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ink/ink37.xml" ContentType="application/inkml+xml"/>
  <Override PartName="/ppt/ink/ink38.xml" ContentType="application/inkml+xml"/>
  <Override PartName="/ppt/ink/ink39.xml" ContentType="application/inkml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ink/ink81.xml" ContentType="application/inkml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ink/ink106.xml" ContentType="application/inkml+xml"/>
  <Override PartName="/ppt/ink/ink107.xml" ContentType="application/inkml+xml"/>
  <Override PartName="/ppt/ink/ink10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handoutMasterIdLst>
    <p:handoutMasterId r:id="rId20"/>
  </p:handoutMasterIdLst>
  <p:sldIdLst>
    <p:sldId id="265" r:id="rId3"/>
    <p:sldId id="307" r:id="rId4"/>
    <p:sldId id="308" r:id="rId5"/>
    <p:sldId id="318" r:id="rId6"/>
    <p:sldId id="321" r:id="rId7"/>
    <p:sldId id="310" r:id="rId8"/>
    <p:sldId id="317" r:id="rId9"/>
    <p:sldId id="311" r:id="rId10"/>
    <p:sldId id="312" r:id="rId11"/>
    <p:sldId id="313" r:id="rId12"/>
    <p:sldId id="314" r:id="rId13"/>
    <p:sldId id="315" r:id="rId14"/>
    <p:sldId id="316" r:id="rId15"/>
    <p:sldId id="319" r:id="rId16"/>
    <p:sldId id="320" r:id="rId17"/>
    <p:sldId id="257" r:id="rId18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94689" autoAdjust="0"/>
  </p:normalViewPr>
  <p:slideViewPr>
    <p:cSldViewPr snapToGrid="0">
      <p:cViewPr varScale="1">
        <p:scale>
          <a:sx n="108" d="100"/>
          <a:sy n="108" d="100"/>
        </p:scale>
        <p:origin x="1740" y="102"/>
      </p:cViewPr>
      <p:guideLst/>
    </p:cSldViewPr>
  </p:slideViewPr>
  <p:outlineViewPr>
    <p:cViewPr>
      <p:scale>
        <a:sx n="33" d="100"/>
        <a:sy n="33" d="100"/>
      </p:scale>
      <p:origin x="0" y="-56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4F719DED-8EF6-4F0B-85A3-E7B7B9102ED1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A081FEFD-1371-4DE3-94E0-7FED50422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39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5:51:21.09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992391C2-BFB9-4087-9DA0-67EF63188EA3}" emma:medium="tactile" emma:mode="ink">
          <msink:context xmlns:msink="http://schemas.microsoft.com/ink/2010/main" type="inkDrawing" rotatedBoundingBox="4432,5639 4458,10651 3996,10654 3970,5641" semanticType="callout" shapeName="Other">
            <msink:sourceLink direction="with" ref="{ED043FF9-9A40-46A3-BAC4-0494B743DDD2}"/>
            <msink:sourceLink direction="with" ref="{DAB2CA06-D48F-4530-BA5E-6E6DA1E1C20D}"/>
          </msink:context>
        </emma:interpretation>
      </emma:emma>
    </inkml:annotationXML>
    <inkml:trace contextRef="#ctx0" brushRef="#br0">39 0 17 0,'0'3'8'0,"0"1"-3"0,0 0 8 16,0 3-12-16,0 1 0 15,0 7 0-15,0 7 1 0,0 8-2 16,-5 4 0-16,5 18 1 16,0 12 0-16,-4 21 0 15,-4 1 0-15,4 15 0 16,4 19 0-16,-5 14-1 15,-3 4 0-15,4 12 0 16,4 10 1-16,0 12-1 16,0-11 0-16,4 3 0 15,9 8 1-15,-9 4-1 16,0-5 1-16,4-6-1 16,1 7 1-16,-9-1-1 15,0-40 1-15,0 19-1 16,0-38 0-16,8 33 0 15,-3-36 1-15,-5 25-1 16,0-37 0-16,0 30 0 16,0-30 0-16,0 23 1 0,0-30 0 15,0 7-1-15,0-23 0 16,0 16 0-16,0-23 0 16,-5 0 0-16,5-14 1 15,-4 3-2-15,4-8 0 16,-4-7-1-16,0-7 0 15,-1-8-6-15,1-7 1 16</inkml:trace>
    <inkml:trace contextRef="#ctx0" brushRef="#br0" timeOffset="781.25">-213 116 12 0,'-13'3'6'0,"21"-6"3"0,-8 3 3 0,0 0-12 15,0 0 0-15,9 0 1 16,-1-4 1-16,1-4-2 15,3-3 0-15,1-4 1 16,4-4 0-16,-5-3 0 16,1-8 1-16,4-3-2 15,4-5 1-15,0 5-1 16,-5-1 0-16,1 0 0 16,0 4 0-16,0 4 0 15,0 0 0-15,-5 11 0 16,-3 4 0-16,-1 4 0 15,1-1 1-15,-1 8 0 16,0 4 0-16,-3 3-1 16,3 5 1-16,0 2 0 15,1 5 0-15,-5 4-1 0,0 6 1 16,0 1-1 0,1 0 0-16,3-4 0 0,0 4 0 15,1 8 0-15,-1-5 1 16,5 1-1-16,-1-4 1 15,1-8-1-15,0 1 1 16,-1-5 0-16,-3-3 1 16,-1-4-9-16,-4-3 0 15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5:53:06.24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E631189B-AA57-483F-B847-AB02EDD16B5E}" emma:medium="tactile" emma:mode="ink">
          <msink:context xmlns:msink="http://schemas.microsoft.com/ink/2010/main" type="inkDrawing" rotatedBoundingBox="4333,4697 4343,10174 4276,10174 4266,4698" semanticType="verticalRange" shapeName="Other"/>
        </emma:interpretation>
      </emma:emma>
    </inkml:annotationXML>
    <inkml:trace contextRef="#ctx0" brushRef="#br0">8-6 8 0,'0'-4'4'0,"4"4"0"0,-4 0 5 15,0 0-7-15,4 0 0 16,1 8 1-16,-1 11 0 16,0 10-4-16,0 5 0 15,0 15 2-15,1 14 1 16,-1 16-1-16,-4-1 0 16,0 15-1-16,0 16 1 15,4 14-1-15,-4 15 1 16,-4 4-1-16,4-37 1 15,0 63-1-15,0-37 0 0,-13 59 0 16,5-48 1-16,-1 45-1 16,5-45 1-16,-4 41-1 15,-1-45 1-15,14 41-1 16,-5-48 1-16,0 37-1 16,0-45 1-16,8 38-1 15,-4-45 0-15,-4 44 0 16,0-36 0-16,0 25 1 15,0-37 0-15,4 26-1 16,1-37 1-16,-5 37-1 16,0-37 1-16,4 15-1 15,-4-30 1-15,4 7-1 16,0-22 1-16,0 19-1 16,1-19 0-16,-5 19 0 15,0-23 1-15,0 7-1 16,0-18 0-16,0 15 0 0,0-15 1 15,4 15-1-15,0-18 1 16,0-1-2-16,0-11 1 16,1-4-7-16,-1-7 1 15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11:48.87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D9536ACB-940A-4751-9764-D01E58ABA998}" emma:medium="tactile" emma:mode="ink">
          <msink:context xmlns:msink="http://schemas.microsoft.com/ink/2010/main" type="inkDrawing" rotatedBoundingBox="15447,16801 15706,16415 15824,16494 15566,16881" semanticType="callout" shapeName="Other">
            <msink:sourceLink direction="with" ref="{13606E19-965D-4CEB-A954-B0DE82E7F9EC}"/>
            <msink:destinationLink direction="from" ref="{CA013969-9071-4DD4-B343-A13B79BBF3DD}"/>
            <msink:destinationLink direction="to" ref="{CA013969-9071-4DD4-B343-A13B79BBF3DD}"/>
          </msink:context>
        </emma:interpretation>
      </emma:emma>
    </inkml:annotationXML>
    <inkml:trace contextRef="#ctx0" brushRef="#br0">9143 3160 17 0,'4'-7'8'16,"-8"10"-3"-16,4-3 11 0,-4 0-15 16,0-3 0-16,-4-1 1 15,1 4 0-15,-1 0-2 16,-4 4 0-16,-4-1 1 16,1 4 1-16,-1 4-1 15,-4 3 1-15,-3 7-1 16,0-1 1-16,-5 8-1 15,5 4 0-15,3 6-1 16,4 0 1-16,9 4 0 16,3-4 0-16,4-3-1 15,7-4 1-15,5 1-9 16,4-12 0-16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12:26.81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6369F3A-9248-4CFA-BFB0-A2EEFA8BC5BB}" emma:medium="tactile" emma:mode="ink">
          <msink:context xmlns:msink="http://schemas.microsoft.com/ink/2010/main" type="inkDrawing" rotatedBoundingBox="5960,13530 6031,16404 6007,16405 5935,13531" rotationAngle="1802250716" semanticType="callout">
            <msink:sourceLink direction="with" ref="{D38C5075-510B-41CE-8158-415D801FF4ED}"/>
          </msink:context>
        </emma:interpretation>
      </emma:emma>
    </inkml:annotationXML>
    <inkml:trace contextRef="#ctx0" brushRef="#br0">-1-1 17 0,'-4'7'8'0,"8"-7"-5"16,-4 0 8-16,0 0-10 16,0 0 0-16,0 0 1 15,4 3 0-15,0 1-3 16,0 6 1-16,-4 7 1 16,0 11 0-16,4 0 0 15,-4 14 0-15,4 14 0 16,0 3 0-16,0 7-1 0,-4 0 1 15,0 14-1-15,0 7 1 16,4 7-1-16,0 7 1 16,-4 7-1-16,0-7 0 15,0 6 0-15,4 8 0 16,3 4 0-16,-7-5 1 16,0 1-2-16,0-3 1 15,4-8 0-15,0 7 1 0,0-10-1 16,-4-3 0-16,0-8 0 15,0-13 1-15,0 3-1 16,0 0 0-16,4-11 0 16,0 4 0-16,0-3 0 15,0-11 0-15,0-10 0 16,0-7 0-16,-4-11-1 16,4 0 1-16,-4-10-5 15,0-4 0-15,0 1-2 16,0-4 0-16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12:29.11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FFCFCFC-EDD8-41A6-9989-CCB5CF991E2F}" emma:medium="tactile" emma:mode="ink">
          <msink:context xmlns:msink="http://schemas.microsoft.com/ink/2010/main" type="writingRegion" rotatedBoundingBox="4688,14474 5161,14474 5161,15110 4688,15110"/>
        </emma:interpretation>
      </emma:emma>
    </inkml:annotationXML>
    <inkml:traceGroup>
      <inkml:annotationXML>
        <emma:emma xmlns:emma="http://www.w3.org/2003/04/emma" version="1.0">
          <emma:interpretation id="{A0727491-1380-4AD5-AA01-DF39059652D1}" emma:medium="tactile" emma:mode="ink">
            <msink:context xmlns:msink="http://schemas.microsoft.com/ink/2010/main" type="paragraph" rotatedBoundingBox="4688,14474 5161,14474 5161,15110 4688,151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BCC5EA-4318-42CA-A3B0-15214578AEBF}" emma:medium="tactile" emma:mode="ink">
              <msink:context xmlns:msink="http://schemas.microsoft.com/ink/2010/main" type="line" rotatedBoundingBox="4688,14474 5161,14474 5161,15110 4688,15110"/>
            </emma:interpretation>
          </emma:emma>
        </inkml:annotationXML>
        <inkml:traceGroup>
          <inkml:annotationXML>
            <emma:emma xmlns:emma="http://www.w3.org/2003/04/emma" version="1.0">
              <emma:interpretation id="{1BCCF13D-CDD6-4502-BE89-362DB39F50C8}" emma:medium="tactile" emma:mode="ink">
                <msink:context xmlns:msink="http://schemas.microsoft.com/ink/2010/main" type="inkWord" rotatedBoundingBox="4688,14474 5161,14474 5161,15110 4688,15110"/>
              </emma:interpretation>
            </emma:emma>
          </inkml:annotationXML>
          <inkml:trace contextRef="#ctx0" brushRef="#br0">0 23 16 0,'4'-3'8'0,"8"-11"-4"16,-5 11 9-16,-3-1-12 16,0 4 0-16,0 0 1 0,0 4 1 15,4-1-4-15,-8 4 1 16,4 0 1-16,0 3 1 16,-4 1-1-16,4 3 0 15,-4 3 0-15,4 4 0 16,-4 0-1-16,0 7 1 15,4 0-1-15,-4-1 1 16,0 1-1-16,-4 4 1 16,4-1-1-16,-4 0 1 0,0 0-1 15,4-3 0-15,0 0 0 16,0 0 1-16,0-7-1 16,0 0 0-16,0-4 0 15,0 8 1-15,0-15-1 16,0 4 0-16,0-7 0 15,-4 0 1-15,4-4-3 16,-8 4 1-16,0-3-7 16,0-1 1-16</inkml:trace>
          <inkml:trace contextRef="#ctx0" brushRef="#br0" timeOffset="468.75">-356 361 19 0,'0'-7'9'0,"8"-3"-7"0,-8 10 10 0,4-4-11 16,3-3 0-16,1 4 0 15,0-4 1-15,4 3-2 16,3 1 0-16,1-1 1 15,8-3 0-15,-1 4-1 16,4-1 1-16,5-3-1 16,-1 4 1-16,4-1-1 15,1 1 0-15,-1 3 0 16,0 0 1-16,-4 0-1 16,-3-4 1-16,-9 4-1 15,1 0 1-15,-8 0-2 16,-5 0 1-16,-7 0-7 15,0 7 1-15</inkml:trace>
          <inkml:trace contextRef="#ctx0" brushRef="#br0" timeOffset="-531.26">-317 79 9 0,'-4'-21'4'0,"4"7"5"15,4 7 1-15,0-7-8 16,0 4 0-16,0 0 1 16,0-1 1-16,0 1-5 15,-4 10 1-15,0 0 3 16,0 3 0-16,3 8-1 16,-3 3 0-16,0 3-1 15,0 11 0-15,0 7-1 16,0-1 1-16,0-2-1 15,-3 9 1-15,3 1-1 16,0 3 0-16,0-3 0 0,0 3 1 16,0 1-1-16,0-5 1 15,3-6-1-15,-3 0 1 16,4-7-1-16,-4-7 0 16,0-4 0-16,0-3 0 15,-4-7-1-15,1-4 1 16,-1-3-3-16,0-7 1 15,4-3-6-15,0 0 1 16</inkml:trace>
        </inkml:traceGroup>
      </inkml:traceGroup>
    </inkml:traceGroup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12:27.23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7BB7E3A-EE30-4B17-ACE6-C9D153F38907}" emma:medium="tactile" emma:mode="ink">
          <msink:context xmlns:msink="http://schemas.microsoft.com/ink/2010/main" type="writingRegion" rotatedBoundingBox="5803,16356 6136,16356 6136,16662 5803,16662"/>
        </emma:interpretation>
      </emma:emma>
    </inkml:annotationXML>
    <inkml:traceGroup>
      <inkml:annotationXML>
        <emma:emma xmlns:emma="http://www.w3.org/2003/04/emma" version="1.0">
          <emma:interpretation id="{DADEC7A3-0250-4490-84F1-7A30951A85ED}" emma:medium="tactile" emma:mode="ink">
            <msink:context xmlns:msink="http://schemas.microsoft.com/ink/2010/main" type="paragraph" rotatedBoundingBox="5803,16356 6136,16356 6136,16662 5803,166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2FF38B-0CF4-454C-9199-94E3FAD84247}" emma:medium="tactile" emma:mode="ink">
              <msink:context xmlns:msink="http://schemas.microsoft.com/ink/2010/main" type="line" rotatedBoundingBox="5803,16356 6136,16356 6136,16662 5803,16662"/>
            </emma:interpretation>
          </emma:emma>
        </inkml:annotationXML>
        <inkml:traceGroup>
          <inkml:annotationXML>
            <emma:emma xmlns:emma="http://www.w3.org/2003/04/emma" version="1.0">
              <emma:interpretation id="{D38C5075-510B-41CE-8158-415D801FF4ED}" emma:medium="tactile" emma:mode="ink">
                <msink:context xmlns:msink="http://schemas.microsoft.com/ink/2010/main" type="inkWord" rotatedBoundingBox="5803,16356 6136,16356 6136,16662 5803,16662">
                  <msink:destinationLink direction="with" ref="{96369F3A-9248-4CFA-BFB0-A2EEFA8BC5BB}"/>
                </msink:context>
              </emma:interpretation>
            </emma:emma>
          </inkml:annotationXML>
          <inkml:trace contextRef="#ctx0" brushRef="#br0">-130 2824 20 0,'-8'7'10'0,"12"-4"-9"0,0 1 17 15,0 3-18-15,4 3 0 16,-4 8 1-16,4-1 0 0,3 4-1 15,1 7 0-15,0 0 1 16,0-4 1-16,-4-3-1 16,-1 0 0-16,1 0 0 15,0 0 1-15,0-4-1 16,-4-3 1-16,0-4-1 16,0 1 0-16,-1-8 0 15,-3-3 0-15,8-7 0 16,0-3 0-16,8-1-1 15,3-9 1-15,9-15-3 16,3-7 1-16,8-14-7 16,12-6 0-16</inkml:trace>
        </inkml:traceGroup>
      </inkml:traceGroup>
    </inkml:traceGroup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11:49.659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8B76913-98FE-42EF-859C-F7D459569EC4}" emma:medium="tactile" emma:mode="ink">
          <msink:context xmlns:msink="http://schemas.microsoft.com/ink/2010/main" type="writingRegion" rotatedBoundingBox="18505,16202 13988,16744 13777,14989 18295,14447"/>
        </emma:interpretation>
      </emma:emma>
    </inkml:annotationXML>
    <inkml:traceGroup>
      <inkml:annotationXML>
        <emma:emma xmlns:emma="http://www.w3.org/2003/04/emma" version="1.0">
          <emma:interpretation id="{42601299-DB5C-4CE1-AB6B-056574C77D7E}" emma:medium="tactile" emma:mode="ink">
            <msink:context xmlns:msink="http://schemas.microsoft.com/ink/2010/main" type="paragraph" rotatedBoundingBox="17638,16306 13988,16744 13905,16056 17556,1561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171FA09-CF3D-4693-A394-7E9EE6D7AAC6}" emma:medium="tactile" emma:mode="ink">
              <msink:context xmlns:msink="http://schemas.microsoft.com/ink/2010/main" type="line" rotatedBoundingBox="17638,16306 13988,16744 13905,16056 17556,15618"/>
            </emma:interpretation>
          </emma:emma>
        </inkml:annotationXML>
        <inkml:traceGroup>
          <inkml:annotationXML>
            <emma:emma xmlns:emma="http://www.w3.org/2003/04/emma" version="1.0">
              <emma:interpretation id="{86DD2FF2-0185-4816-8DF4-EBEF8770BACF}" emma:medium="tactile" emma:mode="ink">
                <msink:context xmlns:msink="http://schemas.microsoft.com/ink/2010/main" type="inkWord" rotatedBoundingBox="14020,16169 14584,16295 14477,16781 13912,16656">
                  <msink:destinationLink direction="with" ref="{C48BA5CA-F260-4EB0-8A3F-BF79B14C65B0}"/>
                </msink:context>
              </emma:interpretation>
            </emma:emma>
          </inkml:annotationXML>
          <inkml:trace contextRef="#ctx0" brushRef="#br0">-3202 318 18 0,'-24'-4'9'0,"1"4"-1"0,15 0 5 15,-4 4-12-15,-4-1 0 16,-3 4 0-16,3 7 1 16,-3 11-2-16,3 2 0 15,0 12 1-15,5-1 0 16,-1 0 0-16,4 8 0 16,4-12-1-16,8 1 1 15,4 3-1-15,7 1 1 16,9-8-1-16,3 7 0 0,12-17 1 15,1-3 0-15,7-8 0 16,7-7 0-16,-3-6 0 16,-8-7 1-1,16-15-1 1,-8-6 0-16,-8 0 0 16,-8-1 0-16,-11-3 0 15,-9 4 0-15,-11-4-1 16,-8 1 1-16,-3 2 0 15,-9-3 0-15,4 4-1 16,-7 3 1-16,-9-3-1 16,-7 10 0-16,-4 4 0 15,0 6 0-15,0 4-2 16,-1 7 0-16,5 0-6 16,0 0 1-16,8 11-3 15,7-1 1-15</inkml:trace>
          <inkml:trace contextRef="#ctx0" brushRef="#br0" timeOffset="265.62">-3332 555 22 0,'-7'-11'11'0,"18"11"-10"15,-3-3 19-15,4 3-20 16,4-7 1-16,-1 7 0 16,5 0 0-16,3 0-1 15,13 0 0-15,-1 7-7 16,4-4 1-16</inkml:trace>
        </inkml:traceGroup>
        <inkml:traceGroup>
          <inkml:annotationXML>
            <emma:emma xmlns:emma="http://www.w3.org/2003/04/emma" version="1.0">
              <emma:interpretation id="{13606E19-965D-4CEB-A954-B0DE82E7F9EC}" emma:medium="tactile" emma:mode="ink">
                <msink:context xmlns:msink="http://schemas.microsoft.com/ink/2010/main" type="inkWord" rotatedBoundingBox="16429,15625 17646,15974 17535,16363 16318,16015">
                  <msink:destinationLink direction="with" ref="{D9536ACB-940A-4751-9764-D01E58ABA998}"/>
                  <msink:destinationLink direction="with" ref="{8D5ECA8A-EDE8-47C4-92DB-C5F8F0C56DAD}"/>
                  <msink:destinationLink direction="with" ref="{C48BA5CA-F260-4EB0-8A3F-BF79B14C65B0}"/>
                </msink:context>
              </emma:interpretation>
            </emma:emma>
          </inkml:annotationXML>
          <inkml:trace contextRef="#ctx0" brushRef="#br1" timeOffset="41575.42">27 15 17 0,'-20'-3'8'0,"13"-8"1"16,10 15 1-16,-3-4-9 15,0 3 0-15,4 1 1 16,0-1 1-16,-4 4-4 16,4 7 1-16,0 0 1 15,4 0 1-15,4-7-1 16,7 0 0-16,-3-4-1 16,4 4 1-16,-1-3-1 15,5 6 1-15,-1-3-1 16,1 4 1-16,-5-1-1 15,-3 4 0-15,-4 0 0 16,-1 0 1-16,-7 0-1 16,0 0 1-16,-8 0 0 15,-4-1 0-15,1 1 0 16,-5 0 0-16,-4 0-1 16,4 0 0-16,-3 0 0 0,-1 3 1 15,0-3-1-15,-3 4 0 16,-1-1-1-16,1-3 1 15,3 0-4-15,4 0 0 16,4 3-4-16,5-3 0 16</inkml:trace>
          <inkml:trace contextRef="#ctx0" brushRef="#br1" timeOffset="41028.54">-956-131 19 0,'-15'-3'9'0,"15"17"-6"0,4-11 9 16,0 0-11-16,0 4 0 15,3-3 0-15,5 3 1 16,0 0-2-16,7 0 0 16,5 3 1-16,7 1 1 15,12-1-1-15,4 7 0 16,4 1 0-16,0-1 0 0,-8 1-1 16,0-1 1-16,0-6-1 15,8 2 0-15,0 1 0 16,8 4 0-16,-1 3 0 15,1-4 1-15,0 0-1 16,0-3 1-16,-9 0 0 16,-6 0 0-16,-9 0-1 15,-4-3 1-15,-4 2-1 16,-7-2 1-16,-4-1-1 16,-1 1 0-16,-3-1-4 15,0-3 1 1</inkml:trace>
        </inkml:traceGroup>
      </inkml:traceGroup>
    </inkml:traceGroup>
    <inkml:traceGroup>
      <inkml:annotationXML>
        <emma:emma xmlns:emma="http://www.w3.org/2003/04/emma" version="1.0">
          <emma:interpretation id="{71A60E75-25BC-4B1F-83E9-FD6EC436B919}" emma:medium="tactile" emma:mode="ink">
            <msink:context xmlns:msink="http://schemas.microsoft.com/ink/2010/main" type="paragraph" rotatedBoundingBox="18620,15067 17345,15812 16956,15147 18232,144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BDC375-DF67-4BC6-9022-64223EDF8837}" emma:medium="tactile" emma:mode="ink">
              <msink:context xmlns:msink="http://schemas.microsoft.com/ink/2010/main" type="line" rotatedBoundingBox="18620,15067 17345,15812 16956,15147 18232,14402"/>
            </emma:interpretation>
          </emma:emma>
        </inkml:annotationXML>
        <inkml:traceGroup>
          <inkml:annotationXML>
            <emma:emma xmlns:emma="http://www.w3.org/2003/04/emma" version="1.0">
              <emma:interpretation id="{7A3A5BA2-CC0A-4522-B369-CA31BD97D46A}" emma:medium="tactile" emma:mode="ink">
                <msink:context xmlns:msink="http://schemas.microsoft.com/ink/2010/main" type="inkWord" rotatedBoundingBox="18620,15067 17345,15812 16956,15147 18232,14402"/>
              </emma:interpretation>
            </emma:emma>
          </inkml:annotationXML>
          <inkml:trace contextRef="#ctx0" brushRef="#br1" timeOffset="42419.18">-298-573 17 0,'-4'-3'8'0,"0"6"-3"16,4-3 9-16,0-7-14 15,0 7 1-15,4-7 0 16,4 0 0-16,0-3-2 16,4-4 1-16,-1-3 1 0,1-1 0 15,4-3-1-15,-5-3 0 16,1 0 0-16,4-8 0 15,0 4 0-15,-5 4 0 16,1 3 0-16,0 7 0 16,-1 0 0-16,1 4 0 15,-4-1 0-15,0 5 0 16,0 2 0-16,-8 4 1 16,0 4-1-16,0 2 1 0,-4 8 0 15,0 0 0-15,0 7-1 16,0 4 1-16,4 2 0 15,-4 5 0-15,4-1-1 16,0 0 0-16,4 1 0 16,0-5 1-16,0-6-1 15,4-3 0-15,3 3 0 16,5-7 1-16,4-4-1 16,7-3 1-16,0-4-1 15,1 1 1-15,-1-11-1 16,1-4 1-16,-5-2 0 15,1-8 0-15,-1 0 0 16,-3 0 0-16,-1 0-1 16,-3 0 1-16,0-3-1 15,-5-1 1-15,-3-2-1 16,-4-5 0-16,-4 4 0 16,-4 4 0-16,0 0 1 15,-4-1 0-15,1 5-1 0,-5-5 0 16,0 8 0-16,0 6 0 15,5 4-1-15,-1 0 1 16,4 4-1-16,-4 3 1 16,4 0-1-16,0 0 1 15,0 3-1-15,4 1 0 16,0 3 0-16,-4 0 1 16,4 0 0-16,0 0 0 15,4 0 0-15,4-4 0 0,4 4-2 16,7-7 1-16,1 0-7 15,11 0 0-15</inkml:trace>
          <inkml:trace contextRef="#ctx0" brushRef="#br1" timeOffset="42981.69">689-1377 18 0,'15'-13'9'0,"1"6"-7"0,-8 0 9 16,-1 0-11-16,1 3 1 16,4 1 0-16,4-4 1 15,-1 7-3-15,5 0 1 16,3 0 1-16,1 3 0 16,-1 4 0-16,-3 4 0 15,0-4-1-15,-5 6 1 0,-7 1-1 16,-4 0 1-16,-4 4 0 15,-8-1 0-15,-4 0-1 16,-3 4 1-16,-5 4-1 16,1-1 1-16,-5 0-1 15,5-10 1-15,3 4-1 16,-4-1 1-16,5 1-1 16,3-1 0-16,0 0 0 15,8-3 0-15,0 0 0 16,4 0 1-16,4-3-1 15,0-5 0-15,4-2 0 16,4-1 1-16,-1-3-1 16,9 0 1-16,0 0-5 15,-1-3 1-15,1 10-4 16,-5 0 1-16</inkml:trace>
          <inkml:trace contextRef="#ctx0" brushRef="#br1" timeOffset="43356.7">732-531 25 0,'-8'3'12'0,"19"4"-11"16,-7-10 20-16,0-4-19 15,-4 7 0-15,0 0 0 16,0 0 1-16,0 0-4 16,0 0 1-16,0 0 0 15,0 0 0-15,0 7-8 16,-11-11 0-16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11:45.89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C48BA5CA-F260-4EB0-8A3F-BF79B14C65B0}" emma:medium="tactile" emma:mode="ink">
          <msink:context xmlns:msink="http://schemas.microsoft.com/ink/2010/main" type="inkDrawing" rotatedBoundingBox="6797,13339 17976,15543 17310,18921 6131,16716" semanticType="callout" shapeName="Other">
            <msink:sourceLink direction="with" ref="{13606E19-965D-4CEB-A954-B0DE82E7F9EC}"/>
            <msink:sourceLink direction="with" ref="{86DD2FF2-0185-4816-8DF4-EBEF8770BACF}"/>
          </msink:context>
        </emma:interpretation>
      </emma:emma>
    </inkml:annotationXML>
    <inkml:trace contextRef="#ctx0" brushRef="#br0">156 21 18 0,'7'7'9'0,"17"14"-8"16,-12-21 8-16,-1-3-9 15,9 6 1-15,0 1 1 16,3-1 0-16,1 4-3 0,3 0 1 15,0 0 1-15,1 7 1 16,-5 0-1-16,1 7 0 16,3-4 0-16,8-3 0 15,5 0-1-15,3 3 1 16,4 1-1-16,0-1 0 16,-4 4 0-16,11 0 1 15,1 3-1-15,0 1 1 16,-4-4-1-16,-4-4 1 15,4 4-1-15,7 0 0 16,5-4 0-16,0 7 0 0,3 1 0 16,5-1 1-16,-1 0-2 15,-3 8 1-15,-5-8 0 16,1 1 0-16,7-1 0 16,1-3 0-16,-1 3 0 15,9 7 0-15,-5-3 0 16,4 0 1-16,-7-11-1 15,-1 4 0-15,9-3 0 16,-1 3 0-16,4 6 0 16,0 1 0-16,0 0 0 15,-3 0 0-15,-5 0 0 16,8 0 0-16,4 10 0 16,4-3 0-16,0 3 0 15,4-3 1-15,-11 0-2 16,-1-1 1-16,4 1 0 15,4 0 0-15,8 0 0 0,0-7 0 16,-4 6 0-16,-4-6 0 16,4 4 0-16,11-1 1 15,-3 4-1-15,8-1 0 16,-12 1 0-16,-1 4 0 16,9-1 0-16,4 7 0 15,-5-3-1-15,5 0 1 16,-8-1 0-16,-4 1 0 15,11-4 0-15,-3-3 1 16,3 0-2-16,5 0 1 16,-12-1 0-16,7 1 1 0,5 0-1 15,-5 3 0-15,9 1 0 16,-8-8 0-16,7 4 0 16,0 0 0-16,9 3-1 15,3 4 1-15,-12-8 0 16,9-2 0-16,-5-1 0 15,4 0 0-15,0 8 0 16,-7-5 0-16,-5-6 0 16,1 0 1-16,-1 7-1 15,1 7 0-15,3-4 0 16,-19 0 0-16,4-3-1 16,4 0 1-16,-5 0 0 15,9 3 0-15,-4-3 0 16,-8-4 0-16,-1 0 0 15,1-3 1-15,0 0-1 16,8-4 0-16,-4-6 0 0,-12 6 1 16,-4-7-2-16,0 1 1 15,-4-1-3-15,0-3 1 16,-11 0-5-16,-9 3 0 16</inkml:trace>
    <inkml:trace contextRef="#ctx0" brushRef="#br0" timeOffset="1750.02">30 3435 12 0,'0'7'6'0,"4"14"-5"0,0-18 5 16,-4 4-4-16,0 0 0 16,4 0 2-16,0 0 1 15,0 0-6-15,0 0 0 0,4-4 4 16,3-3 0-16,5 4-1 16,4-1 0-16,-1-3-1 15,5 0 0-15,3 0 0 16,8 0 0-16,1 0-1 15,7 0 0-15,0 0 0 16,0 0 0-16,4 0 0 16,8-3 0-16,7-1 0 15,5 1 0-15,7 3 0 16,4 0 0-16,-3 0 0 16,-5 0 0-16,5 0 0 15,7 3 0-15,4 1 0 16,4-1 0-16,8-3 0 15,-12 0 0-15,4 0 0 16,8 0 0-16,0 4 0 16,3-4 0-16,9 3 0 15,-16-3 0-15,8 4 0 16,3-4 0-16,1 3-1 0,15-3 1 16,-15 0 0-16,0 0 0 15,7 0 0-15,1 0 1 16,7 0-1-16,1 4 0 15,-13-4 0-15,9 0 0 16,-1 0 0-16,8 3 0 16,-3 1 0-16,-13-1 0 15,5-3 0-15,3 4 0 16,5-1 0-16,-1 7 0 0,-11 1 0 16,3-8 0-16,8 4 0 15,-3 0 0-15,3 0 0 16,-7 0 0-16,-1 0 0 15,9-3 0-15,-1-1-1 16,4 8 1-16,-7-8 0 16,-1-3 0-16,8 7 0 15,-3-4 1-15,3 1-1 16,-8-1 0-16,5-3 0 16,-5 4 0-16,0-1 0 15,9 1 1-15,-9 3-1 16,1-4 0-16,-1-3 0 15,0 0 0-15,9 4 0 16,-9-4 0-16,-3-4 0 16,3 4 1-16,-3 0-1 15,-1 0 0-15,1 0 0 16,-9-3 0-16,-7-4 0 0,4 7 1 16,0 0-1-16,-8 0 0 15,11 7 0-15,-3-14 0 16,-12 7 0-16,4 0 0 15,4-4 0-15,0 4 0 16,8 0 0-16,-5 4 0 16,-15-8 0-16,-3 4 0 15,3 0 0-15,0 4 0 16,4-4 0-16,-8 7 0 0,4-4 0 16,-7 1 0-16,-1-1 0 15,0-3 0-15,4-3 0 16,4 3 0-16,-7 0 0 15,3 0 0-15,0 0 0 16,-8 3 0-16,-3-3-1 16,-1 0 1-16,1 0 0 15,-9 4 0-15,-3-4 0 16,-8 7 1-16,-8-4-8 16,-12-3 1-16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20:02:29.84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2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-950 1596 18 0,'0'-3'9'0,"0"-1"-6"0,0 4 8 15,0 0-10-15,0 0 1 16,0 0 1-16,0 0 0 15,0 0-4-15,0 0 1 16,0 0 2-16,0 0 0 0,4 4-1 16,-4-4 1-16,4 3-1 15,0 1 0-15,1 0-1 16,-5-1 1-16,0 5-1 31,0-4 1-31,0 3-1 16,0 1 1-16,4-1-1 0,-4 1 1 15,8 3 0-15,-4-4 0 16,-4-18-1-16,0 4 1 16,5 7-1-16,-1 0 1 15,4 14-1-15,-4-2 1 16,1 6-2-16,-1-3 1 16,0 4 0-16,0-4 0 15,-4 7 0-15,0-3 1 16,0 3-1-16,0 1 0 0,0 3 0 15,0-7 0-15,0 7 0 16,0-8 0-16,0 5 0 16,0-4 0-16,0 3 0 15,0-3 1-15,0-16-1 16,0-3 0-16,0 8 0 16,0-1 0-16,0-3 0 15,0 0 1-15,0 0-1 16,0-1 0-16,0-3 0 15,0 0 0-15,0 0 0 16,0 0 0-16,0 4 0 16,0 0 0-16,0-1 0 0,0 1 1 15,0 0-1-15,0-4 0 16,5-8 0-16,-1 5 0 16,0-8 0-16,0-1 0 0,5-6 0 15,-1 3 0-15,0-4 0 16,1 4 0-16,-1-11 0 15,1 4 0-15,7-12 0 16,-3 8 0-16,0-12 0 16,-1 12 1-16,9-7-2 15,-8 7 1-15,-1 26 0 16,1 0 0 0,-9-4 0-16,-4 4 0 15,4-4 0-15,-4 4 0 16,9-15 0-16,-5 4 1 15,-4 15-3-15,0-1 1 16,8-14-8-16,-3 4 0 16</inkml:trace>
  <inkml:trace contextRef="#ctx0" brushRef="#br0" timeOffset="1664.9">-1299-230 19 0,'0'-8'9'0,"0"4"-5"15,0 4 10-15,0 0-13 16,0 0 0-16,0-7 0 31,0 0 1-31,0 7-3 0,0 0 1 0,0 0 1 16,0 0 1-1,4 7-1-15,-4 0 0 16,0 5 0-16,0-1 0 16,0 4-1-16,0-4 1 15,0 8-1-15,0-4 1 0,0 3-1 16,0-3 0-16,0 19 0 15,0-8 1-15,0 4-1 16,0-8 0-16,-4 8 0 16,4-7 0-16,0 14 1 15,0-11 0-15,0 8 0 0,0-8 0 16,0 4-1-16,0-8 0 16,0-7 1-16,0-4 0 15,-4 8-1-15,0-4 0 16,4-8 0-1,0 1 1-15,0-1 0 16,0 1 1-16,0-8-2 16,0 0 1-16,0 0-5 15,0 0 1-15,4-8-6 16,0 1 1-16</inkml:trace>
  <inkml:trace contextRef="#ctx0" brushRef="#br0" timeOffset="2916.83">-1358-174 19 0,'0'-11'9'0,"4"11"-4"0,-4 0 9 15,9-12-14-15,-5 5 1 0,9-8 0 16,-9 4 1-16,0-8-2 16,0 4 0-16,0-4 1 15,1 4 0-15,3-3-1 16,0 7 1-16,5-4-1 15,0 0 1-15,4 3-1 16,-5 1 0-16,5 4 0 16,-4-1 1-16,8 8-1 31,-5 0 0-31,5 0 0 0,-4 0 0 16,0 4 0-16,0 0 0 15,0 0 0-15,-5-1 0 16,5-3 0-16,-4 0 0 15,-1 0 0-15,-3 0 1 0,3 11-1 16,-3 1 0-16,-1 3 0 16,0-4 0-16,1 4 0 15,-1 0 1-15,1 0-1 16,-1-4 1-16,0 8 0 0,1-5 0 16,-9 9-1-16,0-4 1 15,0-4 0-15,0-1 0 16,-4 1 0-16,-1-3 0 15,-3 3 0-15,4-4 0 16,-5 7-1 0,1-3 1-16,-5-3-1 15,5-5 1-15,-5 4-1 16,1 0 1-16,-1 1-1 16,1-5 1-16,-5 1-1 15,4-1 1-15,-4-3-1 0,1-4 0 16,-1 4 0-16,4-1 1 15,-4 5-2-15,5-5 1 16,-1 1 0-16,1 0 0 0,-1 0 0 16,5-4 0-16,-1 3 0 15,1 1 0-15,4 0-1 16,-1 0 1-16,1-8-1 16,0 0 1-16,0 0-1 15,0 4 1 1,-1 4-1-16,1 0 1 15,4 0 0-15,0-4 0 16,0 0 0-16,0 0 0 16,0 3 0-16,0 5 0 15,4-4 0-15,-4-1 0 16,5 1 0-16,-1 0 0 0,4 0 0 16,-4-4 0-16,5 0 0 15,-5 0 0-15,4 0 0 16,1 0 1-16,3 3-1 15,-3 1 0-15,3 3 0 16,-3 1 1-16,3 3-1 16,1-3 0-16,0 3 0 15,-1 0 0-15,5 4 0 16,-4-4 0-16,3 4 0 16,-3-4 1-16,0 1-1 0,-1-1 1 0,5-4-1 31,-4 1 1-31,-1-1-1 15,1 1 1-15,-1-1-1 16,-3-3 1-16,3 0 0 16,-3-1 0-16,3 1 1 0,-3 0 0 15,3-4-3-15,-3 0 1 16,-1-4-10-16,1 0 0 16</inkml:trace>
  <inkml:trace contextRef="#ctx0" brushRef="#br1" timeOffset="6912.07">-799 2089 16 0,'-8'0'8'0,"8"-3"-3"16,0 3 9-16,0 0-12 0,0 0 1 15,0 0 1-15,0 0 0 16,0 0-5-16,0 0 0 16,0 0 4-16,0 0 0 0,0 0-1 15,0 0 0-15,0 0-1 16,0 0 1-16,0 0-1 16,0 0 0-16,0 0-1 15,0 0 1-15,8 0-1 16,1 0 1-16,-1 0-1 15,0 0 1-15,1 0-1 16,-5 0 1-16,4 0-1 0,1 0 1 16,8 0-1-16,-9 0 0 15,5 0 0-15,-1 0 0 16,-3 0 0-16,-1 0 1 16,0 0-1-16,1 0 0 15,3-4 0-15,-3 4 1 0,3-4-1 31,-3 0 1-31,3 1-1 16,-3 3 0-16,3-4 0 16,-3 0 1-16,3 4-1 15,-3 0 0-15,3 0 0 0,-3 0 0 16,8 0 0-16,-5 0 0 16,5 0 0-16,-4 0 0 15,4 0 0-15,-5 0 0 16,1 0 0-16,-1 0 0 0,1 0 0 15,0 0 0-15,-1 0 0 16,1 0 0-16,-1 0 0 16,1 0 0-16,0 0 0 15,-5 0 0-15,5 0 0 16,-1 0 1-16,1 0-1 0,-5 0 0 16,5 0 0-16,-5 0 1 15,5 0-1-15,-1 0 0 31,1 0 0-31,0 0 0 16,-1 4 0-16,-3 0 0 0,3-4 0 16,-3 0 0-16,3 0 0 15,5 0 0-15,-4 0 0 16,-5 0 1-16,9 0-1 0,-4 0 0 16,-1 0 0-16,1 0 0 15,-1 0 0-15,-3 0 0 16,3 0 0-16,-3 0 0 15,-1 0 0-15,-4 0 0 16,-4 0 0-16,0 0 0 0,0 0 0 16,0 0 0-16,9-4-1 15,-9 4 1-15,8-4 0 32,-4 0 0-32,5 1 0 15,-5-1 1-15,4 0-1 16,-8 4 0-16,5 0 0 15,-5 0 0-15,8 4-1 0,0 0 1 16,1-4-1-16,-1 0 1 16,1 3 0-16,-5 1 0 0,4-8 0 15,-8 4 1-15,4-3 0 16,-4 3 0-16,0 0-1 16,0 0 1-16,5 3-1 15,-1 1 1-15,0-4-1 16,0 0 0-16,0-4 0 15,-4 4 0-15,9-3 0 16,-5-1 1-16,-4 4-2 0,0 0 1 16,0 0-9-16,0 0 1 15,-4 11-3-15,0-3 1 16</inkml:trace>
  <inkml:trace contextRef="#ctx0" brushRef="#br2" timeOffset="-10521.71">4 610 22 0,'-4'4'11'0,"8"-8"-7"16,-4 4 12-16,0 0-15 15,0 0 0-15,0 0 2 0,0 0 1 16,0 0-5-16,0 0 1 16,0 0 1-16,0 0 1 15,0-11-1-15,0 0 1 0,0 3-2 16,0 1 0-16,4-12 0 16,0 4 1-16,0-4-1 15,1 5 0-15,-1-16 0 16,0 7 1-16,0-7-1 15,0 4 0-15,1 4 0 16,-1 3 0-16,4-7 0 16,-4 4 1-1,5-5-1-15,-5 5 0 16,4-4 0-16,-3 3 0 16,3-3 0-16,-4 4 0 15,5 7 0-15,-1 4 0 0,0-4 0 16,1 4 0-16,-1-8-1 15,-4 4 1-15,1 0 0 16,-1 4 0-16,0 0-1 16,0 3 1-16,0-3 0 0,1 3 0 15,-5 8 0-15,0 0 0 16,0-7 0-16,0 7 0 16,0 0 0-16,0 0 0 15,0 0 0-15,0 0 0 16,0 4 0-16,0-1 1 15,0 1-1-15,0 0 1 0,0 7-1 16,0-3 0-16,0-5 0 16,0 5 0-16,4 3 0 31,0 0 0-31,0 8-1 16,0-4 1-16,1 11 0 0,-1-7 0 15,0 11 0-15,0-8 0 16,5 0 0-16,-5-3 0 15,4 3 0-15,1-3 0 0,-1 7 0 16,0-3 1-16,1-1-1 16,-1-3 0-16,1-4 0 15,-5 0 0-15,0-4 0 16,0-4 1-16,1 1-1 16,-5-4 1-16,0-1-1 15,0 1 0-15,4 0 1 16,-4 0 0-16,0-4-1 15,0 0 1 1,0 0-1-16,0 0 1 16,0-8-1-16,0 8 1 0,4-7-1 15,-4-1 0-15,4-7 0 16,-4 0 0-16,4 0 0 16,1 0 0-16,3-3 0 15,-4 3 0-15,5 7 0 16,-5 1 0-16,8-8 0 15,-3 4 0-15,-1-12 0 16,1 5 0-16,3-5 0 0,1 4 1 16,4-7-1-16,-5 4 1 15,5 3-1-15,0 4 0 16,0-3 0-16,-5 3 1 0,1-4-1 16,-5 4 0-16,5-4 0 15,-5 8 0-15,1 0-1 16,-5 0 1-16,4 3-1 15,1 5 1-15,-9 3 0 16,0 0 0-16,0 0-1 16,0 0 1-16,4 0 0 15,-4 0 0 1,4 3-1-16,0 1 1 16,0 3 0-16,1-3 0 15,-5 7-1-15,0-3 1 0,0-1 0 16,0 5 0-16,4-5-1 15,0 1 1-15,0 3 0 16,0 0 0-16,1 4 0 16,-1-4 0-16,0 8 0 0,0-4 0 15,0 7 0-15,1-3 1 16,-1 3-1-16,0-7 1 16,0 11-1-16,1-3 0 15,-1 3 0-15,0-4 1 16,0 8-1-16,0-7 0 15,1 6 0-15,-5-10 1 16,4 0-1-16,0-4 1 16,0 3-1-16,-4-3 1 0,0 0-1 31,0-4 1-31,0 1-1 16,0-5 1-16,0 1 0 0,0-1 0 15,0-7-2-15,0 0 0 16,9-4-9-16,-1 1 0 15</inkml:trace>
  <inkml:trace contextRef="#ctx0" brushRef="#br1" timeOffset="8577.97">-534 2313 17 0,'4'-7'8'0,"0"3"-3"16,-4 4 9-16,0 0-13 15,0 0 1-15,4-4 2 16,-4 4 0-16,0 0-5 0,0 0 1 16,0 0 3-16,0 0 0 15,0 0 0-15,0 0 0 0,0 0-2 16,0 0 1-16,0 4-1 16,0 0 0-16,0 7-1 15,0 4 1-15,0 0-1 16,0-4 0-16,0 4 0 15,0 0 0-15,0 0 0 0,5 4 0 16,-5-1 0-16,0-3 0 16,0 8 0-16,0-5 1 15,0 1-1-15,0-4 0 32,0 4 0-32,0-4 1 15,0-4-1-15,0 0 0 0,0-3 0 16,0-1 0-16,0 1 0 15,0-1 1-15,0-3-1 16,0-4 1-16,0 3-1 0,0-3 1 16,0 0-1-16,4 4 1 15,-4-4-1-15,0 0 1 16,0 0-1-16,0 0 1 16,0 0-1-16,0 0 1 0,4-7-1 15,-4 7 0-15,4-8 0 16,1 1 0-16,-5-1 0 15,0 1 1-15,0-1-1 16,0 1 0-16,4-4 0 16,-4 3 0-16,4-3 0 15,0 4 0-15,-4 7 0 0,4-12 0 16,1 5 0-16,-5-1 0 16,4 1 0-16,0-1 0 15,-4 1 0-15,4 0 1 16,0-1-2-16,-4 1 1 15,0 7 0-15,5-8 0 32,-1 1 0-32,0-1 0 15,-4 1 0-15,0-1 0 16,4 1 0-16,0-1 0 0,1 1 0 16,-5 7 0-1,8-8 0 1,0 1 0-16,1-4 0 15,-1 3 0-15,1 1 0 0,-1-1 0 16,0 1 0-16,1 3 0 16,-1 0 0-16,-4 1 1 15,5-1-1 1,-5 0 0-16,4 0 0 16,-3 1 0-16,3 3 0 15,-4 0 0-15,5 0 0 16,-1 0 0-16,0-4 0 15,1 4 0-15,-1-4 0 0,-8 4 0 16,9 0 0-16,-9 0 0 16,0 0 0-16,0 0 0 15,8 4 0-15,-4-4 0 0,0 7 0 16,1-3 1-16,3 7-2 16,-4 1 1-16,5-1 0 15,-5-4 0-15,0 1 0 16,0-5 1-16,5 5-1 15,-5-1 0-15,0 1 0 0,0-4 1 16,0 3-1-16,1-3 0 16,-1-1 0-16,0 1 1 15,0 4-1-15,0-1 0 32,-4-3 0-32,0 0 1 15,5-4-1-15,-5 0 1 0,0 0-1 16,0 0 1-16,0 0 0 15,0 0 0-15,4 0-1 16,0 0 1-16,-4 0-1 16,0 0 1-16,0 0-1 0,0 0 1 15,-4 0-1-15,4 0 1 16,-4 0-2-16,-1 0 1 16,1 0-5-16,0 0 1 15,-4 0-8-15,-1 0 1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20:02:28.34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-841 1805 17 0,'4'4'8'0,"1"-19"-2"15,-5 15 8-15,0-4-13 32,0 4 1-32,0-7 0 15,0 3 0-15,-5 4-3 0,1 0 1 16,4 0 1-16,0 0 1 16,0-7-1-16,0-1 0 15,0 1-1-15,0 3 1 16,0-11-1-16,0 4 1 15,4-15-1-15,1 7 1 16,-5 23-1-16,0 0 1 16,0-4-1-16,0 0 0 0,8-12 0 15,-4 5 0-15,0-8 0 16,1 4 0-16,-1-8 0 16,0 4 0-16,0-7 0 15,0 3 0 1,1-7 0-16,-1 4 0 0,4-5 0 15,1 5 0-15,-1-19 0 16,0 15 0-16,1-12 0 16,3 12 0-16,-3-7 0 15,-1 6 0-15,1-6 0 16,-1 7 0-16,0-12 0 0,-3 8 0 16,3-11 0-16,0 4 0 15,-3 26 0-15,-1 0 1 16,0-4-1-16,-4 3 0 15,4-10 0-15,0 7 0 0,-4-11 0 16,0 4 0-16,5-8 0 16,-5 7 0-16,4-7-1 15,0 8 1-15,0 0 0 16,0 3 0-16,1-7 0 16,-1 0 0-16,4-8 0 15,1 8 1-15,-1-15-1 0,0 7 0 16,1-3 0-16,-5 7 0 31,4-7 0-31,-3 7 0 16,-1-8 0-16,0 8 0 15,4 1 0-15,-3 6 0 0,3-7 0 16,-4 8 1-16,5-12-1 16,-5 8 0-16,4-8 0 15,-3 8 1-15,3 0-1 16,0 7 0-16,1-10-1 15,-5 6 1-15,4-7 0 0,1 4 0 16,-1 0-1-16,-4 4 1 16,1-1 0-16,-1 5 0 15,0-5 0-15,-4 4 0 16,4-3 0-16,-4 3 0 16,4-3 0-16,1 3 0 0,-1-7 0 15,0 7 0-15,0-7 0 16,-4 8 0-16,4 3-1 15,1 3 1-15,-1-10 0 32,0 7 0-32,0-4 0 15,0 4 0-15,1-3 0 0,-1 3 0 16,0-4 0-16,0 4 0 16,0-7 0-16,1 3 0 15,3 0 0-15,-4 5 0 16,0-5 0-16,1 4 0 0,-1 7 0 15,0 1 1-15,-4 0-1 16,0-1 0-16,0 8 0 16,0 0 0-16,0-15 0 15,0 4 0-15,4 0 0 0,-4 3 0 16,0-7 0-16,0 4 0 16,0 0 0-16,0 0 0 31,0 3 0-31,0 1 0 15,0-1 0-15,0 8 0 0,0-7 0 16,0 7 0-16,4-15-1 16,-4 4 1-16,5-1 0 15,-5 5 0-15,0-1 0 16,0 1 0-16,4 0 0 16,-4-1 0-16,0 8 0 15,0 0 0-15,0 0 0 0,0 0 0 16,0 0 0-16,0 0 0 15,-4 0 0-15,4 0 0 16,-5 4 0-16,1-4 0 0,0 7 0 16,0 1 0-16,-5 3 0 15,5 0 0-15,-4 0 0 16,-1-3 0-16,-3 7 0 31,3-4 0-31,-3 4 0 0,3 0 0 16,-3-4 0-16,3 0 1 15,-3-3-1-15,3-1 0 16,1 1 0-16,0-1 0 16,-1 1 0-16,1-1 0 0,-1 4 0 15,1-3 0-15,0 3 0 16,-1 0 0-16,1 0 0 16,3-3 0-16,1-1 0 15,0 1 0-15,0-1-1 16,0-3 1-16,4-4-1 15,0 0 1-15,8-7 0 16,-4 3 0-16,9-7-1 0,-5 3 1 31,13-7 0-31,-4 4 0 0,4-4 0 16,-4 4 0-16,0-4 0 16,-5 4 0-16,1-4 0 31,0 4 0-31,-5-4 0 15,0 0 0-15,1 0 0 16,-1 4 0-16,1 3-1 16,-5 4 1-16,0-3 0 0,0-1 0 15,-4 8 0-15,0 0 0 16,4-3-1-16,-4 3 1 16,5-4 0-16,-1 0 0 15,-4 4 0-15,0 0 1 0,0 0-1 16,0 0 0-16,0 4 0 15,0 0 1-15,0 3-1 16,0 1 1-16,0-1-1 16,0-3 0-16,0 7 0 0,0 0 1 15,0 8-1-15,0-8 0 16,0 4 0-16,0-4 0 16,4-7 0-16,-4 0 0 15,8 3 0-15,-3 1 0 31,3 3 1-31,-4 0 1 0,5 4-4 16,-1-4 0-16,9 4-5 16,-5-4 0-16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20:02:45.21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42 5 17 0,'-4'8'8'0,"4"-23"0"15,0 15 9-15,0 0-16 16,0 0 1-16,0 0-1 16,0 0 1-16,0 0-3 15,0 0 1-15,4 4 1 0,0-1 1 16,-4 9-2-16,0-1 1 16,0 4 0-16,0 0 0 15,0-4 0-15,0 4 0 16,0 4-1-1,0-1 1-15,-4 5 0 16,0 3 0-16,-1-4-1 16,1 4 1-16,-4 0-1 15,4-3 0-15,-1-4 0 0,1-1 1 0,0 8-1 16,0-7 0-16,4-4 0 16,0-4 0-16,0 0 0 15,0 1 1-15,0-5-1 16,0-3 0-16,0-4 1 31,0 0 0-31,0 0-1 16,4-8 1-16,0 1 0 15,0-1 0-15,5-3-1 16,-1 0 0-16,1-4 0 0,-1-4 1 16,5-3-1-16,-1 3 0 15,5-3-1-15,0-1 1 16,0 1 0-16,-5 3 0 15,5 4 0-15,-4 1 0 16,3-1-1-16,5 0 1 0,-4-4-1 16,0 8 1-16,-4-4-1 15,4 7 1-15,-1 1-1 16,-3 3 1-16,0-3 0 16,-5 3 0-16,0 4 0 15,1 0 0-15,-1 0 0 16,1 0 1-16,-1 4-1 0,0-1 0 15,1 5 0-15,-1-1 0 16,-4-3 0-16,1 4 1 16,-5-1-1-16,0 0 0 15,0 1 0-15,0 3 1 16,0 4-1-16,0 0 1 0,0 0-1 16,-5 4 0-16,5-1 0 31,-4 1 1-31,0 0-1 15,0-1 1-15,0-3-1 16,-1 0 1-16,1 8-1 0,0-5 0 16,0 1 0-16,0-4 0 15,4-4 0-15,0 4 1 16,0-7-1-16,0-1 0 16,0-3 1-16,0-4 0 0,0-8-1 15,0-3 1-15,4 0-1 16,-4 3 1-16,4-3-1 15,0 0 0-15,0-4 0 16,1-4 1-16,3-3-2 16,0 0 1-16,1-1 0 15,3 1 0-15,1-1 0 0,0 1 0 32,3 7 0-32,1 0 0 15,4 0 0-15,0 0 0 16,0 0-1-16,0-3 1 0,0 3 0 15,0 3 0-15,0-3-1 16,0 4 1-16,5 0-1 16,-5 4 1-16,0 3-1 15,-5 4 1-15,1 0-1 16,-4 4 0-16,-1-1 1 0,-3 1 0 16,-1 0-1-16,5 3 1 15,-9 1 0-15,-4 3 0 16,4 0 0-16,-4-3 1 15,0-1-1-15,0 1 0 16,4 3 0-16,-4 4 1 0,0 0-1 16,0 3 1-16,0 1-1 15,0 0 1-15,0-1-1 16,0 5 1-16,0-5-1 16,0 1 1-16,5-4-1 31,-5 7 1-31,0 5-1 0,-5-5 1 15,5 0-1-15,0-3 0 16,0 0 0-16,0-1 1 16,0 1-1-16,5-4 1 15,-5-4-1-15,4 0 1 16,-4-3 0-16,0 3 0 16,0-3-1-16,4-5 1 0,-4 1 0 15,0 0 0-15,0-4 0 16,0 0 0-16,-4 0-3 15,4-8 0-15,0-3-9 16,-4 7 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5:53:10.54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65D753EC-FC12-44DD-9C4F-0B71B9C47BCE}" emma:medium="tactile" emma:mode="ink">
          <msink:context xmlns:msink="http://schemas.microsoft.com/ink/2010/main" type="inkDrawing" rotatedBoundingBox="3922,9487 8914,9452 8915,9501 3922,9536" semanticType="underline" shapeName="Other"/>
        </emma:interpretation>
      </emma:emma>
    </inkml:annotationXML>
    <inkml:trace contextRef="#ctx0" brushRef="#br0">0 75 9 0,'75'-4'4'0,"5"-4"-3"0,-59 5 5 0,17-1-6 16,12 0 1-16,13 4-1 15,9-4 0-15,8 4 0 16,-5-3 1-16,5-1-1 16,17 0 1-16,4 1 0 15,4-1 1-15,8 0 0 16,-4 0 0-16,9 4-1 16,8 0 0-16,4 0 0 15,5 4 0-15,-13-4 0 16,8 0 0-16,4 0-1 15,5 0 1-15,-4 0-1 16,7 0 0-16,14-4 0 16,-5 1 0-16,5-1 0 15,-13 0 0-15,4-3 0 16,-9 7 1-16,-3 0-1 16,-1 3 1-16,-12 1-1 0,-8-4 1 15,-1 4-1-15,-8-4 1 16,-4 4-1-16,0-1 0 15,-5 1 0-15,-12-4 1 16,-12 0-1-16,-5 0 0 16,-4 0 0-16,-4 0 1 15,-4 0-1-15,-9 0 1 16,0 0 0-16,-8-4 0 16,-9 1-1-16,-8-1 0 15,-4-4-6-15,-4 1 1 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5:53:08.306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9D042A5-6050-4754-A0AF-AB5684E7DD84}" emma:medium="tactile" emma:mode="ink">
          <msink:context xmlns:msink="http://schemas.microsoft.com/ink/2010/main" type="writingRegion" rotatedBoundingBox="3375,3701 6178,5283 5791,5969 2988,4387"/>
        </emma:interpretation>
      </emma:emma>
    </inkml:annotationXML>
    <inkml:traceGroup>
      <inkml:annotationXML>
        <emma:emma xmlns:emma="http://www.w3.org/2003/04/emma" version="1.0">
          <emma:interpretation id="{18AD2B36-4500-4132-B522-CEBC792DC3D1}" emma:medium="tactile" emma:mode="ink">
            <msink:context xmlns:msink="http://schemas.microsoft.com/ink/2010/main" type="paragraph" rotatedBoundingBox="3375,3701 6178,5283 5791,5969 2988,43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C1E9C2-FC85-4906-9CE1-88CE363D120B}" emma:medium="tactile" emma:mode="ink">
              <msink:context xmlns:msink="http://schemas.microsoft.com/ink/2010/main" type="line" rotatedBoundingBox="3375,3701 6178,5283 5791,5969 2988,4387"/>
            </emma:interpretation>
          </emma:emma>
        </inkml:annotationXML>
        <inkml:traceGroup>
          <inkml:annotationXML>
            <emma:emma xmlns:emma="http://www.w3.org/2003/04/emma" version="1.0">
              <emma:interpretation id="{94FBE09E-2407-469E-A121-2215DEBF85FF}" emma:medium="tactile" emma:mode="ink">
                <msink:context xmlns:msink="http://schemas.microsoft.com/ink/2010/main" type="inkWord" rotatedBoundingBox="3375,3701 6178,5283 5791,5969 2988,4387">
                  <msink:destinationLink direction="with" ref="{4AB7599F-0650-46CC-94F3-A336DF8E5D71}"/>
                </msink:context>
              </emma:interpretation>
            </emma:emma>
          </inkml:annotationXML>
          <inkml:trace contextRef="#ctx0" brushRef="#br0">-5560-5375 11 0,'-4'8'5'0,"4"7"1"0,0-4-1 16,0 0-3-16,0 4 0 15,0 0 0-15,0-4 0 0,0 4-3 16,4 4 0-16,4 3 2 16,1 1 0-16,3-1-1 15,1 1 0-15,0-5 0 16,3-3 1-16,1-4-1 15,0-3 1-15,0-4 0 16,-5-4 0-16,1-8-1 16,4-3 1-16,-5-8 0 15,5-3 0-15,4 3-1 16,0-7 1-16,5 0-1 16,-5-4 1-16,0 0-1 15,-5 4 0-15,1 0 0 16,-4 7 1-16,-5 0-1 15,-4 8 0-15,1-4 0 16,-5 8 0-16,0 7 0 16,0 4 0-16,0 7-1 0,0 0 1 15,0 4 0-15,0 4 0 16,0 3 0-16,0 0 0 16,4-3-1-16,-4 3 1 15,4 12 0-15,-4 7 0 16,0 4 0-16,0 7 1 15,-4 8-1-15,0-4 1 16,-5-4-1-16,-8 1 1 16,-4-5-1-16,0-3 1 15,-4-4-1-15,8-7 1 16,1-4 0-16,-6-19 0 0,-3-7 0 16,0-8 0-16,0-4-7 15,4 8 1-15,0 0-2 16,0 4 1-16</inkml:trace>
          <inkml:trace contextRef="#ctx0" brushRef="#br0" timeOffset="-1140.64">-4720-4389 16 0,'5'-3'8'0,"-14"-1"-5"16,9 4 7-16,4-7-9 16,1-5 0-16,3-3 0 15,0-3 1-15,5-1-3 16,0-3 1-16,3 3 1 15,1 0 0-15,0-3-1 0,0-1 1 16,0 1-1 0,0 0 1-16,-1-1-1 0,1 5 0 15,-4 3 0-15,-1 3 1 16,-3 1-1-16,-1 0 1 16,-4 7-1-16,-4 4 1 15,9 4-1-15,-5 7 1 16,0 0-1-16,0 4 1 15,5 0-1-15,-1 0 0 16,1-4 0-16,3 8 0 16,1 0 0-16,-1 3 0 0,1 1 0 15,0-1 0-15,-5 0 1 16,0-3 0-16,5 0 0 16,-5-4 0-16,1-4-7 15,-1 0 0-15</inkml:trace>
          <inkml:trace contextRef="#ctx0" brushRef="#br1" timeOffset="97964.4">-2892-3754 17 0,'0'-11'8'0,"9"-7"-6"16,-5 10 9-16,0 1-10 15,-4 3 0-15,-4 0 1 16,-4 0 0-16,-5 1-3 16,0 3 1-16,1 0 1 15,-5 3 1-15,0 1-2 16,0 4 1-16,5-1-1 15,-1 4 1-15,5 1-1 16,-1-5 1-16,1 4-1 0,8 0 0 16,0 1-1-16,13-1 1 15,-5 0 0-15,0-4 0 16,5-3 0-16,4 0 0 16,0-8 0-16,-1-3 1 15,1-1-1-15,-4 5 0 16,-5-5 0-16,1-3 1 15,-5 0 0-15,-4-1 0 16,-4-2-1-16,-1 2 1 16,-7 1 0-16,-1 0 1 15,1 3-2-15,-5 1 1 0,4 7-1 16,1 0 1-16,-1 4-1 16,5 3 1-16,-1 1-2 15,5 3 1-15,0 0 0 16,4 0 0-16,4 4 0 15,4 0 0-15,5 0 0 16,0 0 0-16,-1-4 0 16,5-3 0-16,0-5 0 15,0-3 0-15,-1-3 0 16,1-5 1-16,0-3-1 16,0-4 1-16,-5-4-1 15,-3 1 1-15,-5-5 0 16,-4 1 0-16,-4-1 0 15,-5 5 0-15,-3-1-1 16,-5 4 1-16,-4 8 0 16,0 3 0-16,-4 4-2 0,4 4 1 15,0 3-1-15,4 8 1 16,4 0-1-16,5 4 0 16,4 3 0-16,4-3 0 15,12 3 0-15,5-3 1 16,4 0 0-16,0-4 0 15,0-4 0-15,0-4 1 16,0 1 0-16,0-8 0 16,-4-8 0-16,0 1 0 15,-5-4 0-15,-3-1 0 0,-1 1-1 16,-4 0 0-16,-4 0 0 16,-4 3 1-16,-8 8-1 15,-5 4 1-15,0 3-2 16,0 1 1-16,5 3-1 15,3 4 0-15,1 4 0 16,4-4 1-16,4 0 0 16,4-4 0-16,0-4 0 15,0-3 0-15,0-4-1 16,-4 4 1-16,-8 11-8 16,-5 7 0-16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5:53:12.83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46E2DF02-1B01-48E3-B72C-6E79DB5F4949}" emma:medium="tactile" emma:mode="ink">
          <msink:context xmlns:msink="http://schemas.microsoft.com/ink/2010/main" type="inkDrawing" rotatedBoundingBox="1325,12208 4254,9658 4283,9692 1354,12242" semanticType="strikethrough" shapeName="Other">
            <msink:sourceLink direction="with" ref="{9E4BF597-13D9-46D5-BDA7-F632961E626B}"/>
          </msink:context>
        </emma:interpretation>
      </emma:emma>
    </inkml:annotationXML>
    <inkml:trace contextRef="#ctx0" brushRef="#br0">2929 0 11 0,'-22'34'5'0,"-7"-12"1"0,21-15 3 0,-5 8-8 16,0 4 0-16,-3 3 0 16,-10 5 0-16,-7 10-2 15,-13-7 1-15,-9 7 0 16,0 4 1-16,-3 8-1 15,-10-1 0-15,1 12 0 16,4 7 1-16,0-3-1 16,-8 7 0-16,-9 0 0 15,-9-8 0-15,1 8 0 16,0 4 0-16,0 7-1 16,12 0 1-16,-8 1 0 15,-4-5 1-15,-5 4-1 16,1-7 0-16,-5 3 0 15,1 4 0-15,12-3 0 0,-1 7 0 16,-3-4-1-16,-8-7 1 16,7-4 0-16,5 3 0 15,0-14 0-15,4-4 1 16,13 0-1-16,4 0 0 16,-4-3 0-16,4-9 0 31,-9 24-3-31,14-20 0 15,11-11-1-15,10-3 0 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5:53:39.72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292653B-1092-416F-B33B-33F77B2A0AC5}" emma:medium="tactile" emma:mode="ink">
          <msink:context xmlns:msink="http://schemas.microsoft.com/ink/2010/main" type="writingRegion" rotatedBoundingBox="3588,11023 5696,6496 6709,6968 4602,11495">
            <msink:destinationLink direction="with" ref="{67638A5C-2D67-4330-B0A3-8091E7290BD2}"/>
          </msink:context>
        </emma:interpretation>
      </emma:emma>
    </inkml:annotationXML>
    <inkml:traceGroup>
      <inkml:annotationXML>
        <emma:emma xmlns:emma="http://www.w3.org/2003/04/emma" version="1.0">
          <emma:interpretation id="{D4525889-979A-44E0-86D5-A31262002C6F}" emma:medium="tactile" emma:mode="ink">
            <msink:context xmlns:msink="http://schemas.microsoft.com/ink/2010/main" type="paragraph" rotatedBoundingBox="3588,11023 5696,6496 6709,6968 4602,114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ED5769-5CD1-46FA-9D2E-743D629D354D}" emma:medium="tactile" emma:mode="ink">
              <msink:context xmlns:msink="http://schemas.microsoft.com/ink/2010/main" type="line" rotatedBoundingBox="3588,11023 5696,6496 6709,6968 4602,11495"/>
            </emma:interpretation>
          </emma:emma>
        </inkml:annotationXML>
        <inkml:traceGroup>
          <inkml:annotationXML>
            <emma:emma xmlns:emma="http://www.w3.org/2003/04/emma" version="1.0">
              <emma:interpretation id="{5E8D028F-E942-44EB-B8B9-93A187E0CD18}" emma:medium="tactile" emma:mode="ink">
                <msink:context xmlns:msink="http://schemas.microsoft.com/ink/2010/main" type="inkWord" rotatedBoundingBox="3588,11023 5696,6496 6709,6968 4602,11495"/>
              </emma:interpretation>
            </emma:emma>
          </inkml:annotationXML>
          <inkml:trace contextRef="#ctx0" brushRef="#br0">-324-1307 19 0,'-16'-11'9'0,"11"11"-8"15,5 0 11-15,-4 8-12 16,0-5 1-16,0 8 0 15,-5 4 0-15,1 8-2 0,-1 3 1 16,1 0 1-16,0 4 0 16,-1 11-1-16,1 0 0 31,8 23 0-31,0-5 0 16,8-3 0-16,1-3 0 15,-1-16 0-15,5-7 1 16,8-4-1-16,0-3 0 15,8-8 0-15,1-4 1 16,-5-4 0-16,4 1 0 0,1-12 0 16,-5-11 0-16,-4-4-1 15,0-3 1-15,0-8-1 16,-4-4 1-16,-1-3-1 16,-3-8 1-16,0 0-1 15,-5 4 0-15,0 0 0 16,-3 0 1-16,-1 0-1 15,-4 4 1-15,-4-1-1 16,-1 5 1-16,-3 10-1 16,4 1 1-16,-9-4-1 15,5 3 1-15,-9 5-1 16,0 3 1-16,-4 4-2 16,-4 3 1-16,0 4 0 15,0 8 0-15,-5 0-1 16,5 0 1-16,4 3-7 15,4-3 0-15</inkml:trace>
          <inkml:trace contextRef="#ctx0" brushRef="#br0" timeOffset="234.37">-345-1015 20 0,'0'-4'10'0,"5"-4"-6"0,3 5 12 0,9-5-16 15,-5 1 0-15,5 3 0 16,4 0 0-16,4 4 0 16,1-7 0-16,-1-1 0 15,0 1 0-15,-4-1 1 16,-4 1 0-16,0-1-5 15,-1 1 0-15,5 7-2 16,5 0 0-16</inkml:trace>
          <inkml:trace contextRef="#ctx0" brushRef="#br0" timeOffset="765.63">126-1165 17 0,'4'-4'8'0,"13"-7"-7"16,-13 8 13-16,5-1-14 0,3 4 0 15,1 0 0-15,-1 4 0 16,1-1 0-16,0 5 0 16,-1-1 0-16,1 1 0 15,-5 3 0-15,1 0 0 16,-1 8 0-16,-8-1 0 15,-8 9 1-15,-1-5 0 16,1 0 0-16,-5 5 0 16,-4-5-1-16,1 4 1 0,-1-7 0 15,0 3 0-15,4-7-1 16,1-4 1-16,3-3-1 16,5-1 0-16,0-3 0 15,0 0 1-15,4-4-1 16,0 0 0-16,8-4 0 15,1-3 0-15,3 3 0 16,1-7 1-16,-1 3-1 16,1 1 0-16,4-1 1 15,-5 8 0-15,1 0-1 16,0 8 1-16,-1-5-1 16,-3 5 0-16,3-1 0 15,1 1 1-15,4-4-1 16,-1-1 0-16,5-3 1 15,0 0 0-15,0 0 0 16,5-3 1-16,-1-5-4 0,0 1 1 16,0-5-6-16,5-3 1 15</inkml:trace>
          <inkml:trace contextRef="#ctx0" brushRef="#br0" timeOffset="-781.26">-1038-82 11 0,'-4'-7'5'0,"4"11"2"15,0-4 7-15,0 0-14 16,0 0 0-16,0 3 1 16,0 5 0-16,0 7-1 15,0-4 1-15,0-3 0 16,0 3 0-16,0 7 0 0,0 1 0 15,0 4 0-15,4-1 0 16,0 0-1-16,0 1 0 16,1-1 0-16,-1-3 1 15,0-8-1-15,0 4 1 16,-4-8 0-16,0 1 0 16,0-8 0-16,0 0 0 15,-4-8 0-15,0-6 0 16,0-5-1-16,-1-4 1 15,1-6-1-15,-4 10 1 0,4-7-1 16,-5-4 0-16,5 4 0 16,0 0 0-16,0-1-1 15,4 5 1-15,0 0-1 16,0-1 1-16,0 8-1 16,4 0 1-16,0 4 0 15,0 0 0-15,0 3-1 16,-4 8 1-16,5 0 0 15,3 0 0-15,0 4-1 16,1 0 1-16,8 3 0 16,4-3 0-16,0 7 0 15,4-3 1-15,4-1-1 16,-4 1 1-16,-4-1-1 16,5 1 1-16,-1-5 0 15,-4 1 0-15,-4 0-3 16,-5 0 1-16,1-1-6 0,4 1 1 15</inkml:trace>
          <inkml:trace contextRef="#ctx0" brushRef="#br1" timeOffset="25160.69">-2030 2645 16 0,'-4'0'8'0,"12"-15"-4"0,-8 15 9 15,5-7-11-15,-5 7 0 16,0-8 1-16,0 8 0 0,0 0-3 16,0 0 0-16,0 0 2 15,0 0 1-15,0 0-1 16,0 4 1-16,-9 0-2 15,1-4 1-15,-1 4-1 16,-3-4 0-16,-1 0 0 16,-4 3 0-16,-4 1 0 15,-8 3 0-15,4 5-1 16,0-1 0-16,4 4 0 16,0 0 0-16,0 3 0 15,4 5 0-15,0-1 0 16,0-3 0-16,0 0 0 15,5 7 0-15,3 4-1 16,1 0 1-16,4-1 0 16,-1 1 0-16,5 4 0 15,0-12 0-15,0 1 0 0,5-1 0 16,-1-3-1-16,0-4 1 16,4 0 0-16,1 0 0 15,3-4 0-15,5 0 0 16,0-7 0-16,8 0 0 15,-4 3 0-15,5-7 1 16,-5 0-1-16,4 0 1 16,-4-4-1-16,0-3 1 15,4-4-1-15,-8 3 1 16,-5-3-1-16,1-4 1 16,0 0-1-16,-1-4 0 0,1 4 0 15,-1 0 0-15,1-3 0 16,-5-1 1-16,1 4-1 15,-1-3 1-15,-4-1-1 16,1 8 0-16,-1-4 0 16,0 7 1-16,0 1-2 15,0-1 1-15,-4 1 0 16,0 7 0-16,0 0 0 16,0 0 0-16,0 0 0 15,0 0 0-15,0 0 0 16,0 0 0-16,0 4-1 15,-4 3 1-15,4-3 0 16,-4 3 0-16,4-3 0 16,-4 7 0-16,4 4 0 15,0 0 0-15,0 0 0 16,0 0 0-16,0 4 0 0,4-1 0 16,0-3-1-16,0 0 1 15,5 0 0-15,-1 0 0 16,1 0 0-16,-1 0 0 15,5-4 0-15,-1 4 0 16,5 0 0-16,0-4 0 16,0 0 0-16,4-3 0 15,0-1 0-15,0-3 1 16,0 0-1-16,0-4 1 16,4 0-1-16,0-4 0 0,5-3 1 15,-5-1 0-15,0-3-1 16,0 0 1-16,0 0-1 15,-4-4 1-15,0 0 0 16,-4 0 0-16,-4-11-1 16,-5 3 1-16,1-7-1 15,-5-3 1-15,0 7-1 16,-4-4 1-16,0 0-1 16,-4 4 0-16,-4-4 0 15,-1 0 0-15,1 4 0 16,-5-4 1-16,5 4-1 15,-5 7 0-15,-4 4 0 16,5 8 0-16,-1-5 0 16,0 1 0-16,1 0-3 15,-5 7 0-15,-4 8-8 16,-8 11 1-16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5:54:43.161"/>
    </inkml:context>
    <inkml:brush xml:id="br0">
      <inkml:brushProperty name="width" value="0.1" units="cm"/>
      <inkml:brushProperty name="height" value="0.1" units="cm"/>
      <inkml:brushProperty name="color" value="#92D050"/>
      <inkml:brushProperty name="fitToCurve" value="1"/>
    </inkml:brush>
    <inkml:brush xml:id="br1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DC22B46D-BB74-4D59-B76C-B9D83CF3A3E4}" emma:medium="tactile" emma:mode="ink">
          <msink:context xmlns:msink="http://schemas.microsoft.com/ink/2010/main" type="writingRegion" rotatedBoundingBox="8428,7236 9695,9932 7989,10733 6723,8037"/>
        </emma:interpretation>
      </emma:emma>
    </inkml:annotationXML>
    <inkml:traceGroup>
      <inkml:annotationXML>
        <emma:emma xmlns:emma="http://www.w3.org/2003/04/emma" version="1.0">
          <emma:interpretation id="{1F62B620-58AA-422B-9BB2-6D546E8FCEA2}" emma:medium="tactile" emma:mode="ink">
            <msink:context xmlns:msink="http://schemas.microsoft.com/ink/2010/main" type="paragraph" rotatedBoundingBox="8428,7236 9695,9932 8673,10412 7406,77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65B12C-B22F-4F07-88D3-831E24168E66}" emma:medium="tactile" emma:mode="ink">
              <msink:context xmlns:msink="http://schemas.microsoft.com/ink/2010/main" type="inkBullet" rotatedBoundingBox="8250,7320 8334,7497 8149,7584 8066,7407"/>
            </emma:interpretation>
          </emma:emma>
        </inkml:annotationXML>
        <inkml:trace contextRef="#ctx0" brushRef="#br0">-576-1804 14 0,'0'0'7'0,"0"-7"-2"0,0 7 7 16,0-8-11-16,0 8 1 15,0-7 0-15,0 7 1 0,0 0-4 16,0-4 0-16,-4 4 3 15,-1 0 0-15,1 4-1 16,0 0 0-16,-4-1 0 16,3 5 0-16,1-4-1 15,0 3 1-15,0 0-1 16,0 1 0-16,4-1 0 16,0-3 0-16,0-4 0 15,8 0 0-15,0-4 0 16,1-3 1-16,-1-1-1 15,1-3 1-15,-1 0-1 16,-4 0 1-16,-4 0-1 16,0-1 0-16,-4 1 0 15,0-4 1-15,-5 8 0 16,1-1 0-16,-5 5-1 16,1 3 1-16,-5 0-1 0,4 3 1 15,1 5-1-15,3-1 0 16,1 8 0-16,0 0 0 15,3 0 0-15,1 0 0 16,4 0 0-16,4 0 0 16,1-4 0-16,3 0 0 15,0-3 0-15,5-4 0 16,0-1 0-16,3 1 1 16,-3-8-1-16,-5-3 1 15,1-4 0-15,-1-4 0 16,-4 0-1-16,-4 0 1 0,0 0 0 15,-4 0 0-15,0 0-1 16,-4 0 0-16,-1 8 0 16,-3-1 1-16,-5 8-2 15,0 4 1-15,4 3 0 16,1 1 0-16,-1 10 0 16,5-3 0-16,-1 0-1 15,5 4 1-15,4-4-1 16,0 4 1-16,9-4 0 15,-1 0 0-15,5-4 0 16,3-4 0-16,1-3 0 16,0-4 0-16,8-4 0 15,-8-3 1-15,0-8-1 16,-5-8 1-16,1-3-1 16,-5 0 1-16,-8 4 0 15,-4 3 0-15,0 0-1 0,-4 4 1 16,-5 4-1-16,0 7 0 15,-3 1 0-15,-1-5 0 16,-4 8 0-16,4 4 0 16,0 7-1-16,5 4 1 15,3 4-1-15,5 7 1 16,4-7-1-16,4 3 1 16,5-7-1-16,7 0 1 15,1-8 0-15,8-3 0 16,-4-4 0-16,0-7 1 15,0-5-1-15,-4-3 1 0,-4-3 0 16,-9-1 0-16,-4 4 0 16,-4 0 0-16,-5 4-1 15,-3 4 1-15,-5 3-1 16,0 4 0-16,0 4-1 16,1 3 1-16,-1 8-9 15,8 4 0-15</inkml:trace>
      </inkml:traceGroup>
      <inkml:traceGroup>
        <inkml:annotationXML>
          <emma:emma xmlns:emma="http://www.w3.org/2003/04/emma" version="1.0">
            <emma:interpretation id="{7FBA6847-7B85-4783-A159-BC8DC3A1F9E8}" emma:medium="tactile" emma:mode="ink">
              <msink:context xmlns:msink="http://schemas.microsoft.com/ink/2010/main" type="line" rotatedBoundingBox="8669,7748 9695,9932 8673,10412 7647,8228"/>
            </emma:interpretation>
          </emma:emma>
        </inkml:annotationXML>
        <inkml:traceGroup>
          <inkml:annotationXML>
            <emma:emma xmlns:emma="http://www.w3.org/2003/04/emma" version="1.0">
              <emma:interpretation id="{598F62B5-1E77-4F1C-B2A1-DC308BD370BC}" emma:medium="tactile" emma:mode="ink">
                <msink:context xmlns:msink="http://schemas.microsoft.com/ink/2010/main" type="inkWord" rotatedBoundingBox="8669,7748 9695,9932 8673,10412 7647,8228"/>
              </emma:interpretation>
            </emma:emma>
          </inkml:annotationXML>
          <inkml:trace contextRef="#ctx0" brushRef="#br1" timeOffset="-92120.59">42 0 13 0,'-13'4'6'0,"-4"4"2"0,13-8 5 16,0 3-13-16,0 1 1 16,4 0-1-16,0 0 1 15,8-1-1-15,5 1 0 16,3 0 0-16,5 0 1 16,5-1-1-16,-1 5 0 15,0 3 0-15,-4 4 0 16,0 4 0-16,-4 3 1 0,-5 0-1 15,1 1 0-15,-5-1 0 16,-8 1 1-16,0 3 0 16,-4 0 0-16,-4 8-1 15,-9-8 1-15,0 0-1 16,-8 0 1-16,0-4 0 16,0 1 0-16,4-5-7 15,4-3 0-15</inkml:trace>
          <inkml:trace contextRef="#ctx0" brushRef="#br1" timeOffset="-91714.34">487 408 12 0,'-13'-4'6'0,"30"-4"1"0,-17 12 3 16,4 0-9-16,1 0 0 0,-1 3 1 15,-4 4 1-15,8 4-4 16,1 4 1-16,-1 3 1 16,5-3 1-16,-1 3-1 15,9 5 0-15,-4-1-1 16,0 0 1-16,0-8-1 16,-1 5 1-16,1-4 0 15,0-1 0-15,-4-3 0 16,-1 0 0-16,-3-4-7 15,-1 1 0-15</inkml:trace>
          <inkml:trace contextRef="#ctx0" brushRef="#br1" timeOffset="-91386.21">361 766 9 0,'4'0'4'0,"0"-15"8"0,0 8-3 15,5-1-8-15,4 5 0 16,3-5 0-16,5-3 0 15,-4-8-1-15,4-3 0 0,4-1 1 16,5-7 1-16,-1 1-1 16,5-1 0-16,-5 0 0 15,1-4 1-15,-1 4-3 16,-4 0 0-16,0 8-5 16,-8 3 1-16</inkml:trace>
          <inkml:trace contextRef="#ctx0" brushRef="#br0" timeOffset="-4312.56">-812-1131 18 0,'-4'-4'9'0,"-25"4"-9"0,25 0 14 15,-5 4-14-15,-3-1 0 16,-1 9 0-16,0-1 1 0,1 4-1 16,-5 3 0-16,0 9 0 15,0 6 1-15,5 5-1 16,3 3 0-16,-3 0 0 16,-1 4 0-16,5 3 0 15,4-11 0-15,4 1 0 16,8-1 0-16,5 0 0 15,3-3 0-15,5-4 0 16,5-4 1-16,7-7 0 16,-8-4 0-16,5-8 0 15,3-7 0-15,5-7-1 16,4-8 1-16,0-4 0 16,0 8 0-16,0-11-1 15,-8-8 1-15,0 3-1 16,-5-6 1-16,-8-1-1 15,-4-3 1-15,-5 0-1 0,-3-8 1 16,-5 0-1-16,-4 8 1 16,-4-1-1-16,-9 1 1 15,1-1-1-15,-5 5 1 16,-4 3-1-16,0 0 1 16,-4 0-1-16,-1 8 0 15,1 3 0-15,-4 4 0 16,4 0 0-16,-1 8 0 15,5 3 0-15,5 0 0 16,-1 4-2-16,-4 4 1 0,4 4-6 16,0 3 0-16</inkml:trace>
          <inkml:trace contextRef="#ctx0" brushRef="#br0" timeOffset="-4000.06">-950-810 18 0,'-4'0'9'0,"12"-4"-6"16,0 4 9-16,1-4-12 15,8 4 1-15,-1 0-1 0,5 0 1 16,0 0-1-16,0 0 0 16,5-3 1-16,-1 3 0 15,9-4-1-15,-1-4 1 16,1 5-1-16,-1 3 1 16,1 0-7-16,-9 7 1 15</inkml:trace>
          <inkml:trace contextRef="#ctx0" brushRef="#br0" timeOffset="-3562.55">-211-698 13 0,'0'4'6'0,"13"-1"2"15,-13-3 4-15,8 0-11 16,-3 4 0-16,-1 0 0 0,0 3 0 16,-4 5-2-16,4-1 1 15,-4 0 1-15,-4 8 0 16,0 3-1-16,0 0 1 16,-5 5-1-16,5-1 1 15,4 0-1-15,0-4 1 16,0-3-1-16,4 3 1 15,-4-3-2-15,4-4 0 16,1 0-5-16,-5 4 1 16</inkml:trace>
        </inkml:traceGroup>
      </inkml:traceGroup>
    </inkml:traceGroup>
    <inkml:traceGroup>
      <inkml:annotationXML>
        <emma:emma xmlns:emma="http://www.w3.org/2003/04/emma" version="1.0">
          <emma:interpretation id="{924F77DF-3BE6-45D2-B478-02BDF2AFC849}" emma:medium="tactile" emma:mode="ink">
            <msink:context xmlns:msink="http://schemas.microsoft.com/ink/2010/main" type="paragraph" rotatedBoundingBox="7298,8033 7784,9291 7332,9466 6846,82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515234-243B-4743-8E67-AADAC698CBC2}" emma:medium="tactile" emma:mode="ink">
              <msink:context xmlns:msink="http://schemas.microsoft.com/ink/2010/main" type="line" rotatedBoundingBox="7298,8033 7784,9291 7332,9466 6846,8208"/>
            </emma:interpretation>
          </emma:emma>
        </inkml:annotationXML>
        <inkml:traceGroup>
          <inkml:annotationXML>
            <emma:emma xmlns:emma="http://www.w3.org/2003/04/emma" version="1.0">
              <emma:interpretation id="{4620C37F-7B10-48C6-B4DD-6368C55A27C6}" emma:medium="tactile" emma:mode="ink">
                <msink:context xmlns:msink="http://schemas.microsoft.com/ink/2010/main" type="inkWord" rotatedBoundingBox="7298,8033 7784,9291 7332,9466 6846,8208"/>
              </emma:interpretation>
            </emma:emma>
          </inkml:annotationXML>
          <inkml:trace contextRef="#ctx0" brushRef="#br0" timeOffset="-5015.69">-1442 176 13 0,'0'-7'6'0,"0"-8"3"16,0 15 3-16,0-8-11 15,0 1 0-15,0-1 2 16,0 1 0-16,4-5-4 15,-4 1 1-15,0 0 1 16,0 4 1-16,0-5-1 16,0-6 1-16,0-1-1 15,5 4 0-15,-5-4 0 16,0-3 0-16,0-4-1 16,0 0 1-16,0-8-1 0,-5 8 1 15,5-4-1-15,0-7 1 16,-4 3-1-16,4-3 0 15,-4 3 0-15,-4 1 0 16,-1-1 0-16,-3-3 1 16,-1-1-1-16,0 5 0 15,1 6 0-15,-5 5 0 16,4-4 0-16,1-4 0 16,-1 4 0-16,-4-4 0 15,5 0 0-15,-5 4 0 16,0 0 0-16,0 0 0 15,0-4 0-15,5 0 0 0,-1 7 0 16,1-6 0-16,-1 2 0 16,0 5 0-16,1-4 0 15,-1 0 1-15,1 7-2 16,-1 4 1-16,0 0 0 16,1 0 0-16,3 4 0 15,-7 0 0-15,3 0 0 16,0 3 0-16,1 4 0 15,3 1 0-15,-3-1-1 16,3 0 1-16,1 4-1 16,-1 0 1-16,5 0-1 15,0 0 1-15,0 0-1 16,4 4 1-16,0 0 0 16,0-1 0-16,0 1-1 15,4 0 1-15,0 0 0 16,0-1 0-16,1 9 0 0,3 2 0 15,1 5-1-15,-1 0 1 16,0 3 0-16,1 1 0 16,-5 3 0-16,0 0 0 15,0 0 0-15,5 0 0 16,-1-3 0-16,-4 7 0 16,1-8 0-16,3 0 0 15,-4 1 0-15,-4-5 0 16,0 1 0-16,0-4 0 15,0-4 0-15,0-7 1 0,0 7-1 16,0-7 1-16,0 3-1 16,0-7 1-16,0 0-1 15,0-11 1-15,0 0-1 16,0-8 1-16,-4 1-1 16,-4 3 1-16,3-8-1 15,1 5 1-15,0-5-1 16,0-3 0-16,0 4 0 15,-1-4 0-15,1-1 0 16,0 1 0-16,0-7 0 16,0 6 0-16,4 5-1 15,0 3 1-15,0 1 0 16,0 3 0-16,0 0 0 16,0 4 0-16,0-1-1 15,0 1 1-15,4 4 0 16,0-1 0-16,4 1-1 0,1 3 1 15,-1 0-1-15,1 4 1 16,3 0-1-16,-3 4 1 16,-1 0 0-16,5 0 0 15,-1-1-1-15,1 5 1 16,-1-1 0-16,5 1 1 16,0 3-1-16,4 4 0 15,4 0 0-15,5 3 0 16,-1 5-1-16,0-4 1 15,1-1 0-15,-9-3 0 0,0-4 0 16,-4 1 1-16,0-1 0 16,-5-4 0-16,1-3-1 15,-1 0 1-15,-3-1-7 16,3 1 1-16,1 4-2 16,4-1 0-16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5:53:37.23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AB7599F-0650-46CC-94F3-A336DF8E5D71}" emma:medium="tactile" emma:mode="ink">
          <msink:context xmlns:msink="http://schemas.microsoft.com/ink/2010/main" type="inkDrawing" rotatedBoundingBox="4419,9325 5829,5543 5878,5562 4468,9343" semanticType="callout" shapeName="Other">
            <msink:sourceLink direction="with" ref="{94FBE09E-2407-469E-A121-2215DEBF85FF}"/>
            <msink:sourceLink direction="with" ref="{E83B806B-4798-4097-98D7-B8954D8EA174}"/>
          </msink:context>
        </emma:interpretation>
      </emma:emma>
    </inkml:annotationXML>
    <inkml:trace contextRef="#ctx0" brushRef="#br0">0 3765 18 0,'4'7'9'16,"4"-29"-5"-16,-3 18 10 0,-1-7-13 16,4 0 0-16,-4-4 0 15,9-4 1-15,4-3-3 16,0-5 1-16,4-10 1 16,0-8 0-16,0-7-1 15,4-15 1-15,4-4-1 16,1-11 1-16,-5-8-1 15,-4-7 1-15,0 0-1 16,4 0 1-16,5 3-1 16,7 5 0-16,1-5 0 15,0-7 0-15,4-3 0 16,0-1 0-16,-4-11 0 16,4 4 0-16,4-3 0 0,-4-1 0 15,0-4 0-15,4 16 1 16,-4 3-2-16,-8 7 1 15,0 1 0-15,-1 3 0 16,-3 1 0-16,3-8 0 16,1 3-1-16,0 5 1 15,-1-1-1-15,1 11 1 16,-1 5 0-16,-3 3 0 16,-5 7-1-16,0 5 1 15,-4-1 0-15,0 7 0 0,0-3-1 16,-4 12 1-16,4-1 0 15,-4 4 0-15,0 7-1 16,-5 0 1-16,1 5-4 16,-5 6 0-16,1 4-2 15,-1 5 0-15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5:53:38.28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7638A5C-2D67-4330-B0A3-8091E7290BD2}" emma:medium="tactile" emma:mode="ink">
          <msink:context xmlns:msink="http://schemas.microsoft.com/ink/2010/main" type="inkDrawing" rotatedBoundingBox="5246,7778 5900,9342 5702,9424 5048,7861" semanticType="strikethrough" shapeName="Other">
            <msink:sourceLink direction="with" ref="{3292653B-1092-416F-B33B-33F77B2A0AC5}"/>
          </msink:context>
        </emma:interpretation>
      </emma:emma>
    </inkml:annotationXML>
    <inkml:trace contextRef="#ctx0" brushRef="#br0">651 1564 16 0,'-4'-4'8'0,"4"0"-6"0,0 4 12 16,4-7-14-16,0-5 1 15,1-3 1-15,-1 4 0 16,0 0-2-16,0-4 0 16,-4-7 1-16,0-4 1 15,0-1 0-15,0-2 0 16,0-1-1-16,-4-8 0 0,0 5-1 15,0-8 1-15,-1-4-1 16,-3 7 1-16,0-3-1 16,-5-3 1-16,5-5-1 15,-5 0 0-15,0 12 0 16,5 0 1-16,-5-1-1 16,1-3 1-16,-1 4-1 15,1 0 1-15,-5-5 0 16,0 1 0-16,-4 0-1 15,0-11 0-15,4 7 0 16,5 8 1-16,-1-1-1 16,-4 1 0-16,0 0-1 15,-4-1 1-15,0 5 0 16,-4-1 1-16,-4 4-1 16,3 8 1-16,-3-4-1 15,0 3 1-15,3 1-1 16,-3 3 1-16,8-3-1 0,0 7 0 15,4 0 0-15,0 0 0 16,5 4-1-16,-1 0 1 16,5-1 0-16,-1 5 0 15,1-1-2-15,4 1 1 16,0 3-7-16,-1 0 1 16,1 4-1-16,0 8 1 15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5:53:46.34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4" units="cm"/>
      <inkml:brushProperty name="height" value="0.4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E4BF597-13D9-46D5-BDA7-F632961E626B}" emma:medium="tactile" emma:mode="ink">
          <msink:context xmlns:msink="http://schemas.microsoft.com/ink/2010/main" type="writingRegion" rotatedBoundingBox="2161,9547 4254,9547 4254,11187 2161,11187">
            <msink:destinationLink direction="with" ref="{46E2DF02-1B01-48E3-B72C-6E79DB5F4949}"/>
          </msink:context>
        </emma:interpretation>
      </emma:emma>
    </inkml:annotationXML>
    <inkml:traceGroup>
      <inkml:annotationXML>
        <emma:emma xmlns:emma="http://www.w3.org/2003/04/emma" version="1.0">
          <emma:interpretation id="{678AFE46-0D26-4A0B-BD77-70B73E9DB14D}" emma:medium="tactile" emma:mode="ink">
            <msink:context xmlns:msink="http://schemas.microsoft.com/ink/2010/main" type="paragraph" rotatedBoundingBox="2161,9547 4254,9547 4254,11187 2161,111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17330F-DBB8-4C54-9E8F-0F6F723E8986}" emma:medium="tactile" emma:mode="ink">
              <msink:context xmlns:msink="http://schemas.microsoft.com/ink/2010/main" type="line" rotatedBoundingBox="2161,9547 4254,9547 4254,11187 2161,11187"/>
            </emma:interpretation>
          </emma:emma>
        </inkml:annotationXML>
        <inkml:traceGroup>
          <inkml:annotationXML>
            <emma:emma xmlns:emma="http://www.w3.org/2003/04/emma" version="1.0">
              <emma:interpretation id="{060A791A-E7BD-42BA-AD71-05376A05094B}" emma:medium="tactile" emma:mode="ink">
                <msink:context xmlns:msink="http://schemas.microsoft.com/ink/2010/main" type="inkWord" rotatedBoundingBox="2161,9547 4254,9547 4254,11187 2161,11187"/>
              </emma:interpretation>
            </emma:emma>
          </inkml:annotationXML>
          <inkml:trace contextRef="#ctx0" brushRef="#br0">16 27 12 0,'0'-7'6'0,"4"7"-2"0,-4-7 7 16,0 7-9-16,0 0 0 16,0 0 1-16,0 0 1 0,8-3-5 15,-8 3 1-15,0 0 3 16,4-4 0-16,4 0-1 16,-8 4 1-16,0 0-1 15,0 0 1-15,0 0-1 16,0 0 1-16,4-3-1 15,-4 3 1-15,0 0-1 16,0 0 0-16,4 0-1 16,-4 0 1-16,0 3-1 15,0-3 0-15,0 0-1 16,0 0 1-16,0 0-1 16,0 0 1-16,-4 0-1 15,4-3 1-15,-4 6-1 16,0-3 1-16,0 0-1 15,0 0 0-15,4 8 0 16,-4-5 1-16,0 1-1 0,0-1 1 16,4-3-1-16,-4 4 1 15,4-1-1-15,-4 1 0 16,4-4 0-16,0 7 0 16,0-7 0-16,0 0 0 15,0 0 0-15,0 0 1 16,0 0 0-16,0 0 0 15,0 0-4-15,0 0 1 16,-4-7-9-16,0 17 1 31</inkml:trace>
          <inkml:trace contextRef="#ctx0" brushRef="#br1" timeOffset="15031.44">54-74 12 0,'0'0'6'0,"5"-3"1"0,-5 3 7 15,0 0-14-15,0 0 1 16,0 0 1-16,0 0 1 15,0 0-4-15,0 0 1 16,0 0 2-16,0 0 0 16,0-4-1-16,-5 8 1 15,1-4-1-15,0 0 0 16,0 3 0-16,-1 1 1 16,1 0-1-16,-4-4 0 0,-1 4 0 15,1 3 1-15,0 0-1 16,-1 1 1-16,5-1-1 15,-4 1 1-15,-1-1-1 16,1 5 0-16,4-1-1 16,-5 0 1-16,5 0-1 15,-4 0 1-15,3-3-1 16,1 3 0-16,0 0 0 16,4 0 1-16,-8 1-1 15,3 3 0-15,1 0 0 16,-4-1 0-16,-1-2 0 15,1-1 0-15,0 0 0 16,-5 0 1-16,0 1-1 16,-3-1 0-16,-5-4 0 15,4 4 0-15,0 4 0 16,0-3 0-16,-4-5 0 0,0 8 1 16,0 0-1-16,0 0 0 15,0-8 0-15,0 1 0 16,0 3 0-16,-4 0 0 15,4 0 0-15,-4 1 0 16,-1 3 0-16,1-1 0 16,0 1 0-16,0 0 0 15,4 4 0-15,-4 0 0 16,-1-1 0-16,5 1 0 16,5 0 0-16,-1-1 0 15,-4 5 0-15,4-4 1 0,-4 3-1 16,0 0 0-16,-4 1 0 15,-1-5 0-15,1 5 0 16,-4-4 0-16,-1 3 0 16,5-3 0-16,0-1 0 15,0 1 1-15,4 0-2 16,0-1 1-16,0 1 0 16,0 0 0-16,0-1 0 15,0 1 0-15,0 0 0 16,0 3 0-16,-5-7 0 15,5-4 0-15,0 0 0 16,0 4 1-16,0-3-1 16,0 3 0-16,0-1 0 15,0 1 0-15,5 4 0 16,3 0 1-16,5-1-2 0,-1 1 1 16,-8-4 0-16,5 0 1 15,-5 0-1-15,4 0 0 16,-3-4 0-16,-1 0 0 15,0 4 0-15,0-4 1 16,-4 8-1-16,0-4 0 16,0 0 0-16,0-4 0 15,4 4 0-15,0-4 0 16,1 4 0-16,3 4 1 16,0-8-1-16,1 0 0 15,-1 1 0-15,1 3 0 0,3-4 0 16,-3 4 0-16,3-4 0 15,1 0 0-15,-1-3 0 16,1-1 0-16,0 1 0 16,-1-1 0-16,5 4 0 15,0-7 0-15,0 0 0 16,-1-1 0-16,1-3 0 16,0 4 0-16,0-4 0 15,4 0 0-15,0 0 0 16,0-7 0-16,0 7 0 15,0-8 0-15,0 1 0 16,0-4 0-16,0-1 0 16,0-3 0-16,4-3 0 15,-4-1 0-15,4-3 0 16,0-1 1-16,1-3-1 16,-1 4 0-16,0-5 0 0,0 1 1 15,5-4-1-15,-1 1 0 16,-4-5 0-16,5 4 0 15,-1 8 0-15,0 3 0 16,1-7 0-16,-1 0 0 16,5 0 0-16,-1-1 0 15,1-2 0-15,0 2 0 16,-1 1 0-16,-3 0 1 16,3-4-2-16,-3 4 1 15,3-4-1-15,1 4 1 0,-5 0 0 16,1 3 0-16,-1 5 0 15,0-1 0-15,1 0 0 16,-5 8 0-16,0 4 0 16,0-1 0-16,-4 8-1 15,0-3 1-15,-4-9 0 16,0 12 0-16,0 8-1 16,0-1 1-16,-1 4 0 15,-3 4 0-15,0 0-1 16,-1 4 1-16,1-4 0 15,-1 4 0-15,1-1-1 16,0-3 1-16,-5 4 0 16,0 0 0-16,5-1 0 15,-5 5 0-15,1-1 0 16,3 1 0-16,-3 3 0 16,3-4 0-16,-3-7 0 0,-1 0 0 15,1 4 0-15,-1-1 0 16,0 5 0-16,1 3 0 15,-1 0 0-15,-4 0 0 16,1 0 0-16,-1-3 0 16,0-1 0-16,0 4 0 15,0 4 0-15,0 0 0 16,5 0 0-16,-1-4 0 16,1 8 0-16,-1-8 1 15,5 0-1-15,-5-4 0 16,-4 1 0-16,9-8 0 0,-1 3 0 15,1 1 0-15,4-8 0 16,0 4 0-16,-1-4 0 16,1-3 0-16,0-1 0 15,0-3 0-15,4 0-1 16,0 0 1-16,0-4-1 16,0 0 1-16,0 0 0 15,4 0 0-15,4 0-1 16,1 0 1-16,-1 0-1 15,5 0 1-15,-1 0 0 16,9 0 0-16,0-4-1 16,5 4 1-16,-1-8 0 15,0 5 0-15,5-1-1 16,-1 0 1-16,5 0 0 16,-1 1 0-16,5-1 0 15,0 0 0-15,0 4 0 0,-1 4 0 16,1-4 0-16,-4 0 0 15,-9 0 0-15,0 0 0 16,1 0 0-16,-1 0 0 16,4 0 0-16,5 0 0 15,-9 0 0-15,0 0 0 16,0 0 0-16,1 0 0 16,-5 0 0-16,0 0 0 15,-5-4 0-15,1 4 1 16,-4 0-1-16,-1-3 0 15,-3-1 0-15,-1 4 1 0,1-4 0 16,-1 0 0-16,-8 4 0 16,0 0 0-16,0 0-7 15,0 4 1-15,-8 4-4 16,-5-5 0-16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5:54:36.285"/>
    </inkml:context>
    <inkml:brush xml:id="br0">
      <inkml:brushProperty name="width" value="0.1" units="cm"/>
      <inkml:brushProperty name="height" value="0.1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E83B806B-4798-4097-98D7-B8954D8EA174}" emma:medium="tactile" emma:mode="ink">
          <msink:context xmlns:msink="http://schemas.microsoft.com/ink/2010/main" type="inkDrawing" rotatedBoundingBox="4435,9350 8198,7417 8227,7472 4464,9405" semanticType="callout" shapeName="Other">
            <msink:destinationLink direction="with" ref="{4AB7599F-0650-46CC-94F3-A336DF8E5D71}"/>
          </msink:context>
        </emma:interpretation>
      </emma:emma>
    </inkml:annotationXML>
    <inkml:trace contextRef="#ctx0" brushRef="#br0">0 1951 17 0,'0'0'8'0,"4"-3"-6"16,-4 3 8-16,0 0-9 16,4-4 0-16,-4 4 0 15,9-7 1-15,-1-1-3 16,9 1 1-16,8 3 1 15,9-4 1-15,8-3-2 16,4-15 1-16,0-4-1 16,13-7 1-16,13-4-1 15,3-12 0-15,22-3 0 16,0 0 1-16,3-3-1 0,10-1 0 16,-1 0 0-16,13 8 0 15,0-1 0-15,-1-3 0 16,14-7 0-16,-38 18 0 15,50-33 0-15,-17 3 0 16,4 4 0-16,-3 0 0 16,-5 8 0-16,0 10 1 15,-4 8-1-15,-9-7 1 16,-8 4-1-16,-4-1 0 16,0 0 0-16,-9 1 0 15,-3-1 0-15,-1 5 1 0,-4-9-1 16,-13 12 0-16,-12 8 0 15,-4-1 0-15,-9 4 0 16,-4 4 0-16,0 0 0 16,-4 3 1-16,0 1-1 15,-5 3 1-15,-7 1-1 16,-5 3 1-16,-5 3-1 16,-3 5 1-16,0 7-8 15,-13 11 1-15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5:51:22.89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A310A698-674E-476C-9CB5-41E31FF2989D}" emma:medium="tactile" emma:mode="ink">
          <msink:context xmlns:msink="http://schemas.microsoft.com/ink/2010/main" type="writingRegion" rotatedBoundingBox="2784,5151 3170,5151 3170,6223 2784,6223"/>
        </emma:interpretation>
      </emma:emma>
    </inkml:annotationXML>
    <inkml:traceGroup>
      <inkml:annotationXML>
        <emma:emma xmlns:emma="http://www.w3.org/2003/04/emma" version="1.0">
          <emma:interpretation id="{F8AA9F01-4ED1-4545-8CE2-1E42F06FC18A}" emma:medium="tactile" emma:mode="ink">
            <msink:context xmlns:msink="http://schemas.microsoft.com/ink/2010/main" type="paragraph" rotatedBoundingBox="2784,5151 3170,5151 3170,6223 2784,62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840414-2F36-4325-AA08-230C941F4108}" emma:medium="tactile" emma:mode="ink">
              <msink:context xmlns:msink="http://schemas.microsoft.com/ink/2010/main" type="line" rotatedBoundingBox="2784,5151 3170,5151 3170,6223 2784,6223"/>
            </emma:interpretation>
          </emma:emma>
        </inkml:annotationXML>
        <inkml:traceGroup>
          <inkml:annotationXML>
            <emma:emma xmlns:emma="http://www.w3.org/2003/04/emma" version="1.0">
              <emma:interpretation id="{ED043FF9-9A40-46A3-BAC4-0494B743DDD2}" emma:medium="tactile" emma:mode="ink">
                <msink:context xmlns:msink="http://schemas.microsoft.com/ink/2010/main" type="inkWord" rotatedBoundingBox="2784,5151 3170,5151 3170,6223 2784,6223">
                  <msink:destinationLink direction="with" ref="{992391C2-BFB9-4087-9DA0-67EF63188EA3}"/>
                </msink:context>
              </emma:interpretation>
            </emma:emma>
          </inkml:annotationXML>
          <inkml:trace contextRef="#ctx0" brushRef="#br0">16 0 8 0,'-5'7'4'0,"1"-3"9"0,8 0-6 0,-4-1-5 15,0 5 1-15,0 3 0 16,0 0 1-16,0 4-5 16,0-4 0-16,5 4 3 15,-10 4 0-15,5 4-2 16,0-1 1-16,0 0-1 16,5 1 1-16,3-5-1 15,0 1 1-15,9-8-1 16,-4-3 1-16,4-4-1 15,4-8 1-15,0-4 0 16,0-3 0-16,4-4-1 16,0-4 1-16,0-3-1 15,0 7 1-15,-4 4-1 16,-4 0 1-16,-4 0-1 0,-1-1 1 16,-3 5-1-16,-5-1 1 15,-4-3-1-15,0 11 1 16,-4 4-1-16,0-4 1 15,-1 0-1-15,1 4 1 16,-4 7-2-16,4 4 1 16,-1 7-1-16,1 8 1 15,0 0 0-15,4 7 0 16,0 16-1-16,0 3 1 16,0 3 0-16,-4 9 1 15,0-5-1-15,-1 1 1 0,-3 3-1 16,0 4 1-16,-5-15-1 15,5 0 1-15,-5-4 0 16,0-7 0-16,-3-8-1 16,-1-7 1-16,0-7 0 15,-4-5 0-15,0-10 0 16,0-8 1-16,8-4-2 16,-3-7 1-16,-1 3-1 15,0-7 1-15,4 1-1 16,5 6 0-16,4-3-1 15,4-4 1-15,4-4-1 16,0-3 1-16,17-8-1 16,21 4 1-16,13-12-5 15,20-6 1-15,18 6-4 16,-1-7 0-16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5:53:13.99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570C5DE7-1F58-404D-B9B4-7F76451CE96D}" emma:medium="tactile" emma:mode="ink">
          <msink:context xmlns:msink="http://schemas.microsoft.com/ink/2010/main" type="writingRegion" rotatedBoundingBox="1494,11744 2686,12384 2317,13072 1125,12432"/>
        </emma:interpretation>
      </emma:emma>
    </inkml:annotationXML>
    <inkml:traceGroup>
      <inkml:annotationXML>
        <emma:emma xmlns:emma="http://www.w3.org/2003/04/emma" version="1.0">
          <emma:interpretation id="{EDE7755A-7D5D-4A77-BF9F-EC48F575EC12}" emma:medium="tactile" emma:mode="ink">
            <msink:context xmlns:msink="http://schemas.microsoft.com/ink/2010/main" type="paragraph" rotatedBoundingBox="1494,11744 2686,12384 2317,13072 1125,124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BC1995-D3CD-48DB-9AD0-F7B2A26E78F3}" emma:medium="tactile" emma:mode="ink">
              <msink:context xmlns:msink="http://schemas.microsoft.com/ink/2010/main" type="line" rotatedBoundingBox="1494,11744 2686,12384 2317,13072 1125,12432"/>
            </emma:interpretation>
          </emma:emma>
        </inkml:annotationXML>
        <inkml:traceGroup>
          <inkml:annotationXML>
            <emma:emma xmlns:emma="http://www.w3.org/2003/04/emma" version="1.0">
              <emma:interpretation id="{941E0590-75C1-45E4-8E81-2B2DFFCF7158}" emma:medium="tactile" emma:mode="ink">
                <msink:context xmlns:msink="http://schemas.microsoft.com/ink/2010/main" type="inkWord" rotatedBoundingBox="1494,11744 2686,12384 2317,13072 1125,12432"/>
              </emma:interpretation>
            </emma:emma>
          </inkml:annotationXML>
          <inkml:trace contextRef="#ctx0" brushRef="#br0">738 2831 11 0,'4'-3'5'0,"34"-1"-3"16,-29 0 2-16,-1 0-5 15,5 4 1-15,-1 0-1 16,5 4 1-16,0 4 0 16,4 3 0-16,4-4 0 15,-8 4 0-15,-5 8 0 16,1 3 0-16,-9-7 2 16,-8 0 0-16,-4 4-1 15,-5 3 1-15,0 5 0 16,-8-1 0-16,5 0-1 15,3 0 0-15,0 0 0 16,1-7 0-16,-1-4-1 16,1 0 1-16,-1 0 0 0,5-4 0 15,3 0-1-15,1 0 1 16,4 4-1-16,9-11 0 16,-1-4 0-16,0-4 1 15,5 4-1-15,4-3 0 16,4-5 0-16,8 1 1 15,9-5-1-15,-4 1 1 16,3 0-1-16,-3 3 1 16,0 1-3-16,-5 0 0 15,-4-1-4-15,5 4 1 0</inkml:trace>
          <inkml:trace contextRef="#ctx0" brushRef="#br0" timeOffset="343.75">730 2996 8 0,'-13'-12'4'0,"22"9"5"16,-5 3 2-16,0 0-9 0,0-4 0 15,5 4 1-15,3 0 1 16,1 4-5-16,-1-8 0 16,5 4 3-16,4 0 0 15,9 0-1-15,3 0 0 16,13-4-2-16,1 8 1 15,7-8-6-15,5-7 0 16</inkml:trace>
          <inkml:trace contextRef="#ctx0" brushRef="#br0" timeOffset="-578.14">201 2103 13 0,'-17'30'6'0,"5"18"-8"0,8-29 11 16,-9 3-8-16,-8 1 1 15,-4 10-2-15,-9 5 0 16,1 3 0-16,-1 4 0 16,5 0 1-16,-1 3 1 0,5 1-2 15,0-5 1-15,4-2 0 16,4-5 0-16,4-3-1 16,1-5 0-16,3-6 0 15,5-5 1-15,4-6-1 16,8-5 1-16,5-3-1 15,12-4 1-15,5-4 0 16,-1 0 0-16,5 1-1 16,4-1 1-16,-1 4-1 15,-7-8 1-15,3 5-1 16,1-1 1-16,0 0-1 16,-1 1 0-16,-3-1-5 15,-1 0 0-15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5:55:08.550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E29E1B0-DD2F-4866-A614-873EE09E1A2D}" emma:medium="tactile" emma:mode="ink">
          <msink:context xmlns:msink="http://schemas.microsoft.com/ink/2010/main" type="writingRegion" rotatedBoundingBox="1984,13224 6765,12803 6936,14735 2155,15157"/>
        </emma:interpretation>
      </emma:emma>
    </inkml:annotationXML>
    <inkml:traceGroup>
      <inkml:annotationXML>
        <emma:emma xmlns:emma="http://www.w3.org/2003/04/emma" version="1.0">
          <emma:interpretation id="{5A236F64-D19C-407D-A08F-015CBEB07CCB}" emma:medium="tactile" emma:mode="ink">
            <msink:context xmlns:msink="http://schemas.microsoft.com/ink/2010/main" type="paragraph" rotatedBoundingBox="2076,13219 6604,12817 6714,14065 2187,144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FAF246-F49E-4ABC-8725-94CCAE679DA5}" emma:medium="tactile" emma:mode="ink">
              <msink:context xmlns:msink="http://schemas.microsoft.com/ink/2010/main" type="line" rotatedBoundingBox="2076,13219 6604,12817 6714,14065 2187,14466"/>
            </emma:interpretation>
          </emma:emma>
        </inkml:annotationXML>
        <inkml:traceGroup>
          <inkml:annotationXML>
            <emma:emma xmlns:emma="http://www.w3.org/2003/04/emma" version="1.0">
              <emma:interpretation id="{7B126935-F52D-41AF-9603-712C28F25AB5}" emma:medium="tactile" emma:mode="ink">
                <msink:context xmlns:msink="http://schemas.microsoft.com/ink/2010/main" type="inkWord" rotatedBoundingBox="2080,13257 4085,13079 4193,14288 2187,14466"/>
              </emma:interpretation>
            </emma:emma>
          </inkml:annotationXML>
          <inkml:trace contextRef="#ctx0" brushRef="#br0">785 3859 16 0,'-8'-4'8'0,"16"-3"-1"15,-3 3 9-15,-5 4-15 16,4-4 0-16,-4 4 1 16,0 0 0-16,0 0-2 15,4-4 0-15,-4 4 3 16,4 0 0-16,-4 0-1 15,0 8 0-15,4-1 0 16,-4 5 0-16,0 6 0 16,5 1 0-16,-5 3-2 15,4 4 1-15,0 1 0 0,-4-1 0 16,0 4-1-16,0 0 1 16,0 3 0-16,0 4 0 15,0-10-1-15,0-5 1 16,0-3 0-16,0-8 0 15,0 0 0-15,0-3 1 16,-4-1-1-16,4 1 0 16,0-8 0-16,0-8 1 15,0-3-1-15,0 0 0 16,4-4-1-16,-4 0 0 16,4-4 0-16,0 0 0 0,5-3 0 15,-1-4 0-15,1 3-1 16,3-3 1-16,5 0 0 15,4-4 0-15,0 8-1 16,0-8 1-16,0 8 0 16,0 3 0-16,-4 4 0 15,0 4 0-15,0 3 0 16,-1 1 0-16,1 3-1 16,0-3 0-16,0 10-7 15,-5 1 0-15,-3 4-3 16,-1-1 0-16</inkml:trace>
          <inkml:trace contextRef="#ctx0" brushRef="#br0" timeOffset="390.62">1256 3919 25 0,'8'3'12'0,"-8"-3"-13"0,0 0 19 0,0 0-17 15,9 4 1-15,-5 7 1 16,0 0 1-16,0 4-5 15,-4 0 1-15,5 4 2 16,-1 3 0-16,-4 1 0 16,0 3 0-16,0 0-2 15,0 8 1-15,0-8 0 16,4-7 0-16,0-4-1 16,-4-1 1-16,0-6 0 15,4-4 0-15,-4-4-3 16,5-8 0-16,-5-7-8 15,0 4 1-15</inkml:trace>
          <inkml:trace contextRef="#ctx0" brushRef="#br0" timeOffset="625">1323 3642 34 0,'4'-7'17'0,"1"-1"-21"0,-5 8 26 16,0 0-23-16,8 0 1 16,-8 0 0-16,4 0 0 0,0 4-3 15,1 3 1-15,3 1-7 16,-4 3 1-16</inkml:trace>
          <inkml:trace contextRef="#ctx0" brushRef="#br0" timeOffset="1390.64">1752 3941 19 0,'0'-19'9'0,"4"1"0"0,-4 10 10 15,-4-7-18-15,0 4 1 16,-5 0 1-16,-3 3 1 16,-5 1-4-16,0 3 0 15,-4 0 2-15,0 4 1 16,0 8-1-16,0 3 0 16,0 8-2-16,4 3 1 15,0 4-2-15,5 0 1 0,3 4 0 16,1-4 0-16,4 1-1 15,4-1 1-15,4-4 0 16,4-3 0-16,5 3 0 16,0-11 0-16,3-7 0 15,5-4 1-15,5-4 0 16,-1-7 0-16,0-7 0 16,0 3 0-16,-4 0-1 15,0 0 1-15,-4 4-1 16,-4-1 0-16,-5 1 0 15,1 7 0-15,-9 4 0 16,4 8 1-16,0 3-1 16,-4 4 1-16,4 7-1 15,0 12 0-15,1-4 0 16,-1 0 1-16,0 3-1 16,4 12 0-16,-3 4 0 0,-1-1 1 15,0 5-1-15,0-1 1 16,-4 4 0-16,-4-7 0 15,0-8 0-15,-5 0 1 16,-3-11 0-16,-5-4 0 16,-8-4 0-16,-5-7 1 15,-3-11-1-15,-1-8 1 16,0-7-2-16,5-4 1 16,0 0-3-16,8-4 0 15,4-3-3-15,4 0 1 16,5 3-6-16,4-4 1 0,8 5-6 15,8-1 1-15</inkml:trace>
          <inkml:trace contextRef="#ctx0" brushRef="#br0" timeOffset="2078.15">2101 3545 19 0,'8'-11'9'0,"9"-15"1"0,-17 18 8 16,4 1-17-16,-4 7 0 16,0 3 2-16,0 1 0 15,0 7-3-15,0 8 1 16,0-4 1-16,0 11 1 16,0 8-1-16,0 7 1 15,0 4-2-15,0 7 0 16,0 8-1-16,0-8 1 0,4 0 0 15,-4-3 0-15,0-8 0 16,0-4 0-16,0-3 0 16,0-8 0-16,0 0 0 15,0-11 1-15,4-11-1 16,5-12 1-16,-1-6-1 16,1-13 0-16,-1 1 0 15,5-4 0-15,4 0-1 16,-1 1 1-16,5-1-2 15,0 7 1-15,5 5-1 16,-5 3 1-16,0 3-1 16,0 1 1-16,-5 4-1 15,1 11 1-15,-4 3-1 16,-1 4 1-16,-3 4 0 16,-5 8 0-1,-4 10 0-15,0 1 1 16,0-8-1-16,0 0 0 15,0-3 0-15,0-1 1 16,0-7-2-16,0 4 0 16,0-8-3-16,0-4 0 15,0-7-7-15,4-7 0 16</inkml:trace>
          <inkml:trace contextRef="#ctx0" brushRef="#br0" timeOffset="2703.15">2491 3892 29 0,'0'-3'14'0,"9"3"-13"16,-9 0 26-16,8-4-26 15,5 4 0-15,8 0 1 16,4 0 0-16,9 0-3 16,4-4 1-16,-5-3 1 15,5-4 1-15,4 3-11 16,4 4 0-16</inkml:trace>
          <inkml:trace contextRef="#ctx0" brushRef="#br0" timeOffset="2500.02">2697 3459 21 0,'5'-33'10'0,"7"40"-1"15,-12-7 9-15,0 0-17 16,4 0 0-16,-4 4 2 16,0 3 0-16,0 1-3 15,0 10 0-15,0 5 2 16,0-1 0-16,0 8 0 16,-4 4 0-16,4 3-1 15,0 4 0-15,0 0 0 0,0 8 1 16,4 7-1-16,1-8 0 15,-5-7 0-15,4 1 0 16,-4-5-1-16,4-4 1 16,-4-6-1-16,4-1 1 15,-4-8 0-15,4-3 0 16,-4-7-1-16,0 3 0 16,0-7-2-16,0-4 0 15,0 0-8-15,-4-11 0 16,4 7-2-16,-4-7 1 15</inkml:trace>
        </inkml:traceGroup>
        <inkml:traceGroup>
          <inkml:annotationXML>
            <emma:emma xmlns:emma="http://www.w3.org/2003/04/emma" version="1.0">
              <emma:interpretation id="{03B5E7BB-DBA3-4B4D-ABE4-F62F1E9CF16B}" emma:medium="tactile" emma:mode="ink">
                <msink:context xmlns:msink="http://schemas.microsoft.com/ink/2010/main" type="inkWord" rotatedBoundingBox="4722,12984 6604,12817 6671,13573 4789,13740"/>
              </emma:interpretation>
            </emma:emma>
          </inkml:annotationXML>
          <inkml:trace contextRef="#ctx0" brushRef="#br0" timeOffset="3593.79">3462 3418 23 0,'0'-7'11'0,"0"14"-5"0,0-7 8 16,0 0-14-16,0 0 0 16,4 8 1-16,-4 3 0 15,0 4-1-15,0 15 0 16,0-8 1-16,0 12 0 16,0 7 1-16,0 7 0 15,0-3-1-15,-4 4 0 16,4 7 0-16,0-8 1 15,0-7-1-15,0-3 0 16,0-5 0-16,0-7 0 0,0-3 1 16,0-8 0-16,-4-4-1 15,4-7 1-15,0-8-1 16,0-11 1-16,4-7-2 16,0-8 1-16,5 4-1 15,3-4 0-15,9-4-1 16,5 0 1-16,-1 1-1 15,4-1 1-15,1 1-1 16,3 6 1-16,-3 9-1 16,-5 3 1-16,0 4-1 15,-4 7 0-15,-4 11 0 16,0 5 1-16,-5 6 0 16,1 5 0-16,-5-1 0 15,1 4 0-15,-1 0 1 16,-4 4 0-16,-4 0 0 15,0 0 0-15,5 0-1 0,-5-4 1 16,0 0-1-16,0-3 1 16,0-5-1-16,0-7 0 15,4 1-6-15,0-5 1 16,4-7-5-16,1-4 0 16</inkml:trace>
          <inkml:trace contextRef="#ctx0" brushRef="#br0" timeOffset="4187.55">4210 3792 25 0,'4'-15'12'0,"-4"-15"-8"16,0 19 17-16,0-1-20 15,-4-3 1-15,0 0 1 16,-4 1 1-16,-1-1-5 16,1 0 1-16,-5 7 2 15,1 1 1-15,3-5-1 16,-3 9 0-16,3 3-1 16,1 3 0-16,-5 5-1 15,1 7 1-15,-1 4-1 16,0 3 1-16,1 4-1 15,-1 4 0-15,5 7 0 16,-1-3 0-16,9-4 0 0,0 3 0 16,4 1 0-16,5-4 0 15,3-11 0-15,-3-4 1 16,4-8 0-16,3-7 0 16,1-15 0-16,4-4 0 15,0-7-1-15,0 0 0 16,0-4 0-16,0 0 1 15,-4 1-2-15,-4 2 1 16,-1 5-1-16,-3 3 1 16,-1 4 0-16,-4 4 0 0,0 4-1 15,-4 7 1-15,0 3-1 16,5 5 0-16,-5 3 0 16,4 4 1-16,0 4-1 15,0-4 1-15,5 3 0 16,-1 5 0-16,0 3 0 15,1-7 0-15,3-1 0 16,1 1 0-16,0-4-4 16,-5-8 1-16,0-3-8 15,-3-4 1-15</inkml:trace>
          <inkml:trace contextRef="#ctx0" brushRef="#br0" timeOffset="4781.31">4513 3631 25 0,'0'-4'12'0,"0"8"-7"0,-4 0 14 16,-1 3-18-16,1 8 0 15,0 4 1-15,4 3 1 16,-4 1-3-16,4-1 0 15,-4 12 2-15,-1-4 0 16,5-4 0-16,0 0 0 16,0 4-1-16,0-8 1 15,0-3-1-15,0-4 0 0,0-4 0 16,0-7 1-16,0-4-1 16,5-8 0-16,3-3-1 15,0-11 1-15,5-1-1 16,0-3 1-16,-1-4-2 15,5 0 1-15,4 4 0 16,0 0 0-16,4 0-1 16,-4 3 1-16,-4 5-1 15,0 3 0-15,0 0 0 16,-1 7 1-16,1 5-1 16,0 3 1-16,0 3-1 15,-5 5 1-15,1 3 0 16,-5 4 1-16,-3 4 0 15,-1 3 0-15,-4-3 0 16,0 3 0-16,0 1-1 16,4-1 1-16,0 4 0 0,0 0 0 15,1-3-1-15,-1-5 0 16,0-3 0-16,-4 0 1 16,0-4 0-16,0-3 0 15,0-4-1-15,0-4 1 16,0 0-4-16,0-8 1 15,0-3-10-15,9-4 0 16</inkml:trace>
          <inkml:trace contextRef="#ctx0" brushRef="#br0" timeOffset="5484.44">5257 3168 26 0,'4'-8'13'0,"-4"12"-10"15,0-4 14-15,0 8-17 16,4 6 1-16,0 5 0 15,0 7 0 1,-4 27-1 0,0 3 1-16,0-4 1 0,0 4 0 15,-4-4-1-15,4 1 1 16,-4-5-1-16,0-3 1 16,0 0-2-16,-1-4 1 15,-3 0 0-15,4-7 0 16,0-5 0-16,-1-6 0 15,1-5 0-15,4-6 0 16,0-5 0-16,-4-3 0 16,4-12-1-16,0-7 1 15,4 1-1-15,-4-5 1 16,0 0-2-16,4-3 1 0,-4-1-1 16,-4 1 1-16,0-4 0 15,0 3 0-15,-5 1 0 16,1 7 0-16,-5 0 0 15,5 4 0-15,-5 0 0 16,1 3 0-16,-1 1-1 16,-4 7 1-16,0 3-1 15,1 5 1-15,-5 7-1 16,4 4 1-16,4 7-1 16,1 0 1-16,3-4 0 15,5 4 0-15,4 1 0 16,4-5 0-16,5 4 0 15,3-3 1-15,5-1 0 16,4-11 0-16,4 0-1 16,5-7 1-16,7-8 0 15,1 1 1-15,4-5-3 0,-8-7 0 16,-9 4-10-16,5 7 1 16</inkml:trace>
        </inkml:traceGroup>
      </inkml:traceGroup>
    </inkml:traceGroup>
    <inkml:traceGroup>
      <inkml:annotationXML>
        <emma:emma xmlns:emma="http://www.w3.org/2003/04/emma" version="1.0">
          <emma:interpretation id="{8F4F06E9-95C7-4405-B594-AEA537383000}" emma:medium="tactile" emma:mode="ink">
            <msink:context xmlns:msink="http://schemas.microsoft.com/ink/2010/main" type="paragraph" rotatedBoundingBox="2097,14504 6878,14083 6936,14735 2155,151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608F80-4157-4A8F-9CBF-D44C968C96AF}" emma:medium="tactile" emma:mode="ink">
              <msink:context xmlns:msink="http://schemas.microsoft.com/ink/2010/main" type="line" rotatedBoundingBox="2097,14504 6878,14083 6936,14735 2155,15157"/>
            </emma:interpretation>
          </emma:emma>
        </inkml:annotationXML>
        <inkml:traceGroup>
          <inkml:annotationXML>
            <emma:emma xmlns:emma="http://www.w3.org/2003/04/emma" version="1.0">
              <emma:interpretation id="{0C40CACD-546B-4716-A605-C39CBB9F3311}" emma:medium="tactile" emma:mode="ink">
                <msink:context xmlns:msink="http://schemas.microsoft.com/ink/2010/main" type="inkWord" rotatedBoundingBox="2097,14504 6878,14083 6936,14735 2155,15157"/>
              </emma:interpretation>
            </emma:emma>
          </inkml:annotationXML>
          <inkml:trace contextRef="#ctx0" brushRef="#br0" timeOffset="7093.83">811 5248 27 0,'4'8'13'0,"-13"-31"-8"0,14 16 17 15,3 7-21-15,5-4 0 16,3-3 0-16,10-1 1 15,11 1-3-15,5-1 1 16,5 1 1-16,-1-1 1 16,4-3-2-16,-3 4 1 15,-1-5-4-15,0 5 0 16,-4 0-6-16,-8-1 0 16</inkml:trace>
          <inkml:trace contextRef="#ctx0" brushRef="#br0" timeOffset="6843.83">987 4920 20 0,'-4'-8'10'0,"16"-3"-2"0,-7 7 5 15,3 4-12-15,0-4 1 16,1-3 1-16,-1 7 0 16,-3 0-3-16,-1 7 0 15,0-3 2-15,0 4 1 16,0 7-2-16,-4 7 1 16,5 8-1-16,-5 7 1 15,0-3-1-15,4 7 0 0,0 4-1 16,0 3 1-16,5-3 0 15,-5-4 0-15,0 0 0 16,0-7 0-16,0-8 0 16,-4 0 1-16,0-3-2 15,0-8 1-15,0-4-4 16,-4-4 0-16,-4-3-7 16,-1-4 0-16</inkml:trace>
          <inkml:trace contextRef="#ctx0" brushRef="#br0" timeOffset="7656.34">1441 4905 20 0,'13'3'10'0,"-9"-32"0"15,-4 29 9-15,0 0-19 16,4 3 1-16,-4 5 0 15,0-5 0-15,-4 12-1 16,0 4 0-16,-1 11 1 16,1 4 1-16,0-1-1 15,0 8 1-15,0 4-1 16,4 0 1-16,-5 0-1 16,5-8 0-16,5-3-1 0,-1-4 1 15,0-4-1-15,4-4 1 16,-3-7 0-16,-1-7 1 15,-4-8-1-15,4-4 0 16,0-4 0-16,-4-7 1 16,4 1-2-16,5-9 1 15,-1-3-2-15,9 0 1 16,-4 3-1-16,3 1 1 16,5 0-1-16,0-1 0 15,0 4 0-15,0 5 0 16,-4 2 0-16,0 5 0 0,0 3 0 15,0 8 1-15,-5 3 0 16,-3 1 0-16,-1 3 0 16,-4 8 0-16,-4 3 0 15,0 1 1-15,0 3-1 16,4-8 1-16,-4 5-1 16,5-5 0-16,-1-3 0 15,0 0 1-15,0 0-1 16,0-7 1-16,5-5-4 15,-1 1 0-15,1-8-7 16,-5 1 1-16</inkml:trace>
          <inkml:trace contextRef="#ctx0" brushRef="#br0" timeOffset="8187.6">1983 5035 29 0,'0'0'14'0,"8"4"-14"0,-8 0 19 16,-4 3-18-16,4 8 1 16,0 0 0-16,0 4 0 15,-4 11-3-15,4 0 1 16,0 7 2-16,4-3 0 15,0-1-1-15,5-7 0 0,-1 1 0 16,1-5 0-16,-1-3-1 16,5-8 1-16,-1-4 0 15,5-3 0-15,0-8 0 16,0-11 0-16,-5-3-1 16,1-12 0-16,4-4-1 15,-1 1 0-15,1-5-1 16,0 5 1-16,0-5-1 15,0 8 1-15,-5 8 0 16,-3 3 1-16,-1 4 0 16,-4 4 0-16,1 4 0 15,-5 7 1-15,0 3-1 16,0 9 1 0,0 10-1-1,0 4 1-15,4 4-1 16,4 0 1-16,1 0-1 0,3 0 1 15,1-4 0-15,-1-7 0 16,1-5-2-16,4-2 0 16,0-1-9-16,-1-11 1 15</inkml:trace>
          <inkml:trace contextRef="#ctx0" brushRef="#br0" timeOffset="9031.38">2550 4987 25 0,'5'0'12'0,"-5"0"-9"16,0 4 12-16,4 3-14 15,-4 8 0-15,0 4 2 16,0 3 1-16,0-3-4 15,0 7 0-15,0 0 2 16,0 0 1-16,0 8-1 16,0-4 0-16,4-4-1 15,-4-4 0-15,0-7 0 16,4-4 0-16,-4-7 0 16,0-4 1-16,0 0-1 15,0-15 0-15,4-3 0 16,1-1 0-16,-1-4-1 0,0 1 0 15,9-8-1-15,-1 8 1 16,1-1-1-16,8 1 1 16,-4 0-1-16,4 3 1 15,4 0-1-15,-8 0 1 16,-5 8-1-16,1 0 1 16,-5 4 0-16,1 3 0 15,-1 4 0-15,-4 7 0 16,0 5 0-16,1 6 0 15,-1 1 1-15,-4 3 1 16,4 1-1-16,-4 3 1 0,4 0 0 16,-4 8 0-16,0-4-1 15,0-4 1-15,0-4-1 16,0-3 0-16,0-4 1 16,0-4 1-16,0-4-1 15,0-7 0-15,0-7-1 16,0-12 1-16,4-3-1 15,5 3 1-15,-1-3-3 16,1-4 1-16,3-4-2 16,5 4 1-16,0-1-1 15,4 1 1-15,0 4-1 16,4 3 0-16,0 4 1 16,-4 0 0-16,0 4 0 15,0 0 1-15,0 3-1 16,-4 5 1-16,0 3-1 0,-4 7 1 15,-1 1-1-15,-3 7 1 16,-1-1 0-16,-4 5 0 16,0 4 0-16,-4-5 0 15,0 1 0-15,0 3 0 16,0 1 0-16,0-1 0 16,0 4 0-16,0-3 1 15,0-8-1-15,0-4 1 16,0 0-4-16,0-3 1 15,0-5-5-15,-4-6 1 16,0-5-6-16,0 1 1 0</inkml:trace>
          <inkml:trace contextRef="#ctx0" brushRef="#br0" timeOffset="9718.87">3361 4651 26 0,'5'0'13'0,"-5"-4"-14"16,0 4 19-16,4 4-18 15,4-1 1-15,-4 9 2 0,1 3 0 16,-1 3-3-16,0 5 0 16,-4 7 2-16,0-1 1 15,0 1-1-15,0 4 1 16,0 0-2-16,0 3 0 16,-4 4 0-16,0-4 1 15,-1-3-1-15,1 0 0 16,4-5 0-16,-4-2 1 15,0-9-1-15,0-3 1 16,-1-4-1-16,5 1 0 16,0-12 0-16,0 0 0 0,5-15 0 15,3 0 0-15,0-8-1 16,5-3 0-16,-5 0-1 16,5-4 1-16,0 8-1 15,3 3 0-15,5 0 0 16,0 4 0-16,5 8 0 15,-1 0 0-15,0-1 0 16,-4 4 0-16,0 8 1 16,0 4 0-16,-4 6 0 15,-5 1 1-15,-3 4 0 16,-9 3 0-16,-4 1 0 16,-9-1 1-16,-4-3-1 15,0 0 1-15,-4-1-1 16,-4 1 1-16,4-4-1 15,-4 4 1-15,8-8-1 0,0-7 1 16,-4-8-2-16,0 0 1 16,-4-3-3-16,4-5 0 15,4 5-8-15,1-1 0 16,3 12-3-16,0-11 0 16</inkml:trace>
          <inkml:trace contextRef="#ctx0" brushRef="#br0" timeOffset="10437.63">4177 4808 23 0,'0'11'11'0,"0"-11"-9"0,0 4 16 16,0-1-17-16,0 12 0 15,0 0 1-15,0 4 1 0,0 7-3 16,0 0 0-16,0 4 2 16,0 4 0-16,0-5 0 15,-5 1 0-15,5-7 0 16,-4-8 0-16,4 0 0 15,-4-4 0-15,4-4 0 16,-4-7 1-16,0-7-2 16,4-8 1-16,0-4-1 15,0-7 0-15,0 0-1 16,4 4 0-16,4 3-1 16,1 0 1-16,3-3-1 15,5-8 1-15,4 7-1 16,4 1 1-16,5 0-1 15,-1-1 1-15,0 5 0 16,5 3 0-16,-5 3-2 0,5 5 1 16,-4 7-10-16,-1 4 1 15</inkml:trace>
          <inkml:trace contextRef="#ctx0" brushRef="#br0" timeOffset="11445.17">4744 4781 30 0,'-4'-7'15'0,"-5"18"-11"0,9-7 19 0,-4 3-23 16,0 8 0-16,0 8 1 15,-1-5 0-15,1 9-1 16,4 2 0-16,-4 1 1 15,8 0 1-15,0-4-1 16,5-3 0-16,-5-1 0 16,-4-7 0-16,4-4 0 15,5-7 1-15,3-8-1 16,1-7 0-16,4-8-1 16,-1-3 0-16,1 3-1 15,4-3 1-15,0-4-1 16,0 0 0-16,-4 3 0 15,0 5 0-15,0 3 0 16,-5 0 1-16,-3 7-1 16,-1 1 1-16,-8 7 0 0,4 3 0 15,-4 9 0-15,0-1 0 16,0 0 0-16,0 8 0 16,5 3 0-16,-1 4 1 15,4 0-1-15,-4-7 1 16,9 4 0-16,4-5 0 15,4-7-1-15,0-3 1 16,4-8 0-16,-4-8 1 16,4-7-2-16,0-3 0 15,1-1-1-15,3-11 1 16,1-11-2-16,-1-7 0 0,-4-8-1 16,0 0 1-16,-8 0-1 15,0 7 1-15,0 4 0 16,-5 4 1-16,-3 7 0 15,-1 5 1-15,-4 6 0 16,-4 1 1-16,0 11 0 16,-4 7 0-16,4 4 0 15,-4 7 1-15,-4 12-1 16,-1 0 0-16,-3 10 0 16,3 1 1-16,1 8-1 15,-1-5 0-15,1 8 0 16,0 1 0-1,3 14 0 1,5-8 0-16,5 1-1 16,-1-8 1-16,4-8-1 0,5-3 0 15,-1-7 1-15,-3-8 0 16,3-8-1-16,5-7 1 16,4-7 0-16,4-8 0 15,5-4-1-15,-1 4 0 16,-4-7 0-16,-4-5 0 15,-4 1-1-15,-4 0 1 0,-5-4-1 16,-8 12 1-16,0 3 0 16,-4 0 0-16,-4 7 0 15,-1 1 0-15,-3 7-1 16,-1 7 1-16,0 4 0 16,-3 4 0-16,3 8 0 15,0 3 1-15,5-4 0 16,0 1 0-16,3 7-1 15,5 0 1-15,5-1 0 16,3 1 0-16,9 0-1 16,4-7 0-16,8-1-12 15,5-11 1-15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8:05:42.8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6494 9025 7 0,'0'0'3'0,"6"0"1"15,-6 0 4-15,3-5-7 16,0-3 0-16,-1 2 0 15,4 1 0-15,0 0-1 16,0 0 0-16,0 2 1 16,0-2 0-16,0-3-1 15,3 0 1-15,-3-3 0 16,3-2 0-16,0 0-1 16,0-1 0-16,-3 1 1 15,0-3 0-15,0 0-1 0,0 3 0 16,0-5 0-16,-3 4 1 15,0 1-1-15,0-5 0 16,0-1 0-16,3-7 1 16,-4 7-1-16,-2-2 1 15,0 0-1-15,3-3 1 16,0 0-1-16,-3 0 1 16,0 1-1-16,-3 1 0 15,-2 1 0-15,-1 0 0 16,0-8 0-16,-3 8 1 0,0-3-1 15,-3 0 0-15,3-2 0 16,-3-1 0-16,0-2 0 16,0-3 1-16,0 3-1 15,-3 6 0-15,1-4 0 16,-1 3 1-16,-3 0-1 16,0-2 1-16,0 0-1 15,3 2 0-15,0 5 0 16,0-2 1-16,1 0-1 15,2 2 0-15,0 1 0 16,-3-3 1-16,3 5-1 16,0 0 0-16,0 5 0 15,-3-2 0-15,3 3 0 16,-3-1 0-16,1 0 0 16,-1 3 0-16,0-2-1 15,3-1 1-15,0 1 0 16,-3-1 0-16,3-2 0 15,-3 0 0-15,3 2 0 0,1 0 0 16,-1 1 0-16,0 2 0 16,0 5 0-16,0 1 0 15,3-4 0-15,0-2 1 16,0 3-1-16,0 5 1 16,0 0-1-16,3 0 0 15,0 0 0-15,0 3 0 16,3-3 0-16,0 2 0 0,0 4 0 15,0 2 0-15,0 0 0 16,1 2 0-16,-1 1 0 16,3 2 1-16,0 0-1 15,0 3 0-15,0 0 0 16,0 3 0-16,0 2-1 16,0 0 1-16,3 0 0 15,-1-5 0-15,1-6 0 16,-3 1 0-16,3-3 0 15,-3 0 0-15,0 3 0 16,0-6 1-16,0-3-1 16,0 4 1-16,0-4-1 15,0-2 1-15,0 0-1 16,0 0 1-16,0-2-2 16,0 2 1-16,0-6 0 15,0-4 0-15,0-6 0 16,0 0 0-16,-3 0 0 15,0 0 0-15,1 0 0 0,-1 1 0 16,-3-1 0-16,3 0 0 16,0-3 0-16,0 6 0 15,0-3 0-15,0 3 0 16,0 0 0-16,0 2 0 16,0 1 0-16,3-1 0 15,-3 6 0-15,3-3 0 16,0 5 0-16,0-7 0 15,0 4 0-15,0 1 0 16,0 5-1-16,0 0 1 0,3-3 0 16,0-2 0-16,0 2 0 15,3 3 0-15,0-2-1 16,-3 2 1-16,3 0 0 16,-3 0 0-16,2 2 0 15,1 1 0-15,0 0 0 16,0-1 0-16,3 1 0 15,0 0 0-15,0 2 0 16,0 3 0-16,0-3 0 16,0 0 0-16,3-2 0 15,0-3 1-15,3-3-1 16,0 9 1-16,-4-4-1 16,4-4 0-16,0 2 0 15,0 0 1-15,0 0-1 16,0 2 1-16,0 4-1 15,0-6 0-15,-4 0 0 16,-2 2 1-16,0 1-1 0,0-3 0 16,0 0 0-16,0-5 0 15,3-3 0-15,0 0 1 16,-3 3-1-16,0-3 0 16,3 2 0-16,-6 1 1 15,0 2-1-15,0-2 0 16,-3 2-1-16,-3 3 1 15,6-5-4-15,-1 2 1 16,4 3-4-16,0 3 1 0</inkml:trace>
  <inkml:trace contextRef="#ctx0" brushRef="#br0" timeOffset="2562.53">6770 7628 7 0,'12'-5'3'0,"3"-17"-2"0,-9 15 3 16,3-1-3-16,0 2 0 15,3-4 0-15,3-11 1 16,0-3-3-16,3-11 1 15,-1-2 0-15,1-5 1 16,0 0-1-16,0-9 1 16,-3 4-1-16,3-4 0 15,-3 4 0-15,-3-1 0 16,-7 6 0-16,-5 0 0 0,-2 2 0 16,-1 3 1-16,-3 5-1 15,0 3 1-15,0 8-1 16,0-3 1-16,0 5 0 15,0 6 1-15,0 3-1 16,3 2 0-16,-3 8 0 16,3 0 0-16,0 2 0 15,0 9 0-15,3 5-1 16,3 5 0-16,0 8 0 16,0 5 0-16,3 4 0 15,0 1 1-15,3 9-1 16,6-1 1-16,3 9-1 15,5 0 1-15,-2 2-1 16,3-3 1-16,-3-2-1 16,3-8 1-16,-4-5 0 15,-5-8 0-15,-3-3-5 16,-3-8 0-16,0-8-1 0,9-2 1 16</inkml:trace>
  <inkml:trace contextRef="#ctx0" brushRef="#br0" timeOffset="2953.16">6985 7496 4 0,'-3'-3'2'0,"18"-21"1"0,-6 16-1 0,5-2-3 15,4-6 1-15,0-5 0 16,3-11 0-16,0 3 0 16,-3-3 0-16,0 0 0 15,-1-2 0-15,-2 5 0 16,-3 2 1-16,-3 3 0 16,3 9 0-16,-6 1 1 15,0 1 0-15,-3 5 0 16,0 3 0-16,0 0 0 15,-3 5 1-15,3 2-2 16,0 4 1-16,3 4-1 16,0 6 1-16,0 0-1 15,0-3 1-15,0 3-2 16,3 0 1-16,-4 0 0 16,1-3 0-16,0-2-6 0,0 2 1 15</inkml:trace>
  <inkml:trace contextRef="#ctx0" brushRef="#br0" timeOffset="3156.29">7128 6924 13 0,'-18'-5'6'0,"12"5"-7"0,9 0 7 0,3 0-7 16,3-5 1-16,0 2-6 16,3-2 1-16</inkml:trace>
  <inkml:trace contextRef="#ctx0" brushRef="#br0" timeOffset="3593.79">7268 6985 10 0,'0'0'5'0,"5"16"-6"16,-2-8 8-16,3 5-7 16,0 3 0-16,0-6 0 15,0 4 0-15,3-1 0 0,0 3 0 16,0 0 0-16,0-3 1 15,0 0 0-15,0-2 0 16,0-6 0-16,-3-2 1 16,0-9-1-16,-3-4 1 15,0 2-1-15,-3-8 0 16,0-8 0-16,3-5 0 16,-3 3-1-16,0-6 1 0,0 5-1 15,3 6 0-15,0 3 0 16,0 2 0-16,0 5-1 15,2 3 1-15,1 3-1 16,3 5 1-16,0 3-1 16,0 2 1-16,3 3 0 15,3 5 0-15,0 3 0 16,-3 0 0-16,0 2 0 16,-3 4 1-16,0-4-1 15,2-2 0-15,4-3-4 16,0-8 1-16</inkml:trace>
  <inkml:trace contextRef="#ctx0" brushRef="#br0" timeOffset="4687.55">7809 6739 11 0,'-12'-11'5'0,"0"-10"-3"0,6 16 5 15,-2 0-8-15,-1-1 1 16,-3 4 0-16,0 2 1 16,0 2-1-16,0 4 0 15,-3 4 0-15,-3 1 0 16,3-1 0-16,-2 6 1 16,5 8-1-16,3-5 0 15,3-1 0-15,0-5 0 0,6-5 0 16,6 0 0-16,0-5 0 15,0-8 1-15,3-9-1 16,0 1 1-16,-4 0-1 16,1-3 0-16,3 0 0 15,0 0 1-15,0 8-2 16,0 3 1-16,3 8 0 16,3 5 1-16,3 7-1 15,3 7 1-15,2 9-1 16,1 4 0-16,0 2 0 15,0 5 1-15,-3-7-1 16,-3-1 0-16,-4 6 0 16,-5-3 1-16,-6-3 0 15,-3-7 0-15,-6-6 0 16,-6-3 0-16,-2-5 0 16,-7-7 0-16,0-6-1 15,-3-6 1-15,3-2-1 16,0-2 1-16,4-3-1 0,2 2 0 15,6 1 0-15,3-9 0 16,6-5-1-16,6-5 1 16,0-3-1-16,3-7 1 15,3-4 0-15,2 4 0 16,4-4 0 0,-3-4 0-16,0 7 0 0,-3 0 0 15,-3 6 0-15,-6-1 0 0,-3 4 0 16,-3 7 1-16,-3 3-1 15,-3 5 1-15,0 5-1 16,3 3 1-16,0 6-1 16,0 4 0-16,3 6-1 15,3 6 1-15,0-1 0 16,3 3 0-16,3 5-1 16,3 3 1-16,3-3 0 15,0 0 0-15,3-8 0 16,0 0 1-16,0-5-1 15,2-5 1-15,4-11-1 16,3-5 1-16,0-3 0 16,3-5 0-16,-4-6-1 15,4 1 0-15,-6 7 0 16,-6 3 0-16,0 3-1 16,-3 8 1-16,0 8-1 15,-3 7 1-15,0 3-1 16,-1 6 1-16,4 2 0 0,0 0 0 15,-3-2 0-15,0-3 0 16,0-6 1-16,0-2 0 16,-3-8-1-16,-3-10 1 15,-3-4 0-15,-3 1 0 16,-3-5-1-16,0-4 1 16,0-4-1-16,-3 2 1 15,0-5-1-15,0 8 0 16,-3 0 0-16,1 0 0 0,-1 5 0 15,0 5 0-15,0-5 0 16,6 3 0-16,0 0-1 16,3 0 1-16,6-6 0 15,6 1 0-15,-3 4-1 16,0 4 0-16,6-4-5 16,3 4 0-16</inkml:trace>
  <inkml:trace contextRef="#ctx0" brushRef="#br0" timeOffset="5046.94">8580 6167 12 0,'-21'0'6'0,"1"-5"-1"15,14 5 5-15,-3 0-12 16,-6-3 0-16,-6 6 0 0,0 2 0 15,-6 3 3-15,1 6 0 16,2 1-2-16,0 4 0 16,3-6 1-16,6-2 0 15,6 2 0-15,6 0 0 16,6-5 0-16,6 5 0 16,3-2 0-16,3 0 0 15,6 2 0-15,0-5 0 16,-1 8 1-16,-2-3 1 15,-3 3 0-15,-6-3 1 0,0 3 0 16,-6-3 0-16,-3 0-1 16,-3-2 1-16,-9 2-3 15,-3 0 1-15,-3 6-6 16,-2 10 0-16</inkml:trace>
  <inkml:trace contextRef="#ctx0" brushRef="#br0" timeOffset="8031.35">1657 9454 11 0,'-12'0'5'0,"12"-8"-3"16,0 8 6-16,0 0-8 16,0 0 0-16,3 0 3 15,-3 0 0-15,3 2-3 0,3 9 0 16,3 5 2-16,0 8 0 16,8 5-1-16,7 10 1 15,0 4-2-15,3 4 1 16,-6 1-1-16,2-8 0 15,-2 2 0-15,-3-8 1 16,3-5-1-16,0-5 0 16,-12-5-5-16,3-6 0 15</inkml:trace>
  <inkml:trace contextRef="#ctx0" brushRef="#br0" timeOffset="8265.73">1657 9996 17 0,'0'-5'8'0,"18"-24"-9"0,-12 15 11 0,2 4-10 15,10-14 0-15,0-5 0 16,0 0 0-16,0-6-1 15,0-2 1-15,-3-8-1 16,0 11 0-16,-4-3-3 16,-2 0 0-16</inkml:trace>
  <inkml:trace contextRef="#ctx0" brushRef="#br0" timeOffset="8750.11">1841 9313 19 0,'-9'-8'9'0,"12"6"-11"0,-3 2 16 16,0 0-15-16,6 2 1 15,3 4 0-15,-6 7 0 16,3 8 0-16,0-2 0 0,3 4 0 16,0 9 0-16,3 3 0 15,3-1 1-15,-3 8-1 16,8 1 1-16,-2-6 0 15,0 2 0-15,0-7-1 16,0 0 1-16,-3-6-1 16,0-7 1-16,-6-6 0 15,-3-5 0-15,-1-8-1 16,-2-11 0-16,-3-2 0 16,-3-5 0-16,1-4 0 15,2-1 0-15,0-1-1 16,0 3 0-16,2 0 0 15,1 5 1-15,0 0 0 16,0 5 0-16,0 6 0 16,-3 5 0-16,3 3-1 15,3 2 1-15,-3 8 0 16,3 0 1-16,0 3-1 0,0 0 0 16,3-3 0-16,6 1 0 15,0-7 0-15,-3-1 1 16,3-6-3-16,0-11 1 15,-1-2-4-15,1 0 0 16</inkml:trace>
  <inkml:trace contextRef="#ctx0" brushRef="#br0" timeOffset="9187.61">2157 9401 17 0,'-6'-6'8'0,"9"6"-13"16,0 0 11-16,3 0-6 16,0 0 0-16,3 3 1 15,0 2 1-15,-1 1-2 16,-2-1 1-16,3 3 0 16,0 5 1-16,3 3 0 15,-3 0 0-15,3 0-1 16,0-3 0-16,3-3 0 15,-6-2 0-15,3-2-1 16,-3-6 1-16,2-8-1 16,-2-5 0-16,-6-3 0 15,3-3 0-15,-3-7-1 16,-3-1 1-16,0 3-1 16,0 3 1-16,0 3-1 0,0 2 1 31,3 8 0-31,-3 8 0 15,3-3 0-15,3 9 0 16,0 1 0-16,6 7 0 16,-3-1 0-16,6 3 0 15,3-3-1-15,3-2 1 16,-1-1 0 0,1-4 0-16,0-4-5 0,-3-2 0 15</inkml:trace>
  <inkml:trace contextRef="#ctx0" brushRef="#br0" timeOffset="9937.62">2514 9094 13 0,'-15'0'6'0,"18"10"-8"15,3-7 8-15,0 2-6 16,3 3 0-16,-6 5 0 16,6 3 0-16,3 5 0 15,-3-2 1-15,0-1 0 16,-6-2 1-16,2 0-1 0,-2 0 1 16,0-3-1-16,-3 1 1 15,6-4 0-15,-6-2 0 16,0-3-2-16,0-5 1 15,3-5-1-15,-3-5 1 16,0-4-1-16,0-4 0 16,0-6 0-16,0 0 0 15,0 0 0-15,0 1 0 16,0-1-1-16,-3 0 1 16,3 0 0-16,3 3 0 15,3 2-1-15,0 6 1 0,0 5-1 16,3 3 1-16,-6 8 0 15,6 5 1-15,0 5-1 16,3 0 1-16,0 0-1 16,0 3 0-16,0 3 1 15,2-4 0-15,-5-1 0 16,-3-4 0-16,3 1-1 16,-3-6 1-16,0-2-1 15,-3-6 1-15,0-7-1 16,0-1 1-16,3-2-1 15,-6-8 1-15,0-6-1 16,3 3 0-16,3-5 0 16,-3 0 0-16,0 3 0 15,0 4 0-15,0 1-1 16,0 8 1-16,0 0 0 16,0 2 0-16,0 6 0 0,0 0 0 15,0 5-1-15,3 5 1 16,3 3 0-16,0 5 0 15,3 0 0-15,5 1 0 16,1 1 0-16,0 1 0 16,0 0 0-16,0-3 0 15,-3-2-3-15,0 0 1 16,-6-6-3-16,-1-5 0 16</inkml:trace>
  <inkml:trace contextRef="#ctx0" brushRef="#br0" timeOffset="10484.51">2824 8583 10 0,'-15'0'5'0,"18"0"-5"16,0 3 5-16,0-1-4 16,3 4 1-16,-1 4 0 15,7 1 1-15,6 7-4 16,3 6 1-16,3 5 2 16,0 3 0-16,0 0-1 15,-1 5 0-15,-5 0-1 16,-3-8 1-16,0-5-1 0,-3-3 1 15,-3-3-1-15,0-4 1 16,-3-4 0-16,-3-4 0 16,-3-6 0-16,0-6 0 15,0-4-1-15,0-6 1 16,0-3-1-16,0 1 1 16,3-3-2-16,0-1 1 15,3-4-1-15,5 2 1 16,1 0-1-16,6 1 1 0,3 7-1 15,0 2 0-15,3 12 0 16,-3 4 1-16,-4 4 1 16,-5 7 0-16,-3 3 0 15,-6 5 0-15,-6 8 0 16,-6 0 1-16,-6-2 0 16,-2-4 0-16,-4-4-2 15,0-3 1-15,0 0-4 16,6-3 1-16,0 0-4 15,-3 0 0-15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00:57.46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02D1D2FE-3D8E-4294-BF28-2F2ECAC3B5F4}" emma:medium="tactile" emma:mode="ink">
          <msink:context xmlns:msink="http://schemas.microsoft.com/ink/2010/main" type="inkDrawing" rotatedBoundingBox="5393,10208 5453,6802 5754,6807 5694,10213" semanticType="callout" shapeName="Line">
            <msink:sourceLink direction="with" ref="{952C2CAF-79E6-41CF-A915-E01F320AF578}"/>
            <msink:sourceLink direction="with" ref="{311FFBDC-F1FB-4A67-A80F-495128B8E53C}"/>
          </msink:context>
        </emma:interpretation>
      </emma:emma>
    </inkml:annotationXML>
    <inkml:trace contextRef="#ctx0" brushRef="#br0">50 9 12 0,'-4'0'6'0,"4"-11"0"16,0 11 7-16,0 0-12 16,0 4 0-16,0 3 1 15,0 5 0-15,4 2-3 16,1 16 1-16,-5 11 1 15,0 4 1-15,0 19-1 16,0 10 1-16,4 16-2 16,0 15 1-16,-4-1-1 15,0 5 0-15,0 6 0 0,4 1 0 16,0 7 0-16,-4 8 1 16,-4-15-1-16,0-26 0 15,-4 40 0-15,3-33 1 16,1 34-1-16,0-26 1 15,-4 18-1-15,3-30 0 16,1 23 0-16,0-30 1 16,4 30-1-16,0-30 0 15,-4 26 0-15,0-30 1 16,-1 8-1-16,1-19 0 16,0 11 0-16,4-22 1 0,0 3-1 15,0-14 0-15,0 3-1 16,0-11 1-16,0 0-4 15,0-7 0-15,4-4-3 16,0-8 0-16</inkml:trace>
    <inkml:trace contextRef="#ctx0" brushRef="#br0" timeOffset="687.5">-122 222 19 0,'-4'0'9'0,"4"-11"-8"15,0 11 15-15,4-7-15 16,0-1 0-16,1-3 1 15,3-4 0-15,0-4-3 16,1 1 1-16,3-9 1 16,5-6 0-16,0-5-1 15,0 5 1-15,4 7-1 16,-4 3 0-16,-1 5 0 0,-3 3 1 16,-5 0-1-16,1 7 1 15,-1 5 0-15,-8 3 0 16,4 11-1-16,1 0 1 15,-1 11-1-15,4 1 1 16,1 3-1-16,-1 0 1 16,5 0 0-16,-5 0 0 15,5-7 0-15,-5 0 0 16,0-4-1-16,1-4 0 16,-1-4-8-16,-4 5 1 0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00:59.68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91B050A7-B889-46F6-949A-336F1E66F007}" emma:medium="tactile" emma:mode="ink">
          <msink:context xmlns:msink="http://schemas.microsoft.com/ink/2010/main" type="inkDrawing" rotatedBoundingBox="5422,9863 9015,9852 9016,9905 5423,9917" semanticType="underline" shapeName="Other">
            <msink:sourceLink direction="with" ref="{7DF8B3AB-83DD-4CEB-946D-7E3A9949C4A2}"/>
          </msink:context>
        </emma:interpretation>
      </emma:emma>
    </inkml:annotationXML>
    <inkml:trace contextRef="#ctx0" brushRef="#br0">-4 57 14 0,'-8'0'7'0,"8"-7"-1"16,0 7 0-16,0 0-5 16,8-4 0-16,5 4 2 15,4 0 0-15,8-4-3 16,8 4 0-16,14 0 2 15,7-4 1-15,22 4-2 16,4 0 1-16,4-3-2 16,8 3 1-16,13-4-1 15,13 4 0-15,8 0 0 16,0 0 0-16,9 0 0 16,7-4 0-16,10 0 0 15,-9-7 0-15,8 4 0 0,-4 3 0 16,4 0 0-16,-16 8 0 15,-1 0 0-15,-8-1 1 16,-4 5-2-16,-4-8 1 16,-9 7 0-16,0 1 1 15,-21-4-1-15,-8-1 0 16,0 1 0-16,0-4 0 16,-4 0 0-16,-5 0 0 15,1 0-1-15,-22 0 1 16,13 0-6-16,-8 0 0 15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02:20.18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2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48B70415-A0F0-45DB-9B4B-60AF2176197A}" emma:medium="tactile" emma:mode="ink">
          <msink:context xmlns:msink="http://schemas.microsoft.com/ink/2010/main" type="writingRegion" rotatedBoundingBox="6518,8343 10074,9927 9714,10736 6158,9152"/>
        </emma:interpretation>
      </emma:emma>
    </inkml:annotationXML>
    <inkml:traceGroup>
      <inkml:annotationXML>
        <emma:emma xmlns:emma="http://www.w3.org/2003/04/emma" version="1.0">
          <emma:interpretation id="{A3D404AF-254F-4079-8426-A880E7825929}" emma:medium="tactile" emma:mode="ink">
            <msink:context xmlns:msink="http://schemas.microsoft.com/ink/2010/main" type="paragraph" rotatedBoundingBox="6518,8343 10074,9927 9714,10736 6158,91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F90EC0-88F2-4283-9F8D-72EBD77FD17D}" emma:medium="tactile" emma:mode="ink">
              <msink:context xmlns:msink="http://schemas.microsoft.com/ink/2010/main" type="line" rotatedBoundingBox="6518,8343 10074,9927 9714,10736 6158,9152"/>
            </emma:interpretation>
          </emma:emma>
        </inkml:annotationXML>
        <inkml:traceGroup>
          <inkml:annotationXML>
            <emma:emma xmlns:emma="http://www.w3.org/2003/04/emma" version="1.0">
              <emma:interpretation id="{7DF8B3AB-83DD-4CEB-946D-7E3A9949C4A2}" emma:medium="tactile" emma:mode="ink">
                <msink:context xmlns:msink="http://schemas.microsoft.com/ink/2010/main" type="inkWord" rotatedBoundingBox="6518,8343 7509,8784 7148,9593 6158,9152">
                  <msink:destinationLink direction="with" ref="{91B050A7-B889-46F6-949A-336F1E66F007}"/>
                </msink:context>
              </emma:interpretation>
            </emma:emma>
          </inkml:annotationXML>
          <inkml:trace contextRef="#ctx0" brushRef="#br0">-2564-977 10 0,'8'-8'5'0,"-16"12"5"0,8-4-2 16,0 4-6-16,0-8 0 16,-4 8 1-16,-1-4 0 15,1 0-4-15,-4-4 1 16,-1 4 2-16,1 0 0 0,-5 4-1 15,-3-4 1-15,3 7-1 16,-4-3 0-16,-4 3 0 16,0 1 0-16,0 3-1 15,4-3 1-15,1 3-1 16,3 0 0-16,0 0 0 16,5 0 0-16,0 4 0 15,3-4 0-15,5 4 0 16,0 0 1-16,5 0-2 15,3-3 1-15,0 2 0 16,1-2 0-16,-1-1 0 16,5 4 1-16,-1-4-2 15,5 0 1-15,0 0 0 16,0 1 1-16,8 3-1 16,-4-4 0-16,4 4 0 15,-4 3 1-15,4-6-1 0,-8 3 1 16,0-4-1-16,-4 4 1 15,-1-4-1-15,-3-4 1 16,-1 5-1-16,-4-5 1 16,1 1 0-16,-1-5 1 15,-4 1-1-15,4 0 1 16,-4-4-1-16,0 0 1 16,0 3-7-16,-4 1 0 15,-5 0-3-15,-7-8 0 16</inkml:trace>
          <inkml:trace contextRef="#ctx0" brushRef="#br0" timeOffset="-859.39">-1972-204 9 0,'-4'4'4'0,"13"-19"1"15,-9 7 4-15,0 8-7 16,4-4 0-16,-4 4 1 16,4-11 0-16,0 4-4 0,0-4 1 15,1-1 2-15,-1 1 1 16,-4 0-1-16,0 4 0 15,0-5 0-15,0 1 1 16,0-4-2-16,0 0 1 16,0 0-1-16,0-3 1 15,-4-1-1-15,-1 0 0 16,1-3 0-16,0 3 0 16,-4 4-1-16,-1 4 1 15,1-4 0-15,-5 0 0 0,1-4 0 16,-1 1 0-16,0-5 0 15,1 5 0-15,-5-1 0 16,-4-3 0-16,4-1-1 16,0 1 1-16,1 3-1 15,-1 4 1-15,-4 0-1 16,0 0 0-16,0 4 0 16,0 0 1-16,0 0-1 15,4 3 0-15,0-3 0 16,-4 7 0-1,-13-7 0 1,1 0 0-16,-1 3 0 16,1 1 1-16,-1 7-1 15,5-4 0-15,-1 4 0 16,1-4 0-16,-1 8-1 16,5 0 1-16,4 0 0 0,0-1 0 15,0 1-4-15,8-4 1 16,1 0-6-16,3 0 1 15</inkml:trace>
          <inkml:trace contextRef="#ctx0" brushRef="#br1" timeOffset="6069.94">-1652-787 19 0,'0'4'9'0,"0"-15"-4"15,0 11 9-15,0 0-14 16,0 0 1-16,0 0 1 15,0-8 0-15,0 1-3 16,0-1 1-16,0 1 1 16,0-4 1-16,-4-1-1 15,-1-3 0-15,1 1 0 0,0-1 1 16,0 3-1-16,0-3 1 16,-5 1-1-16,-3-1 0 15,-1 0 0-15,-4 0 0 16,0 0 0-16,-4-4 0 15,-4 0-1-15,0-3 0 16,0 3 0-16,4 1 1 16,0-1-1-16,-5 0 0 15,-3 4 0-15,0 0 1 16,-1 0-1-16,1 12 1 16,-1-5-1-16,-3 1 0 0,-1-1 0 15,5 5 1-15,-1-1-1 16,1 4 0-16,-1-4 0 15,9 4 0-15,0 0 0 16,0 4 0-16,5-4 0 16,-1 0 0-16,4 0-2 15,1 0 1-15,-1 0-8 16,0 0 0-16</inkml:trace>
          <inkml:trace contextRef="#ctx0" brushRef="#br1" timeOffset="6976.2">-2199-1269 13 0,'-8'4'6'0,"-13"7"3"16,17-11 0-16,0 0-8 16,-5 4 0-16,1 0 1 0,-1-1 1 15,-3 1-3-15,-1 0 0 16,1 0 2-16,-1-1 0 15,0 1 0-15,1-4 0 16,-5 4-1-16,-4-4 0 16,0 4 0-16,0-1 0 15,0 1-1-15,-4 0 1 16,4 0-1-16,4-1 0 16,4 1 0-16,1 0 1 15,3 0-2-15,5-1 1 0,0 1-1 16,4 0 1-16,4-1-1 15,0 1 1-15,1 0 0 16,-1 3 0-16,4 1 0 16,1-1 0-16,3 1 0 15,1-1 1-15,4 1-1 16,-1-1 0-16,5 1 0 16,-8-1 0-16,4 1 0 15,0-1 0-15,-1 1 0 16,1-1 0-16,0 4 0 15,0 0 0-15,-5 4 0 16,1-7 1-16,0 3-1 16,-5 0 1-16,0-3 0 15,1 3 0-15,-5 0 0 16,0-7 0-16,0 0-2 16,1-1 0-16,3 1-6 0,-4 4 0 15</inkml:trace>
        </inkml:traceGroup>
        <inkml:traceGroup>
          <inkml:annotationXML>
            <emma:emma xmlns:emma="http://www.w3.org/2003/04/emma" version="1.0">
              <emma:interpretation id="{ACA3421A-1860-4598-9823-8C65E3F87190}" emma:medium="tactile" emma:mode="ink">
                <msink:context xmlns:msink="http://schemas.microsoft.com/ink/2010/main" type="inkWord" rotatedBoundingBox="9112,9673 10010,10073 9797,10550 8899,10150"/>
              </emma:interpretation>
            </emma:emma>
          </inkml:annotationXML>
          <inkml:trace contextRef="#ctx0" brushRef="#br2" timeOffset="-80078.39">3 9 15 0,'-4'-11'7'0,"4"11"-5"15,0 0 7-15,0 0-7 0,9 0 0 16,-1 3 1-16,5 1 1 15,3 4-5-15,5-1 0 16,5 8 3-16,-1-4 1 16,0-3-2-16,0 7 0 15,-4 0-1-15,-4-4 1 16,0-4 0-16,-9 8 0 16,-8 4 0-16,-4-1 0 15,-13 5 0-15,-4-1 0 16,-4 1 0-16,-4-1 0 15,3-3-1-15,1-4 1 0,4 0-4 16,4-8 1-16,9 4-5 16,12-3 0-16</inkml:trace>
          <inkml:trace contextRef="#ctx0" brushRef="#br2" timeOffset="-76078.34">470 203 19 0,'0'-7'9'0,"0"-8"-3"0,0 7 9 0,0 8-14 16,0 0 0-16,0 0 0 15,4 4 1-15,0 7-3 16,5 8 0-16,3 3 2 16,5 1 0-16,0 3-1 15,4 4 0-15,0 7 0 16,4-3 0-16,5 3 0 16,-1-7 1-16,0-4-1 15,-3 0 1-15,-1-7-1 16,-4-4 1-16,-4 0-1 15,-5-4 0-15,1-4-4 16,-5 1 0-16,-4-1-3 16,-4-3 0-16</inkml:trace>
          <inkml:trace contextRef="#ctx0" brushRef="#br2" timeOffset="-75765.83">403 621 24 0,'-21'4'12'0,"16"-4"-14"0,5 0 20 0,0-7-18 16,5-1 0-16,3 1 0 15,5-4 1-15,3-4-1 16,5-4 0-16,5-4 0 16,3-3 1-16,5-7-1 15,8 3 1-15,4-4-1 16,0-3 0-16,5 3-2 16,-5 1 1-16,-13 3-6 15,5 7 1-15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01:05.54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4D4E9891-8E54-4523-B0C9-2331DEBFA920}" emma:medium="tactile" emma:mode="ink">
          <msink:context xmlns:msink="http://schemas.microsoft.com/ink/2010/main" type="inkDrawing" rotatedBoundingBox="2845,11860 5573,9895 5593,9921 2864,11887" semanticType="callout" shapeName="Other"/>
        </emma:interpretation>
      </emma:emma>
    </inkml:annotationXML>
    <inkml:trace contextRef="#ctx0" brushRef="#br0">2727 0 10 0,'0'0'5'0,"-8"7"0"16,3-3 1-16,-3 3-5 15,-5 4 1-15,-3 4-1 16,-1 4 1-16,0 4-3 16,-8 3 0-16,-9 0 2 15,-12 7 1-15,-9 5-1 0,1 3 0 16,-5 7 0-16,-13-3 0 15,1 4 0-15,4 3 0 16,-9-3 0-16,-8 3 0 16,0 4-1-16,-4 7 0 15,-9-3-1-15,5 7 1 16,12 8 0-16,-8-8 0 16,-5 8 0-16,-4-4 0 15,-3-7 0-15,-10 7 0 16,14 0 0-16,12 3 0 0,-5-7 0 15,1-3 0-15,-4-1 0 16,3-3 0-16,5-4 0 16,5 0 1-16,-1 0-1 15,8-11 0-15,18-11 0 16,7-4 0-16,5 0-1 16,9-8 1-16,3-7-5 15,18-4 0-15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00:58.84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596450D5-A5C0-49F6-A64D-FA8C3734B0CB}" emma:medium="tactile" emma:mode="ink">
          <msink:context xmlns:msink="http://schemas.microsoft.com/ink/2010/main" type="writingRegion" rotatedBoundingBox="4490,6421 4826,6421 4826,7086 4490,7086"/>
        </emma:interpretation>
      </emma:emma>
    </inkml:annotationXML>
    <inkml:traceGroup>
      <inkml:annotationXML>
        <emma:emma xmlns:emma="http://www.w3.org/2003/04/emma" version="1.0">
          <emma:interpretation id="{49D2FBE8-31A9-46F5-9C30-07EF9F0CDDA2}" emma:medium="tactile" emma:mode="ink">
            <msink:context xmlns:msink="http://schemas.microsoft.com/ink/2010/main" type="paragraph" rotatedBoundingBox="4490,6421 4826,6421 4826,7086 4490,70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83DB05-8FCE-4429-A474-0C200897505E}" emma:medium="tactile" emma:mode="ink">
              <msink:context xmlns:msink="http://schemas.microsoft.com/ink/2010/main" type="line" rotatedBoundingBox="4490,6421 4826,6421 4826,7086 4490,7086"/>
            </emma:interpretation>
          </emma:emma>
        </inkml:annotationXML>
        <inkml:traceGroup>
          <inkml:annotationXML>
            <emma:emma xmlns:emma="http://www.w3.org/2003/04/emma" version="1.0">
              <emma:interpretation id="{952C2CAF-79E6-41CF-A915-E01F320AF578}" emma:medium="tactile" emma:mode="ink">
                <msink:context xmlns:msink="http://schemas.microsoft.com/ink/2010/main" type="inkWord" rotatedBoundingBox="4490,6421 4826,6421 4826,7086 4490,7086">
                  <msink:destinationLink direction="with" ref="{02D1D2FE-3D8E-4294-BF28-2F2ECAC3B5F4}"/>
                </msink:context>
              </emma:interpretation>
            </emma:emma>
          </inkml:annotationXML>
          <inkml:trace contextRef="#ctx0" brushRef="#br0">1744-3459 17 0,'0'-4'8'0,"0"-7"-2"0,0 11 6 16,0 4-11-16,0 7 0 16,-5 4 1-16,1 7 0 15,4 0-3-15,0-3 1 16,4 7 1-16,1 0 0 16,3-3-1-16,9 3 1 15,0-7-1-15,4-8 1 0,0-7-1 16,-4-8 1-16,4-7-1 15,0-4 1-15,0-4-1 16,-5 4 0-16,1-4 0 16,-4 1 1-16,-1-1-1 15,-3 4 0-15,-5 4 0 16,-4 11 1-16,-4 0-1 16,0 4 1-16,-1 7-1 15,1 4 1-15,0-4-1 16,0 4 1-16,4 7-1 15,0 8 0-15,4 4 0 16,-4 0 1-16,4 3-1 16,0 8 1-16,-4 0-1 15,0 3 1-15,-4 1 0 16,-4-5 0-16,-1-2 1 16,1-9 0-16,-9-7-1 0,-8-11 1 15,-13 0-1-15,-4-11 0 16,0-8-1-16,-4 0 1 15,4 4-10-15,0 12 0 16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01:17.533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3CEF751D-875E-4192-B949-97F265C4F55C}" emma:medium="tactile" emma:mode="ink">
          <msink:context xmlns:msink="http://schemas.microsoft.com/ink/2010/main" type="writingRegion" rotatedBoundingBox="5589,10094 4197,10874 3461,9559 4853,8780"/>
        </emma:interpretation>
      </emma:emma>
    </inkml:annotationXML>
    <inkml:traceGroup>
      <inkml:annotationXML>
        <emma:emma xmlns:emma="http://www.w3.org/2003/04/emma" version="1.0">
          <emma:interpretation id="{85B14546-448D-47A1-9E50-2376650B2900}" emma:medium="tactile" emma:mode="ink">
            <msink:context xmlns:msink="http://schemas.microsoft.com/ink/2010/main" type="paragraph" rotatedBoundingBox="5589,10094 4197,10874 3999,10520 5391,97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7E59DD-AB14-4081-A7DD-E9800A6F3C46}" emma:medium="tactile" emma:mode="ink">
              <msink:context xmlns:msink="http://schemas.microsoft.com/ink/2010/main" type="line" rotatedBoundingBox="5589,10094 4197,10874 3999,10520 5391,9741"/>
            </emma:interpretation>
          </emma:emma>
        </inkml:annotationXML>
        <inkml:traceGroup>
          <inkml:annotationXML>
            <emma:emma xmlns:emma="http://www.w3.org/2003/04/emma" version="1.0">
              <emma:interpretation id="{311FFBDC-F1FB-4A67-A80F-495128B8E53C}" emma:medium="tactile" emma:mode="ink">
                <msink:context xmlns:msink="http://schemas.microsoft.com/ink/2010/main" type="inkWord" rotatedBoundingBox="5589,10094 4197,10874 3999,10520 5391,9741">
                  <msink:destinationLink direction="with" ref="{02D1D2FE-3D8E-4294-BF28-2F2ECAC3B5F4}"/>
                </msink:context>
              </emma:interpretation>
            </emma:emma>
          </inkml:annotationXML>
          <inkml:trace contextRef="#ctx0" brushRef="#br0">42-2338 17 0,'-4'-4'8'0,"8"11"-2"0,-4-7 9 16,0 0-14-16,0 0 0 15,0 0 2-15,0 0 0 16,0 0-3-16,0 0 0 16,0 0 2-16,0 0 1 15,0 0-1-15,0 4 0 16,-4 0-1-16,0-4 1 15,4 0-2-15,-5 0 1 0,1-4 0 16,0 4 0-16,0 4-1 16,0-4 1-16,-1 4-1 15,1-1 1-15,0 1-1 16,0 4 1-16,-5-1-1 16,1 0 1-1,-9 5-1 1,0-1 1-16,-4 0-1 15,0 4 0-15,0-4 0 16,0 0 1-16,0 1-1 16,0 3 1-16,0-4-1 15,0 4 1-15,0-4-1 16,4-4 1-16,-4 5-1 16,0-5 0-16,0 1 0 15,-4 3 1-15,0 0-1 16,0 0 0-16,-1 8 0 0,1 0 0 15,0-1 0-15,0 1 0 16,4 0 0-16,0-4 0 16,0-1 0-16,0 1 0 15,4 0 0-15,4 4 0 16,1-4 0-16,-5 4 0 16,-4-8 0-16,0 4 1 15,0-4-1-15,-4 4 0 16,4 0 0-16,-4 0 0 15,3-4 0-15,-7 0 1 0,8 0-1 16,0 4 0-16,0 0 0 16,0-3 0-16,0-1 0 15,0-4 1-15,0 4-1 16,-4-7 0-16,4 4 0 16,0-1 0-16,0 1 0 15,0-1 0-15,-4 4 0 16,4 0 1-16,0 1-1 15,0-1 0-15,-1 0 0 16,6 0 0-16,-1 0 0 16,0 1 0-16,4-1 0 15,1 0 0-15,-1-3 0 16,5-1 0-16,4 0 0 16,-1 1 0-16,1-1 0 15,0-3 0-15,0 0 0 16,0 0 0-16,4-1 0 15,0-3 1-15,0 0-1 0,0 0 0 16,0 0 0-16,0 0 0 16,0 0 0-16,0 0 1 15,0 0-1-15,-5-3 0 16,5-1 0-16,0-4 0 16,0 1 0-16,5-4 0 15,-1 0 0-15,0-1 0 16,4 1 0-16,1-4 1 15,-1 0-1-15,1 0 0 16,-1 4 0-16,5 4 1 0,-1-8-1 16,5 0 0-16,0 0 0 15,0-8 0-15,0 1 0 16,-1 7 0-16,1-7-1 16,-4 7 1-16,-1-4 0 15,5 8 0-15,0-4-1 16,-4 4 1-16,-1-4 0 15,1 0 0-15,-1 0-1 16,1 4 1-16,0-4 0 16,-5 7 0-16,0 1 0 15,-3-4 0-15,-1 3 0 16,-4 1 0-16,0 7 0 16,0 0 0-16,0-4-1 15,-4 4 1-15,-1 4-1 16,-3-1 1-16,0 5-1 15,-5-1 1-15,0 1 0 0,1 3 0 16,-1 0-1-16,-4 0 1 16,1 4-1-16,-1 0 1 15,-4 4 0-15,0 0 0 16,0 3-1-16,0 0 1 16,0-3 0-16,0 0 0 15,4-8 0-15,0 8 0 16,9-4 0-16,-1 0 0 15,1-1 0-15,-1 1 0 16,1-3 0-16,4-1 0 16,-5 0 0-16,5-3 0 0,0-1 0 15,4-3 0-15,-4-1-1 16,8 1 1-16,0 0-1 16,-4 0 1-16,0-4 0 15,0 0 0-15,0 0-1 16,4 0 1-16,5 0-1 15,-1 0 1-15,5 0-1 16,-1 0 1-16,5 0 0 16,4 0 0-16,0 0 0 15,4 0 0-15,1 0 0 16,3 0 0-16,1 0 0 16,3 0 1-16,-3 0-1 15,-1 0 0-15,0 3 0 16,1-3 0-16,-5 0 0 15,0 0 0-15,-4 0 0 16,0 0 1-16,-4 0-1 0,-4 0 1 16,-5 0 0-16,0 0 0 15,-8 0 0-15,0 0 0 16,0 0 0-16,-4 0 0 16,-8 0-11-16,-5 4 1 15</inkml:trace>
        </inkml:traceGroup>
      </inkml:traceGroup>
    </inkml:traceGroup>
    <inkml:traceGroup>
      <inkml:annotationXML>
        <emma:emma xmlns:emma="http://www.w3.org/2003/04/emma" version="1.0">
          <emma:interpretation id="{9D4395A5-D7AC-45C6-9200-27F429B5C93C}" emma:medium="tactile" emma:mode="ink">
            <msink:context xmlns:msink="http://schemas.microsoft.com/ink/2010/main" type="paragraph" rotatedBoundingBox="4404,9734 3626,9863 3549,9399 4327,92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E8ED431-D371-4962-83DF-43BC0D67F5A4}" emma:medium="tactile" emma:mode="ink">
              <msink:context xmlns:msink="http://schemas.microsoft.com/ink/2010/main" type="line" rotatedBoundingBox="4404,9734 3626,9863 3549,9399 4327,9270"/>
            </emma:interpretation>
          </emma:emma>
        </inkml:annotationXML>
        <inkml:traceGroup>
          <inkml:annotationXML>
            <emma:emma xmlns:emma="http://www.w3.org/2003/04/emma" version="1.0">
              <emma:interpretation id="{7F899DE1-984C-4A91-8D92-2D01B05E9CE1}" emma:medium="tactile" emma:mode="ink">
                <msink:context xmlns:msink="http://schemas.microsoft.com/ink/2010/main" type="inkWord" rotatedBoundingBox="4404,9734 3626,9863 3549,9399 4327,9270"/>
              </emma:interpretation>
            </emma:emma>
          </inkml:annotationXML>
          <inkml:trace contextRef="#ctx0" brushRef="#br0" timeOffset="1453.14">-1605-2843 22 0,'4'-11'11'0,"0"0"-6"16,-4 11 7-16,0 0-12 15,0 0 0-15,0 0 1 16,0 0 1-16,0 0-2 0,-4 4 0 16,0-1 0-16,-5 5 1 15,-3 3 0-15,-1 0 1 16,-4 1-2-16,0-1 1 16,1 7-1-16,-5 9 0 15,4-1 0-15,0 0 1 16,0 0-1-16,0 4 0 15,5 0 0-15,-1-4 0 16,5 0 0-16,-1 0 0 16,5-3 0-16,4-1 1 15,4-3-1-15,1 3 0 16,7-3 0-16,5-4 0 0,4 3 1 16,0-10 0-16,0-4 0 15,4-1 0-15,-4-3 0 16,4-3 1-16,1-5-1 15,3 1 1-15,0-8-1 16,-3 0 0-16,-1 4 0 16,-4-4 0-16,-4 0-1 15,0 0 1-15,-5 0-1 16,-3 0 1-16,-1 4-1 16,0 3 0-16,-3 1-1 15,-5-4 1-15,0 11-1 16,4-8 1-16,4 4-1 15,-8 4 1-15,0 0-1 16,0 0 0-16,0 0 0 16,4 4 1-16,-8-4-1 0,4 4 0 15,0 3 1-15,0 1 0 16,0-5 0-16,0 5 0 16,0-4 0-16,0 3 0 15,0 1 0-15,0 3 1 16,4-4-1-16,1 1 0 15,-1-1 0-15,8 1 1 16,1-1-1-16,-5-3 1 16,5 0-1-16,0-1 1 15,3 1-1-15,1 0 1 16,0-4-1-16,4 4 1 0,0-8-1 16,0 4 1-16,0 0 0 15,0-4 0-15,0 0 0 16,0-3 0-16,0-4 0 15,-4 0 0-15,0-4 0 16,-5-4 0-16,-3 0 0 16,-1-7 0-16,-4 4-1 15,-4-8 1-15,0 0-1 16,-4 4 0-16,-4 0 0 16,-1-1 1-16,-3 1-1 15,-1-4 0-15,-4 4 0 16,5 4 0-16,-5 3-1 15,4 1 1-15,1 3 0 16,-5 3 1-16,4 5-7 16,1 11 1-16,7 3-6 15,-16-3 1-15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01:40.94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7096D472-3279-4BFB-BF1F-526B4DB04CE4}" emma:medium="tactile" emma:mode="ink">
          <msink:context xmlns:msink="http://schemas.microsoft.com/ink/2010/main" type="inkDrawing" rotatedBoundingBox="17341,6412 17369,9890 17287,9891 17258,6413" semanticType="underline" shapeName="Other">
            <msink:sourceLink direction="with" ref="{E68A41A8-C57A-4CC3-9626-14F20796CFB2}"/>
            <msink:destinationLink direction="with" ref="{6787BB6F-0B86-4E33-ADE0-DB79F0D9A2FF}"/>
          </msink:context>
        </emma:interpretation>
      </emma:emma>
    </inkml:annotationXML>
    <inkml:trace contextRef="#ctx0" brushRef="#br0">68-2 19 0,'-8'4'9'0,"8"-8"-8"16,0 8 9-16,0 0-9 16,-4 7 0-16,-1 8 0 15,1 3 1-15,0 8-3 16,0 15 1-16,0 18 0 15,-1 23 1-15,1 15-1 16,-4 11 1-16,-1 19-1 16,5 18 0-16,4 12 0 15,-4-15 1-15,4 7-1 16,0 11 0-16,0 4 0 16,0-11 1-16,4-4-1 15,5 8 1-15,3-12 0 16,1-3 0-16,-1-15 0 15,1-4 0-15,0-8-1 16,-5 1 1-16,0-12-1 0,-8-3 1 31,-8-5-1-31,0-17 1 16,3-20-1-16,1-14 1 16,0-12-1-16,0 0 1 15,0-14-6-15,-1-8 0 16,5 0-2-16,5-4 1 15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5:51:24.20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D1032D3C-D804-46C2-8382-C58BF1CE7122}" emma:medium="tactile" emma:mode="ink">
          <msink:context xmlns:msink="http://schemas.microsoft.com/ink/2010/main" type="writingRegion" rotatedBoundingBox="8772,9596 9587,9596 9587,10537 8772,10537"/>
        </emma:interpretation>
      </emma:emma>
    </inkml:annotationXML>
    <inkml:traceGroup>
      <inkml:annotationXML>
        <emma:emma xmlns:emma="http://www.w3.org/2003/04/emma" version="1.0">
          <emma:interpretation id="{90FD2B3E-99F2-47E6-9383-39752078AD3F}" emma:medium="tactile" emma:mode="ink">
            <msink:context xmlns:msink="http://schemas.microsoft.com/ink/2010/main" type="paragraph" rotatedBoundingBox="8772,9596 9587,9596 9587,10537 8772,105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5A9E3E-49E5-43A2-A23B-76BF9EDF971B}" emma:medium="tactile" emma:mode="ink">
              <msink:context xmlns:msink="http://schemas.microsoft.com/ink/2010/main" type="line" rotatedBoundingBox="8772,9596 9587,9596 9587,10537 8772,10537"/>
            </emma:interpretation>
          </emma:emma>
        </inkml:annotationXML>
        <inkml:traceGroup>
          <inkml:annotationXML>
            <emma:emma xmlns:emma="http://www.w3.org/2003/04/emma" version="1.0">
              <emma:interpretation id="{FD0309CB-BF4D-489F-97D3-E6F69327D550}" emma:medium="tactile" emma:mode="ink">
                <msink:context xmlns:msink="http://schemas.microsoft.com/ink/2010/main" type="inkWord" rotatedBoundingBox="8772,9596 9587,9596 9587,10537 8772,10537"/>
              </emma:interpretation>
            </emma:emma>
          </inkml:annotationXML>
          <inkml:trace contextRef="#ctx0" brushRef="#br0">50-3 22 0,'-21'0'11'0,"4"15"-13"16,17-12 17-16,-4 1-15 15,0 4 0-15,0-1 0 16,8-3 1-16,0 3-1 16,13 1 0-16,0-1 0 15,4 1 0-15,8-1 0 0,1-3 1 16,3 3-1-16,1 1 0 15,4 7 0-15,-5 4 0 16,-3-1 0-16,-5 8 1 16,-8 0-1-16,-13-3 1 15,-8-1 0-15,-5 8 0 16,-7 0 0-16,-5 4 0 16,0-4 0-1,0-1 0-15,0-2-3 16,4-9 0-16,4-3-5 15,5-4 1-15</inkml:trace>
          <inkml:trace contextRef="#ctx0" brushRef="#br0" timeOffset="312.5">576 370 20 0,'-21'-7'10'0,"29"7"-10"0,-8 0 13 16,4 4-12-16,-4 7 0 15,0 0 0-15,0 8 1 16,4 3-3-16,5 0 1 15,3 8 1-15,5 4 0 16,4 11-1-16,4-4 1 16,-4 0-1-16,0-4 1 15,0-3 0-15,-4 0 0 16,0-5 0-16,-4 1 0 0,-1-4-7 16,-3-3 0-16</inkml:trace>
          <inkml:trace contextRef="#ctx0" brushRef="#br0" timeOffset="625">492 938 20 0,'4'-4'10'0,"4"-44"-8"16,5 33 12-16,-1-4-13 15,1 0 0-15,-5-7 0 0,5-4 0 16,4-7-2-16,4-4 1 16,12 0 1-16,-3-4 1 15,3-3-2-15,-3-1 1 16,-1 8-6-16,-4 4 1 15,-4 7-3-15,-8 15 1 16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01:42.97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878FE964-4E8C-422E-8787-3841B7F82C5B}" emma:medium="tactile" emma:mode="ink">
          <msink:context xmlns:msink="http://schemas.microsoft.com/ink/2010/main" type="inkDrawing" rotatedBoundingBox="17115,9618 20772,9515 20773,9575 17117,9678" semanticType="underline" shapeName="Other">
            <msink:sourceLink direction="with" ref="{1C8B06F7-3DA1-4F8D-9BFE-B7801D2D3FB8}"/>
            <msink:destinationLink direction="from" ref="{81A1E7E0-29DE-4DEE-9D89-D0AFEEED9C9C}"/>
            <msink:destinationLink direction="to" ref="{34372DF6-FCAB-413E-9F40-AA9920E8C5E1}"/>
          </msink:context>
        </emma:interpretation>
      </emma:emma>
    </inkml:annotationXML>
    <inkml:trace contextRef="#ctx0" brushRef="#br0">-2 119 18 0,'-5'4'9'0,"52"-4"-6"16,-39 0 8-16,9-4-10 0,12-3 0 16,18 3 1-16,11 1 0 15,10 3-3-15,11-4 0 16,10-4 2-16,16 1 1 15,21-4-2-15,8 3 1 16,5-3-1-16,12 0 0 16,17 0 0-16,13 7 0 15,-4-4 0-15,12 5 0 16,4 3 0-16,-17 0 0 0,1-4 0 16,-1 8 1-16,-3-1-1 15,-22 1 0-15,-12 0 0 16,-1-4 0-16,-12 0 1 15,-16 0 0-15,-18 0-3 16,-16-8 1-16,-13 1-5 16,-9-8 0-16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01:44.70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6787BB6F-0B86-4E33-ADE0-DB79F0D9A2FF}" emma:medium="tactile" emma:mode="ink">
          <msink:context xmlns:msink="http://schemas.microsoft.com/ink/2010/main" type="inkDrawing" rotatedBoundingBox="14887,11917 17212,9805 17426,10041 15101,12153" semanticType="callout" shapeName="Other">
            <msink:sourceLink direction="with" ref="{7096D472-3279-4BFB-BF1F-526B4DB04CE4}"/>
            <msink:sourceLink direction="with" ref="{8DE5FB78-CCDD-409D-BFBE-EA7817A99EDA}"/>
          </msink:context>
        </emma:interpretation>
      </emma:emma>
    </inkml:annotationXML>
    <inkml:trace contextRef="#ctx0" brushRef="#br0">2231 0 17 0,'-17'11'8'0,"-8"-11"-6"0,17 4 12 0,-1 10-14 16,-8 9 1-16,-12 7-1 16,-17 11 1-16,-1 11-1 15,-7 4 1-15,-9 11 0 16,-9 4 1-16,-3-3-1 16,3 10 1-16,-12 1 0 15,-4 10 0-15,-9 1-1 16,-4 3 0-16,1 1-1 15,11-5 1-15,-3-3-1 16,-5 0 0-16,5-8 0 16,4 8 1-16,-5-7-1 15,5-4 0-15,4-8 0 16,12-4 0-16,5-3 0 16,8-8 1-16,-4-11-1 15,13-11 0-15,4-4-1 0,4-3 1 16,8-1-4-16,5-7 1 15,3 0-4-15,10 0 0 16</inkml:trace>
    <inkml:trace contextRef="#ctx0" brushRef="#br0" timeOffset="421.88">155 1722 19 0,'0'18'9'0,"-8"5"-8"16,3-16 13-16,-3 4-13 15,-5 4 0-15,-3 0 0 16,-5 15 1-16,-9-4-2 16,1-3 0-16,4 3 2 15,-1 0 0-15,5 0-1 16,5 0 1-16,-1 0-1 16,4 4 1-16,5-7-2 15,8-5 1-15,4-3-1 0,4-3 1 16,9-5-1-16,8-3 0 15,9-4 1-15,4-4 0 16,-5-3 0-16,1-5 0 16,8 1-2-16,0 0 0 15,-4 0-7-15,0 3 1 16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01:41.581"/>
    </inkml:context>
    <inkml:brush xml:id="br0">
      <inkml:brushProperty name="width" value="0.07" units="cm"/>
      <inkml:brushProperty name="height" value="0.07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36DAF67-9170-4182-B5C7-619AA2363540}" emma:medium="tactile" emma:mode="ink">
          <msink:context xmlns:msink="http://schemas.microsoft.com/ink/2010/main" type="writingRegion" rotatedBoundingBox="15279,9969 17512,5674 18170,6017 15938,10311"/>
        </emma:interpretation>
      </emma:emma>
    </inkml:annotationXML>
    <inkml:traceGroup>
      <inkml:annotationXML>
        <emma:emma xmlns:emma="http://www.w3.org/2003/04/emma" version="1.0">
          <emma:interpretation id="{C15C61E4-7CCE-460D-81AF-FE9FFFC6C86C}" emma:medium="tactile" emma:mode="ink">
            <msink:context xmlns:msink="http://schemas.microsoft.com/ink/2010/main" type="paragraph" rotatedBoundingBox="15279,9969 17512,5674 18170,6017 15938,103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F37487-4BE1-49CE-944A-F082AC34DF04}" emma:medium="tactile" emma:mode="ink">
              <msink:context xmlns:msink="http://schemas.microsoft.com/ink/2010/main" type="line" rotatedBoundingBox="15279,9969 17512,5674 18170,6017 15938,10311"/>
            </emma:interpretation>
          </emma:emma>
        </inkml:annotationXML>
        <inkml:traceGroup>
          <inkml:annotationXML>
            <emma:emma xmlns:emma="http://www.w3.org/2003/04/emma" version="1.0">
              <emma:interpretation id="{E68A41A8-C57A-4CC3-9626-14F20796CFB2}" emma:medium="tactile" emma:mode="ink">
                <msink:context xmlns:msink="http://schemas.microsoft.com/ink/2010/main" type="inkWord" rotatedBoundingBox="16954,6748 17512,5674 18170,6017 17612,7091">
                  <msink:destinationLink direction="with" ref="{7096D472-3279-4BFB-BF1F-526B4DB04CE4}"/>
                </msink:context>
              </emma:interpretation>
            </emma:emma>
          </inkml:annotationXML>
          <inkml:trace contextRef="#ctx0" brushRef="#br0">3074-5259 13 0,'-4'7'6'0,"4"-7"1"0,0 0 7 15,0 0-13-15,8-3 0 16,0-5 1-16,5 1 0 16,0-8-3-16,3 0 1 0,5-7 1 15,0 3 1-15,0-4-1 16,5-6 0-16,-5-9-1 16,-5 5 1-16,5-1-2 15,-4 0 1-15,0 4 0 16,-4 8 1-16,-1 7-2 15,-3 0 1-15,-1 4 0 16,1 3 0-16,-1 5 0 16,0 6 0-16,1 5 0 15,3 3 0-15,1 4 0 16,4 4 0-16,0 3 0 16,-1 1 0-16,1-1 0 15,-4-3 1-15,-1-4 0 16,-3-4 0-16,-1 0-1 15,1-3 1-15,-1-1-7 16,0 4 0-16</inkml:trace>
          <inkml:trace contextRef="#ctx0" brushRef="#br0" timeOffset="687.5">3813-6129 12 0,'5'-12'6'0,"3"1"5"15,-8 11 1-15,0 0-12 16,-4 4 1-16,0 7 0 16,-1-3 0-16,-3 7-1 0,4 7 0 15,4 4 0-15,8 4 1 16,5 0-1-16,8-4 1 16,8-3-1-16,-8-9 1 15,4-2 0-15,1-9 0 16,-1-6 0-16,4-9 0 15,-4-6 0-15,5-5 0 16,-9 1 0-16,0 7 0 16,-8 4 0-16,-1-4 0 15,-8 4-2-15,1 7 1 0,-5 0-1 16,0 8 1-16,-5 7-1 16,5 8 0-16,5 11 0 15,3 0 0-15,-4 11 0 16,5 7 1-16,-5 1 0 15,-4-1 0-15,-4 1 0 16,-9-8 1-16,-8 0 0 16,-8 0 1-16,-1-3 0 15,-4-5 0-15,-8-7-2 16,5-3 0-16,-1-8-7 16,-8 0 0-16</inkml:trace>
          <inkml:trace contextRef="#ctx0" brushRef="#br1" timeOffset="8703.23">1712-2327 20 0,'-4'-11'10'0,"0"4"-2"0,4 3 5 16,-4 0-13-16,-1 8 1 15,-3-4 0-15,0 4 1 16,-1 3-2-16,-3 4 0 16,-5 4 1-16,0 4 0 15,-4 3 0-15,0 4 0 0,0 4 0 16,0-4 0-16,4 1-1 15,5 2 1-15,3 5-1 16,5 0 0-16,4-1 0 16,8-7 0-16,5-3 0 15,4-4 1-15,8-1 0 16,0-7 1-16,5-3-1 16,-1-1 1-16,-4-7 0 15,0-3 0-15,1-5-1 16,-1-7 0-16,0 0 0 15,-4-3 0-15,0-1-1 16,0 0 1-16,-4 1-1 16,-4 3 0-16,-5 3-1 15,0 1 1-15,1 4 0 16,-5 3 0-16,0 0-1 16,-4-3 0-16,0 7 0 0,0 0 0 15,0 4 0 1,0 3 1-16,0 4-1 0,0 4 0 15,0 0 1-15,4 4 0 16,5-1 0-16,3 1 0 16,1-4 0-16,4 0 1 15,-5-4 0-15,5-3 0 16,0-1 0-16,4 1 0 16,0-8 0-16,4-4 1 15,9-4-1-15,-5-3 0 0,1-7 0 16,-5-5 0-16,0-3 0 15,-8 4 1-15,-4-8-1 16,-5 0 0-16,-4 0-1 16,-4 0 1-16,-8 4-1 15,-1 0 1-15,-3 3-1 16,-1 5 0-16,5 6-2 16,-1 1 1-16,9 11-10 15,5 4 0-15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01:06.185"/>
    </inkml:context>
    <inkml:brush xml:id="br0">
      <inkml:brushProperty name="width" value="0.07" units="cm"/>
      <inkml:brushProperty name="height" value="0.07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2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3E68ED29-F18B-42C0-B0B6-A94F6B64BC39}" emma:medium="tactile" emma:mode="ink">
          <msink:context xmlns:msink="http://schemas.microsoft.com/ink/2010/main" type="writingRegion" rotatedBoundingBox="2803,10261 8842,10081 8981,14740 2942,14920"/>
        </emma:interpretation>
      </emma:emma>
    </inkml:annotationXML>
    <inkml:traceGroup>
      <inkml:annotationXML>
        <emma:emma xmlns:emma="http://www.w3.org/2003/04/emma" version="1.0">
          <emma:interpretation id="{9560C760-35B7-462F-A985-D36DDEBEE0E7}" emma:medium="tactile" emma:mode="ink">
            <msink:context xmlns:msink="http://schemas.microsoft.com/ink/2010/main" type="paragraph" rotatedBoundingBox="2643,11266 5696,10174 6058,11189 3005,122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2B1BF0-C696-4C49-BB62-496A04825C63}" emma:medium="tactile" emma:mode="ink">
              <msink:context xmlns:msink="http://schemas.microsoft.com/ink/2010/main" type="inkBullet" rotatedBoundingBox="2764,11606 3104,11484 3246,11882 2906,12003"/>
            </emma:interpretation>
          </emma:emma>
        </inkml:annotationXML>
        <inkml:trace contextRef="#ctx0" brushRef="#br0">-2337-728 13 0,'0'15'6'0,"-4"-4"0"16,4-8 6-16,-4 9-11 15,0-1 1-15,-9 8 0 16,1 7 0-16,-5-4-2 15,0 4 0-15,-4-3 1 16,0-1 1-16,0 4-1 16,0-3 1-16,4 3-1 15,0 0 0-15,1-7-1 16,3-1 0-16,5-10 0 16,-1-1 1-16,5 1-1 15,4-1 0-15,4 1 0 16,0-5 0-16,1 1 0 15,3-4 0-15,5 4 0 0,3-4 0 16,5 0 0-16,5 0 0 16,-1 4 0-16,4-1 0 15,5-3 0-15,-1 0 1 16,5-3-1-16,-4 6 1 16,0-6-3-16,-5 3 0 15,-4 3-5-15,-8 5 1 16</inkml:trace>
      </inkml:traceGroup>
      <inkml:traceGroup>
        <inkml:annotationXML>
          <emma:emma xmlns:emma="http://www.w3.org/2003/04/emma" version="1.0">
            <emma:interpretation id="{FBF83005-F477-4946-B806-5FEBDB0CD58E}" emma:medium="tactile" emma:mode="ink">
              <msink:context xmlns:msink="http://schemas.microsoft.com/ink/2010/main" type="line" rotatedBoundingBox="3982,10787 5696,10174 6058,11189 4345,11802"/>
            </emma:interpretation>
          </emma:emma>
        </inkml:annotationXML>
        <inkml:traceGroup>
          <inkml:annotationXML>
            <emma:emma xmlns:emma="http://www.w3.org/2003/04/emma" version="1.0">
              <emma:interpretation id="{9DDA35E0-6E76-4170-B1AC-94F0A3410F18}" emma:medium="tactile" emma:mode="ink">
                <msink:context xmlns:msink="http://schemas.microsoft.com/ink/2010/main" type="inkWord" rotatedBoundingBox="3982,10787 5696,10174 6058,11189 4345,11802"/>
              </emma:interpretation>
            </emma:emma>
          </inkml:annotationXML>
          <inkml:trace contextRef="#ctx0" brushRef="#br1" timeOffset="16363.9">-1042-1203 21 0,'4'0'10'0,"9"-18"-7"0,-9 10 11 15,4 1-13-15,1 3 1 16,-1 4 1-16,-8 0 0 15,4-8-4-15,-4 8 1 16,0 4 2-16,-4 0 0 0,-4 7-1 16,-5 0 1-16,0 4-1 15,-3 0 0-15,-1 4 0 16,-4 3 0-16,0 1-1 16,-4 3 0-16,4-8 1 15,0-3 0-15,-1 0-1 16,1 0 1-16,5 0-1 15,3 4 1 1,0 3-1 0,5-7 1-16,4-4-1 15,4 1 1-15,4-5-1 16,4 1 1-16,9-8-1 16,4 0 1-16,4 0-1 15,5-4 0-15,8 0 0 16,0 0 1-16,-1 1-1 15,5 3 0-15,5 0 0 0,-5 0 0 16,0 0 0-16,-5 0 0 16,5-4 0-16,-12 4 1 15,-9-4-1-15,-4 0 1 16,-5 1 0-16,1-1 1 16,-5 4-3-16,-8 0 1 15,-4-4-10-15,4 4 1 16</inkml:trace>
          <inkml:trace contextRef="#ctx0" brushRef="#br1" timeOffset="15738.89">273-2032 25 0,'0'0'12'0,"-4"-11"-9"16,4 14 12-16,0-3-15 15,-4 0 1-15,-1 4-1 16,-3 0 1-16,0 7-1 16,-5-3 0-16,0 3 0 15,1 0 1-15,-5 0 0 16,-4 4 0-16,0 4-1 15,0 0 1-15,0-1-1 16,-4 5 1-16,0-1 0 16,-1 0 0-16,-3 1-1 15,-9 3 1-15,0 4-1 16,0-11 0-16,1-1 0 16,-5 8 1-16,-5 1-1 15,5-1 0-15,-4 4 0 16,0 3 0-16,0-3 0 0,4-4 0 15,4 12 0-15,0-5 0 16,13 1 0-16,0-4 1 16,-5 0-1-16,1 3 1 15,-1-7-1-15,5 0 0 16,-8-3 0-16,3-1 0 16,-4-3 0-16,1 0 1 15,3-4-1-15,1 7 0 16,0-3 0-16,-1-4 0 15,1 0 0-15,-1 3 0 0,1-3 0 16,4 0 0-16,0 0 0 16,4-4 1-16,0-7-1 15,4 0 1-15,0-1-1 16,0-3 1-16,4 0-1 16,5 0 0-16,4 4-2 15,0 0 1-15,4-4-8 16,8 4 0-16</inkml:trace>
          <inkml:trace contextRef="#ctx0" brushRef="#br1" timeOffset="17238.92">315-1289 22 0,'-4'-3'11'0,"4"-5"-4"0,0 8 8 16,0 0-15-16,-4 0 0 15,-1 4 1-15,-3 3 0 16,0 4-1-16,-5 4 0 16,0 4 0-16,-3 4 0 15,-5 3 0-15,-5 0 1 16,1 4-1-16,-4-4 1 15,-1 4-1-15,5 0 1 16,-4 3 0-16,-1 1 1 16,-3-8-1-16,-1 0 1 0,0-7-1 15,1-4 1-15,-1-4 0 16,5-7 1-16,4-8-2 16,-5-7 0-16,9-4 0 15,0-4 1-15,4 8-1 16,1-4 0-16,3-7-1 15,0-5 0-15,5 1 0 16,0 0 1-16,3 0-1 16,5 4 0-16,5-5-1 15,-1 5 1-15,4 0-1 16,1 3 1-16,-1 0-1 16,5 8 1-16,3 0-1 15,1 3 0-15,4 8 0 16,0 4 1-16,4 4-1 15,1-1 1-15,-1 1-1 16,0 3 1-16,0 0 0 0,-8 0 0 16,0 4 0-16,0 0 1 15,-5 4-1-15,1-1 1 16,0 5-1-16,-5-8 1 16,5-4 0-16,-5 4 0 15,5 0-1-15,-1 0 1 16,5 0-1-16,4 7 1 15,4-7-1-15,0 0 0 16,1-4 0-16,-1-3 1 16,0-1-1-16,0 1 1 0,-4-5 0 15,-4 1 0-15,0 0 0 16,-5-4 0-16,-3 0 0 16,-5 0 1-16,-4 0-7 15,-4-4 0-15,-13 8-6 16,0-8 1-16</inkml:trace>
        </inkml:traceGroup>
      </inkml:traceGroup>
    </inkml:traceGroup>
    <inkml:traceGroup>
      <inkml:annotationXML>
        <emma:emma xmlns:emma="http://www.w3.org/2003/04/emma" version="1.0">
          <emma:interpretation id="{7D81A91E-27A2-4B65-B11B-DE1C2B41B69D}" emma:medium="tactile" emma:mode="ink">
            <msink:context xmlns:msink="http://schemas.microsoft.com/ink/2010/main" type="paragraph" rotatedBoundingBox="3128,11952 8723,11786 8744,12463 3148,126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869576-BAA3-49C5-B605-B3F03A01F02D}" emma:medium="tactile" emma:mode="ink">
              <msink:context xmlns:msink="http://schemas.microsoft.com/ink/2010/main" type="line" rotatedBoundingBox="3128,11952 8723,11786 8744,12463 3148,12630"/>
            </emma:interpretation>
          </emma:emma>
        </inkml:annotationXML>
        <inkml:traceGroup>
          <inkml:annotationXML>
            <emma:emma xmlns:emma="http://www.w3.org/2003/04/emma" version="1.0">
              <emma:interpretation id="{70C95A59-6D2B-4602-AB52-E962B4D9F98E}" emma:medium="tactile" emma:mode="ink">
                <msink:context xmlns:msink="http://schemas.microsoft.com/ink/2010/main" type="inkWord" rotatedBoundingBox="3133,12120 3605,12106 3618,12521 3145,12535"/>
              </emma:interpretation>
            </emma:emma>
          </inkml:annotationXML>
          <inkml:trace contextRef="#ctx0" brushRef="#br0" timeOffset="516.19">-2206-60 24 0,'-21'-15'12'0,"33"19"-15"15,-7-11 18-15,3-1-15 16,5 1 1-16,3-1-1 0,5 8 0 15,5 0-1-15,3 4 1 16,-4 0 0-16,-4 7 0 16,-4 0 0-16,-4 4 0 15,3 4 0-15,-7 3 0 16,-5 4 0-16,-8 0 0 16,0 4 0-16,-13 4 0 15,0-8 1-15,-4 0 0 16,0 0-1-16,0 0 1 15,4-7-1-15,0 0 1 16,5-4-1-16,8-4 1 0,4-4-1 16,8 1 0-16,9 3 0 15,4-3 0-15,4-5 0 16,-4 1 1-16,4-4 0 16,5-7 0-16,-1 3-1 15,0-4 1-15,1 1-2 16,-5-1 0-16,0 5-6 15,-4 6 1-15</inkml:trace>
          <inkml:trace contextRef="#ctx0" brushRef="#br0" timeOffset="813.07">-2282 176 16 0,'-4'-8'8'0,"21"1"-4"0,-9 7 8 15,5 3-11-15,8 1 0 16,8-8 1-16,9 1 1 15,0-1-4-15,-5 0 1 0,5-3 1 16,13-5 1-16,-5 5-1 16,4-4 0-16,-3 3-7 15,-5-3 1-15</inkml:trace>
        </inkml:traceGroup>
        <inkml:traceGroup>
          <inkml:annotationXML>
            <emma:emma xmlns:emma="http://www.w3.org/2003/04/emma" version="1.0">
              <emma:interpretation id="{B4F53B50-2C84-48A8-8F5D-B0E31F587003}" emma:medium="tactile" emma:mode="ink">
                <msink:context xmlns:msink="http://schemas.microsoft.com/ink/2010/main" type="inkWord" rotatedBoundingBox="5411,11884 8723,11786 8744,12463 5431,12562"/>
              </emma:interpretation>
            </emma:emma>
          </inkml:annotationXML>
          <inkml:trace contextRef="#ctx0" brushRef="#br2" timeOffset="25690.34">1807 82 30 0,'4'-15'15'0,"-8"-7"-13"0,8 18 23 31,17-11-25-31,4 8 0 15,1-8 0-15,-1 7 0 16,4 1 0-16,5 3 0 16,-1 4 0-16,1 0 1 15,-5 7 0-15,1 5 0 16,-5 3 1-16,-4 7 0 16,-4 0 0-16,4 5 0 15,-9-5 0-15,1 0 0 16,-5 1-1-16,1-4 1 0,-1-5-1 15,1-2 1-15,-1-5-3 16,-4-3 0-16,-4-12-5 16,0-3 0-16,-4-4-6 15,-4-11 1-15</inkml:trace>
          <inkml:trace contextRef="#ctx0" brushRef="#br2" timeOffset="25377.84">1958-392 24 0,'4'11'12'0,"-12"-7"-5"0,12-1 11 0,-4 5-17 16,0 11 1-16,-4 7 0 16,0 15 0-16,-5-4-3 15,1 19 0-15,4 4 2 16,4-4 1-16,-4 0-2 16,4-4 1-16,0-3-3 15,0-4 1-15,0-15-8 16,0 3 1-16</inkml:trace>
          <inkml:trace contextRef="#ctx0" brushRef="#br2" timeOffset="23721.57">8 45 21 0,'-8'-8'10'0,"8"-18"-2"16,0 26 11-16,0 0-18 16,0-4 0-16,0 4 1 15,0 0 1-15,0 0-4 16,0 4 1-16,4 4 1 16,-4 7 1-16,4 7-1 15,-4 8 1-15,0 0-2 16,0 7 1-16,0-3 0 15,-4-4 0-15,4-1-1 16,0-2 1-16,0-5-1 16,0-3 1-16,0-8 0 15,0-4 1-15,0-3-1 16,0-4 0-16,0 0 0 0,4-7 1 16,1-8-1-16,3-4 0 15,0-7-1-15,1 0 0 16,3-8 0-16,5 1 0 15,4 3-1-15,0-4 1 16,4 8-1-16,1 0 1 16,-1 7-1-16,-4 4 1 15,0 4-1-15,-4 0 0 16,-1 7-9-16,-3 4 1 16,-5 7-1-16,-8 1 0 0</inkml:trace>
          <inkml:trace contextRef="#ctx0" brushRef="#br2" timeOffset="24096.57">437 63 27 0,'-13'4'13'0,"13"-8"-13"15,-4 8 23-15,0 7-22 16,-4 1 0-16,-1 3 1 15,5 3 0-15,0 5-3 16,0 3 1-16,4 0 1 16,8-4 1-16,0-3-1 15,9 0 1-15,8-1-1 16,1-6 1-16,3-5-1 0,0-3 1 16,-3-12-1-16,-5-10 1 15,0-9-1-15,-5 1 0 16,-7-4 0-16,-5 4 1 15,-4 0-2-15,-4 0 1 16,-5 4-1-16,-7-1 1 16,-1 8-2-16,-4 8 1 15,0 7-1-15,0 4 1 16,4 3-3-16,0 4 0 16,5 8-8-16,7-8 0 15</inkml:trace>
          <inkml:trace contextRef="#ctx0" brushRef="#br2" timeOffset="24690.33">756 164 25 0,'-8'-15'12'0,"21"4"-8"16,-5 7 17-16,0 1-20 15,5-1 0-15,4 0 1 16,4 4 1-16,4 0-4 15,4 0 0-15,5 4 2 16,4 0 1-16,4-1-3 16,0 1 0-16,-4 4-8 15,8-5 1-15</inkml:trace>
          <inkml:trace contextRef="#ctx0" brushRef="#br2" timeOffset="24487.21">958-336 31 0,'-4'11'15'0,"8"-22"-14"0,-4 11 20 16,0 7-20-16,-4 8 0 15,0 11 0-15,-1 12 1 16,1-5-3-16,0 12 1 15,0 7 1-15,4 8 1 16,-4-4-1-16,4 4 0 16,0-8-1-16,0-7 1 15,4-11 0-15,-4-1 0 16,4-3-2-16,-4-7 1 16,0-5-5-16,0-6 1 15,0-5-6-15,-4 0 0 0</inkml:trace>
          <inkml:trace contextRef="#ctx0" brushRef="#br2" timeOffset="25143.46">1475 15 30 0,'-21'-30'15'0,"-9"4"-13"0,22 15 22 15,-5 7-23-15,-3-4 0 16,-5 8 0-16,4 4 1 16,0 7-2-16,-4-3 0 15,0 11 1-15,4-1 0 16,0 5-1-16,5 3 1 0,3 4-1 15,1-8 0-15,8 8 0 16,4 0 0-16,9-4 0 16,-1-4 0-16,1-7 0 15,0-7 1-15,8-4-1 16,0-4 1-16,0-4 0 16,4-11 0-16,0-4-1 15,-4-3 0-15,0-4-1 16,-4 3 1-16,-5 8-1 15,-3-7 1-15,-1 3 0 16,-4 12 0-16,-4 7 0 16,5 3 0-16,-1 12 0 15,0-3 1-15,5 6-1 16,3-7 0-16,5 8 0 16,4-4 1-16,4-4-1 15,5 1 1-15,-1-9-3 0,5-3 0 16,-1-7-8-16,1-1 0 15</inkml:trace>
          <inkml:trace contextRef="#ctx0" brushRef="#br2" timeOffset="25846.6">2210-276 37 0,'9'-12'18'0,"-5"5"-21"16,-4 7 30-16,0 0-28 15,4 0 0-15,0 7-4 16,0 8 1-16,1 0-3 16,-1 4 0-16</inkml:trace>
          <inkml:trace contextRef="#ctx0" brushRef="#br2" timeOffset="26205.98">2454-22 30 0,'-25'7'15'0,"4"12"-14"0,21-8 22 15,0 8-23-15,0-1 1 16,4 8 0-16,4 1 0 15,5-5-1-15,4 0 0 0,4 1 1 16,4-8 0-16,0-12 0 16,0-6 0-16,-4-5-1 15,0-3 1-15,0-4 0 16,-4-11 0-16,-8-8-1 16,-5-14 1-16,-4 10-2 15,-4 1 1-15,-1 7 0 16,-3 4 0-16,-9 7 0 15,0 8 0-15,-4 4 0 16,0 7 0-16,5 3 0 16,-1 1 0-16,4 7-2 15,9 4 1-15,0 4-9 16,12-4 0-16</inkml:trace>
          <inkml:trace contextRef="#ctx0" brushRef="#br2" timeOffset="26690.36">2824-164 25 0,'0'-4'12'0,"8"4"-4"0,-8 0 14 16,0 4-21-16,0 3 0 15,0 4 0-15,0 12 1 16,0 7-2-16,0-1 0 0,0 9 2 16,4-5 0-16,1 1-1 15,-1 7 1-15,4-15-1 16,1-3 1-16,-1-8-1 16,0-4 1-16,5-7-1 15,0-8 1-15,3-11-1 16,1-4 1-16,4-7-1 15,4-11 0-15,5-1-1 16,-1 5 1-16,1 3-2 16,-1 7 1-16,1 5-1 15,-9 3 1-15,0 7-1 16,-5 5 0-16,-3 6 0 16,-5 9 0-16,-3 6 1 15,-1 8 0-15,0 4 0 16,0-4 0-16,5 1 0 0,-1 2 1 15,0-2-1-15,1-5 1 16,-1-3-8-16,5-1 1 16,4 1-5-16,-1-11 0 15</inkml:trace>
        </inkml:traceGroup>
      </inkml:traceGroup>
    </inkml:traceGroup>
    <inkml:traceGroup>
      <inkml:annotationXML>
        <emma:emma xmlns:emma="http://www.w3.org/2003/04/emma" version="1.0">
          <emma:interpretation id="{45D16A8B-E946-4E18-90AE-B0746A835DEA}" emma:medium="tactile" emma:mode="ink">
            <msink:context xmlns:msink="http://schemas.microsoft.com/ink/2010/main" type="paragraph" rotatedBoundingBox="5505,12882 8925,12793 8976,14746 5556,1483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EF9FDA3-A2C3-4F1B-AAE3-292283E649B8}" emma:medium="tactile" emma:mode="ink">
              <msink:context xmlns:msink="http://schemas.microsoft.com/ink/2010/main" type="line" rotatedBoundingBox="5505,12882 8925,12793 8950,13756 5530,13844"/>
            </emma:interpretation>
          </emma:emma>
        </inkml:annotationXML>
        <inkml:traceGroup>
          <inkml:annotationXML>
            <emma:emma xmlns:emma="http://www.w3.org/2003/04/emma" version="1.0">
              <emma:interpretation id="{468DCB8C-32C7-4FF5-A1F5-42E38ACF7455}" emma:medium="tactile" emma:mode="ink">
                <msink:context xmlns:msink="http://schemas.microsoft.com/ink/2010/main" type="inkWord" rotatedBoundingBox="5505,12882 8925,12793 8950,13756 5530,13844"/>
              </emma:interpretation>
            </emma:emma>
          </inkml:annotationXML>
          <inkml:trace contextRef="#ctx0" brushRef="#br2" timeOffset="27346.62">370 949 29 0,'0'-34'14'0,"-21"12"-9"0,16 14 20 16,-7 1-24-16,-5-1 1 15,-8 1 1-15,-5 7 0 16,-3 4-4-16,-1 3 0 15,1 4 2-15,7 4 1 16,10 4-2-16,3-8 0 16,13 0-1-16,13 4 1 0,12 0-1 15,8 0 1-15,5 4 0 16,-4 3 0-16,-1 1 0 16,-3-1 0-16,-9 0 0 15,-9 1 1-15,-7-1 0 16,-10-7 0-16,-7 0 0 15,-9-4 0-15,-9-3 0 16,-7-1 0-16,-1-3 0 16,4-4 0-16,5-4-3 15,4 1 1-15,8-1-7 16,8 0 0-16,9 4-4 16,13-7 1-16</inkml:trace>
          <inkml:trace contextRef="#ctx0" brushRef="#br2" timeOffset="27909.12">445 1050 28 0,'17'-38'14'0,"55"12"-13"15,-51 19 18-15,0-8-19 16,8 3 0-16,5 5-1 15,3 11 1-15,1 3 0 16,-4 4 1-16,-9 12 0 0,-8 7 1 16,-9 3 1-16,-8 1 0 15,-4-8 1-15,-8 4 0 16,-5-8-1-16,0-10 1 16,-4-1-2-16,4-4 1 15,0-7-4-15,0-3 1 16,1-5-6-16,3 1 1 15,9-5-7-15,4 1 1 16</inkml:trace>
          <inkml:trace contextRef="#ctx0" brushRef="#br2" timeOffset="27612.24">613 994 34 0,'0'0'17'0,"-12"3"-20"0,8-3 31 15,-1 8-29-15,1 10 1 16,0 12 0-16,0 8 1 16,0 25-1-16,-1 1 0 0,5 3 1 15,0 0 0-15,0-3 0 16,5-8 0-16,-1-4-3 16,0-11 0-16,0-11-8 15,0-11 1-15</inkml:trace>
          <inkml:trace contextRef="#ctx0" brushRef="#br2" timeOffset="28487.25">937 1147 25 0,'21'-8'12'0,"25"-18"-8"15,-37 15 16-15,7-4-20 16,5 0 0-16,5 0 1 16,3 0 1-16,-4 0-3 15,1 0 1-15,-5-3 1 16,-5-1 0-16,-7 0 0 16,-1 8 1-16,-8-4-1 15,-8 8 0-15,-9 7 0 16,-4-8 1-16,0 16-1 15,0 3 0-15,4 0 0 16,0-4 0-16,5 5-1 16,-1 6 1-16,5 5-1 0,3 3 0 15,5 0 0-15,9 0 1 16,8 0-1-16,4-3 1 16,8-1-1-16,5-11 1 15,-5-3-1-15,1-8 1 16,3-8-1-16,5-7 0 15,0-11-1-15,4 0 0 16,-4 0 0-16,-5-4 0 16,-3 4-1-16,-9 0 1 15,-4 0 1-15,-5 3 0 16,-8 1 0-16,-4 7 1 16,-8 7 0-16,-5 1 1 0,-4 14-1 15,-4 5 0-15,0 3-1 16,0-4 1-16,5 7-1 15,-1 9 0-15,8 2 0 16,5 1 1-16,4 0-1 16,9 0 0-16,7-7 0 15,10-1 0-15,7-7-1 16,5-4 1-16,4-3-6 16,9-5 1-16,-1-6-5 15,0-5 0-15</inkml:trace>
          <inkml:trace contextRef="#ctx0" brushRef="#br2" timeOffset="28831.01">2072 930 22 0,'-13'-7'11'0,"13"-5"-6"0,0 12 13 15,0-7-15-15,0-1 0 16,-4 1 1-16,0-1 0 16,-5 1-5-16,-3 0 0 15,-1 3 4-15,0 4 0 16,-8 4-2-16,0-1 1 0,-4 8-1 16,0 1 0-16,0 10-1 15,8-3 0-15,4 7 0 16,1 4 0-16,7 0 0 15,10 0 1-15,3-1-1 16,9-2 1-16,0-9-1 16,0 1 1-16,4-12-4 15,4-7 1-15,4-11-8 16,5-11 0-16</inkml:trace>
          <inkml:trace contextRef="#ctx0" brushRef="#br2" timeOffset="29096.64">2210 620 27 0,'-8'-11'13'0,"12"11"-8"0,-4 0 17 16,0 4-21-16,0 7 0 16,0 4 0-16,0 7 1 15,-4 8-2-15,0 0 0 16,-5 3 1-16,1 12 1 15,4-7-1-15,-5 3 0 16,9 0 0-16,9 4 0 16,-1-4-1-16,5-4 1 15,-1-3-2-15,5-8 1 16,0-7-8-16,-4-8 0 0,-5-4-2 16,0-14 0-16</inkml:trace>
          <inkml:trace contextRef="#ctx0" brushRef="#br2" timeOffset="29331.02">2441 893 24 0,'17'-4'12'0,"-17"-7"-5"16,0 11 19-16,0 0-25 16,0 3 0-16,-4 5 1 15,4 11 1-15,-4-4-4 16,0 3 1-16,4 5 1 15,0 3 1-15,4 0-1 16,0 0 1-16,4 0-2 16,1-3 1-16,-1-5-4 15,-4-3 1-15,1-7-8 0,-5-8 0 16</inkml:trace>
          <inkml:trace contextRef="#ctx0" brushRef="#br2" timeOffset="29471.64">2509 717 31 0,'-13'-22'15'0,"17"33"-12"0,-4-11 21 15,0 0-25-15,0 0 1 16,4 0-1-16,1 7 0 16,-1 5-8-16,0-1 1 0</inkml:trace>
          <inkml:trace contextRef="#ctx0" brushRef="#br2" timeOffset="29899.52">2685 829 29 0,'4'0'14'0,"-8"26"-10"16,4-14 19-16,0 2-22 15,0 5 0-15,0 4 1 16,-4 3 0-16,4 4-2 16,0-1 0-16,0 1 2 15,0 0 0-15,0-7-1 16,0-5 1-16,4-3 0 0,0-7 0 16,5-1-1-16,3-22 0 15,1-3-1-15,4-5 0 16,4 5-1-16,8-16 0 15,1 4-2-15,-1 0 1 16,-4 0-1-16,0 8 1 16,1 3 0-16,-5 4 1 15,-5 11 1-15,1 4 0 16,0 8 1-16,-9 7 0 16,1 0-1-16,-5 0 1 15,5 3 0-15,-9 5 1 0,4 3-6 16,0-4 1-16,4 1-7 15,1-4 1-15</inkml:trace>
          <inkml:trace contextRef="#ctx0" brushRef="#br2" timeOffset="30409.15">3421 896 26 0,'-5'-33'13'0,"10"7"-7"16,-10 22 16-16,-3-7-20 16,-5 3 0-16,-4 5 1 15,-8 3 0-15,8 3-4 16,-4 1 0-16,0 7 3 0,0 8 0 16,0 0-1-16,0 7 0 15,9 0-1-15,3 0 1 16,5 0-1-16,8 0 1 15,5-3-1-15,-1-1 1 16,5-7-1-16,4-7 1 16,-1-12 0-16,10-7 0 15,-1-4 0-15,4 3 0 16,1 1-1-16,-5 0 1 16,-4 4-1-16,-4 7 0 15,-5-4 0-15,-3 0 1 0,-1 8-1 16,1 7 1-16,-1 11-1 15,0 8 1-15,1 8 0 16,-5 10 1-16,-4 1-1 16,0-1 1-16,-4 1-1 15,-9-8 0-15,-4-4 1 16,-8-3 0-16,-4-8 0 16,-5-3 0-16,-8-9-2 15,-4-2 0-15,-5-9-5 16,-3 1 1-16,-5 0-10 15,0 7 1-15</inkml:trace>
        </inkml:traceGroup>
      </inkml:traceGroup>
      <inkml:traceGroup>
        <inkml:annotationXML>
          <emma:emma xmlns:emma="http://www.w3.org/2003/04/emma" version="1.0">
            <emma:interpretation id="{E23B1C40-D988-455D-A64D-5829A8B156CF}" emma:medium="tactile" emma:mode="ink">
              <msink:context xmlns:msink="http://schemas.microsoft.com/ink/2010/main" type="line" rotatedBoundingBox="6739,13885 7742,14003 7646,14818 6644,14700"/>
            </emma:interpretation>
          </emma:emma>
        </inkml:annotationXML>
        <inkml:traceGroup>
          <inkml:annotationXML>
            <emma:emma xmlns:emma="http://www.w3.org/2003/04/emma" version="1.0">
              <emma:interpretation id="{556475D6-706C-4EBE-ADAC-0E9EB4FEF04A}" emma:medium="tactile" emma:mode="ink">
                <msink:context xmlns:msink="http://schemas.microsoft.com/ink/2010/main" type="inkWord" rotatedBoundingBox="6739,13885 7742,14003 7646,14818 6644,14700"/>
              </emma:interpretation>
            </emma:emma>
          </inkml:annotationXML>
          <inkml:trace contextRef="#ctx0" brushRef="#br2" timeOffset="31018.54">1303 1808 32 0,'0'-19'16'0,"0"15"-12"16,0 4 19-16,0 0-23 15,-5 8 1-15,5 3-1 16,0 4 1-16,0 7-1 15,0 12 1-15,0 7 0 16,0-3 0-16,0 3-1 16,0-4 1-16,5-3 0 15,3-5 0-15,5 1 0 16,3-11 0-16,5-8 0 16,9-7 0-16,-1-12-1 0,5-6 0 15,-1-13-1-15,1-2 0 16,0-9-1-16,-1 5 0 15,-3-1 0-15,-9 4 0 16,0 4 1-16,-4 7 0 16,-5 4 1-16,-3 4 1 15,-1 7 0-15,-8 4 1 16,8 4-1-16,-8 11 0 16,9 7 0-16,3 5 0 15,-7-1-1-15,3-4 1 16,5 1-2-16,-1-1 0 0,1-7-10 15,-1 0 1-15</inkml:trace>
          <inkml:trace contextRef="#ctx0" brushRef="#br2" timeOffset="31331.04">2000 1748 30 0,'-4'8'15'0,"4"25"-8"15,0-22 18-15,0 8-25 16,0 15 0-16,0 7 1 16,4 7 1-16,-4 8-2 15,-4 8 0-15,0 3 1 0,-5 8 0 16,5-8 0-1,0-7 0-15,0-4 0 0,0-4 0 16,4-11-1-16,-5-3 0 16,5-16-4-16,0 0 0 15,0-14-7-15,0-12 1 16</inkml:trace>
          <inkml:trace contextRef="#ctx0" brushRef="#br2" timeOffset="31596.67">1996 1883 30 0,'21'-19'15'0,"42"-15"-13"15,-42 27 22-15,4 7-24 16,9 4 0-16,4 3 0 16,-5 8 1-16,-7 4-1 15,-5 14 0-15,-9 1 2 16,-8-4 0-16,-8 0 1 15,-13-1 1-15,-8-2 0 16,-4-5 0-16,-1-7 0 16,-3-4 0-16,7-3-4 15,5-5 1-15,5-3-13 16,11 0 0-16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02:22.06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2">
      <inkml:brushProperty name="width" value="0.07" units="cm"/>
      <inkml:brushProperty name="height" value="0.07" units="cm"/>
      <inkml:brushProperty name="fitToCurve" value="1"/>
    </inkml:brush>
    <inkml:brush xml:id="br3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5EDEFA06-5329-4399-89BB-6A9231C5D883}" emma:medium="tactile" emma:mode="ink">
          <msink:context xmlns:msink="http://schemas.microsoft.com/ink/2010/main" type="writingRegion" rotatedBoundingBox="13889,7973 21625,7988 21613,14586 13877,14572"/>
        </emma:interpretation>
      </emma:emma>
    </inkml:annotationXML>
    <inkml:traceGroup>
      <inkml:annotationXML>
        <emma:emma xmlns:emma="http://www.w3.org/2003/04/emma" version="1.0">
          <emma:interpretation id="{FC94651B-2833-4491-B6C4-E03B5BC272B5}" emma:medium="tactile" emma:mode="ink">
            <msink:context xmlns:msink="http://schemas.microsoft.com/ink/2010/main" type="paragraph" rotatedBoundingBox="17744,7982 19177,7982 19177,8636 17744,863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8F75AD3-9532-4F8F-A5FB-6916E2F7C096}" emma:medium="tactile" emma:mode="ink">
              <msink:context xmlns:msink="http://schemas.microsoft.com/ink/2010/main" type="line" rotatedBoundingBox="17744,7982 19177,7982 19177,8636 17744,8636"/>
            </emma:interpretation>
          </emma:emma>
        </inkml:annotationXML>
        <inkml:traceGroup>
          <inkml:annotationXML>
            <emma:emma xmlns:emma="http://www.w3.org/2003/04/emma" version="1.0">
              <emma:interpretation id="{518A56AB-3D70-4C17-A5BD-977C7133959A}" emma:medium="tactile" emma:mode="ink">
                <msink:context xmlns:msink="http://schemas.microsoft.com/ink/2010/main" type="inkWord" rotatedBoundingBox="17716,8015 19139,7927 19179,8573 17756,8660"/>
              </emma:interpretation>
            </emma:emma>
          </inkml:annotationXML>
          <inkml:trace contextRef="#ctx0" brushRef="#br0">4860-2768 16 0,'4'0'8'0,"4"4"-3"15,-8-11 8-15,5 3-12 16,-1 8 0-16,4-8 1 16,-8 4 0-16,9-7-3 15,-5-8 1-15,4-4 2 0,-4-4 0 16,5 1-1-16,-5-4 0 15,0-8 0-15,-4 4 1 16,0-7-1-16,0 3 0 16,-4-3 0-16,0 3 0 15,0-3 0-15,-9 0 0 16,0-1 0-16,-8-3 0 16,0 0 0-16,-4 4 0 15,0 7 0-15,-5 0 0 16,1 0-1-16,4 4 0 15,-5 0 0-15,-3 4 0 0,-9-5 0 16,-9 9 1-16,5-1-1 16,-9 4 0-16,5 4-1 15,4 0 1-15,-5 3 0 16,5 1 0-16,4 3 0 16,0 4 0-16,9 0-1 15,3 0 1-15,5 4-2 16,4 3 0-16,4-3-7 15,9 3 1-15</inkml:trace>
          <inkml:trace contextRef="#ctx0" brushRef="#br1" timeOffset="6437.58">4313-4011 17 0,'0'3'8'0,"5"-10"-4"16,-5 7 9-16,0 0-12 15,0 0 1-15,0 0 0 16,8 0 0-16,5 0-3 16,-1 0 1-16,9-4 1 15,0 4 0-15,9 0-1 16,7 0 0-16,1 0 0 16,-4 4 0-16,4 0 0 15,4 3 0-15,0 4 0 16,0 0 0-16,4 8 0 15,-4 0 0-15,0 0 0 0,0 7 1 16,-4 7-1-16,4 5 0 16,-4-1 0-16,0-3 0 15,4-1 0-15,-9 5 0 16,-3-5 0-16,-5 5 0 16,-4-9 0-16,0 5 0 15,-4-8 0-15,-5-11 0 16,1 0 0-16,0-4 1 15,-1-3-1-15,-3-5 1 0,-1 1 0 16,0 0 0 0,-3 0-2-1,-5-1 0-15,0 5-5 16,0-1 0-16</inkml:trace>
        </inkml:traceGroup>
      </inkml:traceGroup>
    </inkml:traceGroup>
    <inkml:traceGroup>
      <inkml:annotationXML>
        <emma:emma xmlns:emma="http://www.w3.org/2003/04/emma" version="1.0">
          <emma:interpretation id="{E4ACB7B1-8E69-4A02-9C5C-20B1D11C6475}" emma:medium="tactile" emma:mode="ink">
            <msink:context xmlns:msink="http://schemas.microsoft.com/ink/2010/main" type="paragraph" rotatedBoundingBox="17933,8393 21622,8393 21622,10063 17933,1006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F3BF760-D645-428D-B741-93F0C644E043}" emma:medium="tactile" emma:mode="ink">
              <msink:context xmlns:msink="http://schemas.microsoft.com/ink/2010/main" type="inkBullet" rotatedBoundingBox="17933,8393 19261,8393 19261,9237 17933,9237"/>
            </emma:interpretation>
          </emma:emma>
        </inkml:annotationXML>
        <inkml:trace contextRef="#ctx0" brushRef="#br0" timeOffset="859.38">4250-3679 12 0,'9'-4'6'0,"8"-3"2"16,-13 3 1-16,0-3-8 16,-4 7 0-16,0 0 0 15,0-8 1-15,-4 4-3 0,-5 4 1 16,-3 0 1-1,-5 8 1-15,-4-4-1 0,-4 3 0 16,0 1-1-16,-1-1 1 16,1 1 0-16,0 3 0 15,4 0-1-15,-4 0 1 16,-1-3-1-16,1 10 1 16,4-7-1-16,0 1 1 15,0-5-1-15,4-3 1 16,1 3-1-16,3 1 1 15,5-4-1-15,-1 3 1 0,1-3-1 16,4 0 1-16,16-1-1 16,-3 1 1-16,3 0-1 15,1-1 0-15,4 1 0 16,-5 4 1-16,1 3-1 16,-1 0 0-16,1-3 0 15,0 3 0-15,3-8 0 16,1 1 1-16,4 4-1 15,4 3 0-15,1 0 0 16,-1 0 1-16,0 1-1 16,0-1 0-16,1 0 0 15,-5 0 1-15,-5-3-1 16,1-5 1-16,-4 1 0 16,-5 0 0-16,-4-4-1 15,-4 0 0-15,-8-4-8 16,-9 8 1-16</inkml:trace>
        <inkml:trace contextRef="#ctx0" brushRef="#br1" timeOffset="7187.59">4973-3451 18 0,'4'-8'9'0,"5"12"-3"16,-9-4 9-16,0 0-15 15,8-4 0-15,-4 4 1 16,1 0 1-16,-1 4-2 15,4-4 0-15,1 4 1 16,3-4 0-16,5 4-1 16,8 3 1-16,0 4-1 15,5 1 1-15,-1 2-1 16,-8 1 0-16,0 0 0 16,-4 0 1-16,0 0-1 15,-4 0 0-15,-1 0 0 16,-3 0 1-16,-1-4-1 0,0 0 1 15,-3-3 0-15,-1 3 1 16,0-7-1-16,-4 0 1 16,0-4-1-16,0 0 0 15,0-8 0-15,0-3 0 16,0 0-1-16,0-4 1 16,0 0-1-16,0 0 1 15,0 0-1-15,0-4 1 16,0 1-1-16,0-1 0 15,4 11 0-15,0-3 0 16,5 0 0-16,-1-8 0 0,1 1 0 16,-1-1 0-16,0 0-2 15,1 4 0-15,-1 0-7 16,1 4 1-16</inkml:trace>
      </inkml:traceGroup>
      <inkml:traceGroup>
        <inkml:annotationXML>
          <emma:emma xmlns:emma="http://www.w3.org/2003/04/emma" version="1.0">
            <emma:interpretation id="{1C8B06F7-3DA1-4F8D-9BFE-B7801D2D3FB8}" emma:medium="tactile" emma:mode="ink">
              <msink:context xmlns:msink="http://schemas.microsoft.com/ink/2010/main" type="line" rotatedBoundingBox="20769,9375 21622,9375 21622,10063 20769,10063">
                <msink:destinationLink direction="with" ref="{878FE964-4E8C-422E-8787-3841B7F82C5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C5F438F-33B3-4B15-87AD-236650CCFA62}" emma:medium="tactile" emma:mode="ink">
                <msink:context xmlns:msink="http://schemas.microsoft.com/ink/2010/main" type="inkWord" rotatedBoundingBox="20769,9375 21622,9375 21622,10063 20769,10063"/>
              </emma:interpretation>
            </emma:emma>
          </inkml:annotationXML>
          <inkml:trace contextRef="#ctx0" brushRef="#br2" timeOffset="-38799.3">6885-2626 20 0,'9'4'10'0,"33"15"-11"0,-30-15 13 16,5 3-13-16,4 0 1 15,4 8 0-15,5 8 1 16,-1-1-1-16,0 4 1 15,-8 1 0-15,-8-1 0 16,-9-4 0-16,-12 4 0 16,-13-3 0-16,-9-1 0 15,1 0-1-15,0 5 1 16,3-9-7-16,5 5 1 16</inkml:trace>
          <inkml:trace contextRef="#ctx0" brushRef="#br2" timeOffset="-38252.42">7251-1953 20 0,'0'-8'10'0,"8"-18"-5"16,1 19 10-16,-1-5-15 15,9-2 1-15,4-1 0 16,12-4 0-16,9 8-1 16,5-4 0-16,7-8 0 15,1 5 1-15,0-5-5 16,-1 5 0-16,-8-1-3 15,-8 4 1-15</inkml:trace>
          <inkml:trace contextRef="#ctx0" brushRef="#br2" timeOffset="-38502.42">7427-2342 23 0,'4'0'11'0,"13"8"-11"16,-8-5 16-16,-5 9-15 16,0 6 0-16,4 5 0 15,1 7 1-15,-1-4-3 16,1 7 1-16,3 1 1 0,5 3 0 16,0 4 0-16,0-3 0 15,-5-5-1-15,1-6 0 16,-5-5-7-16,-3-3 1 15</inkml:trace>
        </inkml:traceGroup>
      </inkml:traceGroup>
    </inkml:traceGroup>
    <inkml:traceGroup>
      <inkml:annotationXML>
        <emma:emma xmlns:emma="http://www.w3.org/2003/04/emma" version="1.0">
          <emma:interpretation id="{293EA642-BFE2-4A5A-A4C4-0F6868DD49B9}" emma:medium="tactile" emma:mode="ink">
            <msink:context xmlns:msink="http://schemas.microsoft.com/ink/2010/main" type="paragraph" rotatedBoundingBox="17176,10995 17894,10854 17988,11332 17270,1147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00D75F4-9C6D-40EA-BC14-CF51FB6667D0}" emma:medium="tactile" emma:mode="ink">
              <msink:context xmlns:msink="http://schemas.microsoft.com/ink/2010/main" type="line" rotatedBoundingBox="17176,10995 17894,10854 17988,11332 17270,11473"/>
            </emma:interpretation>
          </emma:emma>
        </inkml:annotationXML>
        <inkml:traceGroup>
          <inkml:annotationXML>
            <emma:emma xmlns:emma="http://www.w3.org/2003/04/emma" version="1.0">
              <emma:interpretation id="{355CC465-2C96-4DC7-B3B5-8587C53F17AB}" emma:medium="tactile" emma:mode="ink">
                <msink:context xmlns:msink="http://schemas.microsoft.com/ink/2010/main" type="inkWord" rotatedBoundingBox="17176,10995 17894,10854 17988,11332 17270,11473"/>
              </emma:interpretation>
            </emma:emma>
          </inkml:annotationXML>
          <inkml:trace contextRef="#ctx0" brushRef="#br1" timeOffset="-22080.33">4015-1124 26 0,'-4'0'13'0,"0"-22"-11"0,4 25 12 0,0 1-14 16,0 4 1-16,-5 3 0 15,1 7 1-15,0 1-2 16,0 7 0-16,-5 4 1 16,-3 0 1-16,-1 4-1 15,-8-5 1-15,-4 1-1 16,-9-3 1-16,1-1-1 16,-1 0 1-16,1 4-1 15,-5 3 0-15,0-7 0 16,0 1 0-16,4-5 0 15,1-3 1-15,-1-8-1 16,1 0 0-16,-1-7-1 16,5 0 1-16,-1-8-1 15,5-4 1-15,4-3-1 16,8-4 1-16,1-3-1 0,3-1 0 16,1 4 0-16,4-4 0 15,0-3 0-15,-1-8 0 16,5 4-1-16,0 0 1 15,5 3-1-15,3 1 1 16,5-1-1-16,-1 1 1 16,1 3-1-16,4 1 0 15,4 3 0-15,0 4 1 16,0 3-1-16,0 4 0 0,4 4 0 16,-4 4 0-16,0 4 0 15,-4-1 1-15,-1 4 0 16,1 4 0-16,0 4 0 15,0-1 0-15,0 1 0 16,-1 0 1-16,1 3-1 16,4-7 0-16,0-4 0 15,0 4 0-15,0 4 0 16,5 0 1-16,-1 3-1 16,-4-3 1-16,8-1-1 15,-8 1 0-15,-4 0 0 16,-4-4 1-16,-1 0 0 15,1-4 0-15,-1-4 0 16,1-3 1-16,4-4-1 16,4-7 0-16,4-1-11 15,0 1 1-15</inkml:trace>
        </inkml:traceGroup>
      </inkml:traceGroup>
    </inkml:traceGroup>
    <inkml:traceGroup>
      <inkml:annotationXML>
        <emma:emma xmlns:emma="http://www.w3.org/2003/04/emma" version="1.0">
          <emma:interpretation id="{AD9381F3-1A11-4D1C-9030-E58408530869}" emma:medium="tactile" emma:mode="ink">
            <msink:context xmlns:msink="http://schemas.microsoft.com/ink/2010/main" type="paragraph" rotatedBoundingBox="13895,11630 20527,11833 20504,12607 13871,124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FC1490-A603-4249-B8B3-C34F3F7DA32B}" emma:medium="tactile" emma:mode="ink">
              <msink:context xmlns:msink="http://schemas.microsoft.com/ink/2010/main" type="line" rotatedBoundingBox="13895,11630 20527,11833 20504,12607 13871,12404"/>
            </emma:interpretation>
          </emma:emma>
        </inkml:annotationXML>
        <inkml:traceGroup>
          <inkml:annotationXML>
            <emma:emma xmlns:emma="http://www.w3.org/2003/04/emma" version="1.0">
              <emma:interpretation id="{8DE5FB78-CCDD-409D-BFBE-EA7817A99EDA}" emma:medium="tactile" emma:mode="ink">
                <msink:context xmlns:msink="http://schemas.microsoft.com/ink/2010/main" type="inkWord" rotatedBoundingBox="13870,12316 13896,11753 14308,11772 14282,12334">
                  <msink:destinationLink direction="with" ref="{6787BB6F-0B86-4E33-ADE0-DB79F0D9A2FF}"/>
                </msink:context>
              </emma:interpretation>
            </emma:emma>
          </inkml:annotationXML>
          <inkml:trace contextRef="#ctx0" brushRef="#br2" timeOffset="-36158.64">2 79 20 0,'-4'-11'10'0,"4"7"-5"0,8 4 10 16,1 0-14-16,-1-4 0 16,9 0 0-16,8-3 1 15,13-1-3-15,12 1 1 16,9-4 1-16,0 0 0 16,12 3-8-16,1 4 0 15</inkml:trace>
          <inkml:trace contextRef="#ctx0" brushRef="#br2" timeOffset="-36439.89">40-216 23 0,'4'-8'11'0,"25"-7"-12"15,-16 12 13-15,4 3-12 0,8 0 0 16,4 7 0-1,1 4 0-15,-1 0 0 0,-4 8 0 16,-4-4 0-16,-8 4 1 16,-9 7 0-16,-8 4 0 15,-9 3 0-15,-3 5 0 16,-5-1 0-16,-5 4 0 16,1 4 0-16,0-4 0 15,4-7 0-15,4 3 0 16,5-7 0-16,3-4 0 15,5-7-1-15,4 3 1 0,8-11-1 16,9-3 1-16,8-4-1 16,9-4 0-16,4-4 0 15,4-4 0-15,0-3-8 16,0-4 1-16</inkml:trace>
        </inkml:traceGroup>
        <inkml:traceGroup>
          <inkml:annotationXML>
            <emma:emma xmlns:emma="http://www.w3.org/2003/04/emma" version="1.0">
              <emma:interpretation id="{D35919D1-DC08-4EF3-B049-3A1ED7E6AC97}" emma:medium="tactile" emma:mode="ink">
                <msink:context xmlns:msink="http://schemas.microsoft.com/ink/2010/main" type="inkWord" rotatedBoundingBox="17298,11734 20527,11833 20504,12607 17275,12508"/>
              </emma:interpretation>
            </emma:emma>
          </inkml:annotationXML>
          <inkml:trace contextRef="#ctx0" brushRef="#br3" timeOffset="-19361.55">3402 153 21 0,'4'-14'10'0,"-4"17"-4"0,0-3 10 16,0 4-15-16,0 0 0 0,0-1 1 15,0 5 0-15,0 7-2 16,0 4 1-16,4 3 1 16,0 4 0-16,-4 8 0 15,0 3 0-15,0 4-1 16,0 0 1-16,0-7-2 16,-4-15 1-16,4-1 0 15,-4-3 0-15,4-4 0 16,0 1 0-16,0-9-1 15,0-3 1-15,4-15-1 16,0-7 1-16,0-4-1 16,1 0 0-16,3 0 0 15,0-8 0-15,5 4-1 16,4-4 1-16,4-3 0 16,0 7 0-16,8 4-1 15,1 4 0-15,-1 7 0 0,0 0 1 16,1 4-4-16,-1 7 1 15,1 4-6-15,-5 7 0 16</inkml:trace>
          <inkml:trace contextRef="#ctx0" brushRef="#br3" timeOffset="-18906.42">3885 247 19 0,'-13'4'9'0,"-4"-16"1"16,17 9 8-16,-4 3-17 16,-4 3 1-16,-1 12 0 15,-3-3 1-15,-1 6-4 16,1 12 1-16,-1-8 2 15,5 5 0-15,3 3-1 16,10-1 1-16,-1-6-2 16,8-1 1-16,5-7-1 15,4 0 1-15,0-7 0 16,9-5 0-16,-5-10-1 16,0-4 1-16,0-12-1 15,-4-7 1-15,-4-3-1 16,-9-8 1-16,-8-4-1 0,-4 4 1 15,0 3-1-15,-4 8 1 16,-5 8 0-16,-8 11 0 16,0 3-1-16,0 5 0 15,0-1-2-15,4 11 0 16,0 5-5-16,13-1 0 16,8 4-3-16,5 0 0 15</inkml:trace>
          <inkml:trace contextRef="#ctx0" brushRef="#br3" timeOffset="-18377.16">4082 303 21 0,'-8'-11'10'0,"16"-8"-5"0,1 15 12 0,3-7-16 16,9 0 0-16,5 11 0 16,7-4 1-16,5 4-3 15,4 0 1-15,4 8 1 16,-4-5 0-16,4 5-8 15,1-1 0-15</inkml:trace>
          <inkml:trace contextRef="#ctx0" brushRef="#br3" timeOffset="-18549.04">4339-145 24 0,'0'-15'12'0,"4"22"-11"16,-4 1 19-16,0-5-19 16,0 1 0-16,0 7 1 15,-4 12 1-15,-1 7-3 16,1 11 0-16,0 0 2 15,0 11 1-15,0 0-2 0,-1 4 1 16,1 0-1-16,0-7 1 16,4 3-3-16,0-11 1 15,0-11-5-15,0-4 1 16,0-7-5-16,-4 0 0 16</inkml:trace>
          <inkml:trace contextRef="#ctx0" brushRef="#br3" timeOffset="-17924.03">4830 202 26 0,'-17'-26'13'0,"-12"-19"-9"0,21 38 19 16,-5-1-22-16,-4 1 1 16,-4 3 0-16,0 4 1 15,4 4-4-15,-4 11 1 16,0 3 2-16,-4 8 0 16,0 1-1-16,4 2 0 15,0 5-1-15,8 3 1 16,5-3-1-16,4-4 1 15,8-8-2-15,4-7 1 16,9 0 0-16,0-11 0 16,8-12-1-16,0-3 1 0,5-7-1 15,-1-1 0-15,5-11-1 16,-5 0 1-16,-4 8 0 16,-4-1 0-16,-4 5 1 15,-4 6 0-15,-5 9 1 16,1 3 0-16,-5 11 0 15,-4 4 1-15,4 4-2 16,0 10 1 0,17 9-1-1,0-8 1-15,0-4-4 16,0-11 1-16,5-4-8 16,7-11 1-16</inkml:trace>
          <inkml:trace contextRef="#ctx0" brushRef="#br3" timeOffset="-17361.52">5049 273 29 0,'-9'-22'14'0,"26"10"-12"15,-8 9 23-15,7-9-26 16,5 9 1-16,5-9-1 16,7 1 1-16,1 0 0 15,0-4 1-15,8 0-2 16,4 8 1-16,4-1 0 15,-4 12 0-15,-4 0-1 16,-8 3 1-16,-5 4 1 0,-8 8 0 16,-4 3 0-16,-8-3 1 15,-1 4 0-15,-4-1 0 16,-4 0-1-16,0-3 1 16,0 0-1-16,0-4 0 15,0 0-3-15,0-8 1 16,0-3-6-16,0-4 0 15,0 0-3-15,0-11 0 16</inkml:trace>
          <inkml:trace contextRef="#ctx0" brushRef="#br3" timeOffset="-17705.28">5293-209 26 0,'-9'19'13'0,"1"26"-11"0,8-34 15 16,0 11-17-16,0 12 0 15,-4 11 0-15,-1 3 1 16,1 8-2-16,0 0 1 16,0-3-2-16,0-5 1 0,-1-14-7 15,-3 7 1-15</inkml:trace>
          <inkml:trace contextRef="#ctx0" brushRef="#br3" timeOffset="-17220.9">5574-115 29 0,'-8'0'14'0,"8"-4"-13"16,0 4 24-16,0-8-27 15,0 8 0-15,0 0-3 16,4 4 1-16,4 4-1 16,-4 10 0-16</inkml:trace>
          <inkml:trace contextRef="#ctx0" brushRef="#br3" timeOffset="-16830.27">5860 142 25 0,'-17'11'12'0,"9"-22"-9"0,3 15 17 15,1 11-20-15,-4 4 1 16,4 10 0-16,-1-2 1 16,5 3-2-16,5 3 0 15,3-7 1-15,5-3 0 16,3-8 0-16,1 0 0 15,4-4-1-15,0-11 1 16,0-4-1-16,0-7 1 16,0-4-2-16,-4-11 1 15,-4-12-2-15,-9-6 1 0,-4 2-1 16,-4 1 1-16,-5 4 1 16,-3 3 0-16,3 8 1 15,1 8 0-15,-5 3 1 16,1 7 0-16,-5 4-1 15,0 8 1-15,4 4-3 16,5-1 0-16,4 8-3 16,0 0 0-16,8 0-5 15,4 4 0-15</inkml:trace>
          <inkml:trace contextRef="#ctx0" brushRef="#br3" timeOffset="-16361.51">6263-22 28 0,'4'-8'14'0,"1"16"-13"0,-5-4 23 16,0 7-24-16,0 8 1 16,0-1 0-16,0 12 1 15,0 7-2-15,-5 1 0 16,5-5 2-16,-4 1 0 15,4-4-1-15,0-4 1 16,4-4-1-16,1 5 1 16,-1-16-1-16,0-7 0 15,4-4-1-15,5-12 1 16,0-3-1-16,3-7 1 0,5-12-2 16,1 1 1-16,7-5-1 15,5 5 0-15,-5-1 0 16,-4 8 0-16,-4 4 0 15,-4 3 0-15,0 8 1 16,-5 7 0-16,-3 8 1 16,-1 7 0-16,-4 0 0 15,1 12 1-15,-1 3-1 16,-4 7 1-16,4-3-1 16,0 0 0-16,0 0-1 15,1-4 1-15,-1-7-5 16,0 3 1-16,0-3-8 15,9-4 0-15</inkml:trace>
        </inkml:traceGroup>
      </inkml:traceGroup>
    </inkml:traceGroup>
    <inkml:traceGroup>
      <inkml:annotationXML>
        <emma:emma xmlns:emma="http://www.w3.org/2003/04/emma" version="1.0">
          <emma:interpretation id="{D00BC170-DA94-440A-95C7-71CDD957CC20}" emma:medium="tactile" emma:mode="ink">
            <msink:context xmlns:msink="http://schemas.microsoft.com/ink/2010/main" type="paragraph" rotatedBoundingBox="17350,12765 20379,12771 20377,13720 17348,1371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9C8D7B7-6B88-4B1D-802A-9EEFF3AA276E}" emma:medium="tactile" emma:mode="ink">
              <msink:context xmlns:msink="http://schemas.microsoft.com/ink/2010/main" type="line" rotatedBoundingBox="17350,12765 20379,12771 20377,13720 17348,13715"/>
            </emma:interpretation>
          </emma:emma>
        </inkml:annotationXML>
        <inkml:traceGroup>
          <inkml:annotationXML>
            <emma:emma xmlns:emma="http://www.w3.org/2003/04/emma" version="1.0">
              <emma:interpretation id="{1DDDFE41-410B-4A4B-8FCF-CEDF1C29F084}" emma:medium="tactile" emma:mode="ink">
                <msink:context xmlns:msink="http://schemas.microsoft.com/ink/2010/main" type="inkWord" rotatedBoundingBox="17350,12765 20379,12771 20377,13720 17348,13715"/>
              </emma:interpretation>
            </emma:emma>
          </inkml:annotationXML>
          <inkml:trace contextRef="#ctx0" brushRef="#br3" timeOffset="-15674">3696 1110 20 0,'25'-23'10'0,"13"23"-4"16,-26-3 8-16,1-9-12 15,-5 5 1-15,-3-1 2 0,-1 1 1 16,-8-1-7-16,-9 5 1 16,-4 3 3-16,-8 3 1 15,-4 9-2-15,-5-1 1 16,-4 4-2-16,0 11 1 15,5-7-2-15,7-4 1 16,10 3-2-16,11 5 1 16,14 3-1-16,8 0 1 15,12 0-1-15,5 0 1 16,-5 0-1-16,5-3 1 16,-5 7 0-16,-4-15 0 0,-8 0 1 15,-8 0 0-15,-14-4-1 16,-3 0 1-16,-9-4 0 15,-8-7 1-15,-5 0-1 16,-7-3 0-16,-1-5-1 16,4 1 0-16,5-1-2 15,4 1 0-15,4 3-3 16,8 0 1-16,5 4-7 16,8 4 1-16</inkml:trace>
          <inkml:trace contextRef="#ctx0" brushRef="#br3" timeOffset="-15283.37">4217 766 26 0,'0'0'13'0,"0"0"-8"0,0 0 18 16,0 0-23-16,-4 11 0 0,-1 12 1 15,1-1 1-15,-4 8-2 16,-1 7 0-16,1 4 1 15,0 12 1-15,-5-8-1 16,5-1 1-16,-1 1-1 16,5 0 1-16,0-4-2 15,4-4 1-15,-4-3-1 16,4-8 0-16,0-3-3 16,0-8 0-16,0-4-7 15,0-4 0-15</inkml:trace>
          <inkml:trace contextRef="#ctx0" brushRef="#br3" timeOffset="-14892.74">4385 1087 25 0,'-4'4'12'0,"-9"7"-8"0,13-3 15 16,-4 3-18-16,0 8 1 15,4-8 0-15,0 7 1 16,4 9-4-16,4-1 0 16,1 0 2-16,7 0 1 15,10-7-1-15,7-8 0 16,5-7 0-16,-13-8 0 16,1-11-1-16,-1-4 1 15,-4-7 0-15,-4 0 0 16,-9-8 0-16,-4-3 0 0,-8 3-1 15,-9 5 1-15,-3 2 0 16,-5 9 0-16,-5 7-1 16,1-4 1-16,-4 11-1 15,-5 4 1-15,9 7-2 16,0 1 1 0,12 22-10-1,5 3 0-15</inkml:trace>
          <inkml:trace contextRef="#ctx0" brushRef="#br3" timeOffset="-14330.24">4784 1016 25 0,'0'0'12'0,"0"12"-7"0,0-5 12 15,0 4-15-15,0 8 0 16,0 3 1-16,0 1 0 16,0-1-4-16,0 4 1 15,4 4 2-15,0 0 0 0,5-4-1 16,-1-3 1-16,5-5-1 15,-1-7 0-15,1-7 0 16,4-11 0-16,0-4-1 16,0-8 1-16,-1 8-1 15,1-8 0-15,0 0-1 16,0 1 1-16,-5-1 0 16,1 4 0-16,0 8-1 15,-1-1 0-15,1 12 1 16,-1 3 0-16,-3 4 0 15,-1 1 0-15,9 3 0 16,-4 0 1-16,-1 3 0 16,5-3 0-16,-4 0 0 15,-1-4 1-15,1-3-1 16,4-8 0-16,-5-4 0 16,5-7 0-16,0 0 0 0,-4-4 1 15,-5 0-2-15,0-15 1 16,1 0-2-16,-1-4 1 15,1 4-2-15,-1 1 0 16,0 6-5-16,1 8 0 16,-1 8-5-16,5 7 1 15</inkml:trace>
          <inkml:trace contextRef="#ctx0" brushRef="#br3" timeOffset="-14064.61">5494 994 29 0,'-4'-15'14'0,"0"37"-11"16,4-18 23-16,-4 7-26 16,-1 4 1-16,1 8 0 15,-4 3 0-15,-1-4-1 16,5 4 0-16,0 1 1 15,4 2 0-15,0-2 0 16,4-1 0-16,0-8-2 16,1-3 1-16,-1-3-5 15,0-9 0-15,-4-3-5 16,4-11 1-16</inkml:trace>
          <inkml:trace contextRef="#ctx0" brushRef="#br3" timeOffset="-13908.35">5465 844 28 0,'4'-18'14'0,"13"-5"-11"0,-17 23 21 15,4-7-25-15,4 7 1 16,1 0-2-16,-5 7 1 16,4 5-3-16,1 3 0 15,-5 3-4-15,-4 5 0 16</inkml:trace>
          <inkml:trace contextRef="#ctx0" brushRef="#br3" timeOffset="-13486.47">5763 1031 28 0,'-4'-7'14'0,"4"14"-13"16,-4-7 24-16,4 11-25 15,-4 4 1-15,-1 4 1 16,1 3 1-16,0 1-3 16,0-1 0-16,0 1 2 15,-1-1 0-15,1 1-1 16,4-5 1-16,0-3-1 16,0-4 0-16,0-3-1 15,9-8 1-15,7-8-2 16,1-3 0-16,4 4-2 0,9-12 0 15,-1-7-1-15,0 0 1 16,1-4-1-16,-5 7 1 16,0 8 1-16,-4 1 1 15,-4 2 2-15,0 9 0 16,-9 3 0-16,1 3 1 16,-5 12 0-16,-4 8 1 15,0-5-1-15,0-3 1 16,0 0-3-16,0 0 1 15,4 4-3-15,0-4 1 0,5 0-9 16,3 0 1-16</inkml:trace>
          <inkml:trace contextRef="#ctx0" brushRef="#br3" timeOffset="-12970.84">6490 1020 30 0,'4'-37'15'0,"-25"11"-11"16,17 18 22-16,-8 1-24 15,-5-1 0-15,0 8 0 16,-4 4 0-16,0 3-3 16,0 5 1-16,0 2 1 15,0 5 0-15,0 11-1 16,0 4 1-16,8-4-1 0,1-8 0 15,7-3-1-15,10-1 1 16,7-3 0-16,1-4 0 16,4-7-1-16,4 4 0 15,0-8 0-15,0 0 1 16,0-8-1-16,-4 1 1 16,-1 3-1-16,-3 0 1 15,-5 4 0-15,1 8 0 16,-1-1 1-16,1 4 0 15,-1 8 0-15,0 7 1 0,1 12-1 16,-5 3 1-16,0 7-1 16,0 5 1-16,-4-9-1 15,0 1 1-15,-8-7 0 16,-5-1 0-16,-3-7 0 16,-10-4 1-16,-3-7-1 15,-5-1 1-15,-4-7-3 16,-4-3 1-16,-4-4-4 15,4-1 0-15,0 1-5 16,0 0 0-16,0 7-6 16,0-3 1-16</inkml:trace>
        </inkml:traceGroup>
      </inkml:traceGroup>
    </inkml:traceGroup>
    <inkml:traceGroup>
      <inkml:annotationXML>
        <emma:emma xmlns:emma="http://www.w3.org/2003/04/emma" version="1.0">
          <emma:interpretation id="{64D5D456-2B55-47D0-A95B-9C58A928E60A}" emma:medium="tactile" emma:mode="ink">
            <msink:context xmlns:msink="http://schemas.microsoft.com/ink/2010/main" type="paragraph" rotatedBoundingBox="17437,13920 19672,13887 19681,14550 17446,145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7DDF6DB-D508-4230-99CA-43C1763019FE}" emma:medium="tactile" emma:mode="ink">
              <msink:context xmlns:msink="http://schemas.microsoft.com/ink/2010/main" type="line" rotatedBoundingBox="17437,13920 19672,13887 19681,14550 17446,14583"/>
            </emma:interpretation>
          </emma:emma>
        </inkml:annotationXML>
        <inkml:traceGroup>
          <inkml:annotationXML>
            <emma:emma xmlns:emma="http://www.w3.org/2003/04/emma" version="1.0">
              <emma:interpretation id="{63A9922A-AA6B-4D88-9204-C861EED15D79}" emma:medium="tactile" emma:mode="ink">
                <msink:context xmlns:msink="http://schemas.microsoft.com/ink/2010/main" type="inkWord" rotatedBoundingBox="17437,13920 19672,13887 19681,14550 17446,14583"/>
              </emma:interpretation>
            </emma:emma>
          </inkml:annotationXML>
          <inkml:trace contextRef="#ctx0" brushRef="#br3" timeOffset="-12111.46">3973 1931 23 0,'-4'-14'11'0,"4"10"-6"15,0 4 12-15,0 0-16 0,0 4 0 16,0 7 2-16,0 7 1 16,0 9-4-16,0 6 0 15,0 12 2-15,0 11 1 16,-4-4-1-16,4 1 1 16,-5 6-2-16,1-3 1 15,0-7-1-15,0 0 0 16,0-12 0-16,4-7 0 15,-5-8-1-15,5-7 1 16,0-4-1-16,0-7 1 16,-4-8-1-16,0 1 0 0,-4-16-1 15,-5-7 1-15,0 0-1 16,-3-1 1-16,-5 1 0 16,-5 0 0-16,5 4 0 15,0 7 0-15,-4 0 0 16,4 7 0-16,0 1 0 15,-4 7 0-15,4 4 0 16,-4 3 0-16,4 1 0 16,0 7 1-16,4-1-1 15,0 5 0-15,4 7 0 16,9-3 1-16,4-1-1 16,9 1 0-16,7 3 0 15,10-4 0-15,-1-3 0 16,8-4 1-16,5-4-4 15,9-7 0-15,-1-4-8 16,0 0 1-16</inkml:trace>
          <inkml:trace contextRef="#ctx0" brushRef="#br3" timeOffset="-11627.08">4255 2324 22 0,'-21'-12'11'0,"4"5"-2"16,13 3 9-16,-5 4-16 15,1 0 0-15,-5 0 2 16,5 8 0-1,-5 14-4 1,1 4 0-16,-1 0 3 16,5 1 0-16,3-1-2 15,10-4 1-15,-1 1-1 16,8-5 1-16,5 1-2 16,4-4 0-16,4-8 0 15,1-7 0-15,-1-3-1 16,0-5 1-16,-4-3-1 15,-4-12 1-15,-5-6-1 0,-3-1 0 16,-9-11 0-16,0 3 1 16,-9 5 0-16,-3-1 1 15,-1 8 0-15,-4 3 0 16,1 12-1-16,-1 8 1 16,-4 3-1-16,8 7 1 15,1 4-3-15,7 4 1 16,10 4-10-16,3 3 1 15</inkml:trace>
          <inkml:trace contextRef="#ctx0" brushRef="#br3" timeOffset="-11033.32">4574 2208 26 0,'-8'-19'13'0,"33"15"-5"16,-25 4 13-16,4 0-20 15,-4 4 1-15,0 4 0 16,0 7 1-16,0 3-3 16,0 8 0-16,0 1 2 15,0 6 0-15,-4-3 0 16,4 0 0-16,0 0-1 15,4 0 0-15,0-12 0 16,0-3 0-16,1-3-1 16,-1-1 1-16,0-8-1 0,0-3 0 15,5-11-1-15,-1-4 1 16,5 0-1-16,-1-3 1 16,5-5-1-16,-4 5 0 15,-1 3 0-15,1 3 1 16,-1 1 0-16,1 0 0 15,0 7 0-15,-1 4 0 16,1 0 1-16,-1 8 0 16,1-1 0-16,0 4 0 15,-1 4 0-15,1 0 1 0,0 8-1 16,-1-5 0-16,1-3 0 16,-1 0 0-16,-3-7 0 15,3-4 1-15,-3-1-1 16,3-3 1-16,1-7-1 15,0-8 1-15,-5-4-1 16,0-3 0-16,1-8-2 16,3-4 0-16,-3-3-2 15,3 3 1-15,1 1-3 16,-5 7 1-16,5 7-6 16,0 4 0-16,-1 11-2 15,-3 4 0-15</inkml:trace>
          <inkml:trace contextRef="#ctx0" brushRef="#br3" timeOffset="-10502.06">5272 2126 30 0,'0'-12'15'0,"4"20"-16"0,-4-4 26 16,0 7-24-16,0 8 1 16,0-1 1-16,4 8 0 15,-4 4-4-15,0 0 1 0,0 4 2 16,0-1 1-16,0 1-1 16,-4-4 0-16,4 0-1 15,0-8 1-15,0-7-1 16,0-4 1-16,0-3-1 15,0-8 0-15,0-8-1 16,4-3 0-16,4-8-1 16,1-7 1-16,3 0-2 15,5-4 1-15,8 0-1 16,5-3 1-16,-1 3-1 16,1 11 1-16,-1 4 0 15,-4 4 1-15,-4 7 0 16,-4 8 1-16,-4 7 0 15,-5 4 1-15,-4 0 0 16,-4 4 0-16,0 3 0 16,0 4 1-16,0 4-1 15,0 0 0-15,4 4 0 16,5-12 0-16,3-7 0 0,9 0 0 16,1-4-1-16,7-3 0 15,9-1-4-15,0 1 0 16,-5-12-11-16,1 0 1 15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01:49.09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1A1E7E0-29DE-4DEE-9D89-D0AFEEED9C9C}" emma:medium="tactile" emma:mode="ink">
          <msink:context xmlns:msink="http://schemas.microsoft.com/ink/2010/main" type="inkDrawing" rotatedBoundingBox="15754,10914 17140,9700 17355,9944 15969,11159" semanticType="callout" shapeName="Other">
            <msink:sourceLink direction="from" ref="{878FE964-4E8C-422E-8787-3841B7F82C5B}"/>
          </msink:context>
        </emma:interpretation>
      </emma:emma>
    </inkml:annotationXML>
    <inkml:trace contextRef="#ctx0" brushRef="#br0">3317-2207 16 0,'0'-4'8'0,"9"-7"-1"16,-9 11 8-16,0 0-14 15,0 0 1-15,0 0 1 16,0 0 0-16,0 0-3 16,0 0 1-16,0 4 2 15,0 3 0-15,0-3 0 16,-4 7 0-16,4 0-1 15,-5-3 1-15,5-1-2 16,-4 4 0-16,-4 1 0 16,-1-1 0-16,-3-4-1 15,-5 4 1-15,0 1-1 0,-4-1 1 16,4 4-1-16,-8 3 1 16,4 1-1-16,0 4 0 15,-4-1 0-15,0 0 1 16,-5 4-1-16,1 1 1 15,-5-1-1-15,5 0 0 16,-5 8 0-16,5 3 1 16,-5-7-1-16,5 0 1 15,-1-4-1-15,1 4 0 16,4 0 0-16,4-4 0 0,-4 4 0 16,-1 3 1-16,-7-10-1 15,3-5 1-15,1 1-1 16,-5 3 0-16,1 1 0 15,3-1 1-15,1 4-1 16,4-3 0-16,-5 3 0 16,1 0 1-16,-1-4-1 15,1-3 0-15,0 4 0 16,-1-1 1-16,1 0-1 16,-1 5 0-16,5-5 0 15,0 0 0-15,4-3 0 16,4 0 0-16,0-1 0 15,0-3 0-15,5 0 0 16,-5-4 0-16,9 1 0 16,-1-1 0-16,1-4 0 15,4 1 0-15,-1-4 0 16,1-1 0-16,0 1 0 0,0-4 0 16,4 0 0-16,-4-4 0 15,4 1 0-15,0-9 1 16,4 1-1-16,0-4 0 15,4-3 0-15,1-9 0 16,-1 5 0-16,5-4 0 16,-1 3 0-16,9 1 0 15,-4-4 0-15,0 0 0 16,4 0 0-16,0-1 0 16,0-2 0-16,0 2 0 0,0 5 0 15,-4 3 0-15,0 8 0 16,-5 4 0-16,1-5-1 15,-5 9 1-15,1-1 0 16,-5-4 0-16,-4 8 0 16,0 0 0-16,0 0-1 15,0 0 0-15,-4 0 0 16,-5-3 1-16,1 3-1 16,0 3 0-16,-1 5 1 15,-3-1 0-15,-1 5-1 16,5-5 1-16,-9 8 0 15,4 4 0-15,1-4 0 16,-5 3 0-16,0 1 0 16,0 0 0-16,0-1-1 15,0 5 1-15,1 3 0 16,-1-4 0-16,0 4 0 0,9 4 0 16,-1-3 0-16,1-5 0 15,-5 0 0-15,5 1 1 16,-1-5-2-16,1 1 1 15,0-4 0-15,3 0 0 16,1-4 0-16,0-3 0 16,4-1 0-16,4 1 1 15,0-1-1-15,1-7 0 16,3 0 0-16,5-4 1 16,3 1-1-16,5-1 1 0,9-4-1 15,-1 1 0-15,5-1 0 16,-1-3 1-16,1 4 0 15,-4-1 0-15,-5 1-2 16,-4 3 0-16,-4 0-10 16,-9-3 1-16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01:59.00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4372DF6-FCAB-413E-9F40-AA9920E8C5E1}" emma:medium="tactile" emma:mode="ink">
          <msink:context xmlns:msink="http://schemas.microsoft.com/ink/2010/main" type="inkDrawing" rotatedBoundingBox="15938,11391 17503,9971 17798,10296 16233,11716" semanticType="callout" shapeName="Other">
            <msink:sourceLink direction="to" ref="{878FE964-4E8C-422E-8787-3841B7F82C5B}"/>
          </msink:context>
        </emma:interpretation>
      </emma:emma>
    </inkml:annotationXML>
    <inkml:trace contextRef="#ctx0" brushRef="#br0">2191-459 20 0,'0'0'10'0,"9"-4"-6"0,-9 4 10 15,0 4-12-15,0-4 0 16,0 0 1-16,0 0 1 16,4-8-5-16,0 1 1 15,5-1 3-15,-1-3 0 16,5 0-2-16,-1-4 1 15,5 0-1-15,0 0 0 16,4-3-1-16,0-5 1 16,8-3-1-16,5 0 0 0,-1 0 0 15,5 3 1-15,4-7-1 16,-8-3 0-16,4-1 0 16,4 1 1-16,0-5-1 15,4-7 0-15,-4 1 0 16,4-5 0-16,0 4 0 15,1 4 0-15,-1 0 0 16,4-4 0-16,1 4 0 16,-1 0 0-16,1 0 0 15,-14 7 1-15,1 4-2 16,0-3 1-16,4 3 0 16,-4 0 0-16,0-4 0 15,0 1 0-15,-1 3 0 16,1 0 0-16,-4 0 0 15,-1 0 1-15,1 4-1 16,-5 0 0-16,-3 4 0 0,-5-1 0 16,-5 1 0-16,-3-1 0 15,0 8 0-15,-1 0 0 16,1-3 0-16,-5 3 1 16,1 0-1-16,-1 4 1 15,-4 3-1-15,-4 4 1 16,-4 1-1-16,4-1 1 15,-4 4-1-15,-4-4 1 16,-1 1-1-16,-3 3 0 16,-5 0 0-16,-4 0 0 0,0 3 0 15,-5 5 0-15,1-5 0 16,-4 5 1-16,-1-1-1 16,1 5 0-16,4-9 0 15,0 9 0-15,4-5 0 16,0 0 0-16,4 1-1 15,0-1 1-15,4-3-1 16,5 4 1-16,0-5-1 16,3 1 0-16,1 4 0 15,4-5 1-15,0 1-1 16,4 0 0-16,5-4 0 16,3-4 1-16,9 4 0 15,9-4 1-15,3-3-1 16,5-4 0-16,4-1 0 15,0 5 0-15,0-1 0 16,-4 1 1-16,0 3-2 0,-4 8 1 16,-5-4 0-1,-8 4 0-15,0-1 0 0,-8 9 0 16,-5-1 0-16,-4 0 1 16,-8 0-1-16,0 8 1 15,0 0-1-15,-9-1 1 16,0 5-1-16,-3 3 1 15,3 0-1-15,-4 0 0 16,5 4 0-16,-1-4 1 16,0-7-1-16,5 0 1 15,-1-8-1-15,1 0 1 0,0 0-11 16,-1 4 1-16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8:09:55.9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14632 15208 17 0,'5'0'8'0,"-5"-5"-5"0,6 2 6 0,3 3-9 15,3-2 0-15,9-1 0 16,6-2 1-16,9-1-1 16,5 1 0-16,10 2 0 15,-1-2 1-15,-5 3-1 16,-6-4 1-16,-3 1 0 16,-4 0 0-16,1-1 0 15,-6 1 1-15,-6 2-1 16,-6 1 1-16,-1-1-5 15,-5 3 1-15,-3 0-4 16,-3 3 1-16</inkml:trace>
  <inkml:trace contextRef="#ctx0" brushRef="#br0" timeOffset="281.25">15203 15060 20 0,'9'8'10'0,"-3"-11"-10"0,-3-2 15 16,0 8-16-16,3-3 1 16,3-3 0-16,0 0 0 15,0 3 0-15,3 0 0 16,2 3-1-16,1 0 1 16,3 2-1-16,-3 3 1 15,0 0 0-15,-3 0 0 0,-3 2 1 16,-6 4 0-16,-6-4 1 15,-3 3 0-15,-6 1 0 16,-3-1 1-16,0 0-1 16,-3-2 0-16,0-1-8 15,1 1 0-15</inkml:trace>
  <inkml:trace contextRef="#ctx0" brushRef="#br0" timeOffset="765.63">14736 15081 16 0,'3'-2'8'0,"-15"7"-5"0,9-2 6 15,-6 2-9-15,-3 3 0 16,0 5 1-16,0 0 0 16,3 3-1-16,-3 0 0 15,-6 0 0-15,-2 0 1 16,-1 0-1-16,0-1 1 0,0 1-1 15,3 0 0-15,3-3 0 16,3 1 0-16,4-4 0 16,-1 3 0-16,3 3-1 15,6-5 1-15,3 0 0 16,6-4 0-16,5 1 0 16,4-2 1-16,3-1-1 15,-3-5 1 1,21 3 1-1,-4 2 0-15,1-2-4 16,-3 2 0-16,0 0-3 16,-4 6 0-16</inkml:trace>
  <inkml:trace contextRef="#ctx0" brushRef="#br0" timeOffset="1234.38">15792 14997 19 0,'3'0'9'0,"9"8"-10"0,-6-3 14 0,3 3-13 15,0 0 0-15,6 0-1 16,3 2 1-16,3 11 0 15,0 1 1-15,2 1-1 16,-2 1 0-16,0-3 0 16,0 3 1-16,0 3 0 15,2-6 0-15,1 0 0 16,0-5 1-16,-3-3 0 16,-3 0 0-16,-3-5 1 15,-3 3 0-15,-3-6-8 16,-9 3 0-16,-3-3-2 15,-3 3 1-15</inkml:trace>
  <inkml:trace contextRef="#ctx0" brushRef="#br0" timeOffset="1578.14">15760 15412 16 0,'15'-11'8'0,"11"-15"-6"0,-17 15 12 0,3-2-14 16,9-5 1-16,6-4 0 15,6-4 0-15,-7-3-1 16,4-6 1-16,9-2 0 15,5 6 0-15,7-4-1 16,-6-2 1-16,-4 0 0 16,-2 5 0-16,0 3-1 15,-7 0 0-15,-5 3 0 16,-6 5 1-16,-6 7 0 16,-9 4 1-16,-9 7-8 15,-9 11 0-15</inkml:trace>
  <inkml:trace contextRef="#ctx0" brushRef="#br0" timeOffset="3125.03">13643 15997 17 0,'3'-8'8'0,"-9"-5"-5"0,6 13 8 16,-3 0-11-16,-3 0 0 15,-3 5 0-15,-2-3 1 16,-7-2-1-16,0 8 1 0,-3 0-1 16,-6 6 1-16,0 1 0 15,1 7 0-15,-1 1-1 16,0 7 1-16,0 1-1 16,3 1 1-16,4 0-1 15,5 2 0-15,3-2-1 16,3-3 1-16,3 0 0 15,6-2 0-15,3-4 0 16,6-7 0 0,3-2 0-16,3-4 1 0,3 3 0 15,2-10 0-15,1 5 0 16,3-8 1-16,3-8-1 16,3 5 1-16,-1-5-1 15,7-2 1-15,-6-9-1 16,-3-2 0-16,-4 3-1 15,-2-9 1-15,-3 3-1 16,-3 3 1-16,0 0-1 16,-6 5 0-16,0 0 0 0,-3 8 0 15,0 0 0-15,-3 3 0 16,-3 5-1-16,0 0 1 16,0 5-1-16,-3 1 1 15,3 4-1-15,-3-2 0 16,3 5 0-16,0 1 0 15,0 2 0-15,3-1 0 16,3 1 0-16,0 0 0 16,2 3 0-16,4-6 0 0,3-5 1 15,0-3 0-15,3 3 0 16,0-8 0-16,0 0 1 16,0-3 0-16,-1-5 0 15,1-5 0-15,0-3 0 16,-3-7 0-16,0-4 0 15,0 3 0-15,3-5-1 16,-6-3 1-16,-1-2 0 16,-2 2 0-16,0 3-1 15,-6 5 0-15,0-2 0 16,-6-1 0-16,-3 9 0 16,0-1 0-16,0 4 0 15,1 7 1-15,-1 0-1 16,0 5 0-16,0 6-5 15,0 2 0-15,0 3-3 16,-6 2 1-16</inkml:trace>
  <inkml:trace contextRef="#ctx0" brushRef="#br0" timeOffset="3609.42">14191 16185 19 0,'6'-6'9'16,"6"4"-10"-16,-6-4 13 0,3 6-13 15,3 0 1-15,0 6-1 16,2-4 1-16,1 6 0 15,0 3 0-15,-3 2 0 16,-3 0 0-16,-3 3 1 16,-3 0 0-16,-6 3 0 15,-3-1 1-15,-3 1-1 16,-3-1 0-16,-3 3 0 16,-3-5 1-16,4 8-2 15,-1-8 1-15,3-6-1 16,3 1 0-16,3 0 0 15,0-4 0-15,0 1 0 16,3-2 0-16,3-1 0 16,3-5 0-16,3 5 0 15,6-5 1-15,3-5-1 0,3 5 1 16,-1 0 0-16,4-5 0 16,0 5 0-16,-3-3 1 15,0 0-3-15,-3 6 0 16,-6-3-6-16,-3 5 1 15</inkml:trace>
  <inkml:trace contextRef="#ctx0" brushRef="#br0" timeOffset="3859.42">14185 16396 17 0,'3'-16'8'0,"15"11"-4"15,-9 5 8-15,3-3-13 16,6-2 1-16,-1 5 0 16,7-5 1-16,0 5-1 15,3-3 1-15,3 3-1 16,2-2 1-16,4-1-6 15,3 3 1-15</inkml:trace>
  <inkml:trace contextRef="#ctx0" brushRef="#br0" timeOffset="4203.17">14968 16021 18 0,'-3'-6'9'0,"9"4"-6"0,-6 2 12 0,6-3-16 16,3 3 0-16,3 0 0 15,6 0 0-15,-4 0 1 16,4 0 1-16,6 0-2 15,3-3 1-15,6 1 0 16,2 2 1-16,7-3-1 16,0 3 1-16,-1 0 0 15,1 3 0-15,-3-1 0 16,-4-2 1-16,-2 0 0 16,-9 0 0-16,-3 0-8 15,-3 0 1-15</inkml:trace>
  <inkml:trace contextRef="#ctx0" brushRef="#br0" timeOffset="4500.05">15530 15923 13 0,'9'0'6'0,"15"5"1"0,-18-2 2 16,3-3-9-16,3 5 0 16,0-3 0-16,0 4 1 15,0 2-1-15,-3 0 0 16,-3 0 1-16,-3-3 0 0,-3-2 1 16,-6 4 0-1,-3 4-1-15,-3 0 1 0,3-1 1 16,-3 1 0-16,6-1-6 15,-3-2 0-15,0 0-3 16,-3 0 1-16</inkml:trace>
  <inkml:trace contextRef="#ctx0" brushRef="#br0" timeOffset="4968.81">15099 15912 18 0,'0'5'9'0,"-27"1"-9"0,15-1 13 16,-9-2-12-16,-5 12 0 15,-4-7 0-15,-6 3 1 16,-3 0-2-16,-2 2 0 16,2-3 1-16,0 4 0 0,10-6 0 15,2 7 0-15,9-7-1 16,3 3 0-16,0-1-1 15,3-2 1-15,6 0-1 16,3 6 0-16,6-6 0 16,6-1 0-1,9-1 0-15,3 2 0 0,6-6 1 16,2 6 0-16,1-2 1 16,0-1 0-16,-3 0 1 15,0 0 1-15,-4-2-8 16,-8 8 0-16</inkml:trace>
  <inkml:trace contextRef="#ctx0" brushRef="#br0" timeOffset="9203.24">16028 16036 16 0,'-3'0'8'0,"6"0"-2"16,-3 0 8-16,3-8-14 15,2 6 1-15,4-3 0 16,3-1 0-16,6-4-2 16,9-6 1-16,0-5 1 15,3-6 0-15,-1-2-1 16,4-5 1-16,0 7-1 16,-3-2 1-16,-4 5-1 15,-5 6 0-15,-6 2 0 16,-6 8 1-16,-6 3-2 15,-9 5 1-15,-3 10 0 16,-3 6 0-16,0 5-1 16,-3 6 1-16,0 2-1 0,-2 0 1 15,2-3-1-15,3 3 1 16,3 1-1-16,6-1 0 16,6-5 1-16,3 2 0 15,6-5 0-15,0-8 1 16,6 1-1-16,2-6 1 15,4-6 0-15,3-2 0 16,0-5 0-16,-6-3 0 16,-1-3 0-16,1-2 0 15,0-3-1-15,3-2 1 0,6-6-1 16,-4-5 1-16,1-3-1 16,-3 0 1-16,-6 1 0 15,-3-6 0-15,-6 7-1 16,-3 4 1-16,-6 7-1 15,-3 4 0-15,-3 4 0 16,0 3 0-16,0 0 0 16,0 3 0-16,0 5 0 15,3 5 0-15,3-2 0 16,6-3 0-16,3 8-3 16,3-8 0-16,3 2-4 15,0 6 0-15</inkml:trace>
  <inkml:trace contextRef="#ctx0" brushRef="#br0" timeOffset="9562.62">16787 15999 17 0,'0'-8'8'0,"9"14"-5"0,-7-4 10 0,4 4-13 16,-3 4 0-16,0 3 0 15,6 6 0-15,3 5 0 16,-3-3 0-16,3 3 0 15,3 2 0-15,0 1 0 16,0-1 1-16,-3-5 0 16,-3-5 1-16,2 0 0 15,-2-3 0-15,-3-5-1 16,0 0 0-16,-3 0-7 16,3 0 1-16</inkml:trace>
  <inkml:trace contextRef="#ctx0" brushRef="#br0" timeOffset="9843.87">16679 16314 12 0,'-3'-8'6'0,"27"-5"0"0,-15 5 3 16,3-2-7-16,3-4 0 16,3-2 0-16,6-5 1 15,2 0-4-15,4-3 0 16,-6 0 3-16,0-5 0 0,0 6-1 16,2-7 0-16,-2 15-2 15,-3 1 1-15,-3 4-6 16,-6 10 0-16</inkml:trace>
  <inkml:trace contextRef="#ctx0" brushRef="#br0" timeOffset="11328.26">14108 16923 11 0,'9'-6'5'0,"8"-12"5"0,-14 13 4 15,0-3-13-15,0 2 0 16,0-2 1-16,-3 8 1 15,0 0-4-15,0 0 0 16,-6 6 2-16,-3 2 0 16,1 2-1-16,-7 1 1 15,-6 7-2-15,-3 11 1 16,-3 6 0-16,-3 7 1 16,-2 14-1-16,-4-6 0 0,3 0 1 15,-2-5 0-15,2-8-1 16,6-5 1-1,0 5 0-15,3-13 0 0,-2-8 0 16,-1-3 0-16,-3-5 1 16,3-3 0-16,3-5-1 15,1 0 0-15,2-13 0 16,6 0 1-16,3-11-2 16,3 0 1-16,3-13-2 15,6 0 0-15,6 8 0 16,0-3 1-16,6 1-1 15,3-4 0-15,3 9 0 16,0-3 1-16,2 2-1 16,-5 3 1-16,-3 8-1 15,0 3 0-15,0 3-1 16,0 4 1-16,0 6 0 16,0 6 0-16,0 7-1 15,-3 5 1-15,-1 6 0 0,1 3 1 16,3 4-1-16,0 1 1 15,0 3 0-15,3-6 0 16,0-3 0-16,-3 1 0 16,3-9 1-16,0 3 1 15,-1-8 0-15,1-2 1 16,-3-3 0-16,0 0 1 16,-3-8-6-16,-3 5 0 15,-3 0-5-15,-6-2 0 0</inkml:trace>
  <inkml:trace contextRef="#ctx0" brushRef="#br0" timeOffset="11812.64">14182 17248 17 0,'-6'-8'8'0,"12"0"-2"16,-6 8 8-16,3-5-15 15,-3 5 1-15,6 0-2 16,0 0 1-16,3 0 1 16,3 8 1-16,0-3-2 15,3 1 1-15,-1 1-1 0,-2-4 1 16,0 5 1-16,-6 5 0 15,-6-2 0-15,-3 2 1 16,-6 8-1-16,-6-5 1 16,1-3-1-16,-1-2 0 15,3 5-1-15,0 2 1 16,0-2-1-16,0 0 0 16,0 0-1-16,3-3 1 15,3-2 0-15,3 2 0 16,3-5 0-16,6 0 0 0,-3 0 0 15,0-3 0-15,3-2 0 16,6-3 1-16,3-3-1 16,0-2 1-16,3 5 0 15,0-3 0-15,-1-2 0 16,-2 5 0-16,-3 0-8 16,-3 5 1-16</inkml:trace>
  <inkml:trace contextRef="#ctx0" brushRef="#br0" timeOffset="12125.15">14146 17407 21 0,'-3'8'10'0,"3"-16"-10"0,0 8 12 15,6 0-12-15,0 0 0 16,0 0 0-16,0 0 1 16,6 0-1-16,3 0 0 15,0 0 0-15,6 0 1 16,0-3 1-16,-1-2 0 0,-2 5-4 15,0 0 0-15,-3 5-4 16,-3-5 1-16</inkml:trace>
  <inkml:trace contextRef="#ctx0" brushRef="#br0" timeOffset="12640.78">14673 16925 16 0,'3'6'8'0,"9"-1"-8"0,-6-5 10 0,6 0-10 16,6 0 0-16,9 0 1 16,5 0 0-16,13 3-2 15,6-1 1-15,-4-2 1 16,7-5 0-16,5 0 0 16,10 5 0-16,-4 2-1 15,10-4 1-15,-7-4 0 16,-14 12 1-16,-7-4 0 15,-5-4 0-15,-6-4-1 16,-6 6 1-16,-7 0-7 16,-8 0 0-16</inkml:trace>
  <inkml:trace contextRef="#ctx0" brushRef="#br0" timeOffset="12953.28">15563 16872 18 0,'0'-7'9'0,"0"7"-5"0,0 0 10 16,0 0-15-16,6 0 1 16,3 0-1-16,0 0 0 15,0 0 1-15,3 5 0 16,-3-3 0-16,3 6 0 15,-3-2 0-15,0 2 0 0,2-3 1 16,-5 3 0-16,-6-5 0 16,-3 2 0-16,-6 3 0 15,1 2 1-15,-4 1 0 16,0-1 0-16,0-2-2 16,3 6 1-16,0-4-7 15,-3 1 0-15</inkml:trace>
  <inkml:trace contextRef="#ctx0" brushRef="#br0" timeOffset="13531.42">14992 16809 17 0,'9'0'8'0,"-12"-5"-5"0,3 5 8 0,-3 5-10 15,-3-2 0-15,-6-3 1 16,-3 13 0-16,-3-3-3 16,-6 1 1-16,-3 0 1 15,-2 4 1-15,-4-1-2 16,-3-6 1-16,6 0 0 15,4 0 0-15,5-1-1 16,3 1 1-16,3 0-1 16,3 0 0-16,0 0-1 15,3-3 1-15,6 3-1 16,0 0 0-16,0 0 0 16,6 3 0-16,6-3 1 15,6 0 0-15,3 0 0 16,6 0 0-16,3-6 1 15,-1 6 0-15,1 0 1 16,3-3 0-16,-6 1-2 0,-3 2 0 16,0 0-6-1,-7 2 0-15</inkml:trace>
  <inkml:trace contextRef="#ctx0" brushRef="#br0" timeOffset="14359.55">16379 16960 16 0,'9'-6'8'0,"12"-12"-4"0,-16 18 7 16,1-3-11-16,0-5 1 16,0 0 0-16,0-7 0 15,-3 4-1-15,-3-8 1 16,-6 4 0-16,-3 1 0 15,-5-2-1-15,-7 9 1 16,0-4-1-16,-3 6 1 0,0 10-1 16,3-2 0-16,-8 10 0 15,-1 3 0-15,0 5-1 16,0-5 1-16,4 5 0 16,2 5 0-16,6 3-1 15,3 6 1-15,6-9-1 16,3 6 1-16,3-3 0 15,6 0 0-15,6-13 1 16,6 0 0-16,3-8 0 16,6-13 0-16,2-6 0 15,4 1 1-15,3-12-1 16,6-7 1-16,-1 0-1 16,-2 5 0-16,-6-2-1 15,-3-1 1-15,-7 4-1 16,-5 1 1-16,-3 7-1 15,-3 1 0-15,0 6-1 16,-6 6 1-16,-3 2-1 16,-6 8 0-16,-3 2-1 15,0 1 1-15,-3 5 0 0,0 5 0 16,3 3 0-16,3 0 1 16,4-1 0-16,-1-1 0 15,3-1 1-15,0 2 0 16,3-7-1-16,2 0 1 15,1-3-7-15,3 1 0 16</inkml:trace>
  <inkml:trace contextRef="#ctx0" brushRef="#br0" timeOffset="14703.31">16602 16984 16 0,'-9'-6'8'0,"12"6"-4"15,0 0 7-15,0 6-10 16,0 2 0-16,3-1 0 16,0 9 0-16,3-2-2 15,3 1 1-15,3-1 1 16,0 4 0-16,-1 3-1 15,1 3 0-15,0 5 1 16,-3-5 0-16,0-3 0 16,-3-5 0-16,0 0 1 15,-3-3 1-15,-3-5-1 0,0 5 1 16,-3-10-7-16,0 2 0 16,-3-2-3-16,-6-6 1 15</inkml:trace>
  <inkml:trace contextRef="#ctx0" brushRef="#br0" timeOffset="14953.31">16501 17280 19 0,'9'-11'9'0,"12"-5"-8"16,-12 3 13-16,5 0-14 16,10-6 1-16,3-2 0 15,6-2 1-15,-1-4-2 16,-2 1 0-16,3 2 1 16,0-3 1-16,-9 9-8 15,-4 7 1-15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3T18:08:46.99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303 37 11 0,'0'-8'5'0,"0"-3"4"16,0 4 5-16,0 7-12 0,4-8 0 15,-4 8 1-15,0-3 1 16,0 3-5-16,-4 0 1 15,0 3 2-15,-5 1 1 16,1 3-1-16,4 5 0 16,-9-1-1-1,1 4 0-15,-1 4-1 16,-4-5 0-16,-4 9 0 16,0-1 1-16,0 4-1 15,0 4 0-15,4-4 0 16,-4 1 0-16,4 2 0 15,-4 1 0-15,5-3 0 16,3 2 0-16,0 1 0 0,5 0 0 16,0 0-1-16,3-8 1 15,5 1 0-15,0 3 0 16,0 4-1-16,5 0 1 16,-1-4 0-16,4-4 1 15,5 1-1-15,-1-5 0 16,1 1 0-16,4-4 0 15,0-4 0-15,-1-7 1 0,6 0-1 16,-1-4 0-16,0 0 0 16,-5-8 1-16,1 1-1 15,0-4 0-15,0-4 0 16,4-4 0-16,0 4 0 16,4 0 0-16,0-7 0 15,0-1 0-15,1 1 0 16,-1-4 0-16,0-4-1 15,-4 4 1-15,-4 0 0 16,0-4 1-16,-5 0-1 16,1 4 1-16,-5-4-1 15,-3-4 1-15,-5 4-1 16,0 4 1-16,-5 0 0 16,1 4 0-16,0-1-1 15,-9 1 0-15,1 3 0 16,-1 4 1-16,0 4 0 15,1 0 0-15,-1 3-1 16,-4 1 0-16,1 3 0 0,-1 0 1 16,0 4-2-16,0 0 0 15,5 0-4-15,-5 0 1 16,8 0-5-16,-3 0 1 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3T18:08:47.46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4 30 23 0,'-4'0'11'0,"8"-4"-10"0,-4 4 16 16,8 0-15-16,1 0 0 15,3 0 1-15,-3 0 1 16,3 0-5-16,5 0 0 16,0 0 2-16,0 0 1 15,0-4-1-15,-1 4 0 16,5-3-1-16,0-1 0 15,-4 4 0-15,0 0 0 16,0 0 0-16,-5-7 0 0,1 7-7 16,-5 0 1-16,1-4-2 15,-1 0 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5:51:23.79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DAB2CA06-D48F-4530-BA5E-6E6DA1E1C20D}" emma:medium="tactile" emma:mode="ink">
          <msink:context xmlns:msink="http://schemas.microsoft.com/ink/2010/main" type="inkDrawing" rotatedBoundingBox="3585,9850 8772,9771 8772,9834 3586,9913" shapeName="Other">
            <msink:destinationLink direction="with" ref="{992391C2-BFB9-4087-9DA0-67EF63188EA3}"/>
            <msink:destinationLink direction="with" ref="{15AFA553-1D6A-46CC-A675-1A1D03911480}"/>
          </msink:context>
        </emma:interpretation>
      </emma:emma>
    </inkml:annotationXML>
    <inkml:trace contextRef="#ctx0" brushRef="#br0">0 90 16 0,'5'-4'8'0,"32"19"-8"0,-20-15 8 0,4-7-10 16,4 10 1-16,5-3 0 16,8 4 0-16,12 0 1 15,9 0 1-15,-9-4-1 16,9 0 0-16,17 3 1 16,4 1 0-16,16-4 0 15,14 0 0-15,-10 0 1 16,14 0 0-16,16 0-1 15,9 0 0-15,-1-4 0 16,14 8 0-16,12-8-1 16,16 1 1-16,-16-5-2 15,9 1 1-15,16 3 0 16,-17 0 0-16,0-3 0 16,9 3 1-16,4 4-1 15,-21 0 0-15,0 0 1 0,-9 0 0 16,1 4-1-16,-1 0 0 15,-16-8 0-15,-9 0 1 16,0 0-1-16,-8-3 1 16,4-1-1-16,-4 5 1 15,-25-9-1-15,-13 5 1 16,-9-4 0-16,-7 3 0 16,-10 1-2-16,-7 7 1 15,-5-4-6-15,-8 0 1 16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03:59.12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A645254-8695-40F5-B961-BE659C0EFB1A}" emma:medium="tactile" emma:mode="ink">
          <msink:context xmlns:msink="http://schemas.microsoft.com/ink/2010/main" type="inkDrawing" rotatedBoundingBox="17646,7339 20063,7161 20066,7213 17650,7390" semanticType="underline" shapeName="Other">
            <msink:sourceLink direction="with" ref="{37866590-6064-4E1D-831A-132B5AB6620C}"/>
          </msink:context>
        </emma:interpretation>
      </emma:emma>
    </inkml:annotationXML>
    <inkml:trace contextRef="#ctx0" brushRef="#br0">2420 27 9 0,'-16'0'4'0,"-1"-4"0"0,13 0 4 16,-5 4-7-16,-3-4 0 16,-1 1 2-16,0-1 0 15,-3 0-4-15,-1 4 1 0,0-3 1 16,0 3 1-16,0 0-1 15,1 0 1-15,-6 0-2 16,-3 0 1-16,-4 0-1 16,-1 3 1-16,-3-3-1 15,-1 0 0-15,1 0 0 16,3 4 0-16,-3 0 0 16,-1-1 0-16,0 1 0 15,-8 0 0-15,4 0 0 16,1 3 1-16,-5-3-1 15,0 0 0-15,4-1 0 16,4-3 0-16,-8 4 0 16,-4 0 1-16,-4 0-2 15,3-4 1-15,-3 0 0 16,-1 0 0-16,-3 3 0 16,-1 1 1-16,1 0-2 0,-1-1 1 15,4 1 0-15,5 4 1 16,-4-1-1-16,-5 1 0 15,-4-5 0-15,5 1 0 16,-1 0 0-16,-8 0 0 16,4-1-1-16,0 1 1 15,1 7 0-15,3-3 0 16,5-1 0-16,3 1 0 16,5-1 0-16,-4 1 0 15,4-5 0-15,0 1 1 0,4-4-1 16,9 0 1-16,-5 0-1 15,13 0 0-15,4-4 0 16,1 1 1-16,3-1-2 16,5 0 1-16,-1 0-6 15,5 4 1-15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04:00.91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7866590-6064-4E1D-831A-132B5AB6620C}" emma:medium="tactile" emma:mode="ink">
          <msink:context xmlns:msink="http://schemas.microsoft.com/ink/2010/main" type="writingRegion" rotatedBoundingBox="16088,6887 20298,6213 20456,7198 16246,7872">
            <msink:destinationLink direction="with" ref="{0A645254-8695-40F5-B961-BE659C0EFB1A}"/>
          </msink:context>
        </emma:interpretation>
      </emma:emma>
    </inkml:annotationXML>
    <inkml:traceGroup>
      <inkml:annotationXML>
        <emma:emma xmlns:emma="http://www.w3.org/2003/04/emma" version="1.0">
          <emma:interpretation id="{16318C3E-C200-4543-884E-230A642B337A}" emma:medium="tactile" emma:mode="ink">
            <msink:context xmlns:msink="http://schemas.microsoft.com/ink/2010/main" type="paragraph" rotatedBoundingBox="16088,6887 20298,6213 20456,7198 16246,78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22F4D8-4288-48C0-91E5-3471A101D17F}" emma:medium="tactile" emma:mode="ink">
              <msink:context xmlns:msink="http://schemas.microsoft.com/ink/2010/main" type="line" rotatedBoundingBox="16088,6887 20298,6213 20456,7198 16246,7872"/>
            </emma:interpretation>
          </emma:emma>
        </inkml:annotationXML>
        <inkml:traceGroup>
          <inkml:annotationXML>
            <emma:emma xmlns:emma="http://www.w3.org/2003/04/emma" version="1.0">
              <emma:interpretation id="{3CEDFC15-BAA2-46D3-8AD0-2C5820AEFAEE}" emma:medium="tactile" emma:mode="ink">
                <msink:context xmlns:msink="http://schemas.microsoft.com/ink/2010/main" type="inkWord" rotatedBoundingBox="16088,6887 17865,6603 18023,7587 16246,7872"/>
              </emma:interpretation>
            </emma:emma>
          </inkml:annotationXML>
          <inkml:trace contextRef="#ctx0" brushRef="#br0">-1777 203 5 0,'0'-4'2'0,"4"0"7"16,-4-3-5-16,0-1-1 16,0-3 1-16,0 0 1 15,0-4 1-15,0-8-8 16,0 9 1-16,-4-1 4 16,-4 0 0-16,-1 0-2 15,-12 0 0-15,0 4-1 16,-8 3 1-16,-1 1-2 0,5 3 1 15,-4 4 0-15,-1 4 0 16,1 7 0-16,-1 0 1 16,1 11-1-16,0-3 0 15,3 4 0-15,5 6 0 16,5 1 0-16,-1 4 0 16,4-4 0-16,5 3 0 15,8-3 0-15,4-7 1 16,4-5-1-16,5 1 1 15,4 0 0-15,4-4 0 0,0 0 0 16,0-4 0-16,0-4 0 16,8-3 0-16,1-4-1 15,-1-4 1-15,5 4 0 16,-1-7 0-16,-3-8-1 16,-5-4 1-16,-4 1-1 15,-4-5 0-15,0 1 0 16,-5 3 1-16,-3-3-1 15,-1 3 0-15,-4 0 0 16,0 1 0-16,-4 3 0 16,0 3 0-16,0-3-1 15,0 8 1-15,0 0-1 16,0 7 0-16,0 3 0 16,-4 1 0-16,4 3 0 15,0 5 1-15,-4 3-1 16,4-4 0-16,0 11 1 0,0-3 0 15,-4 7 0 1,4 4 0-16,0-11 0 0,0-1 0 16,0 5 0-16,0-5 1 15,0 1 0-15,4-4 0 16,0 0-1-16,0-4 1 16,5-3-7-16,3-1 0 15</inkml:trace>
          <inkml:trace contextRef="#ctx0" brushRef="#br0" timeOffset="687.5">-1731 498 19 0,'0'3'9'0,"4"-10"-7"16,-4 7 11-16,9-4-13 15,-1-3 1-15,5 3-1 16,4 4 1-16,-1-4-2 16,5 1 1-16,5 3 1 15,-1-4 0-15,0 4-2 16,0 0 1-16,0 0-6 15,-3 7 1-15</inkml:trace>
          <inkml:trace contextRef="#ctx0" brushRef="#br0" timeOffset="421.88">-1538 330 19 0,'-8'-4'9'0,"8"19"-8"16,0-11 10-16,0 3-11 15,0 4 1-15,-4 0 0 0,0-3 0 16,-1 3-2-16,1 4 1 16,0 7 0-16,4 5 1 15,0-5-1-15,0 8 0 16,0-8 0-16,0 1 1 16,0-1 0-16,4-3 0 15,-4-4 0-15,0-4 0 16,4 0-1-16,-4-3 1 15,0-8-7-15,0-4 1 16</inkml:trace>
          <inkml:trace contextRef="#ctx0" brushRef="#br0" timeOffset="1187.51">-1336 505 11 0,'-12'-7'5'0,"3"-19"5"0,9 18 3 0,0 1-12 16,0-1 1-16,0 1 0 15,-4 3 0-15,0 0-3 16,0 0 1-16,-5 1 1 15,1 3 0-15,-1 0-1 16,-3 3 1-16,-1 1-1 16,1 4 1-16,3-1-2 15,1 4 1-15,-1 4-1 16,5 4 1-16,4 0 0 16,0-1 0-16,4-3 0 15,5 0 0-15,-1-4 1 16,5 1 0-16,-1-5 0 15,1-3 1-15,0-4-1 16,-1-4 0-16,1-3 0 0,4-5 1 16,-1 1-2-16,-3 0 0 15,-5 0 0-15,1 3 0 16,-5 1 0-16,-4 7 0 16,0 0-1-16,0 0 0 15,4 0 0-15,-4 0 1 16,4 4-1-16,-4-1 0 15,0 5 0-15,0-1 1 16,0 1-1-16,5 3 1 16,-1 0-6-16,-4 0 0 15</inkml:trace>
          <inkml:trace contextRef="#ctx0" brushRef="#br0" timeOffset="1921.9">-1239 445 11 0,'-4'0'5'0,"16"-3"5"0,-12 3 1 16,0 0-11-16,4 0 0 15,1 0 0-15,-1 3 1 16,-4 5-1-16,0-1 0 15,0 5 1-15,0-1 0 16,-4 7-1-16,-1-3 1 16,5 0 0-16,-4 0 0 15,4-4-1-15,0 1 1 0,0-5 0 16,0 4 0-16,0-7 0 16,4 0 1-16,1-4-1 15,-5 0 0-15,4-4 0 16,0-3 1-16,0-1-1 15,0-3 0-15,1 0-1 16,-1 0 1-16,0-1-1 16,4-3 0-16,1 0-1 15,8-3 1-15,-9 3 0 16,-4 4 0-16,0-1-1 16,5 5 1-16,-1 3-1 15,1 0 1-15,-1-3-1 16,1 3 0-16,-1 4 0 15,0 4 1-15,1 0-1 16,-5 3 0-16,-4 4 1 16,0 4 0-16,0 0-1 15,0 8 1-15,0-5 0 0,0 1 1 16,0-4-1-16,0 0 0 16,0 0 0-16,0-4 1 15,0-3 0-15,0 3 0 16,4 0-2-16,0-7 1 15,5-4-6-15,8 0 0 16</inkml:trace>
          <inkml:trace contextRef="#ctx0" brushRef="#br0" timeOffset="-1156.27">-374 416 14 0,'9'-8'7'0,"-1"4"-1"0,-8 4 7 15,0 0-13-15,0 0 1 16,-4 0-1-16,-9 0 1 0,1 0-2 15,-5 0 1-15,-4 4 0 16,-8 4 1-16,-9-1-1 16,-4 0 0-16,0 1 0 15,4-1 0-15,0 1 0 16,5 3 1-16,-1 0-1 16,4 4 1-16,5-4-1 15,0-3 0-15,8-1 0 16,5 1 1-16,3-1-1 15,1 1 0-15,8-1 0 16,0 4 0-16,4-3 0 16,4-1 0-16,1 1 0 15,8-1 0-15,-1 1 0 16,1 3 1-16,4 0-1 16,5 4 0-16,3 0 0 15,9 0 1-15,0 4-1 0,-5-8 0 16,5 0 0-16,-4 0 1 15,-1-3-1-15,1-1 0 16,-5 1 0-16,1-4 1 16,-9-1-2-16,-9 5 1 15,-7-1-6-15,-10 4 1 16</inkml:trace>
        </inkml:traceGroup>
        <inkml:traceGroup>
          <inkml:annotationXML>
            <emma:emma xmlns:emma="http://www.w3.org/2003/04/emma" version="1.0">
              <emma:interpretation id="{BCA295D0-B7E8-4945-BCCA-E75216A50E4B}" emma:medium="tactile" emma:mode="ink">
                <msink:context xmlns:msink="http://schemas.microsoft.com/ink/2010/main" type="inkWord" rotatedBoundingBox="18238,6544 20299,6214 20436,7073 18376,7403">
                  <msink:destinationLink direction="with" ref="{82F1A0DB-1E79-40C7-BCD6-ED35FDA08CA5}"/>
                </msink:context>
              </emma:interpretation>
            </emma:emma>
          </inkml:annotationXML>
          <inkml:trace contextRef="#ctx0" brushRef="#br1" timeOffset="-5937.58">996-193 19 0,'9'-4'9'0,"8"-11"-8"0,-9 11 9 15,0-7-10-15,5 0 1 16,4 3 0-16,0 5 0 16,4-9-1-16,0-2 0 15,4-1 0-15,0-4 0 16,0 0 0-16,9-3 1 16,-5-1-1-16,-3 1 0 15,3 0-1-15,0 3 1 16,-8-4 1-16,-4 9 0 15,0-1-1-15,-4 3 1 0,-1-3 0 16,-8 8 0-16,-4 7-1 16,9-4 1-16,-9 4-1 15,0 4 0-15,-4 7-1 16,4 0 1-16,-5 4-1 16,1 4 1-16,0 0 0 15,-4-1 0-15,3 1 0 16,-3 3 0-16,4 1 0 15,0 3 0-15,4-7 0 16,8-8 0-16,-4 4 0 16,9 0 1-16,-1-4-1 15,1 0 1-15,0-3 0 16,-1-5 0-16,5-3 0 16,4-3 0-16,0 3 0 15,4-4 0-15,5 0 0 16,-5-3 0-16,4-4-1 0,-3-4 1 15,-1-4-1-15,-4 0 1 16,-4-3-1-16,-5-1 1 16,-3 1-1-16,-9 3 1 15,0-3-1-15,-5-1 0 16,1 1 0-16,-4 3 0 16,-1 1 0-16,1 3 0 15,0 4-1-15,-1-1 1 16,1 5-1-16,-1 7 1 15,1 0-1-15,0 0 1 16,-1 4 0-16,1 3 0 0,4 1-1 16,-1-1 0-16,1 4 1 15,4-3 0-15,4 3-1 16,5 0 1-16,3-3-1 16,9-1 1-16,5-3 0 15,-1 0 0-15,4 3 0 16,1-3 0-16,-1-1 0 15,5 1 1-15,3 0-1 16,1 0 1-16,0 3-8 16,0 1 1-16</inkml:trace>
          <inkml:trace contextRef="#ctx0" brushRef="#br1" timeOffset="-7218.85">543 1 13 0,'0'0'6'0,"0"-4"-2"0,0 4 6 16,-5 0-9-16,1 0 1 15,-4 4-1-15,-5 0 1 0,-4 3-3 16,1 1 1-16,-5-1 0 15,0 4 1-15,-5 0-1 16,1 1 1-16,-4-1 0 16,-1 0 0-16,5 0-1 15,0 4 1-15,0-4-1 16,-5 4 1-16,1-3-1 16,-1-1 1-16,1 0-1 15,0-4 1-15,8 1-1 16,0-1 0-1,4 1-1 1,0-1 1-16,4 1 0 16,5-4 0-16,4 3 0 15,-1 1 0-15,5-1 0 16,0-3 1-16,9 3-1 16,3 1 0-16,10 3 0 15,3-4 0-15,0 5 0 0,0-1 1 16,0 0-1-16,5 0 0 15,3 0 0-15,1 1 0 16,4-1 0-16,-5 0 0 16,1 0 0-16,0-3 0 15,-5-1-1-15,1-3 1 16,-5 0 0-16,-4-1 1 16,-4-3 0-16,-5 4 0 15,-3-4 0-15,-1 4 0 16,-8-4 0-16,0 0 1 0,0 0-8 15,-4-4 0-15</inkml:trace>
          <inkml:trace contextRef="#ctx0" brushRef="#br1" timeOffset="-8000.11">2085 247 3 0,'0'4'1'0,"-4"-11"1"0,4 7 2 16,0 0-4-16,0 0 0 16,0 0 2-16,0 0 0 0,0 0-2 15,0 0 1-15,0-4 2 16,0 4 0-16,0-4 0 15,-5 4 0-15,1 0-1 16,-4 0 1-16,4 0-1 16,-5 0 0-16,1 0-1 15,-1-3 0-15,1 3-1 16,0-4 1-16,-1 4-1 16,1 0 0-16,4 0 0 15,-1 0 0-15,1 0 0 16,0 0 0-16,0 0 0 15,-5 0 1-15,5 0-1 16,0 4 0-16,-4-4 0 16,3 0 1-16,1 0-1 15,-4-4 1-15,-1 4-1 16,1 0 1-16,-1-4-1 0,-3 4 1 16,-1 0-1-16,-4-4 1 15,5 4-1-15,-5-3 1 16,0-1 0-16,-8 0 0 15,4 4-1-15,0 0 0 16,-4 0 0-16,0 0 1 16,-1-4-1-16,-3 1 0 15,4 3 0-15,0 0 0 16,4 0 0-16,-5 0 0 16,-3 0 0-16,-5 0 0 15,1 0 0-15,-5 0 0 0,8 0 0 16,1 0 1-16,0 0-1 15,-1 0 0-15,1 0 0 16,-1 0 0-16,-7 0 0 16,3 0 1-16,-4 0-2 15,4 0 1-15,1 0 0 16,-1 0 0-16,5 0 0 16,-1 0 0-16,5 0 0 15,0 3 0-15,-9 1 0 16,1 0 0-16,-5 0 0 15,-4-4 0-15,4 0 0 16,4 3 0-16,1-3 0 16,3 0 1-16,-3 0-1 15,-1 0 0-15,5 4 0 16,-1-4 0-16,1 0 0 0,-5 0 1 16,5 0-2-16,-1 4 1 15,5 0 0-15,4-1 1 16,0-3-1-16,4 0 0 15,1 4 0-15,-1 0 0 16,4-4 0-16,1 0 0 16,3-4 0-16,1 8 0 15,-1-4 0-15,5 0 1 16,0 0-1-16,0 0 1 16,0 0-5-16,4 0 0 15,8 0-3-15,5 3 1 0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04:04.10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2F1A0DB-1E79-40C7-BCD6-ED35FDA08CA5}" emma:medium="tactile" emma:mode="ink">
          <msink:context xmlns:msink="http://schemas.microsoft.com/ink/2010/main" type="inkDrawing" rotatedBoundingBox="20235,9348 20251,7193 20299,7194 20283,9349" semanticType="callout" shapeName="Other">
            <msink:sourceLink direction="with" ref="{BCA295D0-B7E8-4945-BCCA-E75216A50E4B}"/>
            <msink:sourceLink direction="with" ref="{4812B449-F859-4D73-AECC-57F425EC8666}"/>
          </msink:context>
        </emma:interpretation>
      </emma:emma>
    </inkml:annotationXML>
    <inkml:trace contextRef="#ctx0" brushRef="#br0">21 13 12 0,'9'-8'6'0,"-1"1"3"16,-8 7 7-16,0 0-14 16,0 0 0-16,0 0-1 15,0 0 1-15,0 0-3 16,0 0 0-16,0 4 2 16,0 3 0-16,-4 1-1 15,4-1 0-15,0 4 0 16,-4 8 1-16,-1 11-1 15,1 7 0-15,0 12 0 16,0 11 0-16,0 7 0 16,-1 0 0-16,1 4 0 15,4-4 0-15,0 0 0 16,0 4 1-16,4 0-1 0,5 8 1 16,-1 7-1-16,1-8 0 15,-1 1 0-15,-4-8 1 16,-4-8-1-16,0 8 0 15,0-4 0-15,-4 1 1 16,4-1-1-16,0 4 0 16,-4 0 0-16,0-8 1 15,-1 1-1-15,-3-1 1 16,4-7-1-16,0-7 0 16,-1 3 0-16,1-11 1 15,4-3-1-15,0-5 0 0,0-3 0 16,0-4 1-16,0-7 0 15,0-4 0-15,4-4-2 16,-4-3 1-16,0-5-8 16,0-3 1-16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04:25.54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5645B7CA-9A9D-434E-BE27-4B8A9C607F0E}" emma:medium="tactile" emma:mode="ink">
          <msink:context xmlns:msink="http://schemas.microsoft.com/ink/2010/main" type="inkDrawing" rotatedBoundingBox="20324,9981 23383,10040 23382,10070 20323,10011" semanticType="underline" shapeName="Other"/>
        </emma:interpretation>
      </emma:emma>
    </inkml:annotationXML>
    <inkml:trace contextRef="#ctx0" brushRef="#br0">0-1 11 0,'8'0'5'0,"9"0"2"16,-9 0 5-16,5 0-11 16,0 0 0-16,3 0 0 15,1 0 1-15,0 0-3 16,0 0 1-16,0 0 1 16,8 0 0-16,4 0-1 15,9 0 1-15,8 0-1 16,5 0 1-16,-1 0-1 0,13 0 0 15,0 4 0-15,0-4 1 16,-12 0-1-16,-1 0 0 16,1 0 0-16,3 0 1 15,5 0-1-15,4 4 1 16,0-1-1-16,0 1 1 16,4 4-1-16,5-5 1 15,-9 1-1-15,-4 0 1 16,-1-4-1-16,5 0 1 15,5 0-1-15,-1 0 0 0,4 0 0 16,-12 0 0-16,8 0 0 16,1 0 0-16,-1 0 0 15,-12 0 0-15,3 0 0 16,1 0 1-16,0 0-1 16,0 0 1-16,4 0-2 15,-4 0 1-15,-9 0 0 16,-4 4 1-16,5-1-1 15,-9 1 0-15,0 0 0 16,0-1 0-16,-4 1 0 16,-5 0 1-16,-3 0-1 15,-9-4 0-15,0 0 0 16,0 0 0-16,0 0 0 16,-4 0 0-16,-1 0-1 15,1-4 1-15,8 4 0 16,-4-4 0-16,0 0 0 15,5 1 1-15,-1 3-1 0,0 0 1 16,4 0-1-16,-3 0 0 16,-1-4 0-16,-4 4 1 15,-8-4 0-15,-5 4 1 16,-8 0-3-16,-4 0 1 16,-5 0-7-16,1 0 1 15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04:29.88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090C6B50-730B-4E7A-A713-A874FED93489}" emma:medium="tactile" emma:mode="ink">
          <msink:context xmlns:msink="http://schemas.microsoft.com/ink/2010/main" type="inkDrawing" rotatedBoundingBox="16378,13159 20215,10041 20278,10118 16440,13235" semanticType="callout" shapeName="Other">
            <msink:sourceLink direction="with" ref="{B3AA492C-E1CB-491C-8A0D-1241DE08DE9D}"/>
          </msink:context>
        </emma:interpretation>
      </emma:emma>
    </inkml:annotationXML>
    <inkml:trace contextRef="#ctx0" brushRef="#br0">3849 0 16 0,'-8'8'8'0,"-5"3"-5"0,9-7 4 15,-5 3-7-15,-3 1 0 16,-5 3 0-16,-4 11 0 16,-8 4 0-16,-1 8 0 15,-3 0 0-15,-1-1 1 0,0 1-1 16,1 3 1-16,-1 1-1 15,-4-1 1-15,-4-4 0 16,-8 1 0-16,-1 3-1 16,1 8 1-16,-5 0-1 15,-3-4 1-15,-5 4-1 16,-1 11 1-16,6 4-1 16,7-4 0-16,1 4 0 15,-9-8 0-15,-8 4 0 16,4-11 1-16,-5 3-1 15,1 5 0-15,-13 6 0 16,9-3 0-16,8 8 0 16,4-4 0-16,-8-1 0 15,-9 1 0-15,5 0 0 16,-1-4 0-16,-3-7 0 16,-1-1 0-16,0 4 0 15,5 4 0-15,4 0 0 0,0 4 0 16,-9-7 0-16,4 3 0 15,-3 0 0-15,3 3 0 16,1-3 0-16,-1 4 0 16,5-8 0-16,8-3 0 15,1 0 0-15,-10-1 0 16,1-3 0-16,0 3 0 16,8-6 0-16,0 2 0 15,0 1 0-15,1 0 0 0,3 4 0 16,0-1 0-16,5-7 0 15,8 0 0-15,0 0-1 16,0 1 1-16,-4-5-1 16,-1-7 0-16,5-12-2 15,0 1 1-15,4-4-3 16,5-4 0-16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04:30.74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8D663657-3C07-4365-8785-F5D301B90B7D}" emma:medium="tactile" emma:mode="ink">
          <msink:context xmlns:msink="http://schemas.microsoft.com/ink/2010/main" type="writingRegion" rotatedBoundingBox="16518,12793 17636,13377 17375,13876 16258,13293"/>
        </emma:interpretation>
      </emma:emma>
    </inkml:annotationXML>
    <inkml:traceGroup>
      <inkml:annotationXML>
        <emma:emma xmlns:emma="http://www.w3.org/2003/04/emma" version="1.0">
          <emma:interpretation id="{54A87482-C779-46E2-B75B-4B4E7403D429}" emma:medium="tactile" emma:mode="ink">
            <msink:context xmlns:msink="http://schemas.microsoft.com/ink/2010/main" type="paragraph" rotatedBoundingBox="16260,12804 17483,12804 17483,13723 16260,137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D37F1A-DA5A-4837-A08C-7C87CDDF16B2}" emma:medium="tactile" emma:mode="ink">
              <msink:context xmlns:msink="http://schemas.microsoft.com/ink/2010/main" type="inkBullet" rotatedBoundingBox="16518,12793 17636,13377 17375,13876 16258,13293"/>
            </emma:interpretation>
          </emma:emma>
        </inkml:annotationXML>
        <inkml:trace contextRef="#ctx0" brushRef="#br0">-1790 5981 0 0,'5'-4'0'0,"-10"16"24"31,43 36-24-31,-71-93 2 16,33 49 0-16,0 4 1 15,0 3 1-15,0 4-5 16,0 3 0-16,0 1 3 0,-5 7 1 15,-3-3-2-15,0-1 0 16,-5 0-1-16,-4 8 1 16,0 0-1-16,1 0 1 15,-6-4-1-15,-3-3 0 16,4-5 0-16,0 5 0 16,0-5 0-16,4 1 0 15,1 0 0-15,3-1 0 16,0-3 0-16,5-3 0 0,0-1 0 15,3-4 0-15,1-3 0 16,4 0 1 0,21-4-2-1,0 0 1-15,9 3 0 16,3 1 0 0,13 0 0-1,-3-4 1-15,-1 0-1 16,-5-4 0-16,5 0 0 15,-8 1 1-15,-9 3-1 16,-4-4 1-16,-4 4-5 16,-4 0 0-16,-5 4-1 15,-4-1 0-15</inkml:trace>
        <inkml:trace contextRef="#ctx0" brushRef="#br0" timeOffset="1156.26">-1311 6612 16 0,'-4'-3'8'0,"17"-1"-4"16,-13 4 8-16,12-4-12 15,5 4 1-15,4 0 0 16,4 0 1-16,-4 0-3 15,0 0 1-15,9 0 1 16,-5-4 0-16,5 4 0 16,3 0 0-16,1 0 0 15,-1 0 1-15,1 0-4 16,-5 0 1-16,1 0-5 16,-9-3 1-16</inkml:trace>
        <inkml:trace contextRef="#ctx0" brushRef="#br0" timeOffset="781.25">-1201 6437 13 0,'-5'-4'6'0,"14"0"-1"15,-1 4 9-15,1-3-14 16,-1 3 1-16,9-4-1 16,-9 0 1-16,5 4-1 15,4 0 0-15,0 0 0 16,4 4 1-16,0 3-1 16,0 1 0-16,0-1 0 15,-5 5 0-15,1-1 0 0,-4 0 0 16,-9 0 0-16,-4 4 1 15,-8 0 0-15,-5 4 0 16,0-8 0-16,-3 0 0 16,-1 12 0-16,-4-5 0 15,8 5-1-15,-4-5 0 16,1 5 0-16,-1-1 0 16,-4-3 0-16,0-1 0 15,0 1-1-15,0 4 1 16,4-9 0-16,0 1 0 15,4 0 0-15,9-3 0 0,0-1-1 16,0 4 1-16,8-4 0 16,-4-4 0-16,8 1 0 15,1-4 1-15,3 3-1 16,1-3 0-16,4 0 0 16,-5-1 0-16,1-3 0 15,8 0 0-15,-4-3 0 16,4 6 0-16,4-3 0 15,0-3 0-15,5 3 0 16,-5-4 1-16,4 0-1 16,1-3 1-16,-5-1 0 15,0 4 0-15,-4 1-2 16,-4-5 1-16,-4 1-6 16,-5 3 1-16</inkml:trace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04:04.70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66CCF45-CAAE-44AA-AA73-ACA31F7E4F5B}" emma:medium="tactile" emma:mode="ink">
          <msink:context xmlns:msink="http://schemas.microsoft.com/ink/2010/main" type="writingRegion" rotatedBoundingBox="19859,8383 22311,8023 22467,9088 20015,9448"/>
        </emma:interpretation>
      </emma:emma>
    </inkml:annotationXML>
    <inkml:traceGroup>
      <inkml:annotationXML>
        <emma:emma xmlns:emma="http://www.w3.org/2003/04/emma" version="1.0">
          <emma:interpretation id="{498EA295-B419-42CD-9DFE-EFD961CB268E}" emma:medium="tactile" emma:mode="ink">
            <msink:context xmlns:msink="http://schemas.microsoft.com/ink/2010/main" type="paragraph" rotatedBoundingBox="19859,8383 22311,8023 22467,9088 20015,94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6910FB-A67C-41C5-AED9-747F9D88DFC5}" emma:medium="tactile" emma:mode="ink">
              <msink:context xmlns:msink="http://schemas.microsoft.com/ink/2010/main" type="line" rotatedBoundingBox="19859,8383 22311,8023 22467,9088 20015,9448"/>
            </emma:interpretation>
          </emma:emma>
        </inkml:annotationXML>
        <inkml:traceGroup>
          <inkml:annotationXML>
            <emma:emma xmlns:emma="http://www.w3.org/2003/04/emma" version="1.0">
              <emma:interpretation id="{4812B449-F859-4D73-AECC-57F425EC8666}" emma:medium="tactile" emma:mode="ink">
                <msink:context xmlns:msink="http://schemas.microsoft.com/ink/2010/main" type="inkWord" rotatedBoundingBox="19859,8383 22311,8023 22467,9088 20015,9448">
                  <msink:destinationLink direction="with" ref="{82F1A0DB-1E79-40C7-BCD6-ED35FDA08CA5}"/>
                </msink:context>
              </emma:interpretation>
            </emma:emma>
          </inkml:annotationXML>
          <inkml:trace contextRef="#ctx0" brushRef="#br0">1644 2291 20 0,'4'7'10'0,"0"-14"-7"0,-4 7 11 0,0 0-14 15,4 0 1-15,5 3 0 16,-1 5 0-16,0 3-1 15,1 4 0-15,-1 4 1 16,1-8 0-16,3 4 0 16,1 4 0-16,-1 3-1 15,5 4 1-15,0 0-1 16,4 0 1-16,0 1-1 16,-4-5 1-16,0-7-1 15,-1-4 1-15,-3 0 0 16,4-3 1-16,-5-5-1 15,1-6 1-15,0-5 0 16,-1-7 0-16,-3 0-1 16,3-3 1-16,1-8-1 15,4 7 0-15,4-7-1 16,0-4 0-16,4-4 0 0,-4-3 0 16,0-4 0-16,-4 3 0 15,4-3-5-15,-4 0 1 16,4 8-5-16,0 7 0 15</inkml:trace>
          <inkml:trace contextRef="#ctx0" brushRef="#br0" timeOffset="937.51">2879 1689 11 0,'-8'-37'5'0,"8"11"2"0,0 15 1 16,-5-4-5-16,1-4 1 15,-4 0 1-15,-1-7 0 16,1 4-7-16,-5-1 1 16,-3 1 4-16,-1-1 0 15,-4 9-2-15,-4-1 1 16,4 3-2-16,-9 1 1 0,5 7-1 15,4 8 1-15,0 7-2 16,0 4 1-16,4 8 0 16,0-1 0-16,0 4-1 15,5 8 1-15,3 3 0 16,5 1 0-16,4-16 0 16,4 4 1-16,1-3-1 15,3-1 1-15,0 0-1 16,5-3 1-16,4-4-1 15,4-4 1-15,4 0 0 16,-4-7 1-16,4-4-1 16,1-4 0-16,-5-3 0 15,-5 0 0-15,1-5-1 16,4-3 1-16,0 0-1 16,0-3 0-16,0-1 0 15,-4 0 0-15,-4 4 0 0,-1 1 0 16,-3 2-1-16,-1 1 1 15,-4 0 0-15,0 0 0 16,-4 3-1-16,0 8 1 16,0-7-1-16,0 7 0 15,-4 0 0-15,0 3 0 16,0 9 0-16,0-1 1 16,-5 8-1-16,1 3 1 15,-1-3 0-15,1-1 0 16,4 1 0-16,0 3 1 0,4 1-1 15,0 3 0-15,4 0 0 16,4-3 0-16,1-5 1 16,3 1 1-16,5-8-2 15,4 0 0-15,0-3-8 16,0-4 1-16</inkml:trace>
          <inkml:trace contextRef="#ctx0" brushRef="#br0" timeOffset="1437.51">3194 1738 15 0,'-4'7'7'0,"4"-3"0"0,0 0 3 16,0 3-10-16,0 8 1 15,0 4 0-15,0 7 0 16,0 0-1-16,0-3 0 16,4 6 1-16,-4 5 1 15,0 0-1-15,0-8 0 16,4-4-1-16,-4-3 1 15,0 0 0-15,0-8 1 0,5-4-1 16,-5-7 1-16,0-7-1 16,0-8 1-16,0-4-1 15,0 4 0-15,0-3-1 16,0-1 1-16,0-4-1 16,0 1 1-16,0-8-1 15,0 4 0-15,4 4-1 16,0-1 1-16,0 8-1 15,5 0 1-15,3 4 0 16,5 0 0-16,0 3-1 16,0 5 1-16,4 3-3 15,4 3 1-15,0 1-5 16,0 4 0-16</inkml:trace>
          <inkml:trace contextRef="#ctx0" brushRef="#br0" timeOffset="2031.27">3606 1925 8 0,'-8'-19'4'0,"-1"-11"7"0,5 23-1 0,-4-5-7 15,-5 1 0 1,-4 7 1 0,0 4 1-16,1 4-7 15,7 4 1-15,-3-1 3 16,-1 4 0-16,0 4-1 15,5 0 0-15,-1 11-1 16,9-3 0-16,0 7 0 16,0-8 0-16,0 4 0 15,5-3 0-15,-1-5 0 16,0-3 1-16,5-4 0 16,3-3 0-16,5-8-1 15,0-4 1-15,0-7-1 16,4-8 0-16,0 1 0 15,-5-1 1-15,5 0-1 0,-8 8 0 16,-5-4 0-16,-3 8 0 16,-1-1 0-16,-4 8 0 15,0-4-1-15,-4 4 1 16,-1 4 0-16,1 7 0 16,4 1 0-16,0 3 0 15,4-1 0-15,1 1 0 16,3 4 0-16,0-4 1 15,5 0-1-15,0 0 1 16,-1 0-4-16,1-8 1 0,-1-3-5 16,1 4 0-16</inkml:trace>
          <inkml:trace contextRef="#ctx0" brushRef="#br0" timeOffset="2755.08">4056 1667 20 0,'-9'0'10'0,"18"-11"-8"0,-9 11 14 0,0 0-16 16,0 0 0-16,0 3 0 15,0 1 1-15,0 7-1 16,0 4 0-16,-5 0 0 15,1 4 0-15,0 3 0 16,0 4 1-16,-5 4-1 16,1 0 1-16,0 4-1 15,-1 3 0-15,1 4 0 16,4-7 1-16,-1 0-1 16,1-8 1-16,0-4-1 15,0-7 1-15,4-4 0 16,-4 0 0-16,-1-7 0 15,1-4 0-15,4-7-1 16,-4-5 1-16,4-6 0 0,0-1 0 16,-4-3-1-16,0 3 0 15,-5-3 0-15,1 3 1 16,-1 0-1-16,1-3 0 16,0-4-1-16,-5 7 1 15,0 4 0-15,1 0 0 16,-1 4-1-16,-4 0 1 15,0 7 0-15,1 4 0 16,-1 4-1-16,0 3 1 16,0 8-1-16,0 0 1 15,5 4 0-15,3-4 0 0,5 11 0 16,0-4 0-16,8 8 0 16,5 0 0-16,3-8 0 15,1 5 1-15,4-1 0 16,4-8 0-16,0 5 0 15,12-8 0-15,5-4-9 16,0 0 1-16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04:34.11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B5894841-BE15-404F-AD2A-2B4FA0FF6870}" emma:medium="tactile" emma:mode="ink">
          <msink:context xmlns:msink="http://schemas.microsoft.com/ink/2010/main" type="writingRegion" rotatedBoundingBox="18248,9827 20689,9827 20689,11011 18248,11011"/>
        </emma:interpretation>
      </emma:emma>
    </inkml:annotationXML>
    <inkml:traceGroup>
      <inkml:annotationXML>
        <emma:emma xmlns:emma="http://www.w3.org/2003/04/emma" version="1.0">
          <emma:interpretation id="{F94A57D3-A55A-44B6-9D12-2226FA3D2AAF}" emma:medium="tactile" emma:mode="ink">
            <msink:context xmlns:msink="http://schemas.microsoft.com/ink/2010/main" type="paragraph" rotatedBoundingBox="18248,9827 20689,9827 20689,11011 18248,110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B0E7A9-515B-4948-BBC7-04F8FE1D359B}" emma:medium="tactile" emma:mode="ink">
              <msink:context xmlns:msink="http://schemas.microsoft.com/ink/2010/main" type="line" rotatedBoundingBox="18248,9827 20689,9827 20689,11011 18248,11011"/>
            </emma:interpretation>
          </emma:emma>
        </inkml:annotationXML>
        <inkml:traceGroup>
          <inkml:annotationXML>
            <emma:emma xmlns:emma="http://www.w3.org/2003/04/emma" version="1.0">
              <emma:interpretation id="{F11973C0-4D0E-4F5A-87E5-78EDD8F18503}" emma:medium="tactile" emma:mode="ink">
                <msink:context xmlns:msink="http://schemas.microsoft.com/ink/2010/main" type="inkWord" rotatedBoundingBox="20238,10985 20358,10569 20715,10673 20595,11088"/>
              </emma:interpretation>
            </emma:emma>
          </inkml:annotationXML>
          <inkml:trace contextRef="#ctx0" brushRef="#br0">2039 3744 17 0,'-5'3'8'0,"5"-3"-2"16,0 0 8-1,0 4-14 1,5 0 1-16,-5 0 0 16,4-1 0-16,0 1-1 15,4 4 0-15,1-1 1 16,3 1 0-16,1-1-1 16,0 0 1-16,-5 1-1 15,0-1 0-15,5 1 0 16,0 3 0-16,3-3 0 15,1 3 0-15,4-4 0 16,0 1 1-16,0 3-1 16,0-4 1-16,0 1-1 0,-4-1 0 15,0 1 0-15,-4-1 1 16,-1-3-1-16,-3 3 1 16,-1-7-1-16,-4 4 1 15,0 0-1-15,-4-4 0 16,-4 4 0-16,0-4 1 15,-4 3-1-15,-5-3 1 16,0 4-1-16,-4 0 0 16,1 3 0-16,-5 5 0 15,0-1 0-15,0 4 0 16,4 0 0-16,4 3 0 0,-4 1-1 16,-4-4 1-16,0 0 0 15,0 0 0-15,5 0 0 16,-5 0 0-16,4-4 0 15,0 0 1-15,4-3 0 16,5-1 1-16,-5 1-3 16,9-1 0-16,4 0-6 15,-4-7 0-15</inkml:trace>
          <inkml:trace contextRef="#ctx0" brushRef="#br0" timeOffset="1541.8">190 3000 16 0,'0'4'8'0,"-13"0"-4"15,13-4 6-15,-4 4-10 16,-5-1 1-16,1 1 0 15,-5 0 1-15,-3 3-2 16,-1 1 0-16,-4-1 1 16,-4-3 0-16,4 7-1 15,-5 0 1-15,9 4-1 0,1 4 0 16,-1 7-1-16,4 0 1 16,1 0 0-16,3-7 0 15,5 11 0-15,0 4 0 16,4-1 0-16,4 5 0 15,0-9 0-15,9 1 0 16,-1-4 0-16,5-3 1 16,0-4-1-16,0-5 1 15,8 1-1-15,-4-7 1 16,0-4 0-16,0-4 1 0,0-4-1 16,-4-4 0-16,0-3 0 15,-5-4 0-15,1 0 0 16,0-3 0-16,-1 3-1 15,-3-4 1-15,-1 4-1 16,0-4 0-16,-3 8 0 16,-1-4 0-16,0 0 0 15,0 8 1-15,-4-1-2 16,0 8 1-16,4-7-1 16,-4 7 0-16,0 0 1 15,0 0 0-15,0 0-1 16,0 0 1-16,0 0-1 15,0 0 1-15,0 0-1 16,0 0 1-16,0 0-1 16,5 0 1-16,-1 7 0 15,0 1 0-15,0 11-1 0,0-8 1 16,1 7 0-16,3-6 0 16,0 3 0-16,5 0 0 15,0-4 0-15,3-4 1 16,5 4 0-16,-4-3 0 15,4-1-1-15,5-3 1 16,-1 0-1-16,-4 0 1 16,0-1 0-16,0-3 0 15,-4-3-1-15,-1 3 1 16,1-8 0-16,0-3 0 16,0 3 0-16,0-7 0 0,4-3 0 15,-5-5 0-15,-3 1 0 16,0 0 0-1,-5-5 0-15,-4 5 0 16,-4-4-1-16,-4 0 1 16,-4 0-1-16,-1-1 1 15,-3-2-1-15,-1 14 0 16,-4-4 0-16,5 8 0 16,-1-4-1-16,0 4 0 15,-3 3-7-15,-1 8 0 0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04:33.33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7604BC5E-B0B4-4626-95FE-F9FD38CDCB18}" emma:medium="tactile" emma:mode="ink">
          <msink:context xmlns:msink="http://schemas.microsoft.com/ink/2010/main" type="inkDrawing" rotatedBoundingBox="19217,10192 20149,9101 21110,9922 20178,11013" semanticType="verticalRange" shapeName="Other">
            <msink:sourceLink direction="with" ref="{97C8AAD0-17C9-465C-A827-728A05BB5D74}"/>
          </msink:context>
        </emma:interpretation>
      </emma:emma>
    </inkml:annotationXML>
    <inkml:trace contextRef="#ctx0" brushRef="#br0">2484 2855 19 0,'0'0'9'0,"0"-8"-5"15,0 8 9-15,0-7-12 16,-4 7 0-16,0-8 0 15,-1 1 0-15,-3 3-2 16,0-3 1-16,-5-1 1 0,0 1 0 16,-8 3-1-16,5-4 1 15,-5 1-1-15,-5 0 1 16,1-5-1-16,0 1 1 16,0 0-1-16,-1 0 1 15,5-4-1-15,0 0 1 16,-4 0-1-16,-4 4 0 15,-5 3 0-15,-4-3 0 16,5 4 0-16,-5 3 0 16,0 0 0-16,-4 0 0 15,0 4 0-15,0 4 0 0,0 0-1 16,4 7 1-16,0 0 0 16,1 0 0-16,3 4 0 15,0 8 0-15,5-1 0 16,-5 1 0-16,-4 3-1 15,1-4 1-15,-1 1 0 16,0-1 0-16,0 4-1 16,5 4 1-16,3-8 0 15,-3 5 0-15,3-1-1 16,-3 0 1-16,3 0 0 16,5 4 0-16,0 3 0 15,8 1 0-15,4 0-1 16,5-1 1-16,-1 5 0 15,9 3 0-15,0 0 0 16,9 4 0-16,-1-4 0 16,5-4 0-16,-1 0 0 0,5 5 0 15,0-9-1-15,4 5 1 16,0-12 0-16,9 0 0 16,-1 0 0-16,0 4 1 15,5 0-1-15,0-4 0 16,-1 0 0-16,-8-4 1 15,5-3-1-15,3 0 1 16,5-4-1-16,4-4 1 16,5 0-1-16,-1 0 1 15,0-3 0-15,0-1 0 0,-4 1-1 16,9-1 1-16,-9-3 0 16,0 0 0-16,-4-4 0 15,-5 0 0-15,-8 0 0 16,-4 0 1-16,-4-4-4 15,0 0 1-15,0-3-7 16,-5-1 0-16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04:27.41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FFC1E794-5924-4ECC-9703-125249A8D276}" emma:medium="tactile" emma:mode="ink">
          <msink:context xmlns:msink="http://schemas.microsoft.com/ink/2010/main" type="writingRegion" rotatedBoundingBox="20348,9827 23430,9950 23396,10818 20313,10695"/>
        </emma:interpretation>
      </emma:emma>
    </inkml:annotationXML>
    <inkml:traceGroup>
      <inkml:annotationXML>
        <emma:emma xmlns:emma="http://www.w3.org/2003/04/emma" version="1.0">
          <emma:interpretation id="{51D7278C-726D-4BE1-B685-0A42148BA448}" emma:medium="tactile" emma:mode="ink">
            <msink:context xmlns:msink="http://schemas.microsoft.com/ink/2010/main" type="paragraph" rotatedBoundingBox="20348,9827 23430,9950 23396,10818 20313,106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FBC645-3045-4214-B2D2-4B631FBA1A29}" emma:medium="tactile" emma:mode="ink">
              <msink:context xmlns:msink="http://schemas.microsoft.com/ink/2010/main" type="line" rotatedBoundingBox="20348,9827 23430,9950 23396,10818 20313,10695"/>
            </emma:interpretation>
          </emma:emma>
        </inkml:annotationXML>
        <inkml:traceGroup>
          <inkml:annotationXML>
            <emma:emma xmlns:emma="http://www.w3.org/2003/04/emma" version="1.0">
              <emma:interpretation id="{0A3138AC-1D39-4E7F-B05B-1BA362429232}" emma:medium="tactile" emma:mode="ink">
                <msink:context xmlns:msink="http://schemas.microsoft.com/ink/2010/main" type="inkWord" rotatedBoundingBox="20348,9827 23430,9950 23396,10818 20313,10695"/>
              </emma:interpretation>
            </emma:emma>
          </inkml:annotationXML>
          <inkml:trace contextRef="#ctx0" brushRef="#br0">2324 3064 13 0,'17'-4'6'0,"0"4"0"16,-13-4 4-16,0 4-9 0,-4 0 0 15,0 0 1-15,0 0 0 16,0 4-3-16,-4 0 1 16,-4-8 1-16,-5 4 1 15,-4 4-1-15,0 0 0 16,-4-1-1-16,0 5 0 15,0 3 0-15,0 0 1 16,5 0-1-16,-1 1 1 16,-4-5-1-16,0 4 1 0,0-3-1 15,0-1 0-15,4 1 0 16,0-5 1-16,5 1-1 16,-1 0 0-16,0 0 0 15,5-1 0-15,4-3 0 16,0 4 0-16,4 0-1 15,0 0 1-15,4-1-1 16,4 1 1-16,-4 4 0 16,5-5 0-16,3 5 0 15,1-1 0-15,4 1 0 16,-5-1 0-16,1 1 0 16,0-1 0-16,3 1 0 15,1-1 0-15,0 4 0 16,0-3 0-16,0-1 0 15,-1 8 0-15,-3 4 0 16,4-8 0-16,-5 0 0 16,5-7 1-16,-4 0 0 15,-1-4 0-15,-3 0 1 0,-5-4 0 16,-4 4-2-16,0 0 0 16,-4 0-6-16,0 0 0 15</inkml:trace>
          <inkml:trace contextRef="#ctx0" brushRef="#br0" timeOffset="-1109.39">4749 3109 19 0,'-4'0'9'0,"12"0"-7"0,-8 0 9 16,4 3-11-16,-4 1 1 15,5 0 1-15,-1 0 0 16,-4 3-3-16,0 1 1 0,4-5 1 16,4 1 0-16,5 4 0 15,8-5 0-15,0 5-1 16,0-1 1-16,0 1-1 16,0-1 0-16,4 1 0 15,0 3 0-15,1-4 0 16,-1 1 1-16,-4-1-1 15,0 1 1-15,0-1-1 16,-4-3 1-16,-5 0-1 16,-3-1 1-16,-5 1-1 15,-4 0 1-15,0 0-1 16,-4-1 0-16,0 1 0 16,-5 0 1-16,1 3-1 15,-5 1 0-15,1-1 0 16,-5-3 1-16,0 3-1 15,0 5 0-15,-4-1 0 16,0 0 0-16,0 0 0 16,0 4 0-16,0-4-1 0,4 1 1 15,0-1 0-15,5-4 0 16,-1 1 0-16,1 3 1 16,3-4-3-16,1 1 1 15,8 3-6-15,0-11 1 16</inkml:trace>
          <inkml:trace contextRef="#ctx0" brushRef="#br0" timeOffset="1218.76">3488 3591 18 0,'0'0'9'0,"5"3"-7"0,-5-3 9 0,0 0-11 15,0 0 1-15,0 0-1 16,0 0 1-16,4 4-1 15,-4 3 0-15,0 5 0 16,0-1 1-16,0 0-1 16,0 4 0-16,0-7 0 15,0 3 1-15,0 7-1 16,0 1 0-16,4 0 0 16,0-1 1-16,0 5-1 15,1-1 0-15,-1 1 0 16,0-5 1-16,0 1-1 15,0 0 0-15,1-4 0 16,-5-4 1-16,0-4-1 16,0 1 1-16,0-4 0 15,0-1 0-15,0 1 0 16,0 0 0-16,0-4 0 0,0 3 0 16,0-3 0-16,0 0 0 15,0 0-1-15,-5 0 1 16,5-3-1-16,0-1 1 15,0 0-1-15,-4-3 1 16,4-1-1-16,0 1 0 16,0-4 0-16,0-1 0 15,0 1 0-15,0 0 0 16,4 0 0-16,-4 0 0 0,5-1 0 16,-1-3 1-16,0 1-2 15,0 2 1-15,0-3 0 16,1 4 0-16,-1 4 0 15,0-1 0-15,0 4-1 16,5-3 1-16,-1 0 0 16,0-1 0-16,1 1-1 15,8-1 1-15,-9 4-1 16,5-7 1-16,-1 4 0 16,1 3 0-16,-1-3 0 15,1 3 0-15,0-4 0 16,-1 5 0-16,1-1 0 15,-1 4 0-15,5 0 0 16,0-4 0-16,0 4 0 16,0 0 0-16,-1 0 0 15,1 0 0-15,0 0 0 16,0 8 0-16,-4-5-1 0,-1 5 1 16,-3-1 0-16,-1 1 0 15,0-1 0-15,1 4 0 16,-5-3 0-16,0-1 0 15,0-3 0-15,-4 0 0 16,0-4 1-16,5 0 0 16,-1-4 0-16,0 8 1 15,0 0-2-15,0-1 1 16,-4-3-8-16,0 0 0 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5:51:34.09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5AFA553-1D6A-46CC-A675-1A1D03911480}" emma:medium="tactile" emma:mode="ink">
          <msink:context xmlns:msink="http://schemas.microsoft.com/ink/2010/main" type="inkDrawing" rotatedBoundingBox="4227,9829 6929,7352 7001,7430 4299,9908" semanticType="callout" shapeName="Other">
            <msink:sourceLink direction="with" ref="{DAB2CA06-D48F-4530-BA5E-6E6DA1E1C20D}"/>
            <msink:sourceLink direction="with" ref="{874C856B-BE13-420E-93AA-12FD091BE5CE}"/>
          </msink:context>
        </emma:interpretation>
      </emma:emma>
    </inkml:annotationXML>
    <inkml:trace contextRef="#ctx0" brushRef="#br0">70 2447 13 0,'-12'11'6'0,"-1"-3"3"0,9-8 6 16,0 0-14-16,-1 3 1 16,-3-3 0-16,4 4 1 15,0 0-4-15,-1-4 1 16,1 0 1-16,0 0 1 15,0-4-1-15,4 4 0 0,0 0-1 16,8-11 0-16,5-4 0 16,-1-4 0-16,5-3 0 15,4-8 0-15,4 4 0 16,5-8 0-16,12-7 0 16,4-7 1-16,4-1-1 15,-8 0 0-15,9-7 0 16,-5 0 0-16,9 4 0 15,8-4 0-15,0 0 0 16,4-7 1-16,9-5-1 16,-1-6 0-16,-3 6 0 15,-1-3 1-15,1-3-1 16,7 10 0-16,1-10-1 16,13-1 1-16,3 8 0 15,-3-4 0-15,-13-4 0 16,-5 0 0-16,5 0 0 0,0 1 0 15,0 10 0-15,0 1 0 16,4-4 0-16,0 7 0 16,-9 7 0-16,-16-3 0 15,-4 8 0-15,-5-4 0 16,-3 3 0-16,-1-3 0 16,-4 11 0-16,0 7 0 15,-4 4 0-15,-5 4 0 16,-3 4 0-16,-5 3 1 15,-4 0-1-15,-4 8 0 16,-5 4-1-16,-3-1 0 0,-5 4-6 16,-4 4 0-16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04:12.63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97C8AAD0-17C9-465C-A827-728A05BB5D74}" emma:medium="tactile" emma:mode="ink">
          <msink:context xmlns:msink="http://schemas.microsoft.com/ink/2010/main" type="writingRegion" rotatedBoundingBox="20181,9943 20294,9943 20294,10085 20181,10085">
            <msink:destinationLink direction="with" ref="{7604BC5E-B0B4-4626-95FE-F9FD38CDCB18}"/>
          </msink:context>
        </emma:interpretation>
      </emma:emma>
    </inkml:annotationXML>
    <inkml:traceGroup>
      <inkml:annotationXML>
        <emma:emma xmlns:emma="http://www.w3.org/2003/04/emma" version="1.0">
          <emma:interpretation id="{0E73F755-AB96-4E37-9237-E2606E4639A1}" emma:medium="tactile" emma:mode="ink">
            <msink:context xmlns:msink="http://schemas.microsoft.com/ink/2010/main" type="paragraph" rotatedBoundingBox="20181,9943 20294,9943 20294,10085 20181,100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C7A665-5C76-4A67-8A5A-D9FAABA531EA}" emma:medium="tactile" emma:mode="ink">
              <msink:context xmlns:msink="http://schemas.microsoft.com/ink/2010/main" type="line" rotatedBoundingBox="20181,9943 20294,9943 20294,10085 20181,10085"/>
            </emma:interpretation>
          </emma:emma>
        </inkml:annotationXML>
        <inkml:traceGroup>
          <inkml:annotationXML>
            <emma:emma xmlns:emma="http://www.w3.org/2003/04/emma" version="1.0">
              <emma:interpretation id="{B3AA492C-E1CB-491C-8A0D-1241DE08DE9D}" emma:medium="tactile" emma:mode="ink">
                <msink:context xmlns:msink="http://schemas.microsoft.com/ink/2010/main" type="inkWord" rotatedBoundingBox="20181,9943 20294,9943 20294,10085 20181,10085">
                  <msink:destinationLink direction="with" ref="{090C6B50-730B-4E7A-A713-A874FED93489}"/>
                </msink:context>
              </emma:interpretation>
            </emma:emma>
          </inkml:annotationXML>
          <inkml:trace contextRef="#ctx0" brushRef="#br0">1891 3198 16 0,'-4'0'8'0,"4"0"-4"15,0 0 9-15,0 0-11 16,0 0 1-16,0 0-1 16,0 0 1-16,0-3-4 15,-4 3 1-15,0 0 2 16,0 3 1-16,-1 1-2 15,1 0 0-15,0 3 0 16,0 4 0-16,4-3-1 16,0-1 1-16,4 1-1 15,0-1 1-15,0-3 0 16,5-4 1-16,-1-4-1 16,1-3 0-16,-1-4 0 0,0-4 1 15,1-4-2-15,-5 0 1 16,-4 1-1-16,0 3 1 15,0 0-1-15,-4 4 0 16,0 3-1-16,-5 8 1 16,1 4-1-16,-1 3 1 15,5 5 0-15,0 3 0 32,8 3 0-32,5-7 1 15,3-3-1-15,1-4 1 16,0-8 0-16,-1-4 0 0,-3-3 0 15,-1 0 1-15,-4 0-2 16,0 3 1-16,-4 1-1 16,-4 3 0-16,-4 4 0 15,-1 4 0-15,1 3-10 16,-5 8 1-16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03T17:08:44.21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D3AF3D7-742E-4D3A-B361-5C43EFF33BF3}" emma:medium="tactile" emma:mode="ink">
          <msink:context xmlns:msink="http://schemas.microsoft.com/ink/2010/main" type="writingRegion" rotatedBoundingBox="4513,8797 9150,9347 8804,12272 4167,11723"/>
        </emma:interpretation>
      </emma:emma>
    </inkml:annotationXML>
    <inkml:traceGroup>
      <inkml:annotationXML>
        <emma:emma xmlns:emma="http://www.w3.org/2003/04/emma" version="1.0">
          <emma:interpretation id="{C21909C3-0797-42E0-85DD-A8B48571E99D}" emma:medium="tactile" emma:mode="ink">
            <msink:context xmlns:msink="http://schemas.microsoft.com/ink/2010/main" type="paragraph" rotatedBoundingBox="4974,8641 6676,9581 5829,11114 4127,101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13F42F-8A8E-4719-98B0-383F780283A9}" emma:medium="tactile" emma:mode="ink">
              <msink:context xmlns:msink="http://schemas.microsoft.com/ink/2010/main" type="line" rotatedBoundingBox="4974,8641 6676,9581 5829,11114 4127,10173"/>
            </emma:interpretation>
          </emma:emma>
        </inkml:annotationXML>
        <inkml:traceGroup>
          <inkml:annotationXML>
            <emma:emma xmlns:emma="http://www.w3.org/2003/04/emma" version="1.0">
              <emma:interpretation id="{CA029BFA-4662-4133-84A7-7790FCB1B361}" emma:medium="tactile" emma:mode="ink">
                <msink:context xmlns:msink="http://schemas.microsoft.com/ink/2010/main" type="inkWord" rotatedBoundingBox="4974,8641 6676,9581 5829,11114 4127,10173"/>
              </emma:interpretation>
            </emma:emma>
          </inkml:annotationXML>
          <inkml:trace contextRef="#ctx0" brushRef="#br0">61 15 11 0,'-8'-7'5'0,"4"14"5"0,4-7 5 16,0-7-14-16,-4 7 0 15,0 0 1-15,0 0 1 16,0 0-4-16,0 4 1 16,0-1 2-16,0 4 0 0,-4-3-1 15,4 3 0-15,0 0 0 16,0 3 0-16,4 1-1 15,0 3 1-15,4-3-1 32,4-1 1-32,4-3-1 15,0-3 0-15,0-4 2 16,0-4 0-16,0-3-1 16,-1-3 1-16,-3-1 0 0,-4 0 0 15,0 1 0-15,-4 3 0 16,-4-4-2-16,-4 4 0 0,1 0 0 15,-1 4 1-15,0 3-1 16,0 0 0-16,4 7-1 16,0 0 1-16,4 0 0 15,0-4 0-15,4 1 0 16,0 3 0-16,4-4 0 16,0 1 0-16,0-4 0 15,-1-4 1-15,1-3-1 0,0-3 1 16,-4-1-1-16,-4 1 1 15,0-1-1-15,-4 4 1 16,-4 7-1-16,-4 0 1 0,1 3-1 31,-1 1 1-31,0 0-1 16,4 3 0-16,0 0 0 16,4 0 0-16,0 0 0 15,4-4 1-15,-4-3-11 16,8 4 1-16</inkml:trace>
          <inkml:trace contextRef="#ctx0" brushRef="#br0" timeOffset="2120.11">196-779 22 0,'-4'-7'11'0,"0"-14"-4"0,4 18 8 15,-4-1-14-15,0 0 0 0,0 4 4 16,-4 0 0-16,0 0-6 16,0-7 1-16,-4 4 3 15,0-1 0-15,-4 1-1 16,0-1 0-16,-3 4-1 16,-1-3 0-16,-4 3-1 0,0 0 1 15,0 0-1-15,8 3 0 16,-3 1 0-16,-5 3 1 15,-4 3-1-15,-4-2 0 16,-4 2 0-16,1 8 0 0,-1-1 0 16,0 1 0-16,1 3-1 31,3 0 1-31,0 1 0 16,0-1 0-16,1 3 0 15,-1 1 0-15,0 3 0 16,-4 1 0-16,5-1 0 0,-1-4 1 15,8 5-1-15,0-1 0 16,0 0 0-16,5 0 0 16,-5 4-1-16,0 0 1 15,0-4 0-15,0 4 0 0,1 3 0 16,7 7 0-16,0 1-1 16,0-4 1-16,4-1 0 15,4 1 0-15,-4-4 0 16,4 8 0-16,0-11-1 15,0-4 1-15,4 0 0 16,0 4 1-16,8 3-1 16,0 0 0-16,0 1 0 15,4-5 0-15,4 1 0 16,4 7 1-16,0-4-2 16,4-3 1-16,0 3 0 15,7-3 0-15,-11 3 0 16,0-7 0-16,4-3 0 15,0 3 0-15,0-3 0 0,3 0 1 16,5-1-1-16,0 5 0 16,4-1 0-16,4-7 0 15,-1-7 0-15,1 0 0 16,0 4 0-16,7-4 0 16,1 7 0-16,4-7 1 15,-5-3-1-15,-3-4 0 0,-4-4 0 16,3-3 0-16,5-3 0 15,4-1 1-15,3-3-1 16,1 0 1-16,-1-3-1 16,5 6 0-16,0-10 0 15,-1 7 1-15,1-4-1 16,-9-3 1-16,-7-7 0 16,0 0 0-16,-5 0-1 31,1-4 1-31,0 0-1 15,0 1 1-15,-1-4-1 0,1-1 1 16,-4-2-1-16,0 2 0 16,-5 5 0-16,1 2 1 0,-4 5-1 15,-4-1 0-15,0 4 0 16,-1 0 0-16,-7 3 0 16,8 1 0-16,-8 3 0 15,0 0 0-15,-4 0 0 0,-8 7 0 16,4-4 0-16,-4 4 1 15,0 0-1-15,-4 0 1 16,0 0-1-16,0 0 1 16,-4 4-1-1,0-4 0-15,0 0 0 16,-8 0 1-16,4 0-1 16,0 0 1-1,-11 3-1 1,3-3 1-16,0 0-1 15,0 0 0-15,0 0 0 0,0 4 1 16,1-4-1-16,-1 3 0 16,0-3 0-16,4 4 0 15,0-1 0-15,0-3 0 0,4 0 0 16,-4 0 0-16,5 0 0 16,-1 0 0-16,4 4-1 15,0-4 1-15,0 0 0 16,0 0 0-16,4 3-1 15,0-3 1-15,4 0-1 0,-4 0 1 16,4 0-1-16,0 0 1 16,-4 0-1-16,4 0 1 15,0 0-1-15,0 0 1 16,8-3-1-16,4-1 0 31,4 1 1-31,0-4 0 16,3 0-1-16,5 0 1 15,4 0 0-15,0-1 0 16,0 5 0-16,-1-4 0 16,1 3 0-16,0 1 1 0,4-1-1 0,-1 1 0 15,1-1 0-15,4 4 1 16,-8 0-1-16,0 0 0 16,-5 0 0-16,-3 0 0 15,-4 0 0-15,-4 0 0 0,-4 0 0 16,0 0 0-16,-4 4 0 15,0-1 0-15,-4 4 0 32,-4 0 0-32,0 0 0 15,-4 1 1-15,0 6-1 16,0-4 0-16,-4 4 0 0,0 4 0 16,0 0 0-16,-4-1 1 15,5 1-2-15,-5 7 1 16,4-4 0-16,0-4 0 15,0 1-1-15,4-4 1 0,0 0 0 16,4 0 0-16,4-3-1 16,-4-4 1-16,4 0 0 15,-4-3 1-15,12-4 0 16,-4 0 0-16,4-4-4 16,0-3 1-16,4 0-9 15,-12 0 0-15</inkml:trace>
        </inkml:traceGroup>
      </inkml:traceGroup>
    </inkml:traceGroup>
    <inkml:traceGroup>
      <inkml:annotationXML>
        <emma:emma xmlns:emma="http://www.w3.org/2003/04/emma" version="1.0">
          <emma:interpretation id="{BF324402-9BBD-49AF-B3F7-E73226B09763}" emma:medium="tactile" emma:mode="ink">
            <msink:context xmlns:msink="http://schemas.microsoft.com/ink/2010/main" type="paragraph" rotatedBoundingBox="5516,10814 8928,11218 8804,12272 5391,118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0C92EB6-48AA-48D2-976F-AD0437EA6FCF}" emma:medium="tactile" emma:mode="ink">
              <msink:context xmlns:msink="http://schemas.microsoft.com/ink/2010/main" type="line" rotatedBoundingBox="5516,10814 8928,11218 8804,12272 5391,11868"/>
            </emma:interpretation>
          </emma:emma>
        </inkml:annotationXML>
        <inkml:traceGroup>
          <inkml:annotationXML>
            <emma:emma xmlns:emma="http://www.w3.org/2003/04/emma" version="1.0">
              <emma:interpretation id="{7DBA3ED9-2706-48E5-B24C-B3A195EC1664}" emma:medium="tactile" emma:mode="ink">
                <msink:context xmlns:msink="http://schemas.microsoft.com/ink/2010/main" type="inkWord" rotatedBoundingBox="5516,10814 8928,11218 8804,12272 5391,11868"/>
              </emma:interpretation>
            </emma:emma>
          </inkml:annotationXML>
          <inkml:trace contextRef="#ctx0" brushRef="#br0" timeOffset="3555.53">509 1155 23 0,'0'-11'11'0,"8"11"-4"16,-8 0 7-16,0 0-13 0,0-7 1 15,0 7 2-15,0 0 0 16,0 0-5-16,0 0 1 16,-4 0 3-16,0 0 0 15,-4 0-1-15,0 3 1 0,-4-3-2 16,0 4 0-16,-3-1 0 15,-1 1 0-15,-4 3-1 16,0 4 1-16,0 3-1 31,0 3 0-31,0-3 0 16,-3 1 0-16,7-1-1 0,0 3 1 16,0-3 0-16,0 4 0 15,4 3 0-15,0-3 0 16,0 3 0-16,1 4 0 15,3-8 0-15,0-2 1 16,0-1-1-16,0 0 0 0,4 0-1 16,0 0 1-16,4 0 0 15,0 0 0-15,4 0 0 16,4-3 0-16,0 3-1 16,0-3 1-16,4-1 0 15,-1-3 0-15,1 0 0 16,8-3 1-1,0-1-1-15,4 1 0 16,0-1 1-16,3-3 0 16,-3 0-1-16,4-3 0 15,-4-1 0-15,-4-3 1 0,-4 0 0 16,-1-3 0-16,1-1-1 16,0-3 1-16,0 7-1 15,0-4 1-15,0 4-1 16,0-3 1-16,0-1 0 0,-5-3 0 15,1 3-1-15,0-3 1 16,-4 4-1-16,0-1 1 16,-4 4-1-16,0 0 0 15,0 0 0-15,0 0 0 16,-4 7-1-16,0 0 1 16,0 0-1-16,0 0 1 0,0 0-1 15,0 0 1-15,0 3-1 16,0 1 1-16,-4 7 0 15,0-4 0-15,0 0-1 32,4 3 1-32,0-3-1 0,0-3 1 15,0-1 0-15,0 4 0 16,0 0-1-16,0 0 1 16,0 4-1-16,4 0 1 15,0-1 0-15,4 1 0 0,0-1 0 16,0 5 0-16,4-5 0 15,0 1 0-15,0-4 0 16,4 0 0-16,-1 0 0 16,1 0 0-16,0 0 0 15,4-4 0-15,-4 1 0 0,0-4 0 16,8-4 0-16,-1 1 1 16,5-4 0-16,-4 0 0 15,0-4-1-15,0-3 1 16,-5 0 0-16,1 0 1 15,0 0-1-15,-4 0 0 0,0-7-1 16,-4 3 1-16,-4-3 0 16,0 0 0-16,0-4-1 31,-8 0 1-31,0 0-1 16,0 4 0-16,-4 0 0 0,0-4 0 15,-4 4 0-15,0 4 0 16,4-1 0-16,-4 4 0 15,0 3 0-15,0-3 1 16,0 7-3-16,0 4 1 0,4 3-11 16,0 7 0-16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03T19:00:16.06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1C3F3D2-D3B4-4BB3-9804-C88E262A4563}" emma:medium="tactile" emma:mode="ink">
          <msink:context xmlns:msink="http://schemas.microsoft.com/ink/2010/main" type="writingRegion" rotatedBoundingBox="22240,8291 23781,10528 22495,11414 20953,9177"/>
        </emma:interpretation>
      </emma:emma>
    </inkml:annotationXML>
    <inkml:traceGroup>
      <inkml:annotationXML>
        <emma:emma xmlns:emma="http://www.w3.org/2003/04/emma" version="1.0">
          <emma:interpretation id="{0C6A6EA4-39CB-498B-A027-A42E4D0BD235}" emma:medium="tactile" emma:mode="ink">
            <msink:context xmlns:msink="http://schemas.microsoft.com/ink/2010/main" type="paragraph" rotatedBoundingBox="22240,8291 23781,10528 22495,11414 20953,91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336C97-E397-41F1-877B-8E4F567A749A}" emma:medium="tactile" emma:mode="ink">
              <msink:context xmlns:msink="http://schemas.microsoft.com/ink/2010/main" type="line" rotatedBoundingBox="22240,8291 23781,10528 22495,11414 20953,9177"/>
            </emma:interpretation>
          </emma:emma>
        </inkml:annotationXML>
        <inkml:traceGroup>
          <inkml:annotationXML>
            <emma:emma xmlns:emma="http://www.w3.org/2003/04/emma" version="1.0">
              <emma:interpretation id="{072B7751-D13E-4A0B-8397-C48B1F4CC239}" emma:medium="tactile" emma:mode="ink">
                <msink:context xmlns:msink="http://schemas.microsoft.com/ink/2010/main" type="inkWord" rotatedBoundingBox="22240,8291 23781,10528 22495,11414 20953,9177"/>
              </emma:interpretation>
            </emma:emma>
          </inkml:annotationXML>
          <inkml:trace contextRef="#ctx0" brushRef="#br0">470-575 19 0,'0'4'9'0,"9"3"-4"0,-9-7 10 0,0 0-12 16,0 0 0-16,8 0 4 15,-8 0 0-15,0 0-8 16,0 0 1-16,0 0 5 16,0 0 0-16,-8-4-1 15,3 1 0-15,1-5-1 16,-4 1 0-16,-1 3-1 31,-3-4 0-31,3 5 0 16,1-1 0-16,-9 0-1 0,0 0 1 0,-4-3-1 15,-8-1 1-15,0-3-1 16,-1 4 1-16,1-1-1 16,4-3 1-16,-1 4-1 15,-3-1 0-15,0 1 0 16,-1-1 0-16,1 5-1 15,-5-1 1-15,0 4-1 16,-3 0 1-16,-1 0-1 0,0 4 1 16,0-1-1-16,9 5 0 15,4-1 0-15,-1 4 0 16,1 1 0-16,0-1 0 16,0 0 0-1,-5 4 0-15,-3 0 0 16,3 4 0-16,1-1 0 15,-1-3 0-15,1 15 0 16,-5-4 0-16,1 4 0 16,3-4 0-16,1 4 0 15,0 0 1-15,3 0-1 0,5 0 0 16,0 3 0-16,0 5 0 16,9-1 0-16,-1 0 1 15,0-7-1-15,1 4 0 0,3 3 0 16,1 4 1-16,4 0-1 15,0-3 0-15,4-1 0 16,0 8 1-16,4 0-1 16,4-4 0-16,1 0 0 15,3-4 0-15,1 1 0 0,-1-1 1 16,1 0-1-16,4 5 0 16,0-13 0-16,4 1 0 15,0 8 0-15,0-5 1 16,4 5-1-16,-4-5 0 31,4 1 0-31,5-4 1 16,-5 0-1-16,4 3 1 0,1-3-1 15,3 0 0-15,-3 0 0 16,-9 0 1-16,4-8-1 16,0-3 0-16,4-4 0 0,5 0 1 15,0-4-1-15,4 0 1 16,-1 0-1-16,5-3 1 15,-4-4-1-15,0 3 1 16,0-3-1-16,0 3 1 0,-1-3-1 16,1 0 0-16,0-4 0 15,0-4 0-15,0-4 0 16,-9 1 1-16,1-4-1 16,-5 0 0-16,0-4 0 31,0-4 1-31,5 4-1 0,-5-7 0 0,0 3 0 15,5 4 1-15,-9 4-1 16,-5 0 0-16,-3 3 0 31,0 1 0-31,-1-1 0 0,1 4 0 16,-5 1 0-16,1-1 0 0,-1 0 0 16,0 1 0-16,-8 3 0 15,0 0 0-15,0 0 0 16,0 0 0-16,0 0 0 15,0 0 0-15,0-8 0 16,-4 4 0-16,-4 1 0 16,-5-1 1-16,1 0-1 0,-5 0 0 15,0-3 0-15,0-1 0 16,0 1 0-16,-4 3 1 16,0 0-2-16,0 1 1 15,9 3 0-15,-5 0 0 16,0 0 0-16,-4 0 1 15,0 0-1-15,0 0 0 16,4 0 0 0,0 0 0-16,5 0 0 15,-1 0 0-15,1 0-1 16,-1-4 1-16,5 4 0 16,-1 0 0-16,5-4-1 0,0 4 1 0,4-3 0 15,-4 3 0-15,-1 0 0 16,5 0 0-16,0 0 0 15,0 0 0-15,0 0-1 16,9 0 1-16,-1 3 0 16,5-3 0-16,-1 4 0 15,5 0 0-15,4-1 0 16,-8 1 0-16,4 4 0 16,-1-1 0-16,5 1-1 0,5-1 1 31,3-3 0-31,5 0 0 15,4-1 0-15,-1-3 0 16,1 0 0-16,0 4 0 0,-4-4 0 16,-1 4 0-16,-8-4 0 15,1 0 0-15,-10 4 0 16,1-4 0-16,-4 3 0 16,-5-3 1-16,-8 0-1 15,0 4 0-15,0 0 0 16,-4-1 1-16,-4 5-1 0,-1-1 0 15,1 5 0-15,-5-1 0 0,1 0 0 16,-5 0 0-16,0 0 0 16,0-3 0-16,-4 3 0 31,0 0 0-31,0 1 0 16,4-1 0-16,1 0 0 15,-1 0 0-15,0 0 0 16,0 1 0-16,5-1 0 15,-1-4 0-15,0 1 0 0,1-5 0 16,3 1 0-16,5 0 0 16,0 0-1-16,0-4 1 15,-1 3-5-15,1-6 0 0,4 3-7 16,9 0 1-16,3 3-6 16,-16-3 0-16</inkml:trace>
          <inkml:trace contextRef="#ctx0" brushRef="#br0" timeOffset="1122.58">907 1277 19 0,'0'-3'9'0,"0"-12"2"16,0 15 6-16,0 0-14 15,0 0 0-15,-4 4 2 16,0-4 0-16,0 3-6 15,-5-3 0 1,5 0 4-16,-9 0 1 16,5 0-1-16,0 4 0 15,-5 0-1-15,0 3 0 0,1 1 0 16,-5 3 0-16,0 0-1 16,0 4 1-16,1 0-1 0,-1 4 1 15,0-4-2-15,4 3 1 16,1 1 0-16,3-4 0 15,1 0-1-15,4-4 0 16,0 4 0-16,4-4 0 0,4 8 0 16,4-4 0-16,1 3-1 15,-1-3 1-15,5 0 1 16,-1-3 0-16,1 3-1 31,4-8 1-31,-5-3 0 16,5-1 0-16,4-3 0 15,-4-3 0-15,4-5-1 16,-4-3 0-16,-1 4 0 0,1-8 1 16,0 3-1-16,-4 1 0 15,-1 4 0-15,1-4 1 16,0 3-1-16,-5 1 0 0,0-1-1 16,1 4 1-16,-5 1 0 15,0 3 0-15,-4 0 0 16,0 0 0-16,0 0-1 15,0 0 1-15,0 0 0 16,0 3 0-16,0 5 0 16,0-1 1-16,0 5-1 0,4-1 0 31,1 4 0-31,-1 0 1 16,0 0-1-16,4 3 1 0,1-7-2 15,-1 4 1-15,-4 0 0 16,1-3 1-16,3-1-1 15,5-8 1-15,3 1-1 16,5-4 1-16,0-4 0 16,0-3 0-16,5-4-1 15,-5-4 1-15,0 0 0 16,-5-7 0-16,1-1 0 0,-4 4 0 16,-5-3-1-16,1-4 0 15,-5 0 1-15,0-4 0 16,0 0-1-16,-4 4 0 15,0 3 0-15,-4 5 0 16,0-1 0-16,0 4 0 16,-5 4-4-1,1 3 1-15,-1 5-7 16,5 14 0-16,-4-7-5 16,4 7 1-16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03T18:59:28.61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82E7562-84C6-4231-A502-43676FF169C1}" emma:medium="tactile" emma:mode="ink">
          <msink:context xmlns:msink="http://schemas.microsoft.com/ink/2010/main" type="writingRegion" rotatedBoundingBox="20192,12472 23593,12441 23601,13226 20200,13257"/>
        </emma:interpretation>
      </emma:emma>
    </inkml:annotationXML>
    <inkml:traceGroup>
      <inkml:annotationXML>
        <emma:emma xmlns:emma="http://www.w3.org/2003/04/emma" version="1.0">
          <emma:interpretation id="{7128E79E-0D46-404B-941A-6FE72E9261A9}" emma:medium="tactile" emma:mode="ink">
            <msink:context xmlns:msink="http://schemas.microsoft.com/ink/2010/main" type="paragraph" rotatedBoundingBox="20192,12472 23593,12441 23601,13226 20200,132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D3F7CF-EB43-48DA-994B-E16B7491E8BF}" emma:medium="tactile" emma:mode="ink">
              <msink:context xmlns:msink="http://schemas.microsoft.com/ink/2010/main" type="line" rotatedBoundingBox="20192,12472 23593,12441 23601,13226 20200,13257"/>
            </emma:interpretation>
          </emma:emma>
        </inkml:annotationXML>
        <inkml:traceGroup>
          <inkml:annotationXML>
            <emma:emma xmlns:emma="http://www.w3.org/2003/04/emma" version="1.0">
              <emma:interpretation id="{553682A5-E209-4D75-AFA7-2288CC8AFBB8}" emma:medium="tactile" emma:mode="ink">
                <msink:context xmlns:msink="http://schemas.microsoft.com/ink/2010/main" type="inkWord" rotatedBoundingBox="20192,12472 23593,12441 23601,13226 20200,13257"/>
              </emma:interpretation>
            </emma:emma>
          </inkml:annotationXML>
          <inkml:trace contextRef="#ctx0" brushRef="#br0">0 7 24 0,'0'0'12'0,"0"0"-11"0,0 0 18 15,0 0-17-15,0 0 1 16,5 3 0-16,-1 1 1 0,0-4-5 16,0 11 0-16,0 1 3 15,1-5 1-15,3 1-2 16,0 3 1-16,1 4-1 15,4 3 0-15,-1 5-1 16,1-1 1-16,-1 4-1 16,5 4 1-16,-4 0 0 15,-1 0 0-15,1 4-1 0,-5-8 1 16,5 7-1-16,-5-7 1 16,1-3-1-16,-1-4 1 15,1-4-1-15,-1-1 0 16,0-2 0-1,-3-5 1-15,-1 1 0 16,0-1 0-16,0-3 0 16,0 0 0-16,-4-4 0 15,5-4 0-15,3 4 0 16,-4-11 0-16,0-4-1 16,-4-4 1-16,0 0-1 0,0-3 1 15,5-1-2-15,-1 1 1 16,4 0 0-16,1-4 0 15,-1-4 0-15,5-4 1 16,-1 0-1-16,5-3 0 0,0 15 0 16,0-1 1-16,-5 5-1 15,1-1 0-15,-1 0 0 16,-3 1 1-16,-1 6-1 16,1 1 0-16,-5-4-1 0,0 8 0 15,0-1-6-15,-4 8 1 16,5 4-6-16,-5-4 1 15</inkml:trace>
          <inkml:trace contextRef="#ctx0" brushRef="#br0" timeOffset="1137.04">345 511 24 0,'0'-15'12'0,"13"4"-9"16,-9 7 13-16,4-3-16 15,5-1 0-15,4 1 0 16,4-5 0-16,4 1 0 16,0 8 0-16,0-1 0 0,1 0 1 15,-1 8-1-15,-4-4 1 31,-4 4 0-31,-1 3 1 0,-3 4 0 0,0 0 0 16,-5 1-1-16,-4-1 1 0,0 0 0 16,-4 0 1-16,-4 0-2 31,0 4 1-31,-4-3 0 16,-5-1 0-16,0-7-1 15,1-1 1-15,-1 1-2 16,1 3 1-16,3-3-1 0,1-4 1 15,-5 0-2-15,9 4 1 16,4-4-1-16,0 0 1 16,8 0-1-16,9 0 1 15,-4 4-1-15,4-1 1 0,-1 1-1 16,1 7 1-16,0 1 0 16,4 2 1-16,-8 1-1 15,-1 0 0-15,-3-3 0 16,-1-1 1-16,-4 4-1 15,-4 0 1-15,-4 0 0 16,-4-4 0-16,-5 0 0 16,-4-4 1-16,-4 1-1 15,-4-4 0-15,-4-4 0 16,-5-4 1 0,-4 0-2-16,9-3 1 15,4 3-1-15,3 0 0 0,6-3-1 16,3 7 1-16,5 0-5 15,3 0 1-15,5 0-8 16,17 4 1-16</inkml:trace>
          <inkml:trace contextRef="#ctx0" brushRef="#br0" timeOffset="537.58">433 436 23 0,'-8'11'11'0,"12"-14"-4"0,-4 3 13 16,0 3-19-16,4 1 0 0,0 4 1 15,1 3 0-15,-1 4-2 16,0 0 0-16,0 0 2 16,1 11 0-16,-1-4-1 15,0 8 1-15,-4 0-1 16,0-11 1-16,0-1-1 16,4 5 0-16,-4-1 0 15,4-3 0-15,-4-4 0 16,5 0 0-16,-5-4 0 15,0-4 1-15,0-3-2 16,0-4 1-16,-5-4-4 0,1-3 0 16,-4-1-8-16,-1 1 0 15</inkml:trace>
          <inkml:trace contextRef="#ctx0" brushRef="#br0" timeOffset="1604.08">833 630 26 0,'-26'12'13'0,"14"-9"-6"16,7-3 15-16,-3 4-22 0,0 4 1 15,3 3 0-15,1 4 1 16,4-8-3-16,4 4 1 16,1 1 1-16,7 3 0 15,5 0-1-15,4-1 1 0,0-2-1 16,-4-5 1-16,0-3 0 16,0-4 0-16,-5 0 0 15,1-8 1-15,-1 1-1 0,1-1 0 16,-5-6 0-16,-8-5 0 31,0 0 0-31,-4 1 0 16,-4 3-1-16,-1-4 0 0,-3 4 0 15,-1 0 1-15,1 4-1 16,3 7 0-16,-3-3-2 16,3 7 1-16,1 7-8 15,4 1 0-15,12 3-2 16,-8-8 1-16</inkml:trace>
          <inkml:trace contextRef="#ctx0" brushRef="#br0" timeOffset="2833.93">1013 586 28 0,'13'-12'14'0,"16"-6"-15"0,-16 18 20 0,4 4-19 15,8-1 0-15,0-3 0 16,9 4 0-16,-5 0 0 16,1 3 0-16,3 4 0 15,1-3 0-15,-1-1 0 0,-3 5 0 16,-5-1 1-16,-4 4 0 31,0 0 0-31,-4 0 1 16,-5-4 0-16,5-4 0 0,-4 4 0 15,-1 1 1-15,-3-1-2 16,3 0 0-16,-3 0 0 16,3-3 0-16,-3-5 0 15,-1-3 0-15,1-3 0 0,-1-5 0 16,0 5 0-16,1-5 0 16,-1-11-2-16,1 4 1 15,-5-7-1 1,-4 0 0-16,-4-1 0 15,0 5 0-15,-5 3 0 16,-4-4 1-16,-3 8-1 16,-5 0 1-16,0 3 0 15,-5 4 0-15,5 8-1 16,0-4 0-16,9 4-6 0,-1 0 1 16,9 10-4-16,8-2 1 15</inkml:trace>
          <inkml:trace contextRef="#ctx0" brushRef="#br0" timeOffset="2013.62">1106 373 23 0,'-5'-11'11'0,"18"25"-9"0,-9-6 18 0,0 3-19 15,1 0 0-15,-1 8 2 16,0 0 1-16,0 7-5 16,5 0 1-16,-5 4 2 15,-4 4 1-15,0-5-1 0,0 1 0 16,4-7-1-16,-4-1 0 16,0-3 0-16,0-1 0 15,4-3-1-15,-4-3 1 0,4-1-5 16,-4-4 0-16,5-3-6 15,-1 0 1-15</inkml:trace>
          <inkml:trace contextRef="#ctx0" brushRef="#br0" timeOffset="2334.17">1312 358 19 0,'-5'4'9'0,"1"10"0"0,4-6 8 15,0 3-16-15,0 4 1 0,0 4 1 16,0 3 1-16,0 1-5 15,0 3 1-15,4 7 3 16,1-3 0-16,-1 0-1 16,0 0 0-16,0-4-1 15,0-3 0-15,1-5 0 16,-1-3 0-16,-4-4-4 16,0-3 0-16,0-4-7 15,-9 3 1-15</inkml:trace>
          <inkml:trace contextRef="#ctx0" brushRef="#br0" timeOffset="3806.73">1753 552 20 0,'-9'-4'10'0,"14"4"-5"16,-5 0 14-16,4 4-18 15,-4 4 0-15,4-5 2 31,0 8 0-31,-4 4-3 16,4 8 0-16,-4-1 2 0,0-3 1 16,0-4-1-16,0 4 0 15,5-1-1-15,-5 1 1 16,4-4-1-16,0 0 1 16,-4-4-1-16,4-4 0 15,0-7 0-15,-4 0 0 16,5-11 0-16,-1 4 0 15,4-4-1-15,1-4 1 0,-1-4-1 16,0 0 0-16,5 1 0 0,0-1 0 16,3 4 0-1,-3 0 0-15,4 4-1 0,-5 0 1 16,5 7-1-16,-4 4 1 16,-1 0-1-16,1 0 1 15,-4 4-1-15,-1 3 1 0,-4 4 0 16,0 8 0-16,1 0 0 15,-5-4 0-15,0-4 0 16,0 0 1-16,4 0 0 16,0 0 0-16,-4 1-1 15,0-5 1-15,0 1-1 32,4-5 1-32,-4-3 0 15,0 0 0-15,9 0 0 16,-1-7 0-16,5-4 0 0,3-8 0 0,1 0-1 15,4 1 0-15,0 3 0 16,0-4 0-16,-4 0-1 16,4 4 1-16,-4 8-1 15,-5-1 1-15,-3 1-1 16,-1 3 0-16,1 8 0 0,-5 0 1 16,0 7-1-16,0 0 1 15,-4 0 0-15,0 0 0 16,4 4 0-16,-4 4 1 15,0-4-1-15,0-4 1 32,0 0 0-32,0 1 0 0,5-5-4 0,-1 1 0 31,0-5-8-31,9 1 0 16</inkml:trace>
          <inkml:trace contextRef="#ctx0" brushRef="#br0" timeOffset="4354.92">2408 433 23 0,'-4'3'11'0,"13"-14"-3"0,-1 15 11 0,0-4-18 16,5 0 0-16,4 4 0 16,4-4 1-16,0 0-3 15,4 0 1-15,0 3 0 16,0-3 1-16,1 4-10 0,-1 0 1 0</inkml:trace>
          <inkml:trace contextRef="#ctx0" brushRef="#br0" timeOffset="4122.58">2455 287 29 0,'8'4'14'0,"9"-1"-8"15,-9-3 18-15,5 0-24 16,4 0 1-16,-1 0 0 0,5 0 1 16,-4 4-3-16,4-4 1 15,-4 0 1-15,0 0 1 16,0 0-4-16,-5 0 0 15,-3 0-8-15,-1 0 1 0</inkml:trace>
          <inkml:trace contextRef="#ctx0" brushRef="#br0" timeOffset="4968.98">3001 145 24 0,'-4'7'12'0,"-5"12"-8"0,9-11 14 16,0-1-16-16,-4 4 0 0,0 8 0 15,0-4 1-15,4 3-4 16,0 9 1-16,0 6 2 31,0-3 1-31,4 0-2 16,0 4 1-16,4 3-1 15,5-7 0-15,4-4 0 16,0 0 0-16,4 0-1 16,4-11 1-16,0 0 0 0,5-4 1 15,-1-7-2-15,0-4 1 16,13-19 0 0,-4 1 1-16,-4-12-1 15,-5-7 0-15,-4-1-1 16,-4 1 1-16,-8-1 0 15,-9 5 0-15,-4-4-1 16,-8-1 0-16,-5 5 0 16,1-1 1-16,-5 4-1 15,-8 4 0-15,-5 11-1 0,-3 0 1 16,-9 8-4-16,0 3 0 16,4 8-7-16,8 3 0 15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03T18:59:37.97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5875" units="cm"/>
      <inkml:brushProperty name="height" value="0.15875" units="cm"/>
      <inkml:brushProperty name="fitToCurve" value="1"/>
    </inkml:brush>
  </inkml:definitions>
  <inkml:traceGroup>
    <inkml:annotationXML>
      <emma:emma xmlns:emma="http://www.w3.org/2003/04/emma" version="1.0">
        <emma:interpretation id="{D5F29B35-D73D-46AD-A05D-6E4108DFD659}" emma:medium="tactile" emma:mode="ink">
          <msink:context xmlns:msink="http://schemas.microsoft.com/ink/2010/main" type="writingRegion" rotatedBoundingBox="2630,5859 9320,4134 9600,5221 2910,6945"/>
        </emma:interpretation>
      </emma:emma>
    </inkml:annotationXML>
    <inkml:traceGroup>
      <inkml:annotationXML>
        <emma:emma xmlns:emma="http://www.w3.org/2003/04/emma" version="1.0">
          <emma:interpretation id="{7E0EF11B-4F5B-454E-9722-42269C625A7C}" emma:medium="tactile" emma:mode="ink">
            <msink:context xmlns:msink="http://schemas.microsoft.com/ink/2010/main" type="paragraph" rotatedBoundingBox="2630,5859 9320,4134 9600,5221 2910,69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F461B6-2504-4C57-8ACB-42311A1571F1}" emma:medium="tactile" emma:mode="ink">
              <msink:context xmlns:msink="http://schemas.microsoft.com/ink/2010/main" type="line" rotatedBoundingBox="2630,5859 9320,4134 9600,5221 2910,6945"/>
            </emma:interpretation>
          </emma:emma>
        </inkml:annotationXML>
        <inkml:traceGroup>
          <inkml:annotationXML>
            <emma:emma xmlns:emma="http://www.w3.org/2003/04/emma" version="1.0">
              <emma:interpretation id="{6C059ED8-938A-41BE-BDA1-66F6E6402BC5}" emma:medium="tactile" emma:mode="ink">
                <msink:context xmlns:msink="http://schemas.microsoft.com/ink/2010/main" type="inkWord" rotatedBoundingBox="2630,5859 6353,4899 6633,5986 2910,6945"/>
              </emma:interpretation>
            </emma:emma>
          </inkml:annotationXML>
          <inkml:trace contextRef="#ctx0" brushRef="#br0">-2 72 19 0,'0'-7'9'0,"9"7"-4"0,-9 0 10 0,0 0-14 31,0 0 1-31,0 0 0 15,0 0 0-15,0 0-3 16,4 3 0-16,0 1 2 16,0 0 0-16,-4 3-1 0,5 1 1 0,-1-5-1 15,4 12 1-15,1 0-1 16,-1 4 0-16,0 3 0 16,1 4 1-16,3 0-2 31,1 4 1-31,0 0 0 15,-1 7 1-15,1 4-1 16,-5 0 0-16,1-4 0 16,-1 1 0-16,1-9 0 0,-1-2 1 15,0 2-1-15,1-10 1 16,-5-4 0-16,0 0 1 16,0-4 0-16,-4 0 0 15,0-7 0-15,0 0 0 0,0-4 0 16,0 0 1-16,5-12-2 15,-5 5 0-15,0-4-1 16,0 0 1-16,4-4-1 16,0-4 1-16,0 0-1 15,0-10 1-15,5-5-1 0,-1 1 0 16,1 6 0-16,3-6 1 16,-3-1-1-16,3-3 1 15,-3 0-1-15,3 3 1 16,1 5-1-1,-5-1 0-15,1-4 0 16,-1 8 0-16,0-4 0 16,1 8 0-16,-1 0 0 15,-4 7 0-15,1 0-1 16,-1 4 1-16,0 0 0 16,-4 11 1-16,0 0-4 0,0 7 0 15,-4 0-7-15,0 8 0 16</inkml:trace>
          <inkml:trace contextRef="#ctx0" brushRef="#br0" timeOffset="703.28">494 508 20 0,'0'0'10'0,"5"0"-5"16,-5 0 8-16,0 0-13 31,0 0 1-31,4 4-1 16,-4 3 1-16,0 4-1 15,0 4 0-15,0-4 0 0,4 8 1 16,0 0 0-16,0 7 0 16,1-4-1-16,-1 4 1 15,0 0-1-15,0-11 1 0,0 0 0 16,1-4 0-16,-5-3 1 15,0-1 0-15,0-7 0 16,0-7 0-16,0-8 0 16,0 0 0-16,-5-4-1 15,1-3 1-15,4-4-2 0,0 3 1 16,0-3-1-16,0 4 0 16,4 3-1-16,1 1 1 15,-1-1-1-15,4 4 1 16,1 0-1-16,3-3 1 15,1 6 0-15,4-2 0 16,4 2 0-16,0 1 0 0,0 0 0 16,4 4 0-16,-4 7-9 15,4-4 1-15</inkml:trace>
          <inkml:trace contextRef="#ctx0" brushRef="#br0" timeOffset="1328.77">889 310 25 0,'-16'-11'12'0,"24"4"-12"0,-8 7 18 0,0 0-17 16,0 0 1-16,0 0-1 15,4-4 0-15,-4 4-2 16,4 0 0-16,1 0 2 16,3 4 0-16,-4 0-8 15,5 3 0-15,3-3-1 16,1 7 1-16</inkml:trace>
          <inkml:trace contextRef="#ctx0" brushRef="#br0" timeOffset="1084.89">885 515 17 0,'-4'8'8'0,"8"-16"2"0,-4 8 3 0,0 4-12 15,0 0 1-15,0 3 0 16,0 4 0-16,0 1-3 16,0-1 1-16,0 4 1 15,4 3 1-15,1 1-2 16,-1 0 1-16,0-5 0 15,0 1 0-15,5 0 0 16,-5-4 1-16,0-3-1 16,-4-8 1-16,0-4-6 15,-4-3 0-15,4 3-4 0,0-7 1 0</inkml:trace>
          <inkml:trace contextRef="#ctx0" brushRef="#br0" timeOffset="2237.86">1120 474 19 0,'-4'0'9'0,"13"0"-6"0,-9 0 15 0,0 0-17 16,4 0 0-16,0 4 1 16,0 4 0-16,0 3-3 15,-4 4 0-15,5 0 2 32,-5-1 1-32,4 5-2 15,0 0 1-15,0-1-1 16,-4 1 1-16,4-4 0 0,1-4 1 15,-5 0-1-15,0-7 0 16,0 0 1-16,0-4 0 16,0 0 0-16,0-12 0 0,0 1-1 15,4-4 1-15,-4 0-2 16,4 1 1-16,0-5-1 16,5 0 1-16,-1 4-1 15,5-7 0-15,-1 3-1 16,1 1 1-16,4-1-1 15,0 1 1-15,4 6-1 0,-5 1 0 16,1 7 0-16,0-3 0 16,0 7 0-16,0 4 0 15,-1 3 0-15,-3 4 0 16,0 1 0 0,-5 6 1-16,0 1 0 15,1-1 0-15,-5 1 0 16,0 0 1-16,0-1-1 15,-4 1 0-15,0 0 0 16,0-5 1-16,0 5-1 16,0-8 0-16,5 0 0 0,-5-3 1 15,0-4 0-15,4-1 0 16,-4 1 0-16,0-4 1 16,4-7-1-16,0-5 1 15,0 1-1-15,-4-4 1 0,5-3-2 16,-1-5 1-16,4-3-1 15,1-3 1-15,3 2-1 16,1-2 1-16,-1-5-1 16,5 12 0-16,0 11-1 15,0-1 1-15,-5 1-1 0,1 4 0 16,0-1 0-16,-5 8 0 16,1 4 0-16,-1 4 0 15,0 3 0-15,1 4 0 31,-1 3 0-31,1 5 1 16,-1 3 0-16,-4-4 0 0,0 0 0 16,1 1 0-16,-1-5 0 15,0 1 0-15,0-4 1 16,0-4 0 0,-4-4-9-16,0 1 0 15,-4-8-1-15,0-8 0 16</inkml:trace>
          <inkml:trace contextRef="#ctx0" brushRef="#br0" timeOffset="3220.89">1852 173 19 0,'0'3'9'0,"21"-6"-3"0,-9-1 8 0,1 4-13 16,4-4 0 0,4 4 0-16,4-4 1 0,4 1-3 15,1-1 1-15,-5 0 2 16,-8-3 0-16,0 3-9 16,-1 0 1-16</inkml:trace>
          <inkml:trace contextRef="#ctx0" brushRef="#br0" timeOffset="2936.31">1852 12 21 0,'8'-3'10'0,"9"-1"-8"16,-17 4 16-16,8 0-18 16,5 0 1-1,4 0 0-15,-1 4 0 16,1-1-2-16,0-3 1 0,8-3 1 15,1 3 0-15,-1 0 0 16,-4-4 0-16,-4 0 0 16,-1 1 0-16,-3-5-8 15,0 12 0-15</inkml:trace>
          <inkml:trace contextRef="#ctx0" brushRef="#br0" timeOffset="4251.85">2549-64 18 0,'-4'0'9'0,"4"-4"-2"16,0 4 8-16,0 0-15 16,0 0 1-16,-4 4 1 15,-5-4 0-15,1 3-3 0,0 1 1 32,-1 7 1-32,1 1 1 15,-5 3-2-15,1 0 1 16,3 3-1-16,-3 5 1 15,3-5-1-15,1-7 0 16,-1 4 0-16,1 0 0 0,4 8 0 16,0-1 0-16,4 1-1 15,0-5 1-15,8 1 0 16,0 0 0-16,5-4 0 0,0 0 1 16,-1-4-1-16,1-4 1 15,4-3 0-15,-1 0 1 16,1-4-1-16,4 0 1 15,0-8-1-15,4 1 0 0,-4-4 0 16,0-1 1-16,-4 1-2 16,0-4 1-16,-4 0-1 15,3 0 0-15,-3 0 0 32,0 8 1-32,-5 3-1 15,0 0 0-15,-3-3 0 16,-5 7 1-16,0 0-2 15,4-4 1-15,-4 4-1 0,0 0 1 16,0 0-1-16,0-7 1 16,0 7-1-16,0 0 0 0,-4 3 0 15,4 5 1-15,0-1-1 16,4 1 0-16,0 3 0 16,5 0 0-16,-5 0 1 15,-4 1 0-15,4-1 0 16,4 0 0-16,1 0 0 15,-1 1 1-15,5-5-1 16,4 0 1-16,-1-3-1 16,5 0 1-16,0-4 0 15,0-4 0-15,5-3 0 16,-5-4 0-16,4-1 0 16,-4-3 0-16,0-3 0 15,-4-1 1-15,-5 8-1 16,1 0 0-16,-5-8 0 15,-4-3 0-15,-4-5 0 16,-4 5 0-16,0-4-1 0,-4 0 1 16,-5 7-1-16,-4-3 1 15,0 7-1-15,1 3 0 16,-5-3 0-16,4 4 0 16,0 4 0-16,0 7 0 0,5 4-2 15,-1-1 0-15,5 5-8 16,3-1 0-16</inkml:trace>
          <inkml:trace contextRef="#ctx0" brushRef="#br0" timeOffset="4839.85">3440-427 22 0,'-4'0'11'0,"4"0"-4"15,0 0 10-15,0 4-17 16,0 0 0-16,0 3 0 15,-4 5 0-15,8 3 0 0,-8 3 0 0,8 8 0 16,-8 4 1-16,4 8-1 16,0 6 1-16,4-3-1 15,-4 1 0-15,0-1 0 16,0 3 1-16,0-6-1 16,-4-1 0-16,4 1 1 15,0-1 0-15,0 0-1 16,0-3 1-16,0-8 0 15,0-4 0-15,0-3 0 16,0-4 1-16,0-4 0 0,0-3 0 31,0-1-1-31,0-3 0 16,0-4-3-16,0 0 0 16,0-8-7-16,4-3 0 0</inkml:trace>
          <inkml:trace contextRef="#ctx0" brushRef="#br0" timeOffset="5773.81">3301-296 18 0,'5'-22'9'0,"24"-1"-2"15,-21 16 7-15,1-1-12 16,-1 1 0 0,5-1 0-16,-1 1 0 15,1-4-3-15,-5 0 0 16,1-1 2-16,3 1 0 15,5 0-1-15,4-4 1 0,4 4-1 16,5 0 0-16,4 3 0 16,-1 1 1-16,1-1-1 15,-1 8 0-15,1 0 0 16,-5 4 0-16,-3 3 0 16,-5 5 1-16,4-1-1 0,-4 4 1 15,-4 0-1-15,-5 0 1 31,-3 3 0-31,-5-3 0 16,-4 8 1-16,0-1 0 16,-4 0-1-1,-5 1 1-15,1-1-1 16,-5 4 1-16,-4 1-2 16,1-5 0-16,-10 4 0 15,5-7 1-15,-4 3-1 16,0-3 1-16,0 0-1 0,0-4 1 15,-1-1-1-15,1-2 1 16,0-1-1-16,0 0 1 16,8-3-1-16,0-1 0 0,4 1 0 15,1-8 0-15,3 3-1 16,1 1 0-16,0-4 0 16,3 0 0-16,5 0 0 15,0 4 0-15,0-4 0 16,9 0 0-16,-1 0 0 15,5 0 0-15,-1 3 1 16,5 1 0-16,0 4 0 16,0-1 0-16,0 4 0 15,4 1 0-15,4-1 0 16,0 0 1-16,0 0-1 16,5-3 1-16,-5 3-1 15,0-4 1-15,0 5-1 16,5-1 1-16,-9 0-1 0,0 0 1 15,0 0 0-15,-4-3 0 16,-5-1 0-16,-3 1 0 16,-1-5 0-16,1 1 0 15,-5 0 0-15,0 0 1 16,0-1-1-16,-4-3 1 16,0 0-1-16,0 0 1 15,0 0-1-15,0 0 1 16,0 0-5-16,-4 4 1 0,-4 0-9 15,-14 0 1-15</inkml:trace>
        </inkml:traceGroup>
        <inkml:traceGroup>
          <inkml:annotationXML>
            <emma:emma xmlns:emma="http://www.w3.org/2003/04/emma" version="1.0">
              <emma:interpretation id="{BD31E392-78D6-4676-BAF0-57FAFCE0D44E}" emma:medium="tactile" emma:mode="ink">
                <msink:context xmlns:msink="http://schemas.microsoft.com/ink/2010/main" type="inkWord" rotatedBoundingBox="8765,4488 9371,4332 9507,4861 8901,5018"/>
              </emma:interpretation>
            </emma:emma>
          </inkml:annotationXML>
          <inkml:trace contextRef="#ctx0" brushRef="#br1" timeOffset="203129.94">6171-1151 12 0,'5'0'6'0,"-1"0"2"16,-4 0 6-16,0 0-13 16,0 0 1-16,4 0 0 15,5 0 0-15,-1-4-3 0,5 0 1 16,3 4 1-16,1 0 0 16,4 0-1-16,9-3 1 15,-1 3-1-15,9-4 0 16,4 0 0-16,4 4 1 15,0 0-1-15,0-4 1 16,-8 1-1-16,-4-1 1 16,0 4-1-16,-9-8 1 15,0 5-1-15,0 3 1 16,-4 0-1-16,0 0 1 0,-8 0-1 16,-1 0 1-16,-3 0-2 15,-5-4 1-15,-4 4-7 16,0 0 1-16</inkml:trace>
          <inkml:trace contextRef="#ctx0" brushRef="#br1" timeOffset="203706.14">6491-1398 12 0,'4'8'6'0,"0"-1"0"0,-4-7 2 0,0 0-6 15,4 4 0-15,-4 0 1 16,0 3 0-16,0 4-4 15,0 4 0-15,0 4 3 16,0 7 0-16,0-3-2 16,-4-5 1-16,4 8-1 31,0 4 1-31,4 4-1 16,-4-1 0-16,5 5 0 15,-1-8 0-15,0 7 0 16,0 0 1-16,-4 1-1 0,0-12 0 15,0 0 0-15,0-7 1 16,0-4 0-16,0-4 0 0,0-4 0 16,0 1 1-16,0-8-2 15,0 0 1-15,0 0-7 16,4-8 0-16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03T18:59:46.31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4D9B069F-71B9-41E2-972B-47FA8CB22076}" emma:medium="tactile" emma:mode="ink">
          <msink:context xmlns:msink="http://schemas.microsoft.com/ink/2010/main" type="writingRegion" rotatedBoundingBox="11996,6309 16810,4188 17149,4957 12335,7078"/>
        </emma:interpretation>
      </emma:emma>
    </inkml:annotationXML>
    <inkml:traceGroup>
      <inkml:annotationXML>
        <emma:emma xmlns:emma="http://www.w3.org/2003/04/emma" version="1.0">
          <emma:interpretation id="{9DAA067E-C195-4F72-88F6-7C612B2A871E}" emma:medium="tactile" emma:mode="ink">
            <msink:context xmlns:msink="http://schemas.microsoft.com/ink/2010/main" type="paragraph" rotatedBoundingBox="11996,6309 16810,4188 17149,4957 12335,70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9EDCAB-6D28-415F-8F2F-0A744F2330EE}" emma:medium="tactile" emma:mode="ink">
              <msink:context xmlns:msink="http://schemas.microsoft.com/ink/2010/main" type="line" rotatedBoundingBox="11996,6309 16810,4188 17149,4957 12335,7078"/>
            </emma:interpretation>
          </emma:emma>
        </inkml:annotationXML>
        <inkml:traceGroup>
          <inkml:annotationXML>
            <emma:emma xmlns:emma="http://www.w3.org/2003/04/emma" version="1.0">
              <emma:interpretation id="{8ED8D77F-EEAE-46CA-BA8A-D0EA7F0E6A07}" emma:medium="tactile" emma:mode="ink">
                <msink:context xmlns:msink="http://schemas.microsoft.com/ink/2010/main" type="inkWord" rotatedBoundingBox="12004,6255 13234,6392 13179,6892 11949,6755"/>
              </emma:interpretation>
            </emma:emma>
          </inkml:annotationXML>
          <inkml:trace contextRef="#ctx0" brushRef="#br0">10 26 12 0,'-9'-3'6'0,"5"-12"1"0,4 15 7 15,0 0-12-15,0 0 0 16,0 3 1-16,0-3 0 16,0 0-4-16,0 0 1 15,4 8 2-15,1-4 0 0,3 3-1 16,0 4 0-16,1 4-1 16,-1 4 1-16,1 3-1 15,3 8 1-15,1 0-1 16,-1-7 0-16,1 3 0 15,0 0 1-15,-1 0-1 16,1 0 1-16,-1 0-1 16,-3-7 1-16,3-4 0 15,-3-4 1-15,-1-3 0 0,1-8 1 32,-1-8-1-32,5-3 1 15,-1 0-1-15,1-1 0 16,0-2-1-16,-1-13 1 0,1 5-2 15,-1-8 0-15,1 0 0 16,4 4 1-16,0-8-1 16,4 5 1-16,4-5 0 0,-8 4 0 31,-9 4-11-31,-4 7 0 16</inkml:trace>
          <inkml:trace contextRef="#ctx0" brushRef="#br0" timeOffset="488.69">598 273 19 0,'-13'-8'9'0,"5"-6"-2"0,4 17 2 15,-5-3-7-15,-3 4 0 16,-5 0 1-16,-4-1 0 16,0-3-4-16,-4 0 1 15,0 4 2-15,4 4 0 16,0 3 0-16,0 8 0 16,0-1-2-1,8 1 1-15,0 3-1 16,9 1 0-16,4-1-1 15,4-3 1-15,1-1-1 0,7-3 1 16,5 0 1-16,8 0 1 16,0-3 0-16,1-9 0 0,3 1-4 15,0 0 1-15,-3-12-6 16,-1-3 0-16</inkml:trace>
          <inkml:trace contextRef="#ctx0" brushRef="#br0" timeOffset="1321.6">728 486 22 0,'-8'-4'11'0,"21"-11"-8"0,-9 8 12 32,-4-1-13-32,0-3 0 15,0 0 0-15,4-4 1 0,-4-4-4 16,4 1 1-16,-4-1 2 16,0 4 1-16,0 4-2 15,4-4 0-15,1-8 0 16,-1 5 0-16,0-1-1 15,4 0 0-15,-3 4-1 16,-1 4 0-16,0 0 1 16,0 3 0-16,-4 8-1 15,0 0 0-15,0 0 1 16,4 8 0-16,-4 3 0 0,5 4 0 16,-1-4-1-16,4-7 0 15,1 4 1-15,-1 3 0 16,0 4-1-16,1 0 0 0,-1 3 1 15,1-3 0-15,-1 0 1 16,0 0 0-16,1-4 0 16,-5 1 0-16,4-9 1 15,1 1 0-15,-1-4 0 16,1-4 0-16,-1-3-1 16,0-4 1-16,-3-1-1 15,3 1 0-15,0-4-1 16,1 0 1-16,3 4-1 15,-3 4 0-15,3-1 0 0,-3-3 0 16,8-4 0-16,-5 4 0 16,1 0 0-16,0 3 0 15,-5 1 0-15,0-1 0 16,1 1 0-16,-9 7 0 16,4-8 0-1,-4 8 0-15,0 0-1 16,0 0 0-16,4 0 0 0,-4 4 1 15,4 3 0-15,-4 5 0 16,5-5-1-16,-1 4 0 16,0-3 0-16,0-1 1 15,0 4 0-15,5 4 0 0,-1 0 0 16,-4 4 0-16,1-4 0 16,-1 0 1-16,4-4-1 31,1 0 1-31,-5-3 1 15,0-1 0-15,0-3-2 16,0 0 0-16,1-1-9 0,3 1 0 16</inkml:trace>
        </inkml:traceGroup>
        <inkml:traceGroup>
          <inkml:annotationXML>
            <emma:emma xmlns:emma="http://www.w3.org/2003/04/emma" version="1.0">
              <emma:interpretation id="{ACF9953B-C419-49A8-BC06-AB91E9C1BBE8}" emma:medium="tactile" emma:mode="ink">
                <msink:context xmlns:msink="http://schemas.microsoft.com/ink/2010/main" type="inkWord" rotatedBoundingBox="16514,4645 16931,4461 17067,4770 16650,4953"/>
              </emma:interpretation>
            </emma:emma>
          </inkml:annotationXML>
          <inkml:trace contextRef="#ctx0" brushRef="#br1" timeOffset="52301.19">4586-1490 14 0,'0'0'7'0,"4"-8"3"16,-4 8 0-16,0 0-8 16,0 0 1-16,0 0 0 15,0 0 1-15,9-3-5 16,-5 3 0-16,8 0 3 16,-3 0 1-16,8 0-2 0,-5 0 0 15,13 0 0-15,-8 0 0 16,17-4-1-16,-9 4 0 15,9 0 1-15,-9 0 0 16,4 0 0-16,-3 0 0 16,-1 0 0-16,-4 0 0 0,-4 4 0 15,-5-4 0-15,1 0-1 16,-5 0 1-16,1 0-1 16,-1 0 1-16,0 0-1 15,-3 0 0-15,-1 0-4 16,-4 0 0-16,0 0-5 15,0 0 1-15</inkml:trace>
          <inkml:trace contextRef="#ctx0" brushRef="#br1" timeOffset="51735.96">4620-1703 17 0,'-5'4'8'0,"10"3"-4"0,-5-7 9 16,0 0-11-16,0 0 0 0,0 0 2 16,0 0 0-16,0 0-4 15,0 0 0-15,0 0 3 16,0 0 1-16,0 0-2 16,0 0 1-16,0 0-1 15,0 0 1-15,4 0-2 16,0 0 0-16,9 0 0 0,-5 0 1 15,9 0-2-15,0 0 1 16,4 0-1-16,-5 0 1 16,10 0-1-16,-5 0 1 15,4 0-1-15,-4 0 0 16,4 0 0-16,-4 0 1 0,4 0-1 16,-4 0 1-16,5 0-1 15,-10 0 1-15,-3 0-1 16,0 0 0-16,-5 0 0 31,0 0 0-31,-3 0 0 16,-5 0 1-16,0 0-3 0,0 0 0 15,0 4-8-15,0-4 0 16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03T18:59:2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8F8EAB8-5A54-42C4-81B8-ED4CCE5B4F11}" emma:medium="tactile" emma:mode="ink">
          <msink:context xmlns:msink="http://schemas.microsoft.com/ink/2010/main" type="writingRegion" rotatedBoundingBox="12728,9686 14058,10213 13818,10816 12489,10289"/>
        </emma:interpretation>
      </emma:emma>
    </inkml:annotationXML>
    <inkml:traceGroup>
      <inkml:annotationXML>
        <emma:emma xmlns:emma="http://www.w3.org/2003/04/emma" version="1.0">
          <emma:interpretation id="{A191509A-403F-440F-8495-E6AE2F942BD8}" emma:medium="tactile" emma:mode="ink">
            <msink:context xmlns:msink="http://schemas.microsoft.com/ink/2010/main" type="paragraph" rotatedBoundingBox="12728,9686 14058,10213 13818,10816 12489,102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66BB15-34B8-4599-8877-04EE8751E97E}" emma:medium="tactile" emma:mode="ink">
              <msink:context xmlns:msink="http://schemas.microsoft.com/ink/2010/main" type="line" rotatedBoundingBox="12728,9686 14058,10213 13818,10816 12489,10289"/>
            </emma:interpretation>
          </emma:emma>
        </inkml:annotationXML>
        <inkml:traceGroup>
          <inkml:annotationXML>
            <emma:emma xmlns:emma="http://www.w3.org/2003/04/emma" version="1.0">
              <emma:interpretation id="{1CC3C022-39FB-42D0-9C99-56C5BDCA70CE}" emma:medium="tactile" emma:mode="ink">
                <msink:context xmlns:msink="http://schemas.microsoft.com/ink/2010/main" type="inkWord" rotatedBoundingBox="12728,9686 14058,10213 13818,10816 12489,10289"/>
              </emma:interpretation>
            </emma:emma>
          </inkml:annotationXML>
          <inkml:trace contextRef="#ctx0" brushRef="#br0">-1315 630 15 0,'-4'4'7'0,"12"-26"6"0,-8 22-3 0,4-4-8 16,-4 4 1-16,0 0 1 15,0 0 0-15,0 0-5 16,0 0 1-16,0 0 3 15,0 0 0-15,0 0-1 16,0 0 0-16,0 0-1 0,4 4 1 16,1-1-2-16,-5 5 1 15,0 3-1-15,0 0 0 16,0 1 0-16,0-1 0 0,0 4 0 16,0 3 1-16,4 5-1 15,0 3 0-15,0 4 0 16,5 0 0-16,-1 0 0 15,0-1 0-15,1 5 0 16,-1 0 1-16,1 3-1 16,-1-7 0-16,0-4 0 15,1 0 1 1,-5-3-1-16,0-5 1 16,0-3 0-16,1-4 0 15,-1-3 0-15,0-1 0 16,0-3 0-16,-4-4 1 15,4-7-1-15,1-1 1 0,-5-3-1 16,0 0 0-16,4 0-1 16,0-1 1-16,0 1-1 15,0-8 0-15,5 1 0 16,-1-5 0-16,1-3 0 16,-1-4 1-16,5 0-1 15,-1-3 0-15,1-1 0 16,-1 4 1-16,1 0-1 15,0 8 1-15,-5 3-1 0,0-3 0 16,1 0 0 0,3-1 0-16,-3 4 0 15,-5 5 0-15,0-1 0 16,0 0 0-16,-4 3-1 16,5 5 1-16,-5-1 0 15,0 8 0-15,0 0 0 0,0 0 0 16,0 0-4-16,0 8 1 15,0 3-8-15,0 0 0 16</inkml:trace>
          <inkml:trace contextRef="#ctx0" brushRef="#br0" timeOffset="716.51">-685 1052 15 0,'-4'0'7'0,"4"-14"5"16,0 10 0-16,-4 4-10 16,-1 0 0-16,1 0 1 15,0-4 0-15,0 4-4 16,0 4 1-16,-5 0 2 0,-3-4 1 16,-1 3-1-16,-4 1 0 31,0 0 0-31,-4 3 0 15,5 1-1-15,-1 3 0 0,0 0-1 16,0 0 1-16,0 4-1 16,1 0 1-16,3 0-1 15,0 0 0-15,1 0 0 16,3 4 0-16,5 7 0 0,4-4 0 16,4-3 0-16,5 0 0 15,-1-8 0-15,5 0 0 16,-1 0 0-16,5 4 1 15,0-4-1-15,0 1 1 0,0-5-1 16,4 0 1-16,0-3 0 16,-9-4 0-16,5 0 0 15,-4 0 1-15,-1 0-2 32,1-7 1-32,-5 7-5 15,1-8 0-15,3 5-6 0,1-9 0 16</inkml:trace>
          <inkml:trace contextRef="#ctx0" brushRef="#br0" timeOffset="2037.43">-529 1094 20 0,'0'0'10'0,"4"7"-5"0,-4-7 10 16,0 0-14-16,0 0 0 15,4 4 0-15,-4 3 1 16,4 1-2-16,-4 3 0 15,0 0 1 1,0 4 1-16,0 0-1 16,0 4 0-16,0 3 0 15,0 0 0-15,0 1 0 16,0-4 1-16,0-8-2 0,0 4 1 16,-4 0 0-16,4-4 0 15,0 0 0-15,0 0 0 16,0-3 0-1,-4-5 1-15,0-3 0 16,-1 0 0-16,1-7-1 16,0 7 1-16,0-4-1 15,0-3 1-15,-1-4-3 16,1-1 1-16,0-10-1 16,0 3 1-16,0 1-1 15,-1-5 0-15,1 1 0 16,0-1 1-16,0 1-1 0,4 3 1 15,0-3-1-15,0 3 1 16,0 1-1-16,0-1 1 16,0 4-1-16,0 4 1 15,0 11-1-15,0-8 1 16,4 1-1-16,-4 7 0 16,0 0 0-16,8 0 1 15,1 4-1-15,-1-1 1 16,1 5 0-16,-1 3 1 15,5 0-1-15,-1 0 0 0,1 1 0 16,-1 2 1-16,1 1-1 16,4 0 1-16,0 0-1 15,-1-3 1-15,5-1-1 16,-8 0 1-16,4 4-1 16,4-8 1-16,-4 1 0 15,-1-1 0-15,1-3 0 16,0 0 0-16,0-1 0 15,0-3 0-15,-5-3 0 0,1-1 0 32,-1 0 0-32,-3 1 0 15,-1-5-1-15,1-3 1 16,-1 0-1-16,1 3 1 0,-5-7-1 16,0 4 1-16,0 0-1 15,0 0 1-15,1-1-1 16,-1 1 0-16,0 0 0 15,0 4 0-15,0-1-1 16,-4 8 1-16,5-4-1 16,-1-3 1-16,-4 7-1 0,0 0 0 15,0 0 0-15,4 4 1 16,4-1-1-16,-3 1 1 16,-1 4-1-16,0-1 1 15,-4 4-1-15,0 0 1 0,4 1-1 16,-4 3 1-16,4 0-1 15,1 3 1-15,-5 1 0 16,4 3 0-16,-4 1 0 16,4-1 0-16,0-3 0 31,-4-4 0-31,4 3 0 16,-4-6 0-16,0-1 0 0,0 0 1 15,0-4-1-15,0-3 1 16,0 0 0-16,0-4 1 15,0 0-1-15,0-4 1 0,0 4-1 16,0 0 1-16,5-4-9 16,-1-3 1-16,-8-4-5 15,-9-4 0-15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03T18:59:52.72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4082019-867A-4EBB-B460-2CEB2B09E6D9}" emma:medium="tactile" emma:mode="ink">
          <msink:context xmlns:msink="http://schemas.microsoft.com/ink/2010/main" type="writingRegion" rotatedBoundingBox="17853,5985 21954,5872 21980,6811 17878,6924"/>
        </emma:interpretation>
      </emma:emma>
    </inkml:annotationXML>
    <inkml:traceGroup>
      <inkml:annotationXML>
        <emma:emma xmlns:emma="http://www.w3.org/2003/04/emma" version="1.0">
          <emma:interpretation id="{6601F371-01E3-4A57-9384-39E1C7E2AFF5}" emma:medium="tactile" emma:mode="ink">
            <msink:context xmlns:msink="http://schemas.microsoft.com/ink/2010/main" type="paragraph" rotatedBoundingBox="17853,5985 21954,5872 21980,6811 17878,69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9E1219-B2B5-4701-B4DD-B1E0A8D323FD}" emma:medium="tactile" emma:mode="ink">
              <msink:context xmlns:msink="http://schemas.microsoft.com/ink/2010/main" type="line" rotatedBoundingBox="17853,5985 21954,5872 21980,6811 17878,6924"/>
            </emma:interpretation>
          </emma:emma>
        </inkml:annotationXML>
        <inkml:traceGroup>
          <inkml:annotationXML>
            <emma:emma xmlns:emma="http://www.w3.org/2003/04/emma" version="1.0">
              <emma:interpretation id="{5529D9AC-9F4F-431E-BCC2-AA902DED2A78}" emma:medium="tactile" emma:mode="ink">
                <msink:context xmlns:msink="http://schemas.microsoft.com/ink/2010/main" type="inkWord" rotatedBoundingBox="17853,5985 21954,5872 21980,6811 17878,6924"/>
              </emma:interpretation>
            </emma:emma>
          </inkml:annotationXML>
          <inkml:trace contextRef="#ctx0" brushRef="#br0">1-2 18 0,'0'-4'9'0,"4"4"-2"0,-4 0 9 15,0 0-15-15,0 0 1 16,0 0 0-16,0 0 0 31,0 0-3-31,0 4 0 16,0 3 2-16,0 4 1 15,9 19-2 1,3 4 0-16,1-1 0 16,4 1 0-16,-1 3-1 15,1-3 1-15,-4 0 0 0,4 7 0 16,0-8 0-16,-1-10 1 15,1-1-1-15,-4-3 1 16,-1-4 0-16,1-4 1 0,-5-3 0 16,1-5 0-16,-1 1 1 15,1-4 0-15,-1 7-1 16,0-7 1-16,1-7-2 31,-1-4 0-31,1-8 0 16,-1 0 0-16,0-3-1 0,1-4 1 15,3-4-1-15,1 0 0 16,0-4 0-16,-1-3 1 16,1-4-1-16,-5 7 0 15,1 5 0-15,-1 6 1 0,-4 4-1 16,0 1 1-16,1 3-1 16,-1 4 0-16,-4 3-4 15,0 8 1-15,0 0-7 16,-4 8 0-16</inkml:trace>
          <inkml:trace contextRef="#ctx0" brushRef="#br0" timeOffset="412.8">661 364 20 0,'0'3'10'0,"0"-10"-4"15,0 7 7-15,0 4-12 16,0 7 0-16,0 0 0 15,0 4 1-15,0 0-3 16,0 4 1-16,-4 3 1 16,4 8 1-16,0-4-2 15,0 4 1-15,0-4 0 0,0-3 0 16,0-1 0-16,0 0 0 16,0-3 1-16,0-8 0 15,0 1-1-15,0-12 1 31,0 3-7-31,0-3 1 16,0 0-4-16,-5-3 0 16</inkml:trace>
          <inkml:trace contextRef="#ctx0" brushRef="#br0" timeOffset="835.96">488 379 24 0,'-4'0'12'0,"17"-8"-11"0,-13 12 19 31,0-4-19-31,0 0 0 16,0 0 0-16,4 0 0 0,5 4-2 15,3-4 1-15,1 3 1 0,4-3 0 16,4 0 0-16,0-7 0 16,0-1 0-16,0 5 1 15,0-1-3-15,4 0 0 16,0 8-8-16,0 0 1 16</inkml:trace>
          <inkml:trace contextRef="#ctx0" brushRef="#br0" timeOffset="1269.69">905 468 17 0,'-5'0'8'0,"5"-3"0"0,0 3 6 16,0 0-13-16,-4 0 0 16,0 3 1-16,-4 1 0 15,3 11-3-15,-3 0 1 16,-1 0 1-16,1 4 0 16,4-1 0-16,0 1 0 0,4 3-1 15,0-7 0 1,8 4 0-16,0-4 1 0,5-4 0 15,0-3 0-15,4-5 0 16,-1-3 1-16,5 0-1 16,0-3 1-16,-4-9 0 15,0-6 0-15,-4-8-1 16,-5-1 1-16,-4 5-2 16,-4 0 1-16,-8 7-1 15,-1 0 0-15,-3 7 0 0,-9 1 0 16,0-1-2-16,0-3 1 15,0 7-8-15,4 8 0 16</inkml:trace>
          <inkml:trace contextRef="#ctx0" brushRef="#br0" timeOffset="1651.26">1249 457 20 0,'0'4'10'0,"4"0"-5"0,-4-4 9 16,0 3-14-16,0 12 1 16,0-4 0-16,-4 8 1 15,0 4-2-15,0-1 0 16,-1 0 1-16,5 8 0 16,0 4 0-16,0-8 1 0,0 0 0 15,0-3 0-15,0-1-9 16,0-7 0-16,-4-8-1 31,0-7 1-31</inkml:trace>
          <inkml:trace contextRef="#ctx0" brushRef="#br0" timeOffset="1970.21">1203 472 19 0,'-4'-7'9'0,"33"-5"-10"16,-16 9 15-16,-1 3-13 0,1-4 1 15,0 4 0 1,-5 4 0-16,5-4-3 0,-1 0 0 16,1 3 2-16,-5 5 0 15,1 11 0-15,-5-5 0 16,-4 5 0-16,-4 0 0 0,-5-4 1 15,5 0 0-15,-4-4 0 16,-5-4 1-16,-4-3-1 16,-4-4 0-16,0 0-1 15,4-4 0-15,5 1-4 16,7-1 0-16,5 4-5 16,9-4 0-16</inkml:trace>
          <inkml:trace contextRef="#ctx0" brushRef="#br0" timeOffset="2499.77">1476 323 25 0,'25'-8'12'0,"26"1"-12"0,-35 3 17 16,5 0-17-16,0-3 1 0,5 3-1 15,7 0 0-15,1 4-7 16,0 4 0-16</inkml:trace>
          <inkml:trace contextRef="#ctx0" brushRef="#br0" timeOffset="2303.75">1476 143 26 0,'0'4'13'0,"21"0"-14"15,-13-12 19-15,1 5-18 16,3-1 0-16,5 4 1 15,8 0 0-15,1-4-1 0,-1 0 1 16,0 4-2-16,-4-11 0 31,9 11-6-31,-9 8 0 0</inkml:trace>
          <inkml:trace contextRef="#ctx0" brushRef="#br0" timeOffset="3137.77">2056-144 19 0,'-4'-15'9'0,"46"-4"-2"0,-25 12 9 16,4 3-16-16,4-4 1 15,4 5-1-15,5-1 1 0,-1 4-1 16,1 0 0-16,-5 4 0 16,1 7 0-16,-5 4 0 15,-4 0 0-15,-4 3 0 16,-4 9 1-16,-13-1-1 31,-9 7 1-31,-3 1 0 16,-5 3 0-16,-4 4 0 0,-5 1 0 15,-3-1 0-15,-5-4 0 16,5 0 0-16,0 1 0 16,-1-5 0-16,1-3 0 0,4 0-1 15,4-8 1-15,4-7-2 16,4-7 0-16,9 7 0 16,0-8 0-16,8 1 0 15,9-4 1-15,8-1 0 16,4 1 1-16,8-8 0 15,5 1 0-15,0 3-1 16,8-4 0-16,0 4-1 16,-4 0 1-16,-4-4-1 15,0 4 1-15,-4 0-1 16,-9 0 0-16,-4 0 2 16,-4-4 1-16,-5 4 0 0,-3-3 0 15,-9 3-3-15,0 0 1 16,0 0-7-16,-4-4 0 15</inkml:trace>
          <inkml:trace contextRef="#ctx0" brushRef="#br0" timeOffset="3719.58">2703-6 23 0,'0'0'11'0,"8"-4"-8"0,-8 4 12 15,5 0-15-15,-1 4 1 0,4-4 0 16,1 7 0-16,-1 1-2 16,0 7 1-16,5 7 1 15,0-3 0-15,-1 7-1 16,5 0 0-16,0 4 0 16,0-4 1-16,0 4-1 15,-1-4 1-15,5 0-1 16,-8 1 0-16,0-5 0 15,-1 0 1-15,-3-7 0 0,-1 0 1 16,0 0 0-16,-3-7 0 0,3-5 0 16,-4-3 0-16,0-7 0 15,1-4 1-15,-1-8-2 32,4 4 1-32,1-4-2 15,-1-7 1-15,0-4-1 16,1 1 1-16,3-5-1 15,-3-3 0-15,3-1 0 16,5 8 0-16,-4 4 0 0,-1 4 1 16,1-1-1-16,0 5 1 15,-5-1-2-15,0 4 1 16,-8 4-5-16,0 11 0 0,-4 0-5 16,0 0 0-16</inkml:trace>
          <inkml:trace contextRef="#ctx0" brushRef="#br0" timeOffset="4190.91">3447 274 19 0,'-4'-15'9'0,"-17"15"-3"0,16 0 9 0,-3-4-14 16,-5 4 0-16,1 0 2 15,-5 0 0-15,4 4-4 16,-3 4 1-16,3-1 2 16,0 1 1-16,5 7-2 15,0 3 0-15,-1-3-1 16,5 4 0-16,0-1 0 16,4-3 0-16,0 0 0 15,0 0 0-15,0 0 0 16,4 0 1-16,4 0 0 15,5-4 1-15,4 1 0 16,4-9 1-16,4 1-4 16,0-4 1-16,0-4-9 15,1 4 1-15</inkml:trace>
          <inkml:trace contextRef="#ctx0" brushRef="#br0" timeOffset="5100.72">3674 446 19 0,'0'-4'9'0,"8"4"0"0,-4 4 6 16,-4 0-14-16,0-4 0 16,5 0 1-16,-1-12 0 15,-4 1-2-15,0 0 0 16,8-4 2-16,-8-4 0 0,4 1-1 16,1-1 1-16,-5 0-2 15,4-3 1-15,0 3-1 16,4 1 0-16,-3-1 0 15,-5 8 0-15,8 3-1 0,-4 1 1 16,-4 3-1-16,0 4 1 16,4 4-1-16,1 0 0 15,-1 3 0-15,0 4 1 16,4 4 0-16,1-4 0 31,-5 4 0-31,4 0 0 16,5 0 0-16,-5 4 0 0,1 0 0 15,3-1 1-15,-3-3-1 16,-1 0 1-16,1-7 0 16,-1 3 0-16,0-7 0 0,1-4 1 15,-1 0 0-15,1-4 0 16,-1-4-1-16,-4-3 0 16,0 0 0-16,1 3 1 15,-1-3-2-15,0-4 1 0,0 0-1 16,1 4 0-16,-1-4 0 15,0 0 1-15,0 0-1 16,0 0 0-16,5-3 0 31,-1 3 1-31,-4 4-2 16,1-1 1-16,-1 5-1 0,0-1 1 16,-4 1-1-16,0 7 1 15,0-8-1-15,0 8 1 16,0 0-1-16,0 4 0 15,4 4 0-15,0-1 1 0,1 4-1 16,-1 1 0-16,0 2 0 16,0 5 1-16,0-4 0 15,1 0 0-15,-1 4 0 16,0 3 0-16,0 4 0 16,0-7 0-16,1-8 0 15,3 4 1-15,0 0-1 0,1 0 0 16,3-4 0-16,-3 0 1 15,-1-3-1-15,1-1 1 16,-5 5 0-16,0-9 1 16,0 1-1-16,-4-4 1 15,0 0 1-15,0 0 0 0,0 0-5 32,-4-4 1-32,0 8-9 15,-5 3 0-15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03T18:59:25.10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E25178B-5488-453F-8841-D97551087C80}" emma:medium="tactile" emma:mode="ink">
          <msink:context xmlns:msink="http://schemas.microsoft.com/ink/2010/main" type="writingRegion" rotatedBoundingBox="22320,9282 22319,11788 21983,11787 21984,9281"/>
        </emma:interpretation>
      </emma:emma>
    </inkml:annotationXML>
    <inkml:traceGroup>
      <inkml:annotationXML>
        <emma:emma xmlns:emma="http://www.w3.org/2003/04/emma" version="1.0">
          <emma:interpretation id="{BA171154-862A-42DB-ADF1-A835806C0406}" emma:medium="tactile" emma:mode="ink">
            <msink:context xmlns:msink="http://schemas.microsoft.com/ink/2010/main" type="paragraph" rotatedBoundingBox="22320,9282 22319,11788 21983,11787 21984,92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F39EA8-D306-4DC1-8CA0-79BECB6699CB}" emma:medium="tactile" emma:mode="ink">
              <msink:context xmlns:msink="http://schemas.microsoft.com/ink/2010/main" type="line" rotatedBoundingBox="22320,9282 22319,11788 21983,11787 21984,9281"/>
            </emma:interpretation>
          </emma:emma>
        </inkml:annotationXML>
        <inkml:traceGroup>
          <inkml:annotationXML>
            <emma:emma xmlns:emma="http://www.w3.org/2003/04/emma" version="1.0">
              <emma:interpretation id="{C3DDA4BC-4ABD-4F7B-8A6C-99EED3409007}" emma:medium="tactile" emma:mode="ink">
                <msink:context xmlns:msink="http://schemas.microsoft.com/ink/2010/main" type="inkWord" rotatedBoundingBox="22320,9282 22319,11788 21983,11787 21984,9281"/>
              </emma:interpretation>
            </emma:emma>
          </inkml:annotationXML>
          <inkml:trace contextRef="#ctx0" brushRef="#br0">67 161 2 0,'12'0'1'0,"5"-12"25"0,-13 5-12 0,1-1-13 16,-1 1 1-16,0-4 2 15,-4 0 1-15,0-1-5 16,0 1 0-16,-4 4 4 15,0-1 0-15,-5 1-1 0,1-1 1 16,-1 5-2-16,1-1 0 16,0 4-2-16,-1 4 1 15,1-1-1-15,-1 5 0 0,1-1 0 16,4 4 1-16,0 4-2 31,-1-3 1-31,5 3 0 16,5-4 0-16,-1 4 0 15,4 0 0-15,1 3 0 16,-1-14 1-16,5 4-1 16,-1-5 1-16,1-3 0 0,-1-7 1 15,1 3-1-15,0-7 0 16,-5-8 0-16,1 4 1 16,-5-3-1-16,0-1 0 0,-4 0-1 15,-4 1 1-15,0-1-1 16,-5 4 1-16,1 4-2 15,-5 3 1-15,0 1 0 16,-3 3 0-16,-1 4-1 16,0 4 1-16,4 3-1 15,1 4 1 1,3 1-1-16,1-1 1 16,4 4-1-16,0 3 1 15,4 1-1-15,4-4 1 16,4 0-1-16,1 4 1 0,3-4 0 15,1 3 0-15,-1-3 0 16,1-7 1-16,0-1 0 16,-1-3 0-16,1-8 0 15,0-7 1-15,-5 7-1 16,0-3 1-16,1-4-1 16,-5-8 0-16,-4 4 0 0,0 0 0 15,0 0 0-15,-4 0 0 16,-5 4-1-16,1 3 0 15,-5 1-1-15,1 7 1 16,-5 4-1-16,0-1 0 0,4 5 0 16,1 3 0-16,-1 4 0 15,5-4 0-15,4 4 0 16,4 0 0-16,4 11 0 31,4-3 0-31,5-8 0 16,-1 0 1-16,1 0 0 15,0-4 0-15,-1-8 1 0,1-3 1 16,0-3-1-16,-5-12 1 16,0 4-1-16,1-1 1 15,-9 1-1-15,0-4 0 0,0 4-1 16,-4 4 1-16,-1-1-1 16,-3 1 0-16,0 7-2 15,-5 0 0-15,0 18-10 16,-4 1 0-16</inkml:trace>
          <inkml:trace contextRef="#ctx0" brushRef="#br0" timeOffset="1903.6">88 2350 2 0,'4'-4'1'0,"4"-11"26"15,-8 15-20-15,0 0-4 16,5-8 0-16,-5 1 3 0,0-1 0 15,0 8-7-15,0 0 1 16,0-11 4-16,0 0 1 16,0 4-2-16,-5 3 1 15,1-4-2-15,0 5 1 16,0-1-1-16,0 4 0 16,-1-4-1-1,1 0 0-15,0 1 0 16,0-1 0-16,-5 4 0 15,5 0 0-15,-4 0 0 16,-1 0 0-16,1 7-1 16,0-3 1-16,3 0-1 15,-3 7 0-15,4 4 0 16,0 0 0-16,-1-4 0 0,1 0 0 0,0 1 0 16,4-5 0-16,0 4-1 15,0 0 1-15,0 1 0 16,0-1 0-16,4 0 0 15,0 0 0-15,5 0 0 16,-1 1 0-16,5-5 0 16,-1 1 1-16,1-5-1 15,0 5 0-15,3-4 0 32,1-1 1-32,4 1 0 0,-4-4 0 15,4 0-1-15,0-4 1 0,0 4 0 16,-4-3 0-16,0-5 0 15,0-3 1-15,-5 0-1 16,-3-4 1-16,-5 0-1 16,-4 0 1-16,-4-8-1 15,-5 1 0-15,-3 3-1 16,-5 1 1-16,-4-5-1 16,4 5 0-16,-4-1-1 0,0 8 1 15,0 3 0-15,0 1 0 16,0-1-1-16,0 8 0 15,0 8 0-15,0-1 0 16,0 8 0-16,4 4 0 16,0 0 0-16,5 7 0 15,3-4 0 1,1-3 0-16,4-1 0 0,4 1 1 0,4 0 0 16,4-1 0-16,1 1 0 31,3-4 0-31,1 0 0 15,4-4 0-15,-1-3 0 16,5-1 1-16,0 1-1 0,0-5 1 16,5-6 0-16,-5-1 0 15,0-4 0-15,0 1 0 0,-4 0 0 16,-5-8 1-16,-3 3-1 16,-1-3 1-16,-8 0-1 15,-4 1 0-15,0-1-1 16,-5 0 1-16,-3 0-1 15,-1 0 1-15,0 4-1 16,-3-1 0-16,-1 5-1 16,0 3 1-16,0 4-1 15,0 0 0-15,5 4-1 0,-1 0 1 32,0 3 0-32,1 1 0 15,3 3 0-15,5 0 0 16,0 4 0-16,4 0 0 0,4 0 1 15,0-4 0-15,1 0 0 16,3-3 0-16,0-1 0 16,1-3 0-16,-1 0 0 0,5-1 0 15,-5-3 1-15,5 0 0 16,-5-3 0-16,1-5 0 16,-1 1 0-16,1-1 0 0,-5 1 0 15,0-4 0-15,-4 3-1 16,-4 1 1-16,0-5-1 31,-5 5 1-31,1 7-2 16,-1 0 1-16,1 4-1 15,-1-1 0-15,1 5 0 16,4-1 0-16,0 1 0 16,4-4 0-16,0-1 1 0,0-3 0 15,0 0 1-15,0 0 0 16,0 0-3-16,0 0 1 0,0 0-10 15,0 0 0-15,-9-7-2 16,1-4 0-16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03T18:59:48.63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6FCB2D1-5FC2-48CD-A8D7-D3126D907C35}" emma:medium="tactile" emma:mode="ink">
          <msink:context xmlns:msink="http://schemas.microsoft.com/ink/2010/main" type="writingRegion" rotatedBoundingBox="12275,12231 13666,12472 13590,12907 12200,12667"/>
        </emma:interpretation>
      </emma:emma>
    </inkml:annotationXML>
    <inkml:traceGroup>
      <inkml:annotationXML>
        <emma:emma xmlns:emma="http://www.w3.org/2003/04/emma" version="1.0">
          <emma:interpretation id="{73C05DD3-523C-46F3-A21B-C5D9BDC1B87A}" emma:medium="tactile" emma:mode="ink">
            <msink:context xmlns:msink="http://schemas.microsoft.com/ink/2010/main" type="paragraph" rotatedBoundingBox="12275,12231 13666,12472 13590,12907 12200,126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98382C-D6D2-4230-8CE6-D7B3B99249FE}" emma:medium="tactile" emma:mode="ink">
              <msink:context xmlns:msink="http://schemas.microsoft.com/ink/2010/main" type="line" rotatedBoundingBox="12275,12231 13666,12472 13590,12907 12200,12667"/>
            </emma:interpretation>
          </emma:emma>
        </inkml:annotationXML>
        <inkml:traceGroup>
          <inkml:annotationXML>
            <emma:emma xmlns:emma="http://www.w3.org/2003/04/emma" version="1.0">
              <emma:interpretation id="{037BEF58-169B-4ECF-A3A7-7531167C47E1}" emma:medium="tactile" emma:mode="ink">
                <msink:context xmlns:msink="http://schemas.microsoft.com/ink/2010/main" type="inkWord" rotatedBoundingBox="12275,12231 13666,12472 13590,12907 12200,12667"/>
              </emma:interpretation>
            </emma:emma>
          </inkml:annotationXML>
          <inkml:trace contextRef="#ctx0" brushRef="#br0">7566-2169 18 0,'-4'-18'9'0,"4"33"-1"16,0-15 4-16,0 0-11 15,0 0 1-15,0 7 0 16,4 1 1-16,1-5-4 15,3 9 1-15,0 2 1 16,1-2 1-16,-1 6-1 16,1 1 0-16,-1 3 0 15,5 1 0-15,-1-4-1 0,1-1 1 16,4 5-1-16,-5-1 1 31,5 4-1-31,0 0 1 16,-5-3-1-16,5-5 1 15,-4-3 0-15,-1-3 1 16,1-5-1-16,0-7 1 0,-1-4 0 16,1-7 0-16,-5-4 0 0,1 0 0 15,-1 4-1-15,0-8 0 16,1 1 0-16,-1-8 0 16,1-4-1-16,-1 3 0 15,0 1 0 1,-3 0 1-16,-1-4-2 15,0 8 0-15,0-1-5 16,-4 5 1-16,9 7-6 16,3-1 1-16</inkml:trace>
          <inkml:trace contextRef="#ctx0" brushRef="#br0" timeOffset="413.62">8222-1930 14 0,'-4'-11'7'0,"-1"11"3"15,1 0 4-15,-4-3-11 16,-1 3 0-16,-3 0 0 16,-1 3 1-16,-4-3-5 15,1 0 1-15,-5 4 3 16,0 3 0-16,0 5-1 16,0 3 0-16,4 3-1 15,0 1 1-15,4 3-2 16,5 5 1-16,4-5-1 0,4-3 1 15,8-1-2-15,5 1 1 16,4 0 0-16,4-4 1 16,4-8 1-16,4-3 0 0,1 3-5 15,3-7 0-15,-3 4-6 16,3 0 1-16</inkml:trace>
          <inkml:trace contextRef="#ctx0" brushRef="#br0" timeOffset="1217.48">8474-1679 26 0,'-4'-8'13'0,"-5"1"-11"0,9 7 16 15,0-8-18-15,0-3 1 0,5-4 1 16,-1 0 0-16,0-3-3 16,0 3 1-16,0-4 1 0,1 0 1 15,-1-3-1-15,4 3 0 16,1 4-1-16,-1 4 0 16,0 4 0-16,-3-5 1 15,-1 5-1-15,4-1 0 16,-8 8 0 15,0 0 1-31,0 0-1 16,9 0 0-16,-5 8 0 15,-4-1 0-15,4 5 0 16,0 2 1-16,0 1-1 16,1 0 0-16,3 4 0 15,0 3 1-15,1-7-1 0,-1 0 0 16,1-3 0-16,-1-1 1 15,0-4 0-15,1-3 0 0,-1-8 0 16,1 0 1-16,-1-3-1 16,0-4 0-16,1-4 0 15,-1-4 0-15,1 1 0 16,-1-5 0-16,5 1-1 16,-1 7 0-1,1 7 0-15,0-3 0 16,-1-4 0-16,-3 4 0 15,-1 0 0-15,0 3 0 16,-3 5 0-16,-1-1 0 16,-4 4-1-16,0 0 1 15,0 0-1-15,0 0 0 16,4 0 0-16,0 7 1 0,0-3-1 16,-4 0 0-16,5-1 0 15,-1 5 1-15,0 3 0 16,0 4 0-16,0 4 0 0,1-1 0 15,-1 5 0-15,0-1 1 16,4-3-1-16,5 0 0 16,-9-4 0-16,5-4 1 15,-5 0 0-15,4-4 0 16,-4 1 0-16,1-1 1 16,-1-3-1-16,0 0 0 15,-4-4-9 1,0 0 1-16,-8 0-4 0,-5 4 1 0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5:51:44.41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74C856B-BE13-420E-93AA-12FD091BE5CE}" emma:medium="tactile" emma:mode="ink">
          <msink:context xmlns:msink="http://schemas.microsoft.com/ink/2010/main" type="inkDrawing" rotatedBoundingBox="7350,7361 8161,9796 7909,9880 7098,7445" semanticType="verticalRange" shapeName="Other">
            <msink:sourceLink direction="with" ref="{1B042C8A-B752-4196-9CFF-07064C48A741}"/>
            <msink:destinationLink direction="with" ref="{15AFA553-1D6A-46CC-A675-1A1D03911480}"/>
            <msink:destinationLink direction="with" ref="{5A0D4D02-ABDB-477A-BD83-4FB8FA768DB5}"/>
          </msink:context>
        </emma:interpretation>
      </emma:emma>
    </inkml:annotationXML>
    <inkml:trace contextRef="#ctx0" brushRef="#br0">-2 13 17 0,'0'0'8'0,"0"-8"-3"0,0 8 8 16,0 0-12-16,0 0 1 15,0 0 1-15,0 0 1 16,0 0-5-16,0 0 1 16,0-3 4-16,0 3 0 15,0 0-2-15,0 0 1 16,0-4-1-16,0 0 1 16,0 4-2-16,0 0 1 15,0 0-1-15,0 0 0 0,0 0-1 16,0 0 1-16,0 0 0 15,0 0 0-15,0 4-1 16,0 0 1-16,4 3 0 16,0 1 0-16,4 3-1 15,-3-4 0-15,7 5 0 16,1-5 1-16,-1 0-1 16,1 1 0-16,4 7 0 15,-5 0 1-15,5 4-1 16,-4-5 0-16,-1 5 0 15,1-4 1-15,0 4-1 16,-5-4 0-16,9 3 0 16,-4 1 0-16,3 0 0 15,-3-4 0-15,-5 3 0 16,1-3 0-16,-1 8 0 0,1-8 0 16,-1 7 0-16,0-7 1 15,1 0-1-15,-1-4 1 16,1 8-1-16,-1-4 0 15,0 7 0-15,1-7 1 16,-1 11-1-16,1-7 1 16,3 7-1-16,-3-7 0 15,3 7 0-15,-3-7 1 16,3 3-1-16,1-3 0 16,-1 7 0-16,1-4 0 15,4 4 0-15,-5-3 0 0,5 7-1 16,0-4 1-16,-4 0 0 15,-5-4 1-15,5 5-1 16,-5-9 0-16,5 8 0 16,-5 0 0-16,1 4 0 15,-1-7 1-15,0-1-1 16,1-7 0-16,-1 11 0 16,1-7 0-16,-1 11 0 15,-4-8 0-15,5 8 0 16,-1-7 1-16,0 6-1 15,1-6 0-15,-1 3 0 16,1-4 1-16,3 8-1 16,-3-7 0-16,3 10 0 15,-3-7 0-15,3 4 0 16,-3-7 0-16,3 3 0 16,1-7 1-16,-5 7-1 0,1-8 0 15,-1 9 0-15,-4-5 1 16,0 4-1-16,1-7 0 15,-1 11 0-15,-4-8 1 16,0-3-1-16,0-4 0 16,4 7 0-16,0-7 0 15,-4 7 0-15,0-7 1 16,0 8-1-16,0-5 0 16,0 5 0-16,0-4 1 15,0 3-1-15,0-3 0 16,0-1 0-16,0-3 0 0,-4 8 1 15,0-8 0-15,0 3-1 16,4-6 0-16,0 6 0 16,0-3 0-16,0 4 0 15,0-4 0-15,4 0-1 16,0 0 1-16,0 0 0 16,-4-4 0-16,0 4 0 15,0-4 0-15,0 4 1 16,0 0 0-16,-4 0-1 15,4 0 1-15,0 0-1 16,0-4 0-16,0-4 0 16,0 1 0-16,0 7-1 15,0 0 1-15,0 0-1 16,0-4 1-16,4 4 0 16,0 3 0-16,-4-10 0 0,0-4 1 15,0 7-1-15,0-4 1 16,0 1 0-16,0-4 0 15,0-4 0-15,0 0 0 16,0 0-1-16,0 0 0 16,0 3 0-16,0 1 0 15,0 0 0-15,0-1 0 16,-4 1-3-16,0 0 1 16,4-12-11-16,0 1 1 15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03T18:59:18.81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5875" units="cm"/>
      <inkml:brushProperty name="height" value="0.15875" units="cm"/>
      <inkml:brushProperty name="fitToCurve" value="1"/>
    </inkml:brush>
  </inkml:definitions>
  <inkml:traceGroup>
    <inkml:annotationXML>
      <emma:emma xmlns:emma="http://www.w3.org/2003/04/emma" version="1.0">
        <emma:interpretation id="{C0CFC2C2-1633-40B2-9987-E2079EE897A5}" emma:medium="tactile" emma:mode="ink">
          <msink:context xmlns:msink="http://schemas.microsoft.com/ink/2010/main" type="writingRegion" rotatedBoundingBox="13968,9177 17640,8759 17681,9115 14008,9533"/>
        </emma:interpretation>
      </emma:emma>
    </inkml:annotationXML>
    <inkml:traceGroup>
      <inkml:annotationXML>
        <emma:emma xmlns:emma="http://www.w3.org/2003/04/emma" version="1.0">
          <emma:interpretation id="{ECF28D78-8451-4D52-811C-EEA04BC9311A}" emma:medium="tactile" emma:mode="ink">
            <msink:context xmlns:msink="http://schemas.microsoft.com/ink/2010/main" type="paragraph" rotatedBoundingBox="13968,9177 17640,8759 17681,9115 14008,95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ECB04B-6E7C-4779-96C1-38A2BF162B2D}" emma:medium="tactile" emma:mode="ink">
              <msink:context xmlns:msink="http://schemas.microsoft.com/ink/2010/main" type="line" rotatedBoundingBox="13968,9177 17640,8759 17681,9115 14008,9533"/>
            </emma:interpretation>
          </emma:emma>
        </inkml:annotationXML>
        <inkml:traceGroup>
          <inkml:annotationXML>
            <emma:emma xmlns:emma="http://www.w3.org/2003/04/emma" version="1.0">
              <emma:interpretation id="{24C66D30-F1BB-47A3-B359-FB9CD1465DBC}" emma:medium="tactile" emma:mode="ink">
                <msink:context xmlns:msink="http://schemas.microsoft.com/ink/2010/main" type="inkWord" rotatedBoundingBox="13972,9220 14281,9185 14312,9455 14003,9490"/>
              </emma:interpretation>
            </emma:emma>
          </inkml:annotationXML>
          <inkml:trace contextRef="#ctx0" brushRef="#br0">76 85 11 0,'4'-4'5'0,"4"1"3"15,-8 3 5-15,4-4-11 0,-4 4 0 16,5-8 2-16,-5 8 0 16,0-3-5-16,-5-1 0 15,1 0 3-15,0 4 1 16,-4 0-1-16,-1 0 0 31,1 4-2-31,-1 3 1 0,1 1 0 16,0 3 0-16,-1 0-1 15,1 4 0-15,-1 4 0 16,5 0 1-16,0-1-1 0,4-3 0 16,4 0 0-16,5 0 1 15,3-8 0-15,5 1 0 16,8-4 0-16,-4-4 0 15,4-8 0-15,1-3 1 0,-5-4-1 16,4-4 0-16,-8-3 0 16,-5 3 0-16,-3-3-1 15,-1 3 1-15,-4 4-1 16,-8 4 0-16,0 0 0 31,-4 3 0-31,-5 1 0 16,-4 3 1-16,-4 4-2 15,4-4 1-15,-4 4 0 0,0-3 0 16,4 3-1-16,1 3 1 16,-1 5 0-16,4-1 0 15,1 5 0-15,-1-1 0 0,5 4 0 16,3 0 0-16,5 0 0 16,0 0 0-16,9-4 0 15,-1 0 1-15,5 0-1 16,4-3 1-16,4-1-1 0,0-3 1 15,4-4 0-15,0-8 0 16,0-3 0-16,1-4 0 16,-5-3 0-16,-5-1 1 15,-3 0-1-15,-5 4 0 0,-3-3-1 32,-5 3 0-32,-5-4 0 15,-3 4 1-15,-5 8-2 16,-3-1 1-16,-5 8-1 15,-9 4 1-15,5 0-1 16,4-1 0-16,0 9-1 0,4 2 1 16,4 9 0-16,1 3 1 15,8 0-1-15,4 0 1 16,8 0 0-16,5-7 0 0,3-4 1 16,5-4 0-16,5-3 0 15,-1 3 0-15,4-7 1 16,-3-8 0-16,-5-7-1 15,0-4 1-15,-9-8-1 16,-3 1 1-16,-5 0-1 16,-8-1 0-16,-5 4-1 15,-3 5 0 17,-18 6-1-32,5 4 1 15,-9 8-1-15,9 4 0 0,4 3 0 16,4 4 0-16,0 3-1 15,5 1 1-15,8 3 0 16,4-7 1-16,8 0-1 16,5 0 1-16,3-4 0 15,5-3 0-15,0-1 0 16,9-3 1-16,-5 0 0 16,-4-4 1-16,0-8-1 15,-4-7 0-15,-4-3 0 16,-1-5 1-16,-8 1-2 0,-4 0 1 0,-4-1-1 15,-4 4 1-15,-5 8-1 16,-4-4 0-16,1 4-1 31,-5 7 1-31,-5 4-1 16,-3 4 0-16,4 7 0 16,4 8 0-16,4 3 0 15,4 1 0-15,5 3 0 16,8-4 0-16,8-3 0 15,5 3 1-15,-1-3 0 16,9 4 0-16,0-12 0 0,9-11 1 16,-9 0 0-16,0-8 0 15,0-3 0-15,-4-8 1 16,-5 1-1-16,-3-5 1 16,-5-3-2-16,-4 4 1 0,-4-1-1 15,-5 8 0-15,-3 4-1 16,-5 4 1-16,-4 7-1 15,0 7 1-15,0 4-1 0,0 8 0 16,4 0 0-16,9-1 0 16,3-3 0-16,5 0 0 15,9 0 1-15,3-4 0 0,5-3 0 32,4-4 1-32,0-4 0 15,0 0 0-15,0-8 0 16,-4-7 0-16,-4-3 0 15,-1-1 0-15,-7 0-1 16,-1 1 0-16,-8 3 0 16,-1 3 0-16,-3 5 0 0,0 7 0 15,-1 4-2-15,1 3 0 16,-1 4-10-16,1 1 1 16</inkml:trace>
        </inkml:traceGroup>
        <inkml:traceGroup>
          <inkml:annotationXML>
            <emma:emma xmlns:emma="http://www.w3.org/2003/04/emma" version="1.0">
              <emma:interpretation id="{40E40CF8-095C-429F-8F23-79D0A1869070}" emma:medium="tactile" emma:mode="ink">
                <msink:context xmlns:msink="http://schemas.microsoft.com/ink/2010/main" type="inkWord" rotatedBoundingBox="17045,8827 17640,8759 17681,9115 17085,9183"/>
              </emma:interpretation>
            </emma:emma>
          </inkml:annotationXML>
          <inkml:trace contextRef="#ctx0" brushRef="#br1" timeOffset="-208589.37">3093-31 21 0,'0'4'10'0,"12"-12"-6"0,-12 8 12 16,0 0-15-16,9 0 0 15,-1 0 1-15,1 0 1 16,-1 0-4-16,0 0 1 16,5 0 1-16,4 0 0 15,0-3-1-15,4-1 1 0,8-3-1 16,9 7 1-16,4 0-1 15,0-4 0-15,0 0 0 32,-4 0 1-32,0-3 0 15,-5 7 0-15,1 0 0 16,-9-4 0-16,-4 0 0 0,-4 4 0 16,-4 0-2-1,-13 0 0-15,-5 0-8 0,-7 4 1 16</inkml:trace>
          <inkml:trace contextRef="#ctx0" brushRef="#br1" timeOffset="-209173.41">3139-371 13 0,'-8'-7'6'16,"3"18"3"-16,5-11 7 0,0 0-14 16,0 0 1-16,0 0 1 15,-4 0 0-15,0 0-5 16,4 0 1-16,0 0 2 16,0 0 1-16,0 4-1 15,8 0 0-15,5-8-1 16,4 4 0-16,0 0 0 15,-1 0 0-15,10-8-1 16,7 1 0-16,9-1 0 16,5 5 1-16,-1-1-1 15,0 0 0-15,-4 0 0 16,-4 1 0-16,-5 3 1 16,-3-4 0-16,-5 4 0 0,-4 0 0 15,-4 0 0-15,-9 0 1 16,1-4-2-16,-9 4 0 15,0-4-5-15,-4 4 1 0,-5 4-6 32,1-4 1-32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03T19:03:08.31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43DF9B0E-A8D7-4D52-8107-E48A130DF9D7}" emma:medium="tactile" emma:mode="ink">
          <msink:context xmlns:msink="http://schemas.microsoft.com/ink/2010/main" type="writingRegion" rotatedBoundingBox="8734,8669 9818,8669 9818,9443 8734,9443"/>
        </emma:interpretation>
      </emma:emma>
    </inkml:annotationXML>
    <inkml:traceGroup>
      <inkml:annotationXML>
        <emma:emma xmlns:emma="http://www.w3.org/2003/04/emma" version="1.0">
          <emma:interpretation id="{A99B4900-63BA-41D7-95C3-69025A430E6C}" emma:medium="tactile" emma:mode="ink">
            <msink:context xmlns:msink="http://schemas.microsoft.com/ink/2010/main" type="paragraph" rotatedBoundingBox="8734,8669 9818,8669 9818,9443 8734,94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C3E874-4B11-400B-82C1-5F98055570F1}" emma:medium="tactile" emma:mode="ink">
              <msink:context xmlns:msink="http://schemas.microsoft.com/ink/2010/main" type="line" rotatedBoundingBox="8734,8669 9818,8669 9818,9443 8734,9443"/>
            </emma:interpretation>
          </emma:emma>
        </inkml:annotationXML>
        <inkml:traceGroup>
          <inkml:annotationXML>
            <emma:emma xmlns:emma="http://www.w3.org/2003/04/emma" version="1.0">
              <emma:interpretation id="{7FD91895-8C68-4A7E-B410-FF148D292BD4}" emma:medium="tactile" emma:mode="ink">
                <msink:context xmlns:msink="http://schemas.microsoft.com/ink/2010/main" type="inkWord" rotatedBoundingBox="8734,8669 9818,8669 9818,9443 8734,9443"/>
              </emma:interpretation>
            </emma:emma>
          </inkml:annotationXML>
          <inkml:trace contextRef="#ctx0" brushRef="#br0">8 21 18 0,'-8'-4'9'0,"8"-15"-3"16,0 19 10-16,0 0-14 16,0 0 0-16,0 0 1 15,0 0 1-15,0 0-5 16,0 0 1-16,0 0 2 16,0 0 1-16,0 4-2 31,0 4 0-31,0 7 0 15,0 3 0-15,0 12-2 16,4 4 0-16,0 7 1 0,1 4 0 16,3 3-1-16,-4 1 1 15,-4 3-1-15,0-11 1 16,0 8 1-16,4-4 0 0,1-1-1 16,-1-3 1-16,0-3-1 15,0-5 1-15,-4-3-1 16,4 0 1-1,-4-7-1-15,0-5 1 16,0-7 0-16,0 4 1 16,0-7 0-16,0-4 0 15,-4-4 0-15,0-4 0 16,0 0-4-16,-5-3 1 0,1-1-9 16,0 1 1-16</inkml:trace>
          <inkml:trace contextRef="#ctx0" brushRef="#br0" timeOffset="549.79">-517 413 14 0,'8'4'7'0,"13"-12"4"0,-12 8-1 16,3 0-9-16,9-3 1 0,1-1-1 16,3 0 1-16,4 4-3 15,5 0 1-15,8 0 0 16,8 0 1-16,9 4-1 15,4-8 1-15,-4 4-1 16,4 0 1-16,4 0-1 16,0-4 1-16,1 4-1 15,-10-3 1-15,1 3-1 16,-8 0 1-16,-5 0 0 16,-4-4 0-16,-8 0 0 15,-9 0 0-15,-4 1-2 0,-4 6 1 16,-5-3-7-16,-12 0 0 15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3T20:06:23.0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17805 16740 21 0,'3'-10'10'0,"-3"2"-5"0,3 0 11 15,-1 5-15-15,-2-2 1 16,3-1 2-16,-3-1 0 0,0-1-5 16,3 0 1-16,-3 5 3 15,0-2 0-15,-3-3-1 16,0 5 1-16,1-5-2 16,-4 0 1-16,0-2-1 15,0-1 0-15,-3-2 0 16,0 2 1-16,-6 1-2 15,6-1 1-15,0-2-1 16,-3 2 1-16,0 1-1 16,0 2 0-16,0 0-1 15,-2 5 1-15,-1-2 0 16,0 5 0-16,-3 5 0 16,0-2 0-16,0 2 0 15,0 3 0-15,0 3-1 16,1-1 1-16,-1 6 0 15,3-3 0-15,0 3 0 16,0 3 0-16,3 7-1 0,3 1 1 16,3-1 0-16,-3-2 0 15,0 2-1-15,1-4 1 16,2 7 0-16,0 0 0 16,0-8 0-16,0-3 1 15,3 4-1-15,0-1 0 16,3 0 0-16,3-3 0 15,3 6 0-15,-3-3 1 16,0-5-1-16,3 0 1 16,6 3-1-1,2-9 1-15,1 6-1 16,0-8 1-16,0-3-1 16,3 1 1-16,0-6-1 15,0-3 1-15,2-5-1 16,1-2 1-16,0-12-1 15,0 7 1-15,-3-7-1 16,3 6 1-16,-1 1-1 16,1-1 1-16,0-3-1 15,0 1 0-15,0-3 0 16,0 5 1-16,-3-6-1 16,-4 4 0-16,-2-3 0 15,-3-3 1-15,0 3-1 16,-3 0 0-16,0 10 0 15,-3-5 0-15,0 3 0 0,0 0 0 16,0 2-1-16,-3 3 1 16,0 3 0-16,0-3 0 15,0 3-1-15,0 5 1 16,0 0-1-16,0 0 1 16,0 5-1-16,0 0 1 15,0 3 0-15,-3 0 0 16,0 0 0-16,0 3 0 15,-3 2-1-15,0 3 1 16,0 0 0-16,0 0 0 16,-3-1 0-16,3 7 0 0,-3-4 0 15,3 1 0-15,-2-4 0 16,2-1 0-16,0 2 0 16,3-1 0-16,-3 9 0 15,3-3 0-15,3 1 0 16,0-1 0-16,3-3 0 15,3 3 0-15,0-5 0 16,6 0 0-16,-1 3 0 16,1-9 1-16,-3-2-1 15,0 0 1-15,0-8-1 16,3-2 1-16,3-4 0 16,0-2 0-16,3 0-5 15,-3 3 0-15,-1 0-7 16,-2 5 0-16</inkml:trace>
  <inkml:trace contextRef="#ctx0" brushRef="#br0" timeOffset="828.12">18367 16962 24 0,'0'-2'12'0,"0"-9"-6"0,0 11 11 16,0-5-16-16,0 5 1 15,0 0 0-15,-3-3 1 16,3 3-3-16,-3-2 0 15,0-1 2-15,0-2 0 16,0-1-1-16,0 6 0 16,-3-2 0-16,0-4 1 15,-3 6-2-15,-2 0 1 0,-1 0-1 16,-6 0 1-16,3 6-1 16,-3-4 1-16,0-2-1 15,3 6 0-15,0 2 0 16,-2 2 0-16,5 3 0 15,0 3 0-15,0 3 0 16,3-1 1-16,3-2-2 16,0 5 1-16,3-5 0 15,3 5 1-15,0-5-1 16,3 5 0-16,3-2 0 16,0 0 1-16,6-4-1 15,0-1 1-15,3-4-1 16,2-2 1-16,-2-3-1 15,0-2 1-15,0-3 0 16,0 0 0-16,0-3-2 16,0-2 1-16,-3-3-8 15,-3 0 1-15,0 8-4 0,-4 0 1 16</inkml:trace>
  <inkml:trace contextRef="#ctx0" brushRef="#br0" timeOffset="2015.63">18453 17256 25 0,'-3'0'12'0,"0"-8"-11"0,3 8 18 0,0-8-18 0,0 8 0 15,3-2 1-15,0-4 0 16,0-2-3-16,3-5 1 15,0-3 1-15,0 0 1 16,3 3-1-16,0-3 0 16,0-5 0-16,0 3 0 15,3-6-1-15,0-3 0 16,0 4 0-16,0-1 1 0,-3 3-1 16,-1 7 0-16,-2 6-1 15,0 0 1-15,-3 0 0 16,0 6 0-16,-3 2 0 15,3-5 1-15,-3 5-1 16,0-6 0-16,0 6 0 16,0 0 0-16,0 3-1 15,0 2 1-15,0 0 0 16,0 3 0-16,0 6 0 16,0 2 1-16,0-1-1 15,0 1 1-15,0 5 0 16,0-5 0-16,3 5-1 15,-3 1 1-15,3-4-1 16,0 1 1-16,0-1-1 16,0-2 1-16,0-3 0 15,6-5 0-15,-3 0 0 16,3-8 0-16,0 0 0 0,0-8 1 31,3-2-1-31,-3-4 1 16,3 1-2-16,-1 0 1 15,4-3-1-15,0 0 1 16,-3 0-1-16,3 3 1 16,-3-3-2-16,-3 0 1 15,0 1 0-15,0-1 1 16,-3 2-1-16,0 1 0 16,3 3-1-16,-3-4 1 0,-1 6 0 15,-2 0 0-15,0 6 0 16,-3 2 0-16,3-5 0 15,-3 5 0-15,0 0-1 16,0 0 1-16,-3 2-1 16,0 3 1-16,0 3-1 15,1 0 0-15,-1 6 0 16,0-1 0-16,0 3 0 16,0 0 1-16,3-1 0 15,0 1 0-15,0 11 0 16,0-9 0-16,0 11 0 15,0-5 0-15,0 3 0 16,0-9 1-16,0 6-1 16,0-11 1-16,0 3-1 15,0 0 0-15,0-3 0 16,0-5 1-16,3 0-1 16,-3 0 1-16,0-3 0 15,0-5 1-15,0 0-5 0,0 0 0 16,-3 0-7-16,3 3 0 15</inkml:trace>
  <inkml:trace contextRef="#ctx0" brushRef="#br0" timeOffset="2750.02">19299 16632 26 0,'3'-3'13'0,"-3"-2"-9"0,0 5 13 0,0 0-17 16,0 0 1-16,6 0 1 16,0 0 0-16,6 0-2 15,2 0 0-15,4 0 2 16,6 0 0-16,3 0 0 15,3 0 0-15,5 0-2 16,-2 0 1-16,3 0 0 16,-3 0 0-16,-4 0-1 15,-2 0 1-15,-3 0 0 16,-9 0 0-16,-3-3 0 16,0-2 1-16,0 5-3 15,-6-3 0-15,-1-2-9 0,-5 5 1 16</inkml:trace>
  <inkml:trace contextRef="#ctx0" brushRef="#br0" timeOffset="3218.77">19296 16812 16 0,'-6'13'8'0,"6"-18"5"0,0 5 0 0,0 0-12 16,0 0 0-16,3 0 1 15,0 5 1-15,3-3-3 16,0-2 0-16,3 0 2 16,6-2 1-16,2-3-1 15,7-3 1-15,6 5-1 16,0-2 1-16,5 2-2 0,-2 0 1 15,0 1-1 1,0 2 0-16,-7 0 0 0,-2 0 0 16,-6 0 0-16,-3-3 1 15,-6 0-2-15,-3 3 1 16,3-2-11-16,-9 2 0 16</inkml:trace>
  <inkml:trace contextRef="#ctx0" brushRef="#br0" timeOffset="4906.32">20915 16354 20 0,'3'0'10'0,"0"-5"-2"16,-3 5 4-16,0 0-11 15,3-6 1-15,-3 6-1 0,0 0 1 16,0 0-3-16,0 0 1 16,0 0 1-16,0 3 1 15,-3 2-1-15,0 6 0 16,0 2 0-16,-3 3 0 16,-3-5 0-16,-3 4 0 15,0 7-1-15,-5 4 1 16,-1 6-1-16,-3-3 1 15,0 8 0-15,0 3 0 16,0-3-1-16,3 0 1 0,1 0-1 16,-1-3 1-16,-3 1 0 15,-3-6 1-15,0 2-1 16,-3-17 0-16,1-1 0 16,2-5 1-16,0 5-1 15,0-5 1 1,0-8-1-16,1-3 1 0,-1-7-1 15,3-4 0-15,0-1-1 16,3-4 1-16,0-7-2 16,4 4 1-16,-1-4 0 15,3 2 0-15,0-2 0 16,6 2 0-16,3-5-1 16,3-3 1-16,3 0 0 15,3-2 0-15,9 13-1 16,-3-3 1-16,3 3-1 0,2-3 0 31,13 5 0-31,0-2 0 16,0 8-1-16,-1 5 1 15,-2 5-1-15,-3 3 1 16,-3 8 0-16,0 0 1 16,-3 0-1-16,-4 3 1 15,-2 2 0-15,0 3 0 16,0 8 0-16,0-3 1 15,0 5-1-15,3-2 0 0,3 5 0 16,0 3 1-16,5-3-1 16,-2 3 0-16,0-3 0 15,0 0 1-15,0-2-1 16,0-4 1-16,-1-1-1 16,-2-1 0-16,-3-5 1 15,-3-8 0-15,3-3 0 16,-9-3 1-16,0-2-2 15,-6 0 1-15,-3 0-11 16,-9 8 1-16</inkml:trace>
  <inkml:trace contextRef="#ctx0" brushRef="#br0" timeOffset="7015.72">21504 16081 22 0,'6'0'11'0,"-3"0"-8"15,-3 0 12-15,0 0-15 16,0 6 1-16,-3 2-1 16,-3 5 1-16,0 3-1 15,1 8 0-15,-1 5 1 16,0 5 0-16,0 6-1 16,-6 5 1-16,0-6-1 15,0 1 1-15,0 2-1 16,0 1 1-16,0-4 0 15,3-4 0-15,0 2 0 16,0-5 1-16,1-3-1 16,-1-5 0-16,3-3 0 15,0-3 1-15,0-2-1 16,0-5 1-16,3-3 0 0,0 2 0 16,0-5-1-16,0-2 0 15,0-3-3-15,0-5 0 16,0-3-8-16,3-5 1 15</inkml:trace>
  <inkml:trace contextRef="#ctx0" brushRef="#br0" timeOffset="7812.58">21314 16269 16 0,'-3'-10'8'0,"6"-17"3"0,0 17 3 0,0-1-13 16,3 3 0-16,3 0 1 15,0 0 0-15,3-2-3 16,2-1 1-16,7-2 1 15,6 0 0-15,6-3-1 16,-3 2 1-16,-1-1-1 16,1 1 0-16,3 4 0 15,3-1 0-15,-7 6 0 16,-2 5 0-16,0 5 0 16,-6 8 0-16,-3 1 0 0,-3 2 1 15,-4 5 0-15,-2 5 0 16,-3 3 0-16,-6 6 0 15,-3-1 0-15,-3-5 1 16,-6 8-1-16,-2-5 0 16,-7-11 0-16,0 6 1 15,0-1-1-15,0-2 1 16,-3-3-1-16,-5-5 1 16,-7 2-1-16,6-7 1 0,-3-3-1 15,4 0 0-15,2-8 0 16,3 0 0-16,3 0-1 15,3 0 1-15,4-3-1 16,2-2 0-16,6 5-1 16,0-3 0-16,6 3-1 15,0 0 1-15,6-5-1 16,0 5 1-16,3 0-1 16,2 0 1-16,1 0 0 15,0 5 1-15,3 3 0 16,0 0 0-16,0 3 0 15,3-1 1-15,3 6-1 16,-1 0 1-16,-2-5-1 16,-3 2 1-16,3 8-1 15,0-2 1 1,15 15-1 0,-4-5 1-16,1 0 0 0,0-5 0 15,-3-5 0-15,-3-1 0 16,-1-7 0-16,1 2 0 15,-3-11 0-15,-3 6 0 16,0-5-2-16,-9 2 0 16,-12 3-9-16,-9-2 0 15</inkml:trace>
  <inkml:trace contextRef="#ctx0" brushRef="#br0" timeOffset="10359.53">16995 16171 17 0,'-3'-16'8'0,"12"6"1"0,-6 7 1 16,0 1-8-16,-3 2 1 15,3-6-2-15,-3 6 1 16,3 8-4-16,-3 0 1 16,3 11 2-16,0 10 0 15,0 5-2-15,0 9 1 16,-3-4 0-16,0 14 1 16,3 5-1-16,0 6 0 15,3 7 0-15,-3 9 0 16,-3-14 1-16,0 8 0 0,-3 0-1 15,0 3 1-15,3-1 0 16,-3 4 0-16,0-17-1 16,0 6 1-16,0-8-1 15,3 5 1 1,0-13-1-16,0-8 1 0,3-3-1 16,3-2 0-16,3-8 1 15,0-3 0-15,2-5 0 16,1-3 1-16,3-5-1 15,0-8 0-15,3 5-1 16,6-10 1-16,3-3-2 16,5 0 1-16,7 0-1 15,-3-3 0-15,-1-5 0 16,10 0 1-16,0-5-1 16,8 5 0-16,4 3 0 15,8-3 0-15,1 5 1 16,-1-2 0-16,13 2-1 0,5-2 1 15,9-3 0-15,-5 8 0 16,2-3 0-16,12-2 0 16,6 5 0-16,0 0 0 15,1 0-1-15,11 0 1 16,6 0 0-16,-9 0 0 16,12 0 0-16,0 0 0 15,3 0 0-15,-6 0 0 0,9 0 0 16,6 0 0-16,-15 0 0 15,9 0 1-15,2 5-1 16,-5-5 0-16,3-5 0 16,3 5 1-16,6 5-1 15,-12-10 0-15,0 5 0 16,0-3 1-16,0 3-2 16,-18 0 1-16,3 0 0 15,-6 0 1-15,1 0-1 16,-13 0 0-16,-15 0 0 15,-9 0 0-15,-2 0 0 16,-1 0 1-16,-5 0-1 16,-10 3 1-16,-2-3 0 15,-6 0 0-15,-7 0 0 16,-5 0 0-16,-9-3 1 16,0 1 0-16,-7-6-1 15,-2 0 0-15,-3-3 0 16,-6-2 1-16,-3-3-1 0,0-5 0 15,-6 2 0-15,3-2 0 16,-3-8-1-16,3 5 0 16,-3-10 0-16,0-6 1 15,0-7-1-15,6-4 0 16,0 1 0-16,0-3 0 16,0 0 0-16,0-8 1 15,-3 0-1-15,3-7 1 16,-3 1-1-16,6-4 0 0,-9 8 0 15,5-1 1-15,-5-13-1 16,3 3 0-16,-3 5 0 16,3 6 0-16,-3-1 0 15,0 6 0-15,0 11 0 16,0-4 0-16,0 4 0 16,0-4 0-16,3 6 0 15,0 0 0-15,-3 3 0 16,0 2 0-16,0 6 0 15,0 5 0-15,-3 3-1 16,-3 2 1-16,-5 5-1 16,-4 3 1-16,-3 3 0 15,-3 0 0-15,-6 8 0 16,0-3 0-16,-5 2-1 16,2 4 1-16,-6-1 0 15,-3 3 1-15,1 3-2 16,5-1 1-16,-3 1 0 15,-8 2 0-15,-4-2 0 0,0 0 0 16,-2-1-1-16,-1 1 1 16,-2-3 0-16,-1 5 1 15,9-2-1-15,-8-1 0 16,-7 1 0-16,1 0 0 16,-10-1 0-16,-2-2 0 15,2 3 0-15,-2 2 0 16,0-5 0-16,-4 3 0 0,-8 0 0 15,-1-1 0-15,10 4 0 16,-6-1 1-16,-4 0-1 16,-5-2 0-16,-3 5 0 15,11-3 1-15,-8 0-1 16,-6 1 0-16,0-1 0 16,-4 0 0-16,10 6 0 15,-6-11 0-15,-3 8 0 16,-1-3 0-16,1 0-1 15,9 1 1-15,-12-1 0 16,2 0 0-16,1 0 0 16,3 1 0-16,6-1 0 15,-7-2 0-15,4-3 0 16,0 0 1-16,0 8-1 16,5-6 0-16,1 1 0 15,-3 0 0-15,2 2 0 16,-2-3 1-16,6 1-1 15,5 2 0-15,1-2 0 0,-3 0 0 16,2-1 0-16,7-2 0 16,-1 6 0-16,10-1 0 15,5-2 0-15,4 5 0 16,-1-6-1-16,0 3 1 16,7-2 0-16,2 0 0 15,6-1 0-15,4 1 0 16,2-3-1-16,3 5 1 15,6-2 0-15,1-3 0 0,5 3-1 16,3-3 1-16,0 0 0 16,3 5 0-16,3-2-1 15,0-3 0-15,3 0 0 16,3 0 0-16,0 5 0 16,0-3 1-16,3 4-1 15,0-1 0-15,0-2 0 16,3-1 1-16,0 1 0 15,0 0 0-15,-3 2 0 16,0 0 1-16,0 1-1 16,-3-1 1-16,0-3-1 15,0 4 0-15,0-1 0 16,0 3 1-16,-3 3-2 16,1 2 1-16,-1 3-10 15,3 2 1-15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08:03.26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fitToCurve" value="1"/>
    </inkml:brush>
    <inkml:brush xml:id="br2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BE6F245-B04D-4E00-86CE-D4B76BCBAB70}" emma:medium="tactile" emma:mode="ink">
          <msink:context xmlns:msink="http://schemas.microsoft.com/ink/2010/main" type="writingRegion" rotatedBoundingBox="5401,9952 24398,9660 24418,10985 5421,11277"/>
        </emma:interpretation>
      </emma:emma>
    </inkml:annotationXML>
    <inkml:traceGroup>
      <inkml:annotationXML>
        <emma:emma xmlns:emma="http://www.w3.org/2003/04/emma" version="1.0">
          <emma:interpretation id="{D84FCB09-64FC-480A-9BB8-53396DD8E2A7}" emma:medium="tactile" emma:mode="ink">
            <msink:context xmlns:msink="http://schemas.microsoft.com/ink/2010/main" type="paragraph" rotatedBoundingBox="5401,9952 24398,9660 24418,10985 5421,112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34EED9-DE42-401A-877B-D33AFE4166CF}" emma:medium="tactile" emma:mode="ink">
              <msink:context xmlns:msink="http://schemas.microsoft.com/ink/2010/main" type="line" rotatedBoundingBox="5401,9952 24398,9660 24418,10985 5421,11277"/>
            </emma:interpretation>
          </emma:emma>
        </inkml:annotationXML>
        <inkml:traceGroup>
          <inkml:annotationXML>
            <emma:emma xmlns:emma="http://www.w3.org/2003/04/emma" version="1.0">
              <emma:interpretation id="{0D433AFC-A591-4497-892A-1D4467FAB1A6}" emma:medium="tactile" emma:mode="ink">
                <msink:context xmlns:msink="http://schemas.microsoft.com/ink/2010/main" type="inkWord" rotatedBoundingBox="20467,9721 24398,9660 24418,10985 20488,11046">
                  <msink:destinationLink direction="with" ref="{1A568E86-D747-45BB-9C1C-E31A973BD9DA}"/>
                </msink:context>
              </emma:interpretation>
            </emma:emma>
          </inkml:annotationXML>
          <inkml:trace contextRef="#ctx0" brushRef="#br0">12925 1450 13 0,'-4'-7'6'0,"39"0"0"0,-27 3 5 16,0-3-11-16,8 0 1 15,3 0 0-15,5 4 0 16,7-1-1-16,4 1 0 15,1 3 0-15,3 0 1 16,4 0 0-16,-4 0 0 0,0 0 0 16,-8 0 0-16,9 3-5 15,-9 1 1-15,0-1-2 16,-3 1 0-16</inkml:trace>
          <inkml:trace contextRef="#ctx0" brushRef="#br0" timeOffset="-437.51">13019 514 16 0,'-4'-4'8'0,"4"8"-3"15,0-4 8-15,0 0-12 16,8 0 1-16,4 3 0 0,3 1 0 15,5-1-3-15,7 4 0 16,5 0 2-16,7-7 0 16,8 3-1-16,4 4 1 15,11-7-1-15,-3 0 1 16,0-3-1-16,-1-4 1 16,-3 3 0-16,0 4 0 15,-8-3-3-15,-12 6 1 16,-7 1-6-16,-5-1 1 15</inkml:trace>
          <inkml:trace contextRef="#ctx0" brushRef="#br0" timeOffset="-812.52">13414 545 18 0,'-3'-11'9'0,"3"18"-4"16,0-7 9-16,0 0-14 15,0 4 1-15,-4 3 0 0,0 7 0 16,0-4-2-16,-4 8 1 15,0 9 1-15,0 8 0 16,0 7-1-16,-3 7 1 16,-1 10-1-16,0-3 1 15,1-4-1-15,-1 3 1 16,0-2-1-16,0-5 1 16,4-13-1-16,5-7 1 15,3-4-1-15,0-6 1 16,0-4-2-16,0-1 0 15,0-13-6-15,-4 0 1 0</inkml:trace>
          <inkml:trace contextRef="#ctx0" brushRef="#br0" timeOffset="640.63">13814 1046 18 0,'15'3'9'0,"25"-6"-7"0,-29-1 12 16,9 1-14-16,7-1 1 15,5 4-1-15,3 0 1 16,0 0-7-16,0 0 1 16</inkml:trace>
          <inkml:trace contextRef="#ctx0" brushRef="#br0" timeOffset="390.63">13849 841 21 0,'12'7'10'0,"3"-18"-10"0,-7 11 19 16,0 0-19-16,4-3 0 0,3 3 0 16,1 0 0-16,4 0 0 15,-1 0 1-15,5 0-3 16,-1 0 1-16,1 0-5 16,-5 3 0-16</inkml:trace>
          <inkml:trace contextRef="#ctx0" brushRef="#br0" timeOffset="2109.4">14405 1178 20 0,'0'4'10'0,"15"-18"-8"15,-7 14 14-15,0-4-16 16,4 4 0-16,4-3 0 16,-1 3 1-16,5 0-2 0,-1 0 1 15,-3 3 0-15,0 4 0 16,3 4 0-16,-7-1 0 16,4 4 0-16,-5-7 1 15,1 3-1-15,-4 4 1 31,-12 14-1-31,-4 0 1 16,-4 0-1-16,-7 0 1 16,-5-7-1-16,-3-1 1 15,-8 1-1-15,0-3 1 0,-1 3 0 16,1-11 0-16,4-3-1 16,7-4 1-16,5-6-1 15,3-4 1-15,0 0-1 16,9-3 0-16,3 3 0 15,4-4 0-15,4 1-1 16,3 3 1-16,5 0-1 16,0 0 1-16,4 3-1 15,-1 4 1-15,1 4-1 16,3-1 1-16,1 4-1 16,0 0 1-16,-1 4 0 15,1 3 1-15,-1 6-1 16,1 1 0-16,-1-3 1 15,1 3 0-15,7-4 1 16,5-7 0-16,3 1-2 16,0-4 1-16,-4-7-8 0,1-4 0 15</inkml:trace>
          <inkml:trace contextRef="#ctx0" brushRef="#br0" timeOffset="1500.01">14323 1025 19 0,'0'-10'9'0,"27"20"-3"0,-19-6 10 16,4-4-15-16,3 0 0 15,9 0 0-15,3 0 0 16,4 3-2-16,1-3 1 15,3 3 1-15,4 1 0 16,4-4-1-16,-4 3 1 16,-7-3 0-16,-5 0 0 15,-3 0-5-15,-5 0 0 0,1 4-3 16,-5-1 1-16</inkml:trace>
          <inkml:trace contextRef="#ctx0" brushRef="#br0" timeOffset="1156.26">14679 420 16 0,'8'3'8'0,"-4"-20"-3"0,-8 17 10 15,4-4-15-15,-4 8 0 16,-4 6 0-16,4 1 1 16,-4-1-1-16,-4 11 0 15,5-4 0-15,-1 11 1 16,0-7-1-16,4 0 1 15,0 3-1-15,0 1 1 16,0 2-1-16,0-2 0 16,0-1 0-16,4-3 1 0,0-4-1 15,-3-3 1-15,3 0 0 16,0-3 0-16,0-4 0 16,0-4 0-16,-4 1-7 15,4-4 0-15</inkml:trace>
          <inkml:trace contextRef="#ctx0" brushRef="#br0" timeOffset="2562.53">15289 670 17 0,'-3'4'8'0,"-1"6"-1"16,0-6 6-16,0 2-13 15,0 5 1-15,-4 6 0 16,0 1 0-16,0 10-2 15,1 6 1-15,-1 5 1 16,0 2 0-16,-4 1-1 16,0 0 1-16,1 0-1 15,-1 6 1-15,0-9-1 0,4-8 0 16,1-7 0-16,-1-3 1 16,4-3 0-16,0-5 0 15,0-6-1-15,0 0 1 16,0-3-7-16,0-4 0 15</inkml:trace>
          <inkml:trace contextRef="#ctx0" brushRef="#br0" timeOffset="3250.04">15219 653 17 0,'4'0'8'0,"0"-4"-2"15,-4 4 8-15,0 0-14 16,0 0 1-16,4 4-1 16,4-1 1-16,-1 8-1 15,-3 3 0-15,0 3 0 16,0 0 1-16,0 4-1 15,0 4 1-15,0 6-1 16,0-3 0-16,4 7 0 16,-4-4 1-16,3-3-1 15,1 0 0-15,0-8 0 16,0-2 1-16,0-4 0 0,0-4 0 16,-1-3 0-16,5-3 0 15,4-8 0-15,-5-3 0 16,1-7-1-16,8-7 1 15,-5-6-1-15,1 2 0 16,4 1-1-16,3-1 1 16,1 1-1-16,-1 0 0 15,-3-1 0-15,-1 1 0 16,-3 7 0-16,0-1 1 16,-5 4-1-16,1 0 1 0,0 4-1 15,-4 3 1-15,-4 4 0 16,-4 3 0-16,0 0 0 15,0 3 0-15,0 4 0 16,-4 7 0-16,0 0-1 16,0 3 1-16,-4 4 0 15,4 10 0-15,-4 1 0 16,0 3 0-16,1 3 0 16,-1 0 0-16,-4 0 0 15,0 1 1-15,4-1-1 16,1-3 1-16,-1-4-1 15,0-7 1-15,4-3-1 16,0-3 1-16,4-8 0 16,0 4 0-16,4-4-3 15,0-6 1-15,0-8-6 16,4-3 1-16</inkml:trace>
          <inkml:trace contextRef="#ctx0" brushRef="#br0" timeOffset="3750.04">15990 722 20 0,'4'4'10'0,"-16"13"-9"16,12-10 14-16,-4 4-15 15,0-1 1-15,1 14 0 16,-5 4 0-16,-4 4-2 16,4 2 1-16,0 5 0 15,0-1 1-15,1-3-1 16,-9-1 1-16,8 1-1 0,-4-3 0 16,-3-1 0-16,11-7 1 15,-4-6-1-15,0-4 1 16,4-1 0-16,0-6 1 15,0-3-1-15,1-1 1 16,-5 4-2-16,4 0 0 16,-4-3-4-16,0-4 0 15,0 3-4-15,0-3 1 16</inkml:trace>
          <inkml:trace contextRef="#ctx0" brushRef="#br0" timeOffset="4343.8">15802 715 19 0,'16'-14'9'0,"0"-3"-9"15,-9 14 14-15,5-1-14 16,4 1 1-16,7 3-1 15,1-4 1-15,-1 1-1 16,1-1 0-16,-1 4 0 16,5-3 1-16,3 3-1 15,4 0 1-15,0 3-1 16,1 1 1-16,-1 3-1 16,0 3 0-16,-11 7 0 0,3 1 0 15,-7 3 0-15,-13 0 1 16,1-1-1-16,-16 5 1 15,1 6 0-15,-13-3 1 16,-7 0-1-16,-5-4 0 16,-3-3 0-16,8 0 0 15,-1-4 0-15,1-3 0 16,-4 0-1-16,-1-3 0 16,5-8 0-16,3 4 0 15,5-3 0-15,-1-4 0 16,8 3 0-16,1 0 0 0,7 1-1 15,8-1 0-15,3 4 0 16,5 4 0-16,0-1 0 16,11 4 0-16,-7 0 1 15,-4 10 0-15,0 1 0 16,-1-4 1-16,5-7-1 16,0 0 1-16,11-1 0 15,0 5 0-15,5-4 0 16,3-4 1-16,0 1 0 15,-3-4 0-15,3-4-5 16,-8-3 1-16,-11 0-5 16,0-10 0-16</inkml:trace>
          <inkml:trace contextRef="#ctx0" brushRef="#br0" timeOffset="5046.93">16530 218 12 0,'8'-7'6'0,"8"3"2"15,-4 4 2-15,-5 0-9 16,1 0 1-16,4 0 0 16,0 0 0-16,-8 0-4 15,7 0 1-15,-3 0 2 16,4 0 0-16,0 4-1 15,-1-1 0-15,1 4-1 16,0 4 1-16,-4 6 0 16,-4 1 1-16,-4 2-1 15,-4 5 1-15,0-1-1 16,-4 0 1-16,0 1-1 16,-4 3 1-16,-7-7-1 15,-5 6 0-15,5-9 0 0,-1-4 1 16,1-4-1-16,-1 1 0 15,0-4 0-15,1-1 1 16,3-2-1-16,5-4 1 31,3-7-1-31,0 4 0 16,8 3 0-16,0 0 0 16,8 0 0-16,0-4 0 15,3 4 0-15,1 4 0 16,0-4 0-16,7 3 1 15,-3 4-1-15,4 3 1 0,-5 1-1 16,1 3 0-16,-4-4 0 16,-1 1 1-16,1-4-1 15,0 0 1-15,3 0-1 16,1-1 1-16,12 1 1 16,-1-3 1-16,4-1-5 15,1 1 1-15,-5-1-6 16,-7 4 1-16</inkml:trace>
          <inkml:trace contextRef="#ctx0" brushRef="#br1" timeOffset="-29094.13">-679 1013 15 0,'-4'0'7'0,"12"-10"-2"0,-8 10 7 16,0 4-12-16,0-1 1 15,0 3 0-15,-4 4 1 32,0 20-2-32,4-1 1 15,0 1 0-15,-3 2 1 16,3 5-1-16,0-1 0 15,-4-4-1-15,4 4 1 0,-4 4-1 16,1-7 1-16,3 6-1 16,-4-10 1-16,4-2-1 15,0-8 1-15,0-2 0 16,0-4 0-16,0-7 0 16,0 1 0-16,-4-4 0 15,0-3 0-15,-3-3-1 16,0 3 1-16,3-7-1 15,-7 7 1-15,0-3-1 16,0-4 0-16,0 4 0 16,3 0 0-16,-3 0 0 15,4-7 0-15,0 0 0 16,-1 0 0-16,1 4 0 16,-1-1 0-16,1 0 0 15,3 1 0-15,-3 3-1 16,3-1 0-16,1 4 1 0,3 0 0 15,0 7-1-15,0-4 1 16,0 4-1-16,3-1 1 16,1 4 0-16,3-3 0 15,-3 6 0-15,3-3 0 16,5-1 1-16,-1 5 0 16,0-1 0-16,0 0 0 15,3 0-1-15,-2-3 1 16,-1 0 0-16,3-4 1 15,1-3-1-15,0 1 0 16,0-4-1-16,-1-4 1 0,1 1 0 16,0-7 0-16,-4 4 0 15,0-7 0-15,-4-4-1 16,1 1 1-16,-1-1-6 16,4-6 1-16,4 4-5 15,3 2 1-15</inkml:trace>
          <inkml:trace contextRef="#ctx0" brushRef="#br1" timeOffset="-28484.74">-815 1125 19 0,'3'-4'9'0,"-3"1"-3"0,0 3 9 16,0 0-15-16,0 0 1 0,8-7 0 16,-1 1 0-16,0-1-1 15,1 1 0-15,3-4 1 16,0 0 0-16,0-6 0 16,0 3 1-16,0 3-2 15,0-3 1-15,0 0-1 16,0 3 1-16,0 0-1 15,0 0 0-15,-3 3 0 16,-1 1 0-16,-3-1 1 16,-1 4 1-16,1 3-1 15,-4 0 0-15,4 3 0 16,-4-3 0-16,0 7-1 16,0-1 0-16,0 4-1 15,3 0 1-15,-3 0 0 16,4 3 0-16,0 0-1 15,0 4 1-15,-4-4 0 0,3 6 1 16,-3-6 0-16,4 4 0 16,-4-4-1-16,7-3 1 15,1 0-2-15,-5-7 1 16,5 0-9-16,-1 4 1 16</inkml:trace>
          <inkml:trace contextRef="#ctx0" brushRef="#br1" timeOffset="-27922.24">-1656 948 20 0,'0'-10'10'0,"-4"0"-4"0,4 10 9 15,0 0-15-15,4-7 1 16,-4 7-1-16,4 4 1 16,-4-4-2-16,0 6 1 15,0 7 1-15,0 0 0 16,0 4-1-16,0 2 0 15,-4 8 0-15,0 2 1 16,0 4-1-16,1-10 1 16,-1 3-1-16,0 4 1 0,1-1-1 15,-1 1 1-15,0-4-1 16,1 0 1-16,-1-6 0 16,0-4 0-16,4 0 0 15,0-6 1-15,0-3-1 16,0-1 1-16,-3-2-2 15,3-1 0-15,-4-6-8 16,4-4 0-16</inkml:trace>
          <inkml:trace contextRef="#ctx0" brushRef="#br1" timeOffset="-27297.23">-1730 1056 19 0,'0'-13'9'0,"4"3"-5"0,-4 3 8 15,0 1-11-15,0-1 1 16,3-3 0-16,1 0 0 16,4 1-3-16,3-5 0 15,3 5 2-15,5-1 0 16,3-3-1-16,4 3 0 15,3 3 0-15,1 1 0 16,-1-1 0-16,1 10 1 16,-1 4-1-16,1 0 0 15,-4 2 0-15,-8 5 0 0,4 2 1 16,-11 0 0-16,-3 1-1 16,-12 2 1-16,-7-2 0 15,-4 2 1-15,-7 4-1 16,-4-3 0-16,-3-4 0 15,-1-2 1-15,1-5-1 16,-1 1 0-16,1 0 0 16,3-3 0-16,4-4 0 15,3 3 0-15,4-6-1 16,4 0 0-16,4 4 0 16,0-1 0-16,3-3-1 15,0 0 0-15,4-3-1 16,0 3 1-16,0 0 0 15,8 3 0-15,-1 0 1 16,0 4 0-16,4-1 0 16,1 4 0-16,2 0 0 0,5 3 0 15,-1 0 0-15,4 0 1 16,4-3-1-16,0 0 0 16,0 0 1-16,0-4 0 15,7-2 0-15,0-1 1 16,0 0-4-16,0 1 1 15,0-1-7-15,-3-3 0 16</inkml:trace>
          <inkml:trace contextRef="#ctx0" brushRef="#br2" timeOffset="-16656.47">6016 775 13 0,'-8'38'6'0,"5"-10"1"16,3-18 6-16,0 4-13 15,-4 7 0-15,4 3 1 16,-4 4 0-16,4 0-1 15,0 3 0-15,0 1-2 16,0-1 0-16,0 4-3 16,-4 3 0-16</inkml:trace>
          <inkml:trace contextRef="#ctx0" brushRef="#br0" timeOffset="-4296.93">-2157 935 10 0,'4'-4'5'0,"12"8"2"16,-9-11 6-16,1 0-12 15,4 0 1-15,0 0 1 16,3 3 1-16,5-3-5 15,0 0 0-15,3 0 3 16,4 4 0-16,5 3-1 16,3 0 0-16,4-4-1 15,8 4 0-15,-4-7 0 16,0-3 0-16,0 7 1 0,4-4 0 16,0 3-1-16,0 1 1 15,-4 3-6-15,-4 3 0 16,-3 11-1-16,-5-4 0 31</inkml:trace>
          <inkml:trace contextRef="#ctx0" brushRef="#br0" timeOffset="-4062.56">-1041 1011 17 0,'-4'0'8'0,"19"-3"-10"15,-7-1 13-15,4 1-10 16,8-1 0-16,3 4 0 16,4 0 1-16,5 0-3 15,3 0 1-15,0 0 1 16,0-3 0-16,5 3-6 15,7 0 1-15</inkml:trace>
          <inkml:trace contextRef="#ctx0" brushRef="#br0" timeOffset="-3843.8">66 990 18 0,'36'-14'9'0,"15"4"-7"0,-40 3 12 15,9-4-14-15,7 1 1 0,5-4 0 16,3 0 1-16,4 7-9 16,0 4 1-16</inkml:trace>
          <inkml:trace contextRef="#ctx0" brushRef="#br0" timeOffset="-3671.93">845 914 21 0,'36'-4'10'0,"34"-24"-10"15,-50 21 15-15,11 4-15 16,0-1 1-16,4-2 0 15,12 6 0-15,0 0-8 16,8 0 1-16</inkml:trace>
          <inkml:trace contextRef="#ctx0" brushRef="#br0" timeOffset="-3531.3">1757 910 14 0,'32'7'7'0,"42"-14"-4"0,-54 4 5 15,3-1-8-15,1-3 1 16,-1 4-9-16,8 3 1 16</inkml:trace>
          <inkml:trace contextRef="#ctx0" brushRef="#br0" timeOffset="-3390.67">2501 882 15 0,'31'-3'7'0,"13"-8"-10"16,-37 5 11-16,5 6-7 16,8-4 1-16,-1 1-8 15,9 10 0-15</inkml:trace>
          <inkml:trace contextRef="#ctx0" brushRef="#br0" timeOffset="-3250.05">3120 907 18 0,'27'0'9'0,"24"-21"-10"16,-43 17 16-16,7 4-15 15,5-3 1-15,3-1-11 16,9 8 1-16</inkml:trace>
          <inkml:trace contextRef="#ctx0" brushRef="#br0" timeOffset="-3109.42">3856 924 21 0,'15'-10'10'0,"48"-18"-11"0,-44 24 16 15,9-6-15-15,7 3 1 16,0 0-1-16,4 4 0 16,4 6-6-16,8 7 0 0</inkml:trace>
          <inkml:trace contextRef="#ctx0" brushRef="#br0" timeOffset="-2953.17">4654 931 23 0,'24'-14'11'0,"30"7"-11"15,-38 4 18-15,4-4-18 16,3 0 1-16,12 7 1 16,4-4 0-16,1 4-7 15,-5 0 1-15,8 4-2 16,0-4 0-16</inkml:trace>
          <inkml:trace contextRef="#ctx0" brushRef="#br0" timeOffset="-2828.17">5429 931 22 0,'20'-14'11'0,"50"21"-12"16,-46-10 17-16,3-4-15 0,4 0 0 16,12 0-2-16,8-4 1 15,8 8-6-15,0 3 0 16</inkml:trace>
          <inkml:trace contextRef="#ctx0" brushRef="#br0" timeOffset="-2703.16">6419 921 24 0,'40'-14'12'0,"34"-7"-13"0,-54 17 19 16,3 4-18-16,4-7 1 0,13 7 0 15,3 0 0-15,4 0-9 16,3 0 1-16</inkml:trace>
          <inkml:trace contextRef="#ctx0" brushRef="#br0" timeOffset="-2562.54">7312 917 23 0,'31'0'11'0,"40"0"-11"16,-56-3 15-16,5-8-14 15,7 4 0-15,9 0-8 16,7 0 0-16,4 11 4 15,0-1 0-15</inkml:trace>
          <inkml:trace contextRef="#ctx0" brushRef="#br0" timeOffset="-2437.54">8201 893 24 0,'54'-18'12'0,"44"-2"-16"0,-70 13 22 15,7 3-17-15,8 4 0 16,12 0-13-16,-4 0 0 15</inkml:trace>
          <inkml:trace contextRef="#ctx0" brushRef="#br0" timeOffset="-2328.16">9116 879 22 0,'28'-7'11'0,"50"-10"-11"0,-58 10 15 15,7 0-15-15,12 0 0 0,4 0-12 16,8 3 1-16</inkml:trace>
          <inkml:trace contextRef="#ctx0" brushRef="#br0" timeOffset="-2187.53">9970 844 21 0,'15'-14'10'0,"40"11"-8"16,-31-1 14-16,11-3-16 15,8 0 1-15,0 0 0 16,8 0 1-16,4 4-9 15,4-1 0-15</inkml:trace>
          <inkml:trace contextRef="#ctx0" brushRef="#br0" timeOffset="-2062.53">10882 823 20 0,'31'0'10'0,"44"-7"-10"0,-48 4 13 15,4-1-16-15,4 1 0 16,16-1-7-16,0 1 0 15</inkml:trace>
          <inkml:trace contextRef="#ctx0" brushRef="#br0" timeOffset="-1796.9">11622 816 16 0,'35'0'8'0,"35"-7"-9"0,-58 4 12 15,8-1-12-15,3 1 1 0,8-1-1 16,5 1 1-16,-1 3 1 15,0 0 0-15,0 3 0 16,1 1 1-16,-1-1 0 16,8 1 0-16,0-1 0 15,8-3 1-15,-4 0-2 16,0-3 1-16,-4-1-2 16,0 1 1-1,0-4 0 1,-12-4 0-16,-7 8-1 15,-5 3 0-15,-3 3-7 16,0 4 1-16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07:31.46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1A568E86-D747-45BB-9C1C-E31A973BD9DA}" emma:medium="tactile" emma:mode="ink">
          <msink:context xmlns:msink="http://schemas.microsoft.com/ink/2010/main" type="inkDrawing" rotatedBoundingBox="7579,9323 18485,9476 18458,11333 7553,11179" hotPoints="18167,9288 18238,10906 8115,11346 8044,9728" semanticType="enclosure" shapeName="Rectangle">
            <msink:sourceLink direction="with" ref="{0D433AFC-A591-4497-892A-1D4467FAB1A6}"/>
            <msink:sourceLink direction="with" ref="{3CCF82E4-DCEB-4FD4-AFB8-819FD071DBCE}"/>
          </msink:context>
        </emma:interpretation>
      </emma:emma>
    </inkml:annotationXML>
    <inkml:trace contextRef="#ctx0" brushRef="#br0">0 2 10 0,'19'-3'5'0,"14"10"-3"15,-22-7 3-15,7-4-3 16,8 4 1-16,4 0 0 16,7 0 0-16,-4 0-4 0,4 4 0 15,3-4 3-15,1 0 0 16,3 0-1-16,8 6 0 16,-5 1-1-16,1 3 1 15,8-4-1-15,-1 7 1 16,0-6-1-16,-7 3 1 31,37-4-1-31,0 1 1 16,0 3-1-16,-4-7 1 15,0 3-1-15,-11-2 1 16,-4-1-1-16,4 0 1 0,8 1-1 16,3-1 1-16,4-3-1 15,0 3 1-15,-4-3-1 16,-4 0 0-16,4 0 0 15,4-3 0-15,0 3 0 16,0-3 1-16,3 6-1 16,-10-3 1-16,-1-3-1 15,8-1 0-15,3 1 0 16,-3 3 1-16,7-3-1 16,0-1 0-16,-3 4 0 15,7-6 0-15,0-1 0 16,-1 4 0-16,9 0 0 15,-8-1 0-15,-1-2 0 16,9-1 0-16,-5 4 0 16,4 3 0-16,1-3 0 15,-8 0 0-15,3-1 0 0,1 1 0 16,-1 3 0-16,4 0 0 16,1 0 0-16,-12 0 0 15,-4 0 0-15,8 0 0 16,-4-7 0-16,4 7 0 15,4 7 0-15,-4-14 0 16,-8 7 0-16,8 0 0 16,0 0 0-16,0 0 0 15,7 7 0-15,-11-7 0 16,0 0 0-16,8 0 1 0,-1 0-1 16,5 0 0-16,3 0 0 15,-11 0 0-15,3 0 0 16,1 0 0-16,-1 0-1 15,8 0 1-15,-7 3 0 16,-12-3 1-16,4 4-1 16,4-4 0-16,4 0 0 15,-1 0 0-15,-3 3 0 16,-7-3 1-16,-1-3-1 16,4 3 0-16,0 0 0 15,1 0 0-15,-1 3 0 16,-7 0 0-16,-4-3 0 15,4 0 0-15,3 0 0 16,-3 3 0-16,-4-3 0 16,0 0 1-16,-3 4-1 15,-12-4 0-15,0 0 0 16,4 0 1-16,0 0-1 0,-3 0 1 16,-8-4-1-16,3 1 0 15,-3-3 0-15,0 2 0 16,-3 4 0-16,-5 0 0 15,-6-3 0-15,-1-4 0 16,0 4 0-16,-3 0 0 16,-1 0 0-16,1 3 0 15,-1 0 0-15,-3 0 0 16,-4-4 0-16,1 4 0 16,-1 0 0-16,0 0 0 0,0 0 0 15,0 0 0-15,-7 0 0 16,-4 0 1-16,-7 0-1 15,-4 4 1-15,-4-4-8 16,-10 0 1-16</inkml:trace>
    <inkml:trace contextRef="#ctx0" brushRef="#br0" timeOffset="-2453.16">-85-1564 16 0,'30'3'8'0,"25"-6"-3"0,-40-1 4 16,3 4-9-16,12 0 1 15,3 4 0-15,8-1 1 16,-1-3-3-16,1-3 1 0,7-1 0 16,7 1 1-16,8 3-1 15,7 0 1-15,7 0-1 16,4 0 0-16,-11 0 0 16,4-3 0-16,7 3 0 15,4 0 1-15,7 0-1 16,4 3 1-16,-11 0-1 15,3-3 0-15,12 0 0 16,7 0 0-16,3 0 0 16,-3-3 1-16,4-3-1 15,-26 2 0-15,44 1 0 16,-33 3 0-16,29-3 0 16,-29 0 1-16,44-1-1 15,4 8 0-15,-15-4 0 16,0 0 1-16,4 0-1 15,3 0 0-15,-3 3 0 0,-15-3 1 16,7 0-1-16,8 0 0 16,-8 0 0-16,-3 0 0 15,-4 0 0-15,11-3 1 16,0 3-1-16,4 3 0 16,-15-3 0-16,11 0 0 15,0-3 0-15,4 3 0 16,-8 0-1-16,4-4 1 15,0 4 0-15,0-3 0 16,11 3 0-16,-14-3 0 0,-1-1 0 16,8 1 0-16,-1 6 0 15,-3-3 0-15,-3 0 0 16,7-3 0-16,-1 6 0 16,5 1 0-16,-16-4 0 15,5 0 0-15,3 0 0 16,7 3 0-16,-14-3 0 15,0-3 0-15,3 3 0 16,4 0 0-16,-4 3 0 16,-10-6 0-16,3-1 0 15,3 4 0-15,-3 0 0 16,0 4 0-16,-15-4 0 16,1 0 0-16,-1-4 0 15,0 1 0-15,-11 3 0 16,1 0 0-16,-9 3 0 15,-10-3 1-15,-11 0-1 0,-4 0 0 16,-8 0 0-16,1 0 1 16,-8 0 0-16,0 0 0 15,-3 0-8-15,-4 0 1 16</inkml:trace>
    <inkml:trace contextRef="#ctx0" brushRef="#br0" timeOffset="-3531.3">-324-1643 19 0,'-4'-3'9'0,"-7"26"-4"0,7-20 9 16,-3-3-13-16,0 0 0 16,-4 0 0-16,-1 0 1 15,-2 7-3-15,-1-1 1 16,0 7 1-16,0 4 0 0,1 6-1 15,-5 3 1-15,1 0-1 16,-4 7 1-16,0 3-1 16,-1 3 0-16,1 4 0 15,-3 3 0-15,-5 0 0 16,1-1 0-16,3-2 0 16,0 3 1-16,4 0-1 15,3 0 0-15,5-4 0 16,3 4 1-16,3 10-1 15,1-7 1-15,-1 0-1 16,5-3 0-16,-1 0-1 16,0 3 1-16,4-10 0 15,0 4 0-15,4-4-1 16,3 4 1-16,4 0 0 16,4-7 0-16,4 0 0 15,3 6 0-15,4 1 0 16,-1 0 0-16,9-4 0 0,2-3 0 15,1-7 0-15,4 1 1 16,3-7-1-16,0-3 0 16,1-1 0-16,-8-6 1 15,-1-3-1-15,5-3 0 32,22-11 1-32,-4-5 1 15,-4-5-1-15,4-2 1 16,-7-4-1-16,-5 1 1 15,-2-4-1-15,-5-10 1 0,-3 4-2 16,-4-1 1-16,-7-3-1 16,-4-6 0-16,0 3 0 15,-3 6 0-15,-1-9 0 16,-3 0 0-16,-4 3 0 16,-4 0 0-16,-3-4 0 15,-4-2 0-15,0-1 0 16,-4-6 0-16,4 10 0 15,-3-1 0-15,-1 1 0 16,-3 0 0-16,-1-1 0 16,1 4 0-16,0-3-1 15,-5 0 1-15,5-1 0 16,0 4 1-16,-1-3-2 16,-3 0 1-16,-3 2 0 15,-1 1 0-15,-4 0 0 16,1 0 1-16,0 7-1 0,-1 3 0 15,1 3 0-15,-1 3 0 16,1 0 0-16,-1 1 0 16,-3-1 0-16,0 0 0 15,-4 4 0-15,0 0 0 16,1 2 0-16,-1-2 0 16,4 3-1-16,-4 3 0 15,4 4-8-15,11 2 1 16</inkml:trace>
    <inkml:trace contextRef="#ctx0" brushRef="#br0" timeOffset="-1812.53">9708-1627 19 0,'11'4'9'0,"19"9"-8"0,-19-10 10 16,4 4-11-16,3 3 1 15,1 3 0-15,3 6 1 16,11 4-3-16,0 7 1 15,0 3 1-15,0 6 0 16,-3 7-1-16,-8-4 1 16,0 4-1-16,-7 10 1 0,-4-7-1 15,0 0 1-15,-4 7-1 16,-3 0 1-16,0 9-1 16,-4 1 1-16,3-1-1 15,-6-2 1-15,-1 2-1 16,-3-9 1-16,-4 0-1 15,-4-1 1-15,-4-2-1 16,1-7 0-16,-4 0 0 16,0-4 1-16,3-3-1 15,1-2 1-15,-4-1-4 16,-4-10 1-16,-3-3-5 16,-8 3 0-16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07:37.84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5C7AC0BC-1BC7-497C-989B-6E368B8BB963}" emma:medium="tactile" emma:mode="ink">
          <msink:context xmlns:msink="http://schemas.microsoft.com/ink/2010/main" type="inkDrawing" rotatedBoundingBox="8032,12132 17954,11907 17955,11953 8033,12178" semanticType="underline" shapeName="Other">
            <msink:destinationLink direction="with" ref="{2E7B1B21-2E52-438C-AD2B-92745545C20B}"/>
          </msink:context>
        </emma:interpretation>
      </emma:emma>
    </inkml:annotationXML>
    <inkml:trace contextRef="#ctx0" brushRef="#br0">0 219 17 0,'25'-3'8'0,"16"-4"-6"15,-30 7 5-15,7 0-7 16,12-3 0-16,7-3 0 15,11 6 1-15,11 3-1 16,7 0 0-16,8 0 0 16,0-6 0-16,14 0 0 15,8 3 0-15,15 3 0 16,-1-3 0-16,8 0 0 0,11-3 0 16,8 6 0-16,3-9 0 15,7 2 0-15,1 1 0 16,14 3-1-16,-11-7 1 15,11 1-1-15,8 6 1 16,-11-7 0-16,6 1 0 16,5-1 0-16,0 1 1 15,3-4-1-15,0 7 1 16,8 3-1-16,-4-14 1 16,4 8 0-16,10 3 0 0,-6-10-1 15,3 3 0-15,3 6 0 16,-6-2 1-16,7-1-1 15,-1 4 0-15,-3-4 0 16,4 1 1-16,0 3-1 16,-12-1 1-16,8 1-1 15,-3 3 0-15,-5 0 0 16,9 0 1-16,-1 0-1 16,-11 0 1-16,3 0-1 15,-7-3 0-15,-3 3 0 16,-8-3 0-16,4-1 0 15,-4 1 0-15,-7 0 0 16,0-4 0-16,-4 4 0 16,1 0 1-16,-16-1-1 15,-7 1 0-15,0 0 0 16,-4-1 1-16,-14 4-1 0,-4 0 0 16,-19 0 0-16,-6 0 0 15,-9-3 0-15,-10 3 1 16,-8-3-2-16,-7 3 0 15,-11-3-5-15,-7 3 1 16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07:39.27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2E7B1B21-2E52-438C-AD2B-92745545C20B}" emma:medium="tactile" emma:mode="ink">
          <msink:context xmlns:msink="http://schemas.microsoft.com/ink/2010/main" type="inkDrawing" rotatedBoundingBox="7964,12194 8412,11949 8568,12234 8120,12479" semanticType="callout" shapeName="Other">
            <msink:sourceLink direction="with" ref="{5C7AC0BC-1BC7-497C-989B-6E368B8BB963}"/>
          </msink:context>
        </emma:interpretation>
      </emma:emma>
    </inkml:annotationXML>
    <inkml:trace contextRef="#ctx0" brushRef="#br0">447 0 14 0,'3'0'7'0,"-6"3"1"15,3-3 4-15,-4 0-11 16,-3 3 1-16,-4 4-1 15,-4-4 1-15,-4 4-3 0,-6 3 1 16,-1 3 1-16,-4 0 1 16,-3 3-1-16,7 1 1 15,-3 6-1-15,-1-7 0 16,1-3 0-16,3 0 0 16,-3 0-1-16,3 0 1 15,0-3-1-15,8-3 0 16,3 3-1-16,4-1 0 15,3 1 1-15,5-3 0 0,3-1-1 16,7 1 1-16,4 0 0 16,4-1 0-16,0 1 0 15,3-1 0-15,4 1 0 16,-3-1 0-16,3-2 0 16,3 2 0-16,1 4 0 15,4 0 1-15,-1 0-2 16,-3-1 1-16,-4 1 0 15,4 0 1-15,-8-7-1 16,1 4 0-16,-8 0 1 16,0-4 0-16,-4-3 0 15,1 0 1-15,-5 0-2 16,-3 0 1-16,0 0-8 16,-3 0 1-16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07:46.82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CCF82E4-DCEB-4FD4-AFB8-819FD071DBCE}" emma:medium="tactile" emma:mode="ink">
          <msink:context xmlns:msink="http://schemas.microsoft.com/ink/2010/main" type="writingRegion" rotatedBoundingBox="13452,7999 13601,7999 13601,13134 13452,13134">
            <msink:destinationLink direction="with" ref="{1A568E86-D747-45BB-9C1C-E31A973BD9DA}"/>
          </msink:context>
        </emma:interpretation>
      </emma:emma>
    </inkml:annotationXML>
    <inkml:traceGroup>
      <inkml:annotationXML>
        <emma:emma xmlns:emma="http://www.w3.org/2003/04/emma" version="1.0">
          <emma:interpretation id="{58C1AC45-D59C-4AED-A84F-3E89F3E7A446}" emma:medium="tactile" emma:mode="ink">
            <msink:context xmlns:msink="http://schemas.microsoft.com/ink/2010/main" type="paragraph" rotatedBoundingBox="13452,7999 13601,7999 13601,13134 13452,131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B6C565-EB24-481B-AE2C-B3E083B639A1}" emma:medium="tactile" emma:mode="ink">
              <msink:context xmlns:msink="http://schemas.microsoft.com/ink/2010/main" type="line" rotatedBoundingBox="13452,7999 13601,7999 13601,13134 13452,13134"/>
            </emma:interpretation>
          </emma:emma>
        </inkml:annotationXML>
        <inkml:traceGroup>
          <inkml:annotationXML>
            <emma:emma xmlns:emma="http://www.w3.org/2003/04/emma" version="1.0">
              <emma:interpretation id="{EF91AF8C-8C23-42DC-A433-A67F3C50EE92}" emma:medium="tactile" emma:mode="ink">
                <msink:context xmlns:msink="http://schemas.microsoft.com/ink/2010/main" type="inkWord" rotatedBoundingBox="13452,7999 13601,7999 13601,13134 13452,13134"/>
              </emma:interpretation>
            </emma:emma>
          </inkml:annotationXML>
          <inkml:trace contextRef="#ctx0" brushRef="#br0">3118-1303 16 0,'-12'28'8'0,"8"10"-5"0,4-27 13 0,0 2-15 15,0 8 1-15,0 7 0 16,0-3 0-16,0-1-3 16,0 4 0-16,0 3 2 15,0-7 1-15,4 8-3 16,-4-8 0-16,8 0-6 15,0 4 1-15</inkml:trace>
          <inkml:trace contextRef="#ctx0" brushRef="#br0" timeOffset="187.5">3083-506 19 0,'-4'45'9'0,"4"-10"-9"16,0-21 13-16,0 7-13 15,0-4 1-15,0 11 0 16,0-4 0-16,0 8-2 0,0-8 1 16,-4 14-3-16,-4-7 1 15,4 8-4-15,0-4 1 16</inkml:trace>
          <inkml:trace contextRef="#ctx0" brushRef="#br0" timeOffset="343.75">3012 360 18 0,'0'38'9'0,"4"-3"-8"0,0-28 15 16,0 18-16-16,0-8 1 15,-4 21 0-15,0-10 0 0,0 17-1 16,0-10 0-16,0 0-2 16,0-7 1-16,0 7-5 15,0-8 0-15</inkml:trace>
          <inkml:trace contextRef="#ctx0" brushRef="#br0" timeOffset="-937.52">3137-4382 16 0,'-4'0'8'0,"12"3"-4"16,-8-3 9-16,0 4-12 15,0 3 0-15,0-4 0 16,0 4 1-16,0 0-3 16,0 7 1-16,0-4 1 15,0 4 1-15,4 7-2 16,0 4 1-16,0-5-1 16,0 1 1-16,0 0-1 15,-4 4 1-15,0 2-1 16,0 5 1-16,0-4-1 15,-4-1 1-15,0-2 0 16,4-8 0-16,-4 0-1 0,4-3 1 16,0 0-6-16,0-3 1 15,4-1-3-15,-4 1 1 16</inkml:trace>
          <inkml:trace contextRef="#ctx0" brushRef="#br0" timeOffset="-656.26">3122-3537 20 0,'-4'18'10'0,"0"-11"-11"15,4 0 17-15,0 3-16 16,0 4 1-16,0 7-1 16,0 0 1-16,0 3-1 15,0-3 0-15,0 0 0 16,4 3 1-16,-4 4-2 16,0 0 1-16,0-4-6 15,0 4 1-15</inkml:trace>
          <inkml:trace contextRef="#ctx0" brushRef="#br0" timeOffset="-437.51">3130-2865 17 0,'-4'28'8'0,"0"17"-6"0,4-35 10 15,0 4-12-15,0 0 1 16,0 3-1-16,0 4 1 0,0 0-2 16,0 7 1-16,4-4-1 15,-4 1 1-15,4-1-5 16,-1 4 1-16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07:47.43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51DD177-716D-498E-8AAF-C8F0A8471094}" emma:medium="tactile" emma:mode="ink">
          <msink:context xmlns:msink="http://schemas.microsoft.com/ink/2010/main" type="writingRegion" rotatedBoundingBox="13331,13740 17189,13160 17481,15102 13623,15682"/>
        </emma:interpretation>
      </emma:emma>
    </inkml:annotationXML>
    <inkml:traceGroup>
      <inkml:annotationXML>
        <emma:emma xmlns:emma="http://www.w3.org/2003/04/emma" version="1.0">
          <emma:interpretation id="{879D62DE-FF15-4B2C-BA82-5033DFA074A5}" emma:medium="tactile" emma:mode="ink">
            <msink:context xmlns:msink="http://schemas.microsoft.com/ink/2010/main" type="paragraph" rotatedBoundingBox="13452,13722 13431,14335 13414,14334 13435,137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FBAB8E-CE40-4DA6-AFB4-6284A68056A9}" emma:medium="tactile" emma:mode="ink">
              <msink:context xmlns:msink="http://schemas.microsoft.com/ink/2010/main" type="line" rotatedBoundingBox="13452,13722 13431,14335 13414,14334 13435,13721"/>
            </emma:interpretation>
          </emma:emma>
        </inkml:annotationXML>
        <inkml:traceGroup>
          <inkml:annotationXML>
            <emma:emma xmlns:emma="http://www.w3.org/2003/04/emma" version="1.0">
              <emma:interpretation id="{BE27B2B2-CAAD-4EF7-8BDC-7B4F9E5E63DB}" emma:medium="tactile" emma:mode="ink">
                <msink:context xmlns:msink="http://schemas.microsoft.com/ink/2010/main" type="inkWord" rotatedBoundingBox="13452,13722 13431,14335 13414,14334 13435,13721"/>
              </emma:interpretation>
            </emma:emma>
          </inkml:annotationXML>
          <inkml:trace contextRef="#ctx0" brushRef="#br0">3012 1341 15 0,'-16'56'7'0,"13"-32"-7"16,3-20 9-16,0 20-9 15,0-3 1-15,0 7-1 16,0-4 0-16,0 18-1 0,0-11 0 16,0 11 1-16,0-11 0 15,-4 15 1-15,0-11 0 16,0 10 0-16,4-10 0 16,0 10 0-16,0-14 0 15,0-3-5-15,0-7 1 16</inkml:trace>
        </inkml:traceGroup>
      </inkml:traceGroup>
    </inkml:traceGroup>
    <inkml:traceGroup>
      <inkml:annotationXML>
        <emma:emma xmlns:emma="http://www.w3.org/2003/04/emma" version="1.0">
          <emma:interpretation id="{B194E42A-E302-4AD2-9FD4-DA8B8B0E641F}" emma:medium="tactile" emma:mode="ink">
            <msink:context xmlns:msink="http://schemas.microsoft.com/ink/2010/main" type="paragraph" rotatedBoundingBox="13499,14389 15534,14083 15644,14813 13609,151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F8CE23-1C38-4623-A844-B040E59ADFCD}" emma:medium="tactile" emma:mode="ink">
              <msink:context xmlns:msink="http://schemas.microsoft.com/ink/2010/main" type="line" rotatedBoundingBox="13499,14389 15534,14083 15644,14813 13609,15119"/>
            </emma:interpretation>
          </emma:emma>
        </inkml:annotationXML>
        <inkml:traceGroup>
          <inkml:annotationXML>
            <emma:emma xmlns:emma="http://www.w3.org/2003/04/emma" version="1.0">
              <emma:interpretation id="{5A1611DB-9999-4665-9DCD-B5CF5205C3E5}" emma:medium="tactile" emma:mode="ink">
                <msink:context xmlns:msink="http://schemas.microsoft.com/ink/2010/main" type="inkWord" rotatedBoundingBox="13499,14389 15534,14083 15644,14813 13609,15119"/>
              </emma:interpretation>
            </emma:emma>
          </inkml:annotationXML>
          <inkml:trace contextRef="#ctx0" brushRef="#br0" timeOffset="2671.91">4014 2243 25 0,'-4'3'12'0,"12"-6"-4"15,-8 3 14-15,8-4-22 16,4 4 1-16,3 0 0 16,5 0 0-16,3 0-2 0,5 0 1 15,-1 0 0-15,8-3 1 16,-7 3-1-16,-5 0 1 15,-3 0-7-15,-4 0 1 16,-9 3-4-16,-11 1 1 16</inkml:trace>
          <inkml:trace contextRef="#ctx0" brushRef="#br0" timeOffset="2911.28">3999 2469 25 0,'-12'3'12'0,"24"4"-7"15,-12-7 19-15,7-7-24 16,5 4 0-16,4-4 0 16,7-4 1-16,9 1-1 15,3-1 0-15,0 1 0 16,4 3 1-16,-8 4-7 15,1-4 1-15,-9 7-3 16,-3-4 0-16</inkml:trace>
          <inkml:trace contextRef="#ctx0" brushRef="#br0" timeOffset="2296.9">3184 2730 18 0,'-15'7'9'0,"26"-7"1"16,-11 0 7-16,0 0-15 15,8-4 0-15,4 4 2 16,0-3 1-16,3-1-6 16,5 1 1-16,3 3 3 15,5-4 0-15,-9 1-1 16,5-1 0-16,3 1-1 16,5-4 0-16,3 0-1 0,8 0 1 15,0 0 0-15,0 0 0 16,-4 0-1-16,0 0 0 15,-7 0-4-15,-5 7 1 16,-3-3-7-16,-5 3 0 16</inkml:trace>
          <inkml:trace contextRef="#ctx0" brushRef="#br0" timeOffset="3687.54">4597 2424 25 0,'0'6'12'16,"12"-16"-11"-16,-12 10 18 0,8-3-18 15,4-1 0-15,7 1 1 16,13-4 1-16,7 3-4 16,8 1 1-16,0-1 1 15,4 1 1-15,3-1-1 16,1-3 0-16,-4 4 0 15,-8-4 0-15,-8 3-1 16,-3 4 1-16,-9 0-3 16,-7 0 0-16,0 4-7 15,-9 3 0-15</inkml:trace>
          <inkml:trace contextRef="#ctx0" brushRef="#br0" timeOffset="3359.42">4946 1811 22 0,'0'7'11'0,"0"-10"-8"16,0 6 16-16,0-3-19 15,0 4 1-15,0 3 1 16,0 6 0-16,-4-2-2 16,0 10 0-16,0 3 1 15,-4 0 1-15,0-3-1 16,1 4 1-16,-1 3-1 15,0 3 1-15,0 0-2 16,0 0 1-16,0-3 0 16,5-7 0-16,-1 0-1 15,0-4 1-15,4-3-1 16,0-7 1-16,4 0-6 16,0-3 1-16,-1-4-5 15,-3 0 0-15</inkml:trace>
          <inkml:trace contextRef="#ctx0" brushRef="#br0" timeOffset="1468.76">3658 1933 19 0,'-4'-11'9'0,"4"8"0"0,0 3 9 0,0 0-17 16,0 3 0-16,0-3 1 15,-4 7 0-15,4 7-2 16,-4 0 0-16,0-3 2 16,0 6 0-16,0 4 0 15,1 7 1-15,-5 7-2 16,0-1 1-16,0 8 0 16,0 7 0-16,0 0-1 15,1-1 0-15,-1 1 0 16,-4 0 0-16,0-4-1 15,4 0 1-15,1-13-1 16,-1-8 0-16,4-3 0 16,0-4 0-16,4-3 0 15,0-4 1-15,0 1-3 16,4-4 1-16,-4-7-9 0,4-7 0 16</inkml:trace>
          <inkml:trace contextRef="#ctx0" brushRef="#br0" timeOffset="1890.65">3282 2023 21 0,'12'-3'10'0,"-8"-11"1"16,0 14 7-16,4-7-17 16,-1 7 1-16,5-3 0 15,4-1 1-15,-4 4-4 16,3 0 1-16,9 0 2 15,7 0 0-15,8-3-1 16,8-1 0-16,4-3-1 16,0 7 1-16,8-10-1 15,-8 6 1-15,-5 4-1 16,-6-3 1-16,-9 3-1 0,-8 10 1 16,-3-6-4-16,-8-1 0 15,-4 4-7-15,-12-3 1 31</inkml:trace>
        </inkml:traceGroup>
      </inkml:traceGroup>
    </inkml:traceGroup>
    <inkml:traceGroup>
      <inkml:annotationXML>
        <emma:emma xmlns:emma="http://www.w3.org/2003/04/emma" version="1.0">
          <emma:interpretation id="{9046FD2A-7A66-4810-B1D8-74700AD06F1F}" emma:medium="tactile" emma:mode="ink">
            <msink:context xmlns:msink="http://schemas.microsoft.com/ink/2010/main" type="paragraph" rotatedBoundingBox="14869,14955 17233,13961 17574,14770 15209,1576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E8061CC-9538-49D8-A28A-9F492AAF2626}" emma:medium="tactile" emma:mode="ink">
              <msink:context xmlns:msink="http://schemas.microsoft.com/ink/2010/main" type="line" rotatedBoundingBox="14869,14955 17233,13961 17574,14770 15209,15764"/>
            </emma:interpretation>
          </emma:emma>
        </inkml:annotationXML>
        <inkml:traceGroup>
          <inkml:annotationXML>
            <emma:emma xmlns:emma="http://www.w3.org/2003/04/emma" version="1.0">
              <emma:interpretation id="{0B8BAA72-4652-4024-860A-D12E2DF97CA7}" emma:medium="tactile" emma:mode="ink">
                <msink:context xmlns:msink="http://schemas.microsoft.com/ink/2010/main" type="inkWord" rotatedBoundingBox="14869,14955 17233,13961 17574,14770 15209,15764"/>
              </emma:interpretation>
            </emma:emma>
          </inkml:annotationXML>
          <inkml:trace contextRef="#ctx0" brushRef="#br0" timeOffset="5218.81">5592 2114 22 0,'4'-4'11'0,"0"8"-6"0,-4-4 11 16,0 3-15-16,0 8 0 16,0 3 1-16,-4 3 0 0,0 7-2 15,-4 1 1-15,0 13 1 16,-4 4 0-16,1 3-1 16,-1 4 1-16,-4 3-1 15,4-7 1-15,1 0-2 16,-5 1 1-16,4-5 0 15,1-2 0-15,3-8-1 16,0-3 1-16,4-11-1 16,0 1 1-16,0-8-2 15,0-6 1-15,0-4-4 16,4-7 0-16,0-7-6 16,0-4 1-16</inkml:trace>
          <inkml:trace contextRef="#ctx0" brushRef="#br0" timeOffset="4078.17">4629 2632 24 0,'-4'0'12'0,"8"-3"-11"0,-4 3 15 0,0 3-14 16,0-3 1-16,0 4 0 15,0-1 1-15,0 8-5 16,-4 6 1-16,4 4 2 16,0 7 1-16,-4 0-2 15,0-1 1-15,0 5-1 16,0 3 0-16,0-4-1 15,0 0 1-15,0-10-1 16,1-4 1-16,3-3-1 16,0-7 0-16,0 0-3 15,3-3 0-15,-3-4-7 16,4-7 1-16</inkml:trace>
          <inkml:trace contextRef="#ctx0" brushRef="#br0" timeOffset="4687.55">4801 2643 21 0,'-4'-14'10'0,"35"21"-4"0,-23-7 10 15,4 0-16-15,4-7 1 16,-1 0 0-16,5 3 1 0,-1 1-2 16,1 3 0-16,0 0 1 15,-1 7 1-15,-3-7-1 16,-4 0 1-16,-1 3-1 16,-3 4 0-16,0 4 0 15,-4 3 1-15,-4 0-1 16,-4 3 0-16,0 0 0 15,-4 4 0-15,-4 0 0 16,-3 0 0-16,-5-4-1 16,1 1 1-16,-5 6-1 15,1-6 1-15,-1 6-1 16,1-7 0-16,-1 4 0 16,5-3 0-16,3-1 0 15,0-3 0-15,1 3 0 16,3-6 0-16,4-1 0 15,0 1 0-15,0-4-1 0,8 0 1 16,0-1 0-16,8 1 0 16,0-3 0-16,4-1 0 15,3 1 0-15,5-8 1 16,4 1-1-16,-1-1 0 16,4 4 0-16,-3-3 1 15,-1 3-1-15,1-4 0 16,-1 4 0-16,-3-3 0 15,-4 3 0-15,-1 0 1 16,-3 0-1-16,-4 0 1 16,0 0-4-16,-8 0 1 0,0 0-8 15,0 0 1-15</inkml:trace>
          <inkml:trace contextRef="#ctx0" brushRef="#br0" timeOffset="5937.57">5607 2086 23 0,'4'-7'11'0,"0"4"-8"0,-4 3 15 15,0 0-17-15,4 3 1 16,-4 7 1-16,4 4 0 16,-4 4-4-16,0 3 1 15,4-4 2-15,-4 11 0 0,4 3 0 16,0 1 0-16,4-1-1 16,-1 0 0-16,1 0-1 15,0-3 1-15,0-3 0 16,0-1 0-16,0-3-1 15,-1-4 0-15,1-6 1 16,-4-1 0-16,4-6 0 16,4-1 0-16,-1-3-1 15,1-7 1-15,0-3-1 16,4-4 1-16,-5-4-2 16,-3-6 0-16,4-4 0 15,0 0 0-15,-1 4-1 16,1 3 1-16,8 0 0 15,-9 4 1-15,5-4-1 16,0 0 1-16,-5 4 0 16,5-1 0-16,-4 4 0 0,0 4 0 15,-5-4 0-15,1 7 0 16,-8 7 0-16,0 0 1 16,0 4 0-16,0 6 0 15,-4 0 0-15,0 4 0 16,1 0 0-16,-1 7 1 15,0 4-1-15,-4 2 0 16,4 8-1-16,-4 0 1 16,0 3-1-16,-3 7 1 15,-1-6-1-15,0-1 1 0,0-3-1 16,5-4 0-16,-1 0 0 16,0 1 1-16,0-4-1 15,4-1 1-15,4-6-1 16,0 0 0-16,0-7 0 15,0 0 1-15,4-7-2 16,-4-4 0-16,0-3-4 16,8-6 1-16,0-5-7 15,3-3 0-15</inkml:trace>
          <inkml:trace contextRef="#ctx0" brushRef="#br0" timeOffset="6562.58">6335 2152 19 0,'-3'-3'9'0,"22"-1"-1"0,-19 4 8 16,0 0-14-16,0 0 0 0,4 4 2 16,-4 3 0-16,-4 7-5 15,0-1 1-15,0 5 2 16,-4 6 1-16,1 1-1 15,-1 6 1-15,0 0-2 16,-4 4 0-16,4 0 0 16,-3 0 0-16,-1-1 0 15,0 5 0-15,0-5-1 16,1-9 1-16,-1-1-1 16,4 0 1-16,0-3-1 15,0 0 0-15,1-3 0 16,3-4 0-16,0-1 0 15,0-2 0-15,4-1 0 16,4-6 1-16,4-1-1 16,-1-3 0-16,9-3 0 15,4-1 1-15,-1 1-1 0,9-1 0 16,-1 1 0-16,0-1 0 16,-3 1 0-16,-8-1 0 15,-1 4 0-15,-3 0 0 16,0 0 0-16,-4 0 0 15,-1 0 0-15,-7 0 1 16,0 0-3-16,4 0 1 16,-4 0-9-16,0 0 0 15</inkml:trace>
          <inkml:trace contextRef="#ctx0" brushRef="#br0" timeOffset="7359.46">6672 1811 20 0,'-4'-10'10'0,"16"-11"-2"0,-8 17 5 16,4-3-13-16,-1 4 1 16,5-1 0-16,4 1 0 15,0 3-1-15,-1 0 0 16,1-4 0-16,-1 8 1 16,5-1 0-16,-4 4 0 0,3 0 0 15,1 0 0-15,-4 4 0 16,-5 6 0-16,-7-3 0 15,-4 7 1-15,-4 0-1 16,-4 0 1-16,-3 3-1 16,-5 0 0-16,-4-6 0 15,1-1 0-15,-5 1-1 16,-3-1 1-16,-4 0-1 16,-1 4 1-16,1 0-1 15,0-7 1-15,3 0-1 16,5-4 1-16,3-3-1 15,5-3 0-15,3-4 0 16,4-4 0-16,4-3 0 16,4 0 1-16,4-3-2 15,4 0 1-15,4-1-1 16,-1 1 1-16,5 3-1 0,0 0 1 16,-1 3-1-16,-3 4 1 15,0 0 0-15,0 0 0 16,-1 4 0-16,1-1 1 15,0 4-1-15,3 4 1 16,1-1 0-16,0 1 0 16,3 2 0-16,1 1 0 15,-1-3 0-15,1-1 0 16,4 1 0-16,-1-4 0 16,1 0-2-16,3-4 1 0,0 4-10 15,-3-7 0-15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07:40.45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4B5ECC5E-DB95-4836-A7CD-2C8E38C6045E}" emma:medium="tactile" emma:mode="ink">
          <msink:context xmlns:msink="http://schemas.microsoft.com/ink/2010/main" type="writingRegion" rotatedBoundingBox="10440,12379 10945,12379 10945,12811 10440,12811"/>
        </emma:interpretation>
      </emma:emma>
    </inkml:annotationXML>
    <inkml:traceGroup>
      <inkml:annotationXML>
        <emma:emma xmlns:emma="http://www.w3.org/2003/04/emma" version="1.0">
          <emma:interpretation id="{98CB6F5E-C68A-4F80-AE53-15C300B344B9}" emma:medium="tactile" emma:mode="ink">
            <msink:context xmlns:msink="http://schemas.microsoft.com/ink/2010/main" type="paragraph" rotatedBoundingBox="10440,12379 10945,12379 10945,12811 10440,128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D0A28A-0D65-4EF6-A3D9-0A66E6D6E45F}" emma:medium="tactile" emma:mode="ink">
              <msink:context xmlns:msink="http://schemas.microsoft.com/ink/2010/main" type="line" rotatedBoundingBox="10440,12379 10945,12379 10945,12811 10440,12811"/>
            </emma:interpretation>
          </emma:emma>
        </inkml:annotationXML>
        <inkml:traceGroup>
          <inkml:annotationXML>
            <emma:emma xmlns:emma="http://www.w3.org/2003/04/emma" version="1.0">
              <emma:interpretation id="{3167232A-BD1A-4F98-88C0-C884F466E1EE}" emma:medium="tactile" emma:mode="ink">
                <msink:context xmlns:msink="http://schemas.microsoft.com/ink/2010/main" type="inkWord" rotatedBoundingBox="10440,12379 10945,12379 10945,12811 10440,12811"/>
              </emma:interpretation>
            </emma:emma>
          </inkml:annotationXML>
          <inkml:trace contextRef="#ctx0" brushRef="#br0">85 7 20 0,'4'-6'10'0,"3"3"-6"15,-7 3 9-15,0 0-13 16,0 0 1-16,0 0 0 16,0 0 1-16,0 0-2 15,4 3 0-15,-8 7 1 16,0-1 0-16,1 5-1 16,-5 2 1-16,5 4-1 15,-5 3 1-15,1-4-1 16,0 1 0-16,-1 9 0 0,1-2 1 15,-1 2-1-15,1 4 0 16,0-4 0-16,3-2 1 16,0-1-1-16,1-3 0 15,-1-4 0-15,0-5 0 16,4 2 0-16,0-9 0 16,0-1 0-16,0-3 1 15,0 1-1-15,0-1 1 16,0-3-1-16,0 0 1 15,4 0-1-15,-4 0 1 16,4 3-2-16,-4-3 1 0,0 0 0 16,7 0 0-16,-3 0 0 15,3-3 0-15,0 0 0 16,8-1 0-16,0 4 1 16,3-3 0-16,5-3-1 15,2 2 0-15,5-2 0 16,-1 2 0-16,5 4 0 15,2 0 0-15,1 0-1 16,0 4 1-16,0-1 0 16,-4-3 0-16,-7 0 0 15,0 0 0-15,-8 0 1 16,-7 0 1-16,0 0-1 16,-3-3 1-16,-5 3 0 15,-3 0 0-15,0 0-4 16,-7 0 1-16,0 0-8 15,-1 0 1-15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5:51:35.30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CF7C510-380F-4BAB-9E5B-2216D55254F7}" emma:medium="tactile" emma:mode="ink">
          <msink:context xmlns:msink="http://schemas.microsoft.com/ink/2010/main" type="writingRegion" rotatedBoundingBox="4986,7463 5419,7463 5419,7911 4986,7911"/>
        </emma:interpretation>
      </emma:emma>
    </inkml:annotationXML>
    <inkml:traceGroup>
      <inkml:annotationXML>
        <emma:emma xmlns:emma="http://www.w3.org/2003/04/emma" version="1.0">
          <emma:interpretation id="{A06F51ED-1932-4DE4-ACF6-75FFBCBE2481}" emma:medium="tactile" emma:mode="ink">
            <msink:context xmlns:msink="http://schemas.microsoft.com/ink/2010/main" type="paragraph" rotatedBoundingBox="4986,7463 5419,7463 5419,7911 4986,79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280099-68C4-4EE5-AD5D-3EAC8290436E}" emma:medium="tactile" emma:mode="ink">
              <msink:context xmlns:msink="http://schemas.microsoft.com/ink/2010/main" type="line" rotatedBoundingBox="4986,7463 5419,7463 5419,7911 4986,7911"/>
            </emma:interpretation>
          </emma:emma>
        </inkml:annotationXML>
        <inkml:traceGroup>
          <inkml:annotationXML>
            <emma:emma xmlns:emma="http://www.w3.org/2003/04/emma" version="1.0">
              <emma:interpretation id="{61764FCA-676D-49C9-A894-88F46AE90845}" emma:medium="tactile" emma:mode="ink">
                <msink:context xmlns:msink="http://schemas.microsoft.com/ink/2010/main" type="inkWord" rotatedBoundingBox="4986,7463 5419,7463 5419,7911 4986,7911"/>
              </emma:interpretation>
            </emma:emma>
          </inkml:annotationXML>
          <inkml:trace contextRef="#ctx0" brushRef="#br0">2205 2375 12 0,'0'-11'6'0,"4"15"-3"0,-4-4 1 15,0 0-2-15,0 4 0 16,0 7 1-16,0-4 1 15,4 5-5-15,-4 3 0 16,0 3 3-16,4 5 0 16,1 3-1-16,-5 0 0 0,0 4-1 15,0 0 1-15,0 0-1 16,0-1 1-16,0-2-1 16,0-9 1-16,0 1-1 15,0-4 1-15,0 0-1 16,0 0 1-16,0-4 0 15,0-4 0-15,0-3 0 16,0-4 0-16,0 0 0 16,-5 0 0-16,1-4 0 15,0 1 0-15,4 3-1 16,-4 0 1-16,0 0-1 16,4-4 0-16,0-4 0 15,0-3 0-15,4 0 0 16,4-4 0-16,1-4 0 15,-1 1 0-15,1-1 0 16,3-3 0-16,1-1 0 0,-1 1 0 16,1-1 0-16,4-3 0 15,4-4-1-15,0 1 1 16,0 6-1-16,0-3 1 16,4 4-1-16,0 3 1 15,-4 4-1-15,0 0 1 16,0 4 0-16,0 3 0 15,0 1 0-15,-4 3 0 16,0 0 0-16,-5 1 1 16,1-1-1-16,-4 4 1 15,-1 0-1-15,-4 7 1 0,0 1 0 16,-4-4 0-16,0 3 0 16,0-3 0-16,0 3 0 15,0-3 0-15,0 3-8 16,5-3 0-16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07:38.29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CAFFD150-079A-4394-9D3C-922DA670DAA6}" emma:medium="tactile" emma:mode="ink">
          <msink:context xmlns:msink="http://schemas.microsoft.com/ink/2010/main" type="writingRegion" rotatedBoundingBox="17962,11825 18272,11825 18272,12057 17962,12057"/>
        </emma:interpretation>
      </emma:emma>
    </inkml:annotationXML>
    <inkml:traceGroup>
      <inkml:annotationXML>
        <emma:emma xmlns:emma="http://www.w3.org/2003/04/emma" version="1.0">
          <emma:interpretation id="{3F6545B2-E53C-4FF6-99CA-3A45C061944A}" emma:medium="tactile" emma:mode="ink">
            <msink:context xmlns:msink="http://schemas.microsoft.com/ink/2010/main" type="paragraph" rotatedBoundingBox="17962,11825 18272,11825 18272,12057 17962,120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07199B-0FAF-4163-BC30-2D723C18725C}" emma:medium="tactile" emma:mode="ink">
              <msink:context xmlns:msink="http://schemas.microsoft.com/ink/2010/main" type="line" rotatedBoundingBox="17962,11825 18272,11825 18272,12057 17962,12057"/>
            </emma:interpretation>
          </emma:emma>
        </inkml:annotationXML>
        <inkml:traceGroup>
          <inkml:annotationXML>
            <emma:emma xmlns:emma="http://www.w3.org/2003/04/emma" version="1.0">
              <emma:interpretation id="{F0979296-58DA-4D58-86A9-FC1F0C779F50}" emma:medium="tactile" emma:mode="ink">
                <msink:context xmlns:msink="http://schemas.microsoft.com/ink/2010/main" type="inkWord" rotatedBoundingBox="17962,11825 18272,11825 18272,12057 17962,12057"/>
              </emma:interpretation>
            </emma:emma>
          </inkml:annotationXML>
          <inkml:trace contextRef="#ctx0" brushRef="#br0">12 4 13 0,'-11'-3'6'0,"18"9"-1"15,-7-6 5-15,0 0-8 16,4 0 1-16,3 4 0 16,1-1 0-16,3 0-4 15,4 0 0-15,3 4 2 16,4-1 1-16,4 1-2 16,0 3 1-16,3 0-1 0,-3-1 1 15,-4 1-1-15,0 3 0 16,-3-3 0-16,-1 0 0 15,-3 0 0-15,-4 0 0 16,-7-4 0-16,-4 1 1 16,-4-4 0-16,-3 4 0 15,-8-4 0-15,-7 4 0 16,-4-1 0-16,-4 1 0 16,-3 2-2-16,-4 5 1 15,4-1-7-15,7 6 0 16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10:39.69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70964064-388F-4E15-ACDC-0B869306EA17}" emma:medium="tactile" emma:mode="ink">
          <msink:context xmlns:msink="http://schemas.microsoft.com/ink/2010/main" type="writingRegion" rotatedBoundingBox="1239,11481 4889,10665 5147,11818 1497,12635"/>
        </emma:interpretation>
      </emma:emma>
    </inkml:annotationXML>
    <inkml:traceGroup>
      <inkml:annotationXML>
        <emma:emma xmlns:emma="http://www.w3.org/2003/04/emma" version="1.0">
          <emma:interpretation id="{AC905A52-4897-42C2-AD15-0F0A26B76432}" emma:medium="tactile" emma:mode="ink">
            <msink:context xmlns:msink="http://schemas.microsoft.com/ink/2010/main" type="paragraph" rotatedBoundingBox="1239,11481 4889,10665 5147,11818 1497,126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CC2549-5C3F-49B9-BFCB-1469646040AB}" emma:medium="tactile" emma:mode="ink">
              <msink:context xmlns:msink="http://schemas.microsoft.com/ink/2010/main" type="line" rotatedBoundingBox="1239,11481 4889,10665 5147,11818 1497,12635"/>
            </emma:interpretation>
          </emma:emma>
        </inkml:annotationXML>
        <inkml:traceGroup>
          <inkml:annotationXML>
            <emma:emma xmlns:emma="http://www.w3.org/2003/04/emma" version="1.0">
              <emma:interpretation id="{9CB2B465-9303-404E-A42C-9AF4E9538F9F}" emma:medium="tactile" emma:mode="ink">
                <msink:context xmlns:msink="http://schemas.microsoft.com/ink/2010/main" type="inkWord" rotatedBoundingBox="1239,11481 4889,10665 5147,11818 1497,12635"/>
              </emma:interpretation>
            </emma:emma>
          </inkml:annotationXML>
          <inkml:trace contextRef="#ctx0" brushRef="#br0">-6619 578 19 0,'-4'3'9'0,"20"-13"-2"0,-8 10 8 16,4-4-15-16,-9 4 1 16,13 7 0-16,0-7 1 15,3 0-2-15,9 4 0 16,3-8 1-16,0 1 1 0,8-4-2 15,8-4 1-15,4 1-1 16,0 0 1-16,-4 3-1 16,4 3 1-16,-12 4-1 15,4 0 0-15,-4-3 0 16,-11 3 1-16,-5-4-1 16,-7 8 1-16,-4-1-1 15,-8-3 1-15,-8 4-7 16,-4-1 0-16,0 4-2 15,-12-3 0-15</inkml:trace>
          <inkml:trace contextRef="#ctx0" brushRef="#br0" timeOffset="-437.51">-6325 571 12 0,'4'7'6'0,"0"-21"0"16,-4 14 6-16,4 3-10 0,-4-3 0 15,0 4 2-15,0 3 0 16,0 7-5-16,0 0 0 16,0 3 3-16,0 7 0 15,0-3-1-15,-4 14 1 16,0 0-2-16,0 0 1 16,0-4-1-16,0 7 1 15,0 4-1-15,0 3 1 16,0-6-1-16,4 2 1 0,0-9-1 15,0 2 1-15,0-2-1 16,0-8 1-16,0 0 0 16,0-6 0-16,0-4-1 15,0-11 0-15,0-10-7 16,-8 4 0-16</inkml:trace>
          <inkml:trace contextRef="#ctx0" brushRef="#br0" timeOffset="500">-6740 1326 19 0,'-8'-4'9'0,"12"11"-6"15,-4-7 14-15,0 0-17 16,8 0 1-16,0 0 0 16,3 0 1-16,5 0-2 15,7 0 0-15,9 7 1 16,3-7 0-16,0 0-1 15,8 0 1-15,-7 0-1 16,3 0 1-16,0 4-1 16,4-4 1-16,0-11-1 15,0 8 1-15,-8 3-1 16,-3-4 1-16,-5 1 0 16,-7 3 1-1,-13-4-9-15,-7 4 1 16,-4-3-1-16,1-1 0 15</inkml:trace>
          <inkml:trace contextRef="#ctx0" brushRef="#br0" timeOffset="1140.64">-5910 1124 22 0,'-4'4'11'0,"12"-4"-10"16,-1-4 18-16,1 8-19 16,4-4 0-16,4-4 0 15,-1 1 1-15,1 6-1 16,-4-3 0-16,3 4 0 16,1-1 1-16,0 4-1 15,-1 0 0-15,-3 3 0 16,0 1 1-16,-4 3 0 0,-8 3 0 15,0 1 0-15,-12 2 1 16,4-2-1-16,0 3 1 16,-3 0-1-16,-1 6 0 15,-4 1 0-15,0-3 0 16,1-5-1-16,-1 5 0 16,8-8 0-16,-11 1 0 15,11-1-1-15,0-7 0 16,4-3 0-16,0 0 0 15,4 0 0-15,0-3 0 0,4-4 0 16,4 3 0-16,0 1 1 16,7-1 0-16,1-3 0 15,-4 0 0-15,4 0 0 16,3-3 0-16,1 6 0 16,3-6 0-16,1 3 1 15,-1-4 0-15,1 4-1 16,-5 0 0-16,1 4-6 15,-5-4 0-15,-3 0-2 16,-8-4 1-16</inkml:trace>
          <inkml:trace contextRef="#ctx0" brushRef="#br0" timeOffset="1453.14">-5914 1350 22 0,'0'0'11'0,"15"-7"-12"0,-11 7 19 16,4 0-17-16,4-7 0 15,7 7 0-15,-3 0 1 16,4-7-3-16,3 7 1 0,1-7 1 16,3 0 0-16,1 0 0 15,-1 1 0-15,0 6-5 16,-3-4 1-16,-1 4-4 16,-7 0 0-16</inkml:trace>
          <inkml:trace contextRef="#ctx0" brushRef="#br0" timeOffset="2062.52">-5660 908 21 0,'-4'0'10'0,"16"4"-9"16,-4-4 18-16,0 0-18 15,3 0 0-15,5 3 0 0,4 1 1 16,-1-1-3-16,5-3 1 16,3 0 0-16,4 0 1 15,5 0-8-15,3 4 1 16</inkml:trace>
          <inkml:trace contextRef="#ctx0" brushRef="#br0" timeOffset="1812.52">-5675 807 20 0,'-4'0'10'0,"8"-3"-7"0,-4 3 14 15,7 0-16-15,5 0 1 16,4 0-1-16,3-4 1 15,5 4-3-15,-1 0 1 16,5-3 1-16,-1 3 1 0,4-3-2 16,5 3 1-16,-9 0-7 15,0-4 1-15,-3 8-2 16,-8-4 0-16</inkml:trace>
          <inkml:trace contextRef="#ctx0" brushRef="#br0" timeOffset="2734.4">-4830 512 19 0,'-8'-4'9'0,"16"1"-6"0,-8 3 9 16,0 3-12-16,0 8 1 15,0-4 0-15,0 3 1 0,0 7-2 16,-8 8 0-16,4-1 1 16,0 4 0-16,-3 0 0 15,-1 14 1-15,0 3-1 16,-4-14 0-16,0 7-1 15,-3 1 1-15,3 2-1 16,0 1 0-16,4-4 0 16,1-3 1-16,-1-10-1 15,4 2 1-15,0 1-1 16,0-7 1-16,0-3-1 16,0-8 0-16,4-3-6 15,0-4 0-15,0-10-1 16,0-3 0-16</inkml:trace>
          <inkml:trace contextRef="#ctx0" brushRef="#br0" timeOffset="3546.92">-4830 498 23 0,'0'-4'11'0,"4"1"-14"0,-4 3 20 0,0 0-17 16,4 0 1-16,0 7 0 16,-4 3 0-16,4 4-1 15,0 0 0-15,0 10 1 16,3 4 0-16,-3 0-1 15,4 0 1-15,0 3-1 16,0 1 1-16,0-1-1 16,3-3 0-16,5-7 0 15,-4 3 1-15,3-7-1 16,1 1 1-16,4-4 0 16,-1-11 0-16,-3-6-1 15,3-4 1-15,-3-4 0 16,0 1 0-16,-1-4-1 15,1 0 0-15,0 0-1 16,-1-3 0-16,1-4 0 16,0 0 0-16,-5-7 0 0,1 7 0 15,-4-3 0-15,0-1 1 16,0 8 0-16,0 0 0 16,-5 6 0-16,5 1 0 15,-4 3-1-15,0-4 1 16,-4 4 0-16,0 7 0 15,0 0 0-15,0 0 0 16,0 0 0-16,0 7 0 16,0 0 0-16,0 0 0 15,-4 4 0-15,0 3 1 16,0-4-1-16,0 1 1 0,1 2-1 16,3 8 1-16,-4 0-1 15,0-3 1-15,0 6-2 16,0 0 1-16,-4 1 0 15,4 6 1-15,-4-10-1 16,0 0 0-16,1 3 0 16,-1 4 1-16,4 3-1 15,-4 1 1-15,0-1-1 16,4-3 0-16,-4-4 0 16,5 7 0-16,-1-6 0 15,0 3 0-15,4-4 0 16,-4-3 1-16,4-4-1 15,0-3 1 1,4-7-7 0,0-10 0-16,7-4-1 0,5-4 0 15</inkml:trace>
          <inkml:trace contextRef="#ctx0" brushRef="#br0" timeOffset="4078.17">-4016 508 18 0,'-8'7'9'0,"5"0"-6"15,3-3 12-15,0-4-15 16,0 0 0-16,-4 7 1 16,4 0 0-16,-4 6-1 15,0 5 0-15,-4 3 1 0,0 3 0 16,0 4 0-16,-3 3 1 16,-5 4-1-16,0 3 0 15,1-3-1-15,-1 0 1 16,4 0-1-16,0-1 0 15,1 1 0-15,3 0 0 16,0-4 0-16,4-3 1 16,0-3-1-16,0-5 1 15,0-6 1-15,0 0 0 16,1 0-3-16,-1-10 0 16,0 3-6-16,0-7 0 0</inkml:trace>
          <inkml:trace contextRef="#ctx0" brushRef="#br0" timeOffset="4781.31">-4180 668 20 0,'4'-21'10'0,"23"4"-7"16,-19 7 12-16,8-1-15 15,3-3 0-15,1 0 0 0,3 0 1 16,1-3-1-16,-5 3 0 16,5 4 0-16,3-1 1 15,5 4-1-15,3 4 1 16,4-1-1-16,0 4 0 15,-4 0 0-15,1 0 0 16,-1 4 0-16,-12 3 1 16,-3 3-1-16,-5 8 1 15,-7 2 0-15,-4 5 0 16,-8-1 0-16,-4 0 0 16,-7 4 0-16,-5 4 1 15,-11-5-2-15,0 5 1 0,-1-4-1 16,-3-4 1-16,4-3 0 15,-1 0 0-15,1-4-1 16,0-3 0-16,3-4 1 16,1-3 0-16,4-3 0 15,3-4 0-15,4 3-1 16,1-3 1-16,7 4-1 16,0-4 0-16,4 0-1 15,0 0 0-15,8 3 0 16,4-3 0-16,0 4 0 15,3-1 0-15,5 4 0 16,0 0 1-16,-1 4 0 16,-3 3 1-16,0 3-1 15,0 0 1-15,3 8-1 16,1-4 0-16,0-4 0 0,3 0 1 16,5-3-1-16,-1 4 0 15,1-8 1-15,3 1 0 16,0-4 0-16,5-4 1 15,-5 1-4-15,4-8 1 16,-7 1-7-16,-1-8 0 16</inkml:trace>
          <inkml:trace contextRef="#ctx0" brushRef="#br0" timeOffset="5518.69">-3393 112 17 0,'-4'7'8'0,"15"-28"2"16,-11 21 5-16,4-7-14 0,4 0 0 15,0 0 0-15,-4 3 1 16,-4 4-3-16,4-7 1 15,4 0 0-15,0 4 1 16,3-1-1-16,1 4 1 16,0 4-1-16,0 3 0 15,-1 3 0-15,1 1 0 16,-4-1 0-16,-4 8 0 16,-4-1 1-16,-4 4 0 15,-4-4-1-15,-4 1 1 16,-3 3 0-16,7-4 0 0,-4-3-1 15,-4 0 1-15,1 0-1 16,-5-4 1-16,4 1-1 16,1-5 1-16,3 1 0 15,4-3 0-15,4-1-1 16,0-3 1-16,1 0-1 16,-1 0 1-16,4 0-2 15,0 0 1-15,7 0-1 16,1-7 1-16,4 7-1 15,0 0 1-15,-4 0-1 16,-1 0 0-16,1 0 0 16,-8 0 1-16,4 0-1 15,0 4 1-15,4 3 0 16,-4 0 0-16,4 3 0 16,3-3 1-16,1 4 0 15,8-8 0-15,3-3 0 0,1-3 1 16,3-4-2-16,4 0 1 15,5 0-9-15,-13 7 0 16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10:21.08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8BB8E428-A074-4394-B1BE-5A1919912726}" emma:medium="tactile" emma:mode="ink">
          <msink:context xmlns:msink="http://schemas.microsoft.com/ink/2010/main" type="inkDrawing" rotatedBoundingBox="6567,13538 8650,12667 8669,12713 6587,13583" semanticType="callout" shapeName="Other">
            <msink:sourceLink direction="with" ref="{C78ECD7D-D8BF-4FA6-98CC-2CE1A04337B3}"/>
          </msink:context>
        </emma:interpretation>
      </emma:emma>
    </inkml:annotationXML>
    <inkml:trace contextRef="#ctx0" brushRef="#br0">0 914 10 0,'24'-14'5'0,"7"-21"-3"0,-11 24 1 0,3 1-3 15,9-7 0-15,7-1 1 16,4 1 1-16,4-1-1 16,8-3 0-16,3-6 1 15,1-1 0-15,0-3 0 16,3 3 1-16,9-4-2 15,-1 1 1-15,-3 0-2 16,-1 3 1-16,1 0-1 16,-1 4 1-16,-3-1 0 15,-4-2 0-15,-1 6 0 16,9 3 1-16,0 1-1 16,-5-8 1-16,-3 5-1 15,4-1 0-15,-5-4-1 16,-3 8 1-16,0-4-1 15,-8 0 0-15,-4 0 0 0,-4 7 0 16,-8-6 0-16,-3 6 0 16,-5 0 0-16,1 3 1 15,-5 1 0-15,1 3 0 16,-1-4 0-16,1-2 0 16,0 2-1-16,-1 1 1 15,1-1-1-15,-5 1 1 16,1 3-1-16,0-4 0 15,-5 4 0-15,-3 0 0 16,-8 7-7-16,-4 4 0 16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10:25.88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062A5CE0-E3C5-49D2-84AF-DEC987674193}" emma:medium="tactile" emma:mode="ink">
          <msink:context xmlns:msink="http://schemas.microsoft.com/ink/2010/main" type="inkDrawing" rotatedBoundingBox="15658,13800 17808,12670 17836,12724 15687,13854" semanticType="callout" shapeName="Other"/>
        </emma:interpretation>
      </emma:emma>
    </inkml:annotationXML>
    <inkml:trace contextRef="#ctx0" brushRef="#br0">3 1135 19 0,'-4'7'9'0,"12"-14"-8"0,-8 11 14 16,0-4-14-16,0 3 1 16,0-3 0-16,8 0 1 15,4-7-3 1,0 0 0-16,-1-7 2 16,1 0 0-16,8-3-1 15,3-4 0-15,5-3 0 16,7-1 0-16,8 1-1 15,4 3 0-15,4-3 0 16,3-4 0-16,9-3 0 16,-4-1 0-16,-4 1 0 15,3-4 0-15,5 4 0 16,0-4 0-16,-1 0 0 16,1-3 0-16,-1 3 0 15,5 4 0-15,-4 3-1 16,-5 0 1-16,-11-3 0 15,0-4 0-15,4 4 0 16,0 3 1-16,0 0-1 16,0 7 0-16,-4 0 0 15,-4 7 0-15,4-7 0 16,-4 4 0-16,0-4-1 0,0 4 1 16,0 3 0-16,-4-4 1 15,-4 1-2-15,-3 3 1 16,-5 0 0-16,-3 0 1 15,-1 0-1-15,-3 4 0 16,-1 0 0-16,-3 3 0 16,0 0 0-16,3-4 0 15,-3 4 0-15,3 0 0 16,-3-3 0-16,0-1 0 0,-1 1 1 16,-3 3 0-16,0 0-1 15,0 4 1-15,-5 3 0 16,-3-7 1-16,4 0-1 15,-4 0 0-15,0 3-1 16,0 1 1-16,4-1-1 16,-4-3 0-16,-4 7-1 15,0 0 0-15,-4 0-8 16,-4 4 1-16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10:29.94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E3E9F5A-7DC6-4CCE-AEBF-F04C149157B2}" emma:medium="tactile" emma:mode="ink">
          <msink:context xmlns:msink="http://schemas.microsoft.com/ink/2010/main" type="inkDrawing" rotatedBoundingBox="3682,15716 6530,13717 6570,13773 3722,15772" semanticType="callout" shapeName="Other">
            <msink:sourceLink direction="with" ref="{C78ECD7D-D8BF-4FA6-98CC-2CE1A04337B3}"/>
            <msink:sourceLink direction="with" ref="{06681C1B-7A23-4769-B532-955DB09AE075}"/>
          </msink:context>
        </emma:interpretation>
      </emma:emma>
    </inkml:annotationXML>
    <inkml:trace contextRef="#ctx0" brushRef="#br0">2857 0 10 0,'0'7'5'0,"-11"0"1"0,7-7 5 15,0 3-11-15,-4 1 1 16,-4 3 0-16,1-1 0 16,-5 1-2-16,-4 4 1 15,1-1 0-15,-1 1 1 16,1 6-1-16,-9 8 1 15,1-1-1-15,-5 4 0 16,-3 0 0-16,0-1 1 0,-4 5-1 16,0 2 1-16,4 1-1 15,-9 0 1-15,5-11-1 16,-4 1 0-16,-4 6 0 16,0-3 0-16,0 3 0 15,-4 4 1-15,-3 0-1 16,-1 0 0-16,0 10 0 15,4 4 0-15,0-1 0 16,-4 1 0-16,-7 0 0 16,-5 3 0-16,-3-10-1 15,-5 3 1-15,-3 4 0 16,4 3 1-16,7 3-1 16,-7-9 1-16,0 6-1 15,-1-3 1-15,1 6 0 16,-1-6 0-16,1 7-1 15,0-4 0-15,7-7 0 16,1-3 1-16,-1-4-1 16,-3 0 1-16,3 1-1 0,0-1 0 15,1 4 0-15,7-8 1 16,4 1-1-16,1 0 1 16,11-4-1-16,3-6 1 15,9-1-6-15,8-10 1 16,11-4-2-16,8-10 0 15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10:32.92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B64A781-2F39-4B0C-A917-78837FAEDB9D}" emma:medium="tactile" emma:mode="ink">
          <msink:context xmlns:msink="http://schemas.microsoft.com/ink/2010/main" type="inkDrawing" rotatedBoundingBox="12628,16309 15644,13866 15694,13928 12678,16371" semanticType="strikethrough" shapeName="Other"/>
        </emma:interpretation>
      </emma:emma>
    </inkml:annotationXML>
    <inkml:trace contextRef="#ctx0" brushRef="#br0">3003 2 16 0,'0'4'8'0,"-4"-15"-7"15,0 11 13-15,0 4-14 16,-4 3 1-16,-4 3 0 0,-7 4 0 16,-1 0-2-16,-3 7 1 15,-5 3 1-15,-11 0 0 16,0 8-1-16,-4 3 1 15,-8-8-1-15,4 8 1 16,0 7-1-16,-8 0 0 16,-4-1 0-16,-3 8 1 15,-5 3-1-15,-7 7 1 16,0 8-1-16,-1-5 0 31,-42 25 0-31,11-7 1 0,4-3-1 16,1 3 1-16,7-4-1 15,11 1 0-15,1-7 0 16,-4 3 1-16,0-11-1 16,-4 1 1-16,0-1-1 15,4 1 0-15,7 3 0 16,17 0 1-16,-1-3-1 16,1-4 0-16,3-3 0 15,-12-4 0-15,13 7 0 16,-1-17 0-16,4 0 0 15,0-4 1-15,1 0-1 16,7 4 0-16,4-11 0 16,3 8 0-16,5-8 0 15,8 4 0-15,3-11 0 16,1 7 0-16,-5-6-1 16,9-4 1-16,3-4-3 15,-3 4 1-15,3 0-5 0,4-7 1 16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10:19.11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667D7491-49B0-4546-9262-F7A93DD55F29}" emma:medium="tactile" emma:mode="ink">
          <msink:context xmlns:msink="http://schemas.microsoft.com/ink/2010/main" type="writingRegion" rotatedBoundingBox="6863,12423 8403,10666 8881,11085 7342,12842"/>
        </emma:interpretation>
      </emma:emma>
    </inkml:annotationXML>
    <inkml:traceGroup>
      <inkml:annotationXML>
        <emma:emma xmlns:emma="http://www.w3.org/2003/04/emma" version="1.0">
          <emma:interpretation id="{799865E9-285B-4BBE-8FDF-78C3C78F8D06}" emma:medium="tactile" emma:mode="ink">
            <msink:context xmlns:msink="http://schemas.microsoft.com/ink/2010/main" type="paragraph" rotatedBoundingBox="6863,12423 8403,10666 8881,11085 7342,128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9DF70B-D832-469D-A760-43F51BE36B32}" emma:medium="tactile" emma:mode="ink">
              <msink:context xmlns:msink="http://schemas.microsoft.com/ink/2010/main" type="line" rotatedBoundingBox="6863,12423 8403,10666 8881,11085 7342,12842"/>
            </emma:interpretation>
          </emma:emma>
        </inkml:annotationXML>
        <inkml:traceGroup>
          <inkml:annotationXML>
            <emma:emma xmlns:emma="http://www.w3.org/2003/04/emma" version="1.0">
              <emma:interpretation id="{C78ECD7D-D8BF-4FA6-98CC-2CE1A04337B3}" emma:medium="tactile" emma:mode="ink">
                <msink:context xmlns:msink="http://schemas.microsoft.com/ink/2010/main" type="inkWord" rotatedBoundingBox="6863,12423 8403,10666 8881,11085 7342,12842">
                  <msink:destinationLink direction="with" ref="{8BB8E428-A074-4394-B1BE-5A1919912726}"/>
                  <msink:destinationLink direction="with" ref="{BE3E9F5A-7DC6-4CCE-AEBF-F04C149157B2}"/>
                </msink:context>
              </emma:interpretation>
            </emma:emma>
          </inkml:annotationXML>
          <inkml:trace contextRef="#ctx0" brushRef="#br0">134 0 13 0,'-8'4'6'0,"0"6"3"16,8-10 6-16,0 0-14 16,0 7 1-16,0 4 0 15,0 2 0-15,4 1-3 16,-4 0 1-16,-4 4 2 15,0 6 0-15,0-3-1 16,-4 7 0-16,0-4 0 16,4 4 1-16,1 3-1 15,-5 1 1-15,0-1-1 16,0 4 0-16,0-4 0 16,4-3 0-16,0-4 0 0,0 1 1 15,1-8-2-15,-1-3 1 16,0-4 0-16,0 1 0 15,0-8-2-15,0-3 0 16,0-3-5-16,0 3 1 16,0-7-4-16,-4 0 1 15</inkml:trace>
          <inkml:trace contextRef="#ctx0" brushRef="#br0" timeOffset="984.38">75 73 17 0,'8'4'8'0,"-16"-32"-2"16,8 21 11-16,0 0-16 16,0 7 1-16,0 0 0 15,0 0 0-15,4 0-3 16,0 0 1-16,3 0 2 16,1 7 0-16,4 0-1 15,-4 0 0-15,4 0 0 0,-5 7 0 16,5 0 0-16,0 0 0 15,-4 3 0-15,3 0 0 16,-3 4 0-16,0 0 0 16,0 0-1-16,0-4 1 15,0-3-1-15,-1-3 1 16,-3-1-1-16,4-3 1 16,-4 0-1-16,0-3 1 15,0-1-1-15,0-3 0 16,-4 4 1-16,4-1 0 0,0 1-1 15,-4-4 1-15,0 0-1 16,4 3 0-16,-4-3 0 16,0 0 0-16,0 0 0 15,0 0 1-15,0 0-1 16,0 0 0-16,0 0 0 16,4-3 1-16,-4 3-1 15,7-4 1-15,1-6-1 16,0-1 0-16,0-3 0 15,-4 4 1-15,0-4-1 16,3 0 0-16,1 0 0 16,4-3 1-16,0-1-1 15,0 1 0-15,-1 3 0 16,1 0 0-16,0 4 0 16,0-1 0-16,-1-3-1 15,1 4 1-15,0-1 0 0,-4 1 0 16,-1-1 0-16,1 5 0 15,0-1 0-15,-4 3 0 16,-4 4 0-16,4-7 1 16,-4 7-1-16,0 0 0 15,0 0 0-15,0 0 0 16,4 4-1-16,-4-1 1 16,4 8-1-16,-4-1 1 15,4 4 0-15,-4 3 0 16,0 1-1-16,0 6 1 15,0 4 0-15,0 0 0 0,0-4 0 16,4-7 0-16,-1 4 0 16,1 0 1-16,0 4-1 15,0-1 0-15,4-3 1 16,0 3 0-16,0-6-1 16,0-1 1-16,-1-3-1 15,-3-4 1-15,4-3-1 16,-4 0 0-16,-4 0-8 15,0 0 1-15,-8 0-3 16,-4 11 0-16</inkml:trace>
          <inkml:trace contextRef="#ctx0" brushRef="#br0" timeOffset="2734.41">-963 1371 16 0,'-15'-7'8'0,"19"28"-3"16,0-17 6-16,-4 6-10 15,0 4 1-15,0 3 0 16,0 1 1-16,0 3-3 0,-4 3 0 16,0 4 2-16,4 0 0 15,0-1-1-15,-4 1 1 16,0 0-1-16,0 7 1 16,0-4-2-16,4-6 1 15,0-1 0-15,0-7 1 16,-4 1-1-16,4-4 0 15,0 0 0-15,0-8 0 16,0 1-3-16,0-7 1 16,0 0-7-16,0-7 0 15</inkml:trace>
          <inkml:trace contextRef="#ctx0" brushRef="#br0" timeOffset="3375.04">-1103 1486 23 0,'-8'-24'11'0,"8"-1"-7"16,4 18 14-16,0-3-18 16,3-1 1-16,5 1-1 15,4-4 1-15,3 0-2 16,5 0 1-16,3 0 0 15,-3-3 1-15,3 6-2 16,8 1 1-16,1 3 0 16,-1 7 0-16,0 0 0 0,0 7 0 15,-3 3 0-15,-5 4 0 16,-4 4 0-16,-3-4 1 16,-4 3 0-16,-8 0 0 15,-8 4 1-15,-4 0 0 16,-8-3 0-16,-8-8 0 15,-3 1 0-15,-5 2 0 16,1-2-1-16,-4-1 0 16,7 1-1-16,1-1 1 15,-1-3-1-15,5 0 0 0,-5 0 0 16,9-3 0-16,-1-1 0 16,0 0 0-16,4-3-1 15,5 4 0-15,3-1 0 16,4 1 1-16,0-1-1 15,4 1 1-15,3 3-1 16,1 3 1-16,4 1 0 16,-4-1 1-16,0 4-1 15,3 0 0-15,5 0 1 16,0 3 0-16,7 1-1 16,1-8 1-16,3 1-1 15,1-1 0-15,3 0 0 16,-4-3 1-16,-3 0 0 15,-5-3 0-15,1-1 0 16,-4 1 0-16,-5-4-1 16,-3 3 0-16,-8-3-10 0,-12 4 1 15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10:30.52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9928F74-7BD0-410B-BC74-F13AE58E6CC4}" emma:medium="tactile" emma:mode="ink">
          <msink:context xmlns:msink="http://schemas.microsoft.com/ink/2010/main" type="writingRegion" rotatedBoundingBox="3526,15473 4274,15473 4274,16659 3526,16659"/>
        </emma:interpretation>
      </emma:emma>
    </inkml:annotationXML>
    <inkml:traceGroup>
      <inkml:annotationXML>
        <emma:emma xmlns:emma="http://www.w3.org/2003/04/emma" version="1.0">
          <emma:interpretation id="{7DF0726C-B322-416A-9B9A-FAB2ED89980F}" emma:medium="tactile" emma:mode="ink">
            <msink:context xmlns:msink="http://schemas.microsoft.com/ink/2010/main" type="paragraph" rotatedBoundingBox="3526,15473 4274,15473 4274,16659 3526,166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592DE2-A322-46E3-BF9C-913FAD1B22FB}" emma:medium="tactile" emma:mode="ink">
              <msink:context xmlns:msink="http://schemas.microsoft.com/ink/2010/main" type="line" rotatedBoundingBox="3526,15473 4274,15473 4274,16659 3526,16659"/>
            </emma:interpretation>
          </emma:emma>
        </inkml:annotationXML>
        <inkml:traceGroup>
          <inkml:annotationXML>
            <emma:emma xmlns:emma="http://www.w3.org/2003/04/emma" version="1.0">
              <emma:interpretation id="{06681C1B-7A23-4769-B532-955DB09AE075}" emma:medium="tactile" emma:mode="ink">
                <msink:context xmlns:msink="http://schemas.microsoft.com/ink/2010/main" type="inkWord" rotatedBoundingBox="3526,15473 4274,15473 4274,16659 3526,16659">
                  <msink:destinationLink direction="with" ref="{BE3E9F5A-7DC6-4CCE-AEBF-F04C149157B2}"/>
                </msink:context>
              </emma:interpretation>
            </emma:emma>
          </inkml:annotationXML>
          <inkml:trace contextRef="#ctx0" brushRef="#br0">-4372 4635 15 0,'8'-7'7'0,"0"7"-7"16,-8 0 12-16,0 0-11 16,0 0 0-16,0 3 0 0,-4 1 0 15,-4 6-1-15,-4 4 0 16,-3 0 1-16,-5 10 0 16,-3 1 0-16,-1-4 0 15,1 10-1-15,7-3 1 16,0 7-1-16,1-1 1 15,-1-2-1-15,0-4 1 16,5-1-1-16,-1 1 0 16,4-7-1-16,0-3 1 0,4-1 0 15,0-3 0-15,0-4 0 16,8-6 0-16,0 3 0 16,4-4 1-16,4 1-1 15,-4-4 0-15,3-4 0 16,9 1 1-16,3-4-1 15,5 3 0-15,3-3 0 16,4 4 0-16,1-4 0 16,-5 0 0-16,-4 0 0 15,1 4 1-15,-1 3 0 16,0-4 0-16,-3 4-7 16,-4 4 1-16</inkml:trace>
          <inkml:trace contextRef="#ctx0" brushRef="#br0" timeOffset="734.38">-4172 5414 20 0,'-8'-3'10'0,"4"3"-10"16,4 0 12-16,12-4-13 15,3 4 1-15,5-3-1 16,3 3 1-16,5 0 0 0,-5 3 1 31,1 4-1-31,-5 4 0 16,-7 3 1-16,-4 3 0 16,-4 4 0-16,-8 0 0 15,-4-4 0-15,-4 8 0 16,-3-5-1-16,-5 1 1 15,1-7-1-15,-9 11 1 16,1-1-1-16,3-3 0 16,1 0-1-16,3-4 1 15,5 4-1-15,3-11 1 0,0 4-1 16,4 0 1-16,4 4-1 16,4-8 1-16,8 0-1 15,0-3 1-15,12-3 0 16,3-1 0-16,4-6 0 15,1 3 1-15,-1 0 0 16,5-7 0-16,-9 0 0 16,-3 4 0-16,-1-1-1 15,-3-3 1-15,-1 7-7 16,1 0 0-16</inkml:trace>
          <inkml:trace contextRef="#ctx0" brushRef="#br0" timeOffset="1062.51">-4294 5679 17 0,'8'3'8'0,"16"-6"-7"0,-17 3 9 15,9 0-10-15,4 0 0 16,7 3 0-16,4-3 1 0,1-3-1 16,3-1 0-16,-4 1 0 15,-3-4 1-15,-1-4 0 16,0 1 0-16,1-1-4 15,-1 1 1-15,5 0-3 16,-5 3 1-16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10:50.132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64892AC-B490-4DB8-8ECE-0DFF8ECC7696}" emma:medium="tactile" emma:mode="ink">
          <msink:context xmlns:msink="http://schemas.microsoft.com/ink/2010/main" type="writingRegion" rotatedBoundingBox="23622,11821 17277,19645 13175,16318 19520,8495"/>
        </emma:interpretation>
      </emma:emma>
    </inkml:annotationXML>
    <inkml:traceGroup>
      <inkml:annotationXML>
        <emma:emma xmlns:emma="http://www.w3.org/2003/04/emma" version="1.0">
          <emma:interpretation id="{A15F2A83-25CC-4E05-B00F-9CCD842E832B}" emma:medium="tactile" emma:mode="ink">
            <msink:context xmlns:msink="http://schemas.microsoft.com/ink/2010/main" type="paragraph" rotatedBoundingBox="23562,12684 19025,13247 18872,12018 23409,114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85A31F-A56E-4BB8-BEF8-02313F84BFBE}" emma:medium="tactile" emma:mode="ink">
              <msink:context xmlns:msink="http://schemas.microsoft.com/ink/2010/main" type="line" rotatedBoundingBox="23562,12684 19025,13247 18872,12018 23409,11455"/>
            </emma:interpretation>
          </emma:emma>
        </inkml:annotationXML>
        <inkml:traceGroup>
          <inkml:annotationXML>
            <emma:emma xmlns:emma="http://www.w3.org/2003/04/emma" version="1.0">
              <emma:interpretation id="{45CAAECD-4128-43C2-B60D-6D8105A1E1C4}" emma:medium="tactile" emma:mode="ink">
                <msink:context xmlns:msink="http://schemas.microsoft.com/ink/2010/main" type="inkWord" rotatedBoundingBox="23562,12684 19025,13247 18872,12018 23409,11455"/>
              </emma:interpretation>
            </emma:emma>
          </inkml:annotationXML>
          <inkml:trace contextRef="#ctx0" brushRef="#br0">8 59 19 0,'-7'-10'9'0,"14"3"-2"0,-7 7 7 15,0 0-13-15,4-4 1 0,8 4 0 16,-4 0 1-16,0 0-4 15,7 4 1-15,1-4 2 16,8 0 0-16,3 0 0 16,4 0 0-16,1 0-1 15,-1-4 0-15,8-6-1 16,4 3 1-16,4 4 0 16,0 3 0-16,0 0-1 15,-4-4 1-15,-4 1-1 16,-7-1 1-16,3 1-1 15,-12 3 1-15,1-4-2 16,-5 4 1-16,-3 0-3 16,-4 0 0-16,-8 0-6 15,0 0 0-15</inkml:trace>
          <inkml:trace contextRef="#ctx0" brushRef="#br0" timeOffset="-499.99">369 14 19 0,'0'0'9'0,"0"-3"-3"0,0 6 9 16,0 4-14-16,0 3 0 15,0 8 1-15,0 3 1 16,-4 3-4-16,0 4 1 16,0 3 2-16,-4 4 1 15,0 7-2-15,-4-4 1 16,5 4 0-16,-1 3 0 16,0 0-1-16,0 0 0 0,4-3-1 15,0 0 1-15,0 7-1 16,0-11 1-16,1-14 0 15,-1 4 0-15,0-7 0 16,0 0 0-16,4-7 0 16,-4-4 0-16,0-6-4 15,0-4 1-15,4-14-8 16,4-4 1-16</inkml:trace>
          <inkml:trace contextRef="#ctx0" brushRef="#br0" timeOffset="437.5">-70 762 13 0,'-19'11'6'0,"15"-22"6"15,4 11 2-15,0 0-13 16,0 0 0-16,4 0 1 16,3 0 1-16,1 0-4 15,4 0 1-15,4 0 3 16,-1 0 0-16,5 0-1 15,3 4 1-15,9-4-1 16,-1 0 0-16,4 0-1 16,0 0 1-16,-3 0-2 15,-1 0 1-15,4 0-1 16,-3 0 0-16,-1-4 1 16,0 1 0-16,-3 3-2 0,-9-4 1 15,-3 1-7-15,-4-1 1 16,-5 1-3-16,1 3 0 15</inkml:trace>
          <inkml:trace contextRef="#ctx0" brushRef="#br0" timeOffset="1703.14">1042 272 25 0,'4'0'12'0,"15"-4"-12"0,-11 4 19 16,4 0-19-16,4 0 0 15,7-3 1-15,4 3 0 16,5-4-2-16,3 4 1 15,0 0 0-15,-3 4 1 0,-5-8-8 16,-4 4 0-16</inkml:trace>
          <inkml:trace contextRef="#ctx0" brushRef="#br0" timeOffset="1000.01">646 665 24 0,'0'-25'12'0,"24"22"-13"15,-12-1 20-15,-1 4-19 16,9 0 0-16,0 7 0 15,-1-7 1-15,1 7-2 16,-1 0 1-16,-3 4 0 16,-4 3 1-16,-4 0-1 15,-5 3 0-15,-3 4 0 16,-7 0 1-16,-5 0 0 16,-4-4 0-16,-7 4-1 0,-5 0 1 15,5 3-1 1,-1-7 1-16,5 4-1 0,-1-3 0 15,5-1 0-15,-1 1 0 16,4-5 0-16,0-2 1 16,5-4-1-16,3 0 0 15,4 0 0-15,4 0 0 16,3 0 0-16,5 0 1 16,0-4-1-16,4 1 0 15,3-1 0-15,5 1 1 16,-1-1 0-16,1 1 0 0,-5-4-2 15,1 0 0-15,-5 0-7 16,1 3 1-16</inkml:trace>
          <inkml:trace contextRef="#ctx0" brushRef="#br0" timeOffset="1296.89">549 880 19 0,'0'0'9'0,"11"-17"-3"0,-7 14 9 16,4-1-14-16,4 4 1 15,-4 4 1-15,3-4 0 16,5 0-4-16,4 3 0 16,3 1 3-16,5-1 0 15,3-3-1-15,0 0 1 16,0 0-1-16,-3-3 0 16,-1-1-5-16,1-3 1 15,-1 4-5-15,-3-1 1 16</inkml:trace>
          <inkml:trace contextRef="#ctx0" brushRef="#br0" timeOffset="2000.02">1007 411 23 0,'-4'0'11'0,"23"-11"-8"16,-11 11 15-16,4 4-17 0,3-4 0 15,9 0 0-15,3 0 1 16,9 0-3-16,-5 0 1 16,4 0-1-16,0 3 1 15,-3 4-8-15,-5 4 1 16</inkml:trace>
          <inkml:trace contextRef="#ctx0" brushRef="#br0" timeOffset="3265.66">1676 411 24 0,'-8'0'12'0,"20"-4"-9"0,-8 1 14 15,8 3-17-15,-1 3 1 16,5-3 0-16,3 0 0 16,5 0-2-16,3 0 1 15,9 0 1-15,7-3 1 16,4-4-1-16,-4 0 1 15,4 0-1-15,0 0 0 16,0-4 0-16,-4 8 1 16,0 0-2-16,-8 3 1 0,-4-4-2 15,-11 8 0-15,-8-1-5 16,-12 0 0-16,-4 4-3 16,0 0 1-16</inkml:trace>
          <inkml:trace contextRef="#ctx0" brushRef="#br0" timeOffset="2875.03">2087-212 17 0,'-4'0'8'0,"12"-11"0"16,-4 8 8-16,-4 3-15 15,0 0 0-15,0 0 1 0,0 3 1 16,0 1-4-16,0-1 1 16,-4 8 1-16,0 3 1 15,0 7-1-15,0 3 1 16,0 4-2-16,-4 3 1 16,1 4-1-16,-1 3 1 15,0-3 0-15,4 0 0 16,-4-4-1-16,4-3 1 15,-4 0 0-15,4-7 0 16,1-7 0-16,-1-1 0 16,4-2 0-16,0-4 0 0,0-4-3 15,0-3 1-15,0-3-8 16,0-1 1-16</inkml:trace>
          <inkml:trace contextRef="#ctx0" brushRef="#br0" timeOffset="3843.79">1746 585 23 0,'-7'-4'11'0,"10"1"-9"0,1-1 18 16,4 1-20-16,8-1 0 15,0 4 0-15,3 0 0 16,1 0 0-16,3 0 0 16,8 4 0-16,1-1 0 15,-1 1 0-15,0 3 0 16,-7 0 0-16,-1 3 0 15,-7 1 0-15,-4 2 1 16,-8 5-1-16,-8-1 1 16,-4 4 0-16,-8-4 0 0,1 4 0 15,-5-3 1-15,-7 3-1 16,-1 0 0-16,1-1 0 16,-1 1 0-16,1 0 0 15,0 0 0-15,-1 3-1 16,5-6 0-16,-1-1 0 15,5 1 0-15,3-5 0 16,4 1 0-16,-3-3 0 16,11-4 1-16,0 0-1 15,8 0 1-15,8-4-1 16,3 1 1-16,5-4-1 16,3 0 0-16,1-4 0 15,3 4 1-15,4-3-1 16,1-1 0-16,-1 8 1 15,-4-4 0-15,1 0-1 16,-5 3 0-16,1-3-9 16,-5 4 0-16</inkml:trace>
          <inkml:trace contextRef="#ctx0" brushRef="#br0" timeOffset="4515.68">2772 52 13 0,'-4'4'6'0,"4"-4"8"0,0 3-2 16,0 8-11-16,0 3 0 15,0 3 0-15,-4 4 1 16,0 7-2-16,0 3 0 0,-4 11 2 16,1-4 0-16,-1-3-1 15,4 7 0-15,-4-1 0 16,-4 1 1-16,1-4-1 15,-1 1 0-15,0-1 0 16,0 0 0-16,5-6 0 16,-1-8 1-16,4-10-1 15,0 3 0-15,0-6-2 16,0-11 1-16,4-7-9 16,0-4 1-16</inkml:trace>
          <inkml:trace contextRef="#ctx0" brushRef="#br0" timeOffset="5328.19">2768 35 13 0,'4'-4'6'0,"-4"8"7"0,0-4 1 16,0 0-13-16,0 0 1 15,0 3 0-15,0 4 1 16,0 4-4-16,0 3 1 0,0 7 1 16,0-1 1-16,0-2 0 15,0 6 0-15,4 1-2 16,0-1 1-16,0 4 0 15,0-7 0-15,3 0-1 16,-3 6 1-16,4-6-1 16,0-3 0-16,0-4 0 15,0-7 1-15,3 3 0 16,1-3 0-16,0-4 0 16,4-3 0-16,-1-3 0 15,5 3 0-15,3-14 0 16,1-3 0-16,-1-1-1 15,1 1 1-15,3-4-1 16,1 0 0-16,-1 4 0 16,-4-1 0-16,1-6-1 15,-5 6 1-15,1 5-1 0,-4-5 1 16,-5 8 0-16,1-4 0 16,-4 0-1-16,0 3 1 15,0 1 0-15,0 7 0 16,-5-4-1-16,-3 7 1 15,0 7-1-15,0-4 1 16,0 1-1-16,0 2 1 16,-3 5-1-16,-1 6 1 15,0-3 0-15,-4 4 0 16,4 2 0-16,-8 8 1 16,0-3 0-16,1 6 0 0,-1-3-1 15,0 0 1-15,0 3-1 16,1 4 1-16,3 3-1 15,0-3 0-15,0 0 0 16,0-4 0-16,1 4 0 16,-1-7 0-16,4-1 0 15,0-6 1-15,0 0-1 16,0-3 1-16,0-5-1 16,0-2 1-16,4-4 0 15,0 0 0-15,0 0-1 16,0-4 1-16,-4-3-5 15,4-3 1-15,0 3-7 16,-4-7 0-16</inkml:trace>
          <inkml:trace contextRef="#ctx0" brushRef="#br0" timeOffset="5906.32">3555 94 10 0,'-4'-7'5'0,"4"7"9"16,0 0-3-16,0 0-10 15,4 4 1-15,0-1 1 16,-4 4 1-16,0 0-5 15,0 7 1-15,0 0 2 16,-4 3 1-16,0 4-1 16,-4 3 1-16,0 4-1 15,-3 0 0-15,-1 0-1 16,-4 0 1-16,0 3-1 0,1 4 1 16,-1 3-1-16,1 0 0 15,-1-3-1-15,4 0 1 16,0 3-1-16,1-6 1 15,3 2-1-15,0-6 0 16,-4 0 0-16,8-7 1 16,0 0-1-16,0-7 1 15,4 0 0-15,0-4 0 16,0-3-1-16,0-7 0 16,-3-7-4-16,-1 0 1 15,4-7-7-15,7-3 0 0</inkml:trace>
          <inkml:trace contextRef="#ctx0" brushRef="#br0" timeOffset="6578.2">3398 143 20 0,'4'-7'10'0,"28"-31"-6"16,-21 27 10-16,9 1-14 16,3-1 0-16,9 1 0 15,-1 3 1 1,16 7-1 0,-4-4 0-16,0 11 0 0,-8 0 1 15,-3 4-1-15,-1 6 1 16,-4-3-1-16,-3 7 1 15,-5 0-1-15,-3 0 1 16,-8 0-1-16,-4 3 1 16,-4 4-1-16,-8-4 1 15,-4 0 0-15,-3 1 0 16,-9-4 0-16,4-7 1 16,-3 0 0-16,-4-1 0 15,-5 1-1-15,1 4 1 0,-4-1-1 16,-1 1 0-16,1-5-1 15,4 1 1-15,0-3-1 16,3-4 1-16,9 0-1 16,-1 0 1-16,4 0-1 15,5 0 1-15,3-4-2 16,4 4 1-16,0 0-1 16,4 0 1-16,4 7-1 15,4-4 1-15,0 1 0 16,3-1 1-16,5 8-1 15,0-1 1-15,3 4-1 16,5 3 1-16,3 1 0 16,-3-5 0-16,-1-2-1 15,4 3 1-15,5-4-1 16,-5-3 1-16,1-4 0 16,-5-3 0-16,1 0-1 0,-5 0 1 15,-3-3-2-15,-4-4 1 16,-12 0-9-16,0 0 1 15,-4-7-2-15,-4-4 1 16</inkml:trace>
          <inkml:trace contextRef="#ctx0" brushRef="#br0" timeOffset="7421.96">4154-344 22 0,'4'-4'11'0,"0"1"-11"0,-4 3 18 16,7-7-18-16,1 0 0 16,4 7 0-16,0-4 1 15,3 4-1-15,1 4 0 16,0-4 0-16,-1 0 1 16,-3 3-1-16,0 1 0 15,3-1 0-15,1 8 1 16,-8-1-1-16,-4 4 0 15,0 3 0-15,-4 4 1 0,-4-3-1 16,0-8 1-16,-4 1-1 16,-4-1 1-16,-3 4 0 15,-1 0 0-15,-3 0-1 16,-1 3 0-16,0 1 0 16,1-1 0-16,-1-3 0 15,1 3 0-15,-1 1 0 16,4-4 0-16,1-1-1 15,3-2 1-15,0-1 0 16,4-3 0-16,1 0 0 16,3 0 0-16,0 0 0 15,4-3 0-15,0-1 0 16,4-3 1-16,0 0-1 16,3 0 0-16,5 4 0 15,0-4 1-15,4 0-1 0,-1 0 0 16,5 0 0-16,-1 0 0 15,1 0-1-15,3 0 1 16,1 0 0-16,-1 0 0 16,1 0 0-16,-1 0 0 15,1 0 0-15,-1 3 0 16,-3 1 0-16,-4-1 0 16,-5 1 1-16,1-8 0 15,-4 1-2-15,-8 3 0 16,0 3-7-16,-8 4 1 15</inkml:trace>
        </inkml:traceGroup>
      </inkml:traceGroup>
    </inkml:traceGroup>
    <inkml:traceGroup>
      <inkml:annotationXML>
        <emma:emma xmlns:emma="http://www.w3.org/2003/04/emma" version="1.0">
          <emma:interpretation id="{11ACDC33-7353-4F8C-8A51-D7CB22114F3A}" emma:medium="tactile" emma:mode="ink">
            <msink:context xmlns:msink="http://schemas.microsoft.com/ink/2010/main" type="paragraph" rotatedBoundingBox="18300,11100 13714,16755 13175,16318 17761,1066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E896801-D423-4B7C-96CA-B75BB49E5BAC}" emma:medium="tactile" emma:mode="ink">
              <msink:context xmlns:msink="http://schemas.microsoft.com/ink/2010/main" type="inkBullet" rotatedBoundingBox="16742,12786 13599,16662 13238,16369 16381,12494"/>
            </emma:interpretation>
          </emma:emma>
        </inkml:annotationXML>
        <inkml:trace contextRef="#ctx0" brushRef="#br1" timeOffset="-16062.71">-5537 4200 20 0,'-20'-11'10'0,"20"1"-9"0,0 10 14 16,8-7-16-16,0 4 1 16,4-1-1-16,3 1 0 15,5-1 1-15,-1 4 0 16,1 0-1-16,0 4 1 16,-1 3 0-16,-3-1 0 15,3 8 0-15,-7-3 0 16,-4 6 1-16,-4 1 0 0,-8-1-1 15,-4 0 1-15,-4 1 0 16,-3 6 0-16,-5 1-1 16,-3-1 1-16,-1 0-1 15,1-3 0-15,-5 3 0 16,5 1 0-16,3-4 0 16,1 0 0-16,3-4 0 15,4-3 0-15,4-4 0 16,5 4 0-16,3-3 0 15,3-1 0-15,5-6 0 16,8-1 0-16,0-3 0 16,3 4 1-16,5-4-1 15,-1 0 0-15,1-4 1 16,-1 1 0-16,5-4 0 16,-1 3 0-16,-4 1-1 15,1-4 1-15,-8 3-6 0,-5 1 0 31</inkml:trace>
        <inkml:trace contextRef="#ctx0" brushRef="#br0" timeOffset="-23594.06">-2672 532 13 0,'0'18'6'0,"-4"6"5"16,4-17 0-16,0 4-9 0,0-1 0 15,0 4 1-15,0 3 1 16,0 11-5-16,0-3 1 15,-4 2 2-15,4-2 1 16,-4 3-1-16,1-4 0 16,-1-3-1-16,0 0 0 15,0 0 0-15,0-1 0 16,0 1-1-16,4-7 1 16,-4-7-3-16,0-3 0 0,0-4-6 15,4 0 1-15</inkml:trace>
      </inkml:traceGroup>
      <inkml:traceGroup>
        <inkml:annotationXML>
          <emma:emma xmlns:emma="http://www.w3.org/2003/04/emma" version="1.0">
            <emma:interpretation id="{20EEB355-AC06-483D-AF09-7194F9AD5FCB}" emma:medium="tactile" emma:mode="ink">
              <msink:context xmlns:msink="http://schemas.microsoft.com/ink/2010/main" type="line" rotatedBoundingBox="18300,11100 16737,13027 16198,12590 17761,10663"/>
            </emma:interpretation>
          </emma:emma>
        </inkml:annotationXML>
        <inkml:traceGroup>
          <inkml:annotationXML>
            <emma:emma xmlns:emma="http://www.w3.org/2003/04/emma" version="1.0">
              <emma:interpretation id="{A08BCA42-1D47-41B3-ADDB-996CAB55C56C}" emma:medium="tactile" emma:mode="ink">
                <msink:context xmlns:msink="http://schemas.microsoft.com/ink/2010/main" type="inkWord" rotatedBoundingBox="18300,11100 17835,11673 17311,11248 17776,10675"/>
              </emma:interpretation>
            </emma:emma>
          </inkml:annotationXML>
          <inkml:trace contextRef="#ctx0" brushRef="#br0" timeOffset="-25844.09">-1447-1065 21 0,'-4'-7'10'0,"12"11"-3"15,-8-4 9-15,0 0-16 0,0 3 1 16,0 4 0-16,0 4 0 16,0 3-1-16,0 3 0 15,0 1 1-15,4 2 0 16,-4 1 0-16,4 7 1 16,0-7-1-16,4-4 0 15,0 1 0-15,0-1 0 16,-1 1 0-16,5-1 0 15,0-3-1-15,0 0 1 16,-1-4-1-16,5 1 1 16,0-8-1-16,-1-3 1 0,1-3 0 15,4-8 0-15,-5 4 0 16,1-3 0-16,0-1-1 16,-1 8 1-16,1-4-1 15,-1-3 0-15,1-1 0 16,0-3 1-16,-1 0-1 15,5-3 0-15,-4-1 0 16,-1-2 0-16,1 6 0 16,-4-4 1-16,3 1-1 15,-3-1 0-15,-4 8 0 16,4 0 0-16,-4-1-1 16,-1 1 1-16,-3 3 0 15,-4 7 0-15,4-7-1 16,-4 7 1-16,0 0 0 15,0 0 0-15,0 3 0 0,0 8 0 16,0-1-1-16,-4 1 1 16,4 3 0-16,-4 6 0 15,0 5 0-15,1-1 0 16,3-3 0-16,-4-4 1 16,4 4-1-16,-4 4 1 15,4 2-1-15,0 1 1 16,0 4-1-16,0-8 0 15,4 0 0-15,0 1 0 16,-1-8 0-16,1 0 1 16,0-3-1-16,0 4 1 0,0-8-1 15,0-3 1-15,-4-3-1 16,4-1 0-16,0-10-9 16,-4 0 0-16,-4 0-2 15,0 11 1-15</inkml:trace>
          <inkml:trace contextRef="#ctx0" brushRef="#br0" timeOffset="-26640.97">-1486-992 9 0,'0'-10'4'0,"16"-4"4"16,-16 14 5-16,4-7-10 16,-4 7 0-16,0 0 2 15,0 0 0-15,0 0-6 16,0 0 0-16,0 0 4 0,0 0 0 15,0 4-1-15,4-1 1 16,-4 4-2-16,0 7 0 16,-4 3-1-16,0 8 1 15,0 3 0-15,0-1 0 16,0 8-1-16,0 3 1 16,0 1 0-16,0 3 0 15,1-1-1-15,3-2 1 16,0-5 0-16,0-2 0 15,0-5-1-15,0-9 1 16,0-1 0-16,0-3 0 0,-4-10-3 16,4-11 1-16,-4-4-8 15,0-6 0-15</inkml:trace>
          <inkml:trace contextRef="#ctx0" brushRef="#br0" timeOffset="-23000.3">-2762 519 25 0,'8'-14'12'0,"8"-4"-11"16,-9 11 17-16,5 0-18 16,-4 0 0-16,4-3 0 15,3-1 0-15,5 1 0 16,7 3 0-16,5 0 0 0,-1 7 0 16,4 4 0-16,-3 3 0 15,-1 3 0-15,-4 4 0 16,-7 3 0-16,-1 1 1 15,1 3 0-15,-12-1 0 16,-8 1 0-16,-4-3 0 16,-12-1 0-16,1 4 1 15,-9 0-1-15,-3 0 0 16,-5-4 0-16,1 1 0 16,4-8-1-16,3 0 1 15,1-3-1-15,3 0 0 0,5-3 0 16,-1-4 1-16,4 0-2 15,4 3 1-15,4 1-1 16,4-1 1-16,0 1 0 16,0 3 0-16,4 0 0 15,4 3 0-15,0 1 1 16,0 2 0-16,4-2 0 16,-1 3 1-16,5-4-1 15,0 4 0-15,3-3 0 16,5-1 0-16,3 1-1 15,0 2 1-15,5-9 0 16,-5-1 0-16,4 1 0 16,5-8 0-16,-13 1-5 15,-3 3 1-15,-9 0-7 16,-22 7 0-16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10:33.47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B9F5D7D-AE1C-4145-AFEC-E40B63497BF8}" emma:medium="tactile" emma:mode="ink">
          <msink:context xmlns:msink="http://schemas.microsoft.com/ink/2010/main" type="inkDrawing" rotatedBoundingBox="16604,12316 16794,12825 16463,12949 16273,12440" semanticType="scratchOut" shapeName="Other">
            <msink:destinationLink direction="with" ref="{C3A5D5C3-EA78-442F-820A-C1B3D7A70C0D}"/>
          </msink:context>
        </emma:interpretation>
      </emma:emma>
    </inkml:annotationXML>
    <inkml:trace contextRef="#ctx0" brushRef="#br0">-6304 4102 17 0,'0'4'8'0,"4"-4"-8"15,-4 0 12-15,0 0-11 16,-4 3 0-16,0 4 0 16,0 7 1-16,0-3-3 15,-4 13 1-15,-4 0 1 16,-3-3 0-16,-1 4-1 16,0-1 1-16,-3-3-1 15,-1 7 0-15,5-7 0 0,3 3 1 16,-4-7-1-16,8 1 1 15,0-8-1-15,1 8 0 16,3-8 0-16,0-3 0 16,0 3 0-16,4-3 0 15,4-3 0-15,4-4 0 16,-1 0 0-16,5 0 0 16,8-4 0-16,-1-3 0 15,1 4 0-15,3-8 1 16,5 1-1-16,3-4 0 0,4-3 1 15,8 10 0-15,-3-4-1 16,-1 4 0-16,-4 7-6 16,-8 0 0-16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5:51:52.35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1B042C8A-B752-4196-9CFF-07064C48A741}" emma:medium="tactile" emma:mode="ink">
          <msink:context xmlns:msink="http://schemas.microsoft.com/ink/2010/main" type="writingRegion" rotatedBoundingBox="5334,8561 6688,8561 6688,9626 5334,9626">
            <msink:destinationLink direction="with" ref="{874C856B-BE13-420E-93AA-12FD091BE5CE}"/>
          </msink:context>
        </emma:interpretation>
      </emma:emma>
    </inkml:annotationXML>
    <inkml:traceGroup>
      <inkml:annotationXML>
        <emma:emma xmlns:emma="http://www.w3.org/2003/04/emma" version="1.0">
          <emma:interpretation id="{D543470A-9E94-4ED5-90FB-E6FFC68CACFF}" emma:medium="tactile" emma:mode="ink">
            <msink:context xmlns:msink="http://schemas.microsoft.com/ink/2010/main" type="paragraph" rotatedBoundingBox="5334,8561 6688,8561 6688,9626 5334,96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35F1D7-3CC8-4DBC-9617-8C537F2BA4AA}" emma:medium="tactile" emma:mode="ink">
              <msink:context xmlns:msink="http://schemas.microsoft.com/ink/2010/main" type="line" rotatedBoundingBox="5334,8561 6688,8561 6688,9626 5334,9626"/>
            </emma:interpretation>
          </emma:emma>
        </inkml:annotationXML>
        <inkml:traceGroup>
          <inkml:annotationXML>
            <emma:emma xmlns:emma="http://www.w3.org/2003/04/emma" version="1.0">
              <emma:interpretation id="{E6C4A58C-8A4D-4374-9C0D-D35F1F26939C}" emma:medium="tactile" emma:mode="ink">
                <msink:context xmlns:msink="http://schemas.microsoft.com/ink/2010/main" type="inkWord" rotatedBoundingBox="5329,8927 6519,8420 6867,9239 5678,9746"/>
              </emma:interpretation>
            </emma:emma>
          </inkml:annotationXML>
          <inkml:trace contextRef="#ctx0" brushRef="#br0">-2509-586 23 0,'-4'8'11'0,"12"-16"-9"16,-8 8 12-16,13-7-14 0,-5-1 1 16,9 1 0-16,-4 3 0 15,8-4-2-15,-4 5 1 16,16-5 0-16,-3 1 1 16,7 3-1-16,-7 0 1 15,8 4-1-15,-9 0 0 16,1 4 0-16,-9 0 1 15,0-4-1-15,-5 0 1 16,-3 0-8-16,-5 0 1 16</inkml:trace>
          <inkml:trace contextRef="#ctx0" brushRef="#br0" timeOffset="-1515.65">-3433-676 16 0,'-5'15'8'0,"10"-22"-5"0,-5 7 8 15,0 0-11-15,0 0 1 16,8-4 1-16,0 0 0 0,5 4-3 15,-5 0 1-15,5 0 1 16,-4 0 0-16,7 8-1 16,-3-1 1-16,8 1-1 15,-4-1 1-15,8 16-1 16,-4-8 1-16,4 18 0 16,-4-7 0-16,4 12 0 15,-8-5 1-15,0 5-1 16,-4-8 1-16,-1 14-1 15,1-10 0-15,-1 3 0 16,-3-7 0-16,-1 0 0 16,-4-7 0-16,-4 6 0 15,0-6 0-15,0 14 0 16,0-11 0-16,-4 1 0 16,0-5 0-16,0-3-1 15,0-4 1-15,-1-4 0 0,1 0 0 16,0-4-1-16,0-3 1 15,0 0-3-15,-1 0 0 16,1-12-7-16,0 1 0 0</inkml:trace>
          <inkml:trace contextRef="#ctx0" brushRef="#br0" timeOffset="-453.13">-2555-971 14 0,'-4'0'7'0,"0"0"1"0,4 0 2 0,0 0-9 16,-5 4 1-16,1 0 0 15,0 0 0-15,-4 7-3 16,3-4 1-16,-3 8 1 15,0-4 1-15,-1 8-1 16,1-4 0-16,-1 11 0 16,1-7 0-16,-1 11 0 15,1-4 0-15,4 15-1 16,0-11 1-16,-1 11-1 16,1-7 0-16,0 7 0 15,4-8 0-15,0 8 0 16,0-7 0-16,4 0 0 15,0-8 0-15,5 7 0 0,-1-3 0 16,5 4 0-16,-1-8 0 16,5 4 0-16,0-8 0 15,8 4 0-15,-4-7 0 16,5-8 0-16,-5-3 1 16,8-1-1-16,-8 1 1 15,4-5-1-15,-4-3 1 16,4 0-1-16,-4 0 1 15,5-11-1-15,-5 4 1 16,8-12 0-16,-8 4 0 16,4-15 0-16,-4 8 1 0,0-4-2 15,-4 3 1-15,0-7-1 16,0 4 1 0,0-26-1-1,-5 15 1-15,1-12-1 16,-5 15 0-16,-4-10 0 15,1 6 1-15,-5 1-1 16,0 7 1-16,-5-7-1 16,1 7 0-16,-4-8 0 15,-5 1 1-15,1 0-1 16,-1 3 0-16,-4 12 0 16,0-1 0-16,-4 8 0 15,0 4 0-15,-4-4 0 16,4 4 0-16,-4 0 0 15,0 7 0-15,-1 0-1 16,-3 1 1-16,-5-5 0 0,5 8 0 16,0 4-1-16,-1 3 1 15,1 8 0-15,8-4 0 16,-4 16-9-16,8-9 1 16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10:34.39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3A5D5C3-EA78-442F-820A-C1B3D7A70C0D}" emma:medium="tactile" emma:mode="ink">
          <msink:context xmlns:msink="http://schemas.microsoft.com/ink/2010/main" type="inkDrawing" rotatedBoundingBox="16334,12881 16375,12493 16394,12495 16353,12883" semanticType="callout" shapeName="Other">
            <msink:sourceLink direction="with" ref="{7B9F5D7D-AE1C-4145-AFEC-E40B63497BF8}"/>
          </msink:context>
        </emma:interpretation>
      </emma:emma>
    </inkml:annotationXML>
    <inkml:trace contextRef="#ctx0" brushRef="#br0">-5608 4339 19 0,'0'0'9'0,"16"0"-7"16,-8 0 9-16,4-3-11 15,-1-4 1-15,5 7 0 16,4 0 0-16,3 0-2 15,4 0 1-15,1 0 1 16,3 0 0-16,4-4 0 16,1 1 0-16,-5-1 1 15,4 1 0-15,-7-4-5 16,-5 3 0-16,-3 4-3 16,-9 7 1-16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3T20:46:35.18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5422 15298 5 0,'-9'13'2'0,"-6"1"1"16,12-12 2-16,0 6-4 16,0 0 0-16,0 5 0 15,-3 1 1-15,3-1-2 16,3 3 0-16,-3 0 1 15,3 7 0-15,0-4-1 16,0 2 1-16,-3 0-1 16,3 3 1-16,3 3-2 15,3 2 1-15,3-3 0 16,3-2 0-16,6 2 0 16,3 1 0-16,3-1 0 15,3 1 0-15,2 2 1 16,7-5 0-16,3 5 0 15,2-3 1-15,1-2-1 16,0 0 1-16,5 0-1 16,4-8 1-16,5-1-2 0,10 4 0 15,2-1 0-15,-5 4 0 16,2-6 0-16,10-3 1 16,2-3-1-16,13 1 1 15,-7-1-1-15,-3-7 0 16,4-3 0-16,5-3 1 15,3-2-1-15,0 3 1 16,-11-4-1-16,2-2 1 16,0-2-1-16,4 2 1 0,-4 0-1 15,-5-3 1-15,-10-7 0 16,-8-1 0-16,-7-5-1 16,1 1 1-16,-7-4-1 15,-8-2 0-15,-3-5 0 16,-7 7 1-16,-2 1-1 15,-6-3 1-15,-3-3-1 16,-6 0 1-16,-6-2-1 16,-3 5 0-16,-6 5 0 15,-6 0 0-15,-3-8 0 16,-3 6 1-16,-6 2-1 16,-3 0 0-16,4 0 0 15,-7-2 0-15,-3-1 0 16,-12-2 1-16,1 0-1 15,-7 5 0-15,-2-2 0 16,-4 5 0-16,0 2 0 16,7 3 0-16,-7 1 0 0,-2-4 0 15,-4 0 0-15,-8 4 0 16,2-1 0-16,1 3 0 16,2 2 0-16,-2-2 0 15,-7 2 0-15,-2 3 0 16,-1 0 0-16,1 6 0 15,5 2 0-15,1-3 0 16,-6 0 0-16,-4 1 0 16,4-1 0-16,-4 3 0 15,13 3 0-15,-4 2 0 0,-8 0-1 16,6 3 1-16,-4 5 0 16,1 6 0-16,2 5-1 15,16 0 1-15,-4 7-6 16,4 1 1-16</inkml:trace>
  <inkml:trace contextRef="#ctx0" brushRef="#br0" timeOffset="718.76">5434 15386 13 0,'0'10'6'0,"-3"3"-5"16,3-5 5-16,-3 3-6 16,0 7 0-16,0 1 1 15,0 7 1-15,0 9-3 16,0 4 0-16,3 4 2 0,0 2 1 16,0 2-1-16,0 4 0 15,0 2-1-15,0-6 1 16,0-2 0-16,0 3 1 15,3-3-2-15,-3-6 1 16,3 14-1-16,-3-2 1 16,3-4-1-16,-3 4 1 15,0-6 0-15,-3-6 0 0,3-4-1 16,-3-12 0-16,0-4-5 16,3-3 1-16</inkml:trace>
  <inkml:trace contextRef="#ctx0" brushRef="#br0" timeOffset="1406.28">5514 16470 8 0,'15'8'4'0,"12"5"3"0,-18-10-1 15,3 5-5-15,6 0 1 16,6 0-1-16,5 8 1 0,4 0-3 16,0 2 1-16,-3-2 0 15,2-3 1-15,4 3-1 16,6 3 0-16,2-3 0 15,10-3 0-15,5 3 0 16,1 0 1-16,-3-6-1 16,2 1 0-16,4-3 1 15,2 8 0-15,12-6-1 16,-5 6 0-16,-7-5 0 16,1 2 1-16,2-5-1 15,1 0 1-15,2-3-1 16,4-2 0-16,-1-3 1 15,-11-3 0-15,-1-2 0 16,1-11 0-16,2 0-1 16,-5-3 1-16,-7-4-1 15,-2 7 1-15,-4 0-1 16,-5 0 0-16,-3 0 0 0,-7 3 0 16,-2 0-1-16,-3-3 1 15,-6 5 0-15,0-2 0 16,-3 0-3-16,-4-3 1 15,1 0-3-15,3 5 0 16</inkml:trace>
  <inkml:trace contextRef="#ctx0" brushRef="#br0" timeOffset="2031.28">7815 15716 7 0,'-3'11'3'0,"9"23"2"0,-3-23 0 0,0 2-5 16,0 8 1-16,-3 6 0 15,0 4 1-15,-3-1-1 16,-3 4 0-16,0 6 0 16,0 5 1-16,3 0-1 15,0 5 1-15,3-3-1 16,0-2 1-16,0 0-2 16,0-5 1-16,-3-3-1 15,3-8 1-15,-3-5 0 16,3-8 0-16,-3-3 0 15,3-5 0-15,-3 5-6 16,0-2 1-16</inkml:trace>
  <inkml:trace contextRef="#ctx0" brushRef="#br0" timeOffset="7296.97">10399 13854 13 0,'6'10'6'0,"3"35"-3"16,-6-34 7-16,0 7-10 15,0 9 1-15,-3 4 0 16,0 9 1-16,0 13-3 15,3 11 1-15,3 10 0 16,0 10 1-16,0-4-1 16,-1 7 1-16,-2 14-1 15,0 2 0-15,-3 0 0 16,0 8 1-16,0 0-1 16,-3 6 1-16,0-9-1 0,3 3 0 15,3 0 0-15,3 3 1 16,-6-8-1-16,3 0 1 15,3 5-1-15,3-5 0 16,-3 2 0-16,-3-5 1 16,0-5-1-16,0 8 1 15,0-8-1-15,0-3 1 16,0-10-1-16,0 0 0 16,3 2-1-16,0-8 1 0,3-5-1 15,0-2 1-15,0-11-1 16,0-6 1-16,0-18 0 15,3 3 1-15,2-11-2 16,-2 0 1-16,0-5-5 16,-3-16 0-16</inkml:trace>
  <inkml:trace contextRef="#ctx0" brushRef="#br0" timeOffset="8640.73">10563 13914 10 0,'3'6'5'0,"14"18"-1"0,-11-19 2 16,3 3-6-16,3 5 1 15,3 3-1-15,3 5 0 16,3 3 0-16,9-3 0 16,8 0 0-16,4 3 0 15,-3 0 0-15,2 0 0 0,7-1 0 16,5 1 1-16,10-3-1 15,2 1 1-15,4 1-1 16,-7 1 1-16,1 0-1 16,2-3 1-16,1 0-1 15,8-5 1 1,33-3-1 0,-8-2 1-16,-4 0-1 15,6-9 0-15,-6 1 1 16,-11-3 0-16,-1-5-1 15,3-6 1-15,7 0 0 16,-4-2 0-16,-9-3 0 16,-11 3 0-16,-4 3 0 15,-5-4 0-15,-1-2 0 16,-8 3 0-16,-6 0-1 16,-7 0 1-16,-5 0-1 15,-6-1 1-15,-6-2 0 0,-6-2 0 16,-6 5-1-16,-4-3 1 15,-5-3-1-15,-3-2 1 16,1-3-1-16,-7 0 1 16,-3 1-1-16,-3-9 0 15,-3 5 0-15,-3-2 0 16,0 3 0-16,0-1 1 16,4 1-1-16,-1 0 0 15,-3-1 0-15,-6-2 1 0,-9-3-1 16,1 6 1-16,-7 5-1 15,-3 5 1-15,-2-3-1 16,-1 3 0-16,3 3 0 16,-2-3 0-16,-7 3 0 15,-8 2 0-15,-4 1 0 16,1 2 0-16,-4 3 0 16,4 5 0-16,-10 0 0 15,-5 0 0-15,-3 2 0 16,-1 6 0-16,7 0 0 15,3 3 0-15,-10-6 0 16,1-2 0-16,5-1-1 16,-2 4 1-16,6 1 0 15,8 4 1-15,-2-3-2 16,-4 3 1-16,7-1 0 16,2 3 0-16,7 1 0 15,5-1 0-15,6 0-1 16,7 0 1-16,2 1-7 0,3 4 1 15</inkml:trace>
  <inkml:trace contextRef="#ctx0" brushRef="#br0" timeOffset="9515.78">12926 14213 9 0,'0'-2'4'0,"3"2"4"0,-3 0-2 0,0 0-6 16,0 2 0-16,0 4 1 16,3 4 1-16,-3 4-2 15,0 4 0-15,3 8 1 16,0 12 0-16,3 4 0 15,-3 3 0-15,0 8 0 16,0 10 0-16,0 17-1 16,0 7 0-16,-3-2 1 15,-3 13 0-15,3-1-1 16,0 1 1-16,0 3-1 16,-3-11 0-16,0 10 0 15,0-4 1-15,3 7-2 16,-3-3 1-16,-3 9 0 15,3 5 0-15,0 5 0 0,0-8 0 16,3-3 0-16,0-2 0 16,6-8 0-16,0-3 0 15,0-2 0-15,0-16 1 16,0-3-1-16,0 2 1 16,0-17 0-16,-3-1 0 15,0-11 1-15,-3-2 0 16,0-8-4-16,-3-13 1 0,-3-3-4 15,-3-7 0-15</inkml:trace>
  <inkml:trace contextRef="#ctx0" brushRef="#br0" timeOffset="10359.5">10646 17415 6 0,'0'0'3'0,"12"8"4"16,-6-8-2-16,0 10-4 15,3 1 0-15,3 5 0 16,2 8 1-16,10-3-2 16,3 3 0-16,3 5 1 15,0 5 1-15,2-2-2 16,4 0 1-16,6-3-1 16,2 2 1-16,4-1-2 15,9-1 1-15,5-8 0 16,-5-3 0-16,-4 4 0 15,7-7 0-15,8 1 0 16,13-8 0-16,5-2 1 0,-9-1 0 16,4-10 0-16,5-1 0 15,9 6 0-15,0-2 1 16,-8-6-1-16,-1-6 0 16,-3-1 0-16,1 1 0 15,2-2-1-15,-3 1 1 16,-11-7 0-16,-7 4 0 15,-5-3 0-15,2-8 0 16,-5 5 0-16,-6-5 0 0,-7 5-1 16,1-5 1-16,-3-8-2 15,-4 8 0-15,-5-6-3 16,-3-2 0-16,-6-5-2 16,-4-3 1-16,-8 0-1 15,-6 0 0-15</inkml:trace>
  <inkml:trace contextRef="#ctx0" brushRef="#br0" timeOffset="11500.2">11122 15769 12 0,'0'29'6'0,"3"51"-9"0,-3-57 13 16,0 7-9-16,0 15 1 16,3-3 0-16,0 11 0 15,3-6-3-15,-3-2 1 0,0-5 2 16,-3-6 0-16,0-7-1 16,0-6 1-16,0-2-1 15,0-9 1-15,-3-5-6 16,0-15 0-16</inkml:trace>
  <inkml:trace contextRef="#ctx0" brushRef="#br0" timeOffset="12015.78">11083 15780 8 0,'12'21'4'0,"9"8"1"0,-12-21 0 15,3 5-4-15,0 6 0 16,3-3 1-16,3 7 1 16,3-1-4-16,2-1 1 15,1 3 1-15,0-3 1 16,0-3 0-16,-6-5 0 15,0-5-1-15,-4 0 1 16,4-10-1-16,0-6 1 16,0 0 0-16,3-11 0 15,0-5-1-15,-3 1 1 0,-7-1-2 16,1 3 1-16,-6 2-1 16,0 1 1-16,-3 7-2 15,3 3 1-15,-6 8-1 16,3 3 1-16,-3 5-1 15,0 8 0-15,0 5 0 16,0 0 1-16,0 5-1 16,0 3 0-16,3 9 0 15,3-4 1-15,0 8-1 16,0-5 1-16,3 0 0 16,0 0 1-16,0-8 0 15,0 1 0-15,0-12-6 16,0 1 0-16,-4-4 0 15,-2-12 0-15</inkml:trace>
  <inkml:trace contextRef="#ctx0" brushRef="#br0" timeOffset="12265.78">11854 16132 17 0,'0'2'8'0,"-3"6"-8"0,6-2 15 16,-3 4-15-16,0 3 0 15,0 14 0-15,0-1 1 16,0 6-1-16,0-3 1 0,0 8 0 16,0-8 0-16,3-8-1 15,0-2 0-15,-3-1-5 16,9-2 0-16</inkml:trace>
  <inkml:trace contextRef="#ctx0" brushRef="#br0" timeOffset="12531.41">12069 15851 9 0,'-9'3'4'0,"12"15"1"15,-3-12-1-15,0 12-3 0,0 3 0 16,-3 0 0-16,3 9 1 16,0 4-2-16,0 0 1 15,0 9 1-15,3-4 0 16,0 12 0-16,-3-6 0 15,0-6-5-15,-3-2 0 16</inkml:trace>
  <inkml:trace contextRef="#ctx0" brushRef="#br0" timeOffset="13000.18">11959 15970 14 0,'-6'-32'7'0,"26"-15"-5"16,-11 31 8-16,3-8-11 16,6-5 1-16,3 3 0 15,6 2 1-15,6 3-1 16,2 2 0-16,4 3 0 16,-6 6 0-16,-7 7 0 15,-2 6 1-15,3 5-1 16,-6 5 1-16,-3 16 0 15,-3-5 0-15,-6 10 0 16,-3-15 1-16,-9 18 0 16,-3-6 0-16,-6-1 0 15,-3-4 0-15,-6-2 0 16,-9-6 0-16,3-2-1 16,4-3 0-16,2-5-1 0,3 0 0 15,3-2-1-15,6-1 1 16,0 0-2-16,3 6 1 15,3-1-1-15,3 1 1 16,3 2-1-16,3 0 1 16,6 3 0-16,3-2 0 15,6 4 1-15,3 3 0 16,-1 0 0-16,1 1 1 0,9-4-1 16,3-2 1-16,8-5 1 15,7-9 1-15,11-2-8 16,-2 0 0-16</inkml:trace>
  <inkml:trace contextRef="#ctx0" brushRef="#br0" timeOffset="14031.43">5574 17672 8 0,'-9'5'4'0,"9"-5"8"0,0 0-4 0,0-5-8 15,-3-6 1-15,3-2-1 16,0-3 1-16,0-5-1 16,3-11 0-16,0-8 0 15,3 3 1-15,0-13-1 16,0-3 1-16,3-8-1 16,0 3 1-16,3 5-1 15,-1 5 0-15,4 6 0 0,-9 2 0 16,3 11-1-16,-3 8 1 15,0 5 0-15,-3 0 0 16,3 8-1-16,-6 8 1 16,3 8 0-16,0 6 0 15,3 1-1-15,0 7 1 16,6 15-1-16,0-3 1 16,0 3 0-16,0 8 0 0,-1-8-1 15,1 0 1-15,0 3 0 16,0-11 0-16,-3 0 0 15,0-8 0-15,0-5 1 16,0-8 0-16,0-8 0 16,0 0 1-16,3-8 0 15,0 0 0-15,2-13 0 16,1-3 0-16,0-8-1 16,3-10 0-16,-3 5-1 15,0 5 1-15,0 1-1 16,-3 4 0-16,0 3 0 15,-4 11 0-15,-2 2-1 16,0 6 1-16,-3 5-1 16,0 8 1-16,0 11-1 15,0 7 0-15,0 8 0 16,-3 6 1-16,3-8-1 16,0 10 1-16,0-2 0 15,3-3 0-15,0 0 1 0,0-5 0 16,0-3-4-16,0-5 1 15,3 2-3-15,3-10 0 16</inkml:trace>
  <inkml:trace contextRef="#ctx0" brushRef="#br0" timeOffset="14281.43">6360 17420 12 0,'-39'8'6'0,"33"24"-7"16,3-19 7-16,3 8-6 16,-3-2 0-16,0 10 0 15,0 13 1-15,3-7-1 16,-3 7 0-16,0-10 1 15,0-1 1-15,0 4-5 16,0-11 1-16</inkml:trace>
  <inkml:trace contextRef="#ctx0" brushRef="#br0" timeOffset="14562.68">6669 17187 13 0,'0'29'6'0,"6"16"-3"0,-6-29 9 16,0 8-11-16,-3 5 0 0,0 3 0 15,3 5 0-15,0 0-2 16,3 3 1-16,0 2 1 16,3-2 1-16,-3 2-7 15,0-10 1-15</inkml:trace>
  <inkml:trace contextRef="#ctx0" brushRef="#br0" timeOffset="15047.06">6589 17216 17 0,'-36'-34'8'0,"42"-8"-10"16,3 31 11-16,6 3-11 16,6-8 1-16,6 3 1 15,-4-3 0-15,4 0 0 16,3 8 0-16,3 3-1 0,2 8 1 15,-5 5 1-15,-6 2 0 16,-3 14 0-16,-6 5 0 16,-6 0 1-16,-6 8 0 15,-9 3 0-15,-9-3 0 16,-3-3 0-16,0-7 0 16,0-1-1-16,0-7 1 15,-6-1-1-15,4-7 0 16,5-3-1-16,3-3 1 0,3-2-2 15,6 2 1-15,0-2-1 16,6-3 0-16,3 5-1 16,3 0 0-16,-3 3 0 15,3 3 1-15,3 2 0 16,3 3 0-16,8 0 0 16,4 0 1-16,6 0 0 15,6-3 0-15,11-5 0 16,4 0 1-16,-7-3 1 15,-2-2 0-15,3-6-1 16,-1-2 0-16,4-3-5 16,-15-3 0-16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03T20:53:04.02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E53DEB45-E880-4ACC-9AE2-30CFB68C6FCD}" emma:medium="tactile" emma:mode="ink">
          <msink:context xmlns:msink="http://schemas.microsoft.com/ink/2010/main" type="inkDrawing" rotatedBoundingBox="8997,8467 20555,8525 20544,10853 8985,10796" semanticType="enclosure" shapeName="Other">
            <msink:sourceLink direction="with" ref="{263297EF-1855-4E21-B30B-E0F9E088966E}"/>
            <msink:sourceLink direction="with" ref="{E72E4ADC-FF04-425C-9A52-4F4EDB8D3EBE}"/>
            <msink:sourceLink direction="with" ref="{4BD85FE8-A9D5-467F-9579-FB90D8ECAD2D}"/>
          </msink:context>
        </emma:interpretation>
      </emma:emma>
    </inkml:annotationXML>
    <inkml:trace contextRef="#ctx0" brushRef="#br0">0 16 12 0,'13'0'6'0,"3"11"-1"0,-3-7 3 16,4-1-8-16,4 1 1 15,4 0 1-15,5 0 0 0,-5-4-2 16,8-4 0-16,9 4 1 15,9 0 0-15,12 0 0 32,0 0 1-32,12 0-2 15,5 0 1-15,-4 0 0 16,0 7 0-16,12-3-1 0,9-4 0 16,3 0 0-16,14 4 0 15,-5-4 0-15,9 0 0 16,8-8 0-16,17 5 1 0,-9-1-1 15,-4 0 1-15,13 4-1 16,9-4 1-16,3 1-1 16,-4-1 1-16,9-4-1 15,12 1 0-15,-4 3 0 16,0-3 0-16,9-1 0 16,8 5 0-16,-17-1 0 15,8 4 1-15,9-4-1 0,0 4 0 16,-8 0 0-16,12 4 1 15,8 3-1-15,-12-3 0 16,13-4 0-16,3 4 1 0,-7-4-1 16,12 0 1-16,-5 4-1 31,-3 3 0-31,8-3 0 16,-9-1 0-1,118-3 0 1,-33 8 1-16,-38-8-1 15,-5 0 0-15,-12 0 0 0,-8 4 0 16,-13-8 0-16,-5 4 0 16,1 0 0-16,-17-4 0 15,4 0 0-15,0 4 0 16,-4 0 0-16,-17 4 1 16,0-4 0-16,-4 0 0 0,-4 0-1 15,-17 0 1-15,-9-4-1 16,1 4 0-16,-14 0 0 15,-11 0 1-15,-9-3 0 16,-9 6 0-16,-12 1-8 16,-13-4 0-1</inkml:trace>
    <inkml:trace contextRef="#ctx0" brushRef="#br0" timeOffset="1458.14">-101 2264 17 0,'9'-3'8'0,"7"-5"-5"0,-7 8 6 0,-1 0-10 16,5 0 1-16,-1 0-1 15,5 4 1-15,8 0 0 16,9-1 1-16,4 1-1 15,-5 0 1-15,5 0-1 16,9-4 1-16,3 0-1 16,13-4 0-16,0 4 0 0,8 0 1 31,39 4-1-31,-5-1 1 16,4 1-1-16,5 0 1 0,7 3-1 15,5-7 1-15,-12-3-2 16,8-1 1-16,12 0 0 31,5 4 1-31,0-4-1 0,3-3 0 0,10 7 0 16,16-4 1-16,-13 0-1 15,9 1 1-15,8-1-1 16,5 0 0-16,-13-3 0 31,12-1 0-31,5 1 0 16,-9 3 1-16,1-3-1 0,12-1 1 0,-1 4-1 15,-7 1 1-15,16-5-1 16,1 4 1-16,-5-3-1 16,4-4 1-16,4 3-1 15,5 1 1-15,-9-4-1 16,5-1 0-16,-1 5 0 16,-7-4 0-16,7-4-1 15,1 4 1-15,-9-1 0 0,8 1 1 16,-4 0-1-16,5 3 0 15,-9 5 0-15,0-1 1 32,0 0-1-32,-8 1 1 0,-9-5-1 15,9 1 0-15,4-1 0 16,-17 4 0-16,-4 1 0 16,-5-5 1-16,5 4-2 15,-8 1 1-15,-17-1 0 16,-5 4 0-16,5 0 0 0,-5 0 0 15,-4 0 0-15,-8 0 1 16,-4 0-1-16,4 0 1 16,-13 0-1-16,-8 0 0 15,0 4 0-15,-5-1 1 16,-3 1-1-16,-22-4 0 16,-8-4 0-16,-8 1 0 15,-5 3 0-15,-3-4 1 16,-10 0-1-16,-7 1 0 0,-9 6-7 15,-9-3 1-15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03T20:53:12.11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39E7D0B4-F853-45E8-826B-0E33BA821381}" emma:medium="tactile" emma:mode="ink">
          <msink:context xmlns:msink="http://schemas.microsoft.com/ink/2010/main" type="inkDrawing" rotatedBoundingBox="9149,11730 20457,11684 20458,11791 9149,11837" semanticType="callout" shapeName="Other">
            <msink:destinationLink direction="with" ref="{E71F3A65-AED6-4D53-A893-39C647E78196}"/>
          </msink:context>
        </emma:interpretation>
      </emma:emma>
    </inkml:annotationXML>
    <inkml:trace contextRef="#ctx0" brushRef="#br0">-2 116 18 0,'0'-8'9'0,"46"8"-9"0,-33 0 10 16,8-3-11-16,4 3 1 15,0 0 0-15,1-4 0 16,7 4-1-16,9 0 1 15,9-4 0-15,-1 4 0 16,0 0 0-16,14 0 0 0,3 4-1 31,4 0 1-31,-4-4 0 16,9 0 0-16,12-4 0 16,13 0 0-16,8 1 0 15,1-5 0-15,7-3 0 0,9 0 1 16,21 3-1-16,1 1 1 0,-10-4-1 15,9 7 1-15,17-4-1 16,-4 5 1-16,-5-1-1 16,9-4 0-16,17 8 0 15,-13-7 1-15,9 3 0 16,-1 0 0 0,5 4 0-16,-9 0 0 15,9 0 0-15,4 4 1 16,-9 4-1-16,-8-1 0 15,9-3-1-15,8 3 1 0,-13 1-1 16,9-1 1-16,3 4-1 16,6-3 0-16,-10-4 0 15,9-4 0-15,5 3 0 16,-5-3 0-16,12 0 0 16,1 0 1-16,-13 0-1 15,9 0 1-15,-9 0 0 0,13 0 0 16,-9-3-1-16,0-1 0 15,9 4 0-15,-5-4 1 16,-3 0-1-16,3 1 0 16,1-5 0-16,-13 5 0 0,-5-1 0 15,9 8 1-15,-21-4-1 16,-8 0 0-16,0-4 0 16,-9 4 1-16,0 4-1 31,-20-8 1-31,-5 4-1 15,-4 0 0-15,-13 0 0 16,-13-4 1-16,-3 4-1 0,-9 0 1 16,-4 0-1-16,-9 4 1 15,-12-4-1-15,-8 4 1 0,-9-4-1 16,-9 3 0-16,-3-3 1 16,-9 0 0-16,0 0-1 15,-9 0 1-15,1-3-6 16,-5 3 0-16,-8 0-3 15,-8 3 1-15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03T20:53:02.97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A1C246E4-9612-40EB-974B-03D1BA10FFAA}" emma:medium="tactile" emma:mode="ink">
          <msink:context xmlns:msink="http://schemas.microsoft.com/ink/2010/main" type="inkDrawing" rotatedBoundingBox="8266,10649 8586,8400 9870,8583 9550,10831" semanticType="enclosure" shapeName="Other">
            <msink:sourceLink direction="with" ref="{E72E4ADC-FF04-425C-9A52-4F4EDB8D3EBE}"/>
          </msink:context>
        </emma:interpretation>
      </emma:emma>
    </inkml:annotationXML>
    <inkml:trace contextRef="#ctx0" brushRef="#br0">558 61 12 0,'0'-3'6'0,"0"-5"-1"0,0 8 7 16,-4 0-11-16,-4 8 1 31,-1-8 0-31,-3 7 0 16,-5 4-3-16,-4 8 1 15,-4 7 2-15,0 4 0 0,-1 4-1 16,-3 11 0-16,8 3 0 16,0 8 0-16,-4-4-1 15,-5 4 1-15,1 4-1 16,-1-8 1-16,-3 12-1 16,-1-1 1-16,5-3-1 0,4 15 0 15,-1-4 0-15,5 4 0 16,4 3 0-16,5 4 0 15,-1-18 0-15,5 3 1 16,4 4-1-16,-1-8 1 0,5 5-1 31,0 3 0-31,5-8 0 16,-5 4 0-16,8-3 0 16,0-8 0-16,5 0 0 15,0-4 0-15,4-11 0 16,8 0 1-16,4-3-1 0,5 3 0 15,-5-8 0-15,1-3 0 16,-1-3 0-16,5-1 1 16,-1 0-1-16,5-4 1 15,0-3-1-15,4-8 1 0,0 0-1 16,0-3 1-16,4-4-1 16,0-4 1-16,1-8 0 15,3-3 0-15,0-4 0 16,-8-4 0-16,-4-3-1 15,-4-1 1-15,0-3 0 0,-1-4 1 16,1-3-2-16,8-8 0 16,-4-8 0-16,-5 1 1 15,1-1-1-15,-5-3 1 32,1 7-1-32,-5 0 1 0,-4 0-1 0,0-3 1 15,-4 3-1-15,-5 0 0 16,-3 8 0-16,-1-4 1 0,1-4-1 15,-5-4 0-15,0 1 0 16,-4-8 0-16,0 3 0 31,0 1 0-31,0 7 0 16,0 0 0-16,0-3 0 16,-4 3 0-16,0-7 0 15,-1 11 0-15,1 7 0 0,-4-7 0 0,4-4 0 16,-5 4 0-16,1 0 0 15,-1 4 0-15,1-5 0 16,-5 1 0-16,1 4-1 31,3 3 1-31,-3-3 0 16,-1 0 0-16,0 7-1 16,-3 0 1-16,3 4 0 0,-4-4 0 15,0 0 0-15,1 0 0 16,-1-3 0-16,0 3 0 0,4 3 0 15,1 9 0-15,-1-1 0 16,5 4 0-16,-13-3 0 16,4 6 0-16,-4-3 0 15,-4 4 0-15,0 0 0 16,-1 0 0-16,-3 0 0 16,-1-1 1-16,1-3-7 15,-5 8 1-15,-3 7-4 0,-5 4 0 16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03T20:53:25.54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E71F3A65-AED6-4D53-A893-39C647E78196}" emma:medium="tactile" emma:mode="ink">
          <msink:context xmlns:msink="http://schemas.microsoft.com/ink/2010/main" type="inkDrawing" rotatedBoundingBox="13014,12542 13148,12019 13522,12115 13388,12638" semanticType="callout" shapeName="Other">
            <msink:sourceLink direction="with" ref="{39E7D0B4-F853-45E8-826B-0E33BA821381}"/>
          </msink:context>
        </emma:interpretation>
      </emma:emma>
    </inkml:annotationXML>
    <inkml:trace contextRef="#ctx0" brushRef="#br0">252-5 24 0,'0'0'12'0,"0"-4"-8"0,0 4 13 16,0 0-17-16,0 0 1 16,0 0 0-16,0 0 0 15,0 0-1-15,0 4 1 0,0-1 0 16,0 5 1-16,0 7-1 15,0-4 1-15,-4 11-1 16,0 1 1-16,-5 7-2 16,1-4 1-16,-5-4-1 15,1 4 1-15,-5 1-1 16,4 2 1-16,-3-2-1 0,-1 2 0 16,0 5 0-16,0-4 1 15,5-4-1-15,-5-4 0 16,4-7 0-1,1-3 1-15,3-5-1 16,1 1 0-16,-1-1 0 16,1 1 1-16,4-5-1 15,0 1 1-15,-1 0-1 16,1-1 0-16,4 1 0 16,0-4 0-16,0 4 0 0,0-4 0 15,0 0 0-15,9 0 0 16,3 0 0-16,5 0 1 15,4 0-1-15,0 0 0 16,8 0 0-16,1 0 0 0,-5 0 0 16,-4-4 0-16,0 4 0 15,0-4 0-15,0 4 0 16,0-3 0-16,-4 3 0 16,0-4 0-16,-1 8 0 15,-3-8 0-15,-5 8 1 16,1-4 0-16,-1-4-1 15,-4 4 1-15,1 4 0 16,-1-4 0-16,-4 0 0 0,8 0 0 16,-3 0-3-16,-1 0 1 15,4 0-10-15,-4 3 1 32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03T20:53:44.53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5AC1BB1-3621-4BB1-8BBF-3C80F13F57AA}" emma:medium="tactile" emma:mode="ink">
          <msink:context xmlns:msink="http://schemas.microsoft.com/ink/2010/main" type="inkDrawing" rotatedBoundingBox="14660,7292 14819,14381 14672,14384 14513,7295" semanticType="callout" shapeName="Other">
            <msink:sourceLink direction="with" ref="{E85CA453-F166-41F2-A1F3-9E164AD26F41}"/>
            <msink:sourceLink direction="with" ref="{A05234C9-3581-4BBF-BEA8-3874102701EB}"/>
          </msink:context>
        </emma:interpretation>
      </emma:emma>
    </inkml:annotationXML>
    <inkml:trace contextRef="#ctx0" brushRef="#br0">0 0 9 0,'4'52'4'0,"9"49"3"0,-9-67-6 15,0 14-1-15,-4 16 0 16,0 7 0-16,0 11 0 16,4 4 0-16,-4 11 1 15,5 4 0-15,-1 7 1 0,0-11-1 16,-4 8 1-16,4 7-1 15,0 4 1-15,5-1-1 16,-9 12 1-16,0-11-2 16,0-4 1-16,4 15-1 15,0-4 1-15,-4 4-1 16,0-3 1-16,0-1-1 0,0 4 0 16,0 7 0-16,-4 8 1 15,0-7-1-15,0-4 0 31,4 11 0-31,0 7 1 16,0-7-1-16,0 11 0 16,0 4-1-16,4 4 1 0,-4-5 0 15,0 9 0-15,8 7-1 16,-4 18 1-16,-4-7 0 16,5 0 0-16,3 11 0 15,-4-3 1-15,5-4-1 16,7 7 0-16,1-4 0 0,-4-3 1 15,4-8-1-15,4-3 1 0,0-8-3 16,4-15 1-16,-4-7-4 16,0-15 0-16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03T20:53:48.57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D23291F-C714-4F9D-86F6-8BA2D6FFBD49}" emma:medium="tactile" emma:mode="ink">
          <msink:context xmlns:msink="http://schemas.microsoft.com/ink/2010/main" type="inkDrawing"/>
        </emma:interpretation>
      </emma:emma>
    </inkml:annotationXML>
    <inkml:trace contextRef="#ctx0" brushRef="#br0">114-4 24 0,'0'-4'12'0,"0"8"-7"15,0-4 12-15,0 0-17 32,0 0 0-32,0 0 0 15,0 7 1-15,0 8 0 0,-4 4 0 16,-1 7 0-16,1 4 0 16,0 3 0-16,0 1 0 15,-5-4 0-15,1 4 0 0,0-1 0 16,-1 4 0-16,1-14-1 15,-1-1 1-15,1-3 0 16,0 0 1-16,3-8-1 16,1 0 1-16,0-3-2 15,0-1 1-15,0-3-6 16,-1-4 1-16,5 3-6 16,5-14 1-16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03T20:53:48.85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D9B3CBF-9392-4032-8D51-D3A1C669CB5B}" emma:medium="tactile" emma:mode="ink">
          <msink:context xmlns:msink="http://schemas.microsoft.com/ink/2010/main" type="inkDrawing"/>
        </emma:interpretation>
      </emma:emma>
    </inkml:annotationXML>
    <inkml:trace contextRef="#ctx0" brushRef="#br0">-5 21 26 0,'0'4'13'0,"4"-8"-12"0,-4 4 19 15,8 0-19-15,5 0 1 16,8-4 1-16,4-3 0 0,13 7-4 16,0-4 0-16,4 0 2 15,0 1 1-15,0 3-1 16,-4 0 0-16,4 0 0 16,0 0 1-16,-8 3-3 15,-5 1 0-15,-8 0-8 16,-4 7 0-16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03T20:53:49.18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C5F07D0-B2EB-4B85-9B3C-FAFEC62B1D6E}" emma:medium="tactile" emma:mode="ink">
          <msink:context xmlns:msink="http://schemas.microsoft.com/ink/2010/main" type="inkDrawing"/>
        </emma:interpretation>
      </emma:emma>
    </inkml:annotationXML>
    <inkml:trace contextRef="#ctx0" brushRef="#br0">4 40 21 0,'-5'19'10'0,"10"-15"-5"0,-5-4 8 0,0 0-11 15,0 0 0-15,8-4 3 16,5-4 0-16,3 1-6 15,5 0 0-15,5-1 4 16,3 1 0-16,9-1-2 31,-9 1 1-31,1 3-1 16,-1 0 0-16,-4 4-3 0,1 0 0 16,-5 0-7-16,-5 0 1 15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5:51:45.45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A0D4D02-ABDB-477A-BD83-4FB8FA768DB5}" emma:medium="tactile" emma:mode="ink">
          <msink:context xmlns:msink="http://schemas.microsoft.com/ink/2010/main" type="inkDrawing" rotatedBoundingBox="8142,8739 8189,8068 8617,8098 8569,8769" semanticType="callout" shapeName="Other">
            <msink:sourceLink direction="with" ref="{874C856B-BE13-420E-93AA-12FD091BE5CE}"/>
          </msink:context>
        </emma:interpretation>
      </emma:emma>
    </inkml:annotationXML>
    <inkml:trace contextRef="#ctx0" brushRef="#br0">-219-1355 21 0,'-4'-4'10'0,"8"-15"0"0,-4 19 2 15,5-7-12-15,-1-1 1 0,-4-3 1 16,0 0 0-16,0 0-2 16,0-1 0-16,-9 1 1 15,5 0 1-15,-8 0 0 16,3 0 0-16,-8-1-1 16,1 5 0-16,-5-1 0 15,4 5 1-15,-4 3-2 16,4 0 1-16,-8 3-1 15,8 1 0-15,-8 0 0 16,8 0 1-16,-8 11-2 16,8-4 1-16,-4 7 0 15,4-3 1-15,0 12-1 16,5-9 0-16,-1 8 0 16,5-7 0-16,3 3 0 15,-3-3 1-15,16 0-1 16,-8-4 0-16,9 0 0 0,-1-4 1 15,5 0-1-15,-5-3 0 16,5 10 0-16,-1-7 0 16,5-3 0-16,-4-1 1 15,4 1-1-15,-5-4 0 16,9 7 0-16,-4-4 0 16,8-3 0-16,-4 0 1 15,4 7-1-15,-3-4 0 16,-1 5 0-16,-5-1 1 15,1 4-1-15,-4-4 0 0,4-4 0 16,-5 1 1-16,1 3-1 16,-5-3 0-16,-4 7 0 15,1-4 1-15,-5 4-1 16,0-4 0-16,0 8 0 16,0-4 1-16,-9 3-1 15,5-3 1-15,-13 0 0 16,5 0 0-16,-14 0-1 15,5-4 1-15,-4 4 0 16,4-4 0 0,-21-11-1-1,8 0 1-15,1-3-1 16,3-1 1-16,1-4-1 16,8-3 0-16,0 4 0 15,4 3 0-15,0-3 0 16,1 3 0-16,3-4-3 0,5 5 1 15,-1-1-9-15,1 0 0 16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03T20:54:08.33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87201F51-0587-4E98-AC01-FBF0DFCDEB9F}" emma:medium="tactile" emma:mode="ink">
          <msink:context xmlns:msink="http://schemas.microsoft.com/ink/2010/main" type="writingRegion" rotatedBoundingBox="20338,7396 22126,14609 21031,14881 19243,7668"/>
        </emma:interpretation>
      </emma:emma>
    </inkml:annotationXML>
    <inkml:traceGroup>
      <inkml:annotationXML>
        <emma:emma xmlns:emma="http://www.w3.org/2003/04/emma" version="1.0">
          <emma:interpretation id="{FD126C15-8C65-4FB2-82AF-848B5D74367E}" emma:medium="tactile" emma:mode="ink">
            <msink:context xmlns:msink="http://schemas.microsoft.com/ink/2010/main" type="paragraph" rotatedBoundingBox="20338,7396 22126,14609 21031,14881 19243,76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281C82-9476-4B18-9263-A5E232881B79}" emma:medium="tactile" emma:mode="ink">
              <msink:context xmlns:msink="http://schemas.microsoft.com/ink/2010/main" type="line" rotatedBoundingBox="20338,7396 22126,14609 21031,14881 19243,7668"/>
            </emma:interpretation>
          </emma:emma>
        </inkml:annotationXML>
        <inkml:traceGroup>
          <inkml:annotationXML>
            <emma:emma xmlns:emma="http://www.w3.org/2003/04/emma" version="1.0">
              <emma:interpretation id="{263297EF-1855-4E21-B30B-E0F9E088966E}" emma:medium="tactile" emma:mode="ink">
                <msink:context xmlns:msink="http://schemas.microsoft.com/ink/2010/main" type="inkWord" rotatedBoundingBox="21739,13047 22126,14609 21031,14881 20644,13319">
                  <msink:destinationLink direction="with" ref="{E53DEB45-E880-4ACC-9AE2-30CFB68C6FCD}"/>
                  <msink:destinationLink direction="with" ref="{489024B3-5AE6-4684-B70D-7CBA34AD3426}"/>
                </msink:context>
              </emma:interpretation>
            </emma:emma>
          </inkml:annotationXML>
          <inkml:trace contextRef="#ctx0" brushRef="#br0">5123-523 20 0,'-21'-12'10'0,"34"5"-4"0,-9 3 7 0,-4 4-10 15,4-7 0-15,-4 7 3 16,0 0 0-16,0 0-8 16,4-4 1-16,5 4 4 0,3 0 1 15,-3-7-2-15,3 7 0 16,9-12-1-16,13 9 0 16,8 3-1-16,4 0 0 15,5-4 0-15,7 0 1 16,1 4-1-1,0-4 0-15,0 4 1 16,-9 4 0-16,-8 0-1 16,-8 0 1-16,-5-12 0 15,-3 8 0-15,-5 0-3 0,-9 0 1 0,-3-4-7 16,-1 4 0-16,0-3-3 16,-12 3 1-16</inkml:trace>
          <inkml:trace contextRef="#ctx0" brushRef="#br0" timeOffset="-458.25">5384-471 17 0,'0'-4'8'0,"4"0"-2"0,-4 4 8 16,0 0-12-16,0 0 0 0,0 0 1 16,0 0 1-1,0 0-5-15,4 4 1 16,-4 4 3-16,-4 3 0 16,0 8-1-16,-5 3 1 0,1 0-1 15,-1 5 0-15,1 2-1 16,0 5 1-16,-1 3-1 15,1 4 0-15,-1-3 0 16,1-1 0-16,0 4 0 16,-1-7 0-16,1-1-1 15,-1-6 1-15,1-5 0 0,0-3 0 16,3-4-1-16,1 0 1 16,0-8 0-16,0 1 0 15,0-5 0-15,-1 1 0 16,1-4-4-16,0 4 0 15,0-4-8-15,4 0 1 16</inkml:trace>
          <inkml:trace contextRef="#ctx0" brushRef="#br0" timeOffset="496.21">4879 198 23 0,'-4'14'11'0,"4"-10"-8"0,0-4 18 16,0 0-20-16,0 0 1 15,4 4 1-15,1 0 1 16,-1-4-5-16,0 0 1 16,4 0 2-1,5 0 1-15,0 0-2 16,8 0 1-16,8-4-1 16,9 0 0-16,0 0 0 0,4-3 0 15,4 0-1-15,4-1 1 16,5 1-1-16,0-5 1 15,-5 5-1-15,-4-1 1 0,-4 1 0 16,-8 0 0-16,-9 3 0 16,-4 0 0-16,-8 0 0 15,-5 1 0-15,1 3-1 16,-9 0 0-16,0 0-5 16,0 0 1-16,-5 3-8 15,-3 1 1-15</inkml:trace>
          <inkml:trace contextRef="#ctx0" brushRef="#br0" timeOffset="2705.07">5913 265 19 0,'0'-4'9'0,"13"-3"-3"0,-13 7 10 16,4-8-15-16,0 1 1 0,0-1 0 16,1 1 0-16,-5-1-2 15,0-3 0-15,0 0 2 16,0 0 1-16,0-4-1 16,-5 3 0-16,1 1-1 15,-4 0 1-15,-1 0-1 16,1 3 1-16,0 5-1 15,-1-1 0-15,1 4-1 0,-5 0 1 16,1 4-1-16,-5-1 1 16,4 5-1-16,-4-1 0 15,0 5 0-15,1 2 0 16,3 1 0-16,-4 4 1 16,5 0-1-16,-1 3 1 0,0 1-1 15,9-1 1-15,0 8-1 16,0-8 0-16,8 1 0 15,0 3 0-15,9-7 0 32,-1-5 0-32,5 1 0 15,4 0 1-15,-4-11 0 16,-4 0 0-16,3-4-1 0,1-8 1 16,0-3-1-16,0 0 1 15,4-4-1-15,0 0 1 16,0 0-1-16,0 0 1 0,0 4-1 15,-4 0 0-15,0 0 0 16,-5-1 1-16,-3 5-1 16,-1-1 0-16,-4 1 0 15,-4 7 1-15,0 0-1 0,-4 0 1 16,0 0-1-16,-5 4 0 16,-3-1 0-16,-5 9 1 15,0-5-1-15,0 12 1 16,1 3-1-16,-1 4 0 15,4 4 0-15,1 0 0 16,-1 0 0-16,0 4 1 16,-3 3-1-16,3 0 0 0,-4-3 0 15,4 0 1-15,1-5-1 16,3 1 0-16,5 0 0 16,4 0 0-16,0 0 0 15,9-4 0-15,-1-4 1 16,0-3 0-16,1 0-1 15,-5-4 1-15,4-4 0 32,1-7 1-32,4-4-8 15,8-4 1-15,12-7-7 0,1 0 0 16</inkml:trace>
          <inkml:trace contextRef="#ctx0" brushRef="#br1" timeOffset="-61657.96">4152-5222 16 0,'-4'-8'8'0,"8"8"-3"0,-4 0 6 15,0 0-9-15,5-4 0 0,3 1 1 16,0-1 0-16,1 4-4 16,-1 4 0-16,9-1 2 15,-9 1 1-15,5-4-2 16,0 4 1-16,-1 0-1 0,1 7 0 15,4 4 0-15,4 3 1 16,0 1-1-16,8 4 1 16,1 3-1-16,3 0 1 15,-8 4-1-15,-4 7 1 0,5 0-1 16,-5 1 0-16,4-1 0 16,0 4 0-16,-4-3 0 15,0 3 1-15,-4 3-1 31,0-10 1-31,-1 3-1 16,1 1 0-16,0 3 0 0,-4 4 1 16,-1 0-1-16,-3-4 1 15,-1 7-1-15,1-3 0 16,-5 7 0-16,0-7 0 16,0 0 0-16,0-4 1 15,1 0-1-15,-1 0 1 0,0 0 0 16,-4-7 0-16,0 0-1 15,0 3 1-15,0-3-1 16,0 3 1-16,-4 0-1 16,0 1 0-16,-1-5 0 15,1 1 0-15,-4-1 0 0,-1 5 1 16,1-5-1-16,4 5 1 16,-5-8-1-16,5 0 0 15,0-1 0-15,0-2 1 16,-1-1-1-16,1-4 1 15,-4 1-1-15,-1-5 0 16,1 1 0-16,0 0 1 16,-1-5-1-1,1 1 0-15,-1 0 0 16,-3 0 0-16,3 0 0 0,-3-4 0 16,3 1 0-16,1-1 1 15,0 0-1-15,-1 0 0 16,5 0 0-16,0 1 0 15,0-5 0-15,-1 1 0 0,1-1 0 16,0 1 1-16,0-5-1 16,0 1 0-16,-1 0-1 15,5-4 0-15,5 4-8 16,-1-4 0-16</inkml:trace>
          <inkml:trace contextRef="#ctx0" brushRef="#br0" timeOffset="25883.42">3850-6238 14 0,'0'-4'7'0,"4"23"-1"0,-4-19 5 15,0 0-10-15,4 3 1 16,0 1 0-16,1 0 1 16,-1 0-4-1,0 3 1-15,0 4 1 16,0-3 1-16,1 3-1 16,3-4 0-16,5 1-1 0,8 3 1 15,4-4-1-15,9 5 1 16,-1 3-1-16,5 0 0 0,0-4 0 15,-5 0 1-15,-3 4-1 16,-1-4 0-16,5 0 0 16,-9 1 1-16,0-1-1 15,-4 0 0-15,-4-4 0 16,-4 1 1-16,-9-4 0 16,-4-1 0-16,-8 1 0 15,-5 0 1-15,-4-4-1 16,-4 4 0-16,0-1-1 15,-8 1 1 1,-5 0-1-16,0 0 0 16,1-1-1-16,-1 5 1 0,1-1-1 15,-1 1 1-15,5-1 0 16,8 1 0-16,0-1 0 16,4 1 1-16,8-5-1 15,1 1 1-15,-1-4-9 16,1 7 1-16</inkml:trace>
        </inkml:traceGroup>
      </inkml:traceGroup>
    </inkml:traceGroup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03T20:54:06.00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89024B3-5AE6-4684-B70D-7CBA34AD3426}" emma:medium="tactile" emma:mode="ink">
          <msink:context xmlns:msink="http://schemas.microsoft.com/ink/2010/main" type="inkDrawing" rotatedBoundingBox="20412,6002 20748,13298 20680,13301 20344,6006" semanticType="scratchOut" shapeName="Other">
            <msink:sourceLink direction="with" ref="{263297EF-1855-4E21-B30B-E0F9E088966E}"/>
          </msink:context>
        </emma:interpretation>
      </emma:emma>
    </inkml:annotationXML>
    <inkml:trace contextRef="#ctx0" brushRef="#br0">1 0 11 0,'0'4'5'0,"4"3"-4"15,-4-3 6-15,0 0-6 31,0 3 0-31,0 1-1 16,0 3 1-16,0 0-2 0,0 4 1 16,0-4 1-16,4 1 0 15,0 2-1-15,-4 9 1 16,5-1 0-16,-5 4 0 0,4 4 0 16,-4 0 0-16,4 0-1 15,0-4 0-15,0 0 0 16,1 1 0-16,-1 2 0 15,0 1 0-15,0 4-1 16,0-12 1-16,1 4 0 0,-1 4 1 16,0 0-1-16,0 4 0 15,0 3 0-15,1-3 1 16,-1-4-1-16,0 0 0 16,0 3 0-16,0 5 1 15,1-1-1 1,-1 4 0-16,0-4 0 15,-4-3 0-15,0 7-1 16,0-4 1-16,0 8 0 16,0-11 0-16,0-1 0 15,0 1 0-15,0 3 0 0,4 1 0 16,-4-1 0-16,4-3 1 16,-4 3-1-16,0-7 1 15,5 0-1-15,-5 4 0 0,4-1 0 16,0 1 0-16,0-1 0 15,0 1 0-15,-4 0 0 16,0 3 0-16,0 4 0 16,0-4 0-16,0 1 0 15,-4-12 1-15,4 4-1 16,0 0 0-16,0 0 0 16,0-1 0-16,0 1 0 0,0 0 1 31,0 0-2-31,0-4 1 15,0 8 0-15,0-8 1 0,0 4-1 16,0 0 0-16,4 3 0 16,1 1 0-16,-1-4 0 15,0 3 1-15,-4 1-1 16,0-8 0-16,0 8 0 16,0 3 0-16,0-7 0 15,0 0 0-15,0-8 0 16,0 1 0-16,0 3 0 0,0 0 1 15,0 0-1-15,0 0 0 16,0 1 0-16,0 2 0 0,0-6 0 16,0-1 0-16,0 8 0 15,0-4 1-15,0 0-1 16,0 4 0-16,4 0 0 16,0 0 0-16,1 0 0 15,-5 0 0-15,0 0-1 16,0 0 1-16,0 3 0 31,0 1 0-31,0 3 0 16,0-11 0-16,0 0 0 15,0 4 1-15,0 0-1 16,0 0 1-16,0 0-1 16,4 0 0-16,0-4 0 0,-4-4 1 15,0 1-1-15,0 7 0 0,4 7 0 16,0 0 0-16,1-3 0 15,-1 0 0-15,0-1 0 16,-4 8 0-16,0-3 0 16,0-1 0-16,0 0 0 15,0-3 0-15,0 3 0 16,0-3 1-16,0 3-1 0,0 1 0 16,0-1 0-16,0-3 1 15,4 3-1-15,0-3 0 16,1 3 0-16,-1 4 0 15,4 4 0-15,-4-4 0 0,-4 4 0 16,0 0 0-16,0 0 0 16,0-8 1-16,0 4-1 31,0 0 0-31,0 8 0 16,0-5 0-16,5 1 0 15,-5-7 0-15,4 3 0 16,4 7 0-16,1-3 0 15,-1 0 1-15,-4 3-1 0,-4 5 1 16,0 3-1-16,0-8 0 16,0 1 0-16,0 3 1 0,0 4-1 15,4 0 0-15,1-7 0 16,3 3 0-16,0 4 0 16,1 0 1-16,-5 0-1 15,-4 8 0-15,4-1 0 16,-4-11 0-16,5 5 0 15,-1-1 0 1,0 0 0-16,0-8 0 16,0 4 0-16,1 1 0 15,-1 6 0-15,0-6 1 16,0-1-1-16,-4 8 1 16,0 7-1-16,0-18 1 15,0 3-1-15,0 0 0 0,0 1 0 0,4-1 1 16,1-7-2-16,-1 3 1 15,0 1 0-15,0-1 1 16,0-3-1-16,-4-4 0 16,0 4 0-16,0 4 0 15,0-5 0-15,0 1 1 16,0-11-1-16,0-1 1 0,-4 1-1 16,4 0 1-16,-4-1-1 15,4-7 1-15,-4-3 0 16,0-4 1-16,-1-1-2 15,1-7 0-15,4-7-7 16,0-11 0-16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03T20:53:08.74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324C3382-B436-412E-9BF8-512B7F2EDC1B}" emma:medium="tactile" emma:mode="ink">
          <msink:context xmlns:msink="http://schemas.microsoft.com/ink/2010/main" type="writingRegion" rotatedBoundingBox="2933,9347 9463,8844 10041,16353 3512,16856"/>
        </emma:interpretation>
      </emma:emma>
    </inkml:annotationXML>
    <inkml:traceGroup>
      <inkml:annotationXML>
        <emma:emma xmlns:emma="http://www.w3.org/2003/04/emma" version="1.0">
          <emma:interpretation id="{0AB9C28F-8EE3-4F7D-89CA-137B7D75227C}" emma:medium="tactile" emma:mode="ink">
            <msink:context xmlns:msink="http://schemas.microsoft.com/ink/2010/main" type="paragraph" rotatedBoundingBox="9538,8841 9663,12050 8986,12076 8861,88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72E4ADC-FF04-425C-9A52-4F4EDB8D3EBE}" emma:medium="tactile" emma:mode="ink">
              <msink:context xmlns:msink="http://schemas.microsoft.com/ink/2010/main" type="line" rotatedBoundingBox="9538,8841 9662,12050 8986,12076 8861,8868">
                <msink:destinationLink direction="with" ref="{A1C246E4-9612-40EB-974B-03D1BA10FFAA}"/>
                <msink:destinationLink direction="with" ref="{E53DEB45-E880-4ACC-9AE2-30CFB68C6FC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5DA25E2-282F-4801-9350-382E5CB633F3}" emma:medium="tactile" emma:mode="ink">
                <msink:context xmlns:msink="http://schemas.microsoft.com/ink/2010/main" type="inkWord" rotatedBoundingBox="9538,8841 9662,12050 8986,12076 8861,8868"/>
              </emma:interpretation>
            </emma:emma>
          </inkml:annotationXML>
          <inkml:trace contextRef="#ctx0" brushRef="#br0">500 1107 18 0,'0'8'9'0,"0"-4"-6"0,0-1 9 16,0-3-11-16,0 0 1 16,0 0 1-16,0 0 0 15,0 0-3-15,0 0 0 0,4 0 2 16,-4 0 1-16,0 0-1 16,4-7 1-16,0 3-2 15,5-7 1-15,-1-4-1 16,0 0 0-16,5 0 0 0,0-4 0 15,-1 8-1-15,1-4 0 16,-1-3 0-16,5-1 0 16,0-7 0-16,0 3 1 15,0-3-1-15,-1 0 0 16,5 4 0-16,0 3 0 16,0 0-1-16,0 1 1 0,0-1 0 15,0-4 1-15,1 1-1 16,-1 3 0-16,-5 1 0 15,1-1 0-15,0 0 0 16,-4 1 1-16,-1-1-1 16,-3-3 0-16,-1 3-1 31,0 4 1-31,1 0 0 0,-1 0 1 0,1 0-2 31,-1 0 1-31,0 0-1 0,5 0 1 16,-5 4 0-16,1 0 0 15,-1 3 0-15,1-3 0 16,-5 0 0-16,0 0 0 16,0 3 0-16,0 1 0 0,1-1 0 0,-1 1 0 15,-4-1 0-15,0 8 1 16,0 0-1-16,0-7 0 16,0 7 0-16,0 0 0 15,0 0 0-15,0 0 0 31,0 4-2-31,0-4 0 0,4 7-7 16,0 1 1-16</inkml:trace>
          <inkml:trace contextRef="#ctx0" brushRef="#br0" timeOffset="1585.74">638 1163 19 0,'9'-7'9'0,"7"-19"-5"15,-11 22 12-15,3-3-16 16,5-1 1-16,3 1-1 15,5-5 0-15,0 5 0 16,0 3 0 0,5-3 0-16,-1-5 1 15,0 9-1-15,-4-1 1 0,-4 8-1 16,0-1 1-16,-5 5-1 16,1 3 1-16,0 0-1 15,-5 4 1-15,0 0-1 16,1 0 1-16,-5 0-1 15,0 0 1-15,0 0 0 0,-4 0 0 16,0-4-1-16,0 4 1 16,-4 0-1-16,0 0 1 15,-4 0 0-15,-1 0 0 16,1-4-1-16,-5-3 1 16,1-1 0-16,-5 0 0 15,0 1-1-15,0-8 0 16,0 4 0-16,1-1 1 0,-1 1-2 15,4 0 1-15,0-4-1 16,5 4 1-16,4-4-1 16,0 3 1-16,-1-3-1 15,1 0 1-15,4 4-1 32,0 0 1-32,0-4 0 15,0 4 0-15,4-1 0 0,1 5 0 16,3-1 0-16,0-3 1 15,5 3-1-15,0-7 1 0,-1 8-1 16,1-4 1-16,0 3-1 16,-1 4 1-16,1 1-1 15,-1 2 1-15,-3 1-1 16,-1 0 1 0,1 0-1-16,-1 0 0 15,-4 0 0-15,0-4 1 16,5 1-1-16,-5-1 1 15,0-4-1-15,0 1 1 0,1-1-1 16,-1 1 1-16,0-5 0 16,0 1 0-16,-4 0 0 15,0-4 1-15,0 0-1 16,0 0 0-16,0 0-3 16,0 4 1-16,9-4-9 15,-14 7 1-15</inkml:trace>
          <inkml:trace contextRef="#ctx0" brushRef="#br0" timeOffset="803.5">789 1130 12 0,'5'-4'6'0,"-10"8"4"0,5-4 1 15,0 0-11-15,0 0 1 16,0 0 1-16,0 3 1 0,0-3-3 16,0 8 0-16,0-1 2 15,-4 1 1-15,0-1-1 16,0 5 0-16,0-1-1 15,-1 7 1-15,1 1-2 16,-4 0 1-16,-5 3-1 16,5 4 0-16,-5-3 0 0,5 3 1 15,-1-11-1-15,1 4 1 16,0-1-1-16,-1 1 1 16,5 0-1-16,0-1 1 31,0-3-1-31,-1 0 1 15,1-4-1-15,0 1 1 0,0-5 0 16,4 0 0-16,0-3-1 16,0-4 1-16,0-4-7 15,0-7 1-15,0 0-3 16,-4 0 0-16</inkml:trace>
          <inkml:trace contextRef="#ctx0" brushRef="#br0" timeOffset="2520.66">613 2960 13 0,'4'0'6'0,"-4"15"-2"0,0-8-2 0,4 8 0 16,1 4 1-16,-1 7 0 15,0 4 1-15,0 7-5 32,0-3 0-32,5 7 3 15,-1 4 0-15,1-8-1 0,-1 4 1 16,0 0-1-16,-3-7 0 15,7 7 0-15,1 0 0 16,-1-11-1-16,-3-7 1 16,-1-5-7-16,5-3 1 0</inkml:trace>
          <inkml:trace contextRef="#ctx0" brushRef="#br0" timeOffset="6925.6">1206 3151 18 0,'-5'11'9'0,"-3"4"-5"15,8-15 8-15,-9 3-12 16,-3 5 1-16,-5 3 0 31,-4 4 0-31,-4 7-1 16,0-3 0-16,-1 0 0 0,5-1 1 16,-4 1-1-16,-4-8 1 15,8 4 0-15,-4-7 0 16,4 3-1-16,4-4 1 15,0 1-1-15,9-4 1 0,3-1-2 16,10 1 1-16,3 0 0 16,5 0 1-16,-1-1-2 15,1 1 1-15,-1 0 0 16,1 3 1-16,4 1-1 16,4-1 0-16,8 4 0 0,1 4 0 15,-1 4 0-15,0-4 0 16,1 0 0-16,-1 0 1 15,-4 0-1-15,1-4 1 16,-5 0 0 0,-4-3 0-16,-5-5-1 15,-3 1 0-15,-5 0-7 16,-8-4 1-16</inkml:trace>
        </inkml:traceGroup>
      </inkml:traceGroup>
    </inkml:traceGroup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03T20:53:42.36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BD85FE8-A9D5-467F-9579-FB90D8ECAD2D}" emma:medium="tactile" emma:mode="ink">
          <msink:context xmlns:msink="http://schemas.microsoft.com/ink/2010/main" type="writingRegion" rotatedBoundingBox="12656,9310 14653,9297 14657,9878 12660,9890">
            <msink:destinationLink direction="with" ref="{E53DEB45-E880-4ACC-9AE2-30CFB68C6FCD}"/>
          </msink:context>
        </emma:interpretation>
      </emma:emma>
    </inkml:annotationXML>
    <inkml:traceGroup>
      <inkml:annotationXML>
        <emma:emma xmlns:emma="http://www.w3.org/2003/04/emma" version="1.0">
          <emma:interpretation id="{E58FBAC3-0F59-4B47-ADEA-2BBB15A882E4}" emma:medium="tactile" emma:mode="ink">
            <msink:context xmlns:msink="http://schemas.microsoft.com/ink/2010/main" type="paragraph" rotatedBoundingBox="12656,9310 14653,9297 14657,9878 12660,98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FB33ED-55AA-4535-B0E6-FBB1267A428B}" emma:medium="tactile" emma:mode="ink">
              <msink:context xmlns:msink="http://schemas.microsoft.com/ink/2010/main" type="line" rotatedBoundingBox="12656,9310 14653,9297 14657,9878 12660,9890"/>
            </emma:interpretation>
          </emma:emma>
        </inkml:annotationXML>
        <inkml:traceGroup>
          <inkml:annotationXML>
            <emma:emma xmlns:emma="http://www.w3.org/2003/04/emma" version="1.0">
              <emma:interpretation id="{4C7481A5-C70A-4EA6-9067-45C6ABAC39D4}" emma:medium="tactile" emma:mode="ink">
                <msink:context xmlns:msink="http://schemas.microsoft.com/ink/2010/main" type="inkWord" rotatedBoundingBox="12656,9310 13858,9302 13861,9883 12660,9890"/>
              </emma:interpretation>
            </emma:emma>
          </inkml:annotationXML>
          <inkml:trace contextRef="#ctx0" brushRef="#br0">395 14 21 0,'-4'0'10'0,"-5"-7"-6"0,5 3 11 0,0 0-14 16,-4 4 0-16,-1 0 1 15,1 0 0-15,-5 4-3 32,-4 0 1-32,-8 3 1 15,0 1 1-15,0 3 0 16,-5 0 0-16,1 4-1 16,-1 4 1-16,1-8-1 15,0 7 0-15,3 9 0 0,5 6 0 16,5-3-2-16,3 4 0 15,5-1 0-15,-1 1 0 16,5 0 0-16,4-1 0 16,4-3 0-16,5 4 0 0,3-4 1 15,5-4 1-15,4-4 0 16,4-11 1-16,0 1-1 16,5-1 1-16,3 0 0 15,1-7 1-15,8-8-6 16,0-7 0-16,4-4-6 0,-8-4 1 15</inkml:trace>
          <inkml:trace contextRef="#ctx0" brushRef="#br0" timeOffset="1069.17">618 578 10 0,'0'0'5'0,"8"-15"8"0,-4 8-2 15,0-4-10-15,1 3 0 16,3-7 1-16,-4-4 1 16,5-3-4-16,-5 0 1 15,0-1 2-15,0-3 0 0,-4 0-1 16,0-4 0-16,0 0 0 15,0-3 0-15,0-1-1 16,4 8 0-16,1 0 0 16,-5 3 0-16,4 1 0 15,0 3 0-15,0-3-1 0,0 7 1 16,1 0-1-16,-1 4 1 16,0 3-1-16,0 1 1 31,0-1 0-31,-4 8 0 0,0 0 0 15,0 0 1-15,0 4-1 16,0 3 1-16,0 5-1 16,5-1 1-16,-5 0-1 15,4 0 1-15,0 8-1 16,0 3 0-16,5 1 0 16,-1 3 0-16,1-4 0 0,3 1 0 15,1-1 0-15,-1 1 1 16,-3-5-1-16,3 1 0 15,-3-4 0-15,-1 0 1 16,1-4-1-16,-1-4 1 16,0-3 0-16,1 4 1 0,-1-5-1 15,1-3 1-15,-1-3-1 16,0-5 1-16,-3-3-1 16,3-4 1-16,-4 4-2 15,5-8 1-15,-1 0-1 16,0-3 0-16,1-4 0 0,3 3 0 15,1 5 0-15,0-1 0 32,-1 0 0-32,5 1 1 15,-4-1-1-15,-1 0 0 0,1 8 0 16,-5 0 0-16,1 0-1 16,-1 3 1-16,0 1-1 15,-3-1 1-15,-5 8 0 16,0 0 0-16,0 0-1 15,0 0 0-15,4 0 0 0,0 4 0 16,-4 4 0-16,0 3 1 16,0 0-1-16,0 4 0 15,4 4 0-15,-4 7 1 16,4 4 0-16,5 3 0 0,-5-7-1 16,5 1 1-16,-1 2 0 31,0-2 0-31,-3-1 0 15,3-4 1-15,-4 1-1 16,0-8 1-16,5-4 0 16,-1 0 1-16,-4-4 0 15,5-3 0-15,-9-4-1 0,0 0 0 16,-4-7-10-16,-9-1 1 16</inkml:trace>
        </inkml:traceGroup>
        <inkml:traceGroup>
          <inkml:annotationXML>
            <emma:emma xmlns:emma="http://www.w3.org/2003/04/emma" version="1.0">
              <emma:interpretation id="{3139D326-54AD-431D-8759-7653D873EAE9}" emma:medium="tactile" emma:mode="ink">
                <msink:context xmlns:msink="http://schemas.microsoft.com/ink/2010/main" type="inkWord" rotatedBoundingBox="14392,9372 14653,9371 14656,9726 14395,9728"/>
              </emma:interpretation>
            </emma:emma>
          </inkml:annotationXML>
          <inkml:trace contextRef="#ctx0" brushRef="#br0" timeOffset="-2264.54">1849 261 20 0,'0'-8'10'0,"0"1"-6"0,0 7 10 0,0 0-13 16,0-4 1-16,0-4 0 16,-4 5 1-16,-1-1-4 31,-3 0 0-31,0 4 2 0,-1 4 1 15,1 0-1 1,-1-1 0-16,1 9-1 0,4 3 0 16,0 0-1-16,4 0 1 15,4-4 0-15,0 4 0 0,4 0 0 16,5-4 0-16,4-4 1 16,0-3 1-16,-1-4-1 15,1-7 0-15,0-5 1 16,-4 1 0-16,-1-4-1 15,-3-3 1-15,-5-1-1 0,-4-4 0 16,0 5 0-16,-4-1 0 16,0 0-1-16,-1 4 1 15,-3 4-1-15,-5 0 0 16,-3 0-1-16,-1 0 1 0,0 7-1 16,0 4 1-16,0 0-1 15,-4 11 1-15,4 0-2 31,1 4 1-31,3 4 0 16,5 3 0-16,3 1-1 16,5-1 1-16,9-3 1 0,3 3 0 15,5-3 0-15,4-4 1 16,0-8 0-16,0-7 1 16,0-11 0-16,-4-4 1 15,0-3-1-15,-4-9 0 16,-1 1-1-16,-3 0 1 0,-5 0-1 15,0 0 0-15,-8-4 0 16,4 7 0-16,-4 5-1 16,-5 3 0-16,-3 7-1 15,-5 5 1-15,-4 6-1 16,0 5 0-16,0 3 0 16,0 4 0-1,4 4 0-15,4 11 0 16,5-1 0-16,8 5 1 15,4 0-1-15,9-8 1 16,3 0 0-16,5-4 0 0,0-10 0 16,-4-5 1-16,4-11 0 15,0-3 0-15,0-8 0 16,-4-7 0-16,-4-5 0 16,-5 1 1-16,-4 0-1 15,-4 4 0-15,-4-1 0 0,-4 5 0 16,4-1-1-16,-5 8 1 15,-3 7-2-15,-5 4 1 16,-4 4-1-16,-5 3 1 16,5 16-1-16,0-1 1 15,5 8-1-15,7 0 1 0,5 3-1 16,8 1 1-16,9-4-1 16,-1-4 1-16,9-4-1 31,-4-10 1-31,4-1 0 15,0-11 1-15,0-11-1 0,0-1 1 16,0-6 0-16,-4-5 0 16,-4-3-1-16,-9-4 1 15,-4 0 0-15,-4 8 0 16,-5 0-1-16,-3 7 1 0,3 0-1 16,-3 7 0-16,-9 5 0 15,0 3 0-15,-4 7-1 16,3 4 1-16,6 12-1 15,-1-1 1-15,4 4-1 16,9 4 1-16,0-4-1 0,8-3 1 16,4-1-1-16,5 0 1 15,4-3 0-15,0-8 0 16,0-3 0-16,-1-4 0 0,1-8 0 16,0-7 1-16,-4-4-1 15,-5-12 1-15,0 5 0 16,-8-8 0-16,-4 4-1 31,-4 0 1-31,4 7-1 16,-5 1 1-16,1 10-1 15,-9 8 0-15,0 0-1 16,0 11 1-16,0 4 0 16,5 0 0-16,3 8-1 0,5-8 1 15,4 7 0-15,13-3 0 16,-1-8-1-16,1 0 1 15,0-7 0-15,-1-4 0 16,1-4 0-16,0-7 1 0,-1-8-1 16,-3-3 1-16,-5-1 0 15,-4 5 0-15,-4 3-1 16,-1 0 0-16,1 7 1 16,0 8 0-16,-9 4-8 15,5 15 1-15,0-1-6 0,-5 1 1 31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03T20:54:33.52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0EE8D7B-AB04-4F89-A807-292F60F292DD}" emma:medium="tactile" emma:mode="ink">
          <msink:context xmlns:msink="http://schemas.microsoft.com/ink/2010/main" type="inkDrawing" rotatedBoundingBox="14759,7780 19865,7746 19866,7788 14760,7822" semanticType="underline" shapeName="Other">
            <msink:sourceLink direction="with" ref="{B8131818-7691-44AE-A7CB-224782604ED9}"/>
          </msink:context>
        </emma:interpretation>
      </emma:emma>
    </inkml:annotationXML>
    <inkml:trace contextRef="#ctx0" brushRef="#br0">-7 62 18 0,'0'8'9'0,"0"-20"-6"0,0 12 10 0,0 0-13 16,0 0 1-16,13-3 0 15,-5 3 0-15,5-4-1 16,3 4 0-16,1-4 0 16,4 4 1-16,4 0-1 0,9 0 0 15,8-4 0-15,4 8 1 16,5-4-1-16,-1-4 1 16,1 4-1-16,7-3 0 15,5 3 0-15,5 0 1 16,-1 3-1-16,4-3 0 15,5 0-1-15,-5 0 1 16,1-3 0-16,4 3 0 16,3 0 0-1,5 0 0-15,13-4 0 16,4 4 0-16,-4-4 0 0,3 4 0 16,10-4 0-16,3-3 0 15,13 7 0-15,-8 0 0 16,-5-4 0-16,5 0 0 15,4 4 0-15,4 4 0 16,0-4 0-16,-8 0 0 16,-1 0 0-16,9 0 0 15,-4 0 0-15,4 4 1 16,-4-4-1-16,-4 0 1 16,8 0-1-16,-8 0 0 15,3 0 0-15,-3 0 1 0,-17 4-1 16,-4-8 1-16,-1 0-1 15,-7 0 0-15,-10 4 0 16,-3 0 1-16,-9 0-1 0,-8 4 0 16,0 0 0-16,0 0 0 15,0-1 0-15,-9-3 0 16,-8 0-1-16,-8 0 1 16,-1-3 0-16,-8-1 1 15,1 4-1-15,-5 0 0 16,-5-4 0-1,-3 0 1-15,0 1 1 16,-5 3 0-16,-4-8-5 16,-4 8 1-16,0 0-5 15,9-3 0-15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03T20:53:49.73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ED31EE39-5AC1-4B94-A764-7CE89156599A}" emma:medium="tactile" emma:mode="ink">
          <msink:context xmlns:msink="http://schemas.microsoft.com/ink/2010/main" type="writingRegion" rotatedBoundingBox="15864,13680 20287,11132 21080,12509 16656,15056"/>
        </emma:interpretation>
      </emma:emma>
    </inkml:annotationXML>
    <inkml:traceGroup>
      <inkml:annotationXML>
        <emma:emma xmlns:emma="http://www.w3.org/2003/04/emma" version="1.0">
          <emma:interpretation id="{E7587A39-17D6-460C-969B-D9523BB0504D}" emma:medium="tactile" emma:mode="ink">
            <msink:context xmlns:msink="http://schemas.microsoft.com/ink/2010/main" type="paragraph" rotatedBoundingBox="15864,13680 20287,11132 21080,12509 16656,150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621C77-2AE6-4C01-9FC4-0A24FD7AD90A}" emma:medium="tactile" emma:mode="ink">
              <msink:context xmlns:msink="http://schemas.microsoft.com/ink/2010/main" type="line" rotatedBoundingBox="15864,13680 20287,11132 21080,12509 16656,15056"/>
            </emma:interpretation>
          </emma:emma>
        </inkml:annotationXML>
        <inkml:traceGroup>
          <inkml:annotationXML>
            <emma:emma xmlns:emma="http://www.w3.org/2003/04/emma" version="1.0">
              <emma:interpretation id="{E85CA453-F166-41F2-A1F3-9E164AD26F41}" emma:medium="tactile" emma:mode="ink">
                <msink:context xmlns:msink="http://schemas.microsoft.com/ink/2010/main" type="inkWord" rotatedBoundingBox="15864,13680 20287,11132 21080,12509 16656,15056">
                  <msink:destinationLink direction="with" ref="{15AC1BB1-3621-4BB1-8BBF-3C80F13F57AA}"/>
                </msink:context>
              </emma:interpretation>
            </emma:emma>
          </inkml:annotationXML>
          <inkml:trace contextRef="#ctx0" brushRef="#br0">8 29 22 0,'-8'0'11'0,"16"8"-4"0,-4-8 10 16,9 0-17-16,-1-4 1 0,9 0 0 15,0 1 0-15,5-1-1 16,3-3 1-16,1-1-8 15,-1 1 0-15</inkml:trace>
          <inkml:trace contextRef="#ctx0" brushRef="#br0" timeOffset="-216.82">4-120 25 0,'-4'-11'12'0,"8"3"-8"0,-4 8 16 0,4-3-19 16,4 3 0-16,9 0 0 31,0 0 1-31,0 0-2 0,4-4 0 16,4 0 1-16,0 0 1 15,-4 1-2-15,0 3 0 16,-4-4-8-16,-4 4 0 16</inkml:trace>
          <inkml:trace contextRef="#ctx0" brushRef="#br0" timeOffset="1065.41">602 224 25 0,'-5'30'12'0,"5"11"-12"15,0-30 17-15,0 8-17 16,0 10 1-16,0 1 0 0,0 0 0 0,-4 0-1 15,0 0 0-15,4-8 2 16,0-3 0-16,0-4 0 16,0 0 0-16,0-8-4 15,0-7 1-15,8 0-6 16,1-7 0-16</inkml:trace>
          <inkml:trace contextRef="#ctx0" brushRef="#br0" timeOffset="716.17">610 18 22 0,'0'8'11'0,"0"-16"-6"0,0 8 12 0,8-3-17 16,9-1 0-16,0 4 0 15,8-4 1-15,9 0-1 32,4 1 0-32,4-1 0 0,4 0 1 15,0 0-1-15,0 1 1 16,5-5 0-16,-9 8 0 16,-4-4-3-16,-5 1 1 15,-8 3-6-15,-8 0 0 0</inkml:trace>
          <inkml:trace contextRef="#ctx0" brushRef="#br0" timeOffset="1566.39">791 164 25 0,'29'-19'12'0,"17"8"-11"0,-29 7 16 15,0 4-17-15,4 0 0 16,0 0 0-16,-4 8 1 15,0-1-1-15,-5 4 0 16,-3 4 1-16,-1 4 0 16,-4 0 0-16,-4 3 1 15,-8-3 0-15,-5 3 0 0,1 4-1 16,-5-3 1-16,-4-1-1 16,0 1 1-16,0 3-2 15,4-8 0-15,0 1 0 16,0 0 0-16,5-4-1 15,-1 0 1-15,5 0 0 16,-1-4 0-16,5 4 0 31,4-4 0-31,0-4 0 0,8 1 1 16,5 3-1-16,4-7 1 16,4 0-1-16,4-4 1 15,5 0-1-15,3 0 0 0,1 0 0 16,4 0 0-16,-5 3 0 15,-3-3 1-15,-5-3-1 16,-8 3 1-16,-1-4 0 16,-7 4 1-16,-9 0-2 15,-4 0 1-15,-5 4-10 0,1-4 0 16</inkml:trace>
          <inkml:trace contextRef="#ctx0" brushRef="#br0" timeOffset="401.32">963-680 27 0,'0'-11'13'16,"0"22"-12"-16,0-11 18 0,0 0-20 15,4 3 0-15,-4-3 1 16,4 8 0-16,-4 7 0 16,0 0 1-16,-4 0-1 15,0 7 0-15,0 4 1 16,0 8 0-16,-5 0 0 16,1-1 0-16,4-7-1 15,-1 12 1-15,1-8 0 16,0-1 0-1,0-6 0-15,0-1 1 16,-1-3-4-16,5-8 1 16,0-3-8-16,0-1 1 0</inkml:trace>
          <inkml:trace contextRef="#ctx0" brushRef="#br0" timeOffset="2783.07">1350 250 20 0,'0'0'10'0,"4"-4"-2"16,-4 4 5-16,4-7-12 15,0-1 1-15,0-3 2 16,5-4 0-16,-1-7-5 16,5-1 1-16,-1 8 2 15,1-7 0-15,0-8-1 16,3 0 1-16,1-7-2 0,0-4 1 0,0-4-1 16,0-7 0-16,-1 7 0 15,1 4 0-15,0 7 0 31,0 0 0-31,-5 4 0 0,1 4 0 16,0 0 0-16,-5 4 0 16,0 3-1-16,1 4 1 15,-5 4-1-15,0 0 0 16,1 3 0-16,-5 8 0 16,0 4 1-16,0 7 0 15,0 0 0-15,0 1 0 0,0 3 1 16,-5 7 0-16,1 0-1 15,0 12 1-15,0 3-1 16,-1 1 1-16,1-1-1 16,4 0 0-16,0-3 0 0,0 0 0 15,0 3 0-15,0-7 0 16,0-8 0-16,4-10 1 16,1 2-1-16,-1-6 1 15,0-1 0-15,0 1 0 0,1-1 0 16,3-3 1-16,5-4-1 15,-1-7 0-15,1-5 0 16,-1 1 1-16,5-7-2 16,4-1 1-16,-4-4-1 31,0-3 1-31,4-7-1 16,4 3 1-16,-8-8-1 15,-5 5 0-15,1 3 0 0,-5 0 0 16,1 8-1-16,-1-1 1 15,1 5 0-15,-1-1 0 0,0 4-1 16,-3 0 1-16,-1 4-1 16,0 3 1-16,0 1-1 15,-4 7 0-15,0 0 0 16,0 0 1-16,0 0-1 0,0 4 0 16,0-1 0-16,0 5 1 15,0 3 0-15,-4 11 0 31,4 1-1-31,-4 3 1 16,0 8 0-16,4-1 0 0,0 1 0 16,0-1 0-16,0 5 0 15,-5-5 0-15,1 1 0 16,0-4 1-16,4 0-1 16,0 0 0-16,0 0 0 15,-4-4 1-15,0-4 0 16,4 1 0-16,0-9 0 15,0 1 0-15,0-7 0 0,0-1 0 16,0-7-3-16,0 0 1 16,0-7-9-16,0 7 0 0</inkml:trace>
          <inkml:trace contextRef="#ctx0" brushRef="#br0" timeOffset="3636.1">2375-445 23 0,'0'-4'11'0,"12"4"-6"0,-12 0 10 16,0 0-15-16,0 0 1 0,0 4 1 15,0 0 0-15,0 3-2 16,-4 12 0-16,0-4 1 16,0 0 1-16,-5 11-1 15,1 4 0-15,0 3 0 16,-1 5 0 0,1-1 0-16,-5 4 0 15,1 0-1-15,-1 8 0 16,0-12 0-16,1-3 1 15,-1 0-1-15,1-1 0 16,3-3 0-16,1 0 0 0,-1-4 0 16,5-4 1-16,0-7-1 15,0 0 1-15,4-3 0 16,0-1 0-16,8-8-1 16,1 1 1-16,3-4-1 15,5 0 1-15,4-4-1 16,4 1 0-16,9 3 0 0,4 0 0 15,-1 0-1-15,1 0 1 16,-8-4 0-16,-5 4 0 16,0 0 0-16,-4 0 0 0,-4 0 1 15,-4 0 0-15,-5 0 0 32,-4 0 1-32,-4 0-1 15,0 0 1-15,0 0-1 16,-4-4 1-16,0 1-6 15,4-1 1-15,-4 4-8 16,-5 0 1-16</inkml:trace>
          <inkml:trace contextRef="#ctx0" brushRef="#br0" timeOffset="4469.01">2816-766 20 0,'-8'-23'10'0,"20"12"-4"0,-7 4 8 16,3 3-14-16,0-3 1 0,1 3 1 16,3 0 0-16,1 0-3 15,0 1 1-15,-1 3 1 32,5-4 1-32,0 4-1 0,0 4 0 15,-1-4-1-15,1 7 0 16,-4 1 0-16,4 3 1 15,-5 4-1-15,-3-4 1 16,-9 11-1-16,-5-7 1 16,-7 8 0-16,-5-5 0 0,0 12 0 15,-4-15 1-15,0 0-1 16,-4 4 1-16,0 3-2 16,-5-3 1-16,5 0-1 15,0-1 1-15,4-3-1 0,0-4 1 16,4-3-1-16,4-4 1 15,5-4-1-15,0 0 1 16,3-8-1-16,5 1 1 16,0-1-2-16,5 1 1 0,3-1-1 15,0 4 1-15,1 1-1 16,-1 3 1-16,1 0-1 31,-1 0 1-31,0 3-1 16,1 5 1-16,4-1 0 15,-1 5 1-15,1-1-1 16,4 4 1-16,-1-4 0 0,1 0 0 16,4-3 0-16,0-1 0 15,0-3 0-15,-4 0 1 16,4-4-1-16,0 0 1 0,0 3-4 16,-4-3 0-16,-5 0-8 15,-3 0 0-15</inkml:trace>
          <inkml:trace contextRef="#ctx0" brushRef="#br1" timeOffset="-37103.23">4438-2417 13 0,'4'-8'6'0,"13"1"3"0,-17 7 5 15,0 0-12-15,9 0 0 16,-9 0 1-16,0 0 1 0,8 4-5 15,-8 3 1-15,-4 4 2 16,4 4 1-16,-4 11-2 16,-1 4 0-16,1 4-1 15,0 7 1-15,4 0-1 16,0 8 0-16,0-1 0 16,0 1 0-16,0-12 0 15,4 0 0-15,0 1 1 16,5-5 0-16,-5 1 0 0,0-8 0 15,0-3 0-15,-4-1 0 16,0-7-9-16,-4-4 1 0</inkml:trace>
          <inkml:trace contextRef="#ctx0" brushRef="#br1" timeOffset="-35186.18">4052-2186 19 0,'4'15'9'0,"0"-22"-4"16,-4 7 8-16,4 4-12 0,-4-4 0 15,9 3 0-15,-1 1 1 16,0 0-3-16,5 0 1 16,4 3 1-16,0 1 0 31,4-1-1-31,0 4 1 16,8 4-1-16,5 0 0 15,-5-4 0-15,0 4 0 16,-3-4 0-16,-1 4 1 0,-8 0-1 15,0 0 1-15,-5-4-1 16,-8 4 1-16,-4 0-1 16,-8 0 1-16,-5-4 0 15,-3-3 0-15,-5-1-1 16,-5 5 0-16,-3 3-7 0,-1 3 0 16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03T20:54:36.47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8131818-7691-44AE-A7CB-224782604ED9}" emma:medium="tactile" emma:mode="ink">
          <msink:context xmlns:msink="http://schemas.microsoft.com/ink/2010/main" type="writingRegion" rotatedBoundingBox="14649,7130 18264,6446 18487,7620 14871,8304">
            <msink:destinationLink direction="with" ref="{F0EE8D7B-AB04-4F89-A807-292F60F292DD}"/>
          </msink:context>
        </emma:interpretation>
      </emma:emma>
    </inkml:annotationXML>
    <inkml:traceGroup>
      <inkml:annotationXML>
        <emma:emma xmlns:emma="http://www.w3.org/2003/04/emma" version="1.0">
          <emma:interpretation id="{EA46A77C-3A7F-424C-8BFD-7B51DC5F2FC3}" emma:medium="tactile" emma:mode="ink">
            <msink:context xmlns:msink="http://schemas.microsoft.com/ink/2010/main" type="paragraph" rotatedBoundingBox="14649,7130 18264,6446 18487,7620 14871,83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7A1EF9-0596-4F78-9512-241B880BEFF0}" emma:medium="tactile" emma:mode="ink">
              <msink:context xmlns:msink="http://schemas.microsoft.com/ink/2010/main" type="line" rotatedBoundingBox="14649,7130 18264,6446 18487,7620 14871,8304"/>
            </emma:interpretation>
          </emma:emma>
        </inkml:annotationXML>
        <inkml:traceGroup>
          <inkml:annotationXML>
            <emma:emma xmlns:emma="http://www.w3.org/2003/04/emma" version="1.0">
              <emma:interpretation id="{A05234C9-3581-4BBF-BEA8-3874102701EB}" emma:medium="tactile" emma:mode="ink">
                <msink:context xmlns:msink="http://schemas.microsoft.com/ink/2010/main" type="inkWord" rotatedBoundingBox="15917,6890 18264,6446 18487,7620 16139,8064">
                  <msink:destinationLink direction="with" ref="{15AC1BB1-3621-4BB1-8BBF-3C80F13F57AA}"/>
                </msink:context>
              </emma:interpretation>
            </emma:emma>
          </inkml:annotationXML>
          <inkml:trace contextRef="#ctx0" brushRef="#br0">1579-202 16 0,'4'-19'8'0,"-4"-4"-1"0,0 16 2 32,-13-12-8-32,-4 4 0 15,1 4 0 1,-1 4 1-16,-4 3-3 15,0 0 1-15,0 0 1 16,4 4 0-16,-12 0-1 16,-1 4 1-16,1 4-1 15,-1 7 1-15,5 3-1 0,0 8 0 16,8 1 0-16,4-1 1 16,5 4-1-16,4 3 0 15,8 1 0-15,4-4 0 0,5-4 0 16,4-7 0-16,0-1 1 15,4-7 0-15,4-3 0 16,0-16 0-16,0-6 0 16,1-9 0-16,3-3 1 15,5-4 1-15,-1-7-2 16,5-4 1-16,-4 7-1 16,-1-3 1-1,-3-8-2-15,-5 7 1 16,-4 1-1-16,-4 0 0 0,-5-1 0 15,1 5 0-15,-5-1-1 16,1 4 0-16,-1 0 0 16,-4 4 1-16,5 4-1 15,-9-1 0-15,0 9-1 16,0 2 1-16,0 9 0 16,-9-1 1-16,5 8-1 0,0-1 1 15,4 12-1-15,0 0 1 16,0 8-1-16,0-1 0 15,0 0 0-15,-4 1 1 0,0 3-1 16,-1 8 1-16,1-8 0 16,-4 4 0-16,-5 3 0 15,5 1 0-15,-1-1 0 32,1 1 1-32,0 3-1 0,3-7 0 0,1 0 0 31,4 0 1-31,0 0-1 0,0 4 0 0,-4-8 0 15,4-4 0 1,0 1 0-16,0-8 1 16,0-1-1-16,-4-2 1 15,0-1 0-15,4-4 0 16,-5-3 1-16,1-4 0 16,4 0 0-16,-4 0 0 0,0-4-1 15,-1-3 1-15,1-1-10 16,4-3 1-16</inkml:trace>
          <inkml:trace contextRef="#ctx0" brushRef="#br0" timeOffset="846.02">1911-139 18 0,'4'4'9'0,"13"-12"-7"0,-9 8 10 0,0-3-12 15,5-1 1-15,4 0 0 16,4 0 1-16,0 4-3 0,0 0 1 16,-4 0 1-16,0 0 0 15,-1 0 0-15,-3 0 0 16,0 0-1-16,-5 0 1 0,0 4-7 16,-8-4 0-16</inkml:trace>
          <inkml:trace contextRef="#ctx0" brushRef="#br0" timeOffset="468.71">1936-329 16 0,'0'0'8'0,"17"-8"0"16,-13 12 2-16,4-4-9 0,1 0 0 15,3 0 0-15,1 0 1 16,4 4-3-16,4-4 1 15,0 0 1-15,0 3 0 16,0-6 0-16,-4-1 0 16,4 4 0-16,-5-4 0 15,1 4-2-15,-4 0 1 16,-1 0-6-16,-3 4 0 16</inkml:trace>
          <inkml:trace contextRef="#ctx0" brushRef="#br0" timeOffset="1624.77">2797-987 17 0,'0'-11'8'0,"0"22"-5"16,0-11 10-16,0 0-13 0,0 0 0 16,0 8 0-16,-4 7 1 15,0-1-1-15,-5 5 0 16,1 4 0-16,0 3 1 16,-5 0-1-1,0 4 1-15,1 3-1 16,-5 5 1-16,4-5-1 0,1 1 0 15,3-4 0-15,1 3 1 16,0-3-1-16,-1-7 1 16,5-5-1-16,0-3 1 0,4 0-1 15,0-3 1-15,0-5-1 16,0-3 1-16,4-1-1 16,4 1 1-16,1 0-1 15,-1-8 0-15,5 4 0 16,-1 0 0-16,1 0 0 15,4 0 1-15,0 0-1 0,4 0 0 16,0 0 0-16,4 4 0 16,0-4 0-16,0 4 0 15,-4-1 0-15,-4 1 1 16,-4-4-1-16,-1 4 1 16,-3-4 0-16,-1 0 0 15,-4 0-3-15,-4 0 0 16,0 0-5-16,0 4 1 15</inkml:trace>
          <inkml:trace contextRef="#ctx0" brushRef="#br0" timeOffset="2168.34">3365-744 6 0,'-5'22'3'0,"-16"-7"8"0,17-7-5 16,-8-1-5-16,-1 12 1 15,-4 3 0-15,0 1 1 16,-4 7-4-16,-4-1 1 15,0 5 1-15,-4 3 1 16,3-3-1-16,1 0 0 0,0-1 0 16,-5 1 0-16,-3 0 0 15,3-1 0-15,1-3-1 16,0 0 0-16,3-8 1 31,10-7 0-31,-1 0-1 16,4-4 1-16,1-3 0 0,3-1 0 15,1-3-1-15,4 0 1 16,-1 0-3-16,1-1 1 16,0-3-5-16,4 4 0 15</inkml:trace>
          <inkml:trace contextRef="#ctx0" brushRef="#br0" timeOffset="2814.39">3331-382 13 0,'8'-18'6'0,"13"10"-1"0,-12 4 7 0,-1 1-12 16,5 3 1-16,-1-4 0 15,5 4 0-15,-4 4-1 16,4-4 0-16,-1 7 0 31,1 1 1-31,-4 7-1 16,-1-4 1-16,-3-4-1 0,-5 4 0 15,-4 4 0-15,-4 0 1 16,-5 0 0-16,-3 4 0 16,-1 0-1-1,-4 7 1-15,-4-4-1 0,-4 1 1 16,-4-9-1-16,4 1 1 16,-5 0-1-16,5-7 1 15,4 3-1-15,4 0 0 16,0 4-1-16,5-4 1 15,3 1-1-15,5-1 1 16,0-7 0-16,4-4 0 16,4 0 0-16,9 0 0 15,4 0 0-15,4 0 1 0,4 7-1 16,0-3 0-16,0-1 0 16,-4 1 0-16,9 7-1 15,3 1 1-15,1 3 0 16,-1-4 0-16,1 0 0 0,4 0 0 15,-13 0 0-15,-4 1 1 0,0-9-1 16,-4 1 0-16,-4 0 1 16,-5-4 1-16,0 0-8 15,-8 0 1-15</inkml:trace>
          <inkml:trace contextRef="#ctx0" brushRef="#br0" timeOffset="-1220.77">444 22 11 0,'8'-12'5'0,"1"1"6"0,-9 11-3 16,0 0-7-16,0 4 0 16,0 0 1-16,0 3 1 0,-4 1-3 15,-1 7 0-15,1 0 1 16,-8 3 1-16,-5-3-1 16,-8 8 1-16,-9-5-1 15,0 1 0-15,1 0 0 16,-1 3 0-16,-4-3-1 15,1-1 1-15,3 5 0 16,0-8 0-16,5-4-1 16,4 4 1-16,4-4-1 0,4-3 1 15,4-5-1-15,5 1 0 16,4 0 0-16,4-1 0 16,8-3 0-16,5 4 0 15,3-4-1 1,5 0 1-16,5 4 0 15,-1 0 0-15,0 3 0 16,5 1 0-16,3 3 0 16,1 0 0-16,4 0-1 0,-5 4 1 15,-3 0 0-15,-5-4 0 16,0 1 0-16,0-1 0 16,-4 4 0-16,-4-8 1 0,-4-3 0 15,-5 0 0-15,0-1 0 16,-8-3 1-16,0 0 0 15,-4-3 1-15,-4-1-10 16,4 4 0-16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3T20:48:20.10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15120 4889 10 0,'-3'6'5'0,"6"-25"2"16,0 11 5-16,3-2-10 16,3-6 0-16,2-5 0 15,4 7 0-15,6-4-3 16,6-6 0-16,9-8 2 15,14-2 1-15,10-11-2 16,-1-5 0-16,19-11 0 16,11-5 0-16,15 5 0 0,-3-3 0 15,7 4 0-15,8-7 0 16,-6 9 0-16,-9 5 1 16,3 6-1-16,-3 4 0 15,-2 4 0-15,-4 7 1 16,-21 3 0-16,-8 2 0 15,-7 9-1-15,-5 2 1 16,-9 3-1-16,-7 2 0 16,-14 3-6-16,-9 8 0 15</inkml:trace>
  <inkml:trace contextRef="#ctx0" brushRef="#br0" timeOffset="562.51">15352 4559 20 0,'0'2'10'0,"0"6"-10"0,-3-8 14 15,0 3-14-15,-6 5 1 16,-6 3-1-16,-6 4 1 16,-6 7-2-16,-2 1 1 15,-4 1 1-15,9 3 0 16,-3 2-1-16,1 2 1 0,5-7-1 16,0-3 1-16,6 1-1 15,6-1 1-15,6-8-1 16,3-2 0-16,9-3 0 15,0-6 0-15,3 1 0 16,9-3 0-16,8-3 0 16,4-2 0-16,3-3 0 15,3 0 1-15,2 0-1 16,-2 0 1-16,-3 3 0 16,-1 0 0-16,-2 2-7 15,-6 0 0-15</inkml:trace>
  <inkml:trace contextRef="#ctx0" brushRef="#br0" timeOffset="1765.63">17507 3921 9 0,'0'0'4'0,"15"-16"4"0,-9 8-2 0,0-2-4 15,3-4 1-15,-3-1 0 16,0 4 1-16,-6 3-6 15,-3-2 1-15,-6 2 3 16,-6 2 0-16,-3 4-2 16,-3 7 1-16,3 8-1 15,-3 6 0-15,-2 4 0 16,-1 9 0-16,6 8-1 16,6 0 1-16,6-1-1 15,9-4 1-15,6-6 0 16,3-11 1-16,6-12 0 15,5-17 0-15,10-18 0 16,9-5 1-16,3-14-1 16,5 0 1-16,4-7-1 15,-4-6 0-15,-11 0-1 16,-6-5 0-16,-9 16 0 16,-7 10 1-16,-2 8-1 0,-6 6 1 15,0 7-1-15,-9 9 0 16,-6 12 0-16,-9 14 0 15,-3 8 0-15,-5 8 0 16,-4 10-1-16,3-2 1 16,0 7 0-16,3 4 0 15,4-1 0-15,5 0 0 16,3-5 0-16,6-5 0 16,6-3 0-16,3-13 1 15,9-8 0-15,5-9 0 0,4-9 0 16,9-14 1-16,-3-3-1 15,-3-10 1-15,2-2-2 16,1-1 1-16,-3 11-1 16,-3-1 0-16,-4 7-1 15,-5 4 1-15,-3 0-1 16,-6 6 1-16,-6 8-2 16,-3 13 1-16,-3 5 0 15,0 5 1-15,0 9-1 16,3 2 0-16,3-3 1 15,3-5 0-15,3-5 1 16,3-8 0-16,0-3-2 16,3-10 1-16,0-8-7 15,0-11 1-15</inkml:trace>
  <inkml:trace contextRef="#ctx0" brushRef="#br0" timeOffset="1921.89">18102 3651 25 0,'-15'-21'12'0,"9"32"-16"0,6-11 18 16,0 0-14-16,3 2 1 15,3 1 0-15,0 2 0 16,3 6-8-16,3 2 1 16</inkml:trace>
  <inkml:trace contextRef="#ctx0" brushRef="#br0" timeOffset="2453.16">18355 3704 23 0,'-6'8'11'0,"6"-8"-13"0,0 0 16 0,0 8-14 15,0 13 0-15,-6-5 0 16,0 11 1-16,0 7-1 16,0 3 0-16,1 5 0 15,-1 1 0-15,-6-4 1 16,0-4 0-16,-3-9 1 15,-9-5 0-15,0-5 0 16,0-5 0-16,-2-9 0 16,-1-4 0-16,3-9-1 15,3-2 1-15,6-6-1 16,6 4 0-16,6-1-1 16,3-3 0-16,9-5-2 15,6 1 0-15,9-1-3 0,9 0 0 16,8 5-1-16,-2-7 0 15,3-3 0-15,2-3 0 16,1 0 2-16,-3-2 1 16,-1 8 5-16,-5 2 0 15,-6 5 1-15,-6 3 0 16,-6 8 1-16,-6 11 0 16,-4 5-1-16,-5 8 1 15,-6 13-3-15,-8-3 1 0,-4 17-2 16,-3-1 1-16,0 3-1 15,0 5 0-15,6-5 0 16,0-5 0-16,3-6 0 16,3-10 1-16,3-8 0 15,3-5 0-15,0-11 1 16,6-6 0-16,3-4 0 16,3-9 0-16,3 3-2 15,6-2 0-15,3-3-7 16,3 2 0-16</inkml:trace>
  <inkml:trace contextRef="#ctx0" brushRef="#br0" timeOffset="3281.28">18980 3818 20 0,'9'-3'10'0,"3"-18"-7"15,-9 11 10-15,-3-4-12 0,-3 4 0 16,-3-1 0-16,-6 6 1 15,-9 2-3-15,-2 6 1 16,-4 10 0-16,3-5 1 16,0 8-1-16,-3 2 0 15,1 9-1-15,5-1 1 16,3 1-1-16,6 2 0 16,6-3 1-16,9 1 0 15,6-9 0-15,0-4 1 16,24-33 0-1,5-5 0-15,4-8 1 16,-3 6 0 0,-1 0-1-16,-2-1 0 0,-6 6-1 15,-3 2 1-15,-9 6-2 16,-10 8 1-16,-8 8 0 16,-5 2 0-16,-4 8-1 15,-3 8 1-15,-3 6-1 16,-3-4 0-16,6 7 0 15,0-1 1-15,6-5 0 16,0-3 0-16,6 0 0 16,3-13 1-16,6-11 0 15,6-7 0-15,3-6 0 16,12-5 0-16,2-9 1 16,4 4 0-16,-6-1-1 15,0 1 0-15,-7 2-1 16,-2 6 1-16,-3 4-2 0,-6 7 1 15,-6 7-1-15,-6 2 0 16,0 9 0 0,0 5 0-16,-3 5 1 0,-3 3 0 15,-3-1-1-15,3 1 1 16,3-5-1-16,0-1 1 16,9-4 0-16,0-7 0 15,0-7 0-15,3-5 0 16,3-5 1-16,9-9 1 0,6-5-1 15,2 3 0-15,4 0 0 16,0-3 0-16,-3 3-1 16,5 2 0-16,-8 4-1 15,-6 4 1-15,-6 3-1 16,-3 8 0-16,-9 3 0 16,-6-1 0-16,-3 6 0 15,0 5 1-15,-3 6 0 16,3 2 0-16,0 3 0 15,0-6 1-15,3 1 0 16,6-3 1-16,0 2-2 16,6-7 0-16,0 0-6 15,9-6 0-15,6-8-2 16,2-2 1-16</inkml:trace>
  <inkml:trace contextRef="#ctx0" brushRef="#br0" timeOffset="3734.41">19963 3691 22 0,'-12'-8'11'0,"-3"5"-13"0,9 3 19 15,-6 6-17-15,-3 2 1 16,-9 10 0-16,0-2 0 16,4 13-2-16,-1-2 1 15,6 7 0-15,0-5 0 16,3 3 0-16,6 2 0 15,6-5 0-15,6-8 0 0,12-10 1 16,9-11 0-16,8-5 0 16,13-6 0-16,3-5 0 15,2-5 1-15,-8-5-1 16,-3 4 1-16,-1-1-1 16,-5-4 1-16,-6 3-1 15,-9 3 0-15,-10 0 0 16,-5 5 0-16,-6 0-1 15,-3 8 1-15,-3 3-1 16,3 5 0-16,-5 3-1 16,-1 7 0-16,-6 9 0 15,0-6 0-15,0 3-1 16,0 8 1-16,0 2-1 16,6 1 1-16,3-4 1 15,9 1 0-15,9 0 1 16,3 0 0-16,0-11-3 15,12-13 0-15,11-5-5 16,-2-6 1-16</inkml:trace>
  <inkml:trace contextRef="#ctx0" brushRef="#br0" timeOffset="4281.29">18784 4408 19 0,'-3'-8'9'0,"9"-3"-5"0,-6 6 10 16,-3-3-13-16,-9-2 1 16,-9-1 0-16,-9 3 1 15,-5 5-4-15,-13 6 0 16,-9 8 2-16,4 2 1 16,2 8-1-16,-2 11 0 15,-4 2-1-15,7 6 0 16,5 2 0-16,9 1 0 15,9-9-1-15,7 3 0 16,14 0 0-16,12-5 1 0,17 0 0 16,4-11 1-16,9-8-1 15,11-8 1-15,10-5-7 16,6 0 0-16</inkml:trace>
  <inkml:trace contextRef="#ctx0" brushRef="#br0" timeOffset="4875.05">18831 4845 23 0,'-14'0'11'0,"14"-3"-12"16,3-5 14-16,3-3-13 16,-1-5 0-16,7 3 0 15,3-8 0-15,6-8 0 16,0-11 0-16,6-5 0 15,2-5 1-15,1 5-1 16,0 0 0-16,3 0 0 0,-3 5 1 16,-1 6-2-16,-5 10 1 15,-3 3-1-15,-3 5 0 16,-3 6 0-16,-3 4 1 16,-3 6 0-16,-7 8 0 15,-2 5 1-15,-5 1 0 16,-1 7 0-16,-3 5 1 15,0 6-1-15,3 2 0 16,0-2-1-16,3-3 1 0,3-5-1 16,3 0 1-16,3-8-1 15,6-6 1-15,3-7 0 16,-1-8 1-16,1-6-1 16,6-10 1-16,3-8 0 15,3 0 0-15,3-3-1 16,-1 3 0-16,-2 2 0 15,-6 4 0-15,0 4-1 16,-9 3 0-16,-3 6-1 16,-6 7 1-16,-3 8-1 15,-3 6 0-15,-3 2-1 16,-3 11 1-16,0 8 0 16,0 2 0-16,0 8 0 15,0-2 0-15,0 0 1 16,0-8 0-16,0-3 1 15,3 0 1-15,3-5-3 16,3-6 0-16,9-7-6 16,3-1 0-16</inkml:trace>
  <inkml:trace contextRef="#ctx0" brushRef="#br0" timeOffset="5125.05">19739 4569 22 0,'3'-2'11'0,"30"-9"-10"0,-18 8 14 0,6-2-15 15,6 0 0-15,8 0 1 16,7-1 0-16,9 1-1 16,-1 0 1-16,-8-3 0 15,-3 5 1-15,-4-2 0 16,-2 2 1-16,0 1-4 15,-9 2 0-15,-4 2-6 16,-2 1 0-16</inkml:trace>
  <inkml:trace contextRef="#ctx0" brushRef="#br0" timeOffset="5375.06">20219 4411 23 0,'-21'0'11'0,"33"2"-14"16,-6 1 14-16,5 0-11 16,10-3 0-16,6 0 0 0,3 0 1 15,3 5-1-15,-4 5 0 16,-2 1 0-16,-6 10 1 16,-9 0 0-16,-6 3 1 15,-9 0-1-15,-12 2 1 16,-6 6 0-16,-6-3 0 15,1-5-1-15,2-3 1 16,0-5-8-16,9-5 0 16</inkml:trace>
  <inkml:trace contextRef="#ctx0" brushRef="#br0" timeOffset="5765.69">19775 4466 17 0,'-3'-5'8'0,"9"-8"-6"16,-6 13 7-16,0-3-9 15,-6 3 1-15,-3 5 1 16,0 3 0-16,-6 3-2 16,-6 2 1-16,-5 8 1 15,-4-2 0-15,6-3-1 0,0-1 0 16,6 4 0 0,4 2 0-16,2-2-2 0,6-3 1 15,3 5-1-15,6-3 1 16,9-5-1-16,2-2 1 15,10 2-1-15,3-2 1 16,-3-3 0-16,3-3 1 31,32-2-7-31,1 2 1 0</inkml:trace>
  <inkml:trace contextRef="#ctx0" brushRef="#br0" timeOffset="6468.83">21007 4633 22 0,'3'-16'11'0,"24"-18"-13"16,-18 23 15-16,0-2-13 16,-3-14 0-16,-3 3 0 0,0 3 1 15,-12 0-1 1,-6 3 1-16,-3 2 0 0,0 3 1 16,-5 5-1-16,-4 2 0 15,-3 9 0-15,0 0 0 16,0 7-1-16,4 11 1 15,2 8-1-15,3 6 0 16,3-1-1-16,3 3 1 16,3-2 0-16,3-6 0 15,6 0 0-15,6-5 0 16,6-6 0-16,6-5 1 0,9-10 0 16,6 2 0-16,0-10 0 15,8-8 0-15,7-3-1 16,-3-5 1-16,-10-3-1 15,-5 3 1-15,-3 2-1 16,-6 3 0-16,-3 6 0 16,-6-3 0-16,-3 5-1 15,-3 8 1-15,2 2 0 16,-5 9 0-16,-5 2-1 16,-7 8 1-16,-6 6-1 15,-6-1 1-15,-3 9 0 16,-3 7 0-16,1 0 0 15,-1 9 1-15,3 1-1 16,0 1 0-16,1 6 0 16,2-14 1-16,3 0-1 15,6 0 0-15,3-3 1 16,6-2 0-16,6-9 0 0,9-10 1 16,9-2 0-16,9-8 0 15,11-9-5-15,10-10 1 16,3-5-6-16,-1 0 0 15</inkml:trace>
  <inkml:trace contextRef="#ctx0" brushRef="#br1" timeOffset="-158477.65">12518 17595 10 0,'3'5'5'0,"12"-13"-3"0,-9 11 6 0,0 2-8 32,3 3 0-32,0 3 1 0,0 2 1 0,6 8-2 15,-1-2 1-15,7 2 1 16,3 0 0-16,3 3-1 16,0-1 1-16,-3-1-1 15,8-1 0-15,7-11-1 16,6 9 0-16,2-9 0 15,4 6 1-15,5 6-1 0,-2-7 0 16,-3-1 0-16,11-4 1 16,7-4-1-16,5-6 1 15,12 0-1-15,-2-8 1 16,17 0-1-16,3 0 1 16,9-6-1-16,-9 1 1 15,6-3-1-15,1 6 0 16,-1 2-1-16,-15 3 1 15,-3 5 0-15,-5 5 1 0,-7 3-1 16,-6-6 0-16,-5 4 0 16,-10 4 0-16,-2 4 0 15,-12-1 1-15,-7-3-1 16,-8 6 0-16,-6-5 0 16,-6-3 1-16,-3 0 0 15,-4-6 0-15,-2 4 0 16,-3-6 1-16,0-6-1 15,0-2 0-15,3-2 0 16,0-1 0-16,3 1-1 31,6-4 0-31,9-7 0 0,5 5 0 0,7 0-1 16,6 1 1-16,2 1-1 16,1 6 0-16,3 1 0 15,-1 4 0-15,7 3 0 16,8-5 1-16,13 5-1 15,14 0 1-15,0 0 0 0,15 0 0 16,15 0 0-16,3-3 1 16,3-2-1-16,6 5 0 15,-6 0 0-15,0 0 1 16,-3 5-1-16,9-2 0 16,-12 5-1-16,6-8 1 15,-3 0 0-15,3 0 1 16,-15 0-1-16,1-11 1 15,-7-8 0-15,-9 4 0 0,-6-1 1 16,-11-13 0-16,-19 5-8 16,-17 0 0-16,-16 3-1 15,-20 0 0-15</inkml:trace>
  <inkml:trace contextRef="#ctx0" brushRef="#br1" timeOffset="-157555.74">13801 18523 13 0,'18'0'6'0,"24"0"1"0,-28-2 8 0,10 2-16 0,3 0 1 32,15 0 0-32,-1 0 0 0,7 8 0 0,12-8 0 0,11 8 0 31,15-3 0-31,-2-2 0 16,14-3 1-16,6-8-1 0,9 8 1 0,-9-3-1 15,7-2 1-15,-1-3 0 16,0 8 0-16,-6-8 0 15,-12 3 0-15,-5 2 0 16,-4-2 0-16,-6-3 0 31,-8 8 0-31,-7-3 0 16,-11 3 1-16,-9-5 0 0,-10 5 0 0,-8 0-5 31,-12 0 1-31,-12 0-5 0,-9 0 1 0</inkml:trace>
  <inkml:trace contextRef="#ctx0" brushRef="#br1" timeOffset="-157040.15">14489 18725 18 0,'3'-6'9'0,"3"12"-7"0,-6-6 10 0,0 0-12 15,-3 7 1-15,0 7-1 16,-3-4 1-16,0-2-1 16,0 5 0-16,0 1 1 0,3 2 0 0,0-1-1 31,0 1 1-31,0 5 0 0,3 1 0 0,0-6 0 0,0-9 0 31,0 4-1-31,0 0 1 16,0-3-7-16,0-6 0 0</inkml:trace>
  <inkml:trace contextRef="#ctx0" brushRef="#br1" timeOffset="-156555.77">14694 18756 18 0,'0'-10'9'0,"9"4"-8"15,-3 4 10-15,0-4-11 16,3 6 1-16,3-2 0 16,3-3 0-16,2 5-2 15,1 0 1-15,0 0 0 16,3 5 1-16,-6-3-1 15,0 12 1-15,-3-4 0 16,-3 4 0-16,-9-7 0 16,-6 7 0-16,-6 2 0 15,-6-1 1-15,-3 9-1 16,-3-3 0-16,3-5 0 0,4 0 0 16,-1-8 0-16,3-8 0 15,3-3-1-15,3-2 0 16,0 3 0-16,6-6 0 15,3 0 0-15,3-3 0 16,3 3-2-16,3 5 1 16,0-2 0-16,3 3 0 15,0 2 0-15,0 2 1 16,2 3-1-16,4-2 1 0,9 5 0 16,0-3 1-16,3 3 1 15,5-8 0-15,7 0-9 16,0-2 1-16</inkml:trace>
  <inkml:trace contextRef="#ctx0" brushRef="#br1" timeOffset="-155774.51">14042 18023 16 0,'-3'0'8'0,"9"-5"1"0,-6 5 6 16,0 0-16-16,0 0 1 16,0 5 0-16,0-2 1 15,0 2-1-15,0 11 1 16,0 8-1-16,-3 2 1 16,3 6 0-16,-3-3 0 0,3 0-1 15,0 3 1-15,-3-8-2 16,3-8 0-16,6 5-5 15,-3 0 0-15</inkml:trace>
  <inkml:trace contextRef="#ctx0" brushRef="#br1" timeOffset="-154899.5">14289 18214 6 0,'-3'5'3'0,"6"-5"12"15,-3 0-4-15,3-5-10 16,3 5 0-16,3 0 1 16,0 0 0-16,6 0-2 15,0 0 0-15,3 0 1 16,0 0 1-16,5 0-1 16,-2 5 0-16,3-2 0 15,0 2 0-15,-3-5 0 16,-1 8 1-16,-2-8-3 15,0 0 1-15,0 0-6 16,-3 0 0-16</inkml:trace>
  <inkml:trace contextRef="#ctx0" brushRef="#br1" timeOffset="-154602.61">14477 18105 16 0,'3'0'8'0,"0"16"-4"0,-3-13 9 15,0 8-13-15,0-1 0 16,0-2 0-16,0 8 1 0,0-3-1 15,-3 8 1-15,0-2-1 16,-3 2 1-16,0 0 0 16,0-10 1-16,0 2-8 15,0 3 1-15</inkml:trace>
  <inkml:trace contextRef="#ctx0" brushRef="#br1" timeOffset="-153555.73">15021 18076 17 0,'3'0'8'0,"15"-13"-4"0,-12 10 8 15,6-2-12-15,-3 3 1 16,3-4-1-16,3-2 1 15,0 8-2-15,3 0 1 0,2 0 0 16,-2 0 1-16,0 8-1 16,-3 0 0-16,-3 8 1 15,-6 3 0-15,-3-4 0 16,-3 1 0-16,-6 8 0 16,-3-8 0-16,0-3 0 15,-3 0 0-15,0-2-1 16,0 2 1-16,0-5-1 15,4-5 1-15,2 7-1 16,0-7 0-16,3 2 0 16,0-2 0-16,3-3-1 15,9 0 1-15,3 5-1 16,5-5 0-16,4 3 1 16,3 2 0-16,0 3 0 15,0 0 0-15,-6 8 0 16,-4-8 0-16,-2 0 0 15,-6 5 1-15,-6 8-1 0,-6-5 1 16,-3 0 0-16,-6 0 1 16,-5-8-1-16,-7 0 0 15,3-3 0-15,3-5 1 16,-3-5-1-16,-2-6 1 16,-1-2-1-16,0 5 1 15,3 3-9-15,6 5 0 16</inkml:trace>
  <inkml:trace contextRef="#ctx0" brushRef="#br1" timeOffset="-152540.09">16221 18801 14 0,'-9'-2'7'0,"9"18"3"16,0-16 0-16,3-8-10 16,3-6 1-16,3-2 0 15,0-5 0-15,3-3-1 16,0-7 0-16,6-6 1 15,2-8 0-15,4-8-1 16,6 8 1-16,0-8 0 16,-6 8 0-16,-7 0-1 15,-2 8 0-15,-6 5 0 16,-3 3 1-16,0 8-1 16,0 5 1-16,0 8-1 15,-6 8 0-15,6 5-1 16,-3 6 1-16,-3 2-1 15,3 3 1-15,-3 5-1 16,3 8 1-16,-3-2 0 0,0 2 0 16,-3 0 0-16,3 3 1 15,0-3-1-15,0 0 1 16,0-5-1-16,0-3 1 16,0-10 0-16,0 2 1 15,3-5-1-15,-3-8 0 16,3-8 0-16,3 0 0 15,3-8 0-15,0-5 0 16,3-3-1-16,5-10 0 0,4 7 0 16,0 1 0-16,0 2-1 15,-3 0 1-15,-3 3-1 16,-3-3 1-16,-3 11-1 16,-1-3 1-16,-2 8-1 15,0 0 1-15,-3 8-1 16,0 0 0-16,0 5 0 15,-3 6 0-15,0-3 0 16,0 0 0-16,0 13 0 16,-3 3 1-16,0 5 0 15,0 3 0-15,0 5 0 16,0 0 0-16,3 0 0 16,0-5 1-16,0 2 0 15,3-10 0-15,0 0-1 16,0-9 1-16,3-1-7 15,0-9 0-15</inkml:trace>
  <inkml:trace contextRef="#ctx0" brushRef="#br1" timeOffset="-152165.09">16950 18296 12 0,'0'-3'6'0,"0"6"3"0,0 2 3 0,3 3-12 15,-3 0 1-15,0 8 0 16,0 0 0-16,0 8-1 16,-3 5 0-16,0 5 1 15,-3 1 0-15,0 2 0 16,0 0 0-16,-2 0 0 15,5-8 1-15,0-5-2 16,-3-1 1-16,3-4 0 16,3-8 0-16,0-4-1 15,6 1 1-15,0-2 0 16,5-4 0-16,-5-2 0 16,3-2 0-16,3-4-1 15,3 4 1-15,3-4-4 16,0 6 1-16,0 0-5 15,0-2 0-15</inkml:trace>
  <inkml:trace contextRef="#ctx0" brushRef="#br1" timeOffset="-151649.46">17123 18142 21 0,'6'-5'10'0,"9"-11"-9"16,-9 16 15-16,6 0-17 16,0 0 1-16,2 0-1 15,-2 3 0-15,3 2 1 16,-3 3 1-16,0 0-1 16,-6 8 1-16,0-3-1 15,-9 3 1-15,0-8 0 16,-3 8 0-16,0-3 0 15,-3 0 0-15,0-2-1 16,0 5 1-16,3-8-1 16,0 5 0-16,0-5-1 15,0 5 1-15,3-10 0 0,3 2 0 16,0-2 0-16,6 7 0 16,3-7 0-16,3 2 0 15,6-5 1-15,0-5 0 16,6 5 0-16,-3 0 0 15,-1 0-8-15,-2 0 1 16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11:44.503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A013969-9071-4DD4-B343-A13B79BBF3DD}" emma:medium="tactile" emma:mode="ink">
          <msink:context xmlns:msink="http://schemas.microsoft.com/ink/2010/main" type="inkDrawing" rotatedBoundingBox="5602,16832 5651,13302 6787,13318 6738,16848" semanticType="callout" shapeName="Other">
            <msink:sourceLink direction="from" ref="{D9536ACB-940A-4751-9764-D01E58ABA998}"/>
            <msink:sourceLink direction="to" ref="{D9536ACB-940A-4751-9764-D01E58ABA998}"/>
          </msink:context>
        </emma:interpretation>
      </emma:emma>
    </inkml:annotationXML>
    <inkml:trace contextRef="#ctx0" brushRef="#br0">109 0 13 0,'-4'4'6'0,"-4"20"0"0,8-17 7 15,0 4-12-15,0 3 0 0,-4 3 0 16,0 7 1-16,4 1-3 16,-4-1 1-16,4 11 1 15,0 10 1-15,0 0-1 16,0 11 0-16,0 10 0 16,4-3 1-16,0 6-1 15,-4-3 0-15,0 8 0 16,0 6 0-16,0-4-1 15,0 8 1-15,4 3 0 16,-4 7 0-16,0-14-1 16,0 0 1-16,4 3-1 15,-4-3 1-15,4 4-1 16,0-8 1-16,0 4-1 16,-4 7 1-16,0-17 0 15,0 6 0-15,0 4 0 0,0 0 0 16,0 0-1-16,0 0 1 15,0-3-1-15,0 10 1 16,-4-17-1-16,0 3 0 16,0 0 0-16,0 0 0 15,0 3 0-15,4-6 1 16,0 0-1-16,-4-8 0 16,0-3 0-16,0 7 0 15,0-20 0-15,0 6 1 16,-3-3-1-16,-1-4 0 15,0-3 0-15,0 6 1 0,0-9-1 16,0-8 0-16,1-3 0 16,-1-7 0-16,4-1-2 15,0-2 1-15,0-1-8 16,4-6 1-16</inkml:trace>
    <inkml:trace contextRef="#ctx0" brushRef="#br1" timeOffset="43434.82">-995 602 11 0,'-4'4'5'0,"12"17"5"16,-8-21-3-16,8 0-5 16,-1 0 0-16,1-7 1 15,0 0 0-15,0-4-4 16,0-6 0-16,3-7 3 16,9-4 0-16,0 0-1 15,-1-3 0-15,1-4-1 16,-1-3 1-16,1 3-1 15,-1 0 0-15,1 4 0 0,-4-1 1 16,-5-2-1-16,1 6 0 16,0 3 0-16,-4 8 1 15,0 0 0-15,-1 3 0 16,-3 7-1-16,0-4 1 16,0 8-1-16,-4 3 1 15,4 0-1-15,0 10 0 16,0 1 0-16,0 3 0 15,0-4 0-15,0 7 0 0,0 4 0 16,-1 0 1-16,5 7-1 16,0 3 0-16,0 1 0 15,0-1 0-15,0 7 0 16,-1 1 1-16,5-5-1 16,0-2 0-16,0-5-4 15,3 1 1-15,5 4-4 16,-8-8 0-16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11:48.25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8D5ECA8A-EDE8-47C4-92DB-C5F8F0C56DAD}" emma:medium="tactile" emma:mode="ink">
          <msink:context xmlns:msink="http://schemas.microsoft.com/ink/2010/main" type="inkDrawing" rotatedBoundingBox="16347,16511 17604,16894 17589,16941 16333,16557" semanticType="callout" shapeName="Other">
            <msink:sourceLink direction="with" ref="{13606E19-965D-4CEB-A954-B0DE82E7F9EC}"/>
          </msink:context>
        </emma:interpretation>
      </emma:emma>
    </inkml:annotationXML>
    <inkml:trace contextRef="#ctx0" brushRef="#br0">-3 0 17 0,'0'7'8'0,"8"-10"-5"15,-4 6 8-15,4-3-10 16,3 0 0-16,5 7 0 15,4 0 0-15,7 4-2 16,8-4 1-16,4-4 0 16,4 4 1-16,8 4-1 15,8 2 1-15,-4 1-1 16,7 0 0-16,9 7 0 16,11 0 0-16,-8 0 0 15,-7 3 1-15,3 1-1 0,-3-4 0 16,-4 3-1-16,-12 0 1 15,-8-3 0-15,-4-3 0 16,4-5 0-16,-8 8 0 16,-4-7 0-16,1-3 0 15,-9-4-5-15,1 0 0 16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8FF8B69-9B2C-40B2-8F4A-12AD17161E55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1650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73754"/>
            <a:ext cx="7388860" cy="2760346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3AD8C18-3B4C-4233-9185-855B67907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614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89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27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67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27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12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D8C18-3B4C-4233-9185-855B679076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319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64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23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22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40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59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83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30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7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5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58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55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1B62-D5E9-4841-A25E-CE170768408B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1BBC-B2BD-429C-8EF5-B93C9240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88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1B62-D5E9-4841-A25E-CE170768408B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1BBC-B2BD-429C-8EF5-B93C9240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95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1B62-D5E9-4841-A25E-CE170768408B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1BBC-B2BD-429C-8EF5-B93C9240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2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1B62-D5E9-4841-A25E-CE170768408B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1BBC-B2BD-429C-8EF5-B93C9240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70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1B62-D5E9-4841-A25E-CE170768408B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1BBC-B2BD-429C-8EF5-B93C9240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57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1B62-D5E9-4841-A25E-CE170768408B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1BBC-B2BD-429C-8EF5-B93C9240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17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1B62-D5E9-4841-A25E-CE170768408B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1BBC-B2BD-429C-8EF5-B93C9240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20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1B62-D5E9-4841-A25E-CE170768408B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1BBC-B2BD-429C-8EF5-B93C9240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49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8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1B62-D5E9-4841-A25E-CE170768408B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1BBC-B2BD-429C-8EF5-B93C9240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91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1B62-D5E9-4841-A25E-CE170768408B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1BBC-B2BD-429C-8EF5-B93C9240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09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1B62-D5E9-4841-A25E-CE170768408B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1BBC-B2BD-429C-8EF5-B93C9240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7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3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8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3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7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1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2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A1683-9090-4C2B-91B1-44D14D0C610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8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41B62-D5E9-4841-A25E-CE170768408B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01BBC-B2BD-429C-8EF5-B93C9240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6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13" Type="http://schemas.openxmlformats.org/officeDocument/2006/relationships/customXml" Target="../ink/ink67.xml"/><Relationship Id="rId18" Type="http://schemas.openxmlformats.org/officeDocument/2006/relationships/image" Target="../media/image67.emf"/><Relationship Id="rId3" Type="http://schemas.openxmlformats.org/officeDocument/2006/relationships/notesSlide" Target="../notesSlides/notesSlide10.xml"/><Relationship Id="rId7" Type="http://schemas.openxmlformats.org/officeDocument/2006/relationships/customXml" Target="../ink/ink64.xml"/><Relationship Id="rId12" Type="http://schemas.openxmlformats.org/officeDocument/2006/relationships/image" Target="../media/image64.emf"/><Relationship Id="rId17" Type="http://schemas.openxmlformats.org/officeDocument/2006/relationships/customXml" Target="../ink/ink69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6.emf"/><Relationship Id="rId20" Type="http://schemas.openxmlformats.org/officeDocument/2006/relationships/image" Target="../media/image68.emf"/><Relationship Id="rId1" Type="http://schemas.openxmlformats.org/officeDocument/2006/relationships/tags" Target="../tags/tag9.xml"/><Relationship Id="rId6" Type="http://schemas.openxmlformats.org/officeDocument/2006/relationships/image" Target="../media/image61.emf"/><Relationship Id="rId11" Type="http://schemas.openxmlformats.org/officeDocument/2006/relationships/customXml" Target="../ink/ink66.xml"/><Relationship Id="rId5" Type="http://schemas.openxmlformats.org/officeDocument/2006/relationships/customXml" Target="../ink/ink63.xml"/><Relationship Id="rId15" Type="http://schemas.openxmlformats.org/officeDocument/2006/relationships/customXml" Target="../ink/ink68.xml"/><Relationship Id="rId10" Type="http://schemas.openxmlformats.org/officeDocument/2006/relationships/image" Target="../media/image63.emf"/><Relationship Id="rId19" Type="http://schemas.openxmlformats.org/officeDocument/2006/relationships/customXml" Target="../ink/ink70.xml"/><Relationship Id="rId4" Type="http://schemas.openxmlformats.org/officeDocument/2006/relationships/image" Target="../media/image80.png"/><Relationship Id="rId9" Type="http://schemas.openxmlformats.org/officeDocument/2006/relationships/customXml" Target="../ink/ink65.xml"/><Relationship Id="rId14" Type="http://schemas.openxmlformats.org/officeDocument/2006/relationships/image" Target="../media/image6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73.xml"/><Relationship Id="rId13" Type="http://schemas.openxmlformats.org/officeDocument/2006/relationships/image" Target="../media/image73.emf"/><Relationship Id="rId18" Type="http://schemas.openxmlformats.org/officeDocument/2006/relationships/customXml" Target="../ink/ink78.xml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77.emf"/><Relationship Id="rId7" Type="http://schemas.openxmlformats.org/officeDocument/2006/relationships/image" Target="../media/image70.emf"/><Relationship Id="rId12" Type="http://schemas.openxmlformats.org/officeDocument/2006/relationships/customXml" Target="../ink/ink75.xml"/><Relationship Id="rId17" Type="http://schemas.openxmlformats.org/officeDocument/2006/relationships/image" Target="../media/image75.emf"/><Relationship Id="rId2" Type="http://schemas.openxmlformats.org/officeDocument/2006/relationships/slideLayout" Target="../slideLayouts/slideLayout7.xml"/><Relationship Id="rId16" Type="http://schemas.openxmlformats.org/officeDocument/2006/relationships/customXml" Target="../ink/ink77.xml"/><Relationship Id="rId20" Type="http://schemas.openxmlformats.org/officeDocument/2006/relationships/customXml" Target="../ink/ink79.xml"/><Relationship Id="rId1" Type="http://schemas.openxmlformats.org/officeDocument/2006/relationships/tags" Target="../tags/tag10.xml"/><Relationship Id="rId6" Type="http://schemas.openxmlformats.org/officeDocument/2006/relationships/customXml" Target="../ink/ink72.xml"/><Relationship Id="rId11" Type="http://schemas.openxmlformats.org/officeDocument/2006/relationships/image" Target="../media/image72.emf"/><Relationship Id="rId5" Type="http://schemas.openxmlformats.org/officeDocument/2006/relationships/image" Target="../media/image69.emf"/><Relationship Id="rId15" Type="http://schemas.openxmlformats.org/officeDocument/2006/relationships/image" Target="../media/image74.emf"/><Relationship Id="rId23" Type="http://schemas.openxmlformats.org/officeDocument/2006/relationships/image" Target="../media/image78.emf"/><Relationship Id="rId10" Type="http://schemas.openxmlformats.org/officeDocument/2006/relationships/customXml" Target="../ink/ink74.xml"/><Relationship Id="rId19" Type="http://schemas.openxmlformats.org/officeDocument/2006/relationships/image" Target="../media/image76.emf"/><Relationship Id="rId4" Type="http://schemas.openxmlformats.org/officeDocument/2006/relationships/customXml" Target="../ink/ink71.xml"/><Relationship Id="rId9" Type="http://schemas.openxmlformats.org/officeDocument/2006/relationships/image" Target="../media/image71.emf"/><Relationship Id="rId14" Type="http://schemas.openxmlformats.org/officeDocument/2006/relationships/customXml" Target="../ink/ink76.xml"/><Relationship Id="rId22" Type="http://schemas.openxmlformats.org/officeDocument/2006/relationships/customXml" Target="../ink/ink8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39.emf"/><Relationship Id="rId5" Type="http://schemas.openxmlformats.org/officeDocument/2006/relationships/customXml" Target="../ink/ink8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6.xml"/><Relationship Id="rId18" Type="http://schemas.openxmlformats.org/officeDocument/2006/relationships/image" Target="../media/image130.emf"/><Relationship Id="rId26" Type="http://schemas.openxmlformats.org/officeDocument/2006/relationships/image" Target="../media/image170.emf"/><Relationship Id="rId21" Type="http://schemas.openxmlformats.org/officeDocument/2006/relationships/customXml" Target="../ink/ink90.xml"/><Relationship Id="rId34" Type="http://schemas.openxmlformats.org/officeDocument/2006/relationships/image" Target="../media/image210.emf"/><Relationship Id="rId7" Type="http://schemas.openxmlformats.org/officeDocument/2006/relationships/customXml" Target="../ink/ink83.xml"/><Relationship Id="rId12" Type="http://schemas.openxmlformats.org/officeDocument/2006/relationships/image" Target="../media/image1010.emf"/><Relationship Id="rId17" Type="http://schemas.openxmlformats.org/officeDocument/2006/relationships/customXml" Target="../ink/ink88.xml"/><Relationship Id="rId25" Type="http://schemas.openxmlformats.org/officeDocument/2006/relationships/customXml" Target="../ink/ink92.xml"/><Relationship Id="rId33" Type="http://schemas.openxmlformats.org/officeDocument/2006/relationships/customXml" Target="../ink/ink96.xml"/><Relationship Id="rId38" Type="http://schemas.openxmlformats.org/officeDocument/2006/relationships/image" Target="../media/image40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0.emf"/><Relationship Id="rId20" Type="http://schemas.openxmlformats.org/officeDocument/2006/relationships/image" Target="../media/image140.emf"/><Relationship Id="rId29" Type="http://schemas.openxmlformats.org/officeDocument/2006/relationships/customXml" Target="../ink/ink94.xml"/><Relationship Id="rId1" Type="http://schemas.openxmlformats.org/officeDocument/2006/relationships/tags" Target="../tags/tag12.xml"/><Relationship Id="rId6" Type="http://schemas.openxmlformats.org/officeDocument/2006/relationships/image" Target="../media/image710.emf"/><Relationship Id="rId11" Type="http://schemas.openxmlformats.org/officeDocument/2006/relationships/customXml" Target="../ink/ink85.xml"/><Relationship Id="rId24" Type="http://schemas.openxmlformats.org/officeDocument/2006/relationships/image" Target="../media/image160.emf"/><Relationship Id="rId32" Type="http://schemas.openxmlformats.org/officeDocument/2006/relationships/image" Target="../media/image200.emf"/><Relationship Id="rId37" Type="http://schemas.openxmlformats.org/officeDocument/2006/relationships/customXml" Target="../ink/ink97.xml"/><Relationship Id="rId5" Type="http://schemas.openxmlformats.org/officeDocument/2006/relationships/customXml" Target="../ink/ink82.xml"/><Relationship Id="rId15" Type="http://schemas.openxmlformats.org/officeDocument/2006/relationships/customXml" Target="../ink/ink87.xml"/><Relationship Id="rId23" Type="http://schemas.openxmlformats.org/officeDocument/2006/relationships/customXml" Target="../ink/ink91.xml"/><Relationship Id="rId28" Type="http://schemas.openxmlformats.org/officeDocument/2006/relationships/image" Target="../media/image180.emf"/><Relationship Id="rId36" Type="http://schemas.openxmlformats.org/officeDocument/2006/relationships/image" Target="../media/image23.png"/><Relationship Id="rId10" Type="http://schemas.openxmlformats.org/officeDocument/2006/relationships/image" Target="../media/image910.emf"/><Relationship Id="rId19" Type="http://schemas.openxmlformats.org/officeDocument/2006/relationships/customXml" Target="../ink/ink89.xml"/><Relationship Id="rId31" Type="http://schemas.openxmlformats.org/officeDocument/2006/relationships/customXml" Target="../ink/ink95.xml"/><Relationship Id="rId4" Type="http://schemas.openxmlformats.org/officeDocument/2006/relationships/image" Target="../media/image16.png"/><Relationship Id="rId9" Type="http://schemas.openxmlformats.org/officeDocument/2006/relationships/customXml" Target="../ink/ink84.xml"/><Relationship Id="rId14" Type="http://schemas.openxmlformats.org/officeDocument/2006/relationships/image" Target="../media/image111.emf"/><Relationship Id="rId22" Type="http://schemas.openxmlformats.org/officeDocument/2006/relationships/image" Target="../media/image150.emf"/><Relationship Id="rId27" Type="http://schemas.openxmlformats.org/officeDocument/2006/relationships/customXml" Target="../ink/ink93.xml"/><Relationship Id="rId30" Type="http://schemas.openxmlformats.org/officeDocument/2006/relationships/image" Target="../media/image190.emf"/><Relationship Id="rId35" Type="http://schemas.openxmlformats.org/officeDocument/2006/relationships/image" Target="../media/image14.png"/><Relationship Id="rId8" Type="http://schemas.openxmlformats.org/officeDocument/2006/relationships/image" Target="../media/image810.emf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13" Type="http://schemas.openxmlformats.org/officeDocument/2006/relationships/customXml" Target="../ink/ink102.xml"/><Relationship Id="rId18" Type="http://schemas.openxmlformats.org/officeDocument/2006/relationships/image" Target="../media/image85.emf"/><Relationship Id="rId3" Type="http://schemas.openxmlformats.org/officeDocument/2006/relationships/notesSlide" Target="../notesSlides/notesSlide14.xml"/><Relationship Id="rId7" Type="http://schemas.openxmlformats.org/officeDocument/2006/relationships/customXml" Target="../ink/ink99.xml"/><Relationship Id="rId12" Type="http://schemas.openxmlformats.org/officeDocument/2006/relationships/image" Target="../media/image82.emf"/><Relationship Id="rId17" Type="http://schemas.openxmlformats.org/officeDocument/2006/relationships/customXml" Target="../ink/ink104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4.emf"/><Relationship Id="rId20" Type="http://schemas.openxmlformats.org/officeDocument/2006/relationships/image" Target="../media/image86.emf"/><Relationship Id="rId1" Type="http://schemas.openxmlformats.org/officeDocument/2006/relationships/tags" Target="../tags/tag14.xml"/><Relationship Id="rId6" Type="http://schemas.openxmlformats.org/officeDocument/2006/relationships/image" Target="../media/image79.emf"/><Relationship Id="rId11" Type="http://schemas.openxmlformats.org/officeDocument/2006/relationships/customXml" Target="../ink/ink101.xml"/><Relationship Id="rId5" Type="http://schemas.openxmlformats.org/officeDocument/2006/relationships/customXml" Target="../ink/ink98.xml"/><Relationship Id="rId15" Type="http://schemas.openxmlformats.org/officeDocument/2006/relationships/customXml" Target="../ink/ink103.xml"/><Relationship Id="rId10" Type="http://schemas.openxmlformats.org/officeDocument/2006/relationships/image" Target="../media/image81.emf"/><Relationship Id="rId19" Type="http://schemas.openxmlformats.org/officeDocument/2006/relationships/customXml" Target="../ink/ink105.xml"/><Relationship Id="rId4" Type="http://schemas.openxmlformats.org/officeDocument/2006/relationships/image" Target="../media/image18.png"/><Relationship Id="rId9" Type="http://schemas.openxmlformats.org/officeDocument/2006/relationships/customXml" Target="../ink/ink100.xml"/><Relationship Id="rId14" Type="http://schemas.openxmlformats.org/officeDocument/2006/relationships/image" Target="../media/image8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8.xml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11.em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.xml"/><Relationship Id="rId6" Type="http://schemas.openxmlformats.org/officeDocument/2006/relationships/customXml" Target="../ink/ink107.xml"/><Relationship Id="rId5" Type="http://schemas.openxmlformats.org/officeDocument/2006/relationships/image" Target="../media/image112.emf"/><Relationship Id="rId10" Type="http://schemas.openxmlformats.org/officeDocument/2006/relationships/image" Target="../media/image45.png"/><Relationship Id="rId4" Type="http://schemas.openxmlformats.org/officeDocument/2006/relationships/customXml" Target="../ink/ink106.xml"/><Relationship Id="rId9" Type="http://schemas.openxmlformats.org/officeDocument/2006/relationships/image" Target="../media/image31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customXml" Target="../ink/ink5.xml"/><Relationship Id="rId18" Type="http://schemas.openxmlformats.org/officeDocument/2006/relationships/image" Target="../media/image8.emf"/><Relationship Id="rId3" Type="http://schemas.openxmlformats.org/officeDocument/2006/relationships/notesSlide" Target="../notesSlides/notesSlide2.xml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5.emf"/><Relationship Id="rId17" Type="http://schemas.openxmlformats.org/officeDocument/2006/relationships/customXml" Target="../ink/ink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.emf"/><Relationship Id="rId20" Type="http://schemas.openxmlformats.org/officeDocument/2006/relationships/image" Target="../media/image9.emf"/><Relationship Id="rId1" Type="http://schemas.openxmlformats.org/officeDocument/2006/relationships/tags" Target="../tags/tag1.xml"/><Relationship Id="rId6" Type="http://schemas.openxmlformats.org/officeDocument/2006/relationships/image" Target="../media/image2.emf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4.emf"/><Relationship Id="rId19" Type="http://schemas.openxmlformats.org/officeDocument/2006/relationships/customXml" Target="../ink/ink8.xml"/><Relationship Id="rId4" Type="http://schemas.openxmlformats.org/officeDocument/2006/relationships/image" Target="../media/image1.png"/><Relationship Id="rId9" Type="http://schemas.openxmlformats.org/officeDocument/2006/relationships/customXml" Target="../ink/ink3.xml"/><Relationship Id="rId14" Type="http://schemas.openxmlformats.org/officeDocument/2006/relationships/image" Target="../media/image6.emf"/><Relationship Id="rId22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customXml" Target="../ink/ink14.xml"/><Relationship Id="rId18" Type="http://schemas.openxmlformats.org/officeDocument/2006/relationships/image" Target="../media/image18.emf"/><Relationship Id="rId26" Type="http://schemas.openxmlformats.org/officeDocument/2006/relationships/image" Target="../media/image22.emf"/><Relationship Id="rId3" Type="http://schemas.openxmlformats.org/officeDocument/2006/relationships/notesSlide" Target="../notesSlides/notesSlide3.xml"/><Relationship Id="rId21" Type="http://schemas.openxmlformats.org/officeDocument/2006/relationships/customXml" Target="../ink/ink18.xml"/><Relationship Id="rId7" Type="http://schemas.openxmlformats.org/officeDocument/2006/relationships/customXml" Target="../ink/ink11.xml"/><Relationship Id="rId12" Type="http://schemas.openxmlformats.org/officeDocument/2006/relationships/image" Target="../media/image15.emf"/><Relationship Id="rId17" Type="http://schemas.openxmlformats.org/officeDocument/2006/relationships/customXml" Target="../ink/ink16.xml"/><Relationship Id="rId25" Type="http://schemas.openxmlformats.org/officeDocument/2006/relationships/customXml" Target="../ink/ink20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emf"/><Relationship Id="rId20" Type="http://schemas.openxmlformats.org/officeDocument/2006/relationships/image" Target="../media/image19.emf"/><Relationship Id="rId29" Type="http://schemas.openxmlformats.org/officeDocument/2006/relationships/customXml" Target="../ink/ink22.xml"/><Relationship Id="rId1" Type="http://schemas.openxmlformats.org/officeDocument/2006/relationships/tags" Target="../tags/tag2.xml"/><Relationship Id="rId6" Type="http://schemas.openxmlformats.org/officeDocument/2006/relationships/image" Target="../media/image12.emf"/><Relationship Id="rId11" Type="http://schemas.openxmlformats.org/officeDocument/2006/relationships/customXml" Target="../ink/ink13.xml"/><Relationship Id="rId24" Type="http://schemas.openxmlformats.org/officeDocument/2006/relationships/image" Target="../media/image21.emf"/><Relationship Id="rId5" Type="http://schemas.openxmlformats.org/officeDocument/2006/relationships/customXml" Target="../ink/ink10.xml"/><Relationship Id="rId15" Type="http://schemas.openxmlformats.org/officeDocument/2006/relationships/customXml" Target="../ink/ink15.xml"/><Relationship Id="rId23" Type="http://schemas.openxmlformats.org/officeDocument/2006/relationships/customXml" Target="../ink/ink19.xml"/><Relationship Id="rId28" Type="http://schemas.openxmlformats.org/officeDocument/2006/relationships/image" Target="../media/image23.emf"/><Relationship Id="rId10" Type="http://schemas.openxmlformats.org/officeDocument/2006/relationships/image" Target="../media/image14.emf"/><Relationship Id="rId19" Type="http://schemas.openxmlformats.org/officeDocument/2006/relationships/customXml" Target="../ink/ink17.xml"/><Relationship Id="rId4" Type="http://schemas.openxmlformats.org/officeDocument/2006/relationships/image" Target="../media/image11.png"/><Relationship Id="rId9" Type="http://schemas.openxmlformats.org/officeDocument/2006/relationships/customXml" Target="../ink/ink12.xml"/><Relationship Id="rId14" Type="http://schemas.openxmlformats.org/officeDocument/2006/relationships/image" Target="../media/image16.emf"/><Relationship Id="rId22" Type="http://schemas.openxmlformats.org/officeDocument/2006/relationships/image" Target="../media/image20.emf"/><Relationship Id="rId27" Type="http://schemas.openxmlformats.org/officeDocument/2006/relationships/customXml" Target="../ink/ink21.xml"/><Relationship Id="rId30" Type="http://schemas.openxmlformats.org/officeDocument/2006/relationships/image" Target="../media/image2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customXml" Target="../ink/ink27.xml"/><Relationship Id="rId18" Type="http://schemas.openxmlformats.org/officeDocument/2006/relationships/image" Target="../media/image31.emf"/><Relationship Id="rId26" Type="http://schemas.openxmlformats.org/officeDocument/2006/relationships/image" Target="../media/image35.emf"/><Relationship Id="rId3" Type="http://schemas.openxmlformats.org/officeDocument/2006/relationships/notesSlide" Target="../notesSlides/notesSlide4.xml"/><Relationship Id="rId21" Type="http://schemas.openxmlformats.org/officeDocument/2006/relationships/customXml" Target="../ink/ink31.xml"/><Relationship Id="rId7" Type="http://schemas.openxmlformats.org/officeDocument/2006/relationships/customXml" Target="../ink/ink24.xml"/><Relationship Id="rId12" Type="http://schemas.openxmlformats.org/officeDocument/2006/relationships/image" Target="../media/image28.emf"/><Relationship Id="rId17" Type="http://schemas.openxmlformats.org/officeDocument/2006/relationships/customXml" Target="../ink/ink29.xml"/><Relationship Id="rId25" Type="http://schemas.openxmlformats.org/officeDocument/2006/relationships/customXml" Target="../ink/ink33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.emf"/><Relationship Id="rId20" Type="http://schemas.openxmlformats.org/officeDocument/2006/relationships/image" Target="../media/image32.emf"/><Relationship Id="rId29" Type="http://schemas.openxmlformats.org/officeDocument/2006/relationships/customXml" Target="../ink/ink35.xml"/><Relationship Id="rId1" Type="http://schemas.openxmlformats.org/officeDocument/2006/relationships/tags" Target="../tags/tag3.xml"/><Relationship Id="rId6" Type="http://schemas.openxmlformats.org/officeDocument/2006/relationships/image" Target="../media/image25.emf"/><Relationship Id="rId11" Type="http://schemas.openxmlformats.org/officeDocument/2006/relationships/customXml" Target="../ink/ink26.xml"/><Relationship Id="rId24" Type="http://schemas.openxmlformats.org/officeDocument/2006/relationships/image" Target="../media/image34.emf"/><Relationship Id="rId32" Type="http://schemas.openxmlformats.org/officeDocument/2006/relationships/image" Target="../media/image38.emf"/><Relationship Id="rId5" Type="http://schemas.openxmlformats.org/officeDocument/2006/relationships/customXml" Target="../ink/ink23.xml"/><Relationship Id="rId15" Type="http://schemas.openxmlformats.org/officeDocument/2006/relationships/customXml" Target="../ink/ink28.xml"/><Relationship Id="rId23" Type="http://schemas.openxmlformats.org/officeDocument/2006/relationships/customXml" Target="../ink/ink32.xml"/><Relationship Id="rId28" Type="http://schemas.openxmlformats.org/officeDocument/2006/relationships/image" Target="../media/image36.emf"/><Relationship Id="rId10" Type="http://schemas.openxmlformats.org/officeDocument/2006/relationships/image" Target="../media/image27.emf"/><Relationship Id="rId19" Type="http://schemas.openxmlformats.org/officeDocument/2006/relationships/customXml" Target="../ink/ink30.xml"/><Relationship Id="rId31" Type="http://schemas.openxmlformats.org/officeDocument/2006/relationships/customXml" Target="../ink/ink36.xml"/><Relationship Id="rId4" Type="http://schemas.openxmlformats.org/officeDocument/2006/relationships/image" Target="../media/image4.png"/><Relationship Id="rId9" Type="http://schemas.openxmlformats.org/officeDocument/2006/relationships/customXml" Target="../ink/ink25.xml"/><Relationship Id="rId14" Type="http://schemas.openxmlformats.org/officeDocument/2006/relationships/image" Target="../media/image29.emf"/><Relationship Id="rId22" Type="http://schemas.openxmlformats.org/officeDocument/2006/relationships/image" Target="../media/image33.emf"/><Relationship Id="rId27" Type="http://schemas.openxmlformats.org/officeDocument/2006/relationships/customXml" Target="../ink/ink34.xml"/><Relationship Id="rId30" Type="http://schemas.openxmlformats.org/officeDocument/2006/relationships/image" Target="../media/image3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customXml" Target="../ink/ink38.xm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1.png"/><Relationship Id="rId12" Type="http://schemas.openxmlformats.org/officeDocument/2006/relationships/image" Target="../media/image45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emf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11" Type="http://schemas.openxmlformats.org/officeDocument/2006/relationships/customXml" Target="../ink/ink37.xml"/><Relationship Id="rId5" Type="http://schemas.openxmlformats.org/officeDocument/2006/relationships/image" Target="../media/image40.png"/><Relationship Id="rId15" Type="http://schemas.openxmlformats.org/officeDocument/2006/relationships/customXml" Target="../ink/ink39.xml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Relationship Id="rId1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13" Type="http://schemas.openxmlformats.org/officeDocument/2006/relationships/image" Target="../media/image51.emf"/><Relationship Id="rId18" Type="http://schemas.openxmlformats.org/officeDocument/2006/relationships/customXml" Target="../ink/ink46.xml"/><Relationship Id="rId26" Type="http://schemas.openxmlformats.org/officeDocument/2006/relationships/customXml" Target="../ink/ink50.xml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55.emf"/><Relationship Id="rId7" Type="http://schemas.openxmlformats.org/officeDocument/2006/relationships/image" Target="../media/image48.emf"/><Relationship Id="rId12" Type="http://schemas.openxmlformats.org/officeDocument/2006/relationships/customXml" Target="../ink/ink43.xml"/><Relationship Id="rId17" Type="http://schemas.openxmlformats.org/officeDocument/2006/relationships/image" Target="../media/image53.emf"/><Relationship Id="rId25" Type="http://schemas.openxmlformats.org/officeDocument/2006/relationships/image" Target="../media/image57.emf"/><Relationship Id="rId2" Type="http://schemas.openxmlformats.org/officeDocument/2006/relationships/slideLayout" Target="../slideLayouts/slideLayout7.xml"/><Relationship Id="rId16" Type="http://schemas.openxmlformats.org/officeDocument/2006/relationships/customXml" Target="../ink/ink45.xml"/><Relationship Id="rId20" Type="http://schemas.openxmlformats.org/officeDocument/2006/relationships/customXml" Target="../ink/ink47.xml"/><Relationship Id="rId29" Type="http://schemas.openxmlformats.org/officeDocument/2006/relationships/image" Target="../media/image6.png"/><Relationship Id="rId1" Type="http://schemas.openxmlformats.org/officeDocument/2006/relationships/tags" Target="../tags/tag5.xml"/><Relationship Id="rId6" Type="http://schemas.openxmlformats.org/officeDocument/2006/relationships/customXml" Target="../ink/ink40.xml"/><Relationship Id="rId11" Type="http://schemas.openxmlformats.org/officeDocument/2006/relationships/image" Target="../media/image50.emf"/><Relationship Id="rId24" Type="http://schemas.openxmlformats.org/officeDocument/2006/relationships/customXml" Target="../ink/ink49.xml"/><Relationship Id="rId5" Type="http://schemas.openxmlformats.org/officeDocument/2006/relationships/image" Target="../media/image3.png"/><Relationship Id="rId15" Type="http://schemas.openxmlformats.org/officeDocument/2006/relationships/image" Target="../media/image52.emf"/><Relationship Id="rId23" Type="http://schemas.openxmlformats.org/officeDocument/2006/relationships/image" Target="../media/image56.emf"/><Relationship Id="rId28" Type="http://schemas.openxmlformats.org/officeDocument/2006/relationships/image" Target="../media/image5.png"/><Relationship Id="rId10" Type="http://schemas.openxmlformats.org/officeDocument/2006/relationships/customXml" Target="../ink/ink42.xml"/><Relationship Id="rId19" Type="http://schemas.openxmlformats.org/officeDocument/2006/relationships/image" Target="../media/image54.emf"/><Relationship Id="rId31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49.emf"/><Relationship Id="rId14" Type="http://schemas.openxmlformats.org/officeDocument/2006/relationships/customXml" Target="../ink/ink44.xml"/><Relationship Id="rId22" Type="http://schemas.openxmlformats.org/officeDocument/2006/relationships/customXml" Target="../ink/ink48.xml"/><Relationship Id="rId27" Type="http://schemas.openxmlformats.org/officeDocument/2006/relationships/image" Target="../media/image58.emf"/><Relationship Id="rId30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3.xml"/><Relationship Id="rId13" Type="http://schemas.openxmlformats.org/officeDocument/2006/relationships/image" Target="../media/image280.emf"/><Relationship Id="rId18" Type="http://schemas.openxmlformats.org/officeDocument/2006/relationships/customXml" Target="../ink/ink58.xml"/><Relationship Id="rId26" Type="http://schemas.openxmlformats.org/officeDocument/2006/relationships/image" Target="../media/image35.png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320.emf"/><Relationship Id="rId7" Type="http://schemas.openxmlformats.org/officeDocument/2006/relationships/image" Target="../media/image250.emf"/><Relationship Id="rId12" Type="http://schemas.openxmlformats.org/officeDocument/2006/relationships/customXml" Target="../ink/ink55.xml"/><Relationship Id="rId17" Type="http://schemas.openxmlformats.org/officeDocument/2006/relationships/image" Target="../media/image300.emf"/><Relationship Id="rId25" Type="http://schemas.openxmlformats.org/officeDocument/2006/relationships/image" Target="../media/image340.emf"/><Relationship Id="rId2" Type="http://schemas.openxmlformats.org/officeDocument/2006/relationships/slideLayout" Target="../slideLayouts/slideLayout7.xml"/><Relationship Id="rId16" Type="http://schemas.openxmlformats.org/officeDocument/2006/relationships/customXml" Target="../ink/ink57.xml"/><Relationship Id="rId20" Type="http://schemas.openxmlformats.org/officeDocument/2006/relationships/customXml" Target="../ink/ink59.xml"/><Relationship Id="rId29" Type="http://schemas.openxmlformats.org/officeDocument/2006/relationships/image" Target="../media/image110.emf"/><Relationship Id="rId1" Type="http://schemas.openxmlformats.org/officeDocument/2006/relationships/tags" Target="../tags/tag6.xml"/><Relationship Id="rId6" Type="http://schemas.openxmlformats.org/officeDocument/2006/relationships/customXml" Target="../ink/ink52.xml"/><Relationship Id="rId11" Type="http://schemas.openxmlformats.org/officeDocument/2006/relationships/image" Target="../media/image270.emf"/><Relationship Id="rId24" Type="http://schemas.openxmlformats.org/officeDocument/2006/relationships/customXml" Target="../ink/ink61.xml"/><Relationship Id="rId5" Type="http://schemas.openxmlformats.org/officeDocument/2006/relationships/image" Target="../media/image240.emf"/><Relationship Id="rId15" Type="http://schemas.openxmlformats.org/officeDocument/2006/relationships/image" Target="../media/image290.emf"/><Relationship Id="rId23" Type="http://schemas.openxmlformats.org/officeDocument/2006/relationships/image" Target="../media/image330.emf"/><Relationship Id="rId28" Type="http://schemas.openxmlformats.org/officeDocument/2006/relationships/customXml" Target="../ink/ink62.xml"/><Relationship Id="rId10" Type="http://schemas.openxmlformats.org/officeDocument/2006/relationships/customXml" Target="../ink/ink54.xml"/><Relationship Id="rId19" Type="http://schemas.openxmlformats.org/officeDocument/2006/relationships/image" Target="../media/image310.emf"/><Relationship Id="rId4" Type="http://schemas.openxmlformats.org/officeDocument/2006/relationships/customXml" Target="../ink/ink51.xml"/><Relationship Id="rId9" Type="http://schemas.openxmlformats.org/officeDocument/2006/relationships/image" Target="../media/image260.emf"/><Relationship Id="rId14" Type="http://schemas.openxmlformats.org/officeDocument/2006/relationships/customXml" Target="../ink/ink56.xml"/><Relationship Id="rId22" Type="http://schemas.openxmlformats.org/officeDocument/2006/relationships/customXml" Target="../ink/ink60.xml"/><Relationship Id="rId27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image" Target="../media/image60.png"/><Relationship Id="rId4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346104"/>
            <a:ext cx="8534400" cy="4080456"/>
          </a:xfrm>
        </p:spPr>
        <p:txBody>
          <a:bodyPr>
            <a:normAutofit lnSpcReduction="10000"/>
          </a:bodyPr>
          <a:lstStyle/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Angular quantities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Rolling without slipping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Rotational kinetic energy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Moment of inertia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Energy problems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5610" y="862885"/>
            <a:ext cx="7934319" cy="1200329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Lecture 20: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Rotational kinematics and energetics</a:t>
            </a:r>
          </a:p>
        </p:txBody>
      </p:sp>
    </p:spTree>
    <p:extLst>
      <p:ext uri="{BB962C8B-B14F-4D97-AF65-F5344CB8AC3E}">
        <p14:creationId xmlns:p14="http://schemas.microsoft.com/office/powerpoint/2010/main" val="2523164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24255" y="639615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2800" dirty="0">
                <a:latin typeface="+mn-lt"/>
              </a:rPr>
              <a:t>Properties of the moment of inertia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24254" y="1834923"/>
                <a:ext cx="734388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1. Moment of inertia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/>
                  <a:t> depends upon the axis of rotation. Different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for different axes of same object: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254" y="1834923"/>
                <a:ext cx="7343885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245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1946998" y="3479597"/>
              <a:ext cx="6839280" cy="496696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41598" y="3470599"/>
                <a:ext cx="6853680" cy="517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/>
              <p14:cNvContentPartPr/>
              <p14:nvPr/>
            </p14:nvContentPartPr>
            <p14:xfrm>
              <a:off x="2723667" y="3404973"/>
              <a:ext cx="3927240" cy="6354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13227" y="3397413"/>
                <a:ext cx="3947760" cy="65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Ink 25"/>
              <p14:cNvContentPartPr/>
              <p14:nvPr/>
            </p14:nvContentPartPr>
            <p14:xfrm>
              <a:off x="2892147" y="4299573"/>
              <a:ext cx="3572280" cy="792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86027" y="4290933"/>
                <a:ext cx="35863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" name="Ink 29"/>
              <p14:cNvContentPartPr/>
              <p14:nvPr/>
            </p14:nvContentPartPr>
            <p14:xfrm>
              <a:off x="2870547" y="4308933"/>
              <a:ext cx="160200" cy="13644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60107" y="4301013"/>
                <a:ext cx="17856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" name="Ink 30"/>
              <p14:cNvContentPartPr/>
              <p14:nvPr/>
            </p14:nvContentPartPr>
            <p14:xfrm>
              <a:off x="4843707" y="2881637"/>
              <a:ext cx="53131" cy="18471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36527" y="2873717"/>
                <a:ext cx="70363" cy="18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3272" name="Ink 53271"/>
              <p14:cNvContentPartPr/>
              <p14:nvPr/>
            </p14:nvContentPartPr>
            <p14:xfrm>
              <a:off x="4831827" y="4940117"/>
              <a:ext cx="1431931" cy="613440"/>
            </p14:xfrm>
          </p:contentPart>
        </mc:Choice>
        <mc:Fallback xmlns="">
          <p:pic>
            <p:nvPicPr>
              <p:cNvPr id="53272" name="Ink 5327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23548" y="4933997"/>
                <a:ext cx="1451009" cy="63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3293" name="Ink 53292"/>
              <p14:cNvContentPartPr/>
              <p14:nvPr/>
            </p14:nvContentPartPr>
            <p14:xfrm>
              <a:off x="3758667" y="4457357"/>
              <a:ext cx="181291" cy="155160"/>
            </p14:xfrm>
          </p:contentPart>
        </mc:Choice>
        <mc:Fallback xmlns="">
          <p:pic>
            <p:nvPicPr>
              <p:cNvPr id="53293" name="Ink 5329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747876" y="4447637"/>
                <a:ext cx="203952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3297" name="Ink 53296"/>
              <p14:cNvContentPartPr/>
              <p14:nvPr/>
            </p14:nvContentPartPr>
            <p14:xfrm>
              <a:off x="6466227" y="4256733"/>
              <a:ext cx="112320" cy="84240"/>
            </p14:xfrm>
          </p:contentPart>
        </mc:Choice>
        <mc:Fallback xmlns="">
          <p:pic>
            <p:nvPicPr>
              <p:cNvPr id="53297" name="Ink 5329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59747" y="4250253"/>
                <a:ext cx="128520" cy="993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57534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24255" y="639615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2800" dirty="0">
                <a:latin typeface="+mn-lt"/>
              </a:rPr>
              <a:t>Properties of the moment of inertia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400" y="1834923"/>
            <a:ext cx="77530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2. The more mass is farther from the axis of rotation, the greater the moment of inertia.</a:t>
            </a:r>
          </a:p>
          <a:p>
            <a:r>
              <a:rPr lang="en-US" sz="2400" dirty="0"/>
              <a:t>  </a:t>
            </a:r>
          </a:p>
          <a:p>
            <a:r>
              <a:rPr lang="en-US" sz="2400" dirty="0"/>
              <a:t>Example:	</a:t>
            </a:r>
          </a:p>
          <a:p>
            <a:r>
              <a:rPr lang="en-US" sz="2400" dirty="0"/>
              <a:t>Hoop and solid disk of the same radius R and mass M.</a:t>
            </a:r>
          </a:p>
        </p:txBody>
      </p:sp>
      <p:sp>
        <p:nvSpPr>
          <p:cNvPr id="12" name="Oval 11"/>
          <p:cNvSpPr/>
          <p:nvPr/>
        </p:nvSpPr>
        <p:spPr>
          <a:xfrm>
            <a:off x="4790940" y="4102273"/>
            <a:ext cx="1747645" cy="1722329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536261" y="4102273"/>
            <a:ext cx="1747645" cy="1722329"/>
          </a:xfrm>
          <a:prstGeom prst="ellipse">
            <a:avLst/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505105" y="3923004"/>
              <a:ext cx="1296000" cy="5281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6825" y="3912564"/>
                <a:ext cx="131436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/>
              <p14:cNvContentPartPr/>
              <p14:nvPr/>
            </p14:nvContentPartPr>
            <p14:xfrm>
              <a:off x="2371345" y="4561284"/>
              <a:ext cx="742320" cy="3294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65945" y="4550844"/>
                <a:ext cx="75816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/>
              <p14:cNvContentPartPr/>
              <p14:nvPr/>
            </p14:nvContentPartPr>
            <p14:xfrm>
              <a:off x="5646625" y="4574244"/>
              <a:ext cx="763920" cy="41148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39065" y="4562364"/>
                <a:ext cx="78336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" name="Ink 29"/>
              <p14:cNvContentPartPr/>
              <p14:nvPr/>
            </p14:nvContentPartPr>
            <p14:xfrm>
              <a:off x="1325905" y="4942884"/>
              <a:ext cx="1028520" cy="7146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20865" y="4938924"/>
                <a:ext cx="1037880" cy="72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3253" name="Ink 53252"/>
              <p14:cNvContentPartPr/>
              <p14:nvPr/>
            </p14:nvContentPartPr>
            <p14:xfrm>
              <a:off x="4564105" y="5008404"/>
              <a:ext cx="1081080" cy="885600"/>
            </p14:xfrm>
          </p:contentPart>
        </mc:Choice>
        <mc:Fallback xmlns="">
          <p:pic>
            <p:nvPicPr>
              <p:cNvPr id="53253" name="Ink 5325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58345" y="5002284"/>
                <a:ext cx="1091880" cy="89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3267" name="Ink 53266"/>
              <p14:cNvContentPartPr/>
              <p14:nvPr/>
            </p14:nvContentPartPr>
            <p14:xfrm>
              <a:off x="2530825" y="3904284"/>
              <a:ext cx="604440" cy="653400"/>
            </p14:xfrm>
          </p:contentPart>
        </mc:Choice>
        <mc:Fallback xmlns="">
          <p:pic>
            <p:nvPicPr>
              <p:cNvPr id="53267" name="Ink 5326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21825" y="3896364"/>
                <a:ext cx="626760" cy="67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3268" name="Ink 53267"/>
              <p14:cNvContentPartPr/>
              <p14:nvPr/>
            </p14:nvContentPartPr>
            <p14:xfrm>
              <a:off x="1270105" y="5570724"/>
              <a:ext cx="268920" cy="426600"/>
            </p14:xfrm>
          </p:contentPart>
        </mc:Choice>
        <mc:Fallback xmlns="">
          <p:pic>
            <p:nvPicPr>
              <p:cNvPr id="53268" name="Ink 5326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63625" y="5564964"/>
                <a:ext cx="28044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3279" name="Ink 53278"/>
              <p14:cNvContentPartPr/>
              <p14:nvPr/>
            </p14:nvContentPartPr>
            <p14:xfrm>
              <a:off x="4836985" y="3920844"/>
              <a:ext cx="3613773" cy="2036160"/>
            </p14:xfrm>
          </p:contentPart>
        </mc:Choice>
        <mc:Fallback xmlns="">
          <p:pic>
            <p:nvPicPr>
              <p:cNvPr id="53279" name="Ink 5327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30145" y="3912204"/>
                <a:ext cx="3631413" cy="20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287" name="Ink 53286"/>
              <p14:cNvContentPartPr/>
              <p14:nvPr/>
            </p14:nvContentPartPr>
            <p14:xfrm>
              <a:off x="4519105" y="5783484"/>
              <a:ext cx="141213" cy="126720"/>
            </p14:xfrm>
          </p:contentPart>
        </mc:Choice>
        <mc:Fallback xmlns="">
          <p:pic>
            <p:nvPicPr>
              <p:cNvPr id="53287" name="Ink 5328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12621" y="5778804"/>
                <a:ext cx="153461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3288" name="Ink 53287"/>
              <p14:cNvContentPartPr/>
              <p14:nvPr/>
            </p14:nvContentPartPr>
            <p14:xfrm>
              <a:off x="4840225" y="5856204"/>
              <a:ext cx="148413" cy="11520"/>
            </p14:xfrm>
          </p:contentPart>
        </mc:Choice>
        <mc:Fallback xmlns="">
          <p:pic>
            <p:nvPicPr>
              <p:cNvPr id="53288" name="Ink 5328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35182" y="5849724"/>
                <a:ext cx="159220" cy="241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13054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24255" y="639615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2800" dirty="0">
                <a:latin typeface="+mn-lt"/>
              </a:rPr>
              <a:t>Properties of the moment of inertia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24254" y="1834923"/>
                <a:ext cx="7343885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3. It does not matter where mass is along the rotation axis, only radial distance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1" i="1" baseline="-25000" dirty="0" err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dirty="0"/>
                  <a:t> from the axis counts.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Example: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/>
                  <a:t> for cylinder of mass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 and radius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=½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𝑀𝑅</m:t>
                    </m:r>
                    <m:r>
                      <a:rPr lang="en-US" sz="2400" i="1" baseline="30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same for long cylinders and short disks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254" y="1834923"/>
                <a:ext cx="7343885" cy="3046988"/>
              </a:xfrm>
              <a:prstGeom prst="rect">
                <a:avLst/>
              </a:prstGeom>
              <a:blipFill rotWithShape="0">
                <a:blip r:embed="rId4"/>
                <a:stretch>
                  <a:fillRect l="-1245" t="-1400" b="-3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933560" y="4896000"/>
              <a:ext cx="2799360" cy="1543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29960" y="4890600"/>
                <a:ext cx="2806200" cy="15530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54503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24255" y="639615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2800" dirty="0">
                <a:latin typeface="+mn-lt"/>
              </a:rPr>
              <a:t>Parallel axis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966220" y="1783408"/>
                <a:ext cx="2945470" cy="502253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220" y="1783408"/>
                <a:ext cx="2945470" cy="502253"/>
              </a:xfrm>
              <a:prstGeom prst="rect">
                <a:avLst/>
              </a:prstGeom>
              <a:blipFill rotWithShape="0">
                <a:blip r:embed="rId4"/>
                <a:stretch>
                  <a:fillRect b="-10714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4255" y="3181082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Example: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3271" name="Ink 53270"/>
              <p14:cNvContentPartPr/>
              <p14:nvPr/>
            </p14:nvContentPartPr>
            <p14:xfrm>
              <a:off x="3234960" y="3062944"/>
              <a:ext cx="4161960" cy="825120"/>
            </p14:xfrm>
          </p:contentPart>
        </mc:Choice>
        <mc:Fallback xmlns="">
          <p:pic>
            <p:nvPicPr>
              <p:cNvPr id="53271" name="Ink 5327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28840" y="3053224"/>
                <a:ext cx="4177080" cy="84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3284" name="Ink 53283"/>
              <p14:cNvContentPartPr/>
              <p14:nvPr/>
            </p14:nvContentPartPr>
            <p14:xfrm>
              <a:off x="3294720" y="4219624"/>
              <a:ext cx="4070160" cy="42840"/>
            </p14:xfrm>
          </p:contentPart>
        </mc:Choice>
        <mc:Fallback xmlns="">
          <p:pic>
            <p:nvPicPr>
              <p:cNvPr id="53284" name="Ink 5328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87520" y="4210624"/>
                <a:ext cx="408780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3296" name="Ink 53295"/>
              <p14:cNvContentPartPr/>
              <p14:nvPr/>
            </p14:nvContentPartPr>
            <p14:xfrm>
              <a:off x="3020400" y="3053224"/>
              <a:ext cx="468000" cy="814320"/>
            </p14:xfrm>
          </p:contentPart>
        </mc:Choice>
        <mc:Fallback xmlns="">
          <p:pic>
            <p:nvPicPr>
              <p:cNvPr id="53296" name="Ink 5329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10320" y="3042424"/>
                <a:ext cx="490320" cy="83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3304" name="Ink 53303"/>
              <p14:cNvContentPartPr/>
              <p14:nvPr/>
            </p14:nvContentPartPr>
            <p14:xfrm>
              <a:off x="4685760" y="4341304"/>
              <a:ext cx="144000" cy="175320"/>
            </p14:xfrm>
          </p:contentPart>
        </mc:Choice>
        <mc:Fallback xmlns="">
          <p:pic>
            <p:nvPicPr>
              <p:cNvPr id="53304" name="Ink 5330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73160" y="4330504"/>
                <a:ext cx="1674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3311" name="Ink 53310"/>
              <p14:cNvContentPartPr/>
              <p14:nvPr/>
            </p14:nvContentPartPr>
            <p14:xfrm>
              <a:off x="5238000" y="2626264"/>
              <a:ext cx="97200" cy="2551320"/>
            </p14:xfrm>
          </p:contentPart>
        </mc:Choice>
        <mc:Fallback xmlns="">
          <p:pic>
            <p:nvPicPr>
              <p:cNvPr id="53311" name="Ink 5331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32600" y="2620864"/>
                <a:ext cx="109800" cy="256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3313" name="Ink 53312"/>
              <p14:cNvContentPartPr/>
              <p14:nvPr/>
            </p14:nvContentPartPr>
            <p14:xfrm>
              <a:off x="5540400" y="4838464"/>
              <a:ext cx="41400" cy="151920"/>
            </p14:xfrm>
          </p:contentPart>
        </mc:Choice>
        <mc:Fallback xmlns="">
          <p:pic>
            <p:nvPicPr>
              <p:cNvPr id="53313" name="Ink 5331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28880" y="4829464"/>
                <a:ext cx="6372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3314" name="Ink 53313"/>
              <p14:cNvContentPartPr/>
              <p14:nvPr/>
            </p14:nvContentPartPr>
            <p14:xfrm>
              <a:off x="5493960" y="4802464"/>
              <a:ext cx="177120" cy="9360"/>
            </p14:xfrm>
          </p:contentPart>
        </mc:Choice>
        <mc:Fallback xmlns="">
          <p:pic>
            <p:nvPicPr>
              <p:cNvPr id="53314" name="Ink 5331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84600" y="4789864"/>
                <a:ext cx="19692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3315" name="Ink 53314"/>
              <p14:cNvContentPartPr/>
              <p14:nvPr/>
            </p14:nvContentPartPr>
            <p14:xfrm>
              <a:off x="5481720" y="5042944"/>
              <a:ext cx="119520" cy="22680"/>
            </p14:xfrm>
          </p:contentPart>
        </mc:Choice>
        <mc:Fallback xmlns="">
          <p:pic>
            <p:nvPicPr>
              <p:cNvPr id="53315" name="Ink 5331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473440" y="5030704"/>
                <a:ext cx="1375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3330" name="Ink 53329"/>
              <p14:cNvContentPartPr/>
              <p14:nvPr/>
            </p14:nvContentPartPr>
            <p14:xfrm>
              <a:off x="7123680" y="2714464"/>
              <a:ext cx="787680" cy="2574000"/>
            </p14:xfrm>
          </p:contentPart>
        </mc:Choice>
        <mc:Fallback xmlns="">
          <p:pic>
            <p:nvPicPr>
              <p:cNvPr id="53330" name="Ink 5332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116480" y="2707624"/>
                <a:ext cx="808560" cy="259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3331" name="Ink 53330"/>
              <p14:cNvContentPartPr/>
              <p14:nvPr/>
            </p14:nvContentPartPr>
            <p14:xfrm>
              <a:off x="7323840" y="2162224"/>
              <a:ext cx="129960" cy="2626200"/>
            </p14:xfrm>
          </p:contentPart>
        </mc:Choice>
        <mc:Fallback xmlns="">
          <p:pic>
            <p:nvPicPr>
              <p:cNvPr id="53331" name="Ink 5333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317720" y="2156464"/>
                <a:ext cx="146520" cy="264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3341" name="Ink 53340"/>
              <p14:cNvContentPartPr/>
              <p14:nvPr/>
            </p14:nvContentPartPr>
            <p14:xfrm>
              <a:off x="3200400" y="3186424"/>
              <a:ext cx="278640" cy="1152000"/>
            </p14:xfrm>
          </p:contentPart>
        </mc:Choice>
        <mc:Fallback xmlns="">
          <p:pic>
            <p:nvPicPr>
              <p:cNvPr id="53341" name="Ink 53340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190680" y="3174544"/>
                <a:ext cx="298080" cy="11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3350" name="Ink 53349"/>
              <p14:cNvContentPartPr/>
              <p14:nvPr/>
            </p14:nvContentPartPr>
            <p14:xfrm>
              <a:off x="4557240" y="3351304"/>
              <a:ext cx="719280" cy="208440"/>
            </p14:xfrm>
          </p:contentPart>
        </mc:Choice>
        <mc:Fallback xmlns="">
          <p:pic>
            <p:nvPicPr>
              <p:cNvPr id="53350" name="Ink 53349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546080" y="3340864"/>
                <a:ext cx="74412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3353" name="Ink 53352"/>
              <p14:cNvContentPartPr/>
              <p14:nvPr/>
            </p14:nvContentPartPr>
            <p14:xfrm>
              <a:off x="5316120" y="2790784"/>
              <a:ext cx="1836000" cy="22680"/>
            </p14:xfrm>
          </p:contentPart>
        </mc:Choice>
        <mc:Fallback xmlns="">
          <p:pic>
            <p:nvPicPr>
              <p:cNvPr id="53353" name="Ink 53352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307120" y="2781424"/>
                <a:ext cx="18536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3354" name="Ink 53353"/>
              <p14:cNvContentPartPr/>
              <p14:nvPr/>
            </p14:nvContentPartPr>
            <p14:xfrm>
              <a:off x="5737320" y="4085344"/>
              <a:ext cx="1613880" cy="1078200"/>
            </p14:xfrm>
          </p:contentPart>
        </mc:Choice>
        <mc:Fallback xmlns="">
          <p:pic>
            <p:nvPicPr>
              <p:cNvPr id="53354" name="Ink 53353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727960" y="4075264"/>
                <a:ext cx="1634760" cy="11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3356" name="Ink 53355"/>
              <p14:cNvContentPartPr/>
              <p14:nvPr/>
            </p14:nvContentPartPr>
            <p14:xfrm>
              <a:off x="5326200" y="2371744"/>
              <a:ext cx="1329480" cy="525600"/>
            </p14:xfrm>
          </p:contentPart>
        </mc:Choice>
        <mc:Fallback xmlns="">
          <p:pic>
            <p:nvPicPr>
              <p:cNvPr id="53356" name="Ink 53355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315400" y="2364544"/>
                <a:ext cx="1349280" cy="54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375" name="TextBox 53374"/>
              <p:cNvSpPr txBox="1"/>
              <p:nvPr/>
            </p:nvSpPr>
            <p:spPr>
              <a:xfrm>
                <a:off x="1073697" y="5528346"/>
                <a:ext cx="3038460" cy="902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375" name="TextBox 533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697" y="5528346"/>
                <a:ext cx="3038460" cy="902811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/>
              <p:cNvSpPr txBox="1"/>
              <p:nvPr/>
            </p:nvSpPr>
            <p:spPr>
              <a:xfrm>
                <a:off x="4112157" y="5632830"/>
                <a:ext cx="3670877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0" name="TextBox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157" y="5632830"/>
                <a:ext cx="3670877" cy="693844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" name="Ink 2"/>
              <p14:cNvContentPartPr/>
              <p14:nvPr/>
            </p14:nvContentPartPr>
            <p14:xfrm>
              <a:off x="4506480" y="1267920"/>
              <a:ext cx="3094920" cy="5549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503600" y="1262520"/>
                <a:ext cx="3103560" cy="55594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6184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75" grpId="0"/>
      <p:bldP spid="1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24255" y="639615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2800" dirty="0">
                <a:latin typeface="+mn-lt"/>
              </a:rPr>
              <a:t>Rotation and translation</a:t>
            </a:r>
            <a:endParaRPr lang="en-US" altLang="en-US" sz="2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44467" y="1966494"/>
                <a:ext cx="5388976" cy="47134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𝑡𝑟𝑎𝑛𝑠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400" i="1" baseline="-25000" dirty="0" err="1">
                          <a:latin typeface="Cambria Math" panose="02040503050406030204" pitchFamily="18" charset="0"/>
                        </a:rPr>
                        <m:t>𝑟𝑜𝑡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	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½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𝐶𝑀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	½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i="1" baseline="-250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2400" i="1" dirty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l-GR" sz="2400" i="1" baseline="30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467" y="1966494"/>
                <a:ext cx="5388976" cy="471347"/>
              </a:xfrm>
              <a:prstGeom prst="rect">
                <a:avLst/>
              </a:prstGeom>
              <a:blipFill rotWithShape="0">
                <a:blip r:embed="rId3"/>
                <a:stretch>
                  <a:fillRect b="-6329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38955" y="3241500"/>
                <a:ext cx="1427891" cy="5486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955" y="3241500"/>
                <a:ext cx="1427891" cy="548640"/>
              </a:xfrm>
              <a:prstGeom prst="rect">
                <a:avLst/>
              </a:prstGeom>
              <a:blipFill rotWithShape="0">
                <a:blip r:embed="rId4"/>
                <a:stretch>
                  <a:fillRect l="-1695" r="-3390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098042" y="342080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3810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24255" y="639615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2800" dirty="0">
                <a:latin typeface="+mn-lt"/>
              </a:rPr>
              <a:t>Hoop-disk-race</a:t>
            </a:r>
            <a:endParaRPr lang="en-US" altLang="en-US" sz="2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6221" y="1742133"/>
            <a:ext cx="455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Demo: Race of hoop and disk down incline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87777" y="2538484"/>
                <a:ext cx="731006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Example: An object of mass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, radius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 and moment of inertia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/>
                  <a:t> is released from rest and is rolling down incline that makes an angle </a:t>
                </a:r>
                <a:r>
                  <a:rPr lang="el-GR" sz="2400" dirty="0"/>
                  <a:t>θ</a:t>
                </a:r>
                <a:r>
                  <a:rPr lang="en-US" sz="2400" dirty="0"/>
                  <a:t> with the horizontal. What is the speed  when the object has descended a vertical distance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777" y="2538484"/>
                <a:ext cx="7310061" cy="1938992"/>
              </a:xfrm>
              <a:prstGeom prst="rect">
                <a:avLst/>
              </a:prstGeom>
              <a:blipFill rotWithShape="0">
                <a:blip r:embed="rId4"/>
                <a:stretch>
                  <a:fillRect l="-1251" t="-220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/>
              <p14:cNvContentPartPr/>
              <p14:nvPr/>
            </p14:nvContentPartPr>
            <p14:xfrm>
              <a:off x="2031238" y="4794786"/>
              <a:ext cx="403200" cy="12708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25118" y="4789026"/>
                <a:ext cx="420840" cy="12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/>
              <p14:cNvContentPartPr/>
              <p14:nvPr/>
            </p14:nvContentPartPr>
            <p14:xfrm>
              <a:off x="5882518" y="5957226"/>
              <a:ext cx="450360" cy="1422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75318" y="5950746"/>
                <a:ext cx="46548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/>
              <p14:cNvContentPartPr/>
              <p14:nvPr/>
            </p14:nvContentPartPr>
            <p14:xfrm>
              <a:off x="5590918" y="5928786"/>
              <a:ext cx="93240" cy="1490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79398" y="5918706"/>
                <a:ext cx="112680" cy="16884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Oval 24"/>
          <p:cNvSpPr/>
          <p:nvPr/>
        </p:nvSpPr>
        <p:spPr>
          <a:xfrm>
            <a:off x="2974932" y="4590789"/>
            <a:ext cx="475989" cy="488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8" name="Ink 27"/>
              <p14:cNvContentPartPr/>
              <p14:nvPr/>
            </p14:nvContentPartPr>
            <p14:xfrm>
              <a:off x="2138878" y="4871826"/>
              <a:ext cx="30600" cy="103464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31318" y="4865346"/>
                <a:ext cx="48240" cy="10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3252" name="Ink 53251"/>
              <p14:cNvContentPartPr/>
              <p14:nvPr/>
            </p14:nvContentPartPr>
            <p14:xfrm>
              <a:off x="1688878" y="5210946"/>
              <a:ext cx="168120" cy="229320"/>
            </p14:xfrm>
          </p:contentPart>
        </mc:Choice>
        <mc:Fallback xmlns="">
          <p:pic>
            <p:nvPicPr>
              <p:cNvPr id="53252" name="Ink 5325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81318" y="5201586"/>
                <a:ext cx="18576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3253" name="Ink 53252"/>
              <p14:cNvContentPartPr/>
              <p14:nvPr/>
            </p14:nvContentPartPr>
            <p14:xfrm>
              <a:off x="2089558" y="5888466"/>
              <a:ext cx="119880" cy="110520"/>
            </p14:xfrm>
          </p:contentPart>
        </mc:Choice>
        <mc:Fallback xmlns="">
          <p:pic>
            <p:nvPicPr>
              <p:cNvPr id="53253" name="Ink 5325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81998" y="5881986"/>
                <a:ext cx="13716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3257" name="Ink 53256"/>
              <p14:cNvContentPartPr/>
              <p14:nvPr/>
            </p14:nvContentPartPr>
            <p14:xfrm>
              <a:off x="5024998" y="5208426"/>
              <a:ext cx="1565640" cy="810000"/>
            </p14:xfrm>
          </p:contentPart>
        </mc:Choice>
        <mc:Fallback xmlns="">
          <p:pic>
            <p:nvPicPr>
              <p:cNvPr id="53257" name="Ink 5325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014558" y="5199066"/>
                <a:ext cx="1585800" cy="83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3258" name="Ink 53257"/>
              <p14:cNvContentPartPr/>
              <p14:nvPr/>
            </p14:nvContentPartPr>
            <p14:xfrm>
              <a:off x="2402758" y="4802346"/>
              <a:ext cx="3965040" cy="1321560"/>
            </p14:xfrm>
          </p:contentPart>
        </mc:Choice>
        <mc:Fallback xmlns="">
          <p:pic>
            <p:nvPicPr>
              <p:cNvPr id="53258" name="Ink 5325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96278" y="4795866"/>
                <a:ext cx="3980160" cy="13374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41231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83341" y="1786677"/>
            <a:ext cx="2171700" cy="20977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79228" y="2438860"/>
            <a:ext cx="779929" cy="793376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645709" y="2835550"/>
            <a:ext cx="26895" cy="18104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245304" y="4645961"/>
            <a:ext cx="854599" cy="88750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/>
              <p14:cNvContentPartPr/>
              <p14:nvPr/>
            </p14:nvContentPartPr>
            <p14:xfrm>
              <a:off x="2084612" y="1962784"/>
              <a:ext cx="737640" cy="10886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6692" y="1952344"/>
                <a:ext cx="756720" cy="11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/>
              <p14:cNvContentPartPr/>
              <p14:nvPr/>
            </p14:nvContentPartPr>
            <p14:xfrm>
              <a:off x="2269652" y="1827424"/>
              <a:ext cx="219600" cy="9270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59212" y="1816624"/>
                <a:ext cx="239400" cy="9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/>
              <p14:cNvContentPartPr/>
              <p14:nvPr/>
            </p14:nvContentPartPr>
            <p14:xfrm>
              <a:off x="2454332" y="4947904"/>
              <a:ext cx="293760" cy="19332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42452" y="4937464"/>
                <a:ext cx="320040" cy="21816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124255" y="639615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with coupled objects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34970" y="1550333"/>
                <a:ext cx="4789991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 small disk of radius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</m:t>
                    </m:r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is glued onto a large disk of radius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𝑅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that is mounted on a fixed axle through its center. The combined moment of inertia of the disks is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 A string is wrapped around the edge of the small disk, and a box of mass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tied to the end of the string. The string does not slip on the disk. The box is released from rest.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Find the speed of the box after it has descended a distance d.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970" y="1550333"/>
                <a:ext cx="4789991" cy="4524315"/>
              </a:xfrm>
              <a:prstGeom prst="rect">
                <a:avLst/>
              </a:prstGeom>
              <a:blipFill>
                <a:blip r:embed="rId10"/>
                <a:stretch>
                  <a:fillRect l="-1908" t="-1078" r="-2036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98886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24255" y="639615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Angle measurement in radians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762679" y="2016815"/>
                <a:ext cx="5156033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sz="2400" dirty="0"/>
                  <a:t>(</a:t>
                </a:r>
                <a:r>
                  <a:rPr lang="en-US" sz="2400" dirty="0"/>
                  <a:t>in radians) </a:t>
                </a:r>
                <a:r>
                  <a:rPr lang="en-US" sz="2400" b="1" dirty="0"/>
                  <a:t>=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r>
                  <a:rPr lang="en-US" sz="2400" dirty="0"/>
                  <a:t> </a:t>
                </a:r>
              </a:p>
              <a:p>
                <a:r>
                  <a:rPr lang="en-US" sz="2400" i="1" dirty="0"/>
                  <a:t>s</a:t>
                </a:r>
                <a:r>
                  <a:rPr lang="en-US" sz="2400" dirty="0"/>
                  <a:t> is an arc of a circle of radius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Complete circle: 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2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679" y="2016815"/>
                <a:ext cx="5156033" cy="2308324"/>
              </a:xfrm>
              <a:prstGeom prst="rect">
                <a:avLst/>
              </a:prstGeom>
              <a:blipFill rotWithShape="0">
                <a:blip r:embed="rId4"/>
                <a:stretch>
                  <a:fillRect l="-1773" t="-1847" b="-5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1429920" y="2030464"/>
              <a:ext cx="167040" cy="18050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23440" y="2020744"/>
                <a:ext cx="182880" cy="18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1002600" y="1854424"/>
              <a:ext cx="138960" cy="3862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0360" y="1849024"/>
                <a:ext cx="160200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/>
              <p14:cNvContentPartPr/>
              <p14:nvPr/>
            </p14:nvContentPartPr>
            <p14:xfrm>
              <a:off x="3157920" y="3455704"/>
              <a:ext cx="293760" cy="3380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48560" y="3447784"/>
                <a:ext cx="31104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/>
              <p14:cNvContentPartPr/>
              <p14:nvPr/>
            </p14:nvContentPartPr>
            <p14:xfrm>
              <a:off x="1290960" y="3517624"/>
              <a:ext cx="1867320" cy="417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84840" y="3509344"/>
                <a:ext cx="18817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/>
              <p14:cNvContentPartPr/>
              <p14:nvPr/>
            </p14:nvContentPartPr>
            <p14:xfrm>
              <a:off x="1541160" y="2669104"/>
              <a:ext cx="974160" cy="8906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30720" y="2659384"/>
                <a:ext cx="994320" cy="9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Ink 22"/>
              <p14:cNvContentPartPr/>
              <p14:nvPr/>
            </p14:nvContentPartPr>
            <p14:xfrm>
              <a:off x="2558160" y="2682064"/>
              <a:ext cx="296640" cy="8722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45200" y="2669464"/>
                <a:ext cx="325440" cy="90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1" name="Ink 30"/>
              <p14:cNvContentPartPr/>
              <p14:nvPr/>
            </p14:nvContentPartPr>
            <p14:xfrm>
              <a:off x="1794600" y="2686024"/>
              <a:ext cx="156600" cy="16200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84160" y="2675944"/>
                <a:ext cx="17640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3248" name="Ink 53247"/>
              <p14:cNvContentPartPr/>
              <p14:nvPr/>
            </p14:nvContentPartPr>
            <p14:xfrm>
              <a:off x="1920240" y="3082384"/>
              <a:ext cx="487440" cy="381600"/>
            </p14:xfrm>
          </p:contentPart>
        </mc:Choice>
        <mc:Fallback xmlns="">
          <p:pic>
            <p:nvPicPr>
              <p:cNvPr id="53248" name="Ink 5324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13040" y="3070504"/>
                <a:ext cx="50652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3252" name="Ink 53251"/>
              <p14:cNvContentPartPr/>
              <p14:nvPr/>
            </p14:nvContentPartPr>
            <p14:xfrm>
              <a:off x="2932560" y="2911384"/>
              <a:ext cx="156600" cy="241560"/>
            </p14:xfrm>
          </p:contentPart>
        </mc:Choice>
        <mc:Fallback xmlns="">
          <p:pic>
            <p:nvPicPr>
              <p:cNvPr id="53252" name="Ink 5325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21760" y="2899144"/>
                <a:ext cx="180360" cy="2674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22401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24255" y="639615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>
                <a:latin typeface="+mn-lt"/>
              </a:rPr>
              <a:t>Angular Kinematic Vectors</a:t>
            </a:r>
            <a:endParaRPr lang="en-US" altLang="en-US" sz="2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798053" y="1632467"/>
                <a:ext cx="4572000" cy="448686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400" dirty="0"/>
                  <a:t>Position: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Angular displacement: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0" dirty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400" i="0" dirty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0" dirty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0" dirty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Angular velocity: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Angular velocity vector</a:t>
                </a:r>
                <a:r>
                  <a:rPr lang="en-US" sz="2400" b="1" dirty="0">
                    <a:solidFill>
                      <a:srgbClr val="7F007F"/>
                    </a:solidFill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perpendicular </a:t>
                </a:r>
                <a:r>
                  <a:rPr lang="en-US" sz="2400" dirty="0"/>
                  <a:t>to the plane of rotation</a:t>
                </a:r>
                <a:r>
                  <a:rPr lang="en-US" sz="2400" dirty="0">
                    <a:solidFill>
                      <a:srgbClr val="FF0000"/>
                    </a:solidFill>
                  </a:rPr>
                  <a:t>		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053" y="1632467"/>
                <a:ext cx="4572000" cy="4486869"/>
              </a:xfrm>
              <a:prstGeom prst="rect">
                <a:avLst/>
              </a:prstGeom>
              <a:blipFill rotWithShape="0">
                <a:blip r:embed="rId4"/>
                <a:stretch>
                  <a:fillRect l="-2000" t="-951" b="-2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1539360" y="1695081"/>
              <a:ext cx="24480" cy="1968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30360" y="1687521"/>
                <a:ext cx="42480" cy="19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1412280" y="3406161"/>
              <a:ext cx="1797480" cy="27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06880" y="3397881"/>
                <a:ext cx="18111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1175040" y="1385121"/>
              <a:ext cx="999360" cy="6537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66760" y="1375761"/>
                <a:ext cx="1019520" cy="67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/>
              <p14:cNvContentPartPr/>
              <p14:nvPr/>
            </p14:nvContentPartPr>
            <p14:xfrm>
              <a:off x="477360" y="3477441"/>
              <a:ext cx="1054800" cy="9187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0520" y="3471681"/>
                <a:ext cx="1067400" cy="9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8" name="Ink 27"/>
              <p14:cNvContentPartPr/>
              <p14:nvPr/>
            </p14:nvContentPartPr>
            <p14:xfrm>
              <a:off x="1359000" y="2389161"/>
              <a:ext cx="1035360" cy="164304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47120" y="2378361"/>
                <a:ext cx="1056240" cy="166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0" name="Ink 29"/>
              <p14:cNvContentPartPr/>
              <p14:nvPr/>
            </p14:nvContentPartPr>
            <p14:xfrm>
              <a:off x="2484720" y="2647641"/>
              <a:ext cx="960840" cy="96552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74280" y="2635401"/>
                <a:ext cx="979200" cy="9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3253" name="Ink 53252"/>
              <p14:cNvContentPartPr/>
              <p14:nvPr/>
            </p14:nvContentPartPr>
            <p14:xfrm>
              <a:off x="1593720" y="2001081"/>
              <a:ext cx="519120" cy="1355040"/>
            </p14:xfrm>
          </p:contentPart>
        </mc:Choice>
        <mc:Fallback xmlns="">
          <p:pic>
            <p:nvPicPr>
              <p:cNvPr id="53253" name="Ink 5325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87240" y="1993521"/>
                <a:ext cx="533160" cy="13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3256" name="Ink 53255"/>
              <p14:cNvContentPartPr/>
              <p14:nvPr/>
            </p14:nvContentPartPr>
            <p14:xfrm>
              <a:off x="1819080" y="2829801"/>
              <a:ext cx="242280" cy="563400"/>
            </p14:xfrm>
          </p:contentPart>
        </mc:Choice>
        <mc:Fallback xmlns="">
          <p:pic>
            <p:nvPicPr>
              <p:cNvPr id="53256" name="Ink 5325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11160" y="2820441"/>
                <a:ext cx="260280" cy="57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3263" name="Ink 53262"/>
              <p14:cNvContentPartPr/>
              <p14:nvPr/>
            </p14:nvContentPartPr>
            <p14:xfrm>
              <a:off x="778320" y="3437481"/>
              <a:ext cx="751680" cy="590400"/>
            </p14:xfrm>
          </p:contentPart>
        </mc:Choice>
        <mc:Fallback xmlns="">
          <p:pic>
            <p:nvPicPr>
              <p:cNvPr id="53263" name="Ink 5326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7920" y="3398601"/>
                <a:ext cx="840600" cy="67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3271" name="Ink 53270"/>
              <p14:cNvContentPartPr/>
              <p14:nvPr/>
            </p14:nvContentPartPr>
            <p14:xfrm>
              <a:off x="1602720" y="2675361"/>
              <a:ext cx="1351440" cy="702720"/>
            </p14:xfrm>
          </p:contentPart>
        </mc:Choice>
        <mc:Fallback xmlns="">
          <p:pic>
            <p:nvPicPr>
              <p:cNvPr id="53271" name="Ink 5327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595520" y="2665281"/>
                <a:ext cx="1368000" cy="72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3281" name="Ink 53280"/>
              <p14:cNvContentPartPr/>
              <p14:nvPr/>
            </p14:nvContentPartPr>
            <p14:xfrm>
              <a:off x="413640" y="4234521"/>
              <a:ext cx="476640" cy="399833"/>
            </p14:xfrm>
          </p:contentPart>
        </mc:Choice>
        <mc:Fallback xmlns="">
          <p:pic>
            <p:nvPicPr>
              <p:cNvPr id="53281" name="Ink 53280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5360" y="4228763"/>
                <a:ext cx="492480" cy="414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3288" name="Ink 53287"/>
              <p14:cNvContentPartPr/>
              <p14:nvPr/>
            </p14:nvContentPartPr>
            <p14:xfrm>
              <a:off x="759600" y="4619234"/>
              <a:ext cx="1728720" cy="820440"/>
            </p14:xfrm>
          </p:contentPart>
        </mc:Choice>
        <mc:Fallback xmlns="">
          <p:pic>
            <p:nvPicPr>
              <p:cNvPr id="53288" name="Ink 53287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53840" y="4612034"/>
                <a:ext cx="1745640" cy="83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3300" name="Ink 53299"/>
              <p14:cNvContentPartPr/>
              <p14:nvPr/>
            </p14:nvContentPartPr>
            <p14:xfrm>
              <a:off x="592200" y="2217240"/>
              <a:ext cx="2496960" cy="1381680"/>
            </p14:xfrm>
          </p:contentPart>
        </mc:Choice>
        <mc:Fallback xmlns="">
          <p:pic>
            <p:nvPicPr>
              <p:cNvPr id="53300" name="Ink 53299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8240" y="2213280"/>
                <a:ext cx="2503800" cy="13888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71202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24255" y="639615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2800" dirty="0">
                <a:solidFill>
                  <a:prstClr val="black"/>
                </a:solidFill>
                <a:latin typeface="Arial" panose="020B0604020202020204"/>
              </a:rPr>
              <a:t>Angular acceleration</a:t>
            </a:r>
            <a:endParaRPr lang="en-US" altLang="en-US" sz="2800" dirty="0">
              <a:solidFill>
                <a:prstClr val="black"/>
              </a:solidFill>
              <a:latin typeface="Arial" panose="020B060402020202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292075" y="1428391"/>
                <a:ext cx="1537279" cy="793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075" y="1428391"/>
                <a:ext cx="1537279" cy="79355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3313" name="Ink 53312"/>
              <p14:cNvContentPartPr/>
              <p14:nvPr/>
            </p14:nvContentPartPr>
            <p14:xfrm>
              <a:off x="1963080" y="2450224"/>
              <a:ext cx="107280" cy="1226520"/>
            </p14:xfrm>
          </p:contentPart>
        </mc:Choice>
        <mc:Fallback xmlns="">
          <p:pic>
            <p:nvPicPr>
              <p:cNvPr id="53313" name="Ink 5331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6600" y="2443024"/>
                <a:ext cx="120600" cy="12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3320" name="Ink 53319"/>
              <p14:cNvContentPartPr/>
              <p14:nvPr/>
            </p14:nvContentPartPr>
            <p14:xfrm>
              <a:off x="1956600" y="3549664"/>
              <a:ext cx="1289520" cy="20520"/>
            </p14:xfrm>
          </p:contentPart>
        </mc:Choice>
        <mc:Fallback xmlns="">
          <p:pic>
            <p:nvPicPr>
              <p:cNvPr id="53320" name="Ink 5331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50840" y="3542824"/>
                <a:ext cx="13014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3321" name="Ink 53320"/>
              <p14:cNvContentPartPr/>
              <p14:nvPr/>
            </p14:nvContentPartPr>
            <p14:xfrm>
              <a:off x="2255760" y="3060424"/>
              <a:ext cx="1309320" cy="682200"/>
            </p14:xfrm>
          </p:contentPart>
        </mc:Choice>
        <mc:Fallback xmlns="">
          <p:pic>
            <p:nvPicPr>
              <p:cNvPr id="53321" name="Ink 5332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48560" y="3054664"/>
                <a:ext cx="1322640" cy="69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3327" name="Ink 53326"/>
              <p14:cNvContentPartPr/>
              <p14:nvPr/>
            </p14:nvContentPartPr>
            <p14:xfrm>
              <a:off x="1024920" y="3562264"/>
              <a:ext cx="982080" cy="708840"/>
            </p14:xfrm>
          </p:contentPart>
        </mc:Choice>
        <mc:Fallback xmlns="">
          <p:pic>
            <p:nvPicPr>
              <p:cNvPr id="53327" name="Ink 5332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19520" y="3557944"/>
                <a:ext cx="991800" cy="71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3329" name="Ink 53328"/>
              <p14:cNvContentPartPr/>
              <p14:nvPr/>
            </p14:nvContentPartPr>
            <p14:xfrm>
              <a:off x="1616400" y="2312344"/>
              <a:ext cx="121320" cy="239040"/>
            </p14:xfrm>
          </p:contentPart>
        </mc:Choice>
        <mc:Fallback xmlns="">
          <p:pic>
            <p:nvPicPr>
              <p:cNvPr id="53329" name="Ink 5332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09200" y="2305864"/>
                <a:ext cx="13572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3344" name="Ink 53343"/>
              <p14:cNvContentPartPr/>
              <p14:nvPr/>
            </p14:nvContentPartPr>
            <p14:xfrm>
              <a:off x="1297080" y="3353824"/>
              <a:ext cx="672120" cy="504000"/>
            </p14:xfrm>
          </p:contentPart>
        </mc:Choice>
        <mc:Fallback xmlns="">
          <p:pic>
            <p:nvPicPr>
              <p:cNvPr id="53344" name="Ink 5334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85560" y="3340144"/>
                <a:ext cx="695520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3369" name="Ink 53368"/>
              <p14:cNvContentPartPr/>
              <p14:nvPr/>
            </p14:nvContentPartPr>
            <p14:xfrm>
              <a:off x="6217920" y="2309464"/>
              <a:ext cx="31320" cy="1251720"/>
            </p14:xfrm>
          </p:contentPart>
        </mc:Choice>
        <mc:Fallback xmlns="">
          <p:pic>
            <p:nvPicPr>
              <p:cNvPr id="53369" name="Ink 5336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11440" y="2304064"/>
                <a:ext cx="45000" cy="12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3378" name="Ink 53377"/>
              <p14:cNvContentPartPr/>
              <p14:nvPr/>
            </p14:nvContentPartPr>
            <p14:xfrm>
              <a:off x="6164640" y="3438424"/>
              <a:ext cx="1314000" cy="43560"/>
            </p14:xfrm>
          </p:contentPart>
        </mc:Choice>
        <mc:Fallback xmlns="">
          <p:pic>
            <p:nvPicPr>
              <p:cNvPr id="53378" name="Ink 5337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59600" y="3432664"/>
                <a:ext cx="13248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3385" name="Ink 53384"/>
              <p14:cNvContentPartPr/>
              <p14:nvPr/>
            </p14:nvContentPartPr>
            <p14:xfrm>
              <a:off x="5385960" y="3562264"/>
              <a:ext cx="840240" cy="767520"/>
            </p14:xfrm>
          </p:contentPart>
        </mc:Choice>
        <mc:Fallback xmlns="">
          <p:pic>
            <p:nvPicPr>
              <p:cNvPr id="53385" name="Ink 5338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378400" y="3557944"/>
                <a:ext cx="852120" cy="77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3418" name="Ink 53417"/>
              <p14:cNvContentPartPr/>
              <p14:nvPr/>
            </p14:nvContentPartPr>
            <p14:xfrm>
              <a:off x="5537160" y="2106064"/>
              <a:ext cx="956880" cy="1523520"/>
            </p14:xfrm>
          </p:contentPart>
        </mc:Choice>
        <mc:Fallback xmlns="">
          <p:pic>
            <p:nvPicPr>
              <p:cNvPr id="53418" name="Ink 53417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526000" y="2099944"/>
                <a:ext cx="974880" cy="154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3422" name="Ink 53421"/>
              <p14:cNvContentPartPr/>
              <p14:nvPr/>
            </p14:nvContentPartPr>
            <p14:xfrm>
              <a:off x="1026360" y="3662704"/>
              <a:ext cx="2193480" cy="1659600"/>
            </p14:xfrm>
          </p:contentPart>
        </mc:Choice>
        <mc:Fallback xmlns="">
          <p:pic>
            <p:nvPicPr>
              <p:cNvPr id="53422" name="Ink 5342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19160" y="3653344"/>
                <a:ext cx="2215800" cy="168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3429" name="Ink 53428"/>
              <p14:cNvContentPartPr/>
              <p14:nvPr/>
            </p14:nvContentPartPr>
            <p14:xfrm>
              <a:off x="4998240" y="2873584"/>
              <a:ext cx="2786040" cy="2374560"/>
            </p14:xfrm>
          </p:contentPart>
        </mc:Choice>
        <mc:Fallback xmlns="">
          <p:pic>
            <p:nvPicPr>
              <p:cNvPr id="53429" name="Ink 53428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92480" y="2863864"/>
                <a:ext cx="2797560" cy="23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3434" name="Ink 53433"/>
              <p14:cNvContentPartPr/>
              <p14:nvPr/>
            </p14:nvContentPartPr>
            <p14:xfrm>
              <a:off x="5711400" y="3521224"/>
              <a:ext cx="483480" cy="453960"/>
            </p14:xfrm>
          </p:contentPart>
        </mc:Choice>
        <mc:Fallback xmlns="">
          <p:pic>
            <p:nvPicPr>
              <p:cNvPr id="53434" name="Ink 53433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698080" y="3510784"/>
                <a:ext cx="508320" cy="4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3435" name="Ink 53434"/>
              <p14:cNvContentPartPr/>
              <p14:nvPr/>
            </p14:nvContentPartPr>
            <p14:xfrm>
              <a:off x="5786640" y="3639304"/>
              <a:ext cx="589320" cy="513720"/>
            </p14:xfrm>
          </p:contentPart>
        </mc:Choice>
        <mc:Fallback xmlns="">
          <p:pic>
            <p:nvPicPr>
              <p:cNvPr id="53435" name="Ink 53434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779080" y="3626344"/>
                <a:ext cx="609120" cy="5374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04256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24255" y="639615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2800" dirty="0">
                <a:solidFill>
                  <a:prstClr val="black"/>
                </a:solidFill>
                <a:latin typeface="Arial" panose="020B0604020202020204"/>
              </a:rPr>
              <a:t>Angular kinematics</a:t>
            </a:r>
            <a:endParaRPr lang="en-US" altLang="en-US" sz="28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7520" y="1601450"/>
            <a:ext cx="4841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For constant angular acceleration: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4205" y="2390973"/>
                <a:ext cx="3398174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205" y="2390973"/>
                <a:ext cx="3398174" cy="7838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88907" y="3419341"/>
                <a:ext cx="238930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07" y="3419341"/>
                <a:ext cx="2389308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71380" y="4531003"/>
                <a:ext cx="382367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+2 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380" y="4531003"/>
                <a:ext cx="3823675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827522" y="2615925"/>
                <a:ext cx="255005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+½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p>
                        <m:s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522" y="2615925"/>
                <a:ext cx="2550057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827522" y="3272018"/>
                <a:ext cx="17234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522" y="3272018"/>
                <a:ext cx="1723485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827522" y="4479385"/>
                <a:ext cx="2602636" cy="3747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522" y="4479385"/>
                <a:ext cx="2602636" cy="374783"/>
              </a:xfrm>
              <a:prstGeom prst="rect">
                <a:avLst/>
              </a:prstGeom>
              <a:blipFill rotWithShape="0"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75926" y="2080034"/>
                <a:ext cx="24397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Compare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926" y="2080034"/>
                <a:ext cx="2439707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250" t="-8197" r="-125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Ink 2"/>
              <p14:cNvContentPartPr/>
              <p14:nvPr/>
            </p14:nvContentPartPr>
            <p14:xfrm>
              <a:off x="4790520" y="5356800"/>
              <a:ext cx="1332360" cy="948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85480" y="5351760"/>
                <a:ext cx="1341720" cy="9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" name="Ink 3"/>
              <p14:cNvContentPartPr/>
              <p14:nvPr/>
            </p14:nvContentPartPr>
            <p14:xfrm>
              <a:off x="4920120" y="5259304"/>
              <a:ext cx="188640" cy="258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12560" y="5252464"/>
                <a:ext cx="20412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" name="Ink 4"/>
              <p14:cNvContentPartPr/>
              <p14:nvPr/>
            </p14:nvContentPartPr>
            <p14:xfrm>
              <a:off x="4959720" y="5393584"/>
              <a:ext cx="101520" cy="10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53960" y="5387824"/>
                <a:ext cx="113040" cy="230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7435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785611" y="639615"/>
            <a:ext cx="7959144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2800" dirty="0">
                <a:latin typeface="+mn-lt"/>
              </a:rPr>
              <a:t>Relationship between angular and linear motion</a:t>
            </a:r>
            <a:endParaRPr lang="en-US" altLang="en-US" sz="2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85611" y="4686534"/>
                <a:ext cx="2876985" cy="723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𝑟𝑎𝑑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i="1" baseline="30000" dirty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=	</m:t>
                      </m:r>
                      <m:r>
                        <a:rPr lang="el-GR" sz="2400" i="1" dirty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l-GR" sz="2400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l-GR" sz="2400" i="1" baseline="-250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11" y="4686534"/>
                <a:ext cx="2876985" cy="7230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80216" y="5622184"/>
                <a:ext cx="749142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Angular speed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is the same for all points of a rigid rotating body!</a:t>
                </a:r>
                <a:endParaRPr lang="el-GR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16" y="5622184"/>
                <a:ext cx="7491424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1303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6236696" y="2536810"/>
            <a:ext cx="2151530" cy="21044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/>
              <p14:cNvContentPartPr/>
              <p14:nvPr/>
            </p14:nvContentPartPr>
            <p14:xfrm>
              <a:off x="6352920" y="2587024"/>
              <a:ext cx="871560" cy="640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45000" y="2578384"/>
                <a:ext cx="88488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Ink 21"/>
              <p14:cNvContentPartPr/>
              <p14:nvPr/>
            </p14:nvContentPartPr>
            <p14:xfrm>
              <a:off x="5805360" y="2254744"/>
              <a:ext cx="1541880" cy="4806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96000" y="2243944"/>
                <a:ext cx="1557000" cy="4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/>
              <p14:cNvContentPartPr/>
              <p14:nvPr/>
            </p14:nvContentPartPr>
            <p14:xfrm>
              <a:off x="7289280" y="2590624"/>
              <a:ext cx="15480" cy="7754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78480" y="2580904"/>
                <a:ext cx="36360" cy="79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3253" name="Ink 53252"/>
              <p14:cNvContentPartPr/>
              <p14:nvPr/>
            </p14:nvContentPartPr>
            <p14:xfrm>
              <a:off x="7316640" y="3600064"/>
              <a:ext cx="1100160" cy="23400"/>
            </p14:xfrm>
          </p:contentPart>
        </mc:Choice>
        <mc:Fallback xmlns="">
          <p:pic>
            <p:nvPicPr>
              <p:cNvPr id="53253" name="Ink 5325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10880" y="3591064"/>
                <a:ext cx="1116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3259" name="Ink 53258"/>
              <p14:cNvContentPartPr/>
              <p14:nvPr/>
            </p14:nvContentPartPr>
            <p14:xfrm>
              <a:off x="5896080" y="3619864"/>
              <a:ext cx="1386000" cy="1117800"/>
            </p14:xfrm>
          </p:contentPart>
        </mc:Choice>
        <mc:Fallback xmlns="">
          <p:pic>
            <p:nvPicPr>
              <p:cNvPr id="53259" name="Ink 5325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88880" y="3613744"/>
                <a:ext cx="1399320" cy="11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3265" name="Ink 53264"/>
              <p14:cNvContentPartPr/>
              <p14:nvPr/>
            </p14:nvContentPartPr>
            <p14:xfrm>
              <a:off x="5853600" y="4610944"/>
              <a:ext cx="440640" cy="329040"/>
            </p14:xfrm>
          </p:contentPart>
        </mc:Choice>
        <mc:Fallback xmlns="">
          <p:pic>
            <p:nvPicPr>
              <p:cNvPr id="53265" name="Ink 5326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44600" y="4606624"/>
                <a:ext cx="45828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3266" name="Ink 53265"/>
              <p14:cNvContentPartPr/>
              <p14:nvPr/>
            </p14:nvContentPartPr>
            <p14:xfrm>
              <a:off x="7188120" y="2958184"/>
              <a:ext cx="868680" cy="431280"/>
            </p14:xfrm>
          </p:contentPart>
        </mc:Choice>
        <mc:Fallback xmlns="">
          <p:pic>
            <p:nvPicPr>
              <p:cNvPr id="53266" name="Ink 5326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81640" y="2947744"/>
                <a:ext cx="884880" cy="45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267" name="Ink 53266"/>
              <p14:cNvContentPartPr/>
              <p14:nvPr/>
            </p14:nvContentPartPr>
            <p14:xfrm>
              <a:off x="6569640" y="3537064"/>
              <a:ext cx="878760" cy="426600"/>
            </p14:xfrm>
          </p:contentPart>
        </mc:Choice>
        <mc:Fallback xmlns="">
          <p:pic>
            <p:nvPicPr>
              <p:cNvPr id="53267" name="Ink 5326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60280" y="3530944"/>
                <a:ext cx="89856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3268" name="Ink 53267"/>
              <p14:cNvContentPartPr/>
              <p14:nvPr/>
            </p14:nvContentPartPr>
            <p14:xfrm>
              <a:off x="6985080" y="3406024"/>
              <a:ext cx="504720" cy="465840"/>
            </p14:xfrm>
          </p:contentPart>
        </mc:Choice>
        <mc:Fallback xmlns="">
          <p:pic>
            <p:nvPicPr>
              <p:cNvPr id="53268" name="Ink 5326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75360" y="3395584"/>
                <a:ext cx="52380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3269" name="Ink 53268"/>
              <p14:cNvContentPartPr/>
              <p14:nvPr/>
            </p14:nvContentPartPr>
            <p14:xfrm>
              <a:off x="7322760" y="3558304"/>
              <a:ext cx="1110600" cy="314280"/>
            </p14:xfrm>
          </p:contentPart>
        </mc:Choice>
        <mc:Fallback xmlns="">
          <p:pic>
            <p:nvPicPr>
              <p:cNvPr id="53269" name="Ink 5326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313040" y="3549304"/>
                <a:ext cx="113076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270" name="Ink 53269"/>
              <p14:cNvContentPartPr/>
              <p14:nvPr/>
            </p14:nvContentPartPr>
            <p14:xfrm>
              <a:off x="7264800" y="3579544"/>
              <a:ext cx="41400" cy="51480"/>
            </p14:xfrm>
          </p:contentPart>
        </mc:Choice>
        <mc:Fallback xmlns="">
          <p:pic>
            <p:nvPicPr>
              <p:cNvPr id="53270" name="Ink 5326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54000" y="3567664"/>
                <a:ext cx="6480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85611" y="1801478"/>
                <a:ext cx="3294172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11" y="1801478"/>
                <a:ext cx="3294172" cy="701218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78616" y="1379487"/>
            <a:ext cx="5615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linear velocity tangent to circular path: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24103" y="2958184"/>
                <a:ext cx="1036309" cy="36933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103" y="2958184"/>
                <a:ext cx="1036309" cy="369332"/>
              </a:xfrm>
              <a:prstGeom prst="rect">
                <a:avLst/>
              </a:prstGeom>
              <a:blipFill rotWithShape="0">
                <a:blip r:embed="rId29"/>
                <a:stretch>
                  <a:fillRect l="-2326" r="-1163" b="-1587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858359" y="4844841"/>
                <a:ext cx="229396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distance of particle </a:t>
                </a:r>
              </a:p>
              <a:p>
                <a:r>
                  <a:rPr lang="en-US" dirty="0"/>
                  <a:t>from rotational axis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359" y="4844841"/>
                <a:ext cx="2293968" cy="646331"/>
              </a:xfrm>
              <a:prstGeom prst="rect">
                <a:avLst/>
              </a:prstGeom>
              <a:blipFill rotWithShape="0">
                <a:blip r:embed="rId30"/>
                <a:stretch>
                  <a:fillRect l="-2128" t="-5660" r="-3989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129012" y="3778998"/>
                <a:ext cx="1573188" cy="46166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i="1" dirty="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012" y="3778998"/>
                <a:ext cx="1573188" cy="461665"/>
              </a:xfrm>
              <a:prstGeom prst="rect">
                <a:avLst/>
              </a:prstGeom>
              <a:blipFill rotWithShape="0">
                <a:blip r:embed="rId31"/>
                <a:stretch>
                  <a:fillRect b="-1282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9987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24255" y="639615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2800" b="1" dirty="0">
                <a:latin typeface="+mn-lt"/>
              </a:rPr>
              <a:t>Rolling without slipping</a:t>
            </a:r>
          </a:p>
        </p:txBody>
      </p:sp>
      <p:sp>
        <p:nvSpPr>
          <p:cNvPr id="4" name="Oval 3"/>
          <p:cNvSpPr/>
          <p:nvPr/>
        </p:nvSpPr>
        <p:spPr>
          <a:xfrm>
            <a:off x="1062294" y="2622233"/>
            <a:ext cx="1647610" cy="164467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32513" y="2564384"/>
            <a:ext cx="1647610" cy="164467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102038" y="2564384"/>
            <a:ext cx="1647610" cy="164467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523219" y="3102698"/>
              <a:ext cx="725760" cy="878544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10619" y="3089736"/>
                <a:ext cx="753120" cy="904828"/>
              </a:xfrm>
              <a:prstGeom prst="rect">
                <a:avLst/>
              </a:prstGeom>
            </p:spPr>
          </p:pic>
        </mc:Fallback>
      </mc:AlternateContent>
      <p:cxnSp>
        <p:nvCxnSpPr>
          <p:cNvPr id="53274" name="Straight Connector 53273"/>
          <p:cNvCxnSpPr/>
          <p:nvPr/>
        </p:nvCxnSpPr>
        <p:spPr>
          <a:xfrm flipV="1">
            <a:off x="685800" y="4276165"/>
            <a:ext cx="7967382" cy="714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898230" y="4260236"/>
            <a:ext cx="1142052" cy="666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85800" y="2634172"/>
            <a:ext cx="1196765" cy="2564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700812" y="2212041"/>
            <a:ext cx="15816" cy="129025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055570" y="3444568"/>
            <a:ext cx="0" cy="11677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728447" y="2557660"/>
            <a:ext cx="2189651" cy="672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721331" y="3386719"/>
            <a:ext cx="1196765" cy="256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895176" y="2564384"/>
            <a:ext cx="1196765" cy="2564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959553" y="4236659"/>
            <a:ext cx="1196765" cy="2564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860940" y="3373386"/>
            <a:ext cx="1196765" cy="256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3252" name="Ink 53251"/>
              <p14:cNvContentPartPr/>
              <p14:nvPr/>
            </p14:nvContentPartPr>
            <p14:xfrm>
              <a:off x="7652520" y="3087784"/>
              <a:ext cx="745920" cy="853200"/>
            </p14:xfrm>
          </p:contentPart>
        </mc:Choice>
        <mc:Fallback xmlns="">
          <p:pic>
            <p:nvPicPr>
              <p:cNvPr id="53252" name="Ink 5325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34880" y="3070864"/>
                <a:ext cx="780840" cy="88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3256" name="Ink 53255"/>
              <p14:cNvContentPartPr/>
              <p14:nvPr/>
            </p14:nvContentPartPr>
            <p14:xfrm>
              <a:off x="7269480" y="4488904"/>
              <a:ext cx="1225800" cy="281160"/>
            </p14:xfrm>
          </p:contentPart>
        </mc:Choice>
        <mc:Fallback xmlns="">
          <p:pic>
            <p:nvPicPr>
              <p:cNvPr id="53256" name="Ink 5325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58680" y="4475224"/>
                <a:ext cx="125064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3269" name="Ink 53268"/>
              <p14:cNvContentPartPr/>
              <p14:nvPr/>
            </p14:nvContentPartPr>
            <p14:xfrm>
              <a:off x="948240" y="1582624"/>
              <a:ext cx="2450520" cy="773280"/>
            </p14:xfrm>
          </p:contentPart>
        </mc:Choice>
        <mc:Fallback xmlns="">
          <p:pic>
            <p:nvPicPr>
              <p:cNvPr id="53269" name="Ink 5326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40680" y="1573624"/>
                <a:ext cx="2474280" cy="79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3283" name="Ink 53282"/>
              <p14:cNvContentPartPr/>
              <p14:nvPr/>
            </p14:nvContentPartPr>
            <p14:xfrm>
              <a:off x="4320720" y="1650664"/>
              <a:ext cx="1799640" cy="802800"/>
            </p14:xfrm>
          </p:contentPart>
        </mc:Choice>
        <mc:Fallback xmlns="">
          <p:pic>
            <p:nvPicPr>
              <p:cNvPr id="53283" name="Ink 5328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10998" y="1641304"/>
                <a:ext cx="1821244" cy="82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3290" name="Ink 53289"/>
              <p14:cNvContentPartPr/>
              <p14:nvPr/>
            </p14:nvContentPartPr>
            <p14:xfrm>
              <a:off x="4562280" y="3526264"/>
              <a:ext cx="450000" cy="278280"/>
            </p14:xfrm>
          </p:contentPart>
        </mc:Choice>
        <mc:Fallback xmlns="">
          <p:pic>
            <p:nvPicPr>
              <p:cNvPr id="53290" name="Ink 5328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55080" y="3512224"/>
                <a:ext cx="4698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3294" name="Ink 53293"/>
              <p14:cNvContentPartPr/>
              <p14:nvPr/>
            </p14:nvContentPartPr>
            <p14:xfrm>
              <a:off x="6428160" y="2132704"/>
              <a:ext cx="1482480" cy="348480"/>
            </p14:xfrm>
          </p:contentPart>
        </mc:Choice>
        <mc:Fallback xmlns="">
          <p:pic>
            <p:nvPicPr>
              <p:cNvPr id="53294" name="Ink 5329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19160" y="2122624"/>
                <a:ext cx="150480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3306" name="Ink 53305"/>
              <p14:cNvContentPartPr/>
              <p14:nvPr/>
            </p14:nvContentPartPr>
            <p14:xfrm>
              <a:off x="7914240" y="3341584"/>
              <a:ext cx="121680" cy="901800"/>
            </p14:xfrm>
          </p:contentPart>
        </mc:Choice>
        <mc:Fallback xmlns="">
          <p:pic>
            <p:nvPicPr>
              <p:cNvPr id="53306" name="Ink 5330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99840" y="3327904"/>
                <a:ext cx="151560" cy="930240"/>
              </a:xfrm>
              <a:prstGeom prst="rect">
                <a:avLst/>
              </a:prstGeom>
            </p:spPr>
          </p:pic>
        </mc:Fallback>
      </mc:AlternateContent>
      <p:sp>
        <p:nvSpPr>
          <p:cNvPr id="53353" name="TextBox 53352"/>
          <p:cNvSpPr txBox="1"/>
          <p:nvPr/>
        </p:nvSpPr>
        <p:spPr>
          <a:xfrm>
            <a:off x="3698585" y="1502579"/>
            <a:ext cx="1997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Translation of CM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828430" y="1512351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Rotation about CM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354" name="Ink 53353"/>
              <p14:cNvContentPartPr/>
              <p14:nvPr/>
            </p14:nvContentPartPr>
            <p14:xfrm>
              <a:off x="4417560" y="4419784"/>
              <a:ext cx="483120" cy="183600"/>
            </p14:xfrm>
          </p:contentPart>
        </mc:Choice>
        <mc:Fallback xmlns="">
          <p:pic>
            <p:nvPicPr>
              <p:cNvPr id="53354" name="Ink 5335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07480" y="4412584"/>
                <a:ext cx="50688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3361" name="Ink 53360"/>
              <p14:cNvContentPartPr/>
              <p14:nvPr/>
            </p14:nvContentPartPr>
            <p14:xfrm>
              <a:off x="5036760" y="3161944"/>
              <a:ext cx="1314360" cy="248400"/>
            </p14:xfrm>
          </p:contentPart>
        </mc:Choice>
        <mc:Fallback xmlns="">
          <p:pic>
            <p:nvPicPr>
              <p:cNvPr id="53361" name="Ink 5336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25960" y="3142864"/>
                <a:ext cx="134532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3367" name="Ink 53366"/>
              <p14:cNvContentPartPr/>
              <p14:nvPr/>
            </p14:nvContentPartPr>
            <p14:xfrm>
              <a:off x="3144240" y="3121624"/>
              <a:ext cx="390600" cy="277920"/>
            </p14:xfrm>
          </p:contentPart>
        </mc:Choice>
        <mc:Fallback xmlns="">
          <p:pic>
            <p:nvPicPr>
              <p:cNvPr id="53367" name="Ink 5336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38120" y="3110464"/>
                <a:ext cx="4064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368" name="TextBox 53367"/>
              <p:cNvSpPr txBox="1"/>
              <p:nvPr/>
            </p:nvSpPr>
            <p:spPr>
              <a:xfrm>
                <a:off x="2142831" y="5007903"/>
                <a:ext cx="57912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/>
                  <a:t>If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𝑟𝑖𝑚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𝐶𝑀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𝑏𝑜𝑡𝑡𝑜𝑚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no slipping</a:t>
                </a:r>
              </a:p>
            </p:txBody>
          </p:sp>
        </mc:Choice>
        <mc:Fallback xmlns="">
          <p:sp>
            <p:nvSpPr>
              <p:cNvPr id="53368" name="TextBox 533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831" y="5007903"/>
                <a:ext cx="5791201" cy="369332"/>
              </a:xfrm>
              <a:prstGeom prst="rect">
                <a:avLst/>
              </a:prstGeom>
              <a:blipFill rotWithShape="0">
                <a:blip r:embed="rId26"/>
                <a:stretch>
                  <a:fillRect l="-3263" t="-25000" r="-2421" b="-5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369" name="TextBox 53368"/>
              <p:cNvSpPr txBox="1"/>
              <p:nvPr/>
            </p:nvSpPr>
            <p:spPr>
              <a:xfrm>
                <a:off x="3779612" y="5814598"/>
                <a:ext cx="1427891" cy="5486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369" name="TextBox 533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612" y="5814598"/>
                <a:ext cx="1427891" cy="548640"/>
              </a:xfrm>
              <a:prstGeom prst="rect">
                <a:avLst/>
              </a:prstGeom>
              <a:blipFill rotWithShape="0">
                <a:blip r:embed="rId27"/>
                <a:stretch>
                  <a:fillRect l="-1695" r="-3390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TextBox 154"/>
          <p:cNvSpPr txBox="1"/>
          <p:nvPr/>
        </p:nvSpPr>
        <p:spPr>
          <a:xfrm>
            <a:off x="6423157" y="1475673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Rolling w/o slipping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" name="Ink 1"/>
              <p14:cNvContentPartPr/>
              <p14:nvPr/>
            </p14:nvContentPartPr>
            <p14:xfrm>
              <a:off x="6117120" y="5636880"/>
              <a:ext cx="1991160" cy="725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113520" y="5630040"/>
                <a:ext cx="2001960" cy="7383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35698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24255" y="639615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2800" dirty="0">
                <a:latin typeface="+mn-lt"/>
              </a:rPr>
              <a:t>Rotational kinetic energy</a:t>
            </a:r>
            <a:endParaRPr lang="en-US" altLang="en-US" sz="2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24254" y="1762852"/>
                <a:ext cx="7839441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400" b="0" i="1" baseline="-25000" dirty="0" err="1">
                          <a:latin typeface="Cambria Math" panose="02040503050406030204" pitchFamily="18" charset="0"/>
                        </a:rPr>
                        <m:t>𝑟𝑜𝑡𝑎𝑡𝑖𝑜𝑛</m:t>
                      </m:r>
                      <m:r>
                        <a:rPr lang="en-US" sz="2400" b="0" i="1" baseline="-250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dirty="0">
                          <a:latin typeface="Cambria Math" panose="02040503050406030204" pitchFamily="18" charset="0"/>
                        </a:rPr>
                        <m:t>= 	∑ ½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dirty="0">
                          <a:latin typeface="Cambria Math" panose="02040503050406030204" pitchFamily="18" charset="0"/>
                        </a:rPr>
                        <m:t>=	∑½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1" dirty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baseline="30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		</m:t>
                      </m:r>
                      <m:r>
                        <a:rPr lang="en-US" sz="2400" b="0" i="1" dirty="0">
                          <a:latin typeface="Cambria Math" panose="02040503050406030204" pitchFamily="18" charset="0"/>
                        </a:rPr>
                        <m:t>=	∑½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2400" b="0" i="1" dirty="0" smtClean="0">
                          <a:latin typeface="Cambria Math" panose="02040503050406030204" pitchFamily="18" charset="0"/>
                        </a:rPr>
                        <m:t>ω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baseline="30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½ [ ∑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Sup>
                        <m:sSubSup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 </m:t>
                      </m:r>
                      <m:r>
                        <a:rPr lang="el-GR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l-GR" sz="2400" b="0" i="1" baseline="30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l-GR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		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254" y="1762852"/>
                <a:ext cx="7839441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89204" y="4472964"/>
                <a:ext cx="1891608" cy="89620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204" y="4472964"/>
                <a:ext cx="1891608" cy="8962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571743" y="4690234"/>
            <a:ext cx="2563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Moment of inertia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89204" y="3467748"/>
                <a:ext cx="2165016" cy="46166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400" i="1" baseline="-25000" dirty="0" err="1">
                          <a:latin typeface="Cambria Math" panose="02040503050406030204" pitchFamily="18" charset="0"/>
                        </a:rPr>
                        <m:t>𝑟𝑜𝑡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	=	½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i="1" baseline="-250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2400" i="1" dirty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l-GR" sz="2400" i="1" baseline="30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204" y="3467748"/>
                <a:ext cx="2165016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6410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396841" y="4690233"/>
            <a:ext cx="73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with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4279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24255" y="639615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latin typeface="+mn-lt"/>
              </a:rPr>
              <a:t>Moment of inertia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43739" y="1929587"/>
                <a:ext cx="1891608" cy="8962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739" y="1929587"/>
                <a:ext cx="1891608" cy="8962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80246" y="2179463"/>
                <a:ext cx="37494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perpendicular distance from axis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246" y="2179463"/>
                <a:ext cx="3749488" cy="646331"/>
              </a:xfrm>
              <a:prstGeom prst="rect">
                <a:avLst/>
              </a:prstGeom>
              <a:blipFill rotWithShape="0">
                <a:blip r:embed="rId5"/>
                <a:stretch>
                  <a:fillRect t="-5660" r="-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43739" y="3615773"/>
                <a:ext cx="4572000" cy="146520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400" dirty="0"/>
                  <a:t>Continuous objects: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𝑑𝑚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739" y="3615773"/>
                <a:ext cx="4572000" cy="1465209"/>
              </a:xfrm>
              <a:prstGeom prst="rect">
                <a:avLst/>
              </a:prstGeom>
              <a:blipFill rotWithShape="0">
                <a:blip r:embed="rId6"/>
                <a:stretch>
                  <a:fillRect l="-2000" t="-2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243739" y="5266613"/>
            <a:ext cx="1862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Table p. 291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04488" y="5529177"/>
            <a:ext cx="40446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* No calculation of moments of inertia </a:t>
            </a:r>
          </a:p>
          <a:p>
            <a:r>
              <a:rPr lang="en-US" dirty="0">
                <a:solidFill>
                  <a:srgbClr val="0070C0"/>
                </a:solidFill>
              </a:rPr>
              <a:t>by integration in this course.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23304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4033</TotalTime>
  <Words>678</Words>
  <Application>Microsoft Office PowerPoint</Application>
  <PresentationFormat>On-screen Show (4:3)</PresentationFormat>
  <Paragraphs>111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18</dc:title>
  <dc:creator>Agnes</dc:creator>
  <cp:lastModifiedBy>Vojta, Agnes</cp:lastModifiedBy>
  <cp:revision>151</cp:revision>
  <cp:lastPrinted>2014-10-19T15:35:58Z</cp:lastPrinted>
  <dcterms:created xsi:type="dcterms:W3CDTF">2014-04-11T05:21:24Z</dcterms:created>
  <dcterms:modified xsi:type="dcterms:W3CDTF">2021-04-01T13:51:54Z</dcterms:modified>
</cp:coreProperties>
</file>