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notesSlides/notesSlide10.xml" ContentType="application/vnd.openxmlformats-officedocument.presentationml.notesSlide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notesSlides/notesSlide11.xml" ContentType="application/vnd.openxmlformats-officedocument.presentationml.notesSlide+xml"/>
  <Override PartName="/ppt/ink/ink32.xml" ContentType="application/inkml+xml"/>
  <Override PartName="/ppt/ink/ink33.xml" ContentType="application/inkml+xml"/>
  <Override PartName="/ppt/ink/ink3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5" r:id="rId2"/>
    <p:sldId id="259" r:id="rId3"/>
    <p:sldId id="266" r:id="rId4"/>
    <p:sldId id="285" r:id="rId5"/>
    <p:sldId id="293" r:id="rId6"/>
    <p:sldId id="268" r:id="rId7"/>
    <p:sldId id="290" r:id="rId8"/>
    <p:sldId id="287" r:id="rId9"/>
    <p:sldId id="288" r:id="rId10"/>
    <p:sldId id="274" r:id="rId11"/>
    <p:sldId id="291" r:id="rId12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nes" initials="A" lastIdx="1" clrIdx="0">
    <p:extLst>
      <p:ext uri="{19B8F6BF-5375-455C-9EA6-DF929625EA0E}">
        <p15:presenceInfo xmlns:p15="http://schemas.microsoft.com/office/powerpoint/2012/main" userId="Agn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89" autoAdjust="0"/>
  </p:normalViewPr>
  <p:slideViewPr>
    <p:cSldViewPr snapToGrid="0">
      <p:cViewPr varScale="1">
        <p:scale>
          <a:sx n="63" d="100"/>
          <a:sy n="63" d="100"/>
        </p:scale>
        <p:origin x="13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247004F-3247-4A2D-9784-17B900DD168B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CEBE169C-F38B-46A2-A68C-CCDE435FB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25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22T21:52:47.343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2B135D8-2227-4922-A837-3037FDFA85FA}" emma:medium="tactile" emma:mode="ink">
          <msink:context xmlns:msink="http://schemas.microsoft.com/ink/2010/main" type="inkDrawing" rotatedBoundingBox="7587,14566 12823,14454 12825,14521 7589,14633" shapeName="Other">
            <msink:destinationLink direction="with" ref="{AF1E6D1D-A00A-43F4-8DE3-0C0D2FD666A8}"/>
          </msink:context>
        </emma:interpretation>
      </emma:emma>
    </inkml:annotationXML>
    <inkml:trace contextRef="#ctx0" brushRef="#br0">0 155 19 0,'-5'0'9'0,"10"-8"-5"16,-5 8 9-16,0 0-12 15,0 0 0-15,0 0 0 16,4-9 1-16,1 5-3 16,-5 4 1-16,5-4 1 15,5-1 1-15,0 1-2 0,4 4 1 16,1-9 0-16,4 9 0 16,10-4-1-16,0 0 1 15,0-1 0-15,5 5 0 16,5 0-1-16,0 0 1 15,-1 0-1-15,1 0 1 16,9 5-1-16,6-5 1 16,4 0-1-16,-5 0 0 15,0 0 0-15,10 0 0 0,5 0 0 16,10 4 1-16,-1 0-1 16,1 1 1-16,4-1-1 15,0 5 0-15,-4-9 0 16,-1 0 0-16,6 0 0 15,9 0 0-15,-5 0 0 16,-5 0 1-16,10 0-1 16,10 0 1-16,-5-5 0 15,0-3 0-15,-1-1-1 16,11 0 0-16,-5 9 0 16,-1 0 0-16,6 0 0 15,-5-4 1-15,-1-4-1 16,6-1 1-16,-5 5-1 15,-1 4 1-15,-4 0-1 16,5 0 1-16,-5 0-1 16,-5 0 1-16,5-5-1 15,-5 5 0-15,5-8 0 16,-5 3 1-16,-5 1-1 0,0 4 0 16,0 0 0-16,0-4 0 15,-4 4 0-15,-11-4 0 16,-4-1 0-16,5 1 1 15,-1 0-1-15,1-1 0 16,-5 1 0-16,-5 4 0 16,-10 0 0-16,0 0 0 15,1 0 0-15,-6 0 0 16,-4 0 0-16,-6 0 0 0,-9 0 0 16,1-4 1-16,-1-1-1 15,0 5 0-15,-10 0 0 16,0 0 0-16,-4 0 1 15,-5-4 0-15,-1 0-1 16,-9 4 0-16,-5 0-4 16,-4-5 1-16,4 1-7 15,5 8 1-15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19T18:05:47.847"/>
    </inkml:context>
    <inkml:brush xml:id="br0">
      <inkml:brushProperty name="width" value="0.1" units="cm"/>
      <inkml:brushProperty name="height" value="0.1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4C693D8-9304-48E6-8C0B-59DEE33637D9}" emma:medium="tactile" emma:mode="ink">
          <msink:context xmlns:msink="http://schemas.microsoft.com/ink/2010/main" type="writingRegion" rotatedBoundingBox="24051,5204 25247,5741 24931,6443 23736,5907"/>
        </emma:interpretation>
      </emma:emma>
    </inkml:annotationXML>
    <inkml:traceGroup>
      <inkml:annotationXML>
        <emma:emma xmlns:emma="http://www.w3.org/2003/04/emma" version="1.0">
          <emma:interpretation id="{76C744B1-B000-49D5-B579-BA7FA992012D}" emma:medium="tactile" emma:mode="ink">
            <msink:context xmlns:msink="http://schemas.microsoft.com/ink/2010/main" type="paragraph" rotatedBoundingBox="24051,5204 25247,5741 24931,6443 23736,590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0351B8E-87BA-4D28-AE39-B87526924E59}" emma:medium="tactile" emma:mode="ink">
              <msink:context xmlns:msink="http://schemas.microsoft.com/ink/2010/main" type="line" rotatedBoundingBox="24051,5204 25247,5741 24931,6443 23736,5907"/>
            </emma:interpretation>
          </emma:emma>
        </inkml:annotationXML>
        <inkml:traceGroup>
          <inkml:annotationXML>
            <emma:emma xmlns:emma="http://www.w3.org/2003/04/emma" version="1.0">
              <emma:interpretation id="{10D83AD7-C950-450C-A03A-54AF4A27A9C3}" emma:medium="tactile" emma:mode="ink">
                <msink:context xmlns:msink="http://schemas.microsoft.com/ink/2010/main" type="inkWord" rotatedBoundingBox="24051,5204 25247,5741 24931,6443 23736,5907"/>
              </emma:interpretation>
            </emma:emma>
          </inkml:annotationXML>
          <inkml:trace contextRef="#ctx0" brushRef="#br0">321 371 30 0,'-4'-7'15'0,"16"11"-11"16,-12-4 21-16,8 0-25 16,-4 0 1-16,8 0 1 15,0 0 0-15,13-8-3 16,-5 5 1-16,16-1 1 16,-7 1 1-16,11-5-1 15,-7 1 0-15,3 4-1 16,-3-1 1-16,-1-3-1 0,-8 3 0 15,1-3-2-15,-5 0 0 16,-4 3-8-16,-4 1 1 16,8 6-2-16,5-3 1 15</inkml:trace>
          <inkml:trace contextRef="#ctx0" brushRef="#br0" timeOffset="-375.01">527 407 27 0,'0'15'13'0,"-4"-15"-6"16,4 0 14-16,-4 3-20 15,4 1 0-15,-4 0 1 16,0-1 0-16,-4 12-3 16,8-5 1-16,-8 19 1 15,0-7 0-15,0 7 0 16,0-4 0-16,-1 18-1 16,1-11 1-16,0 12-1 15,4-12 0-15,0 4 0 16,0-3 1-16,0-5-1 0,0-6 1 15,0-4-1-15,0-4 0 16,4-6-4-16,0-1 1 16,0-7-7-16,0 0 0 15</inkml:trace>
          <inkml:trace contextRef="#ctx0" brushRef="#br0" timeOffset="484.38">685 850 22 0,'0'-3'11'0,"-4"-12"-7"16,4 15 18-16,-4-3-21 15,0-1 0-15,-8 8 2 0,4-4 1 16,-8 7-5-16,4 0 1 16,-5 8 2-16,5-5 0 15,-4 8 0-15,4-3 0 16,0 10-1-16,4-7 0 16,-1 7-1-16,5-7 1 15,4-3-1-15,0-4 0 16,9-1 0-16,-5 1 1 15,12-4-3-15,-8-3 1 16,20 0-9-16,-11-1 1 16</inkml:trace>
          <inkml:trace contextRef="#ctx0" brushRef="#br0" timeOffset="828.13">807 944 21 0,'-4'7'10'0,"-20"1"-2"16,20-8 8-16,4 7-15 15,0 0 0-15,-9 7 0 16,9-3 1-16,0 7-2 16,0-3 0-16,0-5 1 15,0-2 1-15,13-1-1 16,-1 0 1-16,8-3-1 15,-8-1 0-15,25-10-1 16,-17 3 1-16,4-14-1 0,-8 4 1 16,1-4-1-16,-5 4 1 15,-12-8-1-15,0 4 0 16,-12 7 0-16,4 0 0 16,-9 4 0-16,-3 0 0 15,8 11-1-15,0-1 0 16,0 1-8-16,-1-4 1 15</inkml:trace>
          <inkml:trace contextRef="#ctx0" brushRef="#br0" timeOffset="1203.14">1075 710 27 0,'-5'-4'13'0,"1"26"-12"15,4-18 18-15,-4 6-17 16,4 1 0-16,-4 14 0 0,0-7 1 16,0 8-4-16,0-5 1 15,-4 8 2-15,0-7 0 16,-4 14-2-16,12-7 1 16,-8-4 0-16,4-4 0 15,4 1-1-15,0-4 0 16,-4-4-10-16,0-3 1 15</inkml:trace>
          <inkml:trace contextRef="#ctx0" brushRef="#br0" timeOffset="1921.9">1301 923 23 0,'-8'-4'11'0,"8"-3"-3"16,0 7 10-16,0 0-16 16,0 0 0-16,-4-8 1 15,-4 5 0-15,8-1-4 16,-4 1 0-16,-4 3 3 15,0 0 0-15,-4 7-1 16,4 0 0-16,-4 8-1 0,3-5 1 16,-3 12-1-16,0-4 1 15,4 4-1-15,0-4 1 16,4-4 0-16,4 0 0 16,4 1-1-16,0-4 1 15,8-1-1-15,-4-2 1 16,8-8-1-16,-3 0 1 15,7 0-1-15,-4 0 0 16,-4-15-2-16,4 1 1 16,1-15-1-16,-5 7 0 15,0-6-1-15,-4 6 1 16,4-14-1-16,-4 7 0 0,5-3 1 16,-5 6 1-16,0-2 0 15,0 6 0-15,-4 0 1 16,4 1 1-16,-4 3 1 15,0 3 0 1,4 5 0 0,-8 2 0-16,0 12 0 15,0 0 1-15,0 3-1 16,0 0 0-16,-8 7 0 16,8-3 0-16,-4 18-1 15,0-11 0-15,-4 7 0 16,8-3 0-16,-4 10 0 15,0-7 0-15,4 15-1 16,0-11 0-16,0 7 0 16,0-7 1-16,0 3-1 0,0-7 1 15,0 4-1-15,0-11 1 16,0-3-3-16,0-5 0 16,0-6-9-16,0-4 0 15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19T18:05:54.801"/>
    </inkml:context>
    <inkml:brush xml:id="br0">
      <inkml:brushProperty name="width" value="0.21167" units="cm"/>
      <inkml:brushProperty name="height" value="0.211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21AC239-3C15-4299-8273-2DA1148150A2}" emma:medium="tactile" emma:mode="ink">
          <msink:context xmlns:msink="http://schemas.microsoft.com/ink/2010/main" type="inkDrawing" rotatedBoundingBox="18638,5993 21636,5786 21639,5833 18641,6041" semanticType="underline" shapeName="Other">
            <msink:sourceLink direction="with" ref="{52B58F7D-1F85-4B96-ABB0-D55319FEF706}"/>
          </msink:context>
        </emma:interpretation>
      </emma:emma>
    </inkml:annotationXML>
    <inkml:trace contextRef="#ctx0" brushRef="#br0">-1 244 19 0,'0'-3'9'0,"0"-8"-5"15,0 11 10-15,0 0-13 16,0 0 0-16,4-7 1 0,-4 7 1 15,0-7-3-15,0 7 0 16,0 0 2-16,0 0 1 16,0 0-1-16,0 0 1 15,0 0-2-15,0 0 1 16,4 0-1-16,-4 0 0 16,12 0-1-16,-4 0 1 15,13-4-1-15,-5 0 1 16,16 4-1-16,-12 0 1 15,9 4-1-15,-9-4 1 16,4 0-1-16,-3 0 0 0,7-7 1 16,-8 3 0-16,13 1-1 15,-9-1 0-15,13 0 0 16,-9 1 0-16,8-1 0 16,-7 0 1-16,11 1-1 15,-7-1 0-15,7 1 0 16,-7-1 0-16,15 0 0 15,-7 1 1-15,3 3-1 16,-7 0 1-16,-1 0-1 16,-7 0 0-16,3-7 0 15,-3-1 0-15,7 1 0 16,-4 4 0-16,13-1 0 16,-8 0 0-16,7 4 0 15,-7 0 0-15,7-7 0 16,-11 4 0-16,15 3 0 15,-11 0 0-15,7 0 0 0,-7 0 1 16,3-8-1-16,-7 5 0 16,3 3 0-16,-7 0 0 15,11-7 0-15,-7-1 0 16,11 5 0-16,-7 3 0 16,11 0 0-16,-11 0 0 15,7-7 0-15,-7 3 0 16,-1 0 0-16,-3 1 1 15,7 3-1-15,-7 0 0 16,7 0-1-16,-7 0 1 16,-1 0 0-16,-8 0 0 0,5-4 0 15,-5 4 0-15,4-3 0 16,-3-1 0-16,7 0 0 16,-7 4 1-16,7-3-1 15,-8 3 0-15,13-7 0 16,-9 3 0-16,13 4 0 15,-13 0 0-15,4 0 0 16,-7 0 0-16,7 0 0 16,-7 0 0-16,11 0 0 15,-8 0 0-15,13 4 0 16,-9-1 0-16,-7-3 0 16,-5 0 1-16,0-3-1 15,-4 3 0-15,1-4 0 16,-1 0 0-16,0-3 0 15,0 4 0-15,0 3 0 16,5-4 0-16,-5 0 0 0,0 1 0 16,0-1 0-1,-3 4 0-15,-1 0 0 0,-4 0 0 16,4-3 0-16,-4 3 0 16,0-4 0-16,-4 4 1 15,0-4-1-15,-4 4 1 16,0 0-4-16,0 0 1 15,0 0-8-15,-4 0 0 16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19T18:05:57.458"/>
    </inkml:context>
    <inkml:brush xml:id="br0">
      <inkml:brushProperty name="width" value="0.21167" units="cm"/>
      <inkml:brushProperty name="height" value="0.211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2B58F7D-1F85-4B96-ABB0-D55319FEF706}" emma:medium="tactile" emma:mode="ink">
          <msink:context xmlns:msink="http://schemas.microsoft.com/ink/2010/main" type="writingRegion" rotatedBoundingBox="19898,5559 21836,5559 21836,6621 19898,6621">
            <msink:destinationLink direction="with" ref="{8ECB9B1B-7291-46C5-A284-B3361BE5BE52}"/>
            <msink:destinationLink direction="with" ref="{F21AC239-3C15-4299-8273-2DA1148150A2}"/>
          </msink:context>
        </emma:interpretation>
      </emma:emma>
    </inkml:annotationXML>
    <inkml:traceGroup>
      <inkml:annotationXML>
        <emma:emma xmlns:emma="http://www.w3.org/2003/04/emma" version="1.0">
          <emma:interpretation id="{AB2390F0-09B9-48CA-9FB9-80963895D216}" emma:medium="tactile" emma:mode="ink">
            <msink:context xmlns:msink="http://schemas.microsoft.com/ink/2010/main" type="paragraph" rotatedBoundingBox="19898,5559 21836,5559 21836,6621 19898,66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F10445B-3E85-45B6-A6A1-881BDDDF4311}" emma:medium="tactile" emma:mode="ink">
              <msink:context xmlns:msink="http://schemas.microsoft.com/ink/2010/main" type="line" rotatedBoundingBox="19898,5559 21836,5559 21836,6621 19898,6621"/>
            </emma:interpretation>
          </emma:emma>
        </inkml:annotationXML>
        <inkml:traceGroup>
          <inkml:annotationXML>
            <emma:emma xmlns:emma="http://www.w3.org/2003/04/emma" version="1.0">
              <emma:interpretation id="{D64E7D66-146A-4CBB-A7AF-571D99DD61C8}" emma:medium="tactile" emma:mode="ink">
                <msink:context xmlns:msink="http://schemas.microsoft.com/ink/2010/main" type="inkWord" rotatedBoundingBox="19898,5559 21836,5559 21836,6621 19898,6621"/>
              </emma:interpretation>
            </emma:emma>
          </inkml:annotationXML>
          <inkml:trace contextRef="#ctx0" brushRef="#br0">-748 558 20 0,'0'14'10'0,"-8"-14"-10"15,8 0 16-15,-4 4-16 16,4-1 1-16,-4-3 0 15,0 0 1-15,-4 11-2 16,4 0 0-16,-4 14 1 16,0-11 1-16,-8 15-1 15,8-7 0-15,-5 3 0 16,5-3 0-16,-4 10-1 0,4-7 1 16,0 11-1-16,0-7 1 15,0 4-1-15,4-8 0 16,0 0 0-16,-1 0 1 15,1-7-1-15,0-3 0 16,4-4-1-16,0-1 1 16,-4-2-7-16,0-5 0 15</inkml:trace>
          <inkml:trace contextRef="#ctx0" brushRef="#br0" timeOffset="656.26">-1323 792 23 0,'4'3'11'0,"4"-6"-9"0,-8 3 14 0,4 0-16 16,-4 0 1-16,12 0 1 16,-4 0 0-16,9 0-2 15,-5 0 1-15,12-4 1 16,-4 4 0-16,13 0 0 16,-9 0 0-16,0-3-1 15,-3 3 0-15,7 0-1 16,-8 0 1-16,9 0-1 15,-5 0 1-15,0-4-1 16,-3 0 0-16,-1 4 0 16,-4 0 0-16,-4 0 0 15,0 0 1-15,-8 0-3 16,-4 0 0-16,0 0-7 16,0 0 1-16</inkml:trace>
          <inkml:trace contextRef="#ctx0" brushRef="#br0" timeOffset="-609.39">-1185 565 22 0,'-4'-11'11'0,"4"7"-9"0,0 4 12 15,4 4-13-15,-4 0 0 16,0 3 0-16,0-4 1 15,-4 1-2-15,0 0 0 16,-9 6 2-16,5 1 1 16,-4 18-1-16,4-11 1 15,-4 11-1-15,0-7 0 16,0 17-1-16,3-10 1 16,-3 11-2-16,4-8 1 0,0 8-1 15,0-12 0-15,0 5 0 16,0-4 1-16,4-8-1 15,0-3 0-15,0-3 0 16,0-1 1-16,0-3-3 16,-1-4 0-16,1-3-5 15,4-1 0-15,0-3-2 16,0 0 0-16</inkml:trace>
          <inkml:trace contextRef="#ctx0" brushRef="#br0" timeOffset="-1781.46">2 3 24 0,'4'-4'12'0,"-8"1"-8"0,4 3 12 15,0 0-16-15,0 0 1 16,0 0 0-16,0 0 1 16,0 0-2-16,0 0 1 15,0 3 0-15,0 1 0 0,8 3 0 16,1-3 1-16,11 3-1 16,-4 0 0-16,8 4-1 15,-7-4 1-15,3 4-1 16,0 0 1-16,0-1-1 15,1 1 0-15,3 0 0 16,0 0 0-16,1-4 0 16,3 0 1-16,4 0-1 15,1-3 1-15,3 3-1 16,-7 4 1-16,-1 0-1 16,-4-4 0-16,1 0 0 15,-5 4 1-15,-4-4-1 16,0 1 1-16,-4-1-1 15,-3 0 0-15,-1-3 0 16,0-1 1-16,-4 1-1 16,-4-1 0-16,0 1 0 15,0 0 1-15,-4-1-1 0,0 1 0 16,0 3 0-16,0 0 0 16,-4-7 0-16,-1 7 0 15,1 1 0-15,-4-1 0 16,0 0 0-16,0 4 0 15,-4-4 0-15,-5 4 0 16,1 3-1-16,0 1 1 16,-4-1 0-16,-1 0 0 15,5 1 0-15,-8 3 0 0,7-4-1 16,1 4 1-16,4 0 0 16,0 0 0-16,-1 4 0 15,1-4 1-15,0-7-1 16,4 0 0-16,4-1 0 15,0 1 0-15,-1-4-10 16,14-3 1-16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19T18:05:26.498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FDCCE2D9-40DE-4B40-8415-CAF19D3F69B5}" emma:medium="tactile" emma:mode="ink">
          <msink:context xmlns:msink="http://schemas.microsoft.com/ink/2010/main" type="inkDrawing" rotatedBoundingBox="20564,9124 20627,8434 21115,8479 21052,9169" semanticType="callout" shapeName="Other">
            <msink:sourceLink direction="with" ref="{8492C309-84A3-48B9-BC16-D70DA05C16F7}"/>
          </msink:context>
        </emma:interpretation>
      </emma:emma>
    </inkml:annotationXML>
    <inkml:trace contextRef="#ctx0" brushRef="#br0">253 0 11 0,'0'3'5'0,"-5"4"6"16,5-3 1-16,0 0-11 16,0 6 1-16,-4 5 0 0,4-4 0 15,-4 10-3-15,-4 8 1 16,-4 4 1-16,0-8 1 15,-4 4-2-15,-5 3 1 16,1 4-1-16,0 4 1 16,4-4-1-16,-1 0 1 15,1 3 0-15,4 1 0 16,0 3-1-16,0-7 1 16,0-3-1-16,4-8 1 15,-1-7-1-15,1 0 1 16,4-4-1-16,0-3 1 15,4 0-1-15,0-4 1 0,0-3-1 16,0-1 0-16,0-3 0 16,8 0 1-16,4 0-1 15,5-3 1-15,3-1-1 16,0 1 0-16,5 3 0 16,3-4 0-16,0 0 0 15,-3 1 1-15,-1 3-1 16,4 0 1-16,5 0-1 15,-1 0 1-15,-3 0 0 16,3 0 0-16,0 0-1 16,-3-4 1-16,-5 4-1 15,0 4 1-15,-7-4-2 0,-13 0 0 16,-8 3-7 0,0 8 0-16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T" name="resolution" value="1" units="1/dev"/>
        </inkml:channelProperties>
      </inkml:inkSource>
      <inkml:timestamp xml:id="ts0" timeString="2014-11-19T18:06:02.838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C2F0AE9E-56C7-4C71-972F-44E2D2929194}" emma:medium="tactile" emma:mode="ink">
          <msink:context xmlns:msink="http://schemas.microsoft.com/ink/2010/main" type="inkDrawing" rotatedBoundingBox="23749,13878 23764,13878 23764,13893 23749,13893" shapeName="Other"/>
        </emma:interpretation>
      </emma:emma>
    </inkml:annotationXML>
    <inkml:trace contextRef="#ctx0" brushRef="#br0">3183 5426 0,'0'0'16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19T18:05:24.011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8492C309-84A3-48B9-BC16-D70DA05C16F7}" emma:medium="tactile" emma:mode="ink">
          <msink:context xmlns:msink="http://schemas.microsoft.com/ink/2010/main" type="inkDrawing" rotatedBoundingBox="17340,7989 23743,7816 23745,7859 17341,8033" shapeName="Other">
            <msink:destinationLink direction="with" ref="{C7D3BE56-10D6-49C5-A171-2037684D25C2}"/>
            <msink:destinationLink direction="with" ref="{FDCCE2D9-40DE-4B40-8415-CAF19D3F69B5}"/>
          </msink:context>
        </emma:interpretation>
      </emma:emma>
    </inkml:annotationXML>
    <inkml:trace contextRef="#ctx0" brushRef="#br0">0 151 7 0,'16'-4'3'0,"12"11"8"16,-19-7-7-16,3-3-2 15,8 6 0-15,4 1 0 16,5 0 0-16,3-4-3 16,1 3 0-16,7-6 2 15,1 3 0-15,3 0-1 0,9 0 1 16,4 0-1-16,3 0 1 16,9-4 0-16,4 8 0 15,-4-8-1-15,4 0 1 16,12-3-1-16,0 4 1 15,5-5-1-15,7 1 0 16,4 4 0-16,-8 3 1 16,9-8-1-16,-1 5 1 15,0-1-1-15,9 4 1 16,-5-7-1-16,5 0 0 0,-1 0 0 16,0-1 0-16,5 5 0 15,4 3 1-15,-9-4-1 16,4-3 1-16,5 3-1 15,0 1 0-15,7-1 0 16,-7 1 1-16,-5-1-1 16,5 0 0-16,-5 1 0 15,1-1 1-15,7 8-1 16,-15-8 0-16,-1 1 0 16,5 3 1-16,-1-8-1 15,4 5 1-15,5 3-1 16,-21-4 0-16,1 1 0 15,-1-1 0-15,0 0 0 16,-4 8 0-16,9-4 0 16,-5 0 0-16,-12-4 0 15,0 4 1-15,0 0-1 16,0-3 0-16,1 3 0 0,-9 0 0 16,0 3 0-16,0 1 0 15,-9-4 0-15,-7 0 0 16,-4 0 0-16,0 0 0 15,-5-7 0-15,9 7 1 16,-8 0-1-16,-4-4 0 16,-5 4 0-16,-3 0 0 15,-5-3 0-15,-3 3 1 16,-5 0-1-16,-4 0 0 16,-3 0 0-16,-5 0 1 0,-4 0-7 15,-12 0 0-15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21T23:37:44.818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B5624F7F-4B6A-4C99-8B1A-8024CD122E0C}" emma:medium="tactile" emma:mode="ink">
          <msink:context xmlns:msink="http://schemas.microsoft.com/ink/2010/main" type="inkDrawing" rotatedBoundingBox="5881,11011 11008,10862 11011,10961 5884,11110" semanticType="underline" shapeName="Other">
            <msink:sourceLink direction="with" ref="{9EA82B0B-86D9-44C0-AEB5-1571B833AFDE}"/>
            <msink:sourceLink direction="with" ref="{89F273D5-DA33-45A7-9599-BDD22086DADE}"/>
            <msink:sourceLink direction="with" ref="{549E24F7-47B9-45C5-A49A-CE9AC5A183C8}"/>
          </msink:context>
        </emma:interpretation>
      </emma:emma>
    </inkml:annotationXML>
    <inkml:trace contextRef="#ctx0" brushRef="#br0">-3 164 21 0,'-12'0'10'0,"27"10"-11"15,-7-6 11-15,0-4-10 16,8 0 0-16,4 0 1 15,8-4 0-15,8 1-1 16,15 3 0-16,13 0 0 16,7 3 1-16,5 1-1 15,11-1 0-15,4 1 0 16,16 3 0-16,4-4 0 16,12 1 0-16,12-1 0 15,16-3 0-15,0 0 0 16,20-3 0-16,3-4 0 15,1 0 0-15,11 0 0 16,1 3 0-16,0-3 0 16,3 0 0-16,0 4 0 15,1-1 0-15,-8-3 0 0,-1-4 0 16,1 4 0-16,-9-3 0 16,-3-4 0-16,0-1 0 15,-9 8 0-15,-7-7 0 16,-8-3-1-16,-4-1 1 15,-12 0-2-15,-8 8 0 16,-16 3-4-16,-12 7 1 16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21T23:44:10.611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  <inkml:brush xml:id="br1">
      <inkml:brushProperty name="width" value="0.1" units="cm"/>
      <inkml:brushProperty name="height" value="0.1" units="cm"/>
      <inkml:brushProperty name="fitToCurve" value="1"/>
    </inkml:brush>
    <inkml:brush xml:id="br2">
      <inkml:brushProperty name="width" value="0.1" units="cm"/>
      <inkml:brushProperty name="height" value="0.1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EDA55451-57DC-452C-ADBA-CFDBC2513190}" emma:medium="tactile" emma:mode="ink">
          <msink:context xmlns:msink="http://schemas.microsoft.com/ink/2010/main" type="writingRegion" rotatedBoundingBox="3183,4850 23169,2468 23639,6413 3653,8795"/>
        </emma:interpretation>
      </emma:emma>
    </inkml:annotationXML>
    <inkml:traceGroup>
      <inkml:annotationXML>
        <emma:emma xmlns:emma="http://www.w3.org/2003/04/emma" version="1.0">
          <emma:interpretation id="{46C500A8-3DCF-4535-A6F7-667F0D63B82A}" emma:medium="tactile" emma:mode="ink">
            <msink:context xmlns:msink="http://schemas.microsoft.com/ink/2010/main" type="paragraph" rotatedBoundingBox="3192,4730 8802,4926 8769,5865 3159,56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0815A13-DE24-439C-9519-B963F8C801B0}" emma:medium="tactile" emma:mode="ink">
              <msink:context xmlns:msink="http://schemas.microsoft.com/ink/2010/main" type="line" rotatedBoundingBox="3192,4730 8802,4926 8769,5865 3159,5669"/>
            </emma:interpretation>
          </emma:emma>
        </inkml:annotationXML>
        <inkml:traceGroup>
          <inkml:annotationXML>
            <emma:emma xmlns:emma="http://www.w3.org/2003/04/emma" version="1.0">
              <emma:interpretation id="{19005484-8BD4-4076-9C7B-8362D91FC1F9}" emma:medium="tactile" emma:mode="ink">
                <msink:context xmlns:msink="http://schemas.microsoft.com/ink/2010/main" type="inkWord" rotatedBoundingBox="3192,4730 5633,4815 5601,5754 3159,5669"/>
              </emma:interpretation>
            </emma:emma>
          </inkml:annotationXML>
          <inkml:trace contextRef="#ctx0" brushRef="#br0">301-5701 17 0,'4'0'8'0,"-4"-14"-2"0,0 14 8 15,0 0-14-15,0 0 0 16,4 4 1-16,-4 3 1 16,-4 3-2-16,0 11 0 15,-4-10 0-15,0 3 1 16,-4 11-1-16,0 7 1 16,1 3-1-16,-1 7 0 15,-4 4 0-15,0 3 1 16,0 4-1-16,4 0 0 15,0-10 0-15,4-5 1 16,0-2-1-16,0-8 1 0,0-7-1 16,0 4 1-16,5-8-1 15,-5-3 0-15,0-3-6 16,4-7 0-16</inkml:trace>
          <inkml:trace contextRef="#ctx0" brushRef="#br0" timeOffset="480.44">-171-5711 11 0,'0'3'5'0,"12"-6"6"0,-12 3 0 16,8-7-10-16,0 7 1 15,4 0 0-15,3 0 1 16,1 0-4-16,4 7 0 15,0-7 3-15,4-4 0 16,8-3-1-16,7 0 0 16,5 0 0-16,0 0 0 0,-1-4 0 15,1 1 0-15,3-1 0 16,1 4 0-16,0 0-1 16,-5 0 1-16,-3 0-1 15,-4 3 1-15,-8-3-1 16,-5 4 1-16,-3 3 0 15,0-4 0-15,4 1 0 16,-8-1 1-16,-4 4-6 16,0 4 1-16,-1-1-5 15,1 11 1-15</inkml:trace>
          <inkml:trace contextRef="#ctx0" brushRef="#br0" timeOffset="1216.02">392-5270 12 0,'12'-4'6'0,"-12"8"3"15,0-4 2-15,0 0-11 16,0 10 1-16,0 1 0 15,-4-1 1-15,0 8-2 16,0 3 0-16,-4 0 1 16,1 4 1-16,-5 3-1 15,4 0 1-15,0-6-1 16,-4-1 0-16,4 3 0 16,0 1 0-16,0-7-1 15,0-4 1-15,0-4 0 16,4-2 0-16,0-1 0 15,0-7 0-15,4 0-1 16,4-7 1-16,4-1-1 0,0 5 1 16,0-8-1-16,4-6 0 15,8-1-1-15,4-7 1 16,3 4 0-16,-3 4 0 16,4-1 0-16,-4 4 0 15,0 0 0-15,-1 3 0 16,-3 4 0-16,-4 4 0 15,-4 3-1-15,0 0 1 16,-4 7 0-16,-4 3 0 16,0 4-1-16,0 0 1 0,-4 4 0 15,0-4 0-15,0-3 0 16,-4 3 0-16,0 0 0 16,0 7 0-16,0-3 0 15,0-1 0-15,-4-2 0 16,4-1 1-16,0 0-1 15,4-4 1-15,0 1-2 16,0 0 0-16,4-8-6 16,8 1 0-16</inkml:trace>
          <inkml:trace contextRef="#ctx0" brushRef="#br0" timeOffset="1666.54">698-5108 11 0,'-4'3'5'0,"0"-13"4"0,4 13 0 15,-4 4-7-15,0 0 0 16,0 8 0-16,0-5 1 15,0 4-4-15,0-3 1 16,0-1 2-16,0 5 1 16,4 2-2-16,4-3 0 15,4 0 0-15,4-3 0 0,0-4-1 16,4-3 1-16,4-8-1 16,4-3 1-16,-1 0 0 15,1-4 0-15,-4-6-1 16,-4-8 1-16,0 4-1 15,-8 0 1-15,-4-1-1 16,-4 1 1-16,-4 4-1 16,-4 3 0-16,-4 3 0 15,0 4 1-15,0 3-2 16,-4 4 1-16,4 4 0 16,0 3 0-16,4 0-2 15,1 0 0-15,3 4-6 16,4-1 1-16</inkml:trace>
          <inkml:trace contextRef="#ctx0" brushRef="#br0" timeOffset="2162.02">1131-5419 19 0,'4'-7'9'0,"-8"25"-6"16,0-18 12-16,0 7-14 16,0 7 0-16,-4 0 0 15,0 11 1-15,-4 0-3 16,-4-1 1-16,8 1 1 16,-8 3 1-16,4 4-1 15,0 0 0-15,1 0-1 16,3-4 1-16,0-7-1 15,4 0 0-15,0 0 0 16,4-3 0-16,0 0 0 16,8-1 0-16,4-6 0 15,3-4 1-15,5 0-1 0,4-4 1 16,0 1-1-16,0-4 0 16,-1-4-5-16,-3 1 1 15,-8 3-3-15,4 0 0 16</inkml:trace>
          <inkml:trace contextRef="#ctx0" brushRef="#br0" timeOffset="2462.33">924-5150 17 0,'0'3'8'0,"8"-6"-2"16,-8 3 12-16,4-4-18 16,4 0 1-16,4 4 0 15,4 0 1-15,8 0-3 16,3-3 1-16,-3 6 1 15,4-3 1-15,0 0-5 16,-4 0 0-16,7 0-4 16,1 4 1-16</inkml:trace>
          <inkml:trace contextRef="#ctx0" brushRef="#br1" timeOffset="51690.45">2249-5132 22 0,'4'18'11'0,"-8"11"-9"0,4-25 17 16,0-1-18-16,-4 4 0 15,4 4 0-15,0 4 0 16,0-1-3-16,0 0 1 15,0 1-6-15,0-1 1 16</inkml:trace>
        </inkml:traceGroup>
        <inkml:traceGroup>
          <inkml:annotationXML>
            <emma:emma xmlns:emma="http://www.w3.org/2003/04/emma" version="1.0">
              <emma:interpretation id="{7322B3C4-4D4D-45B9-8578-6CE63CA7786B}" emma:medium="tactile" emma:mode="ink">
                <msink:context xmlns:msink="http://schemas.microsoft.com/ink/2010/main" type="inkWord" rotatedBoundingBox="8055,5061 8796,5087 8774,5730 8032,5704"/>
              </emma:interpretation>
            </emma:emma>
          </inkml:annotationXML>
          <inkml:trace contextRef="#ctx0" brushRef="#br1" timeOffset="46346.09">4892-5514 12 0,'0'-3'6'0,"8"3"1"16,-8 0 7-16,0 0-12 16,0 0 0-16,0 0 1 15,0 0 0-15,4 3-4 16,-4-3 1-16,0 7 3 16,0 1 0-16,0 6-2 15,-4 0 1-15,0 8-1 16,0 7 1-16,0 0-2 15,-1 3 1-15,1-3-1 0,-4 3 0 16,-4 1 1-16,4 6 0 16,-4-3-1-16,-4-7 1 15,-5 0-1-15,5 0 0 16,0 0 0-16,0-4 0 16,4-3-1-16,-1-4 1 15,1-4-1-15,4 0 0 16,0-3 0-16,4-4 0 15,0 1-1-15,0-1 0 16,0-4-1-16,0-3 0 16,0 0-4-16,4 0 0 15</inkml:trace>
          <inkml:trace contextRef="#ctx0" brushRef="#br1" timeOffset="46961.47">5123-5269 17 0,'-4'7'8'0,"-1"-3"-4"0,5-4 10 16,-4 0-13-16,0 4 0 15,-4-4 1-15,-4 3 0 16,0 1-2-16,-4-1 0 16,0 8 2-16,-5-4 0 15,5 4-1-15,-8-4 1 16,8 4-1-16,-5 4 0 15,5-5-1-15,0 8 1 16,4 0 0-16,0-7 0 16,3-4 0-16,5 4 0 15,0 0-1-15,0-4 1 0,0-3 0 16,0-4 0-16,0 4 0 16,4-1 0-16,0 1 0 15,0-1 0-15,4 1 0 16,0 0 0-16,4-1-1 15,0 1 1-15,1 3-1 16,3 0 1-16,0 0-1 16,4 1 1-16,4-1-1 15,1 0 1-15,-5 0-1 16,4 0 1-16,-4-3-1 16,-4 0 1-16,-3-1-1 15,-1 1 1-15,0-1-1 16,-4 1 1-16,-4-4-1 15,0 0 0-15,0 0-3 16,0 0 1-16,0 0-8 16,0 0 0-16</inkml:trace>
          <inkml:trace contextRef="#ctx0" brushRef="#br1" timeOffset="47367.63">5414-5053 20 0,'0'0'10'0,"9"0"-4"16,-9 0 9-16,0 0-14 16,0 4 1-16,-5 0 1 15,5-1 0-15,-4 8-4 16,0 0 1-16,0 3 2 15,-4 4 0-15,0 0-1 16,0 0 0-16,0 0-1 16,4-7 0-16,-4 7-3 0,4 0 1 15,4 0-7-15,0-7 1 16</inkml:trace>
        </inkml:traceGroup>
      </inkml:traceGroup>
    </inkml:traceGroup>
    <inkml:traceGroup>
      <inkml:annotationXML>
        <emma:emma xmlns:emma="http://www.w3.org/2003/04/emma" version="1.0">
          <emma:interpretation id="{20654FFB-2369-4D7A-90B7-E029025277FB}" emma:medium="tactile" emma:mode="ink">
            <msink:context xmlns:msink="http://schemas.microsoft.com/ink/2010/main" type="paragraph" rotatedBoundingBox="7823,6045 23374,4191 23639,6413 8087,826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968EEB6-01AD-4312-8C7F-E008FD273EF5}" emma:medium="tactile" emma:mode="ink">
              <msink:context xmlns:msink="http://schemas.microsoft.com/ink/2010/main" type="inkBullet" rotatedBoundingBox="7932,6961 8619,6879 8710,7637 8022,7719"/>
            </emma:interpretation>
          </emma:emma>
        </inkml:annotationXML>
        <inkml:trace contextRef="#ctx0" brushRef="#br1" timeOffset="12115.86">4849-3657 16 0,'-4'0'8'0,"0"3"-5"0,4 1 8 16,0-1-10-16,0 4 0 15,-4 7 0-15,0 1 1 16,-3 9-3-16,-1 5 1 16,-4 9 1-16,-4 1 0 0,0 4-1 15,0-1 1-15,0 1-1 16,0 3 1-16,0-7-1 16,4-8 1-16,1-2-1 15,-1-1 0-15,0-3 0 16,4-4 0-16,0-3 0 15,4-4 0-15,0 0 0 16,4-7 0-16,4 0 0 16,4-3 1-16,0-4-1 15,0 0 1-15,8 0-1 16,3-4 1-16,5 4-1 16,0 0 0-16,4 0 0 15,0 0 0 1,3-7 0-1,-3 3 0-15,-4 1 0 16,-4-1 0-16,-4 4 0 0,-4 0 0 16,-4 0-4-16,-4 0 1 15,3 0-3-15,5 7 0 16</inkml:trace>
        <inkml:trace contextRef="#ctx0" brushRef="#br1" timeOffset="12536.37">5326-3168 8 0,'-4'7'4'0,"8"-7"5"15,-4 3 2-15,0 1-10 0,0 3 1 16,-4-4 1-16,0 1 0 16,0-1-4-16,0 4 0 15,0 8 2-15,0 2 1 16,-4 8-2-16,0 0 1 16,-4 0-1-16,0 3 1 15,0 4-6-15,0-4 0 16</inkml:trace>
      </inkml:traceGroup>
      <inkml:traceGroup>
        <inkml:annotationXML>
          <emma:emma xmlns:emma="http://www.w3.org/2003/04/emma" version="1.0">
            <emma:interpretation id="{12B8A1BB-AB53-4490-858F-35243A99CBBF}" emma:medium="tactile" emma:mode="ink">
              <msink:context xmlns:msink="http://schemas.microsoft.com/ink/2010/main" type="line" rotatedBoundingBox="16398,5023 23374,4191 23639,6413 16663,7245"/>
            </emma:interpretation>
          </emma:emma>
        </inkml:annotationXML>
        <inkml:traceGroup>
          <inkml:annotationXML>
            <emma:emma xmlns:emma="http://www.w3.org/2003/04/emma" version="1.0">
              <emma:interpretation id="{1A947E7E-2FBF-45F6-8DB9-58094F6A2CCF}" emma:medium="tactile" emma:mode="ink">
                <msink:context xmlns:msink="http://schemas.microsoft.com/ink/2010/main" type="inkWord" rotatedBoundingBox="16651,4992 17383,5350 17139,5848 16408,5491">
                  <msink:destinationLink direction="with" ref="{4ACDDA98-D76D-426F-A80D-511C043B09B8}"/>
                </msink:context>
              </emma:interpretation>
            </emma:emma>
          </inkml:annotationXML>
          <inkml:trace contextRef="#ctx0" brushRef="#br1" timeOffset="48462.41">13294-5593 13 0,'0'0'6'0,"0"0"1"0,0 0 7 15,0 0-12-15,0 0 0 16,0 0 2-16,0 0 0 0,-4 7-5 16,4 0 1-16,-4 4 3 15,0 0 0-15,-4 7-1 16,4-4 1-16,-5 19-1 15,1-8 0-15,0 15-1 16,0-12 1-16,0 12-2 16,0-7 1-16,-4 6-1 15,0-10 1-15,-5 7-1 16,5-7 1-16,0-4-1 16,0-3 0-16,0-8 0 15,4 0 0-15,-1-3 0 16,5 4 0-16,0-8-2 15,0 0 1-15,0-3-3 16,4-1 1-16,0-3-6 16,0 0 1-16</inkml:trace>
          <inkml:trace contextRef="#ctx0" brushRef="#br1" timeOffset="49632.79">13659-5136 20 0,'12'-10'10'0,"-4"13"-7"16,-8-3 10-16,8 0-12 16,-8 0 0-16,12-3 0 0,-4 3 0 15,4 0-1-15,1 0 0 16,-1 3 1-16,0-3 0 15,0 4 0-15,-4-1 0 16,-4 8 0-16,0-4 0 16,-4 4 0-16,0 0 0 15,-8-7-1-15,0-1 1 16,-4 5 0-16,4-1 0 16,-4 4-1-16,-1-4 1 15,5 4 0-15,0-1 0 0,0 1 0 16,0 0 0-16,-4 0 0 15,4-4 0-15,0 0-1 16,4 0 0-16,0 1 0 16,0-5 1-16,8 1-1 15,-4-1 0-15,8 1 0 16,-4 0 0-16,-4-4 0 16,0 0 0-16,8 0 0 15,0 0 0-15,4 0 0 16,-4 0 1-16,8 0-1 15,-3 0 0-15,11 0 1 16,-8 0 0-16,12-4-1 16,-7 4 0-16,3-4 0 15,-8 1 0-15,0 3-3 16,-3 0 0-16,-13 3-6 16,0 1 0-16</inkml:trace>
          <inkml:trace contextRef="#ctx0" brushRef="#br1" timeOffset="49003.32">13590-5334 16 0,'-8'0'8'0,"-5"-14"-4"0,13 10 7 0,-12 8-9 15,4-4 0-15,-12 7 1 16,4 0 1-16,-9 1-5 16,5-1 0-16,-12 4 4 15,7-1 0-15,-7 1-2 16,8-4 1-16,-5 8-1 16,9-4 0-16,0-1 0 15,4-2 0-15,-1 2 0 16,5 1 0-16,4 0-1 15,0 0 1-15,4-4 0 16,0 0 0-16,8 0 0 16,-4-3 0-16,8 0-1 15,0-1 1-15,4 4-1 16,0 1 0-16,5 2 0 0,-5-2 1 16,8 2-1-16,-4-2 0 15,0-5 0-15,1 1 0 16,-1 3 0-16,-4-3 0 15,0 3 0-15,-4-3 1 16,0-1-1-16,-4 1 0 16,1-1 0-16,-1-3 0 15,-4 0-3-15,0 0 1 16,0 0-7-16,0 0 1 16</inkml:trace>
        </inkml:traceGroup>
        <inkml:traceGroup>
          <inkml:annotationXML>
            <emma:emma xmlns:emma="http://www.w3.org/2003/04/emma" version="1.0">
              <emma:interpretation id="{CC8B2EEA-BE01-4752-8E8B-6477122C1151}" emma:medium="tactile" emma:mode="ink">
                <msink:context xmlns:msink="http://schemas.microsoft.com/ink/2010/main" type="inkWord" rotatedBoundingBox="20914,5036 21300,6647 20705,6789 20319,5179">
                  <msink:destinationLink direction="with" ref="{4ACDDA98-D76D-426F-A80D-511C043B09B8}"/>
                </msink:context>
              </emma:interpretation>
            </emma:emma>
          </inkml:annotationXML>
          <inkml:trace contextRef="#ctx0" brushRef="#br1" timeOffset="55775.03">17099-5205 22 0,'4'8'11'0,"8"-5"-7"16,-12-3 13-16,13 0-16 15,-1 0 0-15,13 0 2 16,-9 0 1-16,9 0-6 16,-4 0 1-16,4 0 3 15,0 0 0-15,-1 0-2 16,-7 0 1-16,0 4-3 16,-1 0 0-16,-3-8-6 15,-5 0 1-15</inkml:trace>
          <inkml:trace contextRef="#ctx0" brushRef="#br1" timeOffset="56503.89">17529-5146 17 0,'4'0'8'0,"0"0"0"16,-4 0 7-16,0 0-14 15,0 0 1-15,13 0 1 16,-5 0 0-16,5 0-4 16,-5 0 0-16,8 0 2 15,-3 0 1-15,-5 0-2 16,0 0 1-16,-3 8-1 16,-1-5 1-16,-4 8 0 15,0-3 0-15,4 3 0 16,0 0 0-16,-4 3 0 0,0-3 1 15,-8 4-1-15,-1-4 0 16,-3 0-1-16,4 0 1 16,-9 0-1-16,5 0 1 15,-1-3-1-15,1-1 1 16,-1 1-1-16,5-1 0 16,0-3 0-16,0-1 1 15,-1 5-2-15,5-1 1 16,0 0 0-16,0-3 0 15,0 3 0-15,0 1 0 16,4-5 0-16,0 1 0 0,0 0 0 16,0-1 0-16,4 1 0 15,0 0 0-15,8-4 0 16,1 0 0-16,7 0 0 16,1-8 0-16,0 1 0 15,-5 3 0-15,1-3 0 16,0 0 1-16,-1 3-1 15,1 4 0-15,-5 0 0 16,1 0 0-16,-5 0 0 16,-4-4 1-16,0 4-3 15,-4 4 1-15,0 0-8 16,0-1 0-16</inkml:trace>
          <inkml:trace contextRef="#ctx0" brushRef="#br1" timeOffset="55473.82">17041-5102 19 0,'-5'4'9'0,"5"-4"-6"16,0 0 9-16,0 0-11 16,0 0 1-16,0 0 0 0,0 0 1 15,5-7-4-15,-5 7 1 16,8-8 2-16,0 1 0 15,5 0-1-15,-5-1 0 16,13-7-1-16,-5 4 0 16,9-14 0-16,-4 10 0 15,8-11-1-15,-9 4 0 16,9-11 0-16,0 7 1 16,-4 4-1-16,-4 4 0 15,0-12 0-15,-5 8 1 16,5 0 0-16,-5 4 0 0,-3-1 0 15,-1 5 0-15,1-1 0 16,-5 0 0-16,-4 4 0 16,0 4 1-16,-4 7-1 15,0 0 1-15,-4 0-1 16,4 0 1-16,0 3 0 16,0 1 1-16,-4 7-2 15,0-4 1-15,0 8 0 16,4 0 1-16,-4 3-1 15,4-3 0-15,-5 3 0 16,1-3 0-16,0 11 0 16,0-8 0-16,0 15-1 15,0-7 1-15,0 4-1 16,-1-8 1-16,1 4-1 16,0-4 1-16,4 7-1 0,0-7 0 15,0 0 0-15,0-3 0 16,0-5 0-16,0 1 0 15,0-4 0-15,0 0 0 16,0-7-3-16,0 0 1 16,0-8-7-16,0 0 1 15</inkml:trace>
          <inkml:trace contextRef="#ctx0" brushRef="#br1" timeOffset="29740.57">17526-4127 12 0,'0'3'6'0,"0"-3"-2"16,0-7 7-16,0 7-10 15,3 0 1-15,1 4 0 16,4 6 1-16,4-3-4 15,4 0 0-15,0 4 3 16,0-1 0-16,4 1-1 16,-4-4 0-16,15 4-1 15,-7 6 1-15,4-3-1 16,-8 1 0-16,-4-1 0 16,-4 0 0-16,-4 0 0 15,-8-4 0-15,-4 1 0 16,-4-4 1-16,-4 0-1 15,-4 4 1-15,0-4-1 16,0 0 0-16,-4 0 0 16,0 0 1-16,-3 0-3 0,-5 0 1 15,4 4-5 1,4 6 1-16</inkml:trace>
        </inkml:traceGroup>
        <inkml:traceGroup>
          <inkml:annotationXML>
            <emma:emma xmlns:emma="http://www.w3.org/2003/04/emma" version="1.0">
              <emma:interpretation id="{088E06E8-6E43-46B3-8AF2-F399F6F1EDC8}" emma:medium="tactile" emma:mode="ink">
                <msink:context xmlns:msink="http://schemas.microsoft.com/ink/2010/main" type="inkWord" rotatedBoundingBox="21863,4628 23545,5045 23343,5857 21662,5439"/>
              </emma:interpretation>
            </emma:emma>
          </inkml:annotationXML>
          <inkml:trace contextRef="#ctx0" brushRef="#br2" timeOffset="4263.75">18803-5694 10 0,'0'-10'5'0,"4"10"-3"0,-4 0 6 16,0 0-5-16,0 0 0 15,-8 7 2-15,5 3 0 16,-9 4-7-16,4-3 1 16,-4 10 3-16,0-3 1 15,-4 21-2-15,4-8 1 16,-4 22-1-16,4-14 0 0,0 18 0 15,0-12 1-15,-3 8-2 16,3-14 1-16,-4 0 0 16,0-7 0-16,4-1-1 15,0-6 1-15,4-4-1 16,4-7 1-16,0 0-8 16,4-3 1-16</inkml:trace>
          <inkml:trace contextRef="#ctx0" brushRef="#br2" timeOffset="4638.56">18446-5718 14 0,'0'3'7'0,"4"-3"1"0,-4 0 4 16,12-3-11-16,0-1 0 15,4 4 1-15,-4 0 1 16,12-4-4-16,-5 1 1 15,21-4 1-15,-8 3 1 0,23-6-1 16,-11 3 0-16,20-4-1 16,-17 4 1-16,17 0 0 15,-17 0 0-15,1-4-2 16,-12 4 0-16,-1 4-6 16,-7-1 1-16</inkml:trace>
          <inkml:trace contextRef="#ctx0" brushRef="#br2" timeOffset="5089.23">19133-5292 11 0,'-20'-10'5'0,"4"13"3"0,16-3 1 0,-12 4-7 15,4-4 0-15,-8 7 1 16,5 0 0-16,-9 7-4 16,4-3 1-16,-4 10 2 15,4-4 1-15,0 8-2 16,0-4 1-16,4 8-1 16,4-8 1-16,4 3-1 15,1-6 0-15,10 0-1 16,-3-4 1-16,16-4 0 15,-4-3 0-15,16-3-4 16,-8 0 0-16,4 6-4 16,-5-6 0-16</inkml:trace>
          <inkml:trace contextRef="#ctx0" brushRef="#br2" timeOffset="5494.52">19268-5193 15 0,'-16'11'7'0,"4"-15"-3"0,12 4 7 16,-8 4-9-16,0-1 0 16,0 11 1-16,0-3 0 15,0 7-4-15,0-4 0 16,0 7 3-16,4-3 0 15,0-1-2-15,4-3 1 0,4-3-1 16,0-4 1 0,12-4-1-16,-8 1 1 0,12 7 0 15,-4-8 0-15,12-13-1 16,-4 6 1-16,-1-14 0 16,-3 4 0-16,-8-7-1 15,0 3 1-15,-12-3 0 16,0 7 0-16,-12 0-1 15,4 0 0-15,-8 3 0 16,0 4 0-16,1 7-1 16,-1 0 1-16,4 4-3 15,4-4 1-15,4 3-5 16,4 1 0-16</inkml:trace>
          <inkml:trace contextRef="#ctx0" brushRef="#br2" timeOffset="5915.16">19558-5422 18 0,'0'0'9'0,"7"-7"-6"0,-7 7 10 15,0 0-12-15,0 0 1 16,0 10 0-16,0 1 1 0,-7 14-4 16,3-8 1-16,-8 19 2 15,4-12 0-15,-4 8-2 16,4-7 1-16,-4 6 0 16,0-6 0-16,0 7-1 15,0-4 1-15,0 0-1 16,0-3 1-16,4-11-1 15,1-3 0-15,3-1 0 16,0 1 0-16,8-4 0 16,0 4 0-16,7-8 0 15,-3 1 1-15,8-4-3 16,-4 0 1-16,4 0-4 16,-4 0 0-16,8 3-3 15,-4-3 1 1</inkml:trace>
          <inkml:trace contextRef="#ctx0" brushRef="#br2" timeOffset="6605.82">19931-5165 9 0,'-8'-10'4'0,"-4"-1"6"0,12 8 2 0,-8-4-11 15,0 3 1-15,-4 1 0 16,4-1 0-16,-8 8-3 16,4-4 1-16,0 3 2 15,0 8 0-15,1-1-1 16,-1 4 0-16,0 1 0 15,0-1 0-15,-4 3 0 16,0 1 0-16,4 3 0 16,4-3 0-16,0-4-1 15,4 0 1-15,4-3-1 16,4 3 1-16,4-4-1 16,-4-3 1-16,8-7-1 15,-4 0 1-15,16-3-1 16,-8 3 1-16,11-14 0 15,-3-4 0-15,8-14-1 0,-8 8 1 16,8-8-1-16,-9 7 0 16,5-21 0-16,-4 11 0 15,4-7 0-15,-8 6 0 16,-1 5-1-16,-3 2 1 16,-4 5-1-16,0 6 1 15,-4 0-1-15,0 4 1 16,-4 4 0-16,-4 3 0 15,0 7-1-15,0 0 1 16,-8 3 0-16,4 1 0 16,-8 10 0-16,4-4 0 0,-8 19-1 15,4-5 1-15,-7 15 0 16,7-11 1-16,-4 11-1 16,4-7 1-16,-4 10-1 15,4-10 1-15,0-4 0 16,4-3 0-16,4 3 0 15,0-7 0-15,8 0 0 16,0-3 0-16,12-4-5 16,-4-3 1-16,20-1-5 15,-8-3 1-15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21T23:38:07.742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79A69938-4E88-467D-B396-07C4BDFBD94B}" emma:medium="tactile" emma:mode="ink">
          <msink:context xmlns:msink="http://schemas.microsoft.com/ink/2010/main" type="inkDrawing" rotatedBoundingBox="15030,10791 21899,10570 21900,10617 15031,10837" semanticType="underline" shapeName="Other">
            <msink:sourceLink direction="with" ref="{83FDED5A-480A-423D-B25B-7FFF29843C62}"/>
            <msink:sourceLink direction="with" ref="{38367FA1-62F0-4556-A398-1BA88E62701E}"/>
            <msink:sourceLink direction="with" ref="{380A7933-D98B-465E-B1AA-E8E92C4E1EAC}"/>
          </msink:context>
        </emma:interpretation>
      </emma:emma>
    </inkml:annotationXML>
    <inkml:trace contextRef="#ctx0" brushRef="#br0">0 198 20 0,'4'0'10'0,"15"3"-10"16,-11-3 10-16,0 0-10 15,0 4 1-15,8-4 1 16,4 0 0-16,8 0-2 16,7 0 0-16,13 0 2 0,0 0 0 15,3 3-1-15,13 1 1 16,3-4-2-16,1 0 1 16,11 0-1-16,12 3 1 15,5-6-1-15,11 3 1 16,-8-4-1-16,8 4 1 15,12-3-1-15,8-1 1 16,8 1-1-16,-8-1 1 16,16-3-1-16,0 0 1 15,12 0-1-15,-8-4 0 16,11 2 0-16,1 2 0 16,-4 0 0-16,-4-4 0 0,7 4 0 15,1 0 0-15,-4 0 0 16,0-4 1-16,11 4-1 15,-7 4 0-15,-4-1 0 16,0-3 0-16,7 4 0 16,-3 3 0-16,-12 0 0 15,0-4 1-15,8 4-1 16,-9 0 0-16,5 0 0 16,-8-3 0-16,4-1 0 15,-4-3 0-15,4 5 0 16,-16-6 1-16,-8-2-1 15,0-1 0-15,-4 8 0 16,-16-4 0-16,0 7 0 16,-8-4 0-16,-15 4-1 15,-9 0 1-15,-3-7-5 0,-9 4 0 16,-3 6-3-16,-16 4 1 16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21T23:38:08.718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9A3179D2-0B35-439D-8B85-52C4040E53A7}" emma:medium="tactile" emma:mode="ink">
          <msink:context xmlns:msink="http://schemas.microsoft.com/ink/2010/main" type="writingRegion" rotatedBoundingBox="17808,11092 18725,11581 18384,12220 17467,11730"/>
        </emma:interpretation>
      </emma:emma>
    </inkml:annotationXML>
    <inkml:traceGroup>
      <inkml:annotationXML>
        <emma:emma xmlns:emma="http://www.w3.org/2003/04/emma" version="1.0">
          <emma:interpretation id="{5FC8377E-EB6C-4797-97E7-BC68F757A85D}" emma:medium="tactile" emma:mode="ink">
            <msink:context xmlns:msink="http://schemas.microsoft.com/ink/2010/main" type="paragraph" rotatedBoundingBox="17808,11092 18725,11581 18384,12220 17467,117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E409D87-3373-4288-889B-F1018B60AA4C}" emma:medium="tactile" emma:mode="ink">
              <msink:context xmlns:msink="http://schemas.microsoft.com/ink/2010/main" type="line" rotatedBoundingBox="17808,11092 18725,11581 18384,12220 17467,11730"/>
            </emma:interpretation>
          </emma:emma>
        </inkml:annotationXML>
        <inkml:traceGroup>
          <inkml:annotationXML>
            <emma:emma xmlns:emma="http://www.w3.org/2003/04/emma" version="1.0">
              <emma:interpretation id="{84B1D789-5CE8-4488-BEB9-CD6643E8DB2C}" emma:medium="tactile" emma:mode="ink">
                <msink:context xmlns:msink="http://schemas.microsoft.com/ink/2010/main" type="inkWord" rotatedBoundingBox="17808,11092 18725,11581 18384,12220 17467,11730"/>
              </emma:interpretation>
            </emma:emma>
          </inkml:annotationXML>
          <inkml:trace contextRef="#ctx0" brushRef="#br0">207 8 19 0,'-4'3'9'16,"12"-13"-7"-16,-4 6 13 0,-4 4-13 15,0 0 0-15,0 0 0 16,0 0 1-16,0 0-4 16,0 0 1-16,0 7 3 15,0 4 0-15,-4 3-1 16,0 3 0-16,-4-2 0 16,0 6 1-16,-4 3-1 15,0 8 0-15,0 7-1 16,0 0 0-16,0 3-1 15,-4 4 1-15,5 0-1 16,-1 0 1-16,0-4-1 16,0-3 0-16,0 3 0 15,0-7 1-15,0-10-1 16,4 3 0-16,0-3 0 16,4-4 1-16,0-3-1 15,0-4 0-15,0-7 0 0,4 0 1 16,0-3-1-16,0-4 0 15,8 0 0-15,0-4 0 16,4 1 0-16,0-1 1 16,0 1-2-16,4-5 1 15,4 5 0-15,4-1 0 16,-1 1-1-16,1-1 1 16,0 1 0-16,0-4 0 15,-4 7 0-15,-1 0 0 0,1-4 0 16,-4 1 1-16,0 3-1 15,-4 0 0-15,0 0 0 16,0 0 1-16,-4 0-4 16,0 0 1-16,-8 0-8 15,0 0 0-15</inkml:trace>
          <inkml:trace contextRef="#ctx0" brushRef="#br0" timeOffset="781.55">588 569 20 0,'-8'0'10'16,"8"0"-6"-16,4-7 8 0,-4 7-11 15,0 0 1-15,4-8 0 16,0 5 1-16,4-1-4 16,0-3 0-16,4 4 2 15,-1-4 1-15,5 0-1 16,0 7 0-16,0-4-1 16,0 8 0-16,0-1 1 15,0 1 0-15,0-1-1 16,-9 8 1-16,1 3 0 15,-4 0 0-15,-4 7 0 16,-4-3 0-16,-4 0 0 16,-3 3 1-16,-5-4-2 15,0-3 1-15,0-3 0 16,0 0 0-16,0 3-1 16,0-4 1-16,4 1-1 15,4-4 0-15,1-4 0 0,-1 1 1 16,0-4-1-16,0 0 0 15,4 0 0-15,0 0 0 16,4 0 0-16,0 0 0 16,0 0 0-16,0 0 0 15,0-7-1-15,0 7 1 16,0 0 0-16,4-7 0 16,-4 7 0-16,8 0 1 15,0-4 0-15,0 8 0 16,0 3 0-16,3 0 1 0,5 4-1 15,4-1 1-15,0 1-1 16,4-4 0-16,4 0 0 16,3-4 1-16,1-3-2 15,4-7 1-15,-4 4-5 16,-1-4 1-16,5 3-8 16,0 1 1-16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22T21:52:48.378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747BE09-60EF-47EA-A450-91A83D54DD50}" emma:medium="tactile" emma:mode="ink">
          <msink:context xmlns:msink="http://schemas.microsoft.com/ink/2010/main" type="inkDrawing" rotatedBoundingBox="12392,14206 13018,14049 13134,14514 12509,14671" shapeName="Other"/>
        </emma:interpretation>
      </emma:emma>
    </inkml:annotationXML>
    <inkml:trace contextRef="#ctx0" brushRef="#br0">65-2 23 0,'0'0'11'0,"5"4"-9"16,-5-4 13-16,0 0-14 15,0 4 1-15,0-4 1 16,0 5 0-16,0-1-3 16,5 5 0-16,0-1 2 15,4 1 1-15,6 4-2 16,4 0 1-16,1-5-1 15,-1 5 1-15,0 0-1 16,6 0 0-16,-1 0-1 16,0 0 1-16,-5 4-1 15,1-8 1-15,4-1-1 0,0-3 1 32,10-1-1-32,-5 0 1 15,0 1-1-15,-5-1 1 16,-4 0-1-16,-1 0 0 15,-4 1 0-15,-1-1 1 16,-4 0-1-16,4-4 1 16,-4 5-1-16,0-1 0 15,-10-4 0-15,5 0 1 16,-5 0-1-16,5 0 0 0,-1 4 0 16,1 1 1-16,-5-5-1 15,0 4 1-15,0 0-1 16,0-4 1-16,0 0-1 15,0 0 1-15,-5-4-1 16,1 8 0-16,-6 0 0 16,0-4 0-16,0 0 0 15,-4 5 0-15,-1-1-1 16,1 0 1-16,-1 5 0 16,1 0 0-16,-1-1 0 15,1 1 0-15,-1-1 0 16,1 1 0-16,-1 0 0 15,1 4 0-15,-6-5-1 16,1 5 1-16,0 4 0 16,-6-4 0-16,1 0 0 15,-10 4 0-15,10-8 0 16,-5 4 1-16,5 0-1 16,4-5 0-16,1-3 0 0,0-1 0 15,-1 0 0-15,1 1 0 16,-1 3 0-16,6-3 0 15,-1-1 0-15,6 0 0 16,-1 0 0-16,5-4 1 16,0 0 0-16,0 0 0 15,5 0 0-15,0 0 0 16,0 0-4-16,0 0 1 0,0 0-9 16,0 9 1-1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21T23:44:20.339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B04169BA-326F-4036-BA4D-3625993ADBBE}" emma:medium="tactile" emma:mode="ink">
          <msink:context xmlns:msink="http://schemas.microsoft.com/ink/2010/main" type="inkDrawing" rotatedBoundingBox="4873,6629 12254,6605 12255,6672 4874,6696" semanticType="underline" shapeName="Other"/>
        </emma:interpretation>
      </emma:emma>
    </inkml:annotationXML>
    <inkml:trace contextRef="#ctx0" brushRef="#br0">0 71 17 0,'15'-4'8'0,"9"8"-6"0,-16-4 8 15,8 0-10-15,8 0 0 16,0 0 0-16,7 0 1 15,1 0-2-15,4 0 1 16,0 0 0-16,3 0 1 16,9 0-1-16,4-4 0 15,3 4 0-15,1 0 1 16,7 0-1-16,9 0 0 16,-1 0 0-16,0-3 0 15,1-1-1-15,7 1 1 0,1-1 0 16,7 1 0-16,8 3 0 15,-7-4 0-15,3-3 0 16,4 0 0-16,0 0 0 16,-3 0 0-16,7 7 0 15,-4-4 1-15,-4 1-1 16,1-1 0-16,3 1 0 16,0-1 1-16,4 4-1 15,5 0 0-15,-9 0 0 16,0-3 1-16,0 3-1 15,5 0 0-15,-5 3 0 16,8 1 0-16,-4-4 0 16,-4 0 0-16,5-4 0 15,-1 4 0-15,4 4 0 16,4 3 0-16,-8-4-1 0,-3-3 1 16,3 0 0-16,4 0 0 15,0 0 0-15,4 4 1 16,-7-4-1-16,-1-4 0 15,4 4 0-15,0 0 1 16,0 4-1-16,5-4 1 16,-9 0-1-16,0 0 0 15,4-4 0-15,0 1 1 16,5 3-2-16,-5 3 1 16,0-3 0-16,-8 0 0 15,4 0 0-15,1 0 0 16,-9 0 0-16,4 8 0 0,-4-5 0 15,-3 4 0-15,-9-3 0 16,0-1 1-16,1-3-1 16,-5 0 0-16,1 0 0 15,-5 4 0-15,1-4 0 16,-1 3 1-16,-4-3-1 16,-7 0 0-16,-1 0-1 15,-7 0 1-15,0 0 0 16,-1 0 1-16,-3 0-1 15,-4 0 0-15,-5 0 0 16,-7-3 1-16,-4 3-2 16,-8-4 0-16,-4 8-5 15,-9-1 1-15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21T23:44:39.751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4ACDDA98-D76D-426F-A80D-511C043B09B8}" emma:medium="tactile" emma:mode="ink">
          <msink:context xmlns:msink="http://schemas.microsoft.com/ink/2010/main" type="inkDrawing" rotatedBoundingBox="12797,6643 20890,6548 20891,6639 12799,6733" semanticType="underline" shapeName="Other">
            <msink:sourceLink direction="with" ref="{1A947E7E-2FBF-45F6-8DB9-58094F6A2CCF}"/>
            <msink:sourceLink direction="with" ref="{CC8B2EEA-BE01-4752-8E8B-6477122C1151}"/>
          </msink:context>
        </emma:interpretation>
      </emma:emma>
    </inkml:annotationXML>
    <inkml:trace contextRef="#ctx0" brushRef="#br0">0 141 12 0,'16'0'6'0,"16"-17"-2"16,-20 17 7-16,4-4-11 15,-1 1 1-15,5-1-1 16,4 0 1-16,12 4-1 16,-4 0 0-16,7 0 0 15,5 4 0-15,-4 0 0 16,3-4 1-16,9 0-1 16,3 0 0-16,5 0 0 15,3-4 0-15,9 4 0 16,7 0 1-16,-7-4-1 15,3 4 1-15,4 0-1 0,5-3 1 16,-1 3-1-16,8 0 1 16,9 3-1-16,-13-6 0 15,4-1 0-15,5 1 0 16,-1 3 0-16,4-4 0 16,4 4 0-16,-8-3 0 15,5-1 0-15,3-3 0 16,0 0 0-16,0 4 1 15,8-1-1-15,-7-3 0 16,3 0 0-16,4 3 0 0,4 1 0 16,12-1 1-16,-16-3-1 15,8 0 0-15,0 0 0 16,4 4 0-16,0 3 0 16,-12-4 0-16,4 4 0 15,8-7 0-15,0 7 0 16,0 4 1-16,-3-8-1 15,3 1 1-15,4-1-1 16,-4 4 0-16,4 4 0 16,-8-4 0-16,0-4 0 15,8 4 0-15,-8 0 0 16,0 7 0-16,-4 0-1 16,-4-7 1-16,8 4 0 15,-4-4 1-15,-4 3-1 16,8 1 0-16,-11-1 0 15,7-3 1-15,0 4-1 16,-4-4 0-16,-8 3 0 0,0-3 0 16,-7 0 0-16,-9 4 0 15,0-4 0-15,0 0 0 16,-3 0 0-16,-9 0 1 16,1 3-1-16,3 1 0 15,-8-1 0-15,-11 1 1 16,-4-4-1-16,-9 0 0 15,1 0 0-15,-5 0 0 16,-3-7 0-16,-4 0 0 0,0 3 0 16,-9-3 0-16,-3 4 0 15,-4 3 0-15,0 0-4 16,0 0 1-16,-4-4-3 16,-1 1 0-16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21T23:45:01.626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2B8A5A61-FD07-4A56-8360-47C262782DCB}" emma:medium="tactile" emma:mode="ink">
          <msink:context xmlns:msink="http://schemas.microsoft.com/ink/2010/main" type="writingRegion" rotatedBoundingBox="4885,4982 5299,4982 5299,6892 4885,6892"/>
        </emma:interpretation>
      </emma:emma>
    </inkml:annotationXML>
    <inkml:traceGroup>
      <inkml:annotationXML>
        <emma:emma xmlns:emma="http://www.w3.org/2003/04/emma" version="1.0">
          <emma:interpretation id="{5D4EB657-348A-4CDB-89DB-724CCD8736B0}" emma:medium="tactile" emma:mode="ink">
            <msink:context xmlns:msink="http://schemas.microsoft.com/ink/2010/main" type="paragraph" rotatedBoundingBox="4885,4982 5299,4982 5299,6892 4885,68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AB02AC3-157F-4915-810C-AC90463A1F58}" emma:medium="tactile" emma:mode="ink">
              <msink:context xmlns:msink="http://schemas.microsoft.com/ink/2010/main" type="line" rotatedBoundingBox="4885,4982 5299,4982 5299,6892 4885,6892"/>
            </emma:interpretation>
          </emma:emma>
        </inkml:annotationXML>
        <inkml:traceGroup>
          <inkml:annotationXML>
            <emma:emma xmlns:emma="http://www.w3.org/2003/04/emma" version="1.0">
              <emma:interpretation id="{2414A57C-DAD4-498E-8953-A1DC9F674F7A}" emma:medium="tactile" emma:mode="ink">
                <msink:context xmlns:msink="http://schemas.microsoft.com/ink/2010/main" type="inkWord" rotatedBoundingBox="4926,4982 5299,4982 5299,5573 4926,5573"/>
              </emma:interpretation>
            </emma:emma>
          </inkml:annotationXML>
          <inkml:trace contextRef="#ctx0" brushRef="#br0">1465 694 7 0,'4'4'3'0,"4"-11"6"0,-4 3 3 0,-4 4-10 16,8-7 1-16,0 0 0 16,0-4 1-16,1 7-5 15,-1-3 0-15,4-11 3 16,0-7 1-16,0 3-3 16,0-7 1-16,0 1-1 15,5-5 1-15,-1-3-2 16,0-7 0-16,0 0 0 15,1 7 0-15,3 0-1 16,-4-4 0-16,0 8 0 16,0 3 1-16,-3 7 0 15,-1 1 0-15,-4 3 1 16,0 3 0-16,0 4 0 16,-4 4 1-16,-4 7-1 15,0 0 1-15,0 0 0 16,0 4 1-16,0 3-1 15,0 0 1-15,0 4-1 0,0 0 0 16,-4 3 0-16,4 4 0 16,0 4 0-16,0 7 0 15,0 3-1-15,0 4 0 16,4-4 0-16,0 8 1 16,-4-4-1-16,4 4 0 15,0-1 0-15,-4-10 1 16,4-4-1-16,-4 1 1 15,4-5-1-15,0 1 0 0,1 0 0 16,-1-8 0-16,0-3 0 16,-4 0 1-16,4-4-2 15,-4-4 1-15,0 1-5 16,0-4 1-16,-4 4-3 16,0-1 1-16</inkml:trace>
          <inkml:trace contextRef="#ctx0" brushRef="#br0" timeOffset="346.24">1587 554 18 0,'0'-11'9'0,"16"11"-10"0,-12-4 15 16,4 1-12-16,0-1 1 16,0-3 0-16,0 3 1 15,4 1-5-15,1 3 0 16,-1-4 3-16,0 4 1 15,4-3-2-15,0 3 0 16,5-4-1-16,-1 0 1 0,0 1-4 16,0 3 0-16,1-4-4 15,-5 8 0-15</inkml:trace>
          <inkml:trace contextRef="#ctx0" brushRef="#br0" timeOffset="-39754.99">1782 1735 16 0,'-12'18'8'0,"-4"-4"-8"0,16-10 10 16,-4 3-10-16,-8 0 1 16,-4 0 1-16,-4 0 0 15,-8 3-3-15,-3 4 1 16,-1 1 1-16,-4-1 0 15,9 0-1-15,-1 3 1 0,4-2-1 16,4-5 1-16,4 1-1 16,0-1 1-16,8-3-2 15,0-3 1-15,4 3 0 16,4-4 1-16,4 1-1 16,4-4 0-16,0 4 0 15,0-4 0-15,4 3 0 16,4 1 1-16,4 3-1 15,0 0 0-15,4 0 0 16,-1 0 0-16,1-4 0 16,0 1 1-16,-4-1-1 15,-4 1 1-15,-4-1 0 16,-1 1 0-16,-3-4-7 16,4 3 1-16</inkml:trace>
        </inkml:traceGroup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21T23:44:46.088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DFA1C207-43BF-425E-86CB-79F1D198190B}" emma:medium="tactile" emma:mode="ink">
          <msink:context xmlns:msink="http://schemas.microsoft.com/ink/2010/main" type="writingRegion" rotatedBoundingBox="16593,6859 17338,7487 16923,7980 16178,7352"/>
        </emma:interpretation>
      </emma:emma>
    </inkml:annotationXML>
    <inkml:traceGroup>
      <inkml:annotationXML>
        <emma:emma xmlns:emma="http://www.w3.org/2003/04/emma" version="1.0">
          <emma:interpretation id="{EDEA3FC2-5AC3-424C-BEBF-CAC2112E9AD8}" emma:medium="tactile" emma:mode="ink">
            <msink:context xmlns:msink="http://schemas.microsoft.com/ink/2010/main" type="paragraph" rotatedBoundingBox="16593,6859 17338,7487 16923,7980 16178,73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2121BA5-9924-4871-A48D-CFE66FECAD42}" emma:medium="tactile" emma:mode="ink">
              <msink:context xmlns:msink="http://schemas.microsoft.com/ink/2010/main" type="line" rotatedBoundingBox="16593,6859 17338,7487 16923,7980 16178,7352"/>
            </emma:interpretation>
          </emma:emma>
        </inkml:annotationXML>
        <inkml:traceGroup>
          <inkml:annotationXML>
            <emma:emma xmlns:emma="http://www.w3.org/2003/04/emma" version="1.0">
              <emma:interpretation id="{11C92F0C-899C-4DAB-9267-36DD59FF9860}" emma:medium="tactile" emma:mode="ink">
                <msink:context xmlns:msink="http://schemas.microsoft.com/ink/2010/main" type="inkWord" rotatedBoundingBox="16593,6859 17338,7487 16923,7980 16178,7352"/>
              </emma:interpretation>
            </emma:emma>
          </inkml:annotationXML>
          <inkml:trace contextRef="#ctx0" brushRef="#br0">-1 0 8 0,'0'3'4'0,"4"5"-5"16,-4-8 4-16,0 0-6 15,8 3 0-15</inkml:trace>
          <inkml:trace contextRef="#ctx0" brushRef="#br0" timeOffset="1634.62">-1 21 13 0,'8'0'6'0,"4"-10"1"0,-12 10 6 16,0 0-12-16,0 0 1 16,0 0 0-16,0 0 0 15,0 0-3-15,0 3 1 16,0 1 1-16,0 3 1 15,0 0-1-15,0 4 1 16,-4 0-1-16,4 0 0 16,-4-1 0-16,0 1 0 15,-4 7 0-15,0 7 0 16,0 4-1-16,0 4 1 0,-4 3-1 16,-1 0 1-16,1 0-1 15,0 0 1-15,-4 7-1 16,0-7 0-16,3-3 0 15,1-8 1-15,0 0-1 16,0 0 0-16,4-3 0 16,4-1 1-16,-4 1-1 15,4-4 0-15,0 0 0 16,0-4 0-16,0-3 1 16,-1-3 0-16,1-1-1 15,4-4 1-15,0 1-1 16,0-4 1-16,0 0-1 15,0 0 1-15,0 0-1 16,0 0 1-16,4-7-2 16,1 0 1-16,3-1-1 15,8 1 1-15,0 0-1 16,4-4 1-16,5 4-1 0,3 0 1 16,0-1-1-16,1 1 1 15,-5 4 0-15,0-1 0 16,-3 4-1-16,-1 0 1 15,-4 4 0-15,-4-4 0 16,0 0 0-16,-3 0 1 16,-1 0-3-16,0 0 0 15,-4 0-6-15,0 3 1 16</inkml:trace>
          <inkml:trace contextRef="#ctx0" brushRef="#br0" timeOffset="2235.05">368 573 19 0,'0'0'9'0,"20"0"-7"16,-12-8 10-16,4 8-11 15,-3-3 0-15,-1-4 0 0,4 3 1 16,0-3-3-16,0 0 0 15,0 10 2-15,0 1 0 16,1-1-1-16,-5 1 0 16,-4 0 0-16,-4-1 1 15,-4 8-1-15,-4 3 0 16,-1 1 0-16,1 3 1 16,0 0-1-16,-4-4 1 15,0 4-1-15,-4 0 1 0,0-3-1 16,-5-1 1-16,9 1-1 15,0-8 1-15,4 7-1 16,4-7 1-16,4 1-1 16,4-5 0-16,4 1 0 15,0-4 1-15,4 3-1 16,4-3 0-16,-7 0 1 16,-1 0 0-16,4 0-1 15,4 0 1-15,0 0-1 16,0 0 1-16,5 0-1 15,3 0 1-15,0-3-5 16,1 3 1-16,-1 0-4 16,-4 0 0-16</inkml:trace>
        </inkml:traceGroup>
      </inkml:traceGroup>
    </inkml:traceGroup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21T23:45:10.724"/>
    </inkml:context>
    <inkml:brush xml:id="br0">
      <inkml:brushProperty name="width" value="0.1" units="cm"/>
      <inkml:brushProperty name="height" value="0.1" units="cm"/>
      <inkml:brushProperty name="color" value="#177D36"/>
      <inkml:brushProperty name="fitToCurve" value="1"/>
    </inkml:brush>
    <inkml:brush xml:id="br1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59742A70-BCDF-4263-A197-2190B0C0D10B}" emma:medium="tactile" emma:mode="ink">
          <msink:context xmlns:msink="http://schemas.microsoft.com/ink/2010/main" type="writingRegion" rotatedBoundingBox="13239,6008 13349,8190 12241,8246 12131,6064"/>
        </emma:interpretation>
      </emma:emma>
    </inkml:annotationXML>
    <inkml:traceGroup>
      <inkml:annotationXML>
        <emma:emma xmlns:emma="http://www.w3.org/2003/04/emma" version="1.0">
          <emma:interpretation id="{40AF0F4C-6695-45E5-B449-555F881B9D77}" emma:medium="tactile" emma:mode="ink">
            <msink:context xmlns:msink="http://schemas.microsoft.com/ink/2010/main" type="paragraph" rotatedBoundingBox="13239,6008 13349,8190 12241,8246 12131,606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E09D33B-674B-4B8A-BBEF-523E84B56E78}" emma:medium="tactile" emma:mode="ink">
              <msink:context xmlns:msink="http://schemas.microsoft.com/ink/2010/main" type="line" rotatedBoundingBox="13239,6008 13349,8190 12241,8246 12131,6064"/>
            </emma:interpretation>
          </emma:emma>
        </inkml:annotationXML>
        <inkml:traceGroup>
          <inkml:annotationXML>
            <emma:emma xmlns:emma="http://www.w3.org/2003/04/emma" version="1.0">
              <emma:interpretation id="{1C1D0166-2D31-43AD-9B45-16B5021B09D3}" emma:medium="tactile" emma:mode="ink">
                <msink:context xmlns:msink="http://schemas.microsoft.com/ink/2010/main" type="inkWord" rotatedBoundingBox="13239,6008 13349,8190 12241,8246 12131,6064"/>
              </emma:interpretation>
            </emma:emma>
          </inkml:annotationXML>
          <inkml:trace contextRef="#ctx0" brushRef="#br0">9267-4546 19 0,'0'3'9'0,"0"-3"-3"0,0 0 9 16,0 0-13-16,4 4 0 15,-4 0 1-15,5-1 1 16,-5 1-6-16,0 0 1 15,0-1 3-15,0 5 1 16,0-1-3-16,0 1 1 16,0-5-4-16,0 5 1 15,0 3-6-15,0 3 1 16</inkml:trace>
          <inkml:trace contextRef="#ctx0" brushRef="#br0" timeOffset="165.1">9267-4259 18 0,'0'26'9'0,"0"-30"-3"0,0 8 9 0,0-1-15 15,0 1 0-15,0 3 1 16,0-3 0-16,0 0-2 16,0-1 0-16,0 1-5 15,0 3 0-15</inkml:trace>
          <inkml:trace contextRef="#ctx0" brushRef="#br1" timeOffset="-49843.47">8909-4070 13 0,'0'-7'6'0,"8"28"0"16,-8-21 6-16,4 4-11 15,4-1 0-15,0 4 0 16,0 0 1-16,4 0-3 16,0 0 1-16,0 11 0 15,4-7 1-15,0 3-1 16,-1 0 1-16,9-3-1 16,-4-1 0-16,-4 1 0 15,0-1 0-15,0-2 0 0,-4-1 1 16,-4 3-1-16,-1-6 1 15,-3-1-1-15,-4 4 1 16,-7-3 0-16,-5 3 0 16,-4-4 0-16,-4 5 0 15,-4-1-1-15,-4 3 1 16,-3 1-3-16,-1 3 1 16,0 0-5-16,4 0 0 15</inkml:trace>
          <inkml:trace contextRef="#ctx0" brushRef="#br1" timeOffset="-29336.66">9906-4091 13 0,'-12'21'6'0,"0"-10"-2"16,8-4 5-16,-8 3-9 0,-4 1 1 15,-8-1-1-15,-8 8 0 16,-3 0 0-16,-1-4 0 16,0 4 0-16,-3-4 1 15,-1 0-1-15,-4 4 0 16,8-1 0-16,5-3 1 15,3-3 0-15,4 0 0 16,4-1-1-16,8-3 1 16,4-3 0-16,4 3 0 15,4-4-1-15,4-3 1 16,4 0 0-16,0 0 0 0,8 8 0 16,0-5 0-16,4 4-1 15,0 4 1-15,0-1-1 16,-1 1 1-16,1-4-1 15,0-3 0-15,0-1 0 16,4 1 1-16,-4-1-1 16,-1 1 1-16,1-1-1 15,-8-3 1-15,0 0 0 16,-4 0 0-16,0 0-1 16,-8 0 0-16,0 0-7 15,0 0 1-15</inkml:trace>
          <inkml:trace contextRef="#ctx0" brushRef="#br0" timeOffset="300.2">9259-4049 17 0,'-4'7'8'0,"4"11"-5"0,0-18 10 16,0 0-14-16,0 0 0 15,0 0-9-15,0 0 1 16</inkml:trace>
          <inkml:trace contextRef="#ctx0" brushRef="#br0" timeOffset="465.32">9230-3810 19 0,'-12'15'9'0,"12"18"-9"0,0-30 14 0,0 1-14 16,4 0 0-16,-4-4-9 15,4 0 0-15,0 3 8 16,0 1 1-16</inkml:trace>
          <inkml:trace contextRef="#ctx0" brushRef="#br0" timeOffset="662.46">9234-3560 16 0,'0'15'8'0,"-4"0"-5"15,4-8 14-15,0 0-16 16,0 1 1-16,0-1 0 16,4 4 0-16,-4 0-3 15,-4-7 1-15,4 3-3 16,-4-3 1-16,4 3-4 0,0-7 0 16</inkml:trace>
          <inkml:trace contextRef="#ctx0" brushRef="#br0" timeOffset="1606.11">9151-3140 22 0,'-4'0'11'0,"12"-4"-10"16,-8 4 18-16,0 0-18 15,0 0 0-15,0 0 3 16,9 0 1-16,-9 0-5 16,4 4 0-16,-4 0 4 15,0-1 0-15,-4 5-1 0,0 3 0 16,-1 3-2-16,1 5 1 15,4 3-1-15,0 0 0 16,-4 0-1-16,0 4 1 16,0 0-1-16,-4-1 1 15,4 5-1-15,-1-1 1 16,-3-3-1-16,0-4 1 16,4 0-1-16,0-7 0 15,-1 0 0-15,1-4 1 16,0 0-1-16,0-4 1 15,4-3-3-15,-4 3 1 0,4-7-4 16,0 0 0-16,0-7-6 16,-4-1 0-16</inkml:trace>
          <inkml:trace contextRef="#ctx0" brushRef="#br0" timeOffset="4143.38">8853-3177 12 0,'-12'0'6'0,"12"-4"2"0,0 4 7 16,0 0-13-16,0 0 1 16,0 0 0-16,0 0 1 15,0 0-5-15,0 0 1 16,8 0 4-16,-8 0 0 15,4 0-1-15,-4 0 1 16,8 0-2-16,-8 0 1 16,9 0-1-16,-5 0 1 0,8 0-2 15,-3 0 0-15,7 0-1 16,-3 0 1-16,11-3-1 16,-7-1 0-16,8-3 0 15,-4 3 1-15,16-3-1 16,-8 3 0-16,8 0-1 15,-8 1 1-15,0-1 0 16,-4 0 0-16,0 1 0 16,-5-1 0-16,5 0 0 15,-4 4 0-15,4-4 0 16,-4 4 1-16,-1-3-1 16,-3-1 0-16,-1 4 0 15,-3 0 1-15,-5 0-1 16,0 0 0-16,-3 0 0 15,-1 0 0-15,-4 0 0 16,0 0 1-16,0 0-2 0,0 0 0 16,0 0-2-16,0 0 1 15,0 0-6-15,0 0 0 16,-4 4-3-16,-1-1 1 16</inkml:trace>
          <inkml:trace contextRef="#ctx0" brushRef="#br0" timeOffset="16304.03">9317-2720 18 0,'-4'0'9'16,"4"-8"-3"-16,0 12 7 0,0-4-12 15,0 0 0-15,4 4 0 16,0-4 0-16,4-4-2 15,1 4 1-15,-1-4 1 16,4 0 0-16,1-3-1 16,3 7 1-16,-3-7-1 15,3 3 1-15,1 4-1 16,0 0 1-16,-1-7-1 16,1 7 1-16,-1-4-1 15,1 0 1-15,-1 4-1 16,-3 4 0-16,-1 0 0 15,-4-1 1-15,1 5-1 16,-5-1 0-16,-4-3 0 16,0-4 1-16,0 3-1 0,0-3 1 15,-4 0-1-15,0 4 1 16,-1 0-1-16,-3 0 1 16,-4 3-1-16,-1 0 0 15,1 1 0-15,0-1 0 16,-1 0 0-16,1 1 0 15,-1-1 0-15,1 0 0 16,-1 1 0-16,1-5 1 16,0 5-1-16,-1-5 0 15,1 1 0-15,-1 0 1 16,1 0-1-16,-1-1 1 0,5 1-1 16,0 0 0-16,0-1 0 15,3 1 0-15,1 0 0 16,0 3 0-16,0-7-1 15,0 0 0-15,4 0 0 16,0 0 1-16,0 0 0 16,0 0 0-16,0 0 0 15,0 0 1-15,8 0 0 16,0 0 0 0,9-7 0-1,0 7 0-15,-5 0-1 16,5 0 1-16,-1 7-1 15,1-7 1-15,-1 4-1 16,1-1 1-16,-1 1-1 16,1 0 0-16,0-1 0 0,-5 1 0 15,0 3 0-15,-3 1 0 16,-1-1 0-16,-4 1 1 16,-4-5-1-16,0 5 0 15,0-1 0-15,0 0 1 16,0 1-1-16,0-5 0 15,0 5 0-15,0-5 1 16,-4 5-1-16,0-1 1 16,0 0-1-16,-5 5 0 15,1-1 0-15,0-4 1 0,-5 4-1 16,1-4 1-16,0 4-1 16,-1 0 0-16,1-3 0 15,-5-1 1-15,1 0-1 16,-1-3 0-16,0 0 0 15,1-4 0-15,-1 4 0 16,1 3 0-16,-1-3 0 16,5-4 1-16,3 0-1 15,1 0 0-15,0 0 0 16,-5 0 0-16,5 0 0 16,0-8 0-16,0 1-1 15,3 3 0-15,1-3-9 16,4-1 1-16</inkml:trace>
          <inkml:trace contextRef="#ctx0" brushRef="#br0" timeOffset="15102.9">9371-2732 18 0,'0'4'9'0,"8"-4"-5"15,-8 0 9-15,0 0-12 16,0 0 1-16,0 0 0 0,0 0 1 16,4 4-4-16,-4-4 1 15,0 4 1-15,0-4 1 16,0 0-1-16,0-4 0 16,0 4 0-16,-4 0 0 15,0 7 0-15,0 1 1 16,0 3-1-16,-5 3 0 15,1 5 0-15,0 3 0 16,0 0-1-16,-1 0 1 16,5 0-1-16,0 0 1 15,0 0-1-15,0 0 1 0,0 0-1 16,-1-3 1-16,1-1 0 16,0-3 0-16,4-4 0 15,-4-4 0-15,4 4-1 16,-4-7 1-16,0-4-1 15,0-4 0-15,4-7-3 16,0 4 1-16,0 0-8 16,4-1 1-16</inkml:trace>
        </inkml:traceGroup>
      </inkml:traceGroup>
    </inkml:traceGroup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21T23:37:45.584"/>
    </inkml:context>
    <inkml:brush xml:id="br0">
      <inkml:brushProperty name="width" value="0.1" units="cm"/>
      <inkml:brushProperty name="height" value="0.1" units="cm"/>
      <inkml:brushProperty name="fitToCurve" value="1"/>
    </inkml:brush>
    <inkml:brush xml:id="br1">
      <inkml:brushProperty name="width" value="0.1" units="cm"/>
      <inkml:brushProperty name="height" value="0.1" units="cm"/>
      <inkml:brushProperty name="color" value="#ED1C24"/>
      <inkml:brushProperty name="fitToCurve" value="1"/>
    </inkml:brush>
    <inkml:brush xml:id="br2">
      <inkml:brushProperty name="width" value="0.1" units="cm"/>
      <inkml:brushProperty name="height" value="0.1" units="cm"/>
      <inkml:brushProperty name="color" value="#177D36"/>
      <inkml:brushProperty name="fitToCurve" value="1"/>
    </inkml:brush>
    <inkml:brush xml:id="br3">
      <inkml:brushProperty name="width" value="0.1" units="cm"/>
      <inkml:brushProperty name="height" value="0.1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BAFCC9D-7637-4F4D-A42D-4238AB60C33D}" emma:medium="tactile" emma:mode="ink">
          <msink:context xmlns:msink="http://schemas.microsoft.com/ink/2010/main" type="writingRegion" rotatedBoundingBox="3282,9737 21820,8810 21952,11460 3414,12387"/>
        </emma:interpretation>
      </emma:emma>
    </inkml:annotationXML>
    <inkml:traceGroup>
      <inkml:annotationXML>
        <emma:emma xmlns:emma="http://www.w3.org/2003/04/emma" version="1.0">
          <emma:interpretation id="{2994C32B-4FE3-4B1F-9AAE-BCD7D6084D04}" emma:medium="tactile" emma:mode="ink">
            <msink:context xmlns:msink="http://schemas.microsoft.com/ink/2010/main" type="paragraph" rotatedBoundingBox="3282,9737 21820,8810 21909,10605 3372,1153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C5938A3-DC8C-486E-B6E7-B7361C6AC28E}" emma:medium="tactile" emma:mode="ink">
              <msink:context xmlns:msink="http://schemas.microsoft.com/ink/2010/main" type="inkBullet" rotatedBoundingBox="3324,10590 3873,10563 3906,11225 3358,11252"/>
            </emma:interpretation>
          </emma:emma>
        </inkml:annotationXML>
        <inkml:trace contextRef="#ctx0" brushRef="#br0">4937 840 14 0,'-4'7'7'0,"4"7"-3"15,0-7 10-15,0 7-13 16,0 4 1-16,-4 3 0 16,0 7 1-16,0 0-3 15,-4 4 0-15,-4 3 2 16,0 4 0-16,0 0-1 16,-4-7 0-16,0 3 0 15,0 0 0-15,1 0-1 16,-1 1 1-16,4-8-1 15,0 0 1-15,4-3-1 16,4-4 1-16,4-7-1 16,4-3 1-16,0-4-1 15,8 0 1-15,8-4-1 16,7-3 1-16,-7-3-1 0,4-4 0 16,4 3 0-16,4-3 1 15,3 4-1-15,1-4 1 16,0 3-1-16,-4 1 0 15,-1-1-1-15,-7 4 1 16,-4 0-7-16,-4 0 0 16,0 4-1-16,-4-1 0 15</inkml:trace>
        <inkml:trace contextRef="#ctx0" brushRef="#br0" timeOffset="361.25">5460 1274 22 0,'8'3'11'0,"-4"-13"-11"16,-4 10 20-16,0 0-19 0,0 3 1 16,-4 8 2-16,0 3 0 15,-3 3-5-15,-5 8 0 16,4 3 3-16,-4 1 0 15,0 6-2-15,0-7 0 16,0 11-8-16,4 0 0 16</inkml:trace>
        <inkml:trace contextRef="#ctx0" brushRef="#br0" timeOffset="-29817.29">103 19 13 0,'0'-3'6'0,"4"-15"3"16,-4 18 7-16,0 0-16 15,4 0 0-15,-4 0 1 16,4 3 1-16,-4-3-2 15,0 0 0-15,-4 0 1 16,4 4 1-16,-4 10-1 0,0 4 1 16,0 3-1-16,-4 7 1 15,4 1-1-15,-4 6 0 16,4 11 0-16,-4 0 0 16,4-4-1-16,0 4 1 15,-4 4-1-15,0-4 1 16,0-4-1-16,4-10 0 15,0 0 0-15,0-4 1 16,0-3-1-16,0-4 1 16,-4-3 0-16,4-4 0 15,4-3 0-15,-3-4 0 0,3 0-3 16,0-4 0-16,0-3-5 16,0 0 0-16,0 0-2 15,15 0 1-15</inkml:trace>
      </inkml:traceGroup>
      <inkml:traceGroup>
        <inkml:annotationXML>
          <emma:emma xmlns:emma="http://www.w3.org/2003/04/emma" version="1.0">
            <emma:interpretation id="{6B98897D-CC83-44BB-A01C-96BD1B8B5FF8}" emma:medium="tactile" emma:mode="ink">
              <msink:context xmlns:msink="http://schemas.microsoft.com/ink/2010/main" type="line" rotatedBoundingBox="3959,9703 21820,8810 21909,10605 4049,11498"/>
            </emma:interpretation>
          </emma:emma>
        </inkml:annotationXML>
        <inkml:traceGroup>
          <inkml:annotationXML>
            <emma:emma xmlns:emma="http://www.w3.org/2003/04/emma" version="1.0">
              <emma:interpretation id="{15BAB74A-CF53-4460-BA16-A68C1A39A593}" emma:medium="tactile" emma:mode="ink">
                <msink:context xmlns:msink="http://schemas.microsoft.com/ink/2010/main" type="inkWord" rotatedBoundingBox="4010,10719 4615,10689 4652,11433 4047,11464"/>
              </emma:interpretation>
            </emma:emma>
          </inkml:annotationXML>
          <inkml:trace contextRef="#ctx0" brushRef="#br0" timeOffset="-28961.2">-8 398 21 0,'4'3'10'0,"-12"-10"-5"0,8 7 11 16,4-7-15-16,4 3 1 16,-1 1 2-16,9-1 0 0,0 1-5 15,4-1 1-15,0 4 2 16,4 4 1-16,3-4-2 15,5 0 1-15,0 3-1 16,4-3 0-16,-1 0-1 16,1 0 1-16,0-3 0 15,-4 3 0-15,-1-4-4 16,-3 1 0-16,-4 6-6 16,-4 4 0-16</inkml:trace>
          <inkml:trace contextRef="#ctx0" brushRef="#br0" timeOffset="-29320.98">515 51 12 0,'4'-4'6'0,"-8"1"2"0,4 3 8 16,0 0-15-16,0 0 0 15,-4 0 0-15,1 3 1 16,-1 1-2-16,0 3 1 16,-4 4 1-16,0 3 0 15,4 0 0-15,-4 4 0 0,0 3-1 16,0-3 1-16,4 3-1 16,0 7 1-16,0 7-1 15,0-3 0-15,4 4 0 16,0-5 0-16,-4 5-1 15,0-4 1-15,0 7-1 16,-4-4 0-16,0-3 0 16,0-11 1-16,0 0-1 15,4-3 1-15,0-4-1 16,0-3 0-16,4-1-1 16,0-3 0-16,0-3-8 15,0-1 1-15</inkml:trace>
          <inkml:trace contextRef="#ctx0" brushRef="#br0" timeOffset="-28585.07">742 585 19 0,'-4'7'9'0,"0"4"-5"0,4-4 8 0,-4-7-12 16,4 7 1-16,0 3 0 15,-4 8 0-15,4 3-1 16,-4 8 1-16,0-5 0 16,0 5 0-16,0-1 0 15,0-3 0-15,0-1-1 16,0-6 1-16,0 0-8 16,0-1 1-16</inkml:trace>
        </inkml:traceGroup>
        <inkml:traceGroup>
          <inkml:annotationXML>
            <emma:emma xmlns:emma="http://www.w3.org/2003/04/emma" version="1.0">
              <emma:interpretation id="{9EA82B0B-86D9-44C0-AEB5-1571B833AFDE}" emma:medium="tactile" emma:mode="ink">
                <msink:context xmlns:msink="http://schemas.microsoft.com/ink/2010/main" type="inkWord" rotatedBoundingBox="5064,9938 6676,9775 6760,10600 5147,10762">
                  <msink:destinationLink direction="with" ref="{B5624F7F-4B6A-4C99-8B1A-8024CD122E0C}"/>
                </msink:context>
              </emma:interpretation>
            </emma:emma>
          </inkml:annotationXML>
          <inkml:trace contextRef="#ctx0" brushRef="#br1" timeOffset="-9128.16">4845-416 22 0,'-4'11'11'0,"-4"35"-8"15,4-29 16-15,1 8-18 16,-5 0 0-16,0 0 2 15,0 3 1-15,0 0-5 16,-4 1 1-16,4-1 2 16,0-3 0-16,0-8-1 15,4-3 1-15,0 1-1 16,4-12 0-16,0-3-1 16,8-7 1-16,4-4-1 15,0-3 0-15,4-3-1 0,0-1 1 16,3 0-2-16,1-3 1 15,-4 0-1-15,0-4 1 16,0 11-1-16,0 3 1 16,-4 8-1-16,0 3 1 15,-1 3 2-15,-3 4 0 16,0 8 0-16,-4-5 0 16,0 1 0-16,-4 3 1 15,0 4 0-15,0-1 0 16,0 1-2-16,0 0 1 15,4-4-2-15,0 0 0 0,0-7-8 16,8 0 1-16,8-3-1 16,4-4 0-16</inkml:trace>
          <inkml:trace contextRef="#ctx0" brushRef="#br1" timeOffset="-8753.15">5171-232 25 0,'-8'7'12'0,"-4"11"-13"15,8-11 23-15,0 4-22 16,4-1 1-16,0 8 1 16,0-1 1-16,0 5-3 15,4-5 0-15,4 1 2 16,4-7 0-16,4-4 0 0,0-4 0 15,-1-6-1-15,5-11 0 16,-4-4-1-16,-4 0 1 16,0-3-1-16,-4 0 0 15,-4-4 0-15,-4 0 0 16,-4 4 0-16,-4 0 0 16,0 7 0-16,-4 3 1 15,0 8-2-15,-4 6 1 16,4 8 0-16,1-1 0 15,-1 1-2-15,4 3 0 0,4 0-2 16,8-3 1-16,0-1-6 16,12-6 0-16</inkml:trace>
          <inkml:trace contextRef="#ctx0" brushRef="#br1" timeOffset="-8241.91">5401-172 29 0,'4'4'14'0,"20"-11"-10"15,-12 3 21-15,7-3-25 16,1 4 1-16,4-5-4 16,8 1 1-16,0 0-6 15,11 4 0-15</inkml:trace>
          <inkml:trace contextRef="#ctx0" brushRef="#br0" timeOffset="-27715.27">1103 267 22 0,'4'7'11'0,"8"-14"-6"16,-4 3 10-16,0 4-15 15,3 4 0-15,-3-1 1 16,4-10 0-16,0 7-1 16,-4 0 0-16,4-3 0 15,0 3 1-15,0-7-2 16,0-1 1-16,0 5-7 16,4 14 1-16</inkml:trace>
          <inkml:trace contextRef="#ctx0" brushRef="#br0" timeOffset="-28119.01">1035 132 22 0,'8'0'11'0,"-4"-3"-7"16,0 3 15-16,8 0-18 16,4 0 0-16,0 0 3 15,0 0 0-15,4 0-5 16,3-4 1-16,-7 1 2 15,-4-1 1-15,4 1-2 16,0-1 1-16,-4 4-3 16,0-3 0-16,0-1-8 15,-4 8 0-15</inkml:trace>
        </inkml:traceGroup>
        <inkml:traceGroup>
          <inkml:annotationXML>
            <emma:emma xmlns:emma="http://www.w3.org/2003/04/emma" version="1.0">
              <emma:interpretation id="{89F273D5-DA33-45A7-9599-BDD22086DADE}" emma:medium="tactile" emma:mode="ink">
                <msink:context xmlns:msink="http://schemas.microsoft.com/ink/2010/main" type="inkWord" rotatedBoundingBox="7186,9733 8932,9645 8977,10537 7230,10624">
                  <msink:destinationLink direction="with" ref="{B5624F7F-4B6A-4C99-8B1A-8024CD122E0C}"/>
                </msink:context>
              </emma:interpretation>
            </emma:emma>
          </inkml:annotationXML>
          <inkml:trace contextRef="#ctx0" brushRef="#br0" timeOffset="-25312.56">1766-59 12 0,'4'-21'6'0,"11"21"0"0,-11-3 7 15,4-8-12-15,0 0 0 16,0-3 0-16,0 0 1 15,0-7-3-15,4-4 1 16,4 0 0-16,0-6 1 0,4-5-1 16,-1 4 1-16,1-3-1 15,4 0 0-15,0-4 0 16,-4 3 1-16,0 1-1 16,-5 3 0-16,1 7 0 15,-4 4 0-15,0 3 1 16,-4 1 0-16,0-1 0 15,-4 4 0-15,0 0 0 16,-4 3 1-16,0-3-1 16,-4 3 1-16,0 4-1 15,0 7 1-15,-4 0-2 16,0 4 1-16,0 3-1 16,0 0 0-16,-4 4 0 15,4-8 0-15,-3 8 0 16,-1 3 0-16,0 11-1 15,-4 3 1-15,4 4 0 0,0 0 1 16,0 7-1-16,0 7 0 16,0 3 0-16,4 4 1 15,-4-3-1-15,1-4 0 16,3 0 0-16,0-8 0 16,0-6 0-16,0-7 0 15,4-4 0-15,0-3 0 16,0-4 0-16,0-3 1 15,4-8-1-15,4 1 0 16,4-8 0-16,4-3 1 16,0-11-1-16,8-3 1 0,3-3-2 15,5-1 1-15,4-4 0 16,-4 1 0-16,3 3-1 16,-3 4 1-16,-4 7-1 15,-4 0 1-15,-4 3 0 16,-4 4 0-16,-4 4 0 15,-4 6 0-15,-4 4 0 16,-4 0 0-16,-4 4 0 16,-4-4 1-16,-4 4-1 15,0 3 0-15,0-4 0 16,-4 1 0-16,0 0 0 16,1-1 0-16,3 4 1 15,0-3 0-15,0 3 0 16,4 0 0-16,0-3 0 15,4 0 0-15,0-1 0 16,4 4 0-16,4-3-1 0,4 3 1 16,4-7-1-16,4-3 1 15,4 3-1-15,4-4 0 16,0 1 0-16,3-1 1 16,1-3-5-16,0 0 1 15,-4 0-6-15,-4 4 1 16</inkml:trace>
          <inkml:trace contextRef="#ctx0" brushRef="#br0" timeOffset="-25011.52">2412-134 21 0,'-3'0'10'0,"-5"25"-6"16,8-22 12-16,-4 8-15 15,0 7 0-15,0-4 0 16,-4 3 0-16,4 1-1 15,-4 7 0-15,0 3-1 16,0 1 0-16,4 6-6 16,0-3 1-16</inkml:trace>
          <inkml:trace contextRef="#ctx0" brushRef="#br0" timeOffset="-21108.62">2670-69 18 0,'-4'10'9'0,"8"-13"-7"0,-4 3 10 15,0 3-11-15,0-3 0 16,0 0 1-16,0 0 0 16,8-7-3-16,4-3 1 15,0-4 1-15,0-4 1 16,4-10-2-16,0-1 1 16,8-6-1-16,0-8 0 15,3 5 0-15,9-1 1 0,-8-11-1 16,0 4 0-1,-1 4 0-15,-3 6 0 0,0 5 0 16,-4 2 0-16,-4 4-1 16,-4 4 1-16,0 4 0 15,-5-1 0-15,-3 0 0 16,0 4 1-16,0 3-2 16,-4 11 1-16,0-7 0 15,0 7 1-15,0 4-1 16,0 3 0-16,0 0 0 15,0 7 0-15,0-7 0 16,0 4 1-16,0 3-1 16,0 7 1-16,0 4-1 15,0 3 0-15,4 4 0 16,-4 0 1-16,0 3-1 16,4 4 1-16,-4 4-1 15,0-1 0-15,4-7 0 0,-4-3 1 16,0-3-1-16,0-8 0 15,4 0 0-15,-4-7 1 16,4-3-1-16,-4-1 1 16,0-3-3-16,0 1 1 15,0-5-6-15,0 4 0 16</inkml:trace>
          <inkml:trace contextRef="#ctx0" brushRef="#br0" timeOffset="-20777.39">2782-278 18 0,'-12'-3'9'0,"12"6"-2"15,0-6 9-15,0 3-15 16,4-4 1-16,4 0 1 16,4 1 0-16,3-1-3 15,9 1 0-15,0-4 3 16,4 0 0-16,0 3-1 16,7-3 0-16,-7-3 0 15,-4 2 0-15,0 1-2 0,-4 0 1 16,3 4-4-16,1-4 1 15,-4 7-7-15,0 10 0 16</inkml:trace>
          <inkml:trace contextRef="#ctx0" brushRef="#br0" timeOffset="-20478.06">3369-313 22 0,'-4'7'11'0,"4"3"-8"15,-4-3 13-15,4 4-16 16,-4 7 1-16,0 3 0 15,0 4 0-15,-4 0-2 16,0 6 1-16,0 1 0 16,0-4 1-16,4-10-3 15,0 0 1-15,4 3-6 16,4 4 1-16</inkml:trace>
          <inkml:trace contextRef="#ctx0" brushRef="#br0" timeOffset="-18796.78">4131-858 21 0,'0'-10'10'0,"-20"20"-8"16,20-6 14-16,-8-1-16 16,0 4 1-16,-4 4 0 15,0 10 1-15,1 7-2 16,-5 4 0-16,-4 0 1 15,0 10 1-15,-4 19-1 16,0-1 0-16,1 10-1 0,7 1 1 16,0-7-1-16,4-1 1 15,4 1-1-15,0-18 0 16,4-7 1-16,4 0 0 16,0-4 0-16,0-6 0 15,4-5-4-15,4-6 1 16,0-4-6-16,4 0 1 15</inkml:trace>
          <inkml:trace contextRef="#ctx0" brushRef="#br1" timeOffset="-9653.31">4250-748 26 0,'-4'-4'13'0,"16"-3"-9"16,-4 7 16-16,0-3-19 15,4-1 1-15,0 4 0 16,8 0 0-16,3-3-3 16,9-1 0-16,12 4 2 15,-1-4 1-15,5 1-2 16,4-1 1-16,3 1-1 16,1-1 1-16,-1-3-1 15,-7 4 0-15,-4-1-1 0,-9 1 0 16,-3-4-4-16,-4 7 1 15,-4 0-5-15,-5 7 0 16</inkml:trace>
        </inkml:traceGroup>
        <inkml:traceGroup>
          <inkml:annotationXML>
            <emma:emma xmlns:emma="http://www.w3.org/2003/04/emma" version="1.0">
              <emma:interpretation id="{549E24F7-47B9-45C5-A49A-CE9AC5A183C8}" emma:medium="tactile" emma:mode="ink">
                <msink:context xmlns:msink="http://schemas.microsoft.com/ink/2010/main" type="inkWord" rotatedBoundingBox="9377,9432 11237,9339 11300,10601 9440,10694">
                  <msink:destinationLink direction="with" ref="{B5624F7F-4B6A-4C99-8B1A-8024CD122E0C}"/>
                </msink:context>
              </emma:interpretation>
            </emma:emma>
          </inkml:annotationXML>
          <inkml:trace contextRef="#ctx0" brushRef="#br1" timeOffset="-9999.56">4631-741 24 0,'0'-14'12'0,"4"3"-8"16,-4 11 13-16,0 0-17 15,0 0 1-15,0 0 1 16,4 4 1-16,-4 3-3 16,0 0 0-16,0 7 2 15,-4 7 0-15,-4 0 0 16,-4 11 0-16,-4 7-1 16,-4 3 1-16,1 4-1 15,3 4 0-15,0 3-1 0,-4-3 0 16,8-8 0-16,0 0 1 15,0-10-1-15,4-3 1 16,0-8-3-16,0-7 0 16,1-7-8-16,7-7 1 15</inkml:trace>
          <inkml:trace contextRef="#ctx0" brushRef="#br1" timeOffset="-8451.93">5560-494 28 0,'-4'-3'14'0,"0"10"-15"16,4-4 22-16,0 5-20 16,0 6 1-16,0 3 0 15,-4 5 0-15,0 6-3 16,0 4 1-16,-4 3 2 0,4 4 0 15,-4 0-1-15,4-4 0 16,-4 1 0-16,8-5 0 16,4-6-1-16,-4 3 0 15,4-6 0-15,4-8 0 16,-4-4-3-16,0-3 0 16,4-7-7-16,4-7 1 15</inkml:trace>
          <inkml:trace contextRef="#ctx0" brushRef="#br0" timeOffset="-6514.79">6052-579 23 0,'0'0'11'0,"-4"0"-4"0,4 0 11 15,0 0-18-15,0 0 0 16,4 0 2-16,4 0 0 16,0 0-2-16,4 0 0 15,4 0 1-15,-1-3 1 16,1-4-1-16,4 0 1 15,4 0-1-15,0 0 0 16,3 3-10-16,-3 4 1 16</inkml:trace>
          <inkml:trace contextRef="#ctx0" brushRef="#br2" timeOffset="-4324.18">6623-861 23 0,'-16'-15'11'0,"28"12"-9"16,-12 3 18-16,8-4-19 16,0 4 0-16,8-3 2 15,0-1 1-15,4 4-4 16,0-3 0-16,0 3 2 15,3-7 1-15,13 3-1 16,0-6 0-16,7 2-1 16,5 1 1-16,0 0-2 15,-5 4 1-15,1-4-1 16,0 0 1-16,-5 3-5 16,-3 4 0-16,0 0-6 15,-4 7 1-15</inkml:trace>
          <inkml:trace contextRef="#ctx0" brushRef="#br2" timeOffset="-4669.78">6885-886 20 0,'0'7'10'0,"0"-11"-6"16,0 4 11-16,0 4-14 15,0 3 0-15,0 4 1 16,0 10 0-16,-4 4-2 15,0 6 0-15,-4-2 2 16,0 3 0-16,1 6 0 16,-1 8 0-16,0 0-1 15,0-7 1-15,0 0-1 16,4-3 0-16,0-5-1 16,0-2 0-16,0-5 0 15,0-6 0-15,0-4-7 0,4-3 1 16,4-8-3-16,8 1 1 15</inkml:trace>
          <inkml:trace contextRef="#ctx0" brushRef="#br2" timeOffset="-3377.86">7040-434 18 0,'-8'-14'9'0,"16"-7"-5"0,0 14 15 15,0 0-18-15,4 0 0 16,4 0 0-16,4 0 1 15,3 0-3-15,1 3 1 0,0 1 1 16,0 3 0-16,0 3-1 16,-1 8 1-16,1-1-1 15,-8 1 0-15,-4 3 0 16,-8 0 1-16,-4 4-1 16,-4 0 1-16,-8 3 0 15,-4-3 1-15,0-4-1 16,0 3 0-16,1-2 0 15,3-1 1-15,-4-7-1 16,4 0 0-16,4-4-1 16,0 1 1-16,4-1-1 15,0 1 1-15,4-4-1 16,4 3 0-16,4-3 0 16,4-3 0-16,4 3-1 15,0 3 1-15,4-3 0 16,3 4 0-16,1-4-1 0,0 7 1 15,-4 4 0-15,4-1 0 16,-8 4 1-16,-5 1 0 16,-3-1 0-16,-4 0 0 15,-8 4 0-15,-4-1 0 16,0 1 1-16,-7-4 0 16,-9 0-1-16,-4-3 1 15,-4-4-1-15,0-4 0 16,1-3 0-16,-1-7 1 15,0 0-1-15,-3 0 0 16,3 0-2-16,0 0 1 0,4 4-11 16,12-1 0-16</inkml:trace>
        </inkml:traceGroup>
        <inkml:traceGroup>
          <inkml:annotationXML>
            <emma:emma xmlns:emma="http://www.w3.org/2003/04/emma" version="1.0">
              <emma:interpretation id="{CCC5D13D-1A61-4916-B4DD-53C52F8DDE38}" emma:medium="tactile" emma:mode="ink">
                <msink:context xmlns:msink="http://schemas.microsoft.com/ink/2010/main" type="inkWord" rotatedBoundingBox="11945,10626 12346,10606 12360,10879 11959,10899"/>
              </emma:interpretation>
            </emma:emma>
          </inkml:annotationXML>
          <inkml:trace contextRef="#ctx0" brushRef="#br2" timeOffset="-3947.91">7084-384 22 0,'0'4'11'0,"0"-12"-9"16,0 12 12-16,0 0-13 15,0 6 0-15,-4 8 1 16,0 3 1-16,0 7-4 15,0-3 1-15,0 0 2 16,-4 0 1-16,0-8-2 16,4 5 0-16,0-5 0 15,0 1 1-15,0-4-3 16,0-3 1-16,4-4-8 16,0-4 0-16,0-3 0 15,8 0 1-15</inkml:trace>
          <inkml:trace contextRef="#ctx0" brushRef="#br0" timeOffset="-1591.83">7679-1236 20 0,'-8'0'10'0,"20"14"-6"16,-8-7 10-16,4 7-13 16,0 11 1-16,4 3 0 15,8 15 1-15,3 6-4 16,5 11 0-16,4 4 3 16,-4 0 0-16,-4 3-1 15,-5 3 0-15,-7 5 0 16,0 2 0-16,-8 1 1 15,-8-3 0-15,-12-5-1 16,-4-3 1-16,1-3-1 0,-1-18 1 16,0-3-2-1,-4-5 1-15,4-2-4 0,0-4 0 16,9-4-6-16,3 0 0 16</inkml:trace>
        </inkml:traceGroup>
        <inkml:traceGroup>
          <inkml:annotationXML>
            <emma:emma xmlns:emma="http://www.w3.org/2003/04/emma" version="1.0">
              <emma:interpretation id="{5D34A28E-AC39-4422-8CEE-C170B498D768}" emma:medium="tactile" emma:mode="ink">
                <msink:context xmlns:msink="http://schemas.microsoft.com/ink/2010/main" type="inkWord" rotatedBoundingBox="13575,10012 14454,10625 13893,11430 13014,10818"/>
              </emma:interpretation>
            </emma:emma>
          </inkml:annotationXML>
          <inkml:trace contextRef="#ctx0" brushRef="#br2" timeOffset="11905.45">14962-635 19 0,'-12'3'9'0,"8"5"-2"16,4-16 5-16,0 5-11 16,-4 6 1-16,0 5 1 0,0 6 0 15,-4 3-4-15,0 8 1 16,0 0 3-16,0 0 0 15,4 3-1-15,0 0 0 16,0 0-1-16,0-3 1 16,4-4-1-16,0 1 1 15,0-5-4-15,0-6 1 16,0-4-8-16,0-7 1 16</inkml:trace>
          <inkml:trace contextRef="#ctx0" brushRef="#br0" timeOffset="14487.71">15597-872 23 0,'-8'-4'11'0,"8"4"-5"16,0 0 11-16,0 0-16 16,0 0 1-16,0 0 0 15,0 0 1-15,0 0-4 16,4 0 1-16,4 0 2 16,8 0 0-16,3 4-1 15,5-4 1-15,8 0-1 16,0 0 1-16,3 0-2 15,5-7 1-15,8 7-2 0,-9 0 0 16,-11 0-9 0,0 3 1-16</inkml:trace>
          <inkml:trace contextRef="#ctx0" brushRef="#br3" timeOffset="16859.46">16323-1250 29 0,'4'-4'14'0,"8"11"-12"16,0-10 21-16,8-1-22 15,-1 1 0-15,9-5-1 0,8 1 1 16,8 0-2 0,-5 0 1-16,5 0 0 0,4 0 1 15,3 0-1-15,5 0 0 16,-1 3 0-16,-3 4 0 15,-5-3-5-15,-3 6 1 16,-4 8-5-16,-4-4 0 16</inkml:trace>
          <inkml:trace contextRef="#ctx0" brushRef="#br3" timeOffset="16559.24">16672-1233 24 0,'-4'0'12'0,"8"7"-6"0,-4-7 12 16,4 7-18-16,-4 4 1 16,0 7 1-16,0 3 0 15,0 4-2-15,0 3 0 16,0 7 1-16,-4 4 1 15,0 11-1-15,-4-8 1 16,0 1-1-16,0 3 0 16,-3-4-1-16,-1-3 1 15,4-11-1-15,0-3 1 16,0-4-1-16,4-3 1 0,0-8-4 16,4 1 0-16,-4-4-6 15,12-7 0-15</inkml:trace>
        </inkml:traceGroup>
        <inkml:traceGroup>
          <inkml:annotationXML>
            <emma:emma xmlns:emma="http://www.w3.org/2003/04/emma" version="1.0">
              <emma:interpretation id="{83FDED5A-480A-423D-B25B-7FFF29843C62}" emma:medium="tactile" emma:mode="ink">
                <msink:context xmlns:msink="http://schemas.microsoft.com/ink/2010/main" type="inkWord" rotatedBoundingBox="14716,9515 16853,9408 16895,10258 14758,10365">
                  <msink:destinationLink direction="with" ref="{79A69938-4E88-467D-B396-07C4BDFBD94B}"/>
                </msink:context>
              </emma:interpretation>
            </emma:emma>
          </inkml:annotationXML>
          <inkml:trace contextRef="#ctx0" brushRef="#br0" timeOffset="7251.19">12096-494 20 0,'0'-10'10'0,"16"3"-3"0,-8 3 9 0,0 1-16 16,0-1 1-16,4 4 0 15,4 0 0-15,0 4-1 16,-4-1 0-16,-1 4 0 16,-7 4 1-16,-4 3 0 15,-8 0 0-15,-3 0 0 16,-1 4 1-16,-4 0-2 15,-4-1 1-15,-4 5 0 16,0-1 1-16,4-4-1 16,5 5 1-16,-1-8-2 15,4 0 1-15,4-3-1 16,4-1 1-16,4-3-1 16,4 0 1-16,4-3-1 15,4-4 0-15,4-4 0 16,-1 1 0-16,5-1 0 15,4 4 1-15,0 0-2 0,-4-3 1 16,-4 3-5-16,0 0 1 16,-1 0-5-16,5 3 0 15</inkml:trace>
          <inkml:trace contextRef="#ctx0" brushRef="#br0" timeOffset="7867.07">12565-448 19 0,'11'-17'9'0,"13"-29"-6"16,-16 32 11-16,8-4-14 16,0-3 1-16,0 3 0 15,4-3 0-15,7-11-2 16,1-11 1-16,0 5 0 16,4-1 1-16,-4-7-1 15,3-4 0-15,-7 1 0 16,-4 6 0-16,-4 1-1 0,0 3 1 15,-4 7 0-15,-4 7 0 16,0 4 1-16,-1 3 0 16,-3 4 0-16,0 4 1 15,0 3-1-15,-4 7 0 16,4 3 0-16,-4 1 1 16,0 6-2-16,0 1 1 15,4 3 0-15,-4 4 0 16,0 10 0-16,0 0 0 15,0 11 0-15,0 0 1 0,0 4-1 16,0 3 0-16,0-4-1 16,-4 0 1-16,0-3-1 15,4 0 1-15,0 0-1 16,0 4 0-16,0-8 0 16,0-3 1-16,0-4-1 15,0-3 0-15,4-8 0 16,0-2 1-16,-4-1-1 15,0-7 0-15,0 0-5 16,0-7 0-16,0 0-4 16,12-4 1-16</inkml:trace>
          <inkml:trace contextRef="#ctx0" brushRef="#br0" timeOffset="8542.47">13259-632 22 0,'8'-3'11'0,"20"6"-6"16,-16-6 13-16,0 3-18 16,3 0 0-16,1 3 0 15,0-3 1-15,0 4-1 16,-8-4 1-16,-8 7-1 15,0 0 1-15,-4 4 1 0,-4 3 0 16,-4 4 0-16,0-1 0 16,-4 1-1-16,1 0 1 15,-1-1 0-15,4-3 0 16,0 1-1-16,0-1 0 16,4-7-1-16,0 0 1 15,4 0-1-15,4 0 0 16,0-3 0-16,4-1 1 15,4 1-1-15,4-4 0 16,4 3 0-16,0-3 0 0,8 0 0 16,3 0 1-16,5 0-1 15,4-3 0-15,-4-1-4 16,-9 4 1-16,1-3-7 16,4 3 0-16</inkml:trace>
          <inkml:trace contextRef="#ctx0" brushRef="#br0" timeOffset="8136.26">12549-635 27 0,'8'7'13'0,"11"-25"-10"0,-7 18 21 15,4 0-23-15,4-3 0 16,4-4 1-16,8 3 0 15,7-3-3-15,5 7 1 16,-4 0 1-16,-5 0 1 0,1-3-5 16,-4 3 0-16,4 3-7 15,3 8 1-15</inkml:trace>
          <inkml:trace contextRef="#ctx0" brushRef="#br0" timeOffset="9052.84">14263-1413 20 0,'-8'-7'10'0,"0"0"-3"0,4 3 9 0,0 4-14 15,0 4 0-15,-4-1 3 16,1 8 0-16,-5 3-6 16,-12 11 1-16,0 0 4 15,-8 10 0-15,-3 11-1 16,3 10 0-16,-4 15-2 15,4 7 1-15,1 3-2 16,3-6 1-16,4-5-1 16,8 1 1-16,8 0-1 15,4-8 1-15,4-2-1 16,12-8 0-16,0-4-7 16,4-3 0-16,4-7-4 15,-4-7 1-15</inkml:trace>
        </inkml:traceGroup>
        <inkml:traceGroup>
          <inkml:annotationXML>
            <emma:emma xmlns:emma="http://www.w3.org/2003/04/emma" version="1.0">
              <emma:interpretation id="{38367FA1-62F0-4556-A398-1BA88E62701E}" emma:medium="tactile" emma:mode="ink">
                <msink:context xmlns:msink="http://schemas.microsoft.com/ink/2010/main" type="inkWord" rotatedBoundingBox="17198,9174 19268,9071 19327,10257 17257,10360">
                  <msink:destinationLink direction="with" ref="{79A69938-4E88-467D-B396-07C4BDFBD94B}"/>
                </msink:context>
              </emma:interpretation>
            </emma:emma>
          </inkml:annotationXML>
          <inkml:trace contextRef="#ctx0" brushRef="#br2" timeOffset="11544.92">14442-1105 24 0,'0'-4'12'0,"4"-10"-6"16,0 14 14-16,4-4-19 16,4 1 1-16,3-1 1 0,5 1 1 15,4-1-5-15,4 1 0 16,4-1 2-16,7-3 1 15,5 0-1-15,-4-4 0 16,-1 1-1-16,5-1 1 16,0-3 0-16,-1 3 0 15,5 4 0-15,-8 4 0 16,-5-4-3-16,1 7 0 16,-4-4-8-16,-8 4 1 0</inkml:trace>
          <inkml:trace contextRef="#ctx0" brushRef="#br2" timeOffset="11199.67">14843-1197 15 0,'-4'-25'7'0,"8"7"-1"15,-4 18 7-15,0 0-11 16,0 0 1-16,4 0 0 0,0-3 1 16,-4 3-5-16,0 3 1 15,0 8 4-15,-4 10 0 16,0 7-2-16,0 15 1 15,-4 6-1-15,-4 4 1 16,-4 7-2-16,0 1 1 16,0-5-2-16,0-6 1 15,4-11-1-15,1-4 1 16,-1-3-1-16,0-4 1 16,4 0-1-16,0-10 1 0,0-4-3 15,4-7 0-15,-4-3-8 16,8-4 1-16</inkml:trace>
          <inkml:trace contextRef="#ctx0" brushRef="#br2" timeOffset="12474.97">14890-614 21 0,'-4'4'10'0,"20"-26"-4"16,-12 15 10-16,4-3-15 15,4 3 0-15,8-4 1 16,4 4 0-16,3-4-3 15,1 8 0-15,4-1 1 16,-4 4 1-16,-4 4-1 16,-1 3 0-16,-3 0 0 15,-4 7 1-15,-8-10-1 16,-4 3 1-16,-4 0 0 16,-8 3 1-16,-4 1-1 15,-8 0 1-15,0-1-1 16,1 1 1-16,-5-1-1 0,0-2 1 15,4-1-1-15,4 0 0 16,0 0-1-16,4-4 1 16,5 1-1-16,3-4 1 15,4 0-1-15,8 0 0 16,3 0 0-16,5 0 0 16,4 0-1-16,0 0 1 15,0 3 0-15,4 4 0 16,-5 8-1-16,1-1 1 0,-4 3 0 15,-4 1 1-15,-8 3-1 16,-4 4 1-16,-4 3 0 16,-8-3 1-16,-4 0-1 15,-4 3 1-15,-3-10-1 16,-9-4 1 0,-12-10 0-1,5-8 0-15,7-7-1 16,4-3 0-16,4 0-1 15,4-7 0-15,1 3-11 16,7 8 0-16</inkml:trace>
          <inkml:trace contextRef="#ctx0" brushRef="#br3" timeOffset="17234.72">17057-904 24 0,'-4'-3'12'0,"0"3"-10"15,4 0 17-15,-4 3-18 16,-4 1 0-16,-4 3 2 16,-3 3 1-16,-1 5-4 15,0 2 0-15,-4 4 2 16,0 4 1-16,-4 0-1 16,8 3 0-16,5 1-1 0,3-12 0 15,4 1 0-15,4 0 0 16,8 3 0-16,7-7 0 15,9-7-3-15,8-3 1 16,0-8-9-16,3 8 1 16</inkml:trace>
          <inkml:trace contextRef="#ctx0" brushRef="#br3" timeOffset="17625">17268-787 25 0,'-20'7'12'0,"0"4"-8"16,16-8 13-16,0 4-17 15,-4 0 1-15,0 4 2 16,0 7 0-16,-4-1-3 16,8-3 0-16,0 0 1 15,4 8 1-15,4-5 0 16,4 1 0-16,8-4-1 15,0-7 0-15,0-7-1 16,0-7 1-16,0 4 0 16,-1-8 0-16,1-7-1 15,-4-3 1-15,0-7-1 16,-4 0 1-16,-8 6-1 0,-4 1 0 16,0 3 0-1,-4 4 1-15,-4 7-2 0,0 4 1 16,0 3 0-16,1 3 0 15,3 4-1-15,4 0 0 16,0 0-4-16,4 8 1 16,4-8-6-16,8 0 1 15</inkml:trace>
          <inkml:trace contextRef="#ctx0" brushRef="#br3" timeOffset="17956.14">17553-989 22 0,'4'-7'11'0,"0"18"-5"16,-4-8 13-16,-4 1-17 15,0 6 0-15,0 8 1 16,-4 0 1-16,0 3-5 15,-3 4 1-15,-1 0 3 16,-4 3 0-16,4 0-1 16,0 4 0-16,4-4-1 15,4-3 0-15,4-7 0 16,0-1 0-16,4 1-1 16,0 0 1-16,4-8-1 15,4-3 1-15,8-3-4 0,0 0 0 16,-1-4-7-16,5 0 0 15</inkml:trace>
        </inkml:traceGroup>
        <inkml:traceGroup>
          <inkml:annotationXML>
            <emma:emma xmlns:emma="http://www.w3.org/2003/04/emma" version="1.0">
              <emma:interpretation id="{380A7933-D98B-465E-B1AA-E8E92C4E1EAC}" emma:medium="tactile" emma:mode="ink">
                <msink:context xmlns:msink="http://schemas.microsoft.com/ink/2010/main" type="inkWord" rotatedBoundingBox="19668,9094 21828,8987 21884,10091 19724,10199">
                  <msink:destinationLink direction="with" ref="{79A69938-4E88-467D-B396-07C4BDFBD94B}"/>
                </msink:context>
              </emma:interpretation>
            </emma:emma>
          </inkml:annotationXML>
          <inkml:trace contextRef="#ctx0" brushRef="#br0" timeOffset="3332.14">8592 40 24 0,'-4'4'12'0,"8"-8"-8"15,-4 4 12-15,0 0-15 16,0 0 0-16,8 0 2 15,0 4 1-15,0-1-4 16,-4-3 0-16,4 0 3 16,7 0 0-16,5 0-1 15,8 0 1-15,4-3-2 16,4 3 0-16,3-4 0 16,-3 1 0-16,0-1-1 15,-5 1 1-15,-3-1-4 16,-8 4 0-16,0 0-7 15,0 4 0-15</inkml:trace>
          <inkml:trace contextRef="#ctx0" brushRef="#br0" timeOffset="3738.54">8612 313 24 0,'-4'-4'12'0,"16"4"-7"16,-8-3 14-16,0-1-17 15,4 1 1-15,3-1 1 16,5-7 0-16,4 4-5 16,0 0 0-16,0 4 3 15,4-4 1-15,-1 3-2 16,1-3 1-16,0 0-3 15,0 3 1-15,0 4-5 16,0-3 0-16,-1-1-5 16,9 4 1-16</inkml:trace>
          <inkml:trace contextRef="#ctx0" brushRef="#br0" timeOffset="4473.07">10120-405 19 0,'-4'0'9'0,"-8"-4"-2"0,8 8 9 16,0 6-15-16,0 5 0 0,0 6 1 16,-4 7 0-16,0 7-2 15,0 1 1-15,-4 10 1 16,-4 0 0-16,-3 0 0 15,-1 7 0-15,4 0-1 16,0-4 1-16,4 4-2 16,0 0 1-16,4-7-1 15,0 0 1-15,0-7 0 16,0-7 0-16,5-4-1 16,-1 1 1-16,4-15-1 15,-4 0 0-15,4-3-2 16,0-8 1-16,0-3-6 15,4-7 1-15,3-7-4 16,9-4 1-16</inkml:trace>
          <inkml:trace contextRef="#ctx0" brushRef="#br0" timeOffset="5149.56">9874 55 22 0,'0'-8'11'0,"24"-2"-7"0,-13 6 14 0,5 1-17 16,8-1 1-16,4 1 0 15,4-1 1-15,3 1-4 16,5-1 1-16,-4-3 1 16,4 3 1-16,3 4-4 15,1 0 0-15,-5 4-6 16,5 7 0-16</inkml:trace>
          <inkml:trace contextRef="#ctx0" brushRef="#br0" timeOffset="4878.92">10481-373 17 0,'-4'3'8'0,"16"-17"-2"0,-12 14 11 0,0 0-16 15,0 4 0-15,-4 3 2 16,0 0 0-16,-4 7-3 15,0 4 0-15,0 10 2 16,-4-3 1-16,0-1-1 16,0 5 1-16,0 10-2 15,-4 3 0-15,0-10 0 16,0 3 0-16,0 4-1 16,0 3 1-16,4 1-1 15,4-8 0-15,0-3 0 16,0 0 0-16,0 0 0 15,0-4 1-15,0-3-1 16,0-4 0-16,4-7-4 16,-4 0 1-16,4-7-6 0,4 0 1 15</inkml:trace>
          <inkml:trace contextRef="#ctx0" brushRef="#br0" timeOffset="5614.99">10548 168 27 0,'4'-4'13'0,"16"-21"-13"0,-8 18 19 16,4 0-19-16,4 0 1 15,4 0-1-15,0 4 1 16,-1 3-2-16,-3 7 1 16,0 3 0-16,-12 4 1 15,-8 1 0-15,-8 6 0 16,-12 11-1-16,0-1 1 0,-3 1 0 16,-1 0 0-1,0-4-1-15,4 1 1 0,4-12-1 16,0-3 0-16,4-3 0 15,0-7 1-15,5-8-2 16,3-3 1-16,0 0-1 16,4 0 0-16,0 0 0 15,0 0 0-15,0 7 0 16,4 0 0-16,3 3 1 16,1 1 0-16,4 3 1 15,4-4 0-15,0 4 0 16,8 1 0-16,4-1 1 15,3-4 0-15,5-3-2 16,4 0 0-16,3-3-9 16,5 3 1-16</inkml:trace>
          <inkml:trace contextRef="#ctx0" brushRef="#br0" timeOffset="6792.97">11398-271 23 0,'0'-3'11'0,"8"-15"-7"0,-4 7 11 16,4 4-16-16,4-14 1 15,-1 3-1-15,5 1 1 16,4-5 0-16,0-2 1 16,12-5-1-16,-1-6 0 15,1 3 0-15,-4-7 0 32,8-21 0-32,-8 0 0 15,-5 11 0-15,-7 3 0 0,-4 0-1 16,-4 3 1-16,0 8-1 15,-4 7 1-15,-4 3 0 16,0 11 1-16,-4-1-1 16,0 5 0-16,0 6 0 15,0 4 0-15,4 4 0 16,0 3 1-16,-4 4-1 16,-4 3 1-16,0 7-1 15,0-3 1-15,-4 10 0 16,0-3 0-16,1 3 0 15,-1 4 0-15,-4 0-1 16,-4-1 1-16,0 5-1 16,4 10 1-16,0-4-1 15,4-3 0-15,1 0 0 16,-1 0 1-16,0 0-1 16,0-4 1-16,4-7 0 0,0-6 1 15,0-1-1-15,4 0 0 16,0-7 0-16,0-7 0 15,4-3-1-15,4-11 1 16,4 0-1-16,4-14 0 16,8 3 0-16,4 0 0 15,7-3-1-15,1 0 1 16,-8-1-1-16,0 1 1 16,0 4 0-16,-5 2 0 15,-3 5-1-15,-4 3 1 0,-4 3 0 16,-4 4 0-16,-4 4 0 15,-4 3 1-15,4 0-1 16,-4 0 0-16,-8 4 0 16,0-1 1-16,-4-3-1 15,-3 0 0-15,3 0 0 16,-4 4 1-16,4 0 0 16,4 3 0-16,0-4-1 15,8 1 1-15,0 0-1 16,4-1 1-16,4 1-1 15,4-1 0-15,4 1 0 16,0 0 1-16,4-4 0 16,4 0 0-16,-8 0-1 15,-1-7 1-15,5-4-5 16,0 1 1-16,4-1-7 16,8 4 1-16</inkml:trace>
        </inkml:traceGroup>
      </inkml:traceGroup>
    </inkml:traceGroup>
    <inkml:traceGroup>
      <inkml:annotationXML>
        <emma:emma xmlns:emma="http://www.w3.org/2003/04/emma" version="1.0">
          <emma:interpretation id="{7288FD4A-CAF1-46A7-9F38-7DFE484FDE5A}" emma:medium="tactile" emma:mode="ink">
            <msink:context xmlns:msink="http://schemas.microsoft.com/ink/2010/main" type="paragraph" rotatedBoundingBox="8293,11425 8914,11663 8695,12234 8074,1199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36456550-FFC9-4A92-B260-D6D311B72B6F}" emma:medium="tactile" emma:mode="ink">
              <msink:context xmlns:msink="http://schemas.microsoft.com/ink/2010/main" type="line" rotatedBoundingBox="8293,11425 8914,11663 8695,12234 8074,11997"/>
            </emma:interpretation>
          </emma:emma>
        </inkml:annotationXML>
        <inkml:traceGroup>
          <inkml:annotationXML>
            <emma:emma xmlns:emma="http://www.w3.org/2003/04/emma" version="1.0">
              <emma:interpretation id="{9DCA1DE4-586E-4C5E-A53A-68A16D3FB322}" emma:medium="tactile" emma:mode="ink">
                <msink:context xmlns:msink="http://schemas.microsoft.com/ink/2010/main" type="inkWord" rotatedBoundingBox="8293,11425 8914,11663 8695,12234 8074,11997"/>
              </emma:interpretation>
            </emma:emma>
          </inkml:annotationXML>
          <inkml:trace contextRef="#ctx0" brushRef="#br3" timeOffset="18600.89">17867-741 21 0,'-8'-14'10'0,"0"3"-2"16,4 4 8-16,0 0-15 15,-8 3 1-15,0 4 0 16,0-3 1-16,-4 3-3 16,1 3 0-16,-1 4 2 15,0 4 1-15,0 3-2 16,4 4 1-16,0 0-1 15,4-1 0-15,4-6-1 16,0 3 1-16,4 4-1 16,0-4 0-16,4-4 0 15,0 1 0-15,8-4 0 16,0-3 1-16,4-4-1 16,4-4 1-16,0-3 0 15,-1-7 0-15,1-7-1 0,4-8 0 16,-8 5 0-16,-4-5 0 15,0-2-1-15,-4 2 1 16,0 1 0-16,0 3 0 16,-5 0-1-16,1 4 1 15,0 4-1-15,0-5 1 16,0 1 0-16,-4 7 1 16,0 3-2-16,0 1 1 15,4-1 0-15,-4 4 1 16,0 7-1-16,0 0 0 0,0 4-1 15,-4-4 1-15,4 14 0 16,-4-4 1-16,4 8-1 16,0 3 0-16,0 4 1 15,-4 3 0-15,0 4 0 16,0 3 0-16,1-3 0 16,3 0 0-16,-4-4-1 15,4-3 1-15,0 0-1 16,0 0 0-16,-4-11-3 15,0 0 1-15,-4 0-8 16,8 0 0-16</inkml:trace>
          <inkml:trace contextRef="#ctx0" brushRef="#br0" timeOffset="20492.85">18295-1572 21 0,'-4'-18'10'0,"8"29"-6"0,-4-11 10 16,4 7-12-16,4-4 0 15,0 8 1-15,8 3 0 16,4 11-3-16,0 7 0 0,4 7 2 16,-1 3 0-16,1 11-1 15,-4 14 1-15,-4 4-2 16,-4 7 1-16,-4 3-1 16,-8 4 1-16,-4-7 0 15,-4-8 0-15,-4 1 0 16,-8-7 0-16,0-8 0 15,0-10 0-15,5-7-4 16,-1-10 1-16,8-8-7 16,4-11 0-16</inkml:trace>
        </inkml:traceGroup>
      </inkml:traceGroup>
    </inkml:traceGroup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21T23:46:20.521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70E51153-F818-47F0-9014-F8B62AF96AC9}" emma:medium="tactile" emma:mode="ink">
          <msink:context xmlns:msink="http://schemas.microsoft.com/ink/2010/main" type="writingRegion" rotatedBoundingBox="5482,4994 8293,4994 8293,5786 5482,5786"/>
        </emma:interpretation>
      </emma:emma>
    </inkml:annotationXML>
    <inkml:traceGroup>
      <inkml:annotationXML>
        <emma:emma xmlns:emma="http://www.w3.org/2003/04/emma" version="1.0">
          <emma:interpretation id="{065E6870-6BEE-483D-B8EC-FD8FED15376E}" emma:medium="tactile" emma:mode="ink">
            <msink:context xmlns:msink="http://schemas.microsoft.com/ink/2010/main" type="paragraph" rotatedBoundingBox="5482,4994 8293,4994 8293,5786 5482,578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C6E3C84-8B32-4C9E-A495-71D08F656F9F}" emma:medium="tactile" emma:mode="ink">
              <msink:context xmlns:msink="http://schemas.microsoft.com/ink/2010/main" type="line" rotatedBoundingBox="5482,4994 8293,4994 8293,5786 5482,5786"/>
            </emma:interpretation>
          </emma:emma>
        </inkml:annotationXML>
        <inkml:traceGroup>
          <inkml:annotationXML>
            <emma:emma xmlns:emma="http://www.w3.org/2003/04/emma" version="1.0">
              <emma:interpretation id="{F4551C85-D9CB-4009-B698-9056B6B92045}" emma:medium="tactile" emma:mode="ink">
                <msink:context xmlns:msink="http://schemas.microsoft.com/ink/2010/main" type="inkWord" rotatedBoundingBox="5482,5517 5511,5517 5511,5786 5482,5786"/>
              </emma:interpretation>
            </emma:emma>
          </inkml:annotationXML>
          <inkml:trace contextRef="#ctx0" brushRef="#br0">0 1 15 0,'0'-7'7'0,"4"26"-4"16,-4-19 7-16,4 7-9 16,-4-7 1-16,0 0 0 0,0 0 1 15,4 7-3-15,-4-3 0 16,0 4 2-16,0-1 1 15,0 8-1-15,0 4 0 16,0 3 0-16,0-3 0 16,0 0-1-16,0-1 0 15,0 1-1-15,0 0 1 16,0-1 0-16,0-3 0 16,-4 0-3-16,4 0 0 15,4-11-6-15,13-4 1 16</inkml:trace>
        </inkml:traceGroup>
        <inkml:traceGroup>
          <inkml:annotationXML>
            <emma:emma xmlns:emma="http://www.w3.org/2003/04/emma" version="1.0">
              <emma:interpretation id="{7449D20B-0672-48E2-B3F8-88AB13E22BA5}" emma:medium="tactile" emma:mode="ink">
                <msink:context xmlns:msink="http://schemas.microsoft.com/ink/2010/main" type="inkWord" rotatedBoundingBox="7528,4994 8293,4994 8293,5737 7528,5737"/>
              </emma:interpretation>
            </emma:emma>
          </inkml:annotationXML>
          <inkml:trace contextRef="#ctx0" brushRef="#br0" timeOffset="1590.82">2046-55 17 0,'0'4'8'0,"4"-8"-4"0,-4 4 8 15,4-3-12-15,5 3 1 0,-1-4-1 16,5-4 1-16,-1-3-1 16,5-4 0-16,8-3 0 15,-4-5 0-15,5-3 0 16,-1 7 0-16,0 1-1 16,5-9 0-16,-1 1 0 15,-4 0 1-15,5 0-1 16,-5-4 0-16,-4 0 0 15,0 4 1-15,-4 0 0 16,-5 4 0-16,-3-1 0 16,-5 4 1-16,0 5 0 15,0 2 0-15,-4 5 0 16,0-1 0-16,0 1 0 16,-4 11 1-16,0-1-1 15,0-3 0-15,-5 8-1 16,5-1 0-16,-4 5 0 15,-1-1 1-15,-3 4-1 0,3 3 0 16,-3 1 0-16,3 0 0 16,-3 7 0-16,-1-7 1 15,0 3-1-15,5 4 0 16,0 0 0-16,-1 8 0 16,1-1 0-16,-1 1 0 15,1 0 0-15,0 3 0 16,-1-3 0-16,5-1 1 15,0-3-1-15,0-4 0 0,-1 4 0 16,1-11 0-16,0-4 0 16,0-4 1-16,4-7-1 15,0-4 1-15,0-11-1 16,4-4 1-16,4-4-1 16,1-3 1-16,3-1-1 15,5-3 0-15,4 0 0 16,4 0 0-16,5 3-1 15,-1 5 1-15,-4-1-1 16,1 4 1-16,-5 4-1 16,-5 3 1-16,-3 5 0 15,0 3 0-15,-5 0 0 16,-4 3 0-16,-8 5 0 16,-4-1 1-16,-5 1-1 15,-4 3 1-15,0-4-1 16,1 5 0-16,-5-1 0 0,0-4 0 15,0 1 0 1,0-1 0-16,4 1 0 0,4-5 0 16,1 5 0-16,-1-1 0 15,5 5 0-15,3-1 1 16,1 0-1-16,4 4 1 16,0 0-1-16,4 0 0 15,5 3 0-15,3 1 1 16,1-4-1-16,8 4 0 15,-4-1 0-15,4-3 1 16,0 0-1-16,0 0 1 0,0-4 0 16,0-3 0-16,-4-4-1 15,-5-4 0-15,1 0-7 16,-1-8 0-16</inkml:trace>
          <inkml:trace contextRef="#ctx0" brushRef="#br0" timeOffset="2010.68">2811-70 14 0,'-4'4'7'0,"-5"4"2"0,9-8 2 15,-4 0-10-15,0 7 0 16,0 4 1-16,-1 4 0 16,1 0-3-16,0 4 1 0,0 7 1 15,0-4 1-15,4 1-1 16,-5-1 0-16,1-3-1 16,0-4 0-16,0 7-3 15,-5-3 0-15,5 0-4 16,4-1 1-16</inkml:trace>
        </inkml:traceGroup>
      </inkml:traceGroup>
    </inkml:traceGroup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21T23:46:23.584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A64C3929-CE79-4E91-8C07-61E66FC3B441}" emma:medium="tactile" emma:mode="ink">
          <msink:context xmlns:msink="http://schemas.microsoft.com/ink/2010/main" type="writingRegion" rotatedBoundingBox="15921,4977 21019,4994 21016,5741 15919,5724"/>
        </emma:interpretation>
      </emma:emma>
    </inkml:annotationXML>
    <inkml:traceGroup>
      <inkml:annotationXML>
        <emma:emma xmlns:emma="http://www.w3.org/2003/04/emma" version="1.0">
          <emma:interpretation id="{334FEB74-666C-43A9-AD21-78A20137C876}" emma:medium="tactile" emma:mode="ink">
            <msink:context xmlns:msink="http://schemas.microsoft.com/ink/2010/main" type="paragraph" rotatedBoundingBox="15921,4977 21019,4994 21016,5741 15919,572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EF24B58-2966-4E41-BFC5-59CD14420385}" emma:medium="tactile" emma:mode="ink">
              <msink:context xmlns:msink="http://schemas.microsoft.com/ink/2010/main" type="line" rotatedBoundingBox="15921,4977 21019,4994 21016,5741 15919,5724"/>
            </emma:interpretation>
          </emma:emma>
        </inkml:annotationXML>
        <inkml:traceGroup>
          <inkml:annotationXML>
            <emma:emma xmlns:emma="http://www.w3.org/2003/04/emma" version="1.0">
              <emma:interpretation id="{E589ACF9-9A8C-4DC2-9353-1717CBCBCADA}" emma:medium="tactile" emma:mode="ink">
                <msink:context xmlns:msink="http://schemas.microsoft.com/ink/2010/main" type="inkWord" rotatedBoundingBox="16175,4923 17061,5305 16803,5903 15918,5521"/>
              </emma:interpretation>
            </emma:emma>
          </inkml:annotationXML>
          <inkml:trace contextRef="#ctx0" brushRef="#br0">2 231 13 0,'-4'-3'6'0,"4"-1"-1"16,0 4 7-16,0 0-11 15,4-8 1-15,4 1 0 0,1 3 0 16,-1-3-3-16,9-1 0 16,0 1 2-16,4-1 1 15,0-3-3-15,4-8 1 16,0 1-1-16,1-8 0 15,3-1-3-15,0-2 1 16,-3 10-3-16,-1-7 1 16</inkml:trace>
          <inkml:trace contextRef="#ctx0" brushRef="#br0" timeOffset="718.98">439-280 14 0,'-13'3'7'0,"9"-18"-7"15,4 15 12-15,0 0-12 16,0-3 1-16,-4-1 0 16,4 4 0-16,-4 0-1 15,0 4 0-15,-5 3 1 16,5-3 0-16,-4 7-1 16,-1 0 1-16,1 0-1 15,-1 4 1-15,1 0-1 16,0 4 1-16,-1 3-1 15,1 1 0-15,-1 3 0 16,1-7 0-16,0 11 0 16,-1-4 0-16,1 4 0 15,4 3 0-15,-5-3 0 0,5-4 1 16,0 0-1 0,0 4 0-16,-1 0 0 0,1-7 1 31,-4-1-1-31,-1-3 1 15,5-4 0-15,0-4 0 16,0 0-1-16,0-7 1 16,4-4-1-16,0-4 1 15,4-7-1-15,4-4 0 0,1 4-1 16,3-4 1-16,5 0-1 16,4-4 1-16,0 0-1 15,4-3 0-15,0 3-1 16,5 4 1-16,-5 0-1 15,0 4 1-15,-4 0 0 16,-4 4 0-16,-4 3 1 16,-5 0 0-16,-8 4 0 15,-8 4 1-15,-5 0 0 16,-4 3 0-16,0 4 0 16,1 0 0-16,-1 1-1 15,0-1 1-15,0 0 0 16,0 0 0-16,1-3-1 15,3-1 1-15,0 4-1 16,5-3 1-16,4 3-1 16,0 0 0-16,4 4 0 15,8 0 0-15,0 0 0 0,5 4 1 16,8-1-1-16,4 1 0 16,-4-8 0-16,0 4 1 15,4-4-1-15,-4-3 0 16,0-1-1-16,0-7 1 15,-4 4-6-15,4-8 1 16</inkml:trace>
          <inkml:trace contextRef="#ctx0" brushRef="#br0" timeOffset="1304.62">716 145 18 0,'-4'0'9'0,"17"-3"-8"16,-5 3 12-16,1-4-13 15,3 0 1-15,5 4 0 16,0 0 0-16,0 0-2 16,-1 0 1-16,1 0 1 15,0 4 0-15,-4 0-1 16,-5-1 1-16,0 5-1 16,-3-4 1-16,-10 7 0 0,1 0 0 15,-4 4-1-15,-5 0 1 16,1 4-1-16,-1-4 1 15,-4 3-1-15,5-7 1 16,-5 8-1-16,4-4 1 16,1-4-1-16,3 0 0 15,1 1 0-15,-1-5 0 16,5 1 0-16,0-1 1 16,0 1-1-16,4-5 0 0,0 1 0 15,4 3 1-15,4-3-1 16,1 0 1-16,3 0-1 15,1-1 1-15,0-3-1 16,3 4 1-16,1 0-1 16,0-4 0-16,4 0 0 15,0 0 1-15,-4-4-1 16,0 0 1-16,0 4-4 16,-1 0 1-16,1-3-5 15,-4 6 0-15</inkml:trace>
        </inkml:traceGroup>
        <inkml:traceGroup>
          <inkml:annotationXML>
            <emma:emma xmlns:emma="http://www.w3.org/2003/04/emma" version="1.0">
              <emma:interpretation id="{F8777743-03CB-4CAB-A7ED-264380822F43}" emma:medium="tactile" emma:mode="ink">
                <msink:context xmlns:msink="http://schemas.microsoft.com/ink/2010/main" type="inkWord" rotatedBoundingBox="20215,4992 21019,4994 21016,5741 20212,5738"/>
              </emma:interpretation>
            </emma:emma>
          </inkml:annotationXML>
          <inkml:trace contextRef="#ctx0" brushRef="#br0" timeOffset="2791.11">4292 86 19 0,'0'0'9'0,"0"3"-9"0,0-3 15 15,5 0-14-15,3 0 0 16,0 4 1-16,5 0 1 15,8-4-4-15,4 4 1 0,5-1 1 16,-1-3 0-16,-4 0 0 16,5 0 0-16,-1 0-1 15,5-3 0-15,-5-1-1 16,5 0 0-16,-5 0-6 16,5 1 1-16</inkml:trace>
          <inkml:trace contextRef="#ctx0" brushRef="#br0" timeOffset="2459.87">4313 325 20 0,'-4'-4'10'0,"8"0"-9"16,1-3 13-16,3 3-14 15,1-3 0-15,-1-5 1 16,0 1 0-16,5 0-1 16,4-4 0-16,0-4 0 15,4 1 1-15,0-5-1 16,4-3 0-16,-4-8 0 15,0 1 0-15,0 3-2 16,8-4 1-16,1 1-1 16,-1-1 1-16,-4 0-1 15,0 5 1-15,-4-5 0 16,0 4 0-16,1 8 1 16,-6-1 0-16,1 5 0 0,-4-1 0 15,-5 4 0-15,1-4 1 16,-5 8 0-16,0 4 0 15,0 3 0-15,-4 4 0 16,0 0 0-16,0 4 0 16,-4-1-1-16,0 5 0 15,0 3 1-15,-1 0 0 16,1 0-1-16,0 8 0 16,0 7 0-16,0 4 1 15,-1-4-1-15,1-3 0 16,0 10 0-16,0 1 0 15,0 0 0-15,-1 3 0 0,1-3 0 16,0-1 0-16,4-3 0 16,0 0 0-16,0-4 0 15,0-4 1-15,-4-3-1 16,4-4 0-16,0-4 0 16,0-3 0-16,0 7 0 15,0-8 1-15,0-3-5 16,0-4 1-16,4-8-3 15,0 5 0-15</inkml:trace>
          <inkml:trace contextRef="#ctx0" brushRef="#br0" timeOffset="3555.76">4919 168 17 0,'-5'4'8'0,"10"-12"-5"16,-5 8 9-16,0 0-11 15,4 0 0-15,0 0 0 16,4 0 0-16,1 4-2 15,-1-4 1-15,1 0 0 16,3 4 1-16,1-1-1 16,-1 1 1-16,1 3-1 15,-5 1 0-15,1-1 0 16,-5 5 0-16,0-1 0 16,-8-4 0-16,-4 12 0 15,-1-8 1-15,-3 8-1 16,-1-4 1-16,-4-4-1 0,0 4 0 15,1 0 0-15,-1 0 1 32,-4 0-1-32,4 0 0 15,4-4 0-15,1-4 0 16,3 1 0-16,5-1 0 16,0 1 0-16,4-4 1 15,0-1-1-15,0-3 1 16,8 4-1-16,1 0 1 15,-1-4-1-15,5 3 1 16,-1 1-1-16,1-4 1 0,8 0-1 16,0 4 0-16,0-4 0 15,0 0 0-15,0 0 0 16,-4-4 0-16,4 4-1 16,0-4 1-16,-9 4-6 15,1 0 0-15</inkml:trace>
        </inkml:traceGroup>
      </inkml:traceGroup>
    </inkml:traceGroup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21T23:46:36.658"/>
    </inkml:context>
    <inkml:brush xml:id="br0">
      <inkml:brushProperty name="width" value="0.21167" units="cm"/>
      <inkml:brushProperty name="height" value="0.211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8A3396D-41C1-4BF3-88FB-60A5F12887F4}" emma:medium="tactile" emma:mode="ink">
          <msink:context xmlns:msink="http://schemas.microsoft.com/ink/2010/main" type="inkDrawing" rotatedBoundingBox="10090,5461 14839,5335 14841,5428 10092,5553" shapeName="Other"/>
        </emma:interpretation>
      </emma:emma>
    </inkml:annotationXML>
    <inkml:trace contextRef="#ctx0" brushRef="#br0">-2 90 11 0,'0'0'5'0,"0"-4"0"16,0 4 6-16,0 0-10 15,0 0 0-15,0 0 1 16,0 7 0-16,0-3-3 16,0-4 1-16,0 7 2 15,5-3 0-15,-1 4-1 16,0-8 1-16,0 3-1 15,5 1 0-15,-1 0 0 16,0-4 0-16,5 7-1 16,0 5 1-16,-1-5-1 15,-3-3 1-15,3 7-1 0,1-7 1 16,4-1-1-16,-1-3 1 16,5-3-1-16,0 3 1 15,0-4-1-15,0 4 1 16,0 4 0-16,1-8 0 15,-1-3-1-15,0 7 1 16,0 0-1-16,4 0 1 16,0 7-1-16,4-7 0 15,1-7 0-15,-5 3 0 16,4 0 0-16,-3-3 1 16,3-1-1-16,0 1 0 0,1-1 0 15,-1 8 0-15,1 4 0 16,-1-8 1-16,1 0-1 15,-1-3 0-15,0 7 0 16,5 0 1-16,-5 0-1 16,9 4 0-16,0-1 0 15,4-3 1-15,-4 0-2 16,4 0 1-16,-8 0 0 16,-1 0 0-16,-3 0 0 15,-1 0 0-15,0 4 0 16,5-4 0-16,0-4 0 15,-1 1 1-15,5 3-1 16,4-4 1-16,0 4-1 16,0-4 0-16,-4 4 0 15,4-4 0-15,4 4 0 0,-4 0 0 16,0 4 0 0,0-4 0-16,-4 0 0 0,0-4 0 15,4 4 0-15,0-3 1 16,4 3-1-16,0-4 0 15,1 4-1-15,-1-4 1 16,0 1 0-16,0 3 0 16,5 3-1-16,-1 1 1 15,5-4 0-15,-9 0 0 16,0-4 1-16,0 4 0 16,1-3-1-16,3 3 0 0,1-4 0 15,-1 4 1-15,0 0-1 16,1 0 0-16,-5-4 0 15,0 0 0-15,5 4 0 16,-5-3 0-16,4 3 0 16,-8 0 0-16,-4-4 0 15,4 4 0-15,4 0-1 16,1 0 1-16,3 0-1 16,1 0 1-16,-1-4 0 15,0 4 1-15,1 0-1 16,8 0 0-16,-1 0 0 15,-3 0 0-15,-9-4 0 16,1 1 0-16,-1-1-1 16,4 0 1-16,1 0 0 15,-1 4 0-15,0-3 0 16,1 3 1-16,-5 0-1 0,5 0 0 16,-1 0 0-16,0 0 1 15,1-4-1-15,-5 0 1 16,-4 1-1-16,-4-1 0 15,-5 0 0-15,1 4 1 16,0 0-1-16,-1 0 0 16,-3 0 0-16,-5-4 0 15,0 4 0-15,-4-3 0 16,0-1 0-16,-4 0 1 16,4 0-1-16,-4 1 0 15,-5-1-2-15,1 0 0 0,-5 4-7 16,1 0 1-16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21T23:46:38.685"/>
    </inkml:context>
    <inkml:brush xml:id="br0">
      <inkml:brushProperty name="width" value="0.21167" units="cm"/>
      <inkml:brushProperty name="height" value="0.211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EDA9DFE-E969-46EC-AA35-804DCA8590BA}" emma:medium="tactile" emma:mode="ink">
          <msink:context xmlns:msink="http://schemas.microsoft.com/ink/2010/main" type="writingRegion" rotatedBoundingBox="13113,4090 13625,4090 13625,5005 13113,5005"/>
        </emma:interpretation>
      </emma:emma>
    </inkml:annotationXML>
    <inkml:traceGroup>
      <inkml:annotationXML>
        <emma:emma xmlns:emma="http://www.w3.org/2003/04/emma" version="1.0">
          <emma:interpretation id="{F3E8800C-D34D-403B-92A7-706ACD9B99DB}" emma:medium="tactile" emma:mode="ink">
            <msink:context xmlns:msink="http://schemas.microsoft.com/ink/2010/main" type="paragraph" rotatedBoundingBox="13113,4090 13625,4090 13625,5005 13113,50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6051AE9-DB72-4CCA-80E5-8EE901911C02}" emma:medium="tactile" emma:mode="ink">
              <msink:context xmlns:msink="http://schemas.microsoft.com/ink/2010/main" type="line" rotatedBoundingBox="13113,4090 13625,4090 13625,5005 13113,5005"/>
            </emma:interpretation>
          </emma:emma>
        </inkml:annotationXML>
        <inkml:traceGroup>
          <inkml:annotationXML>
            <emma:emma xmlns:emma="http://www.w3.org/2003/04/emma" version="1.0">
              <emma:interpretation id="{2B6ABD45-F769-40B4-B4A2-92BF3AFED1C1}" emma:medium="tactile" emma:mode="ink">
                <msink:context xmlns:msink="http://schemas.microsoft.com/ink/2010/main" type="inkWord" rotatedBoundingBox="13113,4090 13625,4090 13625,5005 13113,5005"/>
              </emma:interpretation>
            </emma:emma>
          </inkml:annotationXML>
          <inkml:trace contextRef="#ctx0" brushRef="#br0">144-5 13 0,'0'-3'6'0,"4"-1"1"16,-4 4 2-16,0 0-8 0,0 7 0 15,0 5 1-15,0-1 1 16,0 4-4-16,-4 0 1 16,4 3 1-16,0 5 0 15,0 7 0-15,-5-1 0 16,1 1-1-16,0 8 1 16,-4-1-1-16,-1 0 1 15,1-3-1-15,-5 7 1 16,1-4-1-16,-1 5 0 15,5-9 0-15,-1 8 1 16,1 4-1-16,-1-8 0 0,5 1 0 16,0-1 1-16,-4-7-1 15,3-4 1-15,5-7-1 16,-4 0 1-16,0-1-1 16,0-7 1-16,4 1 0 15,0-9 0-15,0 1-1 16,-4-4 0-16,4 0-3 15,0 0 1-15,4-7-5 16,0-1 1-16</inkml:trace>
          <inkml:trace contextRef="#ctx0" brushRef="#br0" timeOffset="691.26">492-98 13 0,'0'0'6'0,"0"4"-2"15,0-4 6-15,0 3-9 16,0 1 0-16,0 0 0 16,-4 0 1-16,4-1-3 15,-4 1 1-15,0 7 1 16,0 1 1-16,-1 6-1 16,1 8 0-16,4 0 0 15,-4 4 0-15,0 0 0 16,0 0 0-16,-1 0-1 15,-3 4 1-15,-5-1-1 0,5 8 1 16,0-11-1-16,-5 4 0 16,0-4 0-16,1 0 0 15,-1 3 0-15,5 1 1 16,-1-4-1-16,1 0 0 16,0-8 0-16,-1 4 1 15,1 4 0-15,4-8 0 16,-1 1-1-16,1-8 1 15,0 11 0-15,0-11 0 16,0-4-1-16,-1 0 1 16,5 1-1-16,0-5 0 0,0-3 0 15,0 3 1-15,-4-7-5 16,0-4 1-16,8-3-4 16,0 0 0-16</inkml:trace>
          <inkml:trace contextRef="#ctx0" brushRef="#br0" timeOffset="1246.61">-16 361 13 0,'-4'0'6'0,"12"-7"0"0,-8 7 6 0,0 0-11 16,0 0 1-16,4 0 0 15,-4 0 1-15,9 4-4 16,-1-4 0-16,1 0 2 15,3 7 1-15,5-3-1 16,0-4 0-16,0 0-1 16,4 0 1-16,0 4-1 15,8-4 0-15,5 3 0 16,3 1 1-16,1-4-1 16,0 0 0-16,0 4 0 15,-4-4 1-15,-9 0-1 16,0-4 1-16,-4 4-1 15,-8 0 0-15,-5 0-6 16,-8 0 0-16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22T21:52:52.732"/>
    </inkml:context>
    <inkml:brush xml:id="br0">
      <inkml:brushProperty name="width" value="0.1" units="cm"/>
      <inkml:brushProperty name="height" value="0.1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2719481-4D27-4233-B663-D7E0C8FE617A}" emma:medium="tactile" emma:mode="ink">
          <msink:context xmlns:msink="http://schemas.microsoft.com/ink/2010/main" type="inkDrawing" rotatedBoundingBox="7596,15178 13051,15118 13053,15210 7598,15270" shapeName="Other">
            <msink:destinationLink direction="with" ref="{AF1E6D1D-A00A-43F4-8DE3-0C0D2FD666A8}"/>
          </msink:context>
        </emma:interpretation>
      </emma:emma>
    </inkml:annotationXML>
    <inkml:trace contextRef="#ctx0" brushRef="#br0">-2 150 18 0,'0'-5'9'0,"5"1"-6"0,-5 4 9 16,0 0-12-16,0 0 1 15,0 0 0-15,0 0 0 16,0 0-1-16,10 0 0 16,0-4 1-16,-1 4 1 15,6 0-1-15,-1 0 1 16,6-5-2-16,4-3 1 15,0-1 0-15,0 5 0 16,1-1 0-16,4-3 0 0,-5 4-1 16,5-1 1-1,-5 5 0-15,5-4 0 0,0 4-1 16,10 0 1-16,-5 0-1 16,5 0 0-16,4 0 0 15,1 0 0-15,0 0 1 16,-11 0 0-16,1 0 0 15,0-4 0-15,0 4 0 16,5 0 1-16,4-5-1 16,1 5 1-16,0 0-2 15,-1 0 0-15,1 0 0 16,-1 0 1-16,1 0-1 16,0 0 0-16,9 0 0 15,-5 0 1-15,1-4-1 16,4 4 1-16,-9-4-1 15,-1-1 1-15,1 5-1 16,9-8 1-16,5-1-1 16,0 5 1-16,0 4 0 15,1 0 0-15,3 0-1 0,1 4 0 16,5 0 0-16,0-4 0 16,-15 0 0-16,1 5 0 15,-6-5 0-15,5 0 0 16,-4 0 0-16,4 0 0 15,0 0-1-15,1 4 1 16,-1 0 0-16,-5-4 0 16,6 0 0-16,-1 5 1 15,0-5-1-15,5 0 0 0,0 4 0 16,-9 0 0-16,4-4 0 16,-5 0 0-16,6 0-1 15,4-4 1-15,0 0 0 16,0 4 0-16,0 0 0 15,0 0 0-15,0 0 0 16,1 4 1-16,4 0-1 16,-1-4 0-16,1 0 0 15,-9 0 1-15,-1 0-1 16,-5-8 0-16,1 8 0 16,4 0 0-16,-4 0 0 15,-1-5 0-15,0 5 0 16,-4 0 0-16,9 0 0 15,-9 0 1-15,4 5-1 16,6-1 0-16,-6-4 0 16,0 4 1-16,-4-4-1 15,-10 0 0-15,0 0-1 0,0-4 1 16,5 4 0-16,-6 0 0 16,6 0 0-16,0-4 0 15,4-1 0-15,1 5 0 16,0-4 0-16,-1 4 1 15,-4 0-1-15,-5 0 1 16,9 0-1-16,1 0 0 16,-5 0 0-16,0 0 0 15,-1 0 0-15,1-4 0 0,0 4 0 16,-10-5 0-16,0 1 0 16,0 0 0-16,-5 0 0 15,0 4 1-15,1-9-1 16,-1 0 0-16,0 5 0 15,0 0 0-15,-4-1 0 16,-1 5 0-16,-4 0 0 16,-1-4 1-16,-9 0-1 15,-5 4 0-15,-5 0-11 16,-5 4 1-16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21T23:46:37.650"/>
    </inkml:context>
    <inkml:brush xml:id="br0">
      <inkml:brushProperty name="width" value="0.21167" units="cm"/>
      <inkml:brushProperty name="height" value="0.211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7E5592E-561B-47F2-BF66-2E548BFF7C16}" emma:medium="tactile" emma:mode="ink">
          <msink:context xmlns:msink="http://schemas.microsoft.com/ink/2010/main" type="writingRegion" rotatedBoundingBox="14457,5125 14958,5125 14958,5625 14457,5625"/>
        </emma:interpretation>
      </emma:emma>
    </inkml:annotationXML>
    <inkml:traceGroup>
      <inkml:annotationXML>
        <emma:emma xmlns:emma="http://www.w3.org/2003/04/emma" version="1.0">
          <emma:interpretation id="{B338E121-653A-4147-9236-8ED9D4CE4CAF}" emma:medium="tactile" emma:mode="ink">
            <msink:context xmlns:msink="http://schemas.microsoft.com/ink/2010/main" type="paragraph" rotatedBoundingBox="14457,5125 14958,5125 14958,5625 14457,56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2412ECC-0B3B-40CC-AA5B-C2AB78577C1C}" emma:medium="tactile" emma:mode="ink">
              <msink:context xmlns:msink="http://schemas.microsoft.com/ink/2010/main" type="line" rotatedBoundingBox="14457,5125 14958,5125 14958,5625 14457,5625"/>
            </emma:interpretation>
          </emma:emma>
        </inkml:annotationXML>
        <inkml:traceGroup>
          <inkml:annotationXML>
            <emma:emma xmlns:emma="http://www.w3.org/2003/04/emma" version="1.0">
              <emma:interpretation id="{3293AB67-61A8-41C6-A148-9C82E7157C1F}" emma:medium="tactile" emma:mode="ink">
                <msink:context xmlns:msink="http://schemas.microsoft.com/ink/2010/main" type="inkWord" rotatedBoundingBox="14457,5125 14958,5125 14958,5625 14457,5625"/>
              </emma:interpretation>
            </emma:emma>
          </inkml:annotationXML>
          <inkml:trace contextRef="#ctx0" brushRef="#br0">-1456-153 18 0,'-4'0'9'0,"-1"-15"-7"0,5 15 9 0,0 0-11 16,0 0 1-16,0 0 0 16,0 3 0-16,0-3-1 15,5 4 0-15,-1 0 1 16,-4-4 1-16,0 4-1 16,0-4 0-16,0 3 0 15,0 1 0-15,8 4-1 16,1-5 1-16,-1 5-1 15,5-1 0-15,-1 1 0 16,1 3 0-16,0-4 0 16,-1 1 0-16,1-1-1 15,-1 1 1-15,5-1 0 16,0-3 1-16,4 0-1 16,4-1 1-16,5 1-1 0,-1-4 0 15,5 0 0-15,-1 0 1 16,-3 0-1-16,-5 0 0 15,0 0 0-15,-4 4 0 16,-4 0 0-16,0-4 1 16,-5 3-1-16,-3 1 0 15,-1-4 0-15,-4 4 1 16,1 0-1-16,-5-4 0 16,0 3 0-16,0-3 1 15,0 4-1-15,0 0 0 16,-5 0 0-16,1-1 0 0,0 1 0 15,0 0 1-15,0-1-2 16,-1 1 1-16,1 0 0 16,0 0 1-16,0-1-1 15,-5 1 0-15,1 4 0 16,-5-1 0-16,1 1 0 16,-1-1 0-16,-4 4 0 15,0 0 0-15,-4 1-1 16,0-1 1-16,0 0 0 15,-4 0 0-15,8 0 0 16,1 1 0-16,-1 3 0 16,0 3 0-16,0 5 0 15,5-1 0-15,-1-7 0 16,0 11 0-16,5-7 0 16,-5-4 1-16,5-4-1 15,0 0 0-15,-1-3-7 0,5-1 0 16</inkml:trace>
        </inkml:traceGroup>
      </inkml:traceGroup>
    </inkml:traceGroup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22T16:42:51.37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285ACAD6-F654-49A7-AB06-E801D1E30FA7}" emma:medium="tactile" emma:mode="ink">
          <msink:context xmlns:msink="http://schemas.microsoft.com/ink/2010/main" type="writingRegion" rotatedBoundingBox="14285,10429 14575,10429 14575,10616 14285,10616"/>
        </emma:interpretation>
      </emma:emma>
    </inkml:annotationXML>
    <inkml:traceGroup>
      <inkml:annotationXML>
        <emma:emma xmlns:emma="http://www.w3.org/2003/04/emma" version="1.0">
          <emma:interpretation id="{EE8D8C21-F9BC-47D1-8496-60A6573A612D}" emma:medium="tactile" emma:mode="ink">
            <msink:context xmlns:msink="http://schemas.microsoft.com/ink/2010/main" type="paragraph" rotatedBoundingBox="14285,10429 14575,10429 14575,10616 14285,106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DA65C03-07FB-4222-BACF-EB493B3889C3}" emma:medium="tactile" emma:mode="ink">
              <msink:context xmlns:msink="http://schemas.microsoft.com/ink/2010/main" type="line" rotatedBoundingBox="14285,10429 14575,10429 14575,10616 14285,10616"/>
            </emma:interpretation>
          </emma:emma>
        </inkml:annotationXML>
        <inkml:traceGroup>
          <inkml:annotationXML>
            <emma:emma xmlns:emma="http://www.w3.org/2003/04/emma" version="1.0">
              <emma:interpretation id="{FEDD2970-7DD5-44F3-893D-0D5B60A91428}" emma:medium="tactile" emma:mode="ink">
                <msink:context xmlns:msink="http://schemas.microsoft.com/ink/2010/main" type="inkWord" rotatedBoundingBox="14285,10429 14575,10429 14575,10616 14285,10616"/>
              </emma:interpretation>
            </emma:emma>
          </inkml:annotationXML>
          <inkml:trace contextRef="#ctx0" brushRef="#br0">-2 11 13 0,'0'-4'6'0,"0"0"1"16,0 4 6-16,0 4-13 15,0-4 1-15,0 0 0 16,0 0 0-16,0 0-2 15,0 0 1-15,0 0 1 16,4 0 0-16,4 0-1 16,5 0 1-16,-5 0 0 0,5 4 0 15,4-4-1-15,-5 4 1 16,1-4-1-16,4 3 1 16,-5 5-1-16,1-1 1 15,-1-7-1-15,1 4 0 16,0-8 0-16,-1 1 1 15,5-1-1-15,0 0 1 16,0 0-1-16,-5-3 1 16,-3 3-1-16,-1 0 0 15,1 1 0-15,-1 3 0 0,-8 0-2 16,0 0 0-16,0 3-5 16,4 9 1-16</inkml:trace>
          <inkml:trace contextRef="#ctx0" brushRef="#br0" timeOffset="720.51">-11 127 16 0,'0'0'8'0,"4"3"-6"16,-4-3 10-16,5 4-11 15,-5-4 0-15,8 4 1 16,0-4 0-16,1 0-3 15,-1 4 0-15,5-1 2 16,4-3 0-16,-1 4-1 16,1 0 1-16,0 0-1 15,0-1 1-15,4 1-1 16,-4 0 1-16,-1 0-1 0,1-1 1 16,0 1-1-16,0 0 1 15,-4-4-1-15,-5 0 0 16,0 0 0-16,-8 0 1 15,0 0-1-15,0 0 0 16,0 0 0-16,0 0 0 16,0 0-2-16,0 0 1 15,5 0-5-15,-1 4 0 16</inkml:trace>
        </inkml:traceGroup>
      </inkml:traceGroup>
    </inkml:traceGroup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22T17:17:19.993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3946D53-DC11-4EE4-8168-53BE653F13A5}" emma:medium="tactile" emma:mode="ink">
          <msink:context xmlns:msink="http://schemas.microsoft.com/ink/2010/main" type="writingRegion" rotatedBoundingBox="21558,4856 23034,4511 23255,5458 21780,5803"/>
        </emma:interpretation>
      </emma:emma>
    </inkml:annotationXML>
    <inkml:traceGroup>
      <inkml:annotationXML>
        <emma:emma xmlns:emma="http://www.w3.org/2003/04/emma" version="1.0">
          <emma:interpretation id="{1878B3CF-A5F2-4956-9660-B07804D890F3}" emma:medium="tactile" emma:mode="ink">
            <msink:context xmlns:msink="http://schemas.microsoft.com/ink/2010/main" type="paragraph" rotatedBoundingBox="21558,4856 23034,4511 23255,5458 21780,58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C28B773-C246-4005-A922-569BE24A3FE7}" emma:medium="tactile" emma:mode="ink">
              <msink:context xmlns:msink="http://schemas.microsoft.com/ink/2010/main" type="line" rotatedBoundingBox="21558,4856 23034,4511 23255,5458 21780,5803"/>
            </emma:interpretation>
          </emma:emma>
        </inkml:annotationXML>
        <inkml:traceGroup>
          <inkml:annotationXML>
            <emma:emma xmlns:emma="http://www.w3.org/2003/04/emma" version="1.0">
              <emma:interpretation id="{7C5C1BC9-93D7-4C39-B89C-0BB0739E54EC}" emma:medium="tactile" emma:mode="ink">
                <msink:context xmlns:msink="http://schemas.microsoft.com/ink/2010/main" type="inkWord" rotatedBoundingBox="21558,4856 23034,4511 23255,5458 21780,5803"/>
              </emma:interpretation>
            </emma:emma>
          </inkml:annotationXML>
          <inkml:trace contextRef="#ctx0" brushRef="#br0">175 47 20 0,'0'-15'10'0,"4"-19"-6"0,-4 34 10 16,0 0-13-16,0 0 1 15,0 0 0-15,0 0 1 16,0 0-3-16,0 0 1 15,0 0 2-15,0 0 0 16,0 4 0-16,0 0 0 16,-4 11-1-16,4-8 1 15,-4 12-2-15,0-4 0 16,-5 7 0-16,1-3 0 0,4 11-1 16,0-8 0-16,-5 4 0 15,5-3 1-15,-5 3-1 16,1-4 1-16,-5 1-1 15,5-5 0-15,-5 9 0 16,1-9 1-16,-1 5-1 16,1-1 0-16,-1-7 0 15,5-4 0-15,3-3 0 16,1-5 0-16,-4 1 0 16,4 0 0-16,4 0 0 15,0-1 0-15,4-3-1 16,-4 0 1-16,12 0 0 15,1 0 1-15,4 0-1 16,0-3 0-16,-1-5 0 16,-3 1 0-16,0 7 0 15,3-8 0-15,1 1 0 0,0-1 0 16,4 5-1-16,0-1 1 16,-4 0 0-16,0 4 0 15,0-4 0-15,-5 4 0 16,1 0 0-16,-1 0 0 15,-3-3 0-15,-1-1 1 16,-8 4-1-16,0 0 1 16,0 0-2-16,0 0 1 15,0 0-3-15,0 0 0 16,4-11-7-16,-4 11 1 16,0 0-1-16,9 7 0 0</inkml:trace>
          <inkml:trace contextRef="#ctx0" brushRef="#br0" timeOffset="1218.76">520 181 23 0,'-4'0'11'0,"-1"4"-9"0,5-4 17 16,-4 8-19-16,0-1 1 15,0 1 0-15,-1 3 1 0,1 4-2 16,-4 0 0-16,-1 3 1 15,1 1 1-15,0 7 0 16,-5 0 0-16,0-7-1 16,1 3 1-16,3 4-1 15,1 4 0-15,0 0 0 16,3 0 0-16,1 0-1 16,0-4 0-16,4 0 0 15,4 4 1-15,5 0-1 16,-1 0 1-16,0-8-1 15,5-3 0-15,0 0 0 16,3-4 0-16,5-8 0 16,5-7 1-16,-1-4-1 15,4-7 0-15,1-7 0 16,3 3 1-16,-3-4-1 0,-5 0 0 16,0-3 0-1,-8-4 0-15,0-4 0 0,-5 0 0 16,1 7 0-16,0-6 0 15,-5-5 0-15,0 8 0 16,-3-8 0-16,-1 8 0 16,-4-8 0-16,0 12 1 15,-9-8-1-15,1 8 0 16,-5-12 0-16,5 8 0 16,-9-4 0-16,0 8 0 15,-8-1-1-15,4 8 1 16,-4 4 0-16,4 4 0 0,-4 10-1 15,8-3 1-15,-8 8-1 16,4-4 1-16,0 3-3 16,4 1 1-16,4-1-8 15,1 0 1-15</inkml:trace>
          <inkml:trace contextRef="#ctx0" brushRef="#br0" timeOffset="468.75">289 178 22 0,'-5'3'11'0,"5"-10"-11"0,0 7 19 16,0 0-18-16,0 0 0 15,0 7 1-15,0 1 1 16,0-1-3-16,-8 5 0 15,4-1 2-15,0 4 1 16,-5 7-2-16,1 0 1 16,-5 5-1-16,1-1 1 15,-1-4-2-15,0 12 0 16,1-4 0-16,-1 3 1 16,5 1-1-16,-1 0 0 0,5-5 0 15,-4-2 1-15,4 2-1 16,-1-6 0-16,1-4 0 15,4-5 0-15,0 1-1 16,0-7 0-16,0-4-4 16,0-4 0-16,4-12-4 15,9-3 0-15</inkml:trace>
          <inkml:trace contextRef="#ctx0" brushRef="#br0" timeOffset="1812.52">986-147 23 0,'-33'-4'11'0,"20"4"-6"0,9 0 12 15,0 0-16-15,-5 4 0 16,1-1 0-16,4 5 0 0,-1 3-2 15,1 0 1-15,0 4 0 16,0 4 1-16,4-4-1 16,4 7 0-16,4 4 0 15,1 4 0-15,-1-4 0 16,5-7 0-16,-1-4 1 16,5-7 0-16,4-5 0 15,0-6 0-15,4-12 0 16,-4-4 0-16,0 4 0 15,-4-4 0-15,0-7-1 16,-4 4 1-16,-5-1-1 16,-4-3 1-16,-4 4-1 15,-4-1 1-15,-4 1 0 16,-1 7 0-16,-3 4-1 16,-5 0 1-16,-4 3-1 15,0 1 0-15,0-1-1 0,0 4 1 16,4 4-4-16,0 4 1 15,9 0-6-15,8 7 0 16</inkml:trace>
          <inkml:trace contextRef="#ctx0" brushRef="#br0" timeOffset="2515.65">1503 211 28 0,'-8'-7'14'0,"-5"-23"-10"0,9 26 20 16,-5 0-23-16,1-3 0 15,4-1 1-15,0 1 1 16,-5 7-4-16,-8 4 1 15,1-1 1-15,-5 5 0 0,-5-1 0 16,-7 5 0-16,-1 3-1 16,5 7 1-16,-1 0-1 15,1 5 1-15,-1 2-1 16,5-2 0-16,4-9 0 16,0 5 0-16,9 7 0 15,-1-1 0-15,9 1-1 16,0-7 1-16,12 10 0 15,0-7 0-15,13 4 0 16,-4-7 0-16,8 7 0 16,-4-8 1-16,21 4 0 15,0-11 0-15,-4-4-2 16,-4-7 0-16,0-4-3 16,-1-11 1-16,5 0-8 15,8 3 1-15</inkml:trace>
        </inkml:traceGroup>
      </inkml:traceGroup>
    </inkml:traceGroup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22T17:17:26.900"/>
    </inkml:context>
    <inkml:brush xml:id="br0">
      <inkml:brushProperty name="width" value="0.1" units="cm"/>
      <inkml:brushProperty name="height" value="0.1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D0CACCE6-9517-45D2-A8EF-5F7D8ED4BBD2}" emma:medium="tactile" emma:mode="ink">
          <msink:context xmlns:msink="http://schemas.microsoft.com/ink/2010/main" type="writingRegion" rotatedBoundingBox="3464,4766 4624,4766 4624,5685 3464,5685"/>
        </emma:interpretation>
      </emma:emma>
    </inkml:annotationXML>
    <inkml:traceGroup>
      <inkml:annotationXML>
        <emma:emma xmlns:emma="http://www.w3.org/2003/04/emma" version="1.0">
          <emma:interpretation id="{A57630B8-7A02-49AA-A9AC-04C5F221B37E}" emma:medium="tactile" emma:mode="ink">
            <msink:context xmlns:msink="http://schemas.microsoft.com/ink/2010/main" type="paragraph" rotatedBoundingBox="3464,4766 4624,4766 4624,5685 3464,56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1984AD0-156B-4ABF-80AE-4F89CAB1D521}" emma:medium="tactile" emma:mode="ink">
              <msink:context xmlns:msink="http://schemas.microsoft.com/ink/2010/main" type="line" rotatedBoundingBox="3464,4766 4624,4766 4624,5685 3464,5685"/>
            </emma:interpretation>
          </emma:emma>
        </inkml:annotationXML>
        <inkml:traceGroup>
          <inkml:annotationXML>
            <emma:emma xmlns:emma="http://www.w3.org/2003/04/emma" version="1.0">
              <emma:interpretation id="{7DF35532-D198-40AA-A19A-ADF32280A8E5}" emma:medium="tactile" emma:mode="ink">
                <msink:context xmlns:msink="http://schemas.microsoft.com/ink/2010/main" type="inkWord" rotatedBoundingBox="3464,4766 4624,4766 4624,5685 3464,5685"/>
              </emma:interpretation>
            </emma:emma>
          </inkml:annotationXML>
          <inkml:trace contextRef="#ctx0" brushRef="#br0">126 12 20 0,'0'-12'10'0,"0"20"-6"16,0-8 11-16,0 4-14 15,0-4 1-15,0 0 0 16,4 3 0-16,-4 5-3 16,0-1 1-16,0 4 1 0,-4 4 1 15,-1 4-1-15,-3 3 0 16,0 5 0-16,-5-9 0 16,5 12-1-16,-5 0 1 15,5 7 0-15,-1 1 0 16,1-5-1-16,-1 8 1 15,1 1-1-15,4-5 1 16,-1 0-1-16,1-3 0 16,0 3 0-16,0-14 1 15,0-5-1-15,4-3 0 16,0-4 0-16,-5-3 0 0,5-4-2 16,0-4 1-16,0-8-7 15,0-3 0-15,5 0-1 16,3-8 0-16</inkml:trace>
          <inkml:trace contextRef="#ctx0" brushRef="#br0" timeOffset="1343.76">760-228 21 0,'-4'-7'10'0,"0"0"-8"0,4 7 16 16,0 0-17-16,0 0 1 16,-5 0 0-16,1 0 0 15,0 0-3-15,-4 3 1 16,-1 1 2-16,1 0 0 16,-1 3-1-16,1 4 0 0,4 8 0 15,0 3 0-15,4 1-1 16,0-1 1-16,0-3-1 15,4 0 0-15,4-4 0 16,5 0 0-16,-1-4 0 16,1-4 0-16,4-3 1 15,0-8 0-15,0-3-1 16,-1-4 1-16,1-4-1 16,0-8 1-16,-4-3-1 15,-1 7 1-15,-3 1-1 16,-5-1 0-16,-4 0 0 15,-4 4 1-15,-1 4-1 16,-3 0 1-16,-5 0-1 16,-3 7 0-16,-1 4 0 15,0 0 1-15,4 4-4 16,1 0 1-16,-1-1-7 0,5 8 0 16</inkml:trace>
          <inkml:trace contextRef="#ctx0" brushRef="#br0" timeOffset="703.13">445 97 17 0,'-8'0'8'0,"-13"19"-7"0,21-19 15 15,-5 0-15-15,-3 4 0 16,-1 0 1-16,1 7 0 16,-5-4-2-16,5 4 0 15,-5 12 1-15,5-8 1 16,-5-4-1-16,1 4 1 0,-1 4-1 16,1 7 0-16,3 0-1 15,1 4 1-15,4-4-1 16,-1 0 1-16,5 0-1 15,0 4 1-15,9 4-1 16,-1-4 0-16,1 0 0 16,-1-1 0-16,5-6 0 15,3-5 1-15,5-3-1 16,5-7 0-16,3-8 1 16,1-11 0-16,-1-4-1 15,0-8 1-15,1-3-1 16,-1-7 0-16,-12 3 0 15,0-4 0-15,-5 0 0 16,1 5 0-16,-5 2 0 16,-3 9 1-16,-1-8-1 15,0-1 1-15,0 1-1 0,-4 0 1 16,-4 0-1-16,0-4 1 16,0-3-1-16,-9 10 1 15,-4 1-1-15,0 3 0 16,1 0 0-16,-14 8 0 15,5 4 0-15,-4 7 0 16,3 0-1-16,1 7 1 16,4 4-1-16,0 1 1 15,4-1-6-15,5 0 0 16,-1 4-2-16,0 4 0 16</inkml:trace>
          <inkml:trace contextRef="#ctx0" brushRef="#br0" timeOffset="2068.45">1130 236 22 0,'4'-12'11'0,"-8"5"-7"15,4 3 13-15,-4 0-16 16,-1 4 1-16,-3 0 1 16,-5 0 0-16,1 4-4 15,-1-4 1-15,1 0 2 16,-1 4 0-16,-4 0-1 16,0-4 1-16,1 7-1 15,-5-3 0-15,0 3 0 16,0 1 1-1,-9 18-1 1,5 0 0-16,8 0-1 16,0-3 1-16,5 3-1 15,3 4 0-15,5 3 0 0,0 1 1 16,4 0-1-16,8-1 0 16,5-3 0-16,4-4 0 15,4-7 0-15,0 0 0 16,0-4 0-16,8-1 1 15,1-10 0-15,3 0 0 16,1-8-5-16,4-7 1 16,-1-4-7-16,1-7 1 15</inkml:trace>
        </inkml:traceGroup>
      </inkml:traceGroup>
    </inkml:traceGroup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22T17:17:33.822"/>
    </inkml:context>
    <inkml:brush xml:id="br0">
      <inkml:brushProperty name="width" value="0.1" units="cm"/>
      <inkml:brushProperty name="height" value="0.1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38820BF9-E352-42B5-954C-04B3FDBD3FED}" emma:medium="tactile" emma:mode="ink">
          <msink:context xmlns:msink="http://schemas.microsoft.com/ink/2010/main" type="writingRegion" rotatedBoundingBox="13433,6194 13279,7022 12167,6815 12321,5987"/>
        </emma:interpretation>
      </emma:emma>
    </inkml:annotationXML>
    <inkml:traceGroup>
      <inkml:annotationXML>
        <emma:emma xmlns:emma="http://www.w3.org/2003/04/emma" version="1.0">
          <emma:interpretation id="{37430B2D-0EFC-442B-81C2-B0AC0AB95EBD}" emma:medium="tactile" emma:mode="ink">
            <msink:context xmlns:msink="http://schemas.microsoft.com/ink/2010/main" type="paragraph" rotatedBoundingBox="13433,6194 13288,6975 13044,6930 13190,61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E2D2124-7C16-48A6-8EC0-83D50B7AA56A}" emma:medium="tactile" emma:mode="ink">
              <msink:context xmlns:msink="http://schemas.microsoft.com/ink/2010/main" type="line" rotatedBoundingBox="13433,6194 13288,6975 13044,6930 13190,6149"/>
            </emma:interpretation>
          </emma:emma>
        </inkml:annotationXML>
        <inkml:traceGroup>
          <inkml:annotationXML>
            <emma:emma xmlns:emma="http://www.w3.org/2003/04/emma" version="1.0">
              <emma:interpretation id="{3708E629-F3FC-41E1-A027-845AB1F45A52}" emma:medium="tactile" emma:mode="ink">
                <msink:context xmlns:msink="http://schemas.microsoft.com/ink/2010/main" type="inkWord" rotatedBoundingBox="13044,6930 13190,6149 13433,6194 13288,6975"/>
              </emma:interpretation>
            </emma:emma>
          </inkml:annotationXML>
          <inkml:trace contextRef="#ctx0" brushRef="#br0">904 106 16 0,'0'-4'8'0,"13"-11"0"0,-13 15 4 16,4-7-11-16,0 7 1 0,5-12 0 15,-1 5 1-15,5 0-4 16,-5-5 1-16,1 5 1 15,3-4 1-15,1 3-1 16,-1 1 0-16,5 3-1 16,0-3 1-16,0 10-1 15,-5 1 1-15,1 3-1 16,0 5 1-16,-5 3-1 16,0-4 1-16,-3 0-1 15,-1 8 0-15,0-4 0 16,-4 0 1-16,0 0-1 15,-4 3 1-15,-5-3-1 16,1 0 1-16,-5 0-1 16,1 4 1-16,-1-1-1 15,1 1 0-15,-1-4 0 16,0 4 0-16,-3-4 0 0,-1 7 0 16,4-3 0-16,1-4 0 15,-1 0 0-15,0-4 0 16,1-4 0-16,3-3 0 15,1 3-1-15,4-3 1 16,4 4 0-16,0-1 0 16,0 1 0-16,4-1 1 15,4 4-1-15,5-7 1 16,0 0-1-16,-1-1 1 16,-3 1-1-16,-1-4 1 0,5 0-1 15,-1-4 1-15,1 1 0 16,-1-5 0-16,1-3-1 15,0 4 1-15,-1-1-3 16,1 8 0-16,-5 0-7 16,1 0 0-16</inkml:trace>
          <inkml:trace contextRef="#ctx0" brushRef="#br0" timeOffset="562.5">892 767 33 0,'-4'-4'16'0,"12"8"-10"16,-8-4 25-16,0 0-29 15,0 0 0-15,8-4 3 16,1 1 0-16,-9 3-6 15,4-4 1-15,-4 4 3 16,4-4 1-16,-4 4-2 16,0 0 0-16,0 0-1 15,0-4 1-15,-4 4-6 16,0 0 1-16,0 4-9 16,-5 4 1-16,5 3-3 0,0-4 0 15</inkml:trace>
        </inkml:traceGroup>
      </inkml:traceGroup>
    </inkml:traceGroup>
    <inkml:traceGroup>
      <inkml:annotationXML>
        <emma:emma xmlns:emma="http://www.w3.org/2003/04/emma" version="1.0">
          <emma:interpretation id="{39356D9F-A5CE-47CB-A7C3-00EF2848A9F5}" emma:medium="tactile" emma:mode="ink">
            <msink:context xmlns:msink="http://schemas.microsoft.com/ink/2010/main" type="paragraph" rotatedBoundingBox="12871,6176 12684,6922 12142,6786 12329,60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8272DD7-7FFE-4F8D-9712-58681F544BF1}" emma:medium="tactile" emma:mode="ink">
              <msink:context xmlns:msink="http://schemas.microsoft.com/ink/2010/main" type="line" rotatedBoundingBox="12871,6176 12684,6922 12142,6786 12329,6040"/>
            </emma:interpretation>
          </emma:emma>
        </inkml:annotationXML>
        <inkml:traceGroup>
          <inkml:annotationXML>
            <emma:emma xmlns:emma="http://www.w3.org/2003/04/emma" version="1.0">
              <emma:interpretation id="{BC2D9E68-062D-49C1-A57D-CB012CE33BCE}" emma:medium="tactile" emma:mode="ink">
                <msink:context xmlns:msink="http://schemas.microsoft.com/ink/2010/main" type="inkWord" rotatedBoundingBox="12871,6176 12684,6922 12142,6786 12329,6040"/>
              </emma:interpretation>
            </emma:emma>
          </inkml:annotationXML>
          <inkml:trace contextRef="#ctx0" brushRef="#br0" timeOffset="-1421.9">388 136 19 0,'-5'-4'9'0,"5"0"-3"15,0 4 9-15,0 0-15 16,0 0 1-16,0 0 1 16,0 0 0-16,0 0-2 15,0 4 1-15,0 3 1 16,0 1 1-16,0 3-1 15,0 0 1-15,0 1-1 16,-4 2 0-16,0 5-1 16,0 4 1-16,4-1-2 15,-5 8 1-15,1-4-1 16,4-4 0-16,-4 5 0 0,0 2 1 16,-5 1-1-16,5 4 0 15,-4-4 0-15,-1-4 1 16,-3 4-1-16,3-4 1 15,1 0-1-15,0-3 1 16,3-5-1 0,1 1 1-16,0-4-1 15,0-4 0-15,0-3 0 16,-5 3 1-16,9-8-1 16,-4 1 0-16,4-4-4 15,-4-7 1-15,4 3-7 16,0 0 1-16</inkml:trace>
          <inkml:trace contextRef="#ctx0" brushRef="#br0" timeOffset="-796.89">1 154 17 0,'-4'0'8'0,"4"-11"2"15,0 11 6-15,0 0-15 16,4-4 1-16,-4 4 2 16,8-3 0-16,-3-1-5 15,3 0 1-15,0 4 3 16,1-3 0-16,-1-5-1 15,9 4 0-15,4-3-1 16,4 3 0-16,9 0-1 16,-5-3 0-16,1 3 0 0,-1-3 0 15,-4-1 0-15,-4 1 0 16,0-1 0-16,0 5 0 16,0-5 0-16,4 4 0 15,-3 1 0-15,3-5 0 16,0 1 0-16,0-1 0 15,0 1 0-15,-4 3 1 16,-4 0-1-16,-4 1 0 16,-1 3 0-16,1 0 0 15,-5 3 0-15,1-3 1 16,-5 0-1-16,-4 0 0 0,0 0 0 16,0 0 1-16,8 0-4 15,-3 0 0-15,-5 0-6 16,8 11 0-16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22T21:52:54.038"/>
    </inkml:context>
    <inkml:brush xml:id="br0">
      <inkml:brushProperty name="width" value="0.1" units="cm"/>
      <inkml:brushProperty name="height" value="0.1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F1E6D1D-A00A-43F4-8DE3-0C0D2FD666A8}" emma:medium="tactile" emma:mode="ink">
          <msink:context xmlns:msink="http://schemas.microsoft.com/ink/2010/main" type="inkDrawing" rotatedBoundingBox="7532,15299 8029,14826 8336,15149 7839,15623" semanticType="callout" shapeName="Other">
            <msink:sourceLink direction="with" ref="{A2719481-4D27-4233-B663-D7E0C8FE617A}"/>
            <msink:sourceLink direction="with" ref="{C2B135D8-2227-4922-A837-3037FDFA85FA}"/>
          </msink:context>
        </emma:interpretation>
      </emma:emma>
    </inkml:annotationXML>
    <inkml:trace contextRef="#ctx0" brushRef="#br0">528 5 17 0,'5'-4'8'16,"0"0"2"-16,-5 4 1 0,0 0-10 15,0 0 1-15,0 0 1 16,0 0 0-16,0 0-4 16,0 4 1-16,-5 0 2 15,0 1 0-15,0-1-1 16,1 0 1-16,-1 1-1 16,-5-1 1-16,0 4-1 15,-4 1 1-15,-1 8-1 16,-4-4 1-16,0 0-1 15,-6 4 0-15,1 1-1 16,0-1 1-16,0 4-1 16,-1-3 1-16,1-1-1 15,-5 0 1-15,5 0-1 16,0 5 0-16,0-5 0 16,-1 0 1-16,1 0-1 0,5 1 0 15,-1-5-1-15,6-1 1 16,-1 1 0-16,1 0 0 15,-1-4 0-15,6 0 0 16,-1-1-1-16,5 1 1 16,0-1 0-16,5-3 0 15,-5-1 0-15,5 0 1 16,5-4-1-16,5 0 0 16,0 0 0-16,-6 0 1 0,6 0-1 15,-10 0 1-15,10-4-1 16,-1 0 0-16,1-1 0 15,0 5 0-15,0 5 0 16,-1-5 0-16,1 0 0 16,0 4 1-16,4 0-1 15,5 5 0-15,1-1 0 16,-1 1 0-16,5 8 0 16,1-8 0-16,-1 0 0 15,0-1 0-15,0 1 0 16,1-5 0-16,-1 5 0 15,0-1 0-15,-5 1 0 16,1-1 1-16,-6-3-1 16,1-1 1-16,-1 0 0 15,-4 1 1-15,0-5-1 16,-5 0 1-16,-5 0 0 16,0 0 0-16,0 0-1 0,0 0 1 15,0 0-1-15,0 0 0 16,-5-5-13-16,0 14 1 15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22T21:53:49.722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  <inkml:brush xml:id="br1">
      <inkml:brushProperty name="width" value="0.1" units="cm"/>
      <inkml:brushProperty name="height" value="0.1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030945E-DA55-44D5-BBBB-129ABE8190A7}" emma:medium="tactile" emma:mode="ink">
          <msink:context xmlns:msink="http://schemas.microsoft.com/ink/2010/main" type="inkDrawing" rotatedBoundingBox="8061,8845 13621,8317 13720,9350 8159,9878" hotPoints="13354,8724 13692,9365 8428,9508 8090,8867" semanticType="enclosure" shapeName="Parallelogram"/>
        </emma:interpretation>
      </emma:emma>
    </inkml:annotationXML>
    <inkml:trace contextRef="#ctx0" brushRef="#br0">0 125 9 0,'0'0'4'0,"29"-4"1"16,-20-1 4-16,6 1-6 16,-5-5 0-16,4 5 0 15,6 4 1-15,-6-9-6 0,1 5 1 16,4 0 3-16,5-1 0 16,10 1-1-16,0 0 0 15,5 0-1-15,4 4 1 16,11 0-1-16,-1 0 1 15,-10 0-1-15,11 4 0 16,9 0 0-16,4 5 1 16,-8-9-1-16,4 0 0 0,14 0 0 15,10-5 1-15,0 5-1 16,1 0 0-16,8 0 0 16,1 5 1-16,-5-1-1 15,5-8 1-15,10-1-1 16,-1 1 1-16,-4 0-1 15,9 4 1-15,1-4-1 16,-1 4 1-16,10-5-1 16,5-3 0-16,-10 8 0 15,6 0 1-15,-1-5-1 16,-10 1 0-16,5 4 0 16,0 0 1-16,1 0-1 15,-1 0 1-15,0 0-1 16,-9 0 0-16,4 0 0 15,1-4 0-15,4-1 0 16,-5 1 0-16,-9 0 0 16,0 0 0-16,4-1 0 15,-14 1 0-15,-5 0 0 16,1-1 0-16,-1 1 0 0,0 4 0 16,-10 0 0-16,-9 0 0 15,0 0 0-15,-5 0 0 16,-10 0 0-16,-9 0 0 15,-5 0 0-15,-10 0 1 16,-5 0-1-16,-5 0 0 16,-4 0-2-16,-1 0 0 15,6 0-5-15,-1 4 1 0</inkml:trace>
    <inkml:trace contextRef="#ctx0" brushRef="#br1" timeOffset="5599.57">329 581 17 0,'10'-13'8'0,"28"5"-2"0,-28-1 7 15,0 0-13-15,-1 5 0 16,1-4 1-16,0 8 1 15,-5-5-2-15,0 5 0 16,-5 0 1-16,0 0 0 16,0 0 0-16,0 0 1 0,0 0-1 15,0 0 1-15,-5 0 0 16,0 0 1-16,-5 0-2 16,0 9 1-16,-4-1 0 15,-5-3 0-15,-1-1-1 16,-4 0 0-16,0 1-1 15,0 3 0-15,-1 1 0 16,11-1 0-16,-1 5 0 16,1 0 0-16,-10 0 0 15,4 0 1-15,1 0-1 16,-1-4 0-16,6-1 0 16,-1-3 1-16,1-1-1 15,-1 0 0-15,6 1 0 16,-1-1 1-16,0-4-1 15,5 0 0-15,1 0-1 16,4 0 1-16,0 4 0 0,-5-4 0 16,0 4-1-16,5-4 1 15,0 5-1-15,0-1 1 16,5 0 0-16,-5-4 0 16,0 5 0-16,5-1 0 15,-1 0 0-15,1 1 0 16,0-1 0-16,5 0 0 15,-1 5 0-15,1-1 0 16,0 1 0-16,4 0 0 16,-4-1 0-16,0 1 0 15,-1 4-1-15,-4-5 1 0,5 5 0 16,0 0 0-16,-1 4 0 16,6 1 0-16,4 12-1 15,-4-13 1-15,-1 0 0 16,1 0 0-16,-1-4 0 15,-4 0 0-15,0 0 0 16,-1 0 0-16,1 0 1 16,-5-4 0-16,0-1-1 15,0 1 1-15,-1-5-1 16,1 0 1-16,-5 1-1 16,5-1 1-16,-5 0 0 15,0-4 0-15,0 0 0 16,0 0 0-16,0 0-1 15,0-4 0-15,0 0-4 16,0 4 0-16,10 4-5 0,-5-4 0 16</inkml:trace>
    <inkml:trace contextRef="#ctx0" brushRef="#br1" timeOffset="4233.64">-54 784 18 0,'10'4'9'0,"-15"-13"-5"16,10 5 9-16,-5 4-12 16,5-4 1-16,0 4 0 15,4 0 1-15,-9 0-4 16,10 0 0-16,0 0 2 15,4 0 0-15,1-5-1 16,9 5 1-16,0-4-1 16,-4 0 0-16,-1-1 0 15,5 1 0-15,5 0 0 16,10-1 1-16,-5 1-2 16,10 4 1-16,4 0 0 15,0 0 1-15,1 0-1 16,-6 4 0-16,11-4 0 15,-1 5 0-15,0-1 0 16,5 0 0-16,-9 1-1 0,-1-1 1 16,6-4 0-16,8 0 0 15,1 0 0-15,5 0 0 16,0 0 0-16,0 0 1 16,9 0-1-16,6 0 0 15,-6-4 0-15,-9-1 0 16,9 1 0-16,6 0 0 15,-1-1 0-15,5 1 1 16,-9 4-1-16,4 0 0 0,5 0 0 16,-9-4 0-16,4-5 0 15,10 5 0-15,0 0 0 16,5-1 0-16,-10 1 0 16,5 0 0-16,5 4 0 15,-10-5 0-15,0-3 0 16,10-1 0-16,5 5 0 15,0 0 0-15,4-1 0 16,1 5 1-16,-1-4-1 16,-9 0 0-16,0-5 0 15,5 5 0-15,0-1 0 16,-6 1 0-16,-8 4 0 16,-1 0 0-16,10 0 0 15,-20 0 0-15,-4-4 0 16,-1 0 1-16,1-1-1 15,0 1 0-15,-1 0 0 16,1 4 0-16,-5 0 0 0,-10 0 0 16,10 0 0-16,-10 0 0 15,0 4 0-15,0-4 0 16,-5-4 0-16,-9-1 0 16,0 1 0-16,-6 0 1 15,-4-1-1-15,-5 1 0 16,-5 0 0-16,-4 4 1 15,-6-5-1-15,-4 5 1 16,0 0-2-16,-10 0 0 0,5 5-7 16,4 12 1-16</inkml:trace>
    <inkml:trace contextRef="#ctx0" brushRef="#br0" timeOffset="840.62">5066-224 20 0,'0'9'10'0,"0"-18"-8"0,0 9 13 16,0 0-14-16,0 0 0 15,0 0 1-15,0 0 0 16,0 0-3-16,5 4 1 0,-1 1 1 16,-4-5 1-16,5 4-1 15,5-4 0-15,0 4-1 16,-1 5 0-16,1 0 0 15,4-1 1-15,1 5-1 16,0 0 1-16,4 4-1 16,5 0 0-16,0 1 0 15,1-1 0-15,-1-4 0 16,0 4 0-16,0-4 0 16,-4 0 1-16,-1 0-1 15,-5 0 0-15,1 0 0 16,-5-5 1-16,-1-3-1 15,-4-1 1-15,0 0 0 16,0 0 0-16,0 1-1 16,-5-1 1-16,0-4 0 15,0 0 0-15,-5 4-1 16,5 1 1-16,-5 3-1 0,0-3 0 16,-4-1 0-16,-1-4 0 15,0 4 0-15,0 0 0 16,-4 1 0-16,-5 3 0 15,-6 5-1-15,-4-4 1 16,5 4 0-16,0-5 0 16,4 10 0-16,-4-5 0 15,5 0 0-15,0-1 1 16,-1-3-1-16,6 0 1 0,-1-1-1 16,5 1 0-16,1-1 1 15,-1-3 0-15,5-1-1 16,5-4 1-16,0 0-7 15,5-9 0-15,0 14-3 16,-10-10 1-16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19T18:05:19.895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8ECB9B1B-7291-46C5-A284-B3361BE5BE52}" emma:medium="tactile" emma:mode="ink">
          <msink:context xmlns:msink="http://schemas.microsoft.com/ink/2010/main" type="inkDrawing" rotatedBoundingBox="17239,4968 23781,5040 23760,6881 17218,6808" hotPoints="23734,5164 23713,6811 17255,6728 17276,5080" semanticType="enclosure" shapeName="Rectangle">
            <msink:sourceLink direction="with" ref="{2C4BCE59-61E2-4007-BC14-2E53EE4BE0E9}"/>
            <msink:sourceLink direction="with" ref="{21E93569-F145-43F6-BF35-DF7EE80B2D55}"/>
            <msink:sourceLink direction="with" ref="{52B58F7D-1F85-4B96-ABB0-D55319FEF706}"/>
          </msink:context>
        </emma:interpretation>
      </emma:emma>
    </inkml:annotationXML>
    <inkml:trace contextRef="#ctx0" brushRef="#br0">0 154 19 0,'8'3'9'0,"13"-14"-5"0,-13 8 7 16,0 3-10-16,0-4 1 16,4 8 0-16,4-1 0 15,5-3-3-15,3 0 1 16,0 4 1-16,9-4 0 0,-5-4 0 15,-4 4 0-15,9 0-1 16,3 0 1-16,9-3-1 16,3-1 1-16,5 4-1 15,0 0 1-15,0 4-1 16,3-1 0-16,1-3 0 16,0 4 0-16,-9 0 0 15,9-4 0-15,0 3 0 16,-13-3 1-16,25 0-1 15,0 0 0-15,0 0 0 16,8 4 1-16,-4-1-2 16,-4-3 1-16,-4 0 0 15,8 0 0-15,4 0-1 16,-20 0 1-16,28 4 0 16,-16 0 0-16,20-4 0 15,-16 0 1-15,24-4-1 0,-24 0 0 16,28 4 0-16,-24 0 0 15,25 0 0-15,-25 0 0 16,16 0 0-16,-24 0 0 16,28-3 0-16,-20-1 1 15,33 4-1-15,-29 0 0 16,28-3 0-16,-28-1 0 16,29-7 0-16,-29 0 1 15,24 4-1-15,-24 0 0 16,33 0 0-16,-29-4 0 15,4 0 0-15,-20 4 0 0,28 0 0 16,-20 0 0-16,16 7 0 16,-16 0 0-16,16-4 0 15,-20 4 0-15,4-4 0 16,-20 1 1-16,24-4-1 16,-16 3 0-16,20 4 0 15,-16 0 0-15,8-4 0 16,-16 4 1-16,12-3-2 15,-16-1 1-15,3 1 0 16,-11-1 0-16,8 4 0 16,-13 0 0-16,17 0 0 15,-16 0 1-15,16 0-1 16,-17 0 0-16,13 0 0 16,-13 0 0-16,13 0 0 15,-12 0 0-15,3 0 0 16,-11 0 0-16,3 0-1 0,-7 0 1 15,7 0 0-15,-3 0 0 16,7-4 0-16,-7 4 0 16,12-3 0-16,-13-1 1 15,9 1-1-15,-9 3 0 16,1-4 1-16,-9 4 0 16,4-4-6-16,-3 1 0 15,-5 6-3-15,-4 1 1 16</inkml:trace>
    <inkml:trace contextRef="#ctx0" brushRef="#br0" timeOffset="-1265.65">-57 92 14 0,'5'0'7'0,"-1"8"-1"0,-4-8 8 15,0 0-13-15,0 0 1 16,0 0 0-16,0 0 1 16,0 7-3-16,0-4 0 15,0 8 2-15,-4 4 1 16,-1 3-1-16,1 3 0 16,4 8 0-16,-4 4 0 15,4 6-1-15,-4 1 1 0,4-1-1 16,-4 8 0-16,0 7-1 15,0-7 1-15,0 7-1 16,0 7 1-16,4 4-1 16,-4-3 0-16,0 2 0 15,0 1 0-15,0-14 0 16,-4 3 1 0,0 21-1-1,4-3 1-15,0 0-1 16,4-10 1-16,0-5-1 15,0-6 1-15,0-4-1 16,0-8 0-16,0 1 0 16,0-8 1-16,4-6-1 15,-4-5 0-15,0-6 0 16,0-5 1-16,0-2-4 16,0-8 0-16,0 0-6 15,4-4 0-15</inkml:trace>
    <inkml:trace contextRef="#ctx0" brushRef="#br0" timeOffset="2740.17">-150 1746 20 0,'16'22'10'0,"13"-29"-7"0,-17 3 8 16,8 4-11-16,1 0 0 0,3-4 0 15,4-3 0-15,5 7 0 16,3 0 0-16,1 4 0 16,3-4 0-16,-3 0 1 15,3 0 0-15,-3-4-1 16,7 4 1-16,1 0-1 15,3 4 1-15,1-4-1 16,0 0 1-16,-5 0-1 16,1 3 1-16,4-3-1 15,3-3 1-15,-3 3-1 16,0 0 1-16,-5-4-1 16,5 4 1-16,-1 0-1 15,-7 0 1-15,20 4-1 16,-13-4 0-16,9 0 0 15,4 0 0-15,4 0 0 16,0 0 0-16,-13 0 0 16,-3 0 0-16,4-4 0 0,3 4 0 15,5 0 0-15,-12 0 0 16,20 0 0-16,-17 0 0 16,21 0 0-16,0 4 0 15,-8-4 0-15,-4 0 0 16,0-4 0-16,4 4 0 15,3 0 0-15,-15 0 0 16,20 0 0-16,-16 0 0 16,28 0 0-16,-8 0 0 0,-4 0 0 15,4 0 0-15,4 4 0 16,0-4 0-16,-4 0 0 16,0 0 1-16,8 0-1 15,-16 0 0-15,0-4 0 16,4 1 0-16,4 3 0 15,4 0 1-15,-4 3-1 16,4 1 0-16,8-4 0 16,-16 3 1-16,-4-6-1 15,4-1 0-15,0-3 0 16,4 3 1-16,0-3-1 16,4 0 0-16,-4 7 0 15,0 0 0-15,-8-4 0 16,0-3 0-16,0 0 0 15,0 7 0-15,4 0 0 16,0-4 0-16,-4 4-1 0,0 4 1 16,-1-1 0-16,-3-3 0 15,-8 0 0-15,-4 0 1 16,3 0-1-16,5 0 0 16,4 0 0-16,-4 0 1 15,-4 0-1-15,-5 4 0 16,-3-4 0-16,0 0 0 15,-1-4 0-15,-3 4 0 16,-5 4 0-16,-3-4 0 16,-5 4 0-16,-3-8 0 15,-1-3 0-15,-4 3 0 0,5 1 0 16,-5-1 0-16,0 0 0 16,1 4 0-16,3-3 0 15,0 3 0-15,1 0 0 16,-1 0 0-16,1-4 0 15,-5 4 0-15,0-7 0 16,-4 7 0-16,-3 0 0 16,-1 0 0-16,-4-4 0 15,-4 4 1-15,0 0 0 16,-4 0 0-16,0 0-2 16,0 0 1-16,-4 0-7 15,4 4 0-15</inkml:trace>
    <inkml:trace contextRef="#ctx0" brushRef="#br0" timeOffset="1000.49">6404 24 16 0,'0'0'8'0,"-4"0"-3"15,4 0 9-15,0 0-13 16,0 0 0-16,0 11 2 16,-4 3 0-16,0 8-4 15,4 3 1-15,-4 7 2 16,0 1 0-16,0 3-1 16,0-7 1-16,0 21-1 15,0-10 0-15,0 10 0 16,0-10 0-16,0 18-1 0,0-15 1 15,4 18 0-15,0-14 0 16,-4 14-1-16,4-14 1 16,-5 3-1-16,5-6 1 15,-4 6-1-15,4-10 1 16,0 3-1-16,0-11 0 16,-4-3 0-16,0-4 0 15,4 4 0-15,0-4 1 16,0 4-1-16,0 0 0 15,0 0 0-15,0-4 0 16,-4-3 0-16,4-4 1 0,0 11-2 16,0-8 1-16,0 12 0 15,0-8 1-15,4 0-1 16,-4-3 0-16,4-1 0 16,0-3 0-16,0 4 0 15,1 0 0-15,-1-4 0 16,0-4 0-16,-4 0 0 15,0 1 0-15,0-4 0 16,0-4 1-16,0 4-1 16,0-1 1-16,0 5 0 15,0-1 0-15,-4 1 0 16,0 3 0-16,-1-8-1 16,1 1 1-16,0 0-2 15,0-4 1-15,0-3-10 16,4 3 1-16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19T18:05:24.699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C7D3BE56-10D6-49C5-A171-2037684D25C2}" emma:medium="tactile" emma:mode="ink">
          <msink:context xmlns:msink="http://schemas.microsoft.com/ink/2010/main" type="inkDrawing" rotatedBoundingBox="23452,7581 23826,7879 23591,8172 23218,7874" rotationAngle="1728653788" semanticType="callout">
            <msink:sourceLink direction="with" ref="{8492C309-84A3-48B9-BC16-D70DA05C16F7}"/>
          </msink:context>
        </emma:interpretation>
      </emma:emma>
    </inkml:annotationXML>
    <inkml:trace contextRef="#ctx0" brushRef="#br0">6072-217 13 0,'-5'0'6'0,"14"0"2"0,-9 0 3 0,0 0-9 15,8 0 1-15,0 4 0 16,4 0 0-16,0 6-5 15,4 5 1-15,1-1 2 16,3-3 1-16,4 3-2 16,0 4 1-16,5-3-1 15,-5-1 0-15,0 1 0 16,1-1 1-16,-1 1-1 16,0-5 1-16,-3 5-1 15,3-4 1-15,-4-1-1 16,-4-2 0-16,-3-1 0 15,-5 0 1-15,-4 0-1 16,8-3 1-16,-12-4-1 16,-4 3 0-16,-4 8 0 15,0-7 1 1,-13 7-1-16,1-1 0 16,-4 1 0-16,-5 0 0 15,1 0 0-15,0 0 0 16,-5 7 0-16,-3 0 0 15,-5-4-5-15,5-3 0 16,3 3-2-16,5 8 0 16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19T18:05:33.156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  <inkml:brush xml:id="br1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B2A88C9B-8BFC-451A-A8AF-2D4446D475C9}" emma:medium="tactile" emma:mode="ink">
          <msink:context xmlns:msink="http://schemas.microsoft.com/ink/2010/main" type="writingRegion" rotatedBoundingBox="17709,5281 17812,8210 16150,8269 16047,5340"/>
        </emma:interpretation>
      </emma:emma>
    </inkml:annotationXML>
    <inkml:traceGroup>
      <inkml:annotationXML>
        <emma:emma xmlns:emma="http://www.w3.org/2003/04/emma" version="1.0">
          <emma:interpretation id="{E5772BBB-FC77-46BA-B200-2C450C6892C0}" emma:medium="tactile" emma:mode="ink">
            <msink:context xmlns:msink="http://schemas.microsoft.com/ink/2010/main" type="paragraph" rotatedBoundingBox="17709,5281 17812,8210 17282,8229 17179,53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DFB63D2-DE4B-42CD-BB11-C88907A535C5}" emma:medium="tactile" emma:mode="ink">
              <msink:context xmlns:msink="http://schemas.microsoft.com/ink/2010/main" type="line" rotatedBoundingBox="17709,5281 17812,8210 17282,8229 17179,5300"/>
            </emma:interpretation>
          </emma:emma>
        </inkml:annotationXML>
        <inkml:traceGroup>
          <inkml:annotationXML>
            <emma:emma xmlns:emma="http://www.w3.org/2003/04/emma" version="1.0">
              <emma:interpretation id="{2C4BCE59-61E2-4007-BC14-2E53EE4BE0E9}" emma:medium="tactile" emma:mode="ink">
                <msink:context xmlns:msink="http://schemas.microsoft.com/ink/2010/main" type="inkWord" rotatedBoundingBox="17709,5281 17812,8210 17282,8229 17179,5300">
                  <msink:destinationLink direction="with" ref="{8ECB9B1B-7291-46C5-A284-B3361BE5BE52}"/>
                </msink:context>
              </emma:interpretation>
            </emma:emma>
          </inkml:annotationXML>
          <inkml:trace contextRef="#ctx0" brushRef="#br0">1480-36 21 0,'-12'15'10'0,"4"6"-11"0,4-10 14 16,-4 4-13-16,-8 6 0 0,0 12 0 15,-1-12 1-15,-7 4-1 16,0 8 0-16,-1 7 0 16,1-4 1-16,0 0-3 15,-1-11 1-15,9-7-5 16,4 3 1-16</inkml:trace>
          <inkml:trace contextRef="#ctx0" brushRef="#br0" timeOffset="281.25">1525 209 19 0,'-4'15'9'0,"-24"10"-8"0,15-14 14 15,1 7-15-15,-4 3 1 16,0 5-1-16,0 6 1 16,-5 4-2-16,1 0 1 15,4 4 0-15,0 3 1 16,-1-7-7-16,1 0 1 15,8-4-1-15,4-6 1 16</inkml:trace>
          <inkml:trace contextRef="#ctx0" brushRef="#br0" timeOffset="500">1468 660 19 0,'-16'14'9'0,"0"8"-9"16,8-11 17-16,-4 7-17 15,-1 3 1-15,1-3 0 16,-4 7 0-16,0 4-1 16,0 4 0-16,-1-1 0 15,1-3 1-15,4-4-7 16,0-7 0-16</inkml:trace>
          <inkml:trace contextRef="#ctx0" brushRef="#br0" timeOffset="734.38">1403 1013 21 0,'-20'18'10'0,"4"14"-8"0,12-17 14 16,-4 6-16-16,-4 4 0 15,4 1 0-15,-1-1 1 0,1-3-6 16,0-1 1-16,8-3-2 16,0 0 0-16</inkml:trace>
          <inkml:trace contextRef="#ctx0" brushRef="#br0" timeOffset="875.21">1412 1247 25 0,'-29'14'12'0,"5"12"-9"16,20-19 24-16,-4 4-27 16,0 7 1-16,-5 3-4 15,-3 1 1-15,4-4-5 16,0 7 0-16</inkml:trace>
          <inkml:trace contextRef="#ctx0" brushRef="#br1" timeOffset="30791.89">1630 1629 24 0,'-8'3'12'0,"8"1"-11"16,0 0 17-16,0-1-17 16,0 1 1-16,0-1 1 0,0 5 1 15,0 6-5-15,0-3 1 16,4 7 3-16,0 0 0 15,0 7-1-15,0 4 0 16,1 0-1-16,-1-4 0 16,0 4-1-16,0 0 1 15,0-4-1-15,0 7 1 16,0-6-1-16,0 2 0 16,0-6 0-16,-4-4 1 15,0-4-1-15,0-6 1 0,0 2-1 16,0-6 1-16,0 3-3 15,0 0 1-15,0-7-5 16,0-3 1-16,0-4-5 16,0 7 0-16</inkml:trace>
          <inkml:trace contextRef="#ctx0" brushRef="#br1" timeOffset="30338.76">1610 1643 24 0,'4'-3'12'0,"-8"3"-10"16,4 0 13-16,0 0-14 15,0 3 1-15,0 1 2 16,-4 7 0-16,-4-4-5 16,0 11 1-16,-4 7 2 15,-5 4 1-15,1 0-2 16,-4 3 1-16,-4-3-2 16,-1 0 1-16,5 7-1 0,0-7 1 15,0 3-1-15,-1 1 0 16,5-8 0-16,0-7 1 15,4-4-1-15,0-3 0 16,3 0 0-16,1-4 1 16,4-3-2-16,4 3 1 15,4-4-4-15,-4 1 0 16,0-4-5-16,0 0 0 16</inkml:trace>
          <inkml:trace contextRef="#ctx0" brushRef="#br1" timeOffset="31073.14">1476 1982 25 0,'-4'4'12'0,"16"-12"-9"0,-12 8 18 16,9 0-19-1,3 0 1-15,4-3 0 0,0 3 1 16,4-4-5-16,-3 1 0 15,3-1 3-15,0 0 1 16,0-3-2-16,1 4 0 16,-1-1-6-16,-4 0 0 15,4 4-5-15,-7 0 1 16</inkml:trace>
          <inkml:trace contextRef="#ctx0" brushRef="#br1" timeOffset="-7535.37">1630 2540 19 0,'0'4'9'0,"4"-4"-9"16,-4 0 14-16,0 0-13 15,0 0 1-15,-4 4 0 16,0 3 0-16,-4 7-3 16,-4-7 1-16,-8 4 1 15,-9 0 0-15,-3 3 0 16,-4 1 0-16,3 3-1 0,-3 0 1 16,-1 0 0-16,1-7 0 15,3-4-1-15,5 0 0 16,8-3 0-16,3 3 1 15,5-3-1-15,0-4 0 16,8 0 0-16,4 0 0 16,8 0 0-16,0 0 0 15,4 3 0-15,5 1 0 16,-1 3 0-16,0 0 0 16,0 4-1-16,0 0 1 15,5 3 0-15,-5-3 0 0,0 0 0 16,4 0 1-16,1-1-1 15,-1 1 0-15,-4-4 1 16,0 1 0-16,1-1-1 16,-1-4 1-16,4 1-1 15,-8 0 1-15,-4-1-4 16,0 4 1-16,5 1-5 16,-5 2 0-16</inkml:trace>
        </inkml:traceGroup>
      </inkml:traceGroup>
    </inkml:traceGroup>
    <inkml:traceGroup>
      <inkml:annotationXML>
        <emma:emma xmlns:emma="http://www.w3.org/2003/04/emma" version="1.0">
          <emma:interpretation id="{002F2CC3-E826-423F-B3FD-EAA4454DFFEE}" emma:medium="tactile" emma:mode="ink">
            <msink:context xmlns:msink="http://schemas.microsoft.com/ink/2010/main" type="paragraph" rotatedBoundingBox="16722,5242 17092,6391 16418,6608 16049,545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7F94598-E34F-472F-9E96-5CCC85099DE5}" emma:medium="tactile" emma:mode="ink">
              <msink:context xmlns:msink="http://schemas.microsoft.com/ink/2010/main" type="line" rotatedBoundingBox="16722,5242 17092,6391 16418,6608 16049,5458"/>
            </emma:interpretation>
          </emma:emma>
        </inkml:annotationXML>
        <inkml:traceGroup>
          <inkml:annotationXML>
            <emma:emma xmlns:emma="http://www.w3.org/2003/04/emma" version="1.0">
              <emma:interpretation id="{101EA14E-A5E1-4A34-AF83-ACAEEF30DA7A}" emma:medium="tactile" emma:mode="ink">
                <msink:context xmlns:msink="http://schemas.microsoft.com/ink/2010/main" type="inkWord" rotatedBoundingBox="16722,5242 17092,6391 16418,6608 16049,5458"/>
              </emma:interpretation>
            </emma:emma>
          </inkml:annotationXML>
          <inkml:trace contextRef="#ctx0" brushRef="#br0" timeOffset="-2593.8">-3 144 22 0,'0'-7'11'0,"4"4"-9"0,-4 3 12 15,0 0-13-15,0 0 0 16,8-4 1-16,0 4 1 16,0-4-3-16,0 4 0 15,1 0 2-15,3 0 0 16,8-3-1-16,4-1 1 16,5 1-1-16,3-1 1 15,5 0-1-15,-5-3 0 16,0 0-1-16,5-4 1 0,3 4-1 15,5-4 1-15,0 4-1 16,-1 0 0-16,-3-4 0 16,-1 0 1-16,-3 4-1 15,-9 0 0-15,-4 0 0 16,-3 3 1-16,-5 4 0 16,-4-4 0-16,-8 4-1 15,-4 4 1-15,-4-4-1 16,0 4 1-16,0-1-5 15,-4 1 1-15,0 3-7 16,8 4 1-16</inkml:trace>
          <inkml:trace contextRef="#ctx0" brushRef="#br0" timeOffset="-3203.68">406 65 23 0,'0'4'11'0,"0"-8"-7"16,0 4 11-16,0 4-14 16,0-1 1-16,-4 5 0 15,0 6 1-15,0 4-4 16,0-4 1-16,-4 8 1 15,4 7 1-15,-4 7-1 16,0 4 1-16,4-1-1 16,0 12 0-16,0 3-1 15,4-4 1-15,-4 1-1 16,-1-1 1-16,-3-7-1 16,0-3 1-16,8-4 0 15,-8-4 0-15,0-6 0 16,4-5 0-16,0-6 0 0,0-5 0 15,0-10-4-15,-4-3 1 16,4-8-8-16,4 4 1 16</inkml:trace>
          <inkml:trace contextRef="#ctx0" brushRef="#br0" timeOffset="-1921.91">414 829 19 0,'0'11'9'0,"0"-26"-7"0,0 15 9 15,0 0-10-15,0 0 1 16,0 8 0-16,0 2 0 16,-4 8-3-16,0 0 1 15,0 4 2-15,0 3 0 16,0-3-1-16,0 7 0 0,0 0-1 15,0 3 1-15,0-3-1 16,0-4 1-16,4-3-1 16,-4-4 1-16,4-8-2 15,0 1 1-15,0-4-7 16,0-7 1-16</inkml:trace>
          <inkml:trace contextRef="#ctx0" brushRef="#br0" timeOffset="-1593.78">544 833 18 0,'0'0'9'0,"-4"10"-7"0,4-2 10 16,0-1-11-16,0 4 0 16,-4 3 1-16,0 4 0 15,0 0-2-15,0 4 0 16,0-4 1-16,0 0 1 16,0 11-1-16,0-1 1 15,0-6-1-15,0 7 0 16,-1-8-1-16,5 1 1 15,-4-4-2-15,4-4 0 0,-4-3-6 16,4-3 1-16</inkml:trace>
          <inkml:trace contextRef="#ctx0" brushRef="#br0" timeOffset="-1359.4">346 1038 22 0,'0'-4'11'0,"12"1"-10"15,-8 3 14-15,8 0-14 16,0 0 0-16,0 0 0 16,4 0 0-16,5 0-2 15,3-4 1-15,0 1 1 16,1 3 0-16,-1 0-8 15,0-4 1-15</inkml:trace>
          <inkml:trace contextRef="#ctx0" brushRef="#br0" timeOffset="-1062.52">625 1034 19 0,'-8'4'9'0,"8"10"-6"0,0-10 11 15,0 7-14-15,0 3 1 16,0 1 0-16,0 3 0 15,0 0-2-15,4 0 1 16,4-4 1-16,0-7 0 0,0 1-1 16,5-1 1-16,-1-7 0 15,0-11 0-15,0-4-1 16,0-6 1-16,-4-1-1 16,-4 1 1-16,-4-1-1 15,0 0 1-15,-4 4-1 16,-4 4 1-16,-4 3-1 15,0 4 1-15,0 0 0 16,0 7 0-16,-1 0-1 16,5 3 0-16,4 5-7 15,4-5 0-15</inkml:trace>
          <inkml:trace contextRef="#ctx0" brushRef="#br0" timeOffset="-640.64">881 833 17 0,'0'-8'8'0,"12"16"-2"0,-12-8 7 0,0 0-13 15,4-8 1-15,-4 8 0 16,0 4 1-16,0 3-2 16,-4 8 0-16,4-1 1 15,-4 4 1-15,0 4-1 16,0-1 1-16,-1 1-1 15,1 0 0-15,0 3 0 16,0 0 0-16,4 0 0 16,-4-3 0-16,0-1-1 15,4-10 1-15,0 0-2 16,0-4 1-16,0-3-5 16,-4-8 0-16,0 1-3 15,4 3 1-15</inkml:trace>
          <inkml:trace contextRef="#ctx0" brushRef="#br0" timeOffset="-453.14">783 1020 23 0,'12'0'11'0,"-12"-7"-10"0,9 7 19 15,3-4-20-15,0 4 1 16,0-3 0-16,4 3 1 15,4 0-2-15,1 0 0 16,-5-4-3-16,0 0 1 16,4 4-5-16,9-3 0 0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1-19T18:05:35.797"/>
    </inkml:context>
    <inkml:brush xml:id="br0">
      <inkml:brushProperty name="width" value="0.1" units="cm"/>
      <inkml:brushProperty name="height" value="0.1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1E93569-F145-43F6-BF35-DF7EE80B2D55}" emma:medium="tactile" emma:mode="ink">
          <msink:context xmlns:msink="http://schemas.microsoft.com/ink/2010/main" type="writingRegion" rotatedBoundingBox="23829,5083 23616,6866 23391,6839 23605,5056">
            <msink:destinationLink direction="with" ref="{8ECB9B1B-7291-46C5-A284-B3361BE5BE52}"/>
          </msink:context>
        </emma:interpretation>
      </emma:emma>
    </inkml:annotationXML>
    <inkml:traceGroup>
      <inkml:annotationXML>
        <emma:emma xmlns:emma="http://www.w3.org/2003/04/emma" version="1.0">
          <emma:interpretation id="{7AAC250E-53F1-4800-9AC5-4DECD1E95F06}" emma:medium="tactile" emma:mode="ink">
            <msink:context xmlns:msink="http://schemas.microsoft.com/ink/2010/main" type="paragraph" rotatedBoundingBox="23829,5083 23616,6866 23391,6839 23605,505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0E25F5F-0330-4710-8B13-5B765F1EF780}" emma:medium="tactile" emma:mode="ink">
              <msink:context xmlns:msink="http://schemas.microsoft.com/ink/2010/main" type="line" rotatedBoundingBox="23829,5083 23616,6866 23391,6839 23605,5056"/>
            </emma:interpretation>
          </emma:emma>
        </inkml:annotationXML>
        <inkml:traceGroup>
          <inkml:annotationXML>
            <emma:emma xmlns:emma="http://www.w3.org/2003/04/emma" version="1.0">
              <emma:interpretation id="{6121168D-7A27-492D-B957-9DDFD863D099}" emma:medium="tactile" emma:mode="ink">
                <msink:context xmlns:msink="http://schemas.microsoft.com/ink/2010/main" type="inkWord" rotatedBoundingBox="23829,5083 23616,6866 23391,6839 23605,5056"/>
              </emma:interpretation>
            </emma:emma>
          </inkml:annotationXML>
          <inkml:trace contextRef="#ctx0" brushRef="#br0">106 0 24 0,'-4'4'12'0,"0"7"-11"0,4-11 13 15,-8 14-14-15,4-3 1 16,-9 18 0-16,5-4 0 16,-4 7-2-16,0-7 1 15,0 4 0-15,0-7 1 0,4-4-7 16,-1-4 1-16,9 4-2 15,0-3 1-15</inkml:trace>
          <inkml:trace contextRef="#ctx0" brushRef="#br0" timeOffset="203.12">45 238 22 0,'-12'18'11'0,"0"0"-11"16,12-14 21-16,-8 10-22 16,-1-3 1-16,-7 14 0 15,0-3 0-15,0-8-1 16,0 4 0-16,3-4-6 16,9 1 0-16</inkml:trace>
          <inkml:trace contextRef="#ctx0" brushRef="#br0" timeOffset="359.37">9 447 24 0,'-17'-7'12'0,"1"28"-13"0,12-17 19 16,-4 10-18-16,0 4 0 15,0 4 0-15,0 0 1 0,4-1-8 16,0-3 0-16</inkml:trace>
          <inkml:trace contextRef="#ctx0" brushRef="#br0" timeOffset="546.88">-32 645 27 0,'-20'11'13'0,"-5"21"-14"16,21-17 21-16,-4 3-20 15,0 0 0-15,0 11 0 16,0-8 0-16,0 4-6 16,4-3 0-16,4-4-1 15,8 0 0-15</inkml:trace>
          <inkml:trace contextRef="#ctx0" brushRef="#br0" timeOffset="718.75">-16 886 25 0,'-20'8'12'0,"0"17"-12"0,12-14 22 16,-5 3-22-16,1 4 0 15,0 0 0-15,4 0 1 16,0-7-9-16,8 0 1 16,8 3 0-16,0-3 0 15</inkml:trace>
          <inkml:trace contextRef="#ctx0" brushRef="#br0" timeOffset="859.38">-40 1110 27 0,'-33'25'13'0,"-3"11"-16"16,28-25 26-16,0 0-23 16,0 3 0-16,4 1-2 15,0-1 0-15,4-3-5 16,12-4 1-16</inkml:trace>
          <inkml:trace contextRef="#ctx0" brushRef="#br0" timeOffset="1015.63">-77 1333 23 0,'-32'29'11'0,"4"25"-8"15,20-43 15-15,3 7-18 16,1-4 0-16,0-3-2 15,4 0 0-15,8 0-4 0,-3-4 1 16</inkml:trace>
          <inkml:trace contextRef="#ctx0" brushRef="#br0" timeOffset="1171.89">17 1531 33 0,'-37'29'16'0,"-7"14"-16"0,27-25 29 16,-3 0-29-16,0-3 0 0,0 3 1 15,-5 4 0-15,5-1-9 16,4 1 1-16,16-1-3 16,8-6 0-1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8FF8B69-9B2C-40B2-8F4A-12AD17161E55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1650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73754"/>
            <a:ext cx="7388860" cy="2760346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3AD8C18-3B4C-4233-9185-855B679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614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67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52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31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32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0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20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51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41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0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52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5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5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5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3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7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3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8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3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7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1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2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A1683-9090-4C2B-91B1-44D14D0C610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8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customXml" Target="../ink/ink22.xml"/><Relationship Id="rId26" Type="http://schemas.openxmlformats.org/officeDocument/2006/relationships/image" Target="../media/image30.emf"/><Relationship Id="rId39" Type="http://schemas.openxmlformats.org/officeDocument/2006/relationships/customXml" Target="../ink/ink31.xml"/><Relationship Id="rId21" Type="http://schemas.openxmlformats.org/officeDocument/2006/relationships/image" Target="../media/image27.emf"/><Relationship Id="rId34" Type="http://schemas.openxmlformats.org/officeDocument/2006/relationships/image" Target="../media/image3.emf"/><Relationship Id="rId7" Type="http://schemas.openxmlformats.org/officeDocument/2006/relationships/customXml" Target="../ink/ink18.xml"/><Relationship Id="rId12" Type="http://schemas.openxmlformats.org/officeDocument/2006/relationships/image" Target="../media/image22.png"/><Relationship Id="rId17" Type="http://schemas.openxmlformats.org/officeDocument/2006/relationships/image" Target="../media/image25.emf"/><Relationship Id="rId33" Type="http://schemas.openxmlformats.org/officeDocument/2006/relationships/customXml" Target="../ink/ink28.xml"/><Relationship Id="rId38" Type="http://schemas.openxmlformats.org/officeDocument/2006/relationships/image" Target="../media/image21.emf"/><Relationship Id="rId2" Type="http://schemas.openxmlformats.org/officeDocument/2006/relationships/notesSlide" Target="../notesSlides/notesSlide10.xml"/><Relationship Id="rId16" Type="http://schemas.openxmlformats.org/officeDocument/2006/relationships/customXml" Target="../ink/ink21.xml"/><Relationship Id="rId20" Type="http://schemas.openxmlformats.org/officeDocument/2006/relationships/customXml" Target="../ink/ink23.xml"/><Relationship Id="rId29" Type="http://schemas.openxmlformats.org/officeDocument/2006/relationships/customXml" Target="../ink/ink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11" Type="http://schemas.openxmlformats.org/officeDocument/2006/relationships/image" Target="../media/image21.png"/><Relationship Id="rId32" Type="http://schemas.openxmlformats.org/officeDocument/2006/relationships/image" Target="../media/image2.emf"/><Relationship Id="rId37" Type="http://schemas.openxmlformats.org/officeDocument/2006/relationships/customXml" Target="../ink/ink30.xml"/><Relationship Id="rId40" Type="http://schemas.openxmlformats.org/officeDocument/2006/relationships/image" Target="../media/image22.emf"/><Relationship Id="rId5" Type="http://schemas.openxmlformats.org/officeDocument/2006/relationships/customXml" Target="../ink/ink17.xml"/><Relationship Id="rId15" Type="http://schemas.openxmlformats.org/officeDocument/2006/relationships/image" Target="../media/image24.emf"/><Relationship Id="rId28" Type="http://schemas.openxmlformats.org/officeDocument/2006/relationships/image" Target="../media/image31.emf"/><Relationship Id="rId36" Type="http://schemas.openxmlformats.org/officeDocument/2006/relationships/image" Target="../media/image4.emf"/><Relationship Id="rId10" Type="http://schemas.openxmlformats.org/officeDocument/2006/relationships/image" Target="../media/image20.emf"/><Relationship Id="rId19" Type="http://schemas.openxmlformats.org/officeDocument/2006/relationships/image" Target="../media/image26.emf"/><Relationship Id="rId31" Type="http://schemas.openxmlformats.org/officeDocument/2006/relationships/customXml" Target="../ink/ink27.xml"/><Relationship Id="rId4" Type="http://schemas.openxmlformats.org/officeDocument/2006/relationships/image" Target="../media/image7.emf"/><Relationship Id="rId9" Type="http://schemas.openxmlformats.org/officeDocument/2006/relationships/customXml" Target="../ink/ink19.xml"/><Relationship Id="rId14" Type="http://schemas.openxmlformats.org/officeDocument/2006/relationships/customXml" Target="../ink/ink20.xml"/><Relationship Id="rId22" Type="http://schemas.openxmlformats.org/officeDocument/2006/relationships/customXml" Target="../ink/ink24.xml"/><Relationship Id="rId27" Type="http://schemas.openxmlformats.org/officeDocument/2006/relationships/customXml" Target="../ink/ink25.xml"/><Relationship Id="rId30" Type="http://schemas.openxmlformats.org/officeDocument/2006/relationships/image" Target="../media/image1.emf"/><Relationship Id="rId35" Type="http://schemas.openxmlformats.org/officeDocument/2006/relationships/customXml" Target="../ink/ink29.xml"/><Relationship Id="rId8" Type="http://schemas.openxmlformats.org/officeDocument/2006/relationships/image" Target="../media/image9.emf"/><Relationship Id="rId3" Type="http://schemas.openxmlformats.org/officeDocument/2006/relationships/customXml" Target="../ink/ink1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customXml" Target="../ink/ink32.xml"/><Relationship Id="rId7" Type="http://schemas.openxmlformats.org/officeDocument/2006/relationships/customXml" Target="../ink/ink3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emf"/><Relationship Id="rId5" Type="http://schemas.openxmlformats.org/officeDocument/2006/relationships/customXml" Target="../ink/ink33.xml"/><Relationship Id="rId4" Type="http://schemas.openxmlformats.org/officeDocument/2006/relationships/image" Target="../media/image2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3.emf"/><Relationship Id="rId18" Type="http://schemas.openxmlformats.org/officeDocument/2006/relationships/customXml" Target="../ink/ink5.xml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customXml" Target="../ink/ink2.xml"/><Relationship Id="rId17" Type="http://schemas.openxmlformats.org/officeDocument/2006/relationships/image" Target="../media/image15.emf"/><Relationship Id="rId2" Type="http://schemas.openxmlformats.org/officeDocument/2006/relationships/notesSlide" Target="../notesSlides/notesSlide5.xml"/><Relationship Id="rId16" Type="http://schemas.openxmlformats.org/officeDocument/2006/relationships/customXml" Target="../ink/ink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2.emf"/><Relationship Id="rId5" Type="http://schemas.openxmlformats.org/officeDocument/2006/relationships/image" Target="../media/image7.png"/><Relationship Id="rId15" Type="http://schemas.openxmlformats.org/officeDocument/2006/relationships/image" Target="../media/image14.emf"/><Relationship Id="rId10" Type="http://schemas.openxmlformats.org/officeDocument/2006/relationships/customXml" Target="../ink/ink1.xml"/><Relationship Id="rId19" Type="http://schemas.openxmlformats.org/officeDocument/2006/relationships/image" Target="../media/image16.emf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13" Type="http://schemas.openxmlformats.org/officeDocument/2006/relationships/image" Target="../media/image130.emf"/><Relationship Id="rId18" Type="http://schemas.openxmlformats.org/officeDocument/2006/relationships/customXml" Target="../ink/ink12.xml"/><Relationship Id="rId3" Type="http://schemas.openxmlformats.org/officeDocument/2006/relationships/image" Target="../media/image50.png"/><Relationship Id="rId21" Type="http://schemas.openxmlformats.org/officeDocument/2006/relationships/image" Target="../media/image17.emf"/><Relationship Id="rId7" Type="http://schemas.openxmlformats.org/officeDocument/2006/relationships/image" Target="../media/image10.emf"/><Relationship Id="rId12" Type="http://schemas.openxmlformats.org/officeDocument/2006/relationships/customXml" Target="../ink/ink9.xml"/><Relationship Id="rId17" Type="http://schemas.openxmlformats.org/officeDocument/2006/relationships/image" Target="../media/image150.emf"/><Relationship Id="rId25" Type="http://schemas.openxmlformats.org/officeDocument/2006/relationships/image" Target="../media/image19.emf"/><Relationship Id="rId2" Type="http://schemas.openxmlformats.org/officeDocument/2006/relationships/notesSlide" Target="../notesSlides/notesSlide9.xml"/><Relationship Id="rId16" Type="http://schemas.openxmlformats.org/officeDocument/2006/relationships/customXml" Target="../ink/ink11.xml"/><Relationship Id="rId20" Type="http://schemas.openxmlformats.org/officeDocument/2006/relationships/customXml" Target="../ink/ink13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.xml"/><Relationship Id="rId11" Type="http://schemas.openxmlformats.org/officeDocument/2006/relationships/image" Target="../media/image120.emf"/><Relationship Id="rId24" Type="http://schemas.openxmlformats.org/officeDocument/2006/relationships/customXml" Target="../ink/ink15.xml"/><Relationship Id="rId5" Type="http://schemas.openxmlformats.org/officeDocument/2006/relationships/image" Target="../media/image90.png"/><Relationship Id="rId15" Type="http://schemas.openxmlformats.org/officeDocument/2006/relationships/image" Target="../media/image140.emf"/><Relationship Id="rId23" Type="http://schemas.openxmlformats.org/officeDocument/2006/relationships/image" Target="../media/image18.emf"/><Relationship Id="rId10" Type="http://schemas.openxmlformats.org/officeDocument/2006/relationships/customXml" Target="../ink/ink8.xml"/><Relationship Id="rId19" Type="http://schemas.openxmlformats.org/officeDocument/2006/relationships/image" Target="../media/image160.emf"/><Relationship Id="rId4" Type="http://schemas.openxmlformats.org/officeDocument/2006/relationships/image" Target="../media/image80.png"/><Relationship Id="rId9" Type="http://schemas.openxmlformats.org/officeDocument/2006/relationships/image" Target="../media/image11.emf"/><Relationship Id="rId14" Type="http://schemas.openxmlformats.org/officeDocument/2006/relationships/customXml" Target="../ink/ink10.xml"/><Relationship Id="rId22" Type="http://schemas.openxmlformats.org/officeDocument/2006/relationships/customXml" Target="../ink/ink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513" y="1933979"/>
            <a:ext cx="8534400" cy="4080456"/>
          </a:xfrm>
        </p:spPr>
        <p:txBody>
          <a:bodyPr>
            <a:normAutofit/>
          </a:bodyPr>
          <a:lstStyle/>
          <a:p>
            <a:pPr marL="341313" indent="-341313">
              <a:lnSpc>
                <a:spcPct val="200000"/>
              </a:lnSpc>
              <a:buClr>
                <a:srgbClr val="D33325"/>
              </a:buClr>
              <a:buFontTx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law of Thermodynamics</a:t>
            </a:r>
          </a:p>
          <a:p>
            <a:pPr marL="341313" indent="-341313">
              <a:lnSpc>
                <a:spcPct val="200000"/>
              </a:lnSpc>
              <a:buClr>
                <a:srgbClr val="D33325"/>
              </a:buClr>
              <a:buFontTx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Heat and temperature change</a:t>
            </a:r>
          </a:p>
          <a:p>
            <a:pPr marL="341313" indent="-341313">
              <a:lnSpc>
                <a:spcPct val="200000"/>
              </a:lnSpc>
              <a:buClr>
                <a:srgbClr val="D33325"/>
              </a:buClr>
              <a:buFontTx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Heat transfer</a:t>
            </a:r>
          </a:p>
          <a:p>
            <a:pPr marL="341313" indent="-341313">
              <a:lnSpc>
                <a:spcPct val="200000"/>
              </a:lnSpc>
              <a:buClr>
                <a:srgbClr val="D33325"/>
              </a:buClr>
              <a:buFontTx/>
              <a:buChar char="•"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 indent="-341313">
              <a:lnSpc>
                <a:spcPct val="200000"/>
              </a:lnSpc>
              <a:buClr>
                <a:srgbClr val="D33325"/>
              </a:buClr>
              <a:buFontTx/>
              <a:buChar char="•"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5611" y="862885"/>
            <a:ext cx="7981672" cy="646331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Lecture 28: Heat energy and transport</a:t>
            </a:r>
          </a:p>
        </p:txBody>
      </p:sp>
    </p:spTree>
    <p:extLst>
      <p:ext uri="{BB962C8B-B14F-4D97-AF65-F5344CB8AC3E}">
        <p14:creationId xmlns:p14="http://schemas.microsoft.com/office/powerpoint/2010/main" val="2523164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Material boundaries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2" name="Ink 51"/>
              <p14:cNvContentPartPr/>
              <p14:nvPr/>
            </p14:nvContentPartPr>
            <p14:xfrm>
              <a:off x="2123260" y="3912400"/>
              <a:ext cx="1840680" cy="68400"/>
            </p14:xfrm>
          </p:contentPart>
        </mc:Choice>
        <mc:Fallback xmlns="">
          <p:pic>
            <p:nvPicPr>
              <p:cNvPr id="52" name="Ink 5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15340" y="3904480"/>
                <a:ext cx="1855800" cy="8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1" name="Ink 80"/>
              <p14:cNvContentPartPr/>
              <p14:nvPr/>
            </p14:nvContentPartPr>
            <p14:xfrm>
              <a:off x="1147660" y="1713160"/>
              <a:ext cx="7308360" cy="1041840"/>
            </p14:xfrm>
          </p:contentPart>
        </mc:Choice>
        <mc:Fallback xmlns="">
          <p:pic>
            <p:nvPicPr>
              <p:cNvPr id="81" name="Ink 80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41540" y="1702000"/>
                <a:ext cx="7324920" cy="106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6" name="Ink 85"/>
              <p14:cNvContentPartPr/>
              <p14:nvPr/>
            </p14:nvContentPartPr>
            <p14:xfrm>
              <a:off x="5411140" y="3813040"/>
              <a:ext cx="2473560" cy="77400"/>
            </p14:xfrm>
          </p:contentPart>
        </mc:Choice>
        <mc:Fallback xmlns="">
          <p:pic>
            <p:nvPicPr>
              <p:cNvPr id="86" name="Ink 8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404660" y="3802960"/>
                <a:ext cx="2488320" cy="9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7" name="Ink 86"/>
              <p14:cNvContentPartPr/>
              <p14:nvPr/>
            </p14:nvContentPartPr>
            <p14:xfrm>
              <a:off x="6335260" y="3995200"/>
              <a:ext cx="350640" cy="288360"/>
            </p14:xfrm>
          </p:contentPart>
        </mc:Choice>
        <mc:Fallback xmlns="">
          <p:pic>
            <p:nvPicPr>
              <p:cNvPr id="87" name="Ink 8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322300" y="3985120"/>
                <a:ext cx="374040" cy="31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758492" y="4685994"/>
                <a:ext cx="7033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Layers of different materials with different thermal conductivities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 baseline="-25000" dirty="0" err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/>
                  <a:t> and thickness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/>
                  <a:t>:</a:t>
                </a: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492" y="4685994"/>
                <a:ext cx="7033800" cy="707886"/>
              </a:xfrm>
              <a:prstGeom prst="rect">
                <a:avLst/>
              </a:prstGeom>
              <a:blipFill rotWithShape="0">
                <a:blip r:embed="rId11"/>
                <a:stretch>
                  <a:fillRect l="-867" t="-4310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896457" y="5670016"/>
                <a:ext cx="2514085" cy="751872"/>
              </a:xfrm>
              <a:prstGeom prst="rect">
                <a:avLst/>
              </a:prstGeom>
              <a:noFill/>
              <a:ln>
                <a:solidFill>
                  <a:srgbClr val="FFC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h𝑜𝑡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𝑐𝑜𝑙𝑑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𝑡𝑜𝑡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457" y="5670016"/>
                <a:ext cx="2514085" cy="75187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4661915" y="5676556"/>
                <a:ext cx="3042115" cy="745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𝑡𝑜𝑡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      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1915" y="5676556"/>
                <a:ext cx="3042115" cy="745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Rectangle 92"/>
          <p:cNvSpPr/>
          <p:nvPr/>
        </p:nvSpPr>
        <p:spPr>
          <a:xfrm>
            <a:off x="1739900" y="1689100"/>
            <a:ext cx="2797340" cy="4889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4537240" y="1701800"/>
            <a:ext cx="3166790" cy="4444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16" name="Ink 115"/>
              <p14:cNvContentPartPr/>
              <p14:nvPr/>
            </p14:nvContentPartPr>
            <p14:xfrm>
              <a:off x="1754980" y="2384920"/>
              <a:ext cx="2657520" cy="25920"/>
            </p14:xfrm>
          </p:contentPart>
        </mc:Choice>
        <mc:Fallback xmlns="">
          <p:pic>
            <p:nvPicPr>
              <p:cNvPr id="116" name="Ink 115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748860" y="2375920"/>
                <a:ext cx="2671560" cy="4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26" name="Ink 125"/>
              <p14:cNvContentPartPr/>
              <p14:nvPr/>
            </p14:nvContentPartPr>
            <p14:xfrm>
              <a:off x="4607980" y="2372320"/>
              <a:ext cx="2913480" cy="50400"/>
            </p14:xfrm>
          </p:contentPart>
        </mc:Choice>
        <mc:Fallback xmlns="">
          <p:pic>
            <p:nvPicPr>
              <p:cNvPr id="126" name="Ink 12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602220" y="2363320"/>
                <a:ext cx="2926800" cy="6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54" name="Ink 153"/>
              <p14:cNvContentPartPr/>
              <p14:nvPr/>
            </p14:nvContentPartPr>
            <p14:xfrm>
              <a:off x="1758940" y="1793742"/>
              <a:ext cx="149400" cy="687658"/>
            </p14:xfrm>
          </p:contentPart>
        </mc:Choice>
        <mc:Fallback xmlns="">
          <p:pic>
            <p:nvPicPr>
              <p:cNvPr id="154" name="Ink 153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749940" y="1785101"/>
                <a:ext cx="167040" cy="7049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55" name="Ink 154"/>
              <p14:cNvContentPartPr/>
              <p14:nvPr/>
            </p14:nvContentPartPr>
            <p14:xfrm>
              <a:off x="5901460" y="2470902"/>
              <a:ext cx="296640" cy="279360"/>
            </p14:xfrm>
          </p:contentPart>
        </mc:Choice>
        <mc:Fallback xmlns="">
          <p:pic>
            <p:nvPicPr>
              <p:cNvPr id="155" name="Ink 154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889940" y="2465502"/>
                <a:ext cx="316800" cy="29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77" name="Ink 176"/>
              <p14:cNvContentPartPr/>
              <p14:nvPr/>
            </p14:nvContentPartPr>
            <p14:xfrm>
              <a:off x="4392700" y="2175400"/>
              <a:ext cx="383040" cy="785647"/>
            </p14:xfrm>
          </p:contentPart>
        </mc:Choice>
        <mc:Fallback xmlns="">
          <p:pic>
            <p:nvPicPr>
              <p:cNvPr id="177" name="Ink 176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382620" y="2166759"/>
                <a:ext cx="398880" cy="8068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78" name="Ink 177"/>
              <p14:cNvContentPartPr/>
              <p14:nvPr/>
            </p14:nvContentPartPr>
            <p14:xfrm>
              <a:off x="1205620" y="3242800"/>
              <a:ext cx="6663240" cy="1121400"/>
            </p14:xfrm>
          </p:contentPart>
        </mc:Choice>
        <mc:Fallback xmlns="">
          <p:pic>
            <p:nvPicPr>
              <p:cNvPr id="178" name="Ink 177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195540" y="3234880"/>
                <a:ext cx="6684840" cy="113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3" name="Ink 2"/>
              <p14:cNvContentPartPr/>
              <p14:nvPr/>
            </p14:nvContentPartPr>
            <p14:xfrm>
              <a:off x="1973520" y="1797904"/>
              <a:ext cx="1012320" cy="2851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965600" y="1788904"/>
                <a:ext cx="1026360" cy="30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10" name="Ink 9"/>
              <p14:cNvContentPartPr/>
              <p14:nvPr/>
            </p14:nvContentPartPr>
            <p14:xfrm>
              <a:off x="5731920" y="1797904"/>
              <a:ext cx="1834560" cy="26964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723640" y="1788904"/>
                <a:ext cx="1851480" cy="28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5" name="Ink 14"/>
              <p14:cNvContentPartPr/>
              <p14:nvPr/>
            </p14:nvContentPartPr>
            <p14:xfrm>
              <a:off x="3633480" y="1935064"/>
              <a:ext cx="1709280" cy="6408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3615120" y="1911304"/>
                <a:ext cx="1747800" cy="10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0" name="Ink 19"/>
              <p14:cNvContentPartPr/>
              <p14:nvPr/>
            </p14:nvContentPartPr>
            <p14:xfrm>
              <a:off x="4721040" y="1473184"/>
              <a:ext cx="183600" cy="32904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4705169" y="1457704"/>
                <a:ext cx="217146" cy="36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1" name="Ink 20"/>
              <p14:cNvContentPartPr/>
              <p14:nvPr/>
            </p14:nvContentPartPr>
            <p14:xfrm>
              <a:off x="5204520" y="1846144"/>
              <a:ext cx="180720" cy="17928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5185440" y="1827064"/>
                <a:ext cx="221760" cy="21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6" name="Ink 5"/>
              <p14:cNvContentPartPr/>
              <p14:nvPr/>
            </p14:nvContentPartPr>
            <p14:xfrm>
              <a:off x="5142600" y="3754504"/>
              <a:ext cx="104400" cy="676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5135400" y="3744424"/>
                <a:ext cx="120240" cy="86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0312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65969" y="2843212"/>
            <a:ext cx="7734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rod of uniform cross section has its left end placed in water of a</a:t>
            </a:r>
          </a:p>
          <a:p>
            <a:r>
              <a:rPr lang="en-US" sz="2000" dirty="0"/>
              <a:t>temperature 10ºC and its right end at 40ºC. The left half of the rod</a:t>
            </a:r>
          </a:p>
          <a:p>
            <a:r>
              <a:rPr lang="en-US" sz="2000" dirty="0"/>
              <a:t>consists of material A with a thermal conductivity of 400 W/</a:t>
            </a:r>
            <a:r>
              <a:rPr lang="en-US" sz="2000" dirty="0" err="1"/>
              <a:t>mºC</a:t>
            </a:r>
            <a:r>
              <a:rPr lang="en-US" sz="2000" dirty="0"/>
              <a:t>, the right half of material B with thermal conductivity of 200 W/</a:t>
            </a:r>
            <a:r>
              <a:rPr lang="en-US" sz="2000" dirty="0" err="1"/>
              <a:t>mºC</a:t>
            </a:r>
            <a:r>
              <a:rPr lang="en-US" sz="2000" dirty="0"/>
              <a:t>. The temperature in the middle of the rod is:</a:t>
            </a:r>
          </a:p>
          <a:p>
            <a:r>
              <a:rPr lang="en-US" sz="2000" dirty="0"/>
              <a:t>A) 20ºC		B) 25º C	C) 30.5º C		D) 18ºC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39900" y="1701800"/>
            <a:ext cx="2797340" cy="4444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37240" y="1701800"/>
            <a:ext cx="3166790" cy="4444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7795080" y="1657864"/>
              <a:ext cx="541440" cy="3477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81760" y="1645624"/>
                <a:ext cx="562320" cy="37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2"/>
              <p14:cNvContentPartPr/>
              <p14:nvPr/>
            </p14:nvContentPartPr>
            <p14:xfrm>
              <a:off x="1247400" y="1715464"/>
              <a:ext cx="417600" cy="33156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35880" y="1703224"/>
                <a:ext cx="439560" cy="35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3" name="Ink 22"/>
              <p14:cNvContentPartPr/>
              <p14:nvPr/>
            </p14:nvContentPartPr>
            <p14:xfrm>
              <a:off x="4414680" y="2222344"/>
              <a:ext cx="406080" cy="28044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04600" y="2209744"/>
                <a:ext cx="426960" cy="30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4692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Zero-</a:t>
            </a:r>
            <a:r>
              <a:rPr lang="en-US" altLang="en-US" sz="2800" b="1" dirty="0" err="1">
                <a:latin typeface="Arial" panose="020B0604020202020204" pitchFamily="34" charset="0"/>
              </a:rPr>
              <a:t>th</a:t>
            </a:r>
            <a:r>
              <a:rPr lang="en-US" altLang="en-US" sz="2800" b="1" dirty="0">
                <a:latin typeface="Arial" panose="020B0604020202020204" pitchFamily="34" charset="0"/>
              </a:rPr>
              <a:t> Law of Thermodynamics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0155" y="1621602"/>
            <a:ext cx="73598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Two objects in thermal contact, no interaction with the environment → will reach the same temperature after sufficient time. </a:t>
            </a:r>
          </a:p>
          <a:p>
            <a:r>
              <a:rPr lang="en-US" sz="2400" dirty="0"/>
              <a:t>= </a:t>
            </a:r>
            <a:r>
              <a:rPr lang="en-US" sz="2400" dirty="0">
                <a:solidFill>
                  <a:srgbClr val="FF0000"/>
                </a:solidFill>
              </a:rPr>
              <a:t>Thermal equilibrium. 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0155" y="4929847"/>
            <a:ext cx="56781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Basis for any temperature measurement</a:t>
            </a:r>
          </a:p>
        </p:txBody>
      </p:sp>
      <p:sp>
        <p:nvSpPr>
          <p:cNvPr id="2" name="Rectangle 1"/>
          <p:cNvSpPr/>
          <p:nvPr/>
        </p:nvSpPr>
        <p:spPr>
          <a:xfrm>
            <a:off x="1083590" y="3420016"/>
            <a:ext cx="7246369" cy="1200329"/>
          </a:xfrm>
          <a:prstGeom prst="rect">
            <a:avLst/>
          </a:prstGeom>
          <a:ln w="158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If two objects are in thermal equilibrium with a third object, they are in thermal equilibrium with each other.</a:t>
            </a:r>
          </a:p>
        </p:txBody>
      </p:sp>
    </p:spTree>
    <p:extLst>
      <p:ext uri="{BB962C8B-B14F-4D97-AF65-F5344CB8AC3E}">
        <p14:creationId xmlns:p14="http://schemas.microsoft.com/office/powerpoint/2010/main" val="354401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Energy transfer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53254" name="Rectangle 7"/>
          <p:cNvSpPr>
            <a:spLocks noChangeArrowheads="1"/>
          </p:cNvSpPr>
          <p:nvPr/>
        </p:nvSpPr>
        <p:spPr bwMode="auto">
          <a:xfrm>
            <a:off x="785612" y="1453978"/>
            <a:ext cx="45076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1162892" y="3812786"/>
            <a:ext cx="45076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0110" y="1876756"/>
            <a:ext cx="79781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two objects are in contact: Energy transfer.</a:t>
            </a:r>
          </a:p>
          <a:p>
            <a:endParaRPr lang="en-US" sz="2400" dirty="0"/>
          </a:p>
          <a:p>
            <a:r>
              <a:rPr lang="en-US" sz="2400" dirty="0"/>
              <a:t>Heat energy transferred because of difference in temperature.</a:t>
            </a:r>
          </a:p>
          <a:p>
            <a:r>
              <a:rPr lang="en-US" sz="2400" dirty="0"/>
              <a:t>Heat is always flowing from hot object to cold object</a:t>
            </a:r>
          </a:p>
          <a:p>
            <a:endParaRPr lang="en-US" sz="2400" dirty="0"/>
          </a:p>
          <a:p>
            <a:r>
              <a:rPr lang="en-US" sz="2400" dirty="0"/>
              <a:t>If heat is put into an object, its temperature rises.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49358" y="5226344"/>
                <a:ext cx="2578976" cy="84863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𝑠𝑢𝑏𝑠𝑡𝑎𝑛𝑐𝑒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358" y="5226344"/>
                <a:ext cx="2578976" cy="8486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610003" y="5465993"/>
                <a:ext cx="388157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𝑠𝑢𝑏𝑠𝑡𝑎𝑛𝑐𝑒</m:t>
                        </m:r>
                      </m:sub>
                    </m:sSub>
                  </m:oMath>
                </a14:m>
                <a:r>
                  <a:rPr lang="en-US" sz="2000" dirty="0"/>
                  <a:t> is called specific heat, </a:t>
                </a:r>
              </a:p>
              <a:p>
                <a:r>
                  <a:rPr lang="en-US" sz="2000" dirty="0"/>
                  <a:t>heat capacity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003" y="5465993"/>
                <a:ext cx="3881575" cy="707886"/>
              </a:xfrm>
              <a:prstGeom prst="rect">
                <a:avLst/>
              </a:prstGeom>
              <a:blipFill rotWithShape="0">
                <a:blip r:embed="rId5"/>
                <a:stretch>
                  <a:fillRect l="-1570" t="-4310" r="-628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6883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2891" y="716888"/>
            <a:ext cx="6922409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Heat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794797" y="1602099"/>
                <a:ext cx="1658596" cy="46166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𝑚𝑐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797" y="1602099"/>
                <a:ext cx="1658596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2821"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62890" y="2266801"/>
                <a:ext cx="7101000" cy="4154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400" dirty="0"/>
                  <a:t> is the amount of heat energy that needs to be transferred into mass m of the substance to change its temperature by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 dirty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400" dirty="0"/>
                  <a:t>.				</a:t>
                </a:r>
              </a:p>
              <a:p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400" dirty="0"/>
                  <a:t> is </a:t>
                </a:r>
                <a:r>
                  <a:rPr lang="en-US" sz="2400" dirty="0">
                    <a:solidFill>
                      <a:srgbClr val="FF0000"/>
                    </a:solidFill>
                  </a:rPr>
                  <a:t>positive</a:t>
                </a:r>
                <a:r>
                  <a:rPr lang="en-US" sz="2400" dirty="0"/>
                  <a:t>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 dirty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400" dirty="0"/>
                  <a:t> is positive (temperature increases)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Heat energy flows </a:t>
                </a:r>
                <a:r>
                  <a:rPr lang="en-US" sz="2400" dirty="0">
                    <a:solidFill>
                      <a:srgbClr val="FF0000"/>
                    </a:solidFill>
                  </a:rPr>
                  <a:t>into</a:t>
                </a:r>
                <a:r>
                  <a:rPr lang="en-US" sz="2400" dirty="0"/>
                  <a:t> system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400" dirty="0"/>
                  <a:t> is </a:t>
                </a:r>
                <a:r>
                  <a:rPr lang="en-US" sz="2400" dirty="0">
                    <a:solidFill>
                      <a:srgbClr val="0070C0"/>
                    </a:solidFill>
                  </a:rPr>
                  <a:t>negative</a:t>
                </a:r>
                <a:r>
                  <a:rPr lang="en-US" sz="2400" dirty="0"/>
                  <a:t>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 dirty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400" dirty="0"/>
                  <a:t> is negative (temperature decreases)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Heat flows </a:t>
                </a:r>
                <a:r>
                  <a:rPr lang="en-US" sz="2400" dirty="0">
                    <a:solidFill>
                      <a:srgbClr val="0070C0"/>
                    </a:solidFill>
                  </a:rPr>
                  <a:t>out of </a:t>
                </a:r>
                <a:r>
                  <a:rPr lang="en-US" sz="2400" dirty="0"/>
                  <a:t>the system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890" y="2266801"/>
                <a:ext cx="7101000" cy="4154984"/>
              </a:xfrm>
              <a:prstGeom prst="rect">
                <a:avLst/>
              </a:prstGeom>
              <a:blipFill rotWithShape="0">
                <a:blip r:embed="rId4"/>
                <a:stretch>
                  <a:fillRect l="-1373" t="-1028" b="-2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9513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2891" y="716888"/>
            <a:ext cx="6922409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Heat in phase changes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077810" y="3685774"/>
                <a:ext cx="1678088" cy="4912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7810" y="3685774"/>
                <a:ext cx="1678088" cy="491288"/>
              </a:xfrm>
              <a:prstGeom prst="rect">
                <a:avLst/>
              </a:prstGeom>
              <a:blipFill rotWithShape="0">
                <a:blip r:embed="rId3"/>
                <a:stretch>
                  <a:fillRect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27940" y="1613466"/>
                <a:ext cx="7101000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Phase changes (phase transitions) require (</a:t>
                </a:r>
                <a:r>
                  <a:rPr lang="en-US" sz="2400" dirty="0">
                    <a:solidFill>
                      <a:srgbClr val="FF0000"/>
                    </a:solidFill>
                    <a:latin typeface="+mj-lt"/>
                  </a:rPr>
                  <a:t>+</a:t>
                </a:r>
                <a:r>
                  <a:rPr lang="en-US" sz="2400" dirty="0">
                    <a:latin typeface="+mj-lt"/>
                  </a:rPr>
                  <a:t>) or release (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>
                    <a:latin typeface="+mj-lt"/>
                  </a:rPr>
                  <a:t>) extra amount of heat.</a:t>
                </a:r>
              </a:p>
              <a:p>
                <a:endParaRPr lang="en-US" sz="2400" dirty="0">
                  <a:latin typeface="+mj-lt"/>
                </a:endParaRPr>
              </a:p>
              <a:p>
                <a:r>
                  <a:rPr lang="en-US" sz="2400" dirty="0">
                    <a:latin typeface="+mj-lt"/>
                  </a:rPr>
                  <a:t>	</a:t>
                </a:r>
                <a:r>
                  <a:rPr lang="en-US" sz="2400" dirty="0"/>
                  <a:t>	</a:t>
                </a:r>
              </a:p>
              <a:p>
                <a:r>
                  <a:rPr lang="en-US" sz="2400" dirty="0"/>
                  <a:t>solid					liquid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940" y="1613466"/>
                <a:ext cx="7101000" cy="1938992"/>
              </a:xfrm>
              <a:prstGeom prst="rect">
                <a:avLst/>
              </a:prstGeom>
              <a:blipFill rotWithShape="0">
                <a:blip r:embed="rId4"/>
                <a:stretch>
                  <a:fillRect l="-1288" t="-2201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5610386" y="5774565"/>
                <a:ext cx="345612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2000" dirty="0"/>
                  <a:t> latent heat of vaporization</a:t>
                </a: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386" y="5774565"/>
                <a:ext cx="3456122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6061" r="-1235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3077810" y="2688165"/>
                <a:ext cx="1678088" cy="4912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7810" y="2688165"/>
                <a:ext cx="1678088" cy="491288"/>
              </a:xfrm>
              <a:prstGeom prst="rect">
                <a:avLst/>
              </a:prstGeom>
              <a:blipFill rotWithShape="0">
                <a:blip r:embed="rId6"/>
                <a:stretch>
                  <a:fillRect b="-111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991892" y="5005953"/>
            <a:ext cx="5298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liquid					gas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2987020" y="4665005"/>
                <a:ext cx="1688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020" y="4665005"/>
                <a:ext cx="1688411" cy="461665"/>
              </a:xfrm>
              <a:prstGeom prst="rect">
                <a:avLst/>
              </a:prstGeom>
              <a:blipFill rotWithShape="0">
                <a:blip r:embed="rId7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3034007" y="5715964"/>
                <a:ext cx="1688411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007" y="5715964"/>
                <a:ext cx="1688411" cy="461665"/>
              </a:xfrm>
              <a:prstGeom prst="rect">
                <a:avLst/>
              </a:prstGeom>
              <a:blipFill rotWithShape="0">
                <a:blip r:embed="rId8"/>
                <a:stretch>
                  <a:fillRect b="-16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5610386" y="3859405"/>
                <a:ext cx="2805383" cy="424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2000" dirty="0"/>
                  <a:t> latent heat of fusion</a:t>
                </a:r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386" y="3859405"/>
                <a:ext cx="2805383" cy="424732"/>
              </a:xfrm>
              <a:prstGeom prst="rect">
                <a:avLst/>
              </a:prstGeom>
              <a:blipFill rotWithShape="0">
                <a:blip r:embed="rId9"/>
                <a:stretch>
                  <a:fillRect t="-7143" b="-1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8" name="Ink 67"/>
              <p14:cNvContentPartPr/>
              <p14:nvPr/>
            </p14:nvContentPartPr>
            <p14:xfrm>
              <a:off x="2734035" y="5207266"/>
              <a:ext cx="1881000" cy="55440"/>
            </p14:xfrm>
          </p:contentPart>
        </mc:Choice>
        <mc:Fallback xmlns="">
          <p:pic>
            <p:nvPicPr>
              <p:cNvPr id="68" name="Ink 6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726115" y="5196466"/>
                <a:ext cx="1901520" cy="7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70" name="Ink 69"/>
              <p14:cNvContentPartPr/>
              <p14:nvPr/>
            </p14:nvContentPartPr>
            <p14:xfrm>
              <a:off x="4506315" y="5098186"/>
              <a:ext cx="212040" cy="184680"/>
            </p14:xfrm>
          </p:contentPart>
        </mc:Choice>
        <mc:Fallback xmlns="">
          <p:pic>
            <p:nvPicPr>
              <p:cNvPr id="70" name="Ink 6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92275" y="5089546"/>
                <a:ext cx="239400" cy="20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72" name="Ink 71"/>
              <p14:cNvContentPartPr/>
              <p14:nvPr/>
            </p14:nvContentPartPr>
            <p14:xfrm>
              <a:off x="2736195" y="5443426"/>
              <a:ext cx="1960200" cy="55800"/>
            </p14:xfrm>
          </p:contentPart>
        </mc:Choice>
        <mc:Fallback xmlns="">
          <p:pic>
            <p:nvPicPr>
              <p:cNvPr id="72" name="Ink 7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728635" y="5430106"/>
                <a:ext cx="1981080" cy="7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74" name="Ink 73"/>
              <p14:cNvContentPartPr/>
              <p14:nvPr/>
            </p14:nvContentPartPr>
            <p14:xfrm>
              <a:off x="2714595" y="5357386"/>
              <a:ext cx="193320" cy="203400"/>
            </p14:xfrm>
          </p:contentPart>
        </mc:Choice>
        <mc:Fallback xmlns="">
          <p:pic>
            <p:nvPicPr>
              <p:cNvPr id="74" name="Ink 73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702355" y="5346946"/>
                <a:ext cx="21600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77" name="Ink 76"/>
              <p14:cNvContentPartPr/>
              <p14:nvPr/>
            </p14:nvContentPartPr>
            <p14:xfrm>
              <a:off x="2925555" y="3069226"/>
              <a:ext cx="2014200" cy="459720"/>
            </p14:xfrm>
          </p:contentPart>
        </mc:Choice>
        <mc:Fallback xmlns="">
          <p:pic>
            <p:nvPicPr>
              <p:cNvPr id="77" name="Ink 7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919075" y="3059146"/>
                <a:ext cx="2029680" cy="482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32741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24792" y="44383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Example 1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5692" y="1336675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300 g of tea at 70º C are poured into a 120g cup made of aluminum that is at a temperature of 20º C. What is the final temperature?</a:t>
            </a:r>
          </a:p>
        </p:txBody>
      </p:sp>
    </p:spTree>
    <p:extLst>
      <p:ext uri="{BB962C8B-B14F-4D97-AF65-F5344CB8AC3E}">
        <p14:creationId xmlns:p14="http://schemas.microsoft.com/office/powerpoint/2010/main" val="923495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71574" y="4755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Example 2</a:t>
            </a:r>
          </a:p>
        </p:txBody>
      </p:sp>
      <p:sp>
        <p:nvSpPr>
          <p:cNvPr id="3" name="Rectangle 2"/>
          <p:cNvSpPr/>
          <p:nvPr/>
        </p:nvSpPr>
        <p:spPr>
          <a:xfrm>
            <a:off x="632619" y="1217671"/>
            <a:ext cx="79438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You have 0.25 kg of water at 25 ºC and are adding ice to it that has a temperature of – 20ºC. How much ice is needed to that the final temperature of the mixture is 0ºC and all ice is melted? Neglect the container.</a:t>
            </a:r>
          </a:p>
        </p:txBody>
      </p:sp>
    </p:spTree>
    <p:extLst>
      <p:ext uri="{BB962C8B-B14F-4D97-AF65-F5344CB8AC3E}">
        <p14:creationId xmlns:p14="http://schemas.microsoft.com/office/powerpoint/2010/main" val="135602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Three mechanisms of heat transfer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92803" y="1778852"/>
            <a:ext cx="62227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Conduction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Convection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Radiation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8603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Heat conduction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69737" y="1670987"/>
                <a:ext cx="5092913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length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r>
                  <a:rPr lang="en-US" sz="2400" dirty="0"/>
                  <a:t>cross sectional area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r>
                  <a:rPr lang="en-US" sz="2400" dirty="0"/>
                  <a:t>temperatures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400" b="1" i="1" baseline="-25000" dirty="0" err="1">
                        <a:latin typeface="Cambria Math" panose="02040503050406030204" pitchFamily="18" charset="0"/>
                      </a:rPr>
                      <m:t>𝒉𝒐𝒕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400" b="1" i="1" baseline="-25000" dirty="0" err="1">
                        <a:latin typeface="Cambria Math" panose="02040503050406030204" pitchFamily="18" charset="0"/>
                      </a:rPr>
                      <m:t>𝒄𝒐𝒍𝒅</m:t>
                    </m:r>
                  </m:oMath>
                </a14:m>
                <a:r>
                  <a:rPr lang="en-US" sz="2400" dirty="0"/>
                  <a:t> at ends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Rate of heat energy flow through area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i="1" dirty="0"/>
                  <a:t> in steady state:</a:t>
                </a:r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737" y="1670987"/>
                <a:ext cx="5092913" cy="2308324"/>
              </a:xfrm>
              <a:prstGeom prst="rect">
                <a:avLst/>
              </a:prstGeom>
              <a:blipFill rotWithShape="0">
                <a:blip r:embed="rId3"/>
                <a:stretch>
                  <a:fillRect l="-1916" t="-1847" b="-5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53795" y="4382285"/>
                <a:ext cx="3479542" cy="70121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𝑑𝑄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𝑘𝐴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h𝑜𝑡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𝑐𝑜𝑙𝑑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3795" y="4382285"/>
                <a:ext cx="3479542" cy="70121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52358" y="5472596"/>
                <a:ext cx="56040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 thermal conductivity, material property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358" y="5472596"/>
                <a:ext cx="5604035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326" t="-9333" r="-130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6" name="Ink 145"/>
              <p14:cNvContentPartPr/>
              <p14:nvPr/>
            </p14:nvContentPartPr>
            <p14:xfrm>
              <a:off x="6199180" y="1814982"/>
              <a:ext cx="2362680" cy="634320"/>
            </p14:xfrm>
          </p:contentPart>
        </mc:Choice>
        <mc:Fallback xmlns="">
          <p:pic>
            <p:nvPicPr>
              <p:cNvPr id="146" name="Ink 14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192700" y="1804902"/>
                <a:ext cx="2377800" cy="65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3" name="Ink 152"/>
              <p14:cNvContentPartPr/>
              <p14:nvPr/>
            </p14:nvContentPartPr>
            <p14:xfrm>
              <a:off x="8429740" y="2750262"/>
              <a:ext cx="148320" cy="151560"/>
            </p14:xfrm>
          </p:contentPart>
        </mc:Choice>
        <mc:Fallback xmlns="">
          <p:pic>
            <p:nvPicPr>
              <p:cNvPr id="153" name="Ink 15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423260" y="2741262"/>
                <a:ext cx="165240" cy="16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76" name="Ink 175"/>
              <p14:cNvContentPartPr/>
              <p14:nvPr/>
            </p14:nvContentPartPr>
            <p14:xfrm>
              <a:off x="5780140" y="1903902"/>
              <a:ext cx="621000" cy="1054800"/>
            </p14:xfrm>
          </p:contentPart>
        </mc:Choice>
        <mc:Fallback xmlns="">
          <p:pic>
            <p:nvPicPr>
              <p:cNvPr id="176" name="Ink 17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771860" y="1897062"/>
                <a:ext cx="639000" cy="107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0" name="Ink 179"/>
              <p14:cNvContentPartPr/>
              <p14:nvPr/>
            </p14:nvContentPartPr>
            <p14:xfrm>
              <a:off x="8435500" y="1826142"/>
              <a:ext cx="110520" cy="638640"/>
            </p14:xfrm>
          </p:contentPart>
        </mc:Choice>
        <mc:Fallback xmlns="">
          <p:pic>
            <p:nvPicPr>
              <p:cNvPr id="180" name="Ink 179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423980" y="1818942"/>
                <a:ext cx="129240" cy="65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9" name="Ink 198"/>
              <p14:cNvContentPartPr/>
              <p14:nvPr/>
            </p14:nvContentPartPr>
            <p14:xfrm>
              <a:off x="8624860" y="1932342"/>
              <a:ext cx="397440" cy="309240"/>
            </p14:xfrm>
          </p:contentPart>
        </mc:Choice>
        <mc:Fallback xmlns="">
          <p:pic>
            <p:nvPicPr>
              <p:cNvPr id="199" name="Ink 19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615500" y="1921182"/>
                <a:ext cx="419400" cy="33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03" name="Ink 202"/>
              <p14:cNvContentPartPr/>
              <p14:nvPr/>
            </p14:nvContentPartPr>
            <p14:xfrm>
              <a:off x="6711820" y="2087142"/>
              <a:ext cx="1075320" cy="88560"/>
            </p14:xfrm>
          </p:contentPart>
        </mc:Choice>
        <mc:Fallback xmlns="">
          <p:pic>
            <p:nvPicPr>
              <p:cNvPr id="203" name="Ink 202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689140" y="2059422"/>
                <a:ext cx="1125720" cy="13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07" name="Ink 206"/>
              <p14:cNvContentPartPr/>
              <p14:nvPr/>
            </p14:nvContentPartPr>
            <p14:xfrm>
              <a:off x="7163620" y="2002902"/>
              <a:ext cx="698040" cy="381240"/>
            </p14:xfrm>
          </p:contentPart>
        </mc:Choice>
        <mc:Fallback xmlns="">
          <p:pic>
            <p:nvPicPr>
              <p:cNvPr id="207" name="Ink 20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139860" y="1979862"/>
                <a:ext cx="748440" cy="42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14" name="Ink 213"/>
              <p14:cNvContentPartPr/>
              <p14:nvPr/>
            </p14:nvContentPartPr>
            <p14:xfrm>
              <a:off x="7404100" y="3042942"/>
              <a:ext cx="177120" cy="242640"/>
            </p14:xfrm>
          </p:contentPart>
        </mc:Choice>
        <mc:Fallback xmlns="">
          <p:pic>
            <p:nvPicPr>
              <p:cNvPr id="214" name="Ink 213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393660" y="3037182"/>
                <a:ext cx="199080" cy="25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15" name="Ink 214"/>
              <p14:cNvContentPartPr/>
              <p14:nvPr/>
            </p14:nvContentPartPr>
            <p14:xfrm>
              <a:off x="8549980" y="4996302"/>
              <a:ext cx="360" cy="360"/>
            </p14:xfrm>
          </p:contentPart>
        </mc:Choice>
        <mc:Fallback xmlns="">
          <p:pic>
            <p:nvPicPr>
              <p:cNvPr id="215" name="Ink 214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531980" y="4978302"/>
                <a:ext cx="3636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16" name="Ink 215"/>
              <p14:cNvContentPartPr/>
              <p14:nvPr/>
            </p14:nvContentPartPr>
            <p14:xfrm>
              <a:off x="6243100" y="2827662"/>
              <a:ext cx="2305800" cy="59040"/>
            </p14:xfrm>
          </p:contentPart>
        </mc:Choice>
        <mc:Fallback xmlns="">
          <p:pic>
            <p:nvPicPr>
              <p:cNvPr id="216" name="Ink 215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237700" y="2817582"/>
                <a:ext cx="2320560" cy="7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38932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4224</TotalTime>
  <Words>519</Words>
  <Application>Microsoft Office PowerPoint</Application>
  <PresentationFormat>On-screen Show (4:3)</PresentationFormat>
  <Paragraphs>80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28</dc:title>
  <dc:creator>Agnes</dc:creator>
  <cp:lastModifiedBy>Agnes</cp:lastModifiedBy>
  <cp:revision>119</cp:revision>
  <cp:lastPrinted>2014-11-22T22:39:37Z</cp:lastPrinted>
  <dcterms:created xsi:type="dcterms:W3CDTF">2014-04-11T05:21:24Z</dcterms:created>
  <dcterms:modified xsi:type="dcterms:W3CDTF">2023-09-26T13:58:10Z</dcterms:modified>
</cp:coreProperties>
</file>