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0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1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2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5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5" r:id="rId2"/>
    <p:sldId id="296" r:id="rId3"/>
    <p:sldId id="285" r:id="rId4"/>
    <p:sldId id="287" r:id="rId5"/>
    <p:sldId id="259" r:id="rId6"/>
    <p:sldId id="266" r:id="rId7"/>
    <p:sldId id="268" r:id="rId8"/>
    <p:sldId id="289" r:id="rId9"/>
    <p:sldId id="292" r:id="rId10"/>
    <p:sldId id="293" r:id="rId11"/>
    <p:sldId id="294" r:id="rId12"/>
    <p:sldId id="290" r:id="rId13"/>
    <p:sldId id="295" r:id="rId14"/>
    <p:sldId id="291" r:id="rId15"/>
    <p:sldId id="297" r:id="rId16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s" initials="A" lastIdx="1" clrIdx="0">
    <p:extLst>
      <p:ext uri="{19B8F6BF-5375-455C-9EA6-DF929625EA0E}">
        <p15:presenceInfo xmlns:p15="http://schemas.microsoft.com/office/powerpoint/2012/main" userId="Ag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9" autoAdjust="0"/>
  </p:normalViewPr>
  <p:slideViewPr>
    <p:cSldViewPr snapToGrid="0">
      <p:cViewPr varScale="1">
        <p:scale>
          <a:sx n="59" d="100"/>
          <a:sy n="59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3892D7E-2C7E-4EEF-AE2E-8DD1D30DB66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2AAD7E0-FDD4-452C-B07E-A18995BE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9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21:04:48.2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AA1990-96EA-4F32-857C-CD490044BCCD}" emma:medium="tactile" emma:mode="ink">
          <msink:context xmlns:msink="http://schemas.microsoft.com/ink/2010/main" type="writingRegion" rotatedBoundingBox="8229,5789 9896,6354 9446,7681 7779,7115"/>
        </emma:interpretation>
      </emma:emma>
    </inkml:annotationXML>
    <inkml:traceGroup>
      <inkml:annotationXML>
        <emma:emma xmlns:emma="http://www.w3.org/2003/04/emma" version="1.0">
          <emma:interpretation id="{9453EE93-3201-4AB1-8302-3B4CF8F87256}" emma:medium="tactile" emma:mode="ink">
            <msink:context xmlns:msink="http://schemas.microsoft.com/ink/2010/main" type="paragraph" rotatedBoundingBox="8229,5789 9896,6354 9446,7681 7779,7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616FD-13EA-48D1-81AE-69B3DFA2E0FB}" emma:medium="tactile" emma:mode="ink">
              <msink:context xmlns:msink="http://schemas.microsoft.com/ink/2010/main" type="line" rotatedBoundingBox="8229,5789 9896,6355 9446,7681 7779,7115"/>
            </emma:interpretation>
          </emma:emma>
        </inkml:annotationXML>
        <inkml:traceGroup>
          <inkml:annotationXML>
            <emma:emma xmlns:emma="http://www.w3.org/2003/04/emma" version="1.0">
              <emma:interpretation id="{EB67C174-76B3-4153-8157-D1E60B06B7F3}" emma:medium="tactile" emma:mode="ink">
                <msink:context xmlns:msink="http://schemas.microsoft.com/ink/2010/main" type="inkWord" rotatedBoundingBox="8229,5789 9896,6355 9446,7681 7779,7115"/>
              </emma:interpretation>
            </emma:emma>
          </inkml:annotationXML>
          <inkml:trace contextRef="#ctx0" brushRef="#br0">3048-219 18 0,'0'-3'9'0,"0"3"-5"0,0 0 9 32,0 0-11-32,0 0 0 15,0 0 2-15,0 0 1 16,0 0-6-16,0 0 1 15,0 0 3-15,0 0 1 16,0 0-2-16,0 0 1 0,0 0-1 16,0 0 0-16,0 0 0 15,0 0 0-15,0-8-1 16,0 8 0-16,0-11 0 16,0 1 0-16,4-5-1 15,-4 4 1-15,4-7-1 16,0 3 0-16,0 0 0 15,0 1 1-15,0-8-1 16,-4 4 0-16,0-4 0 16,0 3 0-16,0-3 0 15,0 4 1-15,-4-4-1 16,4 4 0-16,-4-19 0 16,0 12 1-16,0 3-1 15,0 4 0-15,4-8 0 0,0 4 0 16,0-3 0-1,-4-5 0-15,0 5 0 0,4-1 1 16,-5 1-1-16,5 6 1 16,-4 1-1-16,4 3 0 15,0-3 0-15,0-4 1 16,4 4-1-16,1 0 0 16,-1-4 0-16,-4 0 0 15,4 0 0-15,-4 4 0 16,4-1 0-16,-4 1 0 15,0 0 0-15,0 0 0 0,0-1 0 16,0 1 0-16,0-4 0 16,0 0 1-16,0 0-1 15,0 0 0-15,-4-3 0 16,0 6 0-16,4 5 0 16,0-1 0-16,0 1 0 15,0-1 0-15,0 0 0 16,0 1 0-16,0-5-1 15,0 1 1-15,0 0 0 16,0 0 0-16,0-1 0 16,0 1 0-16,0 0 0 15,0 3 0-15,0-3 0 16,0 3 1-16,0 4-1 0,0 4 0 16,0-4 0-16,0 0 0 15,0 0-1-15,0-4 1 16,0 5 0-16,0-1 0 15,4 3 0-15,-4 8 0 0,0-7 0 16,0 0 0 0,0-1 0-1,0 1 0-15,0 0 0 16,0 7 0-16,0-8-1 16,0 8 1-16,0 0 0 15,0-3 0-15,-4 3-1 16,0 3 1-16,-1 1 0 15,1 3 0-15,-4 1 0 16,0-1 0-16,-4 0-1 16,-1 8 1-16,1-4 0 15,0 0 0-15,-1-4 0 0,1 8 1 16,0-4-1-16,-1 3 0 16,1 1 0-16,0 3 0 15,3 1 0-15,1-1 0 16,4-4 0-16,0 1 0 15,0 0 0-15,0-1 0 16,-5-3 0-16,5 0 0 16,0-4 0-16,0 1 0 0,-4-1-1 15,4 0 1-15,0 4 0 16,0-7 0-16,-1 0 0 16,5-4 0-16,-4 0 0 15,4 3 1-15,0-3-1 16,0 0 0-16,0 0 0 15,9-3 1-15,-1-5-1 16,-4 1 0-16,0-4 0 16,-4 0 0-16,4 0-1 15,-4-3 1-15,4-1 0 16,0 0 0-16,0 1 0 16,5-5 0-16,-1 1 0 15,0 0 0-15,0 11 0 16,1-4 0-16,-1 0 0 15,0-4 1-15,4 4-2 16,1-7 1-16,-5 3 0 0,0 4 0 16,0 0 0-1,1 0 0-15,-1 0-1 0,0 0 1 16,0 0 0-16,0 4 0 16,1 0 0-16,7 3 0 15,-8 0 0-15,1 1 0 16,-1 3 0-16,-4 3 0 15,0 1 0-15,0 0 0 16,0-1 0-16,0 5 1 16,0 3-1-16,1 0 1 0,-1 0-1 15,4 3 0-15,0-3 0 16,0 0 1-16,1-4-1 16,3 1 0-16,-4 6 0 15,4 1 1-15,-3 0-1 16,3 3 0-16,0 0 0 15,1 0 0-15,-5 4 0 16,0 0 1-16,0-3-1 16,1-5 0-16,-1-3 0 15,0 0 1-15,0-4-1 16,0-3 1-16,1 7-1 16,-1 0 1-16,-4-7 0 15,-4-1 0-15,4 1-2 16,-4 0 0-16,0-1-11 15,8-3 1-15</inkml:trace>
          <inkml:trace contextRef="#ctx0" brushRef="#br0" timeOffset="1250.01">3948-1366 24 0,'0'-4'12'0,"4"4"-4"0,-4 0 7 15,0 0-15-15,4 4 0 16,-4-1 2-16,0 1 1 15,0 3-3-15,0 1 0 16,0-1 2-16,0 0 0 16,0 4 0-16,4 4 0 15,1 3-1-15,-5 4 0 16,0 7 0-16,4-3 0 0,0 7 0 16,0-4 0-16,0 0 0 15,-4-7 0-15,-4 11 0 16,4 0 0-16,-4 0-1 15,0-11 1-15,0 0-1 16,-5 0 1-16,5 0-1 16,0 0 1-16,0-4-1 15,0 4 1-15,4-8-1 16,-4 1 1-16,4-4-1 16,-4-4 1-16,4 1-1 15,0-5 1-15,0-3-1 16,0 0 1-16,4-7-1 15,0 0 1-15,-4-4-1 16,4-4 1-16,-4 4-1 16,0 4 1-16,0-8-1 15,0 1 0-15,-4 3 0 0,0-4 0 16,0 0 0-16,-5 4 1 16,1-7-1-16,0 7 0 15,0-3 0-15,-5-1 0 16,1 0 0-16,0 4 0 15,-1 0 0-15,-3 4 0 16,-1 0 0-16,1-1 0 16,0 5 0-16,-5 3 0 15,5 0 0-15,-5 0 0 16,5 0-1-16,-1 3 1 0,1 5 0 16,-1-1 0-16,1 4-1 15,-1 0 0-15,5 0 0 16,0 4 1-16,-1 3-1 15,5 0 1-15,0-3-1 16,4-4 1-16,0 0 0 16,4 0 0-16,4 3 0 15,0 1 0-15,4 3 0 16,0 0 1-16,5-3-1 16,-1 0 0-16,0-1 0 15,1-3 1-15,-1 0-1 16,0-3 1-16,5-1-1 15,-5 0 1-15,5-3-1 16,-1-1 1-16,0 1-1 16,1 0 1-16,-1-4-1 15,1 0 1-15,-1-4-1 16,1 0 0-16,-1-3 0 16,1 0 1-16,3 0-1 0,1-4 1 15,-1 0-4-15,1 3 0 16,-5 1-9-16,5 3 0 15</inkml:trace>
          <inkml:trace contextRef="#ctx0" brushRef="#br0" timeOffset="1921.9">4215-1191 20 0,'-4'-3'10'0,"4"3"0"0,0 0 5 15,4 3-14-15,-4 1 1 16,4 0 2-16,1-1 1 16,-1 8-6-16,0-3 1 15,4 2 3-15,0 1 0 16,0 4-1-16,1 3 1 16,-1 1-1-16,0-1 0 0,4 4-1 15,1 0 0-15,-1 3 0 16,0-3 0-16,1-7 0 15,-1-1 0-15,5 5-1 16,-5-5 1-16,0 5 0 16,1-5 0-16,-1 1-1 15,-4 3 1-15,0-3 0 16,1-4 0-16,-5 0-1 16,0 0 1-16,0-4-1 15,0 0 1-15,-4 1-1 16,0-5 1-16,0 1-1 15,0 0 1-15,0-1-2 16,0-3 1-16,0 4-4 16,-4-4 1-16,0-4-10 15,0 1 1-15</inkml:trace>
          <inkml:trace contextRef="#ctx0" brushRef="#br0" timeOffset="2562.53">4145-745 26 0,'0'-7'13'0,"0"3"-10"16,0 4 14-16,0 0-14 15,0 0 1-15,0 0 0 16,0 0 1-16,0 0-6 16,0 0 0-16,0 0 4 15,0-7 0-15,5 0-1 16,-1-1 0-16,0 1-1 16,0 0 0-16,4-4 0 15,0 0 0-15,9 0-1 0,-5 0 1 16,5 0-1-16,3 3 1 15,5-6-1-15,-1-4 1 16,1-1-1-16,4-6 1 16,-4-1-1-16,-1 4 0 15,-3 0 0-15,-1 4 0 16,5 3 0-16,-4-3 1 16,-5 4-1-16,-4-1 0 15,-3 4 0-15,3 0 0 0,-4 4 0 16,0-1 0-16,1 1 0 15,-1 0 0-15,0 3 0 16,0 0 0-16,-4-3-2 16,-4 7 0-16,4-4-5 15,1 1 0-15,11-4-4 16,-8 3 0-16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43.18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E699E0-E752-4AB7-96AC-A0129C50F670}" emma:medium="tactile" emma:mode="ink">
          <msink:context xmlns:msink="http://schemas.microsoft.com/ink/2010/main" type="writingRegion" rotatedBoundingBox="6563,12096 6750,15564 5776,15617 5589,12148"/>
        </emma:interpretation>
      </emma:emma>
    </inkml:annotationXML>
    <inkml:traceGroup>
      <inkml:annotationXML>
        <emma:emma xmlns:emma="http://www.w3.org/2003/04/emma" version="1.0">
          <emma:interpretation id="{B19CE659-8E13-4BF6-AE66-DD0D7C9BC662}" emma:medium="tactile" emma:mode="ink">
            <msink:context xmlns:msink="http://schemas.microsoft.com/ink/2010/main" type="paragraph" rotatedBoundingBox="6563,12096 6750,15564 5776,15617 5589,12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4B9087-55D0-4029-9257-A6819717F3F9}" emma:medium="tactile" emma:mode="ink">
              <msink:context xmlns:msink="http://schemas.microsoft.com/ink/2010/main" type="line" rotatedBoundingBox="6563,12096 6750,15564 5776,15617 5589,12148"/>
            </emma:interpretation>
          </emma:emma>
        </inkml:annotationXML>
        <inkml:traceGroup>
          <inkml:annotationXML>
            <emma:emma xmlns:emma="http://www.w3.org/2003/04/emma" version="1.0">
              <emma:interpretation id="{43E460CE-DE35-4040-AA62-AC8BF419621F}" emma:medium="tactile" emma:mode="ink">
                <msink:context xmlns:msink="http://schemas.microsoft.com/ink/2010/main" type="inkWord" rotatedBoundingBox="6563,12096 6750,15564 5776,15617 5589,12148">
                  <msink:destinationLink direction="with" ref="{23AF9A1F-0918-43BF-8B1B-308D9E0D69FA}"/>
                </msink:context>
              </emma:interpretation>
            </emma:emma>
          </inkml:annotationXML>
          <inkml:trace contextRef="#ctx0" brushRef="#br0">181 1112 13 0,'-12'-11'6'0,"12"22"1"0,0-11 7 0,0 0-12 16,8-11 0-16,0 4 1 16,4 0 0-16,5-4-4 15,-1 0 0-15,-4-10 3 16,4-1 0-16,4-7-2 16,5 1 1-16,-1 2-1 15,0 5 1-15,1-1-2 16,-1 4 1-16,0 4-2 15,-3 3 1-15,-1 4-6 16,4-1 1-16</inkml:trace>
          <inkml:trace contextRef="#ctx0" brushRef="#br0" timeOffset="515.63">250 1689 18 0,'0'-4'9'0,"12"-3"-7"16,-12 7 12-16,8-7-14 15,0-4 1-15,-3-7 0 16,7-11 1-16,8 0-3 16,8 0 1-16,13-3 1 15,3-8 0-15,5-3-1 16,4 7 0-16,-1 4 0 0,1 3 0 15,0 0-2-15,-5 4 0 16,-7 0-4-16,-4 3 0 16</inkml:trace>
          <inkml:trace contextRef="#ctx0" brushRef="#br0" timeOffset="1015.58">258 2308 21 0,'0'-3'10'0,"20"-4"-11"0,-11-8 17 15,-5 1-16-15,8-11 0 16,8-1 0-16,12-3 1 16,13-7-1-16,8-10 0 15,16 2 0-15,4-2 1 16,0-5-1-16,-9 4 0 16,1-3 0-16,-4 3 0 15,-4-3-2-15,-4 10 0 16,-9 0-4-16,-3 4 0 15</inkml:trace>
          <inkml:trace contextRef="#ctx0" brushRef="#br1" timeOffset="-4703.25">80 384 20 0,'12'29'10'0,"4"-3"-11"0,-16-19 14 0,4 4-15 15,-4-4 0-15,8 4-8 16,1 3 0-16</inkml:trace>
          <inkml:trace contextRef="#ctx0" brushRef="#br1" timeOffset="-4578.2">112 770 18 0,'0'29'9'0,"8"7"-11"16,-4-33 14-16,-4 12-13 15,-4-1 0-15,4 4-8 16,4 0 1-16</inkml:trace>
          <inkml:trace contextRef="#ctx0" brushRef="#br1" timeOffset="-4437.63">145 1289 17 0,'-12'36'8'0,"12"14"-9"0,0-39 12 15,0 7-12-15,-4-4 1 16,-1 1-8-16,10-4 0 16</inkml:trace>
          <inkml:trace contextRef="#ctx0" brushRef="#br1" timeOffset="-4312.6">153 1836 17 0,'-4'29'8'0,"-12"7"-13"0,12-25 12 0,-1 3-13 16,10 1 0-16</inkml:trace>
          <inkml:trace contextRef="#ctx0" brushRef="#br1" timeOffset="-4203.25">185 2434 12 0,'-12'55'6'0,"-12"-16"-19"16,24-28 11-16</inkml:trace>
          <inkml:trace contextRef="#ctx0" brushRef="#br1" timeOffset="-4812.58">3-1 13 0,'-4'0'6'0,"4"7"3"0,0-7 4 15,0 4-12-15,0 3 1 16,0 0 0-16,0 4 0 16,0 0-4-16,0 3 1 15,0 1-4-15,4 3 1 16</inkml:trace>
          <inkml:trace contextRef="#ctx0" brushRef="#br1" timeOffset="-3968.82">210 3328 18 0,'-9'32'9'0,"-3"4"-8"0,12-32 18 15,0 7-19-15,-4 3 1 16,0 1 0-16,4-5 0 16,-4-2-3-16,0-1 0 0,4-4-4 15,12-6 1-15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39.9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A9DD2E-3B32-4928-A1FB-07706F3638F2}" emma:medium="tactile" emma:mode="ink">
          <msink:context xmlns:msink="http://schemas.microsoft.com/ink/2010/main" type="writingRegion" rotatedBoundingBox="8446,13882 10290,16141 7355,18537 5511,16278"/>
        </emma:interpretation>
      </emma:emma>
    </inkml:annotationXML>
    <inkml:traceGroup>
      <inkml:annotationXML>
        <emma:emma xmlns:emma="http://www.w3.org/2003/04/emma" version="1.0">
          <emma:interpretation id="{7E10AC29-A13C-499F-BEA5-E0FD58B92CD5}" emma:medium="tactile" emma:mode="ink">
            <msink:context xmlns:msink="http://schemas.microsoft.com/ink/2010/main" type="paragraph" rotatedBoundingBox="8644,14084 8709,15731 8652,15733 8588,14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1D372C-5E28-47A9-8ACA-3CBDF931DC9F}" emma:medium="tactile" emma:mode="ink">
              <msink:context xmlns:msink="http://schemas.microsoft.com/ink/2010/main" type="inkBullet" rotatedBoundingBox="8622,14085 8625,14147 8602,14148 8600,14086"/>
            </emma:interpretation>
          </emma:emma>
        </inkml:annotationXML>
        <inkml:trace contextRef="#ctx0" brushRef="#br0">12 0 22 0,'-12'0'11'0,"12"4"-11"0,0-4 17 15,0 0-16-15,0 3 0 16,0 5-1-16,0-1 1 15,4 4-4-15,0 0 1 16,4-4-4-16,0 4 0 16</inkml:trace>
      </inkml:traceGroup>
      <inkml:traceGroup>
        <inkml:annotationXML>
          <emma:emma xmlns:emma="http://www.w3.org/2003/04/emma" version="1.0">
            <emma:interpretation id="{9D06E6B3-A292-4287-AF2B-1C651D08D4DC}" emma:medium="tactile" emma:mode="ink">
              <msink:context xmlns:msink="http://schemas.microsoft.com/ink/2010/main" type="line" rotatedBoundingBox="8656,14376 8709,15731 8652,15733 8599,14378"/>
            </emma:interpretation>
          </emma:emma>
        </inkml:annotationXML>
        <inkml:traceGroup>
          <inkml:annotationXML>
            <emma:emma xmlns:emma="http://www.w3.org/2003/04/emma" version="1.0">
              <emma:interpretation id="{A4032BD4-9C6C-41A6-8D34-D2D5E097FD18}" emma:medium="tactile" emma:mode="ink">
                <msink:context xmlns:msink="http://schemas.microsoft.com/ink/2010/main" type="inkWord" rotatedBoundingBox="8656,14376 8709,15731 8652,15733 8599,14378">
                  <msink:destinationLink direction="with" ref="{23AF9A1F-0918-43BF-8B1B-308D9E0D69FA}"/>
                </msink:context>
              </emma:interpretation>
            </emma:emma>
          </inkml:annotationXML>
          <inkml:trace contextRef="#ctx0" brushRef="#br0" timeOffset="125.04">24 292 23 0,'0'29'11'0,"9"7"-12"15,-9-29 17-15,0 0-17 16,0 4 0-16,0 0-11 16,4 3 0-16</inkml:trace>
          <inkml:trace contextRef="#ctx0" brushRef="#br0" timeOffset="265.65">69 678 20 0,'0'32'10'0,"4"8"-8"15,-4-33 13-15,0 4-15 16,-4 0 1-16,4 3-9 16,-4 0 1-16,8 1 4 0,0 3 1 15</inkml:trace>
          <inkml:trace contextRef="#ctx0" brushRef="#br0" timeOffset="390.63">85 1189 20 0,'-16'33'10'0,"0"-15"-14"0,12-15 17 16,-4 8-23-16,4 0 1 15</inkml:trace>
          <inkml:trace contextRef="#ctx0" brushRef="#br0" timeOffset="531.24">73 1582 23 0,'-4'25'11'0,"4"4"-13"16,0-25 23-16,0-1-22 15,0 1 1-15,0-4-13 16,0 0 0-16</inkml:trace>
        </inkml:traceGroup>
      </inkml:traceGroup>
    </inkml:traceGroup>
    <inkml:traceGroup>
      <inkml:annotationXML>
        <emma:emma xmlns:emma="http://www.w3.org/2003/04/emma" version="1.0">
          <emma:interpretation id="{D8342D9C-2B2E-4CD6-A813-11B855D290F0}" emma:medium="tactile" emma:mode="ink">
            <msink:context xmlns:msink="http://schemas.microsoft.com/ink/2010/main" type="paragraph" rotatedBoundingBox="8293,15024 9639,16673 8709,17432 7363,157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2FB614-624E-4E92-853E-E68249FC5450}" emma:medium="tactile" emma:mode="ink">
              <msink:context xmlns:msink="http://schemas.microsoft.com/ink/2010/main" type="line" rotatedBoundingBox="8293,15024 9639,16673 8709,17432 7363,15783"/>
            </emma:interpretation>
          </emma:emma>
        </inkml:annotationXML>
        <inkml:traceGroup>
          <inkml:annotationXML>
            <emma:emma xmlns:emma="http://www.w3.org/2003/04/emma" version="1.0">
              <emma:interpretation id="{F74DE7FB-366A-4800-996B-034C8FAE910B}" emma:medium="tactile" emma:mode="ink">
                <msink:context xmlns:msink="http://schemas.microsoft.com/ink/2010/main" type="inkWord" rotatedBoundingBox="8293,15024 9639,16673 8709,17432 7363,15783"/>
              </emma:interpretation>
            </emma:emma>
          </inkml:annotationXML>
          <inkml:trace contextRef="#ctx0" brushRef="#br0" timeOffset="26912.45">-182 2151 16 0,'0'7'8'0,"4"-14"-3"16,-4 4 8-16,0 3-13 16,0 0 1-16,0 0 1 15,0 3 0-15,4-3-2 16,-4 11 0-16,4 0 1 16,0 0 1-16,0 7-1 15,0 0 1-15,4 3-1 16,0 8 0-16,0-4 0 0,1 8 0 15,-1-4-1-15,4 3 0 16,0-3 0-16,0 0 1 16,0-1-1-16,-4 5 0 15,5-4 0-15,-5-4 0 16,0 0 0-16,0 0 1 16,0-14-1-16,0 7 1 15,-4-7 0-15,0-4 0 16,4-3 0-16,-4-4 0 0,0-4 0 15,0 1 0-15,5-5 0 16,-1-6 0-16,0-8-1 16,0 4 1-16,8 0-1 15,-4-7 0-15,4 0 0 16,-3-11 1-16,-1 3-1 16,0-6 0-16,0 10 0 15,-4-3 0-15,0 3 0 16,0 0 0-16,-4 4 0 15,1-1 0-15,-1 1 0 16,0 11 0-16,0-1-3 16,-4 1 1-16,4 3-7 15,4 0 1-15</inkml:trace>
          <inkml:trace contextRef="#ctx0" brushRef="#br0" timeOffset="27553.08">466 2695 17 0,'0'-3'8'0,"0"-15"-1"16,0 10 6-16,0 1-12 16,0-4 0-16,0 1 1 15,-4-5 0-15,4 4-2 16,0 4 0-16,-4-7 1 0,0 7 1 15,-4 3-1-15,0 0 1 16,-4 4-2-16,0 4 1 16,-1 3-1-16,1 8 0 15,0-5-1-15,0 1 1 16,4 11 0-16,4-4 0 16,4 3 0-16,0 1 0 15,0 7 0-15,0 3 1 16,4 4-1-16,0 4 1 15,0-4-1-15,4-4 1 0,-4 4-1 16,0-3 1-16,-4-1-1 16,4-10 1-16,-4 7 0 15,0-11 0-15,0-4-3 16,0-3 1-16,-4 0-7 16,4-4 1-16</inkml:trace>
          <inkml:trace contextRef="#ctx0" brushRef="#br0" timeOffset="27818.66">231 2994 26 0,'-4'0'13'0,"-4"4"-12"16,16-4 19-16,0-4-18 15,0 4 0-15,5-3 1 0,3 3 1 16,4 0-5-16,4-8 0 16,1 1 2-16,-1-7 1 15,0 3-2-15,-3-3 0 16,3-1-9-16,0 4 1 16,9 1-1-16,-9 6 0 15</inkml:trace>
          <inkml:trace contextRef="#ctx0" brushRef="#br1" timeOffset="5718.82">-1232 1704 19 0,'4'-14'9'0,"24"-4"-9"16,-19 11 18-16,7-4-17 16,4-3 1-16,0-4 0 15,13-4 0-15,7-7-3 16,9-3 1-16,-5-4 1 15,1-8 1-15,12-2-1 16,4 10 1-16,7-4-2 0,-3-3 1 16,8-4 0-16,0 0 0 15,-8 11-1-15,-4 0 0 16,-17 4-2-16,-3 3 0 16,-4 4-5-16,3 6 0 15</inkml:trace>
        </inkml:traceGroup>
      </inkml:traceGroup>
    </inkml:traceGroup>
    <inkml:traceGroup>
      <inkml:annotationXML>
        <emma:emma xmlns:emma="http://www.w3.org/2003/04/emma" version="1.0">
          <emma:interpretation id="{4455B5E5-64DD-4FCD-9C21-C262869F14B7}" emma:medium="tactile" emma:mode="ink">
            <msink:context xmlns:msink="http://schemas.microsoft.com/ink/2010/main" type="paragraph" rotatedBoundingBox="5826,15968 6642,16708 6272,17116 5456,16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79AC3-915D-42EF-BFF4-C1FCB45109DD}" emma:medium="tactile" emma:mode="ink">
              <msink:context xmlns:msink="http://schemas.microsoft.com/ink/2010/main" type="line" rotatedBoundingBox="5826,15968 6642,16708 6272,17116 5456,16376"/>
            </emma:interpretation>
          </emma:emma>
        </inkml:annotationXML>
        <inkml:traceGroup>
          <inkml:annotationXML>
            <emma:emma xmlns:emma="http://www.w3.org/2003/04/emma" version="1.0">
              <emma:interpretation id="{947F9D3C-B58F-46A1-9444-567248C79B33}" emma:medium="tactile" emma:mode="ink">
                <msink:context xmlns:msink="http://schemas.microsoft.com/ink/2010/main" type="inkWord" rotatedBoundingBox="5826,15968 6642,16708 6272,17116 5456,16376"/>
              </emma:interpretation>
            </emma:emma>
          </inkml:annotationXML>
          <inkml:trace contextRef="#ctx0" brushRef="#br0" timeOffset="28787.47">-2963 2097 24 0,'8'-7'12'0,"-12"3"-14"16,4 4 21-16,0 0-19 15,0 4 1-15,4 0 0 16,0 3 1-1,9 18-2-15,-1 0 0 16,4 4 1-16,0 3 0 16,0 15 0-16,1-3 1 15,-1-1-2-15,0-4 1 16,0 1 0-16,0 0 0 16,1-4-1-16,-5-4 1 15,0-3-1-15,-4-7 1 16,0-1-1-16,0-6 1 15,-4-5 0-15,0-2 0 16,-4-5 0-16,0-3 0 16,9-3-1-16,-5-5 1 0,0-2-1 15,-4-5 1-15,0-6-1 16,4 6 1-16,0-7-1 16,4 1 0-16,4-4 0 15,0-8 0-15,4 1 0 16,1-4 0-16,-1 3 0 15,0 1 0-15,0-4 0 16,0 0 0-16,-3-4 0 16,-1 19 0-16,-4-1-2 15,-4 8 1-15,-4-1-9 16,0 12 1-16</inkml:trace>
          <inkml:trace contextRef="#ctx0" brushRef="#br0" timeOffset="29631.24">-2197 2436 38 0,'-4'-4'19'0,"4"-3"-21"15,0 7 34-15,0 0-33 16,0 0 1-16,0-7-1 15,0 7 0-15,0 7-1 16,0-7 0-16,8-7-9 0,1 7 1 16</inkml:trace>
          <inkml:trace contextRef="#ctx0" brushRef="#br0" timeOffset="29397.8">-2448 2911 22 0,'0'11'11'0,"0"-25"-5"16,4 7 11-16,0-4-16 15,4 0 0-15,0-3 0 16,0-1 1-16,5 1-2 16,-1-4 0-16,0 3 1 15,0-3 0-15,4-3 0 16,1-1 0-16,-1 0-1 16,0 4 1-16,-4 0-1 15,0 4 0-15,-4 3 1 16,0 0 0-16,1 4-1 15,-9 7 1-15,0 0 0 16,0 4 0-16,-4 3 0 0,-1 4 0 16,5 0-1-16,0 10 0 15,5-6 0-15,-1 6 0 16,0-6 0-16,0 10 0 16,8-7 0-16,-4 0 0 15,0-7 0-15,0 0 1 16,4-1-1-16,5-10 1 15,-5 4-2-15,0-11 1 16,0-4-5-16,0-7 1 16,4 7-5-16,1-7 0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45.2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AF9A1F-0918-43BF-8B1B-308D9E0D69FA}" emma:medium="tactile" emma:mode="ink">
          <msink:context xmlns:msink="http://schemas.microsoft.com/ink/2010/main" type="inkDrawing" rotatedBoundingBox="5909,15069 7948,13983 8356,14749 6317,15835" semanticType="callout" shapeName="Other">
            <msink:sourceLink direction="with" ref="{43E460CE-DE35-4040-AA62-AC8BF419621F}"/>
            <msink:sourceLink direction="with" ref="{A4032BD4-9C6C-41A6-8D34-D2D5E097FD18}"/>
          </msink:context>
        </emma:interpretation>
      </emma:emma>
    </inkml:annotationXML>
    <inkml:trace contextRef="#ctx0" brushRef="#br0">-2 1221 18 0,'-12'4'9'0,"32"-15"-9"15,-12 0 12-15,4-7-12 16,8-7 0-16,13-11 1 15,11 0 0-15,13-11-1 16,12 0 0-16,8-7 1 16,0-3 0-16,4-12 0 15,12-14 0-15,5 8 0 16,11-5 0-16,-3 5-1 16,-13-5 1-16,-4 16-1 15,0 6 1-15,-8 4-1 16,0 3 1-16,-12 12-2 15,-4-4 1-15,-4 14-1 16,-9 0 1-16,-7 7-6 0,-8 8 1 16,-5-1-1-16,-8 12 0 15</inkml:trace>
    <inkml:trace contextRef="#ctx0" brushRef="#br0" timeOffset="-515.64">-493 782 19 0,'0'-4'9'0,"37"-18"-9"0,-21 8 13 16,12-8-12-16,5-3 0 16,16-11 1-16,7-7 0 0,5-4-3 15,0-7 0-15,8-11 2 16,8 0 0-16,4 11-1 16,12-7 0-16,-4 0 0 15,-4 3 0-15,-12-3 0 16,-8 3 0-16,-4 8 0 15,0 3 0-15,-9 11-1 16,-7 4 0-16,0 6-5 16,-13 8 1-16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50.2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62774B-8872-4F6C-96E4-A5890910B1C4}" emma:medium="tactile" emma:mode="ink">
          <msink:context xmlns:msink="http://schemas.microsoft.com/ink/2010/main" type="inkDrawing" rotatedBoundingBox="15135,11870 18231,13628 17951,14122 14855,12364" semanticType="callout" shapeName="Other">
            <msink:sourceLink direction="with" ref="{B9FB673C-E0EF-4297-9C7D-51AD66879C9B}"/>
          </msink:context>
        </emma:interpretation>
      </emma:emma>
    </inkml:annotationXML>
    <inkml:trace contextRef="#ctx0" brushRef="#br0">-1-2 16 0,'0'7'8'0,"0"-17"-6"0,0 10 9 15,0 0-10-15,4 7 1 0,-4 0 0 16,4-3 0-16,0 6-3 16,0-2 1-16,0-1 1 15,0 7 1-15,0-3-1 16,1 7 1-16,3-7-1 16,4-4 0-16,0 4 0 15,0 3 0-15,4 4 0 16,1 0 0-16,-1 0-1 15,0 4 1-15,4 3-1 16,-4 4 0-16,5-7 0 16,-1-1 1-16,0 1 0 15,-8 3 0-15,5 0-1 16,-1 1 0-16,4-1 1 16,4 0 0-16,1 0-1 15,-1 4 0-15,0-4 0 16,1 4 0-16,3-4 0 15,-4 11 1-15,1-3-2 0,3-4 1 16,0-8 0-16,1 4 0 16,-1 1 0-16,1-1 1 15,3 0-1-15,0 0 1 16,1 1 0-16,-1-1 0 16,5 0-1-16,-13-3 1 15,0 3-1-15,1 0 1 16,-1 0-1-16,4 0 0 15,1 1 0-15,3-5 0 16,5 1 0-16,-1 0 0 0,1-1 0 16,-1-3 0-16,1 4 0 15,3-4 1-15,1 3-1 16,-1 1 1-16,1 0-1 16,-1 6 0-16,1-6 0 15,-9 3 1-15,5-10-1 16,-1-1 0-16,5 1 0 15,3-1 0-15,5-3 0 16,0 3 0-16,-1 1 0 16,5-1 1-16,0 0-1 15,3 1 0-15,5-1 0 16,-16 1 0-16,-1-1 0 16,5 0 0-16,4 1 0 15,-1-4 0-15,5-1 0 16,0-2 0-16,-4-1 0 15,3 4 0-15,5-1 0 16,4-2 0-16,-16 3 0 16,-5-4 1-16,1 0-1 0,-1-3 0 15,1-1 0-15,4 1 1 16,-1-4-1-16,1 0 1 16,-5 0-1-16,-3 0 1 15,-5 0-2-15,-3 0 0 16,-1 0-8-16,-7 0 0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55.2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2FAE5D-FA8F-4C53-8F58-7382E0FFD32A}" emma:medium="tactile" emma:mode="ink">
          <msink:context xmlns:msink="http://schemas.microsoft.com/ink/2010/main" type="writingRegion" rotatedBoundingBox="15281,11972 15402,16861 14821,16875 14700,11987"/>
        </emma:interpretation>
      </emma:emma>
    </inkml:annotationXML>
    <inkml:traceGroup>
      <inkml:annotationXML>
        <emma:emma xmlns:emma="http://www.w3.org/2003/04/emma" version="1.0">
          <emma:interpretation id="{2BFE487E-7302-4687-A135-5552FF500E52}" emma:medium="tactile" emma:mode="ink">
            <msink:context xmlns:msink="http://schemas.microsoft.com/ink/2010/main" type="paragraph" rotatedBoundingBox="15281,11972 15402,16861 14821,16875 14700,11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0C8092-E0F4-41D0-8181-0714AE70EFAE}" emma:medium="tactile" emma:mode="ink">
              <msink:context xmlns:msink="http://schemas.microsoft.com/ink/2010/main" type="line" rotatedBoundingBox="15281,11972 15402,16861 14821,16875 14700,11987"/>
            </emma:interpretation>
          </emma:emma>
        </inkml:annotationXML>
        <inkml:traceGroup>
          <inkml:annotationXML>
            <emma:emma xmlns:emma="http://www.w3.org/2003/04/emma" version="1.0">
              <emma:interpretation id="{EB0A4391-590C-4087-9773-0345F6314861}" emma:medium="tactile" emma:mode="ink">
                <msink:context xmlns:msink="http://schemas.microsoft.com/ink/2010/main" type="inkWord" rotatedBoundingBox="15281,11972 15402,16861 14821,16875 14700,11987"/>
              </emma:interpretation>
            </emma:emma>
          </inkml:annotationXML>
          <inkml:trace contextRef="#ctx0" brushRef="#br0">-976 3075 25 0,'0'-8'12'0,"0"5"-8"0,0-4 15 0,0 7-19 16,0 0 1-16,0 0 1 16,0 3 0-1,0-3-2-15,0 4 0 0,4 10 2 16,0 1 0-16,4 21-1 16,0 0 1-16,0-4-1 0,4 8 0 15,0-1-1-15,4 1 1 16,1 0-1-16,-1-1 1 15,-4-6-1-15,0-5 1 16,-4-2-1-16,0-8 1 16,-4-4 0-16,1-3 0 15,-1-7-1-15,0-1 1 16,-4-3-1-16,0-11 1 16,4-3-1-16,0-11 1 15,0-4-1-15,4-4 1 16,0 8-1-16,4-11 0 0,4-7 0 15,1 0 0-15,3 3-1 16,-4 4 1-16,4-7 0 16,5 7 0-16,-9 0-1 15,4 7 1-15,-4 4-2 16,1 7 0-16,-5 3-3 16,-4 1 0-16,4 3-6 15,0 4 1-15</inkml:trace>
          <inkml:trace contextRef="#ctx0" brushRef="#br0" timeOffset="562.45">-393 3572 13 0,'0'-18'6'0,"8"-7"4"0,-8 17 3 0,0-2-12 16,0-9 1-16,0 9 1 16,-4-5 0-16,0-3-4 15,4 0 1-15,-4 7 2 16,0 4 1-16,-4 4-1 16,0 3 0-16,0 3-1 15,-4 4 1-15,-1 4-1 16,1 0 1-16,-4 0-1 15,8 7 1-15,0 0-2 16,0 0 1-16,4 4-1 16,0 3 1-16,0 7-1 15,4-3 1-15,0 7-1 16,4 0 1-16,-4 7-1 16,8-3 0-16,-4 0 0 15,4-8 1-15,-4 0-1 0,4-3 1 16,-8 0-1-16,0-7 0 15,0-12-3-15,0 5 0 16,-4-8-6-16,4-7 0 16</inkml:trace>
          <inkml:trace contextRef="#ctx0" brushRef="#br0" timeOffset="750">-681 3831 25 0,'-4'-3'12'0,"16"-8"-10"0,-3 4 15 0,-1-4-15 16,8 4 1-16,4-1-1 15,5 1 1-15,-1 0-4 16,8-4 1-16,-3 7-1 16,-5-3 0-16,16 0-7 15,5 0 0-15</inkml:trace>
          <inkml:trace contextRef="#ctx0" brushRef="#br0" timeOffset="-1558.17">-741-899 25 0,'-9'3'12'0,"1"19"-15"16,8-19 20-16,0 8-18 0,-4 4 1 15,0-1-1 1,0 0 1-16,4-3-3 0,0 4 0 16,8-1-3-16,4 8 0 0</inkml:trace>
          <inkml:trace contextRef="#ctx0" brushRef="#br0" timeOffset="-1417.65">-705-309 25 0,'4'44'12'0,"4"31"-16"0,-4-57 22 0,-4-7-18 16,0 7 0-16,0 4-8 16,4 3 0-16,0 0 5 15,4 1 1-15</inkml:trace>
          <inkml:trace contextRef="#ctx0" brushRef="#br0" timeOffset="-1301.4">-620 354 24 0,'4'47'12'0,"-8"18"-15"15,8-54 21-15,-4 0-18 0,-4 7 1 16,0 3-2 0,0 5 1-16,4-1-7 0,0 0 1 15</inkml:trace>
          <inkml:trace contextRef="#ctx0" brushRef="#br0" timeOffset="-1161.16">-632 1050 25 0,'-12'57'12'0,"12"-10"-13"0,0-36 18 16,0 11-17-16,0 3 0 16,-4 4-2-16,0 3 0 15</inkml:trace>
          <inkml:trace contextRef="#ctx0" brushRef="#br0" timeOffset="-958.33">-685 1760 24 0,'-4'46'12'0,"4"-10"-10"16,4-21 12-16,-4 3-15 16,4 3 0-1,-4 1-12-15,4 0 1 0</inkml:trace>
          <inkml:trace contextRef="#ctx0" brushRef="#br0" timeOffset="-878.33">-652 2300 26 0,'-4'36'13'0,"4"7"-13"16,0-32 21-16,0-4-19 15,0 4 0-15,-4 0 0 0,4 0 1 16,0 3-6 0,0-7 1-16,-4 0-5 0,4-7 0 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32.9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C943AC2-1F0F-42D8-85DB-8060DB2B2417}" emma:medium="tactile" emma:mode="ink">
          <msink:context xmlns:msink="http://schemas.microsoft.com/ink/2010/main" type="writingRegion" rotatedBoundingBox="20287,15001 21308,15001 21308,16151 20287,16151"/>
        </emma:interpretation>
      </emma:emma>
    </inkml:annotationXML>
    <inkml:traceGroup>
      <inkml:annotationXML>
        <emma:emma xmlns:emma="http://www.w3.org/2003/04/emma" version="1.0">
          <emma:interpretation id="{2F42225D-5D71-4633-9444-D79BBAC4CEA1}" emma:medium="tactile" emma:mode="ink">
            <msink:context xmlns:msink="http://schemas.microsoft.com/ink/2010/main" type="paragraph" rotatedBoundingBox="20287,15001 21308,15001 21308,16151 20287,16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64203B-A5B3-434A-9173-6BB5516F04F1}" emma:medium="tactile" emma:mode="ink">
              <msink:context xmlns:msink="http://schemas.microsoft.com/ink/2010/main" type="line" rotatedBoundingBox="20287,15001 21308,15001 21308,16151 20287,16151"/>
            </emma:interpretation>
          </emma:emma>
        </inkml:annotationXML>
        <inkml:traceGroup>
          <inkml:annotationXML>
            <emma:emma xmlns:emma="http://www.w3.org/2003/04/emma" version="1.0">
              <emma:interpretation id="{30BC6156-4F92-487E-B36C-4B2B97F3BDA6}" emma:medium="tactile" emma:mode="ink">
                <msink:context xmlns:msink="http://schemas.microsoft.com/ink/2010/main" type="inkWord" rotatedBoundingBox="20287,15001 21308,15001 21308,16151 20287,16151"/>
              </emma:interpretation>
            </emma:emma>
          </inkml:annotationXML>
          <inkml:trace contextRef="#ctx0" brushRef="#br0">422 603 25 0,'0'-4'12'0,"4"11"-12"0,0-3 18 0,0 3-17 16,4 0 0-16,1 11 2 15,3 4 1-15,0 0-5 16,8 3 1-16,0 4 2 16,-3 3 0-16,3 4-1 15,0-7 1-15,-4 3-2 16,1 4 1-16,3 4-1 15,0-4 1-15,-4 0-1 16,-4-7 1-16,1-4-1 16,-1-7 1-16,-4 4-1 15,0-8 1-15,-4-3 0 16,0-4 0-16,0-3-1 16,-4-4 1-16,8-4-1 15,-4-7 1-15,0-3-1 16,0-8 1-16,5-3-1 15,3 0 0-15,8-8 0 16,4-6 0-16,1-4 0 0,-1-4 0 16,4-7-1-16,1 0 1 15,-1 3-2-15,-4 4 0 16,1-3-8-16,-5 14 0 16</inkml:trace>
          <inkml:trace contextRef="#ctx0" brushRef="#br0" timeOffset="-609.4">41-3 24 0,'-36'0'12'0,"32"8"-18"15,4-8 21-15,0 3-14 16,0 1 0-16,4 3 1 0,-4 0 1 15,4 0-3-15,8 1 0 16,0-1 2-16,8 0 0 16,1 4-1-16,-1 0 1 15,0 3-2-15,4 0 1 32,5 12-1-32,-5 3 0 15,0-4 0-15,-11 0 0 16,-9-7 0-16,-8 4 1 15,-4-1 0-15,-5 4 0 0,-7 4 0 16,8 0 1-16,-8-4-1 16,-5 1 0-16,-3-1-1 15,0-4 0-15,3-3-1 16,5 0 0-16,4-3-2 16,4-4 0-16,4-4-5 15,12 4 0-15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27.3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468928F-EEC0-46B1-AC05-1EF0A73D607E}" emma:medium="tactile" emma:mode="ink">
          <msink:context xmlns:msink="http://schemas.microsoft.com/ink/2010/main" type="writingRegion" rotatedBoundingBox="10612,15625 11143,15625 11143,17044 10612,17044"/>
        </emma:interpretation>
      </emma:emma>
    </inkml:annotationXML>
    <inkml:traceGroup>
      <inkml:annotationXML>
        <emma:emma xmlns:emma="http://www.w3.org/2003/04/emma" version="1.0">
          <emma:interpretation id="{1A63BF6E-6B7D-4387-BFC5-22D4CB2C0065}" emma:medium="tactile" emma:mode="ink">
            <msink:context xmlns:msink="http://schemas.microsoft.com/ink/2010/main" type="paragraph" rotatedBoundingBox="10612,15625 11143,15625 11143,17044 10612,17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1036A0-905F-415A-BDA2-CB70F0C5CE22}" emma:medium="tactile" emma:mode="ink">
              <msink:context xmlns:msink="http://schemas.microsoft.com/ink/2010/main" type="line" rotatedBoundingBox="10612,15625 11143,15625 11143,17044 10612,17044"/>
            </emma:interpretation>
          </emma:emma>
        </inkml:annotationXML>
        <inkml:traceGroup>
          <inkml:annotationXML>
            <emma:emma xmlns:emma="http://www.w3.org/2003/04/emma" version="1.0">
              <emma:interpretation id="{79DA525E-BC79-4267-AD6F-51170BBC1529}" emma:medium="tactile" emma:mode="ink">
                <msink:context xmlns:msink="http://schemas.microsoft.com/ink/2010/main" type="inkWord" rotatedBoundingBox="10612,15625 11143,15625 11143,17044 10612,17044"/>
              </emma:interpretation>
            </emma:emma>
          </inkml:annotationXML>
          <inkml:trace contextRef="#ctx0" brushRef="#br0">-3236 4061 22 0,'-4'18'11'0,"4"-36"-10"16,0 18 15-16,0 7-16 16,0-7 1-16,4 7 0 15,0-3 0-15,0-1-2 16,4 8 1-16,0-4 1 16,4 4 0-16,4-4-1 15,1 4 1-15,7 0-1 16,-4 0 1-16,4 0-1 15,-3 3 1-15,-1-3-1 0,-4 3 1 16,-4 1-1-16,-8-1 1 16,-4-3-1-16,-4 7 1 15,-4 0-1-15,-4-4 1 16,-4 1 0-16,-4-1 0 16,-1 1 0-16,1-5 0 15,0-6-1-15,-5 3 0 16,9 0-2-16,0 1 0 15,4-1-7-15,8 0 1 16</inkml:trace>
          <inkml:trace contextRef="#ctx0" brushRef="#br0" timeOffset="609.44">-3135 4839 22 0,'-4'-7'11'0,"8"3"-10"0,0 4 15 16,0 4-16-16,4 3 1 16,4 4 1-16,-4 0 0 15,5 7-2-15,-1 14 0 16,0-3 1-16,0-4 0 15,0 7 0-15,4 4 1 16,-3 0-1-16,3 4 1 16,0 3-1-16,-4-3 0 0,0 3 0 15,0 0 0-15,1-3 0 16,-9-7 0-16,4-5-1 16,-4-6 1-16,4 7 0 15,-4-11 0-15,4-4-1 16,-4-3 1-16,0-4-1 15,-4-7 1-15,4-7-1 16,0-7 1-16,0-1-1 16,0-10 1-16,5-7-1 15,-1-8 0-15,4-7 0 16,0-3 1-16,4 3-1 16,0 7 0-16,1-10-1 15,-1 10 1-15,-4-3-3 16,0 7 1-16,0 3-8 15,5-3 1-15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5:01.84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177FB0-D1D3-494C-A440-2E36935756F5}" emma:medium="tactile" emma:mode="ink">
          <msink:context xmlns:msink="http://schemas.microsoft.com/ink/2010/main" type="inkDrawing" rotatedBoundingBox="15367,14385 17383,13563 17633,14177 15618,14999" semanticType="enclosure" shapeName="Other">
            <msink:destinationLink direction="with" ref="{FEA57613-538A-4121-952B-D8D42F175DD4}"/>
          </msink:context>
        </emma:interpretation>
      </emma:emma>
    </inkml:annotationXML>
    <inkml:trace contextRef="#ctx0" brushRef="#br0">0 861 18 0,'28'-22'9'0,"45"-10"-8"0,-48 14 9 0,11-11-8 16,17-11 0-16,20-3 0 16,0-7 1-16,28-15-4 15,4 7 1-15,17-7 2 16,-4 0 0-16,-1 1-1 15,1-1 1-15,-9 4-1 16,-8 10 0-16,1 1-1 16,-17 14 1-16,-12 10-8 15,-12 5 0-15</inkml:trace>
    <inkml:trace contextRef="#ctx0" brushRef="#br0" timeOffset="375">413 1182 25 0,'17'-11'12'15,"64"-29"-11"-15,-61 22 17 0,16-11-17 16,25 0 1-16,24-14 1 16,21-7 1-16,-1-8-5 15,21-10 0-15,8-1 3 16,11-3 0-16,-15 0-1 15,4 0 1-15,-8 14-2 16,-13 8 1-16,-12 7-3 16,-20 10 0-16,-16 8-7 15,-12 7 1-15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5:21.6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4FE435-35BF-4CBD-8325-866895A53DB5}" emma:medium="tactile" emma:mode="ink">
          <msink:context xmlns:msink="http://schemas.microsoft.com/ink/2010/main" type="writingRegion" rotatedBoundingBox="17238,11528 21082,11387 21262,16308 17418,16449"/>
        </emma:interpretation>
      </emma:emma>
    </inkml:annotationXML>
    <inkml:traceGroup>
      <inkml:annotationXML>
        <emma:emma xmlns:emma="http://www.w3.org/2003/04/emma" version="1.0">
          <emma:interpretation id="{A3A5E415-4A83-40FC-8B51-112BF6D48AF3}" emma:medium="tactile" emma:mode="ink">
            <msink:context xmlns:msink="http://schemas.microsoft.com/ink/2010/main" type="paragraph" rotatedBoundingBox="17238,11528 21082,11387 21108,12086 17264,12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755FEF-47CD-412E-A6BA-73ADFE0D994B}" emma:medium="tactile" emma:mode="ink">
              <msink:context xmlns:msink="http://schemas.microsoft.com/ink/2010/main" type="line" rotatedBoundingBox="17238,11528 21082,11387 21108,12086 17264,12227"/>
            </emma:interpretation>
          </emma:emma>
        </inkml:annotationXML>
        <inkml:traceGroup>
          <inkml:annotationXML>
            <emma:emma xmlns:emma="http://www.w3.org/2003/04/emma" version="1.0">
              <emma:interpretation id="{B9FB673C-E0EF-4297-9C7D-51AD66879C9B}" emma:medium="tactile" emma:mode="ink">
                <msink:context xmlns:msink="http://schemas.microsoft.com/ink/2010/main" type="inkWord" rotatedBoundingBox="17238,11528 21082,11387 21108,12086 17264,12227">
                  <msink:destinationLink direction="with" ref="{FD62774B-8872-4F6C-96E4-A5890910B1C4}"/>
                  <msink:destinationLink direction="with" ref="{5453A42D-8857-4846-910F-465B243A2885}"/>
                  <msink:destinationLink direction="from" ref="{D68BDE2F-9426-4CAC-BB1E-372EF561D4FE}"/>
                  <msink:destinationLink direction="to" ref="{D68BDE2F-9426-4CAC-BB1E-372EF561D4FE}"/>
                </msink:context>
              </emma:interpretation>
            </emma:emma>
          </inkml:annotationXML>
          <inkml:trace contextRef="#ctx0" brushRef="#br0">-1775-3141 22 0,'-4'11'11'0,"8"-25"-6"16,-4 14 12-16,0 0-16 0,0-7 1 15,0 10 1-15,0-3 0 16,0 0-3-16,0 0 0 16,0 0 3-16,4 4 0 15,4-4 0-15,5-7 0 16,3 3-2-16,4 0 1 15,4 1-1-15,9-4 1 16,-1-1-2-16,1 1 1 16,-1 0-1-16,5 3 0 15,-9-3 0-15,-4 3 1 0,-3 1-1 16,-5-1 0-16,0 1 0 16,-4-1 1-16,-4 4-1 15,0-4 1-15,-4-3-4 16,0 7 0-16,-4 0-8 15,0 0 1-15</inkml:trace>
          <inkml:trace contextRef="#ctx0" brushRef="#br0" timeOffset="921.88">-798-3097 17 0,'4'0'8'0,"4"-29"0"16,-4 18 3-16,0 0-10 15,0-7 0-15,-4 4 1 16,0-4 0-16,0-4-2 16,-4 4 0-16,-4 7 2 15,-4 0 0-15,0 1-1 16,-4-1 1-16,-4 4-1 15,-1 3 0-15,1 0 0 16,0 4 1-16,-1 0-1 16,1 4 0-16,-4 7 0 0,4 3 0 15,-1 8 0-15,5-1 0 16,4 1 0-16,0 7 0 16,4 0-1-16,0 3 1 15,4 1-1-15,-1-5 0 16,5 5 0-16,0-4 1 15,9-11-1-15,-1 0 0 16,4-11 0-16,8-4 1 16,0-6-1-16,5-4 1 15,-1-4-1-15,4-7 1 32,5-7-1-32,-9-4 0 0,-4 0 0 15,1 7 0-15,-5 1 0 16,-4-1 0-16,0 8 0 15,-4 3 0-15,0 4 0 16,-4 0 0-16,-4 7-1 16,5 7 1-16,-5-4 0 15,0 8 0-15,0 4 0 16,0-1 0-16,4 11 0 16,0-7 0-16,0 0 0 15,4 4 1-15,0-4-1 16,4-4 0-16,0-3 0 15,4 3 1-15,5-6-2 16,-5-5 1-16,0 1-6 16,0-4 1-16,1-7-4 15,-1 3 0-15</inkml:trace>
          <inkml:trace contextRef="#ctx0" brushRef="#br0" timeOffset="1421.89">-474-3314 22 0,'0'4'11'0,"0"3"-8"0,0-3 14 0,0 3-17 16,0 7 1-16,0 8 0 15,0 7 1-15,0 0-1 16,4-4 0-16,-4 4 1 16,0 7 1-16,0-7-1 15,0-4 0-15,0-4 0 16,0-3 0-16,0-7-1 16,0 0 1-16,0-4-1 15,0-3 0-15,0-4 0 16,0-7 1-16,0-1-1 15,0-6 0-15,-4 3-1 16,0-7 0-16,0-3 0 16,4-1 0-16,0 0 0 15,0-6 0-15,0 6-1 16,4 0 1-16,4-3-1 16,1 3 1-16,-1 8 0 0,4 3 0 15,0 0 0-15,4 1 0 16,4-1 0-16,5 4 0 15,-5-1-1-15,0 1 1 16,1 4-3-16,-1 3 0 16,0-4-7-16,0 4 1 15</inkml:trace>
          <inkml:trace contextRef="#ctx0" brushRef="#br0" timeOffset="1906.33">-137-3094 22 0,'4'0'11'0,"28"-14"-8"15,-24 10 12-15,5-7-14 16,7 4 0-16,0 0 0 15,4-7 0-15,1-1-2 16,-5-6 1-16,0-1 1 16,-4 0 0-16,-3 4-1 15,-1-3 1-15,-4 3-1 16,-4 0 1-16,-8 0-1 0,0 3 1 16,-4 1-1-1,0 3 1-15,-5 4-1 0,-3 3 1 16,4 4 0-16,-4 0 0 15,0 4 0-15,-1 7 0 16,1-1 0-16,0 1 1 16,4 7-1-16,4 4 1 15,0 3-1-15,0 0 0 16,-1 4 0-16,5-4 0 16,0 4-1-16,8 0 1 15,0-4-1-15,9-7 1 0,-1 4-1 16,8-8 1-16,0-3-1 15,9-4 0-15,-5 0-3 16,0-3 0-16,5-4-7 16,3-4 1-16</inkml:trace>
          <inkml:trace contextRef="#ctx0" brushRef="#br0" timeOffset="-1171.84">-3051-3472 14 0,'-4'3'7'0,"8"-10"2"0,-4 7 7 16,0 0-16-16,0 0 1 0,0 0 1 16,0 4 0-16,0 3-2 15,4 7 0-15,-4 1 1 16,4 3 1-16,-4 4-1 16,4 6 1-16,-4 1 0 15,4 7 0-15,-4 4-1 16,4 3 0-16,0 0 0 15,-4 4 1-15,0 4-1 16,0-5 0-16,0-13-1 16,0-1 1-16,0 1-1 15,0-4 1-15,4-4-1 16,-4-4 0-16,0-3 0 16,0-3 1-16,0-1 0 15,0-3 0-15,0-4 0 16,0-3 0-16,0-4 0 15,4-7 0-15,0-4 0 0,0-4 0 16,0 5-1-16,4-1 1 16,0-4-2-16,0 1 1 15,1-4 0-15,3-4 0 16,-4 4 0-16,4 0 0 16,0 0-1-16,0 7 1 15,-4-7 0-15,5 8 0 16,-5-5-1-16,0 8 1 15,0 0 0-15,0-4 0 16,0 7 0-16,-4 1 1 16,0-1-1-16,0 4 0 0,4 0 0 15,1 4 1-15,-1 3-1 16,0 0 1-16,-4 8 0 16,4-1 0-16,0 0-1 15,0 1 0-15,0 3 0 16,4 0 1-16,1-7-1 15,-1 0 1-15,0 3-1 16,0 0 0-16,0 4 0 16,0-3 1-16,0-1-1 15,-3 1 1-15,-1-1-1 16,0-3 1-16,-4-4 0 16,0 0 0-16,0-3 0 15,-4-4 0-15,0 0 0 16,4-7 0-16,0-4 0 15,0 0 1-15,0 0-2 0,-4 0 1 16,4-3-1-16,0-8 1 16,4-6-1-16,-4-1 1 15,0 0-1-15,-4-7 0 16,0 0 0-16,0-7 0 16,0-4 0-16,0 7 0 15,-4-3 0-15,4 0 0 16,-4-1 0-16,4 5 0 15,0 6 0-15,0 1 0 16,-4 7 0-16,4 3 0 16,0 4-1-16,-4 7 0 0,4 4-2 15,0 0 1 1,0 7-6-16,-4 3 1 0,12 8-5 16,0 4 0-16</inkml:trace>
          <inkml:trace contextRef="#ctx0" brushRef="#br0" timeOffset="-562.46">-2379-3007 21 0,'-8'7'10'0,"8"-4"-3"15,0-3 9-15,4 0-14 16,-4 0 1-16,8-3 1 15,1 3 0-15,3-4-5 16,4 4 0-16,0-7 3 0,0 7 0 16,5-7-3-16,-1 7 0 15,4 0-8-15,1 3 1 16</inkml:trace>
          <inkml:trace contextRef="#ctx0" brushRef="#br0" timeOffset="-828.14">-2387-3123 25 0,'-4'-3'12'0,"16"-8"-8"0,-8 7 17 16,5-3-19-16,-1 4 0 16,4-1 1-16,0-3 0 15,4 0-4-15,4-1 0 16,1 8 2-16,-1-3 1 15,0-1-1-15,1-3 0 16,-1 7-4-16,-4 0 1 16,-4-4-7-16,0 4 0 0</inkml:trace>
          <inkml:trace contextRef="#ctx0" brushRef="#br0" timeOffset="2625.04">523-3292 24 0,'-8'-7'12'0,"0"-15"-8"0,8 15 14 16,-4 0-17-16,-4 0 0 15,0-1 2-15,-4 1 0 16,0 4-4-16,-5-1 1 16,1 0 2-16,0 8 0 15,0 0-1-15,-4 3 1 16,-1 0-2-16,1 4 1 16,4 3-1-16,0 4 0 15,-1 0 0-15,1 7 0 0,4 1 0 16,4 2 1-16,0 1-1 15,4 4 1-15,4-8-1 16,0 0 1-16,0 0-1 16,4-3 0-16,4-11 1 15,4 0 0-15,4-1-1 16,5-6 1-16,3-4-1 16,0-7 1-16,1-4-1 15,-1-3 1-15,0-1-1 16,0-6 1-16,1-5-1 15,-5-2 0-15,-4 2 0 16,0-2 0-16,1 6 0 16,-5 4 0-16,-4 0 0 15,0 7 0-15,-4 0 0 16,0 4 0-16,-4 7 0 16,0 0 0-16,-4 4-1 15,0 6 1-15,4 8 0 0,-4 4 0 16,4 0 0-16,0 3 0 15,0 0 0-15,4 4 1 16,4-4-1-16,0-7 1 16,4 4-1-16,1 3 1 15,3-14 0-15,0 3 0 16,4-3 0-16,1 0 0 16,-5-8-1-16,4-3 1 15,0-3-3-15,1-4 0 16,3-1-9-16,4 1 0 15</inkml:trace>
        </inkml:traceGroup>
      </inkml:traceGroup>
    </inkml:traceGroup>
    <inkml:traceGroup>
      <inkml:annotationXML>
        <emma:emma xmlns:emma="http://www.w3.org/2003/04/emma" version="1.0">
          <emma:interpretation id="{00370E0B-AA30-4F67-B412-0D03CC4CD9B9}" emma:medium="tactile" emma:mode="ink">
            <msink:context xmlns:msink="http://schemas.microsoft.com/ink/2010/main" type="paragraph" rotatedBoundingBox="18215,14079 18248,14079 18248,15210 18215,15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F153C0-B511-4144-B18E-B789B8275157}" emma:medium="tactile" emma:mode="ink">
              <msink:context xmlns:msink="http://schemas.microsoft.com/ink/2010/main" type="inkBullet" rotatedBoundingBox="18198,15209 18228,14078 18252,14079 18222,15210"/>
            </emma:interpretation>
          </emma:emma>
        </inkml:annotationXML>
        <inkml:trace contextRef="#ctx0" brushRef="#br0" timeOffset="-28595.15">-2075 91 16 0,'-4'29'8'0,"4"-11"-5"16,0-11 12-1,0 0-13-15,0 1 0 0,0 2 1 16,0 1 0-1,0 0-4-15,0-4 0 0,0-3 0 16,0-1 1 0,4-6-6-16,-8 3 0 0</inkml:trace>
        <inkml:trace contextRef="#ctx0" brushRef="#br0" timeOffset="-28803.05">-2075-439 19 0,'-4'29'9'0,"4"18"-7"16,0-36 11-16,4-4-14 15,-4 0 1-15,4 1-4 16,1 2 0-16,-1 1 1 0,0 4 0 16</inkml:trace>
        <inkml:trace contextRef="#ctx0" brushRef="#br0" timeOffset="-28881.2">-2050-925 20 0,'0'18'10'0,"4"15"-10"16,-4-26 18-16,0 4-17 16,0-1 0-16,0 5 0 15,-4 3 1-15,0-4-4 16,0 4 0-16,0 0-4 16,4 4 0-16</inkml:trace>
      </inkml:traceGroup>
    </inkml:traceGroup>
    <inkml:traceGroup>
      <inkml:annotationXML>
        <emma:emma xmlns:emma="http://www.w3.org/2003/04/emma" version="1.0">
          <emma:interpretation id="{784C07EF-9846-47F0-8037-9B3CEBC68890}" emma:medium="tactile" emma:mode="ink">
            <msink:context xmlns:msink="http://schemas.microsoft.com/ink/2010/main" type="paragraph" rotatedBoundingBox="18287,15446 18888,16165 18401,16572 17800,158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338347-4F1A-4961-9084-5C223D78C58C}" emma:medium="tactile" emma:mode="ink">
              <msink:context xmlns:msink="http://schemas.microsoft.com/ink/2010/main" type="line" rotatedBoundingBox="18287,15446 18888,16165 18401,16572 17800,15854"/>
            </emma:interpretation>
          </emma:emma>
        </inkml:annotationXML>
        <inkml:traceGroup>
          <inkml:annotationXML>
            <emma:emma xmlns:emma="http://www.w3.org/2003/04/emma" version="1.0">
              <emma:interpretation id="{3EAA2001-AF5F-4CE1-8CF8-D32D55DE2FFB}" emma:medium="tactile" emma:mode="ink">
                <msink:context xmlns:msink="http://schemas.microsoft.com/ink/2010/main" type="inkWord" rotatedBoundingBox="18287,15446 18888,16165 18401,16572 17800,15854"/>
              </emma:interpretation>
            </emma:emma>
          </inkml:annotationXML>
          <inkml:trace contextRef="#ctx0" brushRef="#br0" timeOffset="-24890.94">-2326 711 12 0,'-4'7'6'0,"4"-11"5"16,0 4 1-16,0 0-10 16,4 0 1-16,0 4 2 15,4 3 0-15,0 4-6 16,0 7 1-16,1 7 3 16,-5 4 1-16,0 0-2 15,4 0 1-15,0 0-2 16,0 10 1-16,0 1-1 15,0 3 0-15,0-7 0 0,0-7 0 16,1-4 0-16,-1 0 0 16,0-3-1-16,-4 0 1 15,4-4 0-15,-4-4 0 16,0 0-1-16,0-6 1 16,4-5 0-16,0-14 0 15,0 11-1-15,0-7 1 16,5-7-1-16,-1-4 1 15,4-7-1-15,0-8 1 16,0-3-1-16,1 4 0 0,7-4 0 16,0-8 1-16,1 5-2 15,-1-4 1-15,-4 3-1 16,0 7 0-16,-3-3-2 16,-1 4 0-16,-4 0-6 15,0 6 1-15,4 5-3 16,1 3 1-16</inkml:trace>
          <inkml:trace contextRef="#ctx0" brushRef="#br0" timeOffset="-24172.23">-1754 967 38 0,'-4'0'19'0,"4"7"-21"0,0-7 30 16,0 0-29-16,0 0 0 0,0 0-2 15,0 0 1-15,4 3-7 16,12 1 1-16</inkml:trace>
          <inkml:trace contextRef="#ctx0" brushRef="#br0" timeOffset="-24422.24">-1917 1399 17 0,'17'-4'8'0,"-5"-25"-8"0,-4 19 11 15,4-1-11-15,0-11 0 16,0 4 0-16,1 4 1 16,-1-1-1-16,-4 1 1 0,-4 7 1 15,0-4 0-15,-4 0 1 16,0 11 0-16,0 0 0 16,4 7 1-1,0 15-1 1,0 3 1-16,4-7-1 15,-4 4 0-15,4 3-1 16,0-11 0-16,1 5 0 16,3-12 0-16,0 0-2 15,4-3 1-15,0-8-3 16,1-3 1-16,-5-4-8 16,4-4 0-16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37.7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DB36FE-D99B-426E-BDEE-AA0DC809CFCF}" emma:medium="tactile" emma:mode="ink">
          <msink:context xmlns:msink="http://schemas.microsoft.com/ink/2010/main" type="writingRegion" rotatedBoundingBox="6960,13431 7511,13431 7511,14043 6960,14043">
            <msink:destinationLink direction="with" ref="{AF8532CD-4CB8-4AEB-9F2E-5C44F55543C4}"/>
          </msink:context>
        </emma:interpretation>
      </emma:emma>
    </inkml:annotationXML>
    <inkml:traceGroup>
      <inkml:annotationXML>
        <emma:emma xmlns:emma="http://www.w3.org/2003/04/emma" version="1.0">
          <emma:interpretation id="{7DCEE21E-F4A6-4754-B397-2A064E6CC8C8}" emma:medium="tactile" emma:mode="ink">
            <msink:context xmlns:msink="http://schemas.microsoft.com/ink/2010/main" type="paragraph" rotatedBoundingBox="6960,13431 7511,13431 7511,14043 6960,14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1F9047-603C-4E34-97D1-03F4F98888EF}" emma:medium="tactile" emma:mode="ink">
              <msink:context xmlns:msink="http://schemas.microsoft.com/ink/2010/main" type="line" rotatedBoundingBox="6960,13431 7511,13431 7511,14043 6960,14043"/>
            </emma:interpretation>
          </emma:emma>
        </inkml:annotationXML>
        <inkml:traceGroup>
          <inkml:annotationXML>
            <emma:emma xmlns:emma="http://www.w3.org/2003/04/emma" version="1.0">
              <emma:interpretation id="{6DE6CA90-BA2F-4C0A-B72D-494C75329CE8}" emma:medium="tactile" emma:mode="ink">
                <msink:context xmlns:msink="http://schemas.microsoft.com/ink/2010/main" type="inkWord" rotatedBoundingBox="6960,13431 7511,13431 7511,14043 6960,14043"/>
              </emma:interpretation>
            </emma:emma>
          </inkml:annotationXML>
          <inkml:trace contextRef="#ctx0" brushRef="#br0">1527 1282 15 0,'0'3'7'0,"4"-3"0"0,-4 0 0 16,0 0-5-16,4 0 0 0,-4 0 1 15,4 4 0-15,0-1-4 16,0 5 1-16,-4 2 2 16,0 1 0-16,4 0-1 15,4 3 1-15,0 4-1 16,1 0 1-16,3 0-1 16,0 0 0-16,0-3-1 15,4 7 1-15,4-4-1 16,-3 3 1-16,-1-3-1 15,0 0 1-15,0 0-1 16,1 0 1-16,-1-3-1 16,-4-1 0-16,0-3 0 15,0 0 1-15,0-1-1 16,1 1 0-16,-5-4 0 16,0 1 1-16,0-1-1 15,-4-4 1-15,0 5-1 0,0-5 1 16,0 4-1-16,-4-3 1 15,0 0-1-15,0-1 1 16,0 1-1-16,-4 0 0 16,0 3 0-16,0-4 1 15,0 1-1-15,0 0 0 16,-4-1 0-16,0 1 1 16,-5-1-1-16,1 1 1 15,-4 0-1-15,0-1 1 16,-4-3-1-16,-1 7 0 15,1-3 0-15,0 0 0 0,0-1 0 16,-1 4 0-16,9-7-1 16,-4 4 1-16,4 0-4 15,-4-4 0-15,11 0-5 16,1 0 1-16</inkml:trace>
          <inkml:trace contextRef="#ctx0" brushRef="#br0" timeOffset="33490.63">1567 1303 21 0,'-4'-3'10'0,"4"-1"-5"0,0 4 8 15,0 0-11-15,0 0 0 16,0 0 1-16,0 0 0 15,0 0-4-15,0 0 1 16,0 0 3-16,0 0 0 16,4 4-1-16,-4 3 1 15,4 0-1-15,-4 0 0 16,5 4-1-16,-1 0 0 0,4 0 0 16,0 3 0-16,0 0-1 15,0 4 1-15,0-3 0 16,0 3 0-16,0 7-1 15,9-7 1-15,-5 4-1 16,0-4 1-16,0 0-1 16,4 3 0-16,0-3 0 15,1 4 1-15,-5-4-1 16,0 0 0-16,0 0 0 16,0 0 1-16,0 0-1 15,1 0 0-15,-1 0 0 16,0-3 1-16,0 3-1 15,-4-4 1-15,4 0-1 16,-4 1 0-16,1-4 0 16,-1-4 1-16,-4 0-1 15,0 4 1-15,0-4-1 0,-4-3 0 16,0 3 0-16,0-7 1 16,0 3 0-16,4 1 0 15,-4-4-1-15,0 4 1 16,0-4-1-16,0 0 1 15,0 0 0-15,0 3 0 16,0-6-1-16,0 3 1 16,-4 0-1-16,0 0 0 15,0 0 0-15,0 3 1 16,0-3-1-16,-5 0 0 16,1 0 0-16,0 0 0 0,-4 4 0 15,0-1 0-15,-4-3 0 16,0 4 0-16,-1 0 0 15,1-4 0-15,0 3 0 16,0-3 1-16,-1 0-1 16,1 0 0-16,0 0 0 15,0 0 0-15,0 0 0 16,-1 0 0-16,-3-3 0 16,8 6 0-16,0 1 0 15,4-1 0-15,-4-3 0 16,-1 0 0-16,-3 4 0 15,4-8 0-15,0 1 0 16,-4 3 0-16,3 0 0 16,-3 3 0-16,0 1 0 15,0-4 0-15,0 0 0 0,3 0 0 16,5 0 0-16,-4 0 0 16,4-4 0-16,0 4 0 15,0-3 0-15,0 6 0 16,4 1-1-16,4-4 1 15,-4 0-1-15,0 0 1 16,4-4-3-16,8 4 0 16,8-7-9-16,4 0 0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21:03:48.22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6B7509-F512-4CA6-94F8-FB16F4F3C0F4}" emma:medium="tactile" emma:mode="ink">
          <msink:context xmlns:msink="http://schemas.microsoft.com/ink/2010/main" type="writingRegion" rotatedBoundingBox="4538,7567 7114,7739 6905,10860 4330,10688"/>
        </emma:interpretation>
      </emma:emma>
    </inkml:annotationXML>
    <inkml:traceGroup>
      <inkml:annotationXML>
        <emma:emma xmlns:emma="http://www.w3.org/2003/04/emma" version="1.0">
          <emma:interpretation id="{FE1F2A0E-C65D-405C-BD25-CAEBF746B6BA}" emma:medium="tactile" emma:mode="ink">
            <msink:context xmlns:msink="http://schemas.microsoft.com/ink/2010/main" type="paragraph" rotatedBoundingBox="6014,7657 5953,8984 5186,8948 5248,76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625FDC-D5D7-4FE0-92C3-D3EA33BA91B3}" emma:medium="tactile" emma:mode="ink">
              <msink:context xmlns:msink="http://schemas.microsoft.com/ink/2010/main" type="line" rotatedBoundingBox="6014,7657 5953,8984 5186,8948 5248,7622"/>
            </emma:interpretation>
          </emma:emma>
        </inkml:annotationXML>
        <inkml:traceGroup>
          <inkml:annotationXML>
            <emma:emma xmlns:emma="http://www.w3.org/2003/04/emma" version="1.0">
              <emma:interpretation id="{15D4FAAF-C491-479A-AE0E-44A5D080E57F}" emma:medium="tactile" emma:mode="ink">
                <msink:context xmlns:msink="http://schemas.microsoft.com/ink/2010/main" type="inkWord" rotatedBoundingBox="6014,7657 5953,8984 5186,8948 5248,7622"/>
              </emma:interpretation>
            </emma:emma>
          </inkml:annotationXML>
          <inkml:trace contextRef="#ctx0" brushRef="#br0">322 1441 22 0,'0'7'11'0,"0"-7"-8"16,0 0 12-16,0 0-14 16,0 0 1-16,0 0 1 15,0 0 0-15,0 0-4 16,0 0 1-16,0 0 3 16,0-7 0-16,0-1 0 0,0-3 0 15,-4 4-1 1,-1-4 0-16,5 0 0 0,-4 0 1 15,4 0-2-15,-4-3 1 16,4-5-1-16,0 5 0 16,0 3-1-16,0 0 1 15,0 0 0-15,0-4 0 16,0 4-1-16,0-3 1 16,0-1-1-16,0-3 1 15,0-1-1-15,0 1 1 16,0 0-1-16,0 0 1 0,0-1-1 15,0 5 1-15,0-1-1 16,0-3 0-16,0 0 0 16,0-1 0-16,4-3 0 15,-4 4 0-15,4-4 0 16,-4 4 0-16,0 0 0 16,0-1 1-16,0 1-1 15,0 0 0-15,0-11 1 16,0 3 0-16,0 4-1 15,0-7 0-15,0 3 0 16,0 1 0-16,0 3 0 16,-4 3 1-16,4 1-1 15,0 0 0-15,0 0 0 16,-4-1 0-16,4 1 0 16,0-4 1-16,0 4-1 15,0-4 0-15,0-4 0 0,0 4 0 16,0 8 0-16,0 3 0 15,4-4-1-15,-4 1 1 16,4-1 0-16,-4 0 0 16,5 1 0-16,-5-1 0 15,0 1 0-15,0-1 0 16,4 0 0-16,-4 1 1 31,0-1-1-31,0 0 0 16,4 4 0-16,-4-3 0 0,0 3 0 15,0 0 0-15,0 4 0 16,0-1 0-16,0-3-1 16,0 4 1-16,0 0 0 15,0-1 0-15,0 8 0 16,0-11 0-16,0 8 0 16,-4-1 0-16,4 0 0 15,-4 4 0-15,4-3 0 16,-5 3 0-16,5 3-1 15,-4 1 1-15,4 0 0 16,0 7 0-16,-4-4-1 16,0 0 1-16,0 4-1 15,0 0 1-15,0 0 0 16,-4 4 0-16,-1-1 0 16,-3 5 1-16,0-5-1 0,-1 1 1 15,-3 3-1-15,-1-3 0 16,5 0 0-16,-4-8 1 15,-1 0-1-15,1 0 0 16,-1 4-1-16,1 0 1 16,4 0 0-16,-5 0 0 15,5 0 0-15,-1 0 0 16,1 4 0-16,4-4 0 16,-4 0 0-16,3 0 0 15,1 0 0-15,0 0 0 16,0 0 0-16,-1 3 0 0,1-3 0 15,0 0 0 1,0-4 0 0,4 1 1-16,0-5-2 15,4-3 1-15,0 0 0 16,0 0 0-16,4-7 0 16,4 0 0-16,0-4 0 15,0-4 0-15,5 1 0 16,-1-1 1-16,-4 0-1 15,0 1 0-15,5-1 0 16,-1 4 0-16,5 0 0 16,-1 0 0-16,5-3 0 15,-5-1 0-15,0-3 0 16,1-1 1-16,-1 5-2 16,1-1 1-16,-5 1 0 0,5-1 0 15,-5 0 0-15,0 1 0 16,1-1 0-16,-1 4 0 15,-4-3 0-15,0 6 0 16,-4-6-1-16,1 3 1 16,-1 0 0-16,-4 0 0 15,4-4 0-15,0 4 1 16,0 4-1-16,-4 0 0 16,4-4 0-16,-4 3 0 15,4 1-1-15,-4 7 1 0,0 0-1 16,0 0 1-16,0 0-1 15,0 0 1-15,4-7-1 16,-4 7 1-16,0 0-1 16,0 0 1-16,0 0 0 15,0 0 0-15,4 0-1 16,-4 0 1-16,9 3 0 16,-5 1 0-16,0-4 0 15,0 4 0-15,4-1 0 16,0 1 1-16,1 3-1 15,-1 1 0-15,0-1 0 16,4 0 0-16,1 0 0 16,-1 1 1-16,0 6-1 15,1-3 0-15,-1 0 0 16,0 0 0-16,1 0 0 16,-1 0 1-16,1-3-1 15,-1 2 0-15,0 1 0 0,1 0 1 16,-1 0-1-16,0 0 0 15,1 0 0-15,-1 4 0 16,0 0 0-16,1-4 0 16,-1-1 0-16,-4-2 0 15,0-1 0-15,5 0 0 16,-5 4 0-16,0 0 1 16,4 0-1-16,-3 0 0 15,-1-3 0-15,0-1 1 0,0 0-1 16,-4 0 0-16,1-3 1 15,-5 0 1-15,0-1 0 16,0-3 0-16,0 0 0 16,0-7 0-16,-5 0-4 15,1 0 0-15,-4 3-11 16,12 11 0-16</inkml:trace>
        </inkml:traceGroup>
      </inkml:traceGroup>
    </inkml:traceGroup>
    <inkml:traceGroup>
      <inkml:annotationXML>
        <emma:emma xmlns:emma="http://www.w3.org/2003/04/emma" version="1.0">
          <emma:interpretation id="{6463B3EB-6D27-4EFB-A1F2-F42A66575CD2}" emma:medium="tactile" emma:mode="ink">
            <msink:context xmlns:msink="http://schemas.microsoft.com/ink/2010/main" type="paragraph" rotatedBoundingBox="4425,9258 7001,9430 6905,10860 4330,10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E12634-4544-466A-B42B-317E23B8D361}" emma:medium="tactile" emma:mode="ink">
              <msink:context xmlns:msink="http://schemas.microsoft.com/ink/2010/main" type="line" rotatedBoundingBox="4425,9258 7001,9430 6905,10860 4330,10688"/>
            </emma:interpretation>
          </emma:emma>
        </inkml:annotationXML>
        <inkml:traceGroup>
          <inkml:annotationXML>
            <emma:emma xmlns:emma="http://www.w3.org/2003/04/emma" version="1.0">
              <emma:interpretation id="{08D0C9AB-AE59-4B8A-A6A4-394BD14C7A43}" emma:medium="tactile" emma:mode="ink">
                <msink:context xmlns:msink="http://schemas.microsoft.com/ink/2010/main" type="inkWord" rotatedBoundingBox="4425,9258 7001,9430 6905,10860 4330,10688"/>
              </emma:interpretation>
            </emma:emma>
          </inkml:annotationXML>
          <inkml:trace contextRef="#ctx0" brushRef="#br0" timeOffset="953.13">-867 1963 20 0,'5'-7'10'0,"-1"11"0"0,-4-4 1 0,4 3-9 16,-4 1 0-16,4 3 3 15,-4-3 0-15,4 14-6 16,0-3 1-16,0 10 3 16,0-6 0-16,0 14-1 15,-4-8 1-15,0 19-2 16,0-11 1-16,0 3-1 16,0-6 0-16,0 21 0 15,0-15 0-15,0 12-1 16,0-12 1-16,0 5-1 15,0-9 1-15,0 9 0 16,0-8 0-16,0 3-1 16,0-3 1-16,0 0-1 15,0-8 1-15,-4 1-1 16,0-4 1-16,0 0-1 16,0-4 0-16,0 4 0 0,0-4 1 15,0-7-1-15,0-3 1 16,4-8-5-16,0 0 0 15,4-8-7-15,0 1 0 16</inkml:trace>
          <inkml:trace contextRef="#ctx0" brushRef="#br0" timeOffset="1515.64">-854 1963 23 0,'-4'4'11'0,"4"-11"-5"16,0 7 10-16,0 0-14 0,0 0 1 15,4-4 2-15,-4 4 0 16,8-4-6-16,0 1 0 15,5-1 4-15,-1 0 1 16,8 1-2-16,-3-1 0 16,8 4-1-16,-5 0 0 15,9 0-1-15,-9 0 1 16,13-4-1-16,-4 1 1 16,8 3-1-16,-8 0 1 15,8 0-1-15,4 3 0 16,-16-3 0-16,-9-3 1 15,1 3 0-15,-5 0 0 0,0 0 0 16,1 0 0-16,-5-8 0 16,0 8 0-16,-4 0-4 15,-4 0 1-15,4 0-5 16,-4 0 0-16,0 8-5 16,9 3 1-16</inkml:trace>
          <inkml:trace contextRef="#ctx0" brushRef="#br0" timeOffset="3093.79">-242 2756 24 0,'5'0'12'0,"7"-3"-8"0,-12 3 13 15,8-4-15-15,0 0 1 16,9-3 1-16,-5 0 1 16,9 3-6-16,-5 0 0 0,13-3 4 15,-9 0 0-15,9 7-1 16,-8 0 0-16,12-8-1 16,-9 5 0-16,9-1-1 15,-8 1 1-15,8-1 0 16,-13 0 0-16,1 1-1 15,-5-1 1-15,-3 0-4 16,-5 1 0-16,-8 3-8 16,0 0 1-16</inkml:trace>
          <inkml:trace contextRef="#ctx0" brushRef="#br0" timeOffset="2031.27">-895 2402 21 0,'0'-4'10'0,"4"4"-6"0,-4 0 14 0,0 0-17 16,4-3 1-16,4-1 2 15,0 0 0-15,5 1-5 16,3-1 1-16,5 0 3 16,-1 1 0-16,5-1-1 15,4 0 0-15,-5 1-1 16,1 3 1-16,4 0-1 15,-4 0 0-15,-1 0-1 16,1 0 1-16,-5-4-1 16,-3 4 1-16,-1 4-1 15,-3-8 1-15,-1 4 0 16,-4-4 0-16,-4 4-2 16,0 4 0-16,-4-4-10 15,5 4 1-15</inkml:trace>
          <inkml:trace contextRef="#ctx0" brushRef="#br0" timeOffset="2578.16">-229 2479 24 0,'0'3'12'0,"4"-3"-9"16,-4 0 11-16,4 0-12 0,-4 0 0 15,8 0 2-15,0 0 1 16,5-3-6-16,-1 3 1 16,9-4 2-16,-1 4 1 15,5 0-2-15,0-4 1 16,-1 4-2-16,-3 0 1 16,-1-3-1-16,1-1 0 15,-1 4 0-15,1 0 1 16,0-4-1-16,-5 4 1 15,-4-3-4-15,1 3 1 16,-5 0-7-16,0 0 0 0</inkml:trace>
          <inkml:trace contextRef="#ctx0" brushRef="#br0" timeOffset="3703.48">474 2457 22 0,'0'3'11'0,"4"-3"-5"16,-4 0 9-16,4 4-14 15,-4 0 0-15,4 3 1 16,0 0 0-16,0 8-2 16,-4-1 1-16,5 1 1 15,-1 0 1-15,0 18-1 16,0-8 0-16,4 19-1 16,-4-15 1-16,0 15-1 15,0-11 0-15,1 18-1 16,-1-11 0-16,-4 1 0 15,0-9 0-15,0 16 0 0,0-8 1 16,0 4-1-16,0-11 1 16,0 0 0-16,0-8 0 15,0-3-1-15,0-3 1 16,0-1-1-16,0-4 0 16,0 5 0-16,0-5 1 15,0-6-1-15,0-1 1 16,0 0-2-16,0-3 0 15,0-4-3-15,0 0 0 16,0-7-6-16,0 7 0 16</inkml:trace>
          <inkml:trace contextRef="#ctx0" brushRef="#br0" timeOffset="4344.11">457 2530 24 0,'9'-15'12'0,"-1"0"-10"0,0 8 16 16,0 0-17-16,5-4 0 15,-1 0 1-15,0 0 1 16,5 0-3-16,-1 0 0 16,1 0 2-16,3 0 0 15,5 0 0-15,0 4 0 16,7 0-1-16,1 3 0 15,0 4 0-15,-4 0 0 16,0 4-1-16,-5-1 1 16,-3 5 0-16,-9-1 0 15,1 4-1-15,-1 0 1 0,0 3-1 16,-3-3 1-16,-1 8-1 16,-4-5 1-16,0 4 0 15,-4-3 0-15,4 3-1 16,0-3 1-16,-4 7-1 15,0-4 1-15,-8 4 0 16,0 0 0-16,-5 4-1 16,1-8 0-16,-4 4 0 15,-1-4 1-15,-3-7-1 16,3 0 1-16,-7-4-1 16,3-3 0-16,-8-4 0 15,9 0 1-15,-1 0-1 16,5 0 0-16,-5 0-1 15,9 0 1-15,-1 0-4 16,5 0 0-16,4 0-7 0,0 0 0 16</inkml:trace>
          <inkml:trace contextRef="#ctx0" brushRef="#br0" timeOffset="5534.5">1107 2833 18 0,'4'0'9'0,"0"-15"-2"0,-4 15 5 15,4-7-11-15,0 3 0 16,1-10 1-16,-1 3 1 15,0-4-4-15,0 4 1 16,4-11 2-16,-4 4 0 16,4-7-1-16,1 3 0 15,3-8-1-15,-4 5 1 0,5-8-1 16,-1-4 1-16,0 1-1 16,1 7 0-16,-1-1 0 15,4-3 0-15,-3-3 0 16,3 3 1-16,1 0-1 15,-5 0 0-15,0-3 0 16,1 3 0-16,-1 0 0 16,0 0 0-16,-4 4-1 15,5-4 1-15,-1 0 0 16,-4 7 0-16,1 4 0 16,-1 1 0-16,0 2 0 15,0 5 0-15,0-1 0 0,1 0 1 16,-5 4 0-16,-4 4 0 15,0 0-1-15,0 7 1 16,0 0 0-16,0 0 1 16,0 0-2-16,0 0 1 15,0 0 0-15,4 3 0 16,0 1 0-16,0 0 0 16,0 3-1-16,0 8 1 15,0-1-1-15,5 1 1 16,-1 3 0-16,0 4 0 15,-4 0-1-15,4 0 1 0,1 4-1 16,-1-4 1-16,-4 3-1 16,0 1 0-16,0 3 0 15,-4 0 1-15,0 0-1 16,0 1 0-16,4-1 0 16,-4-4 0-16,4 1 0 15,-4-4 1 1,9 22-1-1,-5-11 1-15,4 0-1 16,-4-8 1-16,4 8-1 16,-4-7 1-16,5 3-1 15,-5-7 1-15,4 7-1 16,-4-11 1-16,4 1-1 16,-3-5 1-16,-1 1-1 15,0-4 1-15,0 3-1 0,0-3 1 16,0-7-1-16,0 0 1 15,-4-1-1-15,0 1 1 16,0 0-1-16,0-1 1 16,0 1-1-16,0 0 0 15,0-1-1-15,0 1 1 16,-4-4-5-16,0-4 0 16,0 4-6-16,4 0 0 15</inkml:trace>
          <inkml:trace contextRef="#ctx0" brushRef="#br0" timeOffset="6159.51">1197 2464 23 0,'5'-4'11'0,"-1"1"-7"0,-4 3 12 16,8-4-15-16,0 0 1 15,0 1 2-15,5-1 0 16,-1 0-5-16,4 1 1 15,-3-1 2-15,3 0 1 0,5 1-2 16,3-1 1-16,1 0-2 16,4 1 1-16,-4-1-1 15,-1 4 0-15,1 0 0 16,-5 0 1-16,-3 0-1 16,-9 0 1-16,0 0-1 15,1 0 0-15,-1 0 0 16,0 0 0-16,-4 0 0 15,4 0 0-15,-4 0 0 16,-4 0 1-16,5 0-1 16,-5 0 0-16,0 0 1 15,0 0 0-15,0 0 0 16,0 0 0-16,0 0-2 16,0 0 0-16,0 0-9 15,0 0 1-15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5:00.95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53A42D-8857-4846-910F-465B243A2885}" emma:medium="tactile" emma:mode="ink">
          <msink:context xmlns:msink="http://schemas.microsoft.com/ink/2010/main" type="inkDrawing" rotatedBoundingBox="15136,13001 15565,12699 15581,12720 15151,13022" semanticType="callout" shapeName="Other">
            <msink:sourceLink direction="with" ref="{B9FB673C-E0EF-4297-9C7D-51AD66879C9B}"/>
          </msink:context>
        </emma:interpretation>
      </emma:emma>
    </inkml:annotationXML>
    <inkml:trace contextRef="#ctx0" brushRef="#br0">-5147-1988 12 0,'4'-18'6'0,"12"22"-5"0,-8-11 7 16,5-4-6-16,7-4 1 16,4-3 0-16,5-7 0 15,-1-7-5-15,8 7 1 0,1-1 3 16,-1 1 0-16,1 0-1 15,-1 7 0-15,-3 3-2 16,-5-3 1-16,-4 4-5 16,1 7 1-16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51.7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8BDE2F-9426-4CAC-BB1E-372EF561D4FE}" emma:medium="tactile" emma:mode="ink">
          <msink:context xmlns:msink="http://schemas.microsoft.com/ink/2010/main" type="inkDrawing" rotatedBoundingBox="15726,12940 16185,12601 16449,12957 15990,13297" semanticType="callout" shapeName="Other">
            <msink:sourceLink direction="from" ref="{B9FB673C-E0EF-4297-9C7D-51AD66879C9B}"/>
            <msink:sourceLink direction="to" ref="{B9FB673C-E0EF-4297-9C7D-51AD66879C9B}"/>
          </msink:context>
        </emma:interpretation>
      </emma:emma>
    </inkml:annotationXML>
    <inkml:trace contextRef="#ctx0" brushRef="#br0">-4519-2099 17 0,'4'3'8'0,"0"8"0"0,0-7 3 15,1-1-10-15,-5 4 0 16,4 1 1-16,0-1 1 31,4 7-3-31,0 4 0 16,0 0 1-16,0 4 1 0,4 3-1 15,0-7 1-15,1 4-2 16,3-1 1-16,-4 1-1 16,4 0 1-16,-4-1 0 15,-4 1 0-15,1-8 0 16,3 4 0-16,-4-3 0 15,-4-1 1-15,4-3-1 16,-4-4 1-16,0 0-2 16,0 0 0-16,0 1 0 15,-4-5 1-15,0-3-1 16,4-7 1-16,-4 0-1 16,0 0 1-16,0-1 0 15,0-6 0-15,0 3-1 16,0-3 0-16,0 3 0 15,-4-3 1-15,0-1-1 16,0-3 0-16,0 4 0 0,0-4 0 16,0 0 0-16,0 0 0 15,-4-4 0-15,4 4 0 16,-4 0 0-16,4 0 0 16,-1 4 0-16,1-1 0 15,-4 1 0-15,4-1 0 16,0 5-1-16,0-1 1 15,4 0 0-15,-4 4 0 16,0 0 0-16,4-4 0 16,0 4 0-16,0 3 0 15,0 0-1-15,0 1 1 0,0 3-1 16,0 0 1-16,0 0 0 16,8-4 0-16,0 4-1 15,0 0 1-15,0 0 0 16,5 0 0-16,-1 0 0 15,-4 4 0-15,0-1 0 16,0 1 0-16,4 0-1 16,0-1 1-16,1 1 0 15,3 3 0-15,4-7 0 16,4 0 0-16,1 0 0 16,-1-7 1-16,4 3-1 15,1 1 0-15,-1-1 0 16,0 0 1-16,-3 1-1 15,-1-1 1-15,-4 1-1 16,-3-1 0-16,-5 0 0 16,0 4 1-16,-4-3-2 0,0 3 1 15,0 0-3-15,-4 0 0 16,-4 0-6-16,8 3 0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5:01.4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A57613-538A-4121-952B-D8D42F175DD4}" emma:medium="tactile" emma:mode="ink">
          <msink:context xmlns:msink="http://schemas.microsoft.com/ink/2010/main" type="inkDrawing" rotatedBoundingBox="15232,13944 16012,13495 16024,13515 15244,13964" semanticType="callout" shapeName="Other">
            <msink:sourceLink direction="with" ref="{41177FB0-D1D3-494C-A440-2E36935756F5}"/>
          </msink:context>
        </emma:interpretation>
      </emma:emma>
    </inkml:annotationXML>
    <inkml:trace contextRef="#ctx0" brushRef="#br0">-5050-1040 24 0,'8'-11'12'0,"25"-14"-13"0,-17 14 21 0,8-3-20 16,1-4 1-16,15-11-1 15,13-4 1-15,12-3-2 16,12 0 1-16,8-3 0 16,-12-5 1-16,0 1-1 15,0-4 0-15,-4 8-7 16,-8 6 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52.5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BD14C7-6FE9-4799-A8DC-FC50DEC82AD9}" emma:medium="tactile" emma:mode="ink">
          <msink:context xmlns:msink="http://schemas.microsoft.com/ink/2010/main" type="inkDrawing" rotatedBoundingBox="18240,13767 18261,13638 18268,13640 18248,13769" semanticType="callout" shapeName="Other"/>
        </emma:interpretation>
      </emma:emma>
    </inkml:annotationXML>
    <inkml:trace contextRef="#ctx0" brushRef="#br0">-2026-1364 17 0,'-4'3'8'0,"4"1"-1"0,0-4 6 15,0 3-13-15,-4 8 1 16,4 0-1-16,-4 3 1 16,0 4-6-16,0 0 1 15,4 0-2-15,0 11 1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5:02.54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CF7583-CCC9-4FBE-A712-ACF46A768714}" emma:medium="tactile" emma:mode="ink">
          <msink:context xmlns:msink="http://schemas.microsoft.com/ink/2010/main" type="inkDrawing" rotatedBoundingBox="16600,15093 17831,14474 17853,14517 16622,15136" semanticType="callout" shapeName="Other">
            <msink:sourceLink direction="with" ref="{1BE0CB37-9A66-4EE0-9209-FB4D73C9F877}"/>
          </msink:context>
        </emma:interpretation>
      </emma:emma>
    </inkml:annotationXML>
    <inkml:trace contextRef="#ctx0" brushRef="#br0">843 2250 25 0,'21'0'12'0,"31"-55"-7"0,-27 37 15 0,19-10-18 16,17-5 0-16,20-10 1 15,0-7 0-15,21-1-4 16,7 1 0-16,4-4 3 16,5 3 0-16,-13 4-2 15,-15 4 1-15,-18 7-6 16,-11 4 1-16,-8 10-5 15,-12 11 0-15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5:02.84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F5601D-2CF1-41F3-B866-6DDD456DB008}" emma:medium="tactile" emma:mode="ink">
          <msink:context xmlns:msink="http://schemas.microsoft.com/ink/2010/main" type="inkDrawing" rotatedBoundingBox="17373,15170 17909,14821 17919,14836 17382,15184" semanticType="callout" shapeName="Other">
            <msink:sourceLink direction="with" ref="{1BE0CB37-9A66-4EE0-9209-FB4D73C9F877}"/>
          </msink:context>
        </emma:interpretation>
      </emma:emma>
    </inkml:annotationXML>
    <inkml:trace contextRef="#ctx0" brushRef="#br0">1601 2296 33 0,'41'-21'16'0,"48"-30"-17"0,-61 30 28 16,13-8-27-16,12-4 0 15,3 1 0-15,-11-4 1 16,4 0-6-16,-5 0 0 16,9 11-5-16,-9 7 1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53:54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13658 14507 19 0,'3'3'9'15,"-3"-16"-4"-15,0 13 10 0,0 0-14 16,0 0 0-16,0 0 0 16,0 2 0-16,-3 1-1 15,0 5 0-15,-3 2 0 16,-3 4 1-16,-3-1-1 16,-2 8 1-16,-1 8-1 15,0 3 1-15,0 5-1 16,0 8 1-16,-3 2 1 15,3 4 0-15,0-4 0 16,1-4 0-16,-1-6 0 16,0 0 0-16,0-3 0 15,0-2 0-15,3 0-1 16,0-9 0-16,3-4 1 16,0-6 0-16,3-2-1 15,0-6 1-15,0-8-2 16,3-2 1-16,0-5-4 0,1-1 0 15,2 0-7-15,5 1 0 16</inkml:trace>
  <inkml:trace contextRef="#ctx0" brushRef="#br0" timeOffset="437.5">13477 14584 27 0,'6'0'13'0,"5"-27"-11"16,-5 17 16-16,6-1-16 16,3 3 1-16,6-2 0 15,0 2 1-15,3 0-6 16,3 0 1-16,-4 5 2 15,4-2 1-15,0 8-2 16,0-1 0-16,-1 6 0 16,1 3 0-16,-3 5-1 15,-6-3 1-15,-3-3 0 16,-9 9 1-16,-9-1 0 16,-9 4 0-16,-3-1 0 15,-3 0 1-15,3-3 0 16,-3-2 0-16,1-2 0 0,-4-6 0 15,-3-3-1-15,0-3 1 16,6-4-1-16,3-3 1 16,0-1-2-16,4 1 0 15,2 0-6-15,6 2 1 16,12 3-6-16,0 0 0 16</inkml:trace>
  <inkml:trace contextRef="#ctx0" brushRef="#br0" timeOffset="750.01">13974 14608 29 0,'-6'-3'14'0,"9"3"-4"15,-3 0 20-15,0 0-29 16,0 0 1-16,0 0-1 16,0 0 1-16,0 0-3 15,0-5 1-15,0 5 1 16,3-3 0-16,0 0-6 0,3 3 0 15,3 3-6-15,2 2 1 16</inkml:trace>
  <inkml:trace contextRef="#ctx0" brushRef="#br0" timeOffset="1453.16">14256 14200 27 0,'3'-8'13'0,"-3"3"-11"0,0 5 16 0,0 0-18 16,0 3 0-16,0 2 2 15,0 3 0-15,0 5-2 16,0 3 0-16,-3 2 1 16,1 6 1-16,-1 13-1 15,3-2 0-15,0-1-1 16,0 0 1-16,-3 1-1 0,0-6 0 15,0-5 0-15,0 0 0 16,-3-1 0-16,3 4 0 16,0-3 0-16,0-3 0 15,0-3 0-15,0-2 1 16,3-3-1-16,-3-2 1 16,3-3 0-16,0 0 0 15,0-3 0-15,3-2 0 16,3-3 0-16,0-5 1 0,0-3-1 15,3 0 0-15,2-3 0 16,4-2 0-16,0 0-1 16,3 2 1-16,0-5-1 15,3-2 1-15,0-3-1 16,-1-11 1-16,7 0-1 16,0-5 0-16,0-3 0 15,0 1 0-15,2-1 0 16,-5 0 0-16,-3 3-1 15,0 3 1-15,0 5-1 16,0 8 1-16,-4 5-1 16,-2 2 1-16,-3 6-1 15,-3 3 1-15,0 0 0 16,-3-3 1-16,-6 8-7 16,0-5 1-16,3 7-5 15,3 4 0-15</inkml:trace>
  <inkml:trace contextRef="#ctx0" brushRef="#br0" timeOffset="1968.77">14694 14433 28 0,'0'3'14'0,"9"-6"-10"15,-6-2 20-15,3 5-23 16,3 0 0-16,0-3 0 15,3 3 0-15,0 0-1 0,2 0 0 16,4-3 1-16,3 3 0 16,0 0 0-16,-3-2 0 15,0 2 0-15,0 0 0 16,-1 0 0-16,1-6 0 16,3 1-4-16,-6 5 0 15,0-2-7-15,0-1 0 16</inkml:trace>
  <inkml:trace contextRef="#ctx0" brushRef="#br0" timeOffset="2312.52">14655 14576 25 0,'-3'-3'12'0,"3"9"-3"0,0-6 13 0,3 0-21 16,3 2 1-16,0 1 2 15,6-6 0-15,0 3-5 16,6 0 0-16,3-2 3 0,3-1 0 16,2-2 0-16,1-1 0 15,3-2-4-15,-3 6 1 16,-1 2-9-16,1 0 0 16</inkml:trace>
  <inkml:trace contextRef="#ctx0" brushRef="#br0" timeOffset="3375.04">15465 14354 21 0,'3'0'10'0,"-3"-16"-4"16,0 16 7-16,0 0-13 15,0 0 1-15,0 5 0 16,-3 0 1-16,0 6-2 16,0 0 0-16,-3 4 1 15,0 4 0-15,-3 2 0 16,0 3 0-16,0 2 0 15,0-7 0-15,0 2-1 16,-2 0 1-16,-1 3 0 16,0-3 0-16,3-2 0 0,0-1 0 15,0-5 0-15,3-2 1 16,0-3 0-16,3-3 0 16,3-5-1-16,3-5 1 15,3-3-1-15,3-3 1 16,0 4-1-16,6-7 0 15,0-2-1-15,5-5 1 16,1-3-1-16,3 3 0 16,0 0 0-16,-3-3 0 0,0 0 0 15,-1 1 0-15,4-1-1 16,3 5 1-16,0 1-1 16,-3 5 1-16,2 2-1 15,-5 8 0-15,-3 9-1 16,-3 4 1-16,-6 3 0 15,-3 3 1-15,-3 0-1 16,-3 3 1-16,-3-1 0 16,-3 1 1-16,-3 2-1 15,0 0 0-15,0-8 0 16,0 3 0-16,3 3 0 16,0-6 0-16,3 0 0 15,0 0 0-15,3-2 1 16,6 0 0-16,3-6-1 15,6-2 1-15,3-1-10 16,3 1 0-16</inkml:trace>
  <inkml:trace contextRef="#ctx0" brushRef="#br0" timeOffset="4265.68">16245 14142 27 0,'3'-3'13'0,"-3"-7"-10"15,0 10 15-15,0 0-19 16,0 0 1-16,0 2 1 15,0 4 0-15,-3 4-1 16,-3 3 1-16,-3 6 0 16,0 2 0-16,-3 6 0 15,-3 4 1-15,0 9-1 16,0 2 0-16,1-5-1 0,2 0 1 16,0-7-1-16,0 1 1 15,0-9-1-15,3-1 1 16,0-8 0-16,-3-3 1 15,6-2-2-15,0 3 1 16,3-6-4-16,0 1 0 16,3-1-7-16,6 0 1 15</inkml:trace>
  <inkml:trace contextRef="#ctx0" brushRef="#br0" timeOffset="4875.06">16114 14192 22 0,'3'-13'11'0,"12"-8"-5"16,-9 13 13-16,3 3-18 15,3-1 0-15,5 1 1 16,4 2 0-16,3-2-3 15,3 0 1-15,3 2 1 16,2 3 0-16,1 3-1 16,-3-3 0-16,-6 5-1 15,-4 0 1-15,-2 6 0 16,0 5 0-16,-6 2 0 0,-3 4 1 16,-6 1 0-16,0 1 0 15,-9 5 1-15,-6 0 0 16,-6-7-1-16,-6-4 1 15,-2 1 0-15,-1-4 0 16,-3-1-1-16,0-6 0 16,1-6 0-16,-1-2 1 15,3-2-1-15,3-4 0 16,6 1-1-16,3 0 1 16,4-1-1-16,2 4 0 0,3 2-2 15,3 2 1-15,3 6-1 16,3 0 0-16,3 3 0 15,3 2 1-15,2 0 0 16,1 3 0-16,0 3 1 16,3-1 0-1,6 3 1 1,0-2 0-16,0-1 0 16,-3 1 0-16,2-6 0 15,1-2 0-15,3-3 0 16,6-6 1-16,-6-4-2 15,2 2 1-15,1-3-11 16,6-2 0-16</inkml:trace>
  <inkml:trace contextRef="#ctx0" brushRef="#br0" timeOffset="5562.57">16962 14137 19 0,'0'2'9'0,"0"-12"1"0,0 10 3 16,0 0-12-16,0 0 0 15,0 0 1-15,0 0 1 16,0 5-3-16,0 3 0 16,0 5 2-16,-3 6 0 15,-3 2 0-15,-3 8 0 16,0 5-1-16,-5 3 1 16,-1 3-1-16,3-5 0 15,-3-4-1-15,0 1 1 0,3-6 0 16,0 1 0-16,0-6 0 15,3-8 0-15,3 3 0 16,0-8 0-16,0 3 0 16,3-6 1-16,1 3-2 15,-1-5 0-15,0-1-3 16,0-2 0-16,0 3-7 16,3 2 0-16</inkml:trace>
  <inkml:trace contextRef="#ctx0" brushRef="#br0" timeOffset="5984.47">16724 14118 22 0,'-6'-2'11'0,"9"-1"-3"0,-3 3 12 16,0 0-18-16,0 0 0 16,6 0 1-16,3-3 1 0,0 3-5 15,3 0 0-15,9 3 3 16,5 0 1-16,7-3-2 15,-3-3 1-15,6 3-1 16,8-3 0-16,-2 3 0 16,0 0 0-16,-1 0-1 15,-2 0 1-15,-6 3-1 16,-1 0 0-16,-2-3 0 16,-6 0 1-16,-3-3 0 15,-3 3 0-15,-3-3-3 16,-3 3 1-16,-6 0-9 15,-4 3 0-15</inkml:trace>
  <inkml:trace contextRef="#ctx0" brushRef="#br0" timeOffset="9281.38">17629 14354 19 0,'-3'8'9'0,"9"-16"-1"16,-6 8 9-16,0 0-17 0,3 0 1 15,3 0 0-15,0 0 1 16,3-6-2-16,3 6 0 16,3 0 2-16,2-2 0 15,7 2-1-15,3-6 1 16,3 1-1-16,-6-3 1 15,-4 0-1-15,1 3 0 16,-3 0-1-16,0 2 1 16,-3 0-4-16,-3-2 1 0,0 13-7 15,0-3 1-15</inkml:trace>
  <inkml:trace contextRef="#ctx0" brushRef="#br0" timeOffset="9734.51">17659 14528 20 0,'0'6'10'0,"0"-12"-5"0,0 6 10 16,0 0-13-16,3 0 0 16,3 0 2-16,3 0 1 15,5-2-6-15,4-4 0 0,3 1 4 16,3 0 0-16,3-1-1 16,-3 1 0-16,-7 0-1 15,1 0 1-15,-3 2-3 16,0-2 1-16,-3 5-9 15,3 0 1-15</inkml:trace>
  <inkml:trace contextRef="#ctx0" brushRef="#br0" timeOffset="11359.54">18736 14245 19 0,'0'-2'9'0,"0"-9"-2"0,0 11 10 16,0 0-16-16,0-5 1 16,-3-1 2-16,0 4 0 15,-6-1-5-15,-6 6 0 16,-2 2 3-16,-4 3 0 16,-3 3-1-16,-6 2 0 0,0 5-1 15,4 6 0-15,2 5 0 16,0-2 0-16,6 2 0 15,0-3 1-15,3 1-1 16,1 2 1-16,2-3-1 16,3-10 1-16,6 0-1 15,3-5 1-15,3-1 0 16,6 1 0-16,3-6 0 16,2 0 0-16,7 1 0 15,3-6 1-15,3-3-4 16,3 0 0-16,8-5-7 15,4-2 0-15</inkml:trace>
  <inkml:trace contextRef="#ctx0" brushRef="#br0" timeOffset="11828.29">18885 14256 24 0,'-12'2'12'0,"0"1"-9"0,9 0 13 16,-3-1-16-16,0 6 1 16,-3 0 0-16,3 5 1 0,1 11-2 15,-4-3 1-15,0 3 0 16,0 3 1-16,3-1-1 15,0 1 1-15,6-1-1 16,3-2 0-16,3-6 0 16,-3-2 0-16,6-5 0 15,3-6 0-15,5-2 0 16,7-11 1-16,3-3 0 16,0-5 0-1,6-31-1 1,-7 2 1-16,-8 2-2 15,-6 6 1-15,-9 3-1 16,-6 2 1-16,-6 8-1 16,-6 6 0-16,-3 7 0 15,1 6 0-15,-1 5-1 16,0 3 0-16,6 2-5 16,0 3 1-1,9 0-5-15,9-3 0 0</inkml:trace>
  <inkml:trace contextRef="#ctx0" brushRef="#br0" timeOffset="12359.55">19284 14192 20 0,'-15'3'10'0,"18"23"-7"16,-6-18 10-16,-3 3-12 16,-3 5 0-16,0 10 1 15,-3 6 0-15,0 0-2 16,-2-6 0-16,2-2 2 16,3-6 0-16,0-2 1 15,3-2 0-15,0-4-1 16,3-2 1-16,3-5-1 15,3-9 1-15,0-1-2 16,3-7 1-16,3-2-2 16,3-7 1-16,2-1-1 15,1 0 0-15,3-2-1 16,3-4 1-16,6 7-1 16,0 1 1-16,-1 4-1 15,1 5 1-15,0 5-1 0,-3 2 0 16,-6 6 1-16,-3 6 0 15,-4 2 0-15,-11 2 0 16,-5 4 1-16,-4 1 0 16,0 9 0-16,-3 0 0 15,3 0-1-15,0 0 1 16,0-1-1-16,3-1 1 16,0-7 0-16,3 1 0 15,3-5-2-15,3-3 1 16,3-3-8-16,3-2 0 0,3-1-2 15,0-4 1-15</inkml:trace>
  <inkml:trace contextRef="#ctx0" brushRef="#br0" timeOffset="12797.05">19882 14176 25 0,'-18'-16'12'0,"3"9"-11"15,7 4 21-15,-4 0-20 16,-3 3 0-16,0 3 0 16,3 0 1-16,-3 4-4 15,-3 1 1-15,-3 0 1 16,4 0 1-16,-1 3-1 15,3-1 0-15,3 4-1 0,6-1 0 16,3 0 0-16,9 8 0 16,3 0 0-16,3 6 0 15,-3-3-1-15,0 0 1 16,0-6 0-16,-4 3 1 16,-5-2 0-16,-8-3 0 15,-10 0 0-15,-3-3 1 16,-3-3-1-16,0 1 0 15,0-3 1-15,1-3 0 0,2-5-1 16,3-2 1-16,6-4-2 16,0-2 0-16,6 0-5 15,6 0 1-15,6-5-7 16,6 3 0-16</inkml:trace>
  <inkml:trace contextRef="#ctx0" brushRef="#br0" timeOffset="13218.94">20230 13991 28 0,'3'-8'14'0,"3"-5"-9"0,-6 13 20 15,0 0-25-15,-3 3 0 16,0 5 0-16,-3 2 0 16,-2 6 0-16,-4 5 0 15,-3-2 0-15,-3 7 0 16,0 1 0-16,-3 2 0 16,0 2 1-16,4 1 0 15,-1 3-1-15,-3-1 1 16,3 3-1-16,3 0 1 15,0-8-1-15,3-2 1 16,3-4-1-16,3-1 0 0,6-1 0 16,3-5 0-16,3-6 0 15,6-2 1-15,9-2-1 16,9-4 1-16,-3-2 0 16,-1 0 1-16,-5-2-4 15,-3-4 1-15,-3 1-9 16,-3 0 1-16</inkml:trace>
  <inkml:trace contextRef="#ctx0" brushRef="#br0" timeOffset="13531.44">19855 14216 29 0,'0'-8'14'0,"3"0"-6"0,0 6 18 16,3-1-26-16,3 0 0 15,9 1 0-15,0-1 0 16,6 3 0-16,0 0 0 15,8 0 0-15,1 3 0 0,3-3 1 16,-6 0 0-16,-4 0-2 16,1 0 1-16,-3 0-10 15,3 2 0-15</inkml:trace>
  <inkml:trace contextRef="#ctx0" brushRef="#br0" timeOffset="14922.09">14155 15494 19 0,'3'-8'9'0,"-6"8"-4"16,3 0 10-16,0 5-14 15,-3-5 0 1,-12 11 1 0,1 2 1-16,-4 11-4 15,0 10 1-15,0 3 1 16,0 11 0-16,0 8-1 16,0 2 1-16,-2-5 0 15,-1 0 1-15,-3 0-1 16,3-3 0-16,0-10 1 15,0 7 0-15,4-10 0 16,2-8 1-16,0 0-2 16,3-7 1-16,3-4-4 15,0-10 1-15,6-11-8 0,9-7 0 16</inkml:trace>
  <inkml:trace contextRef="#ctx0" brushRef="#br0" timeOffset="15375.22">14001 15544 21 0,'11'-13'10'0,"19"10"-7"0,-18 3 10 0,3-5-13 16,6-3 0-16,-3 0 1 16,2 0 0-16,1 0-1 15,0 3 0-15,0 5 0 16,0 0 1-16,0 8 0 16,-3-5 0-16,-1 5-1 15,1 5 1-15,-3 5 0 16,-3 3 0-16,-6 6 1 15,-6-3 1-15,-6 2-1 16,-6 3 1-16,-3 0-1 16,-3 1 1-16,1-4-1 15,2-2 1-15,-6-3-1 0,-3-8 0 16,-3-5-1-16,0-5 1 16,1-11-1-16,2-3 1 15,3-2-1-15,3-3 1 16,3 6-6-16,6-1 0 15,3 6-7-15,9 10 1 16</inkml:trace>
  <inkml:trace contextRef="#ctx0" brushRef="#br0" timeOffset="16250.23">14646 15645 24 0,'-3'2'12'0,"6"-2"-9"0,-3 0 12 0,3-5-14 15,0 0 1-15,0-3 1 16,0 3 0-16,3-6-4 15,0-2 1-15,0-3 2 16,3 3 0-16,3-1-2 16,3 1 1-16,3-3-1 15,0 3 0-15,-1 3-1 16,1 2 1-16,-3 2-1 0,3 1 0 16,-6 5 1-16,-3 5 0 15,-3 3 0-15,0-2 0 16,0 2 0-16,0 5 0 15,0 0 1-15,0 0 0 16,3 3-1-16,-1-3 1 16,1-5 0-16,6-2 0 15,3-4 0-15,3-4 1 16,0-9-1-16,3 3 1 0,-6-5-1 16,-1-3 1-16,-2 0-1 15,-3-2 0-15,-3 2 0 16,-3 2 1-16,0 6-4 15,-3 3 1-15,0 0-9 16,6 8 0-16</inkml:trace>
  <inkml:trace contextRef="#ctx0" brushRef="#br0" timeOffset="16781.5">15917 15065 27 0,'6'-2'13'0,"-6"4"-8"0,0-2 14 0,0 0-19 16,0 0 1-16,-6 3-1 15,0 2 1-15,-2 6-1 16,-1 7 0-16,0 4 0 16,0 1 1-16,3 9-1 15,-3 0 1-15,0 2-1 16,3 1 1-16,0-4-1 16,0-7 1-16,3 0 0 15,0-5 0-15,0-9 0 16,0 3 0-16,3-5 1 15,0-5 0-15,0 0-1 16,0-3 0-16,-3-3-7 16,0 0 1-16,-3 3-5 15,-3 0 1-15</inkml:trace>
  <inkml:trace contextRef="#ctx0" brushRef="#br0" timeOffset="17125.24">15560 15552 28 0,'3'-5'14'0,"9"-3"-14"0,-3 0 21 0,9 8-21 16,6 0 1-16,11 0 0 16,1 0 1-16,0-3-2 15,6 1 0-15,2 2 1 16,1 0 0-16,-9-3-1 16,-4 0 1-16,1 1 0 15,-6-1 1-15,-3-2-1 16,-4 0 0-16,-5 2-5 15,-6 3 1-15,0 0-6 16,-3 3 0-16</inkml:trace>
  <inkml:trace contextRef="#ctx0" brushRef="#br0" timeOffset="17844.01">15557 15706 23 0,'3'-6'11'0,"-3"-7"-7"15,0 13 14-15,0 0-16 16,0 0 1-16,0 0 0 15,0 0 0-15,0 0-5 16,0 3 1-16,0 2 3 16,0 6 0-16,0 5-2 15,0 5 1-15,0 3-1 16,3-3 1-16,0 10 0 16,-3-1 0-16,0-1-1 15,0 0 0-15,3 0 0 16,-3 0 1-16,3 0-1 0,0-2 1 15,-3 4-1-15,0-4 1 16,3-3 0-16,-3-3 0 16,0-5-1-16,0-3 1 15,3 0 0-15,-3-2 0 16,3-9 0-16,-3-2 0 16,3-2-1-16,0-6 1 15,3-3-1-15,3-2 1 0,3-6-1 16,3-2 1-16,5-3-1 15,7-2 1-15,0-8-1 16,3 4 0-16,3-1 0 16,-4-1 0-16,1-10 0 15,-3 10 1 1,0-3-1 0,-6 4 1-16,-10 10-5 15,-5 5 1-15,0 5-8 16,-6 6 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19.7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A652DD3-FEA2-4BC6-8F78-AEA37D846DC1}" emma:medium="tactile" emma:mode="ink">
          <msink:context xmlns:msink="http://schemas.microsoft.com/ink/2010/main" type="inkDrawing" rotatedBoundingBox="3124,4484 3223,9266 2888,9273 2790,4491" semanticType="callout" shapeName="Other">
            <msink:sourceLink direction="with" ref="{854DF07B-C020-4617-8B70-49CC07BC419A}"/>
            <msink:sourceLink direction="with" ref="{CEAD8F7D-5DBE-40ED-A18B-FE27C25E4ABC}"/>
          </msink:context>
        </emma:interpretation>
      </emma:emma>
    </inkml:annotationXML>
    <inkml:trace contextRef="#ctx0" brushRef="#br0">1 0 13 0,'0'7'6'0,"4"-3"0"16,-4-4 6-16,0 7-11 15,0 0 0-15,4 7 0 16,0 0 1-16,-4 14-2 16,0-6 0-16,0 23 1 15,0-9 0-15,4 2 0 16,0-9 0-16,0 31-1 16,0-18 1-16,0 22 0 15,0-15 0-15,4 21-1 0,-4-10 0 16,-4 18 0-16,0-18 0 15,0 14 0-15,0-14 1 16,0 14-1-16,0-17 0 16,4 20 0-16,0-17 0 15,-4 18 0-15,0-15 1 16,-4 8-1-16,4-15 0 16,0 22 0-16,0-18 0 15,0 14 0-15,0-18 0 16,4 15 0-16,-4-15 0 15,0 18 0-15,0-10 0 0,0 3 0 16,0-14 1-16,0 21-1 16,0-18 0-16,0 11 0 15,0-10 0-15,0 13 0 16,0-13 1-16,0 17-1 16,0-18 0-16,-4 11 0 15,4-17 0-15,0 17 0 16,0-14 0-16,0 3 0 15,0-10 0-15,4 21 0 16,0-17 0-16,0 20 0 16,-4-13 0-1,0 41-1 1,0-20 1-16,0 7 0 16,0-18 0-16,4-7 0 15,-4-15 0-15,4 22 0 0,-4-17 0 16,4 13 0-16,0-13 0 15,-4 10 0-15,0-14 1 16,0 21-1-16,0-18 0 16,0 11 0-16,0-14 0 15,0 3 0-15,0-10 0 16,0-11 0-16,0-7 0 16,0 15 0-16,0-8 0 15,0 11 0-15,0-11 0 16,0 11 0-16,0-11 0 15,4 7 0-15,0-7 0 0,0 1-1 16,-4-5 0-16,4-2-6 16,-4-5 1-16</inkml:trace>
    <inkml:trace contextRef="#ctx0" brushRef="#br0" timeOffset="1094.51">-181 237 16 0,'0'-4'8'0,"0"-7"-5"0,0 11 9 15,0-7-11-15,0 7 0 16,0 0 1-16,0 0 0 15,4-7-3-15,4 0 1 16,-4-3 1-16,0 3 1 0,4-7-1 16,-4 3 1-16,4-3-2 15,0 3 1-15,3-13 0 16,-3 2 0-16,8-6-1 16,-4 4 1-16,4-5-1 15,-4 5 0-15,0 2 0 16,0 8 0-16,0-3 0 15,-4-1 0-15,0 4 0 16,-4 3 0-16,3 4 0 16,-3 0 0-16,0 0-1 15,0 0 1-15,0 0 0 16,0 4 1-16,-4 3-1 16,0 0 0-16,4 3 1 15,0 1 0-15,-4 3-1 16,0 0 1-16,4 0-1 15,-4 0 1-15,4 3-1 0,-4 1 1 16,4 10-1-16,0-7 0 16,4 11 0-16,-4-7 1 15,0 6 0-15,0-3 0 16,8 1 0-16,0-5 0 16,0 4 0-16,-4-6 0 15,0 2 0-15,-5-3 0 16,5-3-3-16,-4-4 1 15,4-4-7-15,0-3 0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23.3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54DF07B-C020-4617-8B70-49CC07BC419A}" emma:medium="tactile" emma:mode="ink">
          <msink:context xmlns:msink="http://schemas.microsoft.com/ink/2010/main" type="inkDrawing" rotatedBoundingBox="2942,9044 8583,8779 8588,8872 2947,9137" shapeName="Other">
            <msink:destinationLink direction="with" ref="{EA652DD3-FEA2-4BC6-8F78-AEA37D846DC1}"/>
            <msink:destinationLink direction="with" ref="{082D4E60-AE08-4648-9597-8FCE1BF9CB53}"/>
          </msink:context>
        </emma:interpretation>
      </emma:emma>
    </inkml:annotationXML>
    <inkml:trace contextRef="#ctx0" brushRef="#br0">0 313 3 0,'4'3'1'0,"24"-17"-1"0,-21 11 2 16,5-1-2-16,4 1 0 16,4 6 0-16,8 1 0 0,8-1 1 15,-1 1 1-15,5-1 0 16,-4-3 0-16,3 0-1 16,5 0 1-16,8 0-1 15,7-7 1-15,1 4-2 16,7-4 0-16,5 3 0 15,-1 4 0-15,-7-3 0 16,-1-4 1-16,4 3-1 16,13-3 0-16,-5 3 0 15,9 1 0-15,3-1 0 16,-4 4 0-16,-7-3 0 16,3-4 0-16,8 7 0 15,1-4 0-15,3-3 0 16,4 7 0-16,-4-3 0 15,-11-1 0-15,7-3 0 16,4 4 0-16,1 3 0 0,-1 0 0 16,8 3 0-16,-7-3 1 15,-1 0-2-15,4-7 1 16,0 4 0-16,8-1 1 16,5 4-1-16,-13 0 0 15,-12-4 0-15,9 1 0 16,-1-4 0-16,0 0 0 15,0 3 0-15,9 1 0 16,-9-1 0-16,0-3 1 0,0 0-1 16,5 0 1-16,-5-4-1 15,0 1 0-15,-3 3 0 16,-1 3 0-16,-20 1-1 16,-7 3 1-16,-1 0 0 15,1 0 0-15,-1-4-1 16,1 1 1-16,0-1 0 15,-9 1 0-15,9-1 0 16,-5 1 0-16,1-1 0 16,-5 1 0-16,-3-1 0 15,-8-3 0-15,-1 0 0 16,1 0 1-16,0-4-1 16,-1 1 0-16,5 3 0 15,-4-4 1-15,-1 0-1 16,1 4 1-16,-8 4-1 15,-4-1 0-15,-4 1-3 0,-5 3 1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9:58.2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2D4E60-AE08-4648-9597-8FCE1BF9CB53}" emma:medium="tactile" emma:mode="ink">
          <msink:context xmlns:msink="http://schemas.microsoft.com/ink/2010/main" type="inkDrawing" rotatedBoundingBox="5029,8980 5080,4849 5112,4850 5061,8981" semanticType="callout" shapeName="Other">
            <msink:sourceLink direction="with" ref="{854DF07B-C020-4617-8B70-49CC07BC419A}"/>
            <msink:sourceLink direction="with" ref="{CEAD8F7D-5DBE-40ED-A18B-FE27C25E4ABC}"/>
          </msink:context>
        </emma:interpretation>
      </emma:emma>
    </inkml:annotationXML>
    <inkml:trace contextRef="#ctx0" brushRef="#br0">72 0 11 0,'-4'7'5'0,"4"4"2"0,0-8 5 16,0 8-11-16,0-4 0 16,-4 10 1-16,0-6 0 15,0 7-2-15,0 6 0 0,0 4 1 16,4-3 1-16,0 10-1 15,0-6 0-15,4 24-1 16,0-11 1 0,-4 53-1-1,0-24 0-15,-4 10 0 16,4-18 1-16,-4 8-1 16,4-15 0-16,0 22 0 15,0-18 1-15,0 18-1 16,0-18 1-16,-4 17-1 15,0-20 0-15,0 24 0 16,4-18 0-16,0 18 0 16,0-21 0-16,4 21 0 15,0-21 0-15,-4 25 0 16,0-18 1-16,-4 7-1 0,0-17 0 16,4 10 0-16,0-14 1 15,0 24-1-15,0-17 0 16,0 11 0-16,0-18 1 15,-4 14-1-15,4-14 0 16,-4 10 0-16,0-17 0 16,4 14 0-16,0-14 0 15,0 7 0-15,0-11 0 16,0 22 0-16,0-19 1 16,0 12-1-16,0-15 0 15,-8 11 0-15,8-11 0 0,0 4 0 16,0-3 0-16,-4-8 0 15,4-7 0-15,-4 7 0 16,0-6 0-16,0 13 0 16,4-10 1-16,0 7-1 15,0-8 0-15,0-2 0 16,0-5 0-16,4 1 0 16,-4-7 0-16,4 13 0 15,0-6 0-15,0 0-1 16,4-8 1-16,-8 8 0 15,0-7 0-15,0 10 0 16,0-7 0-16,-8 7 0 16,4-7 0-16,4 1 0 15,0-5 0-15,0 4 0 16,0-6 0-16,0 6 0 0,0-4 0 16,0-3 0-16,0 1 1 15,0 2-1-15,0-3 0 16,0 4 0-16,0-4 0 15,0-3 0-15,0-4 0 16,0 3 0-16,0-3 0 16,0 7-1-16,0-3 1 15,0 3 0-15,0-3 1 16,0 6-1-16,0-3 0 16,0 1 0-16,0-1 0 15,0-4 0-15,0-3 0 16,4 4 0-16,-4-1 1 15,0-2-1-15,0-1 1 16,0 3-1-16,0-3 1 16,0 0-1-16,0 0 1 15,0 0-1-15,0-3 0 16,-4-11 0-16,0 3 1 0,4 4-1 16,0 0 0-16,0-7-7 15,0 0 0-15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21:07:40.2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12206 5009 20 0,'-3'5'10'0,"6"-10"-5"16,-3 5 11-16,0 0-14 15,0 0 0-15,6 2 1 16,-3-2 1-16,-3 8-4 16,0-3 0-16,0 9 3 15,0-4 0-15,0 9-1 16,0-6 0-16,-3 16 0 0,0-5 0 16,0 5-1-16,0-8 0 15,0 16-1-15,0-5 1 16,0 5 0-16,0-8 0 15,0 13-1-15,0-7 1 16,0 5-1-16,0-9 1 16,0 12-1-16,3-12 0 15,-6 1 0-15,0-8 1 16,3-3-1-16,0-2 0 16,-3-1 0-16,3-5 1 15,0 1-1-15,0-4 1 16,0-2-1-16,0 0 0 0,0-3 0 15,3-2 1-15,0-6-1 16,0 1 0-16,0-4 0 16,0 1 0-16,3-8-1 15,0 2 0-15,3-7 0 16,0 2 0-16,-3-3 0 16,0 4 1-16,-6-7 0 15,0 4 0-15,0-6 0 16,0 5 0-16,-3-2 0 15,3 3 0-15,-3-6 0 16,3 5 1-16,-6 1-2 16,3 2 1-16,-6 8 0 15,4 0 0-15,-7 0 0 16,3 3 1-16,-3 0-2 0,3 2 1 16,-3 0 0-16,3 1 0 15,-3 2 0-15,3 0 0 16,-3 5 0-16,4 0 0 15,-1 3-1-15,3 0 1 16,-3 5 0-16,3-2 0 16,0 8-1-16,3-4 1 15,-3 7-1-15,3-7 1 16,0 15 0-16,3-9 0 16,0 8-1-16,0-5 1 15,0-1-1-15,3-4 1 16,0 5 0-16,0-6 0 0,-3 3 0 15,3-5 1-15,6 3 0 16,-3-1 0-16,9-4 0 16,-3-4 0-16,15-5-1 15,-6 1 1-15,12-9 0 16,-7 0 0-16,13-7-1 16,-9 2 1-16,12-8-6 15,-10 6 1-15,7 2-7 16,-9 0 0-16</inkml:trace>
  <inkml:trace contextRef="#ctx0" brushRef="#br0" timeOffset="1250.01">12411 5093 19 0,'3'-8'9'0,"-3"11"-3"15,0-3 7-15,0 3-12 16,0-3 0-16,0 2 2 15,0 1 0-15,0 7-3 16,0-2 0-16,0 11 2 16,0-3 0-16,-3 5 0 15,0-5 0-15,3 13-1 16,0-5 1-16,0 10-1 16,0-10 0-16,3 16 0 15,-3-9 0-15,3 4-1 0,0-6 1 16,-3 8-1-16,0-5 0 15,-3-1 0-15,3-7 0 16,-3 3 0-16,3-6 0 16,0-5 0-16,0-3 0 15,0-2 0-15,0-1 1 16,0-2-1-16,0-3 1 16,0 1-1-16,0-4 0 15,0-2 0-15,0 0 1 16,3-2-1-16,-3 2 0 15,9-11 0-15,-3 0 1 0,6-7-1 16,-3 5 0-16,3-6 0 16,-3 3 0-16,2-5 0 15,1 5 1-15,0-5-1 16,0 5 0-16,0-8 0 16,0 9 0-16,0-4 0 15,-3 6 0-15,3-3-1 16,0 3 1-16,-6 7 0 15,0 1 0-15,2 5 0 16,-2 0 0-16,0 8 0 16,0-3 1-16,3 6-1 15,-3 0 1-15,0 2 0 16,0-3 0-16,3 6-1 16,0-3 1-16,3 9-1 15,-3-9 1-15,6 5-1 16,-6-2 1-16,3 3-1 0,-4-6 1 15,1 6-1-15,-3-6 1 16,3 3-1-16,-3-6 0 16,-3 1 0-16,0-3 0 31,0-3 0-31,0-2 1 16,0-1-1-16,0 1 1 15,0 0 0-15,-3-1 0 16,0-2-1-16,0 0 1 15,3-10-1-15,0 2 1 0,0-6-1 16,0 4 0-16,3-6-1 16,-3 3 1-16,3-8 0 15,-3 2 0-15,3-7 0 16,-3 4 0-16,3-12 0 16,0 10 0-16,3-13 0 15,-3 11 0-15,2-14 0 16,1 8 1-16,3 3-1 15,-3 5 0-15,3-13 0 16,-3 11 0-16,0-3 0 16,0 5 0-16,-3 5 0 15,0 4 0-15,-3 4 0 16,0 0 0-16,-3 1-2 16,0 2 1-16,0 8-6 15,0 0 0-15,0 5-4 16,0-2 0-16</inkml:trace>
  <inkml:trace contextRef="#ctx0" brushRef="#br0" timeOffset="3562.55">13173 5413 21 0,'0'6'10'0,"0"-4"-6"0,0-2 11 0,0 0-14 15,0 0 0-15,0 0 2 16,0 0 0-16,6-2-3 15,0 2 0-15,3 2 2 16,0 1 0-16,0-6 0 16,0 1 0-16,0 2-1 15,-3 0 1-15,5 0-2 16,-2 0 1-16,6 0-1 16,-3 0 1-16,3 2-1 15,-3-2 1-15,3-2-1 16,-3 2 1-16,0 2-1 15,-3-2 1-15,-1 0-1 16,-2 0 1-16,0 0-2 16,0 0 0-16,-3-5-8 15,-3 5 0-15</inkml:trace>
  <inkml:trace contextRef="#ctx0" brushRef="#br0" timeOffset="4062.56">13191 5596 22 0,'-3'5'11'0,"6"-2"-5"15,-3-3 11-15,6 0-16 16,-3 0 0-16,6-3 2 16,0 1 1-16,0-4-5 15,-3 1 1-15,5 2 2 0,1 1 1 16,3-1-2-16,-3 0 1 16,6 1-2-16,-3-1 1 15,0 3 0-15,-3 0 0 16,3 0-1-16,-4 0 1 31,-2 3-3-31,-3-1 1 16,-3-4-8-16,-3 2 0 15</inkml:trace>
  <inkml:trace contextRef="#ctx0" brushRef="#br0" timeOffset="15593.98">14128 5075 22 0,'-2'0'11'0,"4"-6"-7"15,-2 6 11-15,0 0-14 16,0 0 1-16,0 3 1 16,0 0 1-16,0 2-5 15,-2 0 1-15,-1 3 2 16,-3 5 1-16,0 1-2 15,-3 7 1-15,0-8-1 16,0 6 0-16,0 4-1 16,0 4 1-16,0 2 0 0,3-8 1 15,0 16-2 1,-3 0 1-16,6-2-1 0,0-9 1 16,-3 3 0-16,0-5 0 15,-3 0-1-15,3 5 0 16,1-8 0-16,-1 0 1 15,3-5-1-15,0-3 1 16,0-2-1-16,0-3 0 16,0 0 0-16,3 0 0 15,-3-3-3-15,3 0 1 16,0-2-4-16,-3 0 1 0,3-3-5 16,0-6 0-16</inkml:trace>
  <inkml:trace contextRef="#ctx0" brushRef="#br0" timeOffset="16187.75">14090 5046 21 0,'0'2'10'0,"0"-2"-7"0,0 0 13 16,0 3-15-16,0-3 1 15,3 3 0-15,0-1 1 16,3 3-3-16,0 1 0 0,3-4 2 16,0 1 1-16,2 0-1 15,-2-3 1-15,6-3-2 16,0 3 1-16,3 0-1 15,3 0 1-15,0 0-1 16,2 0 0-16,1 0-1 16,-3 0 1-16,0 0-1 15,0 0 0-15,-3-3 0 16,0-2 1-16,2 2-1 16,-2 3 1-16,-3 0-1 15,0-5 1-15,-3 5 0 16,0-2 0-16,-3-1-1 15,-3 0 1-15,0 3-1 16,-6 0 0-16,0 0-5 16,-3-2 0-16,3 2-5 15,0 0 0-15</inkml:trace>
  <inkml:trace contextRef="#ctx0" brushRef="#br0" timeOffset="16718.99">13968 5358 22 0,'-6'2'11'0,"15"-4"-9"15,-9 2 13-15,6 2-14 16,-3-2 1-16,6 0 1 16,-3 0 0-16,8 0-3 15,4 0 1-15,3 0 2 16,3 0 0-16,-3-2-1 16,-3 2 1-16,-1 0-1 15,1 0 0-15,3 0-2 0,0-3 1 16,-3 6 0-16,0-1 0 15,-3-4-1-15,0 2 1 16,-4 2 0-16,1 1 0 16,-3-3-1-16,-3 0 1 15,-6 0-6-15,0 0 1 16,3-5-6-16,0 0 0 16</inkml:trace>
  <inkml:trace contextRef="#ctx0" brushRef="#br0" timeOffset="19344.03">15027 5059 19 0,'-3'5'9'0,"6"-10"-5"15,-3 5 9-15,0 0-12 16,0 0 1-16,0 0 0 15,0 0 1-15,0 0-3 0,0 0 0 16,0 2 3-16,0-2 0 16,0 6-1-16,-3-1 1 15,3 0-1-15,-3 3 0 16,0 6 0-16,-2 1 0 16,-1 4-2-16,-3-6 1 15,3 3-1-15,-3 3 1 16,0 4-1-16,0 6 1 15,0-2-1-15,3-1 1 16,0 3-1-16,0 3 1 0,0-3-1 16,0 0 0-16,0-5 0 15,0 0 1-15,0-3-1 16,0-5 1-16,3 0-1 16,0 0 1-16,0-3-1 15,0-2 0-15,1 2 0 16,-1-3 1-16,0 1-1 15,0-3 1-15,0-3-1 16,-3 1 0-16,3-4 0 16,0-2 1-16,3 0-1 15,-3-5 1-15,3 0-1 16,0-1 0-16,0-2 0 16,0 0 0-16,0 1 0 15,0-4 0-15,0 0 0 16,0-2 0-16,3 0 0 15,-3-8 0-15,0 5 0 16,0-3 0-16,0 1 0 16,0 2 0-16,0 0 0 0,-3 3 0 31,-3-6 0-31,0 6 0 16,0-3 0-16,-3 6 0 15,0-4 0-15,0 4 1 16,-6 2-1-16,3 0 0 15,0 3-1-15,0 2 1 16,1 0 0-16,-1 3 0 16,0 3-1-16,0 0 1 0,0 2 0 15,3 0 0-15,0 3 0 16,0 0 0-16,0 0-1 16,0 3 1-16,3 2-1 15,0 3 1-15,3 2 0 16,0 3 0-16,0 1-1 15,0-4 1-15,1 3-1 16,-1 0 1-16,0-2 0 16,3-3 0-16,0 2 0 15,3-2 0-15,-3 0 0 16,0 0 0-16,0-3 0 16,3-2 0-16,2-1 0 15,4 1 0-15,3-3 0 16,3 0 0-16,3-3 0 15,0-2 0-15,3-1 0 16,0-4 1-16,2-1 0 0,-2-2 0 16,3 0-1-16,-3-3 0 15,3-3-4-15,-1 0 1 16,-2 1-7-16,3-3 0 16</inkml:trace>
  <inkml:trace contextRef="#ctx0" brushRef="#br0" timeOffset="19969.04">15093 5265 21 0,'3'5'10'0,"-3"1"-5"0,0-6 9 16,0 2-13-16,0 4 1 15,3 2 0-15,-3 2 1 16,0 1-3-16,3-1 1 16,3 1 2-16,0 2 0 0,3 3-1 15,0 3 0-15,3 2 0 16,2 0 0-16,1-3-1 16,3 1 0-16,-3 0-1 15,0 4 1-15,3-7 0 16,-6 3 0-16,0-6-1 15,-3 0 1-15,-1 3 0 16,-2-3 0-16,0-2-1 16,-3-3 1-16,0-3-1 15,-3 0 0-15,0-2-4 16,0 2 0-16,-3-7-6 16,3 2 0-16</inkml:trace>
  <inkml:trace contextRef="#ctx0" brushRef="#br0" timeOffset="20500.3">15090 5673 24 0,'-3'-8'12'0,"0"13"-9"16,6-8 15-16,0 1-18 15,0-4 1-15,0 1 2 16,-3 2 0-16,3-2-4 16,0-5 1-16,3-1 2 15,3-5 0-15,6 0-1 16,2-5 1-16,1 0-2 15,3-8 1-15,6-8-1 16,3 8 1-16,-3 0-1 16,-1-1 1-16,1 1-1 0,-3 0 0 15,0 5 0-15,-6 3 1 16,-1 5-1-16,-5 6 0 16,-3-1 0-16,-3 1 0 15,-6-1-9-15,3 6 0 16</inkml:trace>
  <inkml:trace contextRef="#ctx0" brushRef="#br0" timeOffset="21422.19">13218 6408 22 0,'-3'0'11'0,"0"8"-4"0,3-8 9 16,0 0-15-16,0 0 1 15,0 0 1-15,0 0 0 16,6 0-3-16,0 0 0 15,0 0 3-15,-3 0 0 16,5 0-1-16,-2 0 0 16,9 0-1-16,-3 0 1 15,6-3-1-15,-6 1 0 16,6 4-1-16,-3 1 1 0,3-3-1 16,-4 0 1-16,1 0-1 15,-3 0 1-15,0 3-1 16,-3-3 1-16,-3 0-2 15,0 0 0-15,-3-3-5 16,-3 3 0-16,6-8-5 16,0 3 1-16</inkml:trace>
  <inkml:trace contextRef="#ctx0" brushRef="#br0" timeOffset="21969.07">13236 6572 26 0,'-6'11'13'0,"9"-22"-14"15,-3 11 20-15,0 0-17 16,0 0 0-16,3 0 2 16,0 0 0-16,5-2-5 15,-2 2 1-15,6-6 2 16,-3 4 1-16,9-4-1 16,-3 1 0-16,6 0-1 15,-3-1 1-15,0 4-2 16,-4-1 1-16,1 3-1 15,-3 0 1-15,0 0-1 16,-3 0 1-16,-3 0-1 16,0 0 1-16,-3 3-3 15,-3-3 1-15,0 0-9 0,0 0 0 16</inkml:trace>
  <inkml:trace contextRef="#ctx0" brushRef="#br0" timeOffset="24687.86">13971 6387 20 0,'0'5'10'0,"0"-7"-7"0,0-4 11 0,0 6-13 16,0 0 0-16,0 0 1 15,0 0 1-15,3 3-3 16,-3 0 1-16,0-1 2 16,0 6 0-16,0 3 0 15,0-3 0-15,0 8 0 16,0 2 0-16,0 6-1 15,-3 8 0-15,0-3-1 16,-3 3 1-16,3 5-1 16,0-8 0-16,0 13-1 15,0-8 1-15,-3 17-1 16,0-14 0-16,0 5 0 16,0-7 1-16,-3 4-1 15,3-10 0-15,0 0 0 16,0-5 1-16,0-3-1 15,0-7 0-15,3-4-2 0,0-2 1 16,0 3-4-16,0-3 0 16,3-8-6-16,0 0 1 15</inkml:trace>
  <inkml:trace contextRef="#ctx0" brushRef="#br0" timeOffset="25203.49">13855 6548 23 0,'3'-10'11'0,"6"-11"-9"16,-3 18 15-16,-1-5-16 16,4-2 0-16,3 2 1 15,0-6 0-15,3 1-2 16,0 0 0-16,6-3 2 16,6 5 1-16,-1-2-2 15,1 5 1-15,0 3-1 16,-6 0 1-16,0 7-1 15,-4 4 0-15,1 2 0 16,0 2 0-16,-3 3 0 16,-3 3 0-1,-6 13 0-15,-6 3 0 16,-3-8 0-16,0-6 0 16,0 1 0-16,-3-1 0 15,-9-2 0-15,-3 0 0 16,-5-3-1-16,-4-2 1 15,0-3-1-15,0-3 1 16,3 1-1-16,1-4 1 0,2 1-2 16,0-3 1-16,6 2-3 15,3 1 1-15,6 0-9 16,6-6 1-16</inkml:trace>
  <inkml:trace contextRef="#ctx0" brushRef="#br0" timeOffset="26016.01">14295 6702 23 0,'-6'0'11'0,"6"-3"-6"0,0 3 10 0,0-5-14 15,3 0 0-15,0-1 0 16,0-2 0-16,3 0-1 16,0-2 0-16,3 5 1 15,0-9 0-15,6-7-1 16,0 0 1-16,6-3-1 15,5-5 1-15,1 0-1 16,3-13 0-16,0 5 0 16,-1-3 0-16,-2 0 0 15,-6 1 0-15,-3 7-1 16,0-3 1-16,-3 4 0 16,-3 4 0-16,-4 3-1 15,1 6 1-15,-3 2 0 16,0 5 0-16,-3 1 0 15,-3 5 0-15,0 5 1 16,0 2 0-16,-3 4 0 16,0 1 1-16,3-1 0 0,-3 4 0 15,3 1 0-15,-3 5 0 16,3 0-1-16,0 5 0 16,3-3 0-16,0 1 0 15,3 7 0-15,0 1 0 16,3 7-1-16,3-5 1 15,0 3-1-15,-3-3 1 16,0 0-1-16,0 0 1 16,0 6-1-16,-3-14 1 0,0 3-1 15,0-3 1-15,-3 0-1 16,0 0 0-16,-3-2 0 16,0-6 1-16,0 0-1 15,0-2 0-15,0-6-2 16,-3-2 0-16,0-3-9 15,0-6 1-15</inkml:trace>
  <inkml:trace contextRef="#ctx0" brushRef="#br0" timeOffset="26453.51">14423 6485 21 0,'0'5'10'0,"6"-7"-1"0,-6 2 7 16,9-3-15-16,0 3 1 16,3-3 2-16,3 1 1 15,3 4-6-15,0 1 1 0,2-3 3 16,4 0 0-16,-6 0-1 16,0 0 1-16,0 0-2 15,0 0 1-15,-1 0-1 16,-2 3 0-16,0-6 0 15,-3 3 0-15,-3 3-1 16,0-3 1-16,0-3-2 16,-3 3 0-16,0 0-7 15,-3 3 1-15,6-3-4 16,0 2 0-16</inkml:trace>
  <inkml:trace contextRef="#ctx0" brushRef="#br0" timeOffset="38250.56">15298 6136 10 0,'0'2'5'0,"3"-10"-1"0,-3 8 5 15,0 0-7-15,3-2 0 16,0-1 2-16,-3 3 0 16,3-5-5-16,-3 5 1 15,0 0 3-15,0 0 0 16,0 0 0-16,0 0 0 15,0 0-1-15,0 0 1 16,0 0-1-16,0 2 0 16,0 4 0-16,-3-1 0 0,3 0-1 15,-3-2 1-15,0 2-1 16,0 6 0-16,0 5 0 16,0 0 0-16,0 5-1 15,-3-5 1-15,3 5-1 16,0 5 1-16,0 3-1 15,1 0 1-15,-4 1-1 16,0-7 1-16,3 1-1 16,-3 3 0-16,0-1 0 15,0-2 1-15,-3 2-1 16,3-4 0-16,0-4 0 16,0-5 1-16,0 1-1 15,0-1 0-15,3 0 0 16,0-2 0-16,0-1 0 15,0-2 0-15,0-3 0 16,0 1 0-16,0-4 0 16,3 1 1-16,0 0-1 15,0-3 0-15,0 0 0 0,0-6 1 16,0 1-1-16,0 0 0 16,0 5 0-16,0 0 0 15,3-8 0-15,0 0 0 16,0-3 0-16,0-2 0 15,0 0 0-15,0 0 0 16,0-1-1-16,-3 1 1 16,0 0 0-16,0 0 0 15,0 2 0-15,-3-5 0 16,0 6-1-16,0-4 1 0,0 4 0 16,0-3 0-16,0-1 0 15,0 1 0-15,0 0 0 16,-3 2 0-16,0 1 0 15,0 2 0-15,0 0 0 16,3 0 0-16,-2 3 0 16,-1-6 0-16,3 8 0 15,-3 3 0-15,0 3 0 16,0 2 0-16,3-5 0 16,0 6 0-16,0 2 0 15,0 2 0-15,0-2-1 16,0 3 1-16,0-1 0 15,0 6 0-15,0-3 0 16,0 1 0-16,0-1-1 16,0 0 1-16,0 3 0 15,0 0 0-15,0 8 0 0,0-6 0 16,0 1 0-16,0-6 0 16,3 0 0-16,3 0 0 15,-3 1 0-15,6-1 1 16,-3 0-1-16,3-2 1 15,0-3 0-15,-3-1 0 16,0 1 0-16,-3-2 0 16,6-4-1-16,0 1 1 15,3-3-1-15,3-3 1 16,3-2 0-16,-1-3 0 0,4 0-2 16,0 0 0-16,0 0-3 15,-3 3 0-15,3 0-7 16,-3 2 1-16</inkml:trace>
  <inkml:trace contextRef="#ctx0" brushRef="#br0" timeOffset="38828.7">15391 6300 19 0,'0'-3'9'0,"3"3"-2"0,-3 0 8 0,0 0-14 16,0 0 1-16,0 0 3 16,0 3 0-16,0-1-5 15,3 6 0-15,-1 3 4 16,4 2 0-16,0 0-1 15,0-2 0-15,9 7-1 16,0 4 1-16,0-1-2 16,0 0 0-16,0 0 0 15,0 0 0-15,-3 3 0 16,-4-3 0-16,1 0-1 16,0-5 1-16,0-2-1 15,-3-4 1-15,0 1-1 16,0-1 1-16,-3 1 0 15,0-6 0-15,0 0-1 16,-3 1 1-16,0-1-3 16,0-2 1-16,-3-1-4 15,0 1 0-15,0 0-7 16,0-3 1-16</inkml:trace>
  <inkml:trace contextRef="#ctx0" brushRef="#br0" timeOffset="39438.08">15364 6646 19 0,'0'0'9'0,"0"0"-4"0,0 0 7 0,0 0-10 16,0 0 0-16,0 0 2 16,0 0 0-16,0 0-4 15,0 0 0-15,0 0 3 16,0 0 1-16,0 0-1 0,6-5 0 16,0 0-1-16,0 5 1 15,3-8-2-15,2 0 0 16,7-8 0-16,3 0 0 15,0-5-1-15,0-3 1 16,-3-5-1-16,0-5 1 16,-1 5-1-16,1-3 1 15,0 5-1-15,0 1 0 16,0 2 0-16,0 0 0 16,-3 3 0-16,-4 5 0 0,1 0 0 15,-3 0 0-15,-3 6 0 16,0 2 1-16,-3 3-1 15,0-1 0-15,-3 6-2 16,0 0 0-16,0 0-6 16,0 3 1-16,0 0-3 15,6 2 0-15</inkml:trace>
  <inkml:trace contextRef="#ctx0" brushRef="#br0" timeOffset="44391.28">14265 6951 15 0,'0'-3'7'0,"6"0"-4"16,-6 3 7-16,0 0-9 15,0 0 1-15,0 0 1 16,0 0 1-16,3 3-4 16,-3 0 0-16,0 5 3 15,0 2 0-15,-3 3-1 16,0 3 0-16,0 5-1 16,0-5 1-16,0-3-1 15,0 3 1-15,3 0-1 16,0 3 1-16,0-1-1 15,3 1 0-15,0-3 0 16,3 0 0-16,0-3-1 16,0-3 0-16,3-2 0 15,0 3 1-15,0-3-1 0,0 0 0 16,0-6 0-16,0 4 0 16,3-4 0-16,-3 4 1 15,3-6-1-15,0 0 0 16,2 0 0-16,-2-3 1 15,0 3-1-15,0 3 0 16,0-3 0-16,3 0 0 16,0-3 0-16,3 0 1 0,0 1-1 15,-1-4 0-15,1 1 0 16,0 2 0-16,-3-2 0 16,-3 0 0-16,0 0 0 15,0-1 0-15,0 4 0 16,2-1 0-16,1 0 0 15,3-2 0-15,0 2 0 16,0 3 0-16,0 0 0 16,-3 0 1-16,0 3-1 15,-1 0 0-15,-2 2 0 16,0 0 0-16,0 3 0 16,0 0 0-16,-3 0 0 15,0-3 0-15,-3 6 0 16,0 0 0-16,0 2 0 15,0-3 1-15,-3 4-1 16,0-1 0-16,-3-5 0 16,0-3 1-16,3 3-1 15,-3-3 1-15,0-2 0 0,0 2 0 16,0-5-1-16,0 0 1 16,-3 0-1-16,0 0 1 15,3-5-1-15,0 5 1 16,0-8-2-16,3-3 1 15,0 3 0-15,3-5 0 16,0 3-1-16,3 2 1 16,-1 0 0-16,1-3 0 15,3 3-1-15,0 0 1 16,0 0 0-16,0 0 0 0,0 3-1 16,3 0 1-16,0 0 0 15,3-1 0-15,-4 1 0 16,1 2 1-16,-3 1-1 15,-3 2 1-15,0 0-1 16,-3 2 1-16,3 4 0 16,0-1 0-16,0 0-1 15,0 1 1-15,0-1-1 16,0 0 1-16,3-2 0 16,-1-3 0-16,1 0-1 15,3 5 1-15,0 0-1 16,0 1 0-16,3-1 0 15,3-2 1-15,-3-1-1 16,-1 6 1-16,1-5-1 16,0-1 0-16,0 1 0 15,3-3 1-15,0 3-1 16,-1-3 0-16,1-6 0 0,3 4 1 16,-3-6-1-16,0 3 1 15,-6-3-1-15,-3 0 1 16,-1-3-1-16,1 1 1 15,0-1-1-15,0-2 1 16,-3-3-1-16,0 0 0 16,0 3 0-16,-3 2 1 15,0 1-1-15,0-4 0 16,0 1 0-16,0 0 1 0,0 0-1 16,0 2 0-16,-3 0 0 15,0 4 0-15,-3 1-6 16,0 1 0-16,9 2-6 15,2 6 0-15</inkml:trace>
  <inkml:trace contextRef="#ctx0" brushRef="#br0" timeOffset="48375.71">14849 7591 20 0,'0'0'10'0,"3"0"-6"15,-3 0 10-15,0 0-14 16,0 0 1-16,0 0 1 15,0 0 0-15,0 3-2 0,0-1 1 16,0 3 1-16,0 6 1 16,-3 2-1-16,0 3 1 15,0 0-1-15,0 5 1 16,0 3-2-16,0 5 1 16,3 3-1-16,0 0 0 15,0-1-1-15,-3 1 1 16,0-3-1-16,0 0 1 15,0-5-1-15,0-5 0 16,0-3 0-16,0-1 1 0,-3 1-1 16,3 0 1-16,3-5-1 15,0-3 0-15,0-3 0 16,0 0 1-16,0-2-1 16,-3-3 1-16,0-3-1 15,0 1 1-15,3-4-1 16,-3 4 0-16,3 2 0 15,0-3 0-15,0 0 0 16,0-2 0-16,0-3 0 16,0 0 0-16,0-8 0 15,0 6 0-15,0-1 0 16,-3 1 0-16,0-1-1 16,0 3 1-16,0-3 0 15,-3 4 0-15,-3 1 0 16,1 1 1-16,-1 0-1 15,0-1 0-15,0 4 0 16,0-1 0-16,0 0 0 16,0 1 1-16,0-1-1 0,0 3 0 15,0-2-1-15,3 7 1 16,0 0-1-16,0-2 1 16,0 2 0-16,0 0 0 15,0 6-1-15,-2 2 1 16,2 0 0-16,0 3 0 15,0-3-1-15,0-5 1 16,0 3 0-16,3 2 0 0,0-2-1 16,0 2 1-16,3 0 0 15,0-2 0-15,3 2 0 16,0-2 0-16,3 2 0 16,0-3 1-16,-3 1-1 15,0-3 1-15,3 0 0 16,0-3 0-16,2 1-1 15,-2-4 1-15,6-2-1 16,0 0 1-16,6-5-1 16,-3 2 1-16,3-5-1 15,0 0 1-15,3 0-1 16,-4 0 1-16,1 1-2 16,-3-1 0-16,3 0-5 15,-6 2 0-15,0 1-5 16,0 2 0-16</inkml:trace>
  <inkml:trace contextRef="#ctx0" brushRef="#br0" timeOffset="49297.61">14998 7612 19 0,'-6'0'9'0,"9"0"-4"16,-3 0 9-16,0 0-12 15,0 0 0-15,0 3 1 16,0 2 1-16,0 0-5 15,0 3 1-15,0 3 3 16,3-1 0-16,-3 1-1 16,3 2 0-16,3 0-1 0,-3 9 1 15,3 1-1-15,-1 4 1 16,1-1-1-16,0 3 0 16,0-5 0-16,0 3 0 15,-3-1-1-15,0 1 1 16,0-4-1-16,0-4 1 15,3-1-1-15,-3 1 0 16,0 2 0-16,0-8 1 16,0 6-1-16,0-6 0 15,0 0 0-15,0-2 1 0,0 0-1 16,-3-4 1-16,0-1 0 16,0-1 0-16,0-2 0 15,0-1 0-15,0 1 0 16,0-3 0-16,0 0-1 15,0 0 1-15,0-5-1 16,3-1 1-16,-3-2-2 16,3-2 1-16,0-1 0 15,-3-2 0-15,3 5 0 16,3-5 0-16,3-3 0 16,3-5 0-16,0-8 0 15,2 2 0-15,1-2 0 16,0-5 1-16,0-1-1 15,3 1 0-15,-3 5 0 16,3 2 0-16,-3-2 0 16,-1 3 0-16,-2-1 0 0,0 4 1 15,0 1-1-15,-3 7 0 16,0-1-1-16,-3 2 1 16,0 4 0-16,0 2 0 15,0 0 0-15,-3 3 0 16,-3 5 0-16,3-6 0 15,-3 6 0-15,0 0 0 16,0 0-3-16,0 3 0 16,0 0-9-16,0 5 1 0</inkml:trace>
  <inkml:trace contextRef="#ctx0" brushRef="#br0" timeOffset="51172.63">11869 9184 13 0,'-3'-3'6'0,"3"-5"2"0,0 8 7 16,0-5-14-16,0 0 1 0,0-6 1 15,0 3 1-15,-3 0-5 16,0 3 1-16,3-3 2 15,0 3 1-15,-6-1-1 16,-3 1 1-16,-5 0-1 16,2 2 0-16,-6 3 0 15,3 0 0-15,-6 3-1 16,3-1 0-16,-3 6-1 16,4 0 1-16,-1 8-1 15,3-3 0-15,0 11 0 16,3-5 0-16,0 10 0 15,3-8 0-15,0 16 0 16,3-11 0-16,3-2 0 16,3-3 1-16,6 3-1 15,-3-5 1-15,9-3-1 0,-3-3 0 16,9-3 0-16,-6-2 1 16,9-5-1-16,-6 0 1 15,5-9-1-15,-5 4 1 16,3-17-1-16,-3 6 1 15,3-11-1-15,-3 6 0 16,-3-12 0-16,-3 7 0 16,3-12 0-16,-1 6 1 15,1-8-1-15,0-3 0 16,0 1 0-16,0 2 1 16,0-3-1-16,0-2 0 15,0 5 0-15,-3 2 0 0,0 6 0 16,-3 3 0-16,0 2-1 15,-3 3 1-15,-3 2 0 16,0 6 0-16,0 8 0 16,0-1 0-16,-3 6-1 15,0 6 1-15,0 2-1 16,0 5 1-16,-3 3-1 16,0 5 1-16,0 3 0 15,0-3 0-15,3 5-1 16,0-5 1-16,0 14 0 15,0-9 1-15,3 17-1 16,0-12 0-16,0 9 0 16,0-8 0-16,0 5 0 15,0-8 0-15,-3 8 0 0,3-5 0 16,0-3 0-16,0-5 0 16,-3-3 0-16,0-5 0 15,3-6 0-15,0-2 1 16,0 0-1-16,0-2 1 15,0-4-4-15,0 1 1 16,3-11-7-16,0 3 0 16</inkml:trace>
  <inkml:trace contextRef="#ctx0" brushRef="#br0" timeOffset="52328.89">12206 8869 23 0,'-3'0'11'0,"0"-8"-8"16,3 8 12-16,0 0-14 16,6 0 1-16,0 3 2 0,-3 2 0 15,-3 0-5-15,0 6 1 16,0 5 2-16,0-1 1 15,-3-4-1-15,3 5 0 16,-3 2-1-16,0-4 1 16,0 12-1-16,0-2 0 15,3 2-1-15,0-4 1 16,0 9-1-16,0-7 1 16,0 5-1-16,0-5 1 15,0 2-1-15,0-4 1 0,0-1-1 16,0-3 0-16,0 4 0 15,0-7 1-15,-3 1-1 16,0-3 1-16,0-2-1 16,0-3 0-16,3 0 0 15,0-3 1-15,0-2-1 16,0 0 1-16,0-3-1 16,0 0 1-16,6-8-1 15,0 0 0-15,3-3 0 16,-3 0 0-16,3-4-1 15,-4 4 1-15,7-7 0 16,0 2 0-16,0-8 0 16,0 8 0-16,-3-8 0 15,0 6 0-15,-3 2-1 16,0 3 1-16,0 2 0 16,0 3 0-16,-3 0 0 0,0 3 0 15,0-1 0-15,0 1 0 16,-3 5 0-16,0 0 1 15,0 0-1-15,0 0 1 16,3 8-1-16,0-3 1 16,3 3 0-16,-3-2 0 15,2 10-1-15,1-3 1 16,0 3-1-16,0-3 1 16,3 3-1-16,-3-3 1 15,6 3-1-15,-3-3 1 16,0 6-1-16,0-9 1 0,0 3-1 15,0-2 0-15,0 0 0 16,-3-4 1-16,0 1-1 16,-3-2 0-16,3-1 1 15,-3-2 0-15,0-1 0 16,-1-2 0-16,-2 0 0 16,0 0 1-16,3-8-1 15,0 3 0-15,0-6-1 16,0 4 1-16,3-7-1 15,-3 4 1-15,3-9-1 16,0 3 0-16,3-10 0 16,-3 5 0-16,3-6 0 15,-3 6 0-15,3-13 0 16,0-1 1-16,3 6-1 16,-3 5 0-16,3-2 0 0,-1-1 1 15,-2 1-1 1,0 5 0-16,-3 2 0 0,0 1 1 15,-3 2-2-15,0 3 1 16,-3 2-3-16,0 3 1 16,0 0-5-16,0 3 0 15,3 0-7-15,3 2 1 16</inkml:trace>
  <inkml:trace contextRef="#ctx0" brushRef="#br0" timeOffset="53110.16">13042 9099 26 0,'0'3'13'0,"3"-3"-9"16,-3 0 15-16,0 0-17 16,0 0 0-16,9-3 1 15,-3 3 1-15,12-3-5 16,-6 1 1-16,11-1 2 16,-2 0 1-16,3-2-2 15,-6 2 1-15,0-2-1 0,-3 3 0 16,0-4-1-16,-3 4 1 15,2-4-1-15,-2 4 1 16,3-1-1-16,-3 0 1 16,-3 1-1-16,-3 2 1 15,0 0-3-15,-3 0 0 16,-3 0-9-16,0 0 1 16</inkml:trace>
  <inkml:trace contextRef="#ctx0" brushRef="#br0" timeOffset="53578.91">13024 9295 23 0,'0'-3'11'0,"3"1"-4"0,-3 2 10 16,6-6-15-16,-3 4 1 16,12-1 1-16,-3 3 1 15,9-3-6-15,-6 1 0 16,8-4 4-16,-5 4 0 16,6-4-1-16,-6 1 0 15,0 2-1-15,-6 3 0 16,3-5-1-16,-3 3 1 15,2-4 0-15,-2 4 0 16,0 2-1-16,-3 0 1 0,0-3-2 16,-3 0 0-16,-3 9-9 15,-3-4 0-15</inkml:trace>
  <inkml:trace contextRef="#ctx0" brushRef="#br0" timeOffset="54969.56">13855 9078 20 0,'0'2'10'0,"3"-2"-7"0,-3 0 10 0,0 0-12 15,0 0 0-15,0 0 1 16,0 0 0-16,3 3-2 16,-3-3 0-16,0 3 2 15,0 2 0-15,-3 0 0 16,0 3 0-16,0 6 0 15,0 1 0-15,0 7-1 16,3 1 1-16,-3 6-1 16,0 3 1-16,-3 8-1 15,-3-6 0-15,0 6-1 16,-3 5 1-16,3-3-1 16,0 3 1-16,0 3-1 15,3-6 0-15,0-2 0 16,0-6 1-16,0-5-1 15,1 1 1-15,-1-7-1 16,0-1 0-16,3-7 0 16,0 1 0-16,3-8-2 0,-3-2 0 15,3-4-3-15,0-2 1 16,3-5-6-16,3-6 1 16</inkml:trace>
  <inkml:trace contextRef="#ctx0" brushRef="#br0" timeOffset="55532.07">13792 9163 16 0,'0'-3'8'0,"12"-21"-2"0,-6 21 8 0,0-2-14 15,3-3 1-15,3 0 0 16,3 0 1-16,0-2-2 15,2-1 0-15,1 3 2 16,0 0 0-16,0 3-1 16,3 2 1-16,3 3-1 15,-1 3 1-15,-2 2-1 16,0 1 1-16,0 1-1 0,-3 1 1 16,-3 3-1-16,0 0 1 15,-4 4-1-15,-2 4 1 16,-6 2-2-16,0 0 1 15,-3 0 0-15,-3 1 0 16,-3-4-1-16,-2 1 1 16,-4 2-1-16,-6-3 1 15,-3 1 0-15,0-3 0 0,0-3-1 16,-3-5 1-16,1 0-1 16,-4-3 1-16,3-5-1 15,3-2 1-15,0-1-1 16,6 0 0-16,1 1 0 15,5-4 0-15,3 1-11 16,6 0 1-16</inkml:trace>
  <inkml:trace contextRef="#ctx0" brushRef="#br0" timeOffset="57110.22">14640 8697 18 0,'0'-3'9'0,"3"3"-2"16,-3 0 4-16,0 0-9 16,0 0 0-16,0 3 1 15,0-1 1-15,0 4-5 16,0 2 0-16,0 5 3 16,0 3 1-16,0 5-1 15,0 3 0-15,0 0-1 16,-3 5 1-16,0-3-1 15,1 3 1-15,2 3-1 16,0 0 0-16,0 0-1 16,0 2 1-16,0-2-1 15,-3-1 1-15,0 1-1 16,0-3 0-16,0-5 0 0,0 0 1 16,0-6-1-16,0-2 0 15,-3 0 0-15,3-5 0 16,0-3 0-16,0 2 1 15,0-4-1-15,3-1 1 16,0-2-1-16,-3-6 1 16,3 0-1-16,0-2 1 15,-3-6-1-15,3 1 0 16,0 2 0-16,-3-5 0 16,3 2 0-16,0-2 0 0,0-3 0 15,0 0 0-15,0 0-1 16,3 3 1-16,-3-3 0 15,3 3 0-15,-3 0 0 16,0-3 0-16,0 0 0 16,0 0 0-16,0 3-1 15,0-3 1-15,-3 5 0 16,0-2 0-16,0 2 0 16,0 4 0-16,-3-1-1 15,3 5 1-15,-6-2 0 16,0 5 0-16,-3-3-1 15,0 0 1-15,0 3 0 16,1 3 0-16,-1-3-1 16,0 3 1-16,0 2 0 15,0 0 0-15,0 3 0 16,0 0 0-16,0 3 0 16,0 2 0-16,0 0 0 0,-3 0 0 15,7-2 0-15,-1 2 0 16,0-5-1-16,3 3 1 15,0 2 0-15,3 0 0 16,0 3 0-16,0-3 0 16,3 1 0-16,0 1 0 15,3-1-1-15,0-1 1 16,3 0 0-16,0 0 0 16,3 1 0-16,0-7 0 0,0 1 0 15,2 0 1-15,1 0-1 16,3-5 1-16,3 0 0 15,0-3 0-15,3 0-1 16,3-3 1-16,-1-2 0 16,1-6 0-16,-6 3-1 15,-3 3 1-15,-3 0-1 16,-3-3 1-16,0 0-4 16,-3 2 1-16,0 1-8 15,6-3 0-15</inkml:trace>
  <inkml:trace contextRef="#ctx0" brushRef="#br0" timeOffset="58297.73">14798 8760 16 0,'3'-2'8'0,"-3"-1"1"0,0 3 3 15,0 0-11-15,0 0 1 16,0 0 0-16,0 3 1 0,0 2-4 15,0 3 1-15,0-3 2 16,0 6 1-16,0-1-2 16,0 1 1-16,0 2-1 15,0 3 1-15,0 0-1 16,0 2 1-16,0 1-1 16,3 0 0-16,0 2 0 15,-3 2 0-15,6 1 0 16,-3 3 0-16,0-1-1 15,0-2 1-15,0 2 0 16,0-2 0-16,0 3-1 16,0-6 0-16,0 0 0 15,0 0 1-15,0-2-1 16,0-3 1-16,0-3 0 16,0 0 0-16,0-5-1 15,-3 3 1-15,3-6-1 0,0 3 1 16,-3-3-1-16,0-2 1 15,3-1-1-15,-3-2 0 16,0 0 0-16,6-2 1 16,0-3-1-16,-3-3 0 15,3 0 0-15,-1-8 0 16,1 3 0-16,0-6 0 16,3 3 0-16,3-5 0 15,0 0 0-15,3-3 1 16,3-2-1-16,3-4 0 0,0 4 0 15,-4-6 0-15,1-2 0 16,-3-1 0-16,0 4 0 16,0-1 1-16,-3 3-1 15,0 2 0-15,0 1 0 16,-3 2 0-16,0 6 0 16,-1-4 0-16,-2 9 0 15,0 3 1-15,-3 2-2 16,0 0 1-16,0 2-1 15,-3 6 1-15,3 3-4 16,0 0 1-16,0-1-8 16,3 1 1-16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21.9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F8F57E7-4499-47D8-94C9-43BFA9EB6C09}" emma:medium="tactile" emma:mode="ink">
          <msink:context xmlns:msink="http://schemas.microsoft.com/ink/2010/main" type="writingRegion" rotatedBoundingBox="1627,4007 2111,4007 2111,4860 1627,4860"/>
        </emma:interpretation>
      </emma:emma>
    </inkml:annotationXML>
    <inkml:traceGroup>
      <inkml:annotationXML>
        <emma:emma xmlns:emma="http://www.w3.org/2003/04/emma" version="1.0">
          <emma:interpretation id="{EDA3DB9A-1669-44CA-9DB1-9B2E2449DE27}" emma:medium="tactile" emma:mode="ink">
            <msink:context xmlns:msink="http://schemas.microsoft.com/ink/2010/main" type="paragraph" rotatedBoundingBox="1627,4007 2111,4007 2111,4860 1627,4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414D18-1450-4CB9-9666-45E37DAF180B}" emma:medium="tactile" emma:mode="ink">
              <msink:context xmlns:msink="http://schemas.microsoft.com/ink/2010/main" type="line" rotatedBoundingBox="1627,4007 2111,4007 2111,4860 1627,4860"/>
            </emma:interpretation>
          </emma:emma>
        </inkml:annotationXML>
        <inkml:traceGroup>
          <inkml:annotationXML>
            <emma:emma xmlns:emma="http://www.w3.org/2003/04/emma" version="1.0">
              <emma:interpretation id="{CEAD8F7D-5DBE-40ED-A18B-FE27C25E4ABC}" emma:medium="tactile" emma:mode="ink">
                <msink:context xmlns:msink="http://schemas.microsoft.com/ink/2010/main" type="inkWord" rotatedBoundingBox="1627,4007 2111,4007 2111,4860 1627,4860">
                  <msink:destinationLink direction="with" ref="{EA652DD3-FEA2-4BC6-8F78-AEA37D846DC1}"/>
                  <msink:destinationLink direction="with" ref="{082D4E60-AE08-4648-9597-8FCE1BF9CB53}"/>
                </msink:context>
              </emma:interpretation>
            </emma:emma>
          </inkml:annotationXML>
          <inkml:trace contextRef="#ctx0" brushRef="#br0">87 76 13 0,'0'7'6'0,"4"4"1"15,-4-7 0-15,0 6-7 16,0 4 1-16,-4 7 0 15,0 8 1-15,1 2-3 16,-5 1 1-16,4 0 0 16,0-4 1-16,0 18-1 15,0-11 1-15,0 11-1 16,-4-11 0-16,4 15 0 16,0-11 1-16,0 13-1 15,4-13 0-15,-4 0 0 16,0-7 1-16,0 3-1 0,0-7 0 15,0-3 0-15,0-7 1 16,0-4-1-16,4-4 1 16,-4-3 0-16,4 0 0 15,0-14-1-15,0 7 1 16,4-14-1-16,0 4 1 16,4-15-1-16,-4 4 0 15,0-11 0-15,0 7 0 16,4-13 0-16,-4 6 1 15,8-14-2-15,-4-7 1 16,4 4 0-16,-1 17 1 16,1-14 0-16,0 4 0 0,4-8-1 15,-4 5 0-15,4-1 1 16,0 0 0-16,4 7-1 16,-1 4 0-16,1 3 0 15,-4 4 1-15,4 7-1 16,0-1 0-16,-4 8 0 15,4 11 1-15,-1 6-1 16,1 4 1-16,0 0-1 16,0 4 0-16,0 0 0 15,-4 3 1-15,0 3-1 16,-5-3 0-16,-3 1 0 16,0 2 1-16,-4 4 0 15,-4 1 0-15,4 2-1 16,-4 8 1-16,0-4-1 15,-8-7 1-15,0 1-1 0,0-1 1 16,-7 0-1-16,-1 0 0 16,-4-3 0-16,4-4 0 15,-12 3 1-15,4-2 0 16,-7-1 0-16,3-4 0 16,0-3 0-16,4-3 0 15,0-4 0-15,5 0 0 16,-1-4-9-16,4 1 1 15,8 6-2-15,4-3 1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30:05.4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FB29A54-8A87-494C-9488-23483CA0704B}" emma:medium="tactile" emma:mode="ink">
          <msink:context xmlns:msink="http://schemas.microsoft.com/ink/2010/main" type="writingRegion" rotatedBoundingBox="8279,8561 8804,8561 8804,10040 8279,10040"/>
        </emma:interpretation>
      </emma:emma>
    </inkml:annotationXML>
    <inkml:traceGroup>
      <inkml:annotationXML>
        <emma:emma xmlns:emma="http://www.w3.org/2003/04/emma" version="1.0">
          <emma:interpretation id="{6776ADBB-8A5E-4D94-A971-35786728E52B}" emma:medium="tactile" emma:mode="ink">
            <msink:context xmlns:msink="http://schemas.microsoft.com/ink/2010/main" type="paragraph" rotatedBoundingBox="8279,8561 8804,8561 8804,10040 8279,10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90D38-7607-432D-8185-739477F10AB9}" emma:medium="tactile" emma:mode="ink">
              <msink:context xmlns:msink="http://schemas.microsoft.com/ink/2010/main" type="line" rotatedBoundingBox="8279,8561 8804,8561 8804,10040 8279,10040"/>
            </emma:interpretation>
          </emma:emma>
        </inkml:annotationXML>
        <inkml:traceGroup>
          <inkml:annotationXML>
            <emma:emma xmlns:emma="http://www.w3.org/2003/04/emma" version="1.0">
              <emma:interpretation id="{EE007DB0-DF09-492E-A101-09E46C30D26D}" emma:medium="tactile" emma:mode="ink">
                <msink:context xmlns:msink="http://schemas.microsoft.com/ink/2010/main" type="inkWord" rotatedBoundingBox="8279,8561 8804,8561 8804,10040 8279,10040"/>
              </emma:interpretation>
            </emma:emma>
          </inkml:annotationXML>
          <inkml:trace contextRef="#ctx0" brushRef="#br0">4164-958 11 0,'-5'0'5'0,"1"8"5"0,4-8 6 16,0 0-14-16,0 0 0 15,0 0 1-15,0 0 1 16,0 0-5-16,0 0 1 15,0 0 3-15,4 0 0 0,5 3-1 16,3 5 0-16,5-1-1 16,0 4 1-16,4 1-2 15,4 3 1-15,9 0 0 16,0 3 0-16,-1 1-1 16,-3 0 0-16,-1-1 0 15,-4-3 1-15,0 8 0 16,-8-5 0-16,0-3-1 15,0-4 1-15,0 1-1 16,-5-5 1-16,1 1 0 16,-5-5 0-16,1 5-1 15,-9-1 1-15,0 1 0 16,-5-1 0-16,5 4-1 16,-4 1 1-16,-4-1-1 15,-5 4 1-15,-8-4-1 0,0 4 1 16,-4 0-1-16,-4-4 0 15,-5 4 0-15,5 0 0 16,-1 4-1-16,9-4 1 16,0-1 0-16,0 1 0 15,4-3-1-15,5-5 0 16,3 1-9-16,5-1 0 16</inkml:trace>
          <inkml:trace contextRef="#ctx0" brushRef="#br0" timeOffset="705.63">4214-54 17 0,'0'0'8'0,"0"-4"2"0,0 4 3 15,0 0-12-15,0 0 1 16,0 0 1-16,4 0 0 0,-4 0-3 16,4 0 0-16,1 8 2 15,-1 3 0-15,4 11 0 16,-4 1 0-16,1 7-1 15,-1 3 0-15,0 8-1 16,0 4 1-16,0-4-1 16,1-3 1-16,-1-1-1 15,0 4 0-15,0-7 0 16,0-1 1-16,1 1-1 16,-1-4 0-16,0-4 0 15,-4-7 1-15,4-4-1 16,0-4 1-16,1-4 0 15,3-7 0-15,1-3 0 16,-1-5 0-16,0-3 0 16,5-4 0-16,4-4-1 15,4 1 1-15,4-1-1 0,4-11 0 16,-3-7 0-16,-5 3 1 16,0-15-1-16,0 5 0 15,0-1 0-15,0 4 0 16,0 0 0-16,-5 7 1 15,1 4-6-15,-4 8 0 16,4 7-5-16,-1 11 1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9:59.6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B25A06-1B28-49CE-85CE-EEA74E4C62A1}" emma:medium="tactile" emma:mode="ink">
          <msink:context xmlns:msink="http://schemas.microsoft.com/ink/2010/main" type="writingRegion" rotatedBoundingBox="4118,9482 6655,9412 6674,10100 4137,10171"/>
        </emma:interpretation>
      </emma:emma>
    </inkml:annotationXML>
    <inkml:traceGroup>
      <inkml:annotationXML>
        <emma:emma xmlns:emma="http://www.w3.org/2003/04/emma" version="1.0">
          <emma:interpretation id="{F69135C8-1107-469F-80DE-D3FFF4292FEF}" emma:medium="tactile" emma:mode="ink">
            <msink:context xmlns:msink="http://schemas.microsoft.com/ink/2010/main" type="paragraph" rotatedBoundingBox="4118,9482 6655,9412 6674,10100 4137,10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75BDC0-8E62-49AD-95A6-468AED9CA6C5}" emma:medium="tactile" emma:mode="ink">
              <msink:context xmlns:msink="http://schemas.microsoft.com/ink/2010/main" type="line" rotatedBoundingBox="4118,9482 6655,9412 6674,10100 4137,10171"/>
            </emma:interpretation>
          </emma:emma>
        </inkml:annotationXML>
        <inkml:traceGroup>
          <inkml:annotationXML>
            <emma:emma xmlns:emma="http://www.w3.org/2003/04/emma" version="1.0">
              <emma:interpretation id="{75A306D9-8BB4-41FC-A7C0-2E942B368205}" emma:medium="tactile" emma:mode="ink">
                <msink:context xmlns:msink="http://schemas.microsoft.com/ink/2010/main" type="inkWord" rotatedBoundingBox="4118,9482 6655,9412 6674,10100 4137,10171"/>
              </emma:interpretation>
            </emma:emma>
          </inkml:annotationXML>
          <inkml:trace contextRef="#ctx0" brushRef="#br0">-1 24 10 0,'-3'-4'5'0,"10"-6"1"0,-7 10 6 16,4-4-11-16,-4 4 1 15,8-3 0-15,-4-1 1 16,4 8-3-16,-4-1 0 16,0 8 2-16,0-4 0 15,4 18-1-15,-4-4 0 0,4 28 0 16,-4-14 0-16,0 18-1 15,0-10 1-15,0 2-1 16,0-6 1-16,0 11-1 16,-4-8 1-16,4 4-1 15,-4-11 1-15,4-3-1 16,0-7 0-16,0-1 0 16,0-6 1-16,0-4 0 15,0-3 0-15,4-4 0 16,-5 0 0-16,5-14-1 15,0 0 1-15,0-15-1 16,0 5 1-16,8-15-1 16,-4 7 1-16,20-17-1 15,0-4 0-15,-1-10 0 16,-7 17 1-16,8-18-1 0,-8 15 1 16,3-7-1-16,-7 3 0 15,-4 7-5-15,0 7 1 16,0 4-4-16,-4 10 0 15</inkml:trace>
          <inkml:trace contextRef="#ctx0" brushRef="#br0" timeOffset="531.25">436 609 19 0,'4'4'9'0,"4"-4"-7"0,-8 0 9 0,8-7-10 15,-4 3 0-15,16-6 0 16,4-1 1-16,7-3-9 16,5 4 1-16</inkml:trace>
          <inkml:trace contextRef="#ctx0" brushRef="#br0" timeOffset="328.12">460 444 22 0,'-4'7'11'0,"8"-21"-9"15,-4 7 18-15,0-1-20 16,4 1 0-16,8 4 0 16,0-4 0-16,7 0 0 15,1 0 1-15,4 0-1 16,4-4 1-16,-4 4-8 16,0 4 1-16</inkml:trace>
          <inkml:trace contextRef="#ctx0" brushRef="#br0" timeOffset="921.88">1099 239 18 0,'-16'11'9'0,"8"-11"-6"0,4 0 11 15,-4 7-14-15,-4 0 1 16,-4 0-1-16,0 10 1 16,-3 1-1-16,-1 3 0 15,-4 0 1-15,-4 1 1 16,8-1-1-16,4 7 0 16,1-3 0-16,3-4 0 31,20 21-1-31,0-10 1 0,11-7-1 15,-3-4 1-15,16-7-1 16,-8-4 1-16,0-6-2 16,-5 0 0-16,13-19-6 15,8 1 1-15</inkml:trace>
          <inkml:trace contextRef="#ctx0" brushRef="#br0" timeOffset="1359.39">1281 327 19 0,'-15'7'9'0,"3"11"-6"15,8-11 11-15,0 0-14 0,0 7 1 16,0-7-1-16,0 7 1 15,0 7-1-15,4 1 0 16,0-1 0-16,0-4 1 16,8 8-1-16,-4-7 1 15,12-1-1-15,-5-2 0 16,13-8 0-16,-8 0 1 16,12-14 0-16,0-8 0 15,-1-6-1-15,5 7 1 16,-8-7-1-16,0 0 1 15,-8-11-1-15,0-3 1 0,-12 7-1 16,-8-1 1-16,-12 5-1 16,0 3 0-16,-4 6 1 15,0 5 0-15,-4-1-1 16,1 8 0-16,-1 6 0 16,4 1 1-16,0 3-2 15,4 0 0-15,4 0-6 16,12 0 0-16</inkml:trace>
          <inkml:trace contextRef="#ctx0" brushRef="#br0" timeOffset="1906.27">1662 232 12 0,'-16'7'6'0,"16"7"2"0,0-10 1 15,-3 3-8-15,3 7 0 16,-4 3 0-16,0 8 0 16,0 0-1-16,0-4 0 15,-4 0 2-15,0 4 0 16,0 0-1-16,4-1 0 15,0-3 0-15,0-3 1 0,0-4-1 16,0-3 0-16,0-4-1 16,0-4 1-16,4-3-1 15,8-10 0-15,0-4 0 16,8 0 1-16,4-8-2 16,-4-9 1-16,3-1 0 15,5-7 0-15,0 4 0 16,4 3 0-16,-4 7 0 15,-1 1 0-15,1 10-1 16,-4 7 1-16,-4 7 0 16,-4 7 1-16,-8 7-1 15,-4 3 0-15,0 1 0 16,-4 10 1-16,0-3-1 16,0-7 1-16,0 3-1 15,0-4 1-15,0 8-1 16,0-7 1-16,0-1-1 0,4-3 1 15,0-3-3-15,4-4 0 16,0-3-5-16,4-4 0 16</inkml:trace>
          <inkml:trace contextRef="#ctx0" brushRef="#br0" timeOffset="2343.78">2270 228 20 0,'-20'-10'10'0,"-12"13"-6"15,16-6 14-15,-4 3-17 16,-4 3 0-16,5 1 1 15,-1 3 0-15,0 4-3 16,4-1 0-16,4 4 1 16,0 0 1-16,8 8-1 15,16-1 0-15,0 0-1 16,4 0 1-16,0-3 0 16,0 3 0-16,0 4 0 15,-5-1 1-15,-7 1-1 16,-4 0 1-16,-4-1 0 15,-7-3 0-15,-1-3-1 0,-4-4 1 16,0-3 0-16,-4-8 0 16,-4-3 0-16,4-7 0 15,5-3 0-15,-1-4 0 16,4-4-3-16,4 4 0 16,4 0-7-16,4 0 1 15</inkml:trace>
          <inkml:trace contextRef="#ctx0" brushRef="#br0" timeOffset="2750.03">2527-96 15 0,'-4'-7'7'0,"12"3"1"15,-8 4 4-15,0 7-11 16,0 4 0-16,0 7 0 16,-4 3 0-16,-4 7-1 15,0 7 0-15,0 8 1 16,0 6 1-16,-4-3-1 15,0-4 0-15,-4 4 0 0,0-4 0 16,4-6-1-16,0-1 1 16,5-3-1-16,-1 3 1 15,4-10 0-15,4-4 0 16,4-4-1-16,4-2 1 16,3-5-1-16,5-3 1 15,4-7 0-15,4 0 0 16,0-3-9-16,0-1 1 15</inkml:trace>
          <inkml:trace contextRef="#ctx0" brushRef="#br0" timeOffset="3046.91">2313 260 19 0,'-4'11'9'0,"0"-15"-3"15,4 4 9-15,8-3-15 16,4-1 1-16,4 1 0 15,4-1 0-15,4 1-1 16,3-1 0-16,5 1-2 16,-4-1 1-16,4 1-5 0,-12-1 0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7:36:48.2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10798 4556 20 0,'3'-5'10'0,"-3"2"-6"0,0-2 10 16,0 0-13-16,0 5 1 16,0-6 0-16,0 1 1 15,3 0-3-15,-3 5 1 16,0 0 1-16,0 0 1 15,0 5-1-15,0 0 1 16,0 1-1-16,0 4 0 16,-3-2-2-16,0 5 1 15,0 3-1-15,0 3 1 16,0 7-1-16,-3-5 0 16,3 6 0-16,-3 2 1 0,0 8-1 15,3-5 0-15,0 5 0 16,0 2 0-16,0 1 0 15,0-3 0-15,3-2 0 16,0-1 1-16,-3-5-1 16,0-2 0-16,0-6 0 15,0 0 1-15,0-5-1 16,0 0 1-16,0-6 0 16,0 1 0-16,3-1-1 15,0-4 1-15,0-1-1 16,0 0 1-16,0-5 0 15,0-8 0-15,3 0-1 16,6-2 0-16,0-3 0 16,3-3 1-16,0-5-1 15,3 5 0-15,-3-6 0 16,3 1 0-16,-4 0 0 16,1 0 0-16,0 0-1 15,0 5 1-15,-3 3 0 0,3 2 0 16,-3 1 0-16,0 2 0 15,-3 2-1-15,-3 1 1 16,0 5 0-16,-3 0 0 16,0 0 0-16,3 3 0 15,0-1 0-15,-3 4 0 16,3 4 0-16,0 6 0 16,0 0 0-16,0 0 0 15,3 2 0-15,0-2 0 0,3 0 0 16,-1 0 0-16,1 0 0 15,0-3 0-15,0 0 0 16,0 3 0-16,3-5 0 16,0 2 1-16,-3-5-1 15,0 0 0-15,0 0 0 16,0-6 1-16,-3 1 0 16,0-3 1-16,0-5-1 15,-1-1 0-15,1-1 0 16,0-1 0-16,0 2 0 15,-3-4 1-15,0-1-2 16,0 1 1-16,0-4-1 16,-3-4 1-16,3-6-1 15,0-8 1-15,3 3-1 16,0 0 1-16,0-5-1 16,3-3 0-16,0 5 0 0,0-8 0 15,6 3 0-15,-3 0 0 16,0 3 0-16,-1 5 0 15,-2 2 0-15,-3 3 0 16,0 1 0-16,-3 4 1 16,-3 0-2-16,-3 6 0 15,0 5-5-15,0 6 0 16,3 2-6-16,3 2 0 16</inkml:trace>
  <inkml:trace contextRef="#ctx0" brushRef="#br0" timeOffset="531.25">11423 4842 27 0,'-3'-3'13'0,"3"1"-10"0,0 2 17 16,0 0-19-16,9-3 1 16,-3 0 0-16,0 1 1 15,3-1-4-15,3-2 1 16,-1 2 2-16,4-2 0 0,3 2-1 15,0-2 1-15,3 2-1 16,-3-2 0-16,0 2-1 16,-1 1 1-16,-2-4 0 15,3 4 0-15,-3-1 0 16,0 0 0-16,-3 1-1 16,0-1 0-16,-3 0-5 15,-3 1 0-15,3 2-6 16,-3 2 1-16</inkml:trace>
  <inkml:trace contextRef="#ctx0" brushRef="#br0" timeOffset="953.14">11402 5006 27 0,'0'-3'13'0,"0"-2"-11"0,0 5 19 0,3 0-20 16,0-3 1-16,3 6 1 16,3-6 0-16,6-2-4 15,3 0 1-15,-1-1 1 16,4-1 1-16,0 1-1 16,3 1 1-16,-3 2-1 15,0 3 0-15,-1 0-1 16,1 0 1-16,-3 0 0 15,-3 0 0-15,0 3-1 16,-3 0 0-16,-3 2-10 16,3-2 0-16</inkml:trace>
  <inkml:trace contextRef="#ctx0" brushRef="#br0" timeOffset="2062.53">12813 4236 23 0,'0'-11'11'0,"0"6"-6"15,0 0 8-15,0 0-12 16,-3-1 1-16,0 1 0 15,0 0 1-15,0-1-4 16,-3 1 1-16,-3 0 2 16,-3-1 1-16,-3 4-2 15,-3 2 1-15,-2 0-1 16,-10 5 1-16,6 3-2 16,0 3 1-16,0 5-1 15,1-3 1-15,-1 5-1 16,3 3 0-16,0 6 0 15,6-1 0-15,0 6-1 16,3 5 1-16,6 3 0 0,3 0 1 16,3 4-1-16,0 1 0 15,0-7 0-15,3 1 0 16,0 6 0-16,3 0 1 16,0 11-1-16,0 2 0 15,3 0 0-15,-3-2 0 16,0 2 0-16,-3-10 1 15,-3 2-1-15,0 0 1 16,-3-5 0-16,-3 5 0 0,-3-2-1 16,-3-6 1-16,-3-2 0 15,-2 0 1-15,-1-9-1 32,-3-4 0-32,0-1 0 0,3-7 0 0,-3-9 0 15,-2-4 1 1,-25-6-6-1,6 0 0-15,10 2-7 16,2-2 0-16</inkml:trace>
  <inkml:trace contextRef="#ctx0" brushRef="#br0" timeOffset="3421.92">12986 4792 20 0,'2'-3'10'0,"4"0"-3"15,-6 3 7-15,0 0-14 16,0 0 1-16,0 3 0 16,0 5 1-16,0 5-2 15,-3 3 0-15,0 8 1 16,1 8 0-16,-1 7 0 15,-3 9 0-15,-3 7-1 16,0-4 1-16,-3 7-1 0,0-3 1 16,0 9 0-16,3-3 0 15,0-6 0-15,-3 1 0 16,0-3-1-16,3-8 1 16,0-11-1-16,4-7 1 15,-1-3 0-15,0-9 0 16,0-1 0-16,3-4 0 15,0-5 0-15,0-5 1 16,3-7-1-16,3-9 0 16,0-5-1-16,-3-6 1 0,3-7-1 15,0-3 0-15,3-6 0 16,0-2 0-16,2 0 0 16,4 3 0-16,3-8 0 15,3-6 0-15,0 1 0 16,0-9 0-16,3 14-1 15,0 0 1-15,-1 2 0 16,7 8 0-16,0 6-1 16,0 5 1-16,-1 8-1 15,1 7 1-15,-6 6 0 16,-3 6 0-16,0 4-1 16,-3 9 1-16,0 0 0 15,-3 7 1-15,-4 6-1 16,-2 8 0-16,-3-1 1 15,-6 1 0-15,0 5 0 16,-3-5 0-16,-8-6 0 16,-7 1 0-16,-3-6 0 15,-3-2 0-15,3-4 0 0,-2-4 0 16,2-8 0-16,3-3 0 16,6-6-1-16,3-4 1 15,6 2-6-15,3 0 1 16,12-3-7-16,3 3 1 15</inkml:trace>
  <inkml:trace contextRef="#ctx0" brushRef="#br0" timeOffset="4359.44">13974 4524 24 0,'0'-2'12'0,"3"-9"-7"0,-3 11 13 15,0 0-18-15,3 3 0 16,-3 2 1-16,0 6 1 0,0 2-2 16,-3 5 0-16,0 6 1 15,-3 5 1-15,-3 0-1 16,0 6 1-16,0 5-1 15,-3 2 0-15,0 5 0 16,0 4 0-16,3-6-1 16,0 0 1-16,0-6-1 15,1 1 1-15,-1-8-1 16,0 0 1-16,3-9 0 16,0-4 0-16,0-3 0 15,3-8 0-15,0-6 0 16,3-2 0-16,3-8 0 15,0-2 0-15,0-3 0 16,0-3 0-16,-3-3-1 16,0-2 1-16,-3 0-1 15,0-3 1-15,-3 3-1 16,0-6 1-16,-3 6-1 16,0 5 0-16,-3 3 0 0,0 3 1 15,0-1-2-15,0 3 1 16,4 3-1-16,-4 2 1 15,0 3-1-15,-3 3 1 16,-3 2-1-16,3 6 0 16,0 7 0-16,3 3 0 15,3 3 0-15,0 0 1 16,6-3-1-16,-3 3 1 0,6 2-1 16,3 4 1-1,3-7 0-15,3-4 0 0,3-1-1 16,0-4 1-16,3-4 0 15,6-5 1-15,6-2 0 16,2 0 1-16,4-3-1 16,0-11 1-16,0 1-5 15,-4-4 1-15,4 1-8 16,-3 0 0-16</inkml:trace>
  <inkml:trace contextRef="#ctx0" brushRef="#br0" timeOffset="5046.95">14206 4474 25 0,'0'0'12'0,"0"-13"-6"0,0 13 12 15,0 3-16-15,0-1 0 0,3 6 0 16,-3 3 0-16,3 5-3 15,0 2 1-15,0 3 1 16,-3 3 1-16,0 5-2 16,0 3 1-16,0 0-1 15,-3 5 1-15,3 2-1 16,-3 9 1-16,3 2-1 16,0 1 1-16,0-6-1 15,0-6 0-15,0 4 0 16,0-6 1-16,0-3-1 15,0-5 1-15,0-10-1 16,0-4 1-16,3 1 0 16,-3-5 0-16,3-3 0 15,0-3 1-15,3-2-1 16,0 2 0-16,0-5 0 16,3-8 1-16,2-2-1 15,4-6 0-15,0-5-1 0,0-3 1 16,3-8-1-16,3-8 0 15,0 3 0-15,5-10 0 16,1-1 0-16,6 6 0 16,0-3 0-16,-1 0 0 15,-8 2 0-15,-3-2 1 16,-6 6-1-16,-3 2 0 16,0 0 0-16,-3 5 1 0,-3 8-4 15,-3 3 1-15,3 2-9 16,3 11 0-16</inkml:trace>
  <inkml:trace contextRef="#ctx0" brushRef="#br0" timeOffset="10297.02">15099 4797 22 0,'-6'-3'11'0,"6"-2"-4"16,0 5 11-16,0 0-15 16,0 0 0-16,0 0 0 15,0 0 1-15,0 0-5 16,3-3 0-16,3 1 4 16,0 2 0-16,3 0-2 15,3-3 1-15,5 0-1 16,7 1 0-16,3-4 0 15,0 4 0-15,3-4-1 16,-4 4 1-16,-2 2-1 16,-3 0 1-16,-3 0-1 15,-3 0 1-15,0 0-1 16,-6 0 1-16,-3 0 0 16,0 0 0-16,-1 2-2 0,1-2 1 15,0 0-6-15,0 0 1 16,3 0-6-16,-3 3 1 15</inkml:trace>
  <inkml:trace contextRef="#ctx0" brushRef="#br0" timeOffset="10781.41">15093 5006 27 0,'-6'0'13'0,"3"-3"-8"0,3 3 18 16,3 3-23-16,-3-3 0 15,0 0 1-15,0 0 1 16,6 0-2-16,3 0 1 15,3-3 0-15,6 1 0 16,5-1 0-16,7-5 1 16,3 5-1-16,3-2 0 15,-7 0-1-15,-2 0 1 16,0 5-1-16,-3 0 1 16,-3-3 0-16,-6 3 1 15,-4-3-3-15,1 1 0 0,-3 2-9 16,-3-3 0-16</inkml:trace>
  <inkml:trace contextRef="#ctx0" brushRef="#br0" timeOffset="11609.54">16090 4601 22 0,'-6'3'11'0,"-3"2"-3"15,6-5 7-15,0 0-14 16,-3 3 1-16,0 2 1 16,3 0 1-16,-3 3-5 15,0 3 1-15,-2 2 2 16,-4 6 0-16,0-4-1 16,-3 4 0-16,-3 5-1 15,0 7 1-15,0-4-1 16,6 10 1-16,3 5-1 15,3-2 1-15,3 0-1 16,3-3 1-16,6 0-1 16,0-3 1-16,6-2-1 15,3-11 1-15,3 0 0 16,-3-5 0-16,3-5 0 16,6-9 0-16,8-4 0 15,7-12 1-15,-3 1-1 16,-1-5 0-16,-2-6 0 0,0-5 0 15,0-6 0-15,-4 1 0 16,-2 0-1-16,-3-1 1 16,-3-2 0-16,-3 5 0 15,-6 3-1-15,-3 0 0 16,-6-3 1-16,-3 1 0 16,-6 4 0-16,-3 1 1 15,-6-1-1-15,-3 4 0 16,-3-4 0-16,0 6 1 0,-3 0-2 15,-2 5 1-15,-4 5-2 16,-3 3 0-16,3 8 1 16,1 6 0-16,5 2-5 15,3 2 1-15,9 6-9 16,-3 0 1-16</inkml:trace>
  <inkml:trace contextRef="#ctx0" brushRef="#br0" timeOffset="35891.15">10982 6384 17 0,'-3'-5'8'0,"0"13"-3"0,3-13 9 16,0 5-13-16,0-3 1 15,-3-2 1-15,0 0 0 16,0-1-4-16,-3 1 1 16,0 0 4-16,1-1 0 15,2 4-1-15,-6-4 0 16,0 1-1-16,-3 2 1 0,-3 3-1 15,0-5 1-15,-3 3-2 16,0-1 0-16,0 8 0 16,1 3 0-16,-1 0 0 15,0 0 0-15,-3 5-1 16,3 3 0-16,0 3 0 16,0-1 1-16,1 1-1 15,-1 4 0-15,0-1 0 16,-3 9 1-16,3-7-1 15,0-3 1-15,0 3-1 16,4 3 1-16,2 2-1 16,0-3 1-16,3 3-1 15,0 6 0-15,3 2 0 16,3-6 0-16,3-1 0 16,3-1 1-16,3-3-1 15,3-2 0-15,3 0 0 0,0-3 0 16,3-3 0-1,5 1 1-15,-2-6-1 0,0 3 1 16,3-5-1-16,-3-1 1 16,6-7 0-16,-1-3 0 15,4-5-1-15,-3-1 1 16,0-2-1-16,0-7 1 16,-1 1-1-16,-5-2 1 15,0-2-1-15,-3-3 1 16,0 0 0-16,0-3 0 0,0-3 0 15,0 6 0-15,-4 0 0 16,1-3 0-16,0 0 0 16,0-5 0-16,-3 3-1 15,0 7 1-15,-3-2-1 16,-3-3 1-16,-3 0-1 16,-3-2 0-16,0 2 0 15,-3-2 0-15,-6-1 0 16,0 1 1-16,3 7-2 15,-3-5 1-15,4-2 0 16,2 2 0-16,-3 8 0 16,-3 0 0-16,0 1-1 15,0 1 1-15,0 9-1 16,0 2 1-16,0 6-4 16,0 0 1-16,3 2-10 15,6 8 0-15</inkml:trace>
  <inkml:trace contextRef="#ctx0" brushRef="#br0" timeOffset="36250.54">10827 6707 25 0,'-5'0'12'0,"10"11"-5"0,-5-9 8 0,3 6-13 16,0 0 0-16,0 3 2 15,3 5 0-15,0 0-5 16,-3 5 0-16,0 3 3 16,0-1 1-16,0 1-1 15,3 3 0-15,-3-1-1 16,3 1 1-16,-3-4-1 15,-3 1 0-15,0-3 0 16,0-7 0-16,0-1-1 16,0-3 1-16,0-2-4 15,3 0 1-15,-3-2-8 16,3-4 0-16,6-2-1 16,3 3 1-16</inkml:trace>
  <inkml:trace contextRef="#ctx0" brushRef="#br0" timeOffset="36797.42">11342 6630 26 0,'0'3'13'0,"3"-6"-10"15,-3 3 25-15,0 0-27 16,6-2 1-16,0 2 1 15,0-3 1-15,0 3-5 16,3-2 1-16,0 2 2 0,3 0 1 16,3 0-2-16,3 2 1 15,-3-2-1-15,2 0 1 16,1 0-1-16,-3-2 0 16,0-1 0-16,-3 3 0 15,0-3-1-15,-3 3 0 16,-3-2-6-16,-6 2 0 15,0 0-6-15,3 2 1 16</inkml:trace>
  <inkml:trace contextRef="#ctx0" brushRef="#br0" timeOffset="37203.67">11348 6773 29 0,'3'3'14'0,"12"0"-8"0,-9-6 19 15,0 0-23-15,-6 3 0 16,6 0 1-16,0 0 0 16,6 0-4-16,0 0 1 15,6 0 2-15,-3-2 0 16,0-1-1-16,-1 3 1 15,-2 0-1-15,0 0 0 16,-3 0-5-16,0 0 0 16,-3 0-7-16,0 5 0 0</inkml:trace>
  <inkml:trace contextRef="#ctx0" brushRef="#br0" timeOffset="53844.54">11973 6580 19 0,'0'0'9'0,"0"-13"-4"0,0 13 10 16,0 0-15-16,0-5 0 16,0 5 2-16,0 2 0 15,0 1-2-15,0 5 1 16,-3 2 0-16,1-4 1 16,-4 2 0-16,0 5 1 15,0 3-2-15,0 5 1 16,3 3-1-16,0 0 1 15,0 5-1-15,0 2 0 0,0-1-1 16,0 1 0-16,0 1 0 16,0-8 1-16,0 0-1 15,0-3 1-15,0-3 0 16,0-2 0-16,0-5 0 16,3-1 0-16,0-2 0 15,0 0 0-15,0-5 0 16,0-8 0-16,3-1-1 15,0-2 1-15,0-2 0 16,0 2 0-16,3-11-1 16,0-2 0-16,3-3 0 15,3-2 1-15,0 5-1 16,-1-3 0-16,4-3-1 16,3 1 1-16,0-3 0 15,3 2 0-15,0 9-1 16,0 5 1-16,2-1-1 15,-2 1 1-15,0 3-1 0,-3-1 1 16,0 3-1-16,-3 6 1 16,0 2 0-16,-4 2 0 15,1-2 0-15,-3 0 0 16,-3 3 0-16,0-1 0 16,-6 4 0-16,3 4 1 15,-3 1-1-15,0 5 1 16,-6 0-1-16,3 0 1 15,-3-1-1-15,-3 7 1 0,3 4-1 16,0-2 0-16,3 0 0 16,1-3 0-16,-1 0 0 15,3-5 1-15,3 0-1 16,2 0 0-16,4-3 0 16,0-3 1-16,3-4-1 15,3-1 1-15,-3-2-1 16,0-3 1-16,0-3 0 15,3-2 0-15,0-6-1 16,2-5 1-16,1 0-8 16,0 1 0-16,0 1-4 15,-3 6 1-15</inkml:trace>
  <inkml:trace contextRef="#ctx0" brushRef="#br0" timeOffset="55953.95">14054 6498 20 0,'-6'3'10'0,"6"-3"-8"15,0 0 11-15,0 0-12 16,0 0 1-16,-3 5 1 16,0 0 1-16,0 1-5 15,-6 4 1-15,0 3 3 16,-3 6 0-16,-2-6-2 15,-4 6 1-15,-6 2-1 16,0 5 1-16,0 1-2 16,0-3 1-16,1 2-1 0,-1 3 1 15,3 3-1-15,3-3 1 16,3-2-1-16,3-6 1 16,3-3-1-16,0-2 1 15,4-3-1-15,2-2 0 16,3-1 0-16,0-4 0 15,6-4 0-15,2-2 1 16,4 0-1-16,3-2 1 16,3-4-1-16,0 1 1 15,3 3-1-15,0 2 0 16,14 2 1 0,-2-2 0-16,0 3-1 15,3 2 1-15,-7 0-1 16,-2-2 1-16,0 0 0 15,-6-1 0-15,-3-4-1 16,-7 2 1-16,1-3 0 16,-3 0 1-16,-3 1-1 15,-3-1 0-15,0-2 0 16,-3-3 0-16,0-3 0 16,0 1 0-16,-3-6 0 15,-3 0 0-15,3-3-1 16,-3 4 0-16,0-4 0 15,0 1 1-15,0-6-1 16,1-3 0-16,-1 1 0 0,0 5 0 16,-3-6 0-16,3 1 1 15,0-3-1-15,0 5 0 16,-3 0 0-16,3 0 0 16,0 3-1-16,-3 0 1 15,3 2 0-15,0 3 0 16,3 3-1-16,-3 5 1 15,3 0-5-15,0 3 1 16,6 0-8-16,6-1 1 16</inkml:trace>
  <inkml:trace contextRef="#ctx0" brushRef="#br0" timeOffset="56578.96">14632 6215 23 0,'0'0'11'0,"-6"-5"-5"0,6 5 10 16,0 0-16-16,0 2 1 16,3 1 2-16,-3 5 0 15,-3 0-3-15,0 5 0 16,0 6 1-16,0-3 1 16,-3 13 0-16,0 0 0 0,0 5-1 15,-3-2 0-15,0 5 0 16,-3 0 0-1,0 0 0-15,0 0 0 0,0 3-1 16,0-3 1-16,1-5 0 16,2-3 0-16,0 0-1 15,0-8 1-15,0 5-1 16,3-7 1-16,0-3-1 16,0 0 1-16,0-3 0 15,0-3 0-15,3-2-1 16,0-2 1-16,0-6-3 15,0-6 1-15,3 1-8 16,0-8 1-16,6-3-3 16,0-3 1-16</inkml:trace>
  <inkml:trace contextRef="#ctx0" brushRef="#br0" timeOffset="57078.97">14367 6133 26 0,'-3'0'13'0,"6"5"-14"15,-3-5 23-15,3 0-20 16,-3 0 1-16,6-2 1 16,0 2 1-16,5 0-6 15,-2 0 0-15,3 0 4 16,3 0 0-16,3-3-1 15,9 3 0-15,3 0-1 16,-4-5 0-16,1-1 0 16,6-1 0-16,3-4-1 15,2 3 1-15,1 0-1 16,0 0 0-16,-4 0 0 16,4 0 1-16,-3 3-1 0,-6 0 0 15,-4-1 1-15,1 1 0 16,-3 0-1-16,-6-1 1 15,-6 4-6-15,-3-3 1 16,-3 5-7-16,-9 2 0 16</inkml:trace>
  <inkml:trace contextRef="#ctx0" brushRef="#br0" timeOffset="58547.74">13182 6620 18 0,'-3'0'9'0,"3"-5"-2"0,3-1 5 16,-3 6-11-16,0 0 1 15,0-2 1-15,-3-1 1 16,0-2-4-16,0-1 0 16,-3 4 3-16,0-1 1 15,-3-2-1-15,0 2 1 16,0 1-2-16,-3-1 1 16,-2 3-1-16,2-3 1 15,0 1-2-15,0 2 1 16,-3 2-2-16,-3 4 1 0,0-4 0 15,-3 6 0-15,1 0-1 16,-4-5 0-16,3 5 0 16,0 0 0-16,0 5 0 15,3 3 0-15,1 2 0 16,2 3 0-16,3 1 0 16,3-1 1-16,0 5-1 15,3 9 0-15,3-6 0 16,0 2 1-16,0-1-1 15,0-4 0-15,3 3 0 16,-3-5 0-16,3 0 0 16,3-3 0-16,6-3 0 15,3-7 0-15,3-6 1 16,3 1 0-16,2-6-1 16,4-3 1-16,0-5 0 15,0-3 1-15,-3-4-6 16,3-1 0-16,5 0-8 0,-5 0 1 15</inkml:trace>
  <inkml:trace contextRef="#ctx0" brushRef="#br0" timeOffset="64594.7">13194 7080 17 0,'0'-5'8'0,"0"10"-3"15,0-5 8-15,0 0-12 16,0 0 1-16,0 0 1 16,0 3 0-16,0-3-4 15,0 0 1-15,0 0 2 16,0 3 1-16,0-3-1 15,0 0 1-15,3 2-1 16,-3 1 0-16,0-3 0 16,0 0 0-16,0 0-1 15,3 2 1-15,-3-2-1 16,0 0 0-16,0 3 0 16,0 0 0-16,0 2-1 0,0 0 1 15,-3 3-1-15,3 0 1 16,-3 0-1-16,3 3 1 15,0-1-1-15,0 1 1 16,-3 2-1-16,0 0 0 16,3-2 0-16,0 2 1 15,0 0-1-15,0 3 0 16,0 0 0-16,0 0 1 16,0 0-1-16,3 0 0 15,-3-3 0-15,0 0 1 16,3 0-1-16,-3-2 0 15,0 0 0-15,0 2 1 0,0-5-1 16,0 2 0-16,0-2 0 16,0-2 0-16,0-1 0 15,3 0 1-15,-3-2-1 16,0-3 1-16,0 2-1 16,0-2 1-16,0 0-1 15,0 0 1-15,0 0-1 16,0 0 1-16,0 0-1 15,0 0 1-15,3-2-1 16,0-1 0-16,0-2 0 16,3 0 1-16,0-3-1 15,-3 2 0-15,0 1 0 16,3-5 0-16,0-1 0 16,-3 3 1-16,-1-5-1 0,-2 0 0 15,0 2 0-15,3-2 0 16,0-1 0-16,0 1 0 15,3 3 0-15,0-1 1 16,0-2-1-16,0 2 0 16,0 1-1-16,0-1 1 15,0-2 0-15,0 0 0 16,3-1 0-16,-3 4 0 16,0-3 0-16,3 2 0 15,-3 0 0-15,0 1 0 16,0 2 0-16,0 0 1 15,0 0-1-15,0 3 0 0,-4-1 0 16,-2 6 0-16,0 0 0 16,3-2 0-16,0-1-1 15,0 1 1-15,0 4 0 16,-3-2 0-16,3 3 0 16,-3-3 0-16,3 0 0 15,0 2 1-15,0-2-1 16,-3 0 0-16,0 0 0 15,0 0 0-15,0 0 0 16,0 0 1-16,0 0-5 16,0 0 1-16,0 3-9 15,0-3 1-15</inkml:trace>
  <inkml:trace contextRef="#ctx0" brushRef="#br0" timeOffset="67844.75">12905 7752 18 0,'0'3'9'0,"3"-8"-2"16,-3 5 9-16,0 0-15 16,0 5 0-16,0 6 2 15,-3 2 1-15,0 3-4 16,0 5 0-16,0 0 2 15,-3 8 1-15,0 5-1 16,0-4 1-16,0 4-1 16,0 6 0-16,0-1-2 0,1-4 1 15,2 2 0-15,0-8 0 16,3 8-1-16,0-8 0 16,0 0 0-16,0 0 1 15,0-8-1-15,0-7 1 16,0-4 0-16,0-5 0 15,0 1-1-15,-3-4 0 16,0-2-5-16,0 0 0 16,6-5-5-16,3-8 0 15</inkml:trace>
  <inkml:trace contextRef="#ctx0" brushRef="#br0" timeOffset="68313.51">12774 7895 27 0,'3'-13'13'0,"0"0"-12"16,-3 7 20-16,3-7-20 16,3 3 0-16,0-6 0 15,0 0 1-15,3 3-2 16,0-3 0-16,0 3 2 0,0-1 0 16,0 4-1-16,0-1 1 15,-4 1-1-15,1 2 0 16,0 2-1-16,0 1 1 15,-3 2-1-15,3 3 1 16,-3 3-1-16,0 0 1 16,3 5-1-16,0 2 0 15,0 3 0-15,0 1 0 16,3 4-1-16,0-2 1 0,0 0 0 16,0 0 0-1,0-3 0-15,0-2 1 0,-3-1 0 16,0-2 0-16,-1 3-2 15,1-3 1-15,-3-3-10 16,-3 6 0-16</inkml:trace>
  <inkml:trace contextRef="#ctx0" brushRef="#br0" timeOffset="69079.14">13271 8377 17 0,'-3'-8'8'0,"6"-8"3"16,-3 8 2-16,0 3-10 16,0-3 0-16,0 2 2 15,-3-2 0-15,0 3-6 16,-3 0 0-16,-3 5 4 16,0 3 1-16,-2 2-2 0,-1 3 0 15,0 5-2-15,0 6 1 16,0 2-1-16,3 5 0 15,3 1-1-15,0 2 1 16,3 5 0-16,0 1 0 16,-3-4 0-16,0-4 1 15,-3-3 0-15,-3-3 1 16,-5-8 0-16,2-2 0 16,-3-9 0-16,-3-4 0 0,0-1-1 15,3-5 1-15,0-3-1 16,4 1 0-16,2-1-2 15,3 1 0-15,6 2-4 16,3 0 0-16,3 0-7 16,6 2 1-16</inkml:trace>
  <inkml:trace contextRef="#ctx0" brushRef="#br0" timeOffset="69704.15">13399 8366 30 0,'-3'5'15'0,"-6"3"-13"0,6-2 21 16,-3 4-23-1,-3 11 0-15,1-2 1 16,-7 10 0-16,0 8-1 0,0 13 1 15,3 6 0-15,0 5 0 16,-3 0 0-16,0-3 1 16,-3-8-1-16,7-10 0 15,-7 5-1-15,6-8 1 16,-3-5 0-16,3-9 0 16,3-1-2-16,0-7 1 15,3-9-3-15,3-9 0 0,3-8-1 16,3-4 0-16,3-7-2 15,6-7 1-15,0-5-1 16,3-8 0-16,-3-11 1 16,3 0 0-16,2-5 3 15,1 7 1-15,3 4 2 16,3 4 1-16,3 1 2 16,-3 5 1-16,2 5 1 15,-2 8 1-15,0 6-3 16,3 7 0-16,-3 3-2 15,-1 8 1-15,-2 11-1 16,-6 2 0-16,-3-2-1 16,-9 2 1-16,-6 3 0 15,-3 2 0-15,-9 4 0 16,-3-4 0-16,-2-2-1 16,-4-3 1-16,-3-5-1 0,0-3 1 15,3-2-1-15,3-3 0 16,4-3-2-16,2-2 1 15,6 0-5-15,6-3 1 16,9-3-8-16,6 6 1 16</inkml:trace>
  <inkml:trace contextRef="#ctx0" brushRef="#br0" timeOffset="70063.54">13605 8549 30 0,'9'-6'15'0,"14"-9"-13"0,-14 7 21 0,6 0-23 16,-3-3 0-16,3-2 0 15,0-3 0-15,0 0 0 16,-3 0 1-16,0 3-1 16,-6-3 1-16,-4 3-1 15,-2 2 1-15,-2 6 0 16,-4 2 1-16,0 3-1 15,0 6 0-15,-3-1 0 16,-6 11 0-16,3-3 0 16,0 3 0-16,0-3-1 15,0 6 0-15,3 2 0 16,3 0 0-16,3 5 0 16,3-4 0-16,6-1-1 15,3-5 1-15,3-6 0 0,0-2 1 16,3-3-2-16,3-2 1 15,6-6-10-15,8-4 0 16</inkml:trace>
  <inkml:trace contextRef="#ctx0" brushRef="#br0" timeOffset="70391.66">14108 8361 30 0,'-9'0'15'0,"-9"-13"-10"16,12 10 18-16,0 3-23 15,-3 0 1 1,-15 8 1 0,3 5 1-16,1 3-4 15,-1 5 1-15,-3-2 1 16,3-1 1-16,3 1-2 15,3 2 1-15,3 3-1 16,6 2 0-16,3-5-1 16,6-2 1-16,6-3 0 15,6-3 0-15,3-5 0 16,6-5 1-16,9-9-4 16,2-2 0-16,-2-5-7 15,3-3 1-15</inkml:trace>
  <inkml:trace contextRef="#ctx0" brushRef="#br0" timeOffset="70594.79">14355 8334 29 0,'-6'0'14'0,"-9"22"-8"0,12-17 18 16,-3 5-23-16,-3 6 0 15,-3 5 0-15,0-2 1 16,0 2-3-16,0 0 1 15,3 3 0-15,1 3 1 0,2-6-1 16,0-5 1-16,3-3-6 16,3-5 1-16,6-8-6 15,3-6 1-15</inkml:trace>
  <inkml:trace contextRef="#ctx0" brushRef="#br0" timeOffset="70782.29">14384 8194 37 0,'-5'-16'18'0,"2"19"-18"16,3 0 30-16,0-3-31 15,0 0 0-15,6 0-1 16,2 2 1-16,-2 3-4 16,3 3 0-16,-3 3-6 15,3 0 1-15</inkml:trace>
  <inkml:trace contextRef="#ctx0" brushRef="#br0" timeOffset="71047.92">14774 8078 37 0,'-3'-6'18'0,"-11"4"-20"0,8 4 32 15,-3 6-30-15,-3 8 0 0,-3 0 0 16,-3 13 1-16,3 11-2 16,-3 10 1-16,-9 11 0 15,-5 3 1-15,-1 2-1 16,0 8 0-16,4 0 1 16,5-11 0-16,0-2-3 15,3-8 1-15,3-5-5 16,3-14 1-16,3-13-6 15,0-7 1-15</inkml:trace>
  <inkml:trace contextRef="#ctx0" brushRef="#br0" timeOffset="71313.55">14331 8681 27 0,'9'-32'13'0,"18"-10"-11"16,-15 26 19-16,8-5-22 15,7 8 1-15,9-11 0 16,3-5 0-16,-4 2 0 15,1 1 0-15,0 2 0 0,-4 5 1 16,-2 9 1-16,-6 5 0 16,-6 7 0-16,-6 9 1 15,-6 7-1-15,-6-4 1 16,-3 1-1-16,0 4 0 16,0 2-1-16,0 3 1 15,0-8-1-15,0-3 0 16,3-5-2-16,0-3 0 15,0-5-5-15,6-10 1 16,0-1-6-16,3-5 1 16</inkml:trace>
  <inkml:trace contextRef="#ctx0" brushRef="#br0" timeOffset="71438.55">14849 8184 36 0,'0'0'18'0,"6"2"-24"16,-6-2 30-16,6 0-25 15,0 3 0-15,0 2-17 16,0 3 1-16</inkml:trace>
  <inkml:trace contextRef="#ctx0" brushRef="#br0" timeOffset="71688.56">15105 8316 36 0,'-9'-3'18'0,"0"11"-18"0,3-8 28 0,-6 5-28 0,-3 1 0 15,-6 7 1-15,-5 3 0 16,2 8-1-16,0-1 0 16,3-1 0-16,6 1 1 15,3 4-1-15,9-1 0 16,6 1 0-16,9-6 0 15,12-5 0-15,9-11 1 16,0-5-12-16,14-8 1 0</inkml:trace>
  <inkml:trace contextRef="#ctx0" brushRef="#br0" timeOffset="72594.82">15658 8004 24 0,'0'2'12'0,"-8"12"-4"0,5-12 8 16,-3 9-14-16,-3 10 0 15,-3 8 0-15,0 13 1 16,3 11-4-16,0 0 0 16,-3 0 2-16,-3-8 1 15,0-3-1-15,0-5 0 0,1-5 0 16,5-5 0-16,0-9 0 16,3-5 1-16,6-7-1 15,6-9 0-15,6-2 0 16,-3-8 0-16,5-6-1 15,4-5 1-15,3-5-1 16,3 0 0-16,3 0-1 16,-1 5 0-16,1 6 0 15,-3 4 1-15,-6 6-1 16,-3 6 1-16,-3 10-1 16,-6 2 1-16,-3 6 0 15,-3 5 1-15,-3-2-1 16,0 5 1-16,3-1-1 15,0-7 0-15,6 0 0 16,3-8 1-16,3 3-1 16,5-6 1-16,7-5 0 0,6-8 0 15,3-3 0-15,-1-4 0 16,-2-7 0-16,-3-4 0 16,0 0-1-16,0-6 0 15,-7 3 0-15,-2 8 0 16,-6-1 0-16,0 6 1 15,-9 3-1-15,-6 5 0 16,-3 0 0-16,-6 3 0 16,3 8 0-16,3 5 0 0,-3 5-1 15,0 5 1-15,1 9-1 16,-1-3 1-16,0 2-1 16,-3 1 1-16,3 2 0 15,3-3 0-15,3-5 0 16,6-2 0-16,3-1 0 15,3-2 0-15,0-8 0 16,3-5 0-16,5-3-6 16,7 2 0-16,9-2-5 15,-3-2 1-15</inkml:trace>
  <inkml:trace contextRef="#ctx0" brushRef="#br0" timeOffset="73047.95">16438 8223 33 0,'-18'-34'16'0,"-2"31"-14"16,14 1 26-16,-6-1-27 15,-3 0 1-15,0 6 0 0,-3 2 0 16,0 6-3-16,-3 5 0 16,4 5 1-16,-1 5 1 15,3 1-1-15,3-1 0 16,3 1-1-16,6 2 1 15,3-5 0-15,3-3 0 16,6-11 0-16,6-4 1 16,6-6-1-16,5-8 1 15,4-6 0-15,-3 1 0 16,0-5-1-16,-3-6 1 0,-7 3-1 16,-5 2 1-16,0 6-1 15,-3 2 0-15,0 9-1 16,-3 4 0-16,-6 6 1 15,0 3 0-15,0 5-1 16,0 2 1-16,0 1-1 16,0-1 1-16,3 1-1 15,0-3 1-15,0-3 0 16,3-5 1-16,3-8-1 16,9-5 0-16,0-3-3 15,-1-3 1-15,1-5-8 16,3-2 0-16,0-9-1 15,0-5 0-15</inkml:trace>
  <inkml:trace contextRef="#ctx0" brushRef="#br0" timeOffset="73407.33">16918 7956 26 0,'14'-19'13'0,"-14"12"-7"0,3 9 24 0,-3 1-29 0,-3 5 1 16,-11 5 0-16,-4 0 1 15,-3 8-4-15,-3 11 0 16,0 0 2-16,-3 10 0 16,1 6 0-16,2-1 0 15,3-4-1-15,0-1 1 16,3-10 0-16,3-3 0 16,4-8-1-16,2-8 0 0,3-7-1 15,0-6 0 1,-3-16 0-1,0-3 0-15,3 3 0 16,0 1 0-16,0 4 1 16,3 3 1-16,0 3 0 15,6 2 0-15,3 0-1 16,6 3 1-16,9-2-1 16,8-3 1-16,10-1-6 15,6-7 1-15,8 8-6 16,-2 2 0-16</inkml:trace>
  <inkml:trace contextRef="#ctx0" brushRef="#br0" timeOffset="74204.22">17629 8223 21 0,'0'-21'10'0,"-6"8"-2"16,3 8 9-16,-3-1-14 16,-3 1 0-16,-6 0 1 15,0 2 1-15,-2 3-7 16,-4 3 1-16,0 2 4 0,0 6 0 16,6 7-2-16,0 3 0 15,0 3-1-15,0 5 1 16,4 0-1-16,-1-2 0 15,3 2 0-15,6-3 0 16,3-5 0-16,6-5 0 16,-3-2 0-16,6-12 1 15,5-10 0-15,4 0 0 16,3-8 0-16,3-7 0 16,0-4 0-16,3-2 0 0,-1 0-1 15,-2 5 0-15,-3 0 0 16,-6 8 1-16,-3 3-1 15,-3 3 0-15,-3 4 0 16,-6 1 0-16,-3 8 0 16,0 5 1-16,-3 8-1 15,3 5 0-15,0 3 0 16,3-3 0-16,3-3-1 16,3-2 1-16,3 0 0 15,3-5 0-15,8-6 1 16,4-5 0-16,3-5-3 15,0-9 1-15,0-7-6 16,-4-8 0-16,7-3-4 16,0-2 0-16</inkml:trace>
  <inkml:trace contextRef="#ctx0" brushRef="#br0" timeOffset="74594.85">18153 7800 35 0,'-3'5'17'0,"-3"3"-20"0,3-3 31 16,-3 9-28-16,-6 7 0 16,-3 11 1-16,-6-3 0 15,-2 8-2-15,-4 10 1 16,3 1 1-16,3 0 0 16,3-3-1-16,3-3 1 0,3-2-1 15,3-9 1-15,1-4-2 16,2-9 1-16,0-2-4 15,0-11 0-15,0-2-5 16,3-8 1-16,-3-6-3 16,0-2 1-16,0-3 7 31,42 0 3-31,-81 14 3 16,39-12 1-16,0 1 4 15,3 5 0-15,0 6 2 16,3 2 0-16,6 0-8 15,3-6 1-15,6 1-3 16,12 0 1-16,8-1-4 16,7 1 1-16,6 0-8 15,-4 2 1-15</inkml:trace>
  <inkml:trace contextRef="#ctx0" brushRef="#br0" timeOffset="75188.61">18849 8035 25 0,'0'-8'12'0,"-6"16"-4"15,3-8 13-15,0 0-19 0,-3 0 0 16,1-2 0-16,-4 4 1 15,-6 4-4-15,-6 2 1 16,-6 7 2-16,0 7 1 16,0 1-2-16,1 4 0 15,2 5 0-15,6 2 0 16,0-2-1-16,12 2 0 16,3-7-1-16,6-4 1 15,15-4 0-15,6-8 1 0,3-6-1 16,2-2 1-16,-2-6-4 15,0-8 0-15,0-2-7 16,6-5 0-16</inkml:trace>
  <inkml:trace contextRef="#ctx0" brushRef="#br0" timeOffset="75579.24">19022 8030 30 0,'-15'-3'15'0,"-6"22"-12"0,12-11 21 0,-6 8-24 15,1 5 1-15,-1 3 0 16,0 2 1-16,3 3-3 16,6 3 1-16,3 0 0 15,6-8 1-15,6-1-1 0,0-7 1 16,12-5-1-16,-6-3 1 15,11-11 0-15,-2 1 0 16,9-14 0-16,-6 5 1 16,-4-18-1-16,-2 8 1 15,0-16-1-15,-6 8 0 16,-9 0-1-16,0 5 1 16,-15 0-1-16,3 3 0 15,-9 8 0-15,3 2 0 16,-6 8-1-16,6 1 1 0,-5 4-1 15,2-2 1-15,0 11-3 16,6-3 1-16,6 5-9 16,0-2 1-16</inkml:trace>
  <inkml:trace contextRef="#ctx0" brushRef="#br0" timeOffset="76079.24">19337 8014 27 0,'-8'-5'13'0,"5"16"-9"16,3-11 14-16,-3 5-16 16,0 0 0-16,-6 14 0 15,3-4 0-15,0 12-3 0,0-6 1 16,-6 16 1-16,3-8 1 15,0 6-1-15,0-9 0 16,3 1 0-16,0-9 1 16,3-5-1-16,3-2 0 15,3-14 0-15,0 1 0 16,6-14-1-16,-3 3 1 16,6-17-1-16,-3 9 1 15,15-11-1-15,-6 6 0 16,14-3-1-16,-8 5 1 0,6 6-1 15,-6 2 1-15,0 2-1 16,-4 4 0-16,-5 7 1 16,-3 3 0-16,-6 8 0 15,0 0 1-15,-9 11-1 16,0-6 1-16,-6 8 0 16,3-5 0-16,-3 10-1 15,3-4 1-15,0 4-1 16,0-5 1-16,3 0 0 15,-2-2 0-15,10-9-4 16,-2-2 1-16,6 0-9 16,-3-2 1-16</inkml:trace>
  <inkml:trace contextRef="#ctx0" brushRef="#br0" timeOffset="76438.63">19867 8009 28 0,'-9'0'14'0,"-3"-11"-7"0,10 9 16 15,-7 2-22-15,0 0 1 16,-3 5 0-16,3 0 0 16,-3 6-3-16,3-6 0 15,0 16 2-15,3-5 0 16,0 8-1-16,0-5 0 15,3 23 0-15,0-8 0 0,-3 6 0 16,3-11 1 0,-18 8 0-1,7-8 1-15,-7-5-1 16,3-5 1-16,-6-12 0 16,6 1 0-16,0-13-1 15,6 2 1-15,1-7-3 16,2 2 1-16,6-5-3 15,0 2 0-15,9-5-9 16,0 3 1-16</inkml:trace>
  <inkml:trace contextRef="#ctx0" brushRef="#br0" timeOffset="76719.88">20180 7853 29 0,'12'-11'14'0,"-6"17"-5"0,-6-6 17 16,0 0-26-16,0 0 1 16,-6 10-1-16,3 1 1 15,-9 13-1-15,3-6 0 16,-15 11 0-16,6-5 1 15,-6 21-1-15,7-8 1 0,-4 13-2 16,3-10 0-16,0 5-4 16,3-11 0-16,3-2-5 15,3-5 1-15</inkml:trace>
  <inkml:trace contextRef="#ctx0" brushRef="#br0" timeOffset="76938.64">19835 8160 35 0,'-3'-3'17'0,"6"0"-19"15,-3 3 30-15,11-2-28 16,-2-1 0-16,12 1 0 16,-3 2 1-16,9-3-1 15,-6 0 1-15,17 1-1 0,-8-1 0 16,12 0-7-16,-9 1 0 15,2-1-3-15,-5 3 0 16</inkml:trace>
  <inkml:trace contextRef="#ctx0" brushRef="#br0" timeOffset="77423.01">20483 8014 36 0,'-3'-21'18'0,"-8"8"-20"0,8 8 33 0,-9 5-31 16,3 0 0-16,-15 7 0 15,6-1 0-15,-12 2 0 16,7 0 0-16,-4 18-1 16,3-7 1-16,3 7 0 15,3-5 0-15,9 11 0 16,0-8 0-16,3 2 0 15,0-5 0-15,9-7 0 16,0-4 0-16,12-12 0 16,-3-1 1-16,9-8-2 15,-3 3 1-15,12-15-1 16,-10 4 0-16,10-10-1 16,-6 8 0-16,6 2 0 15,-6 6 1-15,-4 2 0 16,-2 4 1-16,-6 1 1 15,-3 4 0-15,-12-4 0 0,3 4 0 16,-6 10 0-16,0-3 1 16,-3 13-1-16,3-2 0 15,-5 3-1-15,2-3 1 16,0 13-1-16,0-8 1 16,3-3-1-16,0-2 1 15,3-2-2-15,0-4 0 16,9-7-3-16,-3-3 0 15,6-11-7-15,-3 3 1 16</inkml:trace>
  <inkml:trace contextRef="#ctx0" brushRef="#br0" timeOffset="77923.02">20713 7988 29 0,'3'2'14'0,"-9"9"-9"0,6-8 20 0,-6 2-24 15,3 0 0-15,-3 11 0 16,0-3 1-16,0 8-2 16,0-5 0-16,-3 6 1 15,3-7 0-15,0 7 0 16,0-7 0-16,3 1 0 16,0-5 0-16,3-6-1 15,0 0 1-15,3-7 0 16,-3 2 0-16,9-11-1 15,0 3 0-15,12-13-1 0,-6 3 1 16,15-4-2-16,-4 7 1 16,7-1-1-16,-6 2 1 15,0-4 0-15,-4 5 0 16,-2 2 1-16,-6-2 0 16,-3 8 0-16,0-1 1 15,-6 12 0-15,-3-1 0 16,-6 0 0-16,0-2 0 15,-3 10-1-15,0-2 1 16,0 10-1-16,0-5 1 16,0 8-1-16,0-6 0 0,0-2 0 15,3-3 1-15,3 6-1 16,0-3 1-16,6-9 0 16,0 1 0-16,6-10-3 15,-3-1 1-15,6-5-4 16,-3 3 1-16,12-16-7 15,-7 5 0-15</inkml:trace>
  <inkml:trace contextRef="#ctx0" brushRef="#br0" timeOffset="78204.28">21370 7662 28 0,'6'-8'14'0,"-9"8"-9"16,3 0 20-16,-5 6-24 15,2-1 0-15,-12 13 1 0,3-4 0 16,-9 20-3-16,6-7 1 16,-6 18 1-16,3-14 0 15,-5 12 0-15,5-12 0 16,-3 14-1-16,6-10 1 16,3 4-1-16,3-9 1 15,-6-4-1-15,6-5 0 16,3-2-3-16,0-6 1 15,0-8-3-15,0-2 0 16,-2-11-6-16,2 3 1 16</inkml:trace>
  <inkml:trace contextRef="#ctx0" brushRef="#br0" timeOffset="78344.9">21034 8030 37 0,'-12'-3'18'0,"12"-2"-20"0,0 5 34 0,0 3-32 0,0-1 0 0,3-2 0 16,0 0 1-16,15 0-1 15,-6 0 0-15,12 0 1 16,-6 0 0-16,23 3-5 16,-5 0 0-16,6-1-7 15,-10 1 0-15</inkml:trace>
  <inkml:trace contextRef="#ctx0" brushRef="#br0" timeOffset="79016.79">21796 7924 24 0,'0'-2'12'0,"0"4"-6"15,0-2 13-15,0 0-17 16,0 0 0-16,3 3 1 0,-3 0 0 16,-3 10-4-16,0-3 0 15,-6 9 3-15,0-3 0 16,-3 21-2-16,3-11 1 16,1 3 0-16,-1-5 0 15,3 3-1-15,0-6 1 16,3-8 0-16,0-2 1 15,3-9-1-15,0 1 1 16,9-8-1-16,0 2 1 16,8-16-1-16,-5 6 1 15,9-11-2-15,-3 6 1 16,15-14-2-16,-9 8 1 0,11 1-4 16,-8 1 0-16,3 4-7 15,-6 5 0-15</inkml:trace>
  <inkml:trace contextRef="#ctx0" brushRef="#br0" timeOffset="80188.68">22115 7930 26 0,'-9'0'13'0,"0"15"-10"16,9-12 16-16,-6 13-17 16,0-3 0-16,-3 6 0 0,6-1 1 15,0 9-4-15,0-6 0 16,0 0 3-16,0-2 0 16,9-4-1-16,-3-1 1 15,12-9-1-15,-3 0 0 16,12-15 1-16,-4 2 0 15,7-13-1-15,-6 2 1 16,0-5-1-16,-6 6 0 16,-6-14 0-16,-3 8 0 15,-6-5-1-15,0 5 1 16,-6 6-2-16,0 4 1 16,-9 17-1-1,3 0 0-15,3 5 0 16,0-3 1-16,6 8-2 15,0-2 1-15,9-1 0 16,0-2 1-16,9 0-1 16,-3-2 0-16,12-9-1 15,-7 0 0-15,19-7-1 16,-9 2 1-16,9-11-1 16,-7 6 0-16,1-19 0 15,-3 6 0-15,6-14 1 16,-12 8 1-16,11-10 0 15,-8 10 0-15,0 0 1 16,-3 6 1-16,-9 5 1 16,0 2 1-16,-12 6-1 0,0 3 1 15,-9 10 0-15,0 0 0 16,-6 13-1-16,3-3 1 16,-9 17-2-16,6-6 0 15,-12 24-1-15,7-8 1 16,-10 13-1-16,6-13 0 15,0 6 0-15,9-12 1 16,3 14-2-16,4-10 1 16,8 2 0-16,0-11 1 15,11-5-1-15,-2-5 1 16,21-10-1-16,-9-1 1 0,0-18 0 16,-3 2 0-16,11-10-1 15,-5 5 0-15,12-18-1 16,-6 10 1-16,-1-8-1 15,-5 8 1-15,-3 0-1 16,-3 6 0-16,-3 5 1 16,-3 2 0-16,-9 6-1 15,3 0 1-15,-12 12 0 16,6-1 0-16,-9 10 0 16,3-3 0-16,-9 11 0 15,3-6 0-15,0 3 0 16,0-5 1-16,3 8-1 15,0 0 0-15,6-3 0 16,3-5 1-16,9-3-1 16,-3-2 1-16,12-11 0 15,-6 0 0-15,18-11 0 0,-9 3 0 16,11-2-1-16,-8 2 1 16,9-13-1-16,-3 2 0 15,-6-5 0-15,-1 6 0 16,-5-1-1-16,-3 6 1 15,-6 2 0-15,0 3 0 16,-6 6-1-16,-3 2 1 16,-3 8 0-16,0-3 0 15,-6 13-1-15,3-4 1 16,-3 4 0-16,3-5 0 16,3 9 0-16,0-4 0 0,9 1 0 15,0-3 1-15,6-3-1 16,-3-3 0-16,3-7-11 15,-3 0 1-15,12-6 0 16,-6 0 0-16</inkml:trace>
  <inkml:trace contextRef="#ctx0" brushRef="#br0" timeOffset="81251.2">23261 7792 20 0,'0'-13'10'0,"6"23"-3"15,-6-7 15-15,0 2-20 0,0-2 1 16,-6 10 1-16,3-2 1 16,-9 7-7-16,3-2 1 15,-9 11 3-15,9-6 1 16,-3 3-2-16,0-6 0 15,-6 6-1-15,9-6 1 16,-3 6 0-16,4-8 0 16,-1-3 0-16,3-2 0 15,0-8 0-15,6-1 1 16,0-10-1-16,6 3 1 16,6-8-2-16,-1 2 0 15,10-13-3-15,0 8 0 0,9-15-1 16,-6 7 1-16,11-3-1 15,-11 9 0-15,9-3 1 16,-9 5 1-16,-3 3 2 16,-6 2 1-16,-7 11 1 15,4 0 1-15,-6 11-1 16,0-3 1-16,-6 10-1 16,0-5 0-16,-3 11-1 15,0-5 1-15,-9 2-2 16,3-3 1-16,-2 1 0 15,-1-3 0-15,-3 0 0 16,6 0 0-16,0-6 0 16,6-2 0-16,-3-3 0 15,0 1 1-15,6-6-1 16,0 0 1-16,9-6-1 0,-3 4 1 16,12-12-2-16,-6 4 1 15,9-17-1-15,-1 9 0 16,10-11-1-16,-3 5 1 15,12-5-1-15,-13 8 0 16,13 5 0-16,-12 3 0 16,-3 5 0-16,-6 2 0 15,-4 6 0-15,-2 0 1 16,-12 11 0-16,0-3 0 16,-3 8-1-16,0-3 1 15,-6 11 0-15,1-6 0 16,-1 3-1-16,0-5 1 0,9 0-1 15,-3-3 1-15,6 3 0 16,-3 0 1-16,15-5-1 16,-4-3 1-16,10-6 0 15,0 1 0-15,12-6 0 16,-6 1 0-16,5-6 0 16,-8 3 0-16,15-19-1 15,-12 8 1-15,0-11-1 16,-1 9 1-16,-5-9-1 15,-9 6 0-15,-3 0 0 16,0 5 0-16,-12 3 0 16,-3 2 0-16,-3 9 0 15,0 2 0-15,0 5-1 16,0 0 0-16,-6 9 0 0,3-4 0 16,-2 9 0-16,-1-6 1 15,3 11-1-15,0-6 0 16,0 3 0-16,-3-5 1 15,15 5 0-15,0-2 0 16,9 7 0-16,-3-7 1 16,9-3-1-16,-3-3 1 15,12-2-2-15,-7-3 0 16,22-3-10-16,-6 0 0 16</inkml:trace>
  <inkml:trace contextRef="#ctx0" brushRef="#br0" timeOffset="86673.15">12953 9567 26 0,'-6'-2'13'0,"6"-4"-3"0,0 6 14 16,0 0-23-16,0 0 0 15,0 0 1-15,0 3 0 16,0 2-3-16,-3 9 1 15,-6 4 1-15,0 11 1 16,0 3-2-16,-6 2 1 16,0 6-1-16,-3-6 1 15,4-2-1-15,-1-8 1 16,6-3-1-16,0-8 1 16,3-2-1-16,3-6 1 15,3-5 0-15,9-10 0 0,3-9-1 16,3-5 1-16,2-5-1 15,7-5 0-15,3 2 0 16,0 3 0-16,-3 8-1 16,-4 2 1-16,1 3-1 15,0 6 0-15,-3 5 0 16,-3 7 1-16,-3 3-1 16,-3 9 1-16,-6 4 0 15,0 3 0-15,-9 3 0 16,0 3 1-16,-3-1-1 15,0 3 1-15,0-8-1 16,0-7 1-16,3 1 0 16,0-4 1-16,3 0-1 15,3-9 0-15,3-10-1 16,12-5 1-16,0-5 0 0,9-6 0 16,0-3-1-16,8-7 1 15,-8 5-1-15,0 2 0 16,0 6 0-16,-3 3 0 15,-1 4-1-15,-2 4 1 16,-6 5-1-16,-3 2 1 16,-3 8-1-16,-3 8 1 15,-3 6-1-15,0 2 1 16,-3 3 0-16,0-3 0 16,0 0 0-16,0 0 0 15,0 1 0-15,3-6 1 0,0-6-3 16,3-5 0-16,3-2-10 15,6-3 1-15</inkml:trace>
  <inkml:trace contextRef="#ctx0" brushRef="#br0" timeOffset="87063.78">13524 9618 36 0,'-6'-3'18'0,"-3"24"-17"0,6-18 24 0,-3 7-25 16,0 6 1-16,1 3 0 15,-4 5 0-15,3 2-2 16,3 3 1-16,3 3 0 16,3-11 1-16,6-5-1 0,2-3 1 15,10-2-1 1,3-9 1-16,6-7 0 0,0-8 1 15,-7-6-1-15,-5-7 1 16,-3-6-1-16,-3-5 1 16,-3 5-1-16,-3 3 1 15,-6 3-1-15,-9 5 1 16,-3 5-2-16,-9 5 1 16,1 6-2-16,-1 7 1 15,0 1-1-15,3 5 1 16,3 3-2-16,0 2 1 0,9 0-5 15,3 3 1-15,3-5-7 16,6-1 0-16</inkml:trace>
  <inkml:trace contextRef="#ctx0" brushRef="#br0" timeOffset="87516.91">13837 9573 35 0,'0'-3'17'0,"-3"8"-16"16,3-2 26-16,-3 0-27 15,0 7 1-15,-3 6 0 16,-3 5 0-16,0 6-2 16,0 2 1-16,0 0 1 15,-3 3 0-15,3-1-1 16,0-4 1-16,3-6-1 0,1-5 1 15,2-6 0-15,0-4 0 16,6-12 0-16,5-4 1 16,4-3-1-16,6-9 0 15,3-7 0-15,6-5 0 16,3 2-1-16,-1 6 0 16,1 2 0-16,0 3 0 15,0 5-1-15,-6 5 0 16,-7 3 1-16,-5 6 0 15,-3 7-1-15,-6 6 1 0,-3 4-1 16,-6 4 1-16,3 2 0 16,-3 3 0-16,0 0 0 15,0 0 0-15,3-3 1 16,0 0 0-16,3-8-3 16,6-2 0-16,3-6-10 15,3 0 1-15</inkml:trace>
  <inkml:trace contextRef="#ctx0" brushRef="#br0" timeOffset="87891.92">14262 9588 37 0,'-8'3'18'0,"-7"8"-16"16,9-6 24-16,0 8-26 0,-3 6 1 15,3 2-1-15,0 3 1 16,3 2-2-16,0 3 1 16,3 3 0-16,3 0 0 15,3-11 0-15,6-5 1 16,6-6 0-16,5-4 0 16,4-9 0-16,0-8 0 15,0-4 0-15,0-7 1 16,-1-1-1-16,-8-9 0 15,-6-3 0-15,-3 6 0 0,-6 3 0 16,-6 2 1-16,-6 6-2 16,-6 4 1-1,0 4-1-15,-5 7 0 0,-1 3 0 16,3 3 0-16,3 7-4 16,3 4 0-16,6 1-9 15,3 1 1-15</inkml:trace>
  <inkml:trace contextRef="#ctx0" brushRef="#br0" timeOffset="88423.18">14768 9631 42 0,'0'-19'21'0,"-3"3"-21"0,1 14 32 16,-1-4-32-16,-3 1 1 16,-3 0 0-16,-3 2 0 15,0 3-2-15,-3 3 0 16,0 0 1-16,3 7 0 16,-3 9-1-16,0 2 1 15,1 3-1-15,-1 2 1 16,3 3-1-16,3 0 1 15,3-5-1-15,3 3 1 16,6-9 0-16,6-7 0 0,0-6 0 16,3-8 0-16,5-5 0 15,7-5 1-15,3-8-1 16,-6 2 1-16,9-12-1 16,-7 7 1-16,4-3-1 15,-3 9 1-15,-9 2-1 16,-3 3 0-16,-6 5 0 15,-3 0 0-15,-6 19-1 16,0-4 1-16,0 17-1 16,0-5 0-16,3 7 0 15,0-5 1-15,6 6 0 16,-3-6 0-16,9 0 0 16,-3-5 1-16,14-8-2 15,-5-3 0-15,9-10-4 16,-3 0 1-16,3-11-8 0,-6 5 1 15</inkml:trace>
  <inkml:trace contextRef="#ctx0" brushRef="#br0" timeOffset="88626.3">15319 9379 33 0,'6'-13'16'0,"-6"13"-11"0,0 0 24 15,-3 6-28-15,0-1 0 16,-12 8 0-16,3-2 1 15,-8 18-3-15,2-5 1 0,-9 23 1 16,9-7 0-16,-3 15 0 16,6-12 1-16,0 10-4 15,3-14 1-15,-2-2-4 16,2-5 0-16,0-11-7 16,3-2 1-16</inkml:trace>
  <inkml:trace contextRef="#ctx0" brushRef="#br0" timeOffset="89001.31">15033 9747 37 0,'0'-13'18'0,"15"8"-21"0,-12 2 30 15,9-2-27-15,-3-1 0 0,6 4-1 16,-3-1 1-16,9 3 0 16,-6 0 0-16,5 8 0 15,-5-3 1-15,0 11 0 16,-6 3 0-16,-3 2 0 15,0 3 1-15,0-3 0 0,0-5 0 16,6-3-1-16,0-2 1 16,12-11-1-16,-7 0 1 15,19-11-1-15,-9 3 0 16,9-10 0-16,-10 4 1 31,-2-36 0-31,-6 13 0 16,-18 5 0-16,0 9 0 15,-12 4-1-15,3 3 1 16,-9 8-2-16,4 3 1 16,-4 8-2-16,3-3 1 0,0 13-3 15,3-3 0-15,3 9-6 16,0-6 1-16,6 0-5 16,0-2 0-16</inkml:trace>
  <inkml:trace contextRef="#ctx0" brushRef="#br0" timeOffset="89735.7">15754 9541 36 0,'0'-3'18'0,"-6"16"-20"0,6-10 30 0,-6 8-28 0,0-1 1 16,-6 17 0-16,3-6 0 15,-6 13-2-15,6-7 1 16,-6 10 0-16,3-8 1 16,-2 3-1-16,5-11 1 15,3-5 0-15,0-6 1 16,6-10-1-16,0 0 0 15,9-13 0-15,0 2 1 16,14-12-2-16,-8 1 1 16,15-15-1-16,-6 8 0 15,6 3 0-15,-7 5 0 0,10 2-1 16,-6 6 1-16,0 5-1 16,-6 0 0-16,-7 5 1 15,-2 1 0-15,-9 15 0 16,0-2 0-16,-6 10 0 15,0-5 1-15,-6 7-1 16,3-4 1-16,1-1-1 16,-1-4 1-16,3 2-1 15,0-6 1-15,0 1 0 16,3-1 0-16,6-10 0 16,0 0 1-16,5-8-1 15,-2 6 1-15,9-14-1 16,-3 3 0-16,6-14-1 15,-6 6 0-15,12-3-1 16,-7 6 0-16,10-1 0 0,-3 3 0 16,-3 6-1-16,-3 2 1 15,-6 5 0-15,-4 3 1 16,-5 5 0-16,0-2 0 16,-9 10 0-16,0-2 0 15,-3 13 1-15,0-6 1 16,1 6-1-16,2-5 0 15,-3-1 0-15,3-5 0 16,0 1 0-16,0-4 0 16,3-2-2-16,0 3 0 0,9-11-5 15,-3 0 1-15,8-11-8 16,-2 3 0-16</inkml:trace>
  <inkml:trace contextRef="#ctx0" brushRef="#br0" timeOffset="89954.45">16486 9567 42 0,'-3'3'21'0,"0"2"-24"15,3-5 34-15,-6 6-30 16,3-1 0-16,-6 11-1 16,3-3 1-16,-3 11-1 15,0-6 0-15,0 6 1 16,0-5 0-16,1 2 0 15,2-5 0-15,0 2-5 0,3-5 0 16,3 1-8-16,0-6 0 16</inkml:trace>
  <inkml:trace contextRef="#ctx0" brushRef="#br0" timeOffset="90126.33">16519 9440 39 0,'-6'3'19'0,"6"0"-19"0,0-3 29 16,0 0-29-16,0 0 0 0,3 0-7 15,0 0 0-15,6 8 0 16,0-3 0-16</inkml:trace>
  <inkml:trace contextRef="#ctx0" brushRef="#br0" timeOffset="90438.83">16819 9549 40 0,'-21'-8'20'0,"4"5"-20"15,14 1 32-15,-12 4-32 16,3 1 1-16,-9 5 0 16,3 0 1-16,-6 10-2 0,6-5 0 15,1 14 1-15,5-6 1 16,3 6-1-16,3-6 1 16,6 3 0-16,0-6 0 15,15-5-1-15,-3-2 1 16,23-6-4-16,-8-2 1 15,21-6-12-15,-13 3 0 16</inkml:trace>
  <inkml:trace contextRef="#ctx0" brushRef="#br0" timeOffset="91954.48">18126 9446 22 0,'0'-6'11'0,"3"1"-2"15,-3 5 11-15,0 0-17 16,0 0 0-16,0 0 2 16,0 0 1-16,-3-5-7 15,0 2 0-15,-6 0 4 16,-6 1 1-16,-6 2-2 16,-2 2 0-16,-4 1-1 15,-3 0 0-15,6 2-1 16,-3 3 1-16,1 3-2 15,-7 4 1-15,3 4 0 16,3 2 0-16,1 3 0 16,5 2 0-16,0 9-1 15,6-1 1-15,9-2 0 16,6-3 0-16,6-3 0 16,9-2 0-16,9-5 0 0,-3-9 1 15,2-2-1 1,1-8 1-16,3-5-5 0,0 2 0 15,0 1-7-15,-7-1 0 32</inkml:trace>
  <inkml:trace contextRef="#ctx0" brushRef="#br0" timeOffset="92548.24">18105 9700 29 0,'3'-8'14'0,"0"8"-6"0,-3 0 17 0,0 0-24 15,0 0 0-15,0 0 1 16,0 0 1-16,3 2-4 0,-3 1 1 16,0 2 2-16,0-2 0 15,-3 5-1-15,3-3 1 16,-3 8-1-16,0-2 0 15,3 2-1-15,0-2 1 16,-3 13-1-16,0-9 0 16,0 4 0-16,3-3 0 15,-3-3 0-15,0-2 0 16,3 2 0-16,0-3 0 16,0 1 0-16,0-3 1 15,0-3 1-15,0 1 0 0,0-4 0 16,0 1 0-16,0-3-1 15,0 0 1-15,6-5-1 16,-3-1 1-16,3 6-2 16,0 0 1-16,3-8-1 15,-3 3 0-15,6-11 0 16,-3 3 0-16,12-6 0 16,-6 6 0-16,8-11 0 15,-5 6 0-15,3-9-3 16,-3 9 1-16,-3-6-12 15,-3 6 1-15</inkml:trace>
  <inkml:trace contextRef="#ctx0" brushRef="#br0" timeOffset="93329.5">18528 9477 35 0,'-3'0'17'16,"6"-2"-12"-16,-3 2 19 0,3-3-23 16,-3 3 0-16,9-3 1 15,-3 1 0-15,9-1-3 16,-3 3 1-16,5-3 1 16,-2 1 1-16,18-1-1 15,-9 1 0-15,3 2-1 16,-7 0 1-16,1-3 0 15,-3 0 0-15,-3 1-4 16,-3-1 1-16,-3 0-9 16,-3 3 0-16</inkml:trace>
  <inkml:trace contextRef="#ctx0" brushRef="#br0" timeOffset="93579.5">18540 9596 39 0,'-3'0'19'0,"9"-2"-20"0,-6 2 28 15,12 0-26-15,-3 0 0 16,8-3 0-16,-2 3 0 0,21-5-1 15,-9 2 0-15,6-2 0 16,-10 0 0-16,1-3-11 16,-6 2 0-16</inkml:trace>
  <inkml:trace contextRef="#ctx0" brushRef="#br0" timeOffset="94392.02">19323 8890 37 0,'0'0'18'0,"6"-13"-17"0,-3 7 25 0,2 4-26 16,1-1 1-16,9-2-1 16,-3 0 0-16,12-1 0 15,-6 1 0-15,9 2 0 16,-6 1 0-16,5 4 0 16,-8 1 1-16,0 5-1 15,-3-3 0-15,-6 8 0 16,-3-2 1-16,-9 5 0 15,0-3 0-15,-12 0-1 16,3-2 1-16,-12 5-1 16,6-3 1-16,-8 3-1 15,5-5 1-15,0 2-1 16,3-3 1-16,3 1-1 16,3-6 0-16,3 1 0 15,0-4 0-15,6 1-1 0,0-3 1 16,12 0 0-1,-3 0 0-15,12 2 0 0,-3 1 0 16,9 2-1-16,-6 1 1 16,6 4 0-16,-4-2 0 15,-5 11 0-15,-3-6 0 16,-9 11 0-16,0-6 0 16,-12 6 0-16,3-5 1 15,-12 2 0-15,1-3 0 16,-4-2 0-16,6-5 1 15,-9-3-1-15,6 0 1 0,-3-3-1 16,6-2 1-16,1-3-1 16,2 0 1-16,0-6-2 15,3-2 1-15,6 6-3 16,0-1 0-16,0 6-7 16,3-3 1-16,3 2-5 15,0 4 0-15</inkml:trace>
  <inkml:trace contextRef="#ctx0" brushRef="#br0" timeOffset="94892.02">19215 9448 29 0,'-3'0'14'0,"3"-2"-4"0,0 2 20 0,3 0-30 15,-3 0 1-15,9 0 0 16,-3 0 1-16,3 2-2 16,0-2 0-16,9-2 1 15,-3-1 0-15,18 3 0 16,-7 0 1-16,16-3-2 15,-9 1 1-15,3-1-1 16,-4 0 1-16,4 1-1 16,-6-1 1-16,-3 6 0 15,-7-3 0-15,-5 0-4 16,-3 0 1-16,-3 0-7 16,-3 0 0-16,-3 2-3 15,0 1 0-15</inkml:trace>
  <inkml:trace contextRef="#ctx0" brushRef="#br0" timeOffset="95485.78">19263 9663 28 0,'-9'5'14'0,"3"-5"-7"0,6 0 23 16,0 0-29-16,0 0 0 16,6-3 1-16,0 1 0 0,3-4-3 15,-3 1 1-15,12-6 1 16,-3 3 1-16,9 1-2 16,-4 1 1-16,7 4-1 15,-6-1 0-15,0 14 0 16,-6-4 1-16,-6 7-1 15,-3-4 1-15,-9 11-1 16,0-5 1-16,-12 8-1 16,3-5 1-16,-12 7 0 15,6-2 0-15,-6 2-1 16,4-7 1-16,-10-1-1 16,9-4 1-16,-6-1 0 15,6-5 0-15,0-3 0 16,7 0 1-16,2-5-1 15,3 0 1-15,9-5-2 0,0 0 0 16,12-6-1-16,-3 3 1 16,8 0-2-16,-5 0 1 15,3 0-1-15,-3 3 1 16,0 0 0-16,-3 2 1 16,0 9-1-16,-3-4 0 15,3 9 0-15,-3-1 1 16,6-4 0-16,0-1 1 15,8 3 0-15,-2-3 1 16,9-2-1-16,-3-1 1 16,9 1-2-16,-7 0 1 0,7-1-9 15,-9 1 0-15,9-8-5 16,-7-1 0-16</inkml:trace>
  <inkml:trace contextRef="#ctx0" brushRef="#br0" timeOffset="95954.54">20108 9149 29 0,'-3'-8'14'0,"6"16"-7"0,-3-8 20 16,0 3-26-16,0 0 1 15,-3 5 0-15,3-1 1 16,-6 9-4-16,1-2 1 15,-4 9 1-15,0-4 1 16,-3 15-1-16,3-10 0 16,-3 8-1-16,3-8 1 15,-6 15 0-15,3-7 0 0,-6 5-1 16,3-8 1-16,1 14-1 16,2-14 1-16,-3 0-1 15,3-5 1-15,3-6 1 16,0-2 0-16,3-5-2 15,0-1 0-15,0-7-4 16,3-1 0-16,3-17-8 16,0 4 0-16</inkml:trace>
  <inkml:trace contextRef="#ctx0" brushRef="#br0" timeOffset="96563.92">19927 9295 34 0,'6'-11'17'0,"9"-7"-14"0,-12 12 23 15,9-2-25-15,-4 3 0 16,10-3 0-16,-6 0 0 16,15 0-1-16,-6 0 0 15,9-5 1-15,-7 3 0 16,7 2-1-16,-6 0 0 15,6 5 0-15,-6 0 1 16,2 11-2-16,-5-2 1 16,3 10 0-16,-6-3 1 15,0 8 0-15,-6-5 0 16,-9 10 0-16,0-7 0 0,-15 7 0 16,3-5 0-16,-15 1 0 15,6-7 1-15,-3 7-2 16,3-4 1-16,-11 1 0 15,5-6 0-15,-6 0 0 16,6-2 1-16,-5-3-1 16,8-3 0-16,-3-2 0 15,3-3 1-15,3 0-2 16,3 0 0-16,6 0 0 16,0 0 0-16,3 0-1 15,3 0 0-15,3 5-1 16,0 0 1-16,6 6 0 15,0-3 0-15,3 8 0 16,-3-6 1-16,6 9 0 16,-3-6 1-16,9 8 0 0,-3-2 0 15,6 2 0-15,-3-5 0 16,5-6 0-16,-5-2 1 16,9-5-1-16,-6-1 0 15,15-9-1-15,-10 1 1 16,10-4-6-16,-9 2 0 15,0 0-9-15,-9 0 0 16</inkml:trace>
  <inkml:trace contextRef="#ctx0" brushRef="#br0" timeOffset="104939.05">13852 10327 27 0,'6'-19'13'0,"-3"1"-5"0,-3 12 14 15,0 1-21-15,0 5 0 16,0 0 0-16,0 0 1 15,-3 3-3-15,-3 7 1 16,-3 9 1-16,-6-1 0 16,-3 14-1-16,0 8 0 15,0 10 0-15,6 6 1 16,0-6-1-16,1-3 0 16,2-2 0-16,0-7 1 15,0-9 0-15,3-6 0 16,3-9 0-16,0-6 0 0,0-6 0 15,3-7 1-15,0-3-1 16,0-3 0-16,0-2-1 16,0-3 1-16,-3-2-1 15,0-6 1-15,0-2-1 16,-6 4 1-16,-3 4-1 16,-3 2 0-16,-3 5-1 15,1 3 1-15,-1 6-1 16,-3 4 1-16,3 6-1 15,-3 8 0-15,6 0-1 16,0 3 1-16,3 2 0 16,4-3 1-16,2 4-1 15,6-1 1-15,3 0 0 16,5 0 0-16,10-8 0 16,6-2 1-16,6 2 0 15,0-10 0-15,-4-9 0 0,1-4 0 16,0 2-4-16,0-3 0 15,-3-2-7-15,-1 0 0 16</inkml:trace>
  <inkml:trace contextRef="#ctx0" brushRef="#br0" timeOffset="105142.18">13908 10554 25 0,'6'-8'12'0,"-3"0"-7"0,-3 11 12 16,3 0-14-16,-3 5 0 0,-3 5 1 15,0 5 0-15,-3 3-5 16,0 3 0-16,0 3 3 16,-3-1 1-16,0-2-2 15,4 0 1-15,-1-3-1 16,3-2 0-16,3-4-4 16,3-7 0-16,3-10-7 15,2-4 0-15</inkml:trace>
  <inkml:trace contextRef="#ctx0" brushRef="#br0" timeOffset="105314.05">13989 10401 33 0,'0'-11'16'0,"6"3"-15"16,-6 8 25-16,0 0-27 15,0 0 1-15,0 0 0 0,3 3 1 16,2 5-6-16,-2 0 1 15,9 5-6-15,0 3 1 16</inkml:trace>
  <inkml:trace contextRef="#ctx0" brushRef="#br0" timeOffset="105798.44">14236 10618 28 0,'-6'-11'14'0,"3"-21"-9"0,3 24 21 0,-3-2-25 16,-3-1 1-16,0 1 1 15,-3-1 0-15,3 6-4 16,-6 2 1-16,-3 3 1 16,-3 3 1-16,-3 2-2 15,1 11 1-15,-1 3-1 16,3 2 0-16,0 5-1 15,3 3 1-15,6-2-1 16,3-1 1-16,6-5-1 16,6 0 1-16,6-7 0 15,3-1 1-15,6-10 0 16,0-9 0-16,0-4 0 16,-1-6 1-16,1-5-1 15,3-6 1-15,-3-2-2 16,0 5 1-16,-6 3-1 0,-3 8 1 15,-4 0-1-15,-2 2 0 16,-6 11-1-16,-3 3 1 16,0 10-1-16,0 3 0 15,3 0-1-15,0 2 1 16,3 3 0-16,3 1 0 16,0-4 1-16,3-2 0 15,3-3 1-15,3-5 0 16,3-5-5-16,0-6 1 15,0-5-7-15,11-5 0 0</inkml:trace>
  <inkml:trace contextRef="#ctx0" brushRef="#br0" timeOffset="106048.44">14736 10274 32 0,'-12'5'16'0,"-15"29"-15"0,21-20 22 0,-3-1-23 16,-3 11 0-16,3 7 0 15,-3 4 0-15,0 7 0 16,-2 6 1-16,-1-3-2 16,3-6 0-16,0-4-6 15,0-6 0-15,6-8-2 16,0-8 0-16</inkml:trace>
  <inkml:trace contextRef="#ctx0" brushRef="#br0" timeOffset="106470.32">14498 10562 29 0,'-6'-18'14'0,"6"15"-12"0,0 3 27 0,6-3-29 0,6 1 0 15,2-1 0-15,7 3 0 16,0 0 0-16,-3 0 0 15,3 0 0-15,3 3 0 0,-1 2-1 16,1 3 1-16,-3 3 0 16,-6 4 1-16,-3 7 0 15,-3-1 0-15,0 0 0 16,-3 0 0-16,0-2 0 16,0 2 0-16,2-5 0 15,4-3 0-15,3-5 0 16,6-8 0-16,-3-6 0 15,3-1 1-15,3-9-1 16,-1-3 1-16,-2-2-1 16,-3-5 1-16,-3-1-1 15,-6 1 0-15,-6-1 0 16,-6 1 1-16,-3 2-2 16,-3 8 1-16,-3 3-1 15,-3 5 0-15,-3 5-1 16,1 6 1-16,2 2-1 15,0 3 0-15,3 0-1 0,3 0 0 16,3 5-3-16,3 3 0 16,6 0-7-16,3 0 0 15</inkml:trace>
  <inkml:trace contextRef="#ctx0" brushRef="#br0" timeOffset="107360.96">15194 10470 32 0,'0'-8'16'0,"3"8"-14"16,-3 0 23-16,0 2-25 15,0 6 1-15,-3 3-1 16,-3 5 1-16,0 5-1 15,0 11 0-15,0-1 0 16,0-2 1-16,0-2 0 16,0-3 0-16,3-3-1 15,0-3 1-15,1-4 1 16,2-9 0-16,5-8-1 16,1-2 1-16,3-6-1 15,6-7 1-15,6-6-1 16,-6 3 1-16,18-8-3 15,-9 8 1-15,2-6-1 16,-5 6 0-16,3 0-1 0,-6 8 1 16,0 5-1-16,-6 0 1 15,-6 13 0-15,-1-2 0 16,-5 7 0-16,0 14 1 16,-3 0 0-16,1 2 0 15,-1 1 0-15,0-3 1 16,0-1 0-16,0-4 0 15,3-3 0-15,0-3 0 16,6-5 0-16,2-5 0 16,4-6 0-16,6-5 1 0,3-3-1 15,3-7 0-15,-3-6-1 16,0-2 0-16,-1 4-1 16,1 1 0-16,-3 5 0 15,0 3 0-15,-6 5-1 16,-3 3 1-16,-3 2 0 15,-6 9 1-15,-3 7-1 16,0 3 1-16,0 5-1 16,0 3 1-16,3-3 0 15,0 0 1-15,0 0-1 16,0-5 0-16,3-3 0 16,0 1 1-16,3-7 0 15,3-1 1-15,0-6-1 16,3-8 1-16,5-3-2 15,-5 3 0-15,9-15-2 0,-6 4 1 16,12-10-2-16,-6 5 1 16,2 0-2-16,-5 6 1 15,0 2 1-15,-3 3 0 16,-3 2 2-16,-3 3 0 16,-6 5 1-16,-3 3 0 15,0 8 1-15,-3 3 0 16,0 5-1-16,-3 2 1 15,0 4-1-15,0 1 1 16,0 1-2-16,3-3 1 16,0-5-1-16,0 0 1 15,3-3-2-15,0-2 0 16</inkml:trace>
  <inkml:trace contextRef="#ctx0" brushRef="#br0" timeOffset="107517.21">15950 10382 39 0,'-9'-2'19'0,"15"7"-19"16,-6-5 17-16,3 3-21 16,3 2 0-16,3 3-14 15,3 2 0-15</inkml:trace>
  <inkml:trace contextRef="#ctx0" brushRef="#br0" timeOffset="107814.09">16328 10522 28 0,'-6'-7'14'0,"6"-15"-7"0,0 14 19 15,-6 0-24-15,-3 1 0 16,-3 1 1-16,-5 6 0 15,-4 3-4-15,-6 5 0 16,0 2 3-16,0 6 0 16,4 8-2-16,2 5 1 0,6 0-1 15,3 0 1-15,6 1-1 16,3-1 1-16,3 0-1 16,9-3 1-16,6-5 0 15,6-5 0-15,5-8-1 16,4-3 1-16,6-7-12 15,6 2 0-15</inkml:trace>
  <inkml:trace contextRef="#ctx0" brushRef="#br0" timeOffset="108751.61">17876 10594 22 0,'0'-8'11'0,"-3"-5"-1"0,3 7 5 0,0-1-12 15,-3-1 1-15,-3 2 1 16,-3 1 0-16,-3 0-6 15,-3 2 0-15,-5 0 4 16,-1 3 1-16,-6 0-2 16,0 6 0-16,-3-1-1 15,-2 11 0-15,-1 8-1 16,0 2 1-16,3 3-2 16,1 0 1-16,2 3-1 15,3-3 1-15,9 3 0 16,0 2 0-16,6-5-1 15,3-2 1-15,6-3 0 16,6-3 1-16,6-3 0 16,6-7 0-16,6-6-1 0,-6 1 1 15,14-9-5 1,1-2 0-16,6-1-7 0,-3 4 0 16</inkml:trace>
  <inkml:trace contextRef="#ctx0" brushRef="#br0" timeOffset="109376.61">17965 10827 33 0,'-3'-6'16'0,"3"12"-15"0,0-6 24 16,0 0-25-16,0 2 1 15,0 1 0-15,0 2 1 16,-3 6-2-16,0 5 0 16,0 5 1-16,0 3 0 15,3 0 0-15,0 5 0 16,3 0 0-16,0 0 0 16,3 0-1-16,0-8 1 0,0-5-1 15,0 0 1-15,0-3 0 16,0-5 1-16,0-5 0 15,0-9 0-15,3-4 0 16,0-6 0-16,3-5-1 16,3-3 1-16,5-8-1 15,1 0 0-15,-3 3-3 16,-3 6 1-16,0 4-12 16,6-2 0-16</inkml:trace>
  <inkml:trace contextRef="#ctx0" brushRef="#br0" timeOffset="109735.99">18546 10589 40 0,'3'-3'20'0,"6"3"-20"0,-3 0 26 0,0 0-27 16,2 0 1-16,4 0 0 15,0 0 1-15,6-5-1 16,0 2 1-16,0 0-1 16,0 3 0-16,0 0-8 15,-4-2 0-15,-5 2-3 16,-6 0 0-16</inkml:trace>
  <inkml:trace contextRef="#ctx0" brushRef="#br0" timeOffset="109923.5">18522 10753 33 0,'-6'0'16'0,"33"-14"-16"16,-18 12 28-16,6-4-28 0,5 1 1 15,13 0-5-15,0 0 0 16,9-3-4-16,-1 0 1 15</inkml:trace>
  <inkml:trace contextRef="#ctx0" brushRef="#br0" timeOffset="110642.26">19343 10271 20 0,'-3'0'10'0,"9"0"-3"0,-6 0 8 16,3 3-13-16,-3 5 0 16,0-3 2-16,-3 6 1 15,-3 2-6-15,1-3 1 16,-4 4 3-16,0 1 1 16,0 4-1-16,3-3 0 15,0-3-2-15,3 0 1 0,0-2-1 16,3-3 1-1,21-11-1 1,5-2 0-16,4 0 0 16,0-1 0-16,-3 4-1 15,-3 2 0-15,-4 2 0 16,-5 6 0-16,-3 6 0 16,-6 1 0-16,-9 1 0 15,-6 3 0-15,-6 2 0 16,-5 5 1-16,-1-2 0 15,-3-5 0-15,0-1 0 16,3-5 1-16,3-5-1 16,1-2 1-16,-4-6 0 15,0-6 0-15,0-4-3 16,3-3 1-16,0-1-5 16,3 1 1-16,7 0-9 15,5 0 0-15</inkml:trace>
  <inkml:trace contextRef="#ctx0" brushRef="#br0" timeOffset="110954.76">19320 10268 36 0,'0'-5'18'0,"12"0"-16"0,-7 0 26 0,4 2-28 15,6 0 0-15,3-2 0 16,6 5 1-16,3-3-1 16,3-2 0-16,8 5 0 15,-2 0 1-15,3 0-1 16,-4-3 1-16,-2 1-1 15,-3-4 1-15,-3 1-4 16,-4 5 0-16,-5-2-8 16,3 2 1-16</inkml:trace>
  <inkml:trace contextRef="#ctx0" brushRef="#br0" timeOffset="111329.77">19135 10800 34 0,'-9'0'17'0,"24"-2"-14"0,-9 2 24 0,6-3-26 16,3 3 0-16,6-3 0 15,-4-2 0-15,7 0-2 16,6-3 1-16,6 3 1 16,2-3 0-16,1 2-1 15,0-2 1-15,0 3 0 16,-1 0 0-16,-5 5-2 15,0-3 0-15,-6 0-7 16,-7 1 0-16,-5 2-3 16,-6-3 0-16</inkml:trace>
  <inkml:trace contextRef="#ctx0" brushRef="#br0" timeOffset="111845.4">19189 10941 36 0,'-6'0'18'0,"21"-6"-24"0,-6 4 32 16,5-1-26-16,-2-2 0 15,3-1 0-15,3 1 0 16,3 2 0-16,3 3 0 15,-3 3 0-15,-4 2 0 16,-5 6 0-16,-6 2 0 0,-9 8 0 16,-9 3 1-16,-3 8-1 15,1 2 1-15,-10-5 0 16,-3-5 0-16,3-3 0 16,0 1 0-16,1-9 0 15,2-3 0-15,6-4 0 16,3-4 1-16,3-4-1 15,3-6 1-15,6-3-2 16,0-2 1-16,3 2-1 16,6-2 0-16,0 2-1 15,0 6 0-15,3 3-1 16,0-1 1-16,3 8 0 16,-1 3 1-16,1 0-1 15,3 3 1-15,6-3 0 16,6 0 0-16,5-6 1 15,4-2 1-15,0-2-3 16,5-1 1-16,-2-2-7 0,0-1 0 16,-3 1-3-16,-4-6 0 15</inkml:trace>
  <inkml:trace contextRef="#ctx0" brushRef="#br0" timeOffset="112204.78">20138 10372 27 0,'3'10'13'0,"-9"-10"-9"0,3-2 21 0,0 4-24 16,-3 4 1-16,-3 7 0 15,-3 5 1-15,1 3-4 16,-4 11 0-16,-3 11 2 16,-6 2 1-16,-3 2-1 15,0 1 0-15,-5-1 0 16,2 1 0-16,6-3-1 15,0-8 0-15,9-11-7 0,6-7 1 16,12-8-4-16,6-9 0 16</inkml:trace>
  <inkml:trace contextRef="#ctx0" brushRef="#br0" timeOffset="112689.16">19971 10390 30 0,'0'-2'15'0,"21"-9"-13"0,-12 6 24 0,3-1-27 15,6 1 1-15,6 5 0 16,3 0 0-16,-4 0 0 16,4 5 0-16,0-5 0 15,0 3 0-15,0 2 0 16,-4 6 0-16,-2 7 0 15,-9 4 0-15,-6 1 0 16,-9 4 1-16,-6 7 0 16,-6 1 0-16,0-6 0 15,-8-3 1-15,-4-2-1 16,-3-3 1-16,0-8-1 16,4-2 0-16,2-6 0 15,0 1 0-15,6-4-1 16,3-2 1-16,3 0-2 15,3 3 1-15,6 0-1 16,3 2 1-16,3 3-1 0,3 2 0 16,0 4 0-16,6 7 1 15,6-3 0-15,3 3 1 16,6-2-1-16,-4-1 1 16,-2-2 0-16,3-5 1 15,3-3-1-15,3-3 1 16,2-2-2-16,-2-3 0 15,-6 0-11-15,3-3 0 16</inkml:trace>
  <inkml:trace contextRef="#ctx0" brushRef="#br0" timeOffset="122783.06">10173 12523 21 0,'3'-3'10'0,"0"-2"-4"0,-3 7 10 15,0 1-15-15,0 0 0 16,0-3 1-16,0 5 1 16,-3 0-3-16,0 6 0 15,-3 2 2-15,-6 3 1 16,0 3-1-16,-6 4 0 0,0-2-1 15,-3 1 1-15,3 4-1 16,4 3 0-16,-4 0-1 16,-6 0 1-16,0 6-1 15,0-3 1-15,-2 2-1 16,-1-2 1-16,3-1 0 16,3 1 0-16,3-5-1 15,0-6 1-15,6-3-1 16,1-2 1-16,5-10 0 15,3-1 0-15,6-3-1 16,8-4 0-16,4-1 1 16,6-2 0-16,0 0-1 15,6-1 0-15,-3-2 0 16,-4 6 1-16,1-4-1 16,3 4 0-16,0-4 0 15,3 4 0-15,0 2-1 0,-1 2 1 16,1 4 0-16,-3 2 0 15,3 0-1-15,-6 5 1 16,-7-8 0-16,1 0 0 16,-3 1 1-16,-3-4 0 15,-3-2 1-15,0-2 0 16,-6 2 0-16,0-8 1 16,0 0-1-16,-3-5 1 15,-3-3-1-15,0-8 1 16,0 3-2-16,0-6 0 15,0-4-1-15,-3-4 1 0,0-2-1 16,3 11 0-16,-2-9 0 16,2 4 0-16,0-1 0 15,-3 3 0-15,0 0 0 16,3 2 0-16,0 3-2 16,0 1 1-16,3 7-5 15,0 2 0-15,9 6-7 16,0 6 0-16</inkml:trace>
  <inkml:trace contextRef="#ctx0" brushRef="#br0" timeOffset="123845.57">10670 12253 20 0,'0'0'10'0,"0"5"-2"16,0-5 5-16,0 0-12 16,0 0 1-16,0 3 0 15,-3 2 1-15,0 6-3 16,-3 7 0-16,0 1 2 16,-3 2 0-16,0 13-1 15,0 1 1-15,-3 4-1 16,3-2 1-16,-3 6-1 0,-3-1 0 15,4-5-1-15,2 3 1 16,3-1-1-16,0 1 1 16,3-3-1-16,3-5 1 15,3 2-1-15,3-5 0 16,3-2 0-16,3-6 1 16,2-2 0-16,1-1 0 15,0-7-1-15,0-1 1 16,3-10 0-16,0-2 1 15,0-9-1-15,2-2 0 16,4-3 0-16,0-5 0 0,0-3 0 16,3-5 0-16,-4 2-1 15,1-10 1-15,-3-2-1 16,-3 2 0-16,-3-6-1 16,0 1 1-16,-3-3-1 15,0 5 1-15,-3 9-1 16,-1-1 1-16,1 3-1 15,0 2 1-15,-3 1 0 16,0 5 0-16,-3 2 0 16,0 3 0-16,0 0 0 15,3 6 0-15,-3-1-1 16,-3 3 1-16,0 3 0 16,0 5 0-16,0 0-1 15,-3 5 1-15,-3 8-1 16,3 1 1-16,0 4 0 0,0 6 0 15,0 5 0-15,0 6 1 16,3 2-1-16,0 2 1 16,-3 4-1-16,0-4 1 15,0-2-1-15,0 3 1 16,3 2-1-16,0-5 0 16,0 0 0-16,0 3 1 15,3-3-1-15,0-8 1 16,0-2-1-16,0-3 1 15,0-6 0-15,0-2 0 16,0-5 0-16,0-4 1 16,0-4-2-16,-3-3 0 0,0 0-12 15,9-5 1-15</inkml:trace>
  <inkml:trace contextRef="#ctx0" brushRef="#br0" timeOffset="125642.48">11432 12621 27 0,'0'0'13'0,"3"0"-4"15,-3 0 14-15,0 0-23 16,6-3 0-16,3 3 1 16,3 0 0-16,2 0-1 15,4 0 1-15,6-3 0 16,0-2 0-16,3 2 0 15,5 1 1-15,4-4-2 16,0 4 1-16,-3-1 0 16,-1 1 0-16,-8-1-1 15,-3 0 0-15,-3 6 0 0,-6-8 1 16,0 5-6-16,-3 2 1 16,-3 1-6-16,-4 0 0 15</inkml:trace>
  <inkml:trace contextRef="#ctx0" brushRef="#br0" timeOffset="125986.23">11456 12763 23 0,'-12'6'11'0,"9"-1"-4"16,3-5 13-16,0 0-17 16,0 3 0-16,3-1 1 15,3 1 0-15,3-3-5 16,2 0 0-16,7-3 4 15,3-2 0-15,6 0-2 16,0-1 1-16,2 1-1 16,1 0 0-16,3 2-2 15,-3 1 1-15,-3 2-10 0,2 2 0 16</inkml:trace>
  <inkml:trace contextRef="#ctx0" brushRef="#br0" timeOffset="126798.75">12658 12385 23 0,'3'-5'11'0,"-9"-6"-3"15,6 9 8-15,-3-4-13 0,0 4 1 16,-3 2 1-16,0-3 1 16,-3 3-8-16,-3 3 1 15,-2-1 4-15,-1 4 0 16,-3-1-2-16,-3 3 1 15,-3 8-1-15,3 5 0 16,0 3-1-16,1 2 1 16,2 3-1-16,0 6 0 15,0 2 0-15,3-3 0 16,3 0-1-16,3 1 1 16,3-1 0-16,3 1 0 0,6-4 0 15,3-1 0-15,6 1 0 16,6-7 1-16,3-5-1 15,0-6 1-15,6-5 0 16,-1-6 0-16,1-2-1 16,9-5 1-16,0-5 0 15,2-6 0-15,-8-5 0 16,-3-6 0-16,6 9-1 16,-4-14 1-16,1-3 1 15,-3-2 0-15,-3 0 0 16,-3-8 0-16,-7 0-1 15,-5 0 1-15,-6 3 0 16,-6 0 0-16,-3 2-2 16,-3 6 1-16,-2 10-1 15,-4 3 0-15,3-1 0 16,-3-1 0-16,-3 4-1 16,-3 6 1-16,-3 5-3 0,-2 5 0 15,-4 6-4-15,6-3 1 16,0 5-7-16,6 6 0 15</inkml:trace>
  <inkml:trace contextRef="#ctx0" brushRef="#br0" timeOffset="127064.37">12613 12584 24 0,'9'10'12'0,"6"27"-8"0,-12-29 13 0,0 3-13 15,-3 2 1-15,3 5 0 16,3 9 0-16,0 2-7 16,0 5 0-16,0 3 5 15,3-2 1-15,-3-3-3 16,9-3 0-16,-6-3 0 16,3-5 0-16,-1-2 0 15,-2-6 0-15,0-2-1 16,-3-3 0-16,0-3-6 15,-6-5 0-15,9-5-4 16,0-1 0-16</inkml:trace>
  <inkml:trace contextRef="#ctx0" brushRef="#br0" timeOffset="127361.26">13116 12615 36 0,'0'8'18'0,"24"-8"-20"0,-15 0 31 0,3-5-28 15,6 2 0-15,0 1 0 16,6-4 1-16,-1-2-3 16,7-2 1-16,3 2 0 15,-3 0 1-15,-3 3-11 16,-1 2 0-16</inkml:trace>
  <inkml:trace contextRef="#ctx0" brushRef="#br0" timeOffset="128408.15">13759 12250 27 0,'-6'11'13'0,"6"2"-9"15,0-2 11-15,0 12-13 16,0 1 0-16,0 13 1 15,0 3 0-15,0 5-4 16,-3 3 1-16,1-1 2 16,-1-10 0-16,0 0-1 15,0-2 1-15,0-4-1 16,0-1 0-16,0-7 0 16,0-4 1-16,3-3-1 15,0-6 1-15,0 1-1 0,3-8 0 16,-3-3 0-16,6-6 1 15,0-4-1-15,0-4 0 16,2 4-1-16,4-1 1 16,3-5-1-16,3-2 1 15,3-3-1-15,-3 2 0 16,0-2 0-16,-1 5 0 16,1 0-1-16,-3 3 1 15,-3 0-1-15,0 2 1 0,-3 3-1 16,-3 6 1-16,0 2-1 15,0 5 0-15,3-5 0 16,-3 5 0 0,0 3 1-16,3 8 0 0,0 0 0 15,-4 2 1-15,4-2-1 16,0-2 1-16,0 1-1 16,-3 4 1-16,3 2-1 15,0 0 1-15,0-2-1 16,0-1 1-16,-3 1-1 15,0-6 1-15,0-5 0 16,0 0 0-16,-3-3 1 16,3-2 0-16,0-6 0 15,0-2 1-15,0-6-1 16,2-2 0-16,1-8 0 16,0 8 0-16,-3-8-1 0,3-3 0 15,-3-5-1-15,0 0 0 16,0-9 0-16,0-9 1 15,0 5-1-15,0-6 0 16,0 3 0-16,0 3 0 16,0 7 0-16,0 6 0 15,0 3 0-15,-3 2 0 16,0 0 0-16,-3 3 0 16,0 2-3-16,0 3 1 15,-3 6-8-15,0 5 1 16,3 5-5-16,6 0 0 15</inkml:trace>
  <inkml:trace contextRef="#ctx0" brushRef="#br0" timeOffset="130626.93">14688 12554 27 0,'-9'0'13'0,"12"-2"-11"15,-3 2 13-15,0 0-13 16,0 0 1-16,6 0 0 16,3-3 1-16,3-2-5 15,3 5 0-15,3 0 3 16,0-5 1-16,5 5-2 15,1 0 0-15,3 0 0 0,0-6 0 16,0 6 0-16,-1-5 0 16,-2 0-1-16,0 5 1 15,-3-6-3-15,-6 4 1 16,-3-1-9-16,-1 3 0 16</inkml:trace>
  <inkml:trace contextRef="#ctx0" brushRef="#br0" timeOffset="131064.43">14670 12719 24 0,'-6'2'12'0,"3"-2"-2"16,3 0 13-16,0 0-23 0,0 0 1 16,3 0 1-16,3 0 1 15,3 0-3-15,3 0 0 16,6-2 2-16,0 2 0 16,3 0 0-16,2 2 0 15,1-4-1-15,3-1 1 16,-6 0-4-16,0 1 0 15,3-1-9-15,2 3 1 16</inkml:trace>
  <inkml:trace contextRef="#ctx0" brushRef="#br0" timeOffset="132064.45">15596 12324 25 0,'3'-8'12'0,"0"3"-6"0,-3 5 12 0,0 0-16 16,0 0 1-16,0 0 0 15,0 0 0-15,0 3-4 16,0 2 0-16,0 3 3 16,-3 5 0-16,0 0-2 15,0 9 1-15,0 4 0 16,0 3 0-16,3 3 0 16,0-3 0-16,-3 0-1 15,0 3 1-15,0-3 0 16,0 0 0-16,0-8-1 15,3-2 1-15,-3-3 0 16,0-6 0-16,3 1 0 16,0-3 0-16,0-3 0 15,0 0 0-15,0-2 0 0,0 0 1 16,0-3-1-16,0-6 0 16,0-4-1-16,3-4 1 15,3-1-1-15,3-4 1 16,0-2-2-16,6-3 1 15,3-8 0-15,6-5 0 16,5 11-1-16,-2-1 1 16,3 4-1-16,-3 1 1 15,-4 4 0-15,1 2 0 16,0 3-1-16,-3 2 1 0,-3 6-1 16,0 2 1-16,-3 3-1 15,-4 6 0-15,-2 1 0 16,0 1 1-16,-6 8-1 15,-3 0 1-15,-3 8 0 16,0 0 0-16,-3 0-1 16,3 2 1-16,-3 1 0 15,3-1 0-15,0 3-1 16,0-5 1-16,3-3 0 16,3-8 1-16,6 1 0 15,0-4 0-15,6-2-1 16,3-5 1-16,0 2-9 15,6-5 0-15,3-5-3 16,-1-6 0-16</inkml:trace>
  <inkml:trace contextRef="#ctx0" brushRef="#br0" timeOffset="133642.6">16608 12353 21 0,'0'-5'10'0,"3"-3"-4"0,-3 8 11 16,0-5-15-16,0 0 0 16,-3-3 2-16,0 0 1 15,-3 0-5-15,-3 0 0 0,-3-3 3 16,0 3 1-16,-3 3-2 15,4 0 1-15,-4 2-2 16,-9 3 1-16,3 0-2 16,-3 3 1-16,0 2-1 15,1 3 0-15,-1 8 0 16,0 0 1-16,0 0-1 16,-3 2 0-16,4 3 0 15,2 8 0-15,6 3 0 16,3 3 0-16,6-4 0 15,3-2 1-15,6 0-1 16,6 3 0-16,3-5 0 16,3-4 1-16,8-7 0 15,4-5 0-15,3 2 0 16,0-5 0-16,-6-5-2 16,-1-1 1-16,1-7-11 15,6 0 0-15</inkml:trace>
  <inkml:trace contextRef="#ctx0" brushRef="#br0" timeOffset="134580.11">16715 12647 25 0,'0'-3'12'0,"-3"1"-6"16,3 2 9-16,0 2-13 16,0-2 1-16,0 3 0 15,0 5 1-15,0 0-5 16,-3 3 1-16,0-4 2 15,0-1 1-15,0 4-1 16,3 4 0-16,0 1-1 16,0 4 1-16,0 2-2 15,3 0 1-15,0 0 0 16,0-2 0-16,0 0-1 16,0 2 1-16,0-3 0 15,-3-7 0-15,3 2-1 16,0-5 1-16,0 0 0 15,0-5 0-15,0 2 0 0,3-5 1 16,0-8 0-16,0 3 0 16,0-3 0-16,0 0 0 15,0-3-1-15,0-2 0 16,3-3 0-16,5-2 0 16,4-4-1-16,0 1 0 15,0 3 0-15,0 2 0 16,-3-5 0-16,0 5 1 15,-3-3-1-15,-1 1 1 0,-2 4-4 16,-3 7 0-16,0-7-10 16,0 9 0-16</inkml:trace>
  <inkml:trace contextRef="#ctx0" brushRef="#br0" timeOffset="137455.15">17617 12248 25 0,'3'-3'12'0,"0"3"-6"15,-3 0 12 1,3 3-17 0,-3-1 1-16,0-2 1 15,-3 3 1-15,-3 5-5 16,-3 5 0-16,-3 8 3 16,-3 3 1-16,-3 2-2 15,-2 6 1-15,2 3-1 16,-3-1 1-16,3-5-1 15,0 3 0-15,0-3 0 16,0 0 0-16,1-2 0 16,2-6 0-16,3 0-1 15,3-3 1-15,0-4-1 16,3-6 1-16,0-1-1 0,3 1 0 16,3-5 1-16,3-3 0 15,6 0-1-15,3-8 1 16,0 3-1-16,0 0 0 15,6-6 0-15,2 6 0 16,1-3-1-16,6 2 1 16,0 4-1-16,0 2 1 15,-1 2 0-15,1 4 0 0,-3 2-1 16,0 0 1-16,-6 0 0 16,-3-3 0-16,-4 0 0 15,-2-2 1-15,0-3 1 16,-9 0 0-16,0-6 1 15,0-1 0-15,-3-4-1 16,0-2 1-16,0-6-1 16,-3-2 1-16,0-8-2 15,1-8 0-15,-1-3-1 16,0 1 0-16,0-1 0 16,3 3 0-16,0 8 0 15,0 8 0-15,0-1-1 16,0 6 1-16,0-2-3 15,0 2 0-15,3 5-6 16,0 6 0-16,3 3-5 16,-3 2 1-16</inkml:trace>
  <inkml:trace contextRef="#ctx0" brushRef="#br0" timeOffset="138048.91">18218 12068 26 0,'-9'-3'13'0,"6"-5"-11"16,3 8 18-16,0 0-18 15,-3 5 0-15,3 6 1 16,-3 0 0-16,0 2-4 0,-5 8 0 16,2 3 3-16,3 0 1 15,-3-1-2-15,0 6 1 16,0 3-1-16,-3 0 1 15,0 8-1-15,0-3 1 16,0 0-1-16,0 0 0 16,0-5 0-16,3-6 0 15,0-2 0-15,0-3 0 16,3-3 0-16,0-4 0 0,0-4 1 16,0-2 0-16,0-2-1 15,3-6 0-15,0-6-5 16,0-2 0-16,3 0-8 15,0-5 1-15</inkml:trace>
  <inkml:trace contextRef="#ctx0" brushRef="#br0" timeOffset="138502.05">17900 12001 23 0,'-3'-2'11'0,"3"-11"-4"0,0 15 10 16,3-2-14-16,0 0 1 16,3 0 1-16,3 0 0 15,3 0-6-15,8 3 0 16,7-6 4-16,6 3 1 0,6-2-2 16,8-4 0-16,7 1-1 15,-7-3 1-15,-2 5-2 16,0-2 1-16,-1 0-1 15,-2 2 1-15,-3-2-1 16,-4 5 1-16,-5-3 0 16,-6 1 0-16,-6 2 0 15,-3-3 0-15,-6 0-4 16,-6 3 0-16,-3 0-9 16,-6 0 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19.7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747991E-70C3-4B6F-968B-88597FC7C460}" emma:medium="tactile" emma:mode="ink">
          <msink:context xmlns:msink="http://schemas.microsoft.com/ink/2010/main" type="inkDrawing" rotatedBoundingBox="3124,4484 3223,9266 2888,9273 2790,4491" semanticType="callout" shapeName="Other">
            <msink:sourceLink direction="with" ref="{782868A1-87BC-46D3-A856-F9616D070D60}"/>
            <msink:sourceLink direction="with" ref="{5B63A12C-85D3-423D-8DF7-ECF4A3CAE8EB}"/>
          </msink:context>
        </emma:interpretation>
      </emma:emma>
    </inkml:annotationXML>
    <inkml:trace contextRef="#ctx0" brushRef="#br0">1 0 13 0,'0'7'6'0,"4"-3"0"16,-4-4 6-16,0 7-11 15,0 0 0-15,4 7 0 16,0 0 1-16,-4 14-2 16,0-6 0-16,0 23 1 15,0-9 0-15,4 2 0 16,0-9 0-16,0 31-1 16,0-18 1-16,0 22 0 15,0-15 0-15,4 21-1 0,-4-10 0 16,-4 18 0-16,0-18 0 15,0 14 0-15,0-14 1 16,0 14-1-16,0-17 0 16,4 20 0-16,0-17 0 15,-4 18 0-15,0-15 1 16,-4 8-1-16,4-15 0 16,0 22 0-16,0-18 0 15,0 14 0-15,0-18 0 16,4 15 0-16,-4-15 0 15,0 18 0-15,0-10 0 0,0 3 0 16,0-14 1-16,0 21-1 16,0-18 0-16,0 11 0 15,0-10 0-15,0 13 0 16,0-13 1-16,0 17-1 16,0-18 0-16,-4 11 0 15,4-17 0-15,0 17 0 16,0-14 0-16,0 3 0 15,0-10 0-15,4 21 0 16,0-17 0-16,0 20 0 16,-4-13 0-1,0 41-1 1,0-20 1-16,0 7 0 16,0-18 0-16,4-7 0 15,-4-15 0-15,4 22 0 0,-4-17 0 16,4 13 0-16,0-13 0 15,-4 10 0-15,0-14 1 16,0 21-1-16,0-18 0 16,0 11 0-16,0-14 0 15,0 3 0-15,0-10 0 16,0-11 0-16,0-7 0 16,0 15 0-16,0-8 0 15,0 11 0-15,0-11 0 16,0 11 0-16,0-11 0 15,4 7 0-15,0-7 0 0,0 1-1 16,-4-5 0-16,4-2-6 16,-4-5 1-16</inkml:trace>
    <inkml:trace contextRef="#ctx0" brushRef="#br0" timeOffset="1094.51">-181 237 16 0,'0'-4'8'0,"0"-7"-5"0,0 11 9 15,0-7-11-15,0 7 0 16,0 0 1-16,0 0 0 15,4-7-3-15,4 0 1 16,-4-3 1-16,0 3 1 0,4-7-1 16,-4 3 1-16,4-3-2 15,0 3 1-15,3-13 0 16,-3 2 0-16,8-6-1 16,-4 4 1-16,4-5-1 15,-4 5 0-15,0 2 0 16,0 8 0-16,0-3 0 15,-4-1 0-15,0 4 0 16,-4 3 0-16,3 4 0 16,-3 0 0-16,0 0-1 15,0 0 1-15,0 0 0 16,0 4 1-16,-4 3-1 16,0 0 0-16,4 3 1 15,0 1 0-15,-4 3-1 16,0 0 1-16,4 0-1 15,-4 0 1-15,4 3-1 0,-4 1 1 16,4 10-1-16,0-7 0 16,4 11 0-16,-4-7 1 15,0 6 0-15,0-3 0 16,8 1 0-16,0-5 0 16,0 4 0-16,-4-6 0 15,0 2 0-15,-5-3 0 16,5-3-3-16,-4-4 1 15,4-4-7-15,0-3 0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23.3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82868A1-87BC-46D3-A856-F9616D070D60}" emma:medium="tactile" emma:mode="ink">
          <msink:context xmlns:msink="http://schemas.microsoft.com/ink/2010/main" type="inkDrawing" rotatedBoundingBox="2942,9044 8583,8779 8588,8872 2947,9137" shapeName="Other">
            <msink:destinationLink direction="with" ref="{3747991E-70C3-4B6F-968B-88597FC7C460}"/>
          </msink:context>
        </emma:interpretation>
      </emma:emma>
    </inkml:annotationXML>
    <inkml:trace contextRef="#ctx0" brushRef="#br0">0 313 3 0,'4'3'1'0,"24"-17"-1"0,-21 11 2 16,5-1-2-16,4 1 0 16,4 6 0-16,8 1 0 0,8-1 1 15,-1 1 1-15,5-1 0 16,-4-3 0-16,3 0-1 16,5 0 1-16,8 0-1 15,7-7 1-15,1 4-2 16,7-4 0-16,5 3 0 15,-1 4 0-15,-7-3 0 16,-1-4 1-16,4 3-1 16,13-3 0-16,-5 3 0 15,9 1 0-15,3-1 0 16,-4 4 0-16,-7-3 0 16,3-4 0-16,8 7 0 15,1-4 0-15,3-3 0 16,4 7 0-16,-4-3 0 15,-11-1 0-15,7-3 0 16,4 4 0-16,1 3 0 0,-1 0 0 16,8 3 0-16,-7-3 1 15,-1 0-2-15,4-7 1 16,0 4 0-16,8-1 1 16,5 4-1-16,-13 0 0 15,-12-4 0-15,9 1 0 16,-1-4 0-16,0 0 0 15,0 3 0-15,9 1 0 16,-9-1 0-16,0-3 1 0,0 0-1 16,5 0 1-16,-5-4-1 15,0 1 0-15,-3 3 0 16,-1 3 0-16,-20 1-1 16,-7 3 1-16,-1 0 0 15,1 0 0-15,-1-4-1 16,1 1 1-16,0-1 0 15,-9 1 0-15,9-1 0 16,-5 1 0-16,1-1 0 16,-5 1 0-16,-3-1 0 15,-8-3 0-15,-1 0 0 16,1 0 1-16,0-4-1 16,-1 1 0-16,5 3 0 15,-4-4 1-15,-1 0-1 16,1 4 1-16,-8 4-1 15,-4-1 0-15,-4 1-3 0,-5 3 1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24.0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8665BFE-49D4-4161-9FB9-C502D98BDD88}" emma:medium="tactile" emma:mode="ink">
          <msink:context xmlns:msink="http://schemas.microsoft.com/ink/2010/main" type="writingRegion" rotatedBoundingBox="8394,8572 9688,8572 9688,9175 8394,9175"/>
        </emma:interpretation>
      </emma:emma>
    </inkml:annotationXML>
    <inkml:traceGroup>
      <inkml:annotationXML>
        <emma:emma xmlns:emma="http://www.w3.org/2003/04/emma" version="1.0">
          <emma:interpretation id="{335EE071-5A6A-4697-B760-61785FCEDB88}" emma:medium="tactile" emma:mode="ink">
            <msink:context xmlns:msink="http://schemas.microsoft.com/ink/2010/main" type="paragraph" rotatedBoundingBox="8394,8572 9688,8572 9688,9175 8394,9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C225C-AC81-419D-9DA4-937AB59C3D22}" emma:medium="tactile" emma:mode="ink">
              <msink:context xmlns:msink="http://schemas.microsoft.com/ink/2010/main" type="line" rotatedBoundingBox="8394,8572 9688,8572 9688,9175 8394,9175"/>
            </emma:interpretation>
          </emma:emma>
        </inkml:annotationXML>
        <inkml:traceGroup>
          <inkml:annotationXML>
            <emma:emma xmlns:emma="http://www.w3.org/2003/04/emma" version="1.0">
              <emma:interpretation id="{5B63A12C-85D3-423D-8DF7-ECF4A3CAE8EB}" emma:medium="tactile" emma:mode="ink">
                <msink:context xmlns:msink="http://schemas.microsoft.com/ink/2010/main" type="inkWord" rotatedBoundingBox="8394,8572 9688,8572 9688,9175 8394,9175">
                  <msink:destinationLink direction="with" ref="{3747991E-70C3-4B6F-968B-88597FC7C460}"/>
                </msink:context>
              </emma:interpretation>
            </emma:emma>
          </inkml:annotationXML>
          <inkml:trace contextRef="#ctx0" brushRef="#br0">3959-888 9 0,'4'-3'4'0,"0"6"7"0,-4-3 4 16,0 0-14-16,4 4 1 15,0-1 0-15,0-3 0 16,4 7-3-16,0 4 1 16,-1-4 1-16,9 4 0 15,0-1 0-15,4 1 0 16,4 3-1-16,0-4 1 16,0 1-1-16,-1-4 0 15,5 0 0-15,0 0 1 0,0-3-1 16,-5-1 0-16,1 1 0 15,-4 3 0-15,0-4 0 16,-4 1 1-16,-4-1-1 16,0 1 1-16,-8-1 0 15,-8 5 0-15,-4-1-1 16,-4 0 1-16,-4 3-1 16,0 1 1-16,-4-1-1 15,0 1 0-15,1 3 0 16,-1 0 0-16,0 0 0 15,0 0 1-15,0-3-1 16,0 0 0-16,1-1 0 16,3-3 0-16,0 0-1 15,4 0 1-15,4-3-6 16,4-1 0-16,4 1-1 16,12-1 0-16</inkml:trace>
          <inkml:trace contextRef="#ctx0" brushRef="#br0" timeOffset="781.29">4812-775 16 0,'-4'4'8'0,"8"-1"-7"16,-4 1 12-16,0-1-13 16,4 1 1-16,-4-4 1 15,4 3 0-15,0 4-2 0,0 4 0 16,0 3 1-16,4 4 1 15,0-1-1-15,0 4 0 16,4 4-1-16,0-4 1 16,0 8-1-16,-1 2 0 15,5 5 0-15,-4-8 1 16,4 4-1-16,-4-4 1 16,0-4-1-16,0 1 0 15,0-4 0-15,0 1 1 16,-4-8-1-16,-1-4 1 15,1-3-1-15,-4 0 1 0,0 0 0 16,0-3 0-16,-4-1-1 16,0 1 1-16,0-4 0 15,0 0 1-15,-4 0-2 16,4 0 1-16,0 0 0 16,0-7 0-16,0 0-1 15,0 0 1-15,4 0-1 16,0-4 1-16,4-3-1 15,0-4 1-15,-4-10-1 16,4-4 1-16,0 4-1 16,4-4 0-16,4-3 0 15,0-7 0-15,4 3 0 16,-1 7 1-16,-3 8-1 16,0-5 0-16,-4 1 0 15,0 7 0-15,0 0-2 16,-4 0 1-16,-4 3-8 0,4 11 0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21.9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B9B8F30-C2E6-4039-B7EB-9A95ABF49D49}" emma:medium="tactile" emma:mode="ink">
          <msink:context xmlns:msink="http://schemas.microsoft.com/ink/2010/main" type="inkDrawing" rotatedBoundingBox="1383,4737 1797,3919 2186,4116 1773,4934" semanticType="callout" shapeName="Other"/>
        </emma:interpretation>
      </emma:emma>
    </inkml:annotationXML>
    <inkml:trace contextRef="#ctx0" brushRef="#br0">87 76 13 0,'0'7'6'0,"4"4"1"15,-4-7 0-15,0 6-7 16,0 4 1-16,-4 7 0 15,0 8 1-15,1 2-3 16,-5 1 1-16,4 0 0 16,0-4 1-16,0 18-1 15,0-11 1-15,0 11-1 16,-4-11 0-16,4 15 0 16,0-11 1-16,0 13-1 15,4-13 0-15,-4 0 0 16,0-7 1-16,0 3-1 0,0-7 0 15,0-3 0-15,0-7 1 16,0-4-1-16,4-4 1 16,-4-3 0-16,4 0 0 15,0-14-1-15,0 7 1 16,4-14-1-16,0 4 1 16,4-15-1-16,-4 4 0 15,0-11 0-15,0 7 0 16,4-13 0-16,-4 6 1 15,8-14-2-15,-4-7 1 16,4 4 0-16,-1 17 1 16,1-14 0-16,0 4 0 0,4-8-1 15,-4 5 0-15,4-1 1 16,0 0 0-16,4 7-1 16,-1 4 0-16,1 3 0 15,-4 4 1-15,4 7-1 16,0-1 0-16,-4 8 0 15,4 11 1-15,-1 6-1 16,1 4 1-16,0 0-1 16,0 4 0-16,0 0 0 15,-4 3 1-15,0 3-1 16,-5-3 0-16,-3 1 0 16,0 2 1-16,-4 4 0 15,-4 1 0-15,4 2-1 16,-4 8 1-16,0-4-1 15,-8-7 1-15,0 1-1 0,0-1 1 16,-7 0-1-16,-1 0 0 16,-4-3 0-16,4-4 0 15,-12 3 1-15,4-2 0 16,-7-1 0-16,3-4 0 16,0-3 0-16,4-3 0 15,0-4 0-15,5 0 0 16,-1-4-9-16,4 1 1 15,8 6-2-15,4-3 1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9:11.1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A608DE-94AC-49DA-83D4-F640719A963A}" emma:medium="tactile" emma:mode="ink">
          <msink:context xmlns:msink="http://schemas.microsoft.com/ink/2010/main" type="inkDrawing" rotatedBoundingBox="3118,6346 7701,6149 7704,6217 3121,6414" shapeName="Other"/>
        </emma:interpretation>
      </emma:emma>
    </inkml:annotationXML>
    <inkml:trace contextRef="#ctx0" brushRef="#br0">4 163 12 0,'-4'7'6'0,"8"-4"-1"15,-4-3 6-15,0 0-10 16,0 4 1-16,0-1 1 16,0 1 1-1,8-1-5-15,0 1 1 0,4-1 2 16,4 1 1-16,4-1-2 16,4 1 1-16,-1 0-1 15,1-4 1-15,-4 0-1 16,4 0 1-16,4 0-1 15,7-4 1-15,5-3-1 16,4 3 0-16,3 1-1 16,-3-1 1-16,4 4-1 15,-1 0 1-15,1 0-1 16,0 0 0-16,-1 4 0 16,-11-1 0-16,4-3 0 15,-1 0 1-15,13 0-1 16,-1 0 1-16,5-3-1 15,0-1 0-15,7 1 0 16,1-1 1-16,-1 1-2 16,1 3 1-16,-13-4 0 0,1 1 0 15,7-1 0-15,1 1 0 16,3-1 0-16,1 1 0 16,-1-1 0-16,5 1 1 15,-1 3-1-15,-3-4 0 16,-13 1 0-16,5-1 0 15,-4 0 0-15,3 1 0 16,1-1-1-16,-1 4 1 16,1-3 0-16,-1 3 0 15,5 0 0-15,3 0 1 16,-3-4-1-16,-5 1 0 0,-3-1 0 16,-4-3 0-16,3 4 0 15,1-1 0-15,3 1 0 16,1-4 0-16,0 3 0 15,3 1 1-15,5-1-1 16,3 4 0-16,-19-4 0 16,-1 1 0-16,1-1 0 15,0 1 0-15,-1-4-1 16,1 0 1-16,3 3 0 16,1 1 0-16,-4-1 0 15,-1 1 0-15,5 3 0 16,3 0 0-16,-3 0 0 15,-12-4 1-15,-1 4-2 16,1 0 1-16,4 4 0 16,-1-4 0-16,1 0 0 15,4-4 0-15,-5 4 0 16,1 0 0-16,0 0 0 0,7 0 1 16,-7 0-1-16,0 0 0 15,-1 0 0-15,-3 0 0 16,-4 4 0-16,-5-8 0 15,-7 1 0-15,-4-1 0 16,0-3 0-16,-4 4 0 16,0-5 0-16,-1 8 1 15,-3-7-10-15,0 14 1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9:13.1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74CFEC-1A13-431A-B5BA-9CC694A133E1}" emma:medium="tactile" emma:mode="ink">
          <msink:context xmlns:msink="http://schemas.microsoft.com/ink/2010/main" type="writingRegion" rotatedBoundingBox="8631,5830 12592,5493 12659,6281 8698,6618"/>
        </emma:interpretation>
      </emma:emma>
    </inkml:annotationXML>
    <inkml:traceGroup>
      <inkml:annotationXML>
        <emma:emma xmlns:emma="http://www.w3.org/2003/04/emma" version="1.0">
          <emma:interpretation id="{3AA2466C-E191-4361-8390-5788460F237F}" emma:medium="tactile" emma:mode="ink">
            <msink:context xmlns:msink="http://schemas.microsoft.com/ink/2010/main" type="paragraph" rotatedBoundingBox="8631,5830 12592,5493 12659,6281 8698,6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E49203-B6E2-4AA6-BDB7-CFCE47E331F3}" emma:medium="tactile" emma:mode="ink">
              <msink:context xmlns:msink="http://schemas.microsoft.com/ink/2010/main" type="line" rotatedBoundingBox="8631,5830 12592,5493 12659,6281 8699,6618"/>
            </emma:interpretation>
          </emma:emma>
        </inkml:annotationXML>
        <inkml:traceGroup>
          <inkml:annotationXML>
            <emma:emma xmlns:emma="http://www.w3.org/2003/04/emma" version="1.0">
              <emma:interpretation id="{77BA01B4-9731-4942-A89A-72B9E781FF7F}" emma:medium="tactile" emma:mode="ink">
                <msink:context xmlns:msink="http://schemas.microsoft.com/ink/2010/main" type="inkWord" rotatedBoundingBox="8631,5830 12592,5493 12659,6281 8699,6618"/>
              </emma:interpretation>
            </emma:emma>
          </inkml:annotationXML>
          <inkml:trace contextRef="#ctx0" brushRef="#br0">286 7 5 0,'0'-7'2'0,"0"7"5"0,0 4 2 0,0-1-6 16,-4 8 0-16,0 3 2 15,0 3 0-15,0 5-7 16,-4 9 0-16,0 1 5 16,0 10 0-16,1 1-2 15,-5-4 0-15,0 3-1 16,-4 4 0-16,0 0 0 16,0 3 1-16,-4 0-1 15,0 1 1-15,1-4-1 16,3-4 0-16,0-3 0 15,0-7 1-15,0-4-1 16,4-3 1-16,0-8 0 16,0-6 0-16,8-4-1 15,0-4 1-15,4-6-1 16,0-11 0-16,4-7 0 16,8-11 1-16,0 0-1 0,8-7 1 15,4-3-1-15,4-4 1 16,-1 4-1-16,-3-8 0 15,4 4-1-15,0-6 1 16,4 6-1-16,-1 0 1 16,5 0 0-16,8 0 0 15,-5 0 0-15,1 7 0 0,0 4 0 16,3 10 0-16,-3 8 0 16,-8 3 0-16,0 10 0 15,-9 8 1-15,-7 10 0 16,-4 7 0-16,-4 4-1 15,-12 10 1-15,-8-3 0 16,-8 3 0-16,-3 0 1 16,-5 1 0-16,0-8-1 15,-4-4 1-15,1-9 0 16,-1-5 0-16,4 1-1 16,0-1 1-16,8-6-2 15,1-4 1-15,3-7-4 16,8 0 1-16,4 0-7 0,4 7 0 15</inkml:trace>
          <inkml:trace contextRef="#ctx0" brushRef="#br0" timeOffset="281.25">925 134 26 0,'12'4'13'0,"12"-18"-12"15,-12 10 18-15,4-3-19 16,0-4 0-16,7 4 0 15,1 0 0-15,0 0-2 16,0 4 1-16,-4-4-6 16,-4 17 0-16</inkml:trace>
          <inkml:trace contextRef="#ctx0" brushRef="#br0" timeOffset="484.38">929 251 21 0,'-8'0'10'0,"12"3"-7"0,-4-3 12 15,8 0-14-15,4 0 0 16,4-3 0-16,4-1 1 16,4-3-7-16,3 0 1 15,5 7-2-15,12 0 0 16</inkml:trace>
          <inkml:trace contextRef="#ctx0" brushRef="#br0" timeOffset="886.46">1695-21 24 0,'-4'-4'12'0,"-8"1"-11"16,8 3 20-16,0 0-21 16,-4 0 1-16,-8 3-1 15,1 1 1-15,-5 10 0 16,0 0 0-16,0 7 0 15,0 4 1-15,0 7-1 16,8-4 0-16,1 4 0 16,-1-4 1-16,0 4-2 15,4-1 0-15,0 1 0 16,4-7 0-16,0-7 0 16,0-4 1-16,8-4-1 15,4 1 1-15,8-4-1 16,4 0 0-16,7-7-3 0,5-4 0 15,4-3-6-15,0 0 1 16</inkml:trace>
          <inkml:trace contextRef="#ctx0" brushRef="#br0" timeOffset="1323.97">2064 28 19 0,'0'-7'9'0,"-16"-10"-3"0,12 17 9 0,-4 0-14 16,0 3 1-16,-3 8 0 15,-1 3 0-15,-4 7-2 16,0 4 0-16,0-1 2 16,0 1 0-16,0 0 0 15,4 3 0-15,0 4-1 16,5 0 0-16,7-4-1 15,4-7 0-15,7-3 0 16,5-4 0-16,4 0 0 16,4-7 1-16,0-11-1 15,4-6 1-15,-1-4 0 16,-3-8 0-16,0-6-1 16,-4 0 1-16,-4-4-1 15,-4-3 1-15,-4 3-1 16,-5 4 1-16,-6 3-1 15,-5-3 0-15,0 10 0 0,0 4 0 16,0 0 0-16,-4 4 0 16,4 6-1-16,4 4 1 15,0 0-4-15,0 4 1 16,0 6-6-16,0 8 1 16</inkml:trace>
          <inkml:trace contextRef="#ctx0" brushRef="#br0" timeOffset="1886.48">2433-32 11 0,'-8'0'5'0,"12"0"5"16,-4 0-1-16,0 4-8 16,-4 6 0-16,0 8 1 15,-4 3 0-15,-3 4-3 16,-1 7 1-16,0-4 2 16,0 4 0-16,0-4-1 15,-4 0 1-15,4 0-1 16,-4-3 1-16,4-4-1 15,4-3 1-15,0-4-1 0,4-3 0 16,4-11 0-16,8-8 0 16,4-2-1-16,4-8 1 15,4-6-1-15,8-1 1 16,8-3-1-16,3-4 0 16,1 0 0-16,4 0 0 15,-13 1-1-15,5 6 1 16,-8 7-1-16,-8 4 1 15,0 0-1-15,-9 11 1 16,1 10 0-16,-4 0 0 16,-4 7 0-16,-4 3 0 0,4 1 0 15,-4 7 0-15,0-1 0 16,0 1 0-16,0-4 0 16,0 8 1-16,-4-1-1 15,4-4 0-15,-4 1 0 16,4-7 0-16,-4-1-1 15,4-2 0-15,0-5-6 16,0 1 0-16</inkml:trace>
          <inkml:trace contextRef="#ctx0" brushRef="#br0" timeOffset="2339.61">3144 13 22 0,'-4'-10'11'0,"-12"-12"-11"0,12 19 16 16,-8-4-15-16,4 3 0 15,-4 4 0-15,-4 0 1 16,0 4-2-16,0-1 0 15,-3 8 1-15,3 0 1 16,0 3-2-16,4 0 1 16,4 7-1-16,4-3 1 0,4 6-1 15,4-3 0-15,4 1-1 16,0-1 1-16,0 3 0 16,-4 1 0-16,0 0 0 15,-8 3 0-15,-4-3 1 16,-4-4 0-16,-4-7 0 15,0-3 1-15,-4-4-1 16,5 0 1-16,-5-4-1 16,4 4 0-16,0 0-1 15,0-3 1-15,4-8-2 16,4-3 0-16,0 0-5 16,4 0 1-16,4 0-4 15,8 0 1-15</inkml:trace>
          <inkml:trace contextRef="#ctx0" brushRef="#br0" timeOffset="3011.69">3279-8 22 0,'8'-11'11'0,"3"8"-7"0,-7 3 13 0,8-4-17 15,4 1 1-15,8 3 0 16,8 0 0-16,4-4-1 15,-9 1 0-15,13 3-7 16,-8 0 1-16</inkml:trace>
          <inkml:trace contextRef="#ctx0" brushRef="#br0" timeOffset="2777.11">3600-308 22 0,'8'4'11'0,"-4"-11"-9"0,-4 7 17 0,0 3-19 16,0 1 1-16,-8 6-1 16,4 1 1-16,-8 7-1 15,-4 10 0-15,-4 3 0 16,-3 5 1-16,-1-1-1 15,0 11 1-15,0 0-1 16,4 0 1-16,1-1-1 16,-1-2 0-16,4-8 0 15,4-3 0-15,4-4 0 16,0 0 0-16,4-7 0 16,4-3 0-16,4-7 0 15,4-1 0-15,4-6 0 16,8-1 1-16,4-6 0 15,-9 3 0-15,13-4-2 16,-8 1 0-16,4-4-6 16,-4 3 0-16</inkml:trace>
          <inkml:trace contextRef="#ctx0" brushRef="#br0" timeOffset="3402.32">3910 281 39 0,'8'-10'19'0,"0"6"-20"16,-8 4 35-16,0 0-35 15,4-3 1-15,-1 3-6 16,1 0 0-16,4 10-2 16,-16-6 0-16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23.4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4F434D0-5ED0-4708-A49A-ADBD2663B6BE}" emma:medium="tactile" emma:mode="ink">
          <msink:context xmlns:msink="http://schemas.microsoft.com/ink/2010/main" type="inkDrawing" rotatedBoundingBox="4461,11841 4684,16113 4648,16115 4424,11843" semanticType="callout" shapeName="Other"/>
        </emma:interpretation>
      </emma:emma>
    </inkml:annotationXML>
    <inkml:trace contextRef="#ctx0" brushRef="#br0">8 0 18 0,'0'32'9'0,"-8"-3"-5"0,12-18 9 0,-4 3-12 16,0 4 0-16,4 11 0 15,-4 0 0-15,4 3-1 16,-4 12 0-16,4 10 1 15,4 7 0-15,0 18-1 16,-4 4 1-16,-4 3-1 16,0 8 1-16,0 7-1 15,4 11 1-15,0-1-1 16,0 12 0-16,0-8 0 16,0 0 1-16,0 12-2 15,5-1 1-15,-1 3 0 16,0 1 0-16,0-7-1 15,0 6 1-15,4-3-1 16,0-3 1-16,-8-4 0 16,4-4 0-16,5-7-1 0,-5 7 1 15,4-10 0-15,-4 3 0 16,-4-7 0-16,0-8 0 16,0 1 0-16,-4-11 0 15,4 3 0-15,0-3 1 16,0-3-1-16,-4-1 0 15,0 4 0-15,0-18 1 16,4-1-1-16,-4-6 1 16,0-4-1-16,0-3 0 15,0-1-1-15,0-10 0 16,0-8-6-16,0-10 1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7:57:50.1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14840 4765 21 0,'3'-5'10'0,"0"0"-4"16,-3 5 11-16,0 0-16 15,0 0 1-15,0 0 2 16,0 0 1-16,0 2-5 15,0 3 0-15,0 6 3 16,-3 2 1-16,0 6-2 16,0-1 1-16,0 9-2 15,0 5 1-15,0 2-1 16,0 6 0-16,0 2-1 0,-3 3 1 16,-3-8-1-16,0 5 1 15,3 1-1-15,0-1 1 16,0-2-1-16,0-6 1 15,0-2-1-15,1-3 0 16,-1-5 0-16,3-3 1 16,0-3-1-16,3-2 0 15,0-10 1-15,0-1 0 16,0-5-1-16,3-8 1 0,3-3-1 16,-1 1 1-16,4-6-1 15,3-5 0-15,3-3 0 16,3 0 0-16,0 0 0 15,0 11 0-15,-3-3-1 16,3-2 1-16,-1-3 0 16,1 5 0-16,0 0-1 15,0 3 1-15,-3 5 0 16,-3 2 0-16,0 1 0 16,-3 5 0-16,0 5 0 15,-1 1 0-15,-2 4 0 16,0-5 1-16,3 3-1 15,0 6 1-15,0 2-1 16,-3-1 1-16,0 7-1 16,0-4 1-16,0-2 0 15,-6-3 0-15,3 3 0 16,0-3 1-16,0-2-1 16,0-3 1-16,0-3-1 0,-3-2 1 15,3-1 0-15,-3-2 1 16,3-2-2-16,0-1 1 15,0-5-1-15,0-5 1 16,0-3-1-16,3-5 0 16,3 2-1-16,2-4 1 15,1-14-1-15,3 2 1 16,0-5-1-16,3-10 1 16,0 8-1-16,3-1 1 0,-6-1-2 15,-3 4 0-15,-4 5-4 16,-2 4 0-16,-3 4-4 15,-3 9 1-15,3 2-8 16,3 3 1-16</inkml:trace>
  <inkml:trace contextRef="#ctx0" brushRef="#br0" timeOffset="421.88">15530 5093 33 0,'18'0'16'0,"-12"-5"-14"0,-3 0 24 15,3-1-26-15,3 1 0 0,3 0 1 16,3 2 1-16,0-2-3 15,3-3 1-15,2 3 1 16,4-3 0-16,-3 0-3 16,-3 5 0-16,0-5-8 15,3 5 0-15</inkml:trace>
  <inkml:trace contextRef="#ctx0" brushRef="#br0" timeOffset="687.51">15560 5178 30 0,'6'3'15'0,"3"-14"-11"0,-3 8 20 16,6-2-24-16,9 0 1 15,6-1 0-15,5-2 0 16,-2 1-11-16,9-1 0 16</inkml:trace>
  <inkml:trace contextRef="#ctx0" brushRef="#br0" timeOffset="1500.02">16736 4612 23 0,'0'-8'11'0,"-3"-8"-3"16,3 11 9-16,0-3-15 15,-3-3 0-15,0 0 1 16,-3 1 1-16,-3 2-5 16,-3 0 1-16,-3 3 2 15,-2 2 1-15,-1 6-2 16,0 2 1-16,0 3-1 15,0 3 0-15,3 4-1 16,0 4 1-16,0 7-1 16,1 3 0-16,5 1 0 15,3 4 0-15,0 3-1 16,0 11 1-16,3 2 0 16,-3 3 0-16,6 0 0 15,-3 5 1-15,0-8-1 0,3 3 1 16,-6 0-1-16,-3-5 1 15,-6-1 0-15,-3 1 0 16,-3-3-1-16,-5-8 0 16,-1-3 0-16,3-2 1 15,0-8 0-15,0-8 0 16,1-8-1-16,-1 0 1 16,0-11 0-16,0-8 0 15,3-2-2-15,0-5 0 16,4-3-4-16,2 7 0 0,6-2-7 15,9 3 1-15</inkml:trace>
  <inkml:trace contextRef="#ctx0" brushRef="#br0" timeOffset="2421.91">16813 5223 23 0,'-23'-5'11'0,"31"-11"-8"0,-2 13 13 15,6-8-16-15,0-2 1 16,3-3-1-16,6 0 1 0,-3-5-1 15,-3 0 0-15,3-8 0 16,2 0 1-16,1 0-1 16,-3 0 0-16,0 8 0 15,0-1 1-15,0 4-1 16,-3 2 1-16,-4 5 1 16,-2 1 0-16,0 2 0 15,-3 8 1-15,-3 3-2 16,-3 4 1-16,-3 9-1 15,-3 11 1-15,0 5-2 16,-3 7 0-16,-2 1 0 16,-1 0 0-16,0 5 0 15,0 2 0-15,0 9 0 16,3 5 1-16,3-6-1 16,-3-2 1-16,-3 3 0 15,0-6 0-15,-3-10-1 16,-2-6 1-16,2-5-1 0,3-5 1 15,0-6-1-15,6-7 1 16,3-6-1-16,3 1 1 16,3-14-1-16,3-11 1 15,3-5-1-15,0-15 1 16,3-6-1-16,-3 10 0 16,5-28 0-16,4 13 0 15,6-3-1-15,6 2 1 16,3 4 0-16,-1 4 0 15,1 1-1-15,3 5 1 16,0 3-1-16,-1 2 1 0,-2 11-1 16,0 5 1-16,-6 16 0 15,-4 2 0-15,-5 9-1 16,0 5 1-16,-12 5 0 16,-6 3 0-16,-6 0 0 15,-9-3 0-15,0-8 1 16,0 0 0-16,-2-2 0 15,-1-3 0-15,0 0 0 16,-3-6 0-16,3 4-1 16,0-1 0-16,6-5-3 15,0 0 1-15,6-3-9 16,6 1 1-16</inkml:trace>
  <inkml:trace contextRef="#ctx0" brushRef="#br0" timeOffset="3156.29">17983 4641 22 0,'0'0'11'0,"0"-3"-4"15,0 3 9-15,-3 8-15 16,3-3 0-16,-6 14 2 15,3-6 0-15,-6 16-4 16,3-5 1-16,-3 24 2 16,0-14 0-16,1 22-1 15,2-14 1-15,-6 11-1 16,3-11 0-16,-6 1 0 16,3-12 0-16,0 4 0 15,3-9 0-15,0-2 0 16,3-6 0-16,0-2 0 0,3-5 0 15,0-8 0-15,3-1 0 16,0-2-1-16,0 0 1 16,6-10-1-16,0 2 1 15,3-11-1-15,-3 6 1 16,-3-6-1-16,0 6 1 16,-3-5-1-16,0 4 0 15,-6-4 0-15,0 5 1 16,-9-3-2-16,3 5 1 15,-8 1 0-15,5 2 0 16,-3 8-1-16,6 0 1 0,-3 5-1 16,3 0 1-16,-3 9 0 15,3-4 0-15,0 9 0 16,4-6 0-16,2 13 0 16,0-5 1-16,6-7-1 15,0-4 0-15,6 6 0 16,0-3 1-16,8-2 0 15,-2-3 0-15,18-3 0 16,-6 1 0-16,12-9-4 16,-10 0 1-16,19-5-9 15,-9 0 0-15</inkml:trace>
  <inkml:trace contextRef="#ctx0" brushRef="#br0" timeOffset="3781.3">18340 4609 25 0,'-6'0'12'0,"9"0"-9"0,-3 0 12 0,0 0-12 16,0 0 0-16,0 5 1 16,0 1 1-16,0 7-6 15,0-3 0-15,-3 12 4 16,0-7 1-16,0 17-2 15,0-8 0-15,0 21-1 16,1-13 1-16,2 18-1 16,0-10 0-16,0 5-1 15,0-11 1-15,0 6-1 16,0-11 1-16,0 5-1 16,0-5 1-16,0-10 0 15,0-6 0-15,0-2 0 16,0-1 0-16,2 1 0 15,-2-3 1-15,6-8-1 0,0 0 1 16,0-11-1-16,-3 3 0 16,6-8-1-16,0 3 1 15,12-19-1-15,-6 6 1 16,18-16-1-16,-7 7 1 16,13-23-1-16,-9 16 0 15,12-9 0-15,-10 12 1 16,7-6-1-16,-12 8 1 15,3 2-1-15,-10 9 0 16,1 2-1-16,-6 6 1 16,-6 4-6-16,0 4 1 15,-3 4-8-15,0 4 0 0</inkml:trace>
  <inkml:trace contextRef="#ctx0" brushRef="#br0" timeOffset="7875.11">15519 6239 26 0,'-3'-3'13'0,"9"3"-5"16,-6 0 14-16,0 0-21 16,0 0 0-16,5 0 2 15,4 0 0-15,-3-2-3 16,-6 2 0-16,6-3 2 15,3 0 1-15,3-2-1 16,3 0 0-16,3-1-1 16,6 1 0-16,0 0 0 15,2 0 0-15,-5-1-1 16,0 1 1-16,-3 2-1 16,-3 1 1-16,-3-1-1 15,-3 3 1-15,-3 0-4 16,-1 0 1-16,-5 0-7 0,0 0 0 15,6 3-3-15,-3 2 1 16</inkml:trace>
  <inkml:trace contextRef="#ctx0" brushRef="#br0" timeOffset="8343.87">15557 6448 21 0,'-3'8'10'0,"6"-8"-4"16,-3-5 14-16,0 5-17 16,0 0 0-16,0 0 2 15,0 0 0-15,3-3-6 16,3 0 0-16,3-2 4 15,0 0 1-15,6-3-2 0,3 0 1 16,3 0-2-16,2 3 0 16,-2-1 0-16,0 4 0 15,3-4-1-15,-3 4 1 16,-3-1-1-16,-1 3 0 16,-2-3-2-16,-3-2 0 15,-3 8-9-15,3 5 0 16</inkml:trace>
  <inkml:trace contextRef="#ctx0" brushRef="#br0" timeOffset="9703.27">16501 6165 17 0,'0'-3'8'0,"0"3"1"0,0 0 1 15,0 0-9-15,0 0 1 16,0 0 2-16,0 0 1 0,0 0-5 16,0 0 0-16,0 0 4 15,0 0 0-15,0 5 0 16,-3 6 0-16,0 5-2 16,0 5 1-16,3 13-2 15,0 11 1-15,-3 0-2 16,-3 8 1-16,-6-2-1 15,0-1 0-15,-3 5 0 16,3-4 1-16,0-4-1 16,-2 4 0-16,5-4 0 15,0-4 1-15,0-4-1 16,-3-7 0-16,0-6 0 16,3 1 1-16,3-6-1 15,0-5 1-15,3-5 0 16,0-4 0-16,3-7-1 15,3-5 1-15,3-3-1 16,-3-5 1-16,3-6-1 0,0-10 1 16,0 0-1-16,3-8 0 15,0-5 0-15,3-3 0 16,3-3 0-16,-1-2 0 16,1 0 0-16,-6-1 0 15,3-4 0-15,0 10 0 16,3 0-1-16,3 0 1 15,6 5-1-15,-1 6 1 16,4 5-1-16,3 8 1 16,0-1 0-16,0 9 0 0,-4 5 0 15,1 0 0-15,0 8 0 16,-3 6 0-16,-3 10 0 16,-7 2 1-16,-2 3-1 15,-6 11 1-15,-6 0 0 16,-6-3 0-16,-3 3-1 15,-2-6 1-15,-4 0 0 16,-6-7 0-16,-3-3 1 16,0-3 0-16,-3-5-1 15,1-5 1-15,-1-6-1 16,3 0 1-16,3-5-4 16,3-2 0-16,6 2-11 15,12 8 0-15</inkml:trace>
  <inkml:trace contextRef="#ctx0" brushRef="#br0" timeOffset="11000.16">17578 5781 18 0,'-6'-5'9'0,"6"-3"0"0,0 3 9 16,0-1-15-16,0-2 1 16,-3-2 2-16,0 2 0 15,-3 0-8-15,-2 0 1 0,-4 3 5 16,0-1 0-16,0 4-2 16,-3 2 1-16,0 2-2 15,0 1 1-15,6 5-1 16,-3 0 0-16,0 3-1 15,1 4 1-15,-1-1-1 16,0 7 1-16,3 3-1 16,0 7 0-16,6 1 0 15,3 5 0-15,-3 5 0 16,3 1 0-16,3 2 0 16,0 0 0-16,0 2 0 15,3 4 0-15,-6 2 0 16,0-1 1-16,-3-4-1 15,-3-3 1-15,-6 3 0 16,-6-6 0-16,-6-13 0 16,3-2 0-16,1-6 0 15,-1-3 1-15,0-4-1 16,0-9 1-16,0 3-1 0,0-8 1 16,4-6-1-16,2-4 1 15,3-6-5-15,3 0 1 16,3 3-6-16,0-3 1 15,6 8-7-15,6-2 1 16</inkml:trace>
  <inkml:trace contextRef="#ctx0" brushRef="#br0" timeOffset="11875.17">17941 5800 26 0,'-3'-3'13'0,"3"0"-7"0,0 3 16 16,0 3-21-16,-2 5 0 15,-1-3 0-15,0 14 1 16,0 5-2-16,3 5 0 16,0 2 1-16,-6 6 0 0,0 8 0 15,0-2 0-15,0 2-1 16,3 0 1-16,0-3-1 15,-3-2 1-15,0 5-1 16,3-6 0-16,-3-4 0 16,0-6 1-16,3-3 0 15,0-7 0-15,0-6-1 16,0 0 1-16,0-5 0 16,3-2 0-16,0-6 0 15,0-6 0-15,0-2-1 16,0-2 1-16,0-1-1 15,0-5 1-15,0-2-1 16,0 2 0-16,0 0 0 16,-3 0 1-16,0 0-1 15,-3 0 0-15,-3 1 0 16,-3 1 0-16,-2 4 0 16,-1-3 1-16,0 5-2 0,-3 2 1 15,3 6 0-15,0 3 0 16,0 2 0-16,0 3 0 15,0 3 0-15,1-3 0 16,-1 5 0-16,3 8 0 16,3-2 0-16,3 2 0 15,6 3 0-15,3-3 0 16,3-3 0-16,3 1 1 16,6-6-1-16,6-2 1 0,5-3-1 15,1-3 1-15,3-5-1 16,-3-5 0-16,-4-3-6 15,1-3 1-15,3 0-7 16,3 1 1-16</inkml:trace>
  <inkml:trace contextRef="#ctx0" brushRef="#br0" timeOffset="12547.06">18153 5853 25 0,'-3'-6'12'0,"6"4"-6"0,-3 2 15 16,0 2-19-16,0 1 0 16,0 8 1-16,0-1 1 15,0 3-5-15,0-2 1 16,0 5 3-16,0-3 0 16,0 11-1-16,0 2 0 15,0 6-1-15,0 0 0 0,0-6 0 16,3 3 0-16,-3 3-1 15,3 2 1 1,-3-4-1-16,3 1 0 0,0-2 0 16,-3 6 1-16,0-6-1 15,3-3 1-15,0-2 0 16,0-5 0-16,-3-3-1 16,3-6 1-16,0-2 1 15,0-3 0-15,3-2-1 16,-3-3 1-16,8-11-1 15,-5-2 1-15,3-5-1 16,-3 2 1-16,6 0-2 16,0-5 0-16,3-3 0 15,3-5 1-15,-6 0-1 16,3-3 0-16,2-5 0 16,1 0 0-16,0 0 0 15,0 0 0-15,0 2 0 16,0-7 0-16,0 5 0 0,-4 8 0 15,1 5 0-15,-3 6 0 16,0-1 0-16,-3 3 0 16,0 3-3-16,-3 2 0 15,-3 4-10-15,0 1 1 16,-3 6-2-16,0 0 1 16</inkml:trace>
  <inkml:trace contextRef="#ctx0" brushRef="#br0" timeOffset="22906.59">15578 7501 19 0,'-3'0'9'0,"9"-3"0"16,-6 6 10-16,0-3-16 15,0 0 0-15,0 0 2 16,3 3 1-16,3-6-7 16,0 3 0-16,3 0 5 15,0-3 1-15,3 3-3 16,6-2 1-16,2 2-1 0,1-3 0 16,0 0-1-16,0 3 1 15,0-2-2-15,-3 2 1 16,-1 0 0-16,1 0 0 15,-3 0-1-15,0 0 1 16,-3-3-1-16,-3 0 1 16,-3 1-4-16,0-1 0 15,-6 3-9-15,0 0 1 16</inkml:trace>
  <inkml:trace contextRef="#ctx0" brushRef="#br0" timeOffset="23328.47">15581 7654 24 0,'-3'3'12'0,"3"-8"-6"0,0 5 10 0,0 0-12 0,3 0 0 16,3-3 2-16,3 0 0 15,0 1-8-15,3-1 1 16,6 1 5-16,5-1 0 16,1 0-2-16,3-2 0 15,0 0-1-15,-3-1 0 16,-4 4 0-16,1-1 0 16,0 0-4-16,0 1 1 15,-3-1-9-15,0 8 0 16</inkml:trace>
  <inkml:trace contextRef="#ctx0" brushRef="#br0" timeOffset="24250.36">16403 7395 20 0,'0'0'10'0,"0"8"-2"0,0-8 5 0,0 3-11 16,0 2 0-16,-3 3 2 15,0 2 1-15,0 9-5 16,-6 5 0-16,0-3 3 16,-3 11 1-16,3 5-1 15,-3 5 0-15,0 6-2 16,3 2 1-16,0 0-1 16,-3 3 0-16,0-5-1 15,1-6 1-15,-1 0-1 16,0 1 0-16,0-1 0 15,0-5 1-15,3-13-1 16,0-3 1-16,3 0-1 16,0-5 1-16,3-3 0 15,0-7 1-15,0-1-1 16,3-10 0-16,6-8 0 16,0-9 0-16,3 1-1 15,0-11 1-15,3-5-1 0,0-8 0 16,0-5 0-16,3-3 1 15,2-2-1-15,4-1 0 16,0 8 0-16,6 3 0 16,0 3-1-16,-3 2 1 15,-4 3-1-15,1 6 1 16,0-1-1-16,3 8 1 16,3 6-1-16,-4 7 1 15,-2 6-1-15,0 5 1 0,-3 2-1 16,0 9 1-16,-3 7-1 15,-3 1 1-15,-3-6 0 16,-6 8 0-16,-6 1 1 16,-3 1 0-1,-21 9 0 1,0-8 0-16,6 2 1 16,0-10 0-16,1-3 0 15,-1-7 1-15,-3-1-1 16,3-2 0-16,3-3-5 15,3 0 1-15,3 0-11 16,9 2 0-16</inkml:trace>
  <inkml:trace contextRef="#ctx0" brushRef="#br0" timeOffset="27312.9">17316 7292 19 0,'-3'0'9'0,"3"3"-4"0,0-3 10 16,0 2-14-16,0-7 1 15,0 5 1-15,0 3 0 16,-3-1-3-16,0 3 0 16,-2 1 3-16,-4 2 0 15,0 5-1-15,0-2 1 16,0 4-1-16,-3 1 1 15,0 3-1-15,0 2 1 16,-3 3-2-16,-3 2 0 16,0-10 0-16,-2 3 0 0,-1 4-1 15,3-1 1-15,0-1-1 16,0 0 1-16,0-3-1 16,3-2 1-16,4-2-1 15,2-1 1-15,0-3-1 16,3 1 0-16,0-3 0 15,0-3 1-15,3 0-1 16,0-2 0-16,3 0 0 16,0-3 0-16,0 0 0 15,6-3 1-15,0 0-1 16,3 1 0-16,0-1 0 16,0-2 0-16,3 2 0 15,2 1 0-15,4-1-1 16,0 3 1-16,3 0 0 15,0 3 0-15,0-1 0 16,-1 4 0-16,-2-1 0 16,6 0 0-16,0-2 0 0,0-1 1 15,-3 1-1-15,-1 0 1 16,1 2-1-16,0-5 1 16,-6 0-1-16,-3 0 1 15,-3 0-1-15,-3 3 1 16,0-3 0-16,-3 0 0 15,0 0 0-15,-3 0 1 16,0 0-1-16,-3-6 1 16,0 1-1-16,0-3 1 15,0-2-1-15,0-4 0 0,0 1 0 16,0-3 0-16,3 3-1 16,0-6 1-16,0-7-1 15,0 0 1-15,-3-6-1 16,3 0 0-1,-3-10 0 1,0-1 0-16,3 12 0 16,-3 4 0-16,0 6-1 15,0 5 1-15,0 3-6 16,0 2 1-16,-3 6-8 16,6 5 0-16</inkml:trace>
  <inkml:trace contextRef="#ctx0" brushRef="#br0" timeOffset="28359.79">17709 7083 18 0,'-3'-3'9'0,"9"11"-2"0,-6-8 2 16,0 0-7-16,0 0 0 16,0 3 2-16,0-3 0 15,0 0-4-15,0 0 0 16,0 0 3-16,0 5 1 15,3 3-1-15,-3 3 0 16,0 2-1-16,0 5 1 16,0 1-2-16,0-1 1 15,0 9-1-15,0 5 0 0,0 5 0 16,0-3 0-16,0-5-1 16,0 8 1-16,0-2-1 15,3-6 1-15,-3-5 0 16,3 2 0-16,-3 3-1 15,3-2 0-15,0-1 1 16,0-2 0-16,0-3-1 16,0-5 1-16,0-3-1 15,-3-2 1-15,3-1 0 16,0-2 0-16,0 0-1 16,-3-3 1-16,3 1 0 15,0-4 1-15,-3 1 0 16,0-3 0-16,0 3-1 15,0-3 1-15,0 0 0 16,0 0 0-16,6-3-1 16,0-2 1-16,3-3-2 15,0 0 1-15,0-3-1 16,3-2 1-16,-1-5-1 0,4 2 1 16,-3-6-1-16,0-4 0 15,3-3 0-15,0-5 0 16,0-9 0-16,3-2 0 15,2 6 0-15,1-1 1 16,0 0-1-16,-3 8 0 16,3-7 0-16,-3 10 0 15,0-1 0-15,-7 7 0 16,4 9-1-16,-3 4 1 0,-3-3 0 16,0 2 0-16,-3 3 0 15,0 0 0-15,-3 0-4 16,0 0 0-16,-3 3-10 15,0 5 1-15</inkml:trace>
  <inkml:trace contextRef="#ctx0" brushRef="#br0" timeOffset="29781.69">14632 7125 16 0,'0'-2'8'0,"3"-4"0"0,-3 6 8 16,0-2-15-16,0 2 1 0,0 0 1 16,0 2 0-16,0 4-3 15,0 4 0-15,0 6 3 16,0 5 1-16,0 6-2 15,0 7 1-15,0 8-2 16,0-2 1-16,0 2-1 16,0-2 0-16,0 2-1 15,0 1 1-15,0-1-1 16,0-5 1-16,0-8-1 16,0-5 1-16,0-3 0 15,0-2 0-15,0-6 0 16,0-2 1-16,0-4 0 15,0-1 0-15,0-6-1 16,2-6 0-16,1-1 0 16,3-4 0-16,0-5-1 15,0-2 1-15,3 4-1 16,3-2 0-16,3-2-1 16,3-3 1-16,0 2 0 0,0 1 0 15,-1-1-1-15,-2 3 1 16,0 3 0-16,3 3 0 15,-6 2 0-15,0 0 1 16,-3 2-1-16,0 1 1 16,-3 2-1-16,0 3 1 15,0 0-1-15,0 6 1 16,-3 2 0-16,3 0 0 16,-1 5-1-16,1 3 1 0,-3-3-1 15,3 0 1-15,-3 0-1 16,3 1 1-16,0 1-1 15,0 1 0-15,0 0 1 16,3 0 0-16,0 0 0 16,0-3 0-16,3 0-1 15,-3-2 1-15,0-3 0 16,0 0 1-16,0-3-1 16,-3 0 0-16,-1-2 0 15,4-3 1-15,-3-5-1 16,0-3 1-16,-3-3-1 15,0-2 1-15,0-5-1 16,0 4 0-16,0-7-1 16,3 0 0-16,0-8 0 15,0-3 0-15,0-8 0 16,-3 1 0-16,0-4 0 16,0 6 0-16,0 0 0 15,0 0 0-15,3 0 0 0,-3 6 0 16,3 7-1-16,-3 5 0 15,0 1-3-15,0 2 1 16,-3 3-6-16,0 2 0 16,6 6-6-16,3 5 0 15</inkml:trace>
  <inkml:trace contextRef="#ctx0" brushRef="#br0" timeOffset="55328.94">14304 9123 20 0,'-3'0'10'0,"0"-5"-3"0,3 5 10 15,0-3-16-15,0 0 1 16,-3 1 3-16,0-1 0 15,-3 3-5-15,-3 0 0 0,0 0 4 16,-3 3 0-16,1-3-1 16,-4 2 1-16,6 6-2 15,0-3 0-15,-3 6-1 16,0 0 1-16,-3 2-2 16,-3 3 1-16,0 0 0 15,1 2 0-15,-1 1 0 16,0-1 0-16,0 3-1 15,0 6 1-15,3 2 0 16,0-5 0-16,0-3-1 16,4 3 1-16,-1 2 0 15,3 3 0-15,0 0 0 16,3-5 0-16,3 8 0 16,3-3 0-16,3 0 0 15,9 0 0-15,0-5-1 16,6 3 0-16,-1-6 0 0,4 0 1 15,0-3-1-15,3 1 1 16,-3-9-1-16,-6 1 1 16,2 0-1-16,-2-6 0 15,3-5 0-15,0-3 1 16,3-2-1-16,0-8 1 16,3 2-1-16,-1-5 1 15,1-2-1-15,0-9 1 16,0 9-1-16,0-6 1 15,-1-2-1-15,-5-4 0 0,0 1 0 16,0 3 0-16,-3-6 0 16,-6 3 1-16,3 0-1 15,-6 0 1-15,-3-3-1 16,-3 0 0-16,0 1 0 16,-6-4 1-16,0 1-1 15,-3 5 0-15,0 2 0 16,-3 3 0-16,0 3 0 15,-6 3 0-15,0 4 0 16,-2 4 0-16,-1 5-1 16,0 2 1-16,0 3 0 15,3 3 0-15,0-3-3 16,3 5 0-16,3 3-6 16,4 5 1-16,-1 11-6 15,9 0 0-15</inkml:trace>
  <inkml:trace contextRef="#ctx0" brushRef="#br0" timeOffset="55750.82">14173 9480 34 0,'0'0'17'0,"0"5"-16"0,0-2 25 0,3 5-25 15,0 2 0-15,0 9 1 16,0-6 1-16,3 8-3 15,0 3 0-15,3 5 2 16,0 0 0-16,0 1 0 16,0-1 1-16,-3 2-1 15,0-2 1-15,-3 1-2 16,0-9 1-16,0-5-1 16,-1-3 1-16,1 0-1 15,0-2 0-15,0-3-1 16,-3-3 1-16,3 0-5 15,0-2 1-15,-3-3-10 16,6 0 0-16</inkml:trace>
  <inkml:trace contextRef="#ctx0" brushRef="#br0" timeOffset="56250.83">14685 9348 24 0,'-3'-3'12'0,"9"6"-1"15,-6-3 8-15,0 0-16 16,6 0 0-16,0 0 2 16,0 0 1-16,0 0-7 15,0 0 0-15,3-3 4 16,0 3 1-16,0 0-2 15,-3 0 0-15,0 0-1 16,0 0 1-16,-1 3-1 16,1-1 1-16,0-2-1 0,3 0 1 15,3 0-1-15,3 0 1 16,0-2-1-16,0-1 0 16,0 0 0-16,0 1 0 15,-1 2-3-15,-2-3 1 16,-6 3-8-16,-6 0 1 15,-3 11-6-15,-6-3 1 16</inkml:trace>
  <inkml:trace contextRef="#ctx0" brushRef="#br0" timeOffset="56641.46">14673 9506 30 0,'-3'0'15'0,"3"0"-9"16,0 0 22-16,0 0-26 0,6 0 0 15,3-2 1-15,3-1 0 16,6 1-4-16,0-1 1 16,3 3 2-16,2-3 0 15,-2 3-1-15,3-2 1 16,-6 2-1-16,0 0 0 15,-6 0-1-15,0 0 0 16,-4 2-13-16,-2 4 1 16</inkml:trace>
  <inkml:trace contextRef="#ctx0" brushRef="#br0" timeOffset="58891.49">15370 9237 20 0,'0'-6'10'0,"6"1"-6"0,-6 0 10 0,0 5-12 15,0 0 0-15,0 0 1 16,0 2 1-16,0 1-4 15,0 2 1-15,-3 3 2 16,0 3 0-16,0-1 0 16,0 9 0-16,0-1-1 15,-3 4 1-15,0 1-2 16,0-1 0-16,0 1 0 16,-3 4 0-16,3-1-1 15,-3 1 1-15,3-3-1 16,0-3 1-16,0-3-1 15,0-2 1-15,0-3-1 16,3-2 0-16,0-3 0 16,0-5 1-16,3-1-1 15,0 1 1-15,0-3-1 16,0-5 1-16,3-3-1 16,3-3 1-16,0 0-1 0,0-2 0 15,3 0 0-15,0-6 0 16,0 6 0-16,3 0 0 15,0-3 0-15,3-2 0 16,3 2 0-16,0-3 0 16,-1 1-1-16,4-1 1 15,0 3 0-15,0 0 0 16,-3 3 0-16,-3 0 0 16,0 2-1-16,-4 1 1 15,1 2-1-15,0 3 1 0,-3 2-1 16,0 3 1-16,0 0 0 15,-3 3 0-15,0-1 0 16,-3 4 1-16,0 1 0 16,-3 4 0-16,0 0-1 15,-3 2 1-15,0 3-1 16,-3 2 1-16,0-5-1 16,0 1 1-16,3 2-1 15,0-1 1-15,0 1 0 16,0 3 0-16,0-3 0 15,3 0 0-15,0-3-1 16,0 3 1-16,0 0 0 16,3-3 1-16,0-5-1 15,3 0 1-15,0-3 0 16,3-2 0-16,3-3-1 16,3 0 1-16,0-3-2 15,2-2 1-15,4-3 0 16,0 0 0-16,0-3-4 0,0 1 1 15,-3-4-8-15,-3 6 0 16,-6 8-4-16,-7 3 0 16</inkml:trace>
  <inkml:trace contextRef="#ctx0" brushRef="#br0" timeOffset="60579.02">17197 9078 19 0,'3'0'9'0,"-3"0"-4"16,0 0 10-16,0 0-14 15,0 0 1-15,0 2 2 16,0 1 0-16,-3 2-4 16,0 1 0-16,-6 2 4 15,3-3 0-15,-5 8-1 16,-4 3 0-16,-3 5-1 16,0 0 1-16,0 3-2 15,-3 0 1-15,0 2-1 16,1 4 0-16,2-4-1 0,3 3 1 15,0-10-1-15,-3-1 1 16,0 1-1-16,3-3 0 16,-5-3 0-16,5 0 1 15,3-2-1-15,0-1 0 16,3-2 0-16,0 0 0 16,3-3 0-16,0 1 0 15,3-4 0-15,3 1 0 16,0 0 0-16,3-3 0 0,3 0 0 15,3-3 0-15,0 0 0 16,3 1 0-16,0-1 0 16,0 0 0-16,-3-2-1 15,2 0 1-15,1 2-1 16,3 0 1-16,3 1 0 16,3-1 0-16,3 3 0 15,-6 0 0-15,8 3-1 16,-5-3 1-16,6 2 0 15,0-2 0-15,-3 3 0 16,-7-3 1-16,1 3-1 16,-3-3 0-16,-3 2 0 15,-3-2 1-15,0 0-1 16,-3 0 1-16,-6 0 0 16,0 0 1-16,0 0-1 15,0 0 0-15,0-5 0 16,0 0 1-16,-3 0-1 15,0-1 0-15,0 6-1 0,0 0 1 16,0-5 0-16,0 2 1 16,0-5-1-16,0-5 0 15,0 0-1-15,0 2 1 16,0-7-1-16,0 2 1 16,0-8-1-16,3 6 1 31,0-35-1-31,0 8 0 15,0 5 0-15,0 8 0 0,0-2 0 16,0 7 0-16,0 1 0 16,0 7 1-16,0 1-1 15,0 2 0-15,-3 5-1 16,0 4 0-16,0-1-3 16,0 2 1-16,3 4-10 15,0-1 0-15</inkml:trace>
  <inkml:trace contextRef="#ctx0" brushRef="#br0" timeOffset="61250.9">17760 8821 23 0,'3'0'11'0,"-3"3"-1"16,0-3 6-16,0 0-14 15,0 0 0-15,0 5 1 16,0-2 1-16,-3 5-5 16,0 0 1-16,0 5 3 15,0-3 0-15,-3 6-1 16,0-2 1-16,0 15-2 16,0-8 1-16,0 11-1 15,0-6 0-15,-3 19-1 16,3-13 1-16,-6 7 0 0,4-7 0 15,-4 3-1-15,3-9 1 16,-3 6 0-16,3-6 0 16,-3 1 0-16,3 2 0 15,-3-5 0-15,3-8 0 16,0-3-1-16,3-3 1 16,0-2 0-16,3-2 0 15,0-1-1-15,0 0 0 16,0-5-4-16,0-2 1 15,1-1-9-15,-1 0 0 16</inkml:trace>
  <inkml:trace contextRef="#ctx0" brushRef="#br0" timeOffset="61766.54">17456 8779 17 0,'-3'-8'8'0,"6"8"4"0,-3 0 1 15,3-3-12-15,-3 3 1 16,9 0 1-16,0 0 1 16,0 0-4-16,3 0 0 15,3 0 3-15,-3 0 0 16,9 0-1-16,-4 0 1 15,10-5-2-15,-6 2 1 16,15 6-1-16,-9 2 0 0,17-10-1 16,-8 2 1-16,3-2-1 15,-10 2 1-15,13-2 0 16,-9 2 0-16,6-4-1 16,-10 1 1-16,4 1 0 15,-6 2 1-15,0-5-1 16,-7 3 0-16,-2 2-1 15,-3 1 1-15,-6-1-2 16,0 0 0-16,-9 3-10 16,0 0 1-16</inkml:trace>
  <inkml:trace contextRef="#ctx0" brushRef="#br0" timeOffset="62922.8">16429 9202 20 0,'-3'-5'10'0,"0"8"-2"15,3-9 4-15,0 1-11 16,-3 0 1-16,0-6 2 16,0 6 0-16,-2 0-4 15,-1-1 0-15,0-2 3 16,-6 3 1-16,0 2-1 15,0 1 1-15,-3-1-2 16,0 3 1-16,0 3-1 16,-3-6 0-16,1 6-1 15,-1 2 1-15,-3 0 0 0,3 3 0 16,0 0-2-16,0 0 1 16,3 5-1-16,1 1 1 15,2 4-1-15,0-2 0 16,3 0 0-16,-3 2 0 15,3 4 0-15,0-1 0 16,0 2 0-16,-3-4 1 16,3 0-1-16,3-1 1 15,0 1 0-15,3-1 0 0,0 1 0 16,0-1 1-16,3-2-1 16,0 0 0-16,0 0-1 15,3 0 1-15,3-6 0 16,0 1 0-16,3-3 0 15,6-3 0-15,-3-2 0 16,3-1 0-16,3-2 0 16,0-2 0-16,-1-4-4 15,1 1 0-15,0-3-11 16,-3 8 1-16</inkml:trace>
  <inkml:trace contextRef="#ctx0" brushRef="#br0" timeOffset="64282.2">16394 9583 21 0,'3'-2'10'0,"-6"2"0"16,3 0 2-16,0 0-11 16,0 0 1-16,0 0 2 15,0 2 1-15,-3 1-6 16,0-1 1-16,0 6 3 16,0 3 1-16,0 2-2 15,-3 6 1-15,3 2-1 16,0 0 0-16,-3 0-2 15,3 3 1-15,-6-3 0 16,0 11 0-16,0-6-1 16,3-4 0-16,-3-1 0 15,3 3 0-15,0-1 1 16,0 1 0-16,0-3-1 16,1-2 1-16,-1-3-1 0,0-3 1 15,0-2 0-15,3-1 0 16,0-2 0-16,0-3 0 15,0 1-1-15,0-4 1 16,3-2-4-16,-3-2 0 16,3-6-9-16,-3 2 1 15</inkml:trace>
  <inkml:trace contextRef="#ctx0" brushRef="#br0" timeOffset="64844.71">16310 9596 21 0,'-3'-2'10'0,"12"-1"-1"15,-9 3 6-15,6-3-15 16,3 1 1-16,0-3 0 16,3-1 0-16,3 1 0 15,0 0 0-15,0-1 1 0,2 1 0 16,-2 0 0-16,-3 0 0 15,0-1 0-15,0 4 1 16,3-1-2-16,-3 3 1 16,3 3-1-16,-3 2 0 15,0 3 0-15,-3 0 0 16,-1 0-1-16,-2 0 1 16,-3 5-1-16,-3 0 1 15,0 3-1-15,-3-3 1 0,-3 0-1 16,0 3 1-16,1-5 0 15,-4 2 0-15,3 0-1 16,0-2 1-16,-3-1-1 16,-3 1 1-16,0-6-1 15,0 1 1-15,-3-4-1 16,0-2 1-16,3-2-1 16,0 2 0-16,1 2-9 15,-4 6 0-15,6 5-2 16,0-5 0-16</inkml:trace>
  <inkml:trace contextRef="#ctx0" brushRef="#br0" timeOffset="65610.34">16039 10070 24 0,'0'3'12'0,"-3"-9"-12"0,3 6 18 16,0 6-17-16,-2 2 1 15,2 2 1-15,0 9 0 16,0 5-4-16,0 5 1 15,-6 0 2-15,0 5 1 0,-3-2-1 16,0 5 0-16,-3 0-1 16,3 0 1-16,3-3-1 15,0 1 0-15,0-1-1 16,0-5 1-16,3 0 0 16,0-7 0-16,0-4 0 15,3-2 0-15,-3-5-3 16,0-6 0-16,0-3-8 15,0 1 0-15</inkml:trace>
  <inkml:trace contextRef="#ctx0" brushRef="#br0" timeOffset="66079.1">15813 10213 19 0,'3'-24'9'0,"9"-2"0"0,-6 18 5 16,0-3-12-16,3-2 0 16,3 0 0-16,3 2 1 15,0-2-3-15,2 0 0 16,1-1 2-16,0 1 1 0,0 3-1 15,-3-4 0-15,-3 1 0 16,0 3 1-16,0 2-1 16,-3 0 0-16,0 0 0 15,-1 2 0-15,-2 4 0 16,0 2 1-16,0 2-1 16,-3 4 0-16,0-1-1 15,0 3 1-15,0 3-1 16,3-4 0-16,3 7-1 15,-3-4 1-15,0 4-1 16,0 1 1-16,0 7 0 16,0-7 0-16,0 1-1 15,3 0 1-15,-3 0 0 16,0-5 1-16,0-3-7 16,-3 0 0-16,-3 5-8 15,3 0 0-15</inkml:trace>
  <inkml:trace contextRef="#ctx0" brushRef="#br0" timeOffset="66860.36">15397 10964 24 0,'-6'-10'12'0,"0"-3"-4"0,3 7 9 15,-3 4-14-15,-3-1 0 0,-3 0 1 16,0 3 1-16,-3 3-6 16,3 2 0-16,0 3 3 15,0 3 1-15,3-1-2 16,3 4 1-16,3 7-2 16,3 3 1-16,3 5-2 15,0-3 1-15,0 3 0 16,0-8 0-16,-6 8 0 15,-3 1 1-15,-5-4 0 16,-4-7 1-16,-6-6 0 16,0-3 0-16,0 1 0 15,0-3 0-15,6-3 0 16,1-7 0-16,-4-9-1 16,6 3 1-16,-3-3-2 15,6 3 0-15,0 1-4 16,6-1 0-16,0 0-9 15,6 8 1-15</inkml:trace>
  <inkml:trace contextRef="#ctx0" brushRef="#br0" timeOffset="67454.12">15492 10999 30 0,'-6'2'15'0,"-9"25"-10"0,12-11 17 0,-3 5-22 16,-3 3 0-16,-3 7 1 15,0 6 1-15,-3 1-3 16,6-9 1-16,-8 21 1 15,2-8 0-15,-3 6 0 16,3-11 0-16,0 8 0 16,3-11 0-16,0 1-1 15,3-6 1-15,0-8-3 16,0-5 1-16,1-11-2 16,2-2 1-16,0-16-1 15,3 2 1-15,6-16-2 16,3-12 1-16,6-4 2 15,5 1 0-15,4 0 1 16,3-3 0-16,3 2-1 16,6-2 1-16,-1 3 2 0,-2 5 0 15,-3 3 0-15,-3 7 0 16,-1 6 0-16,1 5 1 16,0 8 0-16,-3 3 1 15,-3 16-2-15,-6 2 0 16,-3 5 0-16,-6 3 0 15,-6 1 0-15,-3-1 0 16,-3 0 1-16,-3-2 0 0,3-1-1 16,-3-5 1-16,-3-5 0 15,0-3 0-15,0-7-2 16,0-6 0-16,1 3-5 16,5-3 0-16,3 0-10 15,6 8 1-15</inkml:trace>
  <inkml:trace contextRef="#ctx0" brushRef="#br0" timeOffset="67844.75">15730 11189 29 0,'9'-8'14'0,"15"-18"-8"15,-15 15 14-15,2 1-20 16,4-4 1-16,0-1 0 16,0-4 0-16,0 1-1 0,0 4 0 15,-3 1 1-15,-3-3 1 16,-3 3-1-16,-3 2 1 16,-3 3 0-16,-6 3 1 15,0 2-1-15,-3 3 1 16,-3 3-1-16,-3 0 0 15,0 7-1-15,-3 4 1 16,3 7-2-16,1 3 0 16,2-3 0-16,3 0 1 0,3 3-1 15,3-3 0-15,3 0 0 16,6-5 0-16,6-3 0 16,2-5 1-16,1-3-5 15,9-5 1-15,3 0-9 16,3 0 0-16</inkml:trace>
  <inkml:trace contextRef="#ctx0" brushRef="#br0" timeOffset="68188.51">16185 10970 24 0,'-9'-11'12'0,"-3"0"-1"0,9 9 9 0,-2-1-18 0,-4 3 1 15,0 0 1-15,-3 3 0 16,0 2-5-16,-3 3 1 16,3 0 3-16,-3 8 0 15,6 2-1-15,0 4 1 16,0 4-2-16,3 0 1 15,3-2-1-15,1 0 0 16,2 0-1-16,0-3 1 16,2-5-1-16,4 0 1 15,3-8-2-15,6-6 1 16,6-2-6-16,0-5 0 0,0-3-6 16,3 6 0-16</inkml:trace>
  <inkml:trace contextRef="#ctx0" brushRef="#br0" timeOffset="68438.51">16406 10975 27 0,'-3'3'13'0,"-3"-3"-4"16,3 2 17-16,0 1-25 15,-3-1 1-15,-3 9 0 16,0 5 0-16,0 0-3 15,0 8 1-15,3-3 1 16,0-3 1-16,3-2-1 16,0 0 0-16,0-3-2 15,3 1 0-15,3-7-9 0,0 1 1 16,3 0-2-16,0-5 0 16</inkml:trace>
  <inkml:trace contextRef="#ctx0" brushRef="#br0" timeOffset="68626.01">16459 10803 30 0,'-3'-5'15'0,"-3"10"-18"0,9-5 27 0,0 3-25 16,0-3 0-16,0 2-6 15,3 1 0-15,0 5 3 16,0 0 0-16</inkml:trace>
  <inkml:trace contextRef="#ctx0" brushRef="#br0" timeOffset="69047.89">16813 10742 29 0,'-6'-3'14'0,"0"-5"-8"0,3 6 23 16,1 2-28-16,-1 0 0 15,-3 2 2-15,-3 6 0 16,-3 8-3-16,-6 0 0 0,-3 11 2 16,-3 7 0-16,-3 8 0 15,1 11 0-15,2 5-1 16,0 6 0-16,3-8 0 15,0-4 0-15,3-1 0 16,7-4 0-16,2-4-3 16,3-9 1-16,0-7-5 15,-3-6 0-15,3-8-7 16,-3-2 1-16</inkml:trace>
  <inkml:trace contextRef="#ctx0" brushRef="#br0" timeOffset="69344.78">16429 11232 25 0,'6'-16'12'0,"9"5"-7"16,-6 6 15-16,0-6-20 15,3 1 0-15,6-9 0 16,9 1 1-16,2-4-1 0,4-1 0 16,3 1 1-16,-3 7 1 15,-7 1 0-15,-2 4 0 16,0-1 1-16,-6 11 0 15,-3 0 0-15,-3 11 1 16,-3-1 0-16,-6 4 0 16,0 1 0-16,-3 4 0 15,0-3-2-15,-3 0 1 16,0-3-2-16,0 0 1 0,3-2-2 16,0-3 1-16,0-6-6 15,0 1 0-15,0-3-8 16,0 0 0-16</inkml:trace>
  <inkml:trace contextRef="#ctx0" brushRef="#br0" timeOffset="69501.02">16882 10877 29 0,'-3'-8'14'0,"6"0"-12"16,-3 8 14-16,3 0-17 15,3 0 1-15,3 3-15 16,0 2 1-16</inkml:trace>
  <inkml:trace contextRef="#ctx0" brushRef="#br0" timeOffset="69813.53">17162 10922 26 0,'-12'-13'13'0,"-6"2"-4"0,12 9 18 16,-6 2-26-16,-3 2 1 0,-3 3 1 16,0 3 0-16,1 3-4 15,-1 5 1-15,3 0 3 16,3 5 0-16,3 3 0 15,3 5 0-15,0 0 0 16,3 0 0-16,6-5 0 16,6-6 0-16,6-2-1 15,9-5 0-15,8-3-11 16,7-3 0-16,9 0-5 16,-4-5 1-16</inkml:trace>
  <inkml:trace contextRef="#ctx0" brushRef="#br0" timeOffset="70829.17">17855 10586 20 0,'3'-8'10'0,"9"-10"0"0,-12 18 6 0,0 0-13 16,0 0 0-16,0 2 2 15,0 9 0-15,-3 2-7 16,-3 8 1-16,-3 3 4 15,-6 5 0-15,-6 11-2 16,1-1 0-16,-7 9 0 16,3-3 0-16,3-3 0 15,0-2 0-15,3 0 0 16,4-9 0-16,2-4 0 16,3-6 1-16,3-8-1 0,3-7 1 15,3-6-1-15,6-11 0 16,3-2-1-16,3-3 1 15,3-5-1-15,8-3 1 16,4-2-1-16,3 7 0 16,0 0-1-16,-4-2 1 15,1 3-1-15,0 2 1 16,-3 0-1-16,-3 5 1 16,-6 6-1-16,-4 5 1 15,-5 5 0-15,-3 1 0 0,-6-1 0 16,0 8 0-16,-3 3 0 15,1 3 1-15,2 2 0 16,0 0 0-16,3-5-1 16,0 0 1-16,3-3 0 15,2-2 1-15,4-6-2 16,6-3 1-16,3 1 0 16,0-3 0-16,6-8 0 15,0-5 1-15,-1-3-2 16,4-5 1-16,0 5-1 15,3-2 0-15,-3-4-1 16,-1 1 0-16,-2-3 0 16,-9 3 0-16,-3 3 0 15,-3-1 0-15,-3 9 1 16,-6 2 0-16,-6 5 0 16,-3 0 0-16,-3 6-1 15,-3 5 1-15,0 5-1 0,0 3 1 16,-2-3 0-16,5 3 0 15,0 5-1-15,3 0 1 16,3 3 0-16,3 0 0 16,6-5 0-16,3-3 0 15,3-1-1-15,6-1 1 16,8-4-8-16,4-7 1 16,0 7-5-16,6-4 1 15</inkml:trace>
  <inkml:trace contextRef="#ctx0" brushRef="#br0" timeOffset="71282.3">18620 10800 29 0,'-15'-31'14'0,"0"15"-7"0,12 10 21 0,-6 1-26 15,1 0 0-15,-7 5 0 16,-3 5 1-16,-3 0-4 15,-3 11 1-15,0 3 1 16,3-6 1-16,1 6-1 16,2 4 0-16,3 1-1 15,3 3 1-15,3-6-1 16,6-3 0-16,3-2 0 16,3-3 1-16,6-2-1 15,3-8 1-15,6-6-1 0,-3 3 0 16,14-16-1-16,-5 3 0 15,9-6-1-15,-9 3 1 16,3-5-1-16,-7 5 1 16,4 1 0-16,-3 4 0 15,-9-2 1-15,-3 2 0 16,-9 11 1-16,0 0 1 16,-3 5-1-16,0 1 0 15,-3 7 0-15,3-2 1 16,0 7-1-16,0-2 0 0,6 2 0 15,0-4 0-15,6-1-1 16,-3-2 1-16,12-6-5 16,-3 0 1-16,8-10-9 15,-5 2 0-15</inkml:trace>
  <inkml:trace contextRef="#ctx0" brushRef="#br0" timeOffset="71719.81">19076 10520 30 0,'-6'2'15'0,"-9"6"-10"0,12-8 18 0,-6 14-22 0,0-4 1 15,-6 17 0-15,-3 2 0 16,0 5-3-16,-3 3 1 15,1-5 1-15,-1 0 1 16,3 5-1-16,0-5 0 16,3-3 0-16,3-3 0 15,3-5-3-15,3-2 1 16,0-6-4-16,0-5 1 16,-2-3-5-16,-1-5 0 15,3-5-2-15,0-3 0 16,0 0 9-1,47 21 2-15,-88-39 4 16,44 15 0-16,0 3 6 16,3 3 0-16,6 0 3 15,0-1 0-15,0 1-8 16,3 0 1-16,8 2-3 16,7 1 1-16,6-1-5 15,-6 0 0-15,9 3-12 16,-7 0 0-16</inkml:trace>
  <inkml:trace contextRef="#ctx0" brushRef="#br0" timeOffset="72516.69">19739 10782 24 0,'0'-13'12'0,"3"-11"-3"15,-3 18 6-15,0-4-14 16,0 2 1-16,0-3 1 16,-3 3 1-16,-3 0-5 15,-3 1 1-15,-2 1 3 16,-4 1 0-16,-6 8-1 16,-3 2 0-16,0 3-1 15,3 8 0-15,1 2 0 16,-1 6 0-16,0-5-1 15,3 4 0-15,6 1 0 0,3 0 1 16,6-3-1-16,3-5 0 16,9-3 0-16,3-7 1 15,3-6-1-15,6-6 1 16,3-2-1-16,5 0 1 16,-2-10-1-16,-3-6 1 15,0 0-1-15,-3 3 0 16,-4-3 0-16,-2 6 0 15,-3 2 0-15,-3 5 0 16,-3 3 0-16,-3 6 0 0,-3 2 0 16,0 8 0-16,-3 2 0 15,0 3 0-15,0 3 0 16,0 0 0-16,3 3 0 16,0-6 1-16,6 0-1 15,3-2 1-15,3-6 0 16,6 0 0-16,3-5-2 15,-6 0 0-15,11-2-4 16,-2-1 1-16,0-15-8 16,-6 2 0-16</inkml:trace>
  <inkml:trace contextRef="#ctx0" brushRef="#br0" timeOffset="72922.95">20242 10380 29 0,'-3'-6'14'0,"-3"6"-10"0,6 0 20 15,-9 24-22-15,4-5 1 16,-13 15-1-16,3-8 1 16,-9 22-4-16,6-8 0 15,-9 7 2-15,7-10 1 16,2 1-2-16,3-9 1 15,0-3-1-15,3-5 0 16,0 0-4-16,3-7 1 0,3-4-2 16,0-2 0-16,0-8 0 15,0 0 0-15,0-13 1 16,0 2 0-16,3-5 5 16,0 6 0-16,0-3 3 15,1 2 1-15,2 3 1 16,0 3 0-16,2 0-1 15,1 2 1-15,9 3-3 16,-3 0 0-16,24-3-1 16,-9 1 0-16,12-1-5 15,-1 0 1-15,1 9-9 16,0-1 0-16</inkml:trace>
  <inkml:trace contextRef="#ctx0" brushRef="#br0" timeOffset="73485.46">20903 10538 26 0,'-6'-5'13'0,"-6"2"-3"16,12 3 12-16,-9 0-21 16,-3 3 0-16,-2-3 1 15,-4 0 0-15,-3 8-3 16,0 5 1-16,0 0 2 15,0 9 0-15,4-1 0 16,2 3 0-16,0 2-1 16,0 1 1-16,3 2-1 0,3-6 0 15,3-1 0-15,6-1 0 16,0-5-1-16,3-3 1 16,6-5 0-16,6-3 0 15,3-2-2-15,-3-1 1 16,20-4-6-16,-8-1 1 15,9-7-7-15,-9 2 1 16</inkml:trace>
  <inkml:trace contextRef="#ctx0" brushRef="#br0" timeOffset="73891.72">21112 10560 27 0,'-15'5'13'0,"-3"5"-5"0,15-10 17 0,-9 8-24 16,3-2 1-16,-6 15 0 16,3-5 0-16,-3 7-3 15,3-4 1-15,3 10 1 16,1-8 1-16,5 6-1 16,3-6 0-16,8-3 0 15,1-4 0-15,15-6 0 16,-6-3 0-16,6-13-1 15,-6 3 1-15,6-17 0 16,-7 9 0-16,1-13-1 0,0 5 1 16,-9-19-1-16,0 8 1 15,-9 0-1-15,0 9 0 16,-9 1 0-16,0 4 0 16,-3 7 0-16,3 3 0 15,-6 0-1-15,4 6 1 16,-4 2-1-16,3 0 1 15,0 10-2-15,3-4 1 16,9 4-7-16,0-2 0 16,9 13-4-16,-3-5 1 15</inkml:trace>
  <inkml:trace contextRef="#ctx0" brushRef="#br0" timeOffset="74422.97">21436 10477 24 0,'-6'3'12'0,"0"10"-10"16,6-10 18-16,-3 8-20 15,0-3 1-15,-6 18 2 16,0-7 1-16,-3 10-4 15,3-6 0-15,-2 7 3 16,2-9 0-16,-3 5 0 0,3-5 1 16,0-5-2-16,0-3 0 15,3-5 0-15,0 0 0 16,3-8-1-16,3 0 1 16,3-8-1-16,0 3 0 15,6-11-1-15,0 3 0 16,9-16-1-16,-3 8 1 15,14-8-1-15,-5 5 0 16,9 3 0-16,-6 5 0 16,-1 0-1-16,-2 3 1 15,0 5 0-15,-3 2 1 16,0 6-1-16,-6 0 1 0,-6 11 0 16,-1-3 0-16,-8 13 0 15,0-5 1-15,-2 10-1 16,-1-4 1-16,0-1 0 15,0 0 0-15,0-3-1 16,0-2 1-16,0-2 0 16,0-4 0-16,3 1-5 15,0-3 1-15,3-6-8 16,-3 1 0-16</inkml:trace>
  <inkml:trace contextRef="#ctx0" brushRef="#br0" timeOffset="74797.98">21960 10472 29 0,'-12'-21'14'0,"-3"8"-7"0,15 10 17 15,-6-2-23-15,0 0 0 16,0 5 0-16,0 2 1 15,0 6-3-15,0 5 0 16,0 3 2-16,0 3 0 16,3 5-1-16,0 5 1 15,0 2-1-15,1-1 0 16,-1-1 0-16,0-3 1 0,-3 1-1 16,-3-4 1-16,0-4 0 15,-3-3 0-15,-3-6 0 16,-3-2 1-16,0-5 0 15,0-6 0-15,1-2-1 16,2-3 1-16,0-3-2 16,3 1 0-16,6-3-4 15,3 5 1-15,3 0-9 16,3 3 0-16</inkml:trace>
  <inkml:trace contextRef="#ctx0" brushRef="#br0" timeOffset="75110.48">22308 10261 33 0,'-3'0'16'0,"-6"5"-15"0,6-3 22 16,-3 9-24-16,-3 2 1 16,-9 6 0-16,4-1 0 15,-7 6 0-15,-3 8 1 16,0 0-1-16,3 7 1 0,0 1-1 16,7 2 1-16,2-2-1 15,0-6 1-15,0-4-6 16,3-9 1-16,-6 0-6 15,6 0 1-15</inkml:trace>
  <inkml:trace contextRef="#ctx0" brushRef="#br0" timeOffset="75313.61">21975 10525 30 0,'-3'-5'15'0,"12"2"-9"15,-3 3 23-15,0 0-27 16,0 0 0-16,8 0 0 16,-5 0 1-16,9 3-4 15,-3-3 0-15,18 0-1 0,-6 0 0 16,11 0-9-16,-8 0 0 16</inkml:trace>
  <inkml:trace contextRef="#ctx0" brushRef="#br0" timeOffset="75797.99">22564 10507 29 0,'-6'-16'14'0,"0"-3"-7"0,6 14 18 0,-6-3-24 16,0 3 1-16,-3-3 0 15,3 2 1-15,-14 4-4 16,5-1 0-16,-9 8 2 15,3-2 1-15,-3 10-2 16,6-2 1-16,-2 7-1 16,-1-4 0-16,6 9 0 15,3-1 0-15,3 4 0 16,0-5 0-16,3 0 0 16,6-5 1-16,9-2-1 15,-3-4 0-15,9-10 0 16,-3 0 0-16,12-8-1 15,-7 3 1-15,10-14-1 16,-3 3 0-16,0-5 0 16,-6 3 0-16,0-1 0 15,-4 3 0-15,-2 1 1 0,-3 4 0 16,-6 8 1-16,-3 3 0 31,-3 16 0-31,0 0 0 16,0 8 0-16,0-3 1 15,3 3-1-15,0-6 0 16,6-2-1-16,-3-3 1 16,9-2-7-16,-3-3 0 15,6-3-5-15,-3 1 1 16</inkml:trace>
  <inkml:trace contextRef="#ctx0" brushRef="#br0" timeOffset="76360.5">22811 10470 29 0,'-3'7'14'0,"-3"4"-7"16,6-6 20-16,-3 1-25 0,-6-1 0 16,0 8 1-16,0 6 0 15,-2-1-4-15,-1 1 0 16,0-1 3-16,0 1 0 15,3-3-1-15,0-3 0 16,3-3 0-16,3-2 0 16,3-8 0-16,0 0 1 15,6-8-2-15,0 1 1 16,9-15-1-16,-3 6 0 16,12-7-2-16,-4 4 0 15,16-7 0-15,0 2 0 0,-6 5-1 16,-7 3 1-16,1 3 0 15,-6 5 0-15,-3 3 2 16,-3 5 0-16,-3 5 1 16,-3 3 0-16,-3 3 0 15,-3 2 0-15,0-5 0 16,-3 8 1-16,3 2-2 16,0-2 1-16,0 3-1 15,-3-6 1-15,0-2-3 16,3 2 0-16,0-5-9 15,0-3 0-15</inkml:trace>
  <inkml:trace contextRef="#ctx0" brushRef="#br0" timeOffset="76704.26">23395 10134 35 0,'0'0'17'0,"-12"13"-16"0,9-8 24 16,-3 6-24-16,-6 5 0 15,3 2 1-15,0 8 0 16,-3 6-3-16,0-5 1 0,0 2 1 15,0 5 1-15,-3 1-1 16,-5-6 0-16,5 2 0 16,0 1 0-16,0-3-1 15,0-5 1-15,3 0-4 16,3-8 1-16,-3-6-8 16,9-2 0-16,-6 0-2 15,6-2 1-15</inkml:trace>
  <inkml:trace contextRef="#ctx0" brushRef="#br0" timeOffset="76923.01">23064 10454 25 0,'-6'-3'12'0,"9"3"-3"16,-3 0 21-16,6 0-27 0,3 0 1 15,12 3 3-15,-9-1 1 16,24 1-10-16,-13-3 1 15,10 0 5-15,-6 0 0 16,17 0-3-16,-14 0 1 16,6 0-13-16,-12 0 0 15,-6 8-3-15,-3-3 1 16</inkml:trace>
  <inkml:trace contextRef="#ctx0" brushRef="#br0" timeOffset="77516.77">19570 11308 27 0,'0'-2'13'0,"6"-1"-6"0,-3 6 18 0,-3-3-24 16,3 2 1-16,-3-2 2 16,0 3 0-16,-3 5-5 15,-3 8 0-15,-3 8 3 16,-6 5 1-16,-6 10-2 16,-3 6 1-16,0-2-1 15,1 7 0-15,2-8 0 16,0-5 0-16,3-10-2 15,3-6 0-15,3-5-5 16,3-3 1-16,0-2-7 16,3-3 1-16</inkml:trace>
  <inkml:trace contextRef="#ctx0" brushRef="#br0" timeOffset="77813.65">19516 11337 27 0,'30'-21'13'0,"23"3"-10"0,-35 12 17 16,9-9-19-16,-3 7 0 16,0 2 2-16,0 6 0 15,-1 6-3-15,-5-1 1 16,-3 8 2-16,-3 3 0 16,-6 5 0-16,-6 3 0 15,-3 0 0-15,-6-3 0 16,3 3 0-16,-3-3 0 0,-3-3-1 15,-3-7 0-15,-3-3 0 16,1-8 0-16,-4 0-1 16,3-3 0-16,3-2-1 15,3 0 0-15,6-1-4 16,3-1 0-16,6-1-10 16,6 5 1-16</inkml:trace>
  <inkml:trace contextRef="#ctx0" brushRef="#br0" timeOffset="78110.53">20034 11311 36 0,'-9'5'18'0,"-9"3"-17"15,12 0 24-15,-3 8-25 0,3-3 1 16,-9 8 1-16,4-2 0 15,-4 7-2-15,3-4 0 16,0-4 2-16,3-5 1 16,3-2-1-16,0-6 1 15,3-8-1-15,0-2 0 16,6 0-1-16,-3 0 1 16,9-11-1-16,0 3 0 15,9-9-1-15,-3 4 0 16,8-3-3-16,-5 5 0 15,9 5-10-15,0 6 0 16</inkml:trace>
  <inkml:trace contextRef="#ctx0" brushRef="#br0" timeOffset="78501.16">20132 11462 30 0,'-6'-3'15'0,"27"-5"-11"16,-12 3 16-16,0-6-19 16,3-2 0-16,3-5 0 15,0-1 0-15,2 3-2 16,4-2 1-16,-6-1 1 16,0 3 0-16,-6 0 0 15,-3 0 0-15,-6 3 0 16,-6 3 1-16,0 2 0 0,-3 5 0 15,-3 3 0-15,0 3 1 16,3 7-2-16,0 1 1 16,-2 2 0-16,-1 3 1 15,0 5-1-15,0 0 1 16,3 3-1-16,3-3 0 16,6 0 0-16,6 1 0 15,0-4-1-15,0-2 1 16,3-8-4-16,6-5 1 15,2-6-5-15,10 3 1 16,3-3-9-16,3-2 0 0</inkml:trace>
  <inkml:trace contextRef="#ctx0" brushRef="#br0" timeOffset="78860.54">20677 11245 34 0,'-6'-16'17'0,"0"8"-12"0,-3 5 22 0,-3 3-26 16,-6 3 0-16,-5 0 1 16,-1 2 0-16,0 3-3 15,3 5 1-15,3-5 1 16,6 3 0-16,3-1 0 16,6 6 0-16,3 3-1 15,3-1 1-15,3 3-1 16,3 0 0-16,0-2 0 0,0-1 0 31,-9 6 0-31,-3-5 0 16,-3-3 0-16,-3-3 1 15,-3-5-1-15,-3-3 1 16,-2-2 0-16,-1-6 1 16,0-2-2-16,0 0 0 15,3 2-3-15,3 0 0 16,6 1-9-16,0 2 0 15</inkml:trace>
  <inkml:trace contextRef="#ctx0" brushRef="#br0" timeOffset="79219.92">20912 11239 41 0,'-12'-15'20'0,"-15"-1"-20"16,21 16 30-16,-2 0-31 15,-4 2 1-15,0 4-1 16,3 2 1-16,0 2 0 16,0 3 0-16,3-2-1 15,3 5 1-15,0 8 0 16,0 0 0-16,0 2 0 15,-3 0 0-15,-3-4 0 16,-3-4 0-16,-3 1 0 0,-2-3 1 16,5-6 0-16,0 1 0 15,3-6 0-15,0-5 0 16,-3-3-1-16,0-2 0 16,3-3-3-16,6 0 1 15,3 0-9-15,3 0 0 16</inkml:trace>
  <inkml:trace contextRef="#ctx0" brushRef="#br0" timeOffset="79688.67">21079 11271 35 0,'-6'3'17'0,"9"0"-14"0,-6-1 24 0,0 6-26 15,-9-5 0-15,0 5 0 16,-3 5 1-16,3 5-3 16,0 4 1-16,0-1 1 15,1-3 0-15,2 1 0 16,3 2 0-16,3 0 0 16,3-5 0-16,3-8-1 15,6-5 1-15,2-6 0 16,7-2 0-16,6-3-1 15,-6-8 0-15,3-5 0 16,3-3 1-16,-1 5-1 0,4 1 0 16,3-3 0-16,-6 2 0 15,-6 3 0-15,-3 6 0 16,-4 2-1-16,-5 5 1 16,-6 3 0-16,-3 3 0 15,-2 2 0-15,-4 0 0 16,0 6 1-16,0 5 1 15,0 5 0-15,3 3 0 16,0-3 0-16,3 3 0 16,3-3 0-16,3 3 0 15,3-3-2-15,3-8 0 0,3-2-6 16,3-9 0-16,2-2-8 16,1-2 1-16</inkml:trace>
  <inkml:trace contextRef="#ctx0" brushRef="#br0" timeOffset="80016.81">21576 11314 28 0,'-3'0'14'0,"-15"5"-6"16,12 0 14-16,0 6-21 15,-3 2 1-15,0 5 1 16,-3 1 0-16,0 0-3 15,4-1 0-15,2-2 3 16,0-3 0-16,0-2 1 0,3-6 1 16,3-2-2-16,0-3 1 15,3-6-1-15,0-2 0 16,3-5-1-16,3-3 1 16,2-2-3-16,4-3 1 15,0 7-2-15,0 1 1 16,0-8-1-16,3 8 1 15,0 0-5-15,3 2 1 16,-4 3-10-16,4 13 0 16</inkml:trace>
  <inkml:trace contextRef="#ctx0" brushRef="#br0" timeOffset="80376.18">21814 11414 29 0,'9'-8'14'0,"21"-8"-7"16,-21 8 12-16,5 0-18 16,7-2 0-16,3-3 0 15,3 2 0-15,-3 0-2 16,-3-4 1-16,-1-7 1 16,-5-1 1-16,-3 7-2 15,-6 0 1-15,-3 5 1 16,-3 3 0-16,-6 6 0 15,-3-1 0-15,-6 3 0 16,-5 5 1-16,-1 1 0 16,3 7 1-16,0 3 0 15,3-6 0-15,3 6 0 0,3 8 0 16,3-3-1-16,3 3 1 16,3-3-1-16,9 0 0 15,6-5-1-15,6-5 1 16,3-3-6-16,0 0 1 15,5-6-14-15,1 4 0 16</inkml:trace>
  <inkml:trace contextRef="#ctx0" brushRef="#br0" timeOffset="81548.08">14676 12451 21 0,'0'-8'10'0,"-6"-13"-1"16,6 16 11-16,-3 2-18 15,0 1 0-15,-3-1 2 16,0 0 1-16,0 1-6 15,-8 2 1-15,-7 0 2 16,-3 2 1-16,-3 9-2 16,-3 5 1-16,1 0-1 15,-1 5 0-15,0 0-1 0,0 3 0 16,-2 8 1-16,5-1 1 16,0-2-1-16,6-2 1 15,3 2 0-15,6-3 0 16,6 1 0-16,6-3 0 15,6-3 0-15,9-3 0 16,6-2 0-16,3-5 0 16,0-9-1-16,2 1 1 15,7-8-5-15,-3 0 0 16,3-1-10-16,-3 1 0 16</inkml:trace>
  <inkml:trace contextRef="#ctx0" brushRef="#br0" timeOffset="82126.21">14730 12700 27 0,'-6'-3'13'0,"0"14"-1"16,3-8 9-16,0-3-19 16,-3 2 0-16,-3 4 2 15,0 7 0 1,-3 32-5 0,3 2 1-16,-6 1 4 0,3 0 0 15,1-3-1-15,-1-6 0 16,3-4-1-16,0-4 1 15,3-15-3-15,0 0 1 16,3-8-5-16,0-5 0 16,3-9-3-16,0-1 1 15,0-12-3-15,0-5 0 16,3-10-2-16,3-1 1 16,3-2 3-16,-3-5 1 0,3 0 5 15,6 13 0-15,2-8 3 16,7 5 0-16,3 3 3 15,3 5 1-15,0 5-1 16,-4 6 1-16,-2 5-2 16,3 11 1-16,-9 5-1 15,-3-3 1-15,-6 6-1 16,-3-1 1-16,-6 3-1 16,-3 1 1-16,-6-1-1 15,0 0 0-15,0-2-2 16,-3-3 1-16,0-6-5 15,0-2 0-15,0-2-11 16,6 2 1-16</inkml:trace>
  <inkml:trace contextRef="#ctx0" brushRef="#br0" timeOffset="82376.21">15218 12420 45 0,'-3'-3'22'0,"9"0"-19"0,0 3 32 15,6 0-35-15,0-2 1 0,6 2-1 16,-1 0 1-16,1 0-5 15,0 0 0-15,-3 0-9 16,-6 10 1-16</inkml:trace>
  <inkml:trace contextRef="#ctx0" brushRef="#br0" timeOffset="82563.72">15191 12562 37 0,'-6'-10'18'0,"15"15"-13"16,-3-10 23-16,6 0-28 15,6-3 0-15,6 0 0 16,-1 0 1-16,4-3-12 16,0 6 0-16</inkml:trace>
  <inkml:trace contextRef="#ctx0" brushRef="#br0" timeOffset="83094.99">15920 12054 29 0,'-6'0'14'0,"-8"6"-6"0,11-1 14 0,0 3-22 15,-3 5 1-15,0 3 1 16,-3 3 0-16,3 2-2 15,3 0 0-15,0-5 1 16,3-3 1-16,0 0-1 16,6-5 1-16,6-3-1 15,6-2 1-15,2-3-2 16,4 0 1-16,-3 0-1 16,-3 3 1-16,-3-1-2 15,0 1 1-15,-6 5 0 0,-3 5 0 16,-6 6 1-16,0-1 0 15,-9 6 1 1,-3-5 1-16,-6-1 0 0,-6-2 0 16,3 0-1-16,0-3 1 15,1-2-1-15,-1-9 0 16,0-2-5-16,0 0 1 16,6-5-7-16,0-6 0 15,6 3-5-15,3-2 0 16</inkml:trace>
  <inkml:trace contextRef="#ctx0" brushRef="#br0" timeOffset="83376.23">15891 12028 35 0,'0'-11'17'0,"17"14"-12"16,-11-3 29-16,3-3-31 16,6 3 1-16,3 0-1 15,0 0 1-15,6-2-6 16,6-1 1-16,5 0 3 16,7 1 1-16,-3-4-3 15,-1 1 1-15,-2 0-1 0,-3 0 0 16,0-1-5-16,-7 4 1 15,-8 4-10-15,-6 6 1 16</inkml:trace>
  <inkml:trace contextRef="#ctx0" brushRef="#br0" timeOffset="83704.36">15730 12586 30 0,'0'-8'15'0,"9"3"-3"0,-3 0 16 0,3-1-26 16,6 1 1-16,2 0 0 15,4 0 1-15,6 2-5 16,6-5 1-16,0 3 3 16,-4-3 0-16,4 0-2 15,0-5 1-15,0 5-1 16,-4-3 0-16,1 6-7 16,-6-1 1-16,-6 6-8 15,-3 8 0-15</inkml:trace>
  <inkml:trace contextRef="#ctx0" brushRef="#br0" timeOffset="84157.49">15831 12724 36 0,'-6'-5'18'0,"12"7"-17"0,0-2 24 15,6-2-25-15,6-4 0 0,3 4-1 16,2-1 1-16,-2 6 0 16,0-3 0-16,-6 2 0 15,-3 1 0-15,-9 7 0 16,-9 4 0-16,-6 2 0 16,-9 2 1-16,0 3 0 15,1-5 0-15,-1-3 0 16,-3 3 0-16,3-5 0 15,0-3 0-15,3-3-1 16,3-2 1-16,4-1-1 16,2-2 1-16,3 0-1 15,3-2 0-15,3 2-1 16,6-3 1-16,3 3-1 16,2 3 1-16,1-1 1 15,3 1 0-15,3 2 0 16,6-2 0-16,0 0 1 0,9-3 0 15,-7 0-2-15,4-6 1 16,3-2-8-16,0-2 1 16,-1 4-6-16,1-4 1 15</inkml:trace>
  <inkml:trace contextRef="#ctx0" brushRef="#br0" timeOffset="84548.12">16665 12216 36 0,'-3'0'18'0,"-12"21"-18"16,12-24 29-16,-3 6-28 15,-3 5 0-15,-3 8 2 16,0 8 0-16,-3 5-3 16,0 2 1-16,0 4 2 15,0 2 1-15,4-3-1 16,-1 1 1-16,0-1-2 15,-3 0 0-15,3-7-1 0,0-3 1 16,3-6-6-16,3-5 1 16,-3-5-7-16,3-2 0 15,3-4-4-15,0 1 0 16</inkml:trace>
  <inkml:trace contextRef="#ctx0" brushRef="#br0" timeOffset="85001.25">16510 12258 29 0,'9'-5'14'0,"23"-19"-10"0,-17 16 21 0,6 0-24 16,3 0 0-16,6 0 0 16,-1 0 0-16,1 6-1 15,-3 4 0-15,0 4 2 16,-6 4 0-16,-6-2-1 15,-7 3 1-15,-8 5 0 16,-5-1 0-16,-7 7-1 16,-6 1 1-16,-6-1-1 15,0-4 0-15,-3-5 0 16,1-2 0-16,-1 2-1 16,3 0 1-16,3 1-1 15,3-4 0 1,3 9 0-1,6-1 0-15,3 1 2 0,6-1 0 16,6 1 0-16,3-1 1 16,0 4 0-16,6-1 0 15,0-3 0-15,3-2 1 16,3 0-2-16,0-3 0 16,-1-2 0-16,-2-3 0 15,0-3-1-15,-3-5 1 16,-3 0-9-16,-3 0 1 15,-9 8-10-15,-9 0 1 16</inkml:trace>
  <inkml:trace contextRef="#ctx0" brushRef="#br0" timeOffset="85860.64">17346 12327 28 0,'-3'0'14'0,"6"5"-3"0,-3-2 10 16,0 2-20-16,-3 3 1 15,-3 3 0-15,0 10 0 16,-6 0-3-16,3 8 1 16,-2 0 2-16,2-5 0 15,0-3-1-15,3-2 0 0,0-6 1 16,0 0 0-16,3-8-1 16,6-5 0-16,3-7 0 15,6-9 0-15,3 0 0 16,5-5 0-16,1-3-2 15,3 0 1-15,-3-2 0 16,0 2 0-16,0 5-1 16,-4 3 1-16,1 6-1 15,-3 4 1-15,-6 9 0 16,-3 5 0-16,-3 3-1 16,-3-1 1-16,-3 9 1 15,-3 5 0-15,0 2 1 16,0-5 0-16,0 0 0 15,0 0 1-15,0-5 0 16,3-2 0-16,0-1 0 0,0-5 0 16,3-6-2-16,0-7 0 15,6-5 0-15,3-6 0 16,3 0-1-16,9-8 1 16,3 3-2-16,6-3 1 15,-1 0-1-15,1 3 1 16,-3 2-1-16,-3 6 1 15,-6 5-1-15,-4 6 0 16,-2 4 0-16,-6 6 1 16,-3 3-1-16,0-1 1 15,-3 6 0-15,0 5 0 0,-3 1 0 16,0-4 0-16,0 1 0 16,0-1 1-16,0-5-3 15,3-2 0-15,3 0-6 16,3-1 1-16,0-2-7 15,3-3 0-15</inkml:trace>
  <inkml:trace contextRef="#ctx0" brushRef="#br0" timeOffset="86235.65">17879 12369 36 0,'-3'0'18'0,"-6"13"-18"0,6-7 27 0,0 4-25 16,0 9 0-16,-3 2 1 16,3 3 0-16,3 0-4 15,3-3 0-15,3 0 3 0,0-5 0 16,3-6-1-16,3-4 1 16,3-6-1-16,3-8 1 15,0-8-1-15,2-3 0 16,-2-4 0-16,-6 1 1 15,0-4-1-15,-6 0 0 16,-6-1-1-16,-3 3 1 16,-6 6-1-16,-3 2 0 15,0 5 0-15,0 3 0 0,0 6-1 16,1 4 1-16,2 4-1 16,0 2 1-16,3 2-2 15,0 1 0-15,3-1-4 16,3 1 0-16,0 5-7 15,3 0 0-15</inkml:trace>
  <inkml:trace contextRef="#ctx0" brushRef="#br0" timeOffset="86688.78">18189 12295 28 0,'-3'-2'14'0,"3"7"-6"16,0-3 16-16,-3 6-23 16,0 6 1-16,-3 2 1 0,0-1 1 15,0 7-5-15,-3 4 1 16,0 6 3-16,0-6 1 16,0-5-1-16,3 1 0 15,0-7-1-15,3-1 1 16,0-6-1-16,3 0 1 15,0-8-1-15,9-8 0 16,0-3-1-16,3-5 0 16,3-8-1-16,6 1 0 15,5-1-2-15,1 0 1 16,-3 0-1-16,-3 3 0 16,-3 2 0-16,-3 4 0 0,-3 4 0 15,-1 6 0-15,-2 5 1 16,-3 5 1-16,-3 6 0 15,-3 2 0-15,0-3 0 16,0 9 0-16,0 2 1 16,0 0 0-16,0-2 0 15,0 2 1-15,3-3-7 16,-3-2 0-16,3-3-7 16,9 3 0-16</inkml:trace>
  <inkml:trace contextRef="#ctx0" brushRef="#br0" timeOffset="87048.16">18564 12340 30 0,'-12'8'15'0,"-12"11"-7"0,21-14 18 15,-3 3-25-15,0 5 1 16,0 6 0-16,3 2 1 15,3 0-4-15,3 0 1 16,3-2 2-16,6-4 0 16,3-4-1-16,3-6 1 15,2-5-1-15,4-5 0 16,6-6 0-16,-3-2 0 16,-3-5 0-16,-4-6 1 0,-5-3-1 15,-6 1 0-15,-3 2 0 16,-12 0 0-16,-6 6 0 15,0 2 0-15,-2 5-1 16,-4 6 1-16,-6 5-1 16,0 8 1-16,-3 5-8 15,6 3 0-15,4 13-7 16,2 3 0-16</inkml:trace>
  <inkml:trace contextRef="#ctx0" brushRef="#br0" timeOffset="87720.05">19046 12314 26 0,'9'-16'13'0,"0"-11"-4"0,-6 19 14 0,-3 8-21 16,0-5 0-16,-3-3 2 15,0 0 0-15,-3 0-5 16,-3 3 0-16,-6 0 3 16,0 5 0-16,-6 5-1 15,-3-2 0-15,1 7-1 16,-1 6 0-16,3 8 0 16,3 5 1-16,3-2-1 15,6-1 1-15,3 0-1 16,3-4 1-16,6-7-1 15,3-9 1-15,9-4-1 16,3-10 1-16,6 1 0 16,3-9 0-16,-1-3-1 15,1-5 1-15,-3 1-1 16,0 4 0-16,-6 6 0 16,-6 2 1-16,-4-2-1 0,-2 5 0 15,-3 3 0-15,-3 5 0 16,-3 2 0-16,0 6 1 15,0 8-1-15,1 0 0 16,2 0 1-16,2 0 0 16,1 0 0-16,3-6 0 15,6 3 0-15,0-5 1 16,6-5-2-16,3-3 0 16,0-5-4-16,0-3 1 0,-4-5-4 15,-2-6 0-15,3-2-7 16,0 2 1-16</inkml:trace>
  <inkml:trace contextRef="#ctx0" brushRef="#br0" timeOffset="87923.17">19513 11957 26 0,'6'-11'13'0,"-6"14"-7"0,0-3 18 0,-3 8-21 15,-6 5 1-15,0 11 0 16,-3-1 0-16,-3 9-5 15,-5 3 0-15,-1 2 4 16,0-3 0 0,-3 19-7-1,6-11 0-15,3-7-6 16,3 4 0-16</inkml:trace>
  <inkml:trace contextRef="#ctx0" brushRef="#br0" timeOffset="88345.05">19272 12263 37 0,'0'-2'18'0,"0"2"-17"0,3-8 27 15,3 5-28-15,3 1 1 16,6 2-1-16,6 2 1 16,2-2-2-16,4 0 1 0,0 0 1 15,-3-2 0-15,-3 2 0 16,-1 5 0-16,-8 3 2 15,-3 2 0-15,-6 4 0 16,0 4 1-16,0-2-1 16,3 0 1-16,0-3-2 15,3-2 1 1,3-3-2-16,0-3 1 0,6-5-1 16,6-3 0-16,-1-5 0 15,1-2 0-15,0-6-1 16,-6-3 1-16,-3 3-1 15,-3-7 0-15,-6 1 0 16,-6 4 0-16,-6-1-1 16,-3 4 1-16,-6 1-1 15,-3 6 1-15,-3 6-1 16,3 2 1-16,0 5-1 16,4 6 1-16,2-1-6 0,3-2 0 15,0 5-9-15,3 11 1 16</inkml:trace>
  <inkml:trace contextRef="#ctx0" brushRef="#br0" timeOffset="89313.82">20004 12136 25 0,'-6'3'12'0,"-9"10"2"16,9-7 8-16,-2 4-21 15,-4 9 0-15,0-6 0 16,0 3 1-16,-3 5-3 16,3 0 1-16,3 0 1 15,3 0 0-15,-3-5 0 16,6-2 0-16,3-6-1 16,3-6 1-16,0-2-1 15,9-8 1-15,0-2-1 16,3-6 1-16,3 3-2 0,0-6 1 15,5-2-2 1,4 0 0-16,3 2 0 0,-3 3 0 16,-3 3-1-16,-4 2 1 15,-5 4 1-15,0 7 0 16,-6 2 2-16,-3 6 0 16,-3 5 1-16,0 1 1 15,-6-4 0-15,0 3 0 16,-3 1 0-16,0-1 0 0,0 3 0 15,3-3 0-15,0 0-1 16,3-2 1-16,0-6-1 16,3-2 1-16,3-3-2 15,9-6 1-15,-6-2-1 16,0-7 0-16,6 7-3 16,3-6 1-16,5-4-2 15,4-1 1-15,3 1-1 16,0 5 1-16,-6 2-1 15,-7 3 0-15,-2 0 2 16,-3 6 1-16,-6 2 0 16,-6 5 1-16,-3 5 1 15,-3 6 0-15,0-8 0 16,-3 3 1-16,3 2 0 16,0 3 0-16,3 0-1 15,3 0 0-15,3 0-1 0,3-6 1 16,6-5-1-16,3-2 0 15,3-6-1-15,0-5 0 16,3-5-2-16,3 5 0 16,2-2-2-16,4-9 1 15,0 1-2-15,-6-3 1 16,-3 5 0-16,-7 2 1 16,-2 1 2-16,-3 5 0 15,0 3 2-15,-3 2 0 16,-3 6 1-16,-3 2 0 15,-3 6 1-15,-3 2 0 0,0 0-1 16,3-2 1-16,0 2-1 16,0 3 1-16,0 0-1 15,3-3 0-15,0 0-6 16,3 1 0-16,-3-9-10 16,3 3 1-16</inkml:trace>
  <inkml:trace contextRef="#ctx0" brushRef="#br0" timeOffset="89501.32">20725 11941 46 0,'-3'0'23'0,"3"0"-29"15,0 0 34-15,0 0-28 16,6 5 0-16,2 3-13 0,1 5 0 15,0 11 8-15,3 2 0 16</inkml:trace>
  <inkml:trace contextRef="#ctx0" brushRef="#br0" timeOffset="89766.95">20989 12126 40 0,'-20'-13'20'0,"2"7"-20"0,12 6 34 0,-6 0-31 16,-3 3 1-16,0 5 2 15,-3 2 0-15,0 4-8 16,4 10 1-16,2-11 5 16,3 3 0-16,6 0-1 15,6-1 0-15,6 1-1 16,6-3 0-16,5-2-2 15,4-3 1-15,9-3-8 16,3-2 0-16,-1 8-9 16,-2-4 0-16</inkml:trace>
  <inkml:trace contextRef="#ctx0" brushRef="#br0" timeOffset="90673.21">14694 13544 28 0,'-6'-3'14'0,"-3"-23"-4"16,6 21 12-16,0-3-21 15,-3 2 0-15,0 4 1 16,-3-1 0-16,-3 3-3 15,-5 3 0-15,-4-1 2 16,-3 6 0-16,0 3-1 16,0 5 0-16,1 2 0 15,-4 3 0-15,0-5 0 16,0 6 1-16,3 4 0 16,1 3 1-16,8 0-1 15,6-2 1-15,6-1-1 16,9 1 1-16,6-4-1 15,8 4 1-15,7-14-1 0,3-2 1 16,6 2-4-16,-4-10 0 16,-5-3-9-16,0-6 0 31,0 12-1-31,3-6 1 0</inkml:trace>
  <inkml:trace contextRef="#ctx0" brushRef="#br0" timeOffset="91157.6">14846 13764 37 0,'-12'18'18'0,"-6"17"-22"15,15-28 36-15,-6 15-30 16,3 4 0-16,0 6 0 15,-3 2 1-15,0 3-4 16,0-8 0-16,1 0 3 16,2-2 0-16,0-6-2 15,3-5 1-15,0-3 0 16,0-5 0 0,3-16-2-1,6-8 0-15,0-5 0 16,3-13 0-16,2-9-1 15,7 1 1-15,9-3-1 0,0 0 1 16,3 5 0-16,2 3 0 16,1 11 0-16,0 7 1 15,-6 6 0-15,-4 5 1 16,-5 8 0-16,-6 6 1 16,-3 2 1-16,-6 5 0 15,-3 0 0-15,-6 0 0 16,-3-2-1-16,0-1 1 15,-3 1-4-15,1-3 1 16,5-5-10-16,0-3 1 16,6 2-4-16,0-2 0 15</inkml:trace>
  <inkml:trace contextRef="#ctx0" brushRef="#br0" timeOffset="91345.1">15236 13565 47 0,'9'-2'23'0,"15"-4"-31"15,-16 4 43-15,4 2-35 16,3-6 0-16,0 1-3 16,0 2 0-16,0 3-3 15,-6 3 1-15,-6 8-7 16,-3-1 0-16</inkml:trace>
  <inkml:trace contextRef="#ctx0" brushRef="#br0" timeOffset="91485.72">15248 13660 35 0,'-3'0'17'0,"12"3"-13"0,-3-3 28 0,6-3-31 0,2 1 1 16,4-4 0-16,3 6 0 15,3 0-5-15,0 0 1 16,0 0-9-16,-4 3 1 15</inkml:trace>
  <inkml:trace contextRef="#ctx0" brushRef="#br0" timeOffset="92032.61">15998 13184 37 0,'-6'0'18'0,"9"0"-15"0,-3 0 24 16,6 0-26-16,0 0 1 16,3 0 0-16,0 0 1 15,5 0-4-15,10 3 1 16,6-3 1-16,0 0 1 15,3-5-2-15,-4 2 1 16,-2 0-1-16,-6 3 0 16,-3-2 0-16,-3 4 0 15,-6-2 0-15,-3 0 1 16,-6 3-1-16,-3 2 1 0,-3 3 0 16,-6 8 0-16,0 5-1 15,-3 3 1-15,0 0-1 16,0 8 1-16,3-3-1 15,3-3 1-15,0 3-1 16,3-8 1-16,3-5-3 16,3-5 0-16,3-1-11 15,-3 1 0-15</inkml:trace>
  <inkml:trace contextRef="#ctx0" brushRef="#br0" timeOffset="92329.48">15932 13637 29 0,'3'2'14'0,"3"-4"1"0,0-1 12 16,6 3-25-16,3-3 1 15,0 3 2-15,3-5 0 16,9 0-6-16,5-1 0 16,7 1 4-16,-3-3 0 15,-1 3-1-15,-2 0 0 0,0-1-4 16,-3 1 0-16,-7 2-7 16,-2 1 1-16,-9 4-6 15,-6 6 1-15</inkml:trace>
  <inkml:trace contextRef="#ctx0" brushRef="#br0" timeOffset="92735.74">16063 13697 37 0,'-9'8'18'0,"12"-8"-20"15,3-2 31-15,6-1-29 16,6 0 1-16,3 1-1 15,3 2 0-15,-1 2 0 16,-2 4 1-16,-6 2 0 16,-6 2 0-16,-6 4 0 15,-9 1 0-15,-9 1 1 16,-3 3 0-16,-2 5-1 0,-1-3 0 16,3-3-1-16,0 1 1 15,0-6-1-15,6-5 1 16,0-3-1-16,0-2 1 15,1-3-1-15,5 0 0 16,0 0 0-16,6 0 0 16,0 0-1-16,3 0 0 15,-3 0 1-15,3 0 0 16,3 5 0-16,5 0 1 16,7 1 0-16,9-6 1 0,3-6-1 15,6-1 0-15,2-7-10 16,4 4 0-16,3 7-4 15,-7-2 1-15</inkml:trace>
  <inkml:trace contextRef="#ctx0" brushRef="#br0" timeOffset="93079.5">16843 13285 30 0,'-3'-3'15'0,"-9"11"-8"0,6 0 23 15,0 3-29-15,0 2 0 16,-3 8 2-16,-2 11 1 15,-4 2-4-15,0 3 1 16,-3 5 1-16,0-7 1 16,3 2-1-16,0-3 1 15,0-2-2-15,6-6 1 16,1-4-7-16,2-6 1 16,0-6-9-16,0-2 0 15</inkml:trace>
  <inkml:trace contextRef="#ctx0" brushRef="#br0" timeOffset="93470.13">16739 13319 34 0,'27'-21'17'0,"11"-3"-14"16,-20 19 21-16,6 0-23 15,-3-1 1-15,3 6 0 16,0 3 0-16,2 5-2 15,-5 5 0-15,-3 3 2 16,-6 0 1-16,-9 5-1 16,-6 3 1-16,-3 2-1 15,0-2 0-15,-3 3-1 0,-6-6 1 16,-3-5-1-16,-5-1 1 16,2-1-2-16,-3-4 0 15,3-2 0-15,3 0 0 16,3 3-1-16,3-1 1 15,4 1 0-15,2-1 0 16,3 4 1-16,3-4 1 16,6 4 0-16,5-7 1 15,4 4-1-15,6 0 1 16,3-1-1-16,-6-2 1 16,0 0-2-16,0-3 1 15,2 3-8-15,-2 0 0 0,3 8-10 16,-3-3 1-16</inkml:trace>
  <inkml:trace contextRef="#ctx0" brushRef="#br0" timeOffset="94251.39">18087 13102 35 0,'0'-8'17'0,"-3"6"-13"15,3 2 18-15,-3 5-21 16,-3 5 1-16,-3 4 0 16,-5-1 1-16,-4 11-4 15,-3 7 1-15,0 7 2 16,0 9 0-16,3 6 0 16,3-8 0-16,1-3-1 15,2-5 0-15,0-10 1 16,3-6 0-1,3-16 0 1,3-5 0-16,-3-5 0 16,3-8 0-16,0-8 0 15,0-3 0-15,-3 5-2 16,-3 1 1-16,0 2-1 16,-3 3 0-16,-3 2-1 0,1 6 1 15,-1 2-1-15,-3 3 1 16,3 5-1-16,0 6 1 15,0 8 0-15,3-1 0 16,0 1 0-16,3 4 0 16,6-1 1-16,3 1 1 15,6-4-1-15,6-1 1 16,9 4-1-16,6-12 1 16,6-5-1-16,-4-7 1 15,4-3-3-15,3-3 0 0,3-8-5 16,-1 0 0-16,-2-3-8 15,-6 1 1-15,-3 5-3 16,-4-6 1-16</inkml:trace>
  <inkml:trace contextRef="#ctx0" brushRef="#br0" timeOffset="94470.14">18254 13261 29 0,'6'-8'14'0,"-6"3"-9"0,0 5 25 0,0 2-28 0,-3 4 1 0,0 2 1 15,-3 5 1-15,-3 3-5 16,0 7 0-16,0 7 4 16,0-1 0-16,0 0-1 15,3-3 0-15,1-2-1 16,-1-8 0-16,3-3-5 16,6-2 0-16,3-9-6 0,2-2 1 15,-5-2-6 1,6-6 1-16</inkml:trace>
  <inkml:trace contextRef="#ctx0" brushRef="#br0" timeOffset="94626.4">18322 13110 46 0,'0'5'23'0,"3"1"-33"0,-3-6 43 15,0 0-33-15,3 5 0 16,3 0-3-16,-6 3 1 0,3 0-8 15,3 3 0-15</inkml:trace>
  <inkml:trace contextRef="#ctx0" brushRef="#br0" timeOffset="95095.15">18626 13367 29 0,'6'-24'14'0,"-3"-5"-1"16,-3 18 14-16,0-5-25 15,-3 0 0-15,-3 1 1 16,-6 1 1-16,-3 4-5 16,-3 2 0-16,-5 5 3 0,-4 6 0 15,0 7 0 1,0 6 0-16,3 3-1 0,4 5 0 15,2 5 0-15,3 5 1 16,6-5-1-16,3-2 0 16,6-3-1-16,6-9 1 15,3-4-1-15,6-6 1 16,3-7-1-16,2-6 1 16,4-6-1-16,0-1 1 15,0-4-1-15,0 6 0 16,-6 0 0-16,-4-1 0 0,-2 4 0 15,-3 5 0-15,-3 2-1 16,-3 3 0-16,0 3 1 16,3 7 0-16,0 6 0 15,0 2 1-15,3 1-1 16,6 0 1-16,0-4 0 16,6-4 0-16,2-8-8 15,-2-3 1-15,0-6-8 16,0 1 0-16</inkml:trace>
  <inkml:trace contextRef="#ctx0" brushRef="#br0" timeOffset="95345.16">19087 12978 40 0,'-5'-3'20'0,"-10"30"-19"0,12-19 30 15,-3 5-29-15,-3 11 0 16,-9 2 1-16,0-2 0 16,0 8-4-16,-3 5 1 15,3 2 2-15,4-2 0 16,-1 0-6-16,3 0 1 16,3-7-9-16,0-4 1 15,3-2-2-15,3-6 0 16</inkml:trace>
  <inkml:trace contextRef="#ctx0" brushRef="#br0" timeOffset="95720.17">18814 13271 38 0,'-3'-10'19'0,"12"2"-24"0,-3 3 38 0,5-1-33 16,7-2 1-16,9 1-1 15,3 1 0-15,3 1 0 16,-1 2 0-16,-5 3 1 15,-3 6 1-15,0 2 1 16,-9 2 0-16,-3 3 1 16,-4 3 1-16,-2 3-1 15,0-1 0-15,-3 6-1 16,0-3 1-16,6 3-2 16,3-5 0-16,3-6-1 15,3-3 0-15,6-7 0 16,-6-8 1-16,-1-6-1 0,1-2 0 15,0-6 0-15,-3-4 0 16,0-4-1-16,-3-5 1 16,-6 11-1-16,-3 0 1 15,-3 3-1-15,-6 2 1 16,3 2-2-16,-6 9 0 16,-6 5 0-16,-6 0 0 15,-3 8-8-15,4 8 1 16,-1 10-9-16,3 6 1 15</inkml:trace>
  <inkml:trace contextRef="#ctx0" brushRef="#br0" timeOffset="96860.81">19513 13068 25 0,'-3'-3'12'0,"-3"11"1"0,3-3 7 16,0 6-18-16,-3 7 0 15,-3-4 2-15,-3 7 0 16,-2 5-5-16,2 3 0 15,0 1 4-15,3-7 0 16,3-2-1-16,0-5 0 0,3 0 0 16,3-8 1-16,3-3-1 15,3-5 0-15,3-7-1 16,3-9 1-16,3-3-1 16,8-2 0-16,-2 2-1 15,3-2 0-15,3 0 0 16,0 3 0-16,-1 2-1 15,-2 2 0-15,-3 7 0 16,-3-1 0-16,-3 5 0 16,-6 8 0-16,-3 1 1 15,-3 4 0-15,-3-2 1 16,-3 5 0-16,-3 3 0 16,0 0 1-16,0 3 0 15,0-1 1-15,0 1-1 16,0-6 0-16,0 0-1 15,3-2 1-15,0-3 0 0,0-6 0 16,6-2-1 0,6-5 0-16,3-8 0 0,3-1 0 15,-3-4-1-15,3 5 0 16,5-14-2-16,4 3 1 16,3 1-1-16,3 1 1 15,-3 1-2-15,-4 8 1 16,-5 3 0-16,0 2 1 15,-6 2 0-15,-6 12 1 16,-3 2-1-16,-3 5 1 16,-3 3 1-16,-3-6 0 0,0 3 0 15,0 3 0-15,0 0 0 16,0 0 1-16,3-3-1 16,3 1 1-16,3-4-1 15,3-5 1-15,0-2-2 16,3-6 0-16,3-2-3 15,0-3 0-15,3 0-4 16,3 0 1-16,-1-8-4 16,7 1 1-16,-3-4-2 15,6 3 1-15,-3 0 3 16,-1 0 1-16,-2 3 3 16,-3 0 1-16,-3 2 4 15,-3 3 1-15,-3 0 3 16,-3 3 1-16,0 5 0 15,-3 3 0-15,-3 5-1 0,-3 2 1 16,-3 4-2-16,-3 4 0 16,-3-5-1-16,0 6 0 15,0 2-1-15,0 0 1 16,3 0-2-16,0-2 1 16,3-3-3-16,4-3 0 15,-1-2-6-15,3-6 1 16,0-5-10-16,0 0 0 15</inkml:trace>
  <inkml:trace contextRef="#ctx0" brushRef="#br0" timeOffset="97032.68">20207 12888 46 0,'-6'0'23'0,"3"-3"-29"0,3 3 36 0,0 5-30 15,3 3 1-15,0-2-8 16,3 7 1-16,0 3-3 16,5 5 1-1</inkml:trace>
  <inkml:trace contextRef="#ctx0" brushRef="#br0" timeOffset="97360.81">20516 13073 38 0,'0'-11'19'0,"-9"1"-16"0,9-1 28 16,-3 6-28-16,-3 0 1 16,-3-3 0-16,-2 5 0 15,-4 3-5-15,-3 3 0 16,-3 2 4-16,-3 8 0 15,0 6-2-15,0 5 1 16,1-6-1-16,-1 3 1 16,9 6-1-16,3 2 1 15,6 0 0-15,3-3 0 16,12-2 0-16,6-5 0 0,12-6 0 16,5-2 0-16,4-11-3 15,3-3 0-15,3-5-13 16,-7 5 0-16,-8 1-3 15,-6-4 1-15</inkml:trace>
  <inkml:trace contextRef="#ctx0" brushRef="#br0" timeOffset="113954.81">3258 12523 9 0,'0'-6'4'0,"6"-12"-2"0,-6 18 5 0,6-5-2 15,-6 5 1-15,0 0 0 16,0 0 1-16,0 0-9 16,3 2 0-16,-3-2 6 15,0 6 1-15,0 4-2 16,-3 3 0-16,-6 1 0 15,-3 7 0-15,-3 0-1 16,-3 5 0-16,-5-2 0 16,-1 3 0-16,0 4-2 15,6 4 1-15,-9-1-1 16,1 3 1-16,2 0 0 16,0 0 0-16,-3-2 0 15,3-4 0-15,-2-1-1 16,5-7 1-16,6-1-1 15,3-9 1-15,3-3-1 0,3-2 1 16,6 0-1-16,0-8 0 16,9-8 0-16,6 0 1 15,3 0-2-15,6-2 1 16,-4-1 0-16,1 1 0 16,6-1 0-16,3 1 0 15,5-1-1-15,-2 6 1 16,3 2 0-16,-3 3 1 15,-1 5-2-15,1 3 1 16,-6 0 0-16,0-3 0 16,-3 3 0-16,-7-2 1 0,-5-4-1 15,-3 4 1-15,-3-6-1 16,-3-6 1-16,-3-7 0 16,-3 0 0-16,-3-6 0 15,-3-2 0-15,0-8-1 16,0-3 1-16,1-2-1 15,-1 5 1-15,0-3-1 16,0 0 1-16,3 1-1 16,0 4 0-16,0 1 0 15,0 2 1-15,0 3-3 16,3 0 1-16,3-3-7 16,0 5 0-16,6 1-3 15,6 7 0-15</inkml:trace>
  <inkml:trace contextRef="#ctx0" brushRef="#br0" timeOffset="114798.57">3791 12176 18 0,'-9'-10'9'0,"9"7"-8"16,0 6 10-16,-3-1-9 16,0 3 1-16,0 3 0 15,-3 6 0-15,0 2-4 16,0 7 0-16,0 9 3 15,0 5 0-15,0 11-1 16,3 5 1-16,-3 2-1 16,0 1 0-16,3-3 0 0,0-3 0 15,1 0-1-15,2-5 1 16,0-2 0-16,2-4 0 16,4-12 0-16,3-3 1 15,0-11-1-15,6-8 1 16,6-2 0-16,3-11 0 15,9-8-1-15,-4-8 1 16,-5 0-1-16,0-13 0 16,3-2 0-16,0-6 0 0,-1-8 0 15,1-3 0-15,3-2-1 16,-3 5 0-16,-1 8 0 16,-5 5 1-16,0 9-1 15,-6-1 0-15,-3 5 0 16,-3 6 1-16,0 8 0 15,-3 0 0-15,-3 7 0 16,-3 9 0-16,0 0 0 16,-3 5 0-16,-3 7-1 15,0 9 0-15,0 5-1 16,0 11 1-16,0 5 0 16,3 3 0-16,-3 2 0 15,0-5 0-15,3 3 0 16,0-1 0-16,3-4 0 15,0-4 0-15,6-4 0 16,0-6 0-16,3-3 0 0,0-5 0 16,0-2-3-16,0-6 0 15,0-5-8-15,0-5 0 16</inkml:trace>
  <inkml:trace contextRef="#ctx0" brushRef="#br0" timeOffset="115236.07">4449 12465 28 0,'0'0'14'0,"3"2"-8"16,-3-2 16-16,6 0-20 15,3-5 0-15,5 0 0 16,4 5 0-16,6-6-3 16,0-2 0-16,3 3 2 0,0 2 1 15,-4-2-1-15,-2 2 0 16,6-2 0-16,-6 3 0 16,-3-4-3-16,-3 4 1 15,-1-1-7-15,-8 3 0 16,6 3-2-16,-6 5 0 15</inkml:trace>
  <inkml:trace contextRef="#ctx0" brushRef="#br0" timeOffset="115579.83">4437 12660 27 0,'-3'3'13'0,"18"-14"-14"15,-6 9 22-15,3 2-19 16,5-3 1-16,7-2 1 16,3 2 0-16,3-2-5 0,0 0 0 15,2-1 3-15,1 1 1 16,-3 2-3-16,-6 1 0 16,-1-1-9-16,1 11 0 15</inkml:trace>
  <inkml:trace contextRef="#ctx0" brushRef="#br0" timeOffset="117032.97">5705 12136 19 0,'-15'-8'9'0,"6"3"-5"16,6 3 10-16,-3 2-13 16,-3 2 0-16,-6 6 1 15,-3 0 1-15,-2 8-4 16,-4 5 1-16,-3-5 2 0,-3 8 0 16,0 5 0-16,7 5 1 15,2 14-1-15,3 0 0 16,3 2-1-16,3-3 1 15,3 6-1-15,6-10 0 16,9-4-1-16,6-4 1 16,6-6-1-16,6-3 1 15,6-7-1-15,5-6 1 16,7-5 0-16,0-8 0 16,2-3 0-16,-8-5 0 15,3-7-1-15,-1-4 1 0,-2-10-1 16,-3-8 1-16,0-8-1 15,-4-3 1-15,-2-2-1 16,0 0 1-16,-9 2-1 16,-6-2 1-16,-6 0-1 15,-9 5 0-15,-6 2 0 16,-6 1 1-16,-6 5-1 16,-6-3 1-16,6 11-1 15,-2 3 0-15,-4 4 0 16,-3 7 0-16,0 4-1 15,3 3 1-15,1 5-1 16,2 9 0-16,3 7-6 16,3 5 1-16,6 4-5 15,3 9 1-15</inkml:trace>
  <inkml:trace contextRef="#ctx0" brushRef="#br0" timeOffset="117361.11">5699 12494 24 0,'-6'8'12'0,"24"2"-9"0,-15 1 18 0,3-1-20 16,3 9 1-16,0 2 1 15,-3 5 0-15,-1 4-4 16,4-1 1-16,0 2 1 16,0 4 1-16,3-3-1 15,-3-3 1-15,-3-3-1 16,0-2 0-16,0-3 0 16,0-5 0-16,3 0-1 15,-3-6 1-15,0-4-7 16,0-9 1-16,3 0-5 15,6-5 1-15</inkml:trace>
  <inkml:trace contextRef="#ctx0" brushRef="#br0" timeOffset="117767.36">6261 12425 20 0,'-8'10'10'0,"19"-20"-5"0,-5 7 11 0,0 3-14 15,-6 0 1-15,6-2 1 16,6-4 0-16,6 1-5 16,6 2 0-16,6 1 3 15,-1-4 0-15,1 1-1 16,0 2 0-16,0-2 0 15,-1 2 0-15,-2 1-4 16,-3 2 1-16,0 2-7 16,-3 6 1-16</inkml:trace>
  <inkml:trace contextRef="#ctx0" brushRef="#br0" timeOffset="118814.26">7006 12107 15 0,'-3'3'7'0,"3"13"1"16,0-11 4-16,0 3-11 15,-3 11 1-15,0-1 1 16,0 1 0-16,0 7-3 16,-3 8 0-16,0 4 3 15,0 9 0-15,-3 3-1 0,3 1 1 16,0-4-1-16,0-2 0 15,0-5-1-15,0-11 0 16,3-5 0-16,0-3 0 16,3-5 0-16,0-5 0 15,3-6 0-15,3 3 1 16,3-8-1-16,0-3 0 16,3-5 0-16,0-2 0 15,3-6-1-15,3 0 1 16,-1-3-1-16,1-4 1 15,3 1-1-15,-3-4 0 0,0 2-1 16,-3 6 1-16,-3 2 0 16,0 0 0-16,-1 3-1 15,-2 2 1-15,0 3-1 16,0 0 1-16,-3 3 0 16,0 7 0-16,3 6 0 15,-6 6 0-15,3-4 1 16,-6 3 0-16,3 3 0 15,0 3 0-15,3-3 0 16,0 8 0-16,0-9-1 16,3 4 1-16,0 2 0 15,0-2 0-15,-1-1-1 16,1-5 1-16,-3 1-1 16,0-6 1-16,0-3 0 15,0 0 0-15,-3 0 0 16,0-2 0-16,0 2 0 0,3-2 1 15,0 0 0-15,0-3 0 16,0-8-1-16,0 0 1 16,0-5-1-16,0-3 0 15,0 0-1-15,0-5 1 16,3-3-1-16,0-8 0 16,3-5 0-16,2 5 1 15,1-5-1-15,0-5 0 16,0 7 0-16,3-4 0 15,0-1 0-15,0-2 1 0,-1 5-1 16,1 0 0-16,-3 2 0 16,0 1 0-16,-6 2 0 15,0 3 0-15,-3 3-4 16,-3 7 0-16,-3 8-10 16,-3 11 1-16</inkml:trace>
  <inkml:trace contextRef="#ctx0" brushRef="#br0" timeOffset="119923.64">3118 14094 17 0,'0'-8'8'0,"12"-7"2"0,-6 9-2 16,-6 1-5-16,0 5 0 16,0 0 1-16,0 0 0 15,0 3-5-15,0 2 1 16,-9 5 3-16,-3 1 1 15,0 8-2-15,0 7 0 16,-5 6-1-16,-7 0 1 0,-3 5-1 16,-3 2 0-16,-3 1-1 15,4-6 1-15,2-2 0 16,3 0 0-16,0-6 0 16,3-5 1-16,4-2-1 15,2-6 0-15,3 0 0 16,6-7 0-16,3-4-1 15,3-2 0-15,6-5 0 16,6-3 0-16,3 0 0 16,5 0 0-16,4 0-1 15,0 0 1-15,3 3-1 16,0 2 1-16,-4-2 0 16,4 0 0-16,0 5-1 15,0 0 1-15,0 3 0 16,-4-1 0-16,1 3 0 15,-3 1 0-15,-3-1-1 0,-3-2 1 16,0-1 0-16,-3-4 1 16,-3 2 0-16,-4-6 0 15,1-2 0-15,-3-2 0 16,-3-6-1-16,-3-8 1 16,0 0 0-16,-3-2 0 15,-2-6-1-15,-1-10 0 16,0 10 0-16,0-2 0 15,0-3 0-15,3 5 1 16,0-2-2-16,3 7 1 16,0 6 0-16,6 0 0 0,0 7-5 15,6 4 1-15,3 2-7 16,6 5 1-16</inkml:trace>
  <inkml:trace contextRef="#ctx0" brushRef="#br0" timeOffset="120720.53">3711 13777 26 0,'-3'-8'13'0,"6"8"-12"0,-3 0 16 16,-3 0-15-16,0 5 1 16,-3 3 0-16,0 3 1 15,-3 13-6-15,0 2 1 16,0 3 3-16,-3 5 0 15,-3 11-1-15,0-2 1 16,0 4-1-16,3 6 0 16,3-2 0-16,4 2 0 15,2-3-1-15,6-5 1 0,2-3-1 16,4-5 1-16,3-5-1 16,3-11 1-16,3-2-1 15,0-11 1-15,3-6 0 16,0-2 0-16,2-5 0 15,1-6 0-15,0-5 0 16,0-10 0-16,3 0-1 16,-4-6 1-16,1-8-1 15,-6 3 0-15,3-3-1 16,0-2 1-16,0-3-1 16,-4 0 0-16,1 3-1 15,0 2 1-15,-3 3 1 16,-3 5 0-16,-3 6-1 15,0 5 1-15,-3 2 0 16,0 6 0-16,-3 0 0 16,0 5 1-16,-3 0-2 0,0 8 1 15,0 0 0-15,0 0 0 16,-3 5-1-16,0 8 1 16,0 3-1-16,0 8 1 15,0 2 0-15,-3 1 1 16,0 5-1-16,-3-1 0 15,0 4 0-15,3 7 1 16,0 0-1-16,0-2 0 16,3 5 0-16,0 0 1 15,0-5-1-15,3-3 0 0,0-5 0 16,0-9 0-16,0-1 0 16,0-7 1-16,3-7-3 15,-3 0 1-15,3-5-10 16,6-3 1-16</inkml:trace>
  <inkml:trace contextRef="#ctx0" brushRef="#br0" timeOffset="121236.16">4496 13994 22 0,'-3'2'11'0,"9"1"-5"0,-3-3 8 0,3 0-11 16,3 0 1-16,3 0 1 15,3 0 0-15,3 0-7 16,3 0 1-16,2-3 4 16,4 1 0-16,3 2-2 15,0-3 0-15,0-2-1 16,-4 2 1-16,-2 1 0 16,-3-1 0-16,-6 0-1 15,-3 1 0-15,-3-1-5 16,-3 3 0-16,0 0-5 15,-3 3 0-15</inkml:trace>
  <inkml:trace contextRef="#ctx0" brushRef="#br0" timeOffset="121626.79">4484 14158 25 0,'0'5'12'0,"3"-10"-5"15,3 2 17-15,0 3-22 16,6-2 0-16,3-1 1 16,3-2 1-16,3-1-5 15,3 1 1-15,-1 2 2 16,1 1 1-16,3 2-2 16,-3 0 1-16,3 0-1 15,-7 0 1-15,1-3-2 16,-6 3 1-16,-3 0-4 15,-6-3 1-15,3 3-9 16,0 3 0-16</inkml:trace>
  <inkml:trace contextRef="#ctx0" brushRef="#br0" timeOffset="125142.47">5595 13869 13 0,'0'-2'6'0,"6"-9"4"16,-6 11 7-16,0 0-16 15,0 0 0-15,0 0 1 16,3 3 1-16,0 2-2 16,0 6 0-16,-3 2 2 15,0 5 0-15,-3 6 0 16,0 5 0-16,-3 6-1 15,0-9 0-15,-3 6-1 16,0 0 0-16,0 2 0 0,0-2 0 16,0-3 0-16,0-5 0 15,0-3-1-15,3-2 1 16,0-1 0-16,0-5 0 16,3-5 0-16,0-3 0 15,-3-2 0-15,6-3 0 16,0-5-1-16,6-6 1 15,0-5-1-15,0-7 1 16,6-1-1-16,0 0 0 16,3-5 0-16,3 0 0 0,6 0 0 15,5-3 0-15,1 0 0 16,3 3 0-16,-3 5-1 16,-4-2 1-16,-2 5-1 15,0 5 1-15,0 5-1 16,-3 6 0-16,0 7 1 15,-7 6 0-15,1 6 0 16,-6 4 0-16,-3 3 0 16,-3 3 0-16,-3 3 0 15,0-4 1-15,-3 9-1 16,0 0 1-16,0-3-1 16,0 0 0-16,0-2 0 15,0-6 0-15,3-5 0 16,0-3 1-16,0-3-1 15,0-2 0-15,3-2-2 16,3-6 1-16,0-6-10 16,3-4 1-16</inkml:trace>
  <inkml:trace contextRef="#ctx0" brushRef="#br0" timeOffset="125673.73">6631 13909 23 0,'-6'-13'11'0,"0"2"-3"15,6 9 9-15,-3-4-15 16,-6-2 1-16,0 1 0 16,-3 1 1-16,-3 4-5 15,-6-1 0-15,-3 6 3 16,-5 2 1-16,-1 3-2 15,0 5 1-15,0 3-1 16,6 2 0-16,1 1-1 16,-1 5 1-16,0 0-1 0,3 5 0 15,-3-6 0-15,4 4 1 16,2-1-1-16,6 1 0 16,3 2 0-16,6 0 1 15,6-2-1-15,6-1 0 16,3 0 0-16,0-4 0 15,2-4 0-15,7 1 1 16,3-9-1-16,6-4 1 16,6-6-1-16,-4-6 1 0,1 1-5 15,-3 0 0-15,3-1-7 16,-1-4 1-16</inkml:trace>
  <inkml:trace contextRef="#ctx0" brushRef="#br0" timeOffset="126033.11">6639 14216 31 0,'0'11'15'0,"-20"12"-10"15,14-15 21-15,0 8-25 16,-3 8 0-16,3 8 1 16,-3 2 0-16,3 3-2 15,0 3 0-15,0-6 1 0,0 3 1 16,0 6 0-16,3-4 0 16,0-4-1-16,0-6 0 15,0 0 0-15,0-5 1 16,-3-8-1-16,3 0 1 15,-3-6-3-15,3-5 1 16,-3-5-3-16,0 0 0 16,4-5-5-16,-1-8 0 15,3-6-5-15,3-2 1 0</inkml:trace>
  <inkml:trace contextRef="#ctx0" brushRef="#br0" timeOffset="126345.61">6702 14195 19 0,'24'-21'9'0,"0"-6"-3"0,-15 19 10 0,2 0-14 16,7 3 1-16,-3 5 3 16,0 3 0-16,-3 5-7 15,0 5 1-15,-6 5 4 16,-6 6 1-16,-6 0-1 15,-6 3 0-15,-3 2-1 16,3-3 0-16,-6 3-1 16,-5-8 0-16,-1-5 0 15,0-5 1-15,-3-3-2 0,3-6 1 16,3-4-2-16,4-4 0 16,2 1-3-16,6-5 0 15,9-1-10-15,12 3 1 16</inkml:trace>
  <inkml:trace contextRef="#ctx0" brushRef="#br0" timeOffset="127158.12">7360 13901 22 0,'0'8'11'0,"-3"3"-1"0,0-6 7 15,0 6-15-15,-3 2 0 16,-6 5 1-16,-3 4 1 15,-3 1-5-15,3-2 1 16,-2 6 3-16,-1-6 0 16,-3 3-1-16,-3-3 1 15,-3 0-1-15,3-2 1 16,4-3-2-16,2 0 1 0,3-3-1 16,3-5 0-16,3 0-1 15,3-3 0-15,6-2 0 16,6-3 0-16,3 0 0 15,3-3 0-15,3-2 0 16,6-1 0-16,-7-2 0 16,4 3 0-16,3 0-1 15,9 0 1-15,0 2-1 16,2 3 1-16,4 3 0 16,0-1 0-16,-3 1 0 15,-1 2 0-15,-2 0 0 16,-3 1 1-16,-6-4-1 15,-3 1 1-15,-7 0 1 16,-2-1 0-16,-3-2 0 16,-3-2 0-16,-3-4 0 15,-6-4 1-15,0-3-2 16,-2-3 1-16,-1 2-1 0,0-7 0 16,0-3-1-16,-3-2 1 15,3 2-1-15,-3-10 0 16,0 5 0-16,0-3 1 15,0 0-1-15,0 6 0 16,3-1-1-16,-2 3 1 16,2 3-5-16,3 5 1 15,0 3-10-15,6 8 0 16</inkml:trace>
  <inkml:trace contextRef="#ctx0" brushRef="#br0" timeOffset="127767.51">7937 13581 22 0,'3'0'11'0,"6"-5"-1"0,-9 5 5 16,0 0-13-16,0 0 0 16,3 2 2-16,0 4 0 0,-3 4-5 15,0 1 0-15,0 2 4 16,-3 6 0-16,-3 7-1 15,0 6 1-15,-3 0-1 16,3 7 0-16,0 9-1 16,0-6 1-16,0 1-1 15,-2-1 0-15,-1-5-1 16,0-8 1-16,0-3 0 16,0 1 0-16,0-9-1 15,3-2 1-15,0-2 0 16,3-6 1-16,-3-3-4 15,3-3 1-15,0-2-6 16,-3-2 0-16,6-3-5 16,0-3 0-16</inkml:trace>
  <inkml:trace contextRef="#ctx0" brushRef="#br0" timeOffset="128111.26">7699 13552 28 0,'3'-8'14'0,"0"13"-9"0,-3-5 20 0,6-5-23 16,3 2 0-16,3 3 1 15,6 0 1-15,9-2-5 16,5 2 1-16,10-3 2 16,9 3 1-16,2-5-2 15,-5-1 1-15,5 1-1 16,-5 0 1-16,-3 0 0 16,-7-1 0-16,-2 1-2 15,-6 0 0-15,-6 2-7 16,-7 3 0-16,-2 5-5 15,-12 3 0-15</inkml:trace>
  <inkml:trace contextRef="#ctx0" brushRef="#br0" timeOffset="129830.04">8277 13819 13 0,'-3'0'6'0,"6"5"3"15,-3-5 7-15,0 0-15 16,0 0 1-16,0 0 2 16,0 0 0-16,3 0-4 15,3 0 0-15,-1 0 3 16,1 0 1-16,3 3-1 16,3 0 0-16,6-1-1 15,0 1 1-15,9 2-2 16,3 1 0-16,2-6-1 15,7 0 1-15,-9 0-1 0,-3-3 1 16,-4 0-1-16,-2 1 1 16,-6-1 0-16,-3 0 0 15,-3 3 0-15,-6 0 0 16,0 3-4-16,-6-3 0 16,3 5-7-16,6 3 0 15</inkml:trace>
  <inkml:trace contextRef="#ctx0" brushRef="#br0" timeOffset="130658.18">9059 13740 18 0,'-3'0'9'0,"-3"2"-1"15,6-2 6-15,0 3-12 16,0 2 1-16,3 6 0 15,-3 2 1-15,0 8-5 16,0 8 1-16,0 6 3 0,-3 2 1 16,-2 3-2-16,-1-1 0 15,-3 9 0-15,-3 5 1 16,0 0-2-16,-3 2 1 16,3 4-1-16,0-9 0 15,-3 3 0-15,3-6 0 16,0-4 0-16,4-14 0 15,-1-5-1-15,0-3 1 0,3-5-1 16,0-3 0-16,0-5-5 16,3 2 0-16,3-7-6 15,9-3 0-15</inkml:trace>
  <inkml:trace contextRef="#ctx0" brushRef="#br0" timeOffset="131064.43">9062 13832 24 0,'6'-21'12'0,"9"-8"-10"15,-3 19 14-15,3-4-14 16,6 1 1-16,6 3 1 0,2 2 0 16,1 2-5-16,-3 9 0 15,-3 2 4-15,-3 8 0 16,-4 3-2-16,1 5 1 16,-6 6 0-16,-6-1 0 15,-6 1-1-15,-6-1 1 16,-9-2-1-16,-11 0 1 15,-4 0-1-15,0-3 1 16,0-8-1-16,1 0 0 16,8-5-1-16,3-2 1 15,6-6-2-15,3 0 1 0,3-6-7 16,12 1 1-16,15 2-6 16,3 1 1-16</inkml:trace>
  <inkml:trace contextRef="#ctx0" brushRef="#br0" timeOffset="131892.57">9812 13660 22 0,'3'0'11'0,"-3"3"-6"16,0-3 14-16,0 3-17 15,-3 2 1-15,-2 3 1 16,-4 5 0-16,-6 3-5 15,-3 5 0-15,-6-2 4 16,-6 10 1-16,3 5-2 16,1-5 0-16,2 3-1 15,6-5 1-15,0-1-1 16,6-5 1-16,0-2-2 16,0-1 1-16,6-7-1 15,1-3 1-15,2 0-1 16,0-6 1-16,6-2-1 15,5-2 1-15,7-4-1 16,3 1 1-16,6-3-1 16,3 3 1-16,3 0-1 0,-1 2 0 15,1 3 0-15,6 3 0 16,-6-1 0-16,-4 4 0 16,-5-1-1-16,-3 0 1 15,-3 0-1-15,0-5 1 16,-3 3 0-16,-3-6 1 15,-3 3-1-15,0-2 1 16,-3-4-1-16,-3-1 1 16,-3-4 0-16,0-5 0 0,0-2 0 15,-3-9 0-15,-3 3-1 16,3-2 1-16,0-3-1 16,-3 0 1-16,0-6-1 15,0 9 0-15,0 7 0 16,3-5 0-16,0 6-1 15,3 2 1-15,0 0-3 16,0 6 1-16,3 2-10 16,6 5 1-16</inkml:trace>
  <inkml:trace contextRef="#ctx0" brushRef="#br0" timeOffset="132751.96">10262 13245 19 0,'-3'-8'9'0,"6"5"1"16,-3 3 2-16,0 0-11 16,0 0 1-16,0 0-1 15,3 3 0-15,-3 2-2 16,0 3 1-16,0 3 1 16,3 2 0-16,-3 0-1 15,3 11 1 1,-3 21 1-1,0 3 0-15,0-1 0 16,0-4 0-16,0-4-1 16,0 6 1-16,0 0-1 15,0 0 1-15,0 3-2 0,0-3 1 16,3 0 0-16,-3-5 0 16,0-6-1-16,0-5 1 15,0-2 0-15,0-6 1 16,0-5-1-16,0 0 0 15,0-6 0-15,0-2 0 16,3-3 0-16,-3-2 1 16,0-3-1-16,6-3 0 15,-3-2-1-15,3 0 1 0,0-3-1 16,0-3 1-16,3-5-2 16,-1 0 1-16,4-7 0 15,0-1 1-15,3-3-1 16,3-4 0-16,0-6-1 15,0-3 1-15,3-2 0 16,-1-6 0-16,1-5-1 16,6-5 1-16,0 5-1 15,0 5 1-15,5 3 0 16,-5 3 0-16,-3 2-1 16,-3 9 1-16,-6 1-1 15,0 12 1-15,-4 2 0 16,-2 3 1-16,-3-3-5 15,-3 3 1-15,0 7-8 16,-3 6 1-16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19.7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66D18E6-69D4-4B83-80DE-BB6F2C87F9C3}" emma:medium="tactile" emma:mode="ink">
          <msink:context xmlns:msink="http://schemas.microsoft.com/ink/2010/main" type="inkDrawing" rotatedBoundingBox="3124,4484 3223,9266 2888,9273 2790,4491" semanticType="callout" shapeName="Other">
            <msink:sourceLink direction="with" ref="{1E8EF0B5-BF00-4D38-85A1-9BF78C81DE26}"/>
            <msink:sourceLink direction="with" ref="{95848715-24EA-42E5-A719-37376839F31D}"/>
          </msink:context>
        </emma:interpretation>
      </emma:emma>
    </inkml:annotationXML>
    <inkml:trace contextRef="#ctx0" brushRef="#br0">1 0 13 0,'0'7'6'0,"4"-3"0"16,-4-4 6-16,0 7-11 15,0 0 0-15,4 7 0 16,0 0 1-16,-4 14-2 16,0-6 0-16,0 23 1 15,0-9 0-15,4 2 0 16,0-9 0-16,0 31-1 16,0-18 1-16,0 22 0 15,0-15 0-15,4 21-1 0,-4-10 0 16,-4 18 0-16,0-18 0 15,0 14 0-15,0-14 1 16,0 14-1-16,0-17 0 16,4 20 0-16,0-17 0 15,-4 18 0-15,0-15 1 16,-4 8-1-16,4-15 0 16,0 22 0-16,0-18 0 15,0 14 0-15,0-18 0 16,4 15 0-16,-4-15 0 15,0 18 0-15,0-10 0 0,0 3 0 16,0-14 1-16,0 21-1 16,0-18 0-16,0 11 0 15,0-10 0-15,0 13 0 16,0-13 1-16,0 17-1 16,0-18 0-16,-4 11 0 15,4-17 0-15,0 17 0 16,0-14 0-16,0 3 0 15,0-10 0-15,4 21 0 16,0-17 0-16,0 20 0 16,-4-13 0-1,0 41-1 1,0-20 1-16,0 7 0 16,0-18 0-16,4-7 0 15,-4-15 0-15,4 22 0 0,-4-17 0 16,4 13 0-16,0-13 0 15,-4 10 0-15,0-14 1 16,0 21-1-16,0-18 0 16,0 11 0-16,0-14 0 15,0 3 0-15,0-10 0 16,0-11 0-16,0-7 0 16,0 15 0-16,0-8 0 15,0 11 0-15,0-11 0 16,0 11 0-16,0-11 0 15,4 7 0-15,0-7 0 0,0 1-1 16,-4-5 0-16,4-2-6 16,-4-5 1-16</inkml:trace>
    <inkml:trace contextRef="#ctx0" brushRef="#br0" timeOffset="1094.51">-181 237 16 0,'0'-4'8'0,"0"-7"-5"0,0 11 9 15,0-7-11-15,0 7 0 16,0 0 1-16,0 0 0 15,4-7-3-15,4 0 1 16,-4-3 1-16,0 3 1 0,4-7-1 16,-4 3 1-16,4-3-2 15,0 3 1-15,3-13 0 16,-3 2 0-16,8-6-1 16,-4 4 1-16,4-5-1 15,-4 5 0-15,0 2 0 16,0 8 0-16,0-3 0 15,-4-1 0-15,0 4 0 16,-4 3 0-16,3 4 0 16,-3 0 0-16,0 0-1 15,0 0 1-15,0 0 0 16,0 4 1-16,-4 3-1 16,0 0 0-16,4 3 1 15,0 1 0-15,-4 3-1 16,0 0 1-16,4 0-1 15,-4 0 1-15,4 3-1 0,-4 1 1 16,4 10-1-16,0-7 0 16,4 11 0-16,-4-7 1 15,0 6 0-15,0-3 0 16,8 1 0-16,0-5 0 16,0 4 0-16,-4-6 0 15,0 2 0-15,-5-3 0 16,5-3-3-16,-4-4 1 15,4-4-7-15,0-3 0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23.3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E8EF0B5-BF00-4D38-85A1-9BF78C81DE26}" emma:medium="tactile" emma:mode="ink">
          <msink:context xmlns:msink="http://schemas.microsoft.com/ink/2010/main" type="inkDrawing" rotatedBoundingBox="2942,9044 8583,8779 8588,8872 2947,9137" shapeName="Other">
            <msink:destinationLink direction="with" ref="{166D18E6-69D4-4B83-80DE-BB6F2C87F9C3}"/>
            <msink:destinationLink direction="with" ref="{A72AD187-BDD5-454C-AC3B-F2CADE248DAE}"/>
          </msink:context>
        </emma:interpretation>
      </emma:emma>
    </inkml:annotationXML>
    <inkml:trace contextRef="#ctx0" brushRef="#br0">0 313 3 0,'4'3'1'0,"24"-17"-1"0,-21 11 2 16,5-1-2-16,4 1 0 16,4 6 0-16,8 1 0 0,8-1 1 15,-1 1 1-15,5-1 0 16,-4-3 0-16,3 0-1 16,5 0 1-16,8 0-1 15,7-7 1-15,1 4-2 16,7-4 0-16,5 3 0 15,-1 4 0-15,-7-3 0 16,-1-4 1-16,4 3-1 16,13-3 0-16,-5 3 0 15,9 1 0-15,3-1 0 16,-4 4 0-16,-7-3 0 16,3-4 0-16,8 7 0 15,1-4 0-15,3-3 0 16,4 7 0-16,-4-3 0 15,-11-1 0-15,7-3 0 16,4 4 0-16,1 3 0 0,-1 0 0 16,8 3 0-16,-7-3 1 15,-1 0-2-15,4-7 1 16,0 4 0-16,8-1 1 16,5 4-1-16,-13 0 0 15,-12-4 0-15,9 1 0 16,-1-4 0-16,0 0 0 15,0 3 0-15,9 1 0 16,-9-1 0-16,0-3 1 0,0 0-1 16,5 0 1-16,-5-4-1 15,0 1 0-15,-3 3 0 16,-1 3 0-16,-20 1-1 16,-7 3 1-16,-1 0 0 15,1 0 0-15,-1-4-1 16,1 1 1-16,0-1 0 15,-9 1 0-15,9-1 0 16,-5 1 0-16,1-1 0 16,-5 1 0-16,-3-1 0 15,-8-3 0-15,-1 0 0 16,1 0 1-16,0-4-1 16,-1 1 0-16,5 3 0 15,-4-4 1-15,-1 0-1 16,1 4 1-16,-8 4-1 15,-4-1 0-15,-4 1-3 0,-5 3 1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21.9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A8EDBBC-0302-4D68-847D-B801BEFB1AFD}" emma:medium="tactile" emma:mode="ink">
          <msink:context xmlns:msink="http://schemas.microsoft.com/ink/2010/main" type="inkDrawing" rotatedBoundingBox="1383,4737 1797,3919 2186,4116 1773,4934" semanticType="callout" shapeName="Other">
            <msink:sourceLink direction="with" ref="{95848715-24EA-42E5-A719-37376839F31D}"/>
          </msink:context>
        </emma:interpretation>
      </emma:emma>
    </inkml:annotationXML>
    <inkml:trace contextRef="#ctx0" brushRef="#br0">87 76 13 0,'0'7'6'0,"4"4"1"15,-4-7 0-15,0 6-7 16,0 4 1-16,-4 7 0 15,0 8 1-15,1 2-3 16,-5 1 1-16,4 0 0 16,0-4 1-16,0 18-1 15,0-11 1-15,0 11-1 16,-4-11 0-16,4 15 0 16,0-11 1-16,0 13-1 15,4-13 0-15,-4 0 0 16,0-7 1-16,0 3-1 0,0-7 0 15,0-3 0-15,0-7 1 16,0-4-1-16,4-4 1 16,-4-3 0-16,4 0 0 15,0-14-1-15,0 7 1 16,4-14-1-16,0 4 1 16,4-15-1-16,-4 4 0 15,0-11 0-15,0 7 0 16,4-13 0-16,-4 6 1 15,8-14-2-15,-4-7 1 16,4 4 0-16,-1 17 1 16,1-14 0-16,0 4 0 0,4-8-1 15,-4 5 0-15,4-1 1 16,0 0 0-16,4 7-1 16,-1 4 0-16,1 3 0 15,-4 4 1-15,4 7-1 16,0-1 0-16,-4 8 0 15,4 11 1-15,-1 6-1 16,1 4 1-16,0 0-1 16,0 4 0-16,0 0 0 15,-4 3 1-15,0 3-1 16,-5-3 0-16,-3 1 0 16,0 2 1-16,-4 4 0 15,-4 1 0-15,4 2-1 16,-4 8 1-16,0-4-1 15,-8-7 1-15,0 1-1 0,0-1 1 16,-7 0-1-16,-1 0 0 16,-4-3 0-16,4-4 0 15,-12 3 1-15,4-2 0 16,-7-1 0-16,3-4 0 16,0-3 0-16,4-3 0 15,0-4 0-15,5 0 0 16,-1-4-9-16,4 1 1 15,8 6-2-15,4-3 1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9:39.5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2AD187-BDD5-454C-AC3B-F2CADE248DAE}" emma:medium="tactile" emma:mode="ink">
          <msink:context xmlns:msink="http://schemas.microsoft.com/ink/2010/main" type="inkDrawing" rotatedBoundingBox="3536,4348 7451,7648 6778,8447 2863,5147" semanticType="callout" shapeName="Other">
            <msink:sourceLink direction="with" ref="{1E8EF0B5-BF00-4D38-85A1-9BF78C81DE26}"/>
            <msink:sourceLink direction="with" ref="{95848715-24EA-42E5-A719-37376839F31D}"/>
          </msink:context>
        </emma:interpretation>
      </emma:emma>
    </inkml:annotationXML>
    <inkml:trace contextRef="#ctx0" brushRef="#br0">2-6 13 0,'0'0'6'0,"4"-7"0"16,-4 7 6-16,0 0-11 15,0 0 1-15,4 3 1 16,-4-3 1-16,0 11-5 16,0-4 1-16,4 7 2 15,-4 0 1-15,4 8-2 16,0-8 1-16,4 10-1 16,-4-6 0-16,4-4-1 15,0-3 1-15,0 13-1 0,0-6 1 16,0 14 0-16,0-11 0 15,-1 11 0-15,-3-4 1 16,0 7-1-16,0-7 0 16,4 15 0-16,-4-8 1 15,4-3-2-15,0-4 1 16,0 14-1-16,0-10 1 16,4 10-1-16,-4-6 0 15,8 6 0-15,-4-10 1 16,3-1-1-16,1-6 1 15,0 7-1-15,-4-7 0 0,4 6 0 16,0-2 1-16,0 2-1 16,0-6 0-16,0 14 0 15,-1-11 1-15,5 18-1 16,-8-11 0-16,0 8 0 16,-4-8 1-16,8 14-1 15,-8-14 0-15,4 8 0 0,0-11 0 16,0-8 0-16,-1-3 1 15,9 4-1-15,-4-7 1 16,8 10-1-16,-8-3 1 16,8 10-1-16,-4-10 0 15,3 21 0-15,-7-15 0 16,8 15 0-16,-4-11 1 16,4 4-1-16,-5-7 0 15,9 10 0-15,-4-6 1 0,12 9-1 16,-8-13 0-16,3 7 0 15,-7-11 1-15,8 4-1 16,-4-7 1-16,-1-8-1 16,-7-3 0-16,4 11 0 15,-4-7 1-15,4 6-1 16,-4-2 1-16,3 9-1 16,-3-2 1-16,8 16-1 15,-4-6 0-15,8-7 0 16,-9-7 0-16,9 3 0 15,-8-3 0-15,8 6 0 0,-4-6 0 16,7 7 0-16,-7-8 0 16,8 12-1-16,-8-12 1 15,7 1 0-15,-3-4 0 16,-4-7 0-16,-8-3 0 16,7 3 0-16,-3 0 0 15,8 11 0-15,-8-7 1 16,8 3-1-16,-9-4 0 15,9 5 0-15,-4-5 0 16,8 4 0-16,-9-7 1 16,9 8-1-16,-8-1 0 0,12-4 0 15,-9-2 1-15,13 6-1 16,-12-7 0-16,11 11 0 16,-11-8 0-16,0 8 0 15,-8-8 1-15,7 1-1 16,-7-4 0-16,12 7 0 15,-8-6 1-15,7 2-1 16,-3-3 0-16,8 4 0 16,-8-4 0-16,3 4 0 15,-3-4 0-15,12 7 0 16,-8-7 0-16,11 0 0 16,-11-3 0-16,4 3 0 15,-9-4 0-15,-3 1 0 16,-4 0 0-16,4-1 0 15,-5-3 0-15,9 0 0 16,-8 0 0-16,8-10 0 0,-4-1 0 16,7 4 0-16,-7 0 1 15,8 0-1-15,-8 0 0 16,3 0 0-16,-7 0 0 16,8-3 0-16,0-1 0 15,3 1 0-15,-7 3 0 16,4 0 0-16,-8 0 0 15,7 3 0-15,-3-3 0 16,-4 0 0-16,-8 0 0 16,8 7 0-16,-4 0 0 15,3-3 0-15,-3-1 1 0,4 1-1 16,-4-4 0-16,4 0 0 16,-8 0 0-16,3-7 0 15,-3 0 0-15,4 0 0 16,-4 3 0-16,4 8 0 15,-4-1 1-15,0 4-1 16,-5 0 0 0,5-3 0-16,0-1 1 15,-4 1-1-15,-4-4 0 16,0 0 0-16,0 0 1 16,0 0-1-16,-4 0 0 15,0 0 0-15,0 0 1 16,0 4-1-16,-4-4 1 15,4 0-2-15,-4 0 0 16,4-8-6-16,0 1 1 0,4-7-6 16,-4 4 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9:41.2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310434-6175-4F24-8608-EE94923D79CF}" emma:medium="tactile" emma:mode="ink">
          <msink:context xmlns:msink="http://schemas.microsoft.com/ink/2010/main" type="writingRegion" rotatedBoundingBox="7089,4646 10451,4717 10433,5566 7071,5495"/>
        </emma:interpretation>
      </emma:emma>
    </inkml:annotationXML>
    <inkml:traceGroup>
      <inkml:annotationXML>
        <emma:emma xmlns:emma="http://www.w3.org/2003/04/emma" version="1.0">
          <emma:interpretation id="{2D018DAE-F3D2-4428-87FB-98913CEC5D04}" emma:medium="tactile" emma:mode="ink">
            <msink:context xmlns:msink="http://schemas.microsoft.com/ink/2010/main" type="paragraph" rotatedBoundingBox="7089,4646 10451,4717 10433,5566 7071,5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706184-1885-4CB7-AB2D-8DB0B747B92C}" emma:medium="tactile" emma:mode="ink">
              <msink:context xmlns:msink="http://schemas.microsoft.com/ink/2010/main" type="line" rotatedBoundingBox="7089,4646 10451,4717 10433,5566 7071,5495"/>
            </emma:interpretation>
          </emma:emma>
        </inkml:annotationXML>
        <inkml:traceGroup>
          <inkml:annotationXML>
            <emma:emma xmlns:emma="http://www.w3.org/2003/04/emma" version="1.0">
              <emma:interpretation id="{95848715-24EA-42E5-A719-37376839F31D}" emma:medium="tactile" emma:mode="ink">
                <msink:context xmlns:msink="http://schemas.microsoft.com/ink/2010/main" type="inkWord" rotatedBoundingBox="7089,4646 10451,4717 10433,5566 7071,5495">
                  <msink:destinationLink direction="with" ref="{8A8EDBBC-0302-4D68-847D-B801BEFB1AFD}"/>
                  <msink:destinationLink direction="with" ref="{166D18E6-69D4-4B83-80DE-BB6F2C87F9C3}"/>
                  <msink:destinationLink direction="with" ref="{A72AD187-BDD5-454C-AC3B-F2CADE248DAE}"/>
                </msink:context>
              </emma:interpretation>
            </emma:emma>
          </inkml:annotationXML>
          <inkml:trace contextRef="#ctx0" brushRef="#br0">14 85 28 0,'-12'-4'14'0,"8"4"-14"0,4 0 27 0,0 0-27 16,4-3 1-16,4 3 0 16,4 0 1-16,4-4-3 15,4 4 1-15,7-3 1 16,5-1 1-16,4 1-1 15,4-5 0-15,11 1 0 16,-3 0 0-16,3 0-1 16,-3 0 0-16,-4 0-6 15,-9 0 1-15,5 0-5 16,0 0 1-16</inkml:trace>
          <inkml:trace contextRef="#ctx0" brushRef="#br0" timeOffset="-312.51">375 99 24 0,'-12'7'12'0,"0"7"-9"16,16-7 13-16,-4-3-15 15,-4-1 0-15,0 8 2 16,0 10 1-16,0 7-5 16,1-7 1-16,-1 18 2 15,0-7 0-15,0 24-1 16,0-13 1-16,0 6-2 16,0-10 1-16,4 3-1 15,0-10 0-15,0-4-9 16,0-7 1-16,12-17-1 15,-4-1 1-15</inkml:trace>
          <inkml:trace contextRef="#ctx0" brushRef="#br0" timeOffset="299.87">558 370 30 0,'4'8'15'0,"16"-12"-13"0,-16 0 23 0,7 4-25 16,9-3 0-16,8-4 0 16,4 0 1-16,4-4-3 15,3 1 0-15,-3 3-7 16,4 0 1-16</inkml:trace>
          <inkml:trace contextRef="#ctx0" brushRef="#br0" timeOffset="515.63">625 568 27 0,'-8'-4'13'0,"12"15"-8"16,0-11 17-16,8 0-22 16,4 0 0-16,8-7 0 0,8-4 1 15,3 1-4-15,5-4 0 16,8 0-5-16,7 0 0 16</inkml:trace>
          <inkml:trace contextRef="#ctx0" brushRef="#br0" timeOffset="921.88">1590 258 26 0,'-36'3'13'0,"20"-6"-12"16,12-1 19-16,-4 4-18 16,-8 4 0-16,-4 3 1 15,1 0 0-15,-5 3-4 16,0 4 0-16,-4-3 2 16,0 3 1-16,1 7-1 15,3 4 0-15,4 7-1 16,4 3 1-16,4-3-1 15,0-1 1-15,4-2-1 16,0-1 1-16,4 0-1 16,4 0 0-16,4-3-1 15,0-4 1-15,8 0 0 0,4-3 1 16,4-4-1-16,4-7 0 16,4-3-2-16,7-8 0 15,-3-6-8-15,12-8 1 16</inkml:trace>
          <inkml:trace contextRef="#ctx0" brushRef="#br0" timeOffset="1359.39">1800 310 22 0,'-24'8'11'0,"0"6"-5"15,16-11 12-15,0 4-16 16,1 7 0-16,-1 8 1 16,0 2 0-16,4 8-4 15,4 0 0-15,4-4 3 16,4 7 0-16,3-7-1 16,1 4 0-16,4-7-1 15,-4-4 1-15,4-10-1 16,4-8 1-16,4-3-1 15,4-7 0-15,-1 0 0 16,-3-7 0-16,4-4 0 16,-12-3 0-16,0-4 0 15,-8-6 0-15,-4-1 0 0,-8 0 0 16,-4 7 1-16,-4-3 0 16,-4 7-1-16,0 0 1 15,-8 7-1-15,8 0 1 16,4 7-1-16,0 0 0 15,1 3-1-15,-1 4 1 16,4 4-4-16,0-1 1 16,4 1-7-16,8-1 1 15</inkml:trace>
          <inkml:trace contextRef="#ctx0" brushRef="#br0" timeOffset="1939.11">2240 251 23 0,'-3'7'11'0,"-9"10"-9"15,8-10 14-15,0 4-16 16,0-1 1-16,-4 15 0 16,0 3 1-16,4 4-3 15,-4 3 1-15,0 4 1 0,0-4 1 16,0 1-1-16,4-5 0 16,0-9-1-16,0 2 1 15,0-6 0-15,4-4 0 16,0-10-1-16,0-4 1 15,8-7 0-15,4-8 0 16,4-6 0-16,-4-7 0 16,8-7-1-16,0 3 0 0,-1 0 0 15,9 1 0-15,0-1-1 16,0 4 0-16,-4 3 0 16,-9 4 0-16,1 3 0 15,0 4 0-15,-4 7 0 16,-4 7 1-16,0 3 0 15,0 8 1-15,-4 3 0 16,-4 4 0-16,0 3 0 16,0 4 1-16,0 3-1 15,0 7 0-15,0-7-1 16,0-3 1-16,0-4-1 16,0 4 1-16,0-7-1 15,4-1 0-15,0-3-4 16,4-10 1-16,4-1-6 15,7-3 0-15</inkml:trace>
          <inkml:trace contextRef="#ctx0" brushRef="#br0" timeOffset="2470.37">2975 258 20 0,'-12'-11'10'0,"8"-14"-6"0,0 15 12 0,-4 3-14 15,-4 0 1-15,-8 0 2 16,0 3 0-16,1 0-6 15,-5 4 1-15,0 4 4 16,0 7 0-16,0 3-1 16,4 3 0-16,1 1-1 15,7 3 0-15,4-3-2 16,4-1 1-16,8 1-1 16,8 0 0-16,0 6-1 15,7 1 1-15,5 0 0 16,4-1 0-16,-4 1 0 15,-4 0 1-15,-1-4-1 16,-11 0 1-16,-8-3-1 0,-11 3 1 31,-25 7-1-31,0-7 1 16,0-3 0-16,5-7 0 16,-1-4-1-16,4 0 1 15,4-4-2-15,4 1 1 16,5-4-3-16,3-4 0 15,8-3-5-15,4-3 0 16,12-1-3-16,7-7 1 16</inkml:trace>
          <inkml:trace contextRef="#ctx0" brushRef="#br0" timeOffset="3220.38">2963 293 29 0,'12'3'14'0,"19"-6"-8"0,-19 3 19 16,0-4-25-16,4 1 1 15,12-4 0-15,4-4 1 16,7 1-3-16,5-5 1 15,0 1 0-15,-1 0 0 16,-3 4-10-16,4-1 1 16</inkml:trace>
          <inkml:trace contextRef="#ctx0" brushRef="#br0" timeOffset="2892.25">3308-81 26 0,'-4'-4'13'0,"4"1"-14"15,0 3 22-15,0 0-19 16,0 7 1-16,0 3-1 15,-4 8 1-15,-4 7-4 16,0 7 0-16,-4-1 2 16,0-2 1-16,-3 9-2 15,-1 5 1-15,0-1 0 0,0 0 0 16,0 1-1-16,4 3 0 16,0 3 0-16,4-10 0 15,0 3 0-15,4-10 0 16,0-4 0-16,1-3 0 15,3-4 0-15,0 0 1 16,3-3-1-16,5-4 1 16,4-4-1-16,8-6 1 15,4-4-1-15,0-4 1 16,4-3-4-16,-1 0 0 0,-3-3-6 16,4-1 0-16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6:28:24.0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56765E6-245E-46DA-BB7B-BBD628BF3BDC}" emma:medium="tactile" emma:mode="ink">
          <msink:context xmlns:msink="http://schemas.microsoft.com/ink/2010/main" type="writingRegion" rotatedBoundingBox="8394,8572 9688,8572 9688,9175 8394,9175"/>
        </emma:interpretation>
      </emma:emma>
    </inkml:annotationXML>
    <inkml:traceGroup>
      <inkml:annotationXML>
        <emma:emma xmlns:emma="http://www.w3.org/2003/04/emma" version="1.0">
          <emma:interpretation id="{91D3ADA2-E12D-41ED-84D7-D1807A290E2A}" emma:medium="tactile" emma:mode="ink">
            <msink:context xmlns:msink="http://schemas.microsoft.com/ink/2010/main" type="paragraph" rotatedBoundingBox="8394,8572 9688,8572 9688,9175 8394,9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CDE94-866C-4B7A-AA2D-5D9BCF73CF3D}" emma:medium="tactile" emma:mode="ink">
              <msink:context xmlns:msink="http://schemas.microsoft.com/ink/2010/main" type="line" rotatedBoundingBox="8394,8572 9688,8572 9688,9175 8394,9175"/>
            </emma:interpretation>
          </emma:emma>
        </inkml:annotationXML>
        <inkml:traceGroup>
          <inkml:annotationXML>
            <emma:emma xmlns:emma="http://www.w3.org/2003/04/emma" version="1.0">
              <emma:interpretation id="{96AA33DB-AAE8-4A46-B014-1F14FC2B9017}" emma:medium="tactile" emma:mode="ink">
                <msink:context xmlns:msink="http://schemas.microsoft.com/ink/2010/main" type="inkWord" rotatedBoundingBox="8394,8572 9688,8572 9688,9175 8394,9175"/>
              </emma:interpretation>
            </emma:emma>
          </inkml:annotationXML>
          <inkml:trace contextRef="#ctx0" brushRef="#br0">-1 0 9 0,'4'-3'4'0,"0"6"7"0,-4-3 4 16,0 0-14-16,4 4 1 15,0-1 0-15,0-3 0 16,4 7-3-16,0 4 1 16,-1-4 1-16,9 4 0 15,0-1 0-15,4 1 0 16,4 3-1-16,0-4 1 16,0 1-1-16,-1-4 0 15,5 0 0-15,0 0 1 0,0-3-1 16,-5-1 0-16,1 1 0 15,-4 3 0-15,0-4 0 16,-4 1 1-16,-4-1-1 16,0 1 1-16,-8-1 0 15,-8 5 0-15,-4-1-1 16,-4 0 1-16,-4 3-1 16,0 1 1-16,-4-1-1 15,0 1 0-15,1 3 0 16,-1 0 0-16,0 0 0 15,0 0 1-15,0-3-1 16,0 0 0-16,1-1 0 16,3-3 0-16,0 0-1 15,4 0 1-15,4-3-6 16,4-1 0-16,4 1-1 16,12-1 0-16</inkml:trace>
          <inkml:trace contextRef="#ctx0" brushRef="#br0" timeOffset="781.29">852 113 16 0,'-4'4'8'0,"8"-1"-7"16,-4 1 12-16,0-1-13 16,4 1 1-16,-4-4 1 15,4 3 0-15,0 4-2 0,0 4 0 16,0 3 1-16,4 4 1 15,0-1-1-15,0 4 0 16,4 4-1-16,0-4 1 16,0 8-1-16,-1 2 0 15,5 5 0-15,-4-8 1 16,4 4-1-16,-4-4 1 16,0-4-1-16,0 1 0 15,0-4 0-15,0 1 1 16,-4-8-1-16,-1-4 1 15,1-3-1-15,-4 0 1 0,0 0 0 16,0-3 0-16,-4-1-1 16,0 1 1-16,0-4 0 15,0 0 1-15,-4 0-2 16,4 0 1-16,0 0 0 16,0-7 0-16,0 0-1 15,0 0 1-15,4 0-1 16,0-4 1-16,4-3-1 15,0-4 1-15,-4-10-1 16,4-4 1-16,0 4-1 16,4-4 0-16,4-3 0 15,0-7 0-15,4 3 0 16,-1 7 1-16,-3 8-1 16,0-5 0-16,-4 1 0 15,0 7 0-15,0 0-2 16,-4 0 1-16,-4 3-8 0,4 11 0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16:47.1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12855 4646 21 0,'-3'-11'10'0,"3"6"-4"0,0 5 11 15,0 0-16-15,0 0 1 16,0 0 2-16,0 0 0 16,0-5-4-16,0 5 0 15,0 0 3-15,0 0 1 16,0 3-1-16,0 2 1 0,0 3-2 15,-3 5 0-15,0 8-1 16,0-5 0-16,0 5 0 16,0-5 0-16,0 18 0 15,0-7 0-15,0 18-1 16,0-11 1-16,0 11-1 16,0-10 1-16,0 12-1 15,0-12 0-15,0 4 0 16,0-7 0-16,0-5 0 15,0-6 1-15,0-3-1 16,3-4 0-16,0-1 0 16,0-3 1-16,0-2-1 15,0-2 0-15,0-4 0 16,0-2 1-16,0 0-1 16,0 0 1-16,9-10-1 15,-3 2 1-15,6-13-1 16,-3 5 0-16,6-6 0 0,-4 7 0 15,7-12-1-15,-3 6 1 16,0-3 0-16,-3 6 0 16,3-6-1-16,-3 5 1 15,3 1 0-15,-3 5 0 16,0 2 0-16,-4 3 0 16,1 5 0-16,-3 1 0 15,0 2 0-15,0 0 1 16,0 8 0-16,0 0 1 15,0 8-1-15,0-6 0 0,3 9 0 16,0-9 0-16,3 6 0 16,-3-5 0-16,3 7-1 15,-3-5 1-15,2 9 0 16,1-7 0-16,3 7-1 16,-3-7 0-16,0 1 0 15,-3-2 1-15,3-4 0 16,-3-2 0-16,3 0-1 15,-3 0 1-15,-3 0 0 16,0-3 0-16,-3-2 0 16,0 0 0-16,-3-3 0 15,0 0 0-15,3-3 0 16,-3 3 1-16,5-19-1 16,1 3 0-16,3-5-1 15,-3 3 1-15,0-14-1 16,0 8 0-16,3-18 0 0,-3 10 0 15,3-8 0 1,3 1 1-16,0-4-1 16,0 12 0-16,0-1 0 0,0 3 0 15,-4-3 0-15,1 8 1 16,-3-2-2-16,0 5 0 16,-3 5-3-16,0 3 1 15,-3 2-5-15,0 3 0 16,0 3-8-16,0 5 1 15</inkml:trace>
  <inkml:trace contextRef="#ctx0" brushRef="#br0" timeOffset="812.51">13593 4863 25 0,'0'0'12'0,"0"3"-3"0,0-3 12 16,3-3-19-16,6 3 1 15,-3 0 1-15,5-3 1 16,4 1-6-16,-3-1 1 16,0 0 3-16,0 3 0 15,3 0-1-15,-3-2 0 16,0 2-1-16,0 0 0 15,0 0 0-15,0 0 0 16,-1 0-1-16,1-3 0 0,-3 1-4 16,0-1 0-16,-3 0-8 15,6 1 1-15</inkml:trace>
  <inkml:trace contextRef="#ctx0" brushRef="#br0" timeOffset="1203.14">13605 5001 29 0,'-6'0'14'0,"6"13"-6"0,0-13 17 15,3 0-23-15,0 2 0 16,3 1 2-16,0 0 0 16,-1-1-4-16,4 1 0 15,3 0 3-15,3-3 1 16,-3 2-1-16,0-2 0 15,3-2-1-15,0-1 0 16,3 0-1-16,0-2 1 16,-1 0-4-16,-2 2 0 15,-3 3-10-15,3-5 0 0,0 5-2 16,-3-3 1-16</inkml:trace>
  <inkml:trace contextRef="#ctx0" brushRef="#br0" timeOffset="2031.27">15096 4379 24 0,'0'-11'12'0,"0"-7"-9"0,0 12 18 0,0-1-18 0,-3-1 0 0,-3 0 1 16,-3 0 1-16,-3 2-6 16,-3-2 0-16,-6 1 4 15,-2 1 0-15,-1 4-1 16,-3 2 0-16,-3-3-1 16,0 0 1-16,1 6-1 15,-1 2 1-15,-3 6-1 16,6 5 0-1,1 21 0 1,2 5 0-16,9-2-1 16,3-1 1-16,3 9-1 0,3-3 1 15,3-3-1 1,0 6 1-16,3 0-1 0,0 10 0 16,3 3 1-16,-3-6 0 15,0 3 0-15,-6 3 1 16,-3-13-1-16,3 0 1 15,-6-3 0-15,3-8 0 16,-14 2-2-16,5-10 1 16,-12 11 0-16,9-11 0 15,-9-5 0-15,7-5 0 16,-13-9-1-16,9-2 1 0,-9-11 0 16,4 1 0-16,-1-6-2 15,6 0 1-15,0-5-3 16,4-1 0-16,8 1-6 15,0 3 1-15,12-1-7 16,12 3 1-16</inkml:trace>
  <inkml:trace contextRef="#ctx0" brushRef="#br0" timeOffset="2609.41">15146 4755 27 0,'-5'2'13'0,"5"-4"-7"15,0 2 17-15,-3-3-22 16,0 8 1-16,0 6 1 16,0 5 0-16,0 5-4 15,-3 13 1-15,3 11 2 16,0 8 1-16,-3 11-1 16,-3-4 0-16,-6 4-1 15,3-16 1-15,-6 20-1 16,6-12 0-16,-9 7-1 15,7-12 1-15,-7 10-1 16,6-14 1-16,0-7-1 16,6-8 1-16,-3-1-2 0,3-7 1 15,0-3-3-15,3-2 1 16,0-6-4-16,3-2 0 16,0-14-6-16,0 0 1 15</inkml:trace>
  <inkml:trace contextRef="#ctx0" brushRef="#br0" timeOffset="3000.04">15054 5051 25 0,'9'-29'12'0,"12"-3"-8"0,-18 21 15 0,6-7-18 15,3 2 1-15,6-2 0 16,5-1 1-16,4 0-4 16,3 4 1-16,6 4 1 15,-4 6 1-15,-2 5-1 16,-3 5 1-16,-3 8-1 16,0 11 1-16,-6 8-1 15,-7 0 1-15,-8 5 0 16,-6-3 0-16,-3 0 0 15,-5-2 0-15,-4-11-1 16,-6-2 0-16,-3-3 1 16,0-3 0-16,-3-5-1 15,1 0 0-15,-4-6-1 16,6-2 1-16,3-5-2 0,6-3 1 16,3 0-5-16,4-2 1 15,5-1-8-15,8 1 0 16</inkml:trace>
  <inkml:trace contextRef="#ctx0" brushRef="#br0" timeOffset="3828.17">16164 4419 26 0,'-3'2'13'0,"3"-2"-5"16,0 3 14-16,-2 7-21 16,-1 6 0-16,-3 8 0 0,3 8 1 15,-6 5-2-15,-3 5 0 16,0 6 1-16,0 5 0 15,0 0 0-15,-3 5 1 16,6-3-1-16,3-2 0 16,0-5-1-16,0-6 1 15,0-2 0-15,-2-6 0 16,2-4-1-16,0-9 1 16,0-3 0-16,3-5 0 0,0-5 0 15,3-5 0-15,0-3 0 16,3-11 0-16,-3 1-1 15,3-3 1-15,-3-6-1 16,0-2 0-16,0-3 0 16,0 0 0-16,-3 0 0 15,0-5 1-15,-3 6-1 16,-3 4 0-16,-3 1 0 16,-3 2 0-16,-6 0 0 15,3 3 0-15,0 5 0 16,-2 2 0-16,-1 4-1 15,0 2 1-15,0 5-1 16,0 0 1-16,0 3-1 16,4 8 1-16,-1 5-1 15,6 3 1-15,0 3 0 16,3 4 0-16,3-2 0 16,3-2 1-16,0-1-1 0,6 3 1 15,3-13-1-15,6-3 0 16,3 1 0-16,6-1 1 15,2-5 0-15,10-5 0 16,3-6-2-16,0-8 0 16,2-5-4-16,4-5 1 15,-3 0-8-15,5-3 1 16</inkml:trace>
  <inkml:trace contextRef="#ctx0" brushRef="#br0" timeOffset="4500.06">16525 4329 22 0,'-3'0'11'0,"0"-3"-4"16,3 3 10-16,0 3-15 15,0-1 1-15,0 6 1 0,0 5 1 16,0 3-6-16,-3 5 1 15,3 9 3-15,0 1 1 16,0 6-2-16,-3 11 1 16,0-3-1-16,0 0 0 15,3 3-1-15,-6-3 0 16,6 10-1-16,0-2 1 16,0-3 0-16,0-5 0 15,0-5-1-15,0-3 1 0,0-5-1 16,0-3 1-16,0-3 0 15,0-5 0-15,0-5-1 16,0-2 1-16,6-9 0 16,-3-3 1-16,3-7-1 15,0-3 0-15,3-2 0 16,0-9 0-16,2-5 0 16,7-10 0-16,3-3-1 15,6-8 0-15,3 0 0 16,-1 0 0-16,4-3 0 15,3 1 0-15,0-4 0 16,-4 1 0-16,1 3 0 16,-12-1 0-16,-3 8 0 15,0 3 0-15,-3 0-2 16,2 5 1-16,-5 6-3 16,-3 2 0-16,0 6-5 15,-3 2 0-15,3 3-4 0,3 7 0 16</inkml:trace>
  <inkml:trace contextRef="#ctx0" brushRef="#br0" timeOffset="22390.95">12477 6895 19 0,'-3'-5'9'0,"6"5"-2"0,-3 0 10 16,0 0-16-16,0 0 1 15,0 0 2-15,0 0 1 16,2 2-5-16,1 1 0 16,-3 2 3-16,0 3 1 15,0 0-1-15,-3 5 0 0,1 9-2 16,-4 9 1-16,-3 1-1 15,0 5 1-15,-3 3-2 16,3 7 1-16,0 6 0 16,0 0 0-16,-3 3-1 15,0-3 1-15,0-8-1 16,0 0 1-16,3-6-1 16,3-4 0-16,1-3 0 15,2-6 1-15,-3-5-1 16,3-2 1-16,0-6 0 15,0-2 0-15,3-6 0 16,0-3 0-16,-3-9 0 16,0-7 0-16,3 1-1 15,0-3 0-15,3-8 0 16,3-5 0-16,-3-8 0 16,0-2 0-16,3-9 0 0,0 3 0 15,2-8 0-15,4 0 0 16,3 3-1-16,3 2 1 15,3 6 0-15,0 0 0 16,3 4-1-16,-4 4 1 16,4 2-1-16,3 9 0 15,0 4 1-15,0 8 0 16,-1 9 0-16,1 4 0 16,0 6 0-16,-3 6 0 15,-6 4 0-15,-3 9 1 16,-7-4 0-16,-5 1 0 0,-6 3 0 15,-5-1 1-15,-7 1-1 16,-9-4 1-16,0-1 0 16,-3-7 1-16,-3-4-1 15,-2-3 0-15,2-5-1 16,0-6 1-16,3-2-1 16,7-3 1-16,2 0-4 15,6-3 1-15,6 3-5 16,6 0 0-16,6 0-9 15,12 3 1-15</inkml:trace>
  <inkml:trace contextRef="#ctx0" brushRef="#br0" timeOffset="23015.96">12962 6636 25 0,'0'-6'12'0,"6"4"0"0,-6 2 9 0,3 0-19 16,3 0 0-16,0 2 2 15,-1 4 0-15,-2 4-5 16,0 4 1-16,-3 7 2 16,0-3 1-16,0 14-1 15,0 8 0-15,0-3 0 16,0 5 0-16,0 3-1 15,0-8 1-15,-3 0-1 16,0 3 1-16,1-3-1 16,-1-3 1-16,0-2-1 15,3-6 1-15,0-4-1 16,0-7 1-16,3-7 0 16,0-5 0-16,2-11 0 15,1-5 0-15,3-6 0 16,0 4 0-16,3-9-1 0,6-5 0 15,0-1-1-15,0-4 1 16,3-6-1-16,5 1 1 16,-2 2-1-16,-6 0 0 15,0 0 0-15,-3 2 0 16,3 3 0-16,-3 1 1 16,-4 10-3-16,1 2 1 15,-3 6-3-15,-3 5 0 16,0 0-5-16,-3 0 1 15,0 3-8-15,6 7 0 0</inkml:trace>
  <inkml:trace contextRef="#ctx0" brushRef="#br0" timeOffset="23375.34">13292 6953 41 0,'0'0'20'0,"3"-2"-20"16,-3 2 33-16,6 0-32 0,6-6 0 15,3 1 2-15,3 0 0 16,5-3-4-16,1 2 1 16,0 1 1-16,0 0 1 15,0 2 0-15,0-2 0 16,-4 2-2-16,-2 1 1 16,0-1-6-16,-6 6 1 15,-6-1-9-15,3 4 0 16</inkml:trace>
  <inkml:trace contextRef="#ctx0" brushRef="#br0" timeOffset="23625.34">13292 7093 37 0,'-9'-7'18'0,"6"7"-15"0,3 0 24 0,3 0-26 16,3 0 0-16,3 2 1 16,3 1 1-16,3-6-4 15,3 1 0-15,5-4 3 16,-2 1 0-16,0 0-1 16,0-1 0-16,0-2-4 15,3 3 0-15,-4 0-9 16,7 5 1-16</inkml:trace>
  <inkml:trace contextRef="#ctx0" brushRef="#br0" timeOffset="24250.35">13878 6821 32 0,'-3'-8'16'0,"3"5"-10"0,0 3 20 0,0 3-25 16,0 2 0-16,0 6 0 16,0 2 1-16,-2 6-2 15,-1 2 0-15,0 3 2 16,-3 5 0-16,-3 5 0 15,-3-10 0-15,3 5-1 16,-3-3 1-16,3 1-1 16,0-3 1-16,3-3-1 15,0-5 1-15,3-3-1 16,0-8 1-16,3-5-1 16,3-8 1-16,3-5-1 15,6 0 0-15,3-6 0 16,3-2 0-16,3-5-1 15,-1-1 0-15,4-2 0 0,0 0 0 16,3 3-1-16,6 2 1 16,-4-3-1-16,1 6 1 15,-3 3-1-15,-9 4 1 16,0 7-1-16,-3 4 1 16,-4 11 0-16,-2 2 1 15,-3 1-1-15,0 5 1 31,-6 16 0-31,-3 2 0 16,-3-5 0-16,0-5 0 16,0 2-1-16,0-4 0 0,1-4 0 15,2-2 1-15,-3-3-1 16,3-2 0-16,0-3-1 16,3-3 0-16,0-2-5 15,6-6 1-15,0 0-9 16,5-2 0-16</inkml:trace>
  <inkml:trace contextRef="#ctx0" brushRef="#br0" timeOffset="24625.36">14554 6686 34 0,'6'-3'17'0,"-3"1"-12"0,-3 2 20 16,0 0-24-16,0 2 1 16,0 4 1-16,0 4 0 15,-3 1-4-15,-3 2 1 16,-3 11 3-16,-3 8 1 15,0-1-2-15,-2 4 1 16,-1 2-1-16,3 2 0 16,-3-4-1-16,3-6 1 0,0 3-1 15,0-6 0 1,0-2-1-16,0-5 1 0,3-4-2 16,-3-4 0-16,7-6-4 15,-1-5 0-15,0-5-9 16,3 0 1-16</inkml:trace>
  <inkml:trace contextRef="#ctx0" brushRef="#br0" timeOffset="25141">14393 6760 35 0,'9'-16'17'0,"15"-18"-13"16,-15 23 23-16,6-2-26 15,9 0 0-15,3 2 1 16,2 3 0-16,-2 0-3 0,0 0 1 16,6 3 1-16,-1 5 1 15,-2-3-1-15,-6 1 0 16,0 7 1-16,-6-2 1 16,-12 18-1-16,-9 3 0 15,-9 0 0-15,-6 5 1 16,3 5-1-16,-6-2 0 15,-3 0-1-15,-2-9 0 16,-7 1-1-16,0-5 1 16,3-3-1-16,4-1 1 15,5-4-1-15,0-3 1 0,6-3-1 16,3-2 1-16,6-3-2 16,3 0 1-16,3 3-1 15,3-1 1-15,3 3-2 16,3 3 1-16,0 3 0 15,3 5 1-15,3 8-1 16,3-11 1-16,-1 3 0 16,4 2 1-16,0 1-1 15,-6-3 1-15,0 0-1 16,3-3 1-16,0-5-1 16,2-3 1-16,4-2-2 15,-6-3 1-15,12-8-7 16,-6 2 1-16,5-7-9 15,-5 3 1-15</inkml:trace>
  <inkml:trace contextRef="#ctx0" brushRef="#br0" timeOffset="25515.99">15197 6633 37 0,'0'0'18'0,"0"-5"-12"0,0 5 25 0,0-5-30 16,0 5 0-16,-3 5 2 16,0 5 1-16,0 6-4 15,-3 5 0-15,0 3 2 16,0 5 0-16,0 8 0 15,0 0 0-15,0 3-2 16,-2 0 1-16,-1-1-1 16,0-1 1-16,3-7 0 15,0 1 0-15,3-8-1 16,0-3 1-16,0-5-1 16,0-6 0-16,0-2-4 15,-3-5 1-15,0-6-6 16,0 1 0-16,6-4-6 15,3-4 1-15</inkml:trace>
  <inkml:trace contextRef="#ctx0" brushRef="#br0" timeOffset="25828.5">14905 6601 42 0,'6'-2'21'0,"15"-4"-23"0,-15 4 38 16,15 2-35-16,-6 0 1 0,12-3 0 16,-4 3 1-16,16-3-4 15,-9 1 1-15,23-3 2 16,-11 2 0-16,15-2-1 15,-16-1 0-15,10 4 0 16,-12-1 0-16,-1-5-3 16,-8 3 1-16,-3-1-8 15,-6 4 0-15,-3-1-5 16,-3 1 1-16</inkml:trace>
  <inkml:trace contextRef="#ctx0" brushRef="#br0" timeOffset="29625.43">12911 8022 29 0,'0'-2'14'0,"-3"4"-6"0,3-2 14 16,0 0-22-16,3 3 1 15,-3-3 1-15,0 0 0 16,0 0-2-16,-3 8 0 16,0 5 2-16,0 5 0 15,-3 6 0-15,0 3 0 16,0 10-1-16,0 8 1 15,-3 0-1-15,-2 10 1 16,-1-10-1-16,0 3 0 16,3 0-1-16,3-11 1 0,-3 8-1 15,3-6 1-15,0-4-1 16,0-4 1-16,6-4-1 16,0-6 0-16,0-2 1 15,0-9 0-15,-3 1 0 16,3-3 0-16,-3-6-1 15,3-10 0-15,0-2-2 16,0-3 0-16,0-6-4 16,0-5 1-16,3-5-3 15,0 3 0-15,0-6 0 16,0-2 1-16,3-4 2 16,-3 1 1-16,0 0 3 15,0 0 1-15,3-2 3 16,0 4 0-16,3 1 2 0,3-3 0 15,5 2 0-15,-5 9 0 16,12-8-1-16,3 12 0 16,0 1-2-16,0 5 1 15,2 3-1-15,1 8 0 16,0-3-1-16,-3 8 0 16,-1 8-1-16,-5 5 1 15,-6 6 0-15,-3-1 0 16,-6 9 0-16,-9 2 1 15,-6-3 0-15,-3 1 0 16,-9-1 0 0,-2 1 1-16,-1-9-1 0,0-2 0 0,-3-6 0 15,0-2 0-15,1-5-1 16,2-3 0-16,3-3-1 16,0-2 1-16,6 0-5 15,3 0 0-15,9-1-11 16,9 4 0-16</inkml:trace>
  <inkml:trace contextRef="#ctx0" brushRef="#br0" timeOffset="30266.07">13575 7800 30 0,'-6'-8'15'0,"6"3"-7"16,-3 5 13-16,-3 2-20 15,0 4 1-15,-9 7 0 16,3 5 1-16,-3 4-4 15,-3 7 1-15,-2 2 2 0,-1 6 0 16,0 6-1-16,3 2 1 16,3 2-1-16,6 4 0 15,3-4 0-15,3-4 0 16,3-4-1-16,3-2 1 16,3-8-1-16,0-7 1 15,0-7-4-15,3-4 0 16,0-8-9-16,3-9 1 15</inkml:trace>
  <inkml:trace contextRef="#ctx0" brushRef="#br0" timeOffset="30734.82">13703 7927 36 0,'3'3'18'0,"0"-6"-18"0,-3 3 25 0,3 3-24 16,-3 2 0-16,3 5 1 16,-6 4 1-16,3-4-3 15,0 6 0-15,0 5 2 16,0 8 0-16,0 0 0 15,0-2 0-15,0-1-1 16,3 6 1-16,0-3-1 16,0 0 0-16,3-2 0 15,-3-6 0-15,0-2 0 0,0-6 1 16,0-3-1-16,-3-4 1 16,0-6 0-16,3-6 0 15,0-4-1-15,0-11 1 16,2 2-1-16,4-2 0 15,3-6-1-15,3-2 1 16,3-2-2-16,0 4 1 16,3-2 0-16,0 0 1 0,-1 0-1 15,1 2 1-15,-3 4-4 16,0 1 0-16,-3 4-4 16,0 5 1-16,-6 2-9 15,6 8 1-15</inkml:trace>
  <inkml:trace contextRef="#ctx0" brushRef="#br0" timeOffset="31062.95">14072 8340 35 0,'3'16'17'0,"-9"7"-13"0,6-15 24 16,-6 8-28-16,-3 3 0 15,0-3 1-15,3 2 0 16,0 3-2-16,0 0 1 15,0 1 1-15,3-7 0 16,0-4-3-16,3-3 0 16,6-8-9-16,9-8 0 15</inkml:trace>
  <inkml:trace contextRef="#ctx0" brushRef="#br0" timeOffset="31359.83">14504 7948 38 0,'0'3'19'0,"-9"-1"-18"15,9 4 28-15,-3 2-29 16,-3 5 1-16,0-3 0 15,0 14 0-15,0 5-2 16,-3 0 1-16,0 1 1 16,0 7 0-16,0-3-1 15,0 0 1-15,0-5-1 0,3 1 0 16,0-9-6-16,0-8 1 16,0-2-7-16,0-6 1 15</inkml:trace>
  <inkml:trace contextRef="#ctx0" brushRef="#br0" timeOffset="31641.09">14179 7940 40 0,'-9'-5'20'0,"24"-8"-23"16,-6 7 33-16,6 1-31 16,9 0 1-16,5-1 0 15,4 4 1-15,9-3-1 16,5 2 0-16,4 3 1 16,-9 0 0-16,-7-3 0 15,-2 1 0-15,0-1-5 16,0 0 1-16,-4 1-8 15,4 2 0-15</inkml:trace>
  <inkml:trace contextRef="#ctx0" brushRef="#br0" timeOffset="31953.6">14792 7763 28 0,'-3'10'14'0,"15"6"-5"0,-6-5 16 16,3 2-23-16,0 8 0 15,3 3 1-15,-3 11 0 16,0-6-4-16,0 8 0 16,-3 5 3-16,-6 0 0 0,-3 3-1 15,-6 3 0-15,-3-3 0 16,0-3 0-16,-3-5 0 15,-6 0 0-15,3-5 0 16,1-5 1-16,2-6-2 16,3-8 0-16,3-2-5 15,3-6 1-15,6-5-8 16,6-3 1-16</inkml:trace>
  <inkml:trace contextRef="#ctx0" brushRef="#br0" timeOffset="32266.1">15215 8004 42 0,'3'0'21'0,"9"-6"-21"0,-12 6 34 16,15 0-34-16,-6 0 0 15,14 0 1-15,-5 0 0 16,9 0-1-16,-3 0 1 0,6-2 0 16,-7-1 0-16,4 3 0 15,-3 0 0-15,-3 0-7 16,-6 0 1-16,-3-3-8 15,-3 9 0-15</inkml:trace>
  <inkml:trace contextRef="#ctx0" brushRef="#br0" timeOffset="32484.85">15158 8109 42 0,'-6'8'21'0,"12"-2"-21"16,0-6 34-16,3 0-32 16,6 0 0-16,9-3 1 15,-6 0 0-15,21-5-4 0,-13 1 1 16,16-4-5 0,3 3 1-16,2 8-9 0,-2 0 0 15</inkml:trace>
  <inkml:trace contextRef="#ctx0" brushRef="#br0" timeOffset="33781.74">16075 7527 22 0,'0'-8'11'0,"9"3"0"0,-9 5 6 0,3-8-15 16,-3 8 1-16,0 0 2 15,0 0 1-15,0 0-7 16,0 0 1-16,0 8 4 16,-3 0 0-16,0 0-2 15,-6 5 1-15,3 8-2 16,0 6 1-16,0 2-2 16,0 0 1-16,3 5-1 15,-3-2 1-15,3-3-1 16,1 0 0-16,2-7 0 15,0-4 1-15,0-2-1 16,-3-5 1-16,3-3 0 16,0-3 1-16,0-3-1 15,0-7 1-15,0-3-1 16,-3 0 1-16,3-2-2 16,0-6 1-16,0 3-1 15,0-6 1-15,3 6-2 0,0-3 1 16,2 0 0-16,1 0 0 15,3 0-1-15,0 0 1 16,3 1-1-16,0-1 1 16,-3 3 0-16,0 2 0 15,-3 0-1-15,0 3 1 16,0 0 0-16,0 3 0 16,0 0 0-16,0 0 0 15,0 2 0-15,-3 0 1 16,-3 3-1-16,0 0 0 15,0 0-2-15,0 0 1 0,-3 3-12 16,3 2 0-16</inkml:trace>
  <inkml:trace contextRef="#ctx0" brushRef="#br0" timeOffset="35063.01">16102 7649 20 0,'6'-8'10'0,"0"-2"-5"0,0 4 10 15,0 1-13-15,3 0 0 16,3-1 2-16,0 1 1 0,2-3-6 16,1 3 1-16,3-3 2 15,0 3 1-15,0-1-2 16,0 4 1-16,-3 2-2 16,-1 2 1-16,-2 6-1 15,-6 6 1-15,-3 4-1 16,-3 1 1-16,-3 4 0 15,-3-1 0-15,0 1 0 16,0 1 0-16,1-5-1 16,-1-3 0-16,3-3-10 15,0-8 1-15</inkml:trace>
  <inkml:trace contextRef="#ctx0" brushRef="#br0" timeOffset="35563.02">16694 7400 30 0,'0'0'15'0,"-6"14"-10"15,6-9 19-15,-3 5-23 16,-3 9 1-16,-3 2 0 16,-2 0 1-16,-4 11-4 15,-3 2 1-15,3 4 2 16,0-4 0-16,0 6-1 15,0-3 0-15,3-3-2 16,0 0 1-16,4-10-6 16,2-5 0-16,3-6-5 0,6-5 1 15</inkml:trace>
  <inkml:trace contextRef="#ctx0" brushRef="#br0" timeOffset="36031.78">16516 7469 29 0,'-9'-18'14'0,"21"4"-8"0,-6 9 22 0,3 0-27 15,2-3 1-15,7 0 0 16,6 0 0-16,6 3-3 16,3 2 1-16,2 6 1 15,4 2 0-15,-3 3 0 16,-3 5 0-16,-7 3 0 15,-8 5 0-15,-6-2 0 16,-12-3 0-16,-9 5 0 16,-3-3 1-16,-3 3 0 15,-5-2 0-15,-7 0-1 16,0-4 1-16,-3-1-1 16,0-4 0-16,4-2-1 15,5-3 1-15,3-2-1 16,3 0 0-16,3-1-1 15,3 1 1-15,3 2-2 16,3 3 0-16,6-2 1 16,3 1 0-16,3 7 0 0,6-1 0 15,3 5 1 1,3 1 0-16,3 2 0 0,-1-5 1 16,7 0 0-16,0-6 0 15,3-4 1-15,-1-6 0 16,-2 0-3-16,-6 0 1 15,-3-6-6-15,-3 1 0 16,-1-3-7-16,7 6 1 16</inkml:trace>
  <inkml:trace contextRef="#ctx0" brushRef="#br0" timeOffset="36516.16">17361 7414 32 0,'0'5'16'0,"3"-2"-13"0,-3-1 23 16,0 3-25-16,-3 1 1 16,0 4 0-16,0 6 1 15,-6 3-3-15,0-3 0 16,-3 5 2-16,0 0 0 15,3 3 0-15,1 2 0 16,-1-2-1-16,3-3 0 16,0 6 0-16,0-4 0 0,0-1 0 15,0-6 0-15,3-3 0 16,0-3 0-16,0 1-1 16,0-8 1-16,0 2-4 15,0-5 1-15,0-8-6 16,0-3 0-16,3 1-5 15,0-3 0-15</inkml:trace>
  <inkml:trace contextRef="#ctx0" brushRef="#br0" timeOffset="36859.91">17156 7191 34 0,'0'-2'17'0,"6"-1"-15"16,-6 3 28-16,9 0-29 0,-1 0 1 16,7 0 0-16,-3 0 1 15,15 5-4-15,-3-2 1 16,9 0 2-16,-10-1 0 15,10 1-1-15,-3 0 0 16,6-1 0-16,-7-2 0 16,7 0 0-16,-6 0 1 15,6 0-1-15,-7 0 1 16,1 0-4-16,-6 0 1 0,-3 0-5 16,-6 0 1-16,-3 3-8 15,-3 0 0-15</inkml:trace>
  <inkml:trace contextRef="#ctx0" brushRef="#br0" timeOffset="37344.3">16090 8091 27 0,'3'0'13'0,"6"0"-4"0,-3 0 16 16,6 0-23-16,3 0 0 15,9-3 2-15,8 1 1 16,10-1-6-16,12 3 1 0,-4-5 3 16,13-3 0-16,14 0-1 15,12 0 1-15,-2 3-2 16,2-3 1-16,3 5-1 15,-20 0 0-15,17 1-1 16,-24 2 1-16,10-3 0 16,-19 0 1-16,-5-2-1 15,-12 3 1-15,-13-1-5 16,-5 0 1-16,-15 3-11 16,-3 0 0-16</inkml:trace>
  <inkml:trace contextRef="#ctx0" brushRef="#br0" timeOffset="38031.8">16501 8366 26 0,'-30'-10'13'0,"33"4"0"16,-3 6 8-16,0 0-20 15,0 6 0-15,0-4 1 16,3 6 1-16,-3 3-4 16,0 5 1-16,0 5 2 15,0-5 0-15,-3 5 0 16,3 3 0-16,-3 2-1 16,3 6 1-16,0-3-1 15,0-5 0-15,3 5 0 16,-3 0 0-16,3-5-1 15,0-3 1-15,0-5-1 16,-3-6 1-16,0 1 0 16,0-3 1-16,0-3-1 15,3-5 1-15,-3 0-1 16,0-10 1-16,0-1-1 0,0-2 1 16,3 2-2-16,3 1 0 15,6-4-1-15,0-1 1 16,3-4 0-16,5-5 0 15,4-2 0-15,6 5 0 16,3-6 0-16,-4-5 0 16,7 3 0-16,-3 0 0 15,0 3 0-15,-4-1 1 16,-5 6-1-16,-3 3 1 16,-6-1-1-16,0 6 1 0,-3 0 0 15,-3 2 1-15,-3 6-4 16,-6 5 1-16,0 0-7 15,0 0 1-15,6 2-7 16,-6 4 0-16</inkml:trace>
  <inkml:trace contextRef="#ctx0" brushRef="#br0" timeOffset="40703.72">11107 9475 18 0,'-3'-3'9'0,"9"-5"-2"16,-6 8 10-16,0 0-15 15,0 0 0-15,6 3 2 16,-3-1 0-16,0 4-4 16,0 2 0-16,0 5 4 15,-3 3 0-15,0 2-1 16,0 6 0-16,0 8-1 16,0 5 1-16,0 3-2 15,-3 5 0-15,0-6-1 16,-3 9 1-16,0-3-1 0,0 0 1 15,3-8-1-15,0-5 1 16,0-3-1-16,0-5 0 16,3-1 0-16,-3-7 1 15,3-5-1-15,0-3 1 16,3-6 0-16,-3-2 0 16,6 0 0-16,0-8 0 15,0-2-1-15,3-6 1 16,3-5-1-16,0 0 1 15,3-1-1-15,-3 9 0 32,6 0-1-32,0 0 1 0,-1-3-1 0,-2 3 1 0,0 2-1 15,0 3 1-15,0-2 0 16,-3 4 1-16,-3 4-1 16,0 2 1-16,0 0 0 15,0 5 0-15,-4 0 0 16,1 1 1-16,0 1-1 15,0-1 0-15,3 2 0 16,-3 2 0-16,0 4 0 16,-3 1 0-16,0 1-1 15,0 0 1-15,0 0-1 16,3 0 1-16,0-3-1 16,0 3 1-16,0-5-1 15,-3-1 1-15,0-2-1 16,0-3 1-16,0 1 0 0,3-4 1 15,-6-2-1-15,0 0 0 16,0 0 0-16,3-5 1 16,3-6-1-16,-3-7 0 15,3-9 0-15,0 1 0 16,0 0-1-16,5-6 0 16,1-5 0-16,0 0 1 15,0-3-2-15,-3-8 1 16,0 11 0-16,3 0 0 15,-3 3 0-15,0 2 1 16,0-2-5 0,0 2 0-16,-3 8-5 15,-3 3 1-15,3 8-7 16,-1 8 0-16</inkml:trace>
  <inkml:trace contextRef="#ctx0" brushRef="#br0" timeOffset="41094.35">11816 9766 29 0,'-24'2'14'0,"33"-4"-5"0,-9 2 19 15,6-3-27-15,0 3 0 16,0 0 1-16,3 0 0 15,-3-3-2-15,2 1 0 16,4-1 1-16,0 3 1 0,3 0-1 16,0-2 1-16,-3-1 0 15,3 0 0-15,-3 1-5 16,-3 2 0-16,-3 0-8 16,3 0 0-16</inkml:trace>
  <inkml:trace contextRef="#ctx0" brushRef="#br0" timeOffset="41359.98">11706 9943 36 0,'6'0'18'0,"8"-8"-16"0,-5 5 23 16,3 1-24-16,3-1 0 16,3 1 0-16,-6-4 1 15,3 1-2-15,0 0 0 16,0 2-4-16,2 3 1 16,1-5-7-16,3 10 0 15</inkml:trace>
  <inkml:trace contextRef="#ctx0" brushRef="#br0" timeOffset="42313.12">13000 9263 24 0,'-17'-11'12'0,"-4"-12"-3"16,15 17 12-16,-3 1-19 15,-3 0 0-15,-6-1 1 16,-3 6 1-16,0 0-5 15,4 8 1-15,-4 3 2 16,-3 5 0-16,-3 2-1 0,0 9 1 16,-5-1-1-16,2-2 0 15,0 5-1-15,6 6 1 16,3 2 0-16,6-3 0 16,4 11-1-16,2 11 1 15,6-1-1-15,3 3 1 16,3-5-1-16,3 6 0 15,5-1 0-15,4 5 0 16,0 1 0-16,-3-1 1 16,-3-7-1-16,-9-1 1 15,-6-12 0-15,-3-4 0 0,-3 1 0 16,-3-8 1-16,-2-3 0 16,-4-3 0-16,-3-7 0 15,0-6 0-15,-6-5 0 16,1-5 0-16,2-6-1 15,3-2 0-15,3 2-2 16,3-5 1-16,6-2-5 16,3-1 0-16,3-2-9 15,9-3 0-15</inkml:trace>
  <inkml:trace contextRef="#ctx0" brushRef="#br0" timeOffset="43203.76">13194 9454 23 0,'0'0'11'0,"0"-8"-2"15,0 8 7-15,0 0-15 16,0 0 0-16,0 0 2 16,0 0 0-16,0 5-3 15,0 3 0-15,-3 2 2 16,-3 6 1-16,0 3-1 15,0 2 1-15,0 0-2 16,0 6 1-16,0-1-1 16,-3-2 0-16,3 0 0 15,-3-3 0-15,0-3 0 0,0-2 0 16,4-5 0-16,-1-3 0 16,3-3 0-16,-3-2 1 15,3-1-1-15,0-4 0 16,3-1-1-16,0-2 1 15,3-6-1-15,0-2 0 16,3-6 0-16,3 1 0 16,5-1 0-16,1-2 0 15,3-3 0-15,3 1 0 0,-6-1-1 16,0 3 1-16,3-1 0 16,-1 9 0-16,1 3-1 15,0-1 1-15,0 0-1 16,0 6 1-16,0 0 0 15,-3 0 0-15,0-1-1 16,-4 6 1-16,1 3 0 16,-3 5 0-16,-3 2 0 15,-3 6 0-15,0 3 0 16,-3 2 1-16,-3-2-1 16,0-1 1-16,0 6 0 15,0-3 0-15,-3 0-1 16,0-2 1-16,0-3-1 15,0 0 1-15,1-3-1 16,2-3 1-16,0-2-1 16,0-2 1-16,3-4-4 15,0-2 0-15,3-5-9 0,3-3 0 16</inkml:trace>
  <inkml:trace contextRef="#ctx0" brushRef="#br0" timeOffset="43563.14">13765 9287 29 0,'0'3'14'0,"-3"7"-8"16,3-7 15-16,-3 5-19 16,-3 2 0-16,1 6 1 15,-4 3 1-15,3 4-5 16,-3 7 1-16,-3 1 2 16,0 1 1-16,0 2-1 15,0-2 0-15,0 0-1 16,3-6 0-16,0-2 0 15,3-3 0-15,0-2-3 16,0-6 1-16,0-8-4 16,1-5 1-16,-1-2-8 15,3-6 1-15</inkml:trace>
  <inkml:trace contextRef="#ctx0" brushRef="#br0" timeOffset="44063.14">13631 9379 24 0,'9'-21'12'0,"9"3"-6"0,-9 10 14 16,0-3-18-16,0 1 0 15,3-4 2-15,6 1 0 16,3-3-5-16,5 3 0 16,16 13 3-1,-6 5 1-15,-6 3-1 16,-7 8 0-16,-5 0-1 15,-9 8 1-15,-9 0-1 16,-9-8 0-16,-9 2 0 16,-2 3 0-16,-4 0 0 15,-3 1 0-15,3-1-1 16,6-3 1-16,0-4-1 16,-2-4 1-16,-1-2-1 15,3 0 1-15,6-5-1 16,0-1 0-16,3-2-1 15,6 3 1-15,3-3-1 16,6 3 0-16,0-1 0 16,0 4 1-16,3-1-1 15,3 3 1-15,6 0 0 0,3-3 0 16,2 3 0-16,1 5 1 16,0 3 0-16,0 0 0 15,0 0 0-15,-4-3 0 16,-2-2 1-16,0-3 0 15,0-3-3-15,3-8 0 16,3-2-6-16,-4-6 1 16,7-2-6-16,0-5 0 15</inkml:trace>
  <inkml:trace contextRef="#ctx0" brushRef="#br0" timeOffset="44375.65">14280 9210 35 0,'-6'5'17'0,"-3"25"-19"15,9-20 28-15,0 3-26 16,-3 11 1-16,-3 0 1 15,1-3 0-15,-1 6-3 16,0 2 1-16,0 2 1 16,0 1 1-16,0-5-1 15,0-1 0-15,0 1 0 16,0-9 0-16,3-2-3 0,-3-3 1 16,3-2-6-16,-3-9 1 15,3-4-5-15,9-4 1 16</inkml:trace>
  <inkml:trace contextRef="#ctx0" brushRef="#br0" timeOffset="44703.78">14114 9128 31 0,'6'-8'15'0,"8"0"-11"0,-5 8 25 0,-3 0-28 16,0 0 0-16,6-2 1 15,6 2 0-15,6-3-3 16,9 0 1-16,5 1 2 16,4-1 0-16,6 0-1 15,2 3 0-15,-5-2 0 16,-6-4 1-16,-4 1-1 15,1 0 0-15,-3 0 0 16,-4-1 1-16,-2 4-4 16,-6-1 0-16,-6 3-4 15,-9 3 0-15,-3-1-6 16,-3 1 0-16</inkml:trace>
  <inkml:trace contextRef="#ctx0" brushRef="#br0" timeOffset="45203.79">13105 9972 34 0,'-6'5'17'0,"12"-7"-17"0,2 2 27 0,10-3-26 15,3-2 1-15,0 0-1 16,6-3 1-16,12-3-2 16,11-2 0-16,10 5 2 15,11 3 0-15,-2-3-1 16,8 0 1-16,3 2 0 16,-2 1 0-16,2 0-1 0,-3 0 0 15,-14 2 0-15,-4 0 1 16,-8-2-1-16,-9 2 0 15,-7-2 0-15,-8 5 1 16,-6-5-3-16,-9 5 1 16,-6 0-5-16,-9 2 1 15,0 4-9-15,-3-1 0 16</inkml:trace>
  <inkml:trace contextRef="#ctx0" brushRef="#br0" timeOffset="45735.04">13506 10062 34 0,'3'5'17'0,"0"-5"-13"16,-3 0 23-16,0 0-26 16,3 6 0-16,0 4 2 15,3 6 0-15,0 5-4 16,0 3 1-16,3 0 1 16,-3 2 1-16,-3 1-1 15,0 5 1-15,-3-11-1 0,0 5 0 16,0-5 0-16,0 1 0 15,0-4 0-15,0-2 0 16,0-5 0-16,0-1 0 16,0-2 1-16,0-3 0 15,0-2-1-15,0-3 1 16,0 0-1-16,3-5 1 16,3-1-1-16,0-2 0 15,3 3-1-15,3 0 1 16,6-8-1-16,2-6 0 15,-2-2 0-15,0-5 0 0,0-9 0 16,3 3 1-16,0-2-1 16,0 5 0-16,-1 5-3 15,1 0 0-15,-3 3-7 16,0 0 0-16,3 5-5 16,-6 3 1-16</inkml:trace>
  <inkml:trace contextRef="#ctx0" brushRef="#br0" timeOffset="46578.81">15126 9409 30 0,'0'-16'15'0,"3"10"-9"0,-3 6 22 16,0 0-27-16,0 0 0 0,0 0 1 15,0 0 1-15,0 8-3 16,0 0 0-16,-3 8 2 16,0-3 0-16,-3 19 0 15,3-8 0-15,0 29-1 16,0-13 0-16,-3 18-1 15,-3-3 1-15,0-10-1 16,3-8 1-16,-6 8 0 16,3-10 0-16,-6 2-1 15,6-8 1-15,-3-3 0 16,1-2 1-16,2-8-1 16,0-3 1-16,3-5-1 15,0 0 1-15,3-8-1 16,0 0 0-16,0-10-1 0,3 2 1 15,0-8-1-15,0 2 1 16,0-1-1-16,0 4 0 16,-3-5 0-16,3 3 1 15,-9-8-1-15,3 5 1 16,-6-3-1-16,3 6 1 16,-9-3-1-16,3 3 0 15,-5 2-1-15,-1 4 1 16,0 1-1-16,0 4 0 15,-3 4 0-15,3 4 0 0,1 4-1 16,-1 6 1-16,3 2 0 16,3-4 0-16,3 2 0 15,3 5 0-15,6 0 1 16,3 0 0-16,6 0-1 16,6-2 1-16,6-3 0 15,-3-3 1-15,15-5 0 16,2-3 0-16,4-5-1 15,0-3 1-15,-1-2 0 16,-8 0 0-16,9-3-4 16,-9 3 1-16,0-6-8 15,-4 0 1-15,7 4-5 16,0 1 1-16</inkml:trace>
  <inkml:trace contextRef="#ctx0" brushRef="#br0" timeOffset="47266.32">15379 9424 36 0,'-6'-21'18'0,"9"16"-18"0,-3 5 31 0,0 3-29 15,0-3 0-15,3 5 3 16,-3 0 0-16,0 6-6 16,0-3 1-16,0 13 3 15,0-3 1-15,0 12-2 16,0-9 1-16,0 18-2 15,0-10 0-15,3 14-1 16,-3-9 1-16,3 9-1 16,0-12 1-16,0-2-1 15,0-2 1-15,-3 2-1 16,0-8 1-16,3 6-1 16,-1-6 0-16,-2 3 0 15,0-6 1-15,0-2-1 16,0-3 0-16,0-2 1 15,0-3 0-15,0-3-1 16,0-2 1-16,3-6 0 0,0 0 0 16,6-7 0-16,0-1 0 15,9-2-1-15,-3 2 1 16,9-18-1-16,-6 8 1 16,3-21-1-16,-7 10 0 15,16-26 0-15,-9 15 0 16,9-9 0-16,-6 9 0 15,5 4 0-15,-8 9 0 16,3-7 0-16,-3 11 0 0,0-3 0 16,-6 8 0-1,-1-3 0-15,-2 5 0 0,-3 3 0 16,0 3 0-16,0 3-1 16,-3 2 0-16,0 2-4 15,-3 1 1-15,-3 5-6 16,0 0 1-16,-3 8-7 15,0-3 1-15</inkml:trace>
  <inkml:trace contextRef="#ctx0" brushRef="#br0" timeOffset="49969.49">12128 10848 31 0,'-3'3'15'0,"3"-3"-11"0,0 0 16 16,0 0-20-16,9-3 1 15,0 3 0-15,3-3 1 16,6-2-2-16,0-3 0 15,0 0 1-15,-1-2 0 16,-2-1 0-16,0 0 0 16,3 3-1-16,-6 0 1 15,-3 3-1-15,-3 3 0 32,-6 15 0-32,0 0 1 0,-3-2 0 15,0-1 0-15,0 3-1 16,0 1 1-16,0-1 0 15,6 0 0-15,3-2-1 16,0-3 1-16,-3-3 0 16,3-2 0-16,3-6-1 15,0-5 0-15,3 0-4 16,-1-3 1-16,1 6-8 16,6-5 1-16</inkml:trace>
  <inkml:trace contextRef="#ctx0" brushRef="#br0" timeOffset="50219.49">12319 10575 40 0,'-3'0'20'0,"6"-2"-20"0,-3 2 32 15,0 2-33-15,0-2 1 16,0 6 0-16,3-4 0 16,-3 1-3-16,0-3 1 15,9-3-9-15,9 3 0 16</inkml:trace>
  <inkml:trace contextRef="#ctx0" brushRef="#br0" timeOffset="51125.75">13084 8824 19 0,'-3'-5'9'0,"15"-14"-3"0,-12 14 10 15,0-1-14-15,3-1 1 16,-3-1 2-16,0-6 0 15,-3 4-6-15,-3-3 1 16,3-3 3-16,-3 2 1 16,0 1-1-16,-3 5 0 15,0 3-2-15,0 5 1 16,-3 5-1-16,0 8 1 16,0 6-2-16,0 5 1 15,1 8-1-15,-1 2 0 16,0 0 0-16,3-5 0 15,0 1 0-15,0 1 0 0,0-2 0 16,0-2 1-16,0-3 0 16,0 0 0-16,3-11 0 15,0 0 0-15,3-2 0 16,0-1 0-16,0-5-3 16,0-2 1-16,0-3-4 15,0-5 0-15,3-3-7 16,3-3 1-16</inkml:trace>
  <inkml:trace contextRef="#ctx0" brushRef="#br0" timeOffset="51328.88">12786 8967 30 0,'-9'-3'15'0,"6"6"-9"15,3-3 23-15,0 0-28 16,3 0 1-16,3 0 1 0,3 0 0 15,3 0-4-15,6 0 1 16,6 0 2-16,2 0 1 16,1-6-4-16,0 6 1 15,-3-2-11-15,0 4 0 16</inkml:trace>
  <inkml:trace contextRef="#ctx0" brushRef="#br0" timeOffset="60594.64">16251 9604 23 0,'-6'-2'11'0,"3"2"-4"16,3 0 11-16,0-3-15 15,0 0 0-15,0 3 1 16,0 0 1-16,0 0-6 16,0 0 0-16,0 3 4 15,0-3 1-15,3 3-2 0,3-1 0 16,3-2-1-16,3 0 1 16,5-5-1-16,7 2 1 15,3 1-2-15,3 2 1 16,-6-3 0-16,-4 0 0 15,4 1-1-15,-3-1 1 16,0 1 0-16,0-1 0 16,0 0-1-16,-3 1 1 15,-4-1-2-15,1 0 0 16,-6 1-4-16,0-1 0 16,-3 0-7-16,0 3 0 0</inkml:trace>
  <inkml:trace contextRef="#ctx0" brushRef="#br0" timeOffset="61032.14">16185 9798 29 0,'-3'0'14'0,"3"2"-8"0,0-2 18 16,3 3-22-16,3-3 0 16,3 0 1-16,3 0 1 15,6-3-5-15,6 1 1 16,9-4 2-16,2 1 1 16,1-3-2-16,-6-3 1 0,-4 3-1 15,-2 3 1-15,-3-3-2 16,-3 3 0-16,0 2-7 15,0 3 1 1,3-2-6-16,-1-1 0 0</inkml:trace>
  <inkml:trace contextRef="#ctx0" brushRef="#br0" timeOffset="61954.03">17066 9472 22 0,'0'0'11'0,"6"-8"-5"0,-6 8 11 0,0 0-15 16,0 0 1-16,0 0 2 16,0 0 0-16,3 0-6 15,-3 5 1-15,0 6 4 16,-3 2 0-16,-3 6-1 16,0 2 0-16,0 3-2 15,-2 5 1-15,2 0-1 16,0 0 0-16,0 0 0 15,0-5 0-15,0-3-1 16,0-2 1-16,3-6 0 16,0-3 0-16,0 1 0 15,0 0 1-15,0-9-1 16,0-2 0-16,0 0 0 16,0-2 1-16,3-4-1 15,0-4 0-15,0-1-1 0,3-2 0 16,3-3-1-16,0-8 1 15,3 0-1-15,6 3 1 16,3-3-1-16,2 1 1 16,4-1-1-16,0 3 1 15,0 0-1-15,0 2 1 16,-4 3-1-16,1 3 1 16,0 5-1-16,0 0 1 0,0 5 0 15,-3 3 0-15,-3 0 0 16,-1 3 0-16,-2 2 0 15,-3 3 0-15,0 0 0 16,-3 3 1-16,0 5-1 16,-6-6 0-16,0 1 0 15,0 7 1-15,-6 1-1 16,0-1 1-16,3 4-1 16,0-1 1-16,-3 0-1 15,0 0 1-15,3-2-1 16,0-4 1-16,0-1-1 15,0-1 1-15,0-3-1 16,3-2 1-16,0 0-2 16,0-2 0-16,0-6-5 15,0 0 0-15,9-6-7 16,-3-4 0-16</inkml:trace>
  <inkml:trace contextRef="#ctx0" brushRef="#br0" timeOffset="62704.04">17790 9229 23 0,'3'-6'11'0,"0"14"-4"0,-3-8 9 16,0 0-13-16,0 0 0 15,0 0 2-15,0 0 1 0,-3 6-7 16,0-1 0-1,0 8 5-15,0-2 0 0,-3 15-1 16,-3-7 0-16,-3 7-1 16,3-5 0-16,-3 8-1 15,3-5 1-15,-3 13-2 16,3-8 1-16,-3 8-1 16,3-5 1-16,-2 5-1 15,2-8 1-15,-3 3-1 16,3-8 1-16,-3 0-1 15,3-6 1-15,0-2 0 16,3-3 0-16,0-5-2 16,3 0 0-16,0-10-5 15,3-1 0-15,3-8-7 16,-3 3 1-16</inkml:trace>
  <inkml:trace contextRef="#ctx0" brushRef="#br0" timeOffset="63360.31">17584 9372 33 0,'-18'-38'16'0,"30"23"-13"0,-9 9 24 16,9-2-26-16,-3 0 0 0,12-2 0 15,-6-1 1-15,9-5-2 16,-3 6 0-16,8-6 1 16,-5 3 0-16,6-3 0 15,-3 3 0-15,-1-3 0 16,-5 3 0-16,9 10-1 16,-6 0 1-16,9 6-1 15,-10 0 1-15,4 7-1 16,-6-2 1-16,0 13-1 15,-6-5 0-15,-9 8 0 16,0-6 1-16,-15 14-1 16,3-8 1-16,-15 2-1 15,6-7 1-15,-9 10 0 16,6-5 0-16,-8 5-1 16,5-8 0-16,-15 3 0 15,6-6 0-15,-2 4 0 16,8-9 1-16,-9 0 0 0,9-2 0 15,0-3 0-15,6-3 0 16,4 0-1-16,2-2 0 16,3 2-1-16,3 0 0 15,6-2-1-15,0 0 1 16,6-1 0-16,-3 1 0 16,6 5 2-16,-3-3 0 15,3 8 0-15,-1-2 1 16,4 2-1-16,0-2 1 0,6 7-1 15,-6-4 1-15,9 1-1 16,0-4 0-16,0-3 0 16,-4 0 0-16,7-5-1 15,-6-3 1-15,15-6 0 16,-6 1 0-16,5-6-5 16,-5 3 0-16,0-5-10 15,-6 3 0-15</inkml:trace>
  <inkml:trace contextRef="#ctx0" brushRef="#br0" timeOffset="69563.53">18415 9226 18 0,'0'3'9'0,"3"-11"-4"16,0 2 10-16,-3 6-13 16,0 0 0-16,3-5 3 15,0 0 1-15,-3 5-6 16,0-5 0-16,0 5 5 0,0-3 0 15,0 3 0-15,0 0 0 16,0 3-2-16,0-3 0 16,-3 2-1-16,0 3 1 15,0 3-1-15,0 3 0 16,0 2-1-16,0 3 0 16,0 3 0-16,0-6 0 15,-3 13 0-15,0-2 1 16,0 0-2-16,-3 2 0 15,3 4 1-15,0 1 1 0,3-2-2 16,0 0 1 0,0 6-1-16,0-6 0 0,3-3 1 15,-3-2 0-15,0-3-1 16,0-2 0-16,0-1 0 16,0-4 1-16,0-4-1 15,3 1 1-15,-3-1-1 16,3-2 0-16,-3-2 1 15,3-1 0-15,-3-2-2 16,0-3 1-16,1-3-5 16,-1-5 1-16,0-3-10 15,9-2 0-15</inkml:trace>
  <inkml:trace contextRef="#ctx0" brushRef="#br0" timeOffset="70188.53">18227 9210 27 0,'0'-3'13'0,"-6"-2"-3"16,6 5 11-16,0 0-19 15,0 0 0-15,0 0 3 16,0 0 0-16,0 0-6 16,0 0 0-16,0 0 4 15,0 0 1-15,0 0-1 16,3 3 0-16,3 2-1 16,3-2 0-16,3 2 0 15,3-2 0-15,3-3-1 16,-6 0 0-16,3 0 0 15,2-3 0-15,4 3-1 16,6-3 1-16,0 1-1 16,-6-1 1-16,8 0-1 0,-5 1 0 15,6-3 0-15,-6 2 1 16,0-2-1-16,-6 2 0 16,-4 0 0-16,-2 1 1 15,0-1-1-15,0 3 1 16,-6 0-1-16,0 0 1 15,-3-3-1-15,-3 3 1 16,0 0-3-16,0 0 1 16,0 3-6-16,0 0 1 0,-3 5-8 15,0-3 0-15</inkml:trace>
  <inkml:trace contextRef="#ctx0" brushRef="#br0" timeOffset="72797.94">19733 8903 28 0,'-6'-2'14'0,"-5"-14"-7"0,8 10 14 0,-6 4-20 16,0-1 0-16,-6 0 1 15,3 1 0-15,-6 2-2 16,0 0 0-16,-3 2 1 16,3 4 1-16,1 2 0 15,-4 5 0-15,0 0-1 16,0 3 0-16,-3 5 0 16,0 11 1-16,1 10-1 15,2 9 0-15,6 7-1 16,0 3 1-16,3-6-1 15,3 11 1-15,0-2-1 16,6 7 1-16,0-2-1 16,0 2 1-16,-3-2-1 15,-3-16 1-15,1-3 0 16,-4 1 0-16,3-6 0 0,-3-6 1 16,-6-7-1-16,-3-5 1 15,0-6 0-15,-3-5 0 16,4-6-2-16,2-4 1 15,0-4-4-15,0-4 1 16,0-1-12-16,3 0 1 16</inkml:trace>
  <inkml:trace contextRef="#ctx0" brushRef="#br0" timeOffset="73516.71">18909 10544 36 0,'-3'-3'18'0,"9"-8"-17"0,3 3 21 0,3-2-22 15,3-1 1-15,2-2-1 16,1-3 1-16,0 0-1 16,3-2 0-16,-6 5 1 15,3-1 0-15,-6 6 0 16,-3-2 1-16,-3 7 0 16,-1-5 0-16,-2 3 0 15,-3 5 0-15,-3 3-1 16,0 2 1-16,1 3-2 15,-1 2 1-15,3 1 0 16,0 2 0-16,0 0 0 16,3 1 0-16,2-1 0 15,4 0 0-15,3-5 0 16,3 0 1-16,3-5-1 16,3-3 0-16,0-6-4 15,0-2 1-15,-7 0-8 0,-2-2 0 16,3 2-4-16,3 0 1 15</inkml:trace>
  <inkml:trace contextRef="#ctx0" brushRef="#br0" timeOffset="73782.34">19055 10253 30 0,'-9'0'15'0,"9"-6"-10"0,0 9 25 0,0-3-28 16,0 0 0-16,0 0 0 15,0 0 0-15,3 3-3 16,0-1 0-16,0-2-3 15,3 3 1-15,12 0-8 16,-4-3 1-16</inkml:trace>
  <inkml:trace contextRef="#ctx0" brushRef="#br0" timeOffset="74579.22">19480 8565 30 0,'-3'-3'15'0,"6"-2"-13"0,-3 5 20 0,9-8-21 15,3 0 0-15,0-3 1 0,3 6 0 16,0-3-3-1,6-5 1-15,0-3 1 0,2-3 1 16,4-5-1-16,-6 1 0 16,-3-6-1-16,-3-3 1 15,0-5-1-15,-3 5 0 16,-4-2 0-16,1 10 1 16,-3-5-1-16,-3 2 0 15,-3 3 0-15,0 6 1 16,0-1 0-16,0 6 0 0,0 3-1 15,0 2 1-15,0 8-1 16,0 5 0-16,-6 6 0 16,0 2 0-16,0 5 0 15,-2 11 0-15,-1 8 0 16,3 3 1-16,-6 8-1 16,-3-3 1-16,3 2-1 15,0 6 1-15,3-2-1 16,0 7 0-16,3-5 0 15,3-6 1-15,0-4-1 16,3-6 1-16,0-8-1 16,0-3 1-16,0-7-3 15,-3-6 0-15,3-5-9 16,-3-8 0-16</inkml:trace>
  <inkml:trace contextRef="#ctx0" brushRef="#br0" timeOffset="74782.35">19439 8662 31 0,'0'-5'15'0,"6"10"-10"0,0-5 19 16,3-2-23-16,2-1 0 15,7 3 1-15,0-2 0 16,6-1-3-16,0 0 0 0,3 1-4 15,5-4 1-15,1 1-6 16,3-3 0-16</inkml:trace>
  <inkml:trace contextRef="#ctx0" brushRef="#br0" timeOffset="76423">20195 9210 28 0,'0'0'14'0,"3"-18"-10"0,-3 12 21 16,0-4-23-16,0-1 0 16,0-2 1-16,0 2 1 15,-6-5-5-15,3 3 0 16,-12-3 3-16,3 3 1 15,-9 0-2-15,6 2 0 16,-6 3 0-16,4 3 0 0,-7 8-1 16,6-3 1-16,-3 10-2 15,3-2 1-15,0 11 0 16,3-3 1-16,4 15-2 16,2-7 1-16,6 11 0 15,3-9 0-15,6 3 0 16,0-8 1-16,5 3-1 15,-2-8 1-15,6-3 0 16,-3-2 0-16,12-11 0 16,-6 0 0-16,9-11 0 15,-7 3 1-15,1-21-1 16,-3 5 1-16,-3-15-1 16,-3 7 0-16,6-13 0 15,-3 8 0-15,6-11-1 16,-7 11 1-16,1-8-2 15,-3 11 1-15,0-6 0 0,-3 11 0 16,0-11 0-16,-3 11 0 16,0-2-1-16,0 1 1 15,3 9-1-15,-6 5 0 16,-3 3 0-16,0 3 0 16,-3 12 0-16,0 1 0 15,-6 18 0-15,3-5 1 16,0 13 0-16,0-2 0 15,-3 12 0-15,3-7 0 16,0 13 0-16,3-11 0 0,0 9 0 16,3-9 1-16,0 11-1 15,0-13 0-15,3 0 1 16,-3-6 0-16,0-2 0 16,0-6 0-16,0-4 0 15,0-4 0-15,0 1-2 16,0-1 1-16,-3-4-3 15,0-1 0-15,0-5-6 16,3 0 1-16,6-8-6 16,0 0 1-16</inkml:trace>
  <inkml:trace contextRef="#ctx0" brushRef="#br0" timeOffset="77032.38">20472 8760 27 0,'-9'0'13'0,"12"-8"-7"0,-3 8 20 16,0 0-25-16,0 0 1 15,3 3 0-15,0 0 1 16,0 2-3-16,0 3 0 16,-3 8 3-16,0-6 0 0,0 12-1 15,0-7 0-15,0 15-1 16,0-7 1-16,0 12-1 16,0-9 1-16,2 11-2 15,-2-8 1-15,3 16-1 16,0-10 1-16,3 2 0 15,-3-8 0-15,3-3 0 16,0-5 0-16,0-2 0 16,0-6 1-16,0-2 0 15,-3-3 0-15,3-8 0 16,0 0 0-16,0-8-1 16,0 3 1-16,3-14-2 15,-3 3 1-15,3-5-1 16,-3 5 1-16,6-10-1 15,-3 4 0-15,2-9 0 16,1 4 0-16,3-10 0 0,-3 5 1 16,3-7-1-16,-3 7 0 15,3-5 0-15,-3 8 0 16,3-6 0-16,-1 9 0 16,-2-3-1-16,-3 2 1 15,0 6-1-15,-3 5 1 16,3 3-3-16,-3 3 1 15,0-1-5-15,-3 3 1 16,-3 8-9-16,0 0 1 16</inkml:trace>
  <inkml:trace contextRef="#ctx0" brushRef="#br0" timeOffset="77579.27">19864 9538 35 0,'-3'-2'17'0,"3"2"-12"0,0 0 23 15,0 0-27-15,3-3 0 16,6 0 2-16,-3 1 0 16,15-6-4-16,-6 5 1 15,18-5 2-15,-7 3 1 0,22-3-1 16,-12 3 0-16,26-9-1 16,-14 4 1-16,26 4-1 15,-17 1 0-15,17-3-1 16,-20 3 1-16,-1-6-1 15,-11 3 1-15,-9 3 0 16,-6 3 0-16,-6-4-4 16,-4 1 1-16,-5 5-6 15,-3 0 1-15,-9 3-7 16,0-1 1-16</inkml:trace>
  <inkml:trace contextRef="#ctx0" brushRef="#br0" timeOffset="78329.28">20007 9747 38 0,'0'8'19'0,"0"-16"-22"0,0 8 31 0,0 0-27 15,0 0 0-15,6 3 1 16,-3-3 0-16,3 5-2 15,0 0 0-15,0 11 2 16,0-5 0-16,-6 7-1 16,0-4 1-16,3 2-1 15,-3-3 1-15,3 11-1 16,0-6 1-16,0 11-1 16,0-8 0-16,0 6-1 15,-3-6 1-15,6 8 0 16,-3-2 0-16,-3-6 0 15,0-5 0-15,6-1 0 16,-3-1 0-16,3-4 0 16,0-2 1-16,0-2-1 15,-3-1 1-15,2-8-1 0,1 3 0 16,0-10 0-16,0 2 0 16,3-8-1-16,-3 5 1 15,6-10-1-15,-3 5 1 16,0-10-1-16,-3 2 0 15,6 0-1-15,-3 6 1 16,9-12 0-16,-4 7 0 31,19-22 0-31,-6 10 0 16,6-4 0-16,-9 4 0 16,-1 3-1-16,-5 9 1 0,0-1 0 15,-3 5 0-15,-3 3 0 16,-3 6 0-16,0-1 0 15,-3 3 0-15,0 3 0 16,-3 2 0-16,-3 3-2 16,0 0 0-16,-3 0-6 15,3 0 1-15,-3 8-8 16,0 0 1-16</inkml:trace>
  <inkml:trace contextRef="#ctx0" brushRef="#br0" timeOffset="79266.79">16429 10081 27 0,'3'2'13'0,"-3"-2"-10"16,0 0 14-16,0 0-15 16,0 3 1-16,0 5 1 15,3 2 1-15,0 4-6 16,0 7 0-16,-3 0 4 16,0 5 0-16,0 6-1 15,0 3 0-15,-3 7-1 16,0 3 1-16,0-3-1 15,0 3 0-15,3-8-1 16,0 3 1-16,0 0 0 16,0-11 0-16,-3-5-1 15,0-1 1-15,3-4 0 16,0-6 1-16,0-5-1 16,-3-3 0-16,3-2-3 0,-3-6 1 15,0-5-10-15,1-5 1 16,4-5-3-16,-2-6 1 15</inkml:trace>
  <inkml:trace contextRef="#ctx0" brushRef="#br0" timeOffset="79704.3">16248 10311 29 0,'-9'-8'14'0,"12"3"-11"0,-3 5 25 0,6-6-26 16,3-2 0-16,0-5 0 16,3 0 1-16,2 0-4 15,1-1 1-15,-3-4 2 16,0-6 1-16,-3 0-2 16,3 0 1-16,0 1 0 15,-3 1 0-15,0 1-1 16,0 3 0-16,0 2 0 15,-3 3 1-15,0-1-2 16,-1 9 1-16,1 0-1 16,0 5 0-16,0 3 0 15,0 2 0-15,3 0-1 16,0 6 0-16,-3-1 1 16,-3 4 0-16,3-1 0 15,0 3 0-15,3-1 0 0,0 1 1 16,6-2-1-16,-3 1 1 15,0-1-1-15,-1-1 1 16,-2-2 0-16,0-4 0 16,-3-1-3-16,-3-1 1 15,-3 0-7-15,0-2 0 16,6 0-5-16,0-1 0 16</inkml:trace>
  <inkml:trace contextRef="#ctx0" brushRef="#br0" timeOffset="80282.44">15388 11073 27 0,'-6'2'13'0,"9"-9"-9"0,-3 7 19 15,0 5-22-15,0 3 1 16,0 2 1-16,0 4 0 15,-3 7-4-15,0 0 1 0,0 8 2 16,0-5 0-16,-3 5 0 16,0 5 0-16,0 3-1 15,0-10 1-15,0 5-1 16,0-9 1-16,3 1-2 16,0-5 1-16,0 2 0 15,0-5 0-15,3-6-4 16,0-2 1-16,0-8-8 15,0 0 1-15,3-13-2 16,0 2 0-16</inkml:trace>
  <inkml:trace contextRef="#ctx0" brushRef="#br0" timeOffset="80594.94">15170 11068 35 0,'-6'-6'17'0,"6"6"-15"0,0-5 32 16,3 2-34-16,3-2 1 16,3 0 1-16,6-1 1 15,6 1-3-15,9-5 0 16,-4 7 2-16,4-2 0 15,3-1-1-15,3 1 1 0,-1-3-1 16,-2 0 1-16,-6 0-2 16,-3-2 1-16,0-1-3 15,-1 3 0-15,-2 0-7 16,-3 3 0-16,3 5-4 16,-6 0 0-16</inkml:trace>
  <inkml:trace contextRef="#ctx0" brushRef="#br0" timeOffset="80923.06">15551 11216 34 0,'-12'0'17'0,"18"10"-14"0,-3-10 28 0,0-2-30 0,-3 2 1 15,9-6 0-15,3 1 1 16,6-3-4-16,3 3 1 16,0-3 2-16,-1 0 0 15,4 0-1-15,-6 3 0 16,0-3-2-16,-6 2 1 15,0 4-7-15,-6 2 1 0,0 2-6 16,-6 4 0-16</inkml:trace>
  <inkml:trace contextRef="#ctx0" brushRef="#br0" timeOffset="81157.45">15519 11324 31 0,'-12'-2'15'0,"18"-4"-10"15,-6 6 22-15,6 0-26 16,0 0 1-16,2 0 0 16,-2 0 1-16,3 0-4 15,3 0 1-15,3 0 2 16,3 0 0-16,3-8-5 15,3 3 1-15,5-3-9 0,1 5 0 16</inkml:trace>
  <inkml:trace contextRef="#ctx0" brushRef="#br0" timeOffset="81563.7">16123 11094 27 0,'-18'5'13'0,"6"-10"-1"0,9 2 13 0,-3 3-24 16,-6 3 1-16,3 5 0 15,3 0 0-15,-6 2-3 16,-2 4 1-16,-1 2 2 16,-6 2 0-16,-3 6-1 15,3 2 1-15,3-7-1 16,3 2 0-16,4 5 0 16,2-7 0-16,9 7-1 15,0-4 1-15,14-4-1 16,-2-2 1-16,9-5 0 0,-6-3 0 15,9-11-3 1,0-5 0-16,3-3-9 0,-1-2 1 16,7 3-2-16,-6 2 0 15</inkml:trace>
  <inkml:trace contextRef="#ctx0" brushRef="#br0" timeOffset="81938.7">16275 11160 30 0,'-12'0'15'0,"0"3"-12"0,9-3 27 0,-3 2-29 15,0 1 0-15,0 5 1 16,-3 5 1-16,-3 3-4 16,0 5 1-16,3-8 2 15,3 3 0-15,6 0-1 16,3 3 1-16,6-3-1 15,3-6 0-15,6-2 0 16,3-8 1-16,3-2-1 16,2-1 1-16,1-5-1 15,-3-8 1-15,-3-2-1 16,-3-4 1-16,-6-1-2 16,-3-1 1-16,-6 3-1 15,-6-1 1-15,-6 7-1 16,-6 1 0-16,0 4 0 15,0 4 0-15,0 4-1 16,0 4 0-16,3 1-3 0,3 2 0 16,3-2-9-16,6 2 0 15</inkml:trace>
  <inkml:trace contextRef="#ctx0" brushRef="#br0" timeOffset="82501.21">16525 11057 37 0,'-3'0'18'16,"3"8"-19"-16,0-3 24 0,0 6-23 15,0 2 0-15,-3 5 1 16,0 4 0-16,0-1-1 16,-3 3 1-16,0 2 0 15,3-5 1-15,3-2-1 16,0-3 1-16,-3-3-1 16,3-3 1-16,0-2-1 15,0-5 1-15,-3 0-1 16,3-3 0-16,3-11 0 15,0-5 0-15,9 0 0 16,-3-2 0-16,3-3-2 16,5-3 1-16,1 0-1 0,3 0 1 15,3 6-1-15,0-3 1 16,-3 2-1-16,-1 8 1 16,-2 4-1-16,-3 1 1 15,-3 6 0-15,-3 6 0 16,-3 4 0-16,0 3 0 15,-3 3 1-15,-3 0 0 16,-3 0-1-16,0 5 1 16,0 0-1-16,0 0 1 0,0 1-1 15,0-7 1-15,3-1 0 16,0-6 0-16,0-3-3 16,0 3 0-16,3 2-4 15,0-7 0-15,6-6-7 16,6-4 1-16</inkml:trace>
  <inkml:trace contextRef="#ctx0" brushRef="#br0" timeOffset="82907.47">17013 11004 31 0,'-9'-5'15'0,"3"-1"-10"16,3 4 23-16,0-1-28 16,-3 0 1-16,0 3 1 0,0 3 0 15,3 2-2-15,-3 3 0 16,-3 6 2-16,0 7 0 16,3-3-1-16,3-2 1 15,3 5-2-15,3 3 1 16,3-3-1-16,-3 0 1 15,0 1-1-15,0-1 0 16,0 0 0-16,0-5 0 16,-3 0 1-16,-3-8 0 15,3 2 0-15,-3-4 1 0,-3 1-1 16,-3-1 1-16,-3-4 0 16,-2 1 0-16,2-6-2 15,3-2 1-15,0-3-3 16,3 3 1-16,3-3-4 15,3 3 1-15,3-3-10 16,9 0 1-16</inkml:trace>
  <inkml:trace contextRef="#ctx0" brushRef="#br0" timeOffset="83344.98">17334 10808 31 0,'0'-8'15'0,"-3"11"-6"0,3-3 19 15,0 0-28-15,0 3 1 16,0 2 1-16,-6 0 0 15,-3 3-2-15,0 8 0 16,1 5 1-16,-1 3 1 16,0 0-1-16,0 5 1 15,0 5-1-15,0 3 0 0,0 0 0 16,3-5 1-16,0 0-2 16,3-3 0-16,0-5 0 15,0 2 1-15,0-2-1 16,3-5 1-16,3-4-1 15,3-1 0-15,3-4 1 16,3-7 1-16,3 0-1 16,3-6 0-16,0-2-4 15,-4-1 0-15,1-2-5 16,-6 0 1-16,9-2-7 16,-9 5 1-16</inkml:trace>
  <inkml:trace contextRef="#ctx0" brushRef="#br0" timeOffset="83610.6">17069 11065 35 0,'-9'-3'17'0,"18"9"-14"0,-3-9 28 0,3 0-30 0,6 1 0 16,6-1 0-16,3 0 1 16,3 1-2-16,5-1 0 15,1-2 1-15,0-1 0 16,0-4-3-16,-7 5 1 0,-8-1-6 16,0 1 0-16,3 2-5 15,0 1 1-15</inkml:trace>
  <inkml:trace contextRef="#ctx0" brushRef="#br0" timeOffset="102032.75">11101 12144 24 0,'0'-5'12'0,"3"0"-6"16,-3 5 13-16,0 0-18 16,0 0 1-16,3 2 1 15,0 4 1-15,0 2-5 0,-3 5 1 16,0 5 2-16,0-2 0 16,0 8 0-16,-3 8 0 15,0 2-1-15,0 9 0 16,0 4-1-16,0-10 1 15,0 11 0-15,0 2 0 16,0-2-1-16,0-19 1 16,0-3-1-16,0-5 1 15,3-2-1-15,0-6 1 16,0-2 0-16,0-3 0 16,0-3 0-16,3 0 1 0,3-2-2 15,0-6 1-15,3-7 0 16,3-3 0-16,0-6-1 15,0-2 1-15,3 2-1 16,0-4 0-16,0-1 0 16,0 0 0-16,-1-3 0 15,-2 6 0-15,0 5 0 16,0 6 0-16,-3-1-1 16,0 6 0-16,0 5 0 15,0 3 1-15,0 5-1 16,-3 2 1-16,0 6 0 15,0 0 0-15,0 5 0 16,3 5 0-16,-1-4 0 16,1 1 0-16,0-1 0 15,-3-7 1-15,3 4-1 0,-6-8 1 16,3-1-1-16,-3-2 1 16,0 0 0-16,3 0 1 15,0-5-1-15,0-6 1 16,0-2-1-16,0-6 1 15,0-2-1-15,3-3 1 16,-3-5-2-16,0-6 1 16,0-4-1-16,3-9 1 15,-1 6-1-15,4-3 1 16,0-1-1-16,0 1 0 16,3 8-1-16,-3 3 1 0,3 2 0 15,-3-2 0-15,0 2-1 16,-3 3 0-16,-3 2-4 15,0 6 0-15,-1 2-8 16,-2 3 0-16</inkml:trace>
  <inkml:trace contextRef="#ctx0" brushRef="#br0" timeOffset="102407.76">11694 12369 33 0,'-3'0'16'0,"6"0"-11"0,3 0 20 16,3 0-23-16,2 0 0 15,4 0 0-15,6 0 0 16,0 0-3-16,-3 0 1 16,0 0 1-16,3-2 1 15,2-1-1-15,1-2 0 0,0-1-2 16,-3 1 1-16,-3 0-11 15,-3 2 0-15</inkml:trace>
  <inkml:trace contextRef="#ctx0" brushRef="#br0" timeOffset="102657.76">11732 12552 33 0,'-3'5'16'0,"21"-2"-10"0,-9-6 19 16,6-5-24-16,3 6 0 15,0-12 1-15,3 1 0 16,8 0-3-16,4 2 0 15,0 1-9-15,-3 4 0 16</inkml:trace>
  <inkml:trace contextRef="#ctx0" brushRef="#br0" timeOffset="103626.53">12411 12295 24 0,'0'-10'12'0,"3"10"-5"0,-3 0 9 0,0 0-14 15,0 2 0-15,0 6 1 16,-3 3 1-16,0 2-5 16,0 6 0-16,0 2 3 15,-3 5 1-15,3 3-2 16,0 3 1-16,0 0 0 15,-3-3 0-15,0 0-1 16,0 0 0-16,3-8 0 16,-3-5 1-16,3-3-1 15,0-2 1-15,0-3-1 16,1-3 1-16,-1-5-1 16,3-5 1-16,0-3-2 0,3-5 1 15,2-3-1-15,4-8 0 16,3-5-1-16,6-3 1 15,3 3 0-15,3-3 0 16,3 1-1-16,-1 1 1 16,-2 7-1-16,3 1 1 15,0 4-1-15,0 2 1 16,-4 5-1-16,1 6 0 16,-9 5 0-16,0 5 0 15,0 3 1-15,-3 6 0 16,-3 2 0-16,-6-1 0 15,0 9 1-15,-3 3 0 0,0 4-1 16,0-1 0-16,-3-1 0 16,0-6 1-16,0 4-1 15,0-9 0-15,3 1 0 16,0-8 1-16,0 2-1 16,3-8 1-16,0 0-3 15,0-5 0-15,6-5-10 16,0-3 1-16</inkml:trace>
  <inkml:trace contextRef="#ctx0" brushRef="#br0" timeOffset="104017.16">13146 12147 25 0,'3'-5'12'0,"-3"15"2"0,-3-7 11 16,0 5-24-16,-6 2 0 15,0 6 0-15,-3-2 1 16,4 7-2-16,-1 8 0 15,-3 0 1-15,0 8 0 0,0 3 0 16,0-6 1-16,0 6-1 16,0-6 0-16,0-5-1 15,3-2 1-15,0-1-1 16,3-7 1-16,1-6-2 16,-1-2 0-16,0-6-3 15,0-3 0-15,0-2-6 16,0-2 0-16,3-11-1 15,0-6 0-15</inkml:trace>
  <inkml:trace contextRef="#ctx0" brushRef="#br0" timeOffset="104501.54">12929 12327 23 0,'3'-27'11'0,"21"1"-9"0,-15 21 19 0,0-6-18 15,3-2 0-15,5-3 0 16,7 0 1-16,6-2-6 0,3 2 1 15,2 0 3-15,-2 3 0 16,0 2-1-16,0 3 0 16,-4 5-1-16,1 6 1 15,-6 5 0-15,-6 3 0 16,-6 10 0-16,-6-5 1 16,-12 5 0-16,-6 3 0 15,-3 2-1-15,-3 1 1 16,-3 2-1-16,-6-3 1 15,1-10-1-15,-4 0 0 0,3-6-1 16,3-4 1-16,-2-4-1 16,5 4 1-16,3-4-1 15,3 1 1-15,3-3-2 16,3 0 1-16,3 0-1 16,6 0 0-16,3 3 0 15,3 5 1-15,0 2-1 16,6 3 0-16,3 6 1 15,3 2 0-15,3 3 0 16,2 0 1-16,-2 0-1 16,0-3 0-16,0-3 0 15,0-2 1-15,-3 0 0 16,2-5 0-16,4-6-1 16,0-3 1-16,0-7-4 15,0 3 1-15,-1-6-10 16,-2-3 1-16</inkml:trace>
  <inkml:trace contextRef="#ctx0" brushRef="#br0" timeOffset="104860.92">13807 12166 31 0,'-3'2'15'0,"-9"6"-9"15,9-5 18-15,-3 5-23 16,0 2 1-16,0 1-1 16,0 5 1-16,0 5-3 15,-3 8 1-15,4 0 1 16,-1 3 1-16,3 8-2 15,0-1 1-15,0-4-1 16,0-1 1-16,0-5 0 16,0-2 0-16,3-4-1 15,0-7 1-15,0-5-1 16,-3-3 0-16,0-8-5 16,3-3 1-16,-3-5-7 15,0-8 0-15</inkml:trace>
  <inkml:trace contextRef="#ctx0" brushRef="#br0" timeOffset="105157.8">13492 12123 28 0,'-6'-5'14'0,"12"2"-8"0,-1 1 19 16,4 2-23-16,3-3 0 0,6 6 1 16,9-1 0-16,6 1-4 15,-1-3 0-15,7 0 3 16,6-3 0-16,5 1-1 16,1 2 0-16,3 0 0 15,-4-3 0-15,4 0 0 16,-13 1 0-16,-5-1-1 15,-9 0 1-15,-3-2-12 16,-3 5 0-16</inkml:trace>
  <inkml:trace contextRef="#ctx0" brushRef="#br0" timeOffset="111204.76">14304 12658 28 0,'3'-6'14'0,"9"-2"-7"0,-6 3 14 16,0 0-21-16,3-3 1 16,3-8 0-16,0 3 1 15,3-11-2-15,5 0 0 16,1-8 1-16,3 3 0 16,3-2-1-16,0-6 1 15,2 2 0-15,-5-5 0 16,-3-2-1-16,-6 0 1 15,0-1-1-15,-3 1 0 0,-3 2 0 16,0 3 1-16,-4 3-1 16,-2 10 1-16,0 0-1 15,-3 8 1-15,-3 1 0 16,3 4 0-16,0 6 0 16,-3 5 0-16,-2 8-1 15,-4 2 1-15,-3 11-2 16,0 1 1-16,-3 7 0 15,0 5 0-15,0 0-1 16,-3 1 1-16,3 2 0 16,1 5 0-16,-1-2 0 15,3 5 1-15,0-3-1 16,3 3 0-16,0-5 0 16,0-3 0-16,0-3 0 15,3-2 0-15,0-5 0 16,3-1 0-16,0-7 0 0,3-4 0 15,3-4 0-15,3-3 1 16,3-5 0-16,6-9 0 16,3-4 0-16,3-4 0 15,0-4 0-15,-1-3 0 16,4-3-1-16,-6-10 1 16,-3 4-1-16,0 1 1 15,0 0-1-15,0 0 1 16,-1 3-2-16,1 2 1 15,0 5-1-15,-3 4 1 16,-3 1-1-16,0 4 1 16,-3 4-1-16,0 6 0 0,-3 3 0 15,-3 8 1-15,0 2-1 16,0 0 1-16,0 8 0 16,-3 0 0-16,0 3 0 15,3 0 0-15,0 0 0 16,0 0 1-16,0-3-1 15,3-3 0-15,0 1 0 16,0-6 1-16,0-5-1 16,0 0 1-16,3-5-1 15,0-3 1-15,3-6 0 16,3-4 0-16,-1-3 0 16,4-11 1-16,0 0-1 15,6 5 0-15,-3-2-1 16,3-3 1-16,-3 3-1 15,-1 0 1-15,1 3-2 0,-3 2 1 16,0 2-1-16,-3 4 1 16,-3 2-1-16,0 3 0 15,-3 2 0-15,-6 3 1 16,0 5-1-16,-3 6 1 16,0 2 0-16,0 0 0 15,0 6-1-15,3 5 1 16,0-1 0-16,3 4 0 15,3-1 0-15,0-2 1 16,0-3-1-16,3-2 0 0,3-6 1 16,-1-2 0-16,4-9-4 15,0-2 1-15,0-8-10 16,6-5 0-16</inkml:trace>
  <inkml:trace contextRef="#ctx0" brushRef="#br0" timeOffset="111907.9">15468 11787 25 0,'0'3'12'0,"3"-19"0"0,-3 16 9 16,0 0-20-16,3 0 1 15,-3 0 0-15,0 0 1 16,3 3-3-16,0-6 0 15,0 6 2-15,0-1 0 16,-3 1 0-16,0 5 0 16,0 0-1-16,0 5 1 0,0 3-1 15,0 2 0-15,0 4-1 16,0 1 1-16,3 4-1 16,3 2 1-16,-3 0-1 15,3-3 1-15,0 1-1 16,0-1 1-16,-3-4-1 15,0-7 1-15,0 1-1 16,-1-2 1-16,-2-4 0 16,0-2 0-16,3-3 0 15,0 1 0-15,-3-4 0 16,0-2 1-16,0 0-1 16,6-5 1-16,0 0-2 15,-3-3 1-15,3-3-1 16,-6-5 1-16,3 0-1 15,3-5 0-15,3-3 0 16,3-2 1-16,3-3-1 0,6-3 0 16,0-2 0-16,2 2 0 15,1 11 0-15,-3-3 0 16,0 0 0-16,0 0 0 16,-3 1 0-16,-4 4 0 15,-2 3-1-15,-3 6 1 16,0-1 0-16,-3 3 0 15,0 0-4-15,-6 8 1 16,0 0-11-16,0 3 1 16</inkml:trace>
  <inkml:trace contextRef="#ctx0" brushRef="#br0" timeOffset="112626.66">15876 12076 24 0,'6'-8'12'0,"-3"2"-3"0,0 1 6 16,3 0-13-16,-3-3 0 15,0-3 2-15,-3 1 1 16,0-1-6-16,0 0 1 16,-3 1 3-16,-3 2 0 15,0-3-1-15,0 3 0 0,0 3 0 16,0 0 0-16,0 2-1 16,0 3 1-16,-3 3-1 15,3 0 0-15,-3 2-1 16,0 3 1-16,3 2-1 15,0 4 0-15,0 1 0 16,0 4 1-16,0 2-1 16,0-5 0-1,3 3 0-15,0 2 0 0,1-3 0 16,-1 3 0-16,0 1 0 16,0-7 0-16,0 1 0 15,0 0 1-15,0 3-1 16,0-1 0-16,0-2 0 15,0 0 1-15,0 0-1 16,0-6 1-16,3 1-1 16,0-3 0-16,0-3 1 15,0-2 1-15,0-3-2 0,-3 0 0 16,0-3-2-16,0-2 0 16,0-3-5-16,-3 0 0 15,3 0-7-15,0 3 1 16</inkml:trace>
  <inkml:trace contextRef="#ctx0" brushRef="#br0" timeOffset="112861.04">15632 12232 35 0,'0'0'17'0,"9"-6"-18"0,-3 1 30 0,-1 8-28 16,10-6 0-16,-3 3 0 15,6 0 1-15,0 0-3 16,3 0 1-16,0 0 1 16,0 0 1-16,2-3-2 15,-2 1 0-15,3 2-6 16,-3 0 0-16,3-5-5 16,-7 5 1-16</inkml:trace>
  <inkml:trace contextRef="#ctx0" brushRef="#br0" timeOffset="113267.3">15272 12449 35 0,'0'8'17'0,"14"-3"-18"16,-5-5 28-16,3 0-26 15,6 3 1-15,9-3 0 16,6 0 0-16,5-3-3 16,1-5 1-16,9 0 1 15,5 0 1-15,1 3-1 16,-1-1 0-16,-8 1 0 16,0 3 0-16,-10-1-1 15,-2 0 1-15,-6 1-3 16,-12 2 0-16,-6 5-9 15,-6 3 0-15</inkml:trace>
  <inkml:trace contextRef="#ctx0" brushRef="#br0" timeOffset="113939.19">15367 12681 31 0,'0'0'15'0,"0"6"-10"16,3-4 19-16,0 4-23 15,0-1 1-15,0 0 0 16,0-2 0-16,0 5-2 15,0 2 0-15,0 6 2 16,-3 5 0-16,0 1-1 16,3 4 1-16,-3 1 0 15,0 4 0-15,0 1-1 16,0 2 0-16,3-2 1 16,-3-3 0-16,5-8-1 15,-5-2 1-15,3 2-1 0,0-5 1 16,3-5-1-16,-3-3 1 15,3-8-1-15,3 2 0 16,0-7 0-16,3-3 0 16,0-3 0-16,0-2 1 15,3-5-2-15,0-1 1 16,-6-7-1-16,2 2 1 16,1-3-1-16,0-2 0 0,3-2 0 15,0-1 0-15,0 5 0 16,3 6 0-16,-3-5-1 15,0 7 1-15,-1 1-3 16,-2-1 1-16,0 3-4 16,-3 0 0-16,0 3-9 15,0 3 1-15</inkml:trace>
  <inkml:trace contextRef="#ctx0" brushRef="#br0" timeOffset="114579.81">15593 13168 35 0,'-3'-5'17'0,"6"8"-14"0,-3-3 23 0,3 2-26 16,0-4 1-16,3-4 0 15,3 1 1-15,3-3-2 16,3-2 0-16,5-6 1 16,1 5 0-16,0-2-1 15,-3 0 1-15,0-1-1 16,-3 1 1-16,-3 5-1 15,-3-2 1-15,-4 4 0 16,1 6 0-16,-6 0 0 16,0 3 0-16,-3 0 0 15,0 7 0-15,1-2-1 16,-1 5 1-16,0 1-1 16,3 2 0-16,0 2 0 15,3-5 0-15,0-2 0 0,2-1 1 16,1 1-1-16,3-3 1 15,0 0 0-15,3-3 0 16,0-2 0-16,3-3 0 16,0 0-4-16,0 0 1 15,-3-8-10-15,3-3 1 16,-7 1-2-16,-2-4 0 16</inkml:trace>
  <inkml:trace contextRef="#ctx0" brushRef="#br0" timeOffset="114861.06">15822 12838 37 0,'-6'-6'18'0,"6"4"-15"16,0 2 36-16,0 0-37 16,0 0 1-16,0 0-1 15,0 0 0-15,3 0-3 16,0 2 0-16,3-2 1 16,0 0 0-16,-3 0-13 0,-3 0 0 15</inkml:trace>
  <inkml:trace contextRef="#ctx0" brushRef="#br0" timeOffset="168533.73">3216 13666 17 0,'3'5'8'0,"6"-16"-2"0,-9 11 9 16,0 0-13-16,0 0 0 15,0 0 1-15,0 3 1 16,0 0-4-16,0 2 0 16,-6 3 3-16,3 3 1 15,-3-1-1-15,0 3 0 16,-2 6-1-16,-1-1 1 0,0 1-2 15,6 5 1-15,-9 2-1 16,6 6 1-16,0-3-2 16,0 0 1-16,0 0-1 15,0 3 0-15,-3 0 0 16,3-6 0-16,0 6 0 16,0-3 1-16,3-2-1 15,0-1 0 1,9 6 0-1,0-6 0-15,6-5 0 16,-3-2 1-16,6-6-1 16,3-5 1-16,3-3-1 15,-1-2 0-15,1-8 0 16,0-3 1-16,3-5-1 16,3-6 1-16,-3 0-1 15,2 1 0-15,-2-6 0 16,6-2 1-16,-6-3-1 0,-6-1 0 15,-4-1 0-15,1-1 0 16,0-2 0-16,-3 2 0 16,3 0 0-16,-3 3 0 15,0 3 0-15,0-1 0 16,0 1 0-16,-3-1 0 16,0 6 0-16,-4 2 0 15,1 6 0-15,-3 0 0 16,-3 2 0-16,0 6 0 15,0 2 0-15,-3 3 1 0,0 3-1 16,0 2 1-16,0 3 0 16,1 3 0-16,-1 2-1 15,0 3 1-15,-3-3-1 16,3 6 0-16,0 7 0 16,0-5 1-16,0 3-1 15,0 3 0-15,0 2 0 16,3-3 1-16,-6 3-1 15,3 0 1-15,3-5-1 16,0 3 0-16,0 2 0 16,3-3 0-16,3 1 0 15,-6-1 1-15,6-2-1 16,-3 0 1-16,0-6-1 16,0-4 1-16,0 1 0 15,-3-4 0-15,0-6-1 16,0 3 1-16,0-2-2 0,3-4 1 15,-3-2-13-15,3 3 1 16</inkml:trace>
  <inkml:trace contextRef="#ctx0" brushRef="#br0" timeOffset="169846.25">3839 13957 24 0,'-21'-11'12'0,"30"3"-5"0,-9 8 12 15,6-2-16-15,3-1 0 16,-1 3 1-16,7 0 1 16,0 0-7-16,3-3 1 15,0 1 4-15,0-4 0 16,0 1-2-16,2-6 1 15,1 6-1-15,3-3 0 16,-3 3 0-16,0 2 0 16,-3-2-1-16,0 0 1 0,-4 2-3 15,-5 0 1-15,-3 3-7 16,-6 0 0-16,0 0-3 16,-3 3 1-16</inkml:trace>
  <inkml:trace contextRef="#ctx0" brushRef="#br0" timeOffset="170190.01">3889 14044 25 0,'0'3'12'0,"15"-9"-6"0,-9 6 19 16,-3 0-24-16,6 0 1 15,3 0 0-15,0 0 1 16,3 0-4-16,2 0 1 15,7-5 1-15,0 0 1 16,3 0-2-16,0-3 1 16,-1 0-9-16,-2 2 1 15,-3 4-3-15,0 2 0 0</inkml:trace>
  <inkml:trace contextRef="#ctx0" brushRef="#br0" timeOffset="171080.65">4627 13610 20 0,'-3'-8'10'0,"3"11"-4"0,0-3 13 15,0 0-18-15,0 3 1 16,-3 2 1-16,0 3 1 15,-3-3-5-15,-2 6 1 16,-1 4 3-16,0 7 0 16,-3 1-1-16,0 4 0 15,3 5 0-15,-3 5 0 16,3 2-1-16,3-2 0 0,0 0 0 16,3 1 0-16,0-1 0 15,3-11 0-15,3 0-1 16,3-2 0-16,0-3 0 15,6-2 1-15,0-3-1 16,0-6 0-16,3-2 0 16,3-2 1-16,-1-4-1 15,1-4 1-15,-3-1-1 16,9-2 0-16,-3-6 0 16,3-2 0-16,-1-8-1 15,4-6 0-15,-3-4-1 16,0-4 1-16,-6-5 0 15,0 3 0-15,-1-2-1 16,1 2 1-16,0 0 1 16,0 2 0-16,0 9 0 0,-3 5 0 15,0-1 0-15,-3 1 0 16,-4 11 0-16,-2-1 1 16,-3 1 0-16,-3 4 0 15,0 6 0-15,-3 3 1 16,-3 0-1-16,0-1 1 15,-2 3-1-15,-1 9 1 16,0 2-1-16,0 5 1 16,3 3-2-16,-3 5 0 15,3 2 0-15,0 9 1 16,3-5-1-16,0 2 0 0,3 0 0 16,-3 0 0-16,3-3 0 15,-3-5 1-15,0 0-1 16,3-5 0-16,0-3 0 15,3-5 1-15,0-3-1 16,0-5 1-16,0-2-2 16,0-4 0-16,0-2-4 15,3-5 0-15,0-3-7 16,3 3 1-16</inkml:trace>
  <inkml:trace contextRef="#ctx0" brushRef="#br0" timeOffset="171565.03">5556 13576 24 0,'-12'-11'12'0,"0"6"-3"0,9 5 12 0,-3 0-19 16,-3 5 0-16,-6 0 2 15,1 6 0-15,-4 5-5 16,-3-3 0-16,6 6 4 16,0 4 0-16,0 4-1 15,-3 5 0-15,1 5-1 16,-1 2 1-16,3 6-1 16,3-5 1-16,3 0-1 15,3-3 0-15,3-3 0 16,3-5 0-16,3 0-1 15,6-2 1-15,0-9-1 16,0-2 0-16,0-5-2 16,3-3 0-16,2-3-10 15,1-2 0-15</inkml:trace>
  <inkml:trace contextRef="#ctx0" brushRef="#br0" timeOffset="172002.54">5872 13658 33 0,'2'2'16'0,"-4"4"-10"15,2-1 19-15,-3 3-24 16,0 5 0-16,0 8 1 16,0 1 1-16,-3 4-3 15,3 3 0-15,0 11 2 16,0-3 0-16,-3-3-1 15,3 1 1-15,-6-1-1 16,6-2 0-16,-3-6 0 16,3-2 0-16,0-5 0 15,0-4 0-15,0-1-1 16,0-4 1-16,0-2-3 0,-3-3 1 16,3-2-5-16,0-6 0 15,3 3-7-15,-3-5 0 16</inkml:trace>
  <inkml:trace contextRef="#ctx0" brushRef="#br0" timeOffset="172393.17">5678 13690 24 0,'9'-3'12'0,"3"3"-1"16,-6-3 13-16,0 3-22 16,6 0 1-16,3 0 1 15,2-2 1-15,-2-4-6 16,0 1 1-16,6 2 3 15,3 1 1-15,3-1-1 16,-1 0 0-16,4 1-1 16,3-1 0-16,-3-2-1 15,-4 0 1-15,1-1-1 16,0 4 0-16,-3-4-1 16,-3 4 0-16,-3 2-2 0,-1 0 1 15,-5-3-5-15,-3 3 1 16,-3 0-9-16,0 8 1 15</inkml:trace>
  <inkml:trace contextRef="#ctx0" brushRef="#br0" timeOffset="172799.42">6288 13470 30 0,'-6'-3'15'0,"15"11"-8"16,-9-5 19-16,3 5-23 15,0 2 0-15,3 1 0 16,0 10 1-16,3 6-5 15,-3-4 0-15,3 7 4 16,0 1 1-16,-3 4-1 16,3 2 0-16,-6 5 0 15,-3 6 0 1,-15 18 0-16,-3-13 0 16,0-3-1-16,-3-8 0 15,0-2-1-15,1-6 0 16,-1-7-1-16,3-6 1 15,3-2-5-15,3-6 1 16,3-5-12-16,3-3 0 16</inkml:trace>
  <inkml:trace contextRef="#ctx0" brushRef="#br0" timeOffset="184377.72">7413 13896 24 0,'-6'-5'12'0,"12"-3"-6"0,-6 8 13 15,6-3-16-15,3 6 1 16,3-1 0-16,3 1 1 16,9 0-7-16,3 2 1 15,5-2 4-15,-2-1 0 16,0-4-2-16,6-4 0 16,-4 4 0-16,4-4 0 15,-3 1-2-15,-6 0 0 0,-7 2-10 16,-8 6 1-16</inkml:trace>
  <inkml:trace contextRef="#ctx0" brushRef="#br0" timeOffset="184658.97">7425 14086 30 0,'-3'-5'15'0,"24"-5"-11"15,-12 7 18-15,9 0-21 16,6 3 1-16,3 0-1 16,5 3 1-16,1 0-3 0,3-3 1 15,-4 2 1-15,4 1 0 16,0-1-5-16,-3-2 1 15,-7 0-7-15,-5 0 1 16</inkml:trace>
  <inkml:trace contextRef="#ctx0" brushRef="#br0" timeOffset="184955.85">7860 13809 30 0,'-3'-8'15'0,"27"2"-15"16,-15 6 23-16,3 0-21 15,-1 6 0-15,4-1 0 16,3 0 0-16,3 6-3 16,-3 5 0-16,0 0 2 15,-3 2 0-15,-6 6 0 16,-6-3 0-16,-6 3 0 15,-3 0 0-15,-3 0 0 16,-3-3 1-16,0 0-1 16,0 0 1-16,3-8-2 15,0-2 0-15,3-3-11 16,0 2 1-16</inkml:trace>
  <inkml:trace contextRef="#ctx0" brushRef="#br0" timeOffset="185330.86">8738 13835 34 0,'-3'0'17'0,"9"-3"-12"0,-6 9 21 0,0 7-25 15,-3 8 1-15,0 8 0 16,0 0 1-16,-3 6-4 15,0-1 0-15,0 0 2 16,0 1 1-16,3-6-3 16,0-3 1-16,3-7-8 15,0-6 0-15,3-8-4 16,3-5 1-16</inkml:trace>
  <inkml:trace contextRef="#ctx0" brushRef="#br0" timeOffset="185518.36">8681 13700 42 0,'-3'-13'21'0,"6"-3"-26"0,-3 16 40 16,3-5-36-16,3 2 1 16,0 3 0-16,3 3 1 15,3 2-6-15,0 6 1 16,3 2-8-16,3 0 1 0</inkml:trace>
  <inkml:trace contextRef="#ctx0" brushRef="#br0" timeOffset="185987.12">9187 13570 33 0,'-17'-13'16'0,"-4"19"-14"16,15-6 22-16,-3 5-24 16,0 5 1-16,0 9 1 15,0 2 1-15,-3 13-3 16,-3 14 1-16,0 13 1 0,-5 13 0 15,-1-3 0-15,-3 9 1 16,3 5-2-16,3-9 0 16,9-4 0-16,3-9 0 15,0-7-2-15,3-17 1 16,0-7-4-16,0-11 0 16,0-13-7-16,-5-8 0 15,-4-10-1-15,0-11 0 16,-3-3 6-1,-15 74 6 1,48-137 2-16,-24 52 1 0,3 4 6 16,9 4 1-16,6 3 0 15,15 3 1-15,2 3-8 16,1 4 0-16,3-7-4 16,3 3 1-16,-1-1-11 15,4 1 1-15</inkml:trace>
  <inkml:trace contextRef="#ctx0" brushRef="#br0" timeOffset="186252.74">9616 13679 34 0,'3'-11'17'0,"0"9"-12"16,-3 2 23-16,0 2-26 15,-3 9 1-15,-3 7-1 0,-3 6 1 16,0 11-4-16,-3 12 0 16,3 1 3-16,0 0 0 15,0 2-2-15,4-8 1 16,-1-2 0-16,0-3 0 16,3-8-4-16,0-8 0 15,0-5-9-15,-3-8 0 16</inkml:trace>
  <inkml:trace contextRef="#ctx0" brushRef="#br0" timeOffset="186471.5">9351 13682 34 0,'0'-11'17'0,"21"0"-11"15,-12 6 21-15,6 2-25 16,3-2 1-16,2 0-1 15,4 0 1-15,6-1-4 16,6 4 0-16,5-1 2 16,4-2 1-16,0-1-1 15,2 1 0-15,4 3-2 16,-9-1 0-16,-7 0-11 16,-5 6 1-16</inkml:trace>
  <inkml:trace contextRef="#ctx0" brushRef="#br0" timeOffset="186705.88">9729 13848 39 0,'15'-8'19'0,"30"-5"-18"0,-30 10 26 15,5-2-27-15,4 3 0 16,6-1 0-16,-3 0 0 16,-6 1-10-16,-4 2 1 0,-5 2-2 15,-12 9 1-15</inkml:trace>
  <inkml:trace contextRef="#ctx0" brushRef="#br0" timeOffset="186846.51">9732 13981 40 0,'12'5'20'0,"18"-10"-27"0,-15-3 38 0,8 2-33 15,7-2 1-15,3 0-20 16,0 1 1-16</inkml:trace>
  <inkml:trace contextRef="#ctx0" brushRef="#br0" timeOffset="187237.14">10467 13740 35 0,'-6'-11'17'0,"0"6"-14"0,3 5 24 0,-3 5-26 16,-5 3 1-16,-7 3 0 15,-3 2 1-15,0 5-4 16,0 12 1-16,0 1 1 15,4 1 1-15,2 2-1 16,3 1 1-16,6-1-2 16,3-2 1-16,6-8 0 15,9 0 1-15,6-6-3 16,11-5 0-16,-2-10-8 16,3-3 0-16,3-11-3 15,-1 1 1-15</inkml:trace>
  <inkml:trace contextRef="#ctx0" brushRef="#br0" timeOffset="187596.52">10646 13777 35 0,'-6'-5'17'0,"-12"7"-16"0,12 1 29 0,0 5-29 0,-3 2 1 15,0 12 0-15,0-1 0 16,0 5-3-16,7 3 1 15,-1 0 1-15,3-2 0 16,3-1-1-16,8-2 1 16,1-3-1-16,6-5 1 0,0-8-1 15,3-8 1-15,3-8 0 16,0-2 1-16,-4-9 0 16,-2-2 0-16,-3-8-1 15,-6 0 1-15,-6 0-1 16,-6 2 0-16,-3 3-1 15,-6 6 1-15,-3 5-1 16,0 5 0-16,-2 2 0 16,2 6 0-16,0 3-1 15,3 2 1-15,3 8-4 16,6-2 0-16,3 2-9 16,6-2 0-16</inkml:trace>
  <inkml:trace contextRef="#ctx0" brushRef="#br0" timeOffset="188018.4">10955 13750 37 0,'-2'8'18'0,"-1"19"-16"0,0-17 25 15,0 9-26-15,0 2 0 16,0 8 0-16,0 0 1 15,-3 0-3-15,0 0 1 16,3-2 1-16,0-6 1 16,0-5-1-16,0 0 1 15,3-6 0-15,0-4 0 0,6-6-1 16,-3-8 1-16,6-3-1 16,0-7 1-16,6-9-1 15,5-5 0-15,7 1-3 16,6-1 1-16,0 3-1 15,-4 2 1-15,1 6-1 16,-3 5 1-16,-3 8 0 16,-6 8 0-16,-6 6 2 15,-10 7 0-15,1 5 0 16,-3 1 1-16,-3 2-1 16,1 3 1-16,2-3-1 15,0 0 1-15,5-2-5 16,-2-3 1-16,3-3-11 15,0 0 0-15</inkml:trace>
  <inkml:trace contextRef="#ctx0" brushRef="#br0" timeOffset="188377.78">11563 13719 36 0,'-21'-14'18'0,"-15"6"-14"0,27 8 22 16,-3 3-24-16,-3 5 0 15,4 3-1-15,-1 2 1 0,6 3-3 16,3 0 0-16,3 7 1 16,6 4 1-16,6-3-1 15,2 2 0-15,4 1 0 16,0-1 0-16,-3-5 1 15,-3 3 0-15,-6-3 1 16,-9-2 1-16,-6-1 0 16,-9 1 0-16,0-3 0 15,0-6 0-15,4-4-1 16,-1-1 1-16,0-5-3 16,0 0 0-16,6-3-6 15,6-2 1-15,3 0-9 16,9-1 0-16</inkml:trace>
  <inkml:trace contextRef="#ctx0" brushRef="#br0" timeOffset="188846.54">11917 13578 36 0,'-9'-10'18'0,"12"2"-13"0,-3 11 22 16,-3 2-25-16,-3 5 0 15,-3 6-1-15,3 0 1 16,0 8-3-16,-3 8 1 0,0 5 1 16,0 5 1-16,-5 3-2 15,5 3 1-15,0-6 0 16,0-2 1-16,0-3-1 15,-3-5 1-15,0-9-1 16,0-2 1-16,0-7-3 16,0-4 1-16,0-10-3 15,0-5 1-15,1-8-2 16,-1 0 1-16,3-1-1 16,3-2 0-16,0 3 2 15,3 0 0-15,3 2 3 16,0 1 0-16,6 2 1 15,3 3 1-15,6 2 0 16,5 0 1-16,4 6-1 16,-3-8 0-16,3-1-1 15,0 1 0-15,0 2-3 0,-4-2 0 16,-5 5-12 0,0 3 0-16</inkml:trace>
  <inkml:trace contextRef="#ctx0" brushRef="#br0" timeOffset="189877.8">12197 14044 27 0,'9'-13'13'0,"6"8"-3"0,-15 5 14 0,0 2-22 16,-3 6 0-16,-3 8 1 16,-6 0 0-16,-6 5-4 15,0 8 1-15,-3 3 2 16,0-3 0-16,3-3-1 16,4 4 0-16,5-7-4 15,6-9 0-15,6-9-8 16,6-5 0-16</inkml:trace>
  <inkml:trace contextRef="#ctx0" brushRef="#br0" timeOffset="197924.79">12858 13536 27 0,'0'-3'13'0,"-3"9"-5"0,3-6 14 0,0 0-21 16,0 2 1-16,0 1 1 15,-3 8 0-15,-3-1-4 16,0 9 1-16,-3-3 2 16,0 2 1-16,0 6-1 15,0 2 0-15,-3 3-1 16,3 6 1-16,0 2-1 15,3 3 0-15,3-3 0 16,0 0 0-16,0-6-1 16,6 1 1-16,3-5-1 15,-3-4 0-15,3-1 0 16,3-7 0-16,3-1 0 16,3-4 1-16,3-7-1 15,0-6 1-15,2-7 0 16,4-1 0-16,0-2 0 0,-3-6 0 15,3-4-1-15,-3-7 1 16,-1 1-1-16,4-5 0 16,3-3-1-16,0 0 0 15,-3 2 0-15,2 4 0 16,-5 2-1-16,-6 5 1 16,-3 3 1-16,0 5 0 15,-3 3 0-15,0 2 1 16,-3 3-1-16,-6 8 1 15,0 0-1-15,0 8 1 16,-3 0-1-16,-3 2 1 0,0 9-1 16,-3 5 1-16,-3 2-1 15,3 6 1-15,0 2-1 16,0 6 1-16,6-5 0 16,0-4 0-16,3-2-1 15,0-2 0-15,0-3 0 16,3-6 1-16,3-5-1 15,0-2 1-15,-3 0-4 16,3-9 0-16,0-4-10 16,3-4 0-16</inkml:trace>
  <inkml:trace contextRef="#ctx0" brushRef="#br0" timeOffset="198190.42">13432 13721 39 0,'3'-5'19'0,"18"2"-15"0,-12 3 26 15,0 0-29-15,3 0 0 16,5 0 0-16,4-2 0 15,3 2-1-15,0-3 0 16,0 0 1-16,0 1 0 0,-7-1-4 16,1 0 0-16,-6 3-9 15,-3 3 0-15</inkml:trace>
  <inkml:trace contextRef="#ctx0" brushRef="#br0" timeOffset="198393.55">13423 13817 37 0,'-15'0'18'0,"21"5"-15"16,-6-5 26-16,6 0-29 16,6-3 1-16,6 1 0 15,3-1 0-15,5-2-4 16,7-1 1-16,6-2-9 15,3 0 0-15</inkml:trace>
  <inkml:trace contextRef="#ctx0" brushRef="#br0" timeOffset="198893.56">14298 13650 33 0,'3'-5'16'0,"-6"15"-10"15,0-10 21-15,-3 3-25 16,-3-3 0-16,-6 0 1 16,1 5 1-16,-1 6-5 15,-3 5 0-15,-3 5 4 16,0 3 0-16,0 5-2 15,3 2 1-15,4 4-2 16,5-3 1-16,6-1-1 0,9-2 0 16,3-5 0-16,-1 0 0 15,7-8 0-15,3-3 1 16,6-5-1-16,3-5 0 16,3-9-3-16,-1 1 0 15,1-5-4-15,-3-4 1 16,0-2-8-16,2-2 1 15</inkml:trace>
  <inkml:trace contextRef="#ctx0" brushRef="#br0" timeOffset="199268.57">14593 13692 29 0,'3'-13'14'0,"-9"5"-7"0,3 5 21 0,-6 3-25 0,-3 3 0 0,0 2 1 15,-6 9 0-15,0 1-5 16,1 9 0-16,2 3 3 15,0 2 1-15,6 3-2 16,3-1 0-16,3-2 0 16,9-2 0-16,6-3-1 15,9-6 1-15,-1-2 0 16,4-8 0-16,-3-5 0 16,0-6 1-16,-3-8-1 15,-3-10 1-15,0-3-2 16,-4-2 1-16,-5-3-1 15,-6 2 0-15,-3 1 0 16,0 2 0-16,-5 6-1 0,-7 2 1 16,0 3 0-16,-6 5 0 15,3 2-1-15,0 6 1 16,3 3-1-16,3 2 1 16,4 3-2-16,5 0 1 15,6 0-4-15,5 0 0 16,7-3-8-16,3-2 0 15</inkml:trace>
  <inkml:trace contextRef="#ctx0" brushRef="#br0" timeOffset="199690.44">14852 13658 30 0,'6'2'15'0,"-3"-7"-6"0,-3 5 17 0,-3 3-24 0,-3 5 1 0,-3 8 0 15,0 5 0-15,-3 3-4 16,-6 5 0-16,3 5 3 16,0 6 1-16,4-6-2 15,2-2 0-15,3-6 0 16,0-4 0-16,3-4 0 16,3-5 1-16,3-7-1 15,3-6 0-15,6-8 0 16,-1-8 0-16,7-5-1 15,6-3 0-15,0-3-2 16,3 4 1-16,5-1-1 16,1 3 0-16,0-1 0 0,-6 9 0 15,-3 5 1-15,-7 8 1 16,-2 3 1-16,-3 5 0 16,-3 2 0-16,-3 9 0 15,-3-1 1-15,0 1 0 16,0-1-1-16,0 1 1 15,0-3-2-15,3 0 1 16,-3-6-3-16,3 1 0 16,3-3-5-16,0-3 0 15,3-5-6-15,2-3 0 0</inkml:trace>
  <inkml:trace contextRef="#ctx0" brushRef="#br0" timeOffset="200065.45">15444 13684 42 0,'-21'-18'21'0,"-11"15"-24"16,23 3 36-16,-3-3-33 16,-3 6 1-16,0 2-1 15,0 3 1-15,3 6-2 16,3 1 1-16,6 4 0 15,3 2 0-15,3 0-1 16,3 3 1-16,0 5 0 16,3-2 0-16,-3-1 0 0,-3-5 1 15,-3 0 1-15,-3-5 0 16,0 0 0-16,-6-3 1 16,-3-2 0-16,0-3 0 15,-3-5-1-15,4-3 0 16,-1-3-2-16,3-2 0 15,3-3-4-15,3 0 1 16,6-3-6-16,3 6 1 16,3-6-6-16,3 3 0 15</inkml:trace>
  <inkml:trace contextRef="#ctx0" brushRef="#br0" timeOffset="200440.46">15760 13525 38 0,'3'-2'19'0,"0"-1"-17"0,-3 3 31 0,-3 3-33 15,-3 7 1-15,0 1 0 16,-6 10 1-16,-3-5-3 15,0 5 1-15,-3 6 2 16,3 4 0-16,0 1-1 16,1-3 1-16,2 6-1 15,3-1 1-15,3 0-1 0,3-4 0 16,6-4-1-16,3-5 1 16,3-2-1-16,0-3 1 15,5-3 0-15,4-5 0 16,0-3-1-16,0-5 1 15,0 0-5-15,-3-3 1 16,-3-2-11-16,-6-3 1 16,-9 0-1-16,-3 3 0 15</inkml:trace>
  <inkml:trace contextRef="#ctx0" brushRef="#br0" timeOffset="200643.58">15468 13785 44 0,'9'0'22'0,"15"-3"-29"16,-12 3 44-16,0 0-37 16,2 0 0-16,10-3 1 15,6 1 0-15,3-3-7 16,2 2 1-16,-8 3-7 15,-9-3 1-15</inkml:trace>
  <inkml:trace contextRef="#ctx0" brushRef="#br0" timeOffset="201268.59">16694 13592 33 0,'0'5'16'0,"18"-8"-9"0,-12 1 21 16,6-1-27-16,6 6 1 16,6-3 1-16,8-3 0 15,1 0-4-15,3 1 0 16,6-4 3-16,8 1 0 16,-2 0-1-16,-4 0 0 15,4 2-2-15,-6 0 1 0,-7-2-7 16,-5 2 1-16,-9 6-7 15,-12 0 1-15</inkml:trace>
  <inkml:trace contextRef="#ctx0" brushRef="#br0" timeOffset="201549.85">16703 13719 35 0,'-6'-6'17'0,"15"9"-16"15,-3-6 27-15,3 1-26 16,6 2 0-16,9 0 0 0,9 0 1 16,2 0-4-16,4-6 0 15,6 1 3-15,5 0 0 16,1 0-2-16,-1 2 1 15,-2 0-6-15,-3 3 1 16,-1 3-8-16,-8 0 1 16</inkml:trace>
  <inkml:trace contextRef="#ctx0" brushRef="#br0" timeOffset="201877.98">17293 13388 36 0,'9'13'18'0,"20"-10"-18"16,-20 2 27-16,12 3-27 15,-6 0 1-15,6 5 0 16,6 0 0-16,-1 3-2 15,4 0 1-15,-3 3 0 16,-3-1 1-16,-3 3 0 16,-10 3 0-16,-5-8 0 15,-9 5 1-15,-8 0 0 16,-7 3 0-16,-3 0-1 16,0 0 1-16,0-3-3 15,0 0 0-15,-5 0-11 0,-1 3 0 16</inkml:trace>
  <inkml:trace contextRef="#ctx0" brushRef="#br0" timeOffset="202737.37">18790 13248 35 0,'3'-3'17'0,"0"6"-12"0,-3-3 22 0,-3 2-26 0,0 4 1 16,-3 2 0-16,-6 5 0 15,-3 8-3-15,-6 3 1 16,-3 8 1-16,-5 2 1 16,-4 3-1-16,-9 3 0 15,4-3-1-15,-1-3 1 16,3-5 0-16,3-5 0 0,10-5 0 15,5-4 1-15,3-4-1 16,3-3 0-16,3-3-1 16,3-5 1-16,6 3-1 15,9-3 0-15,6 0-1 16,6-5 1-16,2-3-1 16,7 2 0-16,3 4 0 15,0 2 1-15,2 2-1 16,1 4 1-16,3-4-1 15,-6 1 1-15,-7 0-1 16,-5 2 1-16,-3-3 0 16,-3 1 1-16,-3 0 0 15,-3-3 0-15,0-3 0 16,-3 3 0-16,-6 0 1 16,3-8 0-16,0-5-1 15,-3-3 0-15,0-5-1 0,-3-6 1 16,0-10-1-16,3 0 1 15,-3 3-1-15,0 0 0 16,-3-1 0-16,3 3 0 16,0 3 0-16,0 3 0 15,-3-1-3-15,3 9 1 16,3 2-4-16,3 0 0 16,0 6-8-16,3 2 0 15</inkml:trace>
  <inkml:trace contextRef="#ctx0" brushRef="#br0" timeOffset="203471.75">19272 12988 30 0,'-3'-5'15'0,"-6"16"-8"16,6-9 19-16,-3 6-25 15,0 3 1-15,-3 7 0 16,-3 9 1-16,-3-1-4 15,1 3 1-15,-4 8 2 0,6 6 0 16,0 10-1-16,3 2 0 16,6-4-1-16,0-4 1 15,3 1-1-15,3-3 1 16,0-16-1-16,3 0 1 16,3-8-1-16,6-5 1 15,3-5-1-15,-1-9 1 16,4-7-1-16,3-6 0 15,0-2-1-15,3-8 1 0,3-11-2 16,2-5 1-16,-2 3-1 16,0-1 1-16,0-2-1 15,-1 0 1-15,-5 8 0 16,3-5 1-16,-6 7-1 16,0-4 1-16,-1 7 0 15,-5 3 0-15,0-1 0 16,-6 9 1-16,0-3 0 15,0 8 0-15,-6 0 0 16,-3 8 0-16,0 0 0 16,-3 3 0-16,0 5-1 15,0 8 1-15,-3-3-1 16,0 6 1-16,0 4-1 16,3 7 1-16,0 1-1 15,-3 6 0-15,3 8 0 16,3-2 1-16,-3-4-1 15,3-4 0-15,-3-1 0 0,3-5 1 16,0-5 0-16,6 0 0 16,0-8-1-16,-3-6 0 15,3-4-3-15,-3-6 0 16,0-8-9-16,3 2 1 16</inkml:trace>
  <inkml:trace contextRef="#ctx0" brushRef="#br0" timeOffset="203799.88">19930 13182 42 0,'9'0'21'0,"9"7"-21"16,-9-7 33-16,2 0-33 15,4 0 0-15,6 0 0 16,6-2 1-16,3-1-1 16,-1-2 0-16,-2-3 1 15,0 3 0-15,-3-1-3 16,-6 4 1-16,-3-4-7 15,-6 6 0-15,-4 0-5 0,-2 3 1 16</inkml:trace>
  <inkml:trace contextRef="#ctx0" brushRef="#br0" timeOffset="204018.64">19900 13324 30 0,'-3'3'15'0,"15"0"-12"0,-6-3 24 0,0 0-26 15,6-3 1-15,3 0 0 16,3 1 0-16,-1-1-3 16,10 0 1-16,3 1 1 15,3-1 0-15,-7-2-6 16,1 0 0-16,6-3-5 15,-3 2 0-15</inkml:trace>
  <inkml:trace contextRef="#ctx0" brushRef="#br0" timeOffset="204518.64">20608 13031 28 0,'-5'8'14'0,"-4"-16"-8"0,6 13 20 16,-3 0-24-16,-3 6 0 15,0 2 1-15,-3 8 1 16,0 0-5-16,0 3 0 15,3 5 3-15,0 3 1 16,3 3-2-16,3 2 0 16,3 0 0-16,3 0 0 0,6-8-1 15,9 0 1-15,3-5-1 16,3-8 1-16,3-6 0 16,2-7 1-16,7-9-1 15,3-7 1-15,2-3-1 16,-2-2 1-16,-3-9 0 15,-6-7 0-15,-4 2-1 16,-5-7 0-16,-3-1 0 16,-9 5 0-16,-6 1 0 15,-6-3 0-15,-6 5-1 16,-9-2 0-16,-6 2 0 16,-2 8 1-16,-4 8-2 15,0 6 1-15,6 7-2 16,-3 9 0-16,-5 1-12 15,8 9 0-15</inkml:trace>
  <inkml:trace contextRef="#ctx0" brushRef="#br0" timeOffset="-202290.25">3455 15478 21 0,'-12'3'10'0,"18"-11"-3"16,-6 8 10-16,0 0-16 15,0 0 1-15,0 0-1 16,0 0 1-16,0 0-2 16,0 2 1-16,-3 4 1 15,-6-1 0-15,0 3 0 16,-6 0 0-16,-12 5-1 16,9 3 0-16,-3 8 0 15,1 5 0-15,-1-5-1 16,0-3 0-16,0 8 0 15,-3-5 1-15,0 2 0 16,4-2 0-16,2-3-1 0,-6 0 1 16,6-2-1-16,3-3 1 15,3 0-1-15,3-3 1 16,0-5-1-16,3-3 0 16,6-2 0-16,0-3 1 15,6-3-2-15,3-2 1 16,6-3 0-16,6 0 0 15,0 0 0-15,3 0 0 16,2 0-1-16,1 6 1 0,3-1 0 16,3 0 1-16,0 3-1 15,-1 3 0-15,4 0-1 16,-12 2 1-16,-3 0 0 16,-1-2 0-16,-8-1-1 15,0 1 1-15,-3 0 1 16,0-3 0-16,-3-3 0 15,-6 3 0-15,0-5 0 16,3-3 0-16,-3 0 0 16,-3-5 1-16,0 2-2 15,0-5 1-15,0 0 0 16,-3-2 0-16,0-1-1 16,3-2 1-16,-3-3-1 15,3-2 0-15,0 5 0 16,0 0 0-16,0-6 0 15,0-2 1-15,0 8-1 16,3 0 0-16,-5 2 0 16,2 3 1-16,0 3-2 0,0-3 1 15,3 11-12-15,0 5 1 16</inkml:trace>
  <inkml:trace contextRef="#ctx0" brushRef="#br0" timeOffset="-201180.86">3972 15116 23 0,'0'-3'11'0,"0"0"-6"15,0 3 7-15,0 3-11 16,0 0 0-16,0 5 1 15,-3 5 0-15,-2 3-3 16,-1 5 1-16,-3 5 1 16,-3 9 0-16,0 2 0 15,3 8 0-15,-3-3-1 16,3-5 1-16,0 0-1 16,3 3 1-16,0 0 0 15,3-3 0-15,3-3 0 16,3 0 0-16,0-5 0 15,6 1 0-15,3-7-1 16,3-4 0-16,-3-3 0 16,-3-6 1-16,0-2 0 0,0-5 1 15,3-6-1-15,-1-7 0 16,4-1 0-16,6-5 1 16,3-8-1-16,0-5 1 15,3 0-1-15,-1-5 0 16,1-9-1-16,3-1 1 15,-3-1-1-15,-1-6 1 16,4 9-1-16,-6 2 0 16,-3 1 0-16,0 4 0 0,-3 3 0 15,-4 3 0-15,-2 5-1 16,-3 6 1-16,-3 2 0 16,-3 3 0-16,0 5-1 15,-3 3 0-15,0 5 0 16,-3 0 1-16,-3 8-1 15,0 2 1-15,-3 6 0 16,0 3 0-16,1 4 0 16,-1 9 0-16,0 3 0 15,0 4 1-15,0 4-1 16,0-4 0-16,6-4 0 16,-3 2 0-16,3 2 0 15,0-2 0-15,3-2 0 16,0-9 1-16,6-2-1 15,-3-8 0-15,0 0 1 16,0-6 1-16,-3-4-2 16,3-4 0-16,-3-2-10 15,0 0 0-15</inkml:trace>
  <inkml:trace contextRef="#ctx0" brushRef="#br0" timeOffset="-200758.98">4583 15399 24 0,'-6'-3'12'0,"12"-5"-5"15,-6 8 10-15,6-2-15 16,6 2 0-16,2-3 1 15,4-2 0-15,3 2-4 16,3-2 1-16,3 2 2 16,-1 0 0-16,-2 1 0 15,3-4 0-15,-3 4-1 16,-3-4 1-16,-6 1-2 0,-3 5 0 16,-4-2-10-16,1 2 1 15</inkml:trace>
  <inkml:trace contextRef="#ctx0" brushRef="#br0" timeOffset="-200493.35">4601 15526 27 0,'8'2'13'0,"16"1"-6"16,-15-3 13-16,3-3-19 15,6 1 0-15,6-1 0 16,0 0 1-16,2-2-2 16,4 0 0-16,-3-3-2 15,-3 0 1-15,6 0-8 16,-1 3 1-16</inkml:trace>
  <inkml:trace contextRef="#ctx0" brushRef="#br0" timeOffset="-199712.09">5619 15132 28 0,'-3'-14'14'0,"-3"6"-13"16,3 6 18-16,0-1-18 15,-3 3 1-15,-6 3 0 16,-3 2 0-16,-3 3-3 16,-3 3 1-16,0 4 1 15,-5 4 1-15,2 5-1 16,3 7 0-16,6 7-1 0,0-7 1 16,3 12-1-16,-3-4 1 15,3-4-1-15,7 2 0 16,5-3 0-16,0 1 0 15,2-9 0-15,7 6 0 16,9-8 0-16,6-6 1 16,6-7 0-16,-6-6 0 15,14-5 0-15,1-3 0 16,0-10 1-16,2-3 0 16,-2-2-1-16,-3-6 0 0,-6-3 0 15,-7-2 0-15,-5-8 0 16,-3-8 0-16,-3 3-1 15,-6 0 1-15,0-3-1 16,-6 2 1-16,-9 4-1 16,-3 9 0-16,-3 1-1 15,-3 6 1-15,-2 1 0 16,-4 7 0-16,3 4-1 16,0 3 1-16,3 5-1 15,0-2 1-15,0 8-2 16,1 5 1-16,2 8-4 15,3 5 0-15,0 3-6 16,6-1 1-16</inkml:trace>
  <inkml:trace contextRef="#ctx0" brushRef="#br0" timeOffset="-199462.09">5577 15425 27 0,'3'19'13'0,"6"-11"-9"0,-6-3 18 0,3 0-21 0,-3 6 1 15,3-3 1-15,0-3 0 16,0 11-4-16,-4 0 0 16,4 5 3-16,-3 5 0 15,6 1-1-15,-3-6 0 16,3 3-1-16,0 0 1 16,-3-3 0-16,3-3 0 0,-3-2-1 15,3 0 1-15,-3-3-1 16,-3-5 0-16,3 0-8 15,3 0 1-15,3-5-3 16,0-3 0-16</inkml:trace>
  <inkml:trace contextRef="#ctx0" brushRef="#br0" timeOffset="-199024.58">5973 15430 24 0,'-6'0'12'0,"3"-10"-5"0,3 10 17 16,0 0-23-16,0 0 0 0,3 0 1 15,6 0 0 1,3-3-3-16,2 3 1 0,4 0 1 15,12 0 1-15,3 0-2 16,6-2 1-16,-4 2 0 16,-5-3 0-16,-3-2 0 15,-3-1 1-15,-4 1-3 16,-2-3 1-16,0 8-10 16,0-5 1-16</inkml:trace>
  <inkml:trace contextRef="#ctx0" brushRef="#br0" timeOffset="-198102.69">6753 15071 26 0,'3'-3'13'0,"-9"8"-10"0,6 1 12 0,0 4-14 16,0 6 0-16,0 8 1 16,-3 8 0-16,0 5-2 15,-3 5 0-15,0 3 1 16,-3 5 1-16,0-5-1 16,0 0 0-16,0-2-1 15,0-4 1-15,3-2-1 16,0-2 0-16,3-12 1 15,3-4 0-15,0-3 0 16,0-6 1-16,6-2-1 16,0-8 1-16,3-5 0 15,3-3 0-15,0-5-1 16,-3-3 0-16,3-2-1 16,0 4 1-16,5-2-1 15,4-10 1-15,-3 13-2 0,-3-3 1 16,0 3 0-16,0-1 0 15,-3 6-1-15,0-2 1 16,-3 2-1-16,-1 5 1 16,-2 1 0-16,0 4 0 15,0 1 0-15,0 2 0 16,-3 1 0-16,3 4 1 16,0-2-1-16,0 0 1 15,0 0-1-15,3 3 1 16,0 2-1-16,0 0 1 0,0 3-1 15,0 2 1-15,0-2-1 16,0 0 0-16,2-3 0 16,1-2 1-16,0 2-1 15,-6-5 1-15,3 0-1 16,-3-3 1-16,3-2 0 16,0-3 0-16,0-3-1 15,0-5 1-15,0-2 0 16,3-6 0-16,0-5-1 15,2-3 1-15,1-5-1 16,-3-3 1-16,0-8-1 16,-6-5 0-16,3 3 0 15,-3 2 1-15,0 1-1 16,-3-1 0-16,0 3 0 16,0 5 0-16,0 3 0 15,0 3 0-15,0 10-2 16,0 0 1-16,0 5-11 0,3 1 0 15</inkml:trace>
  <inkml:trace contextRef="#ctx0" brushRef="#br0" timeOffset="-197649.56">7529 15351 26 0,'0'-16'13'0,"9"16"-4"16,-3 0 11-16,0-2-19 15,3 2 0-15,0 2 1 16,6-2 0-16,0 0-3 15,3 0 1-15,-3 0 1 0,-3-2 1 16,2 2-1-16,1-6 1 16,0 4-1-16,0-1 1 15,0 0-4-15,-3 1 0 16,0-1-8-16,0 3 0 16</inkml:trace>
  <inkml:trace contextRef="#ctx0" brushRef="#br0" timeOffset="-197305.81">7524 15470 31 0,'2'-2'15'0,"7"9"-13"16,-3-4 21-16,3-3-22 15,3 0 0-15,3 0 1 16,3-3 0-16,3 3-2 15,0-2 0-15,-1-3 2 0,1-1 0 16,0 1-3-16,0 0 1 16,-3 2-10-16,0 6 0 15</inkml:trace>
  <inkml:trace contextRef="#ctx0" brushRef="#br0" timeOffset="-195493.28">8509 15105 22 0,'-3'-8'11'0,"0"-2"-6"16,3 4 11-16,-3 1-15 16,0 2 1-16,-3 1 1 15,0-1 1-15,-3 3-5 16,-6 0 1-16,3 3 2 15,-3 2 1-15,0 6-1 16,-5 2 0-16,-1 3-1 16,-3 2 0-16,0 3 0 0,0 3 0 15,1 8 0-15,2 2 0 16,3 1-1-16,3 2 1 16,0 0-1-16,0-3 1 15,3 1-1-15,3 4 1 16,3 1-1-16,3-3 0 15,9-3 0-15,3-5 1 16,9-2-1-16,6-9 1 16,6-2-1-16,5-8 1 15,4-5 0-15,3-6 0 0,0-10 0 16,-1-8 0-16,-2 0 0 16,-6 0 0-16,-4-6 0 15,-2-5 0-15,-6 1-1 16,-3-4 1-16,-6-7-1 15,-3 0 1-15,-6-1 0 16,-3-4 0-16,-3 2-1 16,-3 5 1-16,0 8-1 15,-3 3 0-15,-6 5 0 16,-3 3 0-16,-3 5-1 16,-6 8 1-16,1 0-5 15,-1 11 1-15,-6 18-8 16,3 14 0-16</inkml:trace>
  <inkml:trace contextRef="#ctx0" brushRef="#br0" timeOffset="-191493.22">5610 16457 23 0,'-6'-3'11'0,"-3"19"-5"15,6-16 11-15,0-5-16 16,-3 5 0-16,-3-3 2 0,0 1 0 15,-3 2-4-15,-3 5 1 16,-3 3 2-16,-6 0 0 16,4 10-1-16,-4 1 0 15,6 5-1-15,3-3 1 16,-3 11-1-16,3-3 1 16,-3 5-1-16,-2 1 1 15,2-1-1-15,-3 6 1 16,3-11-1-16,0 2 1 0,6 4-1 15,0-3 1-15,6-1-1 16,3 4 0-16,9-3 0 16,3-9 1-16,6 9-1 15,3-3 0-15,0 6 0 16,-6-9 1-16,6-5-1 16,0 0 0-16,5-5 0 15,1-8 1-15,0 0-1 16,3-8 1-16,0-3 0 15,5-12 0-15,-2-4 0 16,3 1 0-16,6-9 0 16,-1-5 0-16,-2 1 0 15,-3 4 0-15,-7-5-1 16,-2-5 1-16,-6 3 0 16,-3-6 0-16,-3-2-1 15,-3-8 1-15,-3 13-1 16,-3 0 1-16,-3 0-1 15,-3 2 0-15,3 1 0 0,-3 7 1 16,-6 1-1-16,-3 2 0 16,0 3 0-16,-6 5 0 15,3 5-1-15,-5-2 1 16,-1 0 0-16,0 10 0 16,3-2-1-16,3 5 0 15,0 0-9-15,3 8 1 16,0 13-2-16,-2-5 0 15</inkml:trace>
  <inkml:trace contextRef="#ctx0" brushRef="#br0" timeOffset="-191086.96">5568 16886 30 0,'0'-6'15'0,"6"14"-19"16,-3-8 25-16,0 3-20 16,0 2 1-16,3 1 1 15,0-1 0-15,0-2-4 16,0 10 1-16,0 0 2 15,0 3 0-15,2 2-1 0,1 9 1 16,-3-3-2-16,3 2 1 16,0 3 0-16,3 0 0 15,-3 0-1-15,0-5 1 16,0 3-1-16,-3-9 0 16,0-2 0-16,0 0 1 15,-3-5 0-15,3-4 1 16,-6-4-3-16,0-3 0 15,0 0-10-15,0-3 1 16</inkml:trace>
  <inkml:trace contextRef="#ctx0" brushRef="#br0" timeOffset="-190477.58">6122 16748 25 0,'0'0'12'0,"6"-5"-5"16,-6 5 11-16,2 0-16 15,4 0 0-15,3-3 1 16,0 3 0-16,3 0-4 15,6 0 1-15,3 0 2 16,-3-2 1-16,-3-6-2 16,2 0 1-16,1 0-1 15,0 0 0-15,-3 0 0 16,0 3 0-16,-3-3 0 16,-3 0 0-16,-3 5 0 15,0-2 1-15,-6 5-7 16,-6 5 1-16,6-2-7 15,6 2 1-15</inkml:trace>
  <inkml:trace contextRef="#ctx0" brushRef="#br0" timeOffset="-190118.2">6086 16931 26 0,'0'0'13'0,"3"10"-6"0,-3-10 15 0,6 0-21 16,6-2 0-16,3 2 1 15,2-3 1-15,4 0-4 16,3-5 1-16,0 6 2 16,-3-4 0-16,0-1-1 15,-1 4 0-15,1-2 0 16,0-1 0-16,-3 1 0 16,0 5 1-16,0-3-8 15,-3 3 0-15,-4 0-4 16,-2-2 0-16</inkml:trace>
  <inkml:trace contextRef="#ctx0" brushRef="#br0" timeOffset="-188977.56">6839 16465 24 0,'0'-3'12'0,"6"6"-10"16,-6-3 14-16,3 0-15 16,0-3 0-16,-3 3 2 15,0 3 0-15,0 10-3 0,-3 3 1 16,0 5 1-16,0 3 1 16,0 8-1-16,-3 5 0 15,3 3-1-15,-3 2 1 16,0 3-1-16,0 0 0 15,0-13-1-15,0-1 1 16,3-2-1-16,0-5 1 16,3-5 0-16,-3-3 0 15,3-3-1-15,0-3 1 0,0-4-1 16,0-4 1 0,0-2-1-16,0 0 1 0,6-8-1 15,0 6 1-15,3-1-1 16,0-2 1-16,3-6-1 15,3-5 1-15,0 1-1 16,3-7 1 0,8-12-1-1,-2 0 1-15,-3 5-1 16,-3 5 0-16,0 3-1 16,-6 2 1-16,3 3-1 15,-7 6 1-15,1-1-1 16,0 3 0-16,0 8 0 15,0 3 1-15,0 5 0 16,0 0 0-16,-3 2 0 16,3 6 0-16,0 3 0 15,3-4 1-15,-3 4-1 0,0 2 1 16,3-2-1-16,-4 10 1 16,1-13-1-16,-3 5 0 15,3 0 0-15,-3-3 1 16,0 6-1-16,0-5 1 15,3-3-1-15,-6-3 1 16,0-5-1-16,-3 0 1 16,3-6-1-16,-3-2 1 15,0 0 0-15,3-8 0 0,0 1-1 16,-6-7 1-16,3 6 0 16,0-2 0-16,3-3-1 15,0-9 0-15,3-1 0 16,-3 1 0-16,3-9 0 15,0-9 0-15,3 3 0 16,3-5 0-16,2 2 1 16,4-2 0-16,0 2-1 15,-3 8 0-15,3 0 0 16,-6 3 1-16,0 3-1 16,-3 2 1-16,-3 8-1 15,-3 0 0-15,0 3-1 16,-6 5 0-16,-3 8-11 15,0 8 0-15</inkml:trace>
  <inkml:trace contextRef="#ctx0" brushRef="#br0" timeOffset="-188399.42">7812 16661 30 0,'6'0'15'0,"15"-5"-10"16,-9 2 13-16,3 0-17 0,3 3 0 15,3 0 1-15,2-2 0 16,4-1-3-16,0 0 1 15,-3 1 1-15,0-1 1 16,-1-2-1-16,-2 5 1 16,-6-3 0-16,-3-2 0 15,-3 5-6-15,0-3 0 16,0-2-6-16,-9 5 0 0</inkml:trace>
  <inkml:trace contextRef="#ctx0" brushRef="#br0" timeOffset="-187977.54">7821 16854 29 0,'0'-5'14'0,"6"2"-12"0,-3 3 20 16,3 0-21-16,0 0 1 15,6 0 1-15,0-3 0 16,3-2-4-16,9 0 1 16,2-1 2-16,7-1 0 15,0-1-1-15,0 5 1 16,-7-2-1-16,-8 2 0 16,0-2-1-16,-3 2 1 0,-3 0-1 15,-3 3 1-15,0 3-4 16,-3 0 1-16,3 2-9 15,-9-2 1-15</inkml:trace>
  <inkml:trace contextRef="#ctx0" brushRef="#br0" timeOffset="-186993.15">8750 16579 24 0,'3'-3'12'0,"0"-2"-8"16,-3 5 11-16,0 0-14 15,0 0 0-15,3 0 2 16,-3 8 1-16,0 5-4 16,-3 0 0-16,0 6 3 15,-3 10 0-15,0 3-1 0,3 2 0 16,-3 3-2-16,-3 3 1 15,3-9-1-15,0-4 1 16,0-3-1-16,0-3 1 16,3-5-1-16,0-6 1 15,0 4 1-15,0-9 0 16,3-2-1-16,0-3 0 16,0 0 0-16,6-6 1 15,3-4-2-15,3-4 1 0,0-4-1 16,3-3 0-16,6-6 0 15,3-4 1-15,8-6-1 16,4 10 0-16,6-2 0 16,-7 5 0-16,-2-2 0 15,-9 10 0-15,-3 0 0 16,0 3 0-16,-3 5-1 16,-4 8 1-16,-2 0-1 15,-6 5 1-15,0 8-1 16,-6 3 1-16,0 8 0 15,0 5 0-15,0 0 0 16,-3-2 0-16,3 4 0 16,0-2 1-16,0-7-1 15,-3-6 0-15,0-1 0 16,0-1 0-16,3-6 1 16,0-3 0-16,0 3-5 15,0-6 1-15,6-4-8 16,6-6 0-16</inkml:trace>
  <inkml:trace contextRef="#ctx0" brushRef="#br0" timeOffset="-186665.02">9562 16367 30 0,'-3'-3'15'0,"-2"19"-14"0,2-8 20 0,0 6-20 16,-3 1 1-16,-3 4 0 16,-3 5 0-16,-3 7-3 15,-3 1 1-15,0 8 1 16,-3 5 1-16,3 0-1 15,1-3 0-15,2-2 0 16,0 0 1-16,3-6-2 16,3-8 1-16,0-4-7 15,3-7 0-15,0-7-4 16,0 0 0-16</inkml:trace>
  <inkml:trace contextRef="#ctx0" brushRef="#br0" timeOffset="-186149.39">9446 16454 27 0,'36'-26'13'0,"3"-6"-13"0,-30 19 19 16,6-3-19-16,5 3 1 15,7-6 0-15,3 3 0 16,3 3-1-16,-1 5 0 0,-2 11 1 15,0 5 1-15,-6 5-1 16,-9 3 1-16,-9 5 0 16,-6-5 1-16,-6 5-1 15,-9 3 1-15,-6 2-2 16,-6 1 1 0,-12 7 0-1,7-7 0-15,5-1-1 16,3-7 1-16,0-6-2 15,3-5 1-15,4 0 0 16,2-3 0-16,6-2-2 16,3 5 1-16,0-8-1 15,3 5 0-15,6-2-1 16,3 7 1-16,0 1-1 16,-3 5 1-16,3 0 0 15,3 2 1-15,3 1 0 16,2 4 0-16,1-4 0 0,3 0 1 15,0 2 0-15,3 0 0 16,3-11-1-16,3-4 1 16,-1-6 0-16,13-3 0 15,-3-2-1-15,-4-1 0 16,1-9-11-16,3 4 1 16</inkml:trace>
  <inkml:trace contextRef="#ctx0" brushRef="#br0" timeOffset="-185805.64">10250 16309 24 0,'-6'5'12'0,"6"3"-4"16,0 0 8-16,0 0-14 16,-3 3 1-16,0 7 0 15,-3 3 1-15,-6 0-5 16,-3 6 0-16,1 7 3 16,-4 3 1-16,-3 3-2 15,0 2 1-15,3 1-1 16,3 2 0-16,0-8 0 15,3 2 0-15,4-9 0 16,-1-1 1-16,3 0-3 0,0-13 0 16,0-1-10-16,9-7 1 15</inkml:trace>
  <inkml:trace contextRef="#ctx0" brushRef="#br0" timeOffset="-185477.5">9985 16306 33 0,'-6'-5'16'0,"21"2"-13"16,-12 6 20-16,-3-3-23 15,3 0 1-15,6 0 1 16,6 0 0-16,3-5-2 16,8-6 0-16,4 3 1 15,6 0 1-15,3-5-1 16,-1 0 0-16,4 2 0 16,0 1 0-16,-7-1 0 15,-5 3 0-15,0 0-8 16,-3 3 1-16,5 5-5 15,-5 0 1-15</inkml:trace>
  <inkml:trace contextRef="#ctx0" brushRef="#br0" timeOffset="-184180.61">10592 16936 22 0,'-6'3'11'0,"9"-3"-4"0,-3 0 13 0,6 0-18 0,0-3 1 15,3-2 0-15,0-3 1 16,3 0-5-16,3-5 0 16,3-3 3-16,6-8 0 15,2-5-1-15,7-8 0 16,0 0 0-16,0-8 0 15,-1-8 0-15,1 8 1 16,3-11-1-16,0 1 0 0,-4-1 0 16,-2-2 0-16,-6 8-1 15,-3 2 1-15,-3 6-1 16,-7 5 1-16,-2 2-1 16,-3 14 0-16,-3 3-1 15,-6 4 1-15,-3 12-1 16,-3 4 1-16,-2 6-1 15,-7 11 0-15,0 7 0 16,0 11 0-16,-3 3 0 16,6 2 1-16,0 3-1 15,0 0 0-15,-2 6 0 16,-1-1 0-16,3 0 1 16,3 3 0-16,3-3-1 15,0-5 1-15,3-5 0 16,3-8 0-16,0 2 0 15,3-7 0-15,0-9 0 16,6-5 1-16,3-7 0 0,0-1 1 16,3-10-1-16,-3-9 1 15,3-4-1-15,0-9 1 16,6-4-1-16,2-6 1 16,7 2-2-16,3-4 1 15,0-1-1-15,-4 8 0 16,-2 3 0-16,-3 8 0 15,-3 5-1-15,-3 8 1 16,-3 0-1-16,-3-3 1 16,-6 6-1-16,-3 8 1 0,-3 5-1 15,0 5 0-15,-3 8 0 16,0 3 1-16,0 0-1 16,-3 5 1-1,3 0-1-15,0 0 1 0,0 0 0 16,0-5 0-16,3 0 0 15,0-8 0-15,3-8 1 16,0 0 0-16,6-3 0 16,0-10 0-16,3-6 0 15,3-5 0-15,3-5 0 16,3 0 0-16,5-3 0 16,4-2 0-16,3 2-1 15,-6-3 0-15,-3 1 0 16,-3 5 0-16,-1 5-1 15,-2 0 1-15,-3 8-1 16,-3 0 1-16,-3 5-1 16,-6 6 0-16,0 5 0 0,0 0 1 15,0 10-1-15,0 1 1 16,-3 2-1-16,0 3 1 16,0 0 0-16,0 5 0 15,3 0 0-15,3-5 0 16,0 2 0-16,0-7 0 15,0-3 0-15,3-3 1 16,6-8-1-16,3-2 0 16,12-9-11-16,2-4 1 0</inkml:trace>
  <inkml:trace contextRef="#ctx0" brushRef="#br0" timeOffset="-178993.03">11982 15798 23 0,'3'-13'11'0,"3"-11"-6"15,-3 19 12-15,0-3-16 16,0 3 1-16,0 2 1 0,-3 3 0 16,3 5-4-16,0 6 1 15,0 2 2-15,-3 6 0 16,0 10-1-16,0 3 1 16,-3-3-2-16,0 8 1 15,3 0-1-15,0 5 1 16,0 0-1-16,0 9 1 15,3-4-1-15,0-2 1 16,-3-2 0-16,0-6 0 0,0-6 0 16,0 1 0-16,0-11 0 15,0-5 0-15,3-8 0 16,0 0 0-16,3-8 0 16,0-8 1-16,3-5-1 15,0-11 0-15,6-8 0 16,3-5 0-16,2-8-1 15,4 6 1-15,3-4-1 16,3 9 0-16,0-8 0 16,-7 5 1-16,-2-1-1 15,3 4 0-15,-6 0 0 16,0 5 1-16,-3 2-3 16,-3 6 1-16,-1 2-6 15,-2 4 0-15,3 9-5 16,0 4 1-16</inkml:trace>
  <inkml:trace contextRef="#ctx0" brushRef="#br0" timeOffset="-178493.03">12482 16277 26 0,'0'-10'13'0,"-3"-33"-10"0,3 35 18 0,-2-2-20 16,-1-1 1-16,-3-5 1 15,0 8 0-15,-3 0-4 16,0 3 1-16,-3 0 1 16,0 5 1-16,0 2-2 15,0 4 1-15,0 4-2 16,0 4 1-16,3 4 0 16,0 3 0-16,1 6 0 15,2-1 0-15,0-2 0 16,3 5 1-16,-3 0-1 15,3-8 1-15,3 3 0 16,0-3 0-16,0 3-1 16,0-8 0-16,0 5 1 0,-3-5 0 15,3-3 0-15,0-2 0 16,0-3 1-16,0-3 0 16,0-5-5-16,-3-5 1 15,0 2-8-15,3-2 0 16</inkml:trace>
  <inkml:trace contextRef="#ctx0" brushRef="#br0" timeOffset="-178321.15">12277 16428 28 0,'0'-3'14'0,"15"6"-13"0,-12-3 17 0,6 0-17 0,-3 0 1 0,6 0 0 16,3-8 1-16,2 8-4 15,4-8 1-15,0 8 0 16,0-3 0-16,0 1-9 16,-3 2 1-16</inkml:trace>
  <inkml:trace contextRef="#ctx0" brushRef="#br0" timeOffset="-177946.14">11842 16711 25 0,'-8'3'12'0,"11"5"-4"0,-3-8 15 15,3 0-23-15,-1-3 1 16,10-2 1-16,3-3 0 16,9 0-2-16,9 0 0 0,9 0 1 15,5 0 0-15,10 0 0 16,-1 0 1-16,7-2-1 16,5-1 0-16,1-2 0 15,-4 5 0-15,-8 0 0 16,-7 3 1-16,-5 2-3 15,-12 0 1-15,-9 6-6 16,-16 2 0-16,-5-2-5 16,-14 5 0-16</inkml:trace>
  <inkml:trace contextRef="#ctx0" brushRef="#br0" timeOffset="-177368.01">11872 16878 29 0,'6'-13'14'0,"0"2"-13"0,-6 11 22 0,0 0-23 16,0 0 1-16,3 3 0 15,-3 5 0-15,0 5-1 16,0-3 0-16,-3 4 1 15,0 9 1-15,0 6-1 16,0 6 1-16,3-1-1 16,0 9 1-16,0 4-1 15,0-2 0-15,0 0-1 16,0-2 1-16,0-9-1 16,0-8 1-16,0-2 0 15,3-8 0-15,0-8 0 16,3 0 0-16,3-8 0 15,3-11 1-15,3-7-1 16,0-14 1-16,3 0-1 16,2-5 0-16,4-5-1 15,3-3 0-15,3 3 0 0,0 5 1 16,-1 10-1-16,1-5 0 16,0 3-5-16,-6 5 0 15,2 9-7-15,1-1 1 16</inkml:trace>
  <inkml:trace contextRef="#ctx0" brushRef="#br0" timeOffset="-176899.25">12119 17415 27 0,'-3'0'13'0,"6"-8"-5"16,3 8 14-16,3-3-21 16,3-2 0-16,6-6 0 15,0-2 1-15,3-3-3 16,0 0 1-16,-1-2 1 15,-5-6 0-15,3 8-1 16,-6 0 1-16,-3 3 0 16,0-3 0-16,-3 11 0 15,-3-3 0-15,-3 8 0 16,3 8 0-16,-3 3 0 0,0-1 0 16,-3 3-1-1,3 3 0-15,-3 0 0 0,3 0 0 16,0 2 0-16,0-7 1 15,3 2 0-15,-3-5 0 16,3-5-1-16,3 5 1 16,3-8-1-16,3 8 1 15,2-8 0-15,4-3 0 16,0-2-3-16,0-3 1 0,-3 0-10 16,0-3 0-16</inkml:trace>
  <inkml:trace contextRef="#ctx0" brushRef="#br0" timeOffset="-176571.12">12360 17052 31 0,'-9'0'15'0,"9"0"-7"15,0 0 17-15,0 0-25 16,0 0 1-16,3 0 0 0,0 6 1 16,0-6-2-16,-3 0 0 15,3 0 1-15,0 0 1 16,0 0-1-16,0 0 1 15,0 0-3-15,-3 0 0 16,6 2-10-16,0-2 0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7:58.3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2486AB8-5EE6-44CF-85BD-F109716247AB}" emma:medium="tactile" emma:mode="ink">
          <msink:context xmlns:msink="http://schemas.microsoft.com/ink/2010/main" type="inkDrawing" rotatedBoundingBox="17567,10361 24270,10367 24269,10444 17566,10438" semanticType="callout" shapeName="Other">
            <msink:destinationLink direction="with" ref="{6AC3C16B-6CDB-46BC-889E-06374B19E340}"/>
          </msink:context>
        </emma:interpretation>
      </emma:emma>
    </inkml:annotationXML>
    <inkml:trace contextRef="#ctx0" brushRef="#br0">-3 12 17 0,'0'8'8'0,"8"-16"-2"0,-8 8 9 15,9 0-14-15,4-3 0 16,3-1 1-16,1 4 1 16,4-4-4-16,4 4 0 15,9-3 2-15,0 6 1 0,8-3-2 16,4 0 1-16,8 0-2 16,9 4 1-16,9 0 0 15,8-1 0-15,4 5 0 16,4-4 0-16,13-1 0 15,0 1 0-15,12 0 0 16,9 7 0-16,-4-3 0 16,8-5 1-16,0 1-1 15,13 7 0-15,3-11 0 16,6 4 0-16,11-4 0 16,9 0 0-16,-4-4 0 15,4 0 1-15,-4 4-1 16,4-3 1-16,-8-1-1 15,-34 0 1-15,42 1-1 16,4 3 1-16,-12-4-1 16,4 0 0-16,0 0 0 15,0 4 0-15,0-7 0 0,-9 3 0 16,1 0 0-16,-5 4 0 16,9 4 0-16,-18-8 0 15,1-3 0-15,-4 3 0 16,8 4 0-16,-8 0 1 15,-13-7-1-15,-4 7 0 16,-9 0 0-16,-4 3 0 16,-16-3 0-16,-13 4 0 15,-5 0 0-15,-3 0 0 0,-9-1-1 16,-9 5 0-16,-12-8-6 16,5 0 0-16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9:11.5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616404F-5CD5-48A2-9AD9-645C6B4CC567}" emma:medium="tactile" emma:mode="ink">
          <msink:context xmlns:msink="http://schemas.microsoft.com/ink/2010/main" type="writingRegion" rotatedBoundingBox="23891,8573 22715,10282 21832,9674 23008,7965"/>
        </emma:interpretation>
      </emma:emma>
    </inkml:annotationXML>
    <inkml:traceGroup>
      <inkml:annotationXML>
        <emma:emma xmlns:emma="http://www.w3.org/2003/04/emma" version="1.0">
          <emma:interpretation id="{BBB5184F-75B2-4E93-8B16-3019B353AAB3}" emma:medium="tactile" emma:mode="ink">
            <msink:context xmlns:msink="http://schemas.microsoft.com/ink/2010/main" type="paragraph" rotatedBoundingBox="23891,8573 22715,10282 21832,9674 23008,7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D747D7-69A7-4821-9443-FC52E033D9E5}" emma:medium="tactile" emma:mode="ink">
              <msink:context xmlns:msink="http://schemas.microsoft.com/ink/2010/main" type="line" rotatedBoundingBox="23891,8573 22715,10282 21832,9674 23008,7965"/>
            </emma:interpretation>
          </emma:emma>
        </inkml:annotationXML>
        <inkml:traceGroup>
          <inkml:annotationXML>
            <emma:emma xmlns:emma="http://www.w3.org/2003/04/emma" version="1.0">
              <emma:interpretation id="{ABCD7518-E092-4DF6-9BAE-1635DCFE8CB3}" emma:medium="tactile" emma:mode="ink">
                <msink:context xmlns:msink="http://schemas.microsoft.com/ink/2010/main" type="inkWord" rotatedBoundingBox="23891,8573 22715,10282 21832,9674 23008,7965">
                  <msink:destinationLink direction="with" ref="{DD1B0B4B-3871-48E7-9207-294C1E70C0BD}"/>
                </msink:context>
              </emma:interpretation>
            </emma:emma>
          </inkml:annotationXML>
          <inkml:trace contextRef="#ctx0" brushRef="#br0">-2027-698 25 0,'-12'-11'12'0,"24"11"-13"15,-3-8 22-15,-1 5-19 16,0-1 1-16,5 0 0 16,4 0 1-16,8 4-5 15,0 0 0-15,5 4 3 0,7 0 0 16,10-4-1-16,-1 4 0 15,-4-12 0-15,0 4 0 16,0 4-1-16,0 0 0 16,0 0 0-16,-4 0 1 15,-5 0-1-15,5 0 0 16,-12 0-1-16,-5-3 0 16,-5 3-7-16,-3 0 1 15,0 0-2-15,-5 0 0 16</inkml:trace>
          <inkml:trace contextRef="#ctx0" brushRef="#br0" timeOffset="734.38">-1212-438 35 0,'-12'-11'17'0,"12"19"-17"0,0-8 28 16,0 0-27-16,0-4 0 16,0 4 0-16,0 0 0 15,0 0-2-15,0 0 0 16,0 0-6-16,-4 0 1 16,-9 4-5-16,0-4 1 15</inkml:trace>
          <inkml:trace contextRef="#ctx0" brushRef="#br0" timeOffset="-390.64">-1695-623 19 0,'0'-4'9'0,"4"-15"-7"15,-4 12 7-15,5 7-7 16,-5 0 1-16,0 0 1 16,4 7 1-16,-4-3-5 15,0 7 0-15,0 8 4 16,-4 0 0-16,4 3-1 16,0 3 0-16,0 5-1 15,0 4 1-15,0-1-2 0,0-3 1 16,4 4-1-16,-4-4 0 15,4-1-1-15,-4-2 1 16,0-5 0-16,0-3 0 16,0-4 0-16,0 0 0 15,0-4-1-15,0-4 1 16,-4-3-3-16,0 0 0 16,-5-4-8-16,1 0 0 15,-1-4-1-15,1 0 1 16</inkml:trace>
          <inkml:trace contextRef="#ctx0" brushRef="#br0" timeOffset="468.75">-1413-187 11 0,'4'-8'5'0,"13"-14"5"16,-9 14 4-16,1 1-13 0,3-4 1 15,-3-1 0-15,-1 5 1 16,5-1-3-16,-5 1 0 16,0 0 2-16,1 3 0 15,-5 0 1-15,-4 4 0 16,0 0 0-16,0 4 0 16,0 0 0-16,0 3 0 15,0 4-1-15,0 4 1 16,0 4-1-16,4 0 0 15,5-1-1-15,-1 1 0 0,5 0-1 16,3-5 1-16,1-2 0 16,0-1 0-16,0-4-1 15,0-7 1-15,-1-3-6 16,-3-5 1-16,8-3-7 16,-8-4 1-16</inkml:trace>
          <inkml:trace contextRef="#ctx0" brushRef="#br0" timeOffset="-2314.67">-896-1840 23 0,'-9'-11'11'0,"18"3"-9"0,-9 8 10 0,0 0-10 16,0 0 0-16,0 0 3 15,4 4 0-15,-4 3-6 16,0 5 1-16,0-1 4 16,0 11 0-16,0 1-1 15,0 7 0-15,0-4-2 16,0-4 0-16,4 4-1 15,-4 4 1-15,4 4-1 16,-4 3 0-16,0-3 0 16,0-1 1-16,0 1 0 15,0-1 0-15,0-4-1 16,0 1 1-16,0-7 0 16,0 3 0-16,0-7-1 15,0-4 1-15,0-8 0 0,0 0 0 16,0-3-2-16,0-4 1 15,0-7-2-15,0-4 1 16,0-8-8-16,0-4 0 16,4 1-2-16,5-4 0 15</inkml:trace>
          <inkml:trace contextRef="#ctx0" brushRef="#br0" timeOffset="-1955.29">-1128-1851 20 0,'0'-4'10'0,"13"8"-5"15,-5-8 15-15,1 4-19 16,3-4 1-16,1 1 3 15,0-1 0-15,4-4-6 16,4 1 0-16,0-1 3 16,4 1 1-16,4-1-2 15,5-3 1-15,8 7-2 16,-4 1 1-16,4 3-1 16,0 0 0-16,0 0 0 15,-4 0 0-15,-5 0 0 16,-3 0 0-16,-5 3 0 0,-4-3 0 15,-4 4-5-15,-9 0 1 16,-8-4-6-16,-8 4 1 16</inkml:trace>
          <inkml:trace contextRef="#ctx0" brushRef="#br0" timeOffset="-1312.52">-476-1355 21 0,'-9'-4'10'0,"9"-26"-6"15,0 30 13-15,0 0-16 16,0-8 1-16,0-3 2 0,0 0 0 15,5 0-5-15,-5 0 1 16,0-1 2-16,-5-5 1 16,1 6-1-16,-4-1 0 15,-1 1-1-15,1 4 1 16,-5 7-1-16,1 0 0 16,-1 0 0-16,1 3 0 15,3 5-1-15,1 3 1 16,-1 4-1-16,1-1 1 0,4 8-1 15,0 1 1-15,4 3-1 16,0 8 0-16,4-1 0 16,0 1 1-16,0-1-1 15,0 5 1-15,1 3-1 16,-1 0 0-16,-4-4 0 16,0-7 1-16,0-4-1 15,4-3 1-15,-4-5-1 16,0-3 1-16,0 0-1 15,0-7 1-15,0-1-2 16,0-7 1-16,0 4-4 16,-4-4 1-16,-5 0-8 15,1-8 1-15</inkml:trace>
          <inkml:trace contextRef="#ctx0" brushRef="#br0" timeOffset="-1078.15">-821-1083 28 0,'9'4'14'0,"16"-12"-11"0,-17 8 18 16,9-3-20-16,4 3 1 15,4 0 0-15,5-4 0 16,-1 0-3-16,1-3 0 0,3 3 2 15,1 0 0-15,-1-3-3 16,-7 3 1-16,-1 0-8 16,0 1 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26.6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CF9A274-54DC-4C93-9E93-E95E2F7B9D99}" emma:medium="tactile" emma:mode="ink">
          <msink:context xmlns:msink="http://schemas.microsoft.com/ink/2010/main" type="inkDrawing" rotatedBoundingBox="4318,15916 10595,15707 10599,15801 4321,16009" semanticType="underline" shapeName="Other"/>
        </emma:interpretation>
      </emma:emma>
    </inkml:annotationXML>
    <inkml:trace contextRef="#ctx0" brushRef="#br0">0 207 12 0,'4'4'6'0,"12"-4"5"0,-4-4 1 15,9 1-11-15,-1-1 0 0,8-3 0 16,5 0 0-16,-1 3-2 16,5-3 1-16,-5 7 0 15,5 0 1-15,3-4-1 16,9 1 0-16,3 3 0 16,5 3 0-16,12-3 0 15,0 0 0-15,8-7 0 16,-12 3 0-16,4-3 0 15,8 0 0-15,0 0 0 16,4 0 0-16,12 3 0 16,4 4 0-16,-20-4 0 15,4 1 0-15,5 3 0 16,7-7 0-16,8-1 0 16,4 1 0-16,-7 0 0 15,-1 0 0-15,4 3 0 16,1-3 0-16,7 3 0 0,9 4 1 15,-17 0-1-15,4-3 1 16,5-1-1-16,3 0 0 16,13 4 0-16,-13-7 1 15,1-4-1-15,3 1 0 16,1 2 0-16,12 1 1 16,-9 0-1-16,-7 3 0 15,3 1 0-15,1-1 1 16,8 1-1-16,-1 3 1 15,-7 0-1-15,-1 0 1 16,1 0-1-16,7 0 0 0,-3 3 0 16,-8-3 1-16,-13 4-1 15,0-1 0-15,5 1 0 16,-9 0 0-16,4-1 0 16,-4 1 0-16,-3-1 0 15,-9-3 0-15,4 0 0 16,-4 0 0-16,-4-3-1 15,8-1 0-15,-4 4-6 16,-12 0 1-16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9:01.8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4E2C9B6-5F78-495C-B9A4-BA6708E753A1}" emma:medium="tactile" emma:mode="ink">
          <msink:context xmlns:msink="http://schemas.microsoft.com/ink/2010/main" type="inkDrawing" rotatedBoundingBox="18319,5785 21717,9926 20814,10667 17416,6526" semanticType="callout" shapeName="Other">
            <msink:destinationLink direction="with" ref="{6AC3C16B-6CDB-46BC-889E-06374B19E340}"/>
            <msink:destinationLink direction="with" ref="{DD1B0B4B-3871-48E7-9207-294C1E70C0BD}"/>
          </msink:context>
        </emma:interpretation>
      </emma:emma>
    </inkml:annotationXML>
    <inkml:trace contextRef="#ctx0" brushRef="#br0">628 253 13 0,'0'-7'6'0,"0"11"-1"16,0-4 7-16,0 0-10 15,0 0 0-15,-4 7 0 16,4 0 1-16,-4 5-4 15,4-1 1-15,-9 8 2 16,5-5 0-16,0-2-1 16,0-1 1-16,0 15-1 0,-1-7 1 15,10 7-1-15,-5-7 0 16,0 10 0-16,0-6 0 16,0-1-1-16,0-3 1 15,4 7-1-15,0-4 1 16,0 8 0-16,0-7 0 15,5 10 0-15,-5-6 1 16,0 10-2-16,-4-7 1 16,0 0 0-16,0-8 0 15,4 19-1-15,-4-7 1 0,5-4-1 16,-5-8 0-16,4 4 0 16,0-3 1-16,0 7-1 15,0-4 1-15,5 11-1 16,-5-11 1-16,5 4-1 15,-5-8 1-15,4 5-1 16,1-5 0-16,-1 15 0 16,0-7 0-16,1 11 0 15,-1-7 1-15,1 0-1 16,-1-8 0-16,0 22 0 16,-3-14 1-16,-1 3-1 15,0-7 0-15,4 11-1 16,1-7 1-16,-1 7 0 15,-4-7 0-15,1 7 0 16,-1-4 0-16,0 4 0 16,0-7 0-16,5 7-1 0,-1-8 1 15,5 12 0-15,-1-11 0 16,1 22 0-16,-1-15 1 16,5 15-1-16,-4-15 0 15,8 0 0-15,-4-11 0 16,4 11 0-16,-5-7 1 15,10 11-1-15,-10-12 1 16,10 8-1-16,-5-7 1 16,4 7-1-16,-4-7 1 15,13 7-1-15,-9-11 0 16,8 14 0-16,-7-6 0 0,11 7 0 16,-11-12 0-16,3 16 0 15,-4-16 1-15,-4 1-1 16,-4-8 0-16,4 11 0 15,-4-7 1-15,0 8-1 16,0-8 1-16,4 7-1 16,-5-7 0-16,10-11 0 15,-5-5 1-15,8 16-1 32,-8-11 1-32,8 11-1 0,-3-4 1 15,3 11-1-15,-4-10 1 16,5 2-1-16,-9-6 1 15,4 3-1-15,-4-7 0 16,13-1 0-16,-5-3 0 16,5 8 0-16,-9-5 1 15,4 5-1-15,-4-1 0 16,5 4 0-16,-9-3 1 16,-4-5-1-16,-1-3 1 15,1 4-1-15,-4-4 1 16,8 7-1-16,-4-7 0 0,4 8 0 15,-5-5 1-15,14 5-1 16,-9-4 0-16,8 3 0 16,-3-7 1-16,3 0-1 15,-4-4 1-15,9 0-1 16,-9 0 0-16,9 12 0 16,-5-8 1-16,13 3-1 15,-8-3 0-15,8 4 0 16,-9-4 1-16,5 0-1 15,-8 0 0-15,-5-4 0 16,-4-3 0-16,0 7 0 16,-4-1 1-16,8-2-1 15,-8-1 0-15,8 0 0 16,-4 0 1-16,4 0-1 16,-4 1 1-16,8-1-1 0,-3-4 0 15,3 5 0-15,-4-5 0 16,5 1 0-16,-1-1 0 15,1 4 0-15,-9-3 1 16,12-1-1-16,-8 1 0 16,9-1 0-16,-5 1 0 15,9 3 0-15,-8 4 1 16,-1-8-1-16,-8 1 0 16,0 3 0-16,-4 0 0 15,4 0 0-15,-4-3 1 16,4-5-1-16,-4 1 0 0,8 0 0 15,-8 0 1-15,8-1-1 16,-8 1 1-16,8-4-1 16,-8 0 0-16,8 4 0 15,-4 0 0-15,8-1 0 16,-8 1 1-16,0 4-1 0,-4-5 0 16,4 1 0-16,-4-4 1 15,0 0-1-15,0 0 0 16,-1 0 0-16,-3 0 0 15,4 0 0-15,-5 0 1 16,9 0-1-16,-4 0 0 16,4 4 0-16,-4-1 0 15,0-3 0-15,-5 0 1 16,1 4-1-16,-5-4 0 0,5 0 0 16,-5 0 1-16,-3 0-1 15,-5 0 1-15,8 0 0 16,-4 0 0-16,-4 0-3 15,0 0 1-15,0 4-13 16,0 0 1-16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7:55.2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AC3C16B-6CDB-46BC-889E-06374B19E340}" emma:medium="tactile" emma:mode="ink">
          <msink:context xmlns:msink="http://schemas.microsoft.com/ink/2010/main" type="inkDrawing" rotatedBoundingBox="17408,10265 17559,5446 18079,5463 17928,10281" semanticType="callout" shapeName="Other">
            <msink:sourceLink direction="with" ref="{D2486AB8-5EE6-44CF-85BD-F109716247AB}"/>
            <msink:sourceLink direction="with" ref="{94E2C9B6-5F78-495C-B9A4-BA6708E753A1}"/>
          </msink:context>
        </emma:interpretation>
      </emma:emma>
    </inkml:annotationXML>
    <inkml:trace contextRef="#ctx0" brushRef="#br0">162 7 19 0,'0'-4'9'0,"0"-7"-5"16,0 11 9-16,0 0-11 15,0 0 0-15,0 4 2 16,0 3 1-16,0 0-5 16,0 8 0-16,4 4 3 15,-4 3 1-15,4 5-1 16,-4 10 0-16,0 4-1 16,0 0 0-16,0 11-1 15,0 12 1-15,0 3-2 16,0 4 0-16,-4 11 0 15,0 4 1-15,0 8 0 16,-1-12 0-16,1 4-1 16,4 7 0-16,-4 12 0 15,-4-1 1-15,-5 1-1 0,0-1 1 16,5 5-1-16,4-8 0 16,0 3 0-16,4 5 1 15,-5-9-1-15,1-6 0 16,0 3 0-16,4-19 0 15,-4 23 0-15,0-26 1 16,-1 29-1-16,1-18 0 16,-8 15 0-16,7-22 0 15,1 22 0-15,0-27 0 16,4 16 0-16,0-23 0 0,0 19 0 16,0-15 1-16,0 19-1 15,0-23 0-15,-4 11 0 16,0-14 1-16,-1 11-1 15,1-19 0-15,4 11 0 16,0-15 0-16,-4 12 0 16,4-16 0-16,0 16 0 15,0-20 1-15,-4 9-1 16,4-12 0-16,-4 15 0 16,4-15 0-16,-5 8 0 15,1-5 0-15,0 5 0 16,4-12 0-16,0 4 0 15,0-7 1-15,4 7-2 16,-4-7 1-16,9 7 0 16,-5-11 0-16,4 7 0 0,-4-7 0 15,5-4-1-15,-5-4 0 16,0-7-4-16,0-3 1 16,5-12-7-16,-1 0 1 15</inkml:trace>
    <inkml:trace contextRef="#ctx0" brushRef="#br0" timeOffset="875.01">-145 328 18 0,'0'-4'9'0,"8"-7"-3"16,1 11 7-16,-5-7-12 16,4-5 0-16,5-3 1 15,4 4 0-15,0-4-2 16,4-3 0-16,-4-1 1 16,4-4 0-16,0 1 0 15,0-8 1-15,4-3-2 16,0 3 1-16,-8 0-1 15,-5 4 1-15,1 7 0 16,0-3 1-16,-1 3-1 16,1 4 1-16,-5 4-1 15,1 3 1-15,-5 1-1 16,-4 7 0-16,8-4 0 16,-4 8 0-16,1 3 0 0,-5 4 0 15,4 8 0-15,0 4 0 16,4 6 0-16,1 1 1 15,3 0-1-15,1-4 0 16,0 4 0-16,-1 0 0 16,1-4 0-16,4 0 0 15,-5 1-1-15,1-1 1 16,0-8-1-16,-1-6 1 16,-3-1-5-16,-1 0 1 0,-4 0-8 15,-8 0 1-15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9:06.2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D1B0B4B-3871-48E7-9207-294C1E70C0BD}" emma:medium="tactile" emma:mode="ink">
          <msink:context xmlns:msink="http://schemas.microsoft.com/ink/2010/main" type="inkDrawing" rotatedBoundingBox="19441,5329 22608,8898 21982,9454 18814,5885" semanticType="callout" shapeName="Other">
            <msink:sourceLink direction="with" ref="{ABCD7518-E092-4DF6-9BAE-1635DCFE8CB3}"/>
            <msink:sourceLink direction="with" ref="{94E2C9B6-5F78-495C-B9A4-BA6708E753A1}"/>
          </msink:context>
        </emma:interpretation>
      </emma:emma>
    </inkml:annotationXML>
    <inkml:trace contextRef="#ctx0" brushRef="#br0">0 0 19 0,'0'0'9'0,"0"0"-5"16,0 0 8-16,0 0-11 15,0 0 1-15,0 0 1 16,0 0 1-16,0 0-4 16,0 0 0-16,0 0 3 0,0 0 0 15,4 4-1-15,-4 0 1 16,0 3-2-16,0 4 1 16,5 4-1-16,-5 4 0 15,4 0-1-15,0-5 1 16,0-2 0-16,-4-1 0 15,4 4 0-15,-4 3 0 16,5 9 0-16,-5-5 0 16,4 4-1-16,0-3 1 15,0 3-1-15,-4-4 0 16,4 4 1-16,-4 0 0 0,0 4-1 16,0 11 0-16,5-18 0 15,-1-1 1-15,0 1-1 16,0-8 0-16,1 0 0 15,-1 3 0-15,0 5 0 16,0 3 0-16,0 0 0 16,1 4 0-16,3 0 0 15,5 0 0-15,-1-12 0 16,1 8 0-16,-1-3-1 16,5 3 1-16,-4 4 0 15,4 0 1-15,-1 0-1 16,1-1 0-16,0 5 0 15,0 3 0-15,-5-10 0 16,1 14 0-16,0-11 0 16,-1-8 0-16,1 12 0 15,-1-8 0-15,-3 4 0 16,-1 0 0-16,1 3 0 0,-1 4 0 16,5 1 0-16,-1-12 1 15,5 8-1-15,0 3 0 16,0 4 0-16,4-4 0 15,0 1 0-15,0-1 1 16,0 0-1-16,-4 8 0 16,4-4 0-16,-5-7 0 15,5 3 0-15,0-3 0 16,0-4-1-16,0 3 1 0,0 1 0 16,5 0 1-1,11 14-1 1,1-7 0-16,-4 4 0 15,-5-4 0-15,1 0 0 16,-1 0 0-16,-4-3 0 16,-4-5 0-16,-4-3 0 15,0 0 0-15,0 0 0 16,0 0 0-16,-1 4 0 16,5-8 0-16,0 4 0 15,5-1 0-15,-1 1 0 16,0 0 0-16,0 0-1 15,1 0 1-15,-1-4 0 16,0 0 0-16,0 0 0 16,5-7 0-16,-5-4 0 15,4 0 0-15,5 7 0 16,4 1 0-16,-1-1 0 0,1 4 0 16,-4-3 0-16,-5-1 0 15,-3 1 0-15,-5-8 0 16,0 3 0-16,0 1 0 15,0-4 0-15,4 7 0 16,0-3 0-16,4 3 1 16,1 1-1-16,-1-5 1 15,1 1-1-15,-1 4 0 16,0-9 0-16,1 1 1 0,-5 4-1 16,5-8 0-16,-1 0 0 15,5-3 0-15,-1 3 0 16,1-3 0-16,4-1 0 15,-5 4 0-15,-8-3 0 16,-4-1 1-16,0 1-1 16,0-1 0-16,0 1 0 15,5-1 1-15,-1 4-1 16,0 1 0-16,0-5 0 16,5 4 0-16,-1 0 0 15,5 1 1-15,-5-1-1 16,1 0 0-16,-1 0 0 15,-4 0 1-15,0-3-1 16,1 3 0-16,3-3 0 16,1-1 0-16,-1-3 0 15,0 3 0-15,1-3 0 16,-1 0 0-16,-4-1 0 0,1 1 0 16,-5 7 0-16,-5-7 0 15,1-4 0-15,0 8 1 16,-4 3-1-16,3-4 0 15,-3 1 0-15,4-4 0 16,-5 3 0-16,1 0 1 16,0 1-1-16,-1-1 1 15,5 1-1-15,-4-1 1 16,-1 1-1-16,-3-1 1 16,-1 1-1-16,1-1 1 0,-9-3-2 15,0 0 0-15,0-4-10 16,-5-4 0-16,5-7-1 15,0 11 0-15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8:20.3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7519DA0-CD08-46AB-A66F-F1BEA7AFE0D3}" emma:medium="tactile" emma:mode="ink">
          <msink:context xmlns:msink="http://schemas.microsoft.com/ink/2010/main" type="writingRegion" rotatedBoundingBox="20966,10557 24647,10110 24827,11591 21146,12037"/>
        </emma:interpretation>
      </emma:emma>
    </inkml:annotationXML>
    <inkml:traceGroup>
      <inkml:annotationXML>
        <emma:emma xmlns:emma="http://www.w3.org/2003/04/emma" version="1.0">
          <emma:interpretation id="{5AC2AD96-0EA1-4610-92D5-B5D0E92EFF74}" emma:medium="tactile" emma:mode="ink">
            <msink:context xmlns:msink="http://schemas.microsoft.com/ink/2010/main" type="paragraph" rotatedBoundingBox="20966,10557 24647,10110 24827,11591 21146,12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C95FEB-C1DA-49E4-A2FE-FAC5FA27EBEE}" emma:medium="tactile" emma:mode="ink">
              <msink:context xmlns:msink="http://schemas.microsoft.com/ink/2010/main" type="line" rotatedBoundingBox="20966,10557 24647,10110 24827,11591 21146,12037"/>
            </emma:interpretation>
          </emma:emma>
        </inkml:annotationXML>
        <inkml:traceGroup>
          <inkml:annotationXML>
            <emma:emma xmlns:emma="http://www.w3.org/2003/04/emma" version="1.0">
              <emma:interpretation id="{2EFAFFB1-5D23-4182-A271-48329022E34B}" emma:medium="tactile" emma:mode="ink">
                <msink:context xmlns:msink="http://schemas.microsoft.com/ink/2010/main" type="inkWord" rotatedBoundingBox="21012,10933 23044,10687 23132,11417 21100,11663"/>
              </emma:interpretation>
            </emma:emma>
          </inkml:annotationXML>
          <inkml:trace contextRef="#ctx0" brushRef="#br0">-2981 812 20 0,'5'-11'10'0,"-10"-4"-4"0,5 15 10 15,0 0-15-15,0 0 0 0,0 0 2 16,0 0 1-16,0 0-4 15,0 0 0-15,0 4 3 16,5-1 0-16,3 9-1 16,0 6 1-16,-3-3-1 15,3 8 0-15,-4 3-1 16,0 0 1-16,1 0-1 16,7 0 1-16,-8 4-1 15,5 0 0-15,-1 7 0 16,-8-3 0-16,4-4 0 15,1-4 0-15,-1 0-1 16,0 0 1-16,0 0 0 16,0-7 0-16,1 0-1 15,-1-4 1-15,0 0-1 16,-4-4 1-16,0 0-1 16,0-7 1-16,0-1-1 0,0-3 1 15,0-7 0-15,4-4 1 16,0-4-2-16,1 0 1 15,-1-4-1-15,4-7 1 16,1-8-1-16,3-3 0 16,1 7-1-16,4-7 1 15,4-4 0-15,4-4 0 16,-4 4 0-16,0 7 0 16,0-3 0-16,4 3 0 15,-8 4 0-15,0 1 0 16,-5-1-1-16,1 3 0 0,-5 5-2 15,-3 7 1-15,-1 4-5 16,-4 3 1-16,0 8-6 16,0 8 0-16</inkml:trace>
          <inkml:trace contextRef="#ctx0" brushRef="#br0" timeOffset="359.38">-2539 995 34 0,'0'-7'17'0,"0"18"-17"0,4-11 27 16,4 0-26-16,1-4 1 15,3 0 1-15,1 4 0 16,8 4-4-16,-4-4 1 16,4 0 2-16,0 0 0 15,0 4-2-15,0-1 1 16,0 5-2-16,0-4 1 0,-5-12-6 15,-3 8 1-15,4-7-7 16,-5 7 1-16</inkml:trace>
          <inkml:trace contextRef="#ctx0" brushRef="#br0" timeOffset="640.63">-2560 1096 25 0,'-17'4'12'0,"17"-4"-3"16,0 0 14-16,0 0-21 16,8 0 0-16,1 3 2 15,3-3 0-15,5 0-5 0,8 0 0 16,0-3 3-1,5-1 1-15,-1 0-2 0,1 0 0 16,-5 4-5-16,0 0 1 16,-4 0-8-16,4 4 1 15</inkml:trace>
          <inkml:trace contextRef="#ctx0" brushRef="#br0" timeOffset="1272.03">-1939 928 19 0,'0'-4'9'0,"0"-11"-1"0,0 8 6 15,0 7-13-15,0-8 1 16,0 8 1-16,-4 0 0 15,0 4-3-15,-4 3 1 0,-5 5 2 16,-4-1 0-16,-4 4 0 16,0 0 0-16,0 0-1 15,4 0 1-15,-4 7-2 16,9 8 1-16,3-4-1 16,5 4 0-16,4 0-1 15,4-8 1-15,5 1-1 16,3 3 0-16,9 0 0 15,-4-11 0-15,4-8 0 16,4-7 0-16,1 0-5 16,3 0 0-1,5-7-6-15,-1-4 1 16</inkml:trace>
          <inkml:trace contextRef="#ctx0" brushRef="#br0" timeOffset="1662.66">-1766 958 31 0,'-21'3'15'0,"4"24"-14"16,17-24 24-16,-4 1-25 15,4 0 0-15,-4 7 1 16,4 11 1-16,0 1-2 15,4 7 0-15,0 0 1 16,0-4 0-16,9-4 0 16,-1-3 0-16,5-1 0 15,4-6 0-15,4-5 0 16,1-11 0-16,-1-7-1 16,-4-7 1-16,-4-9-1 15,-5 1 1-15,1 4-1 16,-5-4 1-16,1-4 0 0,-9 7 0 15,-5-3-1-15,-7 8 1 16,-1-1-1-16,1 4 0 16,-5 7 0-16,0 5 0 15,0 3-3-15,5 7 1 16,3-3-9-16,9 7 0 16</inkml:trace>
          <inkml:trace contextRef="#ctx0" brushRef="#br0" timeOffset="2302.35">-1438 902 26 0,'0'-4'13'0,"0"15"-9"16,0-11 13-16,0 0-17 15,0 0 1-15,4 4 1 16,-4 3 0-16,0 5-2 15,0 6 1-15,-4-3 1 16,-1 0 0-16,1 4 0 16,0 7 1-16,0 8-2 15,4-12 1-15,-4 8-1 16,4-4 1-16,0-4-1 16,0-3 0-16,0-4 0 15,0-8 0-15,0-7 0 16,4-7 0-16,4-8-1 15,1-7 0-15,3-5 0 0,5 9 0 16,0-5-1-16,-5 5 1 16,14-16-1-16,-10 4 0 15,10 8 0-15,-10 3 1 16,5 4-1-16,-4 0 1 16,0 15 0-16,-4 0 0 0,-1 11 0 15,1-3 1-15,-5 3-1 16,1 0 1-16,-1 15 0 15,-4-7 0-15,0 15 0 16,-4-4 0-16,5 0-1 16,-1-4 1-16,-4-4-1 15,4-7 0-15,0 0-3 16,0-8 1-16,5 1-9 16,3-8 0-16</inkml:trace>
          <inkml:trace contextRef="#ctx0" brushRef="#br0" timeOffset="2677.35">-909 898 34 0,'-8'-8'17'0,"-22"-7"-15"0,26 15 23 16,0 0-25-16,0 0 0 15,-1 4 0-15,1 4 1 16,4 7-2-16,9-4 1 0,-1 11 0 16,0-3 1-16,-3 0-1 15,3-1 0-15,0 5 0 16,1 7 0-16,-1-4 0 16,-4 4 1-16,-4-4 0 15,0 0 1-15,-4-4 0 16,4-3 0-16,-4-4 0 15,-4-4 0-15,-1 0-1 16,-3-7 1-16,-1-4-2 16,5 0 1-16,-5 0-4 15,0-4 1-15,5 1-5 16,0-1 0-16,8-4-5 16,8 5 0-16</inkml:trace>
        </inkml:traceGroup>
        <inkml:traceGroup>
          <inkml:annotationXML>
            <emma:emma xmlns:emma="http://www.w3.org/2003/04/emma" version="1.0">
              <emma:interpretation id="{372ABF9F-4779-4012-8E7D-97AFB90FE6DF}" emma:medium="tactile" emma:mode="ink">
                <msink:context xmlns:msink="http://schemas.microsoft.com/ink/2010/main" type="inkWord" rotatedBoundingBox="23086,10788 23449,10744 23526,11379 23163,11423"/>
              </emma:interpretation>
            </emma:emma>
          </inkml:annotationXML>
          <inkml:trace contextRef="#ctx0" brushRef="#br0" timeOffset="3130.48">-623 565 25 0,'-9'-3'12'0,"9"6"-9"16,0-3 17-16,0 8-18 15,0-4 0-15,0 11 0 16,0-4 1-16,0 22-4 15,0-3 1-15,0 19 2 16,0-16 0-16,-4 16 0 16,0-8 0-16,0 0 0 15,0-7 0-15,-1 14-1 16,1-10 1-16,0 10-1 16,0-7 1-16,0-11-1 15,-1-4 0-15,5-3-1 16,-4-8 1-16,4-4-3 15,0 0 1-15,0-3-5 16,-4-8 0-16,4-8-5 0,0 4 0 16</inkml:trace>
          <inkml:trace contextRef="#ctx0" brushRef="#br0" timeOffset="3411.74">-871 965 31 0,'0'-7'15'0,"8"10"-13"0,-4-3 24 0,5 0-25 16,8 0 0-16,4 0 1 15,4 0 0-15,4 0-3 16,-4 0 1-16,13 0 1 15,-8 0 0-15,3 0-1 16,-7 0 1-16,-1 0-3 16,-4 4 0-16,-4-4-8 15,-5 4 1-15,5 0-1 16,-4-1 0-16</inkml:trace>
        </inkml:traceGroup>
        <inkml:traceGroup>
          <inkml:annotationXML>
            <emma:emma xmlns:emma="http://www.w3.org/2003/04/emma" version="1.0">
              <emma:interpretation id="{173D14EF-25DA-4C3C-A3A8-E6083C003ED3}" emma:medium="tactile" emma:mode="ink">
                <msink:context xmlns:msink="http://schemas.microsoft.com/ink/2010/main" type="inkWord" rotatedBoundingBox="23980,10191 24647,10110 24827,11591 24160,11672"/>
              </emma:interpretation>
            </emma:emma>
          </inkml:annotationXML>
          <inkml:trace contextRef="#ctx0" brushRef="#br1" timeOffset="-20606.46">83 846 24 0,'-4'-19'12'0,"4"11"-7"16,0 8 14-16,0 0-17 15,8-3 0-15,0-1 2 16,9 8 1-16,8-4-6 16,9 0 0-16,12 0 3 15,0 0 1-15,1 0-1 16,11 0 0-16,-3 0-2 15,8-4 1-15,-4 0-1 16,-4 4 1-16,-5 0-8 16,-8 4 0-16,-8 0-3 15,-5-1 0-15</inkml:trace>
          <inkml:trace contextRef="#ctx0" brushRef="#br1" timeOffset="-21403.35">7 9 21 0,'-13'-4'10'0,"13"-3"-5"0,0 7 12 15,0 0-14-15,0 0 1 16,9 0 1-16,8 0 0 0,4 3-7 16,4 1 0-16,4 4 4 15,9 3 1-15,0 0-2 16,8 4 0-16,-4 0-1 15,-8 0 0-15,4 0 0 16,-9 0 0-16,-4 3 0 16,-8 1 0-16,-9 4 0 15,-8-1 0-15,-4 0 0 16,-8 4 1-16,-9-3-1 16,-5-4 1-16,1-8-1 15,-8 4 0-15,3 3-2 16,5-6 1-16,-4 3-8 15,-1-1 0-15</inkml:trace>
          <inkml:trace contextRef="#ctx0" brushRef="#br1" timeOffset="-20950.21">436 719 22 0,'-5'-8'11'0,"10"34"-4"16,-5-26 10-16,0 11-16 15,0 4 0-15,4 4 1 16,-4 4 1-16,0 10-3 16,0 4 0-16,0 1 2 15,0 7 0-15,0 3-1 16,4 5 1-16,0-1-1 15,-4 0 0-15,5 0-1 16,-1-3 1-16,0-4-1 16,-4-8 1-16,4-3-1 15,-4-4 1-15,0-12-3 0,0-6 0 16,0-9-7-16,-4-3 0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9:15.3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C98E17-6572-467F-AF07-9442FD9D04E1}" emma:medium="tactile" emma:mode="ink">
          <msink:context xmlns:msink="http://schemas.microsoft.com/ink/2010/main" type="writingRegion" rotatedBoundingBox="21133,8104 21170,9869 19851,9897 19814,8132"/>
        </emma:interpretation>
      </emma:emma>
    </inkml:annotationXML>
    <inkml:traceGroup>
      <inkml:annotationXML>
        <emma:emma xmlns:emma="http://www.w3.org/2003/04/emma" version="1.0">
          <emma:interpretation id="{8829C407-314C-4863-9B74-DEE0C79872A9}" emma:medium="tactile" emma:mode="ink">
            <msink:context xmlns:msink="http://schemas.microsoft.com/ink/2010/main" type="paragraph" rotatedBoundingBox="21135,8217 21170,9869 20763,9878 20728,8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B165D-4A5A-4F3E-AB36-D40DCE3F096F}" emma:medium="tactile" emma:mode="ink">
              <msink:context xmlns:msink="http://schemas.microsoft.com/ink/2010/main" type="line" rotatedBoundingBox="21135,8217 21170,9869 20763,9878 20728,8226"/>
            </emma:interpretation>
          </emma:emma>
        </inkml:annotationXML>
        <inkml:traceGroup>
          <inkml:annotationXML>
            <emma:emma xmlns:emma="http://www.w3.org/2003/04/emma" version="1.0">
              <emma:interpretation id="{981DE04C-94E5-4A22-BD5E-F3C9F27609AE}" emma:medium="tactile" emma:mode="ink">
                <msink:context xmlns:msink="http://schemas.microsoft.com/ink/2010/main" type="inkWord" rotatedBoundingBox="21135,8217 21170,9869 20763,9878 20728,8226"/>
              </emma:interpretation>
            </emma:emma>
          </inkml:annotationXML>
          <inkml:trace contextRef="#ctx0" brushRef="#br0">101 1617 10 0,'-8'0'5'0,"8"11"7"0,4-7 6 0,-4-4-16 16,0 3 0-16,0-3 2 15,4 4 0-15,-4-4-4 16,0 4 1-16,0-1 3 16,0 1 0-16,0-8 0 15,0 8 0-15,0-4-1 16,0 0 0-16,0-4-1 15,0 4 0-15,4-7 0 16,-4-4 0-16,0 0-1 16,0-1 1-16,0 1-1 15,0-8 1-15,0 5-1 16,0-1 0-16,-4 0 0 16,4-4 0-16,0 4 0 15,0-4 0-15,0-3-1 16,0-4 1-16,-4 0-1 15,0-4 1-15,-5 0-1 16,5 4 1-16,0-4-1 0,0-4 1 16,0-3-1-16,-1 3 0 31,1-3 0-31,4 3 1 16,0 1-1-16,0 3 0 15,0 0 0-15,0 4 1 16,-4-4-1-16,4 0 0 15,0 4 0-15,0-4 0 16,-4-4 0-16,4 4 0 16,0 1 0-16,0-5 0 0,0 0 0 15,-5 4 0-15,1 4-1 16,4 4 1-16,0 0 0 16,0-5 0-16,0 1 0 15,-4 4 0-15,4-1 0 16,4-3 0-16,0 4 0 15,1-1 0-15,-5 5-1 16,0-1 0-16,0 4 0 16,4 4 0-16,-4 0 1 15,0 0 0-15,0-1-1 16,4 5 0-16,0-8 1 16,-4 7 0-16,5-3 0 15,-5-4 0-15,4 0-1 16,-4 8 0-16,0-1 1 15,0-3 0-15,0 0 0 16,0 4 1-16,4-1-1 0,-4-3 0 16,0 0-1-16,4 3 1 15,0 1 0-15,-4-1 0 16,0-3 0-16,0 11 0 16,0-4 0-16,0-7 0 15,0 11 0-15,0-7 0 16,-4 3 0-16,4 0 0 15,0-7 0-15,0 3 1 16,0 8-2-16,4-7 1 16,-4 0 0-16,0-1 1 0,-4 1-2 15,0 3 1-15,0 0 0 16,0-3 0-16,-1-1 0 16,5 4 1-16,-4-3-1 15,0 3 0-15,0-3 0 16,-1-1 0-16,1 1 0 15,0-1 0-15,4 1 0 16,-4-1 0-16,0 5 0 16,4-5 0-16,0 8 0 15,0 0 0-15,0 0-2 16,-5 0 0-16,1 0-9 16,0 4 1-16,-4 3-2 15,-1 5 0-15</inkml:trace>
          <inkml:trace contextRef="#ctx0" brushRef="#br0" timeOffset="1125.21">-210 914 19 0,'4'4'9'0,"5"0"-4"0,-9-4 11 16,0 0-14-16,0 0 1 15,0 0 1-15,0 0 1 16,0 0-6-16,4-4 0 16,0 0 4-16,0 1 1 15,1-1-2-15,-1 0 1 16,0-3-1-16,4-1 0 15,1-3-1-15,-1 0 0 16,1 0-1-16,-1-4 1 16,0 3-1-16,1 1 1 15,-1-4-1-15,5 0 0 0,-1 0 0 16,1 0 1-16,0 1-1 16,3-5 0-16,-3 4 0 15,0 4 0-15,-5-1 0 16,5-2 1-16,-5 6-1 15,-4-3 0-15,0 0 0 16,1 3 0-16,-1 4 0 16,0-3 0-16,-4 7 0 15,0 0 0-15,4-7-1 16,0 3 1-16,-4 4 0 16,5-8 0-16,-5 8 0 15,4-7 0-15,0-1 0 16,-4 8 0-16,9-3 0 15,-9 3 0-15,0 0 0 16,4 3 1-16,-4 1-1 16,4 0 1-16,0 0-1 0,-4-1 1 15,0 5-1-15,0-1 1 16,0 1-1-16,0-1 1 16,4 1-1-16,1 3 1 15,-5-4-1-15,4 5 0 16,0 2 0-16,4 1 1 15,1 4-1-15,-1-4 0 16,1 0 0-16,-1 0 0 16,0 4 0-16,-3-4 0 15,-1 3 0-15,0 1 0 16,0 0 0-16,0-8 1 0,1 7-1 16,-1-3 0-16,-4-3 0 15,4-1 1-15,0 0-1 16,-4-4 0-16,4 1 0 15,-4-1 0-15,0-7 0 16,5 4 1-16,-5-4 0 16,4 4 0-16,-4-4 0 15,0 0 1-15,0 0-2 16,0 0 0-16,-4 0-5 16,-1 4 1-16,5 3-8 15,-12-7 0-15</inkml:trace>
        </inkml:traceGroup>
      </inkml:traceGroup>
    </inkml:traceGroup>
    <inkml:traceGroup>
      <inkml:annotationXML>
        <emma:emma xmlns:emma="http://www.w3.org/2003/04/emma" version="1.0">
          <emma:interpretation id="{7D300283-A4B7-4687-A277-AF1E98BD3248}" emma:medium="tactile" emma:mode="ink">
            <msink:context xmlns:msink="http://schemas.microsoft.com/ink/2010/main" type="paragraph" rotatedBoundingBox="19815,8132 20181,8132 20181,8565 19815,8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8B4AB0-EF5F-4CF9-9A4E-CD6495C5335A}" emma:medium="tactile" emma:mode="ink">
              <msink:context xmlns:msink="http://schemas.microsoft.com/ink/2010/main" type="inkBullet" rotatedBoundingBox="20014,8021 20212,8371 19862,8570 19663,8219"/>
            </emma:interpretation>
          </emma:emma>
        </inkml:annotationXML>
        <inkml:trace contextRef="#ctx0" brushRef="#br1" timeOffset="5220.19">-1139-90 25 0,'0'11'12'0,"-4"-15"-6"0,4 4 10 16,0 0-14-16,0 0 0 16,0 0 1-16,0 0 1 15,0 0-5-15,0 4 1 16,0-1 2-16,0 5 1 0,0-1-2 15,4 5 1-15,5-5-2 16,3 1 1-16,1 3-1 16,4-4 1-16,4 1-1 15,0 3 1-15,4 0-1 16,0-7 1-16,5 3-1 16,-1 5 0-16,1-5 0 15,-5 0 1-15,0-3-1 16,-4 0 0-16,0 3 0 15,-8 1 1-15,-5-4-1 16,0 3 0-16,-3-3 0 16,-1 0 1-16,-4-1-1 15,0 1 0-15,0 0 0 16,0-4 1-16,0 7-1 16,-4-3 1-16,-1 0-1 15,1-1 0-15,-4 1 0 16,-1 0 1-16,1 0-1 0,-5-1 1 15,1 1-1-15,-1 4 1 16,1-1-1-16,-1 8 1 16,-4-8-1-16,0 5 1 15,1-1-1-15,-1 0 0 16,0 0 0-16,0 1 1 16,0 2-1-16,1 5 0 15,3-4 0-15,0 0 0 16,1-4 0-16,3-3 1 15,1-5-1-15,0 1 0 0,3-8 0 16,1 12 1-16,0-1-1 16,0-7 1-16,-1 4-5 15,1-4 0-15,13 4-8 16,3-8 1-16</inkml:trace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9:19.6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246B9D-6B72-4042-BA3F-2D96CD15AB53}" emma:medium="tactile" emma:mode="ink">
          <msink:context xmlns:msink="http://schemas.microsoft.com/ink/2010/main" type="inkDrawing" rotatedBoundingBox="18873,8305 20991,8282 20992,8343 18874,8367" shapeName="Other"/>
        </emma:interpretation>
      </emma:emma>
    </inkml:annotationXML>
    <inkml:trace contextRef="#ctx0" brushRef="#br0">-3 67 18 0,'4'8'9'0,"-4"-12"-3"0,0-3 10 16,0 7-15-16,0 0 1 16,0 0 1-16,0 0 1 15,0 0-4-15,0 0 0 16,0 0 3-16,9 0 0 16,-5 0-1-16,4 0 1 0,1 0-1 15,3 0 1-15,1-4-1 16,4 0 0-16,-5 4-1 15,5-4 0-15,0 4 0 16,4-3 0-16,0 3-1 16,0 0 1-16,0-4-1 15,0 0 1-15,-4 4-1 16,0-3 0-16,-1-1 0 16,5 4 1-16,0-4-1 15,5-3 0-15,3 3 0 16,0 0 0-16,5 0 0 15,0 4 0-15,3 0 0 16,-3-3 0-16,0 3 0 16,-5 0 0-16,5 3 0 15,4 1 0-15,-5-4 0 16,1 8 1-16,4-8-1 16,-5 3 0-16,-3-3 0 15,-1 0 1-15,0 0-1 0,1 0 0 16,3 0 0-16,1 0 0 15,0 0 0-15,-1 0 0 16,1 0 0-16,0 0 0 16,-1-3 0-16,1 6 0 15,-1 1 0-15,9-4 0 16,-4 4 0-16,0 0 1 16,0-1-1-16,0-3 0 15,-5 0 0-15,-3 0 0 0,-1 4 0 16,-4-4 0-16,1 0 0 15,-1-4 0-15,0 1 0 16,0-1 0-16,5 0 0 16,-5 4 0-16,4 0 0 15,-4-4 0-15,1 4 0 16,-5 0 0-16,0 0 0 16,0 4 0-16,4-4 0 15,-4-4 0-15,-4 4-1 16,4-3 1-16,-4 3 0 15,-1 3 0-15,1 1 0 16,-4 0 0-16,-1-4 0 16,5 0 0-16,-4-8 0 15,-1 8 1-15,-3 0-1 16,-1 0 1-16,1-3-1 16,-1 3 0-16,0-4 0 0,-8 4 1 15,9 0-1-15,-1-4 1 16,1 4-3-16,-5-4 1 15,-4-3-10-15,-4 3 0 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7:57.1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6A21000-5487-409E-805F-155614E0EDE0}" emma:medium="tactile" emma:mode="ink">
          <msink:context xmlns:msink="http://schemas.microsoft.com/ink/2010/main" type="writingRegion" rotatedBoundingBox="16172,5304 16676,5304 16676,6395 16172,6395"/>
        </emma:interpretation>
      </emma:emma>
    </inkml:annotationXML>
    <inkml:traceGroup>
      <inkml:annotationXML>
        <emma:emma xmlns:emma="http://www.w3.org/2003/04/emma" version="1.0">
          <emma:interpretation id="{EEF3F4FB-45C2-4831-A286-25C6D8FFB862}" emma:medium="tactile" emma:mode="ink">
            <msink:context xmlns:msink="http://schemas.microsoft.com/ink/2010/main" type="paragraph" rotatedBoundingBox="16172,5304 16676,5304 16676,6395 16172,6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434E02-5608-4A4B-B5FC-2393C952BA91}" emma:medium="tactile" emma:mode="ink">
              <msink:context xmlns:msink="http://schemas.microsoft.com/ink/2010/main" type="line" rotatedBoundingBox="16172,5304 16676,5304 16676,6395 16172,6395"/>
            </emma:interpretation>
          </emma:emma>
        </inkml:annotationXML>
        <inkml:traceGroup>
          <inkml:annotationXML>
            <emma:emma xmlns:emma="http://www.w3.org/2003/04/emma" version="1.0">
              <emma:interpretation id="{ADE7E9CD-B8FC-4EF1-9058-B059770D6062}" emma:medium="tactile" emma:mode="ink">
                <msink:context xmlns:msink="http://schemas.microsoft.com/ink/2010/main" type="inkWord" rotatedBoundingBox="16172,5304 16676,5304 16676,6395 16172,6395"/>
              </emma:interpretation>
            </emma:emma>
          </inkml:annotationXML>
          <inkml:trace contextRef="#ctx0" brushRef="#br0">109 77 16 0,'-4'-7'8'0,"4"11"2"15,0-4 2-15,0 3-10 16,0 5 0-16,-4 3 0 16,0 4 1-16,-1 8-4 15,1 10 1-15,4 8 2 16,-4 4 0-16,4 4-1 16,-4 7 0-16,4-4 0 15,0 8 0-15,0 7-1 16,0-3 1-16,0 3-1 15,0 4 0-15,0-7 1 16,0-5 0-16,0-6-1 16,0-1 1-16,-4-14 0 15,-1-9 0-15,1-6 0 16,4-4 0-16,-4-8 0 16,4-8 0-16,-4-10-1 15,0 0 1-15,4-8-1 0,0-8 0 16,-5-10 0-16,1-5 0 15,0-3 0-15,0-4 0 16,0-7-1-16,-1 7 1 16,5-7 0-16,0-4 0 15,0 3 0-15,0 1 1 16,5 0-2-16,3-1 1 16,0-3 0-16,1 4 0 15,3 7 0-15,1 0 0 0,8-4-1 16,4 8 1-16,5 4 0 15,3 3 0-15,1 4 0 16,-5 4 0-16,1 8 0 16,-1-1 1-16,1 8 0 15,-1 7 0-15,0 11-1 16,-3 8 1-16,-5 4 0 16,0 3 0-16,-5 8-1 15,-3 8 1-15,-9-1 0 16,-8 4 0-16,-4 4-1 15,-9-7 1-15,-4 3 0 16,-9 0 0-16,-12-8-1 16,-4 1 1-16,-4-8 0 0,-1-3 0 15,5-12-1-15,0-7 1 16,4-4-1-16,8-4 1 16,5-4-5-16,12-3 0 15,4 4-7-15,5-5 0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8:59:22.1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E8B646-684D-46D1-BAAA-C266330045A6}" emma:medium="tactile" emma:mode="ink">
          <msink:context xmlns:msink="http://schemas.microsoft.com/ink/2010/main" type="writingRegion" rotatedBoundingBox="15247,8048 17160,7957 17218,9184 15305,9274"/>
        </emma:interpretation>
      </emma:emma>
    </inkml:annotationXML>
    <inkml:traceGroup>
      <inkml:annotationXML>
        <emma:emma xmlns:emma="http://www.w3.org/2003/04/emma" version="1.0">
          <emma:interpretation id="{8DB8BF3A-1C26-43D7-9806-FC0654B83447}" emma:medium="tactile" emma:mode="ink">
            <msink:context xmlns:msink="http://schemas.microsoft.com/ink/2010/main" type="paragraph" rotatedBoundingBox="15098,8152 16354,7778 16537,8391 15281,8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3D12E-0582-4E9A-B255-0E8A859B0BA2}" emma:medium="tactile" emma:mode="ink">
              <msink:context xmlns:msink="http://schemas.microsoft.com/ink/2010/main" type="line" rotatedBoundingBox="15098,8152 16354,7778 16537,8391 15281,8766"/>
            </emma:interpretation>
          </emma:emma>
        </inkml:annotationXML>
        <inkml:traceGroup>
          <inkml:annotationXML>
            <emma:emma xmlns:emma="http://www.w3.org/2003/04/emma" version="1.0">
              <emma:interpretation id="{7A96A344-13B2-4ECA-97CB-8EEF1072F02C}" emma:medium="tactile" emma:mode="ink">
                <msink:context xmlns:msink="http://schemas.microsoft.com/ink/2010/main" type="inkWord" rotatedBoundingBox="15098,8152 16354,7778 16537,8391 15281,8766"/>
              </emma:interpretation>
            </emma:emma>
          </inkml:annotationXML>
          <inkml:trace contextRef="#ctx0" brushRef="#br0">-17 2874 28 0,'4'-15'14'0,"13"7"-10"16,-17 8 20-16,9 0-23 16,-1 0 0-16,9 0 0 15,-5 0 1-15,14 4-3 16,-5 0 1-16,12-4 1 16,-8 0 1-16,9 7-2 15,-9-3 0-15,0-4-8 16,-4 0 1-16,5 4-3 0,-9-1 1 15</inkml:trace>
          <inkml:trace contextRef="#ctx0" brushRef="#br0" timeOffset="-328.13">-689 2739 21 0,'4'-4'10'0,"-4"1"-3"0,0 3 6 0,0 0-13 16,0 3 1-16,0 5 0 15,0-5 1-15,-4 12-2 16,0 8 0-16,-1 11 1 16,-3 14 1-16,0 1-1 15,-5 7 1-15,-4 4-1 16,0-8 1-16,1-3-1 15,-1 3 1-15,4-4-1 16,-4 1 0-16,9-8-1 16,-5-11 1-16,5 0 0 15,0-4 0-15,-1-7 0 16,1 0 1-16,3-12-1 16,1 0 1-16,0-7-1 0,4-11 0 15,0-7-1-15,0-5 1 16,4-7-1-16,0 8 1 15,5-16-1-15,4-3 0 16,-1 0 0-16,1-4 0 16,-1-7 0-16,9-12 0 15,0 8 0-15,-4 12 1 0,13-5-2 16,3 4 1-16,1 8 0 16,-5 7 0-16,13 4-1 15,0 11 1-15,4 3-1 16,-8 5 1-16,0 14-1 15,-8 5 1-15,-5 6-1 16,-4 5 1-16,-4 7 0 16,-5 3 1-16,-3-3-1 15,-5 0 1-15,-8-4 0 16,-5-3 0-16,-8-1 0 16,-4-7 1-16,-4 0-1 15,-4-11 0-15,4-4 0 16,4 0 0-16,0-4 0 0,4 0 0 15,4-3-2 1,0 3 0-16,5-3-5 0,4-1 0 16,4 12-5-16,12 0 0 15</inkml:trace>
          <inkml:trace contextRef="#ctx0" brushRef="#br0" timeOffset="234.37">0 3072 28 0,'-4'-4'14'0,"12"0"-14"0,-8 4 25 0,13-3-25 15,-1-1 0-15,9 0 1 16,-4 0 0-16,21 4-1 16,-9 0 0-16,13 0-3 15,-8 0 0-15,0 0-6 16,-9 0 1-16</inkml:trace>
        </inkml:traceGroup>
      </inkml:traceGroup>
    </inkml:traceGroup>
    <inkml:traceGroup>
      <inkml:annotationXML>
        <emma:emma xmlns:emma="http://www.w3.org/2003/04/emma" version="1.0">
          <emma:interpretation id="{F7EA545A-5260-401F-A779-5D374258BC4C}" emma:medium="tactile" emma:mode="ink">
            <msink:context xmlns:msink="http://schemas.microsoft.com/ink/2010/main" type="paragraph" rotatedBoundingBox="15319,8657 17189,8569 17218,9184 15348,9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3224B-6926-4D14-B7A7-86A83EF63823}" emma:medium="tactile" emma:mode="ink">
              <msink:context xmlns:msink="http://schemas.microsoft.com/ink/2010/main" type="line" rotatedBoundingBox="15319,8657 17189,8569 17218,9184 15348,9272"/>
            </emma:interpretation>
          </emma:emma>
        </inkml:annotationXML>
        <inkml:traceGroup>
          <inkml:annotationXML>
            <emma:emma xmlns:emma="http://www.w3.org/2003/04/emma" version="1.0">
              <emma:interpretation id="{DDE05F7E-BD82-4974-9783-4E2AF63AA642}" emma:medium="tactile" emma:mode="ink">
                <msink:context xmlns:msink="http://schemas.microsoft.com/ink/2010/main" type="inkWord" rotatedBoundingBox="15319,8657 17189,8569 17218,9184 15348,9272"/>
              </emma:interpretation>
            </emma:emma>
          </inkml:annotationXML>
          <inkml:trace contextRef="#ctx0" brushRef="#br0" timeOffset="7323.12">-525 3473 23 0,'-5'0'11'0,"14"-8"-6"0,-9 8 11 15,0 0-15-15,-4 0 0 16,-5 0 0-16,-3 0 1 16,-1 4-2-16,-8-4 1 15,0 7 0-15,-4 5 1 0,-5 6-1 16,1 5 1-16,0-1-1 16,3 4 1-16,1 8-2 15,8-4 1-15,1 0-1 16,-1 3 1-16,8-3-1 15,1 0 1-15,8 0-1 16,4-4 0-16,5-7 0 16,12-8 0-16,0 4 1 15,4-4 0-15,4-3-3 16,5-8 0-16,8-12-7 16,4 1 0-16</inkml:trace>
          <inkml:trace contextRef="#ctx0" brushRef="#br0" timeOffset="7791.87">-277 3562 24 0,'-9'-11'12'0,"-3"11"-9"0,7-4 14 16,-3 16-16-16,0-9 0 16,-5 12 2-16,-4-3 0 15,0 2-4-15,1 5 1 16,-1 4 2-16,0-1 1 0,4 4-1 16,1 0 0-16,3 0-1 15,-3 4 0-15,8 4 0 16,4-15 0-16,8-1-1 15,5 1 1-15,8-4 0 16,4-4 0-16,0-3 0 16,0-12 0-16,0-4 0 15,1-7 0-15,-1 0-1 16,-4-7 1-16,-4 0-1 16,-5-1 1-16,-8-7-1 15,-4 4 1-15,-4 0-1 16,0 0 0-16,-4 0 0 15,-1 7 0-15,1 4 0 16,-1 8 0-16,1 7-3 16,0 0 0-16,-1 3-8 15,5 1 0-15</inkml:trace>
          <inkml:trace contextRef="#ctx0" brushRef="#br0" timeOffset="8386.64">63 3566 16 0,'-8'-7'8'0,"8"7"0"16,0 0 3-16,0 7-10 16,0-3 1-16,-5 11 1 15,1-4 0-15,0 8-3 16,0-4 0-16,-5 11 2 16,1-8 1-16,0 12-1 15,-1-7 1-15,1 3-2 16,-1-7 1-16,1 3-1 15,4-7 1-15,0 0-1 16,-1-4 1-16,5-11-1 16,0 0 1-16,5-15-1 15,-5 4 0-15,8-19 0 0,0 11 0 16,9-14-1-16,-4 7 0 16,12-4-1-16,-8 7 1 15,16-3-1-15,-7 4 1 16,11 7-1-16,-3 0 0 15,-5 11 0-15,-3 8 0 16,-5 11 0-16,0 0 1 16,-9 3 0-16,-3 5 1 15,-5-1-1-15,-8 4 1 16,0-3 0-16,4-1 0 16,-5-3 0-1,1-4 1-15,0-4-2 16,0 4 1-16,4-4-5 15,4-3 1-15,4-8-7 16,1 3 1-16</inkml:trace>
          <inkml:trace contextRef="#ctx0" brushRef="#br0" timeOffset="8839.91">677 3547 26 0,'-5'-22'13'0,"-3"-4"-11"0,4 18 18 16,-5 8-18-16,1 0 1 15,-5-3 1-15,-4 3 0 16,-4-4-5-16,0 11 0 15,5 1 3-15,-1 7 0 16,4 4-1-16,5 3 0 16,4 4-1-16,8 0 1 15,4 0-1-15,5 1 0 0,-1-5 0 16,1 4 0-16,-5 4 0 16,1-4 1-16,-9 0-1 15,-4-7 1-15,-5 0 0 16,-3 3 0-16,-5-11 0 15,-4 0 0-15,0-11 0 16,0 0 0-16,4-7-1 16,0-1 1-16,5 1-1 15,3 3 0-15,1 1-2 16,4 3 0-16,-1-4-7 16,5 0 0-16,9-3-2 15,8 7 1-15</inkml:trace>
          <inkml:trace contextRef="#ctx0" brushRef="#br0" timeOffset="9294.29">1013 3271 25 0,'4'0'12'0,"-4"0"-7"0,0 0 20 15,0 0-25-15,0-7 0 16,0 7 1-16,0 7 0 0,-4 8-1 16,-1 7 1-16,-3 5 0 15,0 2 0-15,-5 9 0 16,0 7 1-16,5-4-2 15,0 4 1-15,-1-4-1 16,-3 0 1-16,-1-4-1 16,0-3 1-16,1-1-1 15,-1-3 0-15,5-4 0 16,-1 4 1-16,5-11-1 16,0-4 1-16,4-4-1 15,4 0 0-15,5-3 0 16,-1-5 1-16,5 5-1 15,8-4 1-15,0-4-1 16,0 0 0-16,-5-8-3 0,10 1 0 16,-5-1-7-1,4 1 0-15</inkml:trace>
          <inkml:trace contextRef="#ctx0" brushRef="#br0" timeOffset="9575.55">786 3562 34 0,'4'4'17'0,"25"-15"-19"16,-20 7 26-16,12 8-24 16,-4 0 0-16,16-1 0 15,-8 1 1-15,-4-4-1 16,-4 0 0-16,13-4-9 16,-14 4 1-16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9:49:03.4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E34B79-D60A-4688-BCC1-ACF9D8DA6BA1}" emma:medium="tactile" emma:mode="ink">
          <msink:context xmlns:msink="http://schemas.microsoft.com/ink/2010/main" type="writingRegion" rotatedBoundingBox="20568,10835 24160,10622 24601,18050 21010,18264"/>
        </emma:interpretation>
      </emma:emma>
    </inkml:annotationXML>
    <inkml:traceGroup>
      <inkml:annotationXML>
        <emma:emma xmlns:emma="http://www.w3.org/2003/04/emma" version="1.0">
          <emma:interpretation id="{677A0B10-75FC-44F4-8AE4-3AF408240CB7}" emma:medium="tactile" emma:mode="ink">
            <msink:context xmlns:msink="http://schemas.microsoft.com/ink/2010/main" type="paragraph" rotatedBoundingBox="21138,13276 21891,10736 22365,10877 21612,134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043A34-07D8-4EE6-AC60-6DA532C69FB3}" emma:medium="tactile" emma:mode="ink">
              <msink:context xmlns:msink="http://schemas.microsoft.com/ink/2010/main" type="line" rotatedBoundingBox="21138,13276 21891,10736 22365,10877 21612,13417"/>
            </emma:interpretation>
          </emma:emma>
        </inkml:annotationXML>
        <inkml:traceGroup>
          <inkml:annotationXML>
            <emma:emma xmlns:emma="http://www.w3.org/2003/04/emma" version="1.0">
              <emma:interpretation id="{63E67739-485B-4C57-9381-E74FA654C74D}" emma:medium="tactile" emma:mode="ink">
                <msink:context xmlns:msink="http://schemas.microsoft.com/ink/2010/main" type="inkWord" rotatedBoundingBox="21138,13276 21891,10736 22365,10877 21612,13417"/>
              </emma:interpretation>
            </emma:emma>
          </inkml:annotationXML>
          <inkml:trace contextRef="#ctx0" brushRef="#br0">269 127 21 0,'-5'-11'10'0,"1"-4"-1"16,4 15 5-16,-4-8-14 15,0 1 1-15,4 3 1 16,0-4 0-16,-4 5-2 16,-5-1 0-16,1 4 2 15,-5-11 1-15,1 15-1 16,-1-1 1-16,-4 1-1 16,0-4 0-16,1 7 0 15,3 5 0-15,-4 3-1 16,4 0 1-16,-3 7-1 15,3-3 0-15,0 7 0 16,1-4 0-16,8 4-1 0,4-3 1 16,-5 3-1-1,14-4 1-15,-1 8-1 0,1-7 1 16,7-1-1-16,5-7 1 16,5 0-1-16,-1-4 1 15,-4 0-1-15,0-3 1 16,0-1-1-16,0-3 1 15,4-4-1-15,5 4 1 16,-1-4 0-16,0-4 0 16,1-11 0-16,-5-4 0 15,-4 1-1-15,-4-5 1 0,0 1-1 16,-9-4 1-16,-8 0 0 16,-4-4 0-16,-9 4-1 15,5-1 1-15,-5-2 0 16,1-1 0-16,-5 3-1 15,0 5 1-15,0 3-1 16,0 1 0-16,1-1 0 16,-5 8 0-16,4 0 0 15,0 3 0-15,-4 4-1 16,0 4 0-16,-4 0 0 16,-5 8 1-16,1-1-1 15,4 12 1-15,-1 0-1 16,5 3 1-16,0-3 0 15,5 11 0-15,-1 0-1 16,4 3 1-16,5 5 0 16,4-5 0-16,4 8 0 0,4-15 0 15,8 4 0-15,1-4 0 16,12 1 0-16,5-1 0 16,-1-4 0-16,-4-7 0 15,1-7 0-15,3-5 1 16,5-6 0-16,-1-9 0 15,5 5 0-15,-4-1 0 16,-1-14 0-16,-3 3 0 16,-5-7 0-16,-4 0 0 15,0-4 0-15,-13 0 0 16,-4 0-1-16,-8-7 1 0,-8 3 0 16,-9 1 0-16,0-1-1 15,-5 12 0-15,1-4 0 16,0 7 1-16,4 4-1 15,0 4 0-15,0 0-1 16,0 7 1-16,-4 0-1 16,0 8 1-16,-1 7-1 15,1 4 0-15,4 0 0 16,-4 7 1-16,4 4-1 16,0 1 0-16,4 3 0 15,4 3 1-15,5 1-1 16,4 3 1-16,0-3 0 15,8-4 0-15,8-1-1 16,5 5 1-16,4-4 0 16,4 0 0-16,5-4-1 0,-5 0 1 15,0-7 0 1,5-8 0-16,3-3 0 0,5-16 1 16,0-3 0-16,0-8 0 15,0 4 0-15,-5-3 1 16,1-9-1-16,-9 1 0 15,-8-4-1-15,-4 4 1 16,-9-7 0-16,-8 3 0 16,-9 0-1-16,-4 0 1 15,-8 8-1-15,-5-5 1 16,5-2-1-16,-4 10 0 0,4 0 0 16,-1 8 0-16,10 3-1 15,-1 1 1-15,-4 3-1 16,4 4 1-16,-4 4-1 15,4 3 0-15,-4 8 0 16,4 0 0-16,1 4 0 16,3 3 0-16,0 5 0 15,1-1 1-15,3 7-1 16,9 1 1-16,-4-8 0 16,4 0 0-16,8 4 0 15,1 0 0-15,4-4 0 16,8 0 0-16,-5-7-1 15,1-4 1-15,0-4 0 16,4-7 0-16,4-8 0 16,5-7 1-16,-1 0-1 15,5 0 1-15,-1-8 0 0,-3 0 0 16,-5-7-1 0,0 0 1-16,-8-4-1 0,-5 0 1 15,-3-3 0-15,-9-1 0 16,-4 0-1-16,-5 1 1 31,-16-12 0-31,-9 11 0 16,5 4-1-16,0 8 0 15,3 3 0-15,5 4 0 16,0 4 0-16,-4 11 0 0,0 0-1 16,0 4 1-16,-5 0-1 15,5 3 1-15,0 4-1 16,4 8 0-16,-4 0 0 15,4 7 1-15,4 4-1 16,4 0 1-16,1 3-1 16,3-7 1-16,5 8 0 15,0 0 0-15,4-5 0 16,8-6 0-16,1 3 0 16,3 0 0-16,9 4 0 15,0-4 0-15,9-3 0 16,-9-5 0-16,4-7 0 15,0-7 0-15,9-8-1 16,4-3 1-16,-1-8 0 16,5 4 1-16,0 0-1 15,-4-8 1-15,0-7-1 16,-9 0 1-16,-3-1 0 16,-9 5 0-16,-5-8 0 0,-3 0 0 15,-5 4-1-15,-4 0 0 16,-4-11 0-16,-5-4 1 15,-3 11-1-15,-5 4 0 16,-4 3 0-16,0 4 0 16,-9 1 0-16,1 3 1 15,4 0-1-15,-5 4 0 16,5 3 0-16,4 4 0 16,0 1-1-16,-4 3 1 0,-5 3-1 15,5 1 1-15,0 4-1 16,0-1 1-16,0 4-1 15,3 4 1-15,1 8-1 16,5 3 0-16,7 4 0 16,-3 0 1-16,-1 0 0 15,5-1 0-15,3 1-1 16,5 4 1-16,0 0 0 16,5-5 0-16,3-2-1 15,9-5 1-15,4 4 0 16,4 0 0-16,0-3 0 15,-4-5 0-15,5 1 0 16,-1-8 0-16,4-3 0 16,5-8 0-16,4-8 0 15,-1-3 0-15,1 0 0 16,0 3 1-16,0-3-1 16,-9-8 1-16,-3 1-1 15,-5-5 1-15,-5 1 0 0,-3-4 0 16,-5-4 0-16,-3 0 0 15,-5-4-1-15,-5 5 1 16,-7-1-1-16,-5-4 1 16,-4 8-1-16,-4 3 0 15,-1 1 0-15,-7 3 0 16,3 4 0-16,5 4 0 16,0 8-1-16,0-1 1 15,8 8-1-15,4-1 1 0,-3 8-1 16,-1-3 1-16,-4-1-1 15,0 8 1-15,4 4 0 16,0 0 0-16,0-1-1 16,1 5 1-16,7-1-1 15,1 1 1-15,-1-5 0 16,9 5 0-16,0-5-1 16,0 9 1-16,5-5-1 15,3 0 1-15,5-3 0 16,3-8 0-16,-3 4 0 15,0-7 0-15,3-5 0 16,5-3 0-16,0-7 0 16,0-4 1-16,0-1-1 15,0 1 1-15,-4-4-1 16,-4-3 1-16,-5 3-1 16,1 0 1-16,-9-4-1 15,-5 0 1-15,-3 8-1 0,-5 0 1 16,1 0-1-16,-5 0 0 15,4-1 0-15,1 12 1 16,-1 0-2-16,1 4 1 16,3 4-1-16,-3-1 0 15,3 1 0-15,5 3 1 16,0 0-1-16,4 4 0 16,0 4 0-16,4-1 1 15,-4-3-1-15,0-4 1 0,4 1 0 16,0-1 0-16,5-4 0 15,3 1 0-15,1-12 0 16,0 4 1-16,3-15-1 16,1 4 1-16,-4 0-1 15,-1-8 1-15,-3 4 0 16,-5 0 0-16,-8 0-1 16,0 4 1-16,-5 0-1 15,-3 7 0-15,-1-3 0 16,0 7 1-16,1 3-2 15,3 1 1-15,1 3-1 16,4 1 0-16,0-4 0 16,-1 3 1-16,1 1-1 15,0-1 1-15,4 4-1 16,0-3 1-16,4-1-1 16,0 4 1-16,1-3 0 0,3-1 0 15,0-3 0-15,1-4 0 16,3-4 0-16,1 1 1 15,-5-5-1-15,1 4 1 16,-1-7-1-16,-4 0 1 16,1 0 0-16,-10-4 0 15,1 0-1-15,-4 0 1 16,-5 4-1-16,1 0 1 16,-1-1-1-16,0 1 0 15,5 7 0-15,-5 8 0 16,1 4-1-16,-1-5 1 0,1 5-1 15,-1-1 0-15,5 5 0 16,-5-1 1-16,5 4-1 16,-1 3 1-16,9 1-1 15,0-4 1-15,0 4-1 16,4-1 1-16,5 1 0 16,3-4 0-16,-3 0-1 15,-1-8 1-15,5 5 0 16,4-12 0-16,4-4 0 15,0-7 1-15,4-1-1 16,0-6 1-16,-4 3 0 16,-4 0 0-16,-5-8 0 15,-3 1 0-15,-9 3-1 16,-4-7 1-16,-9 4-1 16,0-1 1-16,-3 5-1 15,-1-1 1-15,0 4-1 16,4 4 0-16,-3-4 0 0,-5 0 0 15,-5 4 0-15,5 3 0 16,-4 1-1-16,4-1 1 16,0 8-1-16,0 0 1 15,0 8-1-15,4-1 0 16,-4 8 0-16,4 0 1 16,1 4-1-16,3 7 1 15,0 0 0-15,5 0 0 16,4 4-1-16,4 0 1 15,0-4-1-15,8 4 1 0,5-7 0 16,-1-5 0-16,5 1-1 16,4 0 1-16,0-1 0 15,4-7 0-15,1-3 0 16,-5-4 0-16,0-8 0 16,0 4 1-16,0 0-1 15,-4 0 1-15,-1-11-1 16,1 0 1-16,0-4 0 15,-4-4 0-15,-1 0-1 16,-3 1 1-16,-5-1-1 16,-4 0 1-16,0-3-1 15,-4-1 1-15,-1 1-1 16,-3 0 0-16,0 7 0 16,-1 0 0-16,1 0 0 15,-5 4 0-15,5 3-2 16,-1 4 0-16,1 12-7 0,-5-4 1 15,1 3-6-15,-9 0 0 16</inkml:trace>
          <inkml:trace contextRef="#ctx0" brushRef="#br1" timeOffset="2311.39">1193 220 25 0,'4'4'12'0,"-4"-4"-6"0,4-4 12 15,5 4-16-15,3 0 0 0,1 4 1 16,4-4 0-16,4 4-4 16,4-1 1-16,5 1 2 15,-1-4 0-15,9 4-1 16,-5 0 1-16,5-4-1 15,0 0 0-15,8 3-1 16,5 1 1-16,8-4-1 16,-1 0 1-16,5 0-1 15,9-7 1-15,-5 10-1 16,-8-6 1-16,0-5 0 16,0 4 0-16,-5 4-1 15,1 0 1-15,-1 0-1 16,-12 0 1-16,-4 0 0 15,-4 0 0-15,-5-3 0 16,-8 3 0-16,0-4 0 0,-8-4 1 16,0-3-3-16,-5 4 0 15,0-1-5-15,-8 1 1 16,0-8-7-16,0 0 1 16</inkml:trace>
          <inkml:trace contextRef="#ctx0" brushRef="#br1" timeOffset="2792.23">2344 22 26 0,'-12'0'13'0,"12"-4"-6"16,0 4 16-16,0 0-22 16,0 0 0-16,0 0 0 15,4 0 1-15,4 4-2 16,1 0 0-16,3 3 1 16,5 5 1-16,0-5-1 15,4-3 1-15,0 7-1 16,4 0 1-16,1 0-1 15,-1 4 0-15,-4-3-1 16,0 2 1-16,-4 1-1 16,-5-3 0-16,1-5 0 15,-5 4 1-15,-8-3-1 16,-4 3 1-16,0 0 0 0,-5 4 0 16,1-7 0-16,-5-1 0 15,1 1-1-15,-1 3 1 16,1 0 0-16,-1-4 0 15,0 5-1-15,1-5 0 16,-1 1 0-16,1-1 0 16,3 1-6-16,1-1 1 15,8-3-7-15,-4-8 0 16</inkml:trace>
          <inkml:trace contextRef="#ctx0" brushRef="#br1" timeOffset="3693.63">1172-254 25 0,'0'-4'12'0,"-4"4"-7"0,4 0 14 16,0 0-18-16,4-11 1 15,0 0 1-15,0-4 1 16,1-4-5-16,-1-3 1 15,0-5 2-15,-4-2 1 16,0-5-2-16,0-3 1 16,-4-1-1-16,0-10 1 15,-1-1-1-15,1-3 0 16,4 7-1-16,-4 0 1 16,4 0-1-16,-4-3 1 0,0-1-1 15,-1 4 1-15,5 4-1 16,-4 0 1-16,4 4-2 15,0 3 1-15,0 4 0 16,0 0 0-16,0 8-1 16,0-4 1-16,0 11-1 15,-4-4 1-15,0 12-5 16,0-1 1-16,-1 5-7 16,1 3 1-16</inkml:trace>
        </inkml:traceGroup>
      </inkml:traceGroup>
    </inkml:traceGroup>
    <inkml:traceGroup>
      <inkml:annotationXML>
        <emma:emma xmlns:emma="http://www.w3.org/2003/04/emma" version="1.0">
          <emma:interpretation id="{76AF8B76-87D9-42C8-8179-A968D8F23EB8}" emma:medium="tactile" emma:mode="ink">
            <msink:context xmlns:msink="http://schemas.microsoft.com/ink/2010/main" type="paragraph" rotatedBoundingBox="20871,12091 23481,11988 23503,12554 20893,12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97D629-36F7-41A0-B130-0E71C62D6562}" emma:medium="tactile" emma:mode="ink">
              <msink:context xmlns:msink="http://schemas.microsoft.com/ink/2010/main" type="line" rotatedBoundingBox="20871,12091 23481,11988 23503,12554 20893,12657"/>
            </emma:interpretation>
          </emma:emma>
        </inkml:annotationXML>
        <inkml:traceGroup>
          <inkml:annotationXML>
            <emma:emma xmlns:emma="http://www.w3.org/2003/04/emma" version="1.0">
              <emma:interpretation id="{B1D50753-D2B3-4AA1-9B14-6B1C9C1A0A7C}" emma:medium="tactile" emma:mode="ink">
                <msink:context xmlns:msink="http://schemas.microsoft.com/ink/2010/main" type="inkWord" rotatedBoundingBox="20871,12091 21451,12068 21474,12634 20893,12657"/>
              </emma:interpretation>
            </emma:emma>
          </inkml:annotationXML>
          <inkml:trace contextRef="#ctx0" brushRef="#br1" timeOffset="4338.71">924-1039 23 0,'0'-18'11'0,"4"21"-4"0,-4-3 12 15,5-7-18-15,-1-4 1 0,0 0 0 16,0-1 1-1,5-6-3 1,-1-1 0-16,0-3 2 16,1-1 0-16,-1-3-1 15,1 0 1-15,3 7-1 16,-3 0 0-16,-1 5-1 16,0 2 1-16,-3 1 0 15,-1 4 0-15,0-1-1 16,4 4 1-16,-8 4 0 15,0 0 0-15,0 0-1 16,0 0 1-16,5-3-1 16,3 3 0-16,-4 3 0 15,5 1 0-15,-5-4 0 16,4 4 0-16,-4 3 0 16,5 8 1-16,-1-3-1 0,1 2 1 15,-1 5-1-15,0 0 1 16,5 7-1-16,-5-4 1 15,5-3-1-15,0 0 0 16,-1-4 0-16,-3 0 0 16,-1 0 0-16,5 0 1 15,-5-1-1-15,0-6 0 16,1 3 0-16,-1 0 1 16,1-7-4-16,-1 0 1 0,9-4-9 15,-4 7 1 1</inkml:trace>
        </inkml:traceGroup>
        <inkml:traceGroup>
          <inkml:annotationXML>
            <emma:emma xmlns:emma="http://www.w3.org/2003/04/emma" version="1.0">
              <emma:interpretation id="{ED9318F9-148A-464C-81D1-4B94A7E0BA05}" emma:medium="tactile" emma:mode="ink">
                <msink:context xmlns:msink="http://schemas.microsoft.com/ink/2010/main" type="inkWord" rotatedBoundingBox="22069,12142 23485,12087 23497,12398 22082,12454"/>
              </emma:interpretation>
            </emma:emma>
          </inkml:annotationXML>
          <inkml:trace contextRef="#ctx0" brushRef="#br1" timeOffset="5104.57">1012 384 24 0,'-4'-7'12'0,"0"14"-7"15,4-7 11-15,0 0-15 16,0 4 0-16,-4 4 2 15,-5 3 1-15,1 0-4 16,0 0 0-16,-5 4 2 16,0 4 0-16,1 7 0 15,3 0 0-15,-3 0-1 16,-1 8 0-16,-8-4-1 16,0 0 1-16,-4 3-1 0,4 1 1 15,-4-4-1-15,-5 0 1 16,5 0-1-16,0 0 0 15,0-4 0-15,-1 0 0 16,1 0 0-16,0 0 1 16,0-3-1-16,4-1 0 15,0-3 0-15,4 3 0 16,0 0 0-16,0-3 0 16,5-4-1-16,-1-4 0 15,-4-7-3-15,9 3 1 0,-1 1-7 16,5-1 0-16</inkml:trace>
          <inkml:trace contextRef="#ctx0" brushRef="#br1" timeOffset="5675.21">395 971 21 0,'-5'0'10'0,"10"-8"-3"0,-5 16 11 16,-5-1-17-16,1 1 0 15,0 3 2-15,0 0 1 16,-5 4-5-16,1 4 1 16,0-4 2-16,-5 0 1 15,5-4-1-15,-5 4 1 16,5 0-2-16,-1 0 1 0,1 0-1 15,-1 0 0-15,5 0 0 16,0-4 0-16,4-4-1 16,0 1 1-16,0-4-1 15,4-4 0-15,5 0 0 16,-1 0 1-16,0-4-1 16,5 0 0-16,4-3 0 15,4-1 1-15,0 4-1 16,0-3 0-16,4 3 0 15,0-3 1-15,9-1-1 16,-5 1 0-16,-3 3 0 16,-1 0 0-16,-4 1 0 15,-4-1 0-15,-5 4-11 16,1 0 1-16</inkml:trace>
        </inkml:traceGroup>
      </inkml:traceGroup>
    </inkml:traceGroup>
    <inkml:traceGroup>
      <inkml:annotationXML>
        <emma:emma xmlns:emma="http://www.w3.org/2003/04/emma" version="1.0">
          <emma:interpretation id="{66AF2F16-A779-4A7F-B8F0-9C8511665222}" emma:medium="tactile" emma:mode="ink">
            <msink:context xmlns:msink="http://schemas.microsoft.com/ink/2010/main" type="paragraph" rotatedBoundingBox="20834,15330 21681,14613 22086,15092 21239,15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7E18FC-A685-4E3E-82EB-F16D809D7B51}" emma:medium="tactile" emma:mode="ink">
              <msink:context xmlns:msink="http://schemas.microsoft.com/ink/2010/main" type="line" rotatedBoundingBox="20834,15330 21681,14613 22086,15092 21239,15809"/>
            </emma:interpretation>
          </emma:emma>
        </inkml:annotationXML>
        <inkml:traceGroup>
          <inkml:annotationXML>
            <emma:emma xmlns:emma="http://www.w3.org/2003/04/emma" version="1.0">
              <emma:interpretation id="{F1F052E9-0224-4D08-B7C6-80017FEEA82A}" emma:medium="tactile" emma:mode="ink">
                <msink:context xmlns:msink="http://schemas.microsoft.com/ink/2010/main" type="inkWord" rotatedBoundingBox="20834,15330 21681,14613 22086,15092 21239,15809">
                  <msink:destinationLink direction="with" ref="{D7F58350-6B82-4979-9378-3346E401E84D}"/>
                </msink:context>
              </emma:interpretation>
            </emma:emma>
          </inkml:annotationXML>
          <inkml:trace contextRef="#ctx0" brushRef="#br1" timeOffset="65577.53">-47 3249 21 0,'0'4'10'0,"5"0"-4"0,-5-4 10 16,4 4-15-16,0 3 0 15,4 1 1-15,5 3 0 0,4 0-2 16,8 4 0-16,13 4 2 16,0-4 0-16,-5 3-1 15,5-3 1-15,4 4-1 16,9 0 0-16,3-5-1 15,-3-10 0-15,3 4 0 16,1-5 1-16,-5-3 0 16,-3-3 0-16,-1-1 0 15,-4-7 0-15,-4-4 0 16,-1-8 0-16,-3 5 0 16,-13-8 0-16,0-4 0 15,-8-4 0-15,-1 0 0 16,-3 1 0-16,3 3-1 15,-3 4 1-15,-1-4-1 16,-4-4 0-16,0 4 0 16,-4-7 0-16,0 3 0 15,0-3 0-15,0 7-1 16,0-11 1-16,5 8 0 0,-5 3 0 16,0 7 0-16,0-3 0 15,-5 7 0-15,1 8 1 16,0 0-1-16,4 0 0 15,-4 7-1-15,0 4 1 16,-1 0-1-16,5 0 1 16,0 8-1-16,0-8 1 0,5 3 0 15,-5 5 0-15,4-5 0 16,-4 1 0-16,0 0 1 16,0-4 0-16,-4 4-1 15,-1-1 1 1,-3-3-1-1,-5 8 1-15,1-4-1 16,-5 11 1-16,0-8-1 16,-4 4 0-16,0 0 0 15,0-3 0-15,0 3 0 16,4 0 1-16,1-3-1 16,3-1 1-16,0 1-1 15,5-1 0-15,4 1-1 16,0-8 1-16,-1 3-1 15,5-3 1-15,0 0 0 16,0 0 0-16,0 0-1 16,9 0 1-16,-1 0 0 15,-8 0 0-15,13-7 0 16,-1-1 0-16,1 1 0 0,4 0 0 16,-5-1 0-16,5-3 1 15,-4 0-1-15,-1-8 0 31,9-7 0-31,0 3 1 16,-4 1-1-16,0 3 1 16,-4 1-1-16,-1-1 0 15,-3 8 0-15,-5 0 1 0,0 3-2 16,-4 1 1-16,0 7-1 16,4-4 1-16,-4 4-1 15,0 0 1-15,0 0-1 16,0 0 1-16,0 4 0 15,4-1 0-15,-4 1 0 16,0 4 0-16,0-1 0 16,0 8 1-16,5-4-1 15,-1 8 0-15,0 0 0 16,5-1 1-16,-1 1-1 16,5 3 0-16,-1 1 0 15,1-1 1-15,4 1-1 16,-5-5 0-16,1-3 0 15,-1 0 1-15,-3-4-1 16,-1-3 1-16,-4-1-1 16,1-3 1-16,-1 0-1 0,0-1 1 15,-4-3-1-15,0 0 1 16,0 0-2-16,0 0 0 16,0 4-10-16,0-4 0 15</inkml:trace>
        </inkml:traceGroup>
      </inkml:traceGroup>
    </inkml:traceGroup>
    <inkml:traceGroup>
      <inkml:annotationXML>
        <emma:emma xmlns:emma="http://www.w3.org/2003/04/emma" version="1.0">
          <emma:interpretation id="{0C301B4A-01F1-4737-84F7-A5F705A27CDF}" emma:medium="tactile" emma:mode="ink">
            <msink:context xmlns:msink="http://schemas.microsoft.com/ink/2010/main" type="paragraph" rotatedBoundingBox="21379,16041 24125,16412 24001,17329 21255,16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8CF2D-003A-4847-B24B-006AFF3F8A2A}" emma:medium="tactile" emma:mode="ink">
              <msink:context xmlns:msink="http://schemas.microsoft.com/ink/2010/main" type="line" rotatedBoundingBox="21379,16041 24125,16412 24001,17329 21255,16957"/>
            </emma:interpretation>
          </emma:emma>
        </inkml:annotationXML>
        <inkml:traceGroup>
          <inkml:annotationXML>
            <emma:emma xmlns:emma="http://www.w3.org/2003/04/emma" version="1.0">
              <emma:interpretation id="{03F2B86F-4A07-435B-90D2-C3D169BA6A8A}" emma:medium="tactile" emma:mode="ink">
                <msink:context xmlns:msink="http://schemas.microsoft.com/ink/2010/main" type="inkWord" rotatedBoundingBox="21252,16377 23393,16129 23498,17031 21356,17280"/>
              </emma:interpretation>
            </emma:emma>
          </inkml:annotationXML>
          <inkml:trace contextRef="#ctx0" brushRef="#br0" timeOffset="52831.43">1895 4243 15 0,'4'-7'7'0,"0"-1"2"15,0 1 6-15,-4-1-14 16,0 1 1-16,0-1 2 15,0 1 0-15,-4-1-5 0,-4 1 1 16,-5-1 3-16,1-7 0 16,-9 12-1-16,0-5 1 15,-5 4-2-15,-3 1 1 16,0 10-1-16,-1-3 1 16,1 3-2-16,4 1 1 15,-1 3 0-15,5 0 0 16,-4 0-1-16,4 1 1 0,0-1-1 15,-4 0 1-15,4 8-1 16,-4-1 0-16,-1 5 0 16,-3-1 1-16,4 1-1 15,4-8 0-15,0 3 0 16,4 5 1-16,0 3-1 16,0 0 0-16,5 8 0 15,-1-4 1-15,5 3-1 16,-1-7 0-16,5 4 0 15,4 4 1-15,0 3-1 16,4 0 1-16,0 1-1 16,9-1 0-16,4-3 0 15,8-1 1-15,0-3-1 16,5 4 0-16,3-4 0 16,-3 0 1-16,-5-15-1 15,0 7 1-15,5-11 0 16,-1 0 0-16,5 1-1 0,3-5 1 15,1-3-1-15,0 0 1 16,0-4-1-16,0-4 0 16,0-4 0-16,-1-3 1 15,10 0-1-15,-10 0 1 16,5-4-1-16,-4-4 0 16,-4 0 1-16,-5 1 0 15,1-8-1-15,-9-4 1 16,-4 0-1-16,-5-7 1 15,1 3-1-15,-5 0 1 0,1 1-1 16,-5-1 0-16,0-3 0 16,0 7 1-16,0-4-1 15,-4 1 0-15,0 10 0 16,5-3 0-16,-5-4 0 16,0 0 0-16,-5 0 0 15,-3 8 1-15,-5 0-1 16,-3-1 0-16,-5 1 0 15,-5-4 0-15,-3 14 0 16,4-10 0-16,-5 0 0 16,1 3 0-16,-1 8 0 15,1-4 0-15,-5 4-1 16,1-1 1-16,-1 9 0 16,1-1 0-16,-1 4-1 15,0 0 1-15,1 4-1 16,3 7 1-16,5 0 0 15,0 4 0-15,0 0-1 0,-1-4 1 16,-3 12-1-16,0-5 1 16,-5 5 0-16,0-1 0 15,5-3-1-15,4 3 1 16,0 4-1-16,4 8 1 16,4 3 0-16,4 4 0 15,5-3 0-15,4-1 0 16,-1 12 0-16,5-5 0 15,5-3 0-15,3 1 0 0,9-5-1 16,4-3 1 0,4 3 0-16,9-3 0 0,-5-8 0 15,5-8 0-15,3 5 0 16,10-12 0-16,3-4 0 16,9 1 1-16,-4-4-1 15,-5-8 0-15,5 0 0 16,-5-7 0-16,0 0 0 15,-3-4 1-15,-5-8-1 16,0-6 1-16,-13-5 0 16,-8-15 0-16,0-3-1 15,-8-4 1-15,4 0 0 16,-5 7 0-16,-3 1-1 16,-9 3 0-16,-9-4 0 15,-12 8 0-15,-4 8 0 16,-13-5 0-16,0 5 0 15,-4 3 0-15,-4 8-1 16,-4-1 1-16,-1 16 0 0,5-1 0 16,0 8-1-16,4 4 0 15,8 7 0-15,5 4 1 16,-9 4-1-16,4 3 0 16,5 8 0-16,4-4 1 15,4 0-1-15,0 15 0 16,8 0 0-16,5 8 1 15,8-4-1-15,4 7 1 0,8-3 0 16,1 7 0 0,0-8 0-16,3-3 0 15,18 4 0 1,4-19 0-16,8-8 0 16,0-11 1-16,1-11-1 15,3-7 1-15,5-8-1 16,-5-4 1-16,0-7-1 15,1-19 1-15,-9 8-1 16,-8-12 1-16,-5 1 0 16,-8 3 0-16,-4 0-1 15,-5 4 0-15,1-4 0 16,-13 4 1-16,-13 7-1 16,-12 1 1-16,-8-1-1 15,-5 8 0-15,-9 0 0 16,-3 7 0-16,-9 8-1 15,0 7 1-15,5 4-1 16,3 4 1-16,1 7-1 16,-5 0 1-16,5 1-1 0,4 14 0 15,-1-4 0-15,10-7 1 16,3 8-1-16,9 3 1 16,4 7-1-16,8 8 1 15,5-3-1-15,12 3 1 16,9 4 0-16,12 3 0 15,4-7 0-15,1 0 0 16,3-7 0-16,5-12 0 0,8 1 0 16,5-12 0-16,3-4 1 15,-3-7 0-15,-5-7-1 16,-4 0 1-16,0-8 0 16,-8-8 0-16,-5 1-1 15,-4-4 1-15,-8-8-1 16,-4-3 1-16,-5-4-1 15,-8-1 1-15,0 13-1 16,-4-5 1-16,-5 0-1 16,-3-3 1-16,-5 7-1 15,-8 4 0-15,-9 4 0 16,1 3 0-16,-9 4-1 16,4 7 1-16,0 8-1 15,4 4 1-15,-3 0-1 16,-1 7 0-16,4 4 0 15,5-4 1-15,-1 8-1 16,1 3 0-16,8 8 0 0,4 11 1 16,9-3 0-16,3 3 0 15,10 4 0-15,3-4 0 16,5 7-1-16,3-7 1 16,1-7 0-16,4-8 0 15,9 4 0-15,7-11 0 16,5-16 0-16,9 5 1 15,-1-16-1-15,-3-3 1 16,-1-7-1-16,-4-5 1 16,-4-3 0-16,-9-8 0 0,0-7 0 15,-12-7 1-15,-4 3-1 16,-9 8 1-16,-4-5-2 16,-13 5 1-16,-3-4-1 15,-10 11 0-15,-7 4-1 16,-5 4 1-16,-4 7-1 15,0 7 0-15,0 4 0 16,4 8 1-16,5 7-1 16,-5 4 0-16,4 0 0 15,5 8 0-15,-1 3 0 16,9 19 1-16,9-4-1 16,3 7 1-16,9-3 0 15,9 0 0-15,-1 0 0 16,5-12 0-16,8-3 0 15,8-11 0-15,9-8 0 16,12-11 0-16,5-11 0 16,-5 0 1-16,5-12-1 15,0-7 1-15,-5 4-1 0,-8-11 1 16,-8 0 0-16,-9-1 0 16,-8 5-1-16,-13 6 1 15,-12-2-1-15,-14 2 1 16,-3 5-1-16,-8 7 0 15,-9 8 0-15,-5 7 0 16,-3 0-1-16,4 3 1 16,0 12-1-16,4 8 0 0,12 10 0 15,1 1 0-15,12 0 0 16,4-1 1-16,1 5-1 16,3-9 0-16,9-6 1 15,13-8 0-15,8-12 0 16,13-10 0-16,3 0 0 15,10-8 1-15,-1-8 0 16,-4-7 0-16,4-3-1 16,-8-1 0-16,-5 4 0 15,-12 8 0-15,-4 3-1 16,-13 4 1-16,-8 4-1 16,-8-4 1-16,-14 15-1 15,-7 0 1-15,-13 15 0 16,-5 7 0-16,5 5-1 15,4 2 1-15,8-2-1 16,5-9 1-16,4 8-1 16,12-11 1-16,9 0-1 15,12-7 1-15,18-8 0 0,7-4 0 16,9-11 0 0,4-7 0-16,-4-5 0 0,-4-2 1 15,0 2-1-15,-9 5 1 16,-3 7-1-16,-14-4 0 15,-12 8 0-15,-8 0 0 16,-5 7 0-16,-12 4 0 16,-9 4 0-16,-8 7 0 15,-4 12-1-15,0-1 1 0,8 4-1 16,5 0 1-16,7-7-1 16,1-8 1-16,12 4-1 15,9-7 1-15,8-8 0 16,13-12 0-16,13-10 0 15,3 3 1-15,9-7-1 16,0 8 0-16,-4-1 0 16,-4-7 0-16,-9 3 0 15,-8 8 0-15,-9 0-1 16,-12 8 1-16,-9 3 0 16,-3 8 0-16,-14 0 0 15,-3-4 1-15,-9 7-2 16,0 8 1-16,8 0 0 15,5 11 0-15,3 0-1 16,9-7 1-16,5-4-1 16,3-4 1-16,9-3 0 15,9-8 0-15,12-12 0 0,13-3 0 16,3-3 0-16,5 3 1 16,-4-4-1-16,0-7 0 15,-9 7 0-15,-3-3 1 16,-10 3-1-16,-7 4 1 15,-9 0-1-15,-9 4 1 16,-7 4-1-16,-10 7 1 16,-7 3-1-16,-5 9 0 15,-4 3-1-15,4 0 1 16,5 7-1-16,-5 4 1 0,4 4-1 16,5 7 1-16,8-3-1 15,8-4 0-15,9 0 0 16,4-4 0-16,8-7 1 15,1-8 0-15,3-4 0 16,9-7 1-16,4-11-1 16,9-4 1-16,4-7 0 15,-4-5 0-15,-5-2 0 16,-4 2 0-16,-8 5-1 16,-4 0 0-16,-9-1 0 15,-8 1 1-15,-9 7-2 16,-8 7 1-16,-4 8 0 15,-5 0 0-15,1 8-1 16,-5 7 0-16,1 7 0 16,-1 8 1-16,0 0-1 15,5 4 1-15,8-5 0 16,4-2 0-16,9-1-1 16,8-11 1-16,4 3 0 0,4-14 0 15,9 0 0-15,-4-8 1 16,-1-7-1-16,1-4 0 15,0-7-1-15,-1-5 1 16,-3-2-1-16,-5-1 1 16,-4 11-1-16,0 0 1 15,0 8-1-15,0-4 1 16,-9 8-1-16,-3 3 1 16,-5 4-1-16,-4 7 1 0,0 12-1 15,0 4 1-15,0 6-1 16,8 1 0-16,1 0 0 15,8 4 1-15,4-1-1 16,0 1 1-16,8-4 0 16,0-11 1-16,1-1-1 15,3-7 1-15,1-7-1 16,4-4 1-16,-5-11-1 16,1 0 0-16,-5-4-1 15,1-8 1-15,-9 5 0 16,0-5 0-16,-4 1-1 15,-1 3 0-15,-3 1 1 16,0 3 0-16,-5 0-1 16,0 3 1-16,1 5-1 15,3 7 1-15,1 0-1 16,0 11 1-16,-5 0 0 16,5 4 1-16,3 4-1 0,5 0 1 15,5 3-1-15,3 8 1 16,0-8 0-16,5 8 0 15,0-7-1-15,-1-12 1 16,1 0 0-16,-1 4 1 16,-3-15-1-16,-1-4 0 15,-4 1 0-15,1-16 0 16,-1-3-1-16,-4-1 1 16,-4-7-1-16,-1 4 0 0,1-11-1 15,4 7 0-15,0 4 0 16,-4 0 1-16,0 3-1 15,0 4 0-15,-1 5 0 16,-3 6 1-16,0 1-1 16,-1 3 1-16,-3 4-1 15,-1 4 1-15,5 3-1 16,-1 1 1-16,1 10 0 16,-1 1 0-16,5 7 0 15,-4 0 0-15,4 4 0 16,4 0 1-16,4 4-1 15,0-5 1-15,0-6-1 16,9-4 1-16,-5-5 0 16,5-6 0-16,-1-1 0 15,1-14 0-15,0-4 0 16,-1-8 0-16,1 0 0 16,-5-7 0-16,1 0-1 0,-1-11 0 15,0 7 0-15,-3-8 0 16,-1 5-1-16,0 7 1 15,0 0 0-15,-4-4 0 16,4 0 0-16,-4 11 0 16,0 0 0-16,0 5 0 15,-4-1-1-15,0 7 1 16,-4 1 0-16,-1 7 0 16,-3 0-1-16,-1 3 1 15,-4 12-1 1,0 0 1-16,1 0 0 15,-1 4 0-15,8-4 0 16,-3 11 0-16,3 4 1 16,5-4 0-16,0 0-1 15,4 0 1-15,0-3-1 16,0-1 1-16,0 4-1 16,4-7 1-16,0 7-1 15,1 0 0-15,-1-3 0 16,4-1 1-16,1 0-1 15,-1-3 0-15,0 4 0 16,1-1 1-16,3-3-1 16,1-4 0-16,0 3 0 15,-1 1 0-15,-3-8 0 16,-1-3 0-16,0 3 0 16,1-4 0-16,3 1 0 15,1-5 0-15,0-3 0 0,3 0 1 16,1 0-1-16,4-3 0 15,0-1 0-15,-4 0 1 16,-4 4 0-16,-1-7 0 16,-3-1-1-16,-5-3 1 15,-4 11-1-15,0-4 1 16,-4-3-1-16,-5-1 0 16,1 5 0-16,-5-5 0 0,1 1-1 15,-1 7 1-15,-4 0 0 16,5 0 0-16,-1-4 0 15,5 8 0-15,-5 0 0 16,0-1 0-16,1 1-1 16,-1 0 1-16,-4-4 0 15,5 0 1-15,-1 0-2 16,1 0 1-16,-1-4 0 16,0 0 0-16,5-3 0 15,0-4 0-15,-1-4 0 16,-3 3 0-16,-1 1 0 15,-4-7 1-15,0-5-1 16,5 8 0-16,-1-3 0 16,5 3 0-16,-1 0 0 15,5 0 0-15,0-4-1 16,0 0 1-16,4 1 0 16,0-1 0-16,0 0 0 15,0 4 0-15,-4 4 0 0,4-4 0 16,-5 11-1-16,5-3 1 15,0 3-1-15,0 4 1 16,0 0 0-16,0 0 0 16,0 0-1-16,0 4 1 15,0 3-1-15,0-3 1 16,0 15-1-16,0-4 1 16,0 0-1-16,0 0 0 15,0 11 0-15,9 0 1 16,8 4 0-16,-1 0 0 0,5-8 0 15,5 1 0-15,3-5 0 16,-4 1 0-16,0-12 0 16,5 1 1-16,3-8-1 15,5-8 1-15,0 5-1 16,8-9 1-16,-4-2-1 16,-4-1 1-16,0-4 0 15,-4-3 0-15,-5-1 0 16,-4 1 0-16,-4-4-1 15,-4-4 1-15,-4 4 0 16,-5 3 0-16,0 1-1 16,-3 3 1-16,-1 4-1 15,-4 4 0-15,-4 3-1 16,-5 8 1-16,1 4 0 16,-5 4 0-16,-4 3-1 15,-4 0 1-15,-4 15-1 0,4-7 1 16,-4 3-1-1,4 4 1-15,4 1-1 0,5-9 1 16,3 8-1-16,5-11 0 16,4 0 1-16,8-4 0 15,5-7 0-15,8-4 0 16,0-7 0-16,4-4 0 16,0-8 1-16,1 4 0 15,-10-4-1-15,1 1 1 16,-4-1-1-16,-5 0 1 0,-4 4-1 15,-4 4 1-15,-8 4-1 16,-5 7 0-16,-3 3 0 16,-5 1 0-16,-5 4 0 15,1-1 0-15,0-3-1 16,4 7 1-16,0-4 0 16,0 5 0-16,0-1-1 15,4 0 1-15,0 0 0 16,5-3 0-16,-1 3 0 15,5-4 0-15,-1-3 0 16,5-8 0-16,4 4 0 16,4-15 0-16,1 4 0 15,3 4 1-15,0-8-1 16,1-4 0-16,-5-3 0 16,4-1 1-16,-3-3-1 15,-1 0 1-15,0 0-1 16,0 0 0-16,0 7 0 15,5 0 0-15,-1-3 0 0,5 7 0 16,-1-4-1-16,5 1 1 16,0 3-1-16,4 4 0 15,0-1 0-15,0 9 1 16,0-5-1-16,0 8 1 16,8-4-1-16,1 4 1 15,-1 0-1-15,-4 8 1 16,1-1-1-16,-5 5 1 15,-4-5 0-15,-5 4 0 0,1 0 0 16,-5 1 0-16,1-1 0 16,-5 7 0-16,0 1 0 15,-4 4 0-15,4-8 0 16,-4 7 0-16,0-3 0 16,4-1 1-16,-4-3-1 15,0 8 1-15,0-5-1 16,-4 1 0-16,0 7 0 15,0-3 1-15,0-5-1 16,-5 12 1-16,-3-11-1 16,-1-1 0-16,0 1 0 15,-3-4 1-15,3 0-1 16,-4 4 0-16,4-4 0 16,1-4 0-16,3 0 0 15,1-7 0-15,12 0 0 16,-8-1 1-16,8 1-1 15,-4-8 1-15,9-3-1 16,-9-1 1-16,4-10-1 0,-4 3 0 16,4-11 0-16,0-1 1 15,0 5-1-15,1 0 0 16,-5-5 0-16,0 9 1 16,0-8-1-16,-5-4 0 15,5 7 0-15,-4-7 0 16,0 1 0-16,0 2 1 15,0 5-2-15,-1 3 1 16,-3 4 0-16,0 0 0 0,3 4 0 16,1-4 0-16,-4 4 0 15,4 0 0-15,-5 0 0 16,5 7 0-16,-4 0-1 16,-1 4 1-16,1-4 0 15,4 8 0-15,-1 0-1 16,1 3 0-16,4-7 0 15,0 0 0-15,9 4 0 16,-1 4 0-16,5 3 0 16,-1 0 0-16,5 11 0 15,0 5 1-15,4-5 0 16,-4 4 0-16,-1 0 0 16,-3-3 0-16,0-1 0 15,-5 4 1-15,-8 0-1 16,-4 1 0-16,-4-1 0 15,-9 0 1-15,0 0-1 16,0 0 1-16,0-3-1 0,-4 3 1 16,4-11-1-16,1 7 0 15,3-3 0-15,0-4 0 16,5-8 0-16,4 1 1 16,4-5-1-16,0-3 1 15,0 0-1-15,0 0 1 16,0 0 0-16,4-11 0 15,0 4-1-15,0-5 0 16,5-2 0-16,-1-5 0 0,1-4-1 16,-1 1 1-16,5-8-1 15,-1 4 1-15,5-8-1 16,-4 1 1-16,3-1-1 16,1 1 1-16,-4-1 0 15,-5 0 0-15,-3 4 0 16,-5 1 0-16,0 17-1 15,-9-3 1-15,1 0 0 16,-5 4 0-16,-4 0 0 16,0 7 0-16,-4-3-1 15,0 7 1-15,-4 0 0 16,0 11 0-16,0-4-1 16,0 5 1-16,-5 6-1 15,5-3 1-15,4 4-1 16,0 3 1-16,4 1-1 15,0-1 1-15,5 4-1 0,3 1 1 16,5-1-1 0,0 0 1-16,8-4-1 0,5 4 1 15,-1-3 0-15,9-1 0 16,4-7 0-16,4 4 0 16,0-1 0-16,5-10 1 15,-1-1-1-15,0 1 0 16,9-8 1-16,-8 0 0 15,-1-8-1-15,-8 1 1 0,0-12 0 16,0 1 1-16,-4-5-1 16,-4 1 0-16,-5-8 0 15,-8-7 0-15,0-1 0 16,-8-3 0-16,-1 0-1 16,-8 11 1-16,0 8-1 15,-4 3 0-15,-4 0 0 16,-4 4 0-16,-1 0-1 15,-3 8 1-15,-1 3-1 16,1 4 0-16,3 4 0 16,1 11 1-16,4 7-1 15,4 1 0-15,4 3 0 16,0 4 0-16,9-8 0 16,3 16 0-16,5-5 0 15,9 5 1-15,3-9-1 16,5 1 1-16,8-4 0 15,1-7 1-15,3-4-1 16,0-7 1-16,1-8-1 0,3-8 1 16,1-7 0-16,-5 0 0 15,5-7-1-15,-9-4 1 16,-4-8 0-16,-8-11 0 16,-5 0 0-16,-3 4 0 15,-10 0-1-15,-3 8 1 16,-9-1-1-16,-4 8 0 15,0 11-1-15,-4 7 1 16,-13 16-2 0,4 7 1-16,5 7-1 15,8 12 1-15,8-1 0 16,9 1 0-16,4-12 0 16,9 1 0-16,3-8 1 15,5 0 0-15,4-8 1 16,0-7 0-16,-4-3 0 15,0-9 0-15,-5-6 0 16,-3-5 0-16,-5 1-1 16,-4-1 1-16,-4 8-1 15,-5 1 1-15,-8 6-1 16,-4 8 0-16,-4 8-8 16,4 6 1-16,4 1-4 15,9-3 0-15</inkml:trace>
          <inkml:trace contextRef="#ctx0" brushRef="#br1" timeOffset="56975.49">407 4624 19 0,'17'0'9'0,"25"-7"-5"16,-34 3 14-16,9 0-18 16,0 0 0-16,4 1-3 15,4-1 1-15,5 0-3 16,-1 4 0-16</inkml:trace>
          <inkml:trace contextRef="#ctx0" brushRef="#br1" timeOffset="57121.6">970 4605 22 0,'30'-7'11'0,"24"-4"-13"15,-37 3 17-15,4 8-26 16,4 0 0-16</inkml:trace>
          <inkml:trace contextRef="#ctx0" brushRef="#br1" timeOffset="57230.68">1399 4620 16 0,'13'-3'8'0,"16"3"-11"0,-16-4 17 15,3 0-18-15,1 0 0 16,8 1-4-16,5-1 0 15</inkml:trace>
          <inkml:trace contextRef="#ctx0" brushRef="#br1" timeOffset="57515.88">2546 4643 15 0,'13'7'7'0,"4"-7"-7"16,-17 0 11-16,4 0-19 0,-4 0 0 16</inkml:trace>
          <inkml:trace contextRef="#ctx0" brushRef="#br1" timeOffset="58148.32">2097 4676 22 0,'0'0'11'0,"12"-3"-16"16,-3 3 22-16,7 0-17 15,-3 0 0-15,4-4-11 16,4 0 1-16,12-3 9 16,9 3 1-16</inkml:trace>
          <inkml:trace contextRef="#ctx0" brushRef="#br1" timeOffset="58266.37">2454 4654 22 0,'-4'4'11'0,"4"-4"-13"15,0 0 22-15,4-4-20 16,4 4 0-16,5 0-13 0,4-4 1 16</inkml:trace>
        </inkml:traceGroup>
        <inkml:traceGroup>
          <inkml:annotationXML>
            <emma:emma xmlns:emma="http://www.w3.org/2003/04/emma" version="1.0">
              <emma:interpretation id="{604962BE-FDBD-43A6-9574-C73B720FF41D}" emma:medium="tactile" emma:mode="ink">
                <msink:context xmlns:msink="http://schemas.microsoft.com/ink/2010/main" type="inkWord" rotatedBoundingBox="23924,16467 24098,17186 23631,17299 23457,16580"/>
              </emma:interpretation>
            </emma:emma>
          </inkml:annotationXML>
          <inkml:trace contextRef="#ctx0" brushRef="#br1" timeOffset="58417.48">2752 4673 27 0,'17'0'13'0,"17"-15"-14"0,-22 11 21 16,-3 0-20-16,3-3 0 16,5 7 1-16,-4-4 0 0,-1 4-9 15,5 0 0-15</inkml:trace>
          <inkml:trace contextRef="#ctx0" brushRef="#br1" timeOffset="61764.28">3046 4407 20 0,'-8'0'10'0,"8"-7"-6"15,0 7 11-15,0-4-15 16,0 4 1-16,-4-4 0 15,-1 4 1-15,-3 0-2 16,0 4 0-16,-1 0 1 16,-3 0 0-16,-1-1 0 15,0-3 0-15,1 4 0 16,-1 0 0-16,1-4-1 16,-1 4 0-16,5-1 0 15,-5 1 1-15,0 0-1 16,1 7 0-16,-5-4 0 0,-4 1 1 15,4 3-1-15,0 4 1 16,-4 0-1-16,0 0 0 16,4 4 1-16,1-1 0 15,-1 1-1-15,0 0 1 16,4-1-1-16,1 1 1 16,3 0-1-16,1 7 1 15,4-4-1-15,0 1 0 0,4 3 0 16,4-4 0-16,0 4 0 15,0 1 0-15,5-1 0 16,-1-4 0-16,0 1 0 16,1-1 0-16,-1 0 0 15,1-3 1-15,3-4-1 16,1 0 0-16,-1 0 0 16,5-4 1-16,4 0-1 15,-4 0 1-15,0-3-1 16,0-1 1-16,4-3 0 15,-4-4 0-15,-1 0-1 16,1 0 0-16,0 4 0 16,0 0 1-16,-5-1-1 15,5-3 0-15,-4 8 0 16,4-8 0-16,-5 0 1 16,1 4 0-16,-5-4 0 15,1 0 0-15,-9 0 0 0,0 0 1 16,0 0-1-16,0 0 1 15,0 0-4-15,0-12 0 16,0 5-8-16,4-1 0 16</inkml:trace>
          <inkml:trace contextRef="#ctx0" brushRef="#br1" timeOffset="62545.22">2929 4945 20 0,'-5'0'10'0,"10"8"-3"16,-5-8 6-16,0 0-12 15,0 0 0-15,0 0 2 16,0 0 0-16,0 0-3 16,0 0 0-16,0 0 2 15,0 0 1-15,0 0-2 16,0 0 1-16,0 0-1 0,0 0 0 15,4-4-1-15,4 0 1 16,-4 1-1-16,5 3 0 16,-1-4 0-16,5 4 1 15,-1-8-1-15,5 8 1 16,0 0-1-16,0-3 1 16,0-5-1-16,-1 8 0 15,1 0 0-15,0-4 0 16,-4 4 0-16,-1 4 0 0,-3-4 0 15,-1-4 0-15,0 4 0 16,1 0 1-16,-9 0-1 16,0 0 1-16,0 0-1 15,0 0 1-15,0 0 0 16,0 0 0-16,0 0-1 16,-4 4 1-16,-1-4-1 15,1 0 1-15,-4 8-1 16,4-5 0-16,-5 5 0 15,5-1 0-15,-4 4 0 16,-1 4 0-16,1-3 0 16,-1 6 0-16,-3 1 0 15,3-4 1-15,-3-4-1 16,3 0 0-16,1 1 0 16,0 2 1-16,-1 1-1 15,1-3 0-15,-1-1 0 16,1 0 1-16,4 0-1 15,0-3 0-15,-1-5 0 0,5 1 1 16,0 0 0-16,0-4 0 16,0 0-1-16,0 0 0 15,0 0-10-15,13-4 0 16</inkml:trace>
        </inkml:traceGroup>
      </inkml:traceGroup>
    </inkml:traceGroup>
    <inkml:traceGroup>
      <inkml:annotationXML>
        <emma:emma xmlns:emma="http://www.w3.org/2003/04/emma" version="1.0">
          <emma:interpretation id="{7819FFD0-7932-49A1-A886-335F324A4D7A}" emma:medium="tactile" emma:mode="ink">
            <msink:context xmlns:msink="http://schemas.microsoft.com/ink/2010/main" type="paragraph" rotatedBoundingBox="22893,17595 24569,17495 24601,18050 22926,181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D3EF025-165B-4257-959C-4DECAE42FF7F}" emma:medium="tactile" emma:mode="ink">
              <msink:context xmlns:msink="http://schemas.microsoft.com/ink/2010/main" type="line" rotatedBoundingBox="22893,17595 24569,17495 24601,18050 22926,18150"/>
            </emma:interpretation>
          </emma:emma>
        </inkml:annotationXML>
        <inkml:traceGroup>
          <inkml:annotationXML>
            <emma:emma xmlns:emma="http://www.w3.org/2003/04/emma" version="1.0">
              <emma:interpretation id="{46325291-4191-47E3-A36A-40B24196D967}" emma:medium="tactile" emma:mode="ink">
                <msink:context xmlns:msink="http://schemas.microsoft.com/ink/2010/main" type="inkWord" rotatedBoundingBox="22893,17595 24569,17495 24601,18050 22926,18150"/>
              </emma:interpretation>
            </emma:emma>
          </inkml:annotationXML>
          <inkml:trace contextRef="#ctx0" brushRef="#br1" timeOffset="70562.64">2429 5502 19 0,'-13'-8'9'0,"17"5"-1"15,-4 3 10-15,0 0-17 16,0 3 1-16,0 5 2 16,0 7 0-16,0 3-5 15,-4 5 1-15,0 7 3 16,-5 0 1-16,1 0-2 16,-1-4 1-16,1-4-2 15,-5 12 1-15,5-4-1 16,0 3 0-16,-1-7-1 15,1-3 1-15,4-5-1 16,-1 1 1-16,5-4-1 16,-4-4 1-16,4-7-2 15,0-4 1-15,0 0-7 0,4-4 1 16,9-7-4-16,-5-4 0 16</inkml:trace>
          <inkml:trace contextRef="#ctx0" brushRef="#br1" timeOffset="70921.64">2210 5535 31 0,'0'0'15'0,"-4"0"-16"16,4 0 25-16,4-3-23 16,4-5 1-16,5 5 0 15,8-1 0-15,0 0-3 16,8 4 1-16,5-7 1 16,4 3 1-16,4 4-2 15,-4-8 1-15,4 8 0 16,4 0 0-16,0 0-1 15,0-3 1-15,-8-5 0 16,-4 8 0-16,-5 0-2 16,-8 0 1-16,-8-4-4 15,-5 8 0-15,-8-4-7 0,-4 0 1 16</inkml:trace>
          <inkml:trace contextRef="#ctx0" brushRef="#br1" timeOffset="71298.91">2042 6043 21 0,'13'4'10'0,"3"-15"-2"16,-7 0 11-16,3 11-16 16,5 0 0-16,0 0 1 15,0-4 0-15,0 4-5 16,-1-4 0-16,5 1 4 15,0 3 0-15,0 0-2 16,5 0 1-16,-1 0-1 16,0 0 0-16,0-4-1 15,0 0 1-15,1 0-11 16,-1 1 0-16</inkml:trace>
          <inkml:trace contextRef="#ctx0" brushRef="#br1" timeOffset="72408.98">2588 6010 26 0,'0'0'13'0,"9"0"-12"0,-1-4 18 15,0-3-19-15,9-1 0 16,0 1 0-16,0-5 1 16,4 9 0-16,0-5 0 0,0-3 0 15,0 11 0-15,-4-4 1 16,-1 4 0-16,-3 0 0 15,0 0 0-15,-1 4-1 16,-3-4 1-16,-1 8-1 16,1-5 1-16,-5 8-1 15,4-3 1-15,1-4-1 16,-1 3 0-16,5-3 0 16,-1-4 0-16,5 0-1 15,4-4 1-15,4-3 0 16,0-5 0-16,1 1 0 15,-5-4 0-15,0 4-2 16,-5-4 1-16,-3 4-5 16,-9 0 0-16,0 0-6 15,1 3 0-15</inkml:trace>
          <inkml:trace contextRef="#ctx0" brushRef="#br1" timeOffset="71912.62">2660 5819 22 0,'-9'0'11'0,"22"-7"-5"16,-13 7 7-16,0 0-13 15,0 0 1-15,8-8 0 16,1 1 0-16,-1-1-1 15,5 1 0-15,-1-4 0 16,5 7 1-16,0 4-1 16,0-7 1-16,-1 7-1 15,1 0 1-15,-4-4 0 16,0 4 1-16,-5-8 0 16,5 8 0-16,-5 0 0 0,-8 0 0 15,4 0 0-15,-4 0 0 16,4 0-1-16,-4 8 0 15,5-4 0-15,-1-4 0 16,0 11 0-16,0-11 0 16,5 11-1-16,-1-7 1 15,0-1 0-15,1-3 0 16,-1 0-1-16,5-3 1 16,-1-5 0-16,5 1 0 0,-4-4 0 15,4 11 0-15,-5-4 0 16,5-4 0-16,-4 1-1 15,-1-1 0-15,-3 1-1 16,-5 3 0-16,-4 4-5 16,-4 0 0-16,-1 4-5 15,1 0 0-15</inkml:trace>
          <inkml:trace contextRef="#ctx0" brushRef="#br1" timeOffset="73144.25">3483 5599 23 0,'0'-8'11'0,"-4"23"-8"16,4-15 13-16,0 0-15 16,0 4 0-16,0-4 2 15,0 8 1-15,-4-5-4 16,-5 9 1-16,1-1 2 15,0 7 0-15,-9 1-1 16,4-8 1-16,1 4-2 16,-1 4 1-16,5 3-2 15,-1 1 1-15,1 7-1 16,-1-8 1-16,9 12-1 16,0-8 1-16,5 0-1 15,3-7 0-15,5-4 0 0,3-8 1 16,1 4-1-16,4 0 1 15,-4-3-1-15,-4-4 1 16,-1-4-1-16,1 0 1 16,4-4-1-16,-1-4 1 15,-3-3-1-15,8-4 1 16,-4 0-1-16,0-7 1 16,0-4-1-16,-1 0 1 15,-3 0-1-15,4 7 1 0,-5 0-1 16,1-3 1-16,-5-1-1 15,-3 1 0-15,-1 3 0 16,-4-3 1-16,-4-1-1 16,-5 1 0-16,1 0 0 15,-5 3 1-15,1 0-1 16,-1 4 1-16,0-3-1 16,1 6 0-16,-1 1 0 15,1 4 0-15,-1 3 0 16,0 0 0-16,5 4-1 15,-1 4 0-15,-7 0-2 16,-1 3 0-16,0-3-9 16,4 11 0-16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9:50:07.4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F58350-6B82-4979-9378-3346E401E84D}" emma:medium="tactile" emma:mode="ink">
          <msink:context xmlns:msink="http://schemas.microsoft.com/ink/2010/main" type="inkDrawing" rotatedBoundingBox="21222,18282 21315,14708 21392,14710 21299,18284" semanticType="callout" shapeName="Other">
            <msink:sourceLink direction="with" ref="{F1F052E9-0224-4D08-B7C6-80017FEEA82A}"/>
            <msink:sourceLink direction="with" ref="{6B7C6EC1-4124-4233-9D1C-A11046AEF14D}"/>
          </msink:context>
        </emma:interpretation>
      </emma:emma>
    </inkml:annotationXML>
    <inkml:trace contextRef="#ctx0" brushRef="#br0">71 0 17 0,'-4'4'8'0,"0"7"0"0,4-7-1 0,-5 4-6 16,5 3 0-16,0 7 0 15,0 12 0-15,5 8-2 16,-1 3 1-16,4 7 1 16,1 8 0-16,-5-11-1 15,0 7 1-15,0 12-1 16,0-4 1-16,1 11-1 15,-1 0 1-15,0 0-1 16,-4 7 0-16,0 1 0 16,-4-12 1-16,0 7-1 15,-1 5 0-15,-3 7 0 16,0-4 1-16,-1 0-1 16,9-3 0-16,-4 3 0 15,4-19 1-15,-4 1-1 16,4-1 0-16,-4 1 0 15,-1-1 0-15,1 5 0 16,0-5 1-16,0 1-1 0,0-1 1 16,-1-3-1-16,1-4 1 15,0 7-1-15,0-18 1 16,0 7 0-16,-1 1 0 16,1-1-1-16,0 0 1 15,0 4 0-15,0-3 0 16,4 3-1-16,0-8 1 15,4 5-1-15,0-9 0 16,0 1 0-16,-4 7 1 0,0-3-1 16,0-15 0-16,-4-1 0 15,0 1 1-15,4-1-1 16,-4-3 1-16,4 8-1 16,0-12 1-16,0 7-1 15,0-6 0-15,0-1 0 16,4 0 1-16,-4-7-1 15,4-1 1-15,-4 5-1 16,0-1 0-16,0-3 0 16,0 3 1-16,0 4-1 15,0-3 0-15,0-1 0 16,0-7 0-16,0 0 0 16,0 0 0-16,0-4 0 15,0-3 0-15,0-5 0 16,0 5 1-16,0-4-2 15,0-4 0-15,0 7-8 16,4-14 1-16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29.2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71D2D99-9339-4C45-9EE0-8A66AA3B5CD4}" emma:medium="tactile" emma:mode="ink">
          <msink:context xmlns:msink="http://schemas.microsoft.com/ink/2010/main" type="inkDrawing" rotatedBoundingBox="13867,11552 14114,15347 14088,15348 13841,11553" semanticType="callout" shapeName="Other"/>
        </emma:interpretation>
      </emma:emma>
    </inkml:annotationXML>
    <inkml:trace contextRef="#ctx0" brushRef="#br0">2-3 18 0,'-4'-4'9'0,"8"0"-5"15,-4 4 6-15,0 0-9 16,0 4 0-16,4 7 0 16,-4 11 1-16,0 6-2 15,4 16 0-15,4 13 2 16,0 12 0-16,-4 6-1 16,1 23 0-16,-1 2 0 15,4 19 0-15,-4 15-1 16,0-5 1-16,4 12-1 15,4 3 0-15,-4 7 0 16,-4-3 1-16,4-4-1 16,4 7 0-16,1-6 0 15,-5-1 1-15,0-4-1 0,0-6 0 16,4 6 0-16,0-10 0 16,-4-11 0-16,1 0 1 15,-5-4-1-15,4-3 0 16,0 3 0-16,0-18 0 15,0-3 0-15,0-8 1 32,0-7-2-32,-4-17 1 15,0-12-1-15,-4-7 1 16,0-7-3-16,4-3 1 0,0-12-5 16,5-10 0-16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9:49:59.5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D58104-AB71-4BCE-AC05-A0DBBFA95A96}" emma:medium="tactile" emma:mode="ink">
          <msink:context xmlns:msink="http://schemas.microsoft.com/ink/2010/main" type="writingRegion" rotatedBoundingBox="18877,16314 21007,16180 21144,18362 19014,18496"/>
        </emma:interpretation>
      </emma:emma>
    </inkml:annotationXML>
    <inkml:traceGroup>
      <inkml:annotationXML>
        <emma:emma xmlns:emma="http://www.w3.org/2003/04/emma" version="1.0">
          <emma:interpretation id="{DA9234C3-ABDE-4F3D-B90A-A744415D3EEA}" emma:medium="tactile" emma:mode="ink">
            <msink:context xmlns:msink="http://schemas.microsoft.com/ink/2010/main" type="paragraph" rotatedBoundingBox="18877,16314 21007,16180 21057,16989 18928,17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49153F-6819-436B-B8DF-FB4C5300629C}" emma:medium="tactile" emma:mode="ink">
              <msink:context xmlns:msink="http://schemas.microsoft.com/ink/2010/main" type="inkBullet" rotatedBoundingBox="18901,16705 19075,16694 19077,16719 18903,16730"/>
            </emma:interpretation>
          </emma:emma>
        </inkml:annotationXML>
        <inkml:trace contextRef="#ctx0" brushRef="#br0">-1980 4643 19 0,'5'7'9'0,"3"-14"-6"0,0 3 10 16,5 0-13-16,4 1 0 15,-5-1 0-15,5 0 1 16,4 0-1-16,-4 4 0 16,0-3-1-16,0 3 0 15,-5 0-4-15,-3 0 0 16</inkml:trace>
      </inkml:traceGroup>
      <inkml:traceGroup>
        <inkml:annotationXML>
          <emma:emma xmlns:emma="http://www.w3.org/2003/04/emma" version="1.0">
            <emma:interpretation id="{8CEEC9EF-0EE0-4456-9BE3-8E035F947A7B}" emma:medium="tactile" emma:mode="ink">
              <msink:context xmlns:msink="http://schemas.microsoft.com/ink/2010/main" type="line" rotatedBoundingBox="19269,16289 21007,16180 21057,16989 19319,17098">
                <msink:destinationLink direction="with" ref="{08BC5745-A245-4BAB-8473-DF36DAEC29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F0747A9-0FAF-4B4E-82EC-B145A3F23B1C}" emma:medium="tactile" emma:mode="ink">
                <msink:context xmlns:msink="http://schemas.microsoft.com/ink/2010/main" type="inkWord" rotatedBoundingBox="19269,16289 21007,16180 21057,16989 19319,17098"/>
              </emma:interpretation>
            </emma:emma>
          </inkml:annotationXML>
          <inkml:trace contextRef="#ctx0" brushRef="#br1" timeOffset="-12131.85">-614 4430 20 0,'4'0'10'0,"1"0"-2"15,-5 0 10-15,0 0-15 16,0 0 0-16,0-11 1 16,0-1 1-16,0 5-6 15,-5-8 1-15,-3-4 3 16,-5 8 1-16,1-4-2 15,-5 0 1-15,0 0-1 16,-4-3 0-16,0 10-1 16,-8-3 0-16,-1 11 0 15,1 0 1-15,-1 4-2 16,1-4 1-16,0 7-1 16,-1 8 0-16,1 0 0 15,4 7 1-15,4-3-2 0,-5 0 1 16,1 7 0-16,4 4 0 15,4 3 0-15,5 9 1 16,3-9-2-16,9 8 1 16,4 0 0-16,5 4 1 15,3 4-2-15,5-8 1 16,8-4 0-16,9 8 0 16,8-11 0-16,4-5 0 15,5-10 0-15,3 7 1 16,5-11-1-16,4-11 1 0,-8-8 0 15,-5-3 0-15,-8-8-1 16,-4-8 1-16,-4-6-1 16,-1-13 1-16,-3 1-1 15,-1 0 1-15,-4-4 0 16,-8-3 0-16,0-1 0 16,-9 8 0-16,1 0 0 15,-9 4 0-15,-4-8-1 16,-5 8 1-16,-3-4-1 15,-1 3 0-15,-4 5 0 16,-4-5 1-16,-8 12-1 16,-9 0 0-16,-4 3 0 15,0 5 0-15,0 3-1 16,-4 7 1-16,-1 8-1 16,1 0 1-16,0 12-1 15,4-1 1-15,4 0-1 16,0 4 0-16,9 11 0 0,0-3 1 15,3 3-1-15,5 4 0 16,0-1 0-16,4 1 1 16,5 11 0-16,3-7 0 15,5 15-1-15,0-12 1 16,4 4 0-16,4 0 0 16,9 4 0-16,8-4 0 15,8-4 0-15,5-3 0 16,4-8 0-16,0-3 1 0,-1 3-1 15,1-15 0-15,8-7 0 16,5 3 0-16,-5-14 0 16,0-5 1-16,-4 1-1 15,-12-30 1-15,-1 15-1 16,-4-8 1-16,1-7 0 16,-10-7 0-16,1 7 0 15,-4 3 0-15,-5 1-1 16,-4 0 1-16,-4-5-1 15,0 5 1-15,-8 7-1 16,-5 8 1-16,-8-4-1 16,-4 3 0-16,-4 5-1 15,-5 3 1-15,1 3-1 16,-1 9 1-16,0 3-1 16,1 3 1-16,-1 5-1 15,5 3 1-15,-5 8-1 16,5-1 0-16,-1 1 0 15,5-4 1-15,4 4-1 0,0 3 1 16,4 4 0-16,5 4 0 16,3 8-1-16,5-1 1 15,8-3-1-15,5-1 1 16,3 1 0-16,5-1 0 16,4 5-1-16,4-8 1 15,5-4 0-15,-1-4 1 16,5-7-1-16,8-4 0 0,0-7 0 15,0-8 0-15,0-7 0 16,-9-11 0-16,-3-1 1 16,-5-7 0-16,-4 1 0 15,0-9 0-15,-4 1 0 16,-5-8 0-16,-3 19 0 16,-9-4 0-16,4-7-1 15,-4-1 0-15,-13 8 0 16,-3 1 1-16,-10 2-1 15,-3 1 0-15,-9 0 0 16,0 4 0-16,1 7-1 16,-6 7 1-16,1 5-1 15,5 3 1-15,-5 7 0 16,8 0 0-16,0 5-1 16,5 3 1-16,0 3-1 15,3 5 1-15,5-8-1 16,0 3 1-16,5 5-1 0,3 7 1 15,5 3-1 1,3 5 1-16,5-1-1 0,5-7 1 16,3 7 0-16,5 1 0 15,3-5 0-15,10 1 0 16,-1-4 0-16,4 0 0 16,1-8 0-16,3 0 1 15,1-7-1-15,4-4 1 16,4-3-1-16,0-12 1 15,0-7-1-15,0 0 1 0,-4-8-1 16,-13-3 0-16,0-4 0 16,-4-12 1-16,0 5-1 15,0-8 0-15,-4-1 0 16,0 9 1-16,-5-1-1 16,-8 1 1-16,-4-1-1 15,-4 4 1-15,0 0-1 16,-9 0 0-16,-3 4 0 15,-10-4 1-15,-7 4-2 16,-9 4 1-16,0 3 0 16,0 4 0-16,0 4 0 15,0 7 0-15,0 8-1 16,0 3 1-16,4-3-1 16,4 15 1-16,5-1 0 15,-1 5 0-15,5 3-1 16,4-4 1-16,4 5-1 15,1 6 1-15,3 1 0 16,5 14 0-16,3-3-1 0,5-7 1 16,9 3 0-16,3 0 0 15,5 0-1-15,4-8 1 16,4 5-1-16,1-12 1 16,3 0 0-16,5-4 1 15,-1-10-2-15,1-9 1 16,12 5 1-16,-4-8 0 15,-4-8-1-15,4 1 1 16,-4-19-1-16,-9-4 0 0,-4 11 1 16,-4-11 0-1,0-29-1 1,-4 3 1-16,-4 7-1 16,-5 8 1-16,-4 4-1 15,1-5 1-15,-10 9-1 16,-3 3 1-16,-13 0-2 15,-8 4 1-15,-9 4 0 16,-4 7 1-16,0 3-2 16,0 5 1-16,0 7 0 15,0 4 0-15,-5 3-1 16,10 1 1-16,3 10 0 16,0 5 0-16,5-12-1 15,4 8 1-15,4 3-1 16,4 8 1-16,4 3-1 15,5 9 0-15,4-5 1 16,4 4 0-16,8 0 0 0,5 4 0 16,8 0 0-16,0-4 0 15,4-8 1-15,4 1 0 16,1-4-1-16,-1-11 0 16,1-1 0-16,7-10 0 15,5-4 0-15,-4-4 0 16,4-8 0-16,0-3 0 15,-4-12 0-15,-8-3 1 16,-5-4-1-16,-4 1 0 16,0-5 0-16,-4-3 1 0,-5-1-1 15,1 1 1-15,-5 3-1 16,-4 1 0-16,1 6 0 16,-5 1 0-16,-5-7 0 15,5 3 1-15,-4 4-1 16,-4 3 0-16,-5 1 0 15,-4-1 0-15,-8 5 0 16,-4 3 0-16,-9 4 0 16,4 3 0-16,1 4 0 15,-5 1 0-15,4 3-1 16,1 3 1-16,3 1 0 16,-3 4 0-16,3 7-1 15,1-1 1-15,4 5-1 16,-1-8 1-16,5 4 0 15,0 8 0-15,5 3 0 16,-1 7 0-16,0 5 0 16,4-5 0-16,5 1 0 0,0-8 0 15,3 12-1-15,5-5 1 16,5 1 0-16,3-1 0 16,5-3 0-16,8-4 0 15,4-7 0-15,4 4 0 16,5-5 0-16,-1-7 0 15,1-3 0-15,4-4 1 16,8-4-1-16,-4-12 0 16,0 9 0-16,-4-16 1 0,0-3-1 15,-5-5 0-15,-7 1 0 16,-10-4 1-16,-3 4-1 16,-5-7 1-16,1-5-1 15,-1 5 0-15,-12-1 0 16,0 4 1-16,-5 12-1 15,-7-1 0-15,-5-4 0 16,-5 12 0-16,-3 0 0 16,0 11 0-16,3-11-1 15,1 11 1-15,0 0-1 16,0 11 1-16,4 4-1 16,4 4 1-16,4-1-1 15,1 5 1-15,7-1 0 16,5 1 0-16,13-5-1 15,-5 1 1-15,5-4 0 16,4-4 1-16,0-3-1 16,-1-5 0-16,5-6 0 15,1-5 0-15,-6-3 0 0,1-4 1 16,0-4-1-16,-4-3 0 16,-9-1 0-16,-4 1 1 15,-4 3-1-15,-5 4 0 16,-3 0 0-16,-5 8 1 15,0-8-2-15,0 11 1 16,0 4 0-16,0 4 0 16,1 3-1-16,-1 8 1 0,4 8-1 15,1-4 1-15,3 7 0 16,5-4 0-16,4 0-1 16,4-3 1-16,5 0 0 15,3-8 0-15,1 0 0 16,-1-7 0-16,9-8 0 15,0-3 0-15,5-4 0 16,-5-8 0-16,0-4 0 16,-4-3 1-16,-9 4-1 15,0 0 1-15,-8-5-1 16,-4-3 1-16,-4 8-1 16,-13 7 0-1,-13 11 0 1,0 8 0-16,5-4-1 15,0 0 1-15,-1 11 0 16,1 8 0-16,8 7-1 0,4 12 1 16,9-5-1-16,3-3 1 15,10 0 0-15,7-4 0 16,5 0 0-16,4-7 0 16,8-8 0-16,5-7 0 15,0-4 0-15,4-8 0 16,-5-3 0-16,1-11 1 15,-9 3-1-15,-4-11 0 16,-4-3 0-16,-9 3 1 16,-8 4-1-16,-8-4 1 15,-5-4-1-15,-16 8 0 0,-1 7 0 16,-3 4 0-16,-1 0 0 16,0 15 0-16,-3 0 0 15,3 8 0-15,-4 3-1 16,9-7 1-16,-1 3-1 15,9 8 1-15,5 4-1 16,3 11 1-16,5 3-1 16,8 1 1-16,8 0 0 15,9-8 0-15,4 0 0 16,4-4 0-16,4-7 0 16,1-7 0-16,8-5 0 15,-5-3 1-15,1-7-1 16,0-8 0-16,-5-4 0 15,-4-7 1-15,-8 0-1 16,-4-8 1-16,-9 12-1 16,-4-4 0-16,-4-8 0 0,-5 8 1 15,-8 4-1-15,-4 7 0 16,0 4 0-16,0-1 0 16,0 9-1-16,0 6 1 15,0 9-1-15,-4-9 1 16,4 8 0-16,0 8 0 15,4 7-1-15,5 12 1 16,7-8-1-16,1 7 1 16,8-11 0-16,5 8 0 15,3-8-1-15,1-4 1 0,8-3 0 16,-4-4 0-16,4-4 0 16,4-7 1-16,0-4-1 15,1-8 0-15,-1 1 0 16,0-1 0-16,-4-3 0 15,-4-4 1-15,-5-3-1 16,1-1 0-16,-9 0 0 16,0 0 1-16,-4 5-1 15,-4-1 0-15,-4 3 0 16,-5 5 0-16,1 3 0 16,-5 8 0-16,0 3-1 15,0 5 1-15,0 3 0 16,1-1 0-16,3 1-1 15,0 4 1-15,5-4 0 16,4 0 0-16,-1 4 0 16,5-4 0-16,0 3-1 0,9-3 1 15,-1-4 0-15,5 4 0 16,0-7 0-16,-1-4 0 16,5-1 0-16,0-10 0 15,-5-1 0-15,1 1 1 16,-5-4-1-16,1 3 1 15,-1 1-1-15,1-4 0 16,-5-1 0-16,0 1 1 16,-4 4-1-16,4-8 0 15,0 7 0-15,1-3 0 16,7-15 0 0,-3-4 0-16,-5 8 0 15,0-1 0-15,0 1 0 16,0 7 0-16,1-8 0 15,-5 1 0-15,0 0 0 16,-5 3 0-16,1 4 0 16,-4-4 0-16,-5 8 0 15,-4 0 0-15,-4 3 0 16,-4 5 0-16,0 3 0 16,0 3 0-16,-5 5 0 15,5-1 0-15,0 5-1 16,0-1 1-16,-1 0 0 15,-3-7 0-15,8 3 0 16,0 4 0-16,4 8-1 16,5 3 1-16,-1 8 0 15,5-3 0-15,3 6-1 16,1-3 1-16,4 0 0 0,4 4 0 16,5-1 0-16,-1-3 0 15,5 0-1-15,4-4 1 16,4 0 0-16,0-11 0 15,8 0 0-15,0-7 0 16,5-8 0-16,0-4 0 16,-5-7 1-16,1-8 0 15,-5 8-1-15,-4-12 1 16,-4 1-1-16,-5-4 1 0,-3 3-1 16,-9 1 1-16,-5 0-1 15,-3-1 0-15,-5 4 0 16,-3 4 0-16,-1 4 0 15,0 4 0-15,0 3-1 16,5 4 1-16,-1 4-1 16,0 3 1-16,1 4 0 15,-1 4 0-15,5 4-1 16,-1-4 1-16,5 4 0 16,0-4 0-16,4 3 0 15,0-3 0-15,4 0-1 16,4-4 1-16,5-11 0 15,4 0 1-15,0 0-1 16,0-3 0-16,-5-5 0 16,1-3 0-16,-1-4 0 15,-7 0 1-15,-1 0-1 16,-8 0 1-16,-5 0-1 16,-3 0 0-16,-1 4 0 0,0 4 0 15,1-1 0-15,-1 8 0 16,-4 0 0-16,5 8 0 15,-1-1-1-15,5 4 1 16,-1 1-1-16,5-1 1 16,0 4 0-16,4-8 0 15,4 4-1-15,4-3 1 16,-3 3 0-16,3-3 0 16,0-5 0-16,1-3 0 0,-1-3 0 15,1 3 1-15,-1-4-1 16,-4 0 0-1,1-15 1 1,-5 1 0-16,0 3-1 16,-5 0 0-16,1 4 0 15,0 3 1-15,-5 4-1 16,1 4 0-16,0 4-1 16,-1 0 1-16,1 3 0 15,-1 1 0-15,1-1 0 16,0 5 0-16,3-5-1 15,5 4 1-15,0-7 0 16,5 3 1-16,-1-3-2 16,4 0 1-16,1-4 0 15,3-4 1-15,1-3-1 16,-1-1 0-16,5-3 0 16,-4-4 0-16,0-4 0 0,-5 1 1 15,-4-5-1-15,-4 5 0 16,0-1 0-16,-4 4 0 15,-4 0 0-15,-1 4 0 16,1 3 0-16,-1 5 1 16,1 3-2-16,-1 0 1 15,1 3 0-15,0 5 0 16,-1 3 0-16,1-3 0 16,-1 10-1-16,1 1 1 0,0 0-1 15,-1-1 1-15,1 5 0 16,4-5 0-16,-1 5 0 15,5 3 0-15,0-4 0 16,5-7 0-16,3 8 0 16,0-8 0-16,1 0 0 15,-1-8 0-15,1-3-2 16,-1-4 1-16,9 3-10 16,4-3 0-16,0-7-2 15,-4 7 1-15</inkml:trace>
          <inkml:trace contextRef="#ctx0" brushRef="#br1" timeOffset="-11543.73">-761 4803 20 0,'-17'0'10'0,"5"8"-8"16,7-8 12-16,1 0-14 15,0 0 1-15,-4 0 1 16,-5 0 1-16,0-4-3 0,1-3 1 15,-1-1 1-15,1 4 1 16,3-3-1-16,1-1 1 16,4-3-5-16,4 4 0 15,12 3-5-15,1 0 0 16</inkml:trace>
          <inkml:trace contextRef="#ctx0" brushRef="#br0" timeOffset="164.11">-1589 4602 17 0,'0'3'8'0,"13"-3"-3"15,-13 0 11-15,0 0-16 16,8 0 1-16,1 0-1 15,3-3 1-15,1 3-7 16,4-4 0-16</inkml:trace>
          <inkml:trace contextRef="#ctx0" brushRef="#br0" timeOffset="316.25">-1185 4605 23 0,'8'0'11'0,"5"-7"-14"0,-5 3 17 16,5 4-17-16,-1-4 1 16,5 1-9-16,4 3 1 15</inkml:trace>
          <inkml:trace contextRef="#ctx0" brushRef="#br0" timeOffset="464.36">-841 4624 21 0,'13'-4'10'0,"8"-11"-9"0,-13 12 16 0,1-1-17 16,3 0 0-16,1 4-4 15,-1 0 1-15,5 4-1 16,-8-4 0-16</inkml:trace>
          <inkml:trace contextRef="#ctx0" brushRef="#br0" timeOffset="602.46">-416 4617 24 0,'0'-4'12'0,"8"-4"-12"15,-8 8 19-15,8 0-19 16,1 0 0-16,-1 0-14 16,9 0 1-16</inkml:trace>
          <inkml:trace contextRef="#ctx0" brushRef="#br0" timeOffset="751.56">-5 4613 19 0,'5'4'9'0,"11"-12"-4"0,-11 8 11 16,3-4-16-16,5 4 0 16,3-3-3-16,14-1 0 15,3 0-2-15,1 4 1 16</inkml:trace>
        </inkml:traceGroup>
      </inkml:traceGroup>
    </inkml:traceGroup>
    <inkml:traceGroup>
      <inkml:annotationXML>
        <emma:emma xmlns:emma="http://www.w3.org/2003/04/emma" version="1.0">
          <emma:interpretation id="{898776D2-36C7-4E92-9D80-4B6A9C000E9E}" emma:medium="tactile" emma:mode="ink">
            <msink:context xmlns:msink="http://schemas.microsoft.com/ink/2010/main" type="paragraph" rotatedBoundingBox="20390,17442 20543,18338 19811,18462 19658,175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C5DD0B-B216-4B0F-87B2-E1A695382E9F}" emma:medium="tactile" emma:mode="ink">
              <msink:context xmlns:msink="http://schemas.microsoft.com/ink/2010/main" type="line" rotatedBoundingBox="20390,17442 20543,18338 19811,18462 19658,17567"/>
            </emma:interpretation>
          </emma:emma>
        </inkml:annotationXML>
        <inkml:traceGroup>
          <inkml:annotationXML>
            <emma:emma xmlns:emma="http://www.w3.org/2003/04/emma" version="1.0">
              <emma:interpretation id="{6B7C6EC1-4124-4233-9D1C-A11046AEF14D}" emma:medium="tactile" emma:mode="ink">
                <msink:context xmlns:msink="http://schemas.microsoft.com/ink/2010/main" type="inkWord" rotatedBoundingBox="20390,17442 20543,18338 19811,18462 19658,17567">
                  <msink:destinationLink direction="with" ref="{D7F58350-6B82-4979-9378-3346E401E84D}"/>
                </msink:context>
              </emma:interpretation>
            </emma:emma>
          </inkml:annotationXML>
          <inkml:trace contextRef="#ctx0" brushRef="#br0" timeOffset="12760.8">-1215 5502 18 0,'-8'-8'9'0,"16"27"-3"16,-8-19 8-16,4 4-14 16,1-8 1-16,-5 4 0 15,8-7 1-15,0 3-2 16,1-4 1-16,3 8 0 16,1-3 1-16,0-5 0 15,3 4 1-15,-3-3-1 16,0 7 0-16,3-4-1 0,1-3 0 15,4 3 0-15,4 0 1 16,5 8-2-16,-1-4 0 16,1 4 0-16,-1 3 1 15,5-3 0-15,-1 7 0 16,1 0-1-16,4 1 1 16,8-1-1-16,-4 4 1 15,0 0-1-15,-8 3 1 16,-1-3-1-16,-7 0 1 15,-1 0-1-15,-4 4 1 0,-4 3 0 16,-5-3 0-16,1-4-1 16,-5-4 1-16,1 11 0 15,-5-7 0-15,0 0 0 16,0 4 0-16,0-4-1 16,-4 4 1-16,0-8-1 15,0 11 1-15,0-3-1 16,0 0 0-16,0 3 0 15,5-7 1-15,-5 0-1 16,0 4 0-16,0-4 0 16,0-1 0-16,0-2 0 15,-5 6 1-15,-3-3-1 16,0 0 0-16,-1 0 0 16,-3 4 1-16,-1-4-1 15,0-8 0-15,1 12 0 16,-5-4 0-16,0 0 0 15,0-4 1-15,-4 0-1 0,-4 4 0 16,4-4 0-16,0 1 1 16,0 6-1-16,0-7 0 15,4-3 0-15,-4 7 1 16,4-4-1-16,-4-3 0 16,0 3 0-16,5 0 0 15,-1 0 0-15,-4-3 0 16,4-5 0-16,0 9 0 15,5-5 0-15,-1-3 0 0,5 3 0 16,-1-3 0-16,1 0 0 16,4-1 0-16,-1 1 0 15,1-4 0-15,4 0 0 16,0 0 1-16,0 0-3 16,0 0 1-16,0-7-6 15,0 7 0-15,13-8-4 16,-1-3 0-16</inkml:trace>
          <inkml:trace contextRef="#ctx0" brushRef="#br0" timeOffset="13436.28">-845 6014 20 0,'0'0'10'0,"4"18"-5"0,-4-18 10 16,0 0-14-16,0 0 1 15,0 4 0-15,0 3 1 16,0 5-3-16,-4 3 1 15,0-4 2-15,-5 4 0 0,1 0-1 16,0 3 1-16,-1 1-1 16,1-4 0-16,-1 4-1 15,1-4 0-15,-5 0-1 16,5-1 1-16,0-2-1 16,-1-1 1-16,1 0-1 15,4 0 0-15,-1-3 0 16,1-1 0-16,4 1 0 15,0-1 0-15,0-7-1 16,0 8 1-16,0-8 0 16,0 0 1-16,4 3-1 15,1-3 0-15,3 0 0 16,0 0 1-16,1-3-1 16,-1-5 1-16,5 8-1 15,4 0 0-15,-1-7 0 16,5 3 1-16,0 0-1 15,0-3 1-15,5 3-1 16,-5 4 1-16,0 0-1 0,8-4 0 16,-4 4 0-16,0 4 0 15,-4-4 0-15,-4 0 0 16,-4 0 0-16,0 4 0 16,-5 0 0-16,0-1 1 15,-8-3 0-15,0 0 0 16,0 0 0-16,5-3 0 15,-5 3 0-15,0 0 1 16,0 0-10-16,0 0 0 0,-5 0-3 16,1-12 0-16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3T19:50:10.8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BC5745-A245-4BAB-8473-DF36DAEC29BC}" emma:medium="tactile" emma:mode="ink">
          <msink:context xmlns:msink="http://schemas.microsoft.com/ink/2010/main" type="inkDrawing" rotatedBoundingBox="19472,18205 22924,15132 22985,15200 19532,18273" semanticType="underline" shapeName="Other">
            <msink:sourceLink direction="with" ref="{8CEEC9EF-0EE0-4456-9BE3-8E035F947A7B}"/>
          </msink:context>
        </emma:interpretation>
      </emma:emma>
    </inkml:annotationXML>
    <inkml:trace contextRef="#ctx0" brushRef="#br0">0 3062 16 0,'13'-3'8'0,"8"-20"-3"16,-13 16 8-16,5-1-12 16,0-3 1-16,-1 0 0 0,1 0 0 15,-1-1-3-15,5 1 1 16,0-4 1-16,4-3 1 15,4-1-1-15,-4-3 0 16,0-8-1-16,0-4 1 16,4 0-1-16,1-7 1 15,3 11-1-15,5-3 1 16,4 3-1-16,-1-7 1 16,1 3-1-16,0-3 1 15,0-4-1-15,4 7 1 0,4-7-1 16,0-8 0-16,1 4 0 15,-1 1 0-15,-8 3 0 16,-1-4 0-16,1 0 0 16,4 4 0-16,4 0 0 15,5-4 0-15,-1 4 0 16,-3 7 1-16,-5-3-1 16,8 3 0-16,0 1 0 15,1-1 0-15,-5 0 0 16,0 1 0-16,-8 3 0 15,0-11 0-15,0 11 0 16,0-4 0-16,4 1 0 16,4-5 0-16,0-3 0 15,0 0 1-15,0 8-1 16,1 3 1-16,-1-4-1 16,-4 0 0-16,4 1 0 15,-4-1 1-15,0 1-1 0,0-1 1 16,-8-3-1-16,-1 3 0 15,1-7 0-15,0 0 1 16,4 0-1-16,4-4 0 16,0 4 0-16,0 0 0 15,4-4 0-15,-4 4 1 16,0 7-1-16,0 4 0 16,4-3 0-16,5-1 0 15,-5-3 0-15,-4 7 0 0,0-4 0 16,-4 1 0-16,-1-1 0 15,-3-7 0-15,0 4 0 16,-1-1 1-16,5 1-2 16,-4 7 1-16,-1-4 0 15,1 1 0-15,0 3-1 16,-1-4 1-16,-3 4-1 16,-1 4 1-16,0 0 0 15,-8 4 0-15,0 3-1 16,0 4 1-16,0 0 0 15,-4 4 0-15,0 3 0 16,-4 1 0-16,-1 3-1 16,1 0 1-16,-5 4 0 15,1-3 1-15,-1-1-2 16,-8 4 0-16,9 0-7 16,-9 4 0-16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4T17:55:17.1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BF4F747-C476-4A70-ABEF-313D86FDB4BE}" emma:medium="tactile" emma:mode="ink">
          <msink:context xmlns:msink="http://schemas.microsoft.com/ink/2010/main" type="inkDrawing"/>
        </emma:interpretation>
      </emma:emma>
    </inkml:annotationXML>
    <inkml:trace contextRef="#ctx0" brushRef="#br0">447 5 26 0,'3'-7'13'0,"1"7"-10"0,-4 0 14 0,0 0-15 16,4 0 0-16,-4 4 1 16,0 3 1-16,0 4-5 15,0 6 1-15,-4 8 2 16,0 10 0-16,1 4-1 16,-1 3 0-16,0 1-1 15,0 10 0-15,-4-8 0 0,4 5 0 16,-4 3 0-16,0 0 1 15,0-4-1 1,0 0 1-16,-4-3-1 16,4-3 0-16,4-1 0 15,0-10 1-15,0-1-1 16,-4-9 0-16,8-8 0 16,-4-4 1-16,4-6 0 0,0-4 0 15,0 0-1-15,-4-11 1 16,4 1 0-16,-4-4 0 15,0-1-1-15,4-2 0 16,0-1 0-16,0 4 0 0,-4 0 0 16,0-4 0-16,4-3 0 15,0 0 0-15,0-4 0 16,0 4 0-16,0 0 0 16,-7 0 0-16,-1 3 0 15,-4 8 0-15,0 2 0 0,0-2 0 16,-4 3 0-16,0 0 0 15,0 0 0-15,0 7 0 16,-3-4-1-16,-1 4 1 16,0 0 0-1,0 4 0-15,0 10-1 16,-4 0 1-16,5 0-1 16,-1 7 1-16,4 4-1 15,4 0 1-15,4-11-1 16,0 10 0-16,4 1 0 0,4 0 1 15,0 3-1-15,8-3 1 16,4-4-1-16,4-7 1 16,4 4 0-16,-1-8 0 15,5-3 0-15,4 0 0 16,4-7 0-16,0 0 1 16,3 0 0-16,-3-3 0 0,0-1-1 15,0 1 1-15,3-4-7 16,-11-4 0-16,8-7-4 31,0-3 0-31</inkml:trace>
    <inkml:trace contextRef="#ctx0" brushRef="#br0" timeOffset="996.08">752 161 24 0,'0'0'12'0,"0"17"-11"16,0-17 18-16,0 4-18 16,0 3 0-16,0 3 1 15,-4 5 1-15,0 6-4 16,0 0 1-16,-4 4 2 0,0 6 0 16,-4 1-1-16,4-4 1 15,-3 1-1-15,3 2 0 16,0 5 0-16,4 2 0 15,0-2-1-15,4-8 1 0,4 0-1 16,0-3 0-16,8-1 0 16,0-2 1-16,-1-1-1 15,5-7 1-15,0-3-1 16,0-4 1-16,0-4-1 16,0-3 1-16,0-3-1 15,4-4 1-15,-1-1-1 16,1 1 1-16,0-3 0 15,-4-4 0-15,8 0-1 16,-4-4 1-16,-1-3-1 16,-3-4 1-16,4 4-1 15,-4 0 1-15,0-4-1 16,-4-3 0-16,0-4 0 0,-4 7 0 16,0-3 0-16,0 3 0 15,-1 4-1-15,-3 0 1 16,0 4 0-16,0-1 0 15,0 0 0-15,-4 1 0 16,0 2 0-16,0 5 0 16,4 3 0-16,-4 0 0 15,0 0-1-15,0 7 1 0,0 0 0 16,0 3 0-16,0 1-1 16,0-1 1-16,0 4 0 15,0 4 0-15,0 0 0 16,-4-1 1-16,0 8-1 31,4 3 0-31,0 0 0 16,0 7 1-16,-4-7-1 0,4 1 0 15,0 2 0-15,0 1 1 16,0 3-1-16,-4 4 0 16,4-4 0-16,0-3 0 0,0-4 0 15,0 0 0-15,4 7 0 16,-4-3 1-16,0-4-1 15,0-3 1-15,0-4-1 16,0 0 1-16,0-3-1 16,0-1 1-16,0-6 0 15,0-1 1-15,0-3-2 16,-4-3 1-16,4 3-3 0,0-11 0 16,0 1-10-16,8-1 1 15</inkml:trace>
    <inkml:trace contextRef="#ctx0" brushRef="#br0" timeOffset="1668.46">1498 595 27 0,'-8'3'13'0,"16"4"-7"0,-8-7 15 0,8 0-20 15,4 0 0-15,4-3 1 16,4-1 0-16,4 4-3 15,-1-3 1-15,1-1 1 16,-8-3 1-16,0 3-3 16,0 1 1-16,-4 3-9 0,8 3 0 15</inkml:trace>
    <inkml:trace contextRef="#ctx0" brushRef="#br0" timeOffset="1351.6">1546 439 23 0,'-8'-3'11'0,"16"3"-2"16,-4-7 7-16,4 7-14 15,0 0 0-15,0 0 1 16,0 0 0-16,4 0-4 16,-1 0 1-1,5 0 2-15,0 0 0 0,0-4-1 16,0 1 1-16,0-4-1 16,0 3 0-16,3 1-2 15,-3-4 1-15,0 7-10 16,0-4 1-16</inkml:trace>
    <inkml:trace contextRef="#ctx0" brushRef="#br0" timeOffset="2317.85">2280 506 22 0,'0'-3'11'0,"12"-4"-5"0,-12 7 10 0,8-4-15 16,-4 4 0-16,4 0 1 15,-8 0 0-15,8 0-2 31,0 0 0-31,4 0 2 16,0 0 0-16,3-3 0 0,1-1 0 16,4 1-1-16,4-1 1 15,0 1-4-15,0 3 1 16,-5 0-8-16,5 3 1 0</inkml:trace>
    <inkml:trace contextRef="#ctx0" brushRef="#br0" timeOffset="2817.35">2971 453 24 0,'-4'0'12'0,"4"22"-7"16,0-22 13-16,0 3-17 16,-4 4 0-16,0 11 1 15,0 3 0-15,0 7-3 0,4 0 1 16,-4 18 1-16,0 0 1 16,0 7-1-16,-4-4 0 15,0 15-1-15,0-11 1 16,-4-7-1-16,0 0 1 15,4-4-1-15,-4-3 1 16,5-7-1-16,-1-4 1 16,0-4-1-16,4 1 1 0,0-11-1 15,0-3 0-15,4-8-5 16,0-3 1-16,8-10-5 16,0-4 0-16</inkml:trace>
    <inkml:trace contextRef="#ctx0" brushRef="#br0" timeOffset="3305.13">2943 496 27 0,'0'-4'13'0,"8"-6"-11"0,-4 6 19 15,4-6-21-15,4 3 1 16,3-4 0-16,1 4 1 16,8-7-3-16,0 3 1 0,4 4 0 15,0 7 1-15,3 0-1 16,-3 7 0-16,4 0 0 15,-4 4 1-15,-5-4-1 16,-7 3 0-16,-4 8 0 16,-4 3 1-16,-8 7 0 0,-4 1 0 15,-8-1 0-15,-4-7 0 16,-7-3 0-16,-5-1 0 16,-4 1 0-16,0 0 0 15,5-11-1-15,-1-4 1 16,0-3-1-16,8 0 1 0,0-3-1 31,4-1 0-31,4 1-1 16,5-1 0-16,-1 1-4 15,4 3 1-15,4 0-6 16,12-4 0-16</inkml:trace>
    <inkml:trace contextRef="#ctx0" brushRef="#br0" timeOffset="4168.33">3903 65 25 0,'-4'-7'12'0,"4"4"-10"16,0 3 18-16,0 7-20 15,0 7 0-15,0 7 0 0,0 7 1 16,-4 4-1-16,0 10 0 16,0 1 0-1,-3 3 1-15,-1-8-1 16,0 1 0-16,0 4 1 15,-4-1 0-15,4-3-1 16,0 3 1-16,0-10-1 16,0-11 1-16,4-3 0 0,0-4 0 15,0 0-1-15,0-4 1 16,0 1 0-16,0-4 0 16,4-3-1-16,0-4 1 0,0-7-1 15,0-1 1-15,0-6-1 16,0 0 0-16,0-3-1 15,0-1 1-15,0 0-1 16,0 1 1-16,-4 3 0 16,0 3 0-16,-4 0 0 0,0 1 0 15,-4-4 0-15,-3 7 1 16,-1 0-1-16,0 0 1 31,0 3-1-31,-4 1 0 16,4 3 0-16,0 3 0 15,5 1-1-15,-1-1 1 0,0 1 0 16,0-1 0-16,0 4 0 16,0 4 0-16,4 6 0 15,4-2 0-15,0 2 0 16,4 1 0-16,4-1 0 16,0 1 1-16,-4-4-1 15,4 0 0-15,4 0 0 16,0 1 1-16,4-1-1 15,4-7 1-15,4 0 0 0,-1-4 0 0,5-3 0 16,4-3 0-16,4 3-3 16,3-4 0-16,-3-6-8 15,0-1 1-15</inkml:trace>
    <inkml:trace contextRef="#ctx0" brushRef="#br0" timeOffset="4955.6">4137 94 26 0,'8'-4'13'0,"-8"25"-9"15,0-17 16-15,0 6-19 16,0-3 0-16,0 8 2 15,0 6 0-15,0 3-4 16,0 1 1-16,-4 3 2 16,0 1 1-16,1 2-2 31,-1 1 1-31,0 0-1 16,0 0 0-16,4-1-1 0,-4 5 0 0,0-1 0 15,4-3 1-15,0-4-1 16,4 0 0-16,0-3 0 15,-4-1 0-15,0 1 0 16,0-7 1-16,4-1-1 16,0-2 0-16,0-1 0 15,3-11 1-15,-3 1 0 16,0-4 0-16,0-7 0 0,4 7 0 31,-4-7 0-31,0 0 0 16,0-1-1-16,-4 1 1 15,0-3-1-15,0-1 0 0,4 1 0 0,0-4 0 0,4-4-1 32,0-3 1-32,4 0 0 15,0-4 1-15,0 7-1 16,8 1 0-16,-1-12 0 16,5-2 0-16,4-1 0 0,0 0 1 15,-4 0-1-15,3-3 0 16,-3 3 0-16,0-3 0 15,0 3 0-15,-4-3 0 16,-1 3-1-16,-3 4 1 0,-4 7 0 16,0 3 0-16,-4 8 0 15,-4-1 0-15,0 1-2 16,0 2 1-16,-8 1-10 31,-4 11 0-31</inkml:trace>
    <inkml:trace contextRef="#ctx0" brushRef="#br0" timeOffset="18824.57">3653 2023 24 0,'-4'4'12'0,"12"-11"-6"0,0 7 11 15,4 0-15-15,4-7 1 0,8 0 0 16,15 3 0-16,5-3-4 16,8 0 0-16,11 0 3 31,-3 0 1-31,3-4-2 16,13 4 0-16,7 0 0 15,0 4 0-15,13-4 0 0,-9 0 0 16,-12 0-1-16,-7-1 0 15,-5 1 1-15,-7 0 0 0,-9 0-1 16,-11 4 1-16,-12-1 0 16,-8 1 0-16,-8 3-2 15,-8 0 1-15,-4 3-8 16,-4 1 1-16,8-4-4 16,0 0 0-16</inkml:trace>
    <inkml:trace contextRef="#ctx0" brushRef="#br0" timeOffset="19443.8">4165 2228 22 0,'0'0'11'0,"8"-4"-7"15,-8 4 15-15,0 0-18 0,0 0 1 0,4 0 2 16,-4 0 0-16,4 4-5 16,-4 3 1-16,4 0 3 15,-4 4 0-15,0-1-1 16,0 4 0-16,4 4-1 15,-4-7 1-15,4 3-1 16,0 3 0-16,0 4-1 31,0 1 0-31,0 2 0 0,0 1 1 16,0 0-1-16,-4-4 1 16,4-3-1-16,-4 6 1 15,0-6 0-15,0-4 0 16,0 0 0-16,0-3 0 0,4-4 0 15,-4 0 0-15,0-7 0 16,0 0 0-16,4-7 0 16,0 3 0-16,4-3-1 15,0-3 1-15,0-5-1 0,3 1 1 16,5-7-1-16,0 0 0 16,8-4 0-16,-4 1 0 15,4-1 0-15,-1 7 0 16,5-3 0-16,-4 0 1 15,-4 3-1-15,0-3 0 0,0 0 0 16,-5 3 0-16,-3 4 0 16,-4 0 1-16,0 4-4 15,-8-1 0-15,0 0-9 16,-8 4 0-16</inkml:trace>
    <inkml:trace contextRef="#ctx0" brushRef="#br0" timeOffset="20519.09">5892 1297 22 0,'4'7'11'0,"0"17"-4"16,-4-17 6-16,0 11-12 15,0 7 1-15,0 3 0 16,0 4 1-16,0-1-3 16,-4 12 0-16,0-4 2 15,-4-1 0-15,0-2-1 16,0 2 1-16,0 1-2 0,0 0 1 16,4 0 0-16,0-4 0 15,0-3-1-15,0-11 1 16,0-3 0-16,0-4 0 15,4-4 0 1,-4-6 0-16,0-1 0 16,4 1 0-16,-4-4-1 15,0-7 1-15,0 0-1 16,0-4 1-16,0-3-1 16,0 0 0-16,0-4 0 15,0-3 0-15,0 4 0 0,1-1 0 16,-1 0 0-16,-4 8 0 15,0 3 0-15,-4 3 0 16,0-3-1-16,-4 4 1 16,0-1 0-16,-4-3 0 0,0 7 0 15,1 0 0-15,-1 0 0 16,-4 4 0-16,4 3-1 16,0 0 1-16,0 7-1 15,5 0 1-15,3 4 0 16,0 3 1-16,0 0-1 15,4 0 1-15,4 0-1 16,0-3 0-16,4 3 0 16,4 0 1-16,4 0-1 0,4 1 0 31,4-5 0-31,3-3 1 16,5-7-1-16,4 0 1 15,4-7 0-15,4 0 0 0,-1-7-1 16,1 0 1-16,4 0-2 15,-1-3 0-15,-3-1-5 16,-4 0 1-16,0 1-6 16,-5-1 1-16</inkml:trace>
    <inkml:trace contextRef="#ctx0" brushRef="#br0" timeOffset="21311.84">6205 1321 23 0,'0'0'11'0,"0"14"-6"0,0-10 14 16,0 7-18-16,0 3 0 31,4 3 2-31,-4 4 0 0,4 4-3 15,-4 3 0-15,0-3 2 16,0 7 0-16,0-4 0 16,0 4 0-16,0 0-1 15,0-8 1-15,0 4-1 16,0 4 0-16,0 0-1 16,0 3 1-16,0 0-1 15,4-6 1-15,0 2-1 16,0 1 1-16,0 0-1 15,0-4 1-15,0-3-1 16,0 0 1-16,0-8-1 0,0-3 1 16,0 0-1-16,0-3 1 15,0-4 0-15,0-3 0 16,0-1 0-16,-4-3 0 16,0 0 0-16,0 0 0 15,4-7 0-15,0 0 0 16,0-4-1-16,0 1 1 15,3-4-1-15,1 0 0 16,4 0-1-16,0-4 1 0,0 0 0 16,0-3 0-16,0-4 0 15,4-6 0-15,0-1 0 16,4 4 0-16,-1-8 0 16,5 5 0-16,0-1 0 15,0 0 0-15,-4 4-1 16,0 0 1-16,3-1 0 15,-3 1 0-15,-4 4 0 16,-4-5 0-16,-4 5-1 16,0 2 0-16,0 1-1 15,0 4 0-15,-4-1-4 16,0 0 1 0</inkml:trace>
    <inkml:trace contextRef="#ctx0" brushRef="#br0" timeOffset="16375.83">3570 1300 23 0,'0'-3'11'0,"4"3"-7"0,-4 0 9 16,0 0-12-16,0 3 0 15,0 4 1-15,0 7 0 16,0 4-3-16,0 7 1 16,0 3 1-16,0 4 1 0,0-1 0 31,0 5 0-31,0 2-1 15,0-2 0-15,-4-8 0 16,4 0 1-16,0-7-1 0,0-3 1 16,0-4-2-16,0-3 1 15,0-1 0-15,0-3 0 0,0-7 0 16,0-7 0-16,4-3-1 16,0-8 1-16,4-3-1 15,0 0 0-15,0-4 0 16,4 0 0-16,0-3 0 15,3 3 0-15,1-6 0 16,4-1 0-16,0 7-1 16,4 4 1-16,4 3-1 15,-5 4 1 1,1 0-1-16,0 4 1 16,-4 3-1-16,0 7 1 0,-4 7 0 15,-5 0 0-15,-3 7-1 16,0 0 1-16,-4 3 0 15,-4 5 1-15,0 2 0 16,-4-2 0-16,4 2-1 16,-4 1 1-16,0-4 0 15,0 4 0-15,0-4-1 16,0 4 0-16,1-4 0 0,-1-4 1 16,4-2-1-16,0-5 0 15,0 1 0-15,0-1 1 16,0-6-3-16,4-1 1 15,-4-3-9-15,7-7 1 16</inkml:trace>
    <inkml:trace contextRef="#ctx0" brushRef="#br0" timeOffset="16774.96">4268 1240 24 0,'0'4'12'0,"0"3"-9"15,0-4 12-15,0 4-14 16,0 0 0-16,0 0 1 16,-4 4 0-16,0 10-2 15,1 4 1-15,-1 7 1 16,-4 3 1-16,0 0-1 0,0 4 0 16,0 0-1-16,0 0 1 15,4-8-2-15,-4 1 1 16,8-11-1-16,-4-3 1 15,0-4-1-15,0-3 0 16,4-1-8-16,0-3 1 16,8-7-3-16,4-7 1 15</inkml:trace>
    <inkml:trace contextRef="#ctx0" brushRef="#br0" timeOffset="17435.58">4197 1272 22 0,'0'-18'11'0,"12"-6"-9"0,-4 17 17 15,0-1-18-15,4-2 0 16,4-1 0-16,7 1 0 0,9 3-2 15,-4-4 0-15,4 8 2 0,3 3 0 16,-3 0-1-16,0 3 0 16,0 8 0-16,-9-1 1 15,-3 4-1-15,-4 0 1 16,-8 1 0-16,-4 2 1 16,-8 4-1-16,-4 1 1 15,-4 2-1-15,-4 1 1 16,-3 0-1-16,-5-1 0 15,-4-3-1-15,0 1 1 0,-4-1-1 32,5-4 0-32,-1-2 0 15,0-1 1-15,4 0-1 16,4-7 0-16,8 0 0 16,1-7 1-16,3 0-1 15,0 0 0-15,4-4-1 16,4 4 0-16,4 0 0 0,0 4 1 15,4 3 0-15,0 0 0 16,3 0 0-16,5 0 1 0,0 0 0 16,4 7 0-16,0 0 0 15,0 1 0-15,4 2 0 16,-1 1 0-16,1-1 0 16,-4-2 0-16,0-5-1 15,-4 1 1-15,0-4-1 0,-4-4 1 16,-5 1 0-16,-3-1 1 15,0 1-2-15,-4-1 1 16,-4 4-5-16,0-3 1 16,0 0-8-16,-3-4 1 15</inkml:trace>
    <inkml:trace contextRef="#ctx0" brushRef="#br0" timeOffset="18260.03">4733 1085 28 0,'0'-18'14'0,"8"22"-13"15,0-4 24-15,0-4-24 16,3 1 0-16,-3-1 0 15,0 1 1-15,8-1-3 16,0 4 1-16,8-3 1 16,12 3 0-16,-1-4 0 0,5 1 0 15,4-1-1-15,-1 1 1 16,1-1-1-16,0 4 1 16,-5 0-1-16,-3-4 1 15,-8 1-1-15,-8-1 0 16,0 8-10-16,-5-4 1 15</inkml:trace>
    <inkml:trace contextRef="#ctx0" brushRef="#br0" timeOffset="17869.39">4923 1124 18 0,'-4'0'9'0,"12"3"-1"0,-8-3 6 0,4 4-12 16,-4 3 1-16,0 3-1 16,0 5 1-1,0 6-4-15,-4 0 1 16,0 0 2-16,0 0 1 0,0 11-2 15,0 0 1-15,0 3-1 16,4 0 1-16,0-3-1 16,0-4 0-16,0 0 0 15,0-6 0-15,0-1-1 0,0-4 1 16,0-2 0-16,0-5 0 16,0-3-2-16,0 0 1 15,-4-3-7-15,0-4 0 16,4 0-3-16,0 0 1 15</inkml:trace>
    <inkml:trace contextRef="#ctx0" brushRef="#br0" timeOffset="10970.77">-907 1635 18 0,'0'-3'9'0,"8"3"-5"0,-8 0 10 16,0 0-13-16,0 0 1 16,0 0 1-16,0 7 0 15,-4-4-3-15,0 11 1 31,0 1 2-31,-4-5 0 0,0 4-1 16,0 4 1-16,0 3-2 16,1 4 1-16,-1 3-1 15,0 0 0-15,4-3-1 16,0 0 1-16,0-1-1 16,0 1 0-16,0-4 0 15,4 0 1-15,-4-3 0 0,4-7 0 16,0 3-1-16,-4-11 1 15,4-3 0-15,0-10 0 16,4-5 0-16,4 5 0 0,0-4-1 16,0-4 0-16,4-3 0 15,-1 0 0-15,5 0 0 16,0-1 0-16,4-2 0 16,0 6 0-16,0 4-1 15,-4 3 1-15,-1 1-1 16,-3 3 1-16,0-4-1 0,4 1 1 31,0 3-1-31,-4 3 0 16,0-3 1-16,0 7 0 15,0 4-1-15,0-1 1 0,-4 8 0 16,-4 3 0-16,-1 0 0 16,-3 3 1-16,0 5-1 15,-3-1 1-15,-1 4 0 16,0-8 0-16,0 1-1 15,0 3 1-15,4 0-1 16,-4-3 1-16,4 3-1 16,0-3 0-16,0-4 0 0,0 0 1 15,0-4-1-15,0 1 0 16,0-4 1-16,0-3 0 0,0-4-3 16,0 0 1-16,4-11-9 15,4-3 0-15</inkml:trace>
    <inkml:trace contextRef="#ctx0" brushRef="#br0" timeOffset="11535.89">-137 1738 20 0,'0'-4'10'0,"-4"-7"-2"0,4 4 7 16,0 0-13-16,0 0 0 0,0 4 1 16,-4-1 0-16,-4-3-4 15,0 7 1-15,-4 0 2 16,-3 4 0-16,-9-1-1 16,0 4 1-16,-8 0-1 0,4-3 0 15,1 3-1-15,-1 0 1 16,4 4-1-16,0 3 0 15,4 3 0-15,1 4 1 0,3 1 0 16,0 2 0-16,4 1-1 16,4-7 1-16,4 3-1 15,0 0 1-15,8 0-1 16,0-3 1-16,4 3-1 16,4 0 0-16,0-3 0 15,0-4 0-15,3 0 0 16,1 0 1-16,0-7-1 15,0-3 1-15,4-4-6 16,-4 0 1-16,4-7-6 16,3 0 0-1</inkml:trace>
    <inkml:trace contextRef="#ctx0" brushRef="#br0" timeOffset="12104.9">-129 1942 24 0,'0'0'12'0,"4"4"-9"0,-4-4 16 15,0 0-19 1,0 7 1-16,4 3 1 16,0-3 1-16,0 8-3 15,0 2 0-15,0 1 2 0,0-1 0 16,4 1 0-16,0 0 0 16,-4-1-1-16,4 1 1 15,-4 0-1-15,0-1 0 0,0 1 0 16,3-4 0-16,-3 4-1 15,0-8 1-15,0-3-1 16,0 0 1-16,-4 0-1 16,4-3 1-16,-4-4 0 15,4 3 0-15,0 1 0 16,-4-4 0-16,0 0-1 16,4-4 1-16,0-3-1 0,4-3 1 15,0-1-1-15,0 1 1 16,0-8-2-16,4 4 1 15,0 0 0-15,4-7 0 16,0-8 0-16,-1 1 0 16,1 0 0-16,0 3 1 15,0 8-1-15,0-1 1 16,-4 4-2-16,-4 0 1 16,0 0-6-16,-4 3 0 15,-4 0-6-15,-4 4 1 16</inkml:trace>
    <inkml:trace contextRef="#ctx0" brushRef="#br0" timeOffset="13169.32">796 1332 21 0,'0'14'10'0,"0"-14"-4"16,0 7 11-16,0 4-17 31,0 3 1-31,0 3 0 16,-4 5 0-16,0 2-1 16,0 1 1-16,0 3 1 15,0 7 0-15,0 1-1 0,-4-5 1 16,0 1-1-16,0 0 0 15,0 0-1-15,0 3 1 16,0-3-1-16,4-1 1 16,0-2-1-16,-4-8 1 15,1 11-1-15,-1-8 1 0,0-3-1 16,4 1 1-16,0-5-1 16,0-3 1-16,0 1-1 15,4-8 0-15,0-4 1 16,0-3 0-16,0 0-1 15,0-10 1-15,4-1-1 16,-4 4 1-16,4-4-1 16,0 1 0-16,0-4 0 15,0-1 0-15,0-2 0 0,-4-1 0 16,0 1 0-16,0-1 0 16,-4-3 0-16,0 3 0 15,0 4 0-15,0 0 0 16,-4 0 0-16,0 7 0 15,-4 0 0-15,0-4 0 16,0 8 0-16,0 3 0 0,0 0 0 16,-4 0 0-16,5 0 0 15,-5-4 0-15,4 8 0 16,0-1 0-16,0 4-1 16,4 0 1-16,0 4-1 15,0-1 1-15,0 4-1 16,0 1 1-16,4-1 0 31,0 3 0-31,4 5 0 16,0-8 1-16,0 3-1 0,0-6 0 15,0 6 0-15,0 1 1 16,4-4-1-16,0 4 0 16,0-4 0-16,4-3 0 0,0-1 0 15,0-3 0-15,4 0 0 16,4-3 0-16,4-8 1 15,3-3 0-15,5-7-1 16,4 4 1-16,4-5-8 16,-1 1 0-16,9-3-3 15,-8-1 1-15</inkml:trace>
    <inkml:trace contextRef="#ctx0" brushRef="#br0" timeOffset="13657.12">1201 1459 23 0,'-4'7'11'0,"4"14"-8"0,0-21 17 15,0 4-19-15,4 3 0 16,-4 10 0-16,0-3 1 15,0 8-2-15,-4-1 0 16,0 3 1-16,0 1 1 16,0-4-1-16,0 0 0 15,-4 4 0-15,4 3 0 0,0 4-1 16,0-4 1-16,0 1-1 16,0-5 0-16,0 1 0 15,0-7 1-15,0-1-1 16,4-3 1-16,0-3-1 15,0-4 1-15,0 0-4 16,0-3 0-16,0-1-6 31,8-6 0-31</inkml:trace>
    <inkml:trace contextRef="#ctx0" brushRef="#br0" timeOffset="14074.08">1086 1392 24 0,'0'-7'12'0,"7"-4"-9"0,-7 15 16 16,4-1-18-16,-4-3 1 16,4 4 1-16,4-4 0 15,4 0-4 1,0-7 1-16,4 7 2 15,0-7 0-15,4 0-1 16,4 0 0-16,-1 7-1 16,1-7 1-16,4-1-1 15,0 1 1-15,0 0 0 0,-5 4 0 16,1-1-4-16,0 1 0 16,4-4-7-16,-4 7 1 15</inkml:trace>
    <inkml:trace contextRef="#ctx0" brushRef="#br0" timeOffset="14523.38">1546 1748 26 0,'4'4'13'0,"8"-8"-9"15,-4 4 17-15,4 0-21 16,3 0 1-16,5-3 0 16,0-1 0-16,0 1-1 15,4 3 0-15,0-4 0 31,-1 1 1-31,1 3-4 16,0 0 1-16,0 0-6 16,-4 0 0-16</inkml:trace>
    <inkml:trace contextRef="#ctx0" brushRef="#br0" timeOffset="14791.26">1562 1903 27 0,'-4'4'13'0,"20"-1"-9"0,-8-3 19 0,4 0-22 16,3 0 0-16,5-3 1 15,0-4 0-15,0 0-3 16,4 0 1-16,7-4-3 16,1 1 0-16,4 3-6 15,-4-1 1-15</inkml:trace>
    <inkml:trace contextRef="#ctx0" brushRef="#br0" timeOffset="15437.56">2467 1868 25 0,'0'0'12'0,"8"-3"-11"0,-1 3 17 0,1 0-17 16,4-4 0-16,4 4 2 16,4 0 1-16,4 0-4 15,0 0 0-15,0 0 2 16,7 0 1-16,1 0-1 15,4 0 1-15,3 0-2 16,-3-3 0-16,0-1 0 0,-8-3 0 31,-5-4-1-31,-3 4 1 16,-4 4-11-16,0-1 1 16</inkml:trace>
    <inkml:trace contextRef="#ctx0" brushRef="#br0" timeOffset="24372.39">86 3499 24 0,'0'4'12'0,"4"0"-8"0,-4-4 13 16,0 3-16-16,0 5 0 0,0 3 2 16,0 4 0-16,4 4-3 15,0 3 0-15,1 1 2 16,-1-1 0-16,4-3 0 16,-4 3 0-16,5 0-1 15,-5 5 0 1,9-5-1-16,-5-7 1 15,0 0 0-15,1 0 0 16,-1-8-1-16,-4 1 1 16,5-5 0-16,-9-3 0 0,8-7 0 15,1-8 1-15,-1 0-2 16,1 0 1-16,-1-3-1 16,0-5 1-16,5-7-1 15,8 8 1-15,-4-4-3 0,4 3 1 31,0 1-10-31,0-1 1 16</inkml:trace>
    <inkml:trace contextRef="#ctx0" brushRef="#br0" timeOffset="25236.96">1006 2752 20 0,'4'-4'10'0,"13"4"-2"0,-17 0 5 0,0 4-12 16,4 7 1-16,-4 1 0 15,0-1 1-15,0 7-3 32,-4 5 1-32,0 7 1 15,4 7 1-15,-4 4-2 16,0 4 1-16,-1 4-1 16,1-5 0-16,0-3-1 15,0-3 0-15,0-5 0 0,4-3 1 16,-5-7-1-16,5-1 1 15,-4-7-1-15,4-4 1 16,0-7 0-16,0-4 0 16,0 0-1-16,0-7 1 15,0-5-1-15,0 1 1 16,0-4-1-16,-4 0 0 16,0 0 0-16,-5 0 1 15,1-3-1-15,-1-1 0 16,-3 4 0-16,-1 0 0 15,1 4 0-15,-5 0 0 0,-4 0-1 16,0 3 1-16,4 4 0 16,0 4 0-16,0 0-1 15,1 4 1-15,3 7-1 16,0 0 1-16,1 4-1 16,-1 0 1-16,5 0 0 15,-1 4 0-15,5 0 0 16,0-4 0-16,4 0 0 15,0-1 0-15,4 1 0 16,0 0 0-16,9-3 0 16,0-1 0-16,8 0 0 15,4 0 0-15,0-3 0 16,0 3 1-16,0-7-1 16,9-4 1-16,-5 0-1 15,-3 0 0-15,-1-4-5 16,-4-4 1-16,4 1-6 0,0-1 1 15</inkml:trace>
    <inkml:trace contextRef="#ctx0" brushRef="#br0" timeOffset="26021.56">1157 2775 24 0,'-8'-8'12'0,"16"8"-8"0,-8 0 16 0,5-4-19 15,3 4 1-15,0-3 0 0,5 3 0 16,0 0-3-16,-1 0 1 0,1 0 2 16,4 0 0-16,4 7-1 15,0-3 0-15,4 0 0 16,4-1 0-16,5-3 0 16,4 0 0-16,0 0 0 31,4 0 0-31,-9 0-2 15,1-3 1-15,-9 3-9 16,-4 0 0-16,0 3-1 0,-13-3 0 16</inkml:trace>
    <inkml:trace contextRef="#ctx0" brushRef="#br0" timeOffset="25638.99">1372 2801 25 0,'-4'18'12'0,"-1"-6"-9"0,5-12 17 0,-4 7-20 31,0 1 0-31,0 10 2 16,0 5 0-16,-1 3-2 15,1 0 0-15,0 4 1 16,0 3 1-16,-1 1-1 16,1 0 1-16,4-1-2 15,0-3 1-15,0 0 0 0,0-8 0 16,-4-7-1-16,4 0 0 15,0-7-3-15,-4-4 0 0,0-1-6 16,4-3 0-16</inkml:trace>
    <inkml:trace contextRef="#ctx0" brushRef="#br0" timeOffset="23835.7">-74 3212 22 0,'-4'0'11'0,"4"-19"-6"0,0 19 11 0,0-8-14 15,-4 1 0-15,0-4 2 16,-5 3 0-16,-3 5-5 15,-5 3 0-15,0 3 3 16,-4 5 1-16,4-1-2 0,0 4 1 16,-4 1-2-16,4 3 1 0,-8-4 0 15,8 7 0-15,-4 1-1 16,0 4 1-16,-4 3-1 31,4 4 1-31,4-1-1 16,9-6 1-16,0 3-1 15,3 0 1-15,5 0-1 0,5 0 0 16,3 1 0-16,5-1 0 16,3-4 0-16,5-3 0 15,0-4 0-15,-4 0 1 16,0-8-1-16,4-3 1 16,4-4-4-16,0-8 0 0,5 1-7 15,4 0 0-15</inkml:trace>
    <inkml:trace contextRef="#ctx0" brushRef="#br0" timeOffset="26486.45">788 3555 25 0,'4'8'12'0,"21"-8"-12"15,-12 0 22-15,8 0-21 16,8 0 0-16,0 0 1 31,1 0 0-31,-1-4-3 16,1 0 1-16,8 0 1 0,4-3 1 15,0 3-1-15,0 1 0 16,0-1 0-16,0 0 0 16,-5 4-1-16,-3 0 1 15,-4 0-3-15,-5 0 1 16,-4 0-8-16,0 4 0 15</inkml:trace>
    <inkml:trace contextRef="#ctx0" brushRef="#br0" timeOffset="27178.36">876 3880 26 0,'-9'4'13'0,"22"-12"-10"0,-5 5 17 16,1-1-19-16,3 0 1 15,5 4 0-15,4-3 0 16,0-5-3-16,0 1 1 15,5-1 1-15,3 1 1 16,5-5-1-16,-1 5 0 16,5-4-2-16,0 11 1 15,0-4-6-15,-9 4 1 16,0 0-5-16,-8 4 1 16</inkml:trace>
    <inkml:trace contextRef="#ctx0" brushRef="#br0" timeOffset="26865.86">1082 3910 25 0,'0'11'12'0,"0"4"-8"0,4-11 14 0,-4 7-18 16,4 4 1-16,-4 4 1 31,0 3 1-31,-4 8-3 16,0-8 0-16,0 5 2 0,-1-5 1 15,1 0-1-15,0 1 0 16,0-4-1-16,4-1 1 16,0-3-2-16,-4-4 1 0,4-3-2 15,0-1 1-15,0-3-3 16,0-4 1-16,0 0-8 15,4-11 0-15</inkml:trace>
    <inkml:trace contextRef="#ctx0" brushRef="#br0" timeOffset="27756.18">1720 3675 30 0,'5'11'15'0,"12"-15"-15"0,-9 4 23 16,5-4-23-16,8 1 0 0,4-1-3 15,4 0 0-15,1 1-4 16,3-1 0-16</inkml:trace>
    <inkml:trace contextRef="#ctx0" brushRef="#br0" timeOffset="27539.23">1733 3495 29 0,'4'4'14'0,"9"-8"-13"0,-5 4 24 0,1-3-25 16,8 3 0-16,-1 0 1 15,5 0 0-15,0 0-5 32,0-4 1-32,5 4-5 15,-10 7 0-15</inkml:trace>
    <inkml:trace contextRef="#ctx0" brushRef="#br0" timeOffset="28058.49">2372 3503 29 0,'0'-4'14'0,"8"0"-9"0,-8 4 20 15,9-3-25-15,3 6 0 0,5-6 0 16,8 3 1-16,0 0-1 16,9-8 0-16,0 12 0 15,-1 0 0-15,1-4-9 16,-9 0 0-16</inkml:trace>
    <inkml:trace contextRef="#ctx0" brushRef="#br0" timeOffset="28721.57">3216 2954 23 0,'-4'0'11'0,"-4"15"-4"16,8-11 11-16,-4 7-16 15,-1 0 0-15,-3 11 0 0,0 8 1 16,-1 4-4-16,5 7 1 16,-4 4 1-16,-1 3 1 15,1-3-1-15,-1 4 0 16,1-16 0-16,0 5 0 15,-1-5-1-15,1 1 1 0,4-4 0 16,-1 0 0-16,1-4-1 16,0-4 1-16,0-3-1 15,0 0 1-15,-1-4-1 16,1-1 1-16,0-2-3 31,0-5 0-31,4-3-8 16,0-4 1-16</inkml:trace>
    <inkml:trace contextRef="#ctx0" brushRef="#br0" timeOffset="29356.32">3027 3070 25 0,'-4'-15'12'0,"13"11"-7"16,-9 4 14-16,8-4-18 16,5-3 0-16,3 3 0 15,5-3 1-15,5-1-3 0,3 4 1 16,9 1 0-16,0-1 1 15,4 4-1-15,0 0 0 16,0 4 0-16,0-1 0 16,-4 1 0-16,-5 7 0 15,-3 8 0-15,-9 3 0 16,-9 1 1-16,-8 3 0 16,-8 0-1-16,-13 0 1 15,-8 0 0-15,-4 1 1 16,-5-1-2-16,-4 0 1 0,-4-4-1 15,0 4 1-15,-4-3-1 16,4 3 1-16,4-11-1 16,5 0 0-16,12 0 0 15,0-4 1-15,8-4-2 16,0-3 1-16,5-4-1 16,4 4 0-16,0 0 0 15,8 7 1-15,4-4-1 16,5-7 1-16,4 4 0 15,4 0 1-15,4 3 0 16,0 4 0-16,9 4 0 16,-1 0 0-16,5 4 0 15,-4-4 0-15,-1 0 0 16,-7-4 0-16,7 4 0 16,-3-4 0-16,-5-3-1 15,-4-1 1-15,-9-3-11 0,-7 0 0 16</inkml:trace>
    <inkml:trace contextRef="#ctx0" brushRef="#br0" timeOffset="30351.58">4338 3129 23 0,'0'-7'11'0,"-4"-12"-5"0,4 8 8 16,0 0-14-16,0 3 1 0,0 1 0 16,-4-4 1-16,4 3-2 15,0 1 0-15,-4-1 1 16,-5 5 1-16,-3 3-1 15,-5 3 1-15,0 1-1 16,-4 0 1-16,4 7-1 16,1-4 0-16,-1 12 0 0,4 4 0 15,1 3 0-15,3-4 0 16,5 4-1-16,0 0 1 31,4-3-1-31,4-1 0 16,4 1 0-16,5-5 0 15,0-3 0-15,3-7 0 0,1-5 1 16,4 1 0-16,-4-11 0 16,-4-5 0-16,-1-10 0 15,1-8 1-15,-1-11-2 0,1 4 1 16,0-8-1-16,-1 0 1 16,1-3-2-16,-1-1 1 15,-3 19 0-15,-1 8 0 16,1-4-1-16,-1 3 1 15,1 1-1-15,-5 3 1 0,0 0 0 16,0 4 0-16,0 0-1 16,1 8 0-16,-5 7 0 31,0 0 1-31,0 4-1 16,0 3 1-16,0-3 0 0,-5 3 0 15,1 5 1-15,0 6 0 16,4 5-1-16,0 7 1 15,0-1-1-15,0 1 0 16,-4 8 0-16,4 7 0 0,0-8 0 16,0 0 0-16,0-7 0 15,4-4 0-15,0 0 0 16,0-3 1-16,-4-8-1 16,5 0 1-16,-5-8-4 15,0 1 1-15,0-8-8 16,0 0 1-16</inkml:trace>
    <inkml:trace contextRef="#ctx0" brushRef="#br0" timeOffset="30868.37">4658 2834 24 0,'-4'4'12'0,"8"-8"-7"0,-4 4 12 16,0 0-14-16,4-3 0 0,0 3 1 16,0 7 0-16,1 4-5 15,-1 8 0-15,0 3 3 16,4 4 1-16,-3 1-2 31,3 6 0-31,-4 8 0 16,5-7 0-16,3 3-1 15,1 1 1-15,-5-5-1 0,1-7 1 16,3 1-1-16,-3-9 1 16,-1-3 0-16,-4-4 0 15,5 1 0-15,-1-9 0 0,1-6 0 16,-1-1 0-16,0-11 0 15,1-4 0-15,-1-7-1 16,1-4 1-16,-1 0-1 16,0-3 1-16,5-1-1 15,4-3 0-15,-5-1 0 16,1 1 0-16,0 3-1 16,-1 1 1-16,1-5-2 15,-1 5 0-15,1 3-4 0,-5 8 1 16,1 7-7-16,-1 0 1 15</inkml:trace>
    <inkml:trace contextRef="#ctx0" brushRef="#br0" timeOffset="31243.4">4179 3492 30 0,'12'3'15'0,"22"5"-14"15,-21-8 22-15,3 0-22 16,1-8 0-16,13 8-1 16,7 0 1-16,14 0-1 15,4-3 0-15,3-5 0 16,1 5 1-16,0-5-1 16,-4 4 1-16,-9 1-2 0,-4-5 1 15,-8 4-7-15,-9 1 0 16,-4 3-2-16,-13 0 0 15</inkml:trace>
    <inkml:trace contextRef="#ctx0" brushRef="#br0" timeOffset="31886.34">4288 3764 25 0,'-4'-11'12'0,"12"4"-11"0,-8 7 21 0,0 0-20 15,4 3 1-15,1 5 1 16,-1 3 0-16,0 4-5 16,0 0 0-16,-4 4 3 15,4-4 1-15,1 7-2 16,-1 4 1-16,0-3-1 16,0 6 1-16,0-2-1 0,1 3 0 15,-1-1 0-15,0-2 0 16,-4-1 0-16,0-8 0 0,4-3-1 15,0-3 1-15,-4-1-1 16,0-4 1-16,5-3 0 31,-5 0 0-31,4-1 0 16,0 1 1-16,-4-4-1 16,0 0 0-16,4-7 0 15,0 3 0-15,1-4-1 0,-1 1 1 16,4-4-1-16,1 0 0 15,-1-4 0-15,5 0 1 16,4-8-1-16,4 5 0 16,-5-5 0-16,5-3 1 15,0 0-1-15,0-8 0 0,0 4 0 16,5-3 1-16,-5 3-1 16,0 4 1-16,-5 3-1 15,-3 1 0-15,0 3-1 16,-5 4 1-16,0-3-3 15,1 6 0-15,-5 5-10 16,0-1 0-16</inkml:trace>
    <inkml:trace contextRef="#ctx0" brushRef="#br0" timeOffset="38544.45">384 5669 20 0,'-12'4'10'0,"12"-4"-2"0,0 0 12 0,0 0-19 15,4-4 1-15,-4 4 1 16,4-7 0-16,0-1-4 16,-4 1 1-16,4-4 2 15,1-4 0-15,3-4-1 0,0-3 1 16,5 3-1-16,4-3 0 16,0-8-1-16,4-8 0 15,0 5 0-15,0-5 0 16,0 1-1-16,-5-4 1 0,1 0-1 15,-4-4 0-15,-5 11 1 16,-3 5 0-16,-1 2 0 16,-4 1 0-16,0 11 0 15,0 0 0-15,-4 4 0 16,-1 4 1-16,-3 3-1 16,-1 8 1-16,1 3 0 15,-5 4 0-15,1 8-1 16,-1 11 1-16,1-4 0 15,-1 0 0-15,0 4-1 0,1 4 1 16,-1-1 0-16,1 8 0 16,3-11-1-16,1 4 0 15,-1 0 0-15,1 3 1 16,4 4-1-16,0-4 0 16,-1-3 0-16,5-8 1 15,0 0-1-15,5 0 0 16,3 1 0-16,0-9 0 15,5-7 0-15,4-3 1 16,4-4-1-16,4-8 0 16,0-4-3-16,5 5 0 0,-1-8-8 15,1-4 1-15</inkml:trace>
    <inkml:trace contextRef="#ctx0" brushRef="#br0" timeOffset="39166.11">846 5393 26 0,'0'7'13'0,"-4"-18"-10"16,4 15 16-16,-4 0-18 15,0 3 0-15,0 1 2 0,-1 7 0 16,1-4-3-16,0 0 0 16,0 4 2-16,-5 7 0 15,1 1 0-15,4 7 0 16,0 0-1-16,-1-4 1 16,1-4-2-16,4 1 1 15,0-1-1-15,0-3 1 31,0-4-1-31,0-1 1 0,0-6 0 16,0-1 0-16,0-7-1 16,4-3 1-16,1-5 0 15,-1 1 0-15,4-8-1 0,5-4 0 16,4-3-1-16,4-4 1 16,4-1-1-16,-4 5 0 15,4 0-1-15,-4 7 1 16,0-4 0-16,0 12 0 0,-8-1 0 15,-1 1 0-15,1 3 0 16,-5 0 1-16,1 4-1 16,-5 0 1-16,0 4 0 31,0 3 1-31,-4 8 0 0,0 4 0 0,0 0 0 31,0 3 0-31,0 0-1 16,0 1 1-16,0-4-1 0,0 3 1 15,0-3-1-15,0-4 1 16,5-1-2-16,-1-2 0 0,0-5-6 16,0-3 1-16,9 0-4 15,4-8 0-15</inkml:trace>
    <inkml:trace contextRef="#ctx0" brushRef="#br0" timeOffset="40581.6">1304 5397 27 0,'5'3'13'0,"11"-6"-13"16,-7 3 21-16,8-8-21 16,0 5 1-16,12 3 1 0,9-4 0 15,4 4-3-15,4 0 1 16,-4-8 1-16,4 1 1 0,-4 3-1 15,4 4 1-15,1-7-1 16,-1 3 0-16,-4 0-1 31,-4 0 1-31,-5 1-2 0,-7-5 1 0,-5 4-7 32,-9 1 1-32,-3 3-4 15,-9 0 1-15</inkml:trace>
    <inkml:trace contextRef="#ctx0" brushRef="#br0" timeOffset="41291.32">1325 5576 27 0,'0'-7'13'0,"9"-5"-6"0,-5 9 16 15,5-1-22-15,-1 0 1 16,5 0 0-16,-1 1 1 16,5-1-4-16,4 0 0 15,8 4 3-15,13 0 0 16,-4-4-2-16,0 1 1 15,0-1-1-15,0-3 1 16,-1 3-2-16,5 0 1 16,1 0-4-16,-6 4 0 15,-3 0-6-15,0 8 0 0</inkml:trace>
    <inkml:trace contextRef="#ctx0" brushRef="#br0" timeOffset="40062.49">1359 4709 29 0,'-4'-7'14'0,"8"-1"-12"0,-4 8 24 0,0 0-26 16,9 0 1-16,-1 0 0 15,0 0 0-15,5 0-2 16,8 4 1-16,4 0 0 16,13 0 1-16,-4-4-1 15,3 3 1-15,1-3-1 0,4 4 1 16,0-4-1-16,-4-4 1 15,4 1-1-15,-4 3 1 16,-4-4-1-16,-5 0 0 16,-4 0-2-16,-4 1 0 0,-4-1-3 15,0 4 1-15,0-4-6 32,-5 4 1-32</inkml:trace>
    <inkml:trace contextRef="#ctx0" brushRef="#br0" timeOffset="39712.13">1632 4818 19 0,'4'-8'9'0,"-4"8"-5"16,0 0 10-16,0 0-12 15,0 0 1-15,0 0 2 16,0 0 1-16,0 0-7 16,0 4 0-1,0-4 4-15,0 4 1 16,0-4-1-16,-4 7 0 16,0 4-2-16,4 8 0 15,-4 7 0-15,0 4 0 16,-1 26 0-1,1-4 0-15,4-3-1 16,-4-8 1-16,0 0-1 16,0-11 1-16,4-8 0 15,-5-3 1-15,5-4-3 0,0-7 0 16,-4-8-7-16,0-4 0 16,4-11-2-16,0 0 0 15</inkml:trace>
    <inkml:trace contextRef="#ctx0" brushRef="#br0" timeOffset="40978.82">1649 5602 23 0,'0'11'11'0,"-4"8"-9"0,4-11 17 16,0 3-18-16,4 0 0 15,0 4 2-15,-4 11 1 16,0 0-4-16,0 4 0 15,0 0 3-15,0 0 0 16,-4 0-1-16,4-4 1 16,-4-4-2-16,0-3 1 0,-1 0-1 15,5-1 0-15,0-10 0 16,0-1 0-16,0 1-1 16,0-5 0-16,5 1-3 15,-5-4 1-15,0-7-8 16,-5-1 0-16</inkml:trace>
    <inkml:trace contextRef="#ctx0" brushRef="#br0" timeOffset="41745.02">1910 5808 20 0,'-9'15'10'0,"1"22"-2"0,8-30 9 16,0 5-15-16,0 3 0 15,0-4 2-15,0 4 0 32,0 3-5-32,0 1 0 0,4 0 4 0,0-4 0 31,5 0-1-31,-1-4 0 0,5-4-1 16,3 1 0-16,1-8 0 15,0-4 0-15,4-3 0 16,-4-8 0-16,4 3 0 15,0-3 0-15,-4-3-1 0,-5-1 1 16,-3-11-1-16,-9 4 1 16,-5 4 0-16,-3-8 0 15,-9 7-1-15,-8 5 1 16,0 6-1-16,0 5 0 0,-1 0 0 16,1 3 0-16,0 4-4 15,8 4 1-15,0 3-8 16,13-3 0-16</inkml:trace>
    <inkml:trace contextRef="#ctx0" brushRef="#br0" timeOffset="37278.5">-368 5307 20 0,'4'0'10'0,"-16"4"-5"15,12-4 10-15,-5 0-14 0,1 0 0 16,-13-4 1-16,1 4 1 15,-5 0-3-15,-5 4 1 16,1 0 2-16,0 3 0 16,0 4-1-16,-5 0 1 0,1 4-1 15,-1 4 1-15,1 3-2 16,0-7 0-16,-1 0 0 16,1 4 0-16,4 7 0 15,4 4 0-15,4-4-1 31,4 4 1-31,1-4-1 16,3-3 1-16,5-1-1 0,0-3 1 16,0 3-1-16,4 1 0 15,8 3 0-15,0-11 0 16,5 3 0-16,0-3 1 0,3 0-1 16,1-4 0-16,4 1 0 15,4-5 0-15,1 1 0 16,-1-8 1-16,4 0-2 15,-4-4 1-15,5-4-6 16,-5 1 0-16,9-1-5 0,-9 1 1 16</inkml:trace>
    <inkml:trace contextRef="#ctx0" brushRef="#br0" timeOffset="37791.95">-284 5632 26 0,'-17'8'13'0,"21"3"-12"0,1-8 19 0,-1 5-18 16,0-1 0-16,0 5 1 16,0-5 1-16,1 8-5 31,-1 4 0-31,0-1 3 0,0 5 1 16,0-1-2-16,1 1 1 15,-1-1-1-15,0 0 1 16,0-7-1-16,0 4 0 15,1-8 0-15,-1 0 0 0,0-3 0 16,0-4 0-16,0-1 0 16,-4-3 1-16,5-7-1 15,-5 7 0-15,4-8-1 16,0-3 1-16,0-4-1 16,0 0 1-16,5-11-1 15,-1-4 1-15,1 8-1 16,3-4 0-16,1 0 0 0,4-4 0 15,0 0-2-15,-5 4 0 16,1 3-7-16,-1 5 1 16,1 3-4-16,0 3 1 15</inkml:trace>
    <inkml:trace contextRef="#ctx0" brushRef="#br0" timeOffset="42829.09">3250 5285 25 0,'-8'7'12'0,"8"-7"-5"0,0 0 16 16,0 0-22-16,8 0 1 15,5 0 1 1,-5 0 0-16,5 0-4 16,4-4 1-16,4 1 2 15,8 3 0-15,9-4-1 16,0 4 0-16,-1-4-3 16,-3 0 0-16,0 4-8 15,-9-3 1-15</inkml:trace>
    <inkml:trace contextRef="#ctx0" brushRef="#br0" timeOffset="44066.57">3809 5031 26 0,'4'-12'13'0,"17"-14"-11"15,-8 19 17-15,8-4-19 16,0-1 1-16,4 1-1 15,4 4 1-15,1-1-1 16,-1 1 1-16,9 3 0 16,0 4 0-16,4 0-1 15,0 4 1-15,-8 0-1 16,-5 3 1-16,-4 4-1 0,-4 4 1 0,-4 0-1 16,0 0 1-16,-9 4 0 15,-4 3 0-15,1 1 0 16,-5-1 0-16,-5 0 0 15,-3 8 0 1,-9-7 0-16,-4-1 0 16,-4-3-1-16,-4-1 0 15,-1-6 0-15,1-1 1 16,-1 0-1-16,5 0 0 16,4 0 0-16,0-3 0 0,4-4 0 15,5 3 0-15,3-3 0 16,1 0 0-16,4-1 0 15,-1 5 0-15,5-4 0 16,5 3 0-16,-1 0 0 16,4 5 1-16,5 3-1 0,4-4 1 15,8 4-1-15,-4 3 1 16,4-3 0-16,0-3 0 16,-4 3 0-16,0-1 0 0,0 5-1 15,-4 4 1-15,0-8 0 16,0-1 0-16,-5 1-1 15,-3-3 1-15,-1-1-1 32,-4 0 1-32,1-4-1 15,-1 1 0-15,4-4-10 0,5-4 1 16,4 0-3-16,-9 0 1 16</inkml:trace>
    <inkml:trace contextRef="#ctx0" brushRef="#br0" timeOffset="43407.24">4061 4978 18 0,'-4'4'9'0,"4"7"3"15,0-7 4-15,0 0-15 16,0 3 1-16,-4 4 2 16,0 8 0-16,-1 7-5 0,1 8 1 15,0 3 3-15,0 4 0 16,0-3-1-16,-5 7 0 16,5-1-1-16,-5-6 0 15,1-1 0-15,0 0 0 16,3 1-1-16,1-1 1 15,0-7 0-15,0-8 0 16,4-3-2-16,0-4 1 16,0-8-4-16,0-3 1 15,0-11-7-15,0-1 0 16</inkml:trace>
    <inkml:trace contextRef="#ctx0" brushRef="#br0" timeOffset="45003.49">4612 5386 21 0,'-5'-4'10'0,"10"-7"-8"0,-5 11 13 0,4-8-15 16,0 1 0-16,4-5 2 15,1 1 0-15,-5 0-1 16,0 0 0-16,0 0 2 15,5-1 0-15,-1-3 0 0,1-3 0 16,-1-1-1-16,0-3 0 16,1-4-1-16,3-1 0 15,-3 1-1-15,-1-7 1 16,1 3-1-16,-5 0 1 0,0-4-1 16,0 1 0-16,0 3 0 15,-4 4 1-15,-4-1-1 16,0 9 1-16,0 3-1 31,0 7 0-31,-5-3-1 16,1 7 1-16,-1-7-1 0,1 4 1 15,-5 3-1-15,1 8 1 16,-1-1 0-16,1 9 1 16,-1 3-1-16,0 7 1 15,1 4-1-15,-1 4 1 16,5 0 0-16,-1 7 0 15,5 4 0-15,4 4 0 16,0-4-1-16,4 0 0 16,1-3 0-16,3 3 1 0,0-4-1 15,5-3 0-15,0-4 0 16,-1-8 0-16,1-3 0 16,4-4 1-16,-5-4 0 15,5 0 0-15,0-3-1 16,0-5 1-16,-1 1-3 15,1-8 0-15,0-3-9 16,4-1 1-16</inkml:trace>
    <inkml:trace contextRef="#ctx0" brushRef="#br0" timeOffset="45638.6">4965 5061 25 0,'-5'0'12'0,"1"18"-7"0,4-14 12 16,0 7-16-16,-4 4 1 15,0 8 1-15,0-1 0 16,-1 0-4-16,1 4 1 16,0 4 2-16,-4 0 1 15,3 0-2-15,1 4 1 0,0-4-1 16,0-8 1-16,4-3-1 16,0-4 0-16,4 0 0 15,0-4 0-15,-4-4 0 16,9-3 0-16,-1-8-1 15,0-7 1-15,1-4-1 16,-1-7 1-16,1-1-2 16,-1 1 0-16,0-4 0 15,1 0 0-15,3-1 0 16,1 5 0-16,4 0 0 16,4 3 0-16,-4 4 0 15,4 4 1-15,-5 3-1 16,1 5 1-16,0 6-1 15,0 1 0-15,-4 4 1 16,-1 3 0-16,-3 0 0 16,-5 4 1-16,0 4 0 0,-4-1 0 15,0 1 0-15,-4 0 1 16,4-1-1-16,-4 1 0 16,-1 0 0-16,5-1 1 15,0 1-2-15,-4-4 1 16,4-4-2-16,0 0 1 15,0 1-5-15,4-5 0 0,5-7-6 16,-1-7 1-16</inkml:trace>
    <inkml:trace contextRef="#ctx0" brushRef="#br0" timeOffset="46735.22">5545 5132 26 0,'8'-23'13'0,"17"19"-11"15,-12 4 19-15,-5-11-19 0,5 0 0 16,4 3 0-16,8 1 1 15,0 3-4-15,9-3 1 16,3 3 2-16,10 0 0 0,-1 1-1 16,0-1 0-16,-4 0-1 15,4 0 1-15,-4 1 0 16,-4-1 0-16,-4 0-3 31,-5 0 1-31,-8 4-6 16,-8-3 0-16,-5-1-3 15,-8 4 1-15</inkml:trace>
    <inkml:trace contextRef="#ctx0" brushRef="#br0" timeOffset="46303.78">5629 4384 23 0,'0'-3'11'0,"0"14"-5"0,0-11 13 0,0 0-16 16,0 4 0-16,0 7 1 15,0 4 0-15,0 3-5 16,0 5 0-16,4 3 3 31,0 0 1-31,4 4-2 16,1 4 1-16,-1-1-1 15,-4 1 0-15,1 0-1 0,-1-8 1 16,0 0 0-16,4 0 0 16,-3 8-1-16,-1-8 1 15,0-4-1-15,0 1 1 0,0-5 0 16,1-3 0-16,-1-4 0 16,-4-3 0-16,4-4 0 15,-4-4 1-15,0 0 0 16,8-12 0-16,1-3-1 15,-1 1 1-15,1 2-1 16,3-3 0-16,1-3 0 16,-1-5 0-16,5-7-1 0,0-7 0 15,0 3-1-15,0-3 0 16,4-4 0-16,0-4 0 16,4 0-1-16,-4 8 1 15,0 0-1-15,-4 3 1 16,-5 0 0-1,1 12 0-15,0 3 0 16,-5 1 0-16,0 3-1 16,-3 3 0-16,-1 5-5 15,-4 7 1-15,4 0-6 16,-4 4 1-16</inkml:trace>
    <inkml:trace contextRef="#ctx0" brushRef="#br0" timeOffset="47235.22">5708 5277 21 0,'-4'8'10'0,"8"-1"-5"16,1-3 16-16,-1 0-20 16,-4 7 1-16,4 0 1 15,-4 8 0-15,4-1-4 16,-4 9 1-16,0-13 2 15,0 5 1-15,4 0-1 16,-4 3 0-16,5 4-1 16,-1-7 1-16,4 0-1 15,-4-1 1-15,1-3-1 16,3 0 0-16,-4-4 0 16,0-3 1-16,-4-1-1 15,5-3 1-15,-5-4-1 16,0 0 0-16,4-7 0 15,0-5 1-15,4-2-1 16,1-5 0-16,3 0-1 0,5 4 0 16,0-7 0-16,4-8 0 15,0-4-2-15,4 4 1 16,1-3 0-16,-5 3 0 16,0 4-2-16,-5-4 0 15,1 8-3-15,-4 3 0 16,-1 0-5-16,1 4 0 15</inkml:trace>
    <inkml:trace contextRef="#ctx0" brushRef="#br0" timeOffset="47764.09">6036 5520 22 0,'-4'15'11'0,"4"15"-8"0,0-23 14 15,0 4-15-15,0 1 1 16,4 3 2-16,-4 0 0 16,4 0-7-16,1-4 1 15,-1 0 4-15,4 0 0 16,5 0-1-16,4-3 0 15,-1-4-1-15,5-4 0 16,0 0-1-16,5 0 1 0,-1-8 0 0,-8-3 0 16,-5 0 0-16,1-4 0 15,-1-4-1-15,-3 0 1 16,-9 1 0-16,-4-1 0 16,-9 0 0-16,5 4 0 15,-5 0 0-15,-4 4 0 0,5 0 0 16,-5 7 0-16,0-3-3 15,-4 7 1-15,4-4-11 16,-8 12 1-16</inkml:trace>
    <inkml:trace contextRef="#ctx0" brushRef="#br0" timeOffset="42132.64">2447 5296 28 0,'-4'0'14'0,"13"-4"-7"0,-9 4 17 0,4-4-24 15,4 4 1-15,5 0 0 32,0-3 1-32,3-1-3 15,5 4 1-15,0-4 1 0,5 4 1 16,-5 0-4-16,0-4 1 15,-5 4-9-15,-3 0 1 0</inkml:trace>
    <inkml:trace contextRef="#ctx0" brushRef="#br0" timeOffset="42417.31">2389 5464 34 0,'-5'-4'17'0,"10"12"-18"15,-1-5 25-15,0-3-23 16,4 0 0-16,5 0 1 15,4 0 0-15,4-3-3 16,4 3 1-16,9-8-5 0,-1 4 0 16,1-3-5-16,0 3 1 15</inkml:trace>
    <inkml:trace contextRef="#ctx0" brushRef="#br1" timeOffset="77848.97">9558 4982 21 0,'0'0'10'0,"0"0"-4"0,0 0 10 16,0 4-15-16,0 0 0 15,4 3 1-15,-4 1 1 16,0 6-3-16,4 9 0 15,4 7 2-15,1 0 1 0,8 7-2 32,-1 0 1-32,1 8 0 15,0 4 0-15,0-4-2 16,0 3 1-16,-1 4-1 16,1 4 1-16,0-3-1 0,-4-8 1 0,-1 3-1 15,-3 1 1-15,-1-8-1 16,-8-4 1-16,0-3 0 15,-4-4 0-15,-4-4 0 16,-1 0 0-16,-3-7-1 0,-5-4 1 16,0-8-1-16,-4-11 1 15,0-7-1-15,0-8 0 16,8 1 0-16,1-12 0 16,-1 0-1-16,5 4 1 31,-1-4-1-31,1-4 1 0,4 1-1 15,4-1 1-15,8 0-1 16,5 8 1-16,3 8-1 16,5-5 1-16,5-3 0 15,3-8 0-15,0 5-1 0,1-1 1 16,-1 0 0-16,1-4 0 16,-1 1 0-16,-8-1 1 15,-4 0-1-15,-4 1 1 16,-9 3 0-16,-4 0 0 0,-4 8-1 15,-1-1 1-15,-3 4-1 16,0 4 1-16,-5 4-1 16,5 4 0-16,-1-1-1 31,1 8 1-31,-5-3-1 16,9 3 0-16,4 0-2 0,0 7 1 15,4 1-8-15,9 3 0 16</inkml:trace>
    <inkml:trace contextRef="#ctx0" brushRef="#br1" timeOffset="78165.69">10226 5064 27 0,'0'4'13'0,"4"-8"-6"0,-4 4 17 0,8-3-24 31,1-1 0-31,-1 0 1 0,9 4 0 0,0 0-2 32,8-4 1-32,0 4-1 15,0-3 1-15,5 3-9 0,-5-4 1 0</inkml:trace>
    <inkml:trace contextRef="#ctx0" brushRef="#br1" timeOffset="78497.13">10230 5285 25 0,'0'7'12'0,"21"-14"-6"16,-13 3 13-16,9 4-17 0,4-4 0 0,4-3 0 15,5-1 0-15,-1 5-6 16,1-1 0-16,3 4-4 15,-12 0 1-15</inkml:trace>
    <inkml:trace contextRef="#ctx0" brushRef="#br1" timeOffset="83824.37">11293 4403 19 0,'-8'4'9'0,"-1"-19"-3"15,9 7 9-15,-4 5-14 16,0-1 1-16,-4 0 1 16,-1 1 0-1,-4-1-3-15,1 4 0 16,-5 0 3-16,-4 0 0 15,0 4-1-15,-4-1 1 16,0 8-1-16,-5 1 0 16,1 3-1-16,-1 11 0 15,1-4 0-15,8 1 0 16,4 3-1-16,0 0 1 0,5-4-1 16,3 4 1-16,-3 1 0 15,3 2 0-15,-3 1-1 16,3-7 1-16,5 3-1 15,4 0 1-15,0 0-1 16,0 0 1-16,9-3-1 16,-1-5 1-16,9-3-1 0,0-3 1 15,4-1-1-15,8-4 1 16,5-3-3-16,3-4 0 0,-3-4-9 16,-5 4 1-16</inkml:trace>
    <inkml:trace contextRef="#ctx0" brushRef="#br1" timeOffset="85662.45">11129 5449 17 0,'0'-4'8'0,"4"-7"0"0,-4 11 9 15,0-11-15-15,-4 3 0 16,-4 1 1-16,-5-4 1 16,1 3-5-16,-5 1 1 15,-4 3 3-15,0 0 0 16,-9 4-1-16,5 4 0 0,4 0-1 15,-4 7 1-15,0 4-1 16,0-4 1-16,-5 0-1 16,5 1 0-16,4 2 0 15,4 5 0-15,0 7 0 16,9 0 0-16,8 4-1 16,0 0 1-16,8 0-1 15,9 0 0-15,0 0 0 16,0 3 0-16,4-10 0 15,8-1 0-15,5-7 0 16,4-4 0-16,-1-3-3 16,5-8 0-16,0 0-8 15,-8-4 1-15</inkml:trace>
    <inkml:trace contextRef="#ctx0" brushRef="#br1" timeOffset="85084.34">10869 5154 22 0,'0'7'11'0,"17"-25"-5"0,-9 18 13 15,5-4-18-15,8 0 0 16,8 1 0-16,13-5 0 15,13 4-2-15,3 4 1 16,10-3 0-16,7 3 1 16,-7-4-1-16,3 0 1 15,-4 0-1-15,0 1 0 16,-4 3 0-16,1 0 0 16,-18 0-4-16,-8 3 1 15,-13 1-5-15,-13 0 0 0</inkml:trace>
    <inkml:trace contextRef="#ctx0" brushRef="#br1" timeOffset="86313.73">11327 5569 25 0,'-4'0'12'0,"12"0"-7"16,-8 0 15-16,0 0-18 16,0 0 1-16,4 3 0 15,-4 5 1-15,4 3-5 16,-4 0 1-16,5 4 2 15,-1 0 1-15,4 7-2 16,1 1 1-16,-1-1-1 16,5-3 1-16,-1 7-1 0,1 0 0 15,-1 0-1-15,1-7 1 16,0 7-1-16,-5-7 1 0,0 0-1 16,1-4 1-16,-1-1-1 15,-4-6 1-15,1-1 0 31,-1-3 1-31,-4 0-1 16,0 0 1-16,0-4 0 16,0-8 0-16,4 1-1 15,0-1 1-15,0-3-2 16,1-4 1-16,-1 0-1 0,-4-4 0 16,4-3 0-16,4-4 0 15,1 0-1-15,3-4 1 16,1-4 0-16,0 1 0 0,3 3-1 15,-3 0 1-15,0 4-1 16,4 0 0-16,-9 3-2 16,0 4 1-16,-8 8-10 15,0 4 1-15,0 11-2 16,5 3 1-16</inkml:trace>
    <inkml:trace contextRef="#ctx0" brushRef="#br1" timeOffset="84675.96">11310 4780 22 0,'-4'-15'11'0,"16"1"-9"0,-7 6 17 31,3 1-17-31,5 3 0 16,-1 0 1-16,9-3 1 0,0 3-5 15,4 0 0-15,1 0 2 16,-1 8 1-16,0 0-1 16,0 3 0-16,0 5-1 15,-4 3 1-15,-4-4-1 16,-4 4 1-16,-5-4 0 16,-8 4 0-16,-4 0 1 0,-4 3 0 0,-5 1-1 15,0-4 1-15,-8 0-1 16,0-8 1-16,0 1-1 15,-4-4 0-15,0-4-2 32,4-4 0-32,4-4-3 15,5 1 0-15,3 3-7 0,5 4 1 16</inkml:trace>
    <inkml:trace contextRef="#ctx0" brushRef="#br1" timeOffset="84341.33">11407 4754 19 0,'4'8'9'0,"4"-23"0"0,-8 19 5 16,0-1-12-16,-4 1 0 0,4 3 0 15,-4 8 1-15,4-3-3 16,-4 3 0-16,-5 3 2 31,5 5 1-31,0 3-1 16,0 4 1-16,-1 3-1 16,1 1 0-16,4 3-1 15,0-3 1-15,0-4-1 16,0 3 1-16,-4 1-1 0,4-12 0 15,0-7-1-15,0-3 1 16,0-5-3-16,0-3 1 0,0-4-7 16,-4-8 1-16,4 1-4 15,-4-12 1-15</inkml:trace>
    <inkml:trace contextRef="#ctx0" brushRef="#br0" timeOffset="53938.12">-6701 6872 22 0,'-29'23'11'0,"8"29"-8"0,17-37 15 0,-1 7-17 16,1 8 1-16,0 15 1 15,0 3 0-15,0 9-3 16,-5 6 0-16,9 4 2 0,0 0 0 16,0 4 0-1,0 8 0-15,0 7-1 16,4-4 0-16,5-4-1 15,3 1 1-15,1-19-1 16,8-4 0-16,4 3 0 16,5-10 0-16,-1-4 0 15,5-4 0-15,-1-7-3 16,-3-8 1-16,3-4-8 16,5-11 1-16</inkml:trace>
    <inkml:trace contextRef="#ctx0" brushRef="#br0" timeOffset="53379.51">-5087 6988 26 0,'13'34'13'0,"33"10"-10"0,-29-25 15 0,4 7-18 16,4 12 1-16,0 3 1 16,-4 7 0-16,-4 5-2 15,-5 3 0-15,1 3 1 16,-5 5 1-16,-12 3-1 0,-4 4 1 31,-5 0-1-31,1-8 1 16,-5-6-2-16,-4-5 1 15,-4-4-7-15,-1-3 1 16,1-4-5-16,-8-7 1 0</inkml:trace>
    <inkml:trace contextRef="#ctx0" brushRef="#br0" timeOffset="58480.77">-4562 7459 21 0,'-4'3'10'0,"4"-3"-3"0,0 0 10 15,0 0-16-15,4 0 0 16,5 0 1-16,-1 0 0 0,5 0-2 16,3 0 1-16,5 0 1 15,5 0 0-15,3-7-1 0,5 3 1 16,-1 4-1-16,1 0 0 16,-5-4-2-16,-3 4 0 15,-5 4-8-15,4-8 1 16</inkml:trace>
    <inkml:trace contextRef="#ctx0" brushRef="#br0" timeOffset="58050.72">-4562 7279 19 0,'4'4'9'0,"-4"-4"-2"16,0 0 9-16,5 0-15 16,3-4 0-16,0 4 1 15,1 0 1-15,3-3-4 0,5 3 1 16,4-4 1-16,0 8 0 15,4-8 0-15,1 4 0 16,-1 0-1-16,0 0 0 31,9 0-7-31,-5 0 0 0</inkml:trace>
    <inkml:trace contextRef="#ctx0" brushRef="#br0" timeOffset="51691.79">-6112 7477 27 0,'8'0'13'0,"21"0"-9"16,-16-3 19-16,12-1-23 15,9 4 0-15,4-4 0 16,4 4 1-16,8-4-1 15,1 4 1-15,-1 4-1 16,0-4 1-16,1 4 0 16,-9-4 0-16,-4 0 0 15,-5-4 0-15,-3 4-5 0,-5 0 0 16,-4 0-5-16,0-7 0 16</inkml:trace>
    <inkml:trace contextRef="#ctx0" brushRef="#br0" timeOffset="51245.57">-6033 6726 22 0,'0'-7'11'0,"21"0"-8"0,-12 3 19 31,3 0-21-31,5 0 0 0,4-3 1 16,4-1 0-16,5 5-3 15,8 3 1-15,4 0 1 16,4 0 1-16,4 3-1 16,1-3 0-16,-9 0-1 15,-4 4 1-15,-5 4-1 0,-3-8 1 16,-5 0-4-16,-4 0 0 15,0 3-6-15,-4 1 0 16</inkml:trace>
    <inkml:trace contextRef="#ctx0" brushRef="#br0" timeOffset="50861.96">-5692 6794 19 0,'-4'-4'9'0,"12"19"-1"0,-8-15 9 15,0-4-16-15,-4 4 0 16,0 0 0-16,-5 0 1 0,1 0-2 16,-1 8 1-16,5 3 1 15,0 8 0-15,0 3 0 16,0 4 1-16,-1 8-1 15,5-8 0-15,-4 4-2 16,4 7 1-16,4-3 0 0,-4-4 0 16,0 3-1-1,-4-3 1-15,4-7-1 0,0-1 1 16,0-7-1-16,-4 0 1 16,4-8-2-16,-4 1 0 15,0-5-8-15,-5 5 0 0,1-8-1 16,-1 4 1-16</inkml:trace>
    <inkml:trace contextRef="#ctx0" brushRef="#br0" timeOffset="65799.17">-1679 6816 18 0,'8'4'9'0,"30"-12"0"0,-25 8 7 0,-1-3-14 15,1-1 0-15,4 0 1 16,4 4 0-16,4 0-4 16,13 4 0-16,0-4 3 15,8 0 0-15,0-8-1 16,5 5 0-16,-5-8 0 15,0 7 0-15,0-4-1 16,-8 5 0-16,-4-1 0 16,-9 4 0-16,-4 0-3 15,-9-4 1-15,-3 4-7 16,-5 4 1-16</inkml:trace>
    <inkml:trace contextRef="#ctx0" brushRef="#br0" timeOffset="64688.58">-1532 6181 13 0,'0'0'6'0,"8"0"2"0,-8 0 6 16,0 0-12-16,0 0 1 15,9 4 1-15,-9 0 1 0,4-1-6 16,-4 9 1-16,0-5 4 16,0 4 0-16,0 4-1 15,0 0 0-15,4 4-1 16,-4-1 0-16,4 9-1 16,1-1 1-16,-5 4-1 0,0 3 0 15,0-3 0-15,0 4 0 16,0-4 0-16,0-8 0 15,0 4-1-15,0-3 1 16,0-8 0-16,0-4 0 0,0-4-1 16,0 1 1-16,0-1-3 15,0-3 1-15,0 3-9 32,0-14 0-32</inkml:trace>
    <inkml:trace contextRef="#ctx0" brushRef="#br0" timeOffset="65392.92">-1570 6185 22 0,'0'-15'11'0,"4"11"-4"16,1-3 9-16,3 3-16 16,0 0 1-16,5 1 0 0,4 3 0 15,0 0-1-15,4-4 0 16,4 0 0-16,0 4 1 16,4 0-1-16,1-4 0 0,-1 4 0 31,-3 0 1-31,-5 4-1 15,-5 4 1-15,-3-1 1 16,-5 4 0-16,-8 0-1 16,-4 4 1-16,-4 4-1 15,-5-4 1-15,-4 0-1 16,1 0 0-16,-6 0-1 16,-3 0 1-16,0-4-1 15,0 0 1-15,4 0-1 16,0-3 1-16,4-1-2 0,0 1 1 15,5-5 0-15,-1 1 0 16,0 0 0-16,5 0 0 16,4-1 0-16,4 1 0 15,0 0 0-15,4 3 1 16,4-3-1-16,9 0 1 16,0 3 0-16,0 8 0 15,4-4-1-15,0 1 0 16,0 6 0-16,0-3 1 15,-4 4-1-15,-1 0 1 0,1 3-1 16,0-3 0-16,0-1 0 16,-4 1 1-16,-1-4-1 15,1 0 1-15,-1-4 0 16,-3 0 0-16,-1-3 0 16,1-8 0-16,-1 0 0 15,-4 4 0-15,-4-4-1 16,0 0 0-16,0 0-1 15,-4 0 0-15,0 3-4 16,0-3 1-16,-1 4-8 16,-3 0 1-16</inkml:trace>
    <inkml:trace contextRef="#ctx0" brushRef="#br0" timeOffset="59468.45">-3347 6603 19 0,'0'4'9'0,"4"-15"-4"0,-4 11 8 0,0 0-12 16,0 0 1-16,0 0 1 15,0 0 1-15,4 0-4 32,0 3 0-32,5-3 3 0,-1 12 0 15,5-1-1-15,-5 11 1 16,0 1-2-16,1 3 1 16,-1-4-1-16,5-3 1 15,-1 3-1-15,1 5 0 0,0 2 0 16,-1 1 0-16,-3 0-1 15,-1 0 1-15,1 0-1 16,-1-8 1-16,-4 1-1 16,5-5 1-16,-5 1-1 15,0-8 1-15,-4 1-1 16,4-5 1-16,-4 0 0 16,0-3 0-16,0-4 0 0,0 0 0 15,0 0 0-15,0-7 0 16,0 7-1-16,0 0 1 15,0-8-1-15,4 1 0 0,1-1 0 16,-1-7 0-16,4 0 0 31,5-3 0-31,4-5-1 16,-1-3 1-16,1-4 0 16,0 12 0-16,8-12 0 15,-4 4 0-15,-4-4 0 0,8 0 0 16,-4 0 0-16,-4 0 0 15,-4 8 0-15,-1 3 0 16,1-3 0-16,-5-1 0 16,1 12 0-16,-5-4 0 15,0 8-1-15,-4-1 1 0,4 1-3 16,-4-1 1-16,0 8-7 16,4-4 0-16,5 8-2 15,4-8 1-15</inkml:trace>
    <inkml:trace contextRef="#ctx0" brushRef="#br0" timeOffset="61586.82">-2545 6745 22 0,'4'0'11'0,"9"19"-9"16,-5-12 19-16,1 1-18 15,3-4 0-15,5 3 1 16,4 12 0-16,5 3-5 16,3 12 0-16,0 3 3 0,5 19 0 15,-9 4-1-15,-4 3 1 16,-4 12-1-16,-4-4 0 15,-5 11-1 1,0 0 1-16,-12 1 0 16,-4 2 0-16,-5-2-1 15,1-9 1-15,-5-6-2 16,-8-9 1-16,-1 1-4 16,1-15 1-16,0-4-7 0,0-7 0 15</inkml:trace>
    <inkml:trace contextRef="#ctx0" brushRef="#br0" timeOffset="52432.31">-6163 7795 23 0,'-4'4'11'0,"12"-27"-4"0,-3 16 13 15,-5-1-17-15,4 4 0 16,4-3 1-16,5-1 0 16,8 1-5-16,8 0 0 15,5-1 3-15,8 1 1 16,0 3-2-16,4-4 0 15,0 1 0-15,-4-1 0 16,0 5 0-16,-4-1 0 0,-4 0-2 16,-1 1 0-16,-12 3-7 15,-4 0 0-15,4 3-2 16,-8 1 0-16</inkml:trace>
    <inkml:trace contextRef="#ctx0" brushRef="#br0" timeOffset="52104.18">-5885 7701 24 0,'-5'8'12'0,"10"3"-10"0,-5-11 17 15,0 8-17-15,-5-1 1 32,1 23 1-32,0 4 1 15,0-1-6-15,-1 1 0 16,1-1 4-16,0 5 0 15,0 3-2-15,0-15 1 16,-1 4-2-16,5-4 1 0,0 0 0 16,-4-3 0-16,4-1-1 15,0-3 1-15,-4-4-1 16,0 0 1-16,4-4-2 16,0-4 0-16,-4-3-4 15,-1-4 0-15,5-4-5 16,0-3 0-16</inkml:trace>
    <inkml:trace contextRef="#ctx0" brushRef="#br0" timeOffset="52873.9">-5633 8127 25 0,'-5'8'12'0,"-3"-5"-7"0,8-3 20 16,0 0-25-16,0 4 1 16,0 4 0-16,0 3 1 15,4 0-2-15,0 4 1 16,5 0 0-16,-1 0 0 16,5-4 0-16,4 0 1 15,-1-3-1 1,5-5 1-16,-4-6-2 15,0-5 1-15,0-3 0 0,-4-4 0 16,-1 0-1-16,-3 0 1 16,-5 0-1-16,-4 0 1 15,-4 0-1-15,-1 4 1 16,-3-4-1-16,-5 8 0 0,1-4 0 16,-1 11 1-16,-4-4-2 15,0 4 1-15,5 7-4 16,-1-3 1-16,5 4-8 15,-1-5 0-15</inkml:trace>
    <inkml:trace contextRef="#ctx0" brushRef="#br0" timeOffset="68115.58">-402 7589 29 0,'9'4'14'0,"20"-8"-11"16,-16 1 22-16,4 3-24 15,4-4 0-15,0 0 0 16,0 0 1-16,4-3-2 16,4-1 0-16,5 1 1 0,0-4 1 15,-1 3-4-15,-3 1 0 16,-1-1-8-16,-4 8 1 15</inkml:trace>
    <inkml:trace contextRef="#ctx0" brushRef="#br0" timeOffset="67724.95">-322 7391 25 0,'9'8'12'0,"-14"-12"-7"16,5 4 15-16,0-4-18 15,9 4 1-15,-1-3 0 16,1-1 0-16,3 0-4 16,5 0 0-16,4 1 3 15,4-1 0-15,5-4-1 16,3 1 0-16,1 3-1 0,0 1 0 16,-5-1-5-16,-4 0 1 15,-4 0-5-15,-8 1 0 16</inkml:trace>
    <inkml:trace contextRef="#ctx0" brushRef="#br0" timeOffset="69423.39">603 7220 27 0,'0'3'13'0,"12"5"-9"0,-3-8 20 16,3 0-24-16,1 0 1 16,8 3 0-16,4-3 0 0,5-3-1 15,7 3 0-15,5 0 1 16,0-4 0-16,9 0 0 15,-13-7 0-15,0 0-1 16,-1-4 1-16,1 4-2 16,-4 3 1-1,-9 1-10-15,-4 7 1 16</inkml:trace>
    <inkml:trace contextRef="#ctx0" brushRef="#br0" timeOffset="71116.87">481 6622 22 0,'-13'7'11'0,"1"8"-5"15,7-7 10-15,-3-1-15 16,0 8 1-16,-1 11 1 16,1-3 1-16,-5 7-5 15,1 11 1-15,-1 7 2 16,0 20 1-16,1 2-2 15,8 1 1-15,-1 8-1 16,1-4 0-16,4 11-1 16,9-4 1-16,-1 4-1 15,5 0 1-15,-1-1-1 16,1-2 1-16,4-12-1 16,-1 0 1-16,5-12-2 15,0 1 0-15,5-11-2 16,-1-5 1-16,4-6-8 0,9-12 0 15</inkml:trace>
    <inkml:trace contextRef="#ctx0" brushRef="#br0" timeOffset="69991.32">582 7462 26 0,'0'-3'13'0,"4"14"-6"0,0-7 15 16,0-1-21-16,1 5 1 0,-1 7 1 16,0 3 0-16,0 5-4 31,0 3 0-31,5 0 2 15,-1 8 1-15,1 3-1 0,3 4 0 16,1-4-1-16,-1 5 1 16,1-9-1-16,0 1 1 0,-1-8-1 15,-3-7 1-15,-1-4-1 16,-4-4 1-16,0 0 0 16,1-4 1-16,-1-3-1 15,-4-4 0-15,0 0 0 0,4-7 0 16,4-4-1-16,1-4 0 15,-1-4 0-15,5-7 1 16,4-4-2-16,-1 0 1 31,1 0-1-31,4-4 1 16,4 1 0-16,1-1 0 0,-5 1-1 16,0-5 0-16,0 8-2 15,-4 8 0-15,-5 7-8 16,1-7 1-16,-1 10-1 15,1-3 0-15</inkml:trace>
    <inkml:trace contextRef="#ctx0" brushRef="#br0" timeOffset="69006.25">678 6603 21 0,'0'4'10'0,"5"0"0"0,-5-4 8 16,0 0-16-16,0 3 0 16,4 5 1-16,0 3 1 15,0 0-5-15,0 1 0 16,1 6 3-16,-1 5 1 0,4-1-2 15,1-3 1 1,-1 3-1-16,0 1 0 0,1 6 0 16,-1 1 0-16,1 0-1 15,-1-4 1-15,0 4 0 16,1-11 0-16,-1 3-1 16,-4-3 1-16,5-4 0 15,-5-4 0-15,-4 0 0 16,4 1 0-16,0-9-1 15,-4 8 1-15,5-7 0 16,-5 4 0-16,0-8 0 16,0 0 0-16,0 0-1 15,4-4 1-15,0-4 0 16,0 1 0-16,5-4-1 16,-1-4 1-16,9 0-1 15,-9-4 0-15,5-3 0 0,-1-4 1 16,5 0-1-16,0-1 0 15,0-3 0-15,4 1 0 16,-4-1 0-16,-5-4 0 16,1 4 0-16,0 4 0 15,-1-4 0-15,1 0 0 16,-1 8-1-16,-3-4 1 16,-1 3 0-16,1 5 0 15,-5-1-2-15,0 8 1 16,0 0-2-16,-4-1 0 15,4 5-4-15,-4 7 1 0,5 0-6 16,3 4 0-16</inkml:trace>
    <inkml:trace contextRef="#ctx0" brushRef="#br0" timeOffset="70569.99">1069 7858 24 0,'0'8'12'0,"-4"10"-9"16,4-10 21-16,0-1-22 16,0 8 0-1,4 11 2 1,0-3 0-16,1 3-5 0,3-4 0 16,5-7 3-16,-1 0 1 15,5-7-1-15,4-4 0 16,0-8-2-16,0-4 1 15,0 1 0-15,0-4 0 16,-4-1-1-16,-5-6 1 16,-3-8-1-1,-5 3 1-15,-4-3-1 16,-8 4 1-16,-5-1-1 16,0 5 1-16,-3-5-1 15,-5 8 0-15,4 4 0 16,-4 0 1-16,4 7-2 0,0 0 1 15,5 8-4-15,-1 4 0 16,-4 3-7-16,0 0 0 0</inkml:trace>
    <inkml:trace contextRef="#ctx0" brushRef="#br0" timeOffset="71663.75">1443 6614 25 0,'0'12'12'0,"34"-12"-7"16,-22 3 15-16,1 5-18 0,8 7 0 15,0 3 1-15,4 9 0 16,0 2-4-16,1 13 1 16,-5 6 2-16,0 12 0 15,0 18-1-15,-5-7 0 16,-3 4 0-16,-9 3 0 16,-4-10 0-16,0 3 0 15,-4-4 0-15,-4-4 0 16,-9-3-1-16,0-4 1 15,0 0-1-15,5-11 1 16,-1-4-2-16,0-7 1 0,1-4-8 16,3-8 1-16,1-11-4 15,0 0 1-15</inkml:trace>
    <inkml:trace contextRef="#ctx0" brushRef="#br0" timeOffset="73335.72">2082 6402 22 0,'0'11'11'0,"0"-4"-7"0,0-7 16 15,0 0-19-15,4 4 1 16,-4 0 1-16,4 3 1 15,-4 4-4-15,0 1 0 16,0-1 2-16,0 4 1 16,0 3-1-16,0 5 1 15,0-1-2-15,0 12 1 0,0-4-1 16,0 3 0-16,0-3 0 16,0-4 0-16,0 0 0 15,0-3 0-15,0-1-1 16,4 1 1-16,-4-5-1 15,0-3 1-15,0-3-1 16,5-1 1-16,-5-4 0 16,0 1 0-16,0-5-1 15,0-3 0-15,0 0-3 16,0 0 1-16,0-7-9 16,0-1 0-1</inkml:trace>
    <inkml:trace contextRef="#ctx0" brushRef="#br0" timeOffset="73804.45">2372 6659 19 0,'-4'-11'9'0,"8"22"4"16,-4-11 4-16,0 0-16 15,0 4 0-15,0-4 2 16,4 0 1-16,0 0-5 16,5 0 1-16,3 0 2 15,1-4 1-15,4 4-1 16,4 0 0-16,4-3-2 15,0-1 1-15,0 0-1 16,1 0 1-16,-5 1-1 16,-5-1 0-16,1 4-4 15,-4-4 0-15,-5 4-5 0,-8 0 0 16</inkml:trace>
    <inkml:trace contextRef="#ctx0" brushRef="#br0" timeOffset="74594.95">2943 6547 29 0,'5'0'14'0,"-5"19"-10"15,0-12 20-15,4 5-24 16,4-5 1-16,1 8 0 15,-1-4 1-15,0 8-2 16,1 0 0-16,-5 7 1 16,0 0 0-16,0-8 0 15,1 1 0-15,-1 4-1 0,0 3 1 16,0 0 0-16,-4 0 0 16,4 0-1-16,-4 0 1 15,0 0-1-15,0-7 1 16,0 0-1-16,-4-4 1 15,4 3 0-15,0-6 0 16,-4 3-1-16,4-8 1 16,-4-3-1-16,0-4 1 15,-5 4-1-15,1-8 0 16,-1 0-1-16,1 0 0 16,0-3 0-16,-1-4 0 0,-3-1 0 15,3-3 1-15,5 1-1 16,0-1 1-16,0 0 0 15,4 0 0-15,4-8-1 16,4 8 1-16,5 4-1 16,-1-4 1-16,1 0-1 15,-5 8 1-15,5-4 0 16,0 7 0-16,3-7-1 16,1-4 1-16,4-4 0 15,0 4 0-15,0-4 0 16,0 1 0-16,0-1 0 15,-4 0 0-15,-4 1 0 16,-5-1 1-16,-4 0 0 0,-4-3 0 16,-4 3 0-16,-4 4 0 15,-1-3-1-15,1-1 1 16,-1 12-1-16,1 3 0 0,4 4-2 16,0 0 1-16,4 7-10 31,4 4 1-31</inkml:trace>
    <inkml:trace contextRef="#ctx0" brushRef="#br0" timeOffset="66304.28">-1427 6966 20 0,'-8'-4'10'0,"-1"-7"-3"16,9 7 11-16,-4 0-16 16,-4 0 0-16,-1 1 1 15,-3 3 1-15,-1 0-5 16,0 0 1-16,1 3 3 15,-9 1 0-15,4 4-1 16,0 3 1-16,0 0-2 16,-4 0 1-16,0 4-1 15,5-4 0-15,-1 8 0 16,4-4 0-16,1 4-1 16,3 7 1-16,5-4-1 15,4-3 1-15,4 0-1 16,9-1 1-16,4-3-1 15,-1 0 1-15,5 0-1 0,-4-7 1 16,4-5-1-16,0 1 1 16,0-4-1-16,4 0 0 15,5-4-3-15,-5 1 0 0,0-1-8 16,0-4 0-16</inkml:trace>
    <inkml:trace contextRef="#ctx0" brushRef="#br0" timeOffset="62751.97">-2146 6633 18 0,'-4'-11'9'0,"17"33"2"16,-9-25 6-16,0 3-15 15,5 0 1-15,7 0 1 16,-3 0 1-16,4 3-6 16,4-3 0-16,4 0 3 15,0 0 1-15,5-7-1 16,-1 3 0-16,5-3-2 15,4 7 1-15,-5 3-11 16,1-3 1-16</inkml:trace>
    <inkml:trace contextRef="#ctx0" brushRef="#br0" timeOffset="61056.3">-3070 8019 18 0,'-4'26'9'0,"8"-11"-2"0,-4-11 12 15,4 3-17-15,0 4 0 16,1-3 2-16,-1 3 0 16,8 0-5-16,-3 0 1 15,3 4 3-15,5-3 1 16,0-1-2-16,0-7 0 0,0-4-1 15,-1-4 1-15,1-4-2 16,0 1 1-16,0-8-1 16,-5 0 0-16,-3-4 0 15,-5-3 0-15,0 3-1 16,-4-3 1-16,-4 3 0 16,-4 4 1-16,-5 0-1 15,0 4 0-15,-3 4 0 16,-1-1 1-16,-4 4-1 15,0 1 0-15,4 3-3 16,0 3 1-16,5 5-6 16,-1 3 1-16,9-7-3 15,4 3 0-15</inkml:trace>
    <inkml:trace contextRef="#ctx0" brushRef="#br0" timeOffset="60525.04">-3482 7608 19 0,'0'4'9'0,"9"11"-5"16,-5-12 15-16,0 5-18 15,0-1 1-15,0 5 0 16,1-1 1-16,-1 7-3 15,4 12 0-15,1-4 2 16,-1 4 1-16,0 4-1 16,1 0 0-16,-1-1-1 15,-4-3 1-15,1 0-1 16,-5 0 0-16,4 0-1 16,-4-12 1-16,4 1-1 0,0-8 1 15,0-7 0-15,1 7 0 16,3-11 0-16,0-3 0 15,1-5-1-15,3-3 1 16,1-4-1-16,4-4 1 16,-5-3-1-16,1-8 1 15,0-4-1-15,3 4 0 16,1-3 0-16,0-1 0 16,0 4 0-16,0 0 0 15,4 1 0-15,0-1 0 0,-4 4-1 16,-1 3 0-16,1 1-2 15,-4-1 0-15,-1 8-3 16,-3 0 0-16,-1 8-5 16,1 3 1-16</inkml:trace>
    <inkml:trace contextRef="#ctx0" brushRef="#br0" timeOffset="59900.07">-3465 7320 19 0,'0'0'9'0,"17"12"-2"32,-9-12 13-32,5 0-19 15,4-4 1-15,8 0-1 0,4 0 1 16,5 4-2-16,4 0 0 16,-1 0 1-16,6 0 0 15,-1 4 0-15,4-4 0 0,-4 4 0 16,0-4 0-16,-4 0-2 15,-5-4 1-15,-3 4-7 16,-5 0 1-16,0 4-2 16,0 0 0-16</inkml:trace>
    <inkml:trace contextRef="#ctx0" brushRef="#br0" timeOffset="62199.88">-3549 6555 19 0,'-8'0'9'0,"3"0"0"0,1 3 7 0,-4 1-14 15,-1 7 1-15,-3 1 1 32,-1 6 0-32,-4 8-5 15,-4 12 0-15,0-1 4 16,-4 12 0-16,4 7-1 0,0 18 0 16,-4 9-1-16,4-5 0 15,0 8 0-15,4-4 0 16,4 8-1-16,9-4 0 0,4 0 0 15,4 3 0-15,5-3 0 16,8-7 1-16,4-1-1 16,8-11 1-16,0-7-1 15,9 0 0-15,-4-12-3 16,-5-7 0-16,5-3-7 16,4-8 1-16</inkml:trace>
    <inkml:trace contextRef="#ctx0" brushRef="#br0" timeOffset="66904.71">-1246 7066 28 0,'0'0'14'0,"0"8"-9"0,0-4 17 16,0-4-21-16,4 7 0 15,-4-3 1-15,4 3 1 0,0 4-4 16,-4 1 1-16,5 6 1 15,-1-3 1-15,0 0-1 16,0-4 0-16,5 4 0 16,-1 4 0-16,0 0-1 15,5-4 1-15,0-4 0 16,-5 8 0-16,0-12-1 16,1 4 1-16,-5 0-1 15,0 1 1 1,0-9-1-16,1 1 1 15,-1 0 0-15,0 0 0 0,-4-4-1 16,0 0 1-16,8-4-1 16,-8 4 1-16,5-8-1 15,-1-3 1-15,0 4-1 16,4-1 0-16,-3 1 0 16,3-8 0-16,5-4 0 15,-5 0 0-15,0 5-1 16,5-5 1-16,0 0-1 15,-1-7 1-15,-3 4-2 16,-1-1 0-16,0 5-4 0,-3-1 0 16,-1 4-5-16,-4 4 0 15</inkml:trace>
    <inkml:trace contextRef="#ctx0" brushRef="#br1" timeOffset="91765.19">-5385 9296 27 0,'0'-3'13'0,"8"-1"-7"16,0 4 16-16,1 0-21 0,-1 0 1 15,9 0 0-15,4 0 0 16,0 0-3-16,4 0 1 16,9-4 1-16,8 8 1 15,4-8-1-15,9 0 1 0,-5 4-2 16,-8-3 1-16,0-1-1 16,-4 4 0-16,0-4 0 15,-9 0 1-15,-4 1-2 16,-4-1 0-16,-4 4-3 15,-4-4 0-15,-5 1-6 16,9 3 0-16</inkml:trace>
    <inkml:trace contextRef="#ctx0" brushRef="#br1" timeOffset="91314.8">-5049 9285 23 0,'-4'4'11'0,"8"-12"-7"15,-4 8 12-15,4 4-14 31,0 0 0-31,-4 0 2 16,0 7 1-16,0 0-6 16,0 4 1-16,0 11 3 0,-4-3 1 15,4 10-2-15,-4 8 1 16,4 4-2-16,-4 0 0 16,8 7 0-16,-4 0 0 15,4-3-1-15,0-4 1 16,5 0 0-16,-5-8 0 0,-4-7-1 15,0-4 1-15,-4-4 0 16,4-3 0-16,0-4-1 16,0-4 0-16,0-3-3 15,-5-1 0 1,1-7-8-16,0-3 0 16</inkml:trace>
    <inkml:trace contextRef="#ctx0" brushRef="#br1" timeOffset="92579.4">-4427 9281 24 0,'-34'-3'12'0,"34"-1"-7"0,0 4 15 0,4 4-18 16,0-1 0-16,1 5 1 15,-1 3 0-15,0 0-3 16,0 12 0-16,-4-5 2 0,4 1 1 16,5 11-1-16,-5 0 1 15,4 7-1-15,1 4 0 16,3-3-1-16,5 3 1 15,0 7-1-15,-4-7 0 16,-1 0 0-16,1 1 1 0,0-9-1 31,-5 1 0-31,0-8 0 0,5-4 0 0,-5-3 0 16,1 0 0-16,-9-8-1 16,4 0 1-1,-4-3 0-15,4-5 1 16,-4-3-1-16,9-3 1 15,-5-5-1-15,4-3 1 16,1 0-2-16,-1-4 1 0,-4-4-1 16,5-3 1-16,-5-1-1 15,0-7 0-15,0 4 0 16,5-4 0-16,-1-7-1 16,5 3 1-16,-1 1-1 15,5-5 1-15,0 5-1 16,4 7 1-16,4-4-1 0,0 0 1 15,-4 0-1-15,0 4 1 32,0 3 0-32,-4 1 0 15,-4 3 0-15,-5 4 0 0,1 4-1 16,-1 4 0-16,-4-4-4 16,0 3 0-16,1 1-8 15,11 3 0-15</inkml:trace>
    <inkml:trace contextRef="#ctx0" brushRef="#br1" timeOffset="95184.45">-2318 9629 30 0,'-12'0'15'0,"16"0"-11"15,0 0 22-15,4-4-24 16,5 0 0-16,4 1 1 15,0-1 0-15,4 0-4 16,4 0 0-16,4 1 3 16,5-1 0-16,4-4-4 15,8 5 0-15,-4-1-9 0,4 0 0 16</inkml:trace>
    <inkml:trace contextRef="#ctx0" brushRef="#br1" timeOffset="94932.02">-2242 9464 29 0,'-21'4'14'0,"46"-19"-12"0,-21 12 24 16,0 3-24-16,5 0 0 15,3 0 1-15,9 0 1 0,5 0-5 31,7 0 1-31,9-8 2 16,-4 1 0-16,0-1-2 16,-9 4 1-16,-3 1-5 15,-5-1 0-15,-5-4-7 16,-3 12 0-16</inkml:trace>
    <inkml:trace contextRef="#ctx0" brushRef="#br1" timeOffset="95734.87">-1074 9326 25 0,'-8'4'12'0,"8"-23"-4"0,0 19 11 16,-5 0-18-16,1 0 0 15,-4 4 1-15,-9 4 0 0,0 3-3 16,-4 4 1-16,0 3 2 16,-4-6 0-16,0 6-1 15,0 5 1-15,-1 3 0 16,5 4 0-16,0 0-1 15,9 3 1-15,-1-3-1 16,9 0 1-16,4 0-2 16,8 0 1-16,5 0 0 0,4-4 0 15,4 0-1-15,4-4 1 16,4-11-1-16,5 1 1 16,4-9-3-16,0-6 0 15,-1-5-5-15,1-3 1 0,-4-4-6 31,4-7 1-31</inkml:trace>
    <inkml:trace contextRef="#ctx0" brushRef="#br1" timeOffset="96136.19">-830 9442 25 0,'-17'0'12'0,"13"-19"-11"0,4 16 18 15,-4 3-17-15,-1 0 1 0,-3 3 0 16,0 5 1-16,-1-1-5 16,5 5 1-16,0 6 3 15,0 5 0-15,-1 6-1 16,1 1 0-16,4-3-1 16,0 2 1-16,0 5-1 0,4-8 0 15,9-3-1-15,4-8 1 16,4-1-1-16,4-14 1 15,4-7-1-15,5 0 0 16,4-12 0 0,0-4 0-16,-5-10-2 15,-3-1 1-15,-9 4-1 16,-5-3 1-16,-7 3 0 16,-5 0 0-16,-8 4 0 15,-5 3 1-15,-3 8 0 0,-9 12 0 16,0-1 0-16,0 11 0 15,0-3-3-15,4 4 1 16,4-1-8-16,9 1 1 16</inkml:trace>
    <inkml:trace contextRef="#ctx0" brushRef="#br1" timeOffset="96729.91">-406 9341 28 0,'0'4'14'0,"-8"0"-11"0,8-4 19 15,4 3-21-15,0 9 1 16,-4 3 0-16,0-1 1 16,-4 5-3-16,0 7 0 15,0 4 2-15,4 4 1 16,0-1-1-16,0-3 0 16,-5 4-1-16,5-4 1 15,0-4-1-15,5-4 1 0,-5 1-1 16,4-19 1-16,4-4-1 15,1-8 0-15,-1-7-1 16,5-7 0-16,3-8-1 16,5-4 0-16,0 4-1 15,-4 0 0-15,4-7 0 16,4 7 1-16,1 0-1 16,-1 8 1-16,-4 3 0 15,0 1 1-15,-4 14 0 16,-5 8 1-16,-3 3-1 15,-1 4 1-15,-4 0 0 16,1 8 0-16,-1 0 0 16,0 3 0-16,4 4 0 15,1 0 0-15,-1 1-1 16,1-5 1-16,-1-3-1 16,5-4 0-16,-1 0-4 0,1-4 0 31</inkml:trace>
    <inkml:trace contextRef="#ctx0" brushRef="#br1" timeOffset="97214.29">451 9319 31 0,'-12'-8'15'0,"-9"-14"-5"15,17 18 10-15,-1 0-20 16,-3 4 1-16,-5 0 0 16,1 4 1-16,-5 0-2 15,0 3 0-15,0 8 1 16,1-3 0-16,3 2 0 15,5 5 0-15,-1-4-1 16,9 0 1-16,4 0-1 16,9-4 1-16,4 4-1 15,0-4 1-15,-1 1-1 16,1-1 0-16,4 0 0 16,0 4 1-16,0 0-1 15,0-4 1-15,-4 0 0 0,-9 4 1 16,-3 0 0-16,-10 0 0 15,-3 0 0-15,-5 0 0 16,5-4 0-16,-5 0 1 16,-3-3-2-16,-1-1 0 15,-4-3-2-15,0 0 1 16,4-4-3-16,0 0 1 16,5 0-4-16,-1 0 0 15,9 0-8-15,4 0 1 16</inkml:trace>
    <inkml:trace contextRef="#ctx0" brushRef="#br1" timeOffset="97761.18">918 8829 27 0,'-4'12'13'0,"-5"6"-9"0,9-10 15 16,-4 7-18-16,4 7 1 15,-4 1 1-15,0 6 0 16,4 5-3-16,-5 15 0 16,5-5 2-16,-4-2 1 15,0-1-1-15,0 0 1 16,-5 7-1-16,5-10 0 0,0-5-1 15,-4 1 1-15,3 3-1 16,1 1 1-16,0-5-2 16,0 1 1-16,4-4-1 15,0-4 1-15,0-4-1 16,0-3 1 0,12-4-2-1,5-8 1-15,8-3-2 16,-4-4 0-16,5-4-3 15,-1-3 1-15,-4-4-8 16,0-4 0-16</inkml:trace>
    <inkml:trace contextRef="#ctx0" brushRef="#br1" timeOffset="98067.55">649 9237 35 0,'4'-4'17'0,"42"15"-17"16,-29-11 27-16,4 0-25 31,4 0 0-31,9 0 1 16,12-4 0-16,5-3-4 15,-9-4 0-15,4-1-1 16,0 5 1-16,0 0-10 0,5-1 0 16</inkml:trace>
    <inkml:trace contextRef="#ctx0" brushRef="#br1" timeOffset="105929.51">-7991 11284 33 0,'13'0'16'0,"50"0"-17"16,-46 0 25-16,8-4-23 15,4-4 1-15,22 8-1 16,-1 0 1-16,9 0-3 15,-4 0 1-15,-1-3 1 16,1-5 0-16,4 4-2 16,-9-3 1-1,1-1-10 1,-18 5 1-16</inkml:trace>
    <inkml:trace contextRef="#ctx0" brushRef="#br1" timeOffset="106257.64">-7844 11422 27 0,'9'3'13'15,"7"-17"-9"-15,-7 14 15 0,4 0-17 16,3 0 0-16,10-4 1 16,7-4 0-16,5 8-5 15,4 0 1-15,-4 0 2 16,-5 0 1-16,1 0-4 15,0 0 0-15,3 0-7 16,1 0 0-16</inkml:trace>
    <inkml:trace contextRef="#ctx0" brushRef="#br1" timeOffset="106929.54">-7373 11018 25 0,'-4'4'12'0,"8"0"-7"15,-4-4 16-15,0 0-19 16,0 0 1-16,0 0 2 15,8 4 0-15,1 3-6 16,-1 4 0-16,5 0 4 16,-1-3 1-16,5 3-2 15,4 0 0-15,0 1-1 16,4 2 0-16,1 1 0 16,-1 4 0-16,0-4-1 15,-4 4 1-15,4-4-1 16,-4 0 1-16,0 0-1 15,-4-4 0-15,0 4 0 16,0 0 1-16,-9-4-1 16,5 0 0-16,-5-4 0 0,-4 5 1 15,-4-1 0-15,0 0 1 16,-4 0-1-16,-8 1 0 16,-1-5-1-16,0 8 1 15,-4-4-1-15,1-3 1 16,-5 3-2-16,-5 4 1 15,5 3-1-15,-4 1 1 16,0-4 0-16,0 11 0 16,0-7-1-16,4 0 0 0,4-1-7 15,8-3 1-15,14-4-5 16,-1-3 0-16</inkml:trace>
    <inkml:trace contextRef="#ctx0" brushRef="#br1" timeOffset="99088.47">-5159 11171 23 0,'5'4'11'0,"-5"-19"-4"15,0 19 9-15,0 3-14 0,0 1 0 16,0-1 2-16,0 12 0 16,0 0-5-16,0 3 1 15,0 4 3-15,0 12 0 16,0 3-1-16,0 7 1 16,-5 5-1-16,1-1 0 15,4 8-1-15,0-4 1 0,0 0-1 16,-4 0 0-16,4-8 0 15,0-3 1-15,-4 4-1 16,0-8 0-16,-1-11 0 16,5-4 0-16,0-7-1 15,0-5 0-15,0-6-4 16,-4-8 1-16,4-8-9 16,0-3 1-16,4-7-1 15,-4-5 0-15</inkml:trace>
    <inkml:trace contextRef="#ctx0" brushRef="#br1" timeOffset="99725.84">-5247 11186 28 0,'-12'-11'14'0,"20"-4"-15"16,-8 15 27-16,8-7-25 15,5-1 1-15,0-3 1 16,8 7 0-16,0-3-4 15,4-1 1-15,9 5 2 16,3-5 0-16,1 8-1 0,0-3 1 16,-4 3-2-16,-9 0 1 15,0 7-1-15,0 0 0 16,0 1 0-16,-4 3 1 16,-4 12-1-16,-4-1 1 15,-5-3 0-15,-8 7 0 16,-4-4 0-16,0 4 1 15,-5 0-1-15,-7 1 0 16,-5-5 0-16,0-3 0 0,-9-4-1 16,-3-8 1-16,-1 4-1 15,0-3 1-15,1-4-2 16,3-4 0-16,1 0-2 16,8 0 1-16,8 0-6 15,5-4 1-15,12-4-5 16,13 5 1-16</inkml:trace>
    <inkml:trace contextRef="#ctx0" brushRef="#br1" timeOffset="100725.85">-4390 10772 18 0,'-12'11'9'0,"20"-22"-4"15,-8 11 8-15,0 0-11 16,0 0 0-16,0 0 2 16,0 0 1-16,9 7-5 15,-5-3 0-15,0 3 5 16,0 5 0-16,5 6-2 15,-1 1 1-15,1 3-1 16,-1 8 0-16,0 0-1 16,1 4 0-16,-1 3-1 0,5 4 1 15,-1-3-1-15,-3 3 0 16,-1-4 0-16,1 0 0 16,-5 5 0-16,0-9 1 15,0 1-1-15,0-4 0 16,-4-4 0-16,5-4 0 15,-5 1 0-15,0-1 0 16,0-3 0-16,4-4 1 16,-4-4-1-16,0 0 0 0,0 0-1 15,4 0 1-15,0-3-1 16,-4-1 1-16,0-3-1 16,0 0 1-16,0-4-1 15,0 0 1-15,0 0 0 16,0 0 0-16,0 0 0 15,4-8 0-15,1-3-1 16,3-4 1-16,-4 4-1 16,0-4 0-16,1-11 0 15,-1 0 0-15,4-8-1 16,1 4 1-16,3-7-1 16,1 0 1-16,4-4-1 15,-1-4 0-15,5-4-1 16,5 12 1-16,-5-12 0 15,4 12 0-15,-4 0 0 16,0-1 0-16,0 5 0 16,-4 6 1-16,0 5 0 0,-5 3 0 15,5 1-1-15,-4-1 1 16,-5 4-2-16,0 4 0 16,-3 3-4-16,-5 8 0 15,8-3-7-15,-4 6 1 16</inkml:trace>
    <inkml:trace contextRef="#ctx0" brushRef="#br1" timeOffset="101591.33">-3532 10484 27 0,'-4'11'13'0,"8"-18"-9"0,-4 7 15 16,0 0-17-16,4 4 0 15,0 7 1-15,5 0 0 16,-1 4-4-16,5 4 1 15,-5-1 2-15,0 9 0 16,1 2-1-16,-1 1 1 16,-4-4 0-16,5 1 0 15,-5 2-1-15,-4-2 0 0,0-5 0 16,0 12 0-16,0-8 0 16,0-4 0-16,-4-3-1 15,0 0 1-15,-1-5 0 16,-3-2 0-16,0-5-1 15,-1 1 1 17,1-16-2-32,-1-7 1 15,1-3-2-15,0-1 1 0,3 0-1 16,5 1 1-16,-4 3-1 16,4 3 0-16,0-6 1 15,4-1 1-15,5 8 0 0,-1-4 0 16,9 0-1-16,4-4 1 15,0 1 0-15,4-1 0 16,5-4-1-16,-1-6 1 16,0 6-1-16,1-7 1 0,-9 4-1 15,0-7 1-15,-4 6 0 16,-5 1 1-16,-3 0-1 16,-5 7 0-16,-4 1 0 15,-4 3 1-15,0 4-1 31,-1 3 1-31,1 4-1 16,0 1 0-16,0-1-1 16,-1 4 1-16,1 4-1 0,4 3 1 15,0 4-1-15,4 1 1 16,1-1-2-16,3 0 1 0,5 0-4 16,-1 4 1-16,5 0-6 15,21-7 1-15</inkml:trace>
    <inkml:trace contextRef="#ctx0" brushRef="#br1" timeOffset="102158.45">-2347 11123 25 0,'-4'-8'12'0,"12"5"-6"0,-8 3 18 0,0 0-22 15,4-4 1-15,5 4 1 16,3 0 0-16,1-4-5 16,4 4 0-16,-5 0 4 15,5-3 0-15,4-5-1 0,8-3 0 16,5 3-1-16,0-7 0 15,8 12-3-15,-9-5 1 16,-3 1-8-16,-5 3 1 0,0 8-3 16,-12 3 0-16</inkml:trace>
    <inkml:trace contextRef="#ctx0" brushRef="#br1" timeOffset="102455.35">-2339 11310 27 0,'-4'7'13'0,"12"-11"-10"0,1 4 22 16,-1 0-23-16,9-3 1 16,0-1 0-16,-5 0 1 15,5 0-6-15,4-3 1 16,0 0 3-16,4-5 0 16,5 9-9-16,3-5 1 0,10 4-4 15,-10 1 0-15</inkml:trace>
    <inkml:trace contextRef="#ctx0" brushRef="#br1" timeOffset="103033.47">-969 10910 24 0,'-8'0'12'0,"-1"-4"-9"0,5 4 17 16,-4 4-18-16,-9-4 1 0,0 11 1 15,-4 0 0 1,-13 4-4-1,1 4 0-15,-1 0 4 16,5 7 0-16,-1 0-1 16,1 8 0-16,4 3 0 15,4 0 0-15,0 4-1 16,8 4 0-16,5-4 0 16,3-7 0-16,5-4 0 15,9-4 0-15,4-4 0 16,3 1 0-16,1-8-1 15,4-4 0-15,4-4-2 16,5-7 0-16,-1 0-4 16,5 0 1-16,-1-3-10 15,5-5 1-15</inkml:trace>
    <inkml:trace contextRef="#ctx0" brushRef="#br1" timeOffset="103470.99">-876 11115 29 0,'-13'4'14'0,"5"0"-7"0,8 3 15 16,0-3-21-16,0 7 1 16,0 4 0-16,0 8 1 15,0-8-4-15,-5 11 1 0,1 4 2 16,4 3 0-16,0-3-1 15,-4 0 1-15,4-4-1 16,4 0 0-16,5-3-1 16,3-8 1-16,5-4 0 15,4-7 0-15,4-4-1 16,5-4 1-16,3-4 0 16,-3-7 0-16,-1-11-1 15,-8-4 0-15,0-3 0 16,-8-5 0-16,-5 1 0 15,-4 0 0-15,-4-1-1 16,-8 5 1-16,-5 3 0 16,-8 11 0-16,-4 1 0 15,0 3 0-15,-5 3 0 16,1 12 0-16,4 0-1 16,4 8 0-16,4-1-4 0,4 1 1 15,5 3-8-15,8 0 1 16</inkml:trace>
    <inkml:trace contextRef="#ctx0" brushRef="#br1" timeOffset="104080.38">-498 11007 29 0,'12'0'14'0,"-20"8"-8"16,8-8 18-16,0 7-24 16,0 4 1-16,0 4 1 15,0 15 0-15,0-4-2 16,0 4 0-16,4 0 2 15,-8 4 0-15,4 3 0 16,0-3 1-16,0-5-2 16,0-2 1-16,0-5-1 15,0-7 1-15,0 0 0 16,0-4 0-16,4-7-1 16,5-4 1-16,-1-4-2 0,5-11 0 15,-1-3-1-15,5-12 1 16,4 3-2-16,4-10 1 15,0 4-1-15,-4-9 0 16,5 9 1-16,-5 3 0 16,0 8 0-16,0 3 0 15,-5-4 1-15,1 12 0 16,-4 7 0-16,-1-3 0 16,-3 7 0-16,-1 4 0 15,1 3 1-15,-5 16 0 16,0-1-1-16,0 4 1 0,1 0 0 15,-1 4 1-15,-4-7-1 16,4 10 1-16,-4-3-1 16,4-4 0-16,0-3 0 15,5-1 0-15,-1-3-2 16,5-4 1-16,-1-4-5 16,5 0 0-16,0-3-8 15,8-8 0-15</inkml:trace>
    <inkml:trace contextRef="#ctx0" brushRef="#br1" timeOffset="104558.11">367 10917 30 0,'-12'-26'15'0,"12"8"-12"0,0 10 19 16,-9 1-20-16,1 3 0 16,-5 4 2-16,1 0 0 15,-5 4-5-15,-4 3 0 0,0 4 3 16,4 4 1-16,0 4-2 16,5 3 0-16,-1-3-1 15,5 0 1-15,3 3-1 16,5-3 1-16,5 7-1 0,7-4 1 15,5 1-1-15,8-1 1 16,1-3-1-16,3 7 1 16,-8-4-1-16,0-7 1 15,-4 8 0-15,-5-4 0 16,-3-1 1-16,-1-3 1 0,-4 4-1 31,-4-1 1-31,-8 5-1 16,-5-8 1-16,-3 7-2 15,-5-11 1-15,0-3-2 0,-5-12 1 16,1-3-3-16,4-4 0 16,0-8-2-16,4 8 0 15,5-4-4-15,3 0 1 16,9 0-7-16,9-4 0 0</inkml:trace>
    <inkml:trace contextRef="#ctx0" brushRef="#br1" timeOffset="105351.38">485 10936 33 0,'-13'-4'16'0,"43"4"-11"16,-18 0 20-16,5 0-23 15,8 0 0-15,9 0 0 16,4-3 1-16,0-5-5 15,8 8 1-15,0-4-3 16,-4-3 0-16,13 3-7 0,4 4 1 16</inkml:trace>
    <inkml:trace contextRef="#ctx0" brushRef="#br1" timeOffset="105023.78">750 10503 27 0,'-4'7'13'0,"4"8"-6"0,0-11 17 0,0 3-23 16,-5 8 1-16,1 4 0 16,0 15 1-16,0-4-4 15,-5 3 1-15,1 5 2 16,0 3 0-16,-5 7-1 15,0 5 1-15,5-12-1 16,0 0 1-16,-1 0-1 16,5 0 1-16,0-4 0 15,4 1 0-15,0-5-1 16,0-7 1-16,4 8-1 16,4-15 1-16,1 7-1 0,3-8 1 15,5-6-1-15,0-5 1 16,8-7-3-16,0 0 1 15,9-4-4-15,0-3 0 16,-5-4-10-16,13-4 1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5T21:10:45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63684BA-7522-4869-8513-3011A60079C6}" emma:medium="tactile" emma:mode="ink">
          <msink:context xmlns:msink="http://schemas.microsoft.com/ink/2010/main" type="writingRegion" rotatedBoundingBox="15903,13084 19464,12067 20164,14518 16603,15535"/>
        </emma:interpretation>
      </emma:emma>
    </inkml:annotationXML>
    <inkml:traceGroup>
      <inkml:annotationXML>
        <emma:emma xmlns:emma="http://www.w3.org/2003/04/emma" version="1.0">
          <emma:interpretation id="{99E0AACF-339E-452D-94F7-0CE6359959ED}" emma:medium="tactile" emma:mode="ink">
            <msink:context xmlns:msink="http://schemas.microsoft.com/ink/2010/main" type="paragraph" rotatedBoundingBox="15935,13013 19162,12695 19236,13446 16009,13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16CD86-C1FF-453F-9CB0-CC2EABC302F3}" emma:medium="tactile" emma:mode="ink">
              <msink:context xmlns:msink="http://schemas.microsoft.com/ink/2010/main" type="line" rotatedBoundingBox="15935,13013 19162,12695 19236,13446 16009,13763"/>
            </emma:interpretation>
          </emma:emma>
        </inkml:annotationXML>
        <inkml:traceGroup>
          <inkml:annotationXML>
            <emma:emma xmlns:emma="http://www.w3.org/2003/04/emma" version="1.0">
              <emma:interpretation id="{39C9FEC4-58AC-4261-9B1E-47E0191BFC6E}" emma:medium="tactile" emma:mode="ink">
                <msink:context xmlns:msink="http://schemas.microsoft.com/ink/2010/main" type="inkWord" rotatedBoundingBox="15935,13013 19162,12695 19236,13446 16009,13763"/>
              </emma:interpretation>
              <emma:one-of disjunction-type="recognition" id="oneOf0">
                <emma:interpretation id="interp0" emma:lang="en-US" emma:confidence="0">
                  <emma:literal>Cp-Cr=R</emma:literal>
                </emma:interpretation>
                <emma:interpretation id="interp1" emma:lang="en-US" emma:confidence="0">
                  <emma:literal>Cp-G = R</emma:literal>
                </emma:interpretation>
                <emma:interpretation id="interp2" emma:lang="en-US" emma:confidence="0">
                  <emma:literal>Cpa = R</emma:literal>
                </emma:interpretation>
                <emma:interpretation id="interp3" emma:lang="en-US" emma:confidence="0">
                  <emma:literal>Cp-cr=R</emma:literal>
                </emma:interpretation>
                <emma:interpretation id="interp4" emma:lang="en-US" emma:confidence="0">
                  <emma:literal>(per = R</emma:literal>
                </emma:interpretation>
              </emma:one-of>
            </emma:emma>
          </inkml:annotationXML>
          <inkml:trace contextRef="#ctx0" brushRef="#br0">16343 13002 12 0,'0'0'6'0,"-6"-8"1"16,3 5 6-16,0 0-12 15,0 3 0-15,-3-2 1 16,-3-1 1-16,0 0-3 15,-3 1 0-15,1 4 1 16,-7 1 1-16,-3 2-1 16,-3 3 1-16,0 6-1 15,0 1 0-15,1 1-1 16,-1 8 1-16,6-5-1 16,-3 2 1-16,-3-5-1 15,3 2 1-15,1 3-1 16,-1 3 1-16,6 0-1 15,3 2 1-15,6-2-1 0,3 0 1 16,9 5-1-16,3-5 1 16,3-5-1-16,0-4 1 15,3-1-1-15,3-9 1 16,5 0 1-16,7-5 0 16,-3-5-3-16,0 0 0 15,-1-3-7-15,-8-3 0 16</inkml:trace>
          <inkml:trace contextRef="#ctx0" brushRef="#br0" timeOffset="531.26">16468 13282 11 0,'0'3'5'0,"-3"-3"5"0,3 0-1 15,-3 2-7-15,-3 4 1 16,3 4 0-16,-3 3 1 15,0 3-6-15,0 11 1 16,0 2 3-16,0 5 1 0,0-2-2 16,1 5 0-16,-4-3 0 15,0-2 0-15,0-3 0 16,3 0 0-16,0-2-1 16,3-3 1-16,0-6 0 15,0-2 0-15,3-3-1 16,0-2 1-16,0-6-6 15,0-5 0-15,3-5-3 16,0 0 1-16</inkml:trace>
          <inkml:trace contextRef="#ctx0" brushRef="#br0" timeOffset="859.39">16498 13253 16 0,'15'-16'8'0,"14"8"-8"0,-20 8 12 16,3 3-11-16,3 2 0 16,-3 3 2-16,3 5 0 15,-3 3-3-15,-3-3 0 16,-6 6 2-16,-6 2 1 15,-3 0-1-15,-3 0 1 16,-3-2-1-16,-6-3 1 16,0-3-1-16,3-5 1 15,1-3-2-15,-1-2 1 0,-3-3-1 16,3-5 0-16,3-3-2 16,3 0 1-1,3 0-9-15,6 0 0 0</inkml:trace>
          <inkml:trace contextRef="#ctx0" brushRef="#br0" timeOffset="1250.01">16855 13158 16 0,'3'8'8'0,"9"-16"-2"0,-6 8 4 16,3 2-9-16,0-2 1 15,3 3 0-15,-3-3 1 0,5 0-4 16,1-3 1-16,3 1 2 16,6-4 1-1,12 4-9 1,-1-1 1-16</inkml:trace>
          <inkml:trace contextRef="#ctx0" brushRef="#br0" timeOffset="1781.28">17736 13023 12 0,'-9'-11'6'0,"-3"-2"2"0,9 10 2 15,-6 1-9-15,-3-1 1 16,-2 0 1-16,-4 3 1 0,-6 0-5 16,0 8 0-16,-3 0 3 15,-2 3 0-15,5-1-1 16,-3 4 0-16,-3 4 0 15,0-2 0-15,1 5-1 16,-4 0 1-16,3-5 0 16,3 3 0-16,6 5-1 15,4-1 1-15,5 4-1 16,6-3 0-16,6-3 0 16,6 3 0-16,6-1 1 15,8-4 0-15,4 2 0 16,0-8 1-16,-3-2-1 15,3-6 0-15,0-2-8 16,-1 0 0-16</inkml:trace>
          <inkml:trace contextRef="#ctx0" brushRef="#br0" timeOffset="2203.15">17677 13314 12 0,'-9'2'6'0,"9"4"4"0,0-4-2 0,0 4-6 16,0-1 0-16,0 11 0 15,3 0 1-15,0 8-4 16,-3-1 1-16,3 1 1 16,-3 0 1-16,3-3-1 15,0-5 1-15,-1-3 0 16,1-2 0-16,3-3 0 16,0-6 0-16,0-2 0 15,3-5 0-15,3-3 0 16,-3-2 0-16,0-9-1 15,3-2 0-15,6-3-1 16,-3 3 0-16,0 2 0 16,-1-2 1-16,1 3-6 15,-3-1 1-15,3 6-5 16,3 0 1-16</inkml:trace>
          <inkml:trace contextRef="#ctx0" brushRef="#br0" timeOffset="2546.91">18147 13076 21 0,'0'-8'10'0,"24"10"-8"15,-15-4 14-15,3-1-15 16,5 3 0-16,1-3 0 16,0 6 1-16,3-6-2 15,-3 3 0-15,-3-2 1 16,-3 2 1-16,-1-3-3 15,-2 1 0-15,0 4-6 16,3-2 1-16</inkml:trace>
          <inkml:trace contextRef="#ctx0" brushRef="#br0" timeOffset="2812.54">18099 13200 19 0,'-3'3'9'0,"18"-14"-5"0,-9 11 10 0,3-3-13 16,3 1 1-16,3 2 0 15,3 0 0-15,8-3-3 16,1 3 1-16,0 3-2 16,-6-3 1-16,6 0-5 15,-1 2 0-15</inkml:trace>
          <inkml:trace contextRef="#ctx0" brushRef="#br0" timeOffset="3437.55">18900 12835 14 0,'-6'5'7'0,"-6"11"0"16,9-11 6-16,-3 3-12 15,0 0 0-15,0 11 1 16,0 2 0-16,0 3-2 16,0 5 0-16,3-3 1 15,-3 6 1-15,3 0-1 16,-2-6 1-16,-4 1-1 16,0-1 0-16,0 1-1 0,0-1 1 15,0-2-1-15,0-3 1 16,0-2 0-16,3-4 0 15,0-1 0-15,0-1 0 16,3-5-2-16,3-3 0 16,-3-2-6-16,3-3 0 15</inkml:trace>
          <inkml:trace contextRef="#ctx0" brushRef="#br0" timeOffset="4093.8">18715 12893 19 0,'0'-21'9'0,"15"-3"-4"15,-9 16 10-15,3 0-14 16,3-2 0-16,0-1 0 15,0-2 0-15,3-3-2 16,6 3 1-16,5 0 0 16,4 5 1-16,3 2-1 15,3-2 1-15,-1 3-1 16,1 5 0-16,3 5 0 16,-7 1 1-16,-5 2-1 0,-3 2 0 15,-3 6 0-15,-9 0 1 16,-6 2 0-16,-9 1 0 15,-6 2 0 1,-6 8 1-16,0-2-1 0,-9 2 1 16,-2 0-1-16,-4-3 1 15,-6 3-1-15,3 1 0 16,1-7 0-16,5 1 0 16,3-5-1-16,0-6 0 15,6-2 0-15,3-4 1 16,0 1-1-16,7-2 0 0,2-4-1 15,3 1 0-15,0-3 0 16,3 3 0-16,0 2-1 16,0-2 0-16,3 2 0 15,-3 0 1-15,0 3 0 16,3 3 0-16,0-1 1 16,3 4 0-16,2 1 0 15,1 1 1-15,6 0-1 16,0-3 1-16,6 1 0 15,0-4 0-15,3-2 0 16,2-3 1-16,1-2 0 16,3-3 0-16,9-5 0 15,-1-3 0-15,-2-3-2 16,-6-5 1-16,-3 6-10 16,-12 2 0-16</inkml:trace>
        </inkml:traceGroup>
      </inkml:traceGroup>
    </inkml:traceGroup>
    <inkml:traceGroup>
      <inkml:annotationXML>
        <emma:emma xmlns:emma="http://www.w3.org/2003/04/emma" version="1.0">
          <emma:interpretation id="{DEF61B1C-8FE8-453E-B614-BC00657F8BB5}" emma:medium="tactile" emma:mode="ink">
            <msink:context xmlns:msink="http://schemas.microsoft.com/ink/2010/main" type="paragraph" rotatedBoundingBox="17254,14074 18350,13761 18476,14202 17380,145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A77542-1705-41A3-B7C2-0E697CA279EB}" emma:medium="tactile" emma:mode="ink">
              <msink:context xmlns:msink="http://schemas.microsoft.com/ink/2010/main" type="inkBullet" rotatedBoundingBox="17307,14258 17653,14158 17671,14221 17324,14320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28266.02">17310 14258 19 0,'-3'0'9'0,"12"0"-6"16,-3-2 10-16,0-1-12 15,3 0 1-15,6 1 0 16,0 2 0-16,-3-3-3 15,0 1 1-15,3-1 1 16,3 0 1-16,2 1-2 16,4-1 1-16,3 3-1 15,0 0 1-15,3 0-1 16,-4 0 0-16,-2 0 1 16,-3-3 0-16,-6 3 0 15,0-2 0-15,-6-1-4 16,-3 0 1-16,-3 1-5 15,-3 2 0-15</inkml:trace>
      </inkml:traceGroup>
      <inkml:traceGroup>
        <inkml:annotationXML>
          <emma:emma xmlns:emma="http://www.w3.org/2003/04/emma" version="1.0">
            <emma:interpretation id="{C4198062-0E05-48AB-BAC1-C80F9A51577A}" emma:medium="tactile" emma:mode="ink">
              <msink:context xmlns:msink="http://schemas.microsoft.com/ink/2010/main" type="line" rotatedBoundingBox="17881,13894 18350,13761 18476,14202 18007,14335"/>
            </emma:interpretation>
          </emma:emma>
        </inkml:annotationXML>
        <inkml:traceGroup>
          <inkml:annotationXML>
            <emma:emma xmlns:emma="http://www.w3.org/2003/04/emma" version="1.0">
              <emma:interpretation id="{CAEB53B0-439C-41F2-A907-77F32E776DEA}" emma:medium="tactile" emma:mode="ink">
                <msink:context xmlns:msink="http://schemas.microsoft.com/ink/2010/main" type="inkWord" rotatedBoundingBox="17881,13894 18350,13761 18476,14202 18007,14335"/>
              </emma:interpretation>
              <emma:one-of disjunction-type="recognition" id="oneOf2">
                <emma:interpretation id="interp6" emma:lang="en-US" emma:confidence="1">
                  <emma:literal>R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12</emma:literal>
                </emma:interpretation>
                <emma:interpretation id="interp9" emma:lang="en-US" emma:confidence="0">
                  <emma:literal>$2</emma:literal>
                </emma:interpretation>
                <emma:interpretation id="interp10" emma:lang="en-US" emma:confidence="0">
                  <emma:literal>iz</emma:literal>
                </emma:interpretation>
              </emma:one-of>
            </emma:emma>
          </inkml:annotationXML>
          <inkml:trace contextRef="#ctx0" brushRef="#br0" timeOffset="28687.9">18212 13891 15 0,'-6'-3'7'0,"6"16"-3"16,0-13 6-16,0 3-8 16,-3-1 0-16,-3 6 1 15,-2 6 0-15,-1 2-4 16,0 5 0-16,0 5 3 16,-6-2 1-16,0 2-2 15,-3 9 0-15,-3-1 0 16,3-2 1-16,1 0-1 15,2-8 0-15,3-3-1 16,0-3 1-16,3 1-1 0,0-9 0 16,3 1-7-16,3-8 0 15</inkml:trace>
          <inkml:trace contextRef="#ctx0" brushRef="#br0" timeOffset="29219.16">18055 13925 18 0,'3'-32'9'0,"14"6"-6"0,-8 15 10 0,6 1-13 16,3-1 1-16,3 0 0 16,6 1 1-16,8 2-2 15,-5 3 0-15,-3-1 0 16,-3 12 1-16,0-4 0 15,-1 6 0-15,-2 5-1 16,-3 6 1-16,-6 0 0 16,-6 4 1-16,-3-2-1 15,-6 3 1-15,-3 3 0 16,-6-1 0-16,-3 1 0 16,-6-4 0-16,-5-1-1 15,-1-9 0-15,0-3 0 16,3-2 1-16,0 0-2 15,1-2 0-15,8-1 0 16,0 0 1-16,6-2-2 0,3 0 0 16,3-1-1-16,3-2 1 15,0 3-1-15,6 2 1 16,0 3-1-16,0 3 0 16,3 2 2-16,3 3 0 15,3 0 0-15,2-1 0 16,1-1 1-16,0-4 0 15,3-2 1-15,-3 0 0 16,-3-5-1-16,0-3 1 0,2-3 0 16,1-2 1-16,0 0-3 15,0-3 0-15,-3 2-6 16,-3 1 1-16,0 2-4 16,-3 3 0-16</inkml:trace>
        </inkml:traceGroup>
      </inkml:traceGroup>
    </inkml:traceGroup>
    <inkml:traceGroup>
      <inkml:annotationXML>
        <emma:emma xmlns:emma="http://www.w3.org/2003/04/emma" version="1.0">
          <emma:interpretation id="{BA3CF004-7B6E-455A-B54F-4D2373DA8E0D}" emma:medium="tactile" emma:mode="ink">
            <msink:context xmlns:msink="http://schemas.microsoft.com/ink/2010/main" type="paragraph" rotatedBoundingBox="17649,14600 19954,13850 20148,14447 17844,151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5DC1D4-7ADC-4D3A-8C8A-81D2AC7F5DA1}" emma:medium="tactile" emma:mode="ink">
              <msink:context xmlns:msink="http://schemas.microsoft.com/ink/2010/main" type="line" rotatedBoundingBox="17649,14600 19954,13850 20148,14447 17844,15197"/>
            </emma:interpretation>
          </emma:emma>
        </inkml:annotationXML>
        <inkml:traceGroup>
          <inkml:annotationXML>
            <emma:emma xmlns:emma="http://www.w3.org/2003/04/emma" version="1.0">
              <emma:interpretation id="{AB72DDFF-D283-49BC-B33D-B3A5B00DB32A}" emma:medium="tactile" emma:mode="ink">
                <msink:context xmlns:msink="http://schemas.microsoft.com/ink/2010/main" type="inkWord" rotatedBoundingBox="17649,14600 19954,13850 20148,14447 17844,15197"/>
              </emma:interpretation>
              <emma:one-of disjunction-type="recognition" id="oneOf3">
                <emma:interpretation id="interp11" emma:lang="en-US" emma:confidence="0">
                  <emma:literal>Frit</emma:literal>
                </emma:interpretation>
                <emma:interpretation id="interp12" emma:lang="en-US" emma:confidence="0">
                  <emma:literal>Tot</emma:literal>
                </emma:interpretation>
                <emma:interpretation id="interp13" emma:lang="en-US" emma:confidence="0">
                  <emma:literal>Fret</emma:literal>
                </emma:interpretation>
                <emma:interpretation id="interp14" emma:lang="en-US" emma:confidence="0">
                  <emma:literal>Frt.</emma:literal>
                </emma:interpretation>
                <emma:interpretation id="interp15" emma:lang="en-US" emma:confidence="0">
                  <emma:literal>Trot</emma:literal>
                </emma:interpretation>
              </emma:one-of>
            </emma:emma>
          </inkml:annotationXML>
          <inkml:trace contextRef="#ctx0" brushRef="#br0" timeOffset="29594.16">17840 14539 21 0,'18'2'10'0,"15"-17"-9"0,-21 12 15 16,6 0-15-16,8 1 1 15,4-1 0-15,3 0 0 16,9 1-3-16,2-1 1 15,1 3 1-15,-3-5 1 16,-4 0-1-16,-5-1 0 16,-3 1 0-16,-6 2 1 0,-4 1-1 15,-5 2 1-15,-3 0-4 16,-6 0 1-16,-6 0-7 16,6 2 1-16</inkml:trace>
          <inkml:trace contextRef="#ctx0" brushRef="#br0" timeOffset="30187.92">18108 14713 19 0,'-6'-10'9'0,"-12"-3"-5"0,9 10 9 0,-2 0-12 15,-7 3 1-15,-3 3 0 16,-3 2 0-16,0 3-3 16,3 3 1-16,1 2 1 15,-1 6 1-15,-3-1-1 16,3 6 0-16,3 0-1 15,0 0 1-15,3 2 0 16,1-2 0-16,2 0 0 16,3-1 0-16,3 4 0 15,3-6 0-15,6-5 0 16,3 0 0-16,3 0-1 16,3-3 1-16,-1 0 0 15,4 0 0-15,-3-5 0 16,0-2 0-16,0-6 1 15,0-3 0-15,0-2-4 16,3 5 1-16,3-3-8 0,2-5 0 31</inkml:trace>
          <inkml:trace contextRef="#ctx0" brushRef="#br0" timeOffset="30609.8">18144 14862 20 0,'3'-8'10'0,"0"13"-6"0,-3-5 9 0,3 3-12 16,-3-3 1-16,3 5 0 15,-3 3 0-15,3 2-3 16,0 1 1-16,3 5 2 15,-3-3 0-15,3 3-1 16,0 3 0-16,0-1 0 16,2-5 1-16,-2 1-1 15,0-1 1-15,0-3-1 16,0 1 0-16,0-3 0 16,0-3 1-16,-3 3-1 15,0-3 1-15,-3-5-1 16,0 0 1-16,6 0-1 15,0 0 0-15,0-8 0 16,0-7 1-16,3-1-2 16,0 0 0-16,3-3 0 15,-3-7 0-15,0-3 0 16,2-3 1-16,1 3-4 16,-3 2 0-16,0 4-7 0,3-1 0 15</inkml:trace>
          <inkml:trace contextRef="#ctx0" brushRef="#br0" timeOffset="31062.93">18805 14486 22 0,'-6'0'11'0,"15"5"-6"16,-6-2 10-16,-3-3-14 15,0 3 1-15,3-3 1 16,0 0 1-16,3 0-5 0,2 2 0 16,1 1 3-16,3-3 1 15,3-3-2-15,0 1 1 16,3-4-1-16,0 1 0 15,0 2 0-15,0-2 0 16,-4 2-3-16,-2 1 1 16,-3-1-8-16,-6 3 0 15</inkml:trace>
          <inkml:trace contextRef="#ctx0" brushRef="#br0" timeOffset="31359.81">18662 14624 22 0,'-6'2'11'0,"18"1"-7"16,-12-3 12-16,6 0-15 15,3 0 1-15,3 2 1 16,2-2 1-16,4 0-5 16,0-2 1-16,0-3 2 15,0-1 1-15,0 1-2 16,0 0 1-16,-4 2-7 0,1 0 0 16,0 3-4-16,-3 6 1 15</inkml:trace>
          <inkml:trace contextRef="#ctx0" brushRef="#br0" timeOffset="32344.2">19519 14028 18 0,'-3'3'9'0,"-3"-6"-6"0,6 3 11 16,-3 0-13-16,0 0 0 15,0 3 0-15,0 2 1 16,0 0-3-16,-3 11 1 16,0-2 1-16,0-1 0 15,0 5 0-15,0 11 0 32,-11 38-1-32,2-4 1 15,0 1 0-15,-3-6 0 0,0-13-1 16,3-6 1-16,0-2 0 15,3-5 0-15,4-3-1 16,-1-8 0-16,3-5 0 16,0-2 1-16,3-4 0 15,3-2 0-15,0-3-5 16,0 1 1-16,6-4-4 16,3 1 0-16</inkml:trace>
          <inkml:trace contextRef="#ctx0" brushRef="#br0" timeOffset="33234.84">19739 14356 8 0,'-3'3'4'0,"3"-3"8"0,0 0-1 16,0 0-9-16,0 0 1 15,0 0 1-15,0 0 0 0,3 3-5 16,-3-3 1-16,0 2 3 15,3-2 0-15,3 0-1 16,0 0 0-16,6 0-1 16,6-5 1-16,6-3-1 15,6 3 1-15,2-1-1 16,4 1 0-16,0 2 0 16,-4 3 0-16,-2 0-1 15,-3 0 1-15,-6 0 0 16,-6 3 0-16,-3-6 0 15,0 1 1-15,-4 4 0 16,-2-2 0-16,-6 0 0 16,0 0 0-1,0 0-7 1,0-5 0-16,0 5-5 16,3-5 0-16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5T21:11:19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49C4D36-2D7C-4920-9CA6-E8AFE0E3BB83}" emma:medium="tactile" emma:mode="ink">
          <msink:context xmlns:msink="http://schemas.microsoft.com/ink/2010/main" type="writingRegion" rotatedBoundingBox="21287,13777 21169,15056 20462,14990 20581,13711"/>
        </emma:interpretation>
      </emma:emma>
    </inkml:annotationXML>
    <inkml:traceGroup>
      <inkml:annotationXML>
        <emma:emma xmlns:emma="http://www.w3.org/2003/04/emma" version="1.0">
          <emma:interpretation id="{FC8E96E3-A3AE-4025-BDDD-95B29D117639}" emma:medium="tactile" emma:mode="ink">
            <msink:context xmlns:msink="http://schemas.microsoft.com/ink/2010/main" type="paragraph" rotatedBoundingBox="21287,13777 21169,15056 20462,14990 20581,13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9DC532-8CBE-4935-9077-B816AE1DB403}" emma:medium="tactile" emma:mode="ink">
              <msink:context xmlns:msink="http://schemas.microsoft.com/ink/2010/main" type="line" rotatedBoundingBox="21287,13777 21169,15056 20462,14990 20581,13711"/>
            </emma:interpretation>
          </emma:emma>
        </inkml:annotationXML>
        <inkml:traceGroup>
          <inkml:annotationXML>
            <emma:emma xmlns:emma="http://www.w3.org/2003/04/emma" version="1.0">
              <emma:interpretation id="{C3CCFBCB-854B-46B5-95D1-7744698E4F32}" emma:medium="tactile" emma:mode="ink">
                <msink:context xmlns:msink="http://schemas.microsoft.com/ink/2010/main" type="inkWord" rotatedBoundingBox="21287,13777 21169,15056 20462,14990 20581,13711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?</emma:literal>
                </emma:interpretation>
              </emma:one-of>
            </emma:emma>
          </inkml:annotationXML>
          <inkml:trace contextRef="#ctx0" brushRef="#br0">21019 13774 17 0,'-9'-8'8'0,"0"0"-1"16,3 3 7-16,-3 2-13 15,-2 1 1-15,-7 2 0 16,-6 5 0-16,-6 0-2 0,-3 6 0 15,1-1 1-15,-1 6 1 16,6 6-1-16,3-1 0 16,1 3 0-16,2 2 0 15,3 0-1-15,0-2 0 16,3 0 1-16,6 3 0 16,0-1-1-16,3-2 0 15,3-6 0-15,6-2 1 16,3 0-1-16,0-5 1 15,0-3-1-15,3-3 1 0,6 0 1 16,0-2 1-16,3-3-2 16,0 0 1-16,2 0-7 15,-2 2 1-15,3-2-5 16,-3 0 1-16</inkml:trace>
          <inkml:trace contextRef="#ctx0" brushRef="#br0" timeOffset="343.75">21007 13996 21 0,'-3'3'10'0,"6"-3"-7"16,-9 0 13-16,6 5-15 15,-3 3 0-15,0 6 0 0,-3 1 1 16,1 1-3-16,-1 3 1 16,0 7 1-16,0 6 1 15,-3 0-1-15,0 2 0 16,0 1 0-16,0-1 0 16,0 3 0-16,0-8 1 15,3-2-1-15,0-9 1 16,0-2-2-16,3-3 1 15,0-5-5-15,0-3 1 0,0-5-6 16,3-8 1-16</inkml:trace>
          <inkml:trace contextRef="#ctx0" brushRef="#br0" timeOffset="625.01">20933 14134 19 0,'6'-11'9'0,"21"-7"-6"16,-18 10 10-16,2-3-12 15,1-2 1-15,6 3-1 16,3-1 1-16,0-2-3 16,-3 5 0-16,3 3 2 15,2 2 0-15,-2 3-1 16,3 8 0-16,-6 0 1 16,-6 5 0-16,-3 0 0 15,-9-2 0-15,-3-3 1 16,-6 2 0-16,0 4 1 15,0-1 0-15,-3 0-1 0,-6-2 0 16,3-3-1-16,0-3 1 16,-2 0-3-16,2-2 0 15,0-1-8-15,0 1 1 16</inkml:trace>
          <inkml:trace contextRef="#ctx0" brushRef="#br0" timeOffset="1000.01">20513 14452 17 0,'0'5'8'0,"24"-5"-2"16,-12-3 4-16,3 3-8 0,6 0 0 0,0-2 0 15,2 2 1-15,7-6-4 16,6 4 1-16,8-4 2 16,4 1 0-16,6 2-1 15,-1 1 0-15,-2-4 0 16,-7 1 0-16,-2 0 0 15,-3-3 1-15,-6 3-1 16,-7 2 1-16,-5-2-1 16,-3 2 1-16,-12 8-3 0,-6 1 0 15,-6-1-7-15,3 0 0 16</inkml:trace>
          <inkml:trace contextRef="#ctx0" brushRef="#br0" timeOffset="1593.77">20835 14692 18 0,'0'-5'9'0,"3"-8"-3"0,-3 13 8 15,-3-8-13-15,-3 0 1 16,-3 0 0-16,-3 0 1 16,-3 3-4-16,-3 2 1 15,-3 3 2-15,3 3 0 16,-8 2-1-16,-1 0 1 15,0 1 0-15,0 4 0 16,1 1-1-16,5 2 0 16,0 0 0-16,3 3 0 0,6 5-1 15,3 3 0-15,0 0-1 16,6 8 1-16,3-6 0 16,9-2 0-16,3-3 0 15,3-2 0-15,3-4 0 16,0-4 1-16,3-6 0 15,-1-5 1-15,4-2-3 16,3-4 0-16,-3-2-8 16,3 1 1-16</inkml:trace>
          <inkml:trace contextRef="#ctx0" brushRef="#br0" timeOffset="2093.78">20912 14817 22 0,'-3'-3'11'0,"9"0"-7"0,-6 3 11 15,0 3-14-15,3 0 0 16,0 5 1-16,0 2 1 16,0 3-4-16,0 3 1 15,-3 0 1-15,3 0 1 0,0 3-1 16,0-1 1-16,0 1-1 16,0-1 0-16,3-2 0 15,-3-3 0-15,3-2 0 16,-3-1 0-16,3-2 0 15,-6-2 0-15,6-4 0 16,-6-2 0-16,9 3 0 16,-4-6 1-16,4-5-2 15,3 0 1-15,3-2-1 16,-3 2 1-16,3-5-1 16,0-1 1-16,0-1-2 15,-3-4 1-15,3-5 0 16,-1 0 1-1,1 1-1-15,0 1 1 0,0 7-5 16,-6 1 0-16,0 4-6 16,-3 10 0-16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25T21:12:37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C096432-7198-4DB9-9B74-ABB506515D28}" emma:medium="tactile" emma:mode="ink">
          <msink:context xmlns:msink="http://schemas.microsoft.com/ink/2010/main" type="writingRegion" rotatedBoundingBox="14456,15831 21006,15178 21245,17574 14695,18227"/>
        </emma:interpretation>
      </emma:emma>
    </inkml:annotationXML>
    <inkml:traceGroup>
      <inkml:annotationXML>
        <emma:emma xmlns:emma="http://www.w3.org/2003/04/emma" version="1.0">
          <emma:interpretation id="{40FD4C21-E4AA-475E-B342-DC5099C80501}" emma:medium="tactile" emma:mode="ink">
            <msink:context xmlns:msink="http://schemas.microsoft.com/ink/2010/main" type="paragraph" rotatedBoundingBox="15021,15775 17368,15541 17423,16088 15075,163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E660F1-F1AB-4242-9245-244043F3E7BC}" emma:medium="tactile" emma:mode="ink">
              <msink:context xmlns:msink="http://schemas.microsoft.com/ink/2010/main" type="line" rotatedBoundingBox="15021,15775 17368,15541 17423,16088 15075,16322"/>
            </emma:interpretation>
          </emma:emma>
        </inkml:annotationXML>
        <inkml:traceGroup>
          <inkml:annotationXML>
            <emma:emma xmlns:emma="http://www.w3.org/2003/04/emma" version="1.0">
              <emma:interpretation id="{66B0645F-F924-4CF3-9FC1-390ADF0C8655}" emma:medium="tactile" emma:mode="ink">
                <msink:context xmlns:msink="http://schemas.microsoft.com/ink/2010/main" type="inkWord" rotatedBoundingBox="15021,15775 17368,15541 17423,16088 15075,16322"/>
              </emma:interpretation>
              <emma:one-of disjunction-type="recognition" id="oneOf0">
                <emma:interpretation id="interp0" emma:lang="en-US" emma:confidence="0">
                  <emma:literal>print</emma:literal>
                </emma:interpretation>
                <emma:interpretation id="interp1" emma:lang="en-US" emma:confidence="0">
                  <emma:literal>p Vend T</emma:literal>
                </emma:interpretation>
                <emma:interpretation id="interp2" emma:lang="en-US" emma:confidence="0">
                  <emma:literal>p Vent</emma:literal>
                </emma:interpretation>
                <emma:interpretation id="interp3" emma:lang="en-US" emma:confidence="0">
                  <emma:literal>p V=nR T</emma:literal>
                </emma:interpretation>
                <emma:interpretation id="interp4" emma:lang="en-US" emma:confidence="0">
                  <emma:literal>p V=nRT</emma:literal>
                </emma:interpretation>
              </emma:one-of>
            </emma:emma>
          </inkml:annotationXML>
          <inkml:trace contextRef="#ctx0" brushRef="#br0">15176 15886 12 0,'-3'-3'6'0,"9"3"3"0,-3 3 6 0,-3-3-14 16,0 5 1-16,0 0 1 15,0 3 0-15,-3 3-4 16,0 2 1-16,-3 3 3 15,0 0 1-15,-3 5-1 16,0 3 0-16,1-1-1 16,2 14 0-16,0-2-1 15,0-1 1-15,0 3-2 16,0-5 1-16,0-3-1 16,3-2 1-16,-3-9-1 15,3-2 1-15,0-5 0 16,0-3 1-16,0-1-1 15,0-4 0-15,0-11 0 16,3-8 1-16,3-5-2 16,3-5 1-16,-3-9-1 15,0-2 0-15,3 3 0 16,3-3 0-16,0 2-1 0,3-4 1 16,3 7-1-16,2 3 1 15,1 5-1-15,0 6 1 16,0 7-1-16,0 6 0 15,3 7 0-15,-6 4 0 16,-1 12 1-16,-2-2 0 16,-3 0 0-16,-6 2 1 15,-3 1 0-15,-6-1 1 0,-3-2-1 16,-6-2 1-16,1-4 0 16,-4-5 0-16,-3-5-1 15,3 0 1-15,3-2-1 16,3-4 0-16,3-4-3 15,3 2 0-15,6 3-9 16,6-1 0-16</inkml:trace>
          <inkml:trace contextRef="#ctx0" brushRef="#br0" timeOffset="453.13">15489 15767 20 0,'0'-19'10'0,"9"6"0"15,-6 10 5-15,0 3-13 16,0-5 0-16,0 5 1 0,0 0 1 16,0 5-5-16,0 3 1 15,-3 8 2-15,0 2 1 16,0 4-2-16,0 4 1 15,-3 1-1-15,0 2 0 16,0 0-1-16,0-5 1 16,0 7-1-16,0-4 1 15,3-3-1-15,0-3 0 16,0-5 1-16,3-1 0 16,0-7 0-16,-3 0 0 0,3-8 0 15,3-2 1-15,0-6-1 16,2-5 0-16,-2 2 0 15,3-8 0-15,3 1-1 16,3-9 0-16,3-2 0 16,0-2 1-16,3-1-1 15,0 0 1-15,2 6-1 16,-5-1 0-16,0 9-4 16,-3 2 0-16,0 5-7 15,-3 6 0-15</inkml:trace>
          <inkml:trace contextRef="#ctx0" brushRef="#br0" timeOffset="750.01">15795 15946 25 0,'3'-2'12'0,"6"-1"-3"0,-6 3 13 15,3-3-21-15,3 1 0 16,3-3 0-16,3 5 1 0,0-3-2 16,0-2 0-16,3 5 1 15,-1 0 1-15,-2 0-5 16,-3 0 0-16,0 0-6 15,-6 0 0-15</inkml:trace>
          <inkml:trace contextRef="#ctx0" brushRef="#br0" timeOffset="937.51">15780 16042 27 0,'3'5'13'0,"3"-5"-9"0,0-3 18 0,0 1-21 16,3-4 0-16,3 4 1 15,3-4 0-15,3-1-5 16,3 7 1-16,0-3-6 16,-1 3 0-16</inkml:trace>
          <inkml:trace contextRef="#ctx0" brushRef="#br0" timeOffset="1531.27">16215 15854 25 0,'-3'0'12'0,"0"8"-10"15,3-6 15-15,-3 4-17 16,0 2 1-16,0 5 1 16,-3 3 0-16,0 0-2 15,0-1 0-15,-3 4 1 16,0 0 1-16,1 2 0 15,-1-3 0-15,3 1-1 16,0-3 0-16,0-6 0 16,3 1 1-16,0-9 0 15,3-2 0-15,3-8-1 16,3-5 0-16,6 3 0 16,0-4 0-16,2-1-1 15,4-7 0-15,3 1 0 0,6 0 0 16,0 3 0-16,2-1 0 15,1 3-1-15,-3 3 1 16,-3 5-1-16,0 3 1 16,-7 5-1-16,-2 2 0 15,-3 4 1-15,-3 10 0 16,-9-3 0-16,-3 3 1 16,-6 2 0-16,0-2 0 0,0 0-1 15,-2 0 1-15,-1 0 0 16,3-3 0-16,0-3-1 15,3-2 1-15,3 3-2 16,0-6 0-16,3-2-9 16,6-3 0-16,3 3-1 15,0-3 1-15</inkml:trace>
          <inkml:trace contextRef="#ctx0" brushRef="#br0" timeOffset="1859.4">16727 15748 28 0,'0'0'14'0,"-3"11"-17"0,3-9 26 15,-3 9-22-15,-3 2 1 16,0 3 1-16,-3 5 0 16,-3 0-4-16,0 8 1 15,-2-2 2-15,-1-3 0 16,0 5-1-16,0 0 0 16,3-3 0-16,0 1 1 15,3-3-2-15,0-1 1 0,3-9-5 16,0-4 0-16,6-5-6 15,3-5 0-15</inkml:trace>
          <inkml:trace contextRef="#ctx0" brushRef="#br0" timeOffset="2312.53">16721 15732 25 0,'18'-18'12'0,"6"7"-9"16,-18 6 15-16,6 2-18 16,3 3 1-16,2 3 0 15,1-1 1-15,0 6-2 16,0 3 0-16,-3 5 1 16,-3 2 1-16,-3 1-1 0,-9-3 1 31,-21 15 0-31,-3-4 1 15,-3-3-1-15,0-3 0 16,-2-3 0-16,2-4 0 16,0-6-1-16,3 5 0 15,3-8-1-15,4 0 1 16,2 3-2-16,6-2 0 16,3-4 0-16,3 4 1 15,3 1-1-15,6 1 0 0,3 3 0 16,3 0 1-16,3 2 0 15,2-3 0-15,1 6 0 16,0 0 0-16,0-5 0 16,3-1 1-16,0-4 0 15,-1-1 1-15,4-2-3 16,-3-3 1-16,3-6-10 16,-3 1 1-16</inkml:trace>
          <inkml:trace contextRef="#ctx0" brushRef="#br0" timeOffset="2640.66">17248 15748 26 0,'-3'-13'13'0,"0"23"-4"0,3-10 12 16,-3 3-20-16,0 8 0 16,-3 2 1-16,0 3 0 15,-3 5-3-15,0 3 1 16,0 7 1-16,-3-4 1 16,3-3-1-16,-2 2 0 15,-1 1-1-15,0-1 1 16,0-2 0-16,0 0 0 0,3-6-1 15,0 1 1-15,0-9-5 16,3-2 1-16,3-5-7 16,3-3 0-16</inkml:trace>
          <inkml:trace contextRef="#ctx0" brushRef="#br0" timeOffset="2968.79">17043 15700 24 0,'-6'3'12'0,"9"-3"-2"16,0 0 14-16,3 0-23 0,2 0 0 15,7 0 0-15,3 0 1 16,6 0-3-16,0 0 1 16,0 0 1-16,5 0 0 15,1-3-1-15,3 1 1 16,-3-4 0-16,-4 1 0 16,-2 0-3-16,-3 2 0 15,-3 1-8-15,-9 2 1 16</inkml:trace>
        </inkml:traceGroup>
      </inkml:traceGroup>
    </inkml:traceGroup>
    <inkml:traceGroup>
      <inkml:annotationXML>
        <emma:emma xmlns:emma="http://www.w3.org/2003/04/emma" version="1.0">
          <emma:interpretation id="{28F7A55C-2096-4868-873A-B930EE5C5C62}" emma:medium="tactile" emma:mode="ink">
            <msink:context xmlns:msink="http://schemas.microsoft.com/ink/2010/main" type="paragraph" rotatedBoundingBox="14565,17098 21079,16253 21237,17470 14723,18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A9480E-3321-4004-AF6D-3BD9D929E24E}" emma:medium="tactile" emma:mode="ink">
              <msink:context xmlns:msink="http://schemas.microsoft.com/ink/2010/main" type="line" rotatedBoundingBox="14601,17018 18938,16751 18983,17478 14645,17745"/>
            </emma:interpretation>
          </emma:emma>
        </inkml:annotationXML>
        <inkml:traceGroup>
          <inkml:annotationXML>
            <emma:emma xmlns:emma="http://www.w3.org/2003/04/emma" version="1.0">
              <emma:interpretation id="{2CFCDDCF-08CE-4D3D-A48F-8FCF7B08DDC2}" emma:medium="tactile" emma:mode="ink">
                <msink:context xmlns:msink="http://schemas.microsoft.com/ink/2010/main" type="inkWord" rotatedBoundingBox="14492,17664 14786,16973 15025,17075 14731,17766"/>
              </emma:interpretation>
              <emma:one-of disjunction-type="recognition" id="oneOf1">
                <emma:interpretation id="interp5" emma:lang="en-US" emma:confidence="0">
                  <emma:literal>r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W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17828.38">14727 17113 16 0,'0'0'8'16,"3"6"-2"-16,-3-6 9 0,0 0-15 15,0 0 1-15,0 0 0 16,0 0 0-16,0 0-1 15,0 2 0-15,0 6 0 16,0 3 0-16,3 5 0 16,0 2 0-16,3 9 0 15,-3 4 0-15,0 1-1 16,-3 2 1-16,0 6 0 16,0 0 1-16,0 2-1 15,0-2 1-15,0 5-1 16,0 0 1-16,-3-8-1 15,0 0 1-15,0-8 0 16,-3-3 1-16,0-4-1 16,-3-7 0-16,0-1 1 15,-3-6 0-15,0-3-1 0,3-5 1 16,0-5-1-16,3-3 0 16,0 0-1-16,0-5 1 15,0 2-2-15,6-5 1 16,0-2-1-16,-3 2 0 15,3-5 0-15,3 5 1 16,3-3-1-16,3-7 1 16,3 2 0-16,3-5 0 15,3 5 0-15,3 3 0 0,0-3 0 16,-1 0 0-16,1-5 0 16,0 0 0-16,0 0 0 15,-3-3 0-15,0 3-1 16,-3-3 1-16,2 8 0 15,-2 3 0-15,-3 0 0 16,-3 3 0-16,0 2 0 16,0-3 0-16,0 9 0 15,-3-4 0-15,-3 1 0 16,0 3 1-16,-3-4-1 16,-3 6 0-16,0 6 0 15,-3-1 0-15,0 6-1 16,0-1 1-16,0 4-1 15,0-4 0-15,3 12 0 16,0-7 1-16,0 1 0 16,3-2 0-16,0-4 0 15,3 4 0-15,3-4 0 16,3 4 1-16,0-6-4 16,6 0 1-16,3 0-5 0,6 2 0 15</inkml:trace>
        </inkml:traceGroup>
        <inkml:traceGroup>
          <inkml:annotationXML>
            <emma:emma xmlns:emma="http://www.w3.org/2003/04/emma" version="1.0">
              <emma:interpretation id="{337949BF-CCC0-4F96-82A3-452318409391}" emma:medium="tactile" emma:mode="ink">
                <msink:context xmlns:msink="http://schemas.microsoft.com/ink/2010/main" type="inkWord" rotatedBoundingBox="15156,17306 15267,17075 15458,17166 15348,17397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C</emma:literal>
                </emma:interpretation>
                <emma:interpretation id="interp12" emma:lang="en-US" emma:confidence="0">
                  <emma:literal>€</emma:literal>
                </emma:interpretation>
                <emma:interpretation id="interp13" emma:lang="en-US" emma:confidence="0">
                  <emma:literal>c</emma:literal>
                </emma:interpretation>
                <emma:interpretation id="interp14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18765.88">15215 17333 18 0,'-3'0'9'0,"9"0"-3"0,-6 0 7 15,3 2-13-15,3-2 1 16,3 0 1-16,0 0 0 16,0 0-2-16,3 0 0 0,-1-2 1 15,1-1 1-15,0-2 0 16,3 2 0-16,-3-2-1 15,0 2 1-15,3-2-2 16,-3 5 1-16,0 0-8 16,-3 5 0-16</inkml:trace>
          <inkml:trace contextRef="#ctx0" brushRef="#br0" timeOffset="18359.63">15215 17185 20 0,'0'0'10'0,"0"5"-5"0,0-5 14 15,3-5-19-15,0 2 1 16,3-5 0-16,3 5 0 15,-3-2-1-15,3 5 1 16,0-2-1-16,0 2 1 16,2-6 0-16,1 4 0 15,0 2 0-15,3-6 0 16,-3 6-1-16,0-2 1 16,0 2 0-16,0-3 0 0,0 3 0 15,0 0 1-15,-4 3-3 16,1-3 0-1,-3 0-7-15,0 0 0 0</inkml:trace>
        </inkml:traceGroup>
        <inkml:traceGroup>
          <inkml:annotationXML>
            <emma:emma xmlns:emma="http://www.w3.org/2003/04/emma" version="1.0">
              <emma:interpretation id="{5EA98122-E5FC-44C1-9D80-81C908215F82}" emma:medium="tactile" emma:mode="ink">
                <msink:context xmlns:msink="http://schemas.microsoft.com/ink/2010/main" type="inkWord" rotatedBoundingBox="15797,16944 16965,16872 16994,17342 15826,17413"/>
              </emma:interpretation>
              <emma:one-of disjunction-type="recognition" id="oneOf3">
                <emma:interpretation id="interp15" emma:lang="en-US" emma:confidence="1">
                  <emma:literal>1.67</emma:literal>
                </emma:interpretation>
                <emma:interpretation id="interp16" emma:lang="en-US" emma:confidence="0">
                  <emma:literal>167</emma:literal>
                </emma:interpretation>
                <emma:interpretation id="interp17" emma:lang="en-US" emma:confidence="0">
                  <emma:literal>1.6</emma:literal>
                </emma:interpretation>
                <emma:interpretation id="interp18" emma:lang="en-US" emma:confidence="0">
                  <emma:literal>1667</emma:literal>
                </emma:interpretation>
                <emma:interpretation id="interp19" emma:lang="en-US" emma:confidence="0">
                  <emma:literal>16</emma:literal>
                </emma:interpretation>
              </emma:one-of>
            </emma:emma>
          </inkml:annotationXML>
          <inkml:trace contextRef="#ctx0" brushRef="#br0" timeOffset="19828.4">15941 16941 13 0,'-3'-5'6'0,"9"8"4"15,-6-3 0-15,6 0-10 16,-6 0 1-16,0 0 1 16,0 0 1-16,0 0-3 15,-3 5 0 1,-6 19 1 0,-3 5 1-16,-3-3-1 15,4 9 1-15,-1 4-1 0,0 1 0 16,3-3-1-16,0-3 1 15,3-4-1-15,0-4 1 16,0-2 0-16,3-6 0 16,0-2 0-16,0-3 1 15,0-5 0-15,0-5 1 16,3-3-3-16,0 0 0 16,0-3-7-16,0 3 1 15,0-5-3-15,-3 5 1 16</inkml:trace>
          <inkml:trace contextRef="#ctx0" brushRef="#br0" timeOffset="20234.65">16031 17301 27 0,'0'-3'13'0,"0"6"-16"0,0-3 25 16,0 0-22-16,0 0 1 16,0 0 1-16,0 0 1 15,0 0-3-15,0 0 0 16,0 0 2-16,3-3 1 16,-3 3-1-16,0-5 1 15,0 5-6-15,0 0 1 16,2-5-7-16,7-3 0 0</inkml:trace>
          <inkml:trace contextRef="#ctx0" brushRef="#br0" timeOffset="20765.91">16522 16902 21 0,'-9'8'10'0,"-3"5"-9"15,9-11 11-15,-3-2-12 16,-3 6 1-16,-6-1 0 15,-3 6 0-15,-3 2-1 0,-2 5 0 16,2 3 1-16,0 3 0 16,0 3 0-16,-3 7 0 15,6 1 0-15,1 4 0 16,5-2-1-16,3 0 1 16,3-8-1-16,6 1 1 15,6-7-1-15,6-2 1 16,5-10 0-16,10-6 1 15,3-10 0-15,0 2 0 0,-6-7 0 16,-4-6 0-16,-5 0 0 16,-3 3 0-16,-6-3-1 15,-6 0 0-15,-9 6-1 16,-6-1 0-16,0 3-1 16,-5 8 1-16,-1 0-1 15,3 0 1-15,0 8-1 16,3-3 0-16,3 3 1 15,3 0 1-15,3-3-8 16,3 3 0-16,15 0-2 16,0-5 1-16</inkml:trace>
          <inkml:trace contextRef="#ctx0" brushRef="#br0" timeOffset="21281.54">16730 16917 25 0,'-3'-2'12'0,"3"2"-13"0,0 0 20 15,0 0-19-15,0 2 0 0,0-2 1 16,3 0 0-16,3 6-2 16,3-6 1-16,3 2 1 15,3-2 0-15,6 6-1 16,5-6 1-16,1 0 0 16,-3-6 1-16,-6 6-1 15,0-2 1-15,-1-4-1 16,1 6 1-16,-6 0-1 15,-3 0 0-15,-3 0-1 16,-6 0 0-16,0 8 0 16,-3 0 1-16,0 3-1 15,-3 5 0-15,-3 2 0 16,-6 3 0-16,-5 3 0 16,-1 0 0-16,0 10-1 15,0-2 1-15,0 5-1 16,0-5 1-16,4-3 0 15,2 0 0-15,0 0 0 16,3-5 1-16,0-3-1 0,3-2 0 16,3-6-9-16,3 0 1 15</inkml:trace>
        </inkml:traceGroup>
        <inkml:traceGroup>
          <inkml:annotationXML>
            <emma:emma xmlns:emma="http://www.w3.org/2003/04/emma" version="1.0">
              <emma:interpretation id="{0D9EC0A9-5E38-4999-904D-C38EE33631D4}" emma:medium="tactile" emma:mode="ink">
                <msink:context xmlns:msink="http://schemas.microsoft.com/ink/2010/main" type="inkWord" rotatedBoundingBox="17423,16998 18946,16892 18970,17236 17447,17342"/>
              </emma:interpretation>
              <emma:one-of disjunction-type="recognition" id="oneOf4">
                <emma:interpretation id="interp20" emma:lang="en-US" emma:confidence="1">
                  <emma:literal>mono</emma:literal>
                </emma:interpretation>
                <emma:interpretation id="interp21" emma:lang="en-US" emma:confidence="0">
                  <emma:literal>mongo</emma:literal>
                </emma:interpretation>
                <emma:interpretation id="interp22" emma:lang="en-US" emma:confidence="0">
                  <emma:literal>money</emma:literal>
                </emma:interpretation>
                <emma:interpretation id="interp23" emma:lang="en-US" emma:confidence="0">
                  <emma:literal>monde</emma:literal>
                </emma:interpretation>
                <emma:interpretation id="interp24" emma:lang="en-US" emma:confidence="0">
                  <emma:literal>monk</emma:literal>
                </emma:interpretation>
              </emma:one-of>
            </emma:emma>
          </inkml:annotationXML>
          <inkml:trace contextRef="#ctx0" brushRef="#br0" timeOffset="22172.18">17516 16992 16 0,'0'0'8'0,"0"7"-1"0,0 1 3 15,-3 0-10-15,0 8 1 16,-3 0 0-16,0 11 1 16,0 2-2-16,-3 5 0 15,0 0 2-15,0-2 0 16,3-8 0-16,0-3 0 15,3-5 0-15,0 0 1 16,0-8-1-16,3-8 1 16,0-8-2-16,3-3 1 15,3-10-1-15,6-8 1 0,3 5-2 16,6 0 0-16,3-2 0 16,0 0 0-16,-1 2 0 15,1 3 0-15,-3-1 0 16,-3 14 0-16,-3 3-1 15,-3 5 1-15,-3 5-1 16,-3 3 0-16,-3 8 0 16,-3 8 0-16,-3 3-1 15,0 2 1-15,-3 2 1 16,0-7 0-16,0 0 0 16,0 2 0-16,0-7 1 15,3-6 0-15,0-5 1 16,3-3 0-16,0-5-1 15,6-10 1-15,3-6 0 16,3-8 0-16,8-5-1 16,4 3 0-16,6-1 0 0,0 1 0 15,-3-1-1-15,-4 3 1 16,1 3-1-16,-3 5 0 16,-3 8-1-16,-3 6 1 15,-3 4-1-15,-3 4 1 16,-3 2-1-16,-6 2 1 15,0 9-1-15,-3-1 0 16,0-2 1-16,0 5 0 16,3-5 0-16,0 0 0 0,0 0-1 15,0-3 0-15,3-5-8 16,6 0 0-16</inkml:trace>
          <inkml:trace contextRef="#ctx0" brushRef="#br0" timeOffset="22578.44">18147 16999 17 0,'-15'6'8'0,"-3"2"1"0,12-6 4 0,-3 6-14 16,0 8 1-16,-3-3 0 15,0 11 1-15,1 5-1 16,2 0 0-16,3 1 0 16,3-1 1-16,6-6-1 0,3 1 1 15,6-8 0-15,-1-8 0 16,7-8 1-16,0-8 0 16,6-2 0-16,0-17 0 15,-3 3 0-15,2 0 0 16,-5-5 0-16,-9 0 0 15,-3 0-1-15,-6-3 0 16,-3 11-1-16,-6 3 0 16,-3 4 0-16,-2 7 0 15,-1 4 0-15,0 3 0 0,0 5 0 16,0 6 0-16,3-1-2 16,3 4 0-16,6-4-7 15,6 1 1-15</inkml:trace>
          <inkml:trace contextRef="#ctx0" brushRef="#br0" timeOffset="23062.82">18403 16970 22 0,'-24'0'11'0,"15"24"-9"16,9-13 12-16,-3-1-15 16,0 12 1-16,0-7 0 15,0 14 1-15,0-5-1 16,3 5 1-16,0-5 0 0,-3 0 0 16,0-3 0-16,3-8 1 15,0-2 0-15,0 0 1 16,0-9-1-16,-3-4 0 15,3-4 0-15,3-10 0 16,3-5 0-16,3 0 0 16,6-3-2-16,6 0 1 15,6-5-1-15,-1 8 0 0,4-3 0 16,-3 3 0-16,-3 11-1 16,-3 2 1-16,-3 2-2 15,-4 14 1-15,-5 0-1 16,-3 6 1-16,-6-1-1 15,-6 3 1-15,0 5 1 16,0-3 0-16,0 3 0 16,1-2 1-16,2 0 0 15,0-9 1-15,3 6-3 16,3-5 0-16,2-9-7 16,1 3 0-16</inkml:trace>
          <inkml:trace contextRef="#ctx0" brushRef="#br0" timeOffset="23453.45">18814 16962 17 0,'-3'0'8'0,"-9"8"0"0,6-8 5 16,-3 8-12-16,0 6 0 15,-3-1 0-15,0 5 1 16,0 1-3-16,3-1 1 16,0 17 1-16,6-9 0 15,6 3-1-15,6 3 1 16,3-11-1-16,3 3 1 0,0-11 0 16,3-5 0-16,3-8 1 15,5-13 0-15,1-11 0 16,-3 3 0-16,0-11 0 15,-6 0 1-15,-3-5-1 16,-6 0 1-16,-7 14-2 16,-4-1 1-16,-7 3-1 15,-3 7 1-15,-6 4-1 16,-3 4 0-16,6 4-2 16,-6 4 0-16,3 14-10 15,1 0 1-15</inkml:trace>
        </inkml:traceGroup>
      </inkml:traceGroup>
      <inkml:traceGroup>
        <inkml:annotationXML>
          <emma:emma xmlns:emma="http://www.w3.org/2003/04/emma" version="1.0">
            <emma:interpretation id="{BDB0097D-C5E8-42D0-9463-30073551A4BC}" emma:medium="tactile" emma:mode="ink">
              <msink:context xmlns:msink="http://schemas.microsoft.com/ink/2010/main" type="line" rotatedBoundingBox="15683,17476 21146,16768 21237,17470 15774,18179"/>
            </emma:interpretation>
          </emma:emma>
        </inkml:annotationXML>
        <inkml:traceGroup>
          <inkml:annotationXML>
            <emma:emma xmlns:emma="http://www.w3.org/2003/04/emma" version="1.0">
              <emma:interpretation id="{E2DE8596-0844-4FA3-8694-94B84FF86274}" emma:medium="tactile" emma:mode="ink">
                <msink:context xmlns:msink="http://schemas.microsoft.com/ink/2010/main" type="inkWord" rotatedBoundingBox="15701,17619 16823,17473 16882,17927 15760,18073"/>
              </emma:interpretation>
              <emma:one-of disjunction-type="recognition" id="oneOf5">
                <emma:interpretation id="interp25" emma:lang="en-US" emma:confidence="1">
                  <emma:literal>1.40</emma:literal>
                </emma:interpretation>
                <emma:interpretation id="interp26" emma:lang="en-US" emma:confidence="0">
                  <emma:literal>#.40</emma:literal>
                </emma:interpretation>
                <emma:interpretation id="interp27" emma:lang="en-US" emma:confidence="0">
                  <emma:literal>¥.40</emma:literal>
                </emma:interpretation>
                <emma:interpretation id="interp28" emma:lang="en-US" emma:confidence="0">
                  <emma:literal>$.40</emma:literal>
                </emma:interpretation>
                <emma:interpretation id="interp29" emma:lang="en-US" emma:confidence="0">
                  <emma:literal>€.40</emma:literal>
                </emma:interpretation>
              </emma:one-of>
            </emma:emma>
          </inkml:annotationXML>
          <inkml:trace contextRef="#ctx0" brushRef="#br0" timeOffset="24937.85">15840 17619 13 0,'0'-3'6'0,"6"-10"4"0,-6 13 7 16,0 0-17-16,0 0 0 15,3-3 1-15,0 6 0 16,-3 5-1-16,0 8 1 16,0 5 0-16,-3 3 0 0,0 5 0 15,-3 8 1-15,0-14-1 16,-3 7 0-16,0 7-1 15,0-6 1-15,0 6 0 16,0-7 0-16,0-7 0 16,1 1 0-16,2-11 0 15,0 3 1-15,3-8-2 16,0 0 0-16,3-3-7 16,3-5 0-16</inkml:trace>
          <inkml:trace contextRef="#ctx0" brushRef="#br0" timeOffset="25187.85">16010 17881 26 0,'6'0'13'0,"-6"0"-13"0,0 0 17 16,0 0-17-16,0 0 0 16,0 0 1-16,0 5 1 15,0-3-2-15,0-2 1 16,3 6-8-16,0-6 0 16</inkml:trace>
          <inkml:trace contextRef="#ctx0" brushRef="#br0" timeOffset="25562.85">16298 17603 20 0,'0'-8'10'0,"0"5"-3"15,0 3 10-15,0 3-18 16,-3 10 1-16,0-2 0 16,-2 7 1-16,-1 6-1 15,-3-3 0-15,0 6 0 16,0-1 1-16,0 0-1 16,0-4 1-16,3-1 0 15,0-11 0-15,0 4-1 16,3-6 1-16,3-1-1 0,0 1 1 15,6-8-1-15,3 0 1 16,6 6-1-16,3-4 1 16,6-2 0-16,2-2 0 15,1-4 0-15,6 4 0 16,-6-4 0-16,-7 4 0 16,-2-3-9-16,-3 2 0 15</inkml:trace>
          <inkml:trace contextRef="#ctx0" brushRef="#br0" timeOffset="25890.98">16456 17672 20 0,'-3'0'10'0,"0"0"-5"16,3 5 9 0,-3 11-14-1,-3 5 0-15,0 3 1 16,-3-1 0-16,0-1-1 16,1 1 0-16,-4-1 1 15,0 1 0-15,3 1 0 16,0-3 1-16,0-5-2 0,3 3 1 15,0-9-7-15,3-2 1 16,9-2-2-16,3-4 1 16</inkml:trace>
          <inkml:trace contextRef="#ctx0" brushRef="#br0" timeOffset="26375.38">16650 17624 13 0,'-6'0'6'0,"0"0"3"15,6 3 7-15,-3-3-15 16,-3 5 0-16,0 3 1 15,0 8 0-15,0 0-2 16,-3 5 0-16,0 0 1 16,0 3 1-16,0-1-1 15,0 4 1-15,3-9-2 16,0 12 1-16,3-7-1 16,3 6 1-16,3-5-1 15,6-3 0-15,3-5 1 16,3-8 1-16,6-2 0 15,6-12 0-15,3-4 0 16,-1-6 1-16,4-3-1 0,0 3 1 16,-3-13-2-16,-4 3 1 15,-8-16-1-15,-6 4 1 16,-6 1-2-16,-9 6 1 16,-6 2-1-16,-3 2 1 15,0 1-2-15,-3 10 1 16,-2 3 0-16,-4 5 0 0,0 8-4 15,0 0 1-15,6 5-7 16,3 8 0-16</inkml:trace>
        </inkml:traceGroup>
        <inkml:traceGroup>
          <inkml:annotationXML>
            <emma:emma xmlns:emma="http://www.w3.org/2003/04/emma" version="1.0">
              <emma:interpretation id="{415C2C55-FADD-45C5-B67E-61A3E0D09D35}" emma:medium="tactile" emma:mode="ink">
                <msink:context xmlns:msink="http://schemas.microsoft.com/ink/2010/main" type="inkWord" rotatedBoundingBox="17588,17546 18385,17443 18436,17833 17639,17937"/>
              </emma:interpretation>
              <emma:one-of disjunction-type="recognition" id="oneOf6">
                <emma:interpretation id="interp30" emma:lang="en-US" emma:confidence="0">
                  <emma:literal>di</emma:literal>
                </emma:interpretation>
                <emma:interpretation id="interp31" emma:lang="en-US" emma:confidence="0">
                  <emma:literal>do</emma:literal>
                </emma:interpretation>
                <emma:interpretation id="interp32" emma:lang="en-US" emma:confidence="0">
                  <emma:literal>ai</emma:literal>
                </emma:interpretation>
                <emma:interpretation id="interp33" emma:lang="en-US" emma:confidence="0">
                  <emma:literal>die</emma:literal>
                </emma:interpretation>
                <emma:interpretation id="interp34" emma:lang="en-US" emma:confidence="0">
                  <emma:literal>din</emma:literal>
                </emma:interpretation>
              </emma:one-of>
            </emma:emma>
          </inkml:annotationXML>
          <inkml:trace contextRef="#ctx0" brushRef="#br0" timeOffset="28062.89">17843 17754 22 0,'-3'-8'11'0,"-9"-14"-6"15,9 14 12-15,-3 1-17 16,0-1 0-16,-2 0 1 16,-4 5 0-16,0-2-1 15,-3 5 0-15,0 0 0 16,0 8 1-16,0 5-1 16,0 3 1-16,0 0-1 15,1 13 0-15,-1-13 0 16,3 7 0-16,3 4 0 15,3-3 0-15,3 0 0 16,6-3 0-16,3-5 0 16,6-8 1-16,3-3 0 0,5-10 1 15,10-9 0-15,3 6 0 16,0-15 0-16,-6-7 1 16,-1-7-1-16,1-8 0 15,0 6-1-15,-3-6 0 16,-1 0 0-16,-5 8 0 15,-3 0-1-15,-3 13 1 16,-3 3-2-16,-3 5 1 16,-6 8-1-16,-3 5 1 0,-3 6-2 15,-3 13 1-15,0 0-1 16,-3 10 0-16,3 6 1 16,-3 5 0-16,4 0 0 15,-1 3 0-15,0-6 0 16,3-8 0-16,3 4 0 15,0-7 0-15,3-1 1 16,3-7 1-16,6-7 0 16,3 0 1-16,5-8-2 15,4 0 1-15,6-8-6 16,0-2 0-16,0-11-4 16,-1-3 1-16</inkml:trace>
          <inkml:trace contextRef="#ctx0" brushRef="#br0" timeOffset="28281.64">18236 17587 19 0,'-6'0'9'0,"0"0"-5"16,3 8 13-16,-3 0-16 0,0 5 0 15,-3 3 0-15,-2 8 1 16,2-1-2-16,3 4 0 16,0 2 1-16,3-3 1 15,0-4-1-15,0-6 1 16,3-1 0-16,0 7 0 15,3-15-5-15,3 1 0 16,6 0-5-16,5-2 1 16</inkml:trace>
          <inkml:trace contextRef="#ctx0" brushRef="#br0" timeOffset="28422.27">18311 17460 30 0,'-3'0'15'0,"6"0"-20"0,-3 0 25 0,3 0-20 16,3 8 0-16,-1 0-2 15,7 0 1-15,12 2-6 16,9 1 0-16</inkml:trace>
        </inkml:traceGroup>
        <inkml:traceGroup>
          <inkml:annotationXML>
            <emma:emma xmlns:emma="http://www.w3.org/2003/04/emma" version="1.0">
              <emma:interpretation id="{29DB21A7-BE1F-4A0D-95F7-2CD2DD620E97}" emma:medium="tactile" emma:mode="ink">
                <msink:context xmlns:msink="http://schemas.microsoft.com/ink/2010/main" type="inkWord" rotatedBoundingBox="19105,17032 21146,16768 21228,17399 19187,17663"/>
              </emma:interpretation>
              <emma:one-of disjunction-type="recognition" id="oneOf7">
                <emma:interpretation id="interp35" emma:lang="en-US" emma:confidence="1">
                  <emma:literal>atomic</emma:literal>
                </emma:interpretation>
                <emma:interpretation id="interp36" emma:lang="en-US" emma:confidence="0">
                  <emma:literal>atomie</emma:literal>
                </emma:interpretation>
                <emma:interpretation id="interp37" emma:lang="en-US" emma:confidence="0">
                  <emma:literal>atomis</emma:literal>
                </emma:interpretation>
                <emma:interpretation id="interp38" emma:lang="en-US" emma:confidence="0">
                  <emma:literal>Atomic</emma:literal>
                </emma:interpretation>
                <emma:interpretation id="interp39" emma:lang="en-US" emma:confidence="0">
                  <emma:literal>atomiz</emma:literal>
                </emma:interpretation>
              </emma:one-of>
            </emma:emma>
          </inkml:annotationXML>
          <inkml:trace contextRef="#ctx0" brushRef="#br0" timeOffset="29078.53">19314 17386 25 0,'3'-32'12'0,"-9"3"-11"16,3 18 18-16,0-2-18 15,-3 5 0-15,3 3 1 16,0-3 0-16,-6 8-3 16,0 0 1-16,-3 0 1 15,-3 13 0-15,-3 3-1 16,-3 5 0 0,1 19-1-1,5-3 0-15,6-3 0 16,6-7 0-16,6-6 1 15,9-5 1-15,6-8 0 16,-4-8 1-16,4-8 0 16,3-8 1-16,0-8-1 15,3 3 1-15,-3 0-2 0,0-3 1 16,-7 0-2-16,-2 3 1 16,-3 5-1-16,-3 3 0 15,-6 2-1-15,-3 11 0 16,-3 11-1-16,0 2 1 15,-3 3-1-15,0 0 0 16,3 5 0-16,4 3 0 16,2-3 2-16,5 3 0 15,7-8 1-15,3-6 0 0,6-7-1 16,3-3 1-16,3-13-6 16,-1 2 0-16,4-2-4 15,6-6 1-15</inkml:trace>
          <inkml:trace contextRef="#ctx0" brushRef="#br0" timeOffset="29656.66">19814 16941 25 0,'-6'8'12'0,"-18"21"-14"16,18-10 21-16,-3 5-19 15,3 7 1-15,-6 20 0 16,-3 4 0-16,-3-2 0 15,-2-8 0-15,2 0 1 16,0 0 0-16,3-8-2 16,3-13 0-16,3-3-2 15,3-13 0-15,0-8-4 16,0-8 1-16,3 3-2 0,0-3 1 16,3-8 3-16,0 0 0 15,6 0 3-15,3 3 1 16,0-3 1-16,3 3 1 15,0 5 0-15,3 0 0 16,0 8-2-16,0 0 0 16,-3 5-1-16,-3 3 1 15,-4 3 0-15,1 2 0 16,-3 3 0-16,0-3 1 16,0 3-1-16,0 0 1 0,3 0-1 15,3-3 1-15,6-5 0 16,3 0 0-16,6-8 0 15,3-8 1-15,2 0-1 16,1 0 0-16,-6-5 0 16,-3-3 1-16,-6-8-2 15,-3 0 0-15,-7-5 0 16,-5-2 0-16,-3 1-1 16,-2 7 0-16,-4 1 0 15,-3 7 0-15,-3 9-1 16,0 6 1-16,0 6-1 15,-3 1 0-15,6 9 1 16,3 0 0-16,3 0-5 16,3 5 1-16,9-5-5 15,3 0 1-15</inkml:trace>
          <inkml:trace contextRef="#ctx0" brushRef="#br0" timeOffset="30469.17">20198 17193 25 0,'3'2'12'0,"-6"27"-10"0,0-18 16 0,-3 2-18 16,-3 11 0-16,0 2 0 15,0-2 1-15,0 0-2 16,0 0 1-16,3-3 0 15,3-5 1-15,0 0 0 16,3-8 1-16,9-6 0 16,3-4 1-16,-3-6-1 15,3 0 0-15,3-8 0 16,3-5 0-16,2-3-2 16,1-5 1-16,0 2-1 15,0 6 0-15,-3 5-1 16,0 3 1-16,-6 5-1 15,-3 8 0-15,-6 8-1 16,-3 0 0-16,0 8 0 16,-3 3 0-16,0 4 1 15,0-4 0-15,0-1 0 16,3-2 0-16,0 0 1 16,3-3 0-16,3-2 1 0,2-6 0 15,4-2 1-15,6-11 0 16,3 8 0-16,0-11 1 15,6-2-2-15,-1-8 1 16,1-3-3-16,0 0 0 16,-3-2-1-16,-3 2 0 15,-6 8-1-15,-3 8 1 16,-7 3 0-16,-5 5 0 16,-3 5 1-16,1 11 1 0,-1-3 0 15,0 3 0-15,0 0 0 16,0 8 0-16,3-6 0 15,0-7 1-15,3-3 0 16,6 5 1-16,2-10 0 16,1 2 0-16,0-10 0 15,3-3 1-15,3-8-1 16,3 0 0-16,0-8-2 16,5-2 0-16,-5-1-1 15,0 4 1-15,-6 1-1 16,-3 1 0-16,-6 11-1 15,-3-1 1-15,-6 11-1 16,0 8 1-16,-3 5 0 16,0 3 0-16,0 0 0 15,0 5 0-15,3 3 1 16,0 2 0-16,0 1 1 16,3-14 0-16,0 0-1 15,0-2 1-15,0 2-9 0,9-5 1 16</inkml:trace>
          <inkml:trace contextRef="#ctx0" brushRef="#br0" timeOffset="30641.05">20897 16962 28 0,'-6'-8'14'0,"3"8"-13"0,3 0 19 0,0 0-20 15,0 0 1-15,0 8-11 16,3 6 1-16,0 2 5 16,3-1 1-16</inkml:trace>
          <inkml:trace contextRef="#ctx0" brushRef="#br0" timeOffset="30937.93">21150 17105 28 0,'-18'-8'14'0,"9"14"-14"16,3-4 25-16,-2 6-27 15,-7 0 1-15,3 16 0 16,0-3 1-16,3 8 1 0,0 3 0 15,6-3-1-15,0 3 0 16,6-11 1-16,6 8 0 16,6-8 0-16,0-5 0 15,9-5 0-15,8-6 0 16,10 0-9-16,0-2 0 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18T14:18:49.3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E8ED21-85A8-4700-AC47-AB8F8D0C4CD8}" emma:medium="tactile" emma:mode="ink">
          <msink:context xmlns:msink="http://schemas.microsoft.com/ink/2010/main" type="writingRegion" rotatedBoundingBox="7179,14366 8230,14366 8230,15173 7179,15173"/>
        </emma:interpretation>
      </emma:emma>
    </inkml:annotationXML>
    <inkml:traceGroup>
      <inkml:annotationXML>
        <emma:emma xmlns:emma="http://www.w3.org/2003/04/emma" version="1.0">
          <emma:interpretation id="{83C3D10A-E4CF-4348-BC53-E26C5FFEE6E8}" emma:medium="tactile" emma:mode="ink">
            <msink:context xmlns:msink="http://schemas.microsoft.com/ink/2010/main" type="paragraph" rotatedBoundingBox="7179,14366 8230,14366 8230,15173 7179,15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0CCCE8-5295-4DF1-B623-06F295EA8A30}" emma:medium="tactile" emma:mode="ink">
              <msink:context xmlns:msink="http://schemas.microsoft.com/ink/2010/main" type="line" rotatedBoundingBox="7179,14366 8230,14366 8230,15173 7179,15173"/>
            </emma:interpretation>
          </emma:emma>
        </inkml:annotationXML>
        <inkml:traceGroup>
          <inkml:annotationXML>
            <emma:emma xmlns:emma="http://www.w3.org/2003/04/emma" version="1.0">
              <emma:interpretation id="{40C2888E-BB03-45C7-9E7C-312980FA01D0}" emma:medium="tactile" emma:mode="ink">
                <msink:context xmlns:msink="http://schemas.microsoft.com/ink/2010/main" type="inkWord" rotatedBoundingBox="7179,14366 8230,14366 8230,15173 7179,15173"/>
              </emma:interpretation>
              <emma:one-of disjunction-type="recognition" id="oneOf0">
                <emma:interpretation id="interp0" emma:lang="en-US" emma:confidence="0">
                  <emma:literal>8-1</emma:literal>
                </emma:interpretation>
                <emma:interpretation id="interp1" emma:lang="en-US" emma:confidence="0">
                  <emma:literal>8 "</emma:literal>
                </emma:interpretation>
                <emma:interpretation id="interp2" emma:lang="en-US" emma:confidence="0">
                  <emma:literal>8 V</emma:literal>
                </emma:interpretation>
                <emma:interpretation id="interp3" emma:lang="en-US" emma:confidence="0">
                  <emma:literal>8'</emma:literal>
                </emma:interpretation>
                <emma:interpretation id="interp4" emma:lang="en-US" emma:confidence="0">
                  <emma:literal>8 H</emma:literal>
                </emma:interpretation>
              </emma:one-of>
            </emma:emma>
          </inkml:annotationXML>
          <inkml:trace contextRef="#ctx0" brushRef="#br0">97 90 20 0,'-9'-3'10'0,"14"-5"-6"16,-5 8 11-16,0 0-14 15,0 0 1-15,0 0 3 0,0 0 0 16,0 0-5-16,0 0 0 16,0 0 3-16,0 0 0 15,0 0-1-15,0 0 1 16,0 0-2-16,4 4 1 15,4 0-2-15,-4-1 0 16,5 5 1-16,-5 3 0 16,5 0-1-16,-1 4 1 15,0 0-1-15,1 4 1 0,-1 3-1 16,1 1 1-16,-1-1-1 16,-4 8 0-16,5-8 0 15,-5 5 1-15,0-1-1 16,0 4 0-16,0-8 0 15,-4 0 1-15,0 1-1 16,0 3 0-16,0-4 0 16,0 1 1-16,0-1-1 15,0-3 1-15,-4 0 0 16,-4-4 0-16,-5-1-1 16,1-2 1-16,-1-1 0 15,0-4 0-15,-3-3-1 16,-1 0 1-16,0 0-1 15,0-4 0-15,4-4 0 16,-3 0 1-16,3 0-1 16,0 1 0-16,5-9 0 15,0 1 0-15,3-7 0 16,1 6 0-16,4-3-1 0,0 4 1 16,9-4 0-16,-1 4 0 15,0 0-1-15,1-4 1 16,3 7 0-16,1-7 0 15,4 1-1-15,0-1 1 16,-5 0 0-16,5-8 0 16,0 5 0-16,-4-12 0 15,3 7 0-15,1-3 1 16,0 4-1-16,-4-1 0 0,-1-3 0 16,1 4 0-16,-1-1 0 15,1 5 0-15,-5-1 0 16,1 0 0-16,-1 1 0 15,-4-1 0-15,1 4 0 16,-1 0 0-16,-4 0 0 16,0 4 0-16,0 3 0 15,-4 1 0-15,-1 0 0 16,1-1 1-16,0 4-1 16,0 1 0-16,0-1-1 15,-1 4 1-15,1 0-1 16,0 0 1-16,0 0-1 15,4 0 1-15,0 0-1 16,0 0 0-16,0 0-4 16,0 0 1-16,4 4-7 15,9 3 1-15</inkml:trace>
          <inkml:trace contextRef="#ctx0" brushRef="#br0" timeOffset="578.13">475 132 28 0,'0'-4'14'0,"0"-4"-10"15,0 8 18-15,0 0-21 16,4-3 1-16,0-1 0 16,1 0 1-16,3 0-4 0,-4 1 1 15,5 3 2-15,-1 0 0 16,1-4-1-16,-1 4 1 15,5 0-2-15,-1-4 1 16,5 4-1-16,0 0 1 16,4 0-1-16,0 0 0 15,-4 0 0-15,-1 0 0 16,1 0 0-16,-4 0 0 16,-1 0 0-16,-3 0 1 15,-1 0-2-15,1 0 0 0,-1 0-3 16,0-4 0-16,1 4-7 15,3 0 1-15</inkml:trace>
          <inkml:trace contextRef="#ctx0" brushRef="#br0" timeOffset="1218.76">1047-164 27 0,'0'4'13'0,"4"-11"-11"15,-4 7 17-15,0 0-18 16,0 0 1-16,0 0 0 16,0 3 0-16,0 5-3 15,0-1 1-15,0 5 2 16,-4 3 0-16,4 11-1 15,-5-11 0-15,1 3 0 16,0 1 0-16,0 11 0 16,0 0 0-16,-1 3-1 15,-3 1 0-15,8-4 0 16,0 0 1-16,0-4-1 16,0-4 1-16,0 1-1 15,0-5 1-15,0-3-1 0,0-3 1 16,0-1-2-16,0-4 0 15,-4-3-9-15,8-4 0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24.36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291A53-0246-4F3E-A561-491F5A3A3057}" emma:medium="tactile" emma:mode="ink">
          <msink:context xmlns:msink="http://schemas.microsoft.com/ink/2010/main" type="writingRegion" rotatedBoundingBox="3258,11237 14060,11054 14076,12007 3275,12191"/>
        </emma:interpretation>
      </emma:emma>
    </inkml:annotationXML>
    <inkml:traceGroup>
      <inkml:annotationXML>
        <emma:emma xmlns:emma="http://www.w3.org/2003/04/emma" version="1.0">
          <emma:interpretation id="{F4AF5CDC-0430-4DCC-B6E4-EE6A97385ABE}" emma:medium="tactile" emma:mode="ink">
            <msink:context xmlns:msink="http://schemas.microsoft.com/ink/2010/main" type="paragraph" rotatedBoundingBox="3258,11237 14060,11054 14076,12007 3275,12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798B79-7E84-4E5F-9BC6-64BC1142182F}" emma:medium="tactile" emma:mode="ink">
              <msink:context xmlns:msink="http://schemas.microsoft.com/ink/2010/main" type="line" rotatedBoundingBox="3258,11237 14060,11054 14076,12007 3275,12191"/>
            </emma:interpretation>
          </emma:emma>
        </inkml:annotationXML>
        <inkml:traceGroup>
          <inkml:annotationXML>
            <emma:emma xmlns:emma="http://www.w3.org/2003/04/emma" version="1.0">
              <emma:interpretation id="{C24F289C-F891-4495-BB69-DBF67F5881FA}" emma:medium="tactile" emma:mode="ink">
                <msink:context xmlns:msink="http://schemas.microsoft.com/ink/2010/main" type="inkWord" rotatedBoundingBox="3258,11237 4598,11214 4613,12040 3272,12062"/>
              </emma:interpretation>
            </emma:emma>
          </inkml:annotationXML>
          <inkml:trace contextRef="#ctx0" brushRef="#br0">-9628 458 14 0,'-4'18'7'0,"8"-40"0"16,-4 22 6-16,0 0-12 16,0 0 1-16,4-7 0 15,0 0 1-15,4 0-4 16,0-4 1-16,4-4 1 0,-4-3 1 16,4-7-2-16,1 0 1 15,-1-7-1-15,0 6 1 16,4-2-1-16,-4 6 0 15,-4 4 0-15,5 3 1 16,-5 1-1-16,-4 3 0 16,0 4 0-16,0 0 1 15,0 3-1-15,-4 4 0 16,0 0 0-16,4 4 1 16,0 3-1-16,0 4 1 15,4 3-1-15,4 4 0 0,0 0 0 16,5 4 1-16,-1 0-1 15,0 3 0-15,0 0 0 16,1 0 0-16,-5 0 0 16,4-3 0-16,-4-4 0 15,0 4 0-15,0-4-1 16,1-4 0-16,-5-7-6 16,4-3 0-16</inkml:trace>
          <inkml:trace contextRef="#ctx0" brushRef="#br0" timeOffset="1031.21">-10479-277 12 0,'4'-7'6'0,"-12"25"2"15,8-15 2-15,0 1-9 16,0 7 0-16,-5-4 1 16,5 4 1-16,0 10-3 0,-4 5 0 15,0-1 1-15,0 0 1 16,0 7 0-16,4 8 0 15,-4 7-1-15,0 3 0 16,4 1 0-16,4 6 0 16,-4-3-1-16,4-3 1 15,-8-8-1-15,4-3 1 16,-4-1-1-16,0-6 1 16,0-8-1-16,4-7 1 15,0-4-2-15,-4-3 1 0,0-7-1 16,4-4 0-16,-4-7-1 15,0-8 1-15,0 1-1 16,4-11 1-16,-8-1 0 16,0-6 0-16,3-11 1 15,-3 3 0-15,0 0 0 16,4 1 1-16,0-4 0 16,4-1 0-16,4 8-1 15,4-7 1-15,4 0-1 16,9-4 1-16,-9 11-1 15,0-4 1-15,4 1-1 16,1 3 0-16,3 0 0 16,4 7 0-16,0 4 0 15,5 7 0-15,-1 10 0 16,1 5 0-16,-1 6 0 16,-4 8 0-16,1 4 0 0,-5 6 1 15,-4 5 0-15,-4-1 0 16,-8 7 0-16,-4-7 0 15,-8-3 0-15,-4-4 0 16,-4 4 0-16,-9-4 1 16,-3 0-1-16,-4 0 1 15,3-4-2-15,1-3 1 16,4 0-1-16,-1-1 1 16,-3-6-3-16,4 0 0 15,-1-1-6-15,13-6 0 16</inkml:trace>
        </inkml:traceGroup>
        <inkml:traceGroup>
          <inkml:annotationXML>
            <emma:emma xmlns:emma="http://www.w3.org/2003/04/emma" version="1.0">
              <emma:interpretation id="{A24BF44F-67FE-4A5E-AA5B-74B273442038}" emma:medium="tactile" emma:mode="ink">
                <msink:context xmlns:msink="http://schemas.microsoft.com/ink/2010/main" type="inkWord" rotatedBoundingBox="6441,11319 9679,11263 9691,11938 6452,11993"/>
              </emma:interpretation>
            </emma:emma>
          </inkml:annotationXML>
          <inkml:trace contextRef="#ctx0" brushRef="#br1" timeOffset="48881.43">-7403-241 19 0,'-8'-4'9'0,"16"8"-8"16,-8-4 10-16,0 0-10 16,0 0 1-16,0 4 0 15,0 6 0-15,4 1-3 16,0 0 0-16,-4 7 2 16,4 4 1-16,-4-1-1 0,0 4 0 15,0 8 0-15,0 3 0 16,0 11 0-16,0 0 0 15,4 7 0-15,0 0 0 16,0-8-1-16,4 1 1 16,-4-7-1-16,0-4 0 15,-4 0 0-15,0-11 1 16,5-3-1-16,-1-8 1 16,0-7-1-16,4-3 1 15,-4-8-1-15,0-3 1 16,0-7-2-16,0-1 1 0,0 5 0 15,-4-8 1-15,4 7-2 16,-4-4 1-16,0-6 0 16,0 6 0-16,4 1 0 15,-8 0 0-15,4-1 0 16,0 4 0-16,4-3 0 16,-4 14 1-16,4-11-1 15,0 4 1-15,4 0-1 16,-4 3 1-16,4 8 0 15,1-1 0-15,3 1-1 16,0 7 1-16,4-1-1 16,4 5 1-16,1 3-1 15,3 0 1-15,0 0-1 16,1 7 1-16,-5-7 0 16,0 0 0-16,0-3-1 15,-3-1 1-15,-1 0 0 0,-4-3 0 31,0-7 1-31,-4-4 0 16,0-7-1-16,-4-1 1 16,0-2-1-16,-4-1 1 15,0-4-1-15,0-3 1 16,-4 0-2-16,0-10 1 16,0 2-1-16,0-2 0 15,-4-1 0-15,0-4 0 16,4 1 0-16,0-8 0 15,0 1 0-15,0 10 0 0,0-4 0 16,4 1 0-16,0-1 0 16,0 1 0-16,0 3-1 15,-4 4 0-15,4 3-3 16,0 8 1-16,-4 3-8 16,4 4 1-16</inkml:trace>
          <inkml:trace contextRef="#ctx0" brushRef="#br1" timeOffset="49256.49">-6787 51 24 0,'-24'0'12'0,"28"-4"-9"0,-4 4 12 16,8-3-14-16,-4 3 1 15,4-4 0-15,4 0 0 16,4 1-3-16,1-1 1 0,-5 1 1 16,0-5 1-16,0 5-1 15,0-4 0-15,0 3-5 16,1 0 1-16,3 4-5 16,0 4 0-16</inkml:trace>
          <inkml:trace contextRef="#ctx0" brushRef="#br1" timeOffset="49522.1">-6767 253 21 0,'4'-8'10'0,"4"1"-4"0,1 3 14 16,-1 1-20-16,4-1 1 16,-4-3-1-16,0 3 1 15,4-3-1-15,0 0 0 16,5 0 0-16,-1 3 0 16,0 1-7-16,4-1 0 15</inkml:trace>
          <inkml:trace contextRef="#ctx0" brushRef="#br1" timeOffset="49912.69">-6406 105 23 0,'-4'0'11'0,"4"0"-7"16,0 0 14-16,0 0-18 15,8 0 1-15,0 0 0 16,0 0 1-16,0 0-2 0,5 0 1 15,3 0 0-15,0-4 0 16,8 1 0-16,5-1 1 16,-1 0-1-16,0 1 0 15,1-1-1-15,-1 1 0 16,-8-1 0-16,1 0 1 16,-9 1-5-16,0-1 1 15,0 1-6-15,4-1 1 16</inkml:trace>
          <inkml:trace contextRef="#ctx0" brushRef="#br1" timeOffset="50365.86">-6224-61 17 0,'4'4'8'0,"1"-8"-4"0,-5 4 7 16,0 0-10-16,0 0 0 16,0 0 1-16,-5 4 1 15,5 3-3-15,0 4 0 16,0 3 1-16,-4 11 1 16,8-3-1-16,-4 3 1 15,5 4-1-15,3 0 0 16,-4 3-1-16,4-7 0 15,0 1 0-15,0 2 1 16,-4-2-1-16,0-8 1 16,0-4-1-16,0 1 1 0,-4-8-4 15,0-4 1-15,8 1-5 16,-4-4 0-16</inkml:trace>
          <inkml:trace contextRef="#ctx0" brushRef="#br1" timeOffset="51365.85">-5462 22 11 0,'9'-14'5'0,"-9"-8"6"16,0 11 2-16,0 4-12 16,0-4 0-16,-9 7 1 15,1-3 1-15,0-4-3 16,-4 4 0-16,-4 0 1 15,-4 3 1-15,-1 4-1 16,5 0 1-16,0 4-2 0,-4-4 1 16,-1 0-1-16,5 4 1 15,0 3-1-15,0 4 1 16,4 3-1-16,-1 4 0 16,1 7 0-16,4 1 0 15,0-1 0-15,4 4 1 16,0-1-1-16,4 1 0 15,4 0 0-15,4-4 0 16,0-3 0-16,4-4 1 16,0 0-1-16,5-4 1 0,-5-10-1 15,0 0 1-15,4-12-1 16,0 1 1-16,1-4-1 16,-1-3 1-16,0-4-1 15,0 0 0-15,-4-7-1 16,5-1 1-16,-5 1-1 15,0 4 1-15,-4 3-1 16,-4 3 1-16,0 4 0 16,-4 1 0-16,0 2 0 15,0 8 1-15,-4 4-1 16,0 3 1-16,0 4-1 16,4 3 1-16,0 1-1 15,4 3 1-15,4 0-1 16,4 3 0-16,1-6 0 15,-9 3 1-15,4-4-1 16,0 1 1-16,0-5-2 16,0-2 1-16,0-5-4 0,0 1 1 15,0-1-6-15,4-3 1 16</inkml:trace>
          <inkml:trace contextRef="#ctx0" brushRef="#br1" timeOffset="51865.86">-5348-57 13 0,'4'0'6'0,"-4"0"3"16,0 0 4-16,0 7-12 16,4 4 0-16,-4 3 1 15,4 8 0-15,0-1-2 16,0 1 0-16,4 0 1 16,0-1 1-16,0 1-1 15,1-4 1-15,-5-4-1 16,0 1 1-16,0-5-1 15,0 1 1-15,-4-7 0 16,0-4 0-16,0-7-1 16,-4-1 1-1,0-6-1-15,0-4 0 16,0 0-1-16,4-4 0 16,4 1 0-16,0-1 0 15,4 1 0-15,0-1 0 16,0 4-1-16,-4 3 1 15,4 5-1-15,0 2 1 16,4 1-1-16,1 4 0 16,3 3 0-16,0-4 0 15,0 0-5-15,0 1 0 16,9 3-2-16,-1 3 1 0</inkml:trace>
          <inkml:trace contextRef="#ctx0" brushRef="#br1" timeOffset="52334.6">-4951 123 17 0,'16'-11'8'0,"17"-7"-7"16,-21 7 12-16,8 0-13 16,-4-3 0-16,-3 0 0 0,-1-4 0 15,0 0 0-15,0-1 0 16,-4 5 1-16,-4 3 0 16,0 0 0-16,-4 1 0 15,0 2 0-15,-4 1 1 16,-4 7-1-16,-4 0 1 15,-4 4-1-15,-1-8 1 16,1 4-1-16,-8 0 0 16,4 4 0-16,3 7 1 15,5-1-2-15,4 8 1 16,0 4-1-16,4 0 1 16,4-1-1-16,4 1 1 0,4-4-1 15,4 4 1-15,5-1 0 16,3-3 0-16,4 0 0 15,-8-3 0-15,5-8-3 16,3-7 0-16,4-4-6 16,9-3 1-16</inkml:trace>
          <inkml:trace contextRef="#ctx0" brushRef="#br1" timeOffset="53006.49">-4302-50 17 0,'-13'-11'8'0,"-15"11"0"0,20-4 7 15,0 4-14-15,-4-3 0 16,-4-1 1-16,-1 1 1 16,1-1-4-16,0 4 1 15,0 0 2-15,-1 0 0 16,1-4-1-16,-4 4 0 0,4 4 0 16,0 3 1-16,-1 4-2 15,5 3 1-15,0 4 0 16,4 4 0-16,0 0-1 15,4-1 1-15,0 5-1 16,8-5 0-16,0 1 0 16,4-4 1-16,4 0-1 15,0-4 1-15,0-3-1 16,5-4 0-16,-1 0 1 16,0-3 0-16,0-8-1 15,0-3 1-15,5 0-1 16,-1-4 1-16,-4 0-1 15,4-3 1-15,-3-4-1 16,-5 4 0-16,0-4 0 16,-4 3 0-16,0 4 0 15,-4 1 1-15,-4 2-1 0,-4 1 0 16,0 4 0-16,0 3 0 16,0 3-1-16,0 1 1 15,0 3-1-15,4 4 1 16,0 3-1-16,0 1 1 15,8-1 0-15,0 0 0 16,0 4 0-16,8-3 1 16,5-8 0-16,3 0 0 15,0-7-3-15,-3-3 0 16,3-5-7-16,12-2 0 16</inkml:trace>
        </inkml:traceGroup>
        <inkml:traceGroup>
          <inkml:annotationXML>
            <emma:emma xmlns:emma="http://www.w3.org/2003/04/emma" version="1.0">
              <emma:interpretation id="{F505B4CB-DD15-4DD1-95C7-4EA8F6963E60}" emma:medium="tactile" emma:mode="ink">
                <msink:context xmlns:msink="http://schemas.microsoft.com/ink/2010/main" type="inkWord" rotatedBoundingBox="12487,11106 14060,11079 14076,12007 12503,12034"/>
              </emma:interpretation>
            </emma:emma>
          </inkml:annotationXML>
          <inkml:trace contextRef="#ctx0" brushRef="#br0" timeOffset="5640.7">-265 177 21 0,'-4'0'10'0,"12"-15"-12"16,-4 12 15-16,0-1-13 16,0-3 1-16,4-4 0 15,0 0 1-15,4-7-2 16,4-3 0-16,1-1 0 15,3-3 1-15,0 0-1 16,0 7 1-16,1-4-1 16,-1 4 0-16,-4-4 0 15,0 4 0-15,1 0 0 16,-1 8 0-16,-8-1 0 0,4 7 1 16,-4 1 0-16,-8 3 0 15,0 3-1-15,0 4 1 16,0 4 0-16,0-4 0 15,0 8 0-15,4 3 0 16,0 7-1-16,4 7 1 16,5-3-1-16,3 0 1 15,0 0-1-15,4 3 0 16,0 1 0-16,1-4 1 16,-1-1-4-16,0-10 0 0,5-3-5 15,3-8 1-15</inkml:trace>
          <inkml:trace contextRef="#ctx0" brushRef="#br2" timeOffset="-10859.59">39 447 29 0,'-40'-21'14'0,"40"25"-18"0,0-4 14 16,0 0-13-16,8 3 1 16,4-3-10-16,4-3 1 15</inkml:trace>
          <inkml:trace contextRef="#ctx0" brushRef="#br0" timeOffset="6515.68">-1360-446 16 0,'-4'-4'8'0,"8"11"-5"0,-4-7 9 0,0 0-11 15,0 4 1-15,0 7 1 16,0 3 0-16,0 8-4 16,0 10 1-16,0 4 2 15,4 14 0-15,0-3-1 16,0 11 0-16,0 7 0 16,5 0 0-16,-1 7-1 15,0-4 0-15,0-10 0 16,0-4 1-16,0-7-1 15,-4-11 0-15,0-4 0 16,-4-10 1-16,0-11-1 16,0-15 0-16,-4-7-1 15,0-21 1-15,-4-1-1 16,0-3 1-16,0-14-1 16,0-4 1-16,0 7 0 0,4-7 0 15,-1-7 0-15,1 3 0 16,4 4 0-16,4 0 0 15,5 4 0-15,3-5 0 16,4 12 0-16,4 4 0 16,5 6-1-16,3 8 1 15,0 7 0-15,5 7 0 16,-1 11 0-16,-4 11 0 16,-3 7 1-16,-5 0 0 15,0 7 0-15,1 4 0 16,-5-4-1-16,0 0 1 0,-8-3 1 15,-4 0 0-15,-8-1-1 16,0 1 1-16,-12-4-1 16,-13-4 0-16,-3-3 0 15,-8-4 0-15,-1-3-1 16,0 0 0-16,9-8-3 16,4 0 1-16,7-3-7 15,13-4 1-15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31.8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BE0CB37-9A66-4EE0-9209-FB4D73C9F877}" emma:medium="tactile" emma:mode="ink">
          <msink:context xmlns:msink="http://schemas.microsoft.com/ink/2010/main" type="inkDrawing" rotatedBoundingBox="13804,15325 20553,15233 20554,15288 13805,15380" shapeName="Other">
            <msink:destinationLink direction="with" ref="{A4CF7583-CCC9-4FBE-A712-ACF46A768714}"/>
            <msink:destinationLink direction="with" ref="{BDF5601D-2CF1-41F3-B866-6DDD456DB008}"/>
          </msink:context>
        </emma:interpretation>
      </emma:emma>
    </inkml:annotationXML>
    <inkml:trace contextRef="#ctx0" brushRef="#br0">0 75 19 0,'5'0'9'0,"3"11"-5"0,-4-11 9 16,4 3-12-16,0 1 0 15,8-1 1-15,4 1 1 16,9 0-4-16,3-1 1 0,5 1 1 15,-1-4 1-15,13 0-1 16,8 0 1-16,20-4-2 16,4 1 1-16,16 3-1 15,-4-4 1-15,12-3-1 16,9 3 0-16,12 1 0 16,-1 3 0-16,-3-4 0 15,8 4 1-15,11 0-1 16,5 0 0-16,-12 0 0 15,16-4 1-15,12 4-1 16,4 0 1-16,-8-3 0 16,17-1 0-16,11 4-1 15,-12 0 1-15,13-7-1 16,12 3 1-16,-17-10-1 16,12 7 0-16,5-8 0 15,-12 8 0-15,-5 4 0 0,4-5 0 16,1 8 0-16,-17-3 0 15,4 3 0-15,-7 0 0 16,-5 0 0-16,-16 7 0 16,4-3 0-16,-9 3 0 15,-7 0 0-15,-4-7 1 16,0 4-1-16,-25-1 0 16,-8-6-2-16,-8 3 1 15,-8 0-4-15,-8 0 0 16,0-11-3-16,-20 7 0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7T21:34:36.6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8532CD-4CB8-4AEB-9F2E-5C44F55543C4}" emma:medium="tactile" emma:mode="ink">
          <msink:context xmlns:msink="http://schemas.microsoft.com/ink/2010/main" type="inkDrawing" rotatedBoundingBox="5644,12049 8635,14090 8306,14573 5315,12531" semanticType="underline" shapeName="Other">
            <msink:sourceLink direction="with" ref="{50DB36FE-D99B-426E-BDEE-AA0DC809CFCF}"/>
          </msink:context>
        </emma:interpretation>
      </emma:emma>
    </inkml:annotationXML>
    <inkml:trace contextRef="#ctx0" brushRef="#br0">-3-2 17 0,'0'4'8'0,"4"-8"-2"15,-4 4 8-15,0 0-13 16,0 0 0-16,0 0 1 16,0 0 1-16,0 0-4 15,4 4 1-15,0-1 2 16,0 4 0-16,0 4-1 15,0 0 1-15,0 3-1 16,4 4 1-16,4 4-1 16,-4 3 0-16,9-3 0 15,-1-4 0-15,4 3 0 16,4 1 1-16,-3 3-2 16,-1 8 1-16,4-4-1 0,1-1 1 15,-5-2-1-15,-8 2 1 16,0-2-1-16,0-1 1 15,5 4-1-15,-5 0 1 16,4-1-1-16,0-2 1 16,0-5-1-16,1 4 0 15,-1 1 0-15,4-1 1 16,0 4-1-16,1-1 1 16,3 5-1-16,4-8 0 15,-3 4 0-15,-1 0 1 0,0 3-1 16,5 1 0-16,-1-1 0 15,0-7 0-15,5 4 0 16,-5 0 0-16,5-4 0 16,-5 4 0-16,0-4 0 15,1 4 1-15,-9 0-1 16,0 3 1-16,0-7-1 16,5-3 1-16,-1 0-1 15,4 3 0-15,5 0 0 16,-1 0 1-16,1 1-1 15,7-1 0-15,-7 0 0 16,-1 0 1-16,5-3-1 16,-1-1 0-16,5-3 0 15,-1 4 1-15,1 3-1 16,-1 1 0-16,-3-5 0 16,-9 4 0-16,4 1 0 0,1-5 1 15,3 4-1-15,1-7 0 16,7 4 0-16,-3-4 0 15,0 0 0-15,-1-3 0 16,5-1 0-16,-1 4 0 16,5 0 0-16,0 0 0 15,-5 4 0-15,-3-4 0 16,-9-4 0-16,5-7 0 16,-1 0 0-16,5 1 1 15,3 2-1-15,1 1 0 16,-1 0 0-16,5-4 0 0,-4 4 0 15,7-4 0-15,-3 0 0 16,-1 1 0-16,1-1 0 16,-4-4 1-16,-9 1-1 15,-3 0 0-15,-1-1 0 16,-4-3 1-16,9 0-1 16,-9 0 0-16,1 0 0 15,-1 0 0-15,0 0 0 16,-3-3 1-16,-1 3 0 15,-4-8 0-15,-4 8-4 16,-7-3 0-16,-9 3-8 16,0 3 0-16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5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5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3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3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7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9.xml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customXml" Target="../ink/ink37.xml"/><Relationship Id="rId1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46.xml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customXml" Target="../ink/ink45.xml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10" Type="http://schemas.openxmlformats.org/officeDocument/2006/relationships/image" Target="../media/image40.emf"/><Relationship Id="rId4" Type="http://schemas.openxmlformats.org/officeDocument/2006/relationships/image" Target="../media/image29.emf"/><Relationship Id="rId9" Type="http://schemas.openxmlformats.org/officeDocument/2006/relationships/customXml" Target="../ink/ink44.xml"/><Relationship Id="rId1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customXml" Target="../ink/ink52.xml"/><Relationship Id="rId18" Type="http://schemas.openxmlformats.org/officeDocument/2006/relationships/image" Target="../media/image51.emf"/><Relationship Id="rId3" Type="http://schemas.openxmlformats.org/officeDocument/2006/relationships/image" Target="../media/image43.png"/><Relationship Id="rId21" Type="http://schemas.openxmlformats.org/officeDocument/2006/relationships/customXml" Target="../ink/ink56.xml"/><Relationship Id="rId7" Type="http://schemas.openxmlformats.org/officeDocument/2006/relationships/customXml" Target="../ink/ink49.xml"/><Relationship Id="rId12" Type="http://schemas.openxmlformats.org/officeDocument/2006/relationships/image" Target="../media/image48.emf"/><Relationship Id="rId17" Type="http://schemas.openxmlformats.org/officeDocument/2006/relationships/customXml" Target="../ink/ink5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11" Type="http://schemas.openxmlformats.org/officeDocument/2006/relationships/customXml" Target="../ink/ink51.xml"/><Relationship Id="rId24" Type="http://schemas.openxmlformats.org/officeDocument/2006/relationships/image" Target="../media/image54.emf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10" Type="http://schemas.openxmlformats.org/officeDocument/2006/relationships/image" Target="../media/image47.emf"/><Relationship Id="rId19" Type="http://schemas.openxmlformats.org/officeDocument/2006/relationships/customXml" Target="../ink/ink55.xml"/><Relationship Id="rId4" Type="http://schemas.openxmlformats.org/officeDocument/2006/relationships/image" Target="../media/image44.png"/><Relationship Id="rId9" Type="http://schemas.openxmlformats.org/officeDocument/2006/relationships/customXml" Target="../ink/ink50.xml"/><Relationship Id="rId14" Type="http://schemas.openxmlformats.org/officeDocument/2006/relationships/image" Target="../media/image49.emf"/><Relationship Id="rId22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8.png"/><Relationship Id="rId7" Type="http://schemas.openxmlformats.org/officeDocument/2006/relationships/customXml" Target="../ink/ink59.xml"/><Relationship Id="rId12" Type="http://schemas.openxmlformats.org/officeDocument/2006/relationships/image" Target="../media/image6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0" Type="http://schemas.openxmlformats.org/officeDocument/2006/relationships/image" Target="../media/image62.emf"/><Relationship Id="rId4" Type="http://schemas.openxmlformats.org/officeDocument/2006/relationships/image" Target="../media/image59.png"/><Relationship Id="rId9" Type="http://schemas.openxmlformats.org/officeDocument/2006/relationships/customXml" Target="../ink/ink6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65.xml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62.xml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customXml" Target="../ink/ink64.xml"/><Relationship Id="rId5" Type="http://schemas.openxmlformats.org/officeDocument/2006/relationships/image" Target="../media/image2.wmf"/><Relationship Id="rId15" Type="http://schemas.openxmlformats.org/officeDocument/2006/relationships/customXml" Target="../ink/ink66.xml"/><Relationship Id="rId10" Type="http://schemas.openxmlformats.org/officeDocument/2006/relationships/image" Target="../media/image28.emf"/><Relationship Id="rId4" Type="http://schemas.openxmlformats.org/officeDocument/2006/relationships/oleObject" Target="../embeddings/oleObject3.bin"/><Relationship Id="rId9" Type="http://schemas.openxmlformats.org/officeDocument/2006/relationships/customXml" Target="../ink/ink63.xml"/><Relationship Id="rId1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.emf"/><Relationship Id="rId4" Type="http://schemas.openxmlformats.org/officeDocument/2006/relationships/customXml" Target="../ink/ink1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24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9.xml"/><Relationship Id="rId29" Type="http://schemas.openxmlformats.org/officeDocument/2006/relationships/image" Target="../media/image15.emf"/><Relationship Id="rId11" Type="http://schemas.openxmlformats.org/officeDocument/2006/relationships/image" Target="../media/image6.e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19.emf"/><Relationship Id="rId40" Type="http://schemas.openxmlformats.org/officeDocument/2006/relationships/customXml" Target="../ink/ink21.xml"/><Relationship Id="rId45" Type="http://schemas.openxmlformats.org/officeDocument/2006/relationships/image" Target="../media/image23.emf"/><Relationship Id="rId5" Type="http://schemas.openxmlformats.org/officeDocument/2006/relationships/image" Target="../media/image6.png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5.emf"/><Relationship Id="rId10" Type="http://schemas.openxmlformats.org/officeDocument/2006/relationships/customXml" Target="../ink/ink6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4" Type="http://schemas.openxmlformats.org/officeDocument/2006/relationships/customXml" Target="../ink/ink23.xml"/><Relationship Id="rId4" Type="http://schemas.openxmlformats.org/officeDocument/2006/relationships/image" Target="../media/image5.png"/><Relationship Id="rId9" Type="http://schemas.openxmlformats.org/officeDocument/2006/relationships/image" Target="../media/image5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4.emf"/><Relationship Id="rId30" Type="http://schemas.openxmlformats.org/officeDocument/2006/relationships/customXml" Target="../ink/ink16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48" Type="http://schemas.openxmlformats.org/officeDocument/2006/relationships/customXml" Target="../ink/ink25.xml"/><Relationship Id="rId8" Type="http://schemas.openxmlformats.org/officeDocument/2006/relationships/customXml" Target="../ink/ink5.xml"/><Relationship Id="rId3" Type="http://schemas.openxmlformats.org/officeDocument/2006/relationships/image" Target="../media/image30.png"/><Relationship Id="rId12" Type="http://schemas.openxmlformats.org/officeDocument/2006/relationships/customXml" Target="../ink/ink7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20" Type="http://schemas.openxmlformats.org/officeDocument/2006/relationships/customXml" Target="../ink/ink11.xml"/><Relationship Id="rId41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customXml" Target="../ink/ink32.xml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customXml" Target="../ink/ink30.xml"/><Relationship Id="rId1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thermodynamic work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1st law of Thermodynamics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equation of state of the ideal gas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Isochoric, isobaric, and isothermal process in ideal gas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923" y="851734"/>
            <a:ext cx="8383705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29: 1st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Isobaric process for the ideal gas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008340" y="1615600"/>
              <a:ext cx="119520" cy="1722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80" y="1605520"/>
                <a:ext cx="138600" cy="17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060540" y="3161440"/>
              <a:ext cx="2030400" cy="112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5860" y="3154600"/>
                <a:ext cx="2041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022540" y="3087280"/>
              <a:ext cx="465840" cy="21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6780" y="3079720"/>
                <a:ext cx="4809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86060" y="1443160"/>
              <a:ext cx="174600" cy="30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6700" y="1433080"/>
                <a:ext cx="1947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123180" y="2226160"/>
              <a:ext cx="1650600" cy="7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5620" y="2215360"/>
                <a:ext cx="16682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131980" y="1986760"/>
              <a:ext cx="1419480" cy="396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2260" y="1976689"/>
                <a:ext cx="1441080" cy="415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1001520" y="1626840"/>
              <a:ext cx="7421040" cy="3686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4680" y="1620360"/>
                <a:ext cx="7433280" cy="37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91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Isothermal process for the ideal gas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008340" y="1615600"/>
              <a:ext cx="119520" cy="1722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80" y="1605520"/>
                <a:ext cx="138600" cy="17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060540" y="3161440"/>
              <a:ext cx="2030400" cy="112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5860" y="3154600"/>
                <a:ext cx="2041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86060" y="1443160"/>
              <a:ext cx="174600" cy="30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700" y="1433080"/>
                <a:ext cx="1947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271140" y="1570600"/>
              <a:ext cx="1397160" cy="1209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63940" y="1561960"/>
                <a:ext cx="141480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2551300" y="1702000"/>
              <a:ext cx="1209960" cy="287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9420" y="1691200"/>
                <a:ext cx="1232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3022540" y="3087280"/>
              <a:ext cx="465840" cy="214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6780" y="3079720"/>
                <a:ext cx="4809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1110600" y="1540080"/>
              <a:ext cx="6425640" cy="47296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3760" y="1532880"/>
                <a:ext cx="6441120" cy="47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91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Isobaric vs isochoric process</a:t>
            </a:r>
            <a:endParaRPr lang="en-US" altLang="en-US" sz="2800" baseline="-250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469" y="1411095"/>
            <a:ext cx="786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two process between same two temperatures: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4432" y="2251004"/>
                <a:ext cx="3815660" cy="2642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Isochoric: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Isobaric: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0" dirty="0"/>
                  <a:t>with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𝑛𝑅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2" y="2251004"/>
                <a:ext cx="3815660" cy="2642390"/>
              </a:xfrm>
              <a:prstGeom prst="rect">
                <a:avLst/>
              </a:prstGeom>
              <a:blipFill rotWithShape="0">
                <a:blip r:embed="rId3"/>
                <a:stretch>
                  <a:fillRect l="-4952" t="-3226" r="-1438" b="-6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63884" y="4915349"/>
                <a:ext cx="1829603" cy="4901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84" y="4915349"/>
                <a:ext cx="1829603" cy="490199"/>
              </a:xfrm>
              <a:prstGeom prst="rect">
                <a:avLst/>
              </a:prstGeom>
              <a:blipFill rotWithShape="0">
                <a:blip r:embed="rId4"/>
                <a:stretch>
                  <a:fillRect b="-481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4432" y="5776332"/>
            <a:ext cx="714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increase U by same amount as in isochoric process, </a:t>
            </a:r>
          </a:p>
          <a:p>
            <a:r>
              <a:rPr lang="en-US" dirty="0"/>
              <a:t>more Q needed for isobaric process because gas is doing work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" name="Ink 70"/>
              <p14:cNvContentPartPr/>
              <p14:nvPr/>
            </p14:nvContentPartPr>
            <p14:xfrm>
              <a:off x="6325200" y="3731104"/>
              <a:ext cx="2412360" cy="280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8000" y="3721024"/>
                <a:ext cx="2428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5" name="Ink 104"/>
              <p14:cNvContentPartPr/>
              <p14:nvPr/>
            </p14:nvContentPartPr>
            <p14:xfrm>
              <a:off x="7909200" y="2977264"/>
              <a:ext cx="569520" cy="6519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00920" y="2964664"/>
                <a:ext cx="5878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Ink 108"/>
              <p14:cNvContentPartPr/>
              <p14:nvPr/>
            </p14:nvContentPartPr>
            <p14:xfrm>
              <a:off x="6582240" y="2086984"/>
              <a:ext cx="1230120" cy="14918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60" y="2079784"/>
                <a:ext cx="125640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" name="Ink 110"/>
              <p14:cNvContentPartPr/>
              <p14:nvPr/>
            </p14:nvContentPartPr>
            <p14:xfrm>
              <a:off x="6317280" y="1964584"/>
              <a:ext cx="186120" cy="1733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0080" y="1952704"/>
                <a:ext cx="205200" cy="17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3" name="Ink 112"/>
              <p14:cNvContentPartPr/>
              <p14:nvPr/>
            </p14:nvContentPartPr>
            <p14:xfrm>
              <a:off x="6998760" y="1918864"/>
              <a:ext cx="1128960" cy="12906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87960" y="1908064"/>
                <a:ext cx="115416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1" name="Ink 120"/>
              <p14:cNvContentPartPr/>
              <p14:nvPr/>
            </p14:nvContentPartPr>
            <p14:xfrm>
              <a:off x="7569000" y="3669184"/>
              <a:ext cx="1343880" cy="5191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57840" y="3657304"/>
                <a:ext cx="136476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4" name="Ink 123"/>
              <p14:cNvContentPartPr/>
              <p14:nvPr/>
            </p14:nvContentPartPr>
            <p14:xfrm>
              <a:off x="7133400" y="2928664"/>
              <a:ext cx="482760" cy="6249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21160" y="2919304"/>
                <a:ext cx="50976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6795720" y="2985184"/>
              <a:ext cx="760320" cy="266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86000" y="2973664"/>
                <a:ext cx="784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8" name="Ink 137"/>
              <p14:cNvContentPartPr/>
              <p14:nvPr/>
            </p14:nvContentPartPr>
            <p14:xfrm>
              <a:off x="5821920" y="1909864"/>
              <a:ext cx="181800" cy="3927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11480" y="1897624"/>
                <a:ext cx="20520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5" name="Ink 144"/>
              <p14:cNvContentPartPr/>
              <p14:nvPr/>
            </p14:nvContentPartPr>
            <p14:xfrm>
              <a:off x="5501160" y="2896264"/>
              <a:ext cx="694800" cy="4168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88200" y="2886544"/>
                <a:ext cx="718200" cy="4395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8557069" y="3848866"/>
            <a:ext cx="3990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7987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162892" y="716888"/>
                <a:ext cx="6629400" cy="52322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2"/>
                </a:solidFill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</a:rPr>
                  <a:t>Difference between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baseline="-25000" dirty="0" err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800" dirty="0"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baseline="-25000" dirty="0" err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sz="2800" baseline="-25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892" y="716888"/>
                <a:ext cx="66294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494" b="-3103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7227" y="2994892"/>
                <a:ext cx="7347899" cy="151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Monoatomic gas: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Diatomic gas: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27" y="2994892"/>
                <a:ext cx="7347899" cy="1516825"/>
              </a:xfrm>
              <a:prstGeom prst="rect">
                <a:avLst/>
              </a:prstGeom>
              <a:blipFill rotWithShape="0">
                <a:blip r:embed="rId4"/>
                <a:stretch>
                  <a:fillRect l="-1328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86280" y="1960809"/>
                <a:ext cx="1829603" cy="4901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80" y="1960809"/>
                <a:ext cx="1829603" cy="490199"/>
              </a:xfrm>
              <a:prstGeom prst="rect">
                <a:avLst/>
              </a:prstGeom>
              <a:blipFill rotWithShape="0">
                <a:blip r:embed="rId5"/>
                <a:stretch>
                  <a:fillRect b="-487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01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76339" y="542076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Mono- vs diatomic gas</a:t>
            </a:r>
            <a:endParaRPr lang="en-US" altLang="en-US" sz="2800" baseline="-250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20915" y="1238713"/>
                <a:ext cx="7347899" cy="151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Monoatomic gas: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Diatomic gas: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15" y="1238713"/>
                <a:ext cx="7347899" cy="1516825"/>
              </a:xfrm>
              <a:prstGeom prst="rect">
                <a:avLst/>
              </a:prstGeom>
              <a:blipFill rotWithShape="0">
                <a:blip r:embed="rId3"/>
                <a:stretch>
                  <a:fillRect l="-1245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6640" y="2928955"/>
                <a:ext cx="6312947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Each degree of freedom in the kinetic energy</a:t>
                </a:r>
              </a:p>
              <a:p>
                <a:r>
                  <a:rPr lang="en-US" sz="2400" dirty="0"/>
                  <a:t>contributes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to specific heat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40" y="2928955"/>
                <a:ext cx="6312947" cy="983218"/>
              </a:xfrm>
              <a:prstGeom prst="rect">
                <a:avLst/>
              </a:prstGeom>
              <a:blipFill rotWithShape="0">
                <a:blip r:embed="rId4"/>
                <a:stretch>
                  <a:fillRect l="-1546" t="-4321" r="-580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9465" y="4230365"/>
            <a:ext cx="7689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Monoatomic gas: 3 directions for translation</a:t>
            </a:r>
          </a:p>
          <a:p>
            <a:endParaRPr lang="en-US" sz="2400" dirty="0"/>
          </a:p>
          <a:p>
            <a:r>
              <a:rPr lang="en-US" sz="2400" dirty="0"/>
              <a:t>Diatomic gas: 3 translations, 3 rotations, </a:t>
            </a:r>
          </a:p>
          <a:p>
            <a:r>
              <a:rPr lang="en-US" sz="2400" dirty="0"/>
              <a:t>but very small moment of inertia about one axis,</a:t>
            </a:r>
          </a:p>
          <a:p>
            <a:r>
              <a:rPr lang="en-US" sz="2400" dirty="0"/>
              <a:t>this rotation does not contribute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501680" y="3871504"/>
              <a:ext cx="1349280" cy="265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3400" y="3858184"/>
                <a:ext cx="1371600" cy="26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/>
              <p14:cNvContentPartPr/>
              <p14:nvPr/>
            </p14:nvContentPartPr>
            <p14:xfrm>
              <a:off x="7652520" y="5295304"/>
              <a:ext cx="41040" cy="12841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1000" y="5289184"/>
                <a:ext cx="62280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/>
              <p14:cNvContentPartPr/>
              <p14:nvPr/>
            </p14:nvContentPartPr>
            <p14:xfrm>
              <a:off x="6805080" y="5844304"/>
              <a:ext cx="768960" cy="794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8600" y="5828464"/>
                <a:ext cx="78336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/>
              <p14:cNvContentPartPr/>
              <p14:nvPr/>
            </p14:nvContentPartPr>
            <p14:xfrm>
              <a:off x="7029000" y="5473144"/>
              <a:ext cx="1243440" cy="1102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22880" y="5461984"/>
                <a:ext cx="1259640" cy="11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73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22409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Adiabatic Process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27891" y="1467629"/>
          <a:ext cx="2528163" cy="251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rawing" r:id="rId4" imgW="1876320" imgH="1866960" progId="Presentations.Drawing.14">
                  <p:embed/>
                </p:oleObj>
              </mc:Choice>
              <mc:Fallback>
                <p:oleObj name="Drawing" r:id="rId4" imgW="1876320" imgH="186696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891" y="1467629"/>
                        <a:ext cx="2528163" cy="251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13200" y="1600200"/>
                <a:ext cx="27024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 →∆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1600200"/>
                <a:ext cx="270240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928" r="-1351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/>
              <p14:cNvContentPartPr/>
              <p14:nvPr/>
            </p14:nvContentPartPr>
            <p14:xfrm>
              <a:off x="1050480" y="2065600"/>
              <a:ext cx="7116480" cy="4324824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2560" y="2054440"/>
                <a:ext cx="7133040" cy="435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5746320" y="4582440"/>
              <a:ext cx="1492920" cy="846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0560" y="4577040"/>
                <a:ext cx="150444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7383600" y="4949280"/>
              <a:ext cx="250200" cy="46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7480" y="4943880"/>
                <a:ext cx="2617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5270400" y="5643720"/>
              <a:ext cx="2372040" cy="84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64640" y="5637600"/>
                <a:ext cx="238320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584440" y="5172544"/>
              <a:ext cx="378360" cy="290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70400" y="5161024"/>
                <a:ext cx="40428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13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22409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Thermodynamic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76144" y="4491979"/>
                <a:ext cx="2494081" cy="84138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44" y="4491979"/>
                <a:ext cx="2494081" cy="8413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9887" y="5526714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work done </a:t>
            </a:r>
            <a:r>
              <a:rPr lang="en-US" sz="2400" b="1" dirty="0">
                <a:solidFill>
                  <a:srgbClr val="FF0000"/>
                </a:solidFill>
              </a:rPr>
              <a:t>by </a:t>
            </a:r>
            <a:r>
              <a:rPr lang="en-US" sz="2400" dirty="0">
                <a:solidFill>
                  <a:prstClr val="black"/>
                </a:solidFill>
              </a:rPr>
              <a:t>the gas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18665" y="2696135"/>
            <a:ext cx="1324535" cy="134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418665" y="2121554"/>
            <a:ext cx="1324535" cy="464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418665" y="2585601"/>
            <a:ext cx="1324535" cy="110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7" name="Ink 226"/>
              <p14:cNvContentPartPr/>
              <p14:nvPr/>
            </p14:nvContentPartPr>
            <p14:xfrm>
              <a:off x="2912985" y="2109108"/>
              <a:ext cx="650160" cy="51840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665" y="2095788"/>
                <a:ext cx="673560" cy="543240"/>
              </a:xfrm>
              <a:prstGeom prst="rect">
                <a:avLst/>
              </a:prstGeom>
            </p:spPr>
          </p:pic>
        </mc:Fallback>
      </mc:AlternateContent>
      <p:sp>
        <p:nvSpPr>
          <p:cNvPr id="234" name="Rectangle 233"/>
          <p:cNvSpPr/>
          <p:nvPr/>
        </p:nvSpPr>
        <p:spPr>
          <a:xfrm>
            <a:off x="1418665" y="2061792"/>
            <a:ext cx="1324535" cy="110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0" name="Ink 239"/>
              <p14:cNvContentPartPr/>
              <p14:nvPr/>
            </p14:nvContentPartPr>
            <p14:xfrm>
              <a:off x="1578825" y="2749908"/>
              <a:ext cx="921960" cy="112932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4065" y="2727228"/>
                <a:ext cx="959040" cy="11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1" name="Ink 240"/>
              <p14:cNvContentPartPr/>
              <p14:nvPr/>
            </p14:nvContentPartPr>
            <p14:xfrm>
              <a:off x="4179600" y="1803240"/>
              <a:ext cx="1471680" cy="172512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3120" y="1797840"/>
                <a:ext cx="1482840" cy="17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22409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Work and p-V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2891" y="1666317"/>
                <a:ext cx="2494081" cy="84138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1" y="1666317"/>
                <a:ext cx="2494081" cy="8413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4217" y="2898245"/>
                <a:ext cx="53349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if gas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expands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if gas is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compressed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17" y="2898245"/>
                <a:ext cx="533492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343" t="-3553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58659" y="1680855"/>
                <a:ext cx="43024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work done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by </a:t>
                </a:r>
                <a:r>
                  <a:rPr lang="en-US" sz="2400" dirty="0">
                    <a:solidFill>
                      <a:prstClr val="black"/>
                    </a:solidFill>
                  </a:rPr>
                  <a:t>the gas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:r>
                  <a:rPr lang="en-US" sz="2400" dirty="0">
                    <a:solidFill>
                      <a:prstClr val="black"/>
                    </a:solidFill>
                  </a:rPr>
                  <a:t>area under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-curve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59" y="1680855"/>
                <a:ext cx="430246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266" t="-5147" r="-127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599697" y="4263409"/>
              <a:ext cx="74520" cy="1538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1777" y="4256929"/>
                <a:ext cx="92520" cy="15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1555777" y="5682889"/>
              <a:ext cx="2260440" cy="74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0017" y="5672809"/>
                <a:ext cx="22748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4986937" y="4163329"/>
              <a:ext cx="94680" cy="1362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9377" y="4154329"/>
                <a:ext cx="11088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1176337" y="3997369"/>
              <a:ext cx="3890520" cy="337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66617" y="3987289"/>
                <a:ext cx="3908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4970017" y="5493169"/>
              <a:ext cx="2430000" cy="414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63537" y="5481649"/>
                <a:ext cx="2445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/>
              <p14:cNvContentPartPr/>
              <p14:nvPr/>
            </p14:nvContentPartPr>
            <p14:xfrm>
              <a:off x="2013697" y="4367809"/>
              <a:ext cx="1093680" cy="710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05057" y="4357729"/>
                <a:ext cx="111564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/>
              <p14:cNvContentPartPr/>
              <p14:nvPr/>
            </p14:nvContentPartPr>
            <p14:xfrm>
              <a:off x="2017297" y="4373929"/>
              <a:ext cx="379440" cy="1248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07577" y="4367449"/>
                <a:ext cx="394560" cy="12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Ink 47"/>
              <p14:cNvContentPartPr/>
              <p14:nvPr/>
            </p14:nvContentPartPr>
            <p14:xfrm>
              <a:off x="2030257" y="5071249"/>
              <a:ext cx="1252080" cy="11250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21617" y="5062969"/>
                <a:ext cx="126900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/>
              <p14:cNvContentPartPr/>
              <p14:nvPr/>
            </p14:nvContentPartPr>
            <p14:xfrm>
              <a:off x="2170297" y="5159449"/>
              <a:ext cx="792360" cy="5029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65257" y="5153689"/>
                <a:ext cx="802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2"/>
              <p14:cNvContentPartPr/>
              <p14:nvPr/>
            </p14:nvContentPartPr>
            <p14:xfrm>
              <a:off x="5427217" y="4314529"/>
              <a:ext cx="1136880" cy="5929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18577" y="4305889"/>
                <a:ext cx="115596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/>
              <p14:cNvContentPartPr/>
              <p14:nvPr/>
            </p14:nvContentPartPr>
            <p14:xfrm>
              <a:off x="5328217" y="4312729"/>
              <a:ext cx="212040" cy="17589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16697" y="4305529"/>
                <a:ext cx="233280" cy="17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0" name="Ink 79"/>
              <p14:cNvContentPartPr/>
              <p14:nvPr/>
            </p14:nvContentPartPr>
            <p14:xfrm>
              <a:off x="7306057" y="5401729"/>
              <a:ext cx="365400" cy="4132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95977" y="5393449"/>
                <a:ext cx="3859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1" name="Ink 80"/>
              <p14:cNvContentPartPr/>
              <p14:nvPr/>
            </p14:nvContentPartPr>
            <p14:xfrm>
              <a:off x="3821257" y="5626369"/>
              <a:ext cx="190800" cy="5101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11177" y="5616649"/>
                <a:ext cx="21096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/>
              <p14:cNvContentPartPr/>
              <p14:nvPr/>
            </p14:nvContentPartPr>
            <p14:xfrm>
              <a:off x="5561137" y="4939129"/>
              <a:ext cx="767880" cy="4258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56817" y="4933009"/>
                <a:ext cx="77904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0" name="Ink 99"/>
              <p14:cNvContentPartPr/>
              <p14:nvPr/>
            </p14:nvContentPartPr>
            <p14:xfrm>
              <a:off x="6206257" y="4145329"/>
              <a:ext cx="1392120" cy="17611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97617" y="4131289"/>
                <a:ext cx="1411920" cy="17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7" name="Ink 116"/>
              <p14:cNvContentPartPr/>
              <p14:nvPr/>
            </p14:nvContentPartPr>
            <p14:xfrm>
              <a:off x="2506177" y="4835809"/>
              <a:ext cx="198000" cy="2203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91417" y="4827889"/>
                <a:ext cx="2275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4" name="Ink 133"/>
              <p14:cNvContentPartPr/>
              <p14:nvPr/>
            </p14:nvContentPartPr>
            <p14:xfrm>
              <a:off x="5453137" y="4579849"/>
              <a:ext cx="156600" cy="1065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49177" y="4574449"/>
                <a:ext cx="165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5" name="Ink 134"/>
              <p14:cNvContentPartPr/>
              <p14:nvPr/>
            </p14:nvContentPartPr>
            <p14:xfrm>
              <a:off x="5679217" y="4636369"/>
              <a:ext cx="222120" cy="15120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73097" y="4624129"/>
                <a:ext cx="237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6" name="Ink 135"/>
              <p14:cNvContentPartPr/>
              <p14:nvPr/>
            </p14:nvContentPartPr>
            <p14:xfrm>
              <a:off x="5488057" y="4862449"/>
              <a:ext cx="279360" cy="16524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83017" y="4855969"/>
                <a:ext cx="2908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7" name="Ink 136"/>
              <p14:cNvContentPartPr/>
              <p14:nvPr/>
            </p14:nvContentPartPr>
            <p14:xfrm>
              <a:off x="6569857" y="4911049"/>
              <a:ext cx="6840" cy="464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61217" y="4904209"/>
                <a:ext cx="23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8" name="Ink 137"/>
              <p14:cNvContentPartPr/>
              <p14:nvPr/>
            </p14:nvContentPartPr>
            <p14:xfrm>
              <a:off x="5982697" y="5221729"/>
              <a:ext cx="442800" cy="22428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77657" y="5214889"/>
                <a:ext cx="4546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9" name="Ink 138"/>
              <p14:cNvContentPartPr/>
              <p14:nvPr/>
            </p14:nvContentPartPr>
            <p14:xfrm>
              <a:off x="6255577" y="5341249"/>
              <a:ext cx="195840" cy="1220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49817" y="5334769"/>
                <a:ext cx="20808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51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First Law of Thermodynamics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2803" y="1778852"/>
            <a:ext cx="6222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internal energy of a system can change: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Heat flow in or out of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done on or by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77015" y="3379425"/>
                <a:ext cx="1772793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015" y="3379425"/>
                <a:ext cx="177279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072" r="-1706" b="-2857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8146" y="4348976"/>
                <a:ext cx="665727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net heat flowing into the system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: work done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by</a:t>
                </a:r>
                <a:r>
                  <a:rPr lang="en-US" sz="2400" dirty="0"/>
                  <a:t> the system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completely determined by initial and final values of the state variables</a:t>
                </a:r>
              </a:p>
              <a:p>
                <a:r>
                  <a:rPr lang="en-US" sz="2400" dirty="0"/>
                  <a:t>(even though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depend on the process!)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46" y="4348976"/>
                <a:ext cx="6657278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465" t="-1847" r="-100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Internal energy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0673" y="1732702"/>
                <a:ext cx="7758085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Internal energy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of the system </a:t>
                </a:r>
              </a:p>
              <a:p>
                <a:r>
                  <a:rPr lang="en-US" sz="2400" dirty="0"/>
                  <a:t>= kinetic energies of particles </a:t>
                </a:r>
              </a:p>
              <a:p>
                <a:r>
                  <a:rPr lang="en-US" sz="2400" dirty="0"/>
                  <a:t>+ potential energy of interaction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depends on state of system only.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State is characterized by state variables such as:</a:t>
                </a:r>
              </a:p>
              <a:p>
                <a:r>
                  <a:rPr lang="en-US" sz="2400" dirty="0"/>
                  <a:t>temperature, pressure, volume, phase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73" y="1732702"/>
                <a:ext cx="7758085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258" t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Ideal gas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612" y="1500682"/>
            <a:ext cx="7978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particles do not interact with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elastic collisions between particles and with walls</a:t>
            </a:r>
          </a:p>
          <a:p>
            <a:endParaRPr lang="en-US" sz="2400" dirty="0"/>
          </a:p>
          <a:p>
            <a:r>
              <a:rPr lang="en-US" sz="2400" dirty="0"/>
              <a:t>Real gas can be treated as ideal if:</a:t>
            </a:r>
          </a:p>
          <a:p>
            <a:r>
              <a:rPr lang="en-US" sz="2400" dirty="0"/>
              <a:t>low density, low pressure, high temperature</a:t>
            </a:r>
          </a:p>
          <a:p>
            <a:endParaRPr lang="en-US" sz="2400" dirty="0"/>
          </a:p>
          <a:p>
            <a:r>
              <a:rPr lang="en-US" sz="2400" dirty="0"/>
              <a:t>State variables are related by: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23878" y="4390166"/>
                <a:ext cx="1604798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878" y="4390166"/>
                <a:ext cx="160479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53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98878" y="3767217"/>
                <a:ext cx="3539174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/>
                  <a:t> number of moles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universal gas constant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=8.315J/(</a:t>
                </a:r>
                <a:r>
                  <a:rPr lang="en-US" sz="2400" dirty="0" err="1"/>
                  <a:t>mol</a:t>
                </a:r>
                <a:r>
                  <a:rPr lang="en-US" sz="2400" dirty="0"/>
                  <a:t>∙ K)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78" y="3767217"/>
                <a:ext cx="3539174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517" t="-3553" r="-1897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1446" y="5158717"/>
                <a:ext cx="733806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No interactions between particles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consists only of kinetic energies of particles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depends only on temperature: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/>
                  <a:t>*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46" y="5158717"/>
                <a:ext cx="733806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246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78384" y="5965442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Only true</a:t>
            </a:r>
          </a:p>
          <a:p>
            <a:r>
              <a:rPr lang="en-US" sz="1600" dirty="0"/>
              <a:t>for ideal gas!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Important processes for the ideal gas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277882"/>
              </p:ext>
            </p:extLst>
          </p:nvPr>
        </p:nvGraphicFramePr>
        <p:xfrm>
          <a:off x="1104900" y="1847850"/>
          <a:ext cx="69342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rawing" r:id="rId4" imgW="6934320" imgH="3162240" progId="Presentations.Drawing.14">
                  <p:embed/>
                </p:oleObj>
              </mc:Choice>
              <mc:Fallback>
                <p:oleObj name="Drawing" r:id="rId4" imgW="6934320" imgH="316224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4900" y="1847850"/>
                        <a:ext cx="69342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811040" y="5029200"/>
              <a:ext cx="2475360" cy="807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4200" y="5022720"/>
                <a:ext cx="2488680" cy="8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49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22409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Adiabatic Process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5440"/>
              </p:ext>
            </p:extLst>
          </p:nvPr>
        </p:nvGraphicFramePr>
        <p:xfrm>
          <a:off x="1162891" y="2007379"/>
          <a:ext cx="2528163" cy="251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rawing" r:id="rId4" imgW="1876320" imgH="1866960" progId="Presentations.Drawing.14">
                  <p:embed/>
                </p:oleObj>
              </mc:Choice>
              <mc:Fallback>
                <p:oleObj name="Drawing" r:id="rId4" imgW="1876320" imgH="186696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2891" y="2007379"/>
                        <a:ext cx="2528163" cy="251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24869" y="2007379"/>
                <a:ext cx="4572000" cy="30469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2400" i="1" baseline="30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i="1" baseline="30000" dirty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=1.67 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𝑚𝑜𝑛𝑜𝑎𝑡𝑜𝑚𝑖𝑐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1.40 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𝑑𝑖𝑎𝑡𝑜𝑚𝑖𝑐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2400" dirty="0"/>
                  <a:t>steeper than isothermal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69" y="2007379"/>
                <a:ext cx="4572000" cy="3046988"/>
              </a:xfrm>
              <a:prstGeom prst="rect">
                <a:avLst/>
              </a:prstGeom>
              <a:blipFill rotWithShape="0">
                <a:blip r:embed="rId6"/>
                <a:stretch>
                  <a:fillRect l="-1067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87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Isochoric process for the ideal gas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008340" y="1615600"/>
              <a:ext cx="119520" cy="1722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80" y="1605520"/>
                <a:ext cx="138600" cy="17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060540" y="3161440"/>
              <a:ext cx="2030400" cy="112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5860" y="3154600"/>
                <a:ext cx="2041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/>
              <p14:cNvContentPartPr/>
              <p14:nvPr/>
            </p14:nvContentPartPr>
            <p14:xfrm>
              <a:off x="1814740" y="1746280"/>
              <a:ext cx="25920" cy="1485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4300" y="1740520"/>
                <a:ext cx="4320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/>
              <p14:cNvContentPartPr/>
              <p14:nvPr/>
            </p14:nvContentPartPr>
            <p14:xfrm>
              <a:off x="586060" y="1443160"/>
              <a:ext cx="174600" cy="302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6700" y="1433080"/>
                <a:ext cx="1947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/>
              <p14:cNvContentPartPr/>
              <p14:nvPr/>
            </p14:nvContentPartPr>
            <p14:xfrm>
              <a:off x="2983660" y="3080944"/>
              <a:ext cx="186500" cy="533736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3219" y="3073386"/>
                <a:ext cx="207022" cy="553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Ink 50"/>
              <p14:cNvContentPartPr/>
              <p14:nvPr/>
            </p14:nvContentPartPr>
            <p14:xfrm>
              <a:off x="1484980" y="3391624"/>
              <a:ext cx="911540" cy="267696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78860" y="3382629"/>
                <a:ext cx="927020" cy="28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/>
              <p14:cNvContentPartPr/>
              <p14:nvPr/>
            </p14:nvContentPartPr>
            <p14:xfrm>
              <a:off x="3527280" y="1501200"/>
              <a:ext cx="5108400" cy="3204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0440" y="1495080"/>
                <a:ext cx="5121720" cy="32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049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567</Words>
  <Application>Microsoft Office PowerPoint</Application>
  <PresentationFormat>On-screen Show (4:3)</PresentationFormat>
  <Paragraphs>108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29</dc:title>
  <dc:creator>Agnes</dc:creator>
  <cp:lastModifiedBy>Agnes</cp:lastModifiedBy>
  <cp:revision>119</cp:revision>
  <cp:lastPrinted>2014-11-23T22:25:54Z</cp:lastPrinted>
  <dcterms:created xsi:type="dcterms:W3CDTF">2014-04-11T05:21:24Z</dcterms:created>
  <dcterms:modified xsi:type="dcterms:W3CDTF">2023-09-26T13:58:37Z</dcterms:modified>
</cp:coreProperties>
</file>