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726"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FB55CF7-AB8C-4D46-9480-378F8740ED76}" type="datetimeFigureOut">
              <a:rPr lang="en-US" smtClean="0"/>
              <a:t>5/22/2010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91B877-6117-4826-B7B0-9C028F7067A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B55CF7-AB8C-4D46-9480-378F8740ED76}" type="datetimeFigureOut">
              <a:rPr lang="en-US" smtClean="0"/>
              <a:t>5/22/2010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91B877-6117-4826-B7B0-9C028F7067A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B55CF7-AB8C-4D46-9480-378F8740ED76}" type="datetimeFigureOut">
              <a:rPr lang="en-US" smtClean="0"/>
              <a:t>5/22/2010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91B877-6117-4826-B7B0-9C028F7067A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B55CF7-AB8C-4D46-9480-378F8740ED76}" type="datetimeFigureOut">
              <a:rPr lang="en-US" smtClean="0"/>
              <a:t>5/22/2010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91B877-6117-4826-B7B0-9C028F7067A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FB55CF7-AB8C-4D46-9480-378F8740ED76}" type="datetimeFigureOut">
              <a:rPr lang="en-US" smtClean="0"/>
              <a:t>5/22/2010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91B877-6117-4826-B7B0-9C028F7067A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FB55CF7-AB8C-4D46-9480-378F8740ED76}" type="datetimeFigureOut">
              <a:rPr lang="en-US" smtClean="0"/>
              <a:t>5/22/2010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91B877-6117-4826-B7B0-9C028F7067A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FB55CF7-AB8C-4D46-9480-378F8740ED76}" type="datetimeFigureOut">
              <a:rPr lang="en-US" smtClean="0"/>
              <a:t>5/22/2010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91B877-6117-4826-B7B0-9C028F7067A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FB55CF7-AB8C-4D46-9480-378F8740ED76}" type="datetimeFigureOut">
              <a:rPr lang="en-US" smtClean="0"/>
              <a:t>5/22/2010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91B877-6117-4826-B7B0-9C028F7067A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B55CF7-AB8C-4D46-9480-378F8740ED76}" type="datetimeFigureOut">
              <a:rPr lang="en-US" smtClean="0"/>
              <a:t>5/22/2010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91B877-6117-4826-B7B0-9C028F7067A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B55CF7-AB8C-4D46-9480-378F8740ED76}" type="datetimeFigureOut">
              <a:rPr lang="en-US" smtClean="0"/>
              <a:t>5/22/2010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91B877-6117-4826-B7B0-9C028F7067A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B55CF7-AB8C-4D46-9480-378F8740ED76}" type="datetimeFigureOut">
              <a:rPr lang="en-US" smtClean="0"/>
              <a:t>5/22/2010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91B877-6117-4826-B7B0-9C028F7067A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B55CF7-AB8C-4D46-9480-378F8740ED76}" type="datetimeFigureOut">
              <a:rPr lang="en-US" smtClean="0"/>
              <a:t>5/22/2010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91B877-6117-4826-B7B0-9C028F7067A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bbshail@purdue.edu"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Context-based Detection of Privacy Violation</a:t>
            </a:r>
            <a:br>
              <a:rPr lang="en-US" dirty="0"/>
            </a:br>
            <a:endParaRPr lang="en-US" dirty="0"/>
          </a:p>
        </p:txBody>
      </p:sp>
      <p:sp>
        <p:nvSpPr>
          <p:cNvPr id="3" name="Subtitle 2"/>
          <p:cNvSpPr>
            <a:spLocks noGrp="1"/>
          </p:cNvSpPr>
          <p:nvPr>
            <p:ph type="subTitle" idx="1"/>
          </p:nvPr>
        </p:nvSpPr>
        <p:spPr>
          <a:xfrm>
            <a:off x="1371600" y="3886200"/>
            <a:ext cx="6400800" cy="2438400"/>
          </a:xfrm>
        </p:spPr>
        <p:txBody>
          <a:bodyPr>
            <a:normAutofit fontScale="92500" lnSpcReduction="10000"/>
          </a:bodyPr>
          <a:lstStyle/>
          <a:p>
            <a:r>
              <a:rPr lang="en-US" dirty="0"/>
              <a:t>Bharat </a:t>
            </a:r>
            <a:r>
              <a:rPr lang="en-US" dirty="0" smtClean="0"/>
              <a:t>Bhargava</a:t>
            </a:r>
          </a:p>
          <a:p>
            <a:r>
              <a:rPr lang="en-US" dirty="0" smtClean="0"/>
              <a:t>In collaboration with Mark Linderman (AFRL) and Chao Wang (UNCC)</a:t>
            </a:r>
            <a:endParaRPr lang="en-US" dirty="0"/>
          </a:p>
          <a:p>
            <a:r>
              <a:rPr lang="en-US" dirty="0"/>
              <a:t>Purdue University</a:t>
            </a:r>
          </a:p>
          <a:p>
            <a:r>
              <a:rPr lang="en-US" u="sng" dirty="0" smtClean="0">
                <a:hlinkClick r:id="rId2"/>
              </a:rPr>
              <a:t>bbshail@purdue.edu</a:t>
            </a:r>
            <a:endParaRPr lang="en-US" u="sng"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Private Data Released by Trusted Parties</a:t>
            </a:r>
            <a:endParaRPr lang="en-US" dirty="0"/>
          </a:p>
        </p:txBody>
      </p:sp>
      <p:sp>
        <p:nvSpPr>
          <p:cNvPr id="3" name="Content Placeholder 2"/>
          <p:cNvSpPr>
            <a:spLocks noGrp="1"/>
          </p:cNvSpPr>
          <p:nvPr>
            <p:ph idx="1"/>
          </p:nvPr>
        </p:nvSpPr>
        <p:spPr/>
        <p:txBody>
          <a:bodyPr/>
          <a:lstStyle/>
          <a:p>
            <a:r>
              <a:rPr lang="en-US" dirty="0" smtClean="0"/>
              <a:t>Cloud  or SoA environments</a:t>
            </a:r>
          </a:p>
          <a:p>
            <a:r>
              <a:rPr lang="en-US" dirty="0" smtClean="0"/>
              <a:t>Data Dissemination or Warehouses</a:t>
            </a:r>
          </a:p>
          <a:p>
            <a:r>
              <a:rPr lang="en-US" dirty="0" smtClean="0"/>
              <a:t>Trading Trust for Privacy</a:t>
            </a:r>
          </a:p>
          <a:p>
            <a:r>
              <a:rPr lang="en-US" dirty="0" smtClean="0"/>
              <a:t>Obligations may not be enforced</a:t>
            </a:r>
          </a:p>
          <a:p>
            <a:r>
              <a:rPr lang="en-US" dirty="0" smtClean="0"/>
              <a:t>Data and policy get separated</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Privacy Violations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Open violation and release of private data</a:t>
            </a:r>
          </a:p>
          <a:p>
            <a:r>
              <a:rPr lang="en-US" dirty="0" smtClean="0"/>
              <a:t>Slow release or inadvertent release</a:t>
            </a:r>
          </a:p>
          <a:p>
            <a:r>
              <a:rPr lang="en-US" dirty="0" smtClean="0"/>
              <a:t>Opportunistic release of data for gain</a:t>
            </a:r>
          </a:p>
          <a:p>
            <a:r>
              <a:rPr lang="en-US" dirty="0" smtClean="0"/>
              <a:t>Owner may benefit or see adverse effects</a:t>
            </a:r>
          </a:p>
          <a:p>
            <a:r>
              <a:rPr lang="en-US" dirty="0" smtClean="0"/>
              <a:t>Privacy policies may not be clear</a:t>
            </a:r>
          </a:p>
          <a:p>
            <a:r>
              <a:rPr lang="en-US" dirty="0"/>
              <a:t>The owner is interested in the origin, timing, content, and extent of privacy violation so as to protect herself for damage assessment and control.</a:t>
            </a:r>
          </a:p>
          <a:p>
            <a:pPr>
              <a:buNone/>
            </a:pPr>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detect Privacy Violations?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Get </a:t>
            </a:r>
            <a:r>
              <a:rPr lang="en-US" dirty="0"/>
              <a:t>feedback on the affects of </a:t>
            </a:r>
            <a:r>
              <a:rPr lang="en-US" dirty="0" smtClean="0"/>
              <a:t>privacy </a:t>
            </a:r>
            <a:r>
              <a:rPr lang="en-US" dirty="0"/>
              <a:t>disclosure</a:t>
            </a:r>
            <a:r>
              <a:rPr lang="en-US" dirty="0" smtClean="0"/>
              <a:t>.</a:t>
            </a:r>
          </a:p>
          <a:p>
            <a:r>
              <a:rPr lang="en-US" dirty="0" smtClean="0"/>
              <a:t>Acceleration of </a:t>
            </a:r>
            <a:r>
              <a:rPr lang="en-US" dirty="0"/>
              <a:t>the access to the private object by </a:t>
            </a:r>
            <a:r>
              <a:rPr lang="en-US" dirty="0" smtClean="0"/>
              <a:t>users </a:t>
            </a:r>
            <a:r>
              <a:rPr lang="en-US" dirty="0" smtClean="0"/>
              <a:t>other than violators</a:t>
            </a:r>
          </a:p>
          <a:p>
            <a:r>
              <a:rPr lang="en-US" dirty="0" smtClean="0"/>
              <a:t>Objects </a:t>
            </a:r>
            <a:r>
              <a:rPr lang="en-US" dirty="0"/>
              <a:t>in the sphere of control of the private object may see abnormal </a:t>
            </a:r>
            <a:r>
              <a:rPr lang="en-US" dirty="0" smtClean="0"/>
              <a:t>activity</a:t>
            </a:r>
          </a:p>
          <a:p>
            <a:r>
              <a:rPr lang="en-US" dirty="0"/>
              <a:t>The sphere of control can be determined based on dependencies, concurrent activities and objects the transaction are reading and </a:t>
            </a:r>
            <a:r>
              <a:rPr lang="en-US" dirty="0" smtClean="0"/>
              <a:t>writing</a:t>
            </a:r>
          </a:p>
          <a:p>
            <a:r>
              <a:rPr lang="en-US" dirty="0"/>
              <a:t>These fuzzy observations can be used to identify the violation of privacy of an </a:t>
            </a:r>
            <a:r>
              <a:rPr lang="en-US" dirty="0" smtClean="0"/>
              <a:t>object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Diffusing </a:t>
            </a:r>
            <a:r>
              <a:rPr lang="en-US" dirty="0"/>
              <a:t>the </a:t>
            </a:r>
            <a:r>
              <a:rPr lang="en-US" dirty="0" smtClean="0"/>
              <a:t>Affects </a:t>
            </a:r>
            <a:r>
              <a:rPr lang="en-US" dirty="0"/>
              <a:t>of </a:t>
            </a:r>
            <a:r>
              <a:rPr lang="en-US" dirty="0" smtClean="0"/>
              <a:t>Privacy Violation</a:t>
            </a:r>
            <a:endParaRPr lang="en-US" dirty="0"/>
          </a:p>
        </p:txBody>
      </p:sp>
      <p:sp>
        <p:nvSpPr>
          <p:cNvPr id="3" name="Content Placeholder 2"/>
          <p:cNvSpPr>
            <a:spLocks noGrp="1"/>
          </p:cNvSpPr>
          <p:nvPr>
            <p:ph idx="1"/>
          </p:nvPr>
        </p:nvSpPr>
        <p:spPr/>
        <p:txBody>
          <a:bodyPr>
            <a:normAutofit lnSpcReduction="10000"/>
          </a:bodyPr>
          <a:lstStyle/>
          <a:p>
            <a:r>
              <a:rPr lang="en-US" dirty="0"/>
              <a:t>The owner of private data can release more objects for violators and other users. This increase in entropy may take the attention away from sensitive </a:t>
            </a:r>
            <a:r>
              <a:rPr lang="en-US" dirty="0" smtClean="0"/>
              <a:t>objects</a:t>
            </a:r>
          </a:p>
          <a:p>
            <a:r>
              <a:rPr lang="en-US" dirty="0"/>
              <a:t>If the owner can determine the origin of violators, it can also take revenge by releasing their private data by running transactions that involve data from owner and violator and thus control the </a:t>
            </a:r>
            <a:r>
              <a:rPr lang="en-US" dirty="0" smtClean="0"/>
              <a:t>behavior</a:t>
            </a:r>
            <a:r>
              <a:rPr lang="en-US" dirty="0"/>
              <a:t> </a:t>
            </a:r>
            <a:r>
              <a:rPr lang="en-US" dirty="0" smtClean="0"/>
              <a:t>( Controversial)</a:t>
            </a:r>
            <a:endParaRPr lang="en-US" dirty="0"/>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264</Words>
  <Application>Microsoft Office PowerPoint</Application>
  <PresentationFormat>On-screen Show (4:3)</PresentationFormat>
  <Paragraphs>27</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Context-based Detection of Privacy Violation </vt:lpstr>
      <vt:lpstr>Private Data Released by Trusted Parties</vt:lpstr>
      <vt:lpstr>Types of Privacy Violations</vt:lpstr>
      <vt:lpstr>How to detect Privacy Violations?</vt:lpstr>
      <vt:lpstr>Diffusing the Affects of Privacy Violation</vt:lpstr>
    </vt:vector>
  </TitlesOfParts>
  <Company>Department of Computer Sciences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Context-based Detection of Privacy Violation </dc:title>
  <dc:creator>BB</dc:creator>
  <cp:lastModifiedBy>BB</cp:lastModifiedBy>
  <cp:revision>1</cp:revision>
  <dcterms:created xsi:type="dcterms:W3CDTF">2010-05-23T03:47:40Z</dcterms:created>
  <dcterms:modified xsi:type="dcterms:W3CDTF">2010-05-23T04:07:23Z</dcterms:modified>
</cp:coreProperties>
</file>