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0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38" r:id="rId3"/>
    <p:sldId id="267" r:id="rId4"/>
    <p:sldId id="268" r:id="rId5"/>
    <p:sldId id="269" r:id="rId6"/>
    <p:sldId id="376" r:id="rId7"/>
    <p:sldId id="377" r:id="rId8"/>
    <p:sldId id="348" r:id="rId9"/>
    <p:sldId id="314" r:id="rId10"/>
    <p:sldId id="342" r:id="rId11"/>
    <p:sldId id="343" r:id="rId12"/>
    <p:sldId id="344" r:id="rId13"/>
    <p:sldId id="375" r:id="rId14"/>
    <p:sldId id="345" r:id="rId15"/>
    <p:sldId id="363" r:id="rId16"/>
  </p:sldIdLst>
  <p:sldSz cx="9144000" cy="6858000" type="screen4x3"/>
  <p:notesSz cx="6858000" cy="9144000"/>
  <p:defaultTextStyle>
    <a:defPPr>
      <a:defRPr lang="en-GB"/>
    </a:defPPr>
    <a:lvl1pPr algn="l" defTabSz="457200" rtl="0" fontAlgn="base">
      <a:lnSpc>
        <a:spcPct val="4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fontAlgn="base">
      <a:lnSpc>
        <a:spcPct val="4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fontAlgn="base">
      <a:lnSpc>
        <a:spcPct val="4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fontAlgn="base">
      <a:lnSpc>
        <a:spcPct val="4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fontAlgn="base">
      <a:lnSpc>
        <a:spcPct val="4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3300"/>
    <a:srgbClr val="FF9900"/>
    <a:srgbClr val="FF00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35" autoAdjust="0"/>
  </p:normalViewPr>
  <p:slideViewPr>
    <p:cSldViewPr>
      <p:cViewPr varScale="1">
        <p:scale>
          <a:sx n="107" d="100"/>
          <a:sy n="107" d="100"/>
        </p:scale>
        <p:origin x="-84" y="-4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F69DBC-D7A3-4456-8E4D-9E6FBBCD794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</dgm:pt>
    <dgm:pt modelId="{894CD6D3-59AD-4DE9-B781-46EE3C8DA3B8}">
      <dgm:prSet phldrT="[Text]" custT="1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dirty="0" smtClean="0"/>
            <a:t>Original Content</a:t>
          </a:r>
        </a:p>
        <a:p>
          <a:r>
            <a:rPr lang="en-US" sz="2000" dirty="0" smtClean="0"/>
            <a:t>(Creator)</a:t>
          </a:r>
          <a:endParaRPr lang="en-US" sz="2000" dirty="0"/>
        </a:p>
      </dgm:t>
    </dgm:pt>
    <dgm:pt modelId="{73ED1721-9316-4AAE-89DE-7AD4C9502DC9}" type="parTrans" cxnId="{0C128B5C-E355-4B49-A0FB-62E50DC24F71}">
      <dgm:prSet/>
      <dgm:spPr/>
      <dgm:t>
        <a:bodyPr/>
        <a:lstStyle/>
        <a:p>
          <a:endParaRPr lang="en-US"/>
        </a:p>
      </dgm:t>
    </dgm:pt>
    <dgm:pt modelId="{21C8C333-BE55-4F44-8F42-F7265A176FBB}" type="sibTrans" cxnId="{0C128B5C-E355-4B49-A0FB-62E50DC24F71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6AC9F194-7533-454F-80D8-1F2E07B0A47A}">
      <dgm:prSet phldrT="[Text]" custT="1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dirty="0" smtClean="0"/>
            <a:t>Modifications</a:t>
          </a:r>
        </a:p>
        <a:p>
          <a:r>
            <a:rPr lang="en-US" sz="2000" dirty="0" smtClean="0"/>
            <a:t>(Modifier)</a:t>
          </a:r>
          <a:endParaRPr lang="en-US" sz="2000" dirty="0"/>
        </a:p>
      </dgm:t>
    </dgm:pt>
    <dgm:pt modelId="{DBD51AFC-2B55-40F2-90D0-777E8CA51906}" type="parTrans" cxnId="{3505C591-96BD-493D-BF3E-63877B42D203}">
      <dgm:prSet/>
      <dgm:spPr/>
      <dgm:t>
        <a:bodyPr/>
        <a:lstStyle/>
        <a:p>
          <a:endParaRPr lang="en-US"/>
        </a:p>
      </dgm:t>
    </dgm:pt>
    <dgm:pt modelId="{E6FCEE79-2800-48C7-81F2-6014ED9AE82B}" type="sibTrans" cxnId="{3505C591-96BD-493D-BF3E-63877B42D203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AFB0279E-C82B-424E-8E4F-0D2EBC20F623}">
      <dgm:prSet phldrT="[Text]" custT="1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dirty="0" smtClean="0"/>
            <a:t>Modified Content</a:t>
          </a:r>
        </a:p>
        <a:p>
          <a:r>
            <a:rPr lang="en-US" sz="2000" dirty="0" smtClean="0"/>
            <a:t>(Receiver)</a:t>
          </a:r>
          <a:endParaRPr lang="en-US" sz="2000" dirty="0"/>
        </a:p>
      </dgm:t>
    </dgm:pt>
    <dgm:pt modelId="{D762F7C4-2134-4EF2-9E58-B7B021A4EFBE}" type="parTrans" cxnId="{F4A9DA61-3743-49E6-9047-4BE1E3504096}">
      <dgm:prSet/>
      <dgm:spPr/>
      <dgm:t>
        <a:bodyPr/>
        <a:lstStyle/>
        <a:p>
          <a:endParaRPr lang="en-US"/>
        </a:p>
      </dgm:t>
    </dgm:pt>
    <dgm:pt modelId="{3C704F93-AA1C-4C01-B6DE-98587F7C5536}" type="sibTrans" cxnId="{F4A9DA61-3743-49E6-9047-4BE1E3504096}">
      <dgm:prSet/>
      <dgm:spPr/>
      <dgm:t>
        <a:bodyPr/>
        <a:lstStyle/>
        <a:p>
          <a:endParaRPr lang="en-US"/>
        </a:p>
      </dgm:t>
    </dgm:pt>
    <dgm:pt modelId="{C2C34F1A-D873-4571-863E-79BD0004A2CC}" type="pres">
      <dgm:prSet presAssocID="{AFF69DBC-D7A3-4456-8E4D-9E6FBBCD7943}" presName="Name0" presStyleCnt="0">
        <dgm:presLayoutVars>
          <dgm:dir/>
          <dgm:resizeHandles val="exact"/>
        </dgm:presLayoutVars>
      </dgm:prSet>
      <dgm:spPr/>
    </dgm:pt>
    <dgm:pt modelId="{BD28CBC6-40FF-4221-BEA0-84B21B1AF0C3}" type="pres">
      <dgm:prSet presAssocID="{894CD6D3-59AD-4DE9-B781-46EE3C8DA3B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D5B15B-7985-4A55-BA08-C70C8889E6B2}" type="pres">
      <dgm:prSet presAssocID="{21C8C333-BE55-4F44-8F42-F7265A176FB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E059DA1-D29B-402A-A001-2F55E93CA2FA}" type="pres">
      <dgm:prSet presAssocID="{21C8C333-BE55-4F44-8F42-F7265A176FB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EE58025-0B43-4487-8DA0-80E8E246CAF1}" type="pres">
      <dgm:prSet presAssocID="{6AC9F194-7533-454F-80D8-1F2E07B0A47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283C5-493C-4194-AEE4-47354B4D8975}" type="pres">
      <dgm:prSet presAssocID="{E6FCEE79-2800-48C7-81F2-6014ED9AE82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115817D-84A4-4423-B3B4-854B8DA80A3E}" type="pres">
      <dgm:prSet presAssocID="{E6FCEE79-2800-48C7-81F2-6014ED9AE82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FA8B198-8A8F-424C-96A2-A5C602C3ACA5}" type="pres">
      <dgm:prSet presAssocID="{AFB0279E-C82B-424E-8E4F-0D2EBC20F62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05C591-96BD-493D-BF3E-63877B42D203}" srcId="{AFF69DBC-D7A3-4456-8E4D-9E6FBBCD7943}" destId="{6AC9F194-7533-454F-80D8-1F2E07B0A47A}" srcOrd="1" destOrd="0" parTransId="{DBD51AFC-2B55-40F2-90D0-777E8CA51906}" sibTransId="{E6FCEE79-2800-48C7-81F2-6014ED9AE82B}"/>
    <dgm:cxn modelId="{F4A9DA61-3743-49E6-9047-4BE1E3504096}" srcId="{AFF69DBC-D7A3-4456-8E4D-9E6FBBCD7943}" destId="{AFB0279E-C82B-424E-8E4F-0D2EBC20F623}" srcOrd="2" destOrd="0" parTransId="{D762F7C4-2134-4EF2-9E58-B7B021A4EFBE}" sibTransId="{3C704F93-AA1C-4C01-B6DE-98587F7C5536}"/>
    <dgm:cxn modelId="{0C128B5C-E355-4B49-A0FB-62E50DC24F71}" srcId="{AFF69DBC-D7A3-4456-8E4D-9E6FBBCD7943}" destId="{894CD6D3-59AD-4DE9-B781-46EE3C8DA3B8}" srcOrd="0" destOrd="0" parTransId="{73ED1721-9316-4AAE-89DE-7AD4C9502DC9}" sibTransId="{21C8C333-BE55-4F44-8F42-F7265A176FBB}"/>
    <dgm:cxn modelId="{F888F0E0-FAB1-46CC-AB2E-F467E9145286}" type="presOf" srcId="{AFF69DBC-D7A3-4456-8E4D-9E6FBBCD7943}" destId="{C2C34F1A-D873-4571-863E-79BD0004A2CC}" srcOrd="0" destOrd="0" presId="urn:microsoft.com/office/officeart/2005/8/layout/process1"/>
    <dgm:cxn modelId="{D6CF9514-BABE-4D2C-AE6A-200E659C0CA8}" type="presOf" srcId="{E6FCEE79-2800-48C7-81F2-6014ED9AE82B}" destId="{67C283C5-493C-4194-AEE4-47354B4D8975}" srcOrd="0" destOrd="0" presId="urn:microsoft.com/office/officeart/2005/8/layout/process1"/>
    <dgm:cxn modelId="{5AE255AC-91D1-4D4D-BAD4-8DF7F3DE99A6}" type="presOf" srcId="{AFB0279E-C82B-424E-8E4F-0D2EBC20F623}" destId="{2FA8B198-8A8F-424C-96A2-A5C602C3ACA5}" srcOrd="0" destOrd="0" presId="urn:microsoft.com/office/officeart/2005/8/layout/process1"/>
    <dgm:cxn modelId="{5D1E3C9F-BEE4-4477-BC36-D912FF3F5FEF}" type="presOf" srcId="{21C8C333-BE55-4F44-8F42-F7265A176FBB}" destId="{2E059DA1-D29B-402A-A001-2F55E93CA2FA}" srcOrd="1" destOrd="0" presId="urn:microsoft.com/office/officeart/2005/8/layout/process1"/>
    <dgm:cxn modelId="{5A3ACC28-9968-41A9-8301-2F07FB11AD80}" type="presOf" srcId="{21C8C333-BE55-4F44-8F42-F7265A176FBB}" destId="{4DD5B15B-7985-4A55-BA08-C70C8889E6B2}" srcOrd="0" destOrd="0" presId="urn:microsoft.com/office/officeart/2005/8/layout/process1"/>
    <dgm:cxn modelId="{4A4ED343-B1F3-40C0-8740-8954EAC311FA}" type="presOf" srcId="{894CD6D3-59AD-4DE9-B781-46EE3C8DA3B8}" destId="{BD28CBC6-40FF-4221-BEA0-84B21B1AF0C3}" srcOrd="0" destOrd="0" presId="urn:microsoft.com/office/officeart/2005/8/layout/process1"/>
    <dgm:cxn modelId="{2346C11B-97DA-4A95-A462-9628EA0909B4}" type="presOf" srcId="{6AC9F194-7533-454F-80D8-1F2E07B0A47A}" destId="{FEE58025-0B43-4487-8DA0-80E8E246CAF1}" srcOrd="0" destOrd="0" presId="urn:microsoft.com/office/officeart/2005/8/layout/process1"/>
    <dgm:cxn modelId="{DD259176-986B-48E1-985B-5DF77D95326B}" type="presOf" srcId="{E6FCEE79-2800-48C7-81F2-6014ED9AE82B}" destId="{4115817D-84A4-4423-B3B4-854B8DA80A3E}" srcOrd="1" destOrd="0" presId="urn:microsoft.com/office/officeart/2005/8/layout/process1"/>
    <dgm:cxn modelId="{AFC4DFD5-1850-4B66-A95B-EA8B1829D617}" type="presParOf" srcId="{C2C34F1A-D873-4571-863E-79BD0004A2CC}" destId="{BD28CBC6-40FF-4221-BEA0-84B21B1AF0C3}" srcOrd="0" destOrd="0" presId="urn:microsoft.com/office/officeart/2005/8/layout/process1"/>
    <dgm:cxn modelId="{C226E70D-FE6B-436B-B3BE-19E01A4F4FD3}" type="presParOf" srcId="{C2C34F1A-D873-4571-863E-79BD0004A2CC}" destId="{4DD5B15B-7985-4A55-BA08-C70C8889E6B2}" srcOrd="1" destOrd="0" presId="urn:microsoft.com/office/officeart/2005/8/layout/process1"/>
    <dgm:cxn modelId="{2394A382-C8EA-4703-AB75-395C0CAEF923}" type="presParOf" srcId="{4DD5B15B-7985-4A55-BA08-C70C8889E6B2}" destId="{2E059DA1-D29B-402A-A001-2F55E93CA2FA}" srcOrd="0" destOrd="0" presId="urn:microsoft.com/office/officeart/2005/8/layout/process1"/>
    <dgm:cxn modelId="{577CADAC-7063-47E6-8533-3E2FA908E088}" type="presParOf" srcId="{C2C34F1A-D873-4571-863E-79BD0004A2CC}" destId="{FEE58025-0B43-4487-8DA0-80E8E246CAF1}" srcOrd="2" destOrd="0" presId="urn:microsoft.com/office/officeart/2005/8/layout/process1"/>
    <dgm:cxn modelId="{D596807F-00F1-41C5-BD55-1F7958585F1E}" type="presParOf" srcId="{C2C34F1A-D873-4571-863E-79BD0004A2CC}" destId="{67C283C5-493C-4194-AEE4-47354B4D8975}" srcOrd="3" destOrd="0" presId="urn:microsoft.com/office/officeart/2005/8/layout/process1"/>
    <dgm:cxn modelId="{64F9347E-230E-4CCF-A996-8F4676CF730F}" type="presParOf" srcId="{67C283C5-493C-4194-AEE4-47354B4D8975}" destId="{4115817D-84A4-4423-B3B4-854B8DA80A3E}" srcOrd="0" destOrd="0" presId="urn:microsoft.com/office/officeart/2005/8/layout/process1"/>
    <dgm:cxn modelId="{75F928DD-E7B0-4917-B83D-33ADC1125E6D}" type="presParOf" srcId="{C2C34F1A-D873-4571-863E-79BD0004A2CC}" destId="{2FA8B198-8A8F-424C-96A2-A5C602C3ACA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E0ACF9-49D9-489D-963D-ECD066C41921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US"/>
        </a:p>
      </dgm:t>
    </dgm:pt>
    <dgm:pt modelId="{5A6D4385-BFFA-4009-9197-F90E8556A185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Original Content</a:t>
          </a:r>
          <a:endParaRPr lang="en-US" dirty="0"/>
        </a:p>
      </dgm:t>
    </dgm:pt>
    <dgm:pt modelId="{49D07B02-E26F-4424-B3DB-0C3FC735E486}" type="parTrans" cxnId="{1DF4C42B-7C74-45A5-926D-E36A6420258E}">
      <dgm:prSet/>
      <dgm:spPr/>
      <dgm:t>
        <a:bodyPr/>
        <a:lstStyle/>
        <a:p>
          <a:endParaRPr lang="en-US"/>
        </a:p>
      </dgm:t>
    </dgm:pt>
    <dgm:pt modelId="{9AB842DE-2E9D-4F8F-B904-B73333392789}" type="sibTrans" cxnId="{1DF4C42B-7C74-45A5-926D-E36A6420258E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F69745A2-82C2-4C3A-AC32-119939EF2122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 w="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kern="0" baseline="0" dirty="0" smtClean="0">
              <a:solidFill>
                <a:schemeClr val="tx2"/>
              </a:solidFill>
            </a:rPr>
            <a:t>Content creator authorized to create and modify content</a:t>
          </a:r>
          <a:endParaRPr lang="en-US" kern="0" baseline="0" dirty="0">
            <a:solidFill>
              <a:schemeClr val="tx2"/>
            </a:solidFill>
          </a:endParaRPr>
        </a:p>
      </dgm:t>
    </dgm:pt>
    <dgm:pt modelId="{6A2A8A3C-FABB-4524-BD6D-28B1733AA915}" type="parTrans" cxnId="{FCC7E74B-9F14-4B7B-91CD-7DCB8544703E}">
      <dgm:prSet/>
      <dgm:spPr/>
      <dgm:t>
        <a:bodyPr/>
        <a:lstStyle/>
        <a:p>
          <a:endParaRPr lang="en-US"/>
        </a:p>
      </dgm:t>
    </dgm:pt>
    <dgm:pt modelId="{610B6206-22AA-4E03-8C8D-65EB7F52E15C}" type="sibTrans" cxnId="{FCC7E74B-9F14-4B7B-91CD-7DCB8544703E}">
      <dgm:prSet/>
      <dgm:spPr/>
      <dgm:t>
        <a:bodyPr/>
        <a:lstStyle/>
        <a:p>
          <a:endParaRPr lang="en-US"/>
        </a:p>
      </dgm:t>
    </dgm:pt>
    <dgm:pt modelId="{68396440-D489-413F-9E3C-FF60A2302442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Modifications</a:t>
          </a:r>
          <a:endParaRPr lang="en-US" dirty="0"/>
        </a:p>
      </dgm:t>
    </dgm:pt>
    <dgm:pt modelId="{34C00C29-131B-4D00-AF42-44850173411F}" type="parTrans" cxnId="{A59AB10E-BA34-4DB5-8C5E-318D017883C5}">
      <dgm:prSet/>
      <dgm:spPr/>
      <dgm:t>
        <a:bodyPr/>
        <a:lstStyle/>
        <a:p>
          <a:endParaRPr lang="en-US"/>
        </a:p>
      </dgm:t>
    </dgm:pt>
    <dgm:pt modelId="{E9D12152-04F9-4605-8E43-D428953581F8}" type="sibTrans" cxnId="{A59AB10E-BA34-4DB5-8C5E-318D017883C5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0BD6C1E9-E632-45AB-AB7C-C12DB38C097C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sz="1500" dirty="0" smtClean="0">
              <a:solidFill>
                <a:schemeClr val="tx2"/>
              </a:solidFill>
            </a:rPr>
            <a:t>Limited number of trusted members (content modifiers)</a:t>
          </a:r>
          <a:endParaRPr lang="en-US" sz="1500" dirty="0">
            <a:solidFill>
              <a:schemeClr val="tx2"/>
            </a:solidFill>
          </a:endParaRPr>
        </a:p>
      </dgm:t>
    </dgm:pt>
    <dgm:pt modelId="{587D8549-4CD4-44F5-8F56-703BB64258D1}" type="parTrans" cxnId="{65532686-D12B-4BD0-8556-8F66D261FA67}">
      <dgm:prSet/>
      <dgm:spPr/>
      <dgm:t>
        <a:bodyPr/>
        <a:lstStyle/>
        <a:p>
          <a:endParaRPr lang="en-US"/>
        </a:p>
      </dgm:t>
    </dgm:pt>
    <dgm:pt modelId="{472A3C8B-4F09-4ADE-96BD-EE61FADAC1D7}" type="sibTrans" cxnId="{65532686-D12B-4BD0-8556-8F66D261FA67}">
      <dgm:prSet/>
      <dgm:spPr/>
      <dgm:t>
        <a:bodyPr/>
        <a:lstStyle/>
        <a:p>
          <a:endParaRPr lang="en-US"/>
        </a:p>
      </dgm:t>
    </dgm:pt>
    <dgm:pt modelId="{D2FE9170-0C9D-46C9-A0B1-72B474AD1AA4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Modified Content</a:t>
          </a:r>
          <a:endParaRPr lang="en-US" dirty="0"/>
        </a:p>
      </dgm:t>
    </dgm:pt>
    <dgm:pt modelId="{287B9CAF-EC77-4DB6-9AFA-10BFAA8FA6FA}" type="parTrans" cxnId="{B7D556FB-B248-4433-AB65-AC86B4EC79BC}">
      <dgm:prSet/>
      <dgm:spPr/>
      <dgm:t>
        <a:bodyPr/>
        <a:lstStyle/>
        <a:p>
          <a:endParaRPr lang="en-US"/>
        </a:p>
      </dgm:t>
    </dgm:pt>
    <dgm:pt modelId="{6E703DCE-E823-4191-936F-E0C2488A14DC}" type="sibTrans" cxnId="{B7D556FB-B248-4433-AB65-AC86B4EC79BC}">
      <dgm:prSet/>
      <dgm:spPr/>
      <dgm:t>
        <a:bodyPr/>
        <a:lstStyle/>
        <a:p>
          <a:endParaRPr lang="en-US"/>
        </a:p>
      </dgm:t>
    </dgm:pt>
    <dgm:pt modelId="{DE464C56-EAF4-4D61-BBCE-5B3C770EEDA6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sz="1500" dirty="0" smtClean="0">
              <a:solidFill>
                <a:schemeClr val="tx2"/>
              </a:solidFill>
            </a:rPr>
            <a:t>Large number of caches and content receivers</a:t>
          </a:r>
          <a:endParaRPr lang="en-US" sz="1500" dirty="0">
            <a:solidFill>
              <a:schemeClr val="tx2"/>
            </a:solidFill>
          </a:endParaRPr>
        </a:p>
      </dgm:t>
    </dgm:pt>
    <dgm:pt modelId="{E4686246-293D-429C-80D2-66E75232E0FC}" type="parTrans" cxnId="{7644461B-1318-47F4-982F-088D45A0A04E}">
      <dgm:prSet/>
      <dgm:spPr/>
      <dgm:t>
        <a:bodyPr/>
        <a:lstStyle/>
        <a:p>
          <a:endParaRPr lang="en-US"/>
        </a:p>
      </dgm:t>
    </dgm:pt>
    <dgm:pt modelId="{0DD8FA1B-D440-49F8-BB2A-337538692510}" type="sibTrans" cxnId="{7644461B-1318-47F4-982F-088D45A0A04E}">
      <dgm:prSet/>
      <dgm:spPr/>
      <dgm:t>
        <a:bodyPr/>
        <a:lstStyle/>
        <a:p>
          <a:endParaRPr lang="en-US"/>
        </a:p>
      </dgm:t>
    </dgm:pt>
    <dgm:pt modelId="{618CC718-DEE9-4D36-AB8D-CDBA4E102E03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sz="1500" dirty="0" smtClean="0">
              <a:solidFill>
                <a:schemeClr val="tx2"/>
              </a:solidFill>
            </a:rPr>
            <a:t>Modifications compliant to </a:t>
          </a:r>
          <a:r>
            <a:rPr lang="en-US" sz="1500" b="1" dirty="0" smtClean="0">
              <a:solidFill>
                <a:schemeClr val="tx2"/>
              </a:solidFill>
            </a:rPr>
            <a:t>agreement</a:t>
          </a:r>
          <a:r>
            <a:rPr lang="en-US" sz="1500" dirty="0" smtClean="0">
              <a:solidFill>
                <a:schemeClr val="tx2"/>
              </a:solidFill>
            </a:rPr>
            <a:t> with creator</a:t>
          </a:r>
          <a:endParaRPr lang="en-US" sz="1500" dirty="0">
            <a:solidFill>
              <a:schemeClr val="tx2"/>
            </a:solidFill>
          </a:endParaRPr>
        </a:p>
      </dgm:t>
    </dgm:pt>
    <dgm:pt modelId="{410A385B-EDEB-4DB6-BCE4-88E5A1CA1B62}" type="parTrans" cxnId="{96A4EAB4-9E1A-4B90-871A-589DAA7FCE73}">
      <dgm:prSet/>
      <dgm:spPr/>
      <dgm:t>
        <a:bodyPr/>
        <a:lstStyle/>
        <a:p>
          <a:endParaRPr lang="en-US"/>
        </a:p>
      </dgm:t>
    </dgm:pt>
    <dgm:pt modelId="{9FA12BAC-0661-4E31-90AB-671DDEFB05FF}" type="sibTrans" cxnId="{96A4EAB4-9E1A-4B90-871A-589DAA7FCE73}">
      <dgm:prSet/>
      <dgm:spPr/>
      <dgm:t>
        <a:bodyPr/>
        <a:lstStyle/>
        <a:p>
          <a:endParaRPr lang="en-US"/>
        </a:p>
      </dgm:t>
    </dgm:pt>
    <dgm:pt modelId="{42285225-8976-4322-8712-3659A7D1B0F2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sz="1500" dirty="0" smtClean="0">
              <a:solidFill>
                <a:schemeClr val="tx2"/>
              </a:solidFill>
            </a:rPr>
            <a:t>Must be able to verify authenticity and integrity of modified content </a:t>
          </a:r>
          <a:endParaRPr lang="en-US" sz="1500" dirty="0">
            <a:solidFill>
              <a:schemeClr val="tx2"/>
            </a:solidFill>
          </a:endParaRPr>
        </a:p>
      </dgm:t>
    </dgm:pt>
    <dgm:pt modelId="{5C0615CD-940D-4968-A957-EE52217B217D}" type="parTrans" cxnId="{C26BA9F2-3202-4919-B1C8-9E8B0FAEB42E}">
      <dgm:prSet/>
      <dgm:spPr/>
      <dgm:t>
        <a:bodyPr/>
        <a:lstStyle/>
        <a:p>
          <a:endParaRPr lang="en-US"/>
        </a:p>
      </dgm:t>
    </dgm:pt>
    <dgm:pt modelId="{16FCF38D-10A9-4FE6-9BF7-026FB4D7BFC3}" type="sibTrans" cxnId="{C26BA9F2-3202-4919-B1C8-9E8B0FAEB42E}">
      <dgm:prSet/>
      <dgm:spPr/>
      <dgm:t>
        <a:bodyPr/>
        <a:lstStyle/>
        <a:p>
          <a:endParaRPr lang="en-US"/>
        </a:p>
      </dgm:t>
    </dgm:pt>
    <dgm:pt modelId="{9E625540-F40E-44B6-B9CF-D881529A8D04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 w="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kern="0" baseline="0" dirty="0" smtClean="0">
              <a:solidFill>
                <a:schemeClr val="tx2"/>
              </a:solidFill>
            </a:rPr>
            <a:t>Examples:</a:t>
          </a:r>
          <a:endParaRPr lang="en-US" kern="0" baseline="0" dirty="0">
            <a:solidFill>
              <a:schemeClr val="tx2"/>
            </a:solidFill>
          </a:endParaRPr>
        </a:p>
      </dgm:t>
    </dgm:pt>
    <dgm:pt modelId="{02E2A2BC-2069-4975-B5C9-2CB2B301E9B2}" type="parTrans" cxnId="{477A2B09-CF83-4F6D-8A39-FE40CC54C354}">
      <dgm:prSet/>
      <dgm:spPr/>
      <dgm:t>
        <a:bodyPr/>
        <a:lstStyle/>
        <a:p>
          <a:endParaRPr lang="en-US"/>
        </a:p>
      </dgm:t>
    </dgm:pt>
    <dgm:pt modelId="{AF964E20-D9C1-4F9A-A127-A868FE6B10B9}" type="sibTrans" cxnId="{477A2B09-CF83-4F6D-8A39-FE40CC54C354}">
      <dgm:prSet/>
      <dgm:spPr/>
      <dgm:t>
        <a:bodyPr/>
        <a:lstStyle/>
        <a:p>
          <a:endParaRPr lang="en-US"/>
        </a:p>
      </dgm:t>
    </dgm:pt>
    <dgm:pt modelId="{4E4E7DB7-6586-4E55-8422-A4D9BFBAA48E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 w="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kern="0" baseline="0" dirty="0" smtClean="0">
              <a:solidFill>
                <a:schemeClr val="tx2"/>
              </a:solidFill>
            </a:rPr>
            <a:t>Open source “custom-built” applications</a:t>
          </a:r>
          <a:endParaRPr lang="en-US" kern="0" baseline="0" dirty="0">
            <a:solidFill>
              <a:schemeClr val="tx2"/>
            </a:solidFill>
          </a:endParaRPr>
        </a:p>
      </dgm:t>
    </dgm:pt>
    <dgm:pt modelId="{E3145BE9-1E48-429A-B282-E9FBC72D205C}" type="parTrans" cxnId="{5A4A99BE-202A-4AFD-B8B7-AE29BDB808C0}">
      <dgm:prSet/>
      <dgm:spPr/>
      <dgm:t>
        <a:bodyPr/>
        <a:lstStyle/>
        <a:p>
          <a:endParaRPr lang="en-US"/>
        </a:p>
      </dgm:t>
    </dgm:pt>
    <dgm:pt modelId="{E75DC468-3C66-47D6-83D8-E29BA1CCDE92}" type="sibTrans" cxnId="{5A4A99BE-202A-4AFD-B8B7-AE29BDB808C0}">
      <dgm:prSet/>
      <dgm:spPr/>
      <dgm:t>
        <a:bodyPr/>
        <a:lstStyle/>
        <a:p>
          <a:endParaRPr lang="en-US"/>
        </a:p>
      </dgm:t>
    </dgm:pt>
    <dgm:pt modelId="{3966BEA1-223A-4778-97EE-10C072973169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 w="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457200" bIns="0"/>
        <a:lstStyle/>
        <a:p>
          <a:r>
            <a:rPr lang="en-US" kern="0" baseline="0" dirty="0" smtClean="0">
              <a:solidFill>
                <a:schemeClr val="tx2"/>
              </a:solidFill>
            </a:rPr>
            <a:t>Multimedia</a:t>
          </a:r>
          <a:endParaRPr lang="en-US" kern="0" baseline="0" dirty="0">
            <a:solidFill>
              <a:schemeClr val="tx2"/>
            </a:solidFill>
          </a:endParaRPr>
        </a:p>
      </dgm:t>
    </dgm:pt>
    <dgm:pt modelId="{FC37E51A-878D-4E9E-A272-664700BD0518}" type="parTrans" cxnId="{CE5FB24D-DCA3-4E54-B7C7-CCBD4CF04D6C}">
      <dgm:prSet/>
      <dgm:spPr/>
      <dgm:t>
        <a:bodyPr/>
        <a:lstStyle/>
        <a:p>
          <a:endParaRPr lang="en-US"/>
        </a:p>
      </dgm:t>
    </dgm:pt>
    <dgm:pt modelId="{2EAA1E3A-0A78-4F18-96A8-2FFE8709EAD3}" type="sibTrans" cxnId="{CE5FB24D-DCA3-4E54-B7C7-CCBD4CF04D6C}">
      <dgm:prSet/>
      <dgm:spPr/>
      <dgm:t>
        <a:bodyPr/>
        <a:lstStyle/>
        <a:p>
          <a:endParaRPr lang="en-US"/>
        </a:p>
      </dgm:t>
    </dgm:pt>
    <dgm:pt modelId="{ABB97A96-2D4F-477C-A087-BBF8B45F8561}" type="pres">
      <dgm:prSet presAssocID="{9CE0ACF9-49D9-489D-963D-ECD066C4192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08EABE-2002-4260-A278-5FC19589F97D}" type="pres">
      <dgm:prSet presAssocID="{5A6D4385-BFFA-4009-9197-F90E8556A185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EFCF66DA-F7DC-4B66-85F2-526215EF44E9}" type="pres">
      <dgm:prSet presAssocID="{5A6D4385-BFFA-4009-9197-F90E8556A18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D1E76-3BF1-4AF4-A400-EB482B8A5F1E}" type="pres">
      <dgm:prSet presAssocID="{5A6D4385-BFFA-4009-9197-F90E8556A185}" presName="parSh" presStyleLbl="node1" presStyleIdx="0" presStyleCnt="3"/>
      <dgm:spPr/>
      <dgm:t>
        <a:bodyPr/>
        <a:lstStyle/>
        <a:p>
          <a:endParaRPr lang="en-US"/>
        </a:p>
      </dgm:t>
    </dgm:pt>
    <dgm:pt modelId="{30F95A26-CB1B-4E36-9199-53DFC20271A4}" type="pres">
      <dgm:prSet presAssocID="{5A6D4385-BFFA-4009-9197-F90E8556A185}" presName="desTx" presStyleLbl="fgAcc1" presStyleIdx="0" presStyleCnt="3" custScaleX="119719" custScaleY="73775" custLinFactNeighborX="-2379" custLinFactNeighborY="-16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037E3-DE5C-4B0F-BBAF-B44B2EE6736F}" type="pres">
      <dgm:prSet presAssocID="{9AB842DE-2E9D-4F8F-B904-B7333339278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E5ADEAF-D026-474E-A67C-54382B3D44ED}" type="pres">
      <dgm:prSet presAssocID="{9AB842DE-2E9D-4F8F-B904-B73333392789}" presName="connTx" presStyleLbl="sibTrans2D1" presStyleIdx="0" presStyleCnt="2"/>
      <dgm:spPr/>
      <dgm:t>
        <a:bodyPr/>
        <a:lstStyle/>
        <a:p>
          <a:endParaRPr lang="en-US"/>
        </a:p>
      </dgm:t>
    </dgm:pt>
    <dgm:pt modelId="{DB7714A3-F249-4C0E-87B5-911E51AA37D2}" type="pres">
      <dgm:prSet presAssocID="{68396440-D489-413F-9E3C-FF60A2302442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9398D09D-7D96-45FF-8D25-6E3A253FE5AD}" type="pres">
      <dgm:prSet presAssocID="{68396440-D489-413F-9E3C-FF60A2302442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78452-BF99-412B-BB76-9A84D03690B3}" type="pres">
      <dgm:prSet presAssocID="{68396440-D489-413F-9E3C-FF60A2302442}" presName="parSh" presStyleLbl="node1" presStyleIdx="1" presStyleCnt="3"/>
      <dgm:spPr/>
      <dgm:t>
        <a:bodyPr/>
        <a:lstStyle/>
        <a:p>
          <a:endParaRPr lang="en-US"/>
        </a:p>
      </dgm:t>
    </dgm:pt>
    <dgm:pt modelId="{9344EFD4-8A5A-4859-A99F-F473257ED579}" type="pres">
      <dgm:prSet presAssocID="{68396440-D489-413F-9E3C-FF60A2302442}" presName="desTx" presStyleLbl="fgAcc1" presStyleIdx="1" presStyleCnt="3" custScaleX="120086" custScaleY="73650" custLinFactNeighborX="-1665" custLinFactNeighborY="-165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2D6B46-897E-4AD5-8068-12D0748029E5}" type="pres">
      <dgm:prSet presAssocID="{E9D12152-04F9-4605-8E43-D428953581F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7061F01-4429-44DE-B70A-87E91B3EEC51}" type="pres">
      <dgm:prSet presAssocID="{E9D12152-04F9-4605-8E43-D428953581F8}" presName="connTx" presStyleLbl="sibTrans2D1" presStyleIdx="1" presStyleCnt="2"/>
      <dgm:spPr/>
      <dgm:t>
        <a:bodyPr/>
        <a:lstStyle/>
        <a:p>
          <a:endParaRPr lang="en-US"/>
        </a:p>
      </dgm:t>
    </dgm:pt>
    <dgm:pt modelId="{445A7B1B-9A54-449F-B721-4632A39B58A1}" type="pres">
      <dgm:prSet presAssocID="{D2FE9170-0C9D-46C9-A0B1-72B474AD1AA4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81049986-7EEC-4C06-AEC3-9BDEDF20E90E}" type="pres">
      <dgm:prSet presAssocID="{D2FE9170-0C9D-46C9-A0B1-72B474AD1AA4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52B77-5EE1-406B-B032-46A1B6BB43C3}" type="pres">
      <dgm:prSet presAssocID="{D2FE9170-0C9D-46C9-A0B1-72B474AD1AA4}" presName="parSh" presStyleLbl="node1" presStyleIdx="2" presStyleCnt="3" custLinFactNeighborY="-1726"/>
      <dgm:spPr/>
      <dgm:t>
        <a:bodyPr/>
        <a:lstStyle/>
        <a:p>
          <a:endParaRPr lang="en-US"/>
        </a:p>
      </dgm:t>
    </dgm:pt>
    <dgm:pt modelId="{EF5D6801-1A3C-485B-A19C-048ED0CCD77E}" type="pres">
      <dgm:prSet presAssocID="{D2FE9170-0C9D-46C9-A0B1-72B474AD1AA4}" presName="desTx" presStyleLbl="fgAcc1" presStyleIdx="2" presStyleCnt="3" custScaleX="122098" custScaleY="73682" custLinFactNeighborX="-60" custLinFactNeighborY="-163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634860-2B2F-416A-8DDD-BF07EBB347AA}" type="presOf" srcId="{5A6D4385-BFFA-4009-9197-F90E8556A185}" destId="{EFCF66DA-F7DC-4B66-85F2-526215EF44E9}" srcOrd="0" destOrd="0" presId="urn:microsoft.com/office/officeart/2005/8/layout/process3"/>
    <dgm:cxn modelId="{7F02985E-8243-4200-886C-530F9DDE2512}" type="presOf" srcId="{42285225-8976-4322-8712-3659A7D1B0F2}" destId="{EF5D6801-1A3C-485B-A19C-048ED0CCD77E}" srcOrd="0" destOrd="1" presId="urn:microsoft.com/office/officeart/2005/8/layout/process3"/>
    <dgm:cxn modelId="{9DB2BE9F-3556-4BB6-BA69-2843C1943222}" type="presOf" srcId="{68396440-D489-413F-9E3C-FF60A2302442}" destId="{9398D09D-7D96-45FF-8D25-6E3A253FE5AD}" srcOrd="0" destOrd="0" presId="urn:microsoft.com/office/officeart/2005/8/layout/process3"/>
    <dgm:cxn modelId="{B7D556FB-B248-4433-AB65-AC86B4EC79BC}" srcId="{9CE0ACF9-49D9-489D-963D-ECD066C41921}" destId="{D2FE9170-0C9D-46C9-A0B1-72B474AD1AA4}" srcOrd="2" destOrd="0" parTransId="{287B9CAF-EC77-4DB6-9AFA-10BFAA8FA6FA}" sibTransId="{6E703DCE-E823-4191-936F-E0C2488A14DC}"/>
    <dgm:cxn modelId="{4F4E291E-B756-4544-8E3A-06B996FE1B87}" type="presOf" srcId="{E9D12152-04F9-4605-8E43-D428953581F8}" destId="{87061F01-4429-44DE-B70A-87E91B3EEC51}" srcOrd="1" destOrd="0" presId="urn:microsoft.com/office/officeart/2005/8/layout/process3"/>
    <dgm:cxn modelId="{23289860-DA53-417F-BA5A-BBFABF7E5F1B}" type="presOf" srcId="{0BD6C1E9-E632-45AB-AB7C-C12DB38C097C}" destId="{9344EFD4-8A5A-4859-A99F-F473257ED579}" srcOrd="0" destOrd="0" presId="urn:microsoft.com/office/officeart/2005/8/layout/process3"/>
    <dgm:cxn modelId="{5A4A99BE-202A-4AFD-B8B7-AE29BDB808C0}" srcId="{9E625540-F40E-44B6-B9CF-D881529A8D04}" destId="{4E4E7DB7-6586-4E55-8422-A4D9BFBAA48E}" srcOrd="0" destOrd="0" parTransId="{E3145BE9-1E48-429A-B282-E9FBC72D205C}" sibTransId="{E75DC468-3C66-47D6-83D8-E29BA1CCDE92}"/>
    <dgm:cxn modelId="{A59AB10E-BA34-4DB5-8C5E-318D017883C5}" srcId="{9CE0ACF9-49D9-489D-963D-ECD066C41921}" destId="{68396440-D489-413F-9E3C-FF60A2302442}" srcOrd="1" destOrd="0" parTransId="{34C00C29-131B-4D00-AF42-44850173411F}" sibTransId="{E9D12152-04F9-4605-8E43-D428953581F8}"/>
    <dgm:cxn modelId="{B370FDAC-B37C-4190-82A9-E2E60771529F}" type="presOf" srcId="{3966BEA1-223A-4778-97EE-10C072973169}" destId="{30F95A26-CB1B-4E36-9199-53DFC20271A4}" srcOrd="0" destOrd="3" presId="urn:microsoft.com/office/officeart/2005/8/layout/process3"/>
    <dgm:cxn modelId="{7644461B-1318-47F4-982F-088D45A0A04E}" srcId="{D2FE9170-0C9D-46C9-A0B1-72B474AD1AA4}" destId="{DE464C56-EAF4-4D61-BBCE-5B3C770EEDA6}" srcOrd="0" destOrd="0" parTransId="{E4686246-293D-429C-80D2-66E75232E0FC}" sibTransId="{0DD8FA1B-D440-49F8-BB2A-337538692510}"/>
    <dgm:cxn modelId="{96A4EAB4-9E1A-4B90-871A-589DAA7FCE73}" srcId="{68396440-D489-413F-9E3C-FF60A2302442}" destId="{618CC718-DEE9-4D36-AB8D-CDBA4E102E03}" srcOrd="1" destOrd="0" parTransId="{410A385B-EDEB-4DB6-BCE4-88E5A1CA1B62}" sibTransId="{9FA12BAC-0661-4E31-90AB-671DDEFB05FF}"/>
    <dgm:cxn modelId="{FCC7E74B-9F14-4B7B-91CD-7DCB8544703E}" srcId="{5A6D4385-BFFA-4009-9197-F90E8556A185}" destId="{F69745A2-82C2-4C3A-AC32-119939EF2122}" srcOrd="0" destOrd="0" parTransId="{6A2A8A3C-FABB-4524-BD6D-28B1733AA915}" sibTransId="{610B6206-22AA-4E03-8C8D-65EB7F52E15C}"/>
    <dgm:cxn modelId="{76F1794E-8088-4FD3-9B13-E2AA06641D45}" type="presOf" srcId="{68396440-D489-413F-9E3C-FF60A2302442}" destId="{13178452-BF99-412B-BB76-9A84D03690B3}" srcOrd="1" destOrd="0" presId="urn:microsoft.com/office/officeart/2005/8/layout/process3"/>
    <dgm:cxn modelId="{C6727EBC-3968-4568-B4DA-A42624B1870D}" type="presOf" srcId="{F69745A2-82C2-4C3A-AC32-119939EF2122}" destId="{30F95A26-CB1B-4E36-9199-53DFC20271A4}" srcOrd="0" destOrd="0" presId="urn:microsoft.com/office/officeart/2005/8/layout/process3"/>
    <dgm:cxn modelId="{B0CEAB4C-D0FE-4C2B-9C7A-4950331AA586}" type="presOf" srcId="{9AB842DE-2E9D-4F8F-B904-B73333392789}" destId="{1EA037E3-DE5C-4B0F-BBAF-B44B2EE6736F}" srcOrd="0" destOrd="0" presId="urn:microsoft.com/office/officeart/2005/8/layout/process3"/>
    <dgm:cxn modelId="{13E4FA94-9BB7-4099-B4CD-768580BE2ADB}" type="presOf" srcId="{9CE0ACF9-49D9-489D-963D-ECD066C41921}" destId="{ABB97A96-2D4F-477C-A087-BBF8B45F8561}" srcOrd="0" destOrd="0" presId="urn:microsoft.com/office/officeart/2005/8/layout/process3"/>
    <dgm:cxn modelId="{D1DFEC57-E8D0-4E5F-A7C9-3C3835819C71}" type="presOf" srcId="{5A6D4385-BFFA-4009-9197-F90E8556A185}" destId="{9FFD1E76-3BF1-4AF4-A400-EB482B8A5F1E}" srcOrd="1" destOrd="0" presId="urn:microsoft.com/office/officeart/2005/8/layout/process3"/>
    <dgm:cxn modelId="{76326D56-3940-4319-BB25-C52384B8C127}" type="presOf" srcId="{D2FE9170-0C9D-46C9-A0B1-72B474AD1AA4}" destId="{81049986-7EEC-4C06-AEC3-9BDEDF20E90E}" srcOrd="0" destOrd="0" presId="urn:microsoft.com/office/officeart/2005/8/layout/process3"/>
    <dgm:cxn modelId="{280A972D-C8E1-4699-872A-CEBE9F0F64BF}" type="presOf" srcId="{4E4E7DB7-6586-4E55-8422-A4D9BFBAA48E}" destId="{30F95A26-CB1B-4E36-9199-53DFC20271A4}" srcOrd="0" destOrd="2" presId="urn:microsoft.com/office/officeart/2005/8/layout/process3"/>
    <dgm:cxn modelId="{1DF4C42B-7C74-45A5-926D-E36A6420258E}" srcId="{9CE0ACF9-49D9-489D-963D-ECD066C41921}" destId="{5A6D4385-BFFA-4009-9197-F90E8556A185}" srcOrd="0" destOrd="0" parTransId="{49D07B02-E26F-4424-B3DB-0C3FC735E486}" sibTransId="{9AB842DE-2E9D-4F8F-B904-B73333392789}"/>
    <dgm:cxn modelId="{0D02EE2A-1805-47C4-B0F6-2ADA4B4DE93E}" type="presOf" srcId="{DE464C56-EAF4-4D61-BBCE-5B3C770EEDA6}" destId="{EF5D6801-1A3C-485B-A19C-048ED0CCD77E}" srcOrd="0" destOrd="0" presId="urn:microsoft.com/office/officeart/2005/8/layout/process3"/>
    <dgm:cxn modelId="{9BC3D858-C6D2-42AB-B3FE-8ABECE3F31A4}" type="presOf" srcId="{9E625540-F40E-44B6-B9CF-D881529A8D04}" destId="{30F95A26-CB1B-4E36-9199-53DFC20271A4}" srcOrd="0" destOrd="1" presId="urn:microsoft.com/office/officeart/2005/8/layout/process3"/>
    <dgm:cxn modelId="{6F74BDCA-2AFA-4FA8-8E24-F9615977D7AF}" type="presOf" srcId="{D2FE9170-0C9D-46C9-A0B1-72B474AD1AA4}" destId="{13B52B77-5EE1-406B-B032-46A1B6BB43C3}" srcOrd="1" destOrd="0" presId="urn:microsoft.com/office/officeart/2005/8/layout/process3"/>
    <dgm:cxn modelId="{65532686-D12B-4BD0-8556-8F66D261FA67}" srcId="{68396440-D489-413F-9E3C-FF60A2302442}" destId="{0BD6C1E9-E632-45AB-AB7C-C12DB38C097C}" srcOrd="0" destOrd="0" parTransId="{587D8549-4CD4-44F5-8F56-703BB64258D1}" sibTransId="{472A3C8B-4F09-4ADE-96BD-EE61FADAC1D7}"/>
    <dgm:cxn modelId="{2ACB450D-196C-4507-B9F6-AACFCC636D10}" type="presOf" srcId="{9AB842DE-2E9D-4F8F-B904-B73333392789}" destId="{1E5ADEAF-D026-474E-A67C-54382B3D44ED}" srcOrd="1" destOrd="0" presId="urn:microsoft.com/office/officeart/2005/8/layout/process3"/>
    <dgm:cxn modelId="{C26BA9F2-3202-4919-B1C8-9E8B0FAEB42E}" srcId="{D2FE9170-0C9D-46C9-A0B1-72B474AD1AA4}" destId="{42285225-8976-4322-8712-3659A7D1B0F2}" srcOrd="1" destOrd="0" parTransId="{5C0615CD-940D-4968-A957-EE52217B217D}" sibTransId="{16FCF38D-10A9-4FE6-9BF7-026FB4D7BFC3}"/>
    <dgm:cxn modelId="{CE5FB24D-DCA3-4E54-B7C7-CCBD4CF04D6C}" srcId="{9E625540-F40E-44B6-B9CF-D881529A8D04}" destId="{3966BEA1-223A-4778-97EE-10C072973169}" srcOrd="1" destOrd="0" parTransId="{FC37E51A-878D-4E9E-A272-664700BD0518}" sibTransId="{2EAA1E3A-0A78-4F18-96A8-2FFE8709EAD3}"/>
    <dgm:cxn modelId="{477A2B09-CF83-4F6D-8A39-FE40CC54C354}" srcId="{5A6D4385-BFFA-4009-9197-F90E8556A185}" destId="{9E625540-F40E-44B6-B9CF-D881529A8D04}" srcOrd="1" destOrd="0" parTransId="{02E2A2BC-2069-4975-B5C9-2CB2B301E9B2}" sibTransId="{AF964E20-D9C1-4F9A-A127-A868FE6B10B9}"/>
    <dgm:cxn modelId="{6281ED72-0C06-4EE6-9009-687061486846}" type="presOf" srcId="{618CC718-DEE9-4D36-AB8D-CDBA4E102E03}" destId="{9344EFD4-8A5A-4859-A99F-F473257ED579}" srcOrd="0" destOrd="1" presId="urn:microsoft.com/office/officeart/2005/8/layout/process3"/>
    <dgm:cxn modelId="{2A9C0B2A-23A3-4C3E-BC99-1525A55CA1D4}" type="presOf" srcId="{E9D12152-04F9-4605-8E43-D428953581F8}" destId="{192D6B46-897E-4AD5-8068-12D0748029E5}" srcOrd="0" destOrd="0" presId="urn:microsoft.com/office/officeart/2005/8/layout/process3"/>
    <dgm:cxn modelId="{07678F43-5BF0-470D-AABB-D44257709809}" type="presParOf" srcId="{ABB97A96-2D4F-477C-A087-BBF8B45F8561}" destId="{4F08EABE-2002-4260-A278-5FC19589F97D}" srcOrd="0" destOrd="0" presId="urn:microsoft.com/office/officeart/2005/8/layout/process3"/>
    <dgm:cxn modelId="{39F6263C-F88E-4992-B6E7-18207E620784}" type="presParOf" srcId="{4F08EABE-2002-4260-A278-5FC19589F97D}" destId="{EFCF66DA-F7DC-4B66-85F2-526215EF44E9}" srcOrd="0" destOrd="0" presId="urn:microsoft.com/office/officeart/2005/8/layout/process3"/>
    <dgm:cxn modelId="{F9449F9F-527E-4529-B278-728F5DF53940}" type="presParOf" srcId="{4F08EABE-2002-4260-A278-5FC19589F97D}" destId="{9FFD1E76-3BF1-4AF4-A400-EB482B8A5F1E}" srcOrd="1" destOrd="0" presId="urn:microsoft.com/office/officeart/2005/8/layout/process3"/>
    <dgm:cxn modelId="{9EF5F758-B29D-4333-8EDA-A2FD26CDB37A}" type="presParOf" srcId="{4F08EABE-2002-4260-A278-5FC19589F97D}" destId="{30F95A26-CB1B-4E36-9199-53DFC20271A4}" srcOrd="2" destOrd="0" presId="urn:microsoft.com/office/officeart/2005/8/layout/process3"/>
    <dgm:cxn modelId="{14B36BAC-D078-4253-916A-A1D22690D6D1}" type="presParOf" srcId="{ABB97A96-2D4F-477C-A087-BBF8B45F8561}" destId="{1EA037E3-DE5C-4B0F-BBAF-B44B2EE6736F}" srcOrd="1" destOrd="0" presId="urn:microsoft.com/office/officeart/2005/8/layout/process3"/>
    <dgm:cxn modelId="{D95B5683-1C73-4E0E-A298-937E5668B0C1}" type="presParOf" srcId="{1EA037E3-DE5C-4B0F-BBAF-B44B2EE6736F}" destId="{1E5ADEAF-D026-474E-A67C-54382B3D44ED}" srcOrd="0" destOrd="0" presId="urn:microsoft.com/office/officeart/2005/8/layout/process3"/>
    <dgm:cxn modelId="{141B8C3D-72ED-41C0-9178-99F35CD7520A}" type="presParOf" srcId="{ABB97A96-2D4F-477C-A087-BBF8B45F8561}" destId="{DB7714A3-F249-4C0E-87B5-911E51AA37D2}" srcOrd="2" destOrd="0" presId="urn:microsoft.com/office/officeart/2005/8/layout/process3"/>
    <dgm:cxn modelId="{1C34AF6D-C63E-4AF6-AEC7-7072FE9E1F56}" type="presParOf" srcId="{DB7714A3-F249-4C0E-87B5-911E51AA37D2}" destId="{9398D09D-7D96-45FF-8D25-6E3A253FE5AD}" srcOrd="0" destOrd="0" presId="urn:microsoft.com/office/officeart/2005/8/layout/process3"/>
    <dgm:cxn modelId="{141E8E49-49AD-415D-A04E-6856CDA36BB6}" type="presParOf" srcId="{DB7714A3-F249-4C0E-87B5-911E51AA37D2}" destId="{13178452-BF99-412B-BB76-9A84D03690B3}" srcOrd="1" destOrd="0" presId="urn:microsoft.com/office/officeart/2005/8/layout/process3"/>
    <dgm:cxn modelId="{051EE697-D271-4246-BBD9-9A7840F6E7C8}" type="presParOf" srcId="{DB7714A3-F249-4C0E-87B5-911E51AA37D2}" destId="{9344EFD4-8A5A-4859-A99F-F473257ED579}" srcOrd="2" destOrd="0" presId="urn:microsoft.com/office/officeart/2005/8/layout/process3"/>
    <dgm:cxn modelId="{E0E907B3-C3E0-46F8-BA5F-F57274512126}" type="presParOf" srcId="{ABB97A96-2D4F-477C-A087-BBF8B45F8561}" destId="{192D6B46-897E-4AD5-8068-12D0748029E5}" srcOrd="3" destOrd="0" presId="urn:microsoft.com/office/officeart/2005/8/layout/process3"/>
    <dgm:cxn modelId="{76861A74-7DA3-4F60-9F73-AD7BCF0B9CF0}" type="presParOf" srcId="{192D6B46-897E-4AD5-8068-12D0748029E5}" destId="{87061F01-4429-44DE-B70A-87E91B3EEC51}" srcOrd="0" destOrd="0" presId="urn:microsoft.com/office/officeart/2005/8/layout/process3"/>
    <dgm:cxn modelId="{C8988F97-F8EB-497E-88A8-CBD6B2BD78F5}" type="presParOf" srcId="{ABB97A96-2D4F-477C-A087-BBF8B45F8561}" destId="{445A7B1B-9A54-449F-B721-4632A39B58A1}" srcOrd="4" destOrd="0" presId="urn:microsoft.com/office/officeart/2005/8/layout/process3"/>
    <dgm:cxn modelId="{2E57F311-741A-4089-99DD-5A44E5764617}" type="presParOf" srcId="{445A7B1B-9A54-449F-B721-4632A39B58A1}" destId="{81049986-7EEC-4C06-AEC3-9BDEDF20E90E}" srcOrd="0" destOrd="0" presId="urn:microsoft.com/office/officeart/2005/8/layout/process3"/>
    <dgm:cxn modelId="{515C52ED-3D65-4DA7-9D0D-9AF3D93CBB8E}" type="presParOf" srcId="{445A7B1B-9A54-449F-B721-4632A39B58A1}" destId="{13B52B77-5EE1-406B-B032-46A1B6BB43C3}" srcOrd="1" destOrd="0" presId="urn:microsoft.com/office/officeart/2005/8/layout/process3"/>
    <dgm:cxn modelId="{961E296D-642C-4FCF-9E62-39D474C9E4D2}" type="presParOf" srcId="{445A7B1B-9A54-449F-B721-4632A39B58A1}" destId="{EF5D6801-1A3C-485B-A19C-048ED0CCD77E}" srcOrd="2" destOrd="0" presId="urn:microsoft.com/office/officeart/2005/8/layout/process3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93C2C3-34DD-4BCA-9372-5750EE14121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US"/>
        </a:p>
      </dgm:t>
    </dgm:pt>
    <dgm:pt modelId="{1B334512-5A00-4E64-B420-C0553AC25488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Delegator</a:t>
          </a:r>
          <a:endParaRPr lang="en-US" dirty="0"/>
        </a:p>
      </dgm:t>
    </dgm:pt>
    <dgm:pt modelId="{87C52514-5045-4232-B9FA-006477EF8502}" type="parTrans" cxnId="{2F6B0CF0-31C0-4290-9A53-D5CAE9B51E8B}">
      <dgm:prSet/>
      <dgm:spPr/>
      <dgm:t>
        <a:bodyPr/>
        <a:lstStyle/>
        <a:p>
          <a:endParaRPr lang="en-US"/>
        </a:p>
      </dgm:t>
    </dgm:pt>
    <dgm:pt modelId="{002BF258-1EC6-4A8C-A4B0-5E69DD88673B}" type="sibTrans" cxnId="{2F6B0CF0-31C0-4290-9A53-D5CAE9B51E8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53A86149-528E-43B2-ADA4-7F7399C432A5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Transfers signing rights and capabilities to proxy</a:t>
          </a:r>
          <a:endParaRPr lang="en-US" dirty="0">
            <a:solidFill>
              <a:schemeClr val="tx2"/>
            </a:solidFill>
          </a:endParaRPr>
        </a:p>
      </dgm:t>
    </dgm:pt>
    <dgm:pt modelId="{EFEC0289-08FC-453D-8206-4120324387DA}" type="parTrans" cxnId="{24B17884-BB28-4698-9944-1B291E74391D}">
      <dgm:prSet/>
      <dgm:spPr/>
      <dgm:t>
        <a:bodyPr/>
        <a:lstStyle/>
        <a:p>
          <a:endParaRPr lang="en-US"/>
        </a:p>
      </dgm:t>
    </dgm:pt>
    <dgm:pt modelId="{32F7CF22-5AD7-4237-BECF-6C0234E590E8}" type="sibTrans" cxnId="{24B17884-BB28-4698-9944-1B291E74391D}">
      <dgm:prSet/>
      <dgm:spPr/>
      <dgm:t>
        <a:bodyPr/>
        <a:lstStyle/>
        <a:p>
          <a:endParaRPr lang="en-US"/>
        </a:p>
      </dgm:t>
    </dgm:pt>
    <dgm:pt modelId="{C9188758-8193-42AD-9B87-C8A53A4BCE2C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Proxy</a:t>
          </a:r>
          <a:endParaRPr lang="en-US" dirty="0"/>
        </a:p>
      </dgm:t>
    </dgm:pt>
    <dgm:pt modelId="{A0E1BBE9-F7C5-463E-B7EB-DEF98809C42E}" type="parTrans" cxnId="{E94DD23B-4ED5-4156-A380-A25DDDC530AE}">
      <dgm:prSet/>
      <dgm:spPr/>
      <dgm:t>
        <a:bodyPr/>
        <a:lstStyle/>
        <a:p>
          <a:endParaRPr lang="en-US"/>
        </a:p>
      </dgm:t>
    </dgm:pt>
    <dgm:pt modelId="{0F05238C-CB9C-4C9E-8E56-A118FACAFD73}" type="sibTrans" cxnId="{E94DD23B-4ED5-4156-A380-A25DDDC530AE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926ED1C2-2824-4A4B-BB60-47EC7303532F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Sign messages on behalf of delegator</a:t>
          </a:r>
          <a:endParaRPr lang="en-US" dirty="0">
            <a:solidFill>
              <a:schemeClr val="tx2"/>
            </a:solidFill>
          </a:endParaRPr>
        </a:p>
      </dgm:t>
    </dgm:pt>
    <dgm:pt modelId="{62B3C2D8-9BDF-49B8-A191-7E255A6688D6}" type="parTrans" cxnId="{77079D5F-156B-4EC6-97E7-D75DFB3BDC70}">
      <dgm:prSet/>
      <dgm:spPr/>
      <dgm:t>
        <a:bodyPr/>
        <a:lstStyle/>
        <a:p>
          <a:endParaRPr lang="en-US"/>
        </a:p>
      </dgm:t>
    </dgm:pt>
    <dgm:pt modelId="{68EB1E86-56CF-4379-9C11-D8E312B87BF7}" type="sibTrans" cxnId="{77079D5F-156B-4EC6-97E7-D75DFB3BDC70}">
      <dgm:prSet/>
      <dgm:spPr/>
      <dgm:t>
        <a:bodyPr/>
        <a:lstStyle/>
        <a:p>
          <a:endParaRPr lang="en-US"/>
        </a:p>
      </dgm:t>
    </dgm:pt>
    <dgm:pt modelId="{ED4D3A9F-0D5C-41F5-ACC2-231214F3B6CA}">
      <dgm:prSet phldrT="[Text]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dirty="0" smtClean="0"/>
            <a:t>Verifier</a:t>
          </a:r>
          <a:endParaRPr lang="en-US" dirty="0"/>
        </a:p>
      </dgm:t>
    </dgm:pt>
    <dgm:pt modelId="{0EBF9F5C-6725-4C3D-B7D3-92CA3EB7BF92}" type="parTrans" cxnId="{5E5D2F58-4874-4E96-BEBC-F8137C2345A2}">
      <dgm:prSet/>
      <dgm:spPr/>
      <dgm:t>
        <a:bodyPr/>
        <a:lstStyle/>
        <a:p>
          <a:endParaRPr lang="en-US"/>
        </a:p>
      </dgm:t>
    </dgm:pt>
    <dgm:pt modelId="{CC64EA79-F12F-46FF-87A3-F98FE8F9C02B}" type="sibTrans" cxnId="{5E5D2F58-4874-4E96-BEBC-F8137C2345A2}">
      <dgm:prSet/>
      <dgm:spPr/>
      <dgm:t>
        <a:bodyPr/>
        <a:lstStyle/>
        <a:p>
          <a:endParaRPr lang="en-US"/>
        </a:p>
      </dgm:t>
    </dgm:pt>
    <dgm:pt modelId="{678D40F9-B3AF-4D7C-814F-85F525362F12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Verify authenticity </a:t>
          </a:r>
          <a:r>
            <a:rPr lang="en-US" dirty="0" err="1" smtClean="0">
              <a:solidFill>
                <a:schemeClr val="tx2"/>
              </a:solidFill>
            </a:rPr>
            <a:t>w.r.t</a:t>
          </a:r>
          <a:r>
            <a:rPr lang="en-US" dirty="0" smtClean="0">
              <a:solidFill>
                <a:schemeClr val="tx2"/>
              </a:solidFill>
            </a:rPr>
            <a:t>. delegator and proxy</a:t>
          </a:r>
          <a:endParaRPr lang="en-US" dirty="0">
            <a:solidFill>
              <a:schemeClr val="tx2"/>
            </a:solidFill>
          </a:endParaRPr>
        </a:p>
      </dgm:t>
    </dgm:pt>
    <dgm:pt modelId="{1257B0ED-3B1C-4098-A679-BDB202B63422}" type="parTrans" cxnId="{DAE0DD82-9498-4241-98D8-0188782057C7}">
      <dgm:prSet/>
      <dgm:spPr/>
      <dgm:t>
        <a:bodyPr/>
        <a:lstStyle/>
        <a:p>
          <a:endParaRPr lang="en-US"/>
        </a:p>
      </dgm:t>
    </dgm:pt>
    <dgm:pt modelId="{972B0AD5-6143-4F7A-B111-DA26F3FC37E5}" type="sibTrans" cxnId="{DAE0DD82-9498-4241-98D8-0188782057C7}">
      <dgm:prSet/>
      <dgm:spPr/>
      <dgm:t>
        <a:bodyPr/>
        <a:lstStyle/>
        <a:p>
          <a:endParaRPr lang="en-US"/>
        </a:p>
      </dgm:t>
    </dgm:pt>
    <dgm:pt modelId="{C58DE671-608C-4A77-896A-B47ED5D04A6D}">
      <dgm:prSet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Delegation-by-</a:t>
          </a:r>
          <a:r>
            <a:rPr lang="en-US" b="1" dirty="0" smtClean="0">
              <a:solidFill>
                <a:schemeClr val="tx2"/>
              </a:solidFill>
            </a:rPr>
            <a:t>warrant</a:t>
          </a:r>
          <a:r>
            <a:rPr lang="en-US" dirty="0" smtClean="0">
              <a:solidFill>
                <a:schemeClr val="tx2"/>
              </a:solidFill>
            </a:rPr>
            <a:t>: agreements between delegator and proxy </a:t>
          </a:r>
          <a:endParaRPr lang="en-US" baseline="0" dirty="0">
            <a:solidFill>
              <a:schemeClr val="tx2"/>
            </a:solidFill>
          </a:endParaRPr>
        </a:p>
      </dgm:t>
    </dgm:pt>
    <dgm:pt modelId="{30B9A08C-0CA4-402A-A432-C4D9F29160B8}" type="parTrans" cxnId="{EC20EB0C-FEE5-4BBC-87B2-56CD379FD902}">
      <dgm:prSet/>
      <dgm:spPr/>
      <dgm:t>
        <a:bodyPr/>
        <a:lstStyle/>
        <a:p>
          <a:endParaRPr lang="en-US"/>
        </a:p>
      </dgm:t>
    </dgm:pt>
    <dgm:pt modelId="{AF09B210-1819-4D80-B2AA-30FDA759665F}" type="sibTrans" cxnId="{EC20EB0C-FEE5-4BBC-87B2-56CD379FD902}">
      <dgm:prSet/>
      <dgm:spPr/>
      <dgm:t>
        <a:bodyPr/>
        <a:lstStyle/>
        <a:p>
          <a:endParaRPr lang="en-US"/>
        </a:p>
      </dgm:t>
    </dgm:pt>
    <dgm:pt modelId="{70EA4647-9061-4768-88C8-4A79BBAC46AC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Messages should conform to warrant</a:t>
          </a:r>
          <a:endParaRPr lang="en-US" dirty="0">
            <a:solidFill>
              <a:schemeClr val="tx2"/>
            </a:solidFill>
          </a:endParaRPr>
        </a:p>
      </dgm:t>
    </dgm:pt>
    <dgm:pt modelId="{CBEA0C76-5DA8-489E-9A00-CDC33B2EE230}" type="parTrans" cxnId="{D7A305F2-4D01-4F84-B394-8ED8CDBBC8E6}">
      <dgm:prSet/>
      <dgm:spPr/>
      <dgm:t>
        <a:bodyPr/>
        <a:lstStyle/>
        <a:p>
          <a:endParaRPr lang="en-US"/>
        </a:p>
      </dgm:t>
    </dgm:pt>
    <dgm:pt modelId="{5F943292-578E-4064-8A46-6D8F04EC2478}" type="sibTrans" cxnId="{D7A305F2-4D01-4F84-B394-8ED8CDBBC8E6}">
      <dgm:prSet/>
      <dgm:spPr/>
      <dgm:t>
        <a:bodyPr/>
        <a:lstStyle/>
        <a:p>
          <a:endParaRPr lang="en-US"/>
        </a:p>
      </dgm:t>
    </dgm:pt>
    <dgm:pt modelId="{58D2FC40-4B79-4F89-BC7F-A2DF4205860B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Verify delegator authorized proxy</a:t>
          </a:r>
          <a:endParaRPr lang="en-US" dirty="0">
            <a:solidFill>
              <a:schemeClr val="tx2"/>
            </a:solidFill>
          </a:endParaRPr>
        </a:p>
      </dgm:t>
    </dgm:pt>
    <dgm:pt modelId="{7D70A4A6-1698-4CB5-B6CA-08512F1DFB6B}" type="parTrans" cxnId="{F570359A-C04B-432F-98F7-8F850D963918}">
      <dgm:prSet/>
      <dgm:spPr/>
      <dgm:t>
        <a:bodyPr/>
        <a:lstStyle/>
        <a:p>
          <a:endParaRPr lang="en-US"/>
        </a:p>
      </dgm:t>
    </dgm:pt>
    <dgm:pt modelId="{8DBB955A-97C4-4161-9E11-4E7972DA72DE}" type="sibTrans" cxnId="{F570359A-C04B-432F-98F7-8F850D963918}">
      <dgm:prSet/>
      <dgm:spPr/>
      <dgm:t>
        <a:bodyPr/>
        <a:lstStyle/>
        <a:p>
          <a:endParaRPr lang="en-US"/>
        </a:p>
      </dgm:t>
    </dgm:pt>
    <dgm:pt modelId="{C0D8105E-3818-40AC-8DA8-D9271943E158}">
      <dgm:prSet phldrT="[Text]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r>
            <a:rPr lang="en-US" dirty="0" smtClean="0">
              <a:solidFill>
                <a:schemeClr val="tx2"/>
              </a:solidFill>
            </a:rPr>
            <a:t>Modifications conform to agreements (warrant)</a:t>
          </a:r>
          <a:endParaRPr lang="en-US" dirty="0">
            <a:solidFill>
              <a:schemeClr val="tx2"/>
            </a:solidFill>
          </a:endParaRPr>
        </a:p>
      </dgm:t>
    </dgm:pt>
    <dgm:pt modelId="{7FFE2F74-BCD4-4FD6-91A0-E098E6C35E9C}" type="parTrans" cxnId="{B77D7DD2-3EB8-45BE-B718-7BC183FE0E06}">
      <dgm:prSet/>
      <dgm:spPr/>
      <dgm:t>
        <a:bodyPr/>
        <a:lstStyle/>
        <a:p>
          <a:endParaRPr lang="en-US"/>
        </a:p>
      </dgm:t>
    </dgm:pt>
    <dgm:pt modelId="{7069F2E1-4332-475D-9E5F-536E16278812}" type="sibTrans" cxnId="{B77D7DD2-3EB8-45BE-B718-7BC183FE0E06}">
      <dgm:prSet/>
      <dgm:spPr/>
      <dgm:t>
        <a:bodyPr/>
        <a:lstStyle/>
        <a:p>
          <a:endParaRPr lang="en-US"/>
        </a:p>
      </dgm:t>
    </dgm:pt>
    <dgm:pt modelId="{FA3FED40-84B6-490A-BA4D-A3E111F3D148}" type="pres">
      <dgm:prSet presAssocID="{EA93C2C3-34DD-4BCA-9372-5750EE14121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AC1BC6-B476-401C-B61D-AFFB0A0B08E3}" type="pres">
      <dgm:prSet presAssocID="{1B334512-5A00-4E64-B420-C0553AC25488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55398040-2A4C-4EBA-9731-2FEB2743B0DD}" type="pres">
      <dgm:prSet presAssocID="{1B334512-5A00-4E64-B420-C0553AC2548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F716D-245B-4C88-A848-667CE5500356}" type="pres">
      <dgm:prSet presAssocID="{1B334512-5A00-4E64-B420-C0553AC25488}" presName="parSh" presStyleLbl="node1" presStyleIdx="0" presStyleCnt="3"/>
      <dgm:spPr/>
      <dgm:t>
        <a:bodyPr/>
        <a:lstStyle/>
        <a:p>
          <a:endParaRPr lang="en-US"/>
        </a:p>
      </dgm:t>
    </dgm:pt>
    <dgm:pt modelId="{E4977839-4609-4EA9-93F9-51C66D0B4580}" type="pres">
      <dgm:prSet presAssocID="{1B334512-5A00-4E64-B420-C0553AC25488}" presName="desTx" presStyleLbl="fgAcc1" presStyleIdx="0" presStyleCnt="3" custScaleX="1215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3F40F2-7A92-4097-91DB-AF4B6F901A5D}" type="pres">
      <dgm:prSet presAssocID="{002BF258-1EC6-4A8C-A4B0-5E69DD88673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DB7EF54-1390-43D9-A4E1-2475E3FA7CCD}" type="pres">
      <dgm:prSet presAssocID="{002BF258-1EC6-4A8C-A4B0-5E69DD88673B}" presName="connTx" presStyleLbl="sibTrans2D1" presStyleIdx="0" presStyleCnt="2"/>
      <dgm:spPr/>
      <dgm:t>
        <a:bodyPr/>
        <a:lstStyle/>
        <a:p>
          <a:endParaRPr lang="en-US"/>
        </a:p>
      </dgm:t>
    </dgm:pt>
    <dgm:pt modelId="{B7578D6C-4A6D-4CCB-9F26-E42CC7F9F276}" type="pres">
      <dgm:prSet presAssocID="{C9188758-8193-42AD-9B87-C8A53A4BCE2C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B98BC9E1-50B5-40F5-BA0E-FC4BEA92F2D5}" type="pres">
      <dgm:prSet presAssocID="{C9188758-8193-42AD-9B87-C8A53A4BCE2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E3F045-85FE-4CA9-AA4D-88DFE3947DA3}" type="pres">
      <dgm:prSet presAssocID="{C9188758-8193-42AD-9B87-C8A53A4BCE2C}" presName="parSh" presStyleLbl="node1" presStyleIdx="1" presStyleCnt="3"/>
      <dgm:spPr/>
      <dgm:t>
        <a:bodyPr/>
        <a:lstStyle/>
        <a:p>
          <a:endParaRPr lang="en-US"/>
        </a:p>
      </dgm:t>
    </dgm:pt>
    <dgm:pt modelId="{FC57D812-1D40-4D30-9C70-CD0D05C0668B}" type="pres">
      <dgm:prSet presAssocID="{C9188758-8193-42AD-9B87-C8A53A4BCE2C}" presName="desTx" presStyleLbl="fgAcc1" presStyleIdx="1" presStyleCnt="3" custScaleX="120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62269B-2ADC-48D9-80C9-3AE501E7706E}" type="pres">
      <dgm:prSet presAssocID="{0F05238C-CB9C-4C9E-8E56-A118FACAFD7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4A57718-8D11-481D-BB6B-64F8E4C6F0C1}" type="pres">
      <dgm:prSet presAssocID="{0F05238C-CB9C-4C9E-8E56-A118FACAFD73}" presName="connTx" presStyleLbl="sibTrans2D1" presStyleIdx="1" presStyleCnt="2"/>
      <dgm:spPr/>
      <dgm:t>
        <a:bodyPr/>
        <a:lstStyle/>
        <a:p>
          <a:endParaRPr lang="en-US"/>
        </a:p>
      </dgm:t>
    </dgm:pt>
    <dgm:pt modelId="{7782DA45-6115-4A4A-9CDB-3C950247F6ED}" type="pres">
      <dgm:prSet presAssocID="{ED4D3A9F-0D5C-41F5-ACC2-231214F3B6CA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973C0862-292C-4564-BF46-E892CDA16A90}" type="pres">
      <dgm:prSet presAssocID="{ED4D3A9F-0D5C-41F5-ACC2-231214F3B6C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8FC57-0ECD-4A7C-A6D8-AA6B931562B0}" type="pres">
      <dgm:prSet presAssocID="{ED4D3A9F-0D5C-41F5-ACC2-231214F3B6CA}" presName="parSh" presStyleLbl="node1" presStyleIdx="2" presStyleCnt="3"/>
      <dgm:spPr/>
      <dgm:t>
        <a:bodyPr/>
        <a:lstStyle/>
        <a:p>
          <a:endParaRPr lang="en-US"/>
        </a:p>
      </dgm:t>
    </dgm:pt>
    <dgm:pt modelId="{7D59E924-9A2E-4C35-A6A1-FDB4FE4073AB}" type="pres">
      <dgm:prSet presAssocID="{ED4D3A9F-0D5C-41F5-ACC2-231214F3B6CA}" presName="desTx" presStyleLbl="fgAcc1" presStyleIdx="2" presStyleCnt="3" custScaleX="1193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4C732F-6EFC-4B7E-8B6C-C77B4F61C620}" type="presOf" srcId="{53A86149-528E-43B2-ADA4-7F7399C432A5}" destId="{E4977839-4609-4EA9-93F9-51C66D0B4580}" srcOrd="0" destOrd="0" presId="urn:microsoft.com/office/officeart/2005/8/layout/process3"/>
    <dgm:cxn modelId="{F4469948-6ABF-4A23-B089-42A92756BFD5}" type="presOf" srcId="{926ED1C2-2824-4A4B-BB60-47EC7303532F}" destId="{FC57D812-1D40-4D30-9C70-CD0D05C0668B}" srcOrd="0" destOrd="0" presId="urn:microsoft.com/office/officeart/2005/8/layout/process3"/>
    <dgm:cxn modelId="{2F6B0CF0-31C0-4290-9A53-D5CAE9B51E8B}" srcId="{EA93C2C3-34DD-4BCA-9372-5750EE14121F}" destId="{1B334512-5A00-4E64-B420-C0553AC25488}" srcOrd="0" destOrd="0" parTransId="{87C52514-5045-4232-B9FA-006477EF8502}" sibTransId="{002BF258-1EC6-4A8C-A4B0-5E69DD88673B}"/>
    <dgm:cxn modelId="{77079D5F-156B-4EC6-97E7-D75DFB3BDC70}" srcId="{C9188758-8193-42AD-9B87-C8A53A4BCE2C}" destId="{926ED1C2-2824-4A4B-BB60-47EC7303532F}" srcOrd="0" destOrd="0" parTransId="{62B3C2D8-9BDF-49B8-A191-7E255A6688D6}" sibTransId="{68EB1E86-56CF-4379-9C11-D8E312B87BF7}"/>
    <dgm:cxn modelId="{5E5D2F58-4874-4E96-BEBC-F8137C2345A2}" srcId="{EA93C2C3-34DD-4BCA-9372-5750EE14121F}" destId="{ED4D3A9F-0D5C-41F5-ACC2-231214F3B6CA}" srcOrd="2" destOrd="0" parTransId="{0EBF9F5C-6725-4C3D-B7D3-92CA3EB7BF92}" sibTransId="{CC64EA79-F12F-46FF-87A3-F98FE8F9C02B}"/>
    <dgm:cxn modelId="{2401EDC6-4672-4E26-8695-6A704701ACF5}" type="presOf" srcId="{C0D8105E-3818-40AC-8DA8-D9271943E158}" destId="{7D59E924-9A2E-4C35-A6A1-FDB4FE4073AB}" srcOrd="0" destOrd="2" presId="urn:microsoft.com/office/officeart/2005/8/layout/process3"/>
    <dgm:cxn modelId="{8D74823D-175A-43B8-8083-5A9D36F0FEB8}" type="presOf" srcId="{678D40F9-B3AF-4D7C-814F-85F525362F12}" destId="{7D59E924-9A2E-4C35-A6A1-FDB4FE4073AB}" srcOrd="0" destOrd="0" presId="urn:microsoft.com/office/officeart/2005/8/layout/process3"/>
    <dgm:cxn modelId="{81A18D71-75D2-48EC-90F9-9BBC6904052F}" type="presOf" srcId="{0F05238C-CB9C-4C9E-8E56-A118FACAFD73}" destId="{94A57718-8D11-481D-BB6B-64F8E4C6F0C1}" srcOrd="1" destOrd="0" presId="urn:microsoft.com/office/officeart/2005/8/layout/process3"/>
    <dgm:cxn modelId="{24B17884-BB28-4698-9944-1B291E74391D}" srcId="{1B334512-5A00-4E64-B420-C0553AC25488}" destId="{53A86149-528E-43B2-ADA4-7F7399C432A5}" srcOrd="0" destOrd="0" parTransId="{EFEC0289-08FC-453D-8206-4120324387DA}" sibTransId="{32F7CF22-5AD7-4237-BECF-6C0234E590E8}"/>
    <dgm:cxn modelId="{D74FE884-B205-47C3-80D4-C71B789786AB}" type="presOf" srcId="{002BF258-1EC6-4A8C-A4B0-5E69DD88673B}" destId="{3DB7EF54-1390-43D9-A4E1-2475E3FA7CCD}" srcOrd="1" destOrd="0" presId="urn:microsoft.com/office/officeart/2005/8/layout/process3"/>
    <dgm:cxn modelId="{E94DD23B-4ED5-4156-A380-A25DDDC530AE}" srcId="{EA93C2C3-34DD-4BCA-9372-5750EE14121F}" destId="{C9188758-8193-42AD-9B87-C8A53A4BCE2C}" srcOrd="1" destOrd="0" parTransId="{A0E1BBE9-F7C5-463E-B7EB-DEF98809C42E}" sibTransId="{0F05238C-CB9C-4C9E-8E56-A118FACAFD73}"/>
    <dgm:cxn modelId="{F570359A-C04B-432F-98F7-8F850D963918}" srcId="{ED4D3A9F-0D5C-41F5-ACC2-231214F3B6CA}" destId="{58D2FC40-4B79-4F89-BC7F-A2DF4205860B}" srcOrd="1" destOrd="0" parTransId="{7D70A4A6-1698-4CB5-B6CA-08512F1DFB6B}" sibTransId="{8DBB955A-97C4-4161-9E11-4E7972DA72DE}"/>
    <dgm:cxn modelId="{135C316F-729F-4D8F-B115-75310D5594CF}" type="presOf" srcId="{C9188758-8193-42AD-9B87-C8A53A4BCE2C}" destId="{B98BC9E1-50B5-40F5-BA0E-FC4BEA92F2D5}" srcOrd="0" destOrd="0" presId="urn:microsoft.com/office/officeart/2005/8/layout/process3"/>
    <dgm:cxn modelId="{DAE0DD82-9498-4241-98D8-0188782057C7}" srcId="{ED4D3A9F-0D5C-41F5-ACC2-231214F3B6CA}" destId="{678D40F9-B3AF-4D7C-814F-85F525362F12}" srcOrd="0" destOrd="0" parTransId="{1257B0ED-3B1C-4098-A679-BDB202B63422}" sibTransId="{972B0AD5-6143-4F7A-B111-DA26F3FC37E5}"/>
    <dgm:cxn modelId="{D7A305F2-4D01-4F84-B394-8ED8CDBBC8E6}" srcId="{C9188758-8193-42AD-9B87-C8A53A4BCE2C}" destId="{70EA4647-9061-4768-88C8-4A79BBAC46AC}" srcOrd="1" destOrd="0" parTransId="{CBEA0C76-5DA8-489E-9A00-CDC33B2EE230}" sibTransId="{5F943292-578E-4064-8A46-6D8F04EC2478}"/>
    <dgm:cxn modelId="{A375F6BD-3546-4D0D-BA9D-625D4E403495}" type="presOf" srcId="{70EA4647-9061-4768-88C8-4A79BBAC46AC}" destId="{FC57D812-1D40-4D30-9C70-CD0D05C0668B}" srcOrd="0" destOrd="1" presId="urn:microsoft.com/office/officeart/2005/8/layout/process3"/>
    <dgm:cxn modelId="{F6A1F5FF-3D83-49B4-9112-880ACFBF809D}" type="presOf" srcId="{1B334512-5A00-4E64-B420-C0553AC25488}" destId="{55398040-2A4C-4EBA-9731-2FEB2743B0DD}" srcOrd="0" destOrd="0" presId="urn:microsoft.com/office/officeart/2005/8/layout/process3"/>
    <dgm:cxn modelId="{E76DA2FE-34C2-4E76-8B0B-E07CB65A7829}" type="presOf" srcId="{C58DE671-608C-4A77-896A-B47ED5D04A6D}" destId="{E4977839-4609-4EA9-93F9-51C66D0B4580}" srcOrd="0" destOrd="1" presId="urn:microsoft.com/office/officeart/2005/8/layout/process3"/>
    <dgm:cxn modelId="{9C4703A1-24B2-45C5-8662-14F23FC576EE}" type="presOf" srcId="{ED4D3A9F-0D5C-41F5-ACC2-231214F3B6CA}" destId="{B318FC57-0ECD-4A7C-A6D8-AA6B931562B0}" srcOrd="1" destOrd="0" presId="urn:microsoft.com/office/officeart/2005/8/layout/process3"/>
    <dgm:cxn modelId="{EC20EB0C-FEE5-4BBC-87B2-56CD379FD902}" srcId="{1B334512-5A00-4E64-B420-C0553AC25488}" destId="{C58DE671-608C-4A77-896A-B47ED5D04A6D}" srcOrd="1" destOrd="0" parTransId="{30B9A08C-0CA4-402A-A432-C4D9F29160B8}" sibTransId="{AF09B210-1819-4D80-B2AA-30FDA759665F}"/>
    <dgm:cxn modelId="{23CC9600-4247-44D6-AA7F-D7A3DAB3387F}" type="presOf" srcId="{002BF258-1EC6-4A8C-A4B0-5E69DD88673B}" destId="{723F40F2-7A92-4097-91DB-AF4B6F901A5D}" srcOrd="0" destOrd="0" presId="urn:microsoft.com/office/officeart/2005/8/layout/process3"/>
    <dgm:cxn modelId="{61788456-B775-44B3-BEFD-9BCD112A90D6}" type="presOf" srcId="{58D2FC40-4B79-4F89-BC7F-A2DF4205860B}" destId="{7D59E924-9A2E-4C35-A6A1-FDB4FE4073AB}" srcOrd="0" destOrd="1" presId="urn:microsoft.com/office/officeart/2005/8/layout/process3"/>
    <dgm:cxn modelId="{C33EC351-51BA-4044-9100-4556071C137C}" type="presOf" srcId="{C9188758-8193-42AD-9B87-C8A53A4BCE2C}" destId="{CEE3F045-85FE-4CA9-AA4D-88DFE3947DA3}" srcOrd="1" destOrd="0" presId="urn:microsoft.com/office/officeart/2005/8/layout/process3"/>
    <dgm:cxn modelId="{B685AF71-ED5C-44BB-8DFD-2D8C7C64716A}" type="presOf" srcId="{1B334512-5A00-4E64-B420-C0553AC25488}" destId="{DF9F716D-245B-4C88-A848-667CE5500356}" srcOrd="1" destOrd="0" presId="urn:microsoft.com/office/officeart/2005/8/layout/process3"/>
    <dgm:cxn modelId="{53904EAE-247C-4AEC-B8C0-E4261E321ED0}" type="presOf" srcId="{0F05238C-CB9C-4C9E-8E56-A118FACAFD73}" destId="{A562269B-2ADC-48D9-80C9-3AE501E7706E}" srcOrd="0" destOrd="0" presId="urn:microsoft.com/office/officeart/2005/8/layout/process3"/>
    <dgm:cxn modelId="{F584B582-0152-4CE5-A620-C37885E3E7E9}" type="presOf" srcId="{EA93C2C3-34DD-4BCA-9372-5750EE14121F}" destId="{FA3FED40-84B6-490A-BA4D-A3E111F3D148}" srcOrd="0" destOrd="0" presId="urn:microsoft.com/office/officeart/2005/8/layout/process3"/>
    <dgm:cxn modelId="{B77D7DD2-3EB8-45BE-B718-7BC183FE0E06}" srcId="{ED4D3A9F-0D5C-41F5-ACC2-231214F3B6CA}" destId="{C0D8105E-3818-40AC-8DA8-D9271943E158}" srcOrd="2" destOrd="0" parTransId="{7FFE2F74-BCD4-4FD6-91A0-E098E6C35E9C}" sibTransId="{7069F2E1-4332-475D-9E5F-536E16278812}"/>
    <dgm:cxn modelId="{4F776EF7-E6F2-4252-9E80-22FAC0342B1A}" type="presOf" srcId="{ED4D3A9F-0D5C-41F5-ACC2-231214F3B6CA}" destId="{973C0862-292C-4564-BF46-E892CDA16A90}" srcOrd="0" destOrd="0" presId="urn:microsoft.com/office/officeart/2005/8/layout/process3"/>
    <dgm:cxn modelId="{B6B6E00C-5249-488D-B1F8-A52A2A3AE8D0}" type="presParOf" srcId="{FA3FED40-84B6-490A-BA4D-A3E111F3D148}" destId="{7DAC1BC6-B476-401C-B61D-AFFB0A0B08E3}" srcOrd="0" destOrd="0" presId="urn:microsoft.com/office/officeart/2005/8/layout/process3"/>
    <dgm:cxn modelId="{1A2C1A05-039D-4251-911C-0E5952315DB5}" type="presParOf" srcId="{7DAC1BC6-B476-401C-B61D-AFFB0A0B08E3}" destId="{55398040-2A4C-4EBA-9731-2FEB2743B0DD}" srcOrd="0" destOrd="0" presId="urn:microsoft.com/office/officeart/2005/8/layout/process3"/>
    <dgm:cxn modelId="{A95A271C-49A0-4CB0-BD1D-17188B9744C4}" type="presParOf" srcId="{7DAC1BC6-B476-401C-B61D-AFFB0A0B08E3}" destId="{DF9F716D-245B-4C88-A848-667CE5500356}" srcOrd="1" destOrd="0" presId="urn:microsoft.com/office/officeart/2005/8/layout/process3"/>
    <dgm:cxn modelId="{72EAC49D-CCFD-41F4-91BB-EDD4F8AD1BD8}" type="presParOf" srcId="{7DAC1BC6-B476-401C-B61D-AFFB0A0B08E3}" destId="{E4977839-4609-4EA9-93F9-51C66D0B4580}" srcOrd="2" destOrd="0" presId="urn:microsoft.com/office/officeart/2005/8/layout/process3"/>
    <dgm:cxn modelId="{A2E3E903-58F2-485C-9418-42F443DA667F}" type="presParOf" srcId="{FA3FED40-84B6-490A-BA4D-A3E111F3D148}" destId="{723F40F2-7A92-4097-91DB-AF4B6F901A5D}" srcOrd="1" destOrd="0" presId="urn:microsoft.com/office/officeart/2005/8/layout/process3"/>
    <dgm:cxn modelId="{17FDC980-FAFF-4E5D-AA66-303C5F9E4F8C}" type="presParOf" srcId="{723F40F2-7A92-4097-91DB-AF4B6F901A5D}" destId="{3DB7EF54-1390-43D9-A4E1-2475E3FA7CCD}" srcOrd="0" destOrd="0" presId="urn:microsoft.com/office/officeart/2005/8/layout/process3"/>
    <dgm:cxn modelId="{82D705CE-A780-4DA8-95DC-0A66CADAF1AB}" type="presParOf" srcId="{FA3FED40-84B6-490A-BA4D-A3E111F3D148}" destId="{B7578D6C-4A6D-4CCB-9F26-E42CC7F9F276}" srcOrd="2" destOrd="0" presId="urn:microsoft.com/office/officeart/2005/8/layout/process3"/>
    <dgm:cxn modelId="{4E645C0E-2BD6-4FEB-AD50-05E08B95A6F1}" type="presParOf" srcId="{B7578D6C-4A6D-4CCB-9F26-E42CC7F9F276}" destId="{B98BC9E1-50B5-40F5-BA0E-FC4BEA92F2D5}" srcOrd="0" destOrd="0" presId="urn:microsoft.com/office/officeart/2005/8/layout/process3"/>
    <dgm:cxn modelId="{D3B9F279-F7AA-4735-A6C4-90FDC3332554}" type="presParOf" srcId="{B7578D6C-4A6D-4CCB-9F26-E42CC7F9F276}" destId="{CEE3F045-85FE-4CA9-AA4D-88DFE3947DA3}" srcOrd="1" destOrd="0" presId="urn:microsoft.com/office/officeart/2005/8/layout/process3"/>
    <dgm:cxn modelId="{B791FD08-316E-4380-8E92-A99287EF199D}" type="presParOf" srcId="{B7578D6C-4A6D-4CCB-9F26-E42CC7F9F276}" destId="{FC57D812-1D40-4D30-9C70-CD0D05C0668B}" srcOrd="2" destOrd="0" presId="urn:microsoft.com/office/officeart/2005/8/layout/process3"/>
    <dgm:cxn modelId="{8B214B3C-7355-45EA-9A37-F84266EF403F}" type="presParOf" srcId="{FA3FED40-84B6-490A-BA4D-A3E111F3D148}" destId="{A562269B-2ADC-48D9-80C9-3AE501E7706E}" srcOrd="3" destOrd="0" presId="urn:microsoft.com/office/officeart/2005/8/layout/process3"/>
    <dgm:cxn modelId="{66B9895C-ED79-4FE7-9533-E26407EE0023}" type="presParOf" srcId="{A562269B-2ADC-48D9-80C9-3AE501E7706E}" destId="{94A57718-8D11-481D-BB6B-64F8E4C6F0C1}" srcOrd="0" destOrd="0" presId="urn:microsoft.com/office/officeart/2005/8/layout/process3"/>
    <dgm:cxn modelId="{DA46DA28-7147-4E3F-89D2-7C9AF0087793}" type="presParOf" srcId="{FA3FED40-84B6-490A-BA4D-A3E111F3D148}" destId="{7782DA45-6115-4A4A-9CDB-3C950247F6ED}" srcOrd="4" destOrd="0" presId="urn:microsoft.com/office/officeart/2005/8/layout/process3"/>
    <dgm:cxn modelId="{E66F9E85-818C-4830-9C8F-3698CB5E4ECB}" type="presParOf" srcId="{7782DA45-6115-4A4A-9CDB-3C950247F6ED}" destId="{973C0862-292C-4564-BF46-E892CDA16A90}" srcOrd="0" destOrd="0" presId="urn:microsoft.com/office/officeart/2005/8/layout/process3"/>
    <dgm:cxn modelId="{6E02AC93-8306-4C0B-AF7B-75B1F65A64AD}" type="presParOf" srcId="{7782DA45-6115-4A4A-9CDB-3C950247F6ED}" destId="{B318FC57-0ECD-4A7C-A6D8-AA6B931562B0}" srcOrd="1" destOrd="0" presId="urn:microsoft.com/office/officeart/2005/8/layout/process3"/>
    <dgm:cxn modelId="{7CA42494-9423-467B-8BFE-860E4DBD93C7}" type="presParOf" srcId="{7782DA45-6115-4A4A-9CDB-3C950247F6ED}" destId="{7D59E924-9A2E-4C35-A6A1-FDB4FE4073AB}" srcOrd="2" destOrd="0" presId="urn:microsoft.com/office/officeart/2005/8/layout/process3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55D9A7-25A3-4E91-84F0-0025EC5DC5E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US"/>
        </a:p>
      </dgm:t>
    </dgm:pt>
    <dgm:pt modelId="{8A253323-2CC3-47D5-8276-7A3AA5072E11}">
      <dgm:prSet phldrT="[Text]" custT="1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dirty="0" smtClean="0"/>
            <a:t>(warrant, signature) </a:t>
          </a:r>
          <a:endParaRPr lang="en-US" sz="2000" dirty="0"/>
        </a:p>
      </dgm:t>
    </dgm:pt>
    <dgm:pt modelId="{10232B89-3FDB-4668-81E0-317246798871}" type="parTrans" cxnId="{F149D456-94B3-4CD5-B165-77BBD4FD53EB}">
      <dgm:prSet/>
      <dgm:spPr/>
      <dgm:t>
        <a:bodyPr/>
        <a:lstStyle/>
        <a:p>
          <a:endParaRPr lang="en-US"/>
        </a:p>
      </dgm:t>
    </dgm:pt>
    <dgm:pt modelId="{5483FCBD-4D7D-4476-B2E9-BEF7D8DDFCC3}" type="sibTrans" cxnId="{F149D456-94B3-4CD5-B165-77BBD4FD53E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D379F8B0-5242-44E2-8926-36D5551D6A0F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Generates trapdoor hash of warrant using hash key of proxy</a:t>
          </a:r>
          <a:endParaRPr lang="en-US" sz="1600" dirty="0">
            <a:solidFill>
              <a:schemeClr val="tx2"/>
            </a:solidFill>
          </a:endParaRPr>
        </a:p>
      </dgm:t>
    </dgm:pt>
    <dgm:pt modelId="{A7EFF50C-0F7D-4731-ABEB-8C81F5C0EA4F}" type="parTrans" cxnId="{6EA3C15D-3EC9-4661-BC36-447BC77123FA}">
      <dgm:prSet/>
      <dgm:spPr/>
      <dgm:t>
        <a:bodyPr/>
        <a:lstStyle/>
        <a:p>
          <a:endParaRPr lang="en-US"/>
        </a:p>
      </dgm:t>
    </dgm:pt>
    <dgm:pt modelId="{8212EEA5-4FDE-47BA-9005-AF41098E1447}" type="sibTrans" cxnId="{6EA3C15D-3EC9-4661-BC36-447BC77123FA}">
      <dgm:prSet/>
      <dgm:spPr/>
      <dgm:t>
        <a:bodyPr/>
        <a:lstStyle/>
        <a:p>
          <a:endParaRPr lang="en-US"/>
        </a:p>
      </dgm:t>
    </dgm:pt>
    <dgm:pt modelId="{93409009-5BF3-403F-8185-B704B726D595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Signs hashed warrant</a:t>
          </a:r>
          <a:endParaRPr lang="en-US" sz="1600" dirty="0">
            <a:solidFill>
              <a:schemeClr val="tx2"/>
            </a:solidFill>
          </a:endParaRPr>
        </a:p>
      </dgm:t>
    </dgm:pt>
    <dgm:pt modelId="{634CBE52-135F-4AB2-932D-007E5592C87B}" type="parTrans" cxnId="{FDA5DDD9-3049-4EB5-97BC-B4EAA4957DCD}">
      <dgm:prSet/>
      <dgm:spPr/>
      <dgm:t>
        <a:bodyPr/>
        <a:lstStyle/>
        <a:p>
          <a:endParaRPr lang="en-US"/>
        </a:p>
      </dgm:t>
    </dgm:pt>
    <dgm:pt modelId="{8BEAC613-C5CB-47FD-91AA-72DFE6D8E83E}" type="sibTrans" cxnId="{FDA5DDD9-3049-4EB5-97BC-B4EAA4957DCD}">
      <dgm:prSet/>
      <dgm:spPr/>
      <dgm:t>
        <a:bodyPr/>
        <a:lstStyle/>
        <a:p>
          <a:endParaRPr lang="en-US"/>
        </a:p>
      </dgm:t>
    </dgm:pt>
    <dgm:pt modelId="{15AD5A02-2717-46C7-AD3B-26E65AC1789F}">
      <dgm:prSet phldrT="[Text]" custT="1"/>
      <dgm:spPr>
        <a:solidFill>
          <a:schemeClr val="tx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dirty="0" smtClean="0"/>
            <a:t>Proxy signature</a:t>
          </a:r>
          <a:endParaRPr lang="en-US" sz="2000" dirty="0"/>
        </a:p>
      </dgm:t>
    </dgm:pt>
    <dgm:pt modelId="{8B981A40-D4F9-4C11-93C6-64A31C17B479}" type="parTrans" cxnId="{515D3122-2CFC-4E22-8D1D-A23EA8E1D0FB}">
      <dgm:prSet/>
      <dgm:spPr/>
      <dgm:t>
        <a:bodyPr/>
        <a:lstStyle/>
        <a:p>
          <a:endParaRPr lang="en-US"/>
        </a:p>
      </dgm:t>
    </dgm:pt>
    <dgm:pt modelId="{7276157F-9532-40BB-A138-43F9A465DC20}" type="sibTrans" cxnId="{515D3122-2CFC-4E22-8D1D-A23EA8E1D0F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D7C24182-B3CA-46E8-A370-663CEAB9ED54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0" bIns="548640" anchor="ctr" anchorCtr="0"/>
        <a:lstStyle/>
        <a:p>
          <a:r>
            <a:rPr lang="en-US" sz="1600" dirty="0" smtClean="0">
              <a:solidFill>
                <a:schemeClr val="tx2"/>
              </a:solidFill>
            </a:rPr>
            <a:t>Does not generate signature in traditional sense</a:t>
          </a:r>
          <a:endParaRPr lang="en-US" sz="1600" dirty="0">
            <a:solidFill>
              <a:schemeClr val="tx2"/>
            </a:solidFill>
          </a:endParaRPr>
        </a:p>
      </dgm:t>
    </dgm:pt>
    <dgm:pt modelId="{6501EE4E-38D6-4E75-BEE9-7F76D35D3356}" type="parTrans" cxnId="{C09F7BA4-5C88-45AA-B4AD-E6DA31AF24ED}">
      <dgm:prSet/>
      <dgm:spPr/>
      <dgm:t>
        <a:bodyPr/>
        <a:lstStyle/>
        <a:p>
          <a:endParaRPr lang="en-US"/>
        </a:p>
      </dgm:t>
    </dgm:pt>
    <dgm:pt modelId="{AC9C1990-E542-4680-8CB3-55801CF86EAE}" type="sibTrans" cxnId="{C09F7BA4-5C88-45AA-B4AD-E6DA31AF24ED}">
      <dgm:prSet/>
      <dgm:spPr/>
      <dgm:t>
        <a:bodyPr/>
        <a:lstStyle/>
        <a:p>
          <a:endParaRPr lang="en-US"/>
        </a:p>
      </dgm:t>
    </dgm:pt>
    <dgm:pt modelId="{69E73ED6-D24D-4DE2-8B13-1ED3F2921FFA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0" bIns="548640" anchor="ctr" anchorCtr="0"/>
        <a:lstStyle/>
        <a:p>
          <a:r>
            <a:rPr lang="en-US" sz="1600" dirty="0" smtClean="0">
              <a:solidFill>
                <a:schemeClr val="tx2"/>
              </a:solidFill>
            </a:rPr>
            <a:t>Uses its trapdoor key to find  collision  between hash of warrant and message</a:t>
          </a:r>
          <a:endParaRPr lang="en-US" sz="1600" dirty="0">
            <a:solidFill>
              <a:schemeClr val="tx2"/>
            </a:solidFill>
          </a:endParaRPr>
        </a:p>
      </dgm:t>
    </dgm:pt>
    <dgm:pt modelId="{E15F201C-A2FA-4D24-9290-CD700F08BE41}" type="parTrans" cxnId="{0E3DF6BC-D14D-4506-BE99-A42BC1DF8DF2}">
      <dgm:prSet/>
      <dgm:spPr/>
      <dgm:t>
        <a:bodyPr/>
        <a:lstStyle/>
        <a:p>
          <a:endParaRPr lang="en-US"/>
        </a:p>
      </dgm:t>
    </dgm:pt>
    <dgm:pt modelId="{6BAD105B-1809-4C67-98C4-DB1B06DF8070}" type="sibTrans" cxnId="{0E3DF6BC-D14D-4506-BE99-A42BC1DF8DF2}">
      <dgm:prSet/>
      <dgm:spPr/>
      <dgm:t>
        <a:bodyPr/>
        <a:lstStyle/>
        <a:p>
          <a:endParaRPr lang="en-US"/>
        </a:p>
      </dgm:t>
    </dgm:pt>
    <dgm:pt modelId="{89884A2E-1EA4-410C-9808-5AE7302CD98B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Check message conforms to warrant</a:t>
          </a:r>
          <a:endParaRPr lang="en-US" sz="1600" dirty="0">
            <a:solidFill>
              <a:schemeClr val="tx2"/>
            </a:solidFill>
          </a:endParaRPr>
        </a:p>
      </dgm:t>
    </dgm:pt>
    <dgm:pt modelId="{C90D61F5-250A-4DCB-B871-1101C8FD72D1}" type="parTrans" cxnId="{764B9C11-F1F4-4B43-9C02-58F2BE4452D8}">
      <dgm:prSet/>
      <dgm:spPr/>
      <dgm:t>
        <a:bodyPr/>
        <a:lstStyle/>
        <a:p>
          <a:endParaRPr lang="en-US"/>
        </a:p>
      </dgm:t>
    </dgm:pt>
    <dgm:pt modelId="{43493292-AA7A-4848-8873-B6B4111CA826}" type="sibTrans" cxnId="{764B9C11-F1F4-4B43-9C02-58F2BE4452D8}">
      <dgm:prSet/>
      <dgm:spPr/>
      <dgm:t>
        <a:bodyPr/>
        <a:lstStyle/>
        <a:p>
          <a:endParaRPr lang="en-US"/>
        </a:p>
      </dgm:t>
    </dgm:pt>
    <dgm:pt modelId="{837CCA59-1831-4489-9E07-52B6CD35F0F2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Check that hash values match</a:t>
          </a:r>
          <a:endParaRPr lang="en-US" sz="1600" dirty="0">
            <a:solidFill>
              <a:schemeClr val="tx2"/>
            </a:solidFill>
          </a:endParaRPr>
        </a:p>
      </dgm:t>
    </dgm:pt>
    <dgm:pt modelId="{81087994-B19E-46D1-9BFE-FAE3B26202BE}" type="parTrans" cxnId="{56F8D820-79D7-4825-8AE5-8CE805988078}">
      <dgm:prSet/>
      <dgm:spPr/>
      <dgm:t>
        <a:bodyPr/>
        <a:lstStyle/>
        <a:p>
          <a:endParaRPr lang="en-US"/>
        </a:p>
      </dgm:t>
    </dgm:pt>
    <dgm:pt modelId="{988F3030-9F5A-4932-9DF3-C914DF45D491}" type="sibTrans" cxnId="{56F8D820-79D7-4825-8AE5-8CE805988078}">
      <dgm:prSet/>
      <dgm:spPr/>
      <dgm:t>
        <a:bodyPr/>
        <a:lstStyle/>
        <a:p>
          <a:endParaRPr lang="en-US"/>
        </a:p>
      </dgm:t>
    </dgm:pt>
    <dgm:pt modelId="{51720B29-4796-4288-BA99-D361C250AF4C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tIns="0" bIns="548640" anchor="ctr" anchorCtr="0"/>
        <a:lstStyle/>
        <a:p>
          <a:r>
            <a:rPr lang="en-US" sz="1600" dirty="0" smtClean="0">
              <a:solidFill>
                <a:schemeClr val="tx2"/>
              </a:solidFill>
            </a:rPr>
            <a:t>Proxy  signature = (collision result) + (signature on warrant)</a:t>
          </a:r>
          <a:endParaRPr lang="en-US" sz="1600" dirty="0">
            <a:solidFill>
              <a:schemeClr val="tx2"/>
            </a:solidFill>
          </a:endParaRPr>
        </a:p>
      </dgm:t>
    </dgm:pt>
    <dgm:pt modelId="{FCFB5780-A006-4FED-BAAF-61A8142AF875}" type="parTrans" cxnId="{8531E337-A513-4B01-B794-F2BE141AE641}">
      <dgm:prSet/>
      <dgm:spPr/>
      <dgm:t>
        <a:bodyPr/>
        <a:lstStyle/>
        <a:p>
          <a:endParaRPr lang="en-US"/>
        </a:p>
      </dgm:t>
    </dgm:pt>
    <dgm:pt modelId="{6EE9074E-62EA-4DFE-BC15-3453B8E18679}" type="sibTrans" cxnId="{8531E337-A513-4B01-B794-F2BE141AE641}">
      <dgm:prSet/>
      <dgm:spPr/>
      <dgm:t>
        <a:bodyPr/>
        <a:lstStyle/>
        <a:p>
          <a:endParaRPr lang="en-US"/>
        </a:p>
      </dgm:t>
    </dgm:pt>
    <dgm:pt modelId="{20082B99-0885-41C9-A34A-29BC9B42F5B5}">
      <dgm:prSet phldrT="[Text]" phldr="1"/>
      <dgm:spPr>
        <a:noFill/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 dirty="0"/>
        </a:p>
      </dgm:t>
    </dgm:pt>
    <dgm:pt modelId="{C37085C4-E509-478B-A087-AF6DDACC0B65}" type="sibTrans" cxnId="{9793F7B6-E9DB-44C8-BCD0-DD673311481F}">
      <dgm:prSet/>
      <dgm:spPr/>
      <dgm:t>
        <a:bodyPr/>
        <a:lstStyle/>
        <a:p>
          <a:endParaRPr lang="en-US"/>
        </a:p>
      </dgm:t>
    </dgm:pt>
    <dgm:pt modelId="{EBA23D53-9031-4481-9B0D-8CFA4CF197C2}" type="parTrans" cxnId="{9793F7B6-E9DB-44C8-BCD0-DD673311481F}">
      <dgm:prSet/>
      <dgm:spPr/>
      <dgm:t>
        <a:bodyPr/>
        <a:lstStyle/>
        <a:p>
          <a:endParaRPr lang="en-US"/>
        </a:p>
      </dgm:t>
    </dgm:pt>
    <dgm:pt modelId="{261A84FE-84DD-40E0-B5C0-5A3915EEF4BD}">
      <dgm:prSet phldrT="[Text]" custT="1"/>
      <dgm:spPr>
        <a:solidFill>
          <a:schemeClr val="lt1">
            <a:hueOff val="0"/>
            <a:satOff val="0"/>
            <a:lumOff val="0"/>
            <a:alpha val="7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Verify signature on warrant</a:t>
          </a:r>
          <a:endParaRPr lang="en-US" sz="1600" dirty="0">
            <a:solidFill>
              <a:schemeClr val="tx2"/>
            </a:solidFill>
          </a:endParaRPr>
        </a:p>
      </dgm:t>
    </dgm:pt>
    <dgm:pt modelId="{8A8F8A4E-A561-432A-85DD-CADF3A17B02F}" type="parTrans" cxnId="{F06DD0E3-2DE8-46B0-83A4-5274B29950B2}">
      <dgm:prSet/>
      <dgm:spPr/>
      <dgm:t>
        <a:bodyPr/>
        <a:lstStyle/>
        <a:p>
          <a:endParaRPr lang="en-US"/>
        </a:p>
      </dgm:t>
    </dgm:pt>
    <dgm:pt modelId="{8D0ACB58-D33F-41B5-89DD-6B6B4AD65346}" type="sibTrans" cxnId="{F06DD0E3-2DE8-46B0-83A4-5274B29950B2}">
      <dgm:prSet/>
      <dgm:spPr/>
      <dgm:t>
        <a:bodyPr/>
        <a:lstStyle/>
        <a:p>
          <a:endParaRPr lang="en-US"/>
        </a:p>
      </dgm:t>
    </dgm:pt>
    <dgm:pt modelId="{9129DBF0-2E50-4AB4-856E-8EA1E37FBC7D}" type="pres">
      <dgm:prSet presAssocID="{A455D9A7-25A3-4E91-84F0-0025EC5DC5E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1093B6-D0C4-4758-86C5-51AA42013B8D}" type="pres">
      <dgm:prSet presAssocID="{A455D9A7-25A3-4E91-84F0-0025EC5DC5EB}" presName="t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55785913-467D-4D0C-93B1-DBC105D8936F}" type="pres">
      <dgm:prSet presAssocID="{A455D9A7-25A3-4E91-84F0-0025EC5DC5EB}" presName="b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3FA1BEBF-6374-41FB-8041-941A2F26F6FE}" type="pres">
      <dgm:prSet presAssocID="{A455D9A7-25A3-4E91-84F0-0025EC5DC5EB}" presName="process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106C16C5-A534-4545-8D08-CF43EFEA9DBC}" type="pres">
      <dgm:prSet presAssocID="{8A253323-2CC3-47D5-8276-7A3AA5072E11}" presName="compo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BF51DA6B-FD70-4C08-AA4A-9BE566E2E2FA}" type="pres">
      <dgm:prSet presAssocID="{8A253323-2CC3-47D5-8276-7A3AA5072E11}" presName="dummyNode1" presStyleLbl="node1" presStyleIdx="0" presStyleCnt="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27673161-BA55-4C87-9496-A9C9CDDB290E}" type="pres">
      <dgm:prSet presAssocID="{8A253323-2CC3-47D5-8276-7A3AA5072E11}" presName="childNode1" presStyleLbl="bgAcc1" presStyleIdx="0" presStyleCnt="3" custScaleY="102287" custLinFactNeighborY="-240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D8D5D-37F9-4091-AB2C-2D32EC380F49}" type="pres">
      <dgm:prSet presAssocID="{8A253323-2CC3-47D5-8276-7A3AA5072E11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E80DD-21D8-480B-8602-EDD39902A6B4}" type="pres">
      <dgm:prSet presAssocID="{8A253323-2CC3-47D5-8276-7A3AA5072E11}" presName="parentNode1" presStyleLbl="node1" presStyleIdx="0" presStyleCnt="3" custLinFactNeighborY="-254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AEE4FC-97FC-42AA-9F22-85CA181279F2}" type="pres">
      <dgm:prSet presAssocID="{8A253323-2CC3-47D5-8276-7A3AA5072E11}" presName="conn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FBBD3307-A60F-4637-8CCB-2C0B5F830CBE}" type="pres">
      <dgm:prSet presAssocID="{5483FCBD-4D7D-4476-B2E9-BEF7D8DDFCC3}" presName="Name9" presStyleLbl="sibTrans2D1" presStyleIdx="0" presStyleCnt="2" custAng="0" custLinFactNeighborY="2560"/>
      <dgm:spPr/>
      <dgm:t>
        <a:bodyPr/>
        <a:lstStyle/>
        <a:p>
          <a:endParaRPr lang="en-US"/>
        </a:p>
      </dgm:t>
    </dgm:pt>
    <dgm:pt modelId="{7991350D-9FE6-4360-BD97-0C5CA6EDC29D}" type="pres">
      <dgm:prSet presAssocID="{15AD5A02-2717-46C7-AD3B-26E65AC1789F}" presName="composite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6D932867-DA48-41E4-883D-0BF1EF83C7EA}" type="pres">
      <dgm:prSet presAssocID="{15AD5A02-2717-46C7-AD3B-26E65AC1789F}" presName="dummyNode2" presStyleLbl="node1" presStyleIdx="0" presStyleCnt="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45027C67-CFF6-4FB2-8676-AB5CD69BEA29}" type="pres">
      <dgm:prSet presAssocID="{15AD5A02-2717-46C7-AD3B-26E65AC1789F}" presName="childNode2" presStyleLbl="bgAcc1" presStyleIdx="1" presStyleCnt="3" custScaleX="142828" custScaleY="144232" custLinFactNeighborX="1098" custLinFactNeighborY="-1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7CC34-8A43-4251-97E2-7EC471B2A44A}" type="pres">
      <dgm:prSet presAssocID="{15AD5A02-2717-46C7-AD3B-26E65AC1789F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284A9-16A0-4F17-80A9-7F523093FC08}" type="pres">
      <dgm:prSet presAssocID="{15AD5A02-2717-46C7-AD3B-26E65AC1789F}" presName="parentNode2" presStyleLbl="node1" presStyleIdx="1" presStyleCnt="3" custLinFactNeighborX="25062" custLinFactNeighborY="-857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BD4183-7044-48EB-9E62-84466068717E}" type="pres">
      <dgm:prSet presAssocID="{15AD5A02-2717-46C7-AD3B-26E65AC1789F}" presName="connSite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AFEF3BEE-E450-45D1-80D5-AF76888A3530}" type="pres">
      <dgm:prSet presAssocID="{7276157F-9532-40BB-A138-43F9A465DC20}" presName="Name18" presStyleLbl="sibTrans2D1" presStyleIdx="1" presStyleCnt="2" custAng="11305972" custFlipVert="1" custFlipHor="1" custScaleX="96002" custScaleY="96332" custLinFactNeighborX="-9269" custLinFactNeighborY="-32"/>
      <dgm:spPr/>
      <dgm:t>
        <a:bodyPr/>
        <a:lstStyle/>
        <a:p>
          <a:endParaRPr lang="en-US"/>
        </a:p>
      </dgm:t>
    </dgm:pt>
    <dgm:pt modelId="{E8FD18E1-B11B-4E4B-BBC6-AFCA812CCACC}" type="pres">
      <dgm:prSet presAssocID="{20082B99-0885-41C9-A34A-29BC9B42F5B5}" presName="compo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EC3BC18B-DAF9-4598-B829-93EC90CD579F}" type="pres">
      <dgm:prSet presAssocID="{20082B99-0885-41C9-A34A-29BC9B42F5B5}" presName="dummyNode1" presStyleLbl="node1" presStyleIdx="1" presStyleCnt="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4D32AE8C-EBBC-46C2-97F0-6B4CE4381273}" type="pres">
      <dgm:prSet presAssocID="{20082B99-0885-41C9-A34A-29BC9B42F5B5}" presName="childNode1" presStyleLbl="bgAcc1" presStyleIdx="2" presStyleCnt="3" custScaleY="108769" custLinFactNeighborX="11180" custLinFactNeighborY="-191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7F4E3-9DE5-48AD-B0A5-56F88F90C36E}" type="pres">
      <dgm:prSet presAssocID="{20082B99-0885-41C9-A34A-29BC9B42F5B5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E56155-A80A-41F3-87B0-AED564141E51}" type="pres">
      <dgm:prSet presAssocID="{20082B99-0885-41C9-A34A-29BC9B42F5B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742DD-2DBA-4072-ABC9-1216FE1FBF24}" type="pres">
      <dgm:prSet presAssocID="{20082B99-0885-41C9-A34A-29BC9B42F5B5}" presName="connSite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</dgm:ptLst>
  <dgm:cxnLst>
    <dgm:cxn modelId="{9793F7B6-E9DB-44C8-BCD0-DD673311481F}" srcId="{A455D9A7-25A3-4E91-84F0-0025EC5DC5EB}" destId="{20082B99-0885-41C9-A34A-29BC9B42F5B5}" srcOrd="2" destOrd="0" parTransId="{EBA23D53-9031-4481-9B0D-8CFA4CF197C2}" sibTransId="{C37085C4-E509-478B-A087-AF6DDACC0B65}"/>
    <dgm:cxn modelId="{554DF16E-1524-43A5-A0A5-BF6C7E664EA3}" type="presOf" srcId="{D379F8B0-5242-44E2-8926-36D5551D6A0F}" destId="{27673161-BA55-4C87-9496-A9C9CDDB290E}" srcOrd="0" destOrd="0" presId="urn:microsoft.com/office/officeart/2005/8/layout/hProcess4"/>
    <dgm:cxn modelId="{8F78FD6E-0666-4430-9001-732CDB88E963}" type="presOf" srcId="{69E73ED6-D24D-4DE2-8B13-1ED3F2921FFA}" destId="{45027C67-CFF6-4FB2-8676-AB5CD69BEA29}" srcOrd="0" destOrd="1" presId="urn:microsoft.com/office/officeart/2005/8/layout/hProcess4"/>
    <dgm:cxn modelId="{57694194-5C01-4BE9-9EC5-F28254F5923A}" type="presOf" srcId="{93409009-5BF3-403F-8185-B704B726D595}" destId="{33ED8D5D-37F9-4091-AB2C-2D32EC380F49}" srcOrd="1" destOrd="1" presId="urn:microsoft.com/office/officeart/2005/8/layout/hProcess4"/>
    <dgm:cxn modelId="{56F8D820-79D7-4825-8AE5-8CE805988078}" srcId="{20082B99-0885-41C9-A34A-29BC9B42F5B5}" destId="{837CCA59-1831-4489-9E07-52B6CD35F0F2}" srcOrd="2" destOrd="0" parTransId="{81087994-B19E-46D1-9BFE-FAE3B26202BE}" sibTransId="{988F3030-9F5A-4932-9DF3-C914DF45D491}"/>
    <dgm:cxn modelId="{04037FCA-8CB1-4193-B1CE-B65DB283E30E}" type="presOf" srcId="{7276157F-9532-40BB-A138-43F9A465DC20}" destId="{AFEF3BEE-E450-45D1-80D5-AF76888A3530}" srcOrd="0" destOrd="0" presId="urn:microsoft.com/office/officeart/2005/8/layout/hProcess4"/>
    <dgm:cxn modelId="{39AED0BD-7445-4692-8F2B-5D91EF90BBD5}" type="presOf" srcId="{89884A2E-1EA4-410C-9808-5AE7302CD98B}" destId="{4D32AE8C-EBBC-46C2-97F0-6B4CE4381273}" srcOrd="0" destOrd="0" presId="urn:microsoft.com/office/officeart/2005/8/layout/hProcess4"/>
    <dgm:cxn modelId="{F149D456-94B3-4CD5-B165-77BBD4FD53EB}" srcId="{A455D9A7-25A3-4E91-84F0-0025EC5DC5EB}" destId="{8A253323-2CC3-47D5-8276-7A3AA5072E11}" srcOrd="0" destOrd="0" parTransId="{10232B89-3FDB-4668-81E0-317246798871}" sibTransId="{5483FCBD-4D7D-4476-B2E9-BEF7D8DDFCC3}"/>
    <dgm:cxn modelId="{8425CEFB-3F9B-4382-A70C-311F4BCDB751}" type="presOf" srcId="{8A253323-2CC3-47D5-8276-7A3AA5072E11}" destId="{1FEE80DD-21D8-480B-8602-EDD39902A6B4}" srcOrd="0" destOrd="0" presId="urn:microsoft.com/office/officeart/2005/8/layout/hProcess4"/>
    <dgm:cxn modelId="{4409455A-830A-4A0B-8B87-A39707052484}" type="presOf" srcId="{837CCA59-1831-4489-9E07-52B6CD35F0F2}" destId="{4D32AE8C-EBBC-46C2-97F0-6B4CE4381273}" srcOrd="0" destOrd="2" presId="urn:microsoft.com/office/officeart/2005/8/layout/hProcess4"/>
    <dgm:cxn modelId="{8887F2FF-9513-4257-A64F-99EBBB2E5F10}" type="presOf" srcId="{261A84FE-84DD-40E0-B5C0-5A3915EEF4BD}" destId="{4D32AE8C-EBBC-46C2-97F0-6B4CE4381273}" srcOrd="0" destOrd="1" presId="urn:microsoft.com/office/officeart/2005/8/layout/hProcess4"/>
    <dgm:cxn modelId="{FDA5DDD9-3049-4EB5-97BC-B4EAA4957DCD}" srcId="{8A253323-2CC3-47D5-8276-7A3AA5072E11}" destId="{93409009-5BF3-403F-8185-B704B726D595}" srcOrd="1" destOrd="0" parTransId="{634CBE52-135F-4AB2-932D-007E5592C87B}" sibTransId="{8BEAC613-C5CB-47FD-91AA-72DFE6D8E83E}"/>
    <dgm:cxn modelId="{C09F7BA4-5C88-45AA-B4AD-E6DA31AF24ED}" srcId="{15AD5A02-2717-46C7-AD3B-26E65AC1789F}" destId="{D7C24182-B3CA-46E8-A370-663CEAB9ED54}" srcOrd="0" destOrd="0" parTransId="{6501EE4E-38D6-4E75-BEE9-7F76D35D3356}" sibTransId="{AC9C1990-E542-4680-8CB3-55801CF86EAE}"/>
    <dgm:cxn modelId="{6EA3C15D-3EC9-4661-BC36-447BC77123FA}" srcId="{8A253323-2CC3-47D5-8276-7A3AA5072E11}" destId="{D379F8B0-5242-44E2-8926-36D5551D6A0F}" srcOrd="0" destOrd="0" parTransId="{A7EFF50C-0F7D-4731-ABEB-8C81F5C0EA4F}" sibTransId="{8212EEA5-4FDE-47BA-9005-AF41098E1447}"/>
    <dgm:cxn modelId="{BFDE054B-5631-4411-B412-79EE6B9E6F17}" type="presOf" srcId="{5483FCBD-4D7D-4476-B2E9-BEF7D8DDFCC3}" destId="{FBBD3307-A60F-4637-8CCB-2C0B5F830CBE}" srcOrd="0" destOrd="0" presId="urn:microsoft.com/office/officeart/2005/8/layout/hProcess4"/>
    <dgm:cxn modelId="{B819099E-07BE-45E9-A5C4-8D61D2B06F8C}" type="presOf" srcId="{15AD5A02-2717-46C7-AD3B-26E65AC1789F}" destId="{866284A9-16A0-4F17-80A9-7F523093FC08}" srcOrd="0" destOrd="0" presId="urn:microsoft.com/office/officeart/2005/8/layout/hProcess4"/>
    <dgm:cxn modelId="{3AFD7A15-6C4F-454E-AF26-8BE4768F1964}" type="presOf" srcId="{51720B29-4796-4288-BA99-D361C250AF4C}" destId="{45027C67-CFF6-4FB2-8676-AB5CD69BEA29}" srcOrd="0" destOrd="2" presId="urn:microsoft.com/office/officeart/2005/8/layout/hProcess4"/>
    <dgm:cxn modelId="{F6626109-B534-4BA9-BB0C-403D7FFF22BB}" type="presOf" srcId="{51720B29-4796-4288-BA99-D361C250AF4C}" destId="{A6F7CC34-8A43-4251-97E2-7EC471B2A44A}" srcOrd="1" destOrd="2" presId="urn:microsoft.com/office/officeart/2005/8/layout/hProcess4"/>
    <dgm:cxn modelId="{C888099E-180B-4F4A-AF58-E97DAA93314C}" type="presOf" srcId="{89884A2E-1EA4-410C-9808-5AE7302CD98B}" destId="{C287F4E3-9DE5-48AD-B0A5-56F88F90C36E}" srcOrd="1" destOrd="0" presId="urn:microsoft.com/office/officeart/2005/8/layout/hProcess4"/>
    <dgm:cxn modelId="{0E3DF6BC-D14D-4506-BE99-A42BC1DF8DF2}" srcId="{15AD5A02-2717-46C7-AD3B-26E65AC1789F}" destId="{69E73ED6-D24D-4DE2-8B13-1ED3F2921FFA}" srcOrd="1" destOrd="0" parTransId="{E15F201C-A2FA-4D24-9290-CD700F08BE41}" sibTransId="{6BAD105B-1809-4C67-98C4-DB1B06DF8070}"/>
    <dgm:cxn modelId="{969DEA6B-8884-4D84-BDB7-04E516B1D90D}" type="presOf" srcId="{261A84FE-84DD-40E0-B5C0-5A3915EEF4BD}" destId="{C287F4E3-9DE5-48AD-B0A5-56F88F90C36E}" srcOrd="1" destOrd="1" presId="urn:microsoft.com/office/officeart/2005/8/layout/hProcess4"/>
    <dgm:cxn modelId="{E7011472-888E-43FC-82DA-08D196A263C1}" type="presOf" srcId="{A455D9A7-25A3-4E91-84F0-0025EC5DC5EB}" destId="{9129DBF0-2E50-4AB4-856E-8EA1E37FBC7D}" srcOrd="0" destOrd="0" presId="urn:microsoft.com/office/officeart/2005/8/layout/hProcess4"/>
    <dgm:cxn modelId="{CD028E4B-6091-4256-9C95-C1C4BFA7C0E1}" type="presOf" srcId="{D7C24182-B3CA-46E8-A370-663CEAB9ED54}" destId="{45027C67-CFF6-4FB2-8676-AB5CD69BEA29}" srcOrd="0" destOrd="0" presId="urn:microsoft.com/office/officeart/2005/8/layout/hProcess4"/>
    <dgm:cxn modelId="{6140E4E6-CFE1-4AA4-8202-1601E3B2DC63}" type="presOf" srcId="{93409009-5BF3-403F-8185-B704B726D595}" destId="{27673161-BA55-4C87-9496-A9C9CDDB290E}" srcOrd="0" destOrd="1" presId="urn:microsoft.com/office/officeart/2005/8/layout/hProcess4"/>
    <dgm:cxn modelId="{764B9C11-F1F4-4B43-9C02-58F2BE4452D8}" srcId="{20082B99-0885-41C9-A34A-29BC9B42F5B5}" destId="{89884A2E-1EA4-410C-9808-5AE7302CD98B}" srcOrd="0" destOrd="0" parTransId="{C90D61F5-250A-4DCB-B871-1101C8FD72D1}" sibTransId="{43493292-AA7A-4848-8873-B6B4111CA826}"/>
    <dgm:cxn modelId="{F712ACA7-2C06-4152-BFF1-576902EA0A0B}" type="presOf" srcId="{69E73ED6-D24D-4DE2-8B13-1ED3F2921FFA}" destId="{A6F7CC34-8A43-4251-97E2-7EC471B2A44A}" srcOrd="1" destOrd="1" presId="urn:microsoft.com/office/officeart/2005/8/layout/hProcess4"/>
    <dgm:cxn modelId="{F06DD0E3-2DE8-46B0-83A4-5274B29950B2}" srcId="{20082B99-0885-41C9-A34A-29BC9B42F5B5}" destId="{261A84FE-84DD-40E0-B5C0-5A3915EEF4BD}" srcOrd="1" destOrd="0" parTransId="{8A8F8A4E-A561-432A-85DD-CADF3A17B02F}" sibTransId="{8D0ACB58-D33F-41B5-89DD-6B6B4AD65346}"/>
    <dgm:cxn modelId="{515D3122-2CFC-4E22-8D1D-A23EA8E1D0FB}" srcId="{A455D9A7-25A3-4E91-84F0-0025EC5DC5EB}" destId="{15AD5A02-2717-46C7-AD3B-26E65AC1789F}" srcOrd="1" destOrd="0" parTransId="{8B981A40-D4F9-4C11-93C6-64A31C17B479}" sibTransId="{7276157F-9532-40BB-A138-43F9A465DC20}"/>
    <dgm:cxn modelId="{EDA16C01-6D40-4A8D-ABF7-4CD99D3E3EA3}" type="presOf" srcId="{20082B99-0885-41C9-A34A-29BC9B42F5B5}" destId="{39E56155-A80A-41F3-87B0-AED564141E51}" srcOrd="0" destOrd="0" presId="urn:microsoft.com/office/officeart/2005/8/layout/hProcess4"/>
    <dgm:cxn modelId="{E85BD788-9C2A-44F6-96D0-76F4959B9AAE}" type="presOf" srcId="{D379F8B0-5242-44E2-8926-36D5551D6A0F}" destId="{33ED8D5D-37F9-4091-AB2C-2D32EC380F49}" srcOrd="1" destOrd="0" presId="urn:microsoft.com/office/officeart/2005/8/layout/hProcess4"/>
    <dgm:cxn modelId="{02024740-5C70-4683-B48E-A4A6C08CC31A}" type="presOf" srcId="{D7C24182-B3CA-46E8-A370-663CEAB9ED54}" destId="{A6F7CC34-8A43-4251-97E2-7EC471B2A44A}" srcOrd="1" destOrd="0" presId="urn:microsoft.com/office/officeart/2005/8/layout/hProcess4"/>
    <dgm:cxn modelId="{D1169E85-6E50-446D-9B39-AEC92CDA8C96}" type="presOf" srcId="{837CCA59-1831-4489-9E07-52B6CD35F0F2}" destId="{C287F4E3-9DE5-48AD-B0A5-56F88F90C36E}" srcOrd="1" destOrd="2" presId="urn:microsoft.com/office/officeart/2005/8/layout/hProcess4"/>
    <dgm:cxn modelId="{8531E337-A513-4B01-B794-F2BE141AE641}" srcId="{15AD5A02-2717-46C7-AD3B-26E65AC1789F}" destId="{51720B29-4796-4288-BA99-D361C250AF4C}" srcOrd="2" destOrd="0" parTransId="{FCFB5780-A006-4FED-BAAF-61A8142AF875}" sibTransId="{6EE9074E-62EA-4DFE-BC15-3453B8E18679}"/>
    <dgm:cxn modelId="{F1868E7C-6E0A-4E95-B729-380C6AE7358D}" type="presParOf" srcId="{9129DBF0-2E50-4AB4-856E-8EA1E37FBC7D}" destId="{061093B6-D0C4-4758-86C5-51AA42013B8D}" srcOrd="0" destOrd="0" presId="urn:microsoft.com/office/officeart/2005/8/layout/hProcess4"/>
    <dgm:cxn modelId="{68FC40BD-96BD-4784-B82A-B8DEBFD822B8}" type="presParOf" srcId="{9129DBF0-2E50-4AB4-856E-8EA1E37FBC7D}" destId="{55785913-467D-4D0C-93B1-DBC105D8936F}" srcOrd="1" destOrd="0" presId="urn:microsoft.com/office/officeart/2005/8/layout/hProcess4"/>
    <dgm:cxn modelId="{86364C4E-BC3B-4B1A-BA42-AE3C5A747F81}" type="presParOf" srcId="{9129DBF0-2E50-4AB4-856E-8EA1E37FBC7D}" destId="{3FA1BEBF-6374-41FB-8041-941A2F26F6FE}" srcOrd="2" destOrd="0" presId="urn:microsoft.com/office/officeart/2005/8/layout/hProcess4"/>
    <dgm:cxn modelId="{AB72B021-014C-44FB-B489-B6BC6E9A4789}" type="presParOf" srcId="{3FA1BEBF-6374-41FB-8041-941A2F26F6FE}" destId="{106C16C5-A534-4545-8D08-CF43EFEA9DBC}" srcOrd="0" destOrd="0" presId="urn:microsoft.com/office/officeart/2005/8/layout/hProcess4"/>
    <dgm:cxn modelId="{57118032-1344-422E-86A3-A2AEF6380AE4}" type="presParOf" srcId="{106C16C5-A534-4545-8D08-CF43EFEA9DBC}" destId="{BF51DA6B-FD70-4C08-AA4A-9BE566E2E2FA}" srcOrd="0" destOrd="0" presId="urn:microsoft.com/office/officeart/2005/8/layout/hProcess4"/>
    <dgm:cxn modelId="{5F550DEF-57F6-459F-AC1C-D222EF5C27AD}" type="presParOf" srcId="{106C16C5-A534-4545-8D08-CF43EFEA9DBC}" destId="{27673161-BA55-4C87-9496-A9C9CDDB290E}" srcOrd="1" destOrd="0" presId="urn:microsoft.com/office/officeart/2005/8/layout/hProcess4"/>
    <dgm:cxn modelId="{B2037FBB-A977-4F0D-91C0-1ABC7E90CA0A}" type="presParOf" srcId="{106C16C5-A534-4545-8D08-CF43EFEA9DBC}" destId="{33ED8D5D-37F9-4091-AB2C-2D32EC380F49}" srcOrd="2" destOrd="0" presId="urn:microsoft.com/office/officeart/2005/8/layout/hProcess4"/>
    <dgm:cxn modelId="{00E29C3E-9838-4C62-A8EE-FAE6C2307E93}" type="presParOf" srcId="{106C16C5-A534-4545-8D08-CF43EFEA9DBC}" destId="{1FEE80DD-21D8-480B-8602-EDD39902A6B4}" srcOrd="3" destOrd="0" presId="urn:microsoft.com/office/officeart/2005/8/layout/hProcess4"/>
    <dgm:cxn modelId="{910ECC1C-78AF-4A22-822B-9B3123CB05F6}" type="presParOf" srcId="{106C16C5-A534-4545-8D08-CF43EFEA9DBC}" destId="{F3AEE4FC-97FC-42AA-9F22-85CA181279F2}" srcOrd="4" destOrd="0" presId="urn:microsoft.com/office/officeart/2005/8/layout/hProcess4"/>
    <dgm:cxn modelId="{95A9A7C9-B76E-4FAB-A32D-40143B7182D7}" type="presParOf" srcId="{3FA1BEBF-6374-41FB-8041-941A2F26F6FE}" destId="{FBBD3307-A60F-4637-8CCB-2C0B5F830CBE}" srcOrd="1" destOrd="0" presId="urn:microsoft.com/office/officeart/2005/8/layout/hProcess4"/>
    <dgm:cxn modelId="{176E78E8-0734-4820-98A8-130A1591300A}" type="presParOf" srcId="{3FA1BEBF-6374-41FB-8041-941A2F26F6FE}" destId="{7991350D-9FE6-4360-BD97-0C5CA6EDC29D}" srcOrd="2" destOrd="0" presId="urn:microsoft.com/office/officeart/2005/8/layout/hProcess4"/>
    <dgm:cxn modelId="{08054FC8-38F8-4E5E-9798-6F1815FE8D94}" type="presParOf" srcId="{7991350D-9FE6-4360-BD97-0C5CA6EDC29D}" destId="{6D932867-DA48-41E4-883D-0BF1EF83C7EA}" srcOrd="0" destOrd="0" presId="urn:microsoft.com/office/officeart/2005/8/layout/hProcess4"/>
    <dgm:cxn modelId="{E3F754FD-5146-43AE-ACD3-D1A469EB2E8A}" type="presParOf" srcId="{7991350D-9FE6-4360-BD97-0C5CA6EDC29D}" destId="{45027C67-CFF6-4FB2-8676-AB5CD69BEA29}" srcOrd="1" destOrd="0" presId="urn:microsoft.com/office/officeart/2005/8/layout/hProcess4"/>
    <dgm:cxn modelId="{199F8FD4-B419-4AA2-841A-BDAB5BB8F93F}" type="presParOf" srcId="{7991350D-9FE6-4360-BD97-0C5CA6EDC29D}" destId="{A6F7CC34-8A43-4251-97E2-7EC471B2A44A}" srcOrd="2" destOrd="0" presId="urn:microsoft.com/office/officeart/2005/8/layout/hProcess4"/>
    <dgm:cxn modelId="{861C84DB-3396-42F4-B722-E20335FB99E2}" type="presParOf" srcId="{7991350D-9FE6-4360-BD97-0C5CA6EDC29D}" destId="{866284A9-16A0-4F17-80A9-7F523093FC08}" srcOrd="3" destOrd="0" presId="urn:microsoft.com/office/officeart/2005/8/layout/hProcess4"/>
    <dgm:cxn modelId="{32D490C4-A683-44CB-8295-44BE1CEA0DE7}" type="presParOf" srcId="{7991350D-9FE6-4360-BD97-0C5CA6EDC29D}" destId="{90BD4183-7044-48EB-9E62-84466068717E}" srcOrd="4" destOrd="0" presId="urn:microsoft.com/office/officeart/2005/8/layout/hProcess4"/>
    <dgm:cxn modelId="{D204BFC8-C748-41E9-896A-3082193BE13E}" type="presParOf" srcId="{3FA1BEBF-6374-41FB-8041-941A2F26F6FE}" destId="{AFEF3BEE-E450-45D1-80D5-AF76888A3530}" srcOrd="3" destOrd="0" presId="urn:microsoft.com/office/officeart/2005/8/layout/hProcess4"/>
    <dgm:cxn modelId="{3B040B88-A0E4-4603-BBCA-D77956238DF3}" type="presParOf" srcId="{3FA1BEBF-6374-41FB-8041-941A2F26F6FE}" destId="{E8FD18E1-B11B-4E4B-BBC6-AFCA812CCACC}" srcOrd="4" destOrd="0" presId="urn:microsoft.com/office/officeart/2005/8/layout/hProcess4"/>
    <dgm:cxn modelId="{20F36C62-1723-4419-94DA-F43CA911777D}" type="presParOf" srcId="{E8FD18E1-B11B-4E4B-BBC6-AFCA812CCACC}" destId="{EC3BC18B-DAF9-4598-B829-93EC90CD579F}" srcOrd="0" destOrd="0" presId="urn:microsoft.com/office/officeart/2005/8/layout/hProcess4"/>
    <dgm:cxn modelId="{D46637F8-022D-4B76-807A-AEFDBB148CFA}" type="presParOf" srcId="{E8FD18E1-B11B-4E4B-BBC6-AFCA812CCACC}" destId="{4D32AE8C-EBBC-46C2-97F0-6B4CE4381273}" srcOrd="1" destOrd="0" presId="urn:microsoft.com/office/officeart/2005/8/layout/hProcess4"/>
    <dgm:cxn modelId="{1A46C272-7AE4-4C03-AF1A-287093B8C3BF}" type="presParOf" srcId="{E8FD18E1-B11B-4E4B-BBC6-AFCA812CCACC}" destId="{C287F4E3-9DE5-48AD-B0A5-56F88F90C36E}" srcOrd="2" destOrd="0" presId="urn:microsoft.com/office/officeart/2005/8/layout/hProcess4"/>
    <dgm:cxn modelId="{D0CD6442-654F-44EC-AA00-80135E31E353}" type="presParOf" srcId="{E8FD18E1-B11B-4E4B-BBC6-AFCA812CCACC}" destId="{39E56155-A80A-41F3-87B0-AED564141E51}" srcOrd="3" destOrd="0" presId="urn:microsoft.com/office/officeart/2005/8/layout/hProcess4"/>
    <dgm:cxn modelId="{05C46375-CD5A-4484-B19D-4E4C13B4E76E}" type="presParOf" srcId="{E8FD18E1-B11B-4E4B-BBC6-AFCA812CCACC}" destId="{141742DD-2DBA-4072-ABC9-1216FE1FBF24}" srcOrd="4" destOrd="0" presId="urn:microsoft.com/office/officeart/2005/8/layout/hProcess4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28CBC6-40FF-4221-BEA0-84B21B1AF0C3}">
      <dsp:nvSpPr>
        <dsp:cNvPr id="0" name=""/>
        <dsp:cNvSpPr/>
      </dsp:nvSpPr>
      <dsp:spPr>
        <a:xfrm>
          <a:off x="11244" y="0"/>
          <a:ext cx="2159766" cy="823890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Original Content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(Creator)</a:t>
          </a:r>
          <a:endParaRPr lang="en-US" sz="2000" kern="1200" dirty="0"/>
        </a:p>
      </dsp:txBody>
      <dsp:txXfrm>
        <a:off x="11244" y="0"/>
        <a:ext cx="2159766" cy="823890"/>
      </dsp:txXfrm>
    </dsp:sp>
    <dsp:sp modelId="{4DD5B15B-7985-4A55-BA08-C70C8889E6B2}">
      <dsp:nvSpPr>
        <dsp:cNvPr id="0" name=""/>
        <dsp:cNvSpPr/>
      </dsp:nvSpPr>
      <dsp:spPr>
        <a:xfrm>
          <a:off x="2386987" y="144133"/>
          <a:ext cx="457870" cy="535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386987" y="144133"/>
        <a:ext cx="457870" cy="535622"/>
      </dsp:txXfrm>
    </dsp:sp>
    <dsp:sp modelId="{FEE58025-0B43-4487-8DA0-80E8E246CAF1}">
      <dsp:nvSpPr>
        <dsp:cNvPr id="0" name=""/>
        <dsp:cNvSpPr/>
      </dsp:nvSpPr>
      <dsp:spPr>
        <a:xfrm>
          <a:off x="3034916" y="0"/>
          <a:ext cx="2159766" cy="823890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Modifications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(Modifier)</a:t>
          </a:r>
          <a:endParaRPr lang="en-US" sz="2000" kern="1200" dirty="0"/>
        </a:p>
      </dsp:txBody>
      <dsp:txXfrm>
        <a:off x="3034916" y="0"/>
        <a:ext cx="2159766" cy="823890"/>
      </dsp:txXfrm>
    </dsp:sp>
    <dsp:sp modelId="{67C283C5-493C-4194-AEE4-47354B4D8975}">
      <dsp:nvSpPr>
        <dsp:cNvPr id="0" name=""/>
        <dsp:cNvSpPr/>
      </dsp:nvSpPr>
      <dsp:spPr>
        <a:xfrm>
          <a:off x="5410659" y="144133"/>
          <a:ext cx="457870" cy="535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410659" y="144133"/>
        <a:ext cx="457870" cy="535622"/>
      </dsp:txXfrm>
    </dsp:sp>
    <dsp:sp modelId="{2FA8B198-8A8F-424C-96A2-A5C602C3ACA5}">
      <dsp:nvSpPr>
        <dsp:cNvPr id="0" name=""/>
        <dsp:cNvSpPr/>
      </dsp:nvSpPr>
      <dsp:spPr>
        <a:xfrm>
          <a:off x="6058589" y="0"/>
          <a:ext cx="2159766" cy="823890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Modified Content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(Receiver)</a:t>
          </a:r>
          <a:endParaRPr lang="en-US" sz="2000" kern="1200" dirty="0"/>
        </a:p>
      </dsp:txBody>
      <dsp:txXfrm>
        <a:off x="6058589" y="0"/>
        <a:ext cx="2159766" cy="8238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FD1E76-3BF1-4AF4-A400-EB482B8A5F1E}">
      <dsp:nvSpPr>
        <dsp:cNvPr id="0" name=""/>
        <dsp:cNvSpPr/>
      </dsp:nvSpPr>
      <dsp:spPr>
        <a:xfrm>
          <a:off x="7822" y="241610"/>
          <a:ext cx="1753748" cy="7775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Original Content</a:t>
          </a:r>
          <a:endParaRPr lang="en-US" sz="1700" kern="1200" dirty="0"/>
        </a:p>
      </dsp:txBody>
      <dsp:txXfrm>
        <a:off x="7822" y="241610"/>
        <a:ext cx="1753748" cy="518400"/>
      </dsp:txXfrm>
    </dsp:sp>
    <dsp:sp modelId="{30F95A26-CB1B-4E36-9199-53DFC20271A4}">
      <dsp:nvSpPr>
        <dsp:cNvPr id="0" name=""/>
        <dsp:cNvSpPr/>
      </dsp:nvSpPr>
      <dsp:spPr>
        <a:xfrm>
          <a:off x="152391" y="632581"/>
          <a:ext cx="2099570" cy="2772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457200" rIns="120904" bIns="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0" baseline="0" dirty="0" smtClean="0">
              <a:solidFill>
                <a:schemeClr val="tx2"/>
              </a:solidFill>
            </a:rPr>
            <a:t>Content creator authorized to create and modify content</a:t>
          </a:r>
          <a:endParaRPr lang="en-US" sz="1700" kern="0" baseline="0" dirty="0">
            <a:solidFill>
              <a:schemeClr val="tx2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0" baseline="0" dirty="0" smtClean="0">
              <a:solidFill>
                <a:schemeClr val="tx2"/>
              </a:solidFill>
            </a:rPr>
            <a:t>Examples:</a:t>
          </a:r>
          <a:endParaRPr lang="en-US" sz="1700" kern="0" baseline="0" dirty="0">
            <a:solidFill>
              <a:schemeClr val="tx2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0" baseline="0" dirty="0" smtClean="0">
              <a:solidFill>
                <a:schemeClr val="tx2"/>
              </a:solidFill>
            </a:rPr>
            <a:t>Open source “custom-built” applications</a:t>
          </a:r>
          <a:endParaRPr lang="en-US" sz="1700" kern="0" baseline="0" dirty="0">
            <a:solidFill>
              <a:schemeClr val="tx2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0" baseline="0" dirty="0" smtClean="0">
              <a:solidFill>
                <a:schemeClr val="tx2"/>
              </a:solidFill>
            </a:rPr>
            <a:t>Multimedia</a:t>
          </a:r>
          <a:endParaRPr lang="en-US" sz="1700" kern="0" baseline="0" dirty="0">
            <a:solidFill>
              <a:schemeClr val="tx2"/>
            </a:solidFill>
          </a:endParaRPr>
        </a:p>
      </dsp:txBody>
      <dsp:txXfrm>
        <a:off x="152391" y="632581"/>
        <a:ext cx="2099570" cy="2772759"/>
      </dsp:txXfrm>
    </dsp:sp>
    <dsp:sp modelId="{1EA037E3-DE5C-4B0F-BBAF-B44B2EE6736F}">
      <dsp:nvSpPr>
        <dsp:cNvPr id="0" name=""/>
        <dsp:cNvSpPr/>
      </dsp:nvSpPr>
      <dsp:spPr>
        <a:xfrm rot="1350">
          <a:off x="2070661" y="283088"/>
          <a:ext cx="655270" cy="4366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350">
        <a:off x="2070661" y="283088"/>
        <a:ext cx="655270" cy="436632"/>
      </dsp:txXfrm>
    </dsp:sp>
    <dsp:sp modelId="{13178452-BF99-412B-BB76-9A84D03690B3}">
      <dsp:nvSpPr>
        <dsp:cNvPr id="0" name=""/>
        <dsp:cNvSpPr/>
      </dsp:nvSpPr>
      <dsp:spPr>
        <a:xfrm>
          <a:off x="2997930" y="242784"/>
          <a:ext cx="1753748" cy="7775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Modifications</a:t>
          </a:r>
          <a:endParaRPr lang="en-US" sz="1700" kern="1200" dirty="0"/>
        </a:p>
      </dsp:txBody>
      <dsp:txXfrm>
        <a:off x="2997930" y="242784"/>
        <a:ext cx="1753748" cy="518400"/>
      </dsp:txXfrm>
    </dsp:sp>
    <dsp:sp modelId="{9344EFD4-8A5A-4859-A99F-F473257ED579}">
      <dsp:nvSpPr>
        <dsp:cNvPr id="0" name=""/>
        <dsp:cNvSpPr/>
      </dsp:nvSpPr>
      <dsp:spPr>
        <a:xfrm>
          <a:off x="3151802" y="632572"/>
          <a:ext cx="2106006" cy="2768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457200" rIns="10668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chemeClr val="tx2"/>
              </a:solidFill>
            </a:rPr>
            <a:t>Limited number of trusted members (content modifiers)</a:t>
          </a:r>
          <a:endParaRPr lang="en-US" sz="1500" kern="1200" dirty="0">
            <a:solidFill>
              <a:schemeClr val="tx2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chemeClr val="tx2"/>
              </a:solidFill>
            </a:rPr>
            <a:t>Modifications compliant to </a:t>
          </a:r>
          <a:r>
            <a:rPr lang="en-US" sz="1500" b="1" kern="1200" dirty="0" smtClean="0">
              <a:solidFill>
                <a:schemeClr val="tx2"/>
              </a:solidFill>
            </a:rPr>
            <a:t>agreement</a:t>
          </a:r>
          <a:r>
            <a:rPr lang="en-US" sz="1500" kern="1200" dirty="0" smtClean="0">
              <a:solidFill>
                <a:schemeClr val="tx2"/>
              </a:solidFill>
            </a:rPr>
            <a:t> with creator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3151802" y="632572"/>
        <a:ext cx="2106006" cy="2768061"/>
      </dsp:txXfrm>
    </dsp:sp>
    <dsp:sp modelId="{192D6B46-897E-4AD5-8068-12D0748029E5}">
      <dsp:nvSpPr>
        <dsp:cNvPr id="0" name=""/>
        <dsp:cNvSpPr/>
      </dsp:nvSpPr>
      <dsp:spPr>
        <a:xfrm rot="21584241">
          <a:off x="5061569" y="276721"/>
          <a:ext cx="656982" cy="4366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21584241">
        <a:off x="5061569" y="276721"/>
        <a:ext cx="656982" cy="436632"/>
      </dsp:txXfrm>
    </dsp:sp>
    <dsp:sp modelId="{13B52B77-5EE1-406B-B032-46A1B6BB43C3}">
      <dsp:nvSpPr>
        <dsp:cNvPr id="0" name=""/>
        <dsp:cNvSpPr/>
      </dsp:nvSpPr>
      <dsp:spPr>
        <a:xfrm>
          <a:off x="5991255" y="229062"/>
          <a:ext cx="1753748" cy="7775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Modified Content</a:t>
          </a:r>
          <a:endParaRPr lang="en-US" sz="1700" kern="1200" dirty="0"/>
        </a:p>
      </dsp:txBody>
      <dsp:txXfrm>
        <a:off x="5991255" y="229062"/>
        <a:ext cx="1753748" cy="518400"/>
      </dsp:txXfrm>
    </dsp:sp>
    <dsp:sp modelId="{EF5D6801-1A3C-485B-A19C-048ED0CCD77E}">
      <dsp:nvSpPr>
        <dsp:cNvPr id="0" name=""/>
        <dsp:cNvSpPr/>
      </dsp:nvSpPr>
      <dsp:spPr>
        <a:xfrm>
          <a:off x="6155632" y="640878"/>
          <a:ext cx="2141291" cy="27692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457200" rIns="10668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chemeClr val="tx2"/>
              </a:solidFill>
            </a:rPr>
            <a:t>Large number of caches and content receivers</a:t>
          </a:r>
          <a:endParaRPr lang="en-US" sz="1500" kern="1200" dirty="0">
            <a:solidFill>
              <a:schemeClr val="tx2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chemeClr val="tx2"/>
              </a:solidFill>
            </a:rPr>
            <a:t>Must be able to verify authenticity and integrity of modified content 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6155632" y="640878"/>
        <a:ext cx="2141291" cy="276926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9F716D-245B-4C88-A848-667CE5500356}">
      <dsp:nvSpPr>
        <dsp:cNvPr id="0" name=""/>
        <dsp:cNvSpPr/>
      </dsp:nvSpPr>
      <dsp:spPr>
        <a:xfrm>
          <a:off x="790" y="79761"/>
          <a:ext cx="1769683" cy="7343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Delegator</a:t>
          </a:r>
          <a:endParaRPr lang="en-US" sz="1700" kern="1200" dirty="0"/>
        </a:p>
      </dsp:txBody>
      <dsp:txXfrm>
        <a:off x="790" y="79761"/>
        <a:ext cx="1769683" cy="489600"/>
      </dsp:txXfrm>
    </dsp:sp>
    <dsp:sp modelId="{E4977839-4609-4EA9-93F9-51C66D0B4580}">
      <dsp:nvSpPr>
        <dsp:cNvPr id="0" name=""/>
        <dsp:cNvSpPr/>
      </dsp:nvSpPr>
      <dsp:spPr>
        <a:xfrm>
          <a:off x="172935" y="569361"/>
          <a:ext cx="2150324" cy="28783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Transfers signing rights and capabilities to proxy</a:t>
          </a:r>
          <a:endParaRPr lang="en-US" sz="1700" kern="1200" dirty="0">
            <a:solidFill>
              <a:schemeClr val="tx2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Delegation-by-</a:t>
          </a:r>
          <a:r>
            <a:rPr lang="en-US" sz="1700" b="1" kern="1200" dirty="0" smtClean="0">
              <a:solidFill>
                <a:schemeClr val="tx2"/>
              </a:solidFill>
            </a:rPr>
            <a:t>warrant</a:t>
          </a:r>
          <a:r>
            <a:rPr lang="en-US" sz="1700" kern="1200" dirty="0" smtClean="0">
              <a:solidFill>
                <a:schemeClr val="tx2"/>
              </a:solidFill>
            </a:rPr>
            <a:t>: agreements between delegator and proxy </a:t>
          </a:r>
          <a:endParaRPr lang="en-US" sz="1700" kern="1200" baseline="0" dirty="0">
            <a:solidFill>
              <a:schemeClr val="tx2"/>
            </a:solidFill>
          </a:endParaRPr>
        </a:p>
      </dsp:txBody>
      <dsp:txXfrm>
        <a:off x="172935" y="569361"/>
        <a:ext cx="2150324" cy="2878312"/>
      </dsp:txXfrm>
    </dsp:sp>
    <dsp:sp modelId="{723F40F2-7A92-4097-91DB-AF4B6F901A5D}">
      <dsp:nvSpPr>
        <dsp:cNvPr id="0" name=""/>
        <dsp:cNvSpPr/>
      </dsp:nvSpPr>
      <dsp:spPr>
        <a:xfrm>
          <a:off x="2086331" y="104261"/>
          <a:ext cx="669618" cy="44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086331" y="104261"/>
        <a:ext cx="669618" cy="440599"/>
      </dsp:txXfrm>
    </dsp:sp>
    <dsp:sp modelId="{CEE3F045-85FE-4CA9-AA4D-88DFE3947DA3}">
      <dsp:nvSpPr>
        <dsp:cNvPr id="0" name=""/>
        <dsp:cNvSpPr/>
      </dsp:nvSpPr>
      <dsp:spPr>
        <a:xfrm>
          <a:off x="3033904" y="79761"/>
          <a:ext cx="1769683" cy="7343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Proxy</a:t>
          </a:r>
          <a:endParaRPr lang="en-US" sz="1700" kern="1200" dirty="0"/>
        </a:p>
      </dsp:txBody>
      <dsp:txXfrm>
        <a:off x="3033904" y="79761"/>
        <a:ext cx="1769683" cy="489600"/>
      </dsp:txXfrm>
    </dsp:sp>
    <dsp:sp modelId="{FC57D812-1D40-4D30-9C70-CD0D05C0668B}">
      <dsp:nvSpPr>
        <dsp:cNvPr id="0" name=""/>
        <dsp:cNvSpPr/>
      </dsp:nvSpPr>
      <dsp:spPr>
        <a:xfrm>
          <a:off x="3212065" y="569361"/>
          <a:ext cx="2138290" cy="28783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Sign messages on behalf of delegator</a:t>
          </a:r>
          <a:endParaRPr lang="en-US" sz="1700" kern="1200" dirty="0">
            <a:solidFill>
              <a:schemeClr val="tx2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Messages should conform to warrant</a:t>
          </a:r>
          <a:endParaRPr lang="en-US" sz="1700" kern="1200" dirty="0">
            <a:solidFill>
              <a:schemeClr val="tx2"/>
            </a:solidFill>
          </a:endParaRPr>
        </a:p>
      </dsp:txBody>
      <dsp:txXfrm>
        <a:off x="3212065" y="569361"/>
        <a:ext cx="2138290" cy="2878312"/>
      </dsp:txXfrm>
    </dsp:sp>
    <dsp:sp modelId="{A562269B-2ADC-48D9-80C9-3AE501E7706E}">
      <dsp:nvSpPr>
        <dsp:cNvPr id="0" name=""/>
        <dsp:cNvSpPr/>
      </dsp:nvSpPr>
      <dsp:spPr>
        <a:xfrm>
          <a:off x="5117940" y="104261"/>
          <a:ext cx="666429" cy="44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117940" y="104261"/>
        <a:ext cx="666429" cy="440599"/>
      </dsp:txXfrm>
    </dsp:sp>
    <dsp:sp modelId="{B318FC57-0ECD-4A7C-A6D8-AA6B931562B0}">
      <dsp:nvSpPr>
        <dsp:cNvPr id="0" name=""/>
        <dsp:cNvSpPr/>
      </dsp:nvSpPr>
      <dsp:spPr>
        <a:xfrm>
          <a:off x="6061001" y="79761"/>
          <a:ext cx="1769683" cy="73439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Verifier</a:t>
          </a:r>
          <a:endParaRPr lang="en-US" sz="1700" kern="1200" dirty="0"/>
        </a:p>
      </dsp:txBody>
      <dsp:txXfrm>
        <a:off x="6061001" y="79761"/>
        <a:ext cx="1769683" cy="489600"/>
      </dsp:txXfrm>
    </dsp:sp>
    <dsp:sp modelId="{7D59E924-9A2E-4C35-A6A1-FDB4FE4073AB}">
      <dsp:nvSpPr>
        <dsp:cNvPr id="0" name=""/>
        <dsp:cNvSpPr/>
      </dsp:nvSpPr>
      <dsp:spPr>
        <a:xfrm>
          <a:off x="6252196" y="569361"/>
          <a:ext cx="2112222" cy="28783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Verify authenticity </a:t>
          </a:r>
          <a:r>
            <a:rPr lang="en-US" sz="1700" kern="1200" dirty="0" err="1" smtClean="0">
              <a:solidFill>
                <a:schemeClr val="tx2"/>
              </a:solidFill>
            </a:rPr>
            <a:t>w.r.t</a:t>
          </a:r>
          <a:r>
            <a:rPr lang="en-US" sz="1700" kern="1200" dirty="0" smtClean="0">
              <a:solidFill>
                <a:schemeClr val="tx2"/>
              </a:solidFill>
            </a:rPr>
            <a:t>. delegator and proxy</a:t>
          </a:r>
          <a:endParaRPr lang="en-US" sz="1700" kern="1200" dirty="0">
            <a:solidFill>
              <a:schemeClr val="tx2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Verify delegator authorized proxy</a:t>
          </a:r>
          <a:endParaRPr lang="en-US" sz="1700" kern="1200" dirty="0">
            <a:solidFill>
              <a:schemeClr val="tx2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2"/>
              </a:solidFill>
            </a:rPr>
            <a:t>Modifications conform to agreements (warrant)</a:t>
          </a:r>
          <a:endParaRPr lang="en-US" sz="1700" kern="1200" dirty="0">
            <a:solidFill>
              <a:schemeClr val="tx2"/>
            </a:solidFill>
          </a:endParaRPr>
        </a:p>
      </dsp:txBody>
      <dsp:txXfrm>
        <a:off x="6252196" y="569361"/>
        <a:ext cx="2112222" cy="287831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673161-BA55-4C87-9496-A9C9CDDB290E}">
      <dsp:nvSpPr>
        <dsp:cNvPr id="0" name=""/>
        <dsp:cNvSpPr/>
      </dsp:nvSpPr>
      <dsp:spPr>
        <a:xfrm>
          <a:off x="1798" y="1068373"/>
          <a:ext cx="2085852" cy="1759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Generates trapdoor hash of warrant using hash key of proxy</a:t>
          </a:r>
          <a:endParaRPr lang="en-US" sz="1600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Signs hashed warrant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1798" y="1068373"/>
        <a:ext cx="2085852" cy="1382650"/>
      </dsp:txXfrm>
    </dsp:sp>
    <dsp:sp modelId="{FBBD3307-A60F-4637-8CCB-2C0B5F830CBE}">
      <dsp:nvSpPr>
        <dsp:cNvPr id="0" name=""/>
        <dsp:cNvSpPr/>
      </dsp:nvSpPr>
      <dsp:spPr>
        <a:xfrm>
          <a:off x="1195082" y="1516057"/>
          <a:ext cx="2783658" cy="2783658"/>
        </a:xfrm>
        <a:prstGeom prst="leftCircularArrow">
          <a:avLst>
            <a:gd name="adj1" fmla="val 2307"/>
            <a:gd name="adj2" fmla="val 278341"/>
            <a:gd name="adj3" fmla="val 2305974"/>
            <a:gd name="adj4" fmla="val 9276611"/>
            <a:gd name="adj5" fmla="val 2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EE80DD-21D8-480B-8602-EDD39902A6B4}">
      <dsp:nvSpPr>
        <dsp:cNvPr id="0" name=""/>
        <dsp:cNvSpPr/>
      </dsp:nvSpPr>
      <dsp:spPr>
        <a:xfrm>
          <a:off x="465320" y="2666264"/>
          <a:ext cx="1854091" cy="737310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(warrant, signature) </a:t>
          </a:r>
          <a:endParaRPr lang="en-US" sz="2000" kern="1200" dirty="0"/>
        </a:p>
      </dsp:txBody>
      <dsp:txXfrm>
        <a:off x="465320" y="2666264"/>
        <a:ext cx="1854091" cy="737310"/>
      </dsp:txXfrm>
    </dsp:sp>
    <dsp:sp modelId="{45027C67-CFF6-4FB2-8676-AB5CD69BEA29}">
      <dsp:nvSpPr>
        <dsp:cNvPr id="0" name=""/>
        <dsp:cNvSpPr/>
      </dsp:nvSpPr>
      <dsp:spPr>
        <a:xfrm>
          <a:off x="2648111" y="1097109"/>
          <a:ext cx="2979181" cy="24813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0" rIns="123825" bIns="54864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Does not generate signature in traditional sense</a:t>
          </a:r>
          <a:endParaRPr lang="en-US" sz="1600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Uses its trapdoor key to find  collision  between hash of warrant and message</a:t>
          </a:r>
          <a:endParaRPr lang="en-US" sz="1600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Proxy  signature = (collision result) + (signature on warrant)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2648111" y="1628828"/>
        <a:ext cx="2979181" cy="1949636"/>
      </dsp:txXfrm>
    </dsp:sp>
    <dsp:sp modelId="{AFEF3BEE-E450-45D1-80D5-AF76888A3530}">
      <dsp:nvSpPr>
        <dsp:cNvPr id="0" name=""/>
        <dsp:cNvSpPr/>
      </dsp:nvSpPr>
      <dsp:spPr>
        <a:xfrm rot="11305972" flipH="1" flipV="1">
          <a:off x="4423621" y="21325"/>
          <a:ext cx="2409265" cy="2417547"/>
        </a:xfrm>
        <a:prstGeom prst="circularArrow">
          <a:avLst>
            <a:gd name="adj1" fmla="val 2559"/>
            <a:gd name="adj2" fmla="val 310542"/>
            <a:gd name="adj3" fmla="val 20019473"/>
            <a:gd name="adj4" fmla="val 13081036"/>
            <a:gd name="adj5" fmla="val 298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6284A9-16A0-4F17-80A9-7F523093FC08}">
      <dsp:nvSpPr>
        <dsp:cNvPr id="0" name=""/>
        <dsp:cNvSpPr/>
      </dsp:nvSpPr>
      <dsp:spPr>
        <a:xfrm>
          <a:off x="4000068" y="500920"/>
          <a:ext cx="1854091" cy="737310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Proxy signature</a:t>
          </a:r>
          <a:endParaRPr lang="en-US" sz="2000" kern="1200" dirty="0"/>
        </a:p>
      </dsp:txBody>
      <dsp:txXfrm>
        <a:off x="4000068" y="500920"/>
        <a:ext cx="1854091" cy="737310"/>
      </dsp:txXfrm>
    </dsp:sp>
    <dsp:sp modelId="{4D32AE8C-EBBC-46C2-97F0-6B4CE4381273}">
      <dsp:nvSpPr>
        <dsp:cNvPr id="0" name=""/>
        <dsp:cNvSpPr/>
      </dsp:nvSpPr>
      <dsp:spPr>
        <a:xfrm>
          <a:off x="6143386" y="1097244"/>
          <a:ext cx="2085852" cy="18712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70000"/>
          </a:schemeClr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Check message conforms to warrant</a:t>
          </a:r>
          <a:endParaRPr lang="en-US" sz="1600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Verify signature on warrant</a:t>
          </a:r>
          <a:endParaRPr lang="en-US" sz="1600" kern="1200" dirty="0">
            <a:solidFill>
              <a:schemeClr val="tx2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2"/>
              </a:solidFill>
            </a:rPr>
            <a:t>Check that hash values match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6143386" y="1097244"/>
        <a:ext cx="2085852" cy="1470270"/>
      </dsp:txXfrm>
    </dsp:sp>
    <dsp:sp modelId="{39E56155-A80A-41F3-87B0-AED564141E51}">
      <dsp:nvSpPr>
        <dsp:cNvPr id="0" name=""/>
        <dsp:cNvSpPr/>
      </dsp:nvSpPr>
      <dsp:spPr>
        <a:xfrm>
          <a:off x="6373710" y="2854279"/>
          <a:ext cx="1854091" cy="737310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300" kern="1200" dirty="0"/>
        </a:p>
      </dsp:txBody>
      <dsp:txXfrm>
        <a:off x="6373710" y="2854279"/>
        <a:ext cx="1854091" cy="737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A1EE459-6835-45F1-81CD-8724038DAED0}" type="datetimeFigureOut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FB4B267-09AF-406B-93D5-7A31747CA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54338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54337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67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54538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8938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54338" cy="439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54337" cy="439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575D6BA-46E7-4AB4-A89F-5CFB5325FF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667F4AA-E393-408C-8B71-837DC36C39EA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DFDB15-A786-4C3F-A210-E4B917004D42}" type="slidenum">
              <a:rPr lang="en-GB" smtClean="0">
                <a:latin typeface="Arial" charset="0"/>
              </a:rPr>
              <a:pPr/>
              <a:t>2</a:t>
            </a:fld>
            <a:endParaRPr lang="en-GB" smtClean="0">
              <a:latin typeface="Arial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31" tIns="45716" rIns="91431" bIns="45716" anchor="ctr"/>
          <a:lstStyle/>
          <a:p>
            <a:endParaRPr lang="en-US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361930C-DB07-4685-B751-4229C956E7BE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6246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714F230-B4A4-4418-8900-3281163AF88C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F10D305-F9DE-439A-A611-0D84545B1998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A96FFB0-BA9C-415A-AC43-C811080103CF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06BAF91-757A-4952-8298-CFB821205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C1EA8-4172-4FD0-947B-328D505F62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C3443-B121-40DF-B32F-3A42BF6CFD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6764338" cy="2116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ECA07-D07C-4CAC-8EB2-899E2867E9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4F9F8-068A-49C3-AB50-8B665CEDC6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6EA6A-C0FA-4F99-AB1C-FC91175C41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D4708-8B59-4F2C-8D3D-31C51A1286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E96DF-2782-467C-A994-ADF4CF075F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FCC44-923F-41B6-852C-C40F7B9C0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D4C9E-0C8B-425D-9028-6FE283F3B9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DB1FE-DC0A-4351-A84B-70976F33B8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F886-1756-44CD-BB17-04C2D4C136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buFont typeface="Arial" charset="0"/>
              <a:buNone/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buFont typeface="Arial" charset="0"/>
              <a:buNone/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The Georgetown University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buFont typeface="Arial" charset="0"/>
              <a:buNone/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FDFA2EB-C184-4401-BF59-2BB8FB2A50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4" r:id="rId1"/>
    <p:sldLayoutId id="2147484426" r:id="rId2"/>
    <p:sldLayoutId id="2147484435" r:id="rId3"/>
    <p:sldLayoutId id="2147484427" r:id="rId4"/>
    <p:sldLayoutId id="2147484428" r:id="rId5"/>
    <p:sldLayoutId id="2147484429" r:id="rId6"/>
    <p:sldLayoutId id="2147484430" r:id="rId7"/>
    <p:sldLayoutId id="2147484436" r:id="rId8"/>
    <p:sldLayoutId id="2147484437" r:id="rId9"/>
    <p:sldLayoutId id="2147484431" r:id="rId10"/>
    <p:sldLayoutId id="2147484432" r:id="rId11"/>
    <p:sldLayoutId id="2147484433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6919913" cy="2532063"/>
          </a:xfrm>
        </p:spPr>
        <p:txBody>
          <a:bodyPr lIns="54000" rIns="54000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Design of Secure and Energy-Efficient Wireless Ad-Hoc Sensor Networks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447800" y="3429000"/>
            <a:ext cx="6248400" cy="2200275"/>
          </a:xfrm>
        </p:spPr>
        <p:txBody>
          <a:bodyPr lIns="90000" tIns="46800" rIns="90000" bIns="46800"/>
          <a:lstStyle/>
          <a:p>
            <a:pPr marL="0" indent="0" algn="ctr" eaLnBrk="1" hangingPunct="1"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err="1" smtClean="0"/>
              <a:t>Mukesh</a:t>
            </a:r>
            <a:r>
              <a:rPr lang="en-GB" sz="2800" dirty="0" smtClean="0"/>
              <a:t> </a:t>
            </a:r>
            <a:r>
              <a:rPr lang="en-GB" sz="2800" dirty="0" err="1" smtClean="0"/>
              <a:t>Singhal</a:t>
            </a:r>
            <a:endParaRPr lang="en-GB" sz="2800" dirty="0" smtClean="0"/>
          </a:p>
          <a:p>
            <a:pPr marL="0" indent="0" algn="ctr" eaLnBrk="1" hangingPunct="1"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dirty="0" smtClean="0">
                <a:solidFill>
                  <a:srgbClr val="000099"/>
                </a:solidFill>
              </a:rPr>
              <a:t>Laboratory For Advanced Networking</a:t>
            </a:r>
          </a:p>
          <a:p>
            <a:pPr marL="0" indent="0" algn="ctr" eaLnBrk="1" hangingPunct="1"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dirty="0" smtClean="0">
                <a:solidFill>
                  <a:srgbClr val="000099"/>
                </a:solidFill>
              </a:rPr>
              <a:t>Department of Computer Science</a:t>
            </a:r>
          </a:p>
          <a:p>
            <a:pPr marL="0" indent="0" algn="ctr" eaLnBrk="1" hangingPunct="1"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dirty="0" smtClean="0">
                <a:solidFill>
                  <a:srgbClr val="000099"/>
                </a:solidFill>
              </a:rPr>
              <a:t>University of Kentucky</a:t>
            </a:r>
            <a:endParaRPr lang="en-GB" sz="2800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Adaptive Content Distribution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127100"/>
          <a:ext cx="8229600" cy="823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>
          <a:xfrm>
            <a:off x="457200" y="2073275"/>
            <a:ext cx="8229600" cy="4394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7315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sz="2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2093913"/>
            <a:ext cx="8229600" cy="4373562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/>
          <a:p>
            <a:pPr marL="274320" indent="-274320" defTabSz="9144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Need for adaptive content has accelerated</a:t>
            </a: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Personalized user experience</a:t>
            </a: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 err="1">
                <a:solidFill>
                  <a:schemeClr val="tx1"/>
                </a:solidFill>
                <a:latin typeface="+mn-lt"/>
              </a:rPr>
              <a:t>Transcoding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of multimedia content</a:t>
            </a: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Open source “custom” built applications 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274320" indent="-274320" defTabSz="9144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Steps in adaptive content distribution</a:t>
            </a:r>
            <a:endParaRPr lang="en-US" sz="2800" i="1" dirty="0">
              <a:solidFill>
                <a:schemeClr val="tx1"/>
              </a:solidFill>
              <a:latin typeface="+mn-lt"/>
            </a:endParaRP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Content creator (tier-1 provider) publishes original content</a:t>
            </a: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Authorized third parties (tier-2 providers) modify content within restrictions agreed upon with original creator</a:t>
            </a:r>
          </a:p>
          <a:p>
            <a:pPr marL="640080" lvl="1" indent="-24688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Modified content distributed to end user based on his/her preference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Problem: End-to-End Authentication for Adaptive Content Distribution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1371600"/>
          <a:ext cx="83058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914900"/>
            <a:ext cx="8229600" cy="1274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Traditional solutions cannot handle content adaptation while preserving end-to-end authenticity, integrity.</a:t>
            </a:r>
          </a:p>
          <a:p>
            <a:pPr marL="274320" indent="-274320">
              <a:lnSpc>
                <a:spcPct val="10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Issues – Availability, Scalability, Communication overhead.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Our Approach: Proxy Signatures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4349750"/>
            <a:ext cx="8229600" cy="202565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We developed a simple, efficient, secure trapdoor hash-based proxy signatures – first of its kind in the literature.</a:t>
            </a:r>
          </a:p>
          <a:p>
            <a:pPr>
              <a:defRPr/>
            </a:pP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381000" y="914400"/>
          <a:ext cx="8365210" cy="3527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520700" y="-292100"/>
            <a:ext cx="8166100" cy="1143000"/>
          </a:xfrm>
        </p:spPr>
        <p:txBody>
          <a:bodyPr lIns="82945" tIns="41473" rIns="82945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Authentication based on Trapdoor Hash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990600"/>
            <a:ext cx="8193087" cy="5668962"/>
          </a:xfrm>
        </p:spPr>
        <p:txBody>
          <a:bodyPr lIns="82945" tIns="41473" rIns="82945" bIns="41473">
            <a:normAutofit lnSpcReduction="10000"/>
          </a:bodyPr>
          <a:lstStyle/>
          <a:p>
            <a:pPr>
              <a:defRPr/>
            </a:pPr>
            <a:r>
              <a:rPr lang="en-US" sz="3200" dirty="0" smtClean="0"/>
              <a:t>Features</a:t>
            </a:r>
          </a:p>
          <a:p>
            <a:pPr lvl="1">
              <a:defRPr/>
            </a:pPr>
            <a:r>
              <a:rPr lang="en-US" dirty="0" smtClean="0"/>
              <a:t>Associated  with a private (trapdoor) key,  a public (hash) key </a:t>
            </a:r>
          </a:p>
          <a:p>
            <a:pPr lvl="1">
              <a:defRPr/>
            </a:pPr>
            <a:r>
              <a:rPr lang="en-US" dirty="0" smtClean="0"/>
              <a:t>Collisions difficult to find without knowledge of private key</a:t>
            </a:r>
          </a:p>
          <a:p>
            <a:pPr lvl="1">
              <a:defRPr/>
            </a:pPr>
            <a:r>
              <a:rPr lang="en-US" dirty="0" smtClean="0"/>
              <a:t>Given private key along with trapdoor hash on message, feasible to find collisions</a:t>
            </a:r>
          </a:p>
          <a:p>
            <a:pPr lvl="1">
              <a:defRPr/>
            </a:pPr>
            <a:r>
              <a:rPr lang="en-US" dirty="0" smtClean="0"/>
              <a:t>Collisions in a trapdoor hash function can be used to implement authentication.</a:t>
            </a:r>
          </a:p>
          <a:p>
            <a:pPr>
              <a:defRPr/>
            </a:pPr>
            <a:r>
              <a:rPr lang="en-US" sz="3200" dirty="0" smtClean="0"/>
              <a:t>An Example (DL-based)</a:t>
            </a:r>
          </a:p>
          <a:p>
            <a:pPr lvl="1">
              <a:defRPr/>
            </a:pPr>
            <a:r>
              <a:rPr lang="en-US" dirty="0" smtClean="0"/>
              <a:t>Trapdoor key – </a:t>
            </a:r>
            <a:r>
              <a:rPr lang="en-US" i="1" dirty="0" smtClean="0"/>
              <a:t>TK</a:t>
            </a:r>
            <a:r>
              <a:rPr lang="en-US" dirty="0" smtClean="0"/>
              <a:t>. Hash key –  </a:t>
            </a:r>
            <a:r>
              <a:rPr lang="en-US" i="1" dirty="0" smtClean="0"/>
              <a:t>HK</a:t>
            </a:r>
            <a:r>
              <a:rPr lang="en-US" dirty="0" smtClean="0"/>
              <a:t> = </a:t>
            </a:r>
            <a:r>
              <a:rPr lang="en-US" i="1" dirty="0" smtClean="0"/>
              <a:t>g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TK</a:t>
            </a:r>
            <a:r>
              <a:rPr lang="en-US" baseline="30000" dirty="0" smtClean="0"/>
              <a:t>)</a:t>
            </a:r>
          </a:p>
          <a:p>
            <a:pPr lvl="1">
              <a:defRPr/>
            </a:pPr>
            <a:r>
              <a:rPr lang="en-US" dirty="0" smtClean="0"/>
              <a:t>Trapdoor hash of message </a:t>
            </a:r>
            <a:r>
              <a:rPr lang="en-US" i="1" dirty="0" smtClean="0"/>
              <a:t>m</a:t>
            </a:r>
            <a:r>
              <a:rPr lang="en-US" dirty="0" smtClean="0"/>
              <a:t> under hash key </a:t>
            </a:r>
            <a:r>
              <a:rPr lang="en-US" i="1" dirty="0" smtClean="0"/>
              <a:t>HK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i="1" dirty="0" smtClean="0"/>
              <a:t>TH</a:t>
            </a:r>
            <a:r>
              <a:rPr lang="en-US" i="1" baseline="-25000" dirty="0" smtClean="0"/>
              <a:t>HK</a:t>
            </a:r>
            <a:r>
              <a:rPr lang="en-US" dirty="0" smtClean="0"/>
              <a:t>(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/>
              <a:t>r</a:t>
            </a:r>
            <a:r>
              <a:rPr lang="en-US" dirty="0" smtClean="0"/>
              <a:t>) = </a:t>
            </a:r>
            <a:r>
              <a:rPr lang="en-US" i="1" dirty="0" smtClean="0"/>
              <a:t>g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i="1" dirty="0" smtClean="0"/>
              <a:t>HK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r</a:t>
            </a:r>
            <a:r>
              <a:rPr lang="en-US" baseline="30000" dirty="0" smtClean="0"/>
              <a:t>)</a:t>
            </a:r>
          </a:p>
          <a:p>
            <a:pPr lvl="1">
              <a:defRPr/>
            </a:pPr>
            <a:r>
              <a:rPr lang="en-US" dirty="0" smtClean="0"/>
              <a:t>Given (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/>
              <a:t>r</a:t>
            </a:r>
            <a:r>
              <a:rPr lang="en-US" dirty="0" smtClean="0"/>
              <a:t>), another message </a:t>
            </a:r>
            <a:r>
              <a:rPr lang="en-US" i="1" dirty="0" smtClean="0"/>
              <a:t>w</a:t>
            </a:r>
            <a:r>
              <a:rPr lang="en-US" dirty="0" smtClean="0"/>
              <a:t>, and trapdoor key </a:t>
            </a:r>
            <a:r>
              <a:rPr lang="en-US" i="1" dirty="0" smtClean="0"/>
              <a:t>TK</a:t>
            </a:r>
            <a:r>
              <a:rPr lang="en-US" dirty="0" smtClean="0"/>
              <a:t> find collision </a:t>
            </a:r>
            <a:r>
              <a:rPr lang="en-US" i="1" dirty="0" smtClean="0"/>
              <a:t>c</a:t>
            </a:r>
            <a:r>
              <a:rPr lang="en-US" dirty="0" smtClean="0"/>
              <a:t> such that </a:t>
            </a:r>
            <a:r>
              <a:rPr lang="en-US" i="1" dirty="0" smtClean="0"/>
              <a:t>TH</a:t>
            </a:r>
            <a:r>
              <a:rPr lang="en-US" i="1" baseline="-25000" dirty="0" smtClean="0"/>
              <a:t>HK</a:t>
            </a:r>
            <a:r>
              <a:rPr lang="en-US" dirty="0" smtClean="0"/>
              <a:t>(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/>
              <a:t>r</a:t>
            </a:r>
            <a:r>
              <a:rPr lang="en-US" dirty="0" smtClean="0"/>
              <a:t>) = </a:t>
            </a:r>
            <a:r>
              <a:rPr lang="en-US" i="1" dirty="0" smtClean="0"/>
              <a:t>TH</a:t>
            </a:r>
            <a:r>
              <a:rPr lang="en-US" i="1" baseline="-25000" dirty="0" smtClean="0"/>
              <a:t>HK</a:t>
            </a:r>
            <a:r>
              <a:rPr lang="en-US" dirty="0" smtClean="0"/>
              <a:t>(</a:t>
            </a:r>
            <a:r>
              <a:rPr lang="en-US" i="1" dirty="0" err="1" smtClean="0"/>
              <a:t>w</a:t>
            </a:r>
            <a:r>
              <a:rPr lang="en-US" dirty="0" err="1" smtClean="0"/>
              <a:t>,</a:t>
            </a:r>
            <a:r>
              <a:rPr lang="en-US" i="1" dirty="0" err="1" smtClean="0"/>
              <a:t>c</a:t>
            </a:r>
            <a:r>
              <a:rPr lang="en-US" dirty="0" smtClean="0"/>
              <a:t>) as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TK</a:t>
            </a:r>
            <a:r>
              <a:rPr lang="en-US" baseline="30000" dirty="0" smtClean="0"/>
              <a:t>-1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i="1" dirty="0" smtClean="0"/>
              <a:t>w</a:t>
            </a:r>
            <a:r>
              <a:rPr lang="en-US" dirty="0" smtClean="0"/>
              <a:t>) </a:t>
            </a:r>
            <a:r>
              <a:rPr lang="en-US" i="1" dirty="0" smtClean="0"/>
              <a:t>+ 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z="3600" b="1" smtClean="0"/>
              <a:t>Basic Idea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4487863"/>
            <a:ext cx="8229600" cy="2117725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sz="3100" dirty="0" smtClean="0"/>
              <a:t>Features</a:t>
            </a:r>
          </a:p>
          <a:p>
            <a:pPr lvl="1">
              <a:defRPr/>
            </a:pPr>
            <a:r>
              <a:rPr lang="en-US" sz="2600" dirty="0" smtClean="0"/>
              <a:t>Non transferable - only proxy knows trapdoor key</a:t>
            </a:r>
          </a:p>
          <a:p>
            <a:pPr lvl="1">
              <a:defRPr/>
            </a:pPr>
            <a:r>
              <a:rPr lang="en-US" sz="2600" dirty="0" smtClean="0"/>
              <a:t>Highly efficient – fast generation, verification and small signatures</a:t>
            </a:r>
          </a:p>
          <a:p>
            <a:pPr lvl="1">
              <a:defRPr/>
            </a:pPr>
            <a:r>
              <a:rPr lang="en-US" sz="2600" dirty="0" smtClean="0"/>
              <a:t>Provably secure -  using well-known security model (</a:t>
            </a:r>
            <a:r>
              <a:rPr lang="en-US" sz="2600" dirty="0" err="1" smtClean="0"/>
              <a:t>Boldyreva</a:t>
            </a:r>
            <a:r>
              <a:rPr lang="en-US" sz="2600" dirty="0" smtClean="0"/>
              <a:t> model)</a:t>
            </a:r>
          </a:p>
          <a:p>
            <a:pPr lvl="1">
              <a:defRPr/>
            </a:pPr>
            <a:r>
              <a:rPr lang="en-US" sz="2600" dirty="0" smtClean="0"/>
              <a:t>Guarantees verifiability, strong </a:t>
            </a:r>
            <a:r>
              <a:rPr lang="en-US" sz="2600" dirty="0" err="1" smtClean="0"/>
              <a:t>undeniability</a:t>
            </a:r>
            <a:r>
              <a:rPr lang="en-US" sz="2600" dirty="0" smtClean="0"/>
              <a:t> and prevention of misuse.</a:t>
            </a:r>
          </a:p>
          <a:p>
            <a:pPr lvl="1">
              <a:buFont typeface="Wingdings 2" pitchFamily="18" charset="2"/>
              <a:buNone/>
              <a:defRPr/>
            </a:pPr>
            <a:endParaRPr lang="en-US" i="1" dirty="0">
              <a:solidFill>
                <a:schemeClr val="tx2"/>
              </a:solidFill>
            </a:endParaRPr>
          </a:p>
        </p:txBody>
      </p:sp>
      <p:grpSp>
        <p:nvGrpSpPr>
          <p:cNvPr id="44037" name="Group 9"/>
          <p:cNvGrpSpPr>
            <a:grpSpLocks/>
          </p:cNvGrpSpPr>
          <p:nvPr/>
        </p:nvGrpSpPr>
        <p:grpSpPr bwMode="auto">
          <a:xfrm>
            <a:off x="381000" y="304800"/>
            <a:ext cx="8229600" cy="4724400"/>
            <a:chOff x="457200" y="2057400"/>
            <a:chExt cx="8229601" cy="4724400"/>
          </a:xfrm>
        </p:grpSpPr>
        <p:graphicFrame>
          <p:nvGraphicFramePr>
            <p:cNvPr id="6" name="Content Placeholder 3"/>
            <p:cNvGraphicFramePr>
              <a:graphicFrameLocks/>
            </p:cNvGraphicFramePr>
            <p:nvPr/>
          </p:nvGraphicFramePr>
          <p:xfrm>
            <a:off x="457200" y="2057400"/>
            <a:ext cx="8229601" cy="4724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4039" name="TextBox 6"/>
            <p:cNvSpPr txBox="1">
              <a:spLocks noChangeArrowheads="1"/>
            </p:cNvSpPr>
            <p:nvPr/>
          </p:nvSpPr>
          <p:spPr bwMode="auto">
            <a:xfrm>
              <a:off x="533400" y="2800290"/>
              <a:ext cx="1905000" cy="236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solidFill>
                    <a:schemeClr val="tx2"/>
                  </a:solidFill>
                </a:rPr>
                <a:t>DELEGATOR</a:t>
              </a:r>
            </a:p>
          </p:txBody>
        </p:sp>
        <p:sp>
          <p:nvSpPr>
            <p:cNvPr id="44040" name="TextBox 7"/>
            <p:cNvSpPr txBox="1">
              <a:spLocks noChangeArrowheads="1"/>
            </p:cNvSpPr>
            <p:nvPr/>
          </p:nvSpPr>
          <p:spPr bwMode="auto">
            <a:xfrm>
              <a:off x="3211846" y="2800290"/>
              <a:ext cx="105535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2"/>
                  </a:solidFill>
                </a:rPr>
                <a:t>PROXY</a:t>
              </a:r>
            </a:p>
          </p:txBody>
        </p:sp>
        <p:sp>
          <p:nvSpPr>
            <p:cNvPr id="44041" name="TextBox 8"/>
            <p:cNvSpPr txBox="1">
              <a:spLocks noChangeArrowheads="1"/>
            </p:cNvSpPr>
            <p:nvPr/>
          </p:nvSpPr>
          <p:spPr bwMode="auto">
            <a:xfrm>
              <a:off x="7239000" y="2800290"/>
              <a:ext cx="13708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2"/>
                  </a:solidFill>
                </a:rPr>
                <a:t>VERIFIER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543800" cy="1298575"/>
          </a:xfrm>
        </p:spPr>
        <p:txBody>
          <a:bodyPr lIns="0" tIns="0" rIns="0" bIns="0" anchor="ctr"/>
          <a:lstStyle/>
          <a:p>
            <a:pPr eaLnBrk="1" hangingPunct="1"/>
            <a:r>
              <a:rPr lang="en-US" dirty="0" smtClean="0"/>
              <a:t>                  </a:t>
            </a:r>
            <a:r>
              <a:rPr lang="en-US" dirty="0" smtClean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762000"/>
            <a:ext cx="8229600" cy="4876800"/>
          </a:xfrm>
        </p:spPr>
        <p:txBody>
          <a:bodyPr lIns="0" tIns="0" rIns="0" bIns="0"/>
          <a:lstStyle/>
          <a:p>
            <a:pPr eaLnBrk="1" hangingPunct="1">
              <a:lnSpc>
                <a:spcPct val="80000"/>
              </a:lnSpc>
            </a:pPr>
            <a:endParaRPr lang="en-GB" sz="3200" dirty="0" smtClean="0"/>
          </a:p>
          <a:p>
            <a:pPr eaLnBrk="1" hangingPunct="1">
              <a:lnSpc>
                <a:spcPct val="80000"/>
              </a:lnSpc>
            </a:pPr>
            <a:endParaRPr lang="en-GB" sz="3200" dirty="0" smtClean="0"/>
          </a:p>
          <a:p>
            <a:pPr eaLnBrk="1" hangingPunct="1">
              <a:spcBef>
                <a:spcPts val="0"/>
              </a:spcBef>
            </a:pPr>
            <a:r>
              <a:rPr lang="en-GB" sz="2800" dirty="0" smtClean="0"/>
              <a:t>Security is a </a:t>
            </a:r>
            <a:r>
              <a:rPr lang="en-GB" sz="2800" smtClean="0"/>
              <a:t>major concern </a:t>
            </a:r>
            <a:r>
              <a:rPr lang="en-GB" sz="2800" dirty="0" smtClean="0"/>
              <a:t>in wireless ad hoc networks.</a:t>
            </a:r>
            <a:endParaRPr lang="en-GB" sz="2800" dirty="0" smtClean="0"/>
          </a:p>
          <a:p>
            <a:pPr eaLnBrk="1" hangingPunct="1">
              <a:spcBef>
                <a:spcPct val="0"/>
              </a:spcBef>
            </a:pPr>
            <a:r>
              <a:rPr lang="en-GB" sz="2800" dirty="0" smtClean="0"/>
              <a:t>State of infancy and much more work needs to be done.</a:t>
            </a:r>
          </a:p>
          <a:p>
            <a:pPr eaLnBrk="1" hangingPunct="1">
              <a:spcBef>
                <a:spcPct val="0"/>
              </a:spcBef>
            </a:pPr>
            <a:r>
              <a:rPr lang="en-GB" sz="2800" dirty="0" smtClean="0"/>
              <a:t>At U of Kentucky, we are bridging the gap between theory and practice.</a:t>
            </a:r>
          </a:p>
          <a:p>
            <a:pPr eaLnBrk="1" hangingPunct="1">
              <a:spcBef>
                <a:spcPct val="0"/>
              </a:spcBef>
            </a:pPr>
            <a:endParaRPr lang="en-GB" sz="2800" dirty="0" smtClean="0"/>
          </a:p>
          <a:p>
            <a:pPr eaLnBrk="1" hangingPunct="1">
              <a:spcBef>
                <a:spcPct val="0"/>
              </a:spcBef>
            </a:pPr>
            <a:endParaRPr lang="en-GB" sz="2800" dirty="0" smtClean="0"/>
          </a:p>
          <a:p>
            <a:pPr eaLnBrk="1" hangingPunct="1">
              <a:spcBef>
                <a:spcPct val="0"/>
              </a:spcBef>
              <a:buNone/>
            </a:pPr>
            <a:r>
              <a:rPr lang="en-GB" sz="2800" dirty="0" smtClean="0"/>
              <a:t>                                   Questions?</a:t>
            </a:r>
          </a:p>
          <a:p>
            <a:pPr eaLnBrk="1" hangingPunct="1">
              <a:spcBef>
                <a:spcPct val="0"/>
              </a:spcBef>
            </a:pPr>
            <a:endParaRPr lang="en-GB" sz="2800" dirty="0" smtClean="0"/>
          </a:p>
          <a:p>
            <a:pPr eaLnBrk="1" hangingPunct="1">
              <a:spcBef>
                <a:spcPct val="0"/>
              </a:spcBef>
            </a:pPr>
            <a:endParaRPr lang="en-GB" sz="2800" dirty="0" smtClean="0"/>
          </a:p>
          <a:p>
            <a:pPr eaLnBrk="1" hangingPunct="1">
              <a:spcBef>
                <a:spcPct val="0"/>
              </a:spcBef>
              <a:buNone/>
            </a:pPr>
            <a:endParaRPr lang="en-GB" sz="2800" dirty="0" smtClean="0"/>
          </a:p>
          <a:p>
            <a:pPr eaLnBrk="1" hangingPunct="1">
              <a:spcBef>
                <a:spcPct val="0"/>
              </a:spcBef>
              <a:buNone/>
            </a:pPr>
            <a:endParaRPr lang="en-GB" sz="2800" dirty="0" smtClean="0"/>
          </a:p>
          <a:p>
            <a:pPr eaLnBrk="1" hangingPunct="1">
              <a:spcBef>
                <a:spcPct val="0"/>
              </a:spcBef>
              <a:buNone/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800" dirty="0" smtClean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52400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FBAA37E0-7E8F-4F35-976C-4EDFBB33A17F}" type="slidenum">
              <a:rPr lang="en-GB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15</a:t>
            </a:fld>
            <a:endParaRPr lang="en-GB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-457200"/>
            <a:ext cx="7543800" cy="12954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Wireless Ad Hoc Networks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2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 smtClean="0">
                <a:solidFill>
                  <a:srgbClr val="000099"/>
                </a:solidFill>
              </a:rPr>
              <a:t>Security Threats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Selective forwarding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Wormholes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Sinkholes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HELLO floods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Bogus routing information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Sybil attacks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Byzantine attacks</a:t>
            </a:r>
          </a:p>
          <a:p>
            <a:pPr lvl="2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Black hole attack</a:t>
            </a:r>
          </a:p>
          <a:p>
            <a:pPr lvl="2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Flood rushing attack</a:t>
            </a:r>
          </a:p>
          <a:p>
            <a:pPr lvl="2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Overlay wormhole attack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52400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C6AF0E11-771E-4FFE-B42F-CD85A46ED446}" type="slidenum">
              <a:rPr lang="en-GB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2</a:t>
            </a:fld>
            <a:endParaRPr lang="en-GB" sz="1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Wireless Ad Hoc Networks</a:t>
            </a:r>
          </a:p>
        </p:txBody>
      </p:sp>
      <p:sp>
        <p:nvSpPr>
          <p:cNvPr id="2150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 smtClean="0"/>
              <a:t>Security: Design Challenges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>
                <a:solidFill>
                  <a:srgbClr val="000099"/>
                </a:solidFill>
              </a:rPr>
              <a:t>Lack of infrastructure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Lack of a backbone to support security measures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No trustable entities to support network security 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>
                <a:solidFill>
                  <a:srgbClr val="000099"/>
                </a:solidFill>
              </a:rPr>
              <a:t>Node mobility</a:t>
            </a:r>
          </a:p>
          <a:p>
            <a:pPr lvl="2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Any node can join the network</a:t>
            </a:r>
          </a:p>
          <a:p>
            <a:pPr lvl="2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Elude detection by changing position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Network topology changes rapidly and unpredictably 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Causes communication breakages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>
                <a:solidFill>
                  <a:srgbClr val="000099"/>
                </a:solidFill>
              </a:rPr>
              <a:t>Scarcity of resources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Battery power/CPU speed/Main memory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>
                <a:solidFill>
                  <a:srgbClr val="000099"/>
                </a:solidFill>
              </a:rPr>
              <a:t>Device heterogeneity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52400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ADA38EE8-1AC0-4CA7-8CD2-7288DB8FD144}" type="slidenum">
              <a:rPr lang="en-GB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3</a:t>
            </a:fld>
            <a:endParaRPr lang="en-GB" sz="1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381000"/>
            <a:ext cx="7543800" cy="12954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Wireless Ad Hoc Networks</a:t>
            </a:r>
          </a:p>
        </p:txBody>
      </p:sp>
      <p:sp>
        <p:nvSpPr>
          <p:cNvPr id="2253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990600"/>
            <a:ext cx="8229600" cy="13809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“Design and analysis of efficient, secure, and robust wireless mobile ad hoc networks (MANETs).”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    </a:t>
            </a:r>
            <a:r>
              <a:rPr lang="en-GB" sz="2400" dirty="0" smtClean="0"/>
              <a:t>(supported by three NSF grants)</a:t>
            </a:r>
            <a:endParaRPr lang="en-GB" sz="2200" dirty="0" smtClean="0"/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 smtClean="0">
                <a:solidFill>
                  <a:schemeClr val="accent2"/>
                </a:solidFill>
              </a:rPr>
              <a:t>Research Focus</a:t>
            </a:r>
          </a:p>
          <a:p>
            <a:pPr eaLnBrk="1" hangingPunct="1">
              <a:lnSpc>
                <a:spcPct val="85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b="1" dirty="0" smtClean="0"/>
              <a:t>Secure route discovery and maintenance</a:t>
            </a:r>
          </a:p>
          <a:p>
            <a:pPr lvl="1" eaLnBrk="1" hangingPunct="1">
              <a:lnSpc>
                <a:spcPct val="85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200" dirty="0" smtClean="0">
                <a:solidFill>
                  <a:srgbClr val="000099"/>
                </a:solidFill>
              </a:rPr>
              <a:t>Complicated due to node mobility and lack of any fixed infrastructure</a:t>
            </a:r>
          </a:p>
          <a:p>
            <a:pPr lvl="2" eaLnBrk="1" hangingPunct="1">
              <a:lnSpc>
                <a:spcPct val="85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Efficiency</a:t>
            </a:r>
          </a:p>
          <a:p>
            <a:pPr lvl="2" eaLnBrk="1" hangingPunct="1">
              <a:lnSpc>
                <a:spcPct val="85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Scalability</a:t>
            </a:r>
          </a:p>
          <a:p>
            <a:pPr lvl="2" eaLnBrk="1" hangingPunct="1">
              <a:lnSpc>
                <a:spcPct val="85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Robustness (Path healing)</a:t>
            </a:r>
          </a:p>
          <a:p>
            <a:pPr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200" b="1" dirty="0" smtClean="0"/>
              <a:t>Cooperation is critical in ad hoc networks</a:t>
            </a:r>
          </a:p>
          <a:p>
            <a:pPr lvl="2"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No centralized service</a:t>
            </a:r>
          </a:p>
          <a:p>
            <a:pPr lvl="2"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Limited radio range (need of relaying)</a:t>
            </a:r>
          </a:p>
          <a:p>
            <a:pPr lvl="2"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Nodes attempt to save limited resources, such as battery</a:t>
            </a:r>
          </a:p>
          <a:p>
            <a:pPr lvl="2"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Relaying of packets is energy consuming</a:t>
            </a:r>
          </a:p>
          <a:p>
            <a:pPr eaLnBrk="1" hangingPunct="1">
              <a:lnSpc>
                <a:spcPct val="85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Trust management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 smtClean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52400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2798FAA0-527F-411A-AF17-357BF6431DFA}" type="slidenum">
              <a:rPr lang="en-GB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4</a:t>
            </a:fld>
            <a:endParaRPr lang="en-GB" sz="1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Main Research contributions:</a:t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GB" dirty="0" smtClean="0">
              <a:solidFill>
                <a:schemeClr val="tx1"/>
              </a:solidFill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066800"/>
            <a:ext cx="8229600" cy="13809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olidFill>
                  <a:schemeClr val="accent2"/>
                </a:solidFill>
              </a:rPr>
              <a:t>Secure position-based protocols: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200" dirty="0" smtClean="0"/>
              <a:t>Position-based protocols are vulnerable to a new attack: “the position spoofing” attack – a node declares a fake position and uses it to launch other attacks. </a:t>
            </a:r>
          </a:p>
          <a:p>
            <a:pPr lvl="1"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200" dirty="0" smtClean="0"/>
              <a:t>Developed a secure position-based protocol framework that guards against.</a:t>
            </a:r>
          </a:p>
          <a:p>
            <a:pPr lvl="1"/>
            <a:r>
              <a:rPr lang="en-US" sz="2200" dirty="0" smtClean="0"/>
              <a:t>Consist of a secure hello protocol and a secure greedy forwarding protocol (</a:t>
            </a:r>
            <a:r>
              <a:rPr lang="en-US" sz="2200" dirty="0" err="1" smtClean="0"/>
              <a:t>SecFwd</a:t>
            </a:r>
            <a:r>
              <a:rPr lang="en-US" sz="2200" dirty="0" smtClean="0"/>
              <a:t>). </a:t>
            </a:r>
          </a:p>
          <a:p>
            <a:pPr lvl="1"/>
            <a:r>
              <a:rPr lang="en-US" sz="2200" dirty="0" smtClean="0"/>
              <a:t>The secure hello protocol helps nodes establish a neighbor table free of malicious nodes, defends against IP-spoofing, position-spoofing, and black lists malicious nodes. </a:t>
            </a:r>
          </a:p>
          <a:p>
            <a:pPr lvl="1"/>
            <a:r>
              <a:rPr lang="en-US" sz="2200" dirty="0" smtClean="0"/>
              <a:t>To detect position-spoofing, nodes use a new distributed position verification algorithm that uses a position-bounding technique. </a:t>
            </a:r>
            <a:r>
              <a:rPr lang="en-US" sz="2200" dirty="0" err="1" smtClean="0"/>
              <a:t>SecFwd</a:t>
            </a:r>
            <a:r>
              <a:rPr lang="en-US" sz="2200" dirty="0" smtClean="0"/>
              <a:t> mitigates forwarding misbehaviors and insures proper execution of greedy forwarding. 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76200" y="63246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1D7A79A9-456F-47D2-9B60-A00A286B97D5}" type="slidenum">
              <a:rPr lang="en-GB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5</a:t>
            </a:fld>
            <a:endParaRPr lang="en-GB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Main Research contributions:</a:t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Authenticating DSR Using a Novel </a:t>
            </a:r>
            <a:r>
              <a:rPr lang="en-US" b="1" dirty="0" err="1" smtClean="0">
                <a:solidFill>
                  <a:schemeClr val="accent2"/>
                </a:solidFill>
              </a:rPr>
              <a:t>Multisignature</a:t>
            </a:r>
            <a:r>
              <a:rPr lang="en-US" b="1" dirty="0" smtClean="0">
                <a:solidFill>
                  <a:schemeClr val="accent2"/>
                </a:solidFill>
              </a:rPr>
              <a:t> Scheme</a:t>
            </a:r>
          </a:p>
          <a:p>
            <a:pPr lvl="1"/>
            <a:r>
              <a:rPr lang="en-US" dirty="0" smtClean="0"/>
              <a:t>The problem of secure routing in mobile ad hoc networks is long-standing</a:t>
            </a:r>
          </a:p>
          <a:p>
            <a:pPr lvl="1"/>
            <a:r>
              <a:rPr lang="en-US" dirty="0" smtClean="0"/>
              <a:t>We developed an efficient, single-round </a:t>
            </a:r>
            <a:r>
              <a:rPr lang="en-US" dirty="0" err="1" smtClean="0"/>
              <a:t>multisignature</a:t>
            </a:r>
            <a:r>
              <a:rPr lang="en-US" dirty="0" smtClean="0"/>
              <a:t> scheme, constructed using cubic linear feedback shift register (LFSR) sequences and a variant of the generalized </a:t>
            </a:r>
            <a:r>
              <a:rPr lang="en-US" dirty="0" err="1" smtClean="0"/>
              <a:t>ElGamal</a:t>
            </a:r>
            <a:r>
              <a:rPr lang="en-US" dirty="0" smtClean="0"/>
              <a:t> signature scheme.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multisignature</a:t>
            </a:r>
            <a:r>
              <a:rPr lang="en-US" dirty="0" smtClean="0"/>
              <a:t> engineered to produce an efficient technique to authenticate route discovery in the dynamic source routing (DSR) protocol.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Main Research contributions:</a:t>
            </a:r>
            <a:b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>
                <a:solidFill>
                  <a:schemeClr val="accent2"/>
                </a:solidFill>
              </a:rPr>
              <a:t>Efficient trust collection</a:t>
            </a:r>
            <a:r>
              <a:rPr lang="en-GB" sz="2800" dirty="0" smtClean="0"/>
              <a:t>: Used the concept of  “encounter age” to develop a protocol for efficient collection of trust values of nodes. (Significantly reduces the overhead compared to pure flooding-based protocols</a:t>
            </a:r>
            <a:r>
              <a:rPr lang="en-GB" sz="2800" dirty="0" smtClean="0"/>
              <a:t>)</a:t>
            </a:r>
          </a:p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>
                <a:solidFill>
                  <a:schemeClr val="accent2"/>
                </a:solidFill>
              </a:rPr>
              <a:t>A low-overhead truthful route discovery protocol by applying the mechanism design:</a:t>
            </a:r>
            <a:r>
              <a:rPr lang="en-GB" sz="2800" dirty="0" smtClean="0"/>
              <a:t> Finds a least cost route with a much lower routing overhead (</a:t>
            </a:r>
            <a:r>
              <a:rPr lang="en-GB" sz="2800" i="1" dirty="0" smtClean="0"/>
              <a:t>O(n</a:t>
            </a:r>
            <a:r>
              <a:rPr lang="en-GB" sz="2800" i="1" baseline="30000" dirty="0" smtClean="0"/>
              <a:t>2</a:t>
            </a:r>
            <a:r>
              <a:rPr lang="en-GB" sz="2800" i="1" dirty="0" smtClean="0"/>
              <a:t>)</a:t>
            </a:r>
            <a:r>
              <a:rPr lang="en-GB" sz="2800" dirty="0" smtClean="0"/>
              <a:t> </a:t>
            </a:r>
            <a:r>
              <a:rPr lang="en-GB" sz="2800" i="1" dirty="0" smtClean="0"/>
              <a:t>vs</a:t>
            </a:r>
            <a:r>
              <a:rPr lang="en-GB" sz="2800" dirty="0" smtClean="0"/>
              <a:t>. </a:t>
            </a:r>
            <a:r>
              <a:rPr lang="en-GB" sz="2800" i="1" dirty="0" smtClean="0"/>
              <a:t>O(n</a:t>
            </a:r>
            <a:r>
              <a:rPr lang="en-GB" sz="2800" i="1" baseline="30000" dirty="0" smtClean="0"/>
              <a:t>3</a:t>
            </a:r>
            <a:r>
              <a:rPr lang="en-GB" sz="2800" i="1" dirty="0" smtClean="0"/>
              <a:t>)</a:t>
            </a:r>
            <a:r>
              <a:rPr lang="en-GB" sz="2800" dirty="0" smtClean="0"/>
              <a:t>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Authentication in </a:t>
            </a:r>
            <a:r>
              <a:rPr lang="en-US" dirty="0" smtClean="0">
                <a:solidFill>
                  <a:schemeClr val="tx1"/>
                </a:solidFill>
              </a:rPr>
              <a:t>Large Networks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8916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216539"/>
          </a:xfrm>
        </p:spPr>
        <p:txBody>
          <a:bodyPr wrap="square">
            <a:spAutoFit/>
          </a:bodyPr>
          <a:lstStyle/>
          <a:p>
            <a:r>
              <a:rPr lang="en-US" sz="2700" dirty="0" smtClean="0"/>
              <a:t>Authentication in large-scale systems: Issues</a:t>
            </a:r>
          </a:p>
          <a:p>
            <a:pPr lvl="1"/>
            <a:r>
              <a:rPr lang="en-US" sz="2700" dirty="0" smtClean="0"/>
              <a:t>Need to handle a large number of users</a:t>
            </a:r>
          </a:p>
          <a:p>
            <a:pPr lvl="1"/>
            <a:r>
              <a:rPr lang="en-US" sz="2700" dirty="0" smtClean="0"/>
              <a:t>Need to handle large amount of data</a:t>
            </a:r>
          </a:p>
          <a:p>
            <a:pPr lvl="1"/>
            <a:r>
              <a:rPr lang="en-US" sz="2700" dirty="0" smtClean="0"/>
              <a:t>Heterogeneous environments</a:t>
            </a:r>
          </a:p>
          <a:p>
            <a:pPr lvl="1"/>
            <a:r>
              <a:rPr lang="en-US" sz="2700" dirty="0" smtClean="0"/>
              <a:t>Often lack of a central trusted-authority.</a:t>
            </a:r>
          </a:p>
          <a:p>
            <a:pPr lvl="1"/>
            <a:endParaRPr lang="en-US" sz="2700" dirty="0" smtClean="0"/>
          </a:p>
          <a:p>
            <a:r>
              <a:rPr lang="en-US" sz="2700" dirty="0" smtClean="0"/>
              <a:t>Construction of novel authentication schemes</a:t>
            </a:r>
          </a:p>
          <a:p>
            <a:pPr lvl="1"/>
            <a:r>
              <a:rPr lang="en-US" sz="2700" dirty="0" smtClean="0"/>
              <a:t>Bridging gap between theoretical cryptography and real- world security problems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4F9F8-068A-49C3-AB50-8B665CEDC6F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526338" cy="1277937"/>
          </a:xfrm>
        </p:spPr>
        <p:txBody>
          <a:bodyPr bIns="45720"/>
          <a:lstStyle/>
          <a:p>
            <a:pPr eaLnBrk="1" hangingPunct="1"/>
            <a:r>
              <a:rPr lang="en-US" sz="3600" b="1" dirty="0" smtClean="0"/>
              <a:t>     </a:t>
            </a:r>
            <a:r>
              <a:rPr lang="en-US" sz="3600" dirty="0" smtClean="0">
                <a:solidFill>
                  <a:schemeClr val="tx1"/>
                </a:solidFill>
              </a:rPr>
              <a:t>Authenticating Multicast </a:t>
            </a:r>
            <a:r>
              <a:rPr lang="en-US" sz="3600" dirty="0" err="1" smtClean="0">
                <a:solidFill>
                  <a:schemeClr val="tx1"/>
                </a:solidFill>
              </a:rPr>
              <a:t>Acks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 eaLnBrk="0" hangingPunct="0">
              <a:lnSpc>
                <a:spcPct val="100000"/>
              </a:lnSpc>
              <a:buClrTx/>
              <a:buSzTx/>
              <a:buFontTx/>
              <a:buNone/>
            </a:pPr>
            <a:endParaRPr lang="en-US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844" name="Text Box 7"/>
          <p:cNvSpPr txBox="1">
            <a:spLocks noChangeArrowheads="1"/>
          </p:cNvSpPr>
          <p:nvPr/>
        </p:nvSpPr>
        <p:spPr bwMode="auto">
          <a:xfrm>
            <a:off x="533400" y="55626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Multicast/Feedback Delivery Tree</a:t>
            </a:r>
          </a:p>
        </p:txBody>
      </p:sp>
      <p:grpSp>
        <p:nvGrpSpPr>
          <p:cNvPr id="35845" name="Group 10"/>
          <p:cNvGrpSpPr>
            <a:grpSpLocks noChangeAspect="1"/>
          </p:cNvGrpSpPr>
          <p:nvPr/>
        </p:nvGrpSpPr>
        <p:grpSpPr bwMode="auto">
          <a:xfrm>
            <a:off x="990600" y="1828800"/>
            <a:ext cx="3216275" cy="3657600"/>
            <a:chOff x="624" y="1152"/>
            <a:chExt cx="2237" cy="2544"/>
          </a:xfrm>
        </p:grpSpPr>
        <p:sp>
          <p:nvSpPr>
            <p:cNvPr id="35850" name="AutoShape 9"/>
            <p:cNvSpPr>
              <a:spLocks noChangeAspect="1" noChangeArrowheads="1" noTextEdit="1"/>
            </p:cNvSpPr>
            <p:nvPr/>
          </p:nvSpPr>
          <p:spPr bwMode="auto">
            <a:xfrm>
              <a:off x="624" y="1152"/>
              <a:ext cx="2237" cy="2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51" name="Picture 11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1152"/>
              <a:ext cx="2239" cy="2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6" name="Text Box 12"/>
          <p:cNvSpPr txBox="1">
            <a:spLocks noChangeArrowheads="1"/>
          </p:cNvSpPr>
          <p:nvPr/>
        </p:nvSpPr>
        <p:spPr bwMode="auto">
          <a:xfrm>
            <a:off x="4572000" y="1828800"/>
            <a:ext cx="4038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Char char="n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Leaves: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Register PKs with TTP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Send (Ack, Sig) pair toward source</a:t>
            </a:r>
          </a:p>
          <a:p>
            <a:pPr marL="342900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Char char="n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Internal nodes: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Verify incoming signatures 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Aggregate PKs of children 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Aggregate sigs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Register Aggregate PKs</a:t>
            </a:r>
          </a:p>
          <a:p>
            <a:pPr marL="800100" lvl="1" indent="-342900" defTabSz="914400" eaLnBrk="0" hangingPunct="0">
              <a:lnSpc>
                <a:spcPct val="10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 Send (Ack, Sig) pair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4D4C9E-0C8B-425D-9028-6FE283F3B97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3303</TotalTime>
  <Words>1052</Words>
  <Application>Microsoft Office PowerPoint</Application>
  <PresentationFormat>On-screen Show (4:3)</PresentationFormat>
  <Paragraphs>183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Design of Secure and Energy-Efficient Wireless Ad-Hoc Sensor Networks</vt:lpstr>
      <vt:lpstr>Wireless Ad Hoc Networks</vt:lpstr>
      <vt:lpstr>Wireless Ad Hoc Networks</vt:lpstr>
      <vt:lpstr>Wireless Ad Hoc Networks</vt:lpstr>
      <vt:lpstr>Main Research contributions: </vt:lpstr>
      <vt:lpstr>Main Research contributions: </vt:lpstr>
      <vt:lpstr>   Main Research contributions: </vt:lpstr>
      <vt:lpstr>Authentication in Large Networks</vt:lpstr>
      <vt:lpstr>     Authenticating Multicast Acks</vt:lpstr>
      <vt:lpstr>Adaptive Content Distribution</vt:lpstr>
      <vt:lpstr>Problem: End-to-End Authentication for Adaptive Content Distribution</vt:lpstr>
      <vt:lpstr>Our Approach: Proxy Signatures</vt:lpstr>
      <vt:lpstr>Authentication based on Trapdoor Hash</vt:lpstr>
      <vt:lpstr>Basic Idea</vt:lpstr>
      <vt:lpstr>                 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singhal</dc:creator>
  <cp:lastModifiedBy>singhal</cp:lastModifiedBy>
  <cp:revision>584</cp:revision>
  <dcterms:modified xsi:type="dcterms:W3CDTF">2010-05-20T17:20:30Z</dcterms:modified>
</cp:coreProperties>
</file>