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docProps/custom.xml" ContentType="application/vnd.openxmlformats-officedocument.custom-propertie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3" r:id="rId1"/>
  </p:sldMasterIdLst>
  <p:notesMasterIdLst>
    <p:notesMasterId r:id="rId38"/>
  </p:notesMasterIdLst>
  <p:sldIdLst>
    <p:sldId id="256" r:id="rId2"/>
    <p:sldId id="266" r:id="rId3"/>
    <p:sldId id="263" r:id="rId4"/>
    <p:sldId id="265" r:id="rId5"/>
    <p:sldId id="267" r:id="rId6"/>
    <p:sldId id="268" r:id="rId7"/>
    <p:sldId id="269" r:id="rId8"/>
    <p:sldId id="270" r:id="rId9"/>
    <p:sldId id="281" r:id="rId10"/>
    <p:sldId id="282" r:id="rId11"/>
    <p:sldId id="363" r:id="rId12"/>
    <p:sldId id="364" r:id="rId13"/>
    <p:sldId id="365" r:id="rId14"/>
    <p:sldId id="278" r:id="rId15"/>
    <p:sldId id="366" r:id="rId16"/>
    <p:sldId id="274" r:id="rId17"/>
    <p:sldId id="275" r:id="rId18"/>
    <p:sldId id="276" r:id="rId19"/>
    <p:sldId id="277" r:id="rId20"/>
    <p:sldId id="279" r:id="rId21"/>
    <p:sldId id="283" r:id="rId22"/>
    <p:sldId id="288" r:id="rId23"/>
    <p:sldId id="289" r:id="rId24"/>
    <p:sldId id="290" r:id="rId25"/>
    <p:sldId id="291" r:id="rId26"/>
    <p:sldId id="292" r:id="rId27"/>
    <p:sldId id="293" r:id="rId28"/>
    <p:sldId id="295" r:id="rId29"/>
    <p:sldId id="297" r:id="rId30"/>
    <p:sldId id="299" r:id="rId31"/>
    <p:sldId id="311" r:id="rId32"/>
    <p:sldId id="309" r:id="rId33"/>
    <p:sldId id="310" r:id="rId34"/>
    <p:sldId id="370" r:id="rId35"/>
    <p:sldId id="371" r:id="rId36"/>
    <p:sldId id="369" r:id="rId3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Times New Roman" pitchFamily="18" charset="0"/>
        <a:ea typeface="+mn-ea"/>
        <a:cs typeface="Arial" charset="0"/>
      </a:defRPr>
    </a:lvl1pPr>
    <a:lvl2pPr marL="457200" algn="l" rtl="0" fontAlgn="base">
      <a:spcBef>
        <a:spcPct val="0"/>
      </a:spcBef>
      <a:spcAft>
        <a:spcPct val="0"/>
      </a:spcAft>
      <a:defRPr kern="1200">
        <a:solidFill>
          <a:schemeClr val="tx1"/>
        </a:solidFill>
        <a:latin typeface="Times New Roman" pitchFamily="18" charset="0"/>
        <a:ea typeface="+mn-ea"/>
        <a:cs typeface="Arial" charset="0"/>
      </a:defRPr>
    </a:lvl2pPr>
    <a:lvl3pPr marL="914400" algn="l" rtl="0" fontAlgn="base">
      <a:spcBef>
        <a:spcPct val="0"/>
      </a:spcBef>
      <a:spcAft>
        <a:spcPct val="0"/>
      </a:spcAft>
      <a:defRPr kern="1200">
        <a:solidFill>
          <a:schemeClr val="tx1"/>
        </a:solidFill>
        <a:latin typeface="Times New Roman" pitchFamily="18" charset="0"/>
        <a:ea typeface="+mn-ea"/>
        <a:cs typeface="Arial" charset="0"/>
      </a:defRPr>
    </a:lvl3pPr>
    <a:lvl4pPr marL="1371600" algn="l" rtl="0" fontAlgn="base">
      <a:spcBef>
        <a:spcPct val="0"/>
      </a:spcBef>
      <a:spcAft>
        <a:spcPct val="0"/>
      </a:spcAft>
      <a:defRPr kern="1200">
        <a:solidFill>
          <a:schemeClr val="tx1"/>
        </a:solidFill>
        <a:latin typeface="Times New Roman" pitchFamily="18" charset="0"/>
        <a:ea typeface="+mn-ea"/>
        <a:cs typeface="Arial" charset="0"/>
      </a:defRPr>
    </a:lvl4pPr>
    <a:lvl5pPr marL="1828800" algn="l" rtl="0" fontAlgn="base">
      <a:spcBef>
        <a:spcPct val="0"/>
      </a:spcBef>
      <a:spcAft>
        <a:spcPct val="0"/>
      </a:spcAft>
      <a:defRPr kern="1200">
        <a:solidFill>
          <a:schemeClr val="tx1"/>
        </a:solidFill>
        <a:latin typeface="Times New Roman" pitchFamily="18" charset="0"/>
        <a:ea typeface="+mn-ea"/>
        <a:cs typeface="Arial" charset="0"/>
      </a:defRPr>
    </a:lvl5pPr>
    <a:lvl6pPr marL="2286000" algn="l" defTabSz="914400" rtl="0" eaLnBrk="1" latinLnBrk="0" hangingPunct="1">
      <a:defRPr kern="1200">
        <a:solidFill>
          <a:schemeClr val="tx1"/>
        </a:solidFill>
        <a:latin typeface="Times New Roman" pitchFamily="18" charset="0"/>
        <a:ea typeface="+mn-ea"/>
        <a:cs typeface="Arial" charset="0"/>
      </a:defRPr>
    </a:lvl6pPr>
    <a:lvl7pPr marL="2743200" algn="l" defTabSz="914400" rtl="0" eaLnBrk="1" latinLnBrk="0" hangingPunct="1">
      <a:defRPr kern="1200">
        <a:solidFill>
          <a:schemeClr val="tx1"/>
        </a:solidFill>
        <a:latin typeface="Times New Roman" pitchFamily="18" charset="0"/>
        <a:ea typeface="+mn-ea"/>
        <a:cs typeface="Arial" charset="0"/>
      </a:defRPr>
    </a:lvl7pPr>
    <a:lvl8pPr marL="3200400" algn="l" defTabSz="914400" rtl="0" eaLnBrk="1" latinLnBrk="0" hangingPunct="1">
      <a:defRPr kern="1200">
        <a:solidFill>
          <a:schemeClr val="tx1"/>
        </a:solidFill>
        <a:latin typeface="Times New Roman" pitchFamily="18" charset="0"/>
        <a:ea typeface="+mn-ea"/>
        <a:cs typeface="Arial" charset="0"/>
      </a:defRPr>
    </a:lvl8pPr>
    <a:lvl9pPr marL="3657600" algn="l" defTabSz="914400" rtl="0" eaLnBrk="1" latinLnBrk="0" hangingPunct="1">
      <a:defRPr kern="1200">
        <a:solidFill>
          <a:schemeClr val="tx1"/>
        </a:solidFill>
        <a:latin typeface="Times New Roman" pitchFamily="18"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FF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45" d="100"/>
          <a:sy n="45" d="100"/>
        </p:scale>
        <p:origin x="-1236"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493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smtClean="0">
                <a:latin typeface="Arial" charset="0"/>
              </a:defRPr>
            </a:lvl1pPr>
          </a:lstStyle>
          <a:p>
            <a:pPr>
              <a:defRPr/>
            </a:pPr>
            <a:endParaRPr lang="en-US"/>
          </a:p>
        </p:txBody>
      </p:sp>
      <p:sp>
        <p:nvSpPr>
          <p:cNvPr id="12493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smtClean="0">
                <a:latin typeface="Arial" charset="0"/>
              </a:defRPr>
            </a:lvl1pPr>
          </a:lstStyle>
          <a:p>
            <a:pPr>
              <a:defRPr/>
            </a:pPr>
            <a:fld id="{BE714A33-ED73-4538-8CD9-C71A4C536993}" type="datetimeFigureOut">
              <a:rPr lang="en-US"/>
              <a:pPr>
                <a:defRPr/>
              </a:pPr>
              <a:t>5/23/2010</a:t>
            </a:fld>
            <a:endParaRPr lang="en-US"/>
          </a:p>
        </p:txBody>
      </p:sp>
      <p:sp>
        <p:nvSpPr>
          <p:cNvPr id="11264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2493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2493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smtClean="0">
                <a:latin typeface="Arial" charset="0"/>
              </a:defRPr>
            </a:lvl1pPr>
          </a:lstStyle>
          <a:p>
            <a:pPr>
              <a:defRPr/>
            </a:pPr>
            <a:endParaRPr lang="en-US"/>
          </a:p>
        </p:txBody>
      </p:sp>
      <p:sp>
        <p:nvSpPr>
          <p:cNvPr id="12493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smtClean="0">
                <a:latin typeface="Arial" charset="0"/>
              </a:defRPr>
            </a:lvl1pPr>
          </a:lstStyle>
          <a:p>
            <a:pPr>
              <a:defRPr/>
            </a:pPr>
            <a:fld id="{54BA6EA1-2557-407C-8187-7FE793755886}"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Slide Image Placeholder 1"/>
          <p:cNvSpPr>
            <a:spLocks noGrp="1" noRot="1" noChangeAspect="1" noTextEdit="1"/>
          </p:cNvSpPr>
          <p:nvPr>
            <p:ph type="sldImg"/>
          </p:nvPr>
        </p:nvSpPr>
        <p:spPr>
          <a:ln/>
        </p:spPr>
      </p:sp>
      <p:sp>
        <p:nvSpPr>
          <p:cNvPr id="113667" name="Notes Placeholder 2"/>
          <p:cNvSpPr>
            <a:spLocks noGrp="1"/>
          </p:cNvSpPr>
          <p:nvPr>
            <p:ph type="body" idx="1"/>
          </p:nvPr>
        </p:nvSpPr>
        <p:spPr>
          <a:noFill/>
          <a:ln/>
        </p:spPr>
        <p:txBody>
          <a:bodyPr/>
          <a:lstStyle/>
          <a:p>
            <a:pPr eaLnBrk="1" hangingPunct="1"/>
            <a:endParaRPr lang="en-US" smtClean="0"/>
          </a:p>
        </p:txBody>
      </p:sp>
      <p:sp>
        <p:nvSpPr>
          <p:cNvPr id="113668" name="Slide Number Placeholder 3"/>
          <p:cNvSpPr>
            <a:spLocks noGrp="1"/>
          </p:cNvSpPr>
          <p:nvPr>
            <p:ph type="sldNum" sz="quarter" idx="5"/>
          </p:nvPr>
        </p:nvSpPr>
        <p:spPr>
          <a:noFill/>
        </p:spPr>
        <p:txBody>
          <a:bodyPr/>
          <a:lstStyle/>
          <a:p>
            <a:fld id="{36C74A84-CC08-4C24-8587-288C54BF49EB}" type="slidenum">
              <a:rPr lang="en-US"/>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Slide Image Placeholder 1"/>
          <p:cNvSpPr>
            <a:spLocks noGrp="1" noRot="1" noChangeAspect="1" noTextEdit="1"/>
          </p:cNvSpPr>
          <p:nvPr>
            <p:ph type="sldImg"/>
          </p:nvPr>
        </p:nvSpPr>
        <p:spPr>
          <a:ln/>
        </p:spPr>
      </p:sp>
      <p:sp>
        <p:nvSpPr>
          <p:cNvPr id="130051" name="Notes Placeholder 2"/>
          <p:cNvSpPr>
            <a:spLocks noGrp="1"/>
          </p:cNvSpPr>
          <p:nvPr>
            <p:ph type="body" idx="1"/>
          </p:nvPr>
        </p:nvSpPr>
        <p:spPr>
          <a:noFill/>
          <a:ln/>
        </p:spPr>
        <p:txBody>
          <a:bodyPr/>
          <a:lstStyle/>
          <a:p>
            <a:pPr eaLnBrk="1" hangingPunct="1"/>
            <a:endParaRPr lang="en-US" smtClean="0"/>
          </a:p>
        </p:txBody>
      </p:sp>
      <p:sp>
        <p:nvSpPr>
          <p:cNvPr id="130052" name="Slide Number Placeholder 3"/>
          <p:cNvSpPr>
            <a:spLocks noGrp="1"/>
          </p:cNvSpPr>
          <p:nvPr>
            <p:ph type="sldNum" sz="quarter" idx="5"/>
          </p:nvPr>
        </p:nvSpPr>
        <p:spPr>
          <a:noFill/>
        </p:spPr>
        <p:txBody>
          <a:bodyPr/>
          <a:lstStyle/>
          <a:p>
            <a:fld id="{7E915E19-40D1-4B6C-9B37-94F7141E5F85}" type="slidenum">
              <a:rPr lang="en-US"/>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Slide Image Placeholder 1"/>
          <p:cNvSpPr>
            <a:spLocks noGrp="1" noRot="1" noChangeAspect="1" noTextEdit="1"/>
          </p:cNvSpPr>
          <p:nvPr>
            <p:ph type="sldImg"/>
          </p:nvPr>
        </p:nvSpPr>
        <p:spPr>
          <a:ln/>
        </p:spPr>
      </p:sp>
      <p:sp>
        <p:nvSpPr>
          <p:cNvPr id="131075" name="Notes Placeholder 2"/>
          <p:cNvSpPr>
            <a:spLocks noGrp="1"/>
          </p:cNvSpPr>
          <p:nvPr>
            <p:ph type="body" idx="1"/>
          </p:nvPr>
        </p:nvSpPr>
        <p:spPr>
          <a:noFill/>
          <a:ln/>
        </p:spPr>
        <p:txBody>
          <a:bodyPr/>
          <a:lstStyle/>
          <a:p>
            <a:pPr eaLnBrk="1" hangingPunct="1"/>
            <a:endParaRPr lang="en-US" smtClean="0"/>
          </a:p>
        </p:txBody>
      </p:sp>
      <p:sp>
        <p:nvSpPr>
          <p:cNvPr id="131076" name="Slide Number Placeholder 3"/>
          <p:cNvSpPr>
            <a:spLocks noGrp="1"/>
          </p:cNvSpPr>
          <p:nvPr>
            <p:ph type="sldNum" sz="quarter" idx="5"/>
          </p:nvPr>
        </p:nvSpPr>
        <p:spPr>
          <a:noFill/>
        </p:spPr>
        <p:txBody>
          <a:bodyPr/>
          <a:lstStyle/>
          <a:p>
            <a:fld id="{754C676A-AC1E-40A0-AA3C-8B913BBC9BEA}" type="slidenum">
              <a:rPr lang="en-US"/>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Slide Image Placeholder 1"/>
          <p:cNvSpPr>
            <a:spLocks noGrp="1" noRot="1" noChangeAspect="1" noTextEdit="1"/>
          </p:cNvSpPr>
          <p:nvPr>
            <p:ph type="sldImg"/>
          </p:nvPr>
        </p:nvSpPr>
        <p:spPr>
          <a:ln/>
        </p:spPr>
      </p:sp>
      <p:sp>
        <p:nvSpPr>
          <p:cNvPr id="129027" name="Notes Placeholder 2"/>
          <p:cNvSpPr>
            <a:spLocks noGrp="1"/>
          </p:cNvSpPr>
          <p:nvPr>
            <p:ph type="body" idx="1"/>
          </p:nvPr>
        </p:nvSpPr>
        <p:spPr>
          <a:noFill/>
          <a:ln/>
        </p:spPr>
        <p:txBody>
          <a:bodyPr/>
          <a:lstStyle/>
          <a:p>
            <a:pPr eaLnBrk="1" hangingPunct="1"/>
            <a:endParaRPr lang="en-US" smtClean="0"/>
          </a:p>
        </p:txBody>
      </p:sp>
      <p:sp>
        <p:nvSpPr>
          <p:cNvPr id="129028" name="Slide Number Placeholder 3"/>
          <p:cNvSpPr>
            <a:spLocks noGrp="1"/>
          </p:cNvSpPr>
          <p:nvPr>
            <p:ph type="sldNum" sz="quarter" idx="5"/>
          </p:nvPr>
        </p:nvSpPr>
        <p:spPr>
          <a:noFill/>
        </p:spPr>
        <p:txBody>
          <a:bodyPr/>
          <a:lstStyle/>
          <a:p>
            <a:fld id="{733FB850-4AE2-4255-B0A9-71B999A8EFB7}" type="slidenum">
              <a:rPr lang="en-US"/>
              <a:pPr/>
              <a:t>13</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Slide Image Placeholder 1"/>
          <p:cNvSpPr>
            <a:spLocks noGrp="1" noRot="1" noChangeAspect="1" noTextEdit="1"/>
          </p:cNvSpPr>
          <p:nvPr>
            <p:ph type="sldImg"/>
          </p:nvPr>
        </p:nvSpPr>
        <p:spPr>
          <a:ln/>
        </p:spPr>
      </p:sp>
      <p:sp>
        <p:nvSpPr>
          <p:cNvPr id="131075" name="Notes Placeholder 2"/>
          <p:cNvSpPr>
            <a:spLocks noGrp="1"/>
          </p:cNvSpPr>
          <p:nvPr>
            <p:ph type="body" idx="1"/>
          </p:nvPr>
        </p:nvSpPr>
        <p:spPr>
          <a:noFill/>
          <a:ln/>
        </p:spPr>
        <p:txBody>
          <a:bodyPr/>
          <a:lstStyle/>
          <a:p>
            <a:pPr eaLnBrk="1" hangingPunct="1"/>
            <a:endParaRPr lang="en-US" smtClean="0"/>
          </a:p>
        </p:txBody>
      </p:sp>
      <p:sp>
        <p:nvSpPr>
          <p:cNvPr id="131076" name="Slide Number Placeholder 3"/>
          <p:cNvSpPr>
            <a:spLocks noGrp="1"/>
          </p:cNvSpPr>
          <p:nvPr>
            <p:ph type="sldNum" sz="quarter" idx="5"/>
          </p:nvPr>
        </p:nvSpPr>
        <p:spPr>
          <a:noFill/>
        </p:spPr>
        <p:txBody>
          <a:bodyPr/>
          <a:lstStyle/>
          <a:p>
            <a:fld id="{754C676A-AC1E-40A0-AA3C-8B913BBC9BEA}" type="slidenum">
              <a:rPr lang="en-US"/>
              <a:pPr/>
              <a:t>14</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Slide Image Placeholder 1"/>
          <p:cNvSpPr>
            <a:spLocks noGrp="1" noRot="1" noChangeAspect="1" noTextEdit="1"/>
          </p:cNvSpPr>
          <p:nvPr>
            <p:ph type="sldImg"/>
          </p:nvPr>
        </p:nvSpPr>
        <p:spPr>
          <a:ln/>
        </p:spPr>
      </p:sp>
      <p:sp>
        <p:nvSpPr>
          <p:cNvPr id="132099" name="Notes Placeholder 2"/>
          <p:cNvSpPr>
            <a:spLocks noGrp="1"/>
          </p:cNvSpPr>
          <p:nvPr>
            <p:ph type="body" idx="1"/>
          </p:nvPr>
        </p:nvSpPr>
        <p:spPr>
          <a:noFill/>
          <a:ln/>
        </p:spPr>
        <p:txBody>
          <a:bodyPr/>
          <a:lstStyle/>
          <a:p>
            <a:pPr eaLnBrk="1" hangingPunct="1"/>
            <a:endParaRPr lang="en-US" smtClean="0"/>
          </a:p>
        </p:txBody>
      </p:sp>
      <p:sp>
        <p:nvSpPr>
          <p:cNvPr id="132100" name="Slide Number Placeholder 3"/>
          <p:cNvSpPr>
            <a:spLocks noGrp="1"/>
          </p:cNvSpPr>
          <p:nvPr>
            <p:ph type="sldNum" sz="quarter" idx="5"/>
          </p:nvPr>
        </p:nvSpPr>
        <p:spPr>
          <a:noFill/>
        </p:spPr>
        <p:txBody>
          <a:bodyPr/>
          <a:lstStyle/>
          <a:p>
            <a:fld id="{B1ECFE36-B755-498C-B19D-51AE44B2D751}" type="slidenum">
              <a:rPr lang="en-US"/>
              <a:pPr/>
              <a:t>16</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Slide Image Placeholder 1"/>
          <p:cNvSpPr>
            <a:spLocks noGrp="1" noRot="1" noChangeAspect="1" noTextEdit="1"/>
          </p:cNvSpPr>
          <p:nvPr>
            <p:ph type="sldImg"/>
          </p:nvPr>
        </p:nvSpPr>
        <p:spPr>
          <a:ln/>
        </p:spPr>
      </p:sp>
      <p:sp>
        <p:nvSpPr>
          <p:cNvPr id="133123" name="Notes Placeholder 2"/>
          <p:cNvSpPr>
            <a:spLocks noGrp="1"/>
          </p:cNvSpPr>
          <p:nvPr>
            <p:ph type="body" idx="1"/>
          </p:nvPr>
        </p:nvSpPr>
        <p:spPr>
          <a:noFill/>
          <a:ln/>
        </p:spPr>
        <p:txBody>
          <a:bodyPr/>
          <a:lstStyle/>
          <a:p>
            <a:pPr eaLnBrk="1" hangingPunct="1"/>
            <a:endParaRPr lang="en-US" smtClean="0"/>
          </a:p>
        </p:txBody>
      </p:sp>
      <p:sp>
        <p:nvSpPr>
          <p:cNvPr id="133124" name="Slide Number Placeholder 3"/>
          <p:cNvSpPr>
            <a:spLocks noGrp="1"/>
          </p:cNvSpPr>
          <p:nvPr>
            <p:ph type="sldNum" sz="quarter" idx="5"/>
          </p:nvPr>
        </p:nvSpPr>
        <p:spPr>
          <a:noFill/>
        </p:spPr>
        <p:txBody>
          <a:bodyPr/>
          <a:lstStyle/>
          <a:p>
            <a:fld id="{2F5F0D4F-7BCE-497A-9061-4EB5DCF0B12A}" type="slidenum">
              <a:rPr lang="en-US"/>
              <a:pPr/>
              <a:t>17</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a:ln/>
        </p:spPr>
      </p:sp>
      <p:sp>
        <p:nvSpPr>
          <p:cNvPr id="134147" name="Notes Placeholder 2"/>
          <p:cNvSpPr>
            <a:spLocks noGrp="1"/>
          </p:cNvSpPr>
          <p:nvPr>
            <p:ph type="body" idx="1"/>
          </p:nvPr>
        </p:nvSpPr>
        <p:spPr>
          <a:noFill/>
          <a:ln/>
        </p:spPr>
        <p:txBody>
          <a:bodyPr/>
          <a:lstStyle/>
          <a:p>
            <a:pPr eaLnBrk="1" hangingPunct="1"/>
            <a:endParaRPr lang="en-US" smtClean="0"/>
          </a:p>
        </p:txBody>
      </p:sp>
      <p:sp>
        <p:nvSpPr>
          <p:cNvPr id="134148" name="Slide Number Placeholder 3"/>
          <p:cNvSpPr>
            <a:spLocks noGrp="1"/>
          </p:cNvSpPr>
          <p:nvPr>
            <p:ph type="sldNum" sz="quarter" idx="5"/>
          </p:nvPr>
        </p:nvSpPr>
        <p:spPr>
          <a:noFill/>
        </p:spPr>
        <p:txBody>
          <a:bodyPr/>
          <a:lstStyle/>
          <a:p>
            <a:fld id="{346689A4-61D8-4AAB-B597-4BD50D437A8E}" type="slidenum">
              <a:rPr lang="en-US"/>
              <a:pPr/>
              <a:t>18</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Slide Image Placeholder 1"/>
          <p:cNvSpPr>
            <a:spLocks noGrp="1" noRot="1" noChangeAspect="1" noTextEdit="1"/>
          </p:cNvSpPr>
          <p:nvPr>
            <p:ph type="sldImg"/>
          </p:nvPr>
        </p:nvSpPr>
        <p:spPr>
          <a:ln/>
        </p:spPr>
      </p:sp>
      <p:sp>
        <p:nvSpPr>
          <p:cNvPr id="135171" name="Notes Placeholder 2"/>
          <p:cNvSpPr>
            <a:spLocks noGrp="1"/>
          </p:cNvSpPr>
          <p:nvPr>
            <p:ph type="body" idx="1"/>
          </p:nvPr>
        </p:nvSpPr>
        <p:spPr>
          <a:noFill/>
          <a:ln/>
        </p:spPr>
        <p:txBody>
          <a:bodyPr/>
          <a:lstStyle/>
          <a:p>
            <a:pPr eaLnBrk="1" hangingPunct="1"/>
            <a:endParaRPr lang="en-US" smtClean="0"/>
          </a:p>
        </p:txBody>
      </p:sp>
      <p:sp>
        <p:nvSpPr>
          <p:cNvPr id="135172" name="Slide Number Placeholder 3"/>
          <p:cNvSpPr>
            <a:spLocks noGrp="1"/>
          </p:cNvSpPr>
          <p:nvPr>
            <p:ph type="sldNum" sz="quarter" idx="5"/>
          </p:nvPr>
        </p:nvSpPr>
        <p:spPr>
          <a:noFill/>
        </p:spPr>
        <p:txBody>
          <a:bodyPr/>
          <a:lstStyle/>
          <a:p>
            <a:fld id="{806D00A9-12F1-456C-9DB9-066757384365}" type="slidenum">
              <a:rPr lang="en-US"/>
              <a:pPr/>
              <a:t>19</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Slide Image Placeholder 1"/>
          <p:cNvSpPr>
            <a:spLocks noGrp="1" noRot="1" noChangeAspect="1" noTextEdit="1"/>
          </p:cNvSpPr>
          <p:nvPr>
            <p:ph type="sldImg"/>
          </p:nvPr>
        </p:nvSpPr>
        <p:spPr>
          <a:ln/>
        </p:spPr>
      </p:sp>
      <p:sp>
        <p:nvSpPr>
          <p:cNvPr id="136195" name="Notes Placeholder 2"/>
          <p:cNvSpPr>
            <a:spLocks noGrp="1"/>
          </p:cNvSpPr>
          <p:nvPr>
            <p:ph type="body" idx="1"/>
          </p:nvPr>
        </p:nvSpPr>
        <p:spPr>
          <a:noFill/>
          <a:ln/>
        </p:spPr>
        <p:txBody>
          <a:bodyPr/>
          <a:lstStyle/>
          <a:p>
            <a:pPr eaLnBrk="1" hangingPunct="1"/>
            <a:endParaRPr lang="en-US" smtClean="0"/>
          </a:p>
        </p:txBody>
      </p:sp>
      <p:sp>
        <p:nvSpPr>
          <p:cNvPr id="136196" name="Slide Number Placeholder 3"/>
          <p:cNvSpPr>
            <a:spLocks noGrp="1"/>
          </p:cNvSpPr>
          <p:nvPr>
            <p:ph type="sldNum" sz="quarter" idx="5"/>
          </p:nvPr>
        </p:nvSpPr>
        <p:spPr>
          <a:noFill/>
        </p:spPr>
        <p:txBody>
          <a:bodyPr/>
          <a:lstStyle/>
          <a:p>
            <a:fld id="{CE36AA75-B8DC-4AEE-AD61-D3D702EF869D}" type="slidenum">
              <a:rPr lang="en-US"/>
              <a:pPr/>
              <a:t>20</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Slide Image Placeholder 1"/>
          <p:cNvSpPr>
            <a:spLocks noGrp="1" noRot="1" noChangeAspect="1" noTextEdit="1"/>
          </p:cNvSpPr>
          <p:nvPr>
            <p:ph type="sldImg"/>
          </p:nvPr>
        </p:nvSpPr>
        <p:spPr>
          <a:ln/>
        </p:spPr>
      </p:sp>
      <p:sp>
        <p:nvSpPr>
          <p:cNvPr id="139267" name="Notes Placeholder 2"/>
          <p:cNvSpPr>
            <a:spLocks noGrp="1"/>
          </p:cNvSpPr>
          <p:nvPr>
            <p:ph type="body" idx="1"/>
          </p:nvPr>
        </p:nvSpPr>
        <p:spPr>
          <a:noFill/>
          <a:ln/>
        </p:spPr>
        <p:txBody>
          <a:bodyPr/>
          <a:lstStyle/>
          <a:p>
            <a:pPr eaLnBrk="1" hangingPunct="1"/>
            <a:endParaRPr lang="en-US" smtClean="0"/>
          </a:p>
        </p:txBody>
      </p:sp>
      <p:sp>
        <p:nvSpPr>
          <p:cNvPr id="139268" name="Slide Number Placeholder 3"/>
          <p:cNvSpPr>
            <a:spLocks noGrp="1"/>
          </p:cNvSpPr>
          <p:nvPr>
            <p:ph type="sldNum" sz="quarter" idx="5"/>
          </p:nvPr>
        </p:nvSpPr>
        <p:spPr>
          <a:noFill/>
        </p:spPr>
        <p:txBody>
          <a:bodyPr/>
          <a:lstStyle/>
          <a:p>
            <a:fld id="{E97B95AF-D887-483A-8676-0E13EF1B4DE4}" type="slidenum">
              <a:rPr lang="en-US"/>
              <a:pPr/>
              <a:t>21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Slide Image Placeholder 1"/>
          <p:cNvSpPr>
            <a:spLocks noGrp="1" noRot="1" noChangeAspect="1" noTextEdit="1"/>
          </p:cNvSpPr>
          <p:nvPr>
            <p:ph type="sldImg"/>
          </p:nvPr>
        </p:nvSpPr>
        <p:spPr>
          <a:ln/>
        </p:spPr>
      </p:sp>
      <p:sp>
        <p:nvSpPr>
          <p:cNvPr id="119811" name="Notes Placeholder 2"/>
          <p:cNvSpPr>
            <a:spLocks noGrp="1"/>
          </p:cNvSpPr>
          <p:nvPr>
            <p:ph type="body" idx="1"/>
          </p:nvPr>
        </p:nvSpPr>
        <p:spPr>
          <a:noFill/>
          <a:ln/>
        </p:spPr>
        <p:txBody>
          <a:bodyPr/>
          <a:lstStyle/>
          <a:p>
            <a:pPr eaLnBrk="1" hangingPunct="1"/>
            <a:endParaRPr lang="en-US" smtClean="0"/>
          </a:p>
        </p:txBody>
      </p:sp>
      <p:sp>
        <p:nvSpPr>
          <p:cNvPr id="119812" name="Slide Number Placeholder 3"/>
          <p:cNvSpPr>
            <a:spLocks noGrp="1"/>
          </p:cNvSpPr>
          <p:nvPr>
            <p:ph type="sldNum" sz="quarter" idx="5"/>
          </p:nvPr>
        </p:nvSpPr>
        <p:spPr>
          <a:noFill/>
        </p:spPr>
        <p:txBody>
          <a:bodyPr/>
          <a:lstStyle/>
          <a:p>
            <a:fld id="{77322C66-1AB2-4AEB-A145-D2AD7A5D8F63}" type="slidenum">
              <a:rPr lang="en-US"/>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Slide Image Placeholder 1"/>
          <p:cNvSpPr>
            <a:spLocks noGrp="1" noRot="1" noChangeAspect="1" noTextEdit="1"/>
          </p:cNvSpPr>
          <p:nvPr>
            <p:ph type="sldImg"/>
          </p:nvPr>
        </p:nvSpPr>
        <p:spPr>
          <a:ln/>
        </p:spPr>
      </p:sp>
      <p:sp>
        <p:nvSpPr>
          <p:cNvPr id="144387" name="Notes Placeholder 2"/>
          <p:cNvSpPr>
            <a:spLocks noGrp="1"/>
          </p:cNvSpPr>
          <p:nvPr>
            <p:ph type="body" idx="1"/>
          </p:nvPr>
        </p:nvSpPr>
        <p:spPr>
          <a:noFill/>
          <a:ln/>
        </p:spPr>
        <p:txBody>
          <a:bodyPr/>
          <a:lstStyle/>
          <a:p>
            <a:pPr eaLnBrk="1" hangingPunct="1"/>
            <a:endParaRPr lang="en-US" smtClean="0"/>
          </a:p>
        </p:txBody>
      </p:sp>
      <p:sp>
        <p:nvSpPr>
          <p:cNvPr id="144388" name="Slide Number Placeholder 3"/>
          <p:cNvSpPr>
            <a:spLocks noGrp="1"/>
          </p:cNvSpPr>
          <p:nvPr>
            <p:ph type="sldNum" sz="quarter" idx="5"/>
          </p:nvPr>
        </p:nvSpPr>
        <p:spPr>
          <a:noFill/>
        </p:spPr>
        <p:txBody>
          <a:bodyPr/>
          <a:lstStyle/>
          <a:p>
            <a:fld id="{7F89DC58-FB48-41C6-8F83-F3F478978EF2}" type="slidenum">
              <a:rPr lang="en-US"/>
              <a:pPr/>
              <a:t>22</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Slide Image Placeholder 1"/>
          <p:cNvSpPr>
            <a:spLocks noGrp="1" noRot="1" noChangeAspect="1" noTextEdit="1"/>
          </p:cNvSpPr>
          <p:nvPr>
            <p:ph type="sldImg"/>
          </p:nvPr>
        </p:nvSpPr>
        <p:spPr>
          <a:ln/>
        </p:spPr>
      </p:sp>
      <p:sp>
        <p:nvSpPr>
          <p:cNvPr id="145411" name="Notes Placeholder 2"/>
          <p:cNvSpPr>
            <a:spLocks noGrp="1"/>
          </p:cNvSpPr>
          <p:nvPr>
            <p:ph type="body" idx="1"/>
          </p:nvPr>
        </p:nvSpPr>
        <p:spPr>
          <a:noFill/>
          <a:ln/>
        </p:spPr>
        <p:txBody>
          <a:bodyPr/>
          <a:lstStyle/>
          <a:p>
            <a:pPr eaLnBrk="1" hangingPunct="1"/>
            <a:endParaRPr lang="en-US" smtClean="0"/>
          </a:p>
        </p:txBody>
      </p:sp>
      <p:sp>
        <p:nvSpPr>
          <p:cNvPr id="145412" name="Slide Number Placeholder 3"/>
          <p:cNvSpPr>
            <a:spLocks noGrp="1"/>
          </p:cNvSpPr>
          <p:nvPr>
            <p:ph type="sldNum" sz="quarter" idx="5"/>
          </p:nvPr>
        </p:nvSpPr>
        <p:spPr>
          <a:noFill/>
        </p:spPr>
        <p:txBody>
          <a:bodyPr/>
          <a:lstStyle/>
          <a:p>
            <a:fld id="{FE18C7BA-806E-44EC-8F63-51B9A7E2A6F2}" type="slidenum">
              <a:rPr lang="en-US"/>
              <a:pPr/>
              <a:t>23</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Slide Image Placeholder 1"/>
          <p:cNvSpPr>
            <a:spLocks noGrp="1" noRot="1" noChangeAspect="1" noTextEdit="1"/>
          </p:cNvSpPr>
          <p:nvPr>
            <p:ph type="sldImg"/>
          </p:nvPr>
        </p:nvSpPr>
        <p:spPr>
          <a:ln/>
        </p:spPr>
      </p:sp>
      <p:sp>
        <p:nvSpPr>
          <p:cNvPr id="146435" name="Notes Placeholder 2"/>
          <p:cNvSpPr>
            <a:spLocks noGrp="1"/>
          </p:cNvSpPr>
          <p:nvPr>
            <p:ph type="body" idx="1"/>
          </p:nvPr>
        </p:nvSpPr>
        <p:spPr>
          <a:noFill/>
          <a:ln/>
        </p:spPr>
        <p:txBody>
          <a:bodyPr/>
          <a:lstStyle/>
          <a:p>
            <a:pPr eaLnBrk="1" hangingPunct="1"/>
            <a:endParaRPr lang="en-US" smtClean="0"/>
          </a:p>
        </p:txBody>
      </p:sp>
      <p:sp>
        <p:nvSpPr>
          <p:cNvPr id="146436" name="Slide Number Placeholder 3"/>
          <p:cNvSpPr>
            <a:spLocks noGrp="1"/>
          </p:cNvSpPr>
          <p:nvPr>
            <p:ph type="sldNum" sz="quarter" idx="5"/>
          </p:nvPr>
        </p:nvSpPr>
        <p:spPr>
          <a:noFill/>
        </p:spPr>
        <p:txBody>
          <a:bodyPr/>
          <a:lstStyle/>
          <a:p>
            <a:fld id="{DF7A266C-A9B7-4945-B9D8-B6BA262EDB99}" type="slidenum">
              <a:rPr lang="en-US"/>
              <a:pPr/>
              <a:t>24</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Slide Image Placeholder 1"/>
          <p:cNvSpPr>
            <a:spLocks noGrp="1" noRot="1" noChangeAspect="1" noTextEdit="1"/>
          </p:cNvSpPr>
          <p:nvPr>
            <p:ph type="sldImg"/>
          </p:nvPr>
        </p:nvSpPr>
        <p:spPr>
          <a:ln/>
        </p:spPr>
      </p:sp>
      <p:sp>
        <p:nvSpPr>
          <p:cNvPr id="147459" name="Notes Placeholder 2"/>
          <p:cNvSpPr>
            <a:spLocks noGrp="1"/>
          </p:cNvSpPr>
          <p:nvPr>
            <p:ph type="body" idx="1"/>
          </p:nvPr>
        </p:nvSpPr>
        <p:spPr>
          <a:noFill/>
          <a:ln/>
        </p:spPr>
        <p:txBody>
          <a:bodyPr/>
          <a:lstStyle/>
          <a:p>
            <a:pPr eaLnBrk="1" hangingPunct="1"/>
            <a:endParaRPr lang="en-US" smtClean="0"/>
          </a:p>
        </p:txBody>
      </p:sp>
      <p:sp>
        <p:nvSpPr>
          <p:cNvPr id="147460" name="Slide Number Placeholder 3"/>
          <p:cNvSpPr>
            <a:spLocks noGrp="1"/>
          </p:cNvSpPr>
          <p:nvPr>
            <p:ph type="sldNum" sz="quarter" idx="5"/>
          </p:nvPr>
        </p:nvSpPr>
        <p:spPr>
          <a:noFill/>
        </p:spPr>
        <p:txBody>
          <a:bodyPr/>
          <a:lstStyle/>
          <a:p>
            <a:fld id="{DC59AEFB-BEB1-4ED9-A6F8-D7D8C8228B90}" type="slidenum">
              <a:rPr lang="en-US"/>
              <a:pPr/>
              <a:t>25</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Slide Image Placeholder 1"/>
          <p:cNvSpPr>
            <a:spLocks noGrp="1" noRot="1" noChangeAspect="1" noTextEdit="1"/>
          </p:cNvSpPr>
          <p:nvPr>
            <p:ph type="sldImg"/>
          </p:nvPr>
        </p:nvSpPr>
        <p:spPr>
          <a:ln/>
        </p:spPr>
      </p:sp>
      <p:sp>
        <p:nvSpPr>
          <p:cNvPr id="148483" name="Notes Placeholder 2"/>
          <p:cNvSpPr>
            <a:spLocks noGrp="1"/>
          </p:cNvSpPr>
          <p:nvPr>
            <p:ph type="body" idx="1"/>
          </p:nvPr>
        </p:nvSpPr>
        <p:spPr>
          <a:noFill/>
          <a:ln/>
        </p:spPr>
        <p:txBody>
          <a:bodyPr/>
          <a:lstStyle/>
          <a:p>
            <a:pPr eaLnBrk="1" hangingPunct="1"/>
            <a:endParaRPr lang="en-US" smtClean="0"/>
          </a:p>
        </p:txBody>
      </p:sp>
      <p:sp>
        <p:nvSpPr>
          <p:cNvPr id="148484" name="Slide Number Placeholder 3"/>
          <p:cNvSpPr>
            <a:spLocks noGrp="1"/>
          </p:cNvSpPr>
          <p:nvPr>
            <p:ph type="sldNum" sz="quarter" idx="5"/>
          </p:nvPr>
        </p:nvSpPr>
        <p:spPr>
          <a:noFill/>
        </p:spPr>
        <p:txBody>
          <a:bodyPr/>
          <a:lstStyle/>
          <a:p>
            <a:fld id="{74EEB061-1907-4876-AB5C-05CF14BF4331}" type="slidenum">
              <a:rPr lang="en-US"/>
              <a:pPr/>
              <a:t>26</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Slide Image Placeholder 1"/>
          <p:cNvSpPr>
            <a:spLocks noGrp="1" noRot="1" noChangeAspect="1" noTextEdit="1"/>
          </p:cNvSpPr>
          <p:nvPr>
            <p:ph type="sldImg"/>
          </p:nvPr>
        </p:nvSpPr>
        <p:spPr>
          <a:ln/>
        </p:spPr>
      </p:sp>
      <p:sp>
        <p:nvSpPr>
          <p:cNvPr id="149507" name="Notes Placeholder 2"/>
          <p:cNvSpPr>
            <a:spLocks noGrp="1"/>
          </p:cNvSpPr>
          <p:nvPr>
            <p:ph type="body" idx="1"/>
          </p:nvPr>
        </p:nvSpPr>
        <p:spPr>
          <a:noFill/>
          <a:ln/>
        </p:spPr>
        <p:txBody>
          <a:bodyPr/>
          <a:lstStyle/>
          <a:p>
            <a:pPr eaLnBrk="1" hangingPunct="1"/>
            <a:endParaRPr lang="en-US" smtClean="0"/>
          </a:p>
        </p:txBody>
      </p:sp>
      <p:sp>
        <p:nvSpPr>
          <p:cNvPr id="149508" name="Slide Number Placeholder 3"/>
          <p:cNvSpPr>
            <a:spLocks noGrp="1"/>
          </p:cNvSpPr>
          <p:nvPr>
            <p:ph type="sldNum" sz="quarter" idx="5"/>
          </p:nvPr>
        </p:nvSpPr>
        <p:spPr>
          <a:noFill/>
        </p:spPr>
        <p:txBody>
          <a:bodyPr/>
          <a:lstStyle/>
          <a:p>
            <a:fld id="{9EFD00C4-9DAE-468E-8492-9907A8AAD71A}" type="slidenum">
              <a:rPr lang="en-US"/>
              <a:pPr/>
              <a:t>27</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Slide Image Placeholder 1"/>
          <p:cNvSpPr>
            <a:spLocks noGrp="1" noRot="1" noChangeAspect="1" noTextEdit="1"/>
          </p:cNvSpPr>
          <p:nvPr>
            <p:ph type="sldImg"/>
          </p:nvPr>
        </p:nvSpPr>
        <p:spPr>
          <a:ln/>
        </p:spPr>
      </p:sp>
      <p:sp>
        <p:nvSpPr>
          <p:cNvPr id="151555" name="Notes Placeholder 2"/>
          <p:cNvSpPr>
            <a:spLocks noGrp="1"/>
          </p:cNvSpPr>
          <p:nvPr>
            <p:ph type="body" idx="1"/>
          </p:nvPr>
        </p:nvSpPr>
        <p:spPr>
          <a:noFill/>
          <a:ln/>
        </p:spPr>
        <p:txBody>
          <a:bodyPr/>
          <a:lstStyle/>
          <a:p>
            <a:pPr eaLnBrk="1" hangingPunct="1"/>
            <a:endParaRPr lang="en-US" smtClean="0"/>
          </a:p>
        </p:txBody>
      </p:sp>
      <p:sp>
        <p:nvSpPr>
          <p:cNvPr id="151556" name="Slide Number Placeholder 3"/>
          <p:cNvSpPr>
            <a:spLocks noGrp="1"/>
          </p:cNvSpPr>
          <p:nvPr>
            <p:ph type="sldNum" sz="quarter" idx="5"/>
          </p:nvPr>
        </p:nvSpPr>
        <p:spPr>
          <a:noFill/>
        </p:spPr>
        <p:txBody>
          <a:bodyPr/>
          <a:lstStyle/>
          <a:p>
            <a:fld id="{44FFD2DF-7BAD-4D71-AE4B-4B1F6C47F994}" type="slidenum">
              <a:rPr lang="en-US"/>
              <a:pPr/>
              <a:t>28</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Slide Image Placeholder 1"/>
          <p:cNvSpPr>
            <a:spLocks noGrp="1" noRot="1" noChangeAspect="1" noTextEdit="1"/>
          </p:cNvSpPr>
          <p:nvPr>
            <p:ph type="sldImg"/>
          </p:nvPr>
        </p:nvSpPr>
        <p:spPr>
          <a:ln/>
        </p:spPr>
      </p:sp>
      <p:sp>
        <p:nvSpPr>
          <p:cNvPr id="153603" name="Notes Placeholder 2"/>
          <p:cNvSpPr>
            <a:spLocks noGrp="1"/>
          </p:cNvSpPr>
          <p:nvPr>
            <p:ph type="body" idx="1"/>
          </p:nvPr>
        </p:nvSpPr>
        <p:spPr>
          <a:noFill/>
          <a:ln/>
        </p:spPr>
        <p:txBody>
          <a:bodyPr/>
          <a:lstStyle/>
          <a:p>
            <a:pPr eaLnBrk="1" hangingPunct="1"/>
            <a:endParaRPr lang="en-US" smtClean="0"/>
          </a:p>
        </p:txBody>
      </p:sp>
      <p:sp>
        <p:nvSpPr>
          <p:cNvPr id="153604" name="Slide Number Placeholder 3"/>
          <p:cNvSpPr>
            <a:spLocks noGrp="1"/>
          </p:cNvSpPr>
          <p:nvPr>
            <p:ph type="sldNum" sz="quarter" idx="5"/>
          </p:nvPr>
        </p:nvSpPr>
        <p:spPr>
          <a:noFill/>
        </p:spPr>
        <p:txBody>
          <a:bodyPr/>
          <a:lstStyle/>
          <a:p>
            <a:fld id="{97216C8D-9725-4E58-9E2B-CB08B720AF4F}" type="slidenum">
              <a:rPr lang="en-US"/>
              <a:pPr/>
              <a:t>29</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Slide Image Placeholder 1"/>
          <p:cNvSpPr>
            <a:spLocks noGrp="1" noRot="1" noChangeAspect="1" noTextEdit="1"/>
          </p:cNvSpPr>
          <p:nvPr>
            <p:ph type="sldImg"/>
          </p:nvPr>
        </p:nvSpPr>
        <p:spPr>
          <a:ln/>
        </p:spPr>
      </p:sp>
      <p:sp>
        <p:nvSpPr>
          <p:cNvPr id="155651" name="Notes Placeholder 2"/>
          <p:cNvSpPr>
            <a:spLocks noGrp="1"/>
          </p:cNvSpPr>
          <p:nvPr>
            <p:ph type="body" idx="1"/>
          </p:nvPr>
        </p:nvSpPr>
        <p:spPr>
          <a:noFill/>
          <a:ln/>
        </p:spPr>
        <p:txBody>
          <a:bodyPr/>
          <a:lstStyle/>
          <a:p>
            <a:pPr eaLnBrk="1" hangingPunct="1"/>
            <a:endParaRPr lang="en-US" smtClean="0"/>
          </a:p>
        </p:txBody>
      </p:sp>
      <p:sp>
        <p:nvSpPr>
          <p:cNvPr id="155652" name="Slide Number Placeholder 3"/>
          <p:cNvSpPr>
            <a:spLocks noGrp="1"/>
          </p:cNvSpPr>
          <p:nvPr>
            <p:ph type="sldNum" sz="quarter" idx="5"/>
          </p:nvPr>
        </p:nvSpPr>
        <p:spPr>
          <a:noFill/>
        </p:spPr>
        <p:txBody>
          <a:bodyPr/>
          <a:lstStyle/>
          <a:p>
            <a:fld id="{A8E1140E-B426-4733-A762-08BE2F205893}" type="slidenum">
              <a:rPr lang="en-US"/>
              <a:pPr/>
              <a:t>30</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Slide Image Placeholder 1"/>
          <p:cNvSpPr>
            <a:spLocks noGrp="1" noRot="1" noChangeAspect="1" noTextEdit="1"/>
          </p:cNvSpPr>
          <p:nvPr>
            <p:ph type="sldImg"/>
          </p:nvPr>
        </p:nvSpPr>
        <p:spPr>
          <a:ln/>
        </p:spPr>
      </p:sp>
      <p:sp>
        <p:nvSpPr>
          <p:cNvPr id="157699" name="Notes Placeholder 2"/>
          <p:cNvSpPr>
            <a:spLocks noGrp="1"/>
          </p:cNvSpPr>
          <p:nvPr>
            <p:ph type="body" idx="1"/>
          </p:nvPr>
        </p:nvSpPr>
        <p:spPr>
          <a:noFill/>
          <a:ln/>
        </p:spPr>
        <p:txBody>
          <a:bodyPr/>
          <a:lstStyle/>
          <a:p>
            <a:pPr eaLnBrk="1" hangingPunct="1"/>
            <a:endParaRPr lang="en-US" smtClean="0"/>
          </a:p>
        </p:txBody>
      </p:sp>
      <p:sp>
        <p:nvSpPr>
          <p:cNvPr id="157700" name="Slide Number Placeholder 3"/>
          <p:cNvSpPr>
            <a:spLocks noGrp="1"/>
          </p:cNvSpPr>
          <p:nvPr>
            <p:ph type="sldNum" sz="quarter" idx="5"/>
          </p:nvPr>
        </p:nvSpPr>
        <p:spPr>
          <a:noFill/>
        </p:spPr>
        <p:txBody>
          <a:bodyPr/>
          <a:lstStyle/>
          <a:p>
            <a:fld id="{E403BAF7-D037-4284-9CA9-649DDE21E02E}" type="slidenum">
              <a:rPr lang="en-US"/>
              <a:pPr/>
              <a:t>31</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Slide Image Placeholder 1"/>
          <p:cNvSpPr>
            <a:spLocks noGrp="1" noRot="1" noChangeAspect="1" noTextEdit="1"/>
          </p:cNvSpPr>
          <p:nvPr>
            <p:ph type="sldImg"/>
          </p:nvPr>
        </p:nvSpPr>
        <p:spPr>
          <a:ln/>
        </p:spPr>
      </p:sp>
      <p:sp>
        <p:nvSpPr>
          <p:cNvPr id="121859" name="Notes Placeholder 2"/>
          <p:cNvSpPr>
            <a:spLocks noGrp="1"/>
          </p:cNvSpPr>
          <p:nvPr>
            <p:ph type="body" idx="1"/>
          </p:nvPr>
        </p:nvSpPr>
        <p:spPr>
          <a:noFill/>
          <a:ln/>
        </p:spPr>
        <p:txBody>
          <a:bodyPr/>
          <a:lstStyle/>
          <a:p>
            <a:pPr eaLnBrk="1" hangingPunct="1"/>
            <a:endParaRPr lang="en-US" smtClean="0"/>
          </a:p>
        </p:txBody>
      </p:sp>
      <p:sp>
        <p:nvSpPr>
          <p:cNvPr id="121860" name="Slide Number Placeholder 3"/>
          <p:cNvSpPr>
            <a:spLocks noGrp="1"/>
          </p:cNvSpPr>
          <p:nvPr>
            <p:ph type="sldNum" sz="quarter" idx="5"/>
          </p:nvPr>
        </p:nvSpPr>
        <p:spPr>
          <a:noFill/>
        </p:spPr>
        <p:txBody>
          <a:bodyPr/>
          <a:lstStyle/>
          <a:p>
            <a:fld id="{667E27DD-177C-4BB8-BAB1-A41CEE34F4DF}" type="slidenum">
              <a:rPr lang="en-US"/>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Slide Image Placeholder 1"/>
          <p:cNvSpPr>
            <a:spLocks noGrp="1" noRot="1" noChangeAspect="1" noTextEdit="1"/>
          </p:cNvSpPr>
          <p:nvPr>
            <p:ph type="sldImg"/>
          </p:nvPr>
        </p:nvSpPr>
        <p:spPr>
          <a:ln/>
        </p:spPr>
      </p:sp>
      <p:sp>
        <p:nvSpPr>
          <p:cNvPr id="185347" name="Notes Placeholder 2"/>
          <p:cNvSpPr>
            <a:spLocks noGrp="1"/>
          </p:cNvSpPr>
          <p:nvPr>
            <p:ph type="body" idx="1"/>
          </p:nvPr>
        </p:nvSpPr>
        <p:spPr>
          <a:noFill/>
          <a:ln/>
        </p:spPr>
        <p:txBody>
          <a:bodyPr/>
          <a:lstStyle/>
          <a:p>
            <a:pPr eaLnBrk="1" hangingPunct="1"/>
            <a:endParaRPr lang="en-US" smtClean="0"/>
          </a:p>
        </p:txBody>
      </p:sp>
      <p:sp>
        <p:nvSpPr>
          <p:cNvPr id="185348" name="Slide Number Placeholder 3"/>
          <p:cNvSpPr>
            <a:spLocks noGrp="1"/>
          </p:cNvSpPr>
          <p:nvPr>
            <p:ph type="sldNum" sz="quarter" idx="5"/>
          </p:nvPr>
        </p:nvSpPr>
        <p:spPr>
          <a:noFill/>
        </p:spPr>
        <p:txBody>
          <a:bodyPr/>
          <a:lstStyle/>
          <a:p>
            <a:fld id="{1210B8B2-7C8F-4B87-95EC-B9558BA1A838}" type="slidenum">
              <a:rPr lang="en-US"/>
              <a:pPr/>
              <a:t>32</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Slide Image Placeholder 1"/>
          <p:cNvSpPr>
            <a:spLocks noGrp="1" noRot="1" noChangeAspect="1" noTextEdit="1"/>
          </p:cNvSpPr>
          <p:nvPr>
            <p:ph type="sldImg"/>
          </p:nvPr>
        </p:nvSpPr>
        <p:spPr>
          <a:ln/>
        </p:spPr>
      </p:sp>
      <p:sp>
        <p:nvSpPr>
          <p:cNvPr id="186371" name="Notes Placeholder 2"/>
          <p:cNvSpPr>
            <a:spLocks noGrp="1"/>
          </p:cNvSpPr>
          <p:nvPr>
            <p:ph type="body" idx="1"/>
          </p:nvPr>
        </p:nvSpPr>
        <p:spPr>
          <a:noFill/>
          <a:ln/>
        </p:spPr>
        <p:txBody>
          <a:bodyPr/>
          <a:lstStyle/>
          <a:p>
            <a:pPr eaLnBrk="1" hangingPunct="1"/>
            <a:endParaRPr lang="en-US" smtClean="0"/>
          </a:p>
        </p:txBody>
      </p:sp>
      <p:sp>
        <p:nvSpPr>
          <p:cNvPr id="186372" name="Slide Number Placeholder 3"/>
          <p:cNvSpPr>
            <a:spLocks noGrp="1"/>
          </p:cNvSpPr>
          <p:nvPr>
            <p:ph type="sldNum" sz="quarter" idx="5"/>
          </p:nvPr>
        </p:nvSpPr>
        <p:spPr>
          <a:noFill/>
        </p:spPr>
        <p:txBody>
          <a:bodyPr/>
          <a:lstStyle/>
          <a:p>
            <a:fld id="{7E700E19-7D99-4C6A-B94E-3A91EE83C222}" type="slidenum">
              <a:rPr lang="en-US"/>
              <a:pPr/>
              <a:t>33</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Slide Image Placeholder 1"/>
          <p:cNvSpPr>
            <a:spLocks noGrp="1" noRot="1" noChangeAspect="1" noTextEdit="1"/>
          </p:cNvSpPr>
          <p:nvPr>
            <p:ph type="sldImg"/>
          </p:nvPr>
        </p:nvSpPr>
        <p:spPr>
          <a:ln/>
        </p:spPr>
      </p:sp>
      <p:sp>
        <p:nvSpPr>
          <p:cNvPr id="217091" name="Notes Placeholder 2"/>
          <p:cNvSpPr>
            <a:spLocks noGrp="1"/>
          </p:cNvSpPr>
          <p:nvPr>
            <p:ph type="body" idx="1"/>
          </p:nvPr>
        </p:nvSpPr>
        <p:spPr>
          <a:noFill/>
          <a:ln/>
        </p:spPr>
        <p:txBody>
          <a:bodyPr/>
          <a:lstStyle/>
          <a:p>
            <a:pPr eaLnBrk="1" hangingPunct="1"/>
            <a:endParaRPr lang="en-US" smtClean="0"/>
          </a:p>
        </p:txBody>
      </p:sp>
      <p:sp>
        <p:nvSpPr>
          <p:cNvPr id="217092" name="Slide Number Placeholder 3"/>
          <p:cNvSpPr>
            <a:spLocks noGrp="1"/>
          </p:cNvSpPr>
          <p:nvPr>
            <p:ph type="sldNum" sz="quarter" idx="5"/>
          </p:nvPr>
        </p:nvSpPr>
        <p:spPr>
          <a:noFill/>
        </p:spPr>
        <p:txBody>
          <a:bodyPr/>
          <a:lstStyle/>
          <a:p>
            <a:fld id="{D91BAC97-9EBA-4FF2-9307-58DB94790FD3}" type="slidenum">
              <a:rPr lang="en-US"/>
              <a:pPr/>
              <a:t>36</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Slide Image Placeholder 1"/>
          <p:cNvSpPr>
            <a:spLocks noGrp="1" noRot="1" noChangeAspect="1" noTextEdit="1"/>
          </p:cNvSpPr>
          <p:nvPr>
            <p:ph type="sldImg"/>
          </p:nvPr>
        </p:nvSpPr>
        <p:spPr>
          <a:ln/>
        </p:spPr>
      </p:sp>
      <p:sp>
        <p:nvSpPr>
          <p:cNvPr id="123907" name="Notes Placeholder 2"/>
          <p:cNvSpPr>
            <a:spLocks noGrp="1"/>
          </p:cNvSpPr>
          <p:nvPr>
            <p:ph type="body" idx="1"/>
          </p:nvPr>
        </p:nvSpPr>
        <p:spPr>
          <a:noFill/>
          <a:ln/>
        </p:spPr>
        <p:txBody>
          <a:bodyPr/>
          <a:lstStyle/>
          <a:p>
            <a:pPr eaLnBrk="1" hangingPunct="1"/>
            <a:endParaRPr lang="en-US" smtClean="0"/>
          </a:p>
        </p:txBody>
      </p:sp>
      <p:sp>
        <p:nvSpPr>
          <p:cNvPr id="123908" name="Slide Number Placeholder 3"/>
          <p:cNvSpPr>
            <a:spLocks noGrp="1"/>
          </p:cNvSpPr>
          <p:nvPr>
            <p:ph type="sldNum" sz="quarter" idx="5"/>
          </p:nvPr>
        </p:nvSpPr>
        <p:spPr>
          <a:noFill/>
        </p:spPr>
        <p:txBody>
          <a:bodyPr/>
          <a:lstStyle/>
          <a:p>
            <a:fld id="{1E4926B8-B98C-4A88-A5F7-2D52CAF4D4CE}" type="slidenum">
              <a:rPr lang="en-US"/>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Slide Image Placeholder 1"/>
          <p:cNvSpPr>
            <a:spLocks noGrp="1" noRot="1" noChangeAspect="1" noTextEdit="1"/>
          </p:cNvSpPr>
          <p:nvPr>
            <p:ph type="sldImg"/>
          </p:nvPr>
        </p:nvSpPr>
        <p:spPr>
          <a:ln/>
        </p:spPr>
      </p:sp>
      <p:sp>
        <p:nvSpPr>
          <p:cNvPr id="124931" name="Notes Placeholder 2"/>
          <p:cNvSpPr>
            <a:spLocks noGrp="1"/>
          </p:cNvSpPr>
          <p:nvPr>
            <p:ph type="body" idx="1"/>
          </p:nvPr>
        </p:nvSpPr>
        <p:spPr>
          <a:noFill/>
          <a:ln/>
        </p:spPr>
        <p:txBody>
          <a:bodyPr/>
          <a:lstStyle/>
          <a:p>
            <a:pPr eaLnBrk="1" hangingPunct="1"/>
            <a:endParaRPr lang="en-US" smtClean="0"/>
          </a:p>
        </p:txBody>
      </p:sp>
      <p:sp>
        <p:nvSpPr>
          <p:cNvPr id="124932" name="Slide Number Placeholder 3"/>
          <p:cNvSpPr>
            <a:spLocks noGrp="1"/>
          </p:cNvSpPr>
          <p:nvPr>
            <p:ph type="sldNum" sz="quarter" idx="5"/>
          </p:nvPr>
        </p:nvSpPr>
        <p:spPr>
          <a:noFill/>
        </p:spPr>
        <p:txBody>
          <a:bodyPr/>
          <a:lstStyle/>
          <a:p>
            <a:fld id="{165269B6-E835-436B-864D-70152C1629FE}" type="slidenum">
              <a:rPr lang="en-US"/>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Slide Image Placeholder 1"/>
          <p:cNvSpPr>
            <a:spLocks noGrp="1" noRot="1" noChangeAspect="1" noTextEdit="1"/>
          </p:cNvSpPr>
          <p:nvPr>
            <p:ph type="sldImg"/>
          </p:nvPr>
        </p:nvSpPr>
        <p:spPr>
          <a:ln/>
        </p:spPr>
      </p:sp>
      <p:sp>
        <p:nvSpPr>
          <p:cNvPr id="125955" name="Notes Placeholder 2"/>
          <p:cNvSpPr>
            <a:spLocks noGrp="1"/>
          </p:cNvSpPr>
          <p:nvPr>
            <p:ph type="body" idx="1"/>
          </p:nvPr>
        </p:nvSpPr>
        <p:spPr>
          <a:noFill/>
          <a:ln/>
        </p:spPr>
        <p:txBody>
          <a:bodyPr/>
          <a:lstStyle/>
          <a:p>
            <a:pPr eaLnBrk="1" hangingPunct="1"/>
            <a:endParaRPr lang="en-US" smtClean="0"/>
          </a:p>
        </p:txBody>
      </p:sp>
      <p:sp>
        <p:nvSpPr>
          <p:cNvPr id="125956" name="Slide Number Placeholder 3"/>
          <p:cNvSpPr>
            <a:spLocks noGrp="1"/>
          </p:cNvSpPr>
          <p:nvPr>
            <p:ph type="sldNum" sz="quarter" idx="5"/>
          </p:nvPr>
        </p:nvSpPr>
        <p:spPr>
          <a:noFill/>
        </p:spPr>
        <p:txBody>
          <a:bodyPr/>
          <a:lstStyle/>
          <a:p>
            <a:fld id="{451F8620-7AC8-4693-8BDF-7076B60FC69A}" type="slidenum">
              <a:rPr lang="en-US"/>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Slide Image Placeholder 1"/>
          <p:cNvSpPr>
            <a:spLocks noGrp="1" noRot="1" noChangeAspect="1" noTextEdit="1"/>
          </p:cNvSpPr>
          <p:nvPr>
            <p:ph type="sldImg"/>
          </p:nvPr>
        </p:nvSpPr>
        <p:spPr>
          <a:ln/>
        </p:spPr>
      </p:sp>
      <p:sp>
        <p:nvSpPr>
          <p:cNvPr id="126979" name="Notes Placeholder 2"/>
          <p:cNvSpPr>
            <a:spLocks noGrp="1"/>
          </p:cNvSpPr>
          <p:nvPr>
            <p:ph type="body" idx="1"/>
          </p:nvPr>
        </p:nvSpPr>
        <p:spPr>
          <a:noFill/>
          <a:ln/>
        </p:spPr>
        <p:txBody>
          <a:bodyPr/>
          <a:lstStyle/>
          <a:p>
            <a:pPr eaLnBrk="1" hangingPunct="1"/>
            <a:endParaRPr lang="en-US" smtClean="0"/>
          </a:p>
        </p:txBody>
      </p:sp>
      <p:sp>
        <p:nvSpPr>
          <p:cNvPr id="126980" name="Slide Number Placeholder 3"/>
          <p:cNvSpPr>
            <a:spLocks noGrp="1"/>
          </p:cNvSpPr>
          <p:nvPr>
            <p:ph type="sldNum" sz="quarter" idx="5"/>
          </p:nvPr>
        </p:nvSpPr>
        <p:spPr>
          <a:noFill/>
        </p:spPr>
        <p:txBody>
          <a:bodyPr/>
          <a:lstStyle/>
          <a:p>
            <a:fld id="{D865E3B5-F9C2-498F-9243-AED70517885B}" type="slidenum">
              <a:rPr lang="en-US"/>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Slide Image Placeholder 1"/>
          <p:cNvSpPr>
            <a:spLocks noGrp="1" noRot="1" noChangeAspect="1" noTextEdit="1"/>
          </p:cNvSpPr>
          <p:nvPr>
            <p:ph type="sldImg"/>
          </p:nvPr>
        </p:nvSpPr>
        <p:spPr>
          <a:ln/>
        </p:spPr>
      </p:sp>
      <p:sp>
        <p:nvSpPr>
          <p:cNvPr id="128003" name="Notes Placeholder 2"/>
          <p:cNvSpPr>
            <a:spLocks noGrp="1"/>
          </p:cNvSpPr>
          <p:nvPr>
            <p:ph type="body" idx="1"/>
          </p:nvPr>
        </p:nvSpPr>
        <p:spPr>
          <a:noFill/>
          <a:ln/>
        </p:spPr>
        <p:txBody>
          <a:bodyPr/>
          <a:lstStyle/>
          <a:p>
            <a:pPr eaLnBrk="1" hangingPunct="1"/>
            <a:endParaRPr lang="en-US" smtClean="0"/>
          </a:p>
        </p:txBody>
      </p:sp>
      <p:sp>
        <p:nvSpPr>
          <p:cNvPr id="128004" name="Slide Number Placeholder 3"/>
          <p:cNvSpPr>
            <a:spLocks noGrp="1"/>
          </p:cNvSpPr>
          <p:nvPr>
            <p:ph type="sldNum" sz="quarter" idx="5"/>
          </p:nvPr>
        </p:nvSpPr>
        <p:spPr>
          <a:noFill/>
        </p:spPr>
        <p:txBody>
          <a:bodyPr/>
          <a:lstStyle/>
          <a:p>
            <a:fld id="{539D1227-4058-4D55-B5F6-432AE56F58B7}" type="slidenum">
              <a:rPr lang="en-US"/>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Slide Image Placeholder 1"/>
          <p:cNvSpPr>
            <a:spLocks noGrp="1" noRot="1" noChangeAspect="1" noTextEdit="1"/>
          </p:cNvSpPr>
          <p:nvPr>
            <p:ph type="sldImg"/>
          </p:nvPr>
        </p:nvSpPr>
        <p:spPr>
          <a:ln/>
        </p:spPr>
      </p:sp>
      <p:sp>
        <p:nvSpPr>
          <p:cNvPr id="129027" name="Notes Placeholder 2"/>
          <p:cNvSpPr>
            <a:spLocks noGrp="1"/>
          </p:cNvSpPr>
          <p:nvPr>
            <p:ph type="body" idx="1"/>
          </p:nvPr>
        </p:nvSpPr>
        <p:spPr>
          <a:noFill/>
          <a:ln/>
        </p:spPr>
        <p:txBody>
          <a:bodyPr/>
          <a:lstStyle/>
          <a:p>
            <a:pPr eaLnBrk="1" hangingPunct="1"/>
            <a:endParaRPr lang="en-US" smtClean="0"/>
          </a:p>
        </p:txBody>
      </p:sp>
      <p:sp>
        <p:nvSpPr>
          <p:cNvPr id="129028" name="Slide Number Placeholder 3"/>
          <p:cNvSpPr>
            <a:spLocks noGrp="1"/>
          </p:cNvSpPr>
          <p:nvPr>
            <p:ph type="sldNum" sz="quarter" idx="5"/>
          </p:nvPr>
        </p:nvSpPr>
        <p:spPr>
          <a:noFill/>
        </p:spPr>
        <p:txBody>
          <a:bodyPr/>
          <a:lstStyle/>
          <a:p>
            <a:fld id="{733FB850-4AE2-4255-B0A9-71B999A8EFB7}" type="slidenum">
              <a:rPr lang="en-US"/>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Oval 3"/>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a:defRPr/>
            </a:pPr>
            <a:endParaRPr lang="en-US"/>
          </a:p>
        </p:txBody>
      </p:sp>
      <p:sp>
        <p:nvSpPr>
          <p:cNvPr id="5" name="Oval 4"/>
          <p:cNvSpPr/>
          <p:nvPr/>
        </p:nvSpPr>
        <p:spPr>
          <a:xfrm>
            <a:off x="1157288" y="1344613"/>
            <a:ext cx="63500" cy="65087"/>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a:defRPr/>
            </a:pPr>
            <a:endParaRPr lang="en-US"/>
          </a:p>
        </p:txBody>
      </p:sp>
      <p:sp>
        <p:nvSpPr>
          <p:cNvPr id="14" name="Title 13"/>
          <p:cNvSpPr>
            <a:spLocks noGrp="1"/>
          </p:cNvSpPr>
          <p:nvPr>
            <p:ph type="ctrTitle"/>
          </p:nvPr>
        </p:nvSpPr>
        <p:spPr>
          <a:xfrm>
            <a:off x="1432560" y="359898"/>
            <a:ext cx="7406640" cy="1472184"/>
          </a:xfrm>
        </p:spPr>
        <p:txBody>
          <a:bodyPr anchor="b"/>
          <a:lstStyle>
            <a:lvl1pPr algn="l">
              <a:defRPr/>
            </a:lvl1pPr>
            <a:extLst/>
          </a:lstStyle>
          <a:p>
            <a:r>
              <a:rPr lang="en-US" smtClean="0"/>
              <a:t>Click to edit Master title style</a:t>
            </a:r>
            <a:endParaRPr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6" name="Date Placeholder 6"/>
          <p:cNvSpPr>
            <a:spLocks noGrp="1"/>
          </p:cNvSpPr>
          <p:nvPr>
            <p:ph type="dt" sz="half" idx="10"/>
          </p:nvPr>
        </p:nvSpPr>
        <p:spPr/>
        <p:txBody>
          <a:bodyPr/>
          <a:lstStyle>
            <a:lvl1pPr>
              <a:defRPr smtClean="0"/>
            </a:lvl1pPr>
          </a:lstStyle>
          <a:p>
            <a:pPr>
              <a:defRPr/>
            </a:pPr>
            <a:fld id="{9452ED67-6704-44EB-8491-92B774F4C55C}" type="datetime1">
              <a:rPr lang="en-US" smtClean="0"/>
              <a:pPr>
                <a:defRPr/>
              </a:pPr>
              <a:t>5/23/2010</a:t>
            </a:fld>
            <a:endParaRPr lang="en-US" altLang="en-US"/>
          </a:p>
        </p:txBody>
      </p:sp>
      <p:sp>
        <p:nvSpPr>
          <p:cNvPr id="7" name="Footer Placeholder 19"/>
          <p:cNvSpPr>
            <a:spLocks noGrp="1"/>
          </p:cNvSpPr>
          <p:nvPr>
            <p:ph type="ftr" sz="quarter" idx="11"/>
          </p:nvPr>
        </p:nvSpPr>
        <p:spPr/>
        <p:txBody>
          <a:bodyPr/>
          <a:lstStyle>
            <a:lvl1pPr>
              <a:defRPr smtClean="0"/>
            </a:lvl1pPr>
          </a:lstStyle>
          <a:p>
            <a:pPr>
              <a:defRPr/>
            </a:pPr>
            <a:r>
              <a:rPr lang="en-IN" altLang="en-US" smtClean="0"/>
              <a:t>Neelima Gupta, Dept. of Computer Sc., University of Delhi</a:t>
            </a:r>
            <a:endParaRPr lang="en-US" altLang="en-US"/>
          </a:p>
        </p:txBody>
      </p:sp>
      <p:sp>
        <p:nvSpPr>
          <p:cNvPr id="8" name="Slide Number Placeholder 9"/>
          <p:cNvSpPr>
            <a:spLocks noGrp="1"/>
          </p:cNvSpPr>
          <p:nvPr>
            <p:ph type="sldNum" sz="quarter" idx="12"/>
          </p:nvPr>
        </p:nvSpPr>
        <p:spPr/>
        <p:txBody>
          <a:bodyPr/>
          <a:lstStyle>
            <a:lvl1pPr>
              <a:defRPr/>
            </a:lvl1pPr>
            <a:extLst/>
          </a:lstStyle>
          <a:p>
            <a:pPr>
              <a:defRPr/>
            </a:pPr>
            <a:fld id="{63CF515C-D59A-409A-9B65-B6BF8178DDC7}" type="slidenum">
              <a:rPr lang="en-US" altLang="en-US"/>
              <a:pPr>
                <a:defRPr/>
              </a:pPr>
              <a:t>‹#›</a:t>
            </a:fld>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pPr>
              <a:defRPr/>
            </a:pPr>
            <a:fld id="{4C056CEE-AB33-4451-9FE3-A47EFC8CCE8B}" type="datetime1">
              <a:rPr lang="en-US" smtClean="0"/>
              <a:pPr>
                <a:defRPr/>
              </a:pPr>
              <a:t>5/23/2010</a:t>
            </a:fld>
            <a:endParaRPr lang="en-US" altLang="en-US"/>
          </a:p>
        </p:txBody>
      </p:sp>
      <p:sp>
        <p:nvSpPr>
          <p:cNvPr id="5" name="Footer Placeholder 9"/>
          <p:cNvSpPr>
            <a:spLocks noGrp="1"/>
          </p:cNvSpPr>
          <p:nvPr>
            <p:ph type="ftr" sz="quarter" idx="11"/>
          </p:nvPr>
        </p:nvSpPr>
        <p:spPr/>
        <p:txBody>
          <a:bodyPr/>
          <a:lstStyle>
            <a:lvl1pPr>
              <a:defRPr/>
            </a:lvl1pPr>
          </a:lstStyle>
          <a:p>
            <a:pPr>
              <a:defRPr/>
            </a:pPr>
            <a:r>
              <a:rPr lang="en-IN" altLang="en-US" smtClean="0"/>
              <a:t>Neelima Gupta, Dept. of Computer Sc., University of Delhi</a:t>
            </a:r>
            <a:endParaRPr lang="en-US" altLang="en-US"/>
          </a:p>
        </p:txBody>
      </p:sp>
      <p:sp>
        <p:nvSpPr>
          <p:cNvPr id="6" name="Slide Number Placeholder 21"/>
          <p:cNvSpPr>
            <a:spLocks noGrp="1"/>
          </p:cNvSpPr>
          <p:nvPr>
            <p:ph type="sldNum" sz="quarter" idx="12"/>
          </p:nvPr>
        </p:nvSpPr>
        <p:spPr/>
        <p:txBody>
          <a:bodyPr/>
          <a:lstStyle>
            <a:lvl1pPr>
              <a:defRPr/>
            </a:lvl1pPr>
          </a:lstStyle>
          <a:p>
            <a:pPr>
              <a:defRPr/>
            </a:pPr>
            <a:fld id="{76E867B9-FF3F-4C19-B4A1-D4A3C506B3D4}" type="slidenum">
              <a:rPr lang="en-US" altLang="en-US"/>
              <a:pPr>
                <a:defRPr/>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pPr>
              <a:defRPr/>
            </a:pPr>
            <a:fld id="{1E47AE08-0E44-44CA-A538-3A8A780CD488}" type="datetime1">
              <a:rPr lang="en-US" smtClean="0"/>
              <a:pPr>
                <a:defRPr/>
              </a:pPr>
              <a:t>5/23/2010</a:t>
            </a:fld>
            <a:endParaRPr lang="en-US" altLang="en-US"/>
          </a:p>
        </p:txBody>
      </p:sp>
      <p:sp>
        <p:nvSpPr>
          <p:cNvPr id="5" name="Footer Placeholder 9"/>
          <p:cNvSpPr>
            <a:spLocks noGrp="1"/>
          </p:cNvSpPr>
          <p:nvPr>
            <p:ph type="ftr" sz="quarter" idx="11"/>
          </p:nvPr>
        </p:nvSpPr>
        <p:spPr/>
        <p:txBody>
          <a:bodyPr/>
          <a:lstStyle>
            <a:lvl1pPr>
              <a:defRPr/>
            </a:lvl1pPr>
          </a:lstStyle>
          <a:p>
            <a:pPr>
              <a:defRPr/>
            </a:pPr>
            <a:r>
              <a:rPr lang="en-IN" altLang="en-US" smtClean="0"/>
              <a:t>Neelima Gupta, Dept. of Computer Sc., University of Delhi</a:t>
            </a:r>
            <a:endParaRPr lang="en-US" altLang="en-US"/>
          </a:p>
        </p:txBody>
      </p:sp>
      <p:sp>
        <p:nvSpPr>
          <p:cNvPr id="6" name="Slide Number Placeholder 21"/>
          <p:cNvSpPr>
            <a:spLocks noGrp="1"/>
          </p:cNvSpPr>
          <p:nvPr>
            <p:ph type="sldNum" sz="quarter" idx="12"/>
          </p:nvPr>
        </p:nvSpPr>
        <p:spPr/>
        <p:txBody>
          <a:bodyPr/>
          <a:lstStyle>
            <a:lvl1pPr>
              <a:defRPr/>
            </a:lvl1pPr>
          </a:lstStyle>
          <a:p>
            <a:pPr>
              <a:defRPr/>
            </a:pPr>
            <a:fld id="{7742942E-8ABE-4B56-8206-FCDC6F724C19}" type="slidenum">
              <a:rPr lang="en-US" altLang="en-US"/>
              <a:pPr>
                <a:defRPr/>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pPr>
              <a:defRPr/>
            </a:pPr>
            <a:fld id="{B5F47130-9A4E-4259-8943-D1765AB78487}" type="datetime1">
              <a:rPr lang="en-US" smtClean="0"/>
              <a:pPr>
                <a:defRPr/>
              </a:pPr>
              <a:t>5/23/2010</a:t>
            </a:fld>
            <a:endParaRPr lang="en-US" altLang="en-US"/>
          </a:p>
        </p:txBody>
      </p:sp>
      <p:sp>
        <p:nvSpPr>
          <p:cNvPr id="5" name="Footer Placeholder 9"/>
          <p:cNvSpPr>
            <a:spLocks noGrp="1"/>
          </p:cNvSpPr>
          <p:nvPr>
            <p:ph type="ftr" sz="quarter" idx="11"/>
          </p:nvPr>
        </p:nvSpPr>
        <p:spPr/>
        <p:txBody>
          <a:bodyPr/>
          <a:lstStyle>
            <a:lvl1pPr>
              <a:defRPr/>
            </a:lvl1pPr>
          </a:lstStyle>
          <a:p>
            <a:pPr>
              <a:defRPr/>
            </a:pPr>
            <a:r>
              <a:rPr lang="en-IN" altLang="en-US" smtClean="0"/>
              <a:t>Neelima Gupta, Dept. of Computer Sc., University of Delhi</a:t>
            </a:r>
            <a:endParaRPr lang="en-US" altLang="en-US"/>
          </a:p>
        </p:txBody>
      </p:sp>
      <p:sp>
        <p:nvSpPr>
          <p:cNvPr id="6" name="Slide Number Placeholder 21"/>
          <p:cNvSpPr>
            <a:spLocks noGrp="1"/>
          </p:cNvSpPr>
          <p:nvPr>
            <p:ph type="sldNum" sz="quarter" idx="12"/>
          </p:nvPr>
        </p:nvSpPr>
        <p:spPr/>
        <p:txBody>
          <a:bodyPr/>
          <a:lstStyle>
            <a:lvl1pPr>
              <a:defRPr/>
            </a:lvl1pPr>
          </a:lstStyle>
          <a:p>
            <a:pPr>
              <a:defRPr/>
            </a:pPr>
            <a:fld id="{A748CBD0-3ABA-4E7D-BC5C-8C7EBEF647B5}" type="slidenum">
              <a:rPr lang="en-US" altLang="en-US"/>
              <a:pPr>
                <a:defRPr/>
              </a:pPr>
              <a:t>‹#›</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3"/>
          <p:cNvSpPr/>
          <p:nvPr/>
        </p:nvSpPr>
        <p:spPr>
          <a:xfrm>
            <a:off x="2282825" y="0"/>
            <a:ext cx="6858000"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5" name="Rectangle 4"/>
          <p:cNvSpPr/>
          <p:nvPr/>
        </p:nvSpPr>
        <p:spPr bwMode="invGray">
          <a:xfrm>
            <a:off x="2286000" y="0"/>
            <a:ext cx="76200"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6" name="Oval 5"/>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a:defRPr/>
            </a:pPr>
            <a:endParaRPr lang="en-US"/>
          </a:p>
        </p:txBody>
      </p:sp>
      <p:sp>
        <p:nvSpPr>
          <p:cNvPr id="7" name="Oval 6"/>
          <p:cNvSpPr/>
          <p:nvPr/>
        </p:nvSpPr>
        <p:spPr>
          <a:xfrm>
            <a:off x="2408238" y="2746375"/>
            <a:ext cx="63500" cy="63500"/>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a:defRPr/>
            </a:pPr>
            <a:endParaRPr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lang="en-US" smtClean="0"/>
              <a:t>Click to edit Master title style</a:t>
            </a:r>
            <a:endParaRPr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8" name="Date Placeholder 3"/>
          <p:cNvSpPr>
            <a:spLocks noGrp="1"/>
          </p:cNvSpPr>
          <p:nvPr>
            <p:ph type="dt" sz="half" idx="10"/>
          </p:nvPr>
        </p:nvSpPr>
        <p:spPr/>
        <p:txBody>
          <a:bodyPr/>
          <a:lstStyle>
            <a:lvl1pPr>
              <a:defRPr smtClean="0"/>
            </a:lvl1pPr>
          </a:lstStyle>
          <a:p>
            <a:pPr>
              <a:defRPr/>
            </a:pPr>
            <a:fld id="{07FE042E-DB51-43CB-BA40-3D301FCA3AF7}" type="datetime1">
              <a:rPr lang="en-US" smtClean="0"/>
              <a:pPr>
                <a:defRPr/>
              </a:pPr>
              <a:t>5/23/2010</a:t>
            </a:fld>
            <a:endParaRPr lang="en-US" altLang="en-US"/>
          </a:p>
        </p:txBody>
      </p:sp>
      <p:sp>
        <p:nvSpPr>
          <p:cNvPr id="9" name="Footer Placeholder 4"/>
          <p:cNvSpPr>
            <a:spLocks noGrp="1"/>
          </p:cNvSpPr>
          <p:nvPr>
            <p:ph type="ftr" sz="quarter" idx="11"/>
          </p:nvPr>
        </p:nvSpPr>
        <p:spPr/>
        <p:txBody>
          <a:bodyPr/>
          <a:lstStyle>
            <a:lvl1pPr>
              <a:defRPr smtClean="0"/>
            </a:lvl1pPr>
          </a:lstStyle>
          <a:p>
            <a:pPr>
              <a:defRPr/>
            </a:pPr>
            <a:r>
              <a:rPr lang="en-IN" altLang="en-US" smtClean="0"/>
              <a:t>Neelima Gupta, Dept. of Computer Sc., University of Delhi</a:t>
            </a:r>
            <a:endParaRPr lang="en-US" altLang="en-US"/>
          </a:p>
        </p:txBody>
      </p:sp>
      <p:sp>
        <p:nvSpPr>
          <p:cNvPr id="10" name="Slide Number Placeholder 5"/>
          <p:cNvSpPr>
            <a:spLocks noGrp="1"/>
          </p:cNvSpPr>
          <p:nvPr>
            <p:ph type="sldNum" sz="quarter" idx="12"/>
          </p:nvPr>
        </p:nvSpPr>
        <p:spPr/>
        <p:txBody>
          <a:bodyPr/>
          <a:lstStyle>
            <a:lvl1pPr>
              <a:defRPr/>
            </a:lvl1pPr>
            <a:extLst/>
          </a:lstStyle>
          <a:p>
            <a:pPr>
              <a:defRPr/>
            </a:pPr>
            <a:fld id="{CF033710-B685-4EB2-9C4B-AA8A426767CE}" type="slidenum">
              <a:rPr lang="en-US" altLang="en-US"/>
              <a:pPr>
                <a:defRPr/>
              </a:pPr>
              <a:t>‹#›</a:t>
            </a:fld>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3"/>
          <p:cNvSpPr>
            <a:spLocks noGrp="1"/>
          </p:cNvSpPr>
          <p:nvPr>
            <p:ph type="dt" sz="half" idx="10"/>
          </p:nvPr>
        </p:nvSpPr>
        <p:spPr/>
        <p:txBody>
          <a:bodyPr/>
          <a:lstStyle>
            <a:lvl1pPr>
              <a:defRPr/>
            </a:lvl1pPr>
          </a:lstStyle>
          <a:p>
            <a:pPr>
              <a:defRPr/>
            </a:pPr>
            <a:fld id="{801BA5B2-4852-461D-B658-6FAA6E765283}" type="datetime1">
              <a:rPr lang="en-US" smtClean="0"/>
              <a:pPr>
                <a:defRPr/>
              </a:pPr>
              <a:t>5/23/2010</a:t>
            </a:fld>
            <a:endParaRPr lang="en-US" altLang="en-US"/>
          </a:p>
        </p:txBody>
      </p:sp>
      <p:sp>
        <p:nvSpPr>
          <p:cNvPr id="6" name="Footer Placeholder 9"/>
          <p:cNvSpPr>
            <a:spLocks noGrp="1"/>
          </p:cNvSpPr>
          <p:nvPr>
            <p:ph type="ftr" sz="quarter" idx="11"/>
          </p:nvPr>
        </p:nvSpPr>
        <p:spPr/>
        <p:txBody>
          <a:bodyPr/>
          <a:lstStyle>
            <a:lvl1pPr>
              <a:defRPr/>
            </a:lvl1pPr>
          </a:lstStyle>
          <a:p>
            <a:pPr>
              <a:defRPr/>
            </a:pPr>
            <a:r>
              <a:rPr lang="en-IN" altLang="en-US" smtClean="0"/>
              <a:t>Neelima Gupta, Dept. of Computer Sc., University of Delhi</a:t>
            </a:r>
            <a:endParaRPr lang="en-US" altLang="en-US"/>
          </a:p>
        </p:txBody>
      </p:sp>
      <p:sp>
        <p:nvSpPr>
          <p:cNvPr id="7" name="Slide Number Placeholder 21"/>
          <p:cNvSpPr>
            <a:spLocks noGrp="1"/>
          </p:cNvSpPr>
          <p:nvPr>
            <p:ph type="sldNum" sz="quarter" idx="12"/>
          </p:nvPr>
        </p:nvSpPr>
        <p:spPr/>
        <p:txBody>
          <a:bodyPr/>
          <a:lstStyle>
            <a:lvl1pPr>
              <a:defRPr/>
            </a:lvl1pPr>
          </a:lstStyle>
          <a:p>
            <a:pPr>
              <a:defRPr/>
            </a:pPr>
            <a:fld id="{1BC0DBD2-9D9A-469A-8BF4-7A68FF5C9305}" type="slidenum">
              <a:rPr lang="en-US" altLang="en-US"/>
              <a:pPr>
                <a:defRPr/>
              </a:pPr>
              <a:t>‹#›</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lstStyle>
            <a:lvl1pPr algn="ctr">
              <a:defRPr sz="4500" b="1" cap="none" baseline="0"/>
            </a:lvl1pPr>
            <a:extLst/>
          </a:lstStyle>
          <a:p>
            <a:r>
              <a:rPr lang="en-US" smtClean="0"/>
              <a:t>Click to edit Master title style</a:t>
            </a:r>
            <a:endParaRPr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smtClean="0"/>
            </a:lvl1pPr>
          </a:lstStyle>
          <a:p>
            <a:pPr>
              <a:defRPr/>
            </a:pPr>
            <a:fld id="{316C3CFC-FC55-4BD0-9AFC-539C3E58930F}" type="datetime1">
              <a:rPr lang="en-US" smtClean="0"/>
              <a:pPr>
                <a:defRPr/>
              </a:pPr>
              <a:t>5/23/2010</a:t>
            </a:fld>
            <a:endParaRPr lang="en-US" altLang="en-US"/>
          </a:p>
        </p:txBody>
      </p:sp>
      <p:sp>
        <p:nvSpPr>
          <p:cNvPr id="8" name="Footer Placeholder 7"/>
          <p:cNvSpPr>
            <a:spLocks noGrp="1"/>
          </p:cNvSpPr>
          <p:nvPr>
            <p:ph type="ftr" sz="quarter" idx="11"/>
          </p:nvPr>
        </p:nvSpPr>
        <p:spPr/>
        <p:txBody>
          <a:bodyPr/>
          <a:lstStyle>
            <a:lvl1pPr>
              <a:defRPr smtClean="0"/>
            </a:lvl1pPr>
          </a:lstStyle>
          <a:p>
            <a:pPr>
              <a:defRPr/>
            </a:pPr>
            <a:r>
              <a:rPr lang="en-IN" altLang="en-US" smtClean="0"/>
              <a:t>Neelima Gupta, Dept. of Computer Sc., University of Delhi</a:t>
            </a:r>
            <a:endParaRPr lang="en-US" altLang="en-US"/>
          </a:p>
        </p:txBody>
      </p:sp>
      <p:sp>
        <p:nvSpPr>
          <p:cNvPr id="9" name="Slide Number Placeholder 8"/>
          <p:cNvSpPr>
            <a:spLocks noGrp="1"/>
          </p:cNvSpPr>
          <p:nvPr>
            <p:ph type="sldNum" sz="quarter" idx="12"/>
          </p:nvPr>
        </p:nvSpPr>
        <p:spPr/>
        <p:txBody>
          <a:bodyPr/>
          <a:lstStyle>
            <a:lvl1pPr>
              <a:defRPr/>
            </a:lvl1pPr>
            <a:extLst/>
          </a:lstStyle>
          <a:p>
            <a:pPr>
              <a:defRPr/>
            </a:pPr>
            <a:fld id="{31C60DB4-F0C2-4BAE-A9DF-EBDB6DFF5CF7}" type="slidenum">
              <a:rPr lang="en-US" altLang="en-US"/>
              <a:pPr>
                <a:defRPr/>
              </a:pPr>
              <a:t>‹#›</a:t>
            </a:fld>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lang="en-US" smtClean="0"/>
              <a:t>Click to edit Master title style</a:t>
            </a:r>
            <a:endParaRPr lang="en-US"/>
          </a:p>
        </p:txBody>
      </p:sp>
      <p:sp>
        <p:nvSpPr>
          <p:cNvPr id="3" name="Date Placeholder 23"/>
          <p:cNvSpPr>
            <a:spLocks noGrp="1"/>
          </p:cNvSpPr>
          <p:nvPr>
            <p:ph type="dt" sz="half" idx="10"/>
          </p:nvPr>
        </p:nvSpPr>
        <p:spPr/>
        <p:txBody>
          <a:bodyPr/>
          <a:lstStyle>
            <a:lvl1pPr>
              <a:defRPr/>
            </a:lvl1pPr>
          </a:lstStyle>
          <a:p>
            <a:pPr>
              <a:defRPr/>
            </a:pPr>
            <a:fld id="{D4199279-589D-4376-9AE9-6E9F20984345}" type="datetime1">
              <a:rPr lang="en-US" smtClean="0"/>
              <a:pPr>
                <a:defRPr/>
              </a:pPr>
              <a:t>5/23/2010</a:t>
            </a:fld>
            <a:endParaRPr lang="en-US" altLang="en-US"/>
          </a:p>
        </p:txBody>
      </p:sp>
      <p:sp>
        <p:nvSpPr>
          <p:cNvPr id="4" name="Footer Placeholder 9"/>
          <p:cNvSpPr>
            <a:spLocks noGrp="1"/>
          </p:cNvSpPr>
          <p:nvPr>
            <p:ph type="ftr" sz="quarter" idx="11"/>
          </p:nvPr>
        </p:nvSpPr>
        <p:spPr/>
        <p:txBody>
          <a:bodyPr/>
          <a:lstStyle>
            <a:lvl1pPr>
              <a:defRPr/>
            </a:lvl1pPr>
          </a:lstStyle>
          <a:p>
            <a:pPr>
              <a:defRPr/>
            </a:pPr>
            <a:r>
              <a:rPr lang="en-IN" altLang="en-US" smtClean="0"/>
              <a:t>Neelima Gupta, Dept. of Computer Sc., University of Delhi</a:t>
            </a:r>
            <a:endParaRPr lang="en-US" altLang="en-US"/>
          </a:p>
        </p:txBody>
      </p:sp>
      <p:sp>
        <p:nvSpPr>
          <p:cNvPr id="5" name="Slide Number Placeholder 21"/>
          <p:cNvSpPr>
            <a:spLocks noGrp="1"/>
          </p:cNvSpPr>
          <p:nvPr>
            <p:ph type="sldNum" sz="quarter" idx="12"/>
          </p:nvPr>
        </p:nvSpPr>
        <p:spPr/>
        <p:txBody>
          <a:bodyPr/>
          <a:lstStyle>
            <a:lvl1pPr>
              <a:defRPr/>
            </a:lvl1pPr>
          </a:lstStyle>
          <a:p>
            <a:pPr>
              <a:defRPr/>
            </a:pPr>
            <a:fld id="{26CBA636-551A-4FB7-87F9-31E40A6E984E}" type="slidenum">
              <a:rPr lang="en-US" altLang="en-US"/>
              <a:pPr>
                <a:defRPr/>
              </a:pPr>
              <a:t>‹#›</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
          <p:cNvSpPr/>
          <p:nvPr/>
        </p:nvSpPr>
        <p:spPr>
          <a:xfrm>
            <a:off x="1014413" y="0"/>
            <a:ext cx="8129587"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3" name="Rectangle 2"/>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4" name="Date Placeholder 1"/>
          <p:cNvSpPr>
            <a:spLocks noGrp="1"/>
          </p:cNvSpPr>
          <p:nvPr>
            <p:ph type="dt" sz="half" idx="10"/>
          </p:nvPr>
        </p:nvSpPr>
        <p:spPr/>
        <p:txBody>
          <a:bodyPr/>
          <a:lstStyle>
            <a:lvl1pPr>
              <a:defRPr smtClean="0"/>
            </a:lvl1pPr>
          </a:lstStyle>
          <a:p>
            <a:pPr>
              <a:defRPr/>
            </a:pPr>
            <a:fld id="{1CB11786-7973-48E4-BF51-445D2C67D144}" type="datetime1">
              <a:rPr lang="en-US" smtClean="0"/>
              <a:pPr>
                <a:defRPr/>
              </a:pPr>
              <a:t>5/23/2010</a:t>
            </a:fld>
            <a:endParaRPr lang="en-US" altLang="en-US"/>
          </a:p>
        </p:txBody>
      </p:sp>
      <p:sp>
        <p:nvSpPr>
          <p:cNvPr id="5" name="Footer Placeholder 2"/>
          <p:cNvSpPr>
            <a:spLocks noGrp="1"/>
          </p:cNvSpPr>
          <p:nvPr>
            <p:ph type="ftr" sz="quarter" idx="11"/>
          </p:nvPr>
        </p:nvSpPr>
        <p:spPr/>
        <p:txBody>
          <a:bodyPr/>
          <a:lstStyle>
            <a:lvl1pPr>
              <a:defRPr smtClean="0"/>
            </a:lvl1pPr>
          </a:lstStyle>
          <a:p>
            <a:pPr>
              <a:defRPr/>
            </a:pPr>
            <a:r>
              <a:rPr lang="en-IN" altLang="en-US" smtClean="0"/>
              <a:t>Neelima Gupta, Dept. of Computer Sc., University of Delhi</a:t>
            </a:r>
            <a:endParaRPr lang="en-US" altLang="en-US"/>
          </a:p>
        </p:txBody>
      </p:sp>
      <p:sp>
        <p:nvSpPr>
          <p:cNvPr id="6" name="Slide Number Placeholder 3"/>
          <p:cNvSpPr>
            <a:spLocks noGrp="1"/>
          </p:cNvSpPr>
          <p:nvPr>
            <p:ph type="sldNum" sz="quarter" idx="12"/>
          </p:nvPr>
        </p:nvSpPr>
        <p:spPr/>
        <p:txBody>
          <a:bodyPr/>
          <a:lstStyle>
            <a:lvl1pPr>
              <a:defRPr/>
            </a:lvl1pPr>
            <a:extLst/>
          </a:lstStyle>
          <a:p>
            <a:pPr>
              <a:defRPr/>
            </a:pPr>
            <a:fld id="{88609F4F-6373-4512-B09D-3AA6768AD119}" type="slidenum">
              <a:rPr lang="en-US" altLang="en-US"/>
              <a:pPr>
                <a:defRPr/>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lang="en-US" smtClean="0"/>
              <a:t>Click to edit Master title style</a:t>
            </a:r>
            <a:endParaRPr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smtClean="0"/>
            </a:lvl1pPr>
          </a:lstStyle>
          <a:p>
            <a:pPr>
              <a:defRPr/>
            </a:pPr>
            <a:fld id="{4A2B7287-8A0B-42AA-A1D9-DD91108B632E}" type="datetime1">
              <a:rPr lang="en-US" smtClean="0"/>
              <a:pPr>
                <a:defRPr/>
              </a:pPr>
              <a:t>5/23/2010</a:t>
            </a:fld>
            <a:endParaRPr lang="en-US" altLang="en-US"/>
          </a:p>
        </p:txBody>
      </p:sp>
      <p:sp>
        <p:nvSpPr>
          <p:cNvPr id="6" name="Footer Placeholder 5"/>
          <p:cNvSpPr>
            <a:spLocks noGrp="1"/>
          </p:cNvSpPr>
          <p:nvPr>
            <p:ph type="ftr" sz="quarter" idx="11"/>
          </p:nvPr>
        </p:nvSpPr>
        <p:spPr/>
        <p:txBody>
          <a:bodyPr/>
          <a:lstStyle>
            <a:lvl1pPr>
              <a:defRPr smtClean="0"/>
            </a:lvl1pPr>
          </a:lstStyle>
          <a:p>
            <a:pPr>
              <a:defRPr/>
            </a:pPr>
            <a:r>
              <a:rPr lang="en-IN" altLang="en-US" smtClean="0"/>
              <a:t>Neelima Gupta, Dept. of Computer Sc., University of Delhi</a:t>
            </a:r>
            <a:endParaRPr lang="en-US" altLang="en-US"/>
          </a:p>
        </p:txBody>
      </p:sp>
      <p:sp>
        <p:nvSpPr>
          <p:cNvPr id="7" name="Slide Number Placeholder 6"/>
          <p:cNvSpPr>
            <a:spLocks noGrp="1"/>
          </p:cNvSpPr>
          <p:nvPr>
            <p:ph type="sldNum" sz="quarter" idx="12"/>
          </p:nvPr>
        </p:nvSpPr>
        <p:spPr/>
        <p:txBody>
          <a:bodyPr/>
          <a:lstStyle>
            <a:lvl1pPr>
              <a:defRPr/>
            </a:lvl1pPr>
            <a:extLst/>
          </a:lstStyle>
          <a:p>
            <a:pPr>
              <a:defRPr/>
            </a:pPr>
            <a:fld id="{133D4F1C-3728-4A67-A78F-5E71B4FE0201}" type="slidenum">
              <a:rPr lang="en-US" altLang="en-US"/>
              <a:pPr>
                <a:defRPr/>
              </a:pPr>
              <a:t>‹#›</a:t>
            </a:fld>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ectangle 4"/>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tIns="274320">
            <a:normAutofit/>
          </a:bodyPr>
          <a:lstStyle>
            <a:extLst/>
          </a:lstStyle>
          <a:p>
            <a:pPr indent="-283464">
              <a:lnSpc>
                <a:spcPts val="3000"/>
              </a:lnSpc>
              <a:spcBef>
                <a:spcPts val="600"/>
              </a:spcBef>
              <a:buClr>
                <a:schemeClr val="accent1"/>
              </a:buClr>
              <a:buSzPct val="80000"/>
              <a:buFont typeface="Wingdings 2"/>
              <a:buNone/>
              <a:defRPr/>
            </a:pPr>
            <a:endParaRPr lang="en-US" sz="3200">
              <a:latin typeface="+mn-lt"/>
              <a:cs typeface="+mn-cs"/>
            </a:endParaRPr>
          </a:p>
        </p:txBody>
      </p:sp>
      <p:sp>
        <p:nvSpPr>
          <p:cNvPr id="6" name="Flowchart: Process 5"/>
          <p:cNvSpPr/>
          <p:nvPr/>
        </p:nvSpPr>
        <p:spPr>
          <a:xfrm rot="19468671">
            <a:off x="396875" y="954088"/>
            <a:ext cx="685800" cy="204787"/>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7" name="Flowchart: Process 6"/>
          <p:cNvSpPr/>
          <p:nvPr/>
        </p:nvSpPr>
        <p:spPr>
          <a:xfrm rot="2103354" flipH="1">
            <a:off x="5003800" y="936625"/>
            <a:ext cx="649288" cy="204788"/>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lang="en-US" smtClean="0"/>
              <a:t>Click to edit Master title style</a:t>
            </a:r>
            <a:endParaRPr lang="en-US"/>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tIns="274320">
            <a:normAutofit/>
          </a:bodyPr>
          <a:lstStyle>
            <a:lvl1pPr indent="0">
              <a:buNone/>
              <a:defRPr sz="3200"/>
            </a:lvl1pPr>
            <a:extLst/>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a:r>
              <a:rPr lang="en-US" smtClean="0"/>
              <a:t>Click to edit Master text styles</a:t>
            </a:r>
          </a:p>
        </p:txBody>
      </p:sp>
      <p:sp>
        <p:nvSpPr>
          <p:cNvPr id="8" name="Date Placeholder 4"/>
          <p:cNvSpPr>
            <a:spLocks noGrp="1"/>
          </p:cNvSpPr>
          <p:nvPr>
            <p:ph type="dt" sz="half" idx="10"/>
          </p:nvPr>
        </p:nvSpPr>
        <p:spPr/>
        <p:txBody>
          <a:bodyPr/>
          <a:lstStyle>
            <a:lvl1pPr>
              <a:defRPr smtClean="0"/>
            </a:lvl1pPr>
          </a:lstStyle>
          <a:p>
            <a:pPr>
              <a:defRPr/>
            </a:pPr>
            <a:fld id="{7FD959D7-0A48-40C9-AD98-1FCE9CA5F7ED}" type="datetime1">
              <a:rPr lang="en-US" smtClean="0"/>
              <a:pPr>
                <a:defRPr/>
              </a:pPr>
              <a:t>5/23/2010</a:t>
            </a:fld>
            <a:endParaRPr lang="en-US" altLang="en-US"/>
          </a:p>
        </p:txBody>
      </p:sp>
      <p:sp>
        <p:nvSpPr>
          <p:cNvPr id="9" name="Footer Placeholder 5"/>
          <p:cNvSpPr>
            <a:spLocks noGrp="1"/>
          </p:cNvSpPr>
          <p:nvPr>
            <p:ph type="ftr" sz="quarter" idx="11"/>
          </p:nvPr>
        </p:nvSpPr>
        <p:spPr/>
        <p:txBody>
          <a:bodyPr/>
          <a:lstStyle>
            <a:lvl1pPr>
              <a:defRPr smtClean="0"/>
            </a:lvl1pPr>
          </a:lstStyle>
          <a:p>
            <a:pPr>
              <a:defRPr/>
            </a:pPr>
            <a:r>
              <a:rPr lang="en-IN" altLang="en-US" smtClean="0"/>
              <a:t>Neelima Gupta, Dept. of Computer Sc., University of Delhi</a:t>
            </a:r>
            <a:endParaRPr lang="en-US" altLang="en-US"/>
          </a:p>
        </p:txBody>
      </p:sp>
      <p:sp>
        <p:nvSpPr>
          <p:cNvPr id="10" name="Slide Number Placeholder 6"/>
          <p:cNvSpPr>
            <a:spLocks noGrp="1"/>
          </p:cNvSpPr>
          <p:nvPr>
            <p:ph type="sldNum" sz="quarter" idx="12"/>
          </p:nvPr>
        </p:nvSpPr>
        <p:spPr/>
        <p:txBody>
          <a:bodyPr/>
          <a:lstStyle>
            <a:lvl1pPr>
              <a:defRPr/>
            </a:lvl1pPr>
            <a:extLst/>
          </a:lstStyle>
          <a:p>
            <a:pPr>
              <a:defRPr/>
            </a:pPr>
            <a:fld id="{191F46B8-F578-43CF-84C1-0F0C76F714CD}" type="slidenum">
              <a:rPr lang="en-US" altLang="en-US"/>
              <a:pPr>
                <a:defRPr/>
              </a:pPr>
              <a:t>‹#›</a:t>
            </a:fld>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75" y="-815975"/>
            <a:ext cx="1638300" cy="1638300"/>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8" name="Oval 7"/>
          <p:cNvSpPr/>
          <p:nvPr/>
        </p:nvSpPr>
        <p:spPr>
          <a:xfrm>
            <a:off x="168275" y="20638"/>
            <a:ext cx="1703388" cy="1703387"/>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2" name="Rectangle 11"/>
          <p:cNvSpPr/>
          <p:nvPr/>
        </p:nvSpPr>
        <p:spPr>
          <a:xfrm>
            <a:off x="1012825" y="0"/>
            <a:ext cx="8131175"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5" name="Title Placeholder 4"/>
          <p:cNvSpPr>
            <a:spLocks noGrp="1"/>
          </p:cNvSpPr>
          <p:nvPr>
            <p:ph type="title"/>
          </p:nvPr>
        </p:nvSpPr>
        <p:spPr>
          <a:xfrm>
            <a:off x="1435100" y="274638"/>
            <a:ext cx="7499350" cy="1143000"/>
          </a:xfrm>
          <a:prstGeom prst="rect">
            <a:avLst/>
          </a:prstGeom>
        </p:spPr>
        <p:txBody>
          <a:bodyPr anchor="ctr">
            <a:normAutofit/>
          </a:bodyPr>
          <a:lstStyle>
            <a:extLst/>
          </a:lstStyle>
          <a:p>
            <a:r>
              <a:rPr lang="en-US" smtClean="0"/>
              <a:t>Click to edit Master title style</a:t>
            </a:r>
            <a:endParaRPr lang="en-US"/>
          </a:p>
        </p:txBody>
      </p:sp>
      <p:sp>
        <p:nvSpPr>
          <p:cNvPr id="1033" name="Text Placeholder 8"/>
          <p:cNvSpPr>
            <a:spLocks noGrp="1"/>
          </p:cNvSpPr>
          <p:nvPr>
            <p:ph type="body" idx="1"/>
          </p:nvPr>
        </p:nvSpPr>
        <p:spPr bwMode="auto">
          <a:xfrm>
            <a:off x="1435100" y="1447800"/>
            <a:ext cx="7499350" cy="480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4" name="Date Placeholder 23"/>
          <p:cNvSpPr>
            <a:spLocks noGrp="1"/>
          </p:cNvSpPr>
          <p:nvPr>
            <p:ph type="dt" sz="half" idx="2"/>
          </p:nvPr>
        </p:nvSpPr>
        <p:spPr>
          <a:xfrm>
            <a:off x="3581400" y="6305550"/>
            <a:ext cx="2133600" cy="476250"/>
          </a:xfrm>
          <a:prstGeom prst="rect">
            <a:avLst/>
          </a:prstGeom>
        </p:spPr>
        <p:txBody>
          <a:bodyPr vert="horz" wrap="square" lIns="91440" tIns="45720" rIns="91440" bIns="45720" numCol="1" anchor="b" anchorCtr="0" compatLnSpc="1">
            <a:prstTxWarp prst="textNoShape">
              <a:avLst/>
            </a:prstTxWarp>
          </a:bodyPr>
          <a:lstStyle>
            <a:lvl1pPr algn="r">
              <a:defRPr sz="1200" smtClean="0">
                <a:solidFill>
                  <a:srgbClr val="B5A788"/>
                </a:solidFill>
                <a:latin typeface="Arial" charset="0"/>
              </a:defRPr>
            </a:lvl1pPr>
          </a:lstStyle>
          <a:p>
            <a:pPr>
              <a:defRPr/>
            </a:pPr>
            <a:fld id="{A94452A3-10D3-4B2A-A6DF-AA253BC8A472}" type="datetime1">
              <a:rPr lang="en-US" smtClean="0"/>
              <a:pPr>
                <a:defRPr/>
              </a:pPr>
              <a:t>5/23/2010</a:t>
            </a:fld>
            <a:endParaRPr lang="en-US" altLang="en-US"/>
          </a:p>
        </p:txBody>
      </p:sp>
      <p:sp>
        <p:nvSpPr>
          <p:cNvPr id="10" name="Footer Placeholder 9"/>
          <p:cNvSpPr>
            <a:spLocks noGrp="1"/>
          </p:cNvSpPr>
          <p:nvPr>
            <p:ph type="ftr" sz="quarter" idx="3"/>
          </p:nvPr>
        </p:nvSpPr>
        <p:spPr>
          <a:xfrm>
            <a:off x="5715000" y="6305550"/>
            <a:ext cx="2895600" cy="476250"/>
          </a:xfrm>
          <a:prstGeom prst="rect">
            <a:avLst/>
          </a:prstGeom>
        </p:spPr>
        <p:txBody>
          <a:bodyPr vert="horz" wrap="square" lIns="91440" tIns="45720" rIns="91440" bIns="45720" numCol="1" anchor="b" anchorCtr="0" compatLnSpc="1">
            <a:prstTxWarp prst="textNoShape">
              <a:avLst/>
            </a:prstTxWarp>
          </a:bodyPr>
          <a:lstStyle>
            <a:lvl1pPr>
              <a:defRPr sz="1200" smtClean="0">
                <a:solidFill>
                  <a:srgbClr val="B5A788"/>
                </a:solidFill>
                <a:latin typeface="Arial" charset="0"/>
              </a:defRPr>
            </a:lvl1pPr>
          </a:lstStyle>
          <a:p>
            <a:pPr>
              <a:defRPr/>
            </a:pPr>
            <a:r>
              <a:rPr lang="en-IN" altLang="en-US" smtClean="0"/>
              <a:t>Neelima Gupta, Dept. of Computer Sc., University of Delhi</a:t>
            </a:r>
            <a:endParaRPr lang="en-US" altLang="en-US"/>
          </a:p>
        </p:txBody>
      </p:sp>
      <p:sp>
        <p:nvSpPr>
          <p:cNvPr id="22" name="Slide Number Placeholder 21"/>
          <p:cNvSpPr>
            <a:spLocks noGrp="1"/>
          </p:cNvSpPr>
          <p:nvPr>
            <p:ph type="sldNum" sz="quarter" idx="4"/>
          </p:nvPr>
        </p:nvSpPr>
        <p:spPr>
          <a:xfrm>
            <a:off x="8613775"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latin typeface="Arial" charset="0"/>
              </a:defRPr>
            </a:lvl1pPr>
            <a:extLst/>
          </a:lstStyle>
          <a:p>
            <a:pPr>
              <a:defRPr/>
            </a:pPr>
            <a:fld id="{34934FE0-7AAA-4C4F-A77E-21ED6AC57ED8}" type="slidenum">
              <a:rPr lang="en-US" altLang="en-US"/>
              <a:pPr>
                <a:defRPr/>
              </a:pPr>
              <a:t>‹#›</a:t>
            </a:fld>
            <a:endParaRPr lang="en-US" altLang="en-US"/>
          </a:p>
        </p:txBody>
      </p:sp>
      <p:sp>
        <p:nvSpPr>
          <p:cNvPr id="15" name="Rectangle 14"/>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Tree>
  </p:cSld>
  <p:clrMap bg1="lt1" tx1="dk1" bg2="lt2" tx2="dk2" accent1="accent1" accent2="accent2" accent3="accent3" accent4="accent4" accent5="accent5" accent6="accent6" hlink="hlink" folHlink="folHlink"/>
  <p:sldLayoutIdLst>
    <p:sldLayoutId id="2147483730" r:id="rId1"/>
    <p:sldLayoutId id="2147483725" r:id="rId2"/>
    <p:sldLayoutId id="2147483731" r:id="rId3"/>
    <p:sldLayoutId id="2147483726" r:id="rId4"/>
    <p:sldLayoutId id="2147483732" r:id="rId5"/>
    <p:sldLayoutId id="2147483727" r:id="rId6"/>
    <p:sldLayoutId id="2147483733" r:id="rId7"/>
    <p:sldLayoutId id="2147483734" r:id="rId8"/>
    <p:sldLayoutId id="2147483735" r:id="rId9"/>
    <p:sldLayoutId id="2147483728" r:id="rId10"/>
    <p:sldLayoutId id="2147483729" r:id="rId11"/>
  </p:sldLayoutIdLst>
  <p:hf sldNum="0" hdr="0" dt="0"/>
  <p:txStyles>
    <p:titleStyle>
      <a:lvl1pPr algn="l" rtl="0" eaLnBrk="0" fontAlgn="base" hangingPunct="0">
        <a:spcBef>
          <a:spcPct val="0"/>
        </a:spcBef>
        <a:spcAft>
          <a:spcPct val="0"/>
        </a:spcAft>
        <a:defRPr sz="4300" kern="1200">
          <a:solidFill>
            <a:srgbClr val="572314"/>
          </a:solidFill>
          <a:effectLst>
            <a:outerShdw blurRad="50000" dist="30000" dir="5400000" algn="tl" rotWithShape="0">
              <a:srgbClr val="000000">
                <a:alpha val="30000"/>
              </a:srgbClr>
            </a:outerShdw>
          </a:effectLst>
          <a:latin typeface="+mj-lt"/>
          <a:ea typeface="+mj-ea"/>
          <a:cs typeface="+mj-cs"/>
        </a:defRPr>
      </a:lvl1pPr>
      <a:lvl2pPr algn="l" rtl="0" eaLnBrk="0" fontAlgn="base" hangingPunct="0">
        <a:spcBef>
          <a:spcPct val="0"/>
        </a:spcBef>
        <a:spcAft>
          <a:spcPct val="0"/>
        </a:spcAft>
        <a:defRPr sz="4300">
          <a:solidFill>
            <a:srgbClr val="572314"/>
          </a:solidFill>
          <a:latin typeface="Gill Sans MT" pitchFamily="34" charset="0"/>
        </a:defRPr>
      </a:lvl2pPr>
      <a:lvl3pPr algn="l" rtl="0" eaLnBrk="0" fontAlgn="base" hangingPunct="0">
        <a:spcBef>
          <a:spcPct val="0"/>
        </a:spcBef>
        <a:spcAft>
          <a:spcPct val="0"/>
        </a:spcAft>
        <a:defRPr sz="4300">
          <a:solidFill>
            <a:srgbClr val="572314"/>
          </a:solidFill>
          <a:latin typeface="Gill Sans MT" pitchFamily="34" charset="0"/>
        </a:defRPr>
      </a:lvl3pPr>
      <a:lvl4pPr algn="l" rtl="0" eaLnBrk="0" fontAlgn="base" hangingPunct="0">
        <a:spcBef>
          <a:spcPct val="0"/>
        </a:spcBef>
        <a:spcAft>
          <a:spcPct val="0"/>
        </a:spcAft>
        <a:defRPr sz="4300">
          <a:solidFill>
            <a:srgbClr val="572314"/>
          </a:solidFill>
          <a:latin typeface="Gill Sans MT" pitchFamily="34" charset="0"/>
        </a:defRPr>
      </a:lvl4pPr>
      <a:lvl5pPr algn="l" rtl="0" eaLnBrk="0" fontAlgn="base" hangingPunct="0">
        <a:spcBef>
          <a:spcPct val="0"/>
        </a:spcBef>
        <a:spcAft>
          <a:spcPct val="0"/>
        </a:spcAft>
        <a:defRPr sz="4300">
          <a:solidFill>
            <a:srgbClr val="572314"/>
          </a:solidFill>
          <a:latin typeface="Gill Sans MT" pitchFamily="34" charset="0"/>
        </a:defRPr>
      </a:lvl5pPr>
      <a:lvl6pPr marL="457200" algn="l" rtl="0" fontAlgn="base">
        <a:spcBef>
          <a:spcPct val="0"/>
        </a:spcBef>
        <a:spcAft>
          <a:spcPct val="0"/>
        </a:spcAft>
        <a:defRPr sz="4300">
          <a:solidFill>
            <a:srgbClr val="572314"/>
          </a:solidFill>
          <a:latin typeface="Gill Sans MT" pitchFamily="34" charset="0"/>
        </a:defRPr>
      </a:lvl6pPr>
      <a:lvl7pPr marL="914400" algn="l" rtl="0" fontAlgn="base">
        <a:spcBef>
          <a:spcPct val="0"/>
        </a:spcBef>
        <a:spcAft>
          <a:spcPct val="0"/>
        </a:spcAft>
        <a:defRPr sz="4300">
          <a:solidFill>
            <a:srgbClr val="572314"/>
          </a:solidFill>
          <a:latin typeface="Gill Sans MT" pitchFamily="34" charset="0"/>
        </a:defRPr>
      </a:lvl7pPr>
      <a:lvl8pPr marL="1371600" algn="l" rtl="0" fontAlgn="base">
        <a:spcBef>
          <a:spcPct val="0"/>
        </a:spcBef>
        <a:spcAft>
          <a:spcPct val="0"/>
        </a:spcAft>
        <a:defRPr sz="4300">
          <a:solidFill>
            <a:srgbClr val="572314"/>
          </a:solidFill>
          <a:latin typeface="Gill Sans MT" pitchFamily="34" charset="0"/>
        </a:defRPr>
      </a:lvl8pPr>
      <a:lvl9pPr marL="1828800" algn="l" rtl="0" fontAlgn="base">
        <a:spcBef>
          <a:spcPct val="0"/>
        </a:spcBef>
        <a:spcAft>
          <a:spcPct val="0"/>
        </a:spcAft>
        <a:defRPr sz="4300">
          <a:solidFill>
            <a:srgbClr val="572314"/>
          </a:solidFill>
          <a:latin typeface="Gill Sans MT" pitchFamily="34" charset="0"/>
        </a:defRPr>
      </a:lvl9pPr>
      <a:extLst/>
    </p:titleStyle>
    <p:bodyStyle>
      <a:lvl1pPr marL="365125" indent="-282575" algn="l" rtl="0" eaLnBrk="0" fontAlgn="base" hangingPunct="0">
        <a:spcBef>
          <a:spcPts val="60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639763" indent="-236538" algn="l" rtl="0" eaLnBrk="0" fontAlgn="base" hangingPunct="0">
        <a:spcBef>
          <a:spcPts val="550"/>
        </a:spcBef>
        <a:spcAft>
          <a:spcPct val="0"/>
        </a:spcAft>
        <a:buClr>
          <a:schemeClr val="accent1"/>
        </a:buClr>
        <a:buFont typeface="Verdana" pitchFamily="34" charset="0"/>
        <a:buChar char="◦"/>
        <a:defRPr sz="2800" kern="1200">
          <a:solidFill>
            <a:schemeClr val="tx1"/>
          </a:solidFill>
          <a:latin typeface="+mn-lt"/>
          <a:ea typeface="+mn-ea"/>
          <a:cs typeface="+mn-cs"/>
        </a:defRPr>
      </a:lvl2pPr>
      <a:lvl3pPr marL="885825" indent="-228600" algn="l" rtl="0" eaLnBrk="0" fontAlgn="base" hangingPunct="0">
        <a:spcBef>
          <a:spcPct val="20000"/>
        </a:spcBef>
        <a:spcAft>
          <a:spcPct val="0"/>
        </a:spcAft>
        <a:buClr>
          <a:schemeClr val="accent2"/>
        </a:buClr>
        <a:buFont typeface="Wingdings 2" pitchFamily="18" charset="2"/>
        <a:buChar char=""/>
        <a:defRPr sz="2400" kern="1200">
          <a:solidFill>
            <a:schemeClr val="tx1"/>
          </a:solidFill>
          <a:latin typeface="+mn-lt"/>
          <a:ea typeface="+mn-ea"/>
          <a:cs typeface="+mn-cs"/>
        </a:defRPr>
      </a:lvl3pPr>
      <a:lvl4pPr marL="1096963" indent="-173038" algn="l" rtl="0" eaLnBrk="0" fontAlgn="base" hangingPunct="0">
        <a:spcBef>
          <a:spcPct val="20000"/>
        </a:spcBef>
        <a:spcAft>
          <a:spcPct val="0"/>
        </a:spcAft>
        <a:buClr>
          <a:srgbClr val="C32D2E"/>
        </a:buClr>
        <a:buFont typeface="Wingdings 2" pitchFamily="18" charset="2"/>
        <a:buChar char=""/>
        <a:defRPr sz="2000" kern="1200">
          <a:solidFill>
            <a:schemeClr val="tx1"/>
          </a:solidFill>
          <a:latin typeface="+mn-lt"/>
          <a:ea typeface="+mn-ea"/>
          <a:cs typeface="+mn-cs"/>
        </a:defRPr>
      </a:lvl4pPr>
      <a:lvl5pPr marL="1296988" indent="-182563" algn="l" rtl="0" eaLnBrk="0" fontAlgn="base" hangingPunct="0">
        <a:spcBef>
          <a:spcPct val="20000"/>
        </a:spcBef>
        <a:spcAft>
          <a:spcPct val="0"/>
        </a:spcAft>
        <a:buClr>
          <a:srgbClr val="84AA33"/>
        </a:buClr>
        <a:buFont typeface="Wingdings 2" pitchFamily="18" charset="2"/>
        <a:buChar char=""/>
        <a:defRPr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447800" y="2590800"/>
            <a:ext cx="7407275" cy="1471613"/>
          </a:xfrm>
        </p:spPr>
        <p:txBody>
          <a:bodyPr vert="horz" wrap="square" lIns="91440" tIns="45720" rIns="91440" bIns="45720" numCol="1" anchorCtr="0" compatLnSpc="1">
            <a:prstTxWarp prst="textNoShape">
              <a:avLst/>
            </a:prstTxWarp>
            <a:normAutofit fontScale="90000"/>
          </a:bodyPr>
          <a:lstStyle/>
          <a:p>
            <a:pPr eaLnBrk="1" hangingPunct="1">
              <a:defRPr/>
            </a:pPr>
            <a:r>
              <a:rPr lang="en-US" sz="4100" b="1" smtClean="0">
                <a:solidFill>
                  <a:srgbClr val="7E4E99"/>
                </a:solidFill>
                <a:effectLst>
                  <a:outerShdw blurRad="38100" dist="38100" dir="2700000" algn="tl">
                    <a:srgbClr val="C0C0C0"/>
                  </a:outerShdw>
                </a:effectLst>
              </a:rPr>
              <a:t>Collaborative Attacks on Routing Protocols in </a:t>
            </a:r>
            <a:br>
              <a:rPr lang="en-US" sz="4100" b="1" smtClean="0">
                <a:solidFill>
                  <a:srgbClr val="7E4E99"/>
                </a:solidFill>
                <a:effectLst>
                  <a:outerShdw blurRad="38100" dist="38100" dir="2700000" algn="tl">
                    <a:srgbClr val="C0C0C0"/>
                  </a:outerShdw>
                </a:effectLst>
              </a:rPr>
            </a:br>
            <a:r>
              <a:rPr lang="en-US" sz="4100" b="1" smtClean="0">
                <a:solidFill>
                  <a:srgbClr val="7E4E99"/>
                </a:solidFill>
                <a:effectLst>
                  <a:outerShdw blurRad="38100" dist="38100" dir="2700000" algn="tl">
                    <a:srgbClr val="C0C0C0"/>
                  </a:outerShdw>
                </a:effectLst>
              </a:rPr>
              <a:t>Ad hoc Networks</a:t>
            </a:r>
          </a:p>
        </p:txBody>
      </p:sp>
      <p:sp>
        <p:nvSpPr>
          <p:cNvPr id="8195" name="Text Box 4"/>
          <p:cNvSpPr txBox="1">
            <a:spLocks noChangeArrowheads="1"/>
          </p:cNvSpPr>
          <p:nvPr/>
        </p:nvSpPr>
        <p:spPr bwMode="auto">
          <a:xfrm>
            <a:off x="4572000" y="4495800"/>
            <a:ext cx="4191000" cy="1815882"/>
          </a:xfrm>
          <a:prstGeom prst="rect">
            <a:avLst/>
          </a:prstGeom>
          <a:noFill/>
          <a:ln w="9525" algn="ctr">
            <a:noFill/>
            <a:miter lim="800000"/>
            <a:headEnd/>
            <a:tailEnd/>
          </a:ln>
        </p:spPr>
        <p:txBody>
          <a:bodyPr>
            <a:spAutoFit/>
          </a:bodyPr>
          <a:lstStyle/>
          <a:p>
            <a:pPr>
              <a:spcBef>
                <a:spcPct val="50000"/>
              </a:spcBef>
            </a:pPr>
            <a:r>
              <a:rPr lang="en-US" sz="2800" dirty="0"/>
              <a:t> </a:t>
            </a:r>
            <a:r>
              <a:rPr lang="en-US" sz="2800" dirty="0" err="1"/>
              <a:t>Neelima</a:t>
            </a:r>
            <a:r>
              <a:rPr lang="en-US" sz="2800" dirty="0"/>
              <a:t> </a:t>
            </a:r>
            <a:r>
              <a:rPr lang="en-US" sz="2800" dirty="0" smtClean="0"/>
              <a:t>Gupta</a:t>
            </a:r>
          </a:p>
          <a:p>
            <a:pPr>
              <a:spcBef>
                <a:spcPct val="50000"/>
              </a:spcBef>
            </a:pPr>
            <a:r>
              <a:rPr lang="en-US" sz="2800" dirty="0" smtClean="0"/>
              <a:t>University of Delhi</a:t>
            </a:r>
          </a:p>
          <a:p>
            <a:pPr>
              <a:spcBef>
                <a:spcPct val="50000"/>
              </a:spcBef>
            </a:pPr>
            <a:r>
              <a:rPr lang="en-US" sz="2800" dirty="0" smtClean="0"/>
              <a:t>India</a:t>
            </a:r>
            <a:endParaRPr lang="en-US" sz="28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Footer Placeholder 2"/>
          <p:cNvSpPr>
            <a:spLocks noGrp="1"/>
          </p:cNvSpPr>
          <p:nvPr>
            <p:ph type="ftr" sz="quarter" idx="11"/>
          </p:nvPr>
        </p:nvSpPr>
        <p:spPr bwMode="auto">
          <a:noFill/>
          <a:ln>
            <a:miter lim="800000"/>
            <a:headEnd/>
            <a:tailEnd/>
          </a:ln>
        </p:spPr>
        <p:txBody>
          <a:bodyPr/>
          <a:lstStyle/>
          <a:p>
            <a:r>
              <a:rPr lang="en-IN" altLang="en-US" smtClean="0"/>
              <a:t>Neelima Gupta, Dept. of Computer Sc., University of Delhi</a:t>
            </a:r>
            <a:endParaRPr lang="en-US" altLang="en-US"/>
          </a:p>
        </p:txBody>
      </p:sp>
      <p:sp>
        <p:nvSpPr>
          <p:cNvPr id="4" name="Oval 3"/>
          <p:cNvSpPr/>
          <p:nvPr/>
        </p:nvSpPr>
        <p:spPr>
          <a:xfrm>
            <a:off x="304800" y="36576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b="1" dirty="0">
                <a:solidFill>
                  <a:schemeClr val="tx1"/>
                </a:solidFill>
              </a:rPr>
              <a:t>S</a:t>
            </a:r>
          </a:p>
        </p:txBody>
      </p:sp>
      <p:sp>
        <p:nvSpPr>
          <p:cNvPr id="8" name="Explosion 1 7"/>
          <p:cNvSpPr/>
          <p:nvPr/>
        </p:nvSpPr>
        <p:spPr>
          <a:xfrm>
            <a:off x="5410200" y="4495800"/>
            <a:ext cx="1295400" cy="1143000"/>
          </a:xfrm>
          <a:prstGeom prst="irregularSeal1">
            <a:avLst/>
          </a:prstGeom>
          <a:gradFill>
            <a:gsLst>
              <a:gs pos="0">
                <a:srgbClr val="FFF200"/>
              </a:gs>
              <a:gs pos="45000">
                <a:srgbClr val="FF7A00"/>
              </a:gs>
              <a:gs pos="70000">
                <a:srgbClr val="FF0300"/>
              </a:gs>
              <a:gs pos="100000">
                <a:srgbClr val="4D0808"/>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000" b="1">
                <a:solidFill>
                  <a:srgbClr val="002060"/>
                </a:solidFill>
                <a:latin typeface="Times New Roman" pitchFamily="18" charset="0"/>
              </a:rPr>
              <a:t>BH2</a:t>
            </a:r>
          </a:p>
        </p:txBody>
      </p:sp>
      <p:sp>
        <p:nvSpPr>
          <p:cNvPr id="2" name="Oval 3"/>
          <p:cNvSpPr/>
          <p:nvPr/>
        </p:nvSpPr>
        <p:spPr>
          <a:xfrm>
            <a:off x="2286000" y="51054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a:solidFill>
                  <a:schemeClr val="tx1"/>
                </a:solidFill>
                <a:latin typeface="Times New Roman" pitchFamily="18" charset="0"/>
              </a:rPr>
              <a:t>4</a:t>
            </a:r>
          </a:p>
        </p:txBody>
      </p:sp>
      <p:sp>
        <p:nvSpPr>
          <p:cNvPr id="3" name="Oval 3"/>
          <p:cNvSpPr/>
          <p:nvPr/>
        </p:nvSpPr>
        <p:spPr>
          <a:xfrm>
            <a:off x="1447800" y="21336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a:solidFill>
                  <a:schemeClr val="tx1"/>
                </a:solidFill>
                <a:latin typeface="Times New Roman" pitchFamily="18" charset="0"/>
              </a:rPr>
              <a:t>1</a:t>
            </a:r>
          </a:p>
        </p:txBody>
      </p:sp>
      <p:sp>
        <p:nvSpPr>
          <p:cNvPr id="5" name="Oval 3"/>
          <p:cNvSpPr/>
          <p:nvPr/>
        </p:nvSpPr>
        <p:spPr>
          <a:xfrm>
            <a:off x="3429000" y="22860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a:solidFill>
                  <a:schemeClr val="tx1"/>
                </a:solidFill>
                <a:latin typeface="Times New Roman" pitchFamily="18" charset="0"/>
              </a:rPr>
              <a:t>2</a:t>
            </a:r>
          </a:p>
        </p:txBody>
      </p:sp>
      <p:sp>
        <p:nvSpPr>
          <p:cNvPr id="6" name="Oval 3"/>
          <p:cNvSpPr/>
          <p:nvPr/>
        </p:nvSpPr>
        <p:spPr>
          <a:xfrm>
            <a:off x="7620000" y="41148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dirty="0">
                <a:solidFill>
                  <a:schemeClr val="tx1"/>
                </a:solidFill>
                <a:latin typeface="Times New Roman" pitchFamily="18" charset="0"/>
              </a:rPr>
              <a:t>D</a:t>
            </a:r>
          </a:p>
        </p:txBody>
      </p:sp>
      <p:sp>
        <p:nvSpPr>
          <p:cNvPr id="7" name="Oval 3"/>
          <p:cNvSpPr/>
          <p:nvPr/>
        </p:nvSpPr>
        <p:spPr>
          <a:xfrm>
            <a:off x="8001000" y="23622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dirty="0">
                <a:solidFill>
                  <a:schemeClr val="tx1"/>
                </a:solidFill>
                <a:latin typeface="Times New Roman" pitchFamily="18" charset="0"/>
              </a:rPr>
              <a:t>5</a:t>
            </a:r>
          </a:p>
        </p:txBody>
      </p:sp>
      <p:sp>
        <p:nvSpPr>
          <p:cNvPr id="10" name="Explosion 1 7"/>
          <p:cNvSpPr/>
          <p:nvPr/>
        </p:nvSpPr>
        <p:spPr>
          <a:xfrm>
            <a:off x="3429000" y="4343400"/>
            <a:ext cx="1219200" cy="1066800"/>
          </a:xfrm>
          <a:prstGeom prst="irregularSeal1">
            <a:avLst/>
          </a:prstGeom>
          <a:gradFill>
            <a:gsLst>
              <a:gs pos="0">
                <a:srgbClr val="FFF200"/>
              </a:gs>
              <a:gs pos="45000">
                <a:srgbClr val="FF7A00"/>
              </a:gs>
              <a:gs pos="70000">
                <a:srgbClr val="FF0300"/>
              </a:gs>
              <a:gs pos="100000">
                <a:srgbClr val="4D0808"/>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000" b="1">
                <a:solidFill>
                  <a:srgbClr val="002060"/>
                </a:solidFill>
                <a:latin typeface="Times New Roman" pitchFamily="18" charset="0"/>
              </a:rPr>
              <a:t>BH1</a:t>
            </a:r>
          </a:p>
        </p:txBody>
      </p:sp>
      <p:sp>
        <p:nvSpPr>
          <p:cNvPr id="11" name="Oval 3"/>
          <p:cNvSpPr/>
          <p:nvPr/>
        </p:nvSpPr>
        <p:spPr>
          <a:xfrm>
            <a:off x="5486400" y="19050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a:solidFill>
                  <a:schemeClr val="tx1"/>
                </a:solidFill>
                <a:latin typeface="Times New Roman" pitchFamily="18" charset="0"/>
              </a:rPr>
              <a:t>3</a:t>
            </a:r>
          </a:p>
        </p:txBody>
      </p:sp>
      <p:cxnSp>
        <p:nvCxnSpPr>
          <p:cNvPr id="35" name="Straight Arrow Connector 34"/>
          <p:cNvCxnSpPr/>
          <p:nvPr/>
        </p:nvCxnSpPr>
        <p:spPr>
          <a:xfrm>
            <a:off x="914400" y="4378325"/>
            <a:ext cx="1447800" cy="1031875"/>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3" name="Rectangle 42"/>
          <p:cNvSpPr/>
          <p:nvPr/>
        </p:nvSpPr>
        <p:spPr>
          <a:xfrm>
            <a:off x="1219200" y="4267200"/>
            <a:ext cx="1524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4" name="Rectangle 43"/>
          <p:cNvSpPr/>
          <p:nvPr/>
        </p:nvSpPr>
        <p:spPr>
          <a:xfrm>
            <a:off x="1447800" y="4495800"/>
            <a:ext cx="1524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5" name="Rectangle 44"/>
          <p:cNvSpPr/>
          <p:nvPr/>
        </p:nvSpPr>
        <p:spPr>
          <a:xfrm>
            <a:off x="1752600" y="4724400"/>
            <a:ext cx="1524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6" name="Rectangle 45"/>
          <p:cNvSpPr/>
          <p:nvPr/>
        </p:nvSpPr>
        <p:spPr>
          <a:xfrm>
            <a:off x="2057400" y="4953000"/>
            <a:ext cx="1524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4593" name="Rectangle 37"/>
          <p:cNvSpPr>
            <a:spLocks noChangeArrowheads="1"/>
          </p:cNvSpPr>
          <p:nvPr/>
        </p:nvSpPr>
        <p:spPr bwMode="auto">
          <a:xfrm>
            <a:off x="381000" y="381000"/>
            <a:ext cx="8229600" cy="838200"/>
          </a:xfrm>
          <a:prstGeom prst="rect">
            <a:avLst/>
          </a:prstGeom>
          <a:noFill/>
          <a:ln w="9525">
            <a:noFill/>
            <a:miter lim="800000"/>
            <a:headEnd/>
            <a:tailEnd/>
          </a:ln>
        </p:spPr>
        <p:txBody>
          <a:bodyPr anchor="ctr"/>
          <a:lstStyle/>
          <a:p>
            <a:r>
              <a:rPr lang="en-US" sz="3400">
                <a:solidFill>
                  <a:schemeClr val="tx2"/>
                </a:solidFill>
                <a:latin typeface="Garamond" pitchFamily="18" charset="0"/>
              </a:rPr>
              <a:t>Collaborative Black Hole Attack (cont.)</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Footer Placeholder 2"/>
          <p:cNvSpPr>
            <a:spLocks noGrp="1"/>
          </p:cNvSpPr>
          <p:nvPr>
            <p:ph type="ftr" sz="quarter" idx="11"/>
          </p:nvPr>
        </p:nvSpPr>
        <p:spPr bwMode="auto">
          <a:noFill/>
          <a:ln>
            <a:miter lim="800000"/>
            <a:headEnd/>
            <a:tailEnd/>
          </a:ln>
        </p:spPr>
        <p:txBody>
          <a:bodyPr/>
          <a:lstStyle/>
          <a:p>
            <a:r>
              <a:rPr lang="en-IN" altLang="en-US" smtClean="0"/>
              <a:t>Neelima Gupta, Dept. of Computer Sc., University of Delhi</a:t>
            </a:r>
            <a:endParaRPr lang="en-US" altLang="en-US"/>
          </a:p>
        </p:txBody>
      </p:sp>
      <p:sp>
        <p:nvSpPr>
          <p:cNvPr id="4" name="Oval 3"/>
          <p:cNvSpPr/>
          <p:nvPr/>
        </p:nvSpPr>
        <p:spPr>
          <a:xfrm>
            <a:off x="304800" y="36576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b="1" dirty="0">
                <a:solidFill>
                  <a:schemeClr val="tx1"/>
                </a:solidFill>
              </a:rPr>
              <a:t>S</a:t>
            </a:r>
          </a:p>
        </p:txBody>
      </p:sp>
      <p:sp>
        <p:nvSpPr>
          <p:cNvPr id="8" name="Explosion 1 7"/>
          <p:cNvSpPr/>
          <p:nvPr/>
        </p:nvSpPr>
        <p:spPr>
          <a:xfrm>
            <a:off x="5638800" y="4495800"/>
            <a:ext cx="1143000" cy="1143000"/>
          </a:xfrm>
          <a:prstGeom prst="irregularSeal1">
            <a:avLst/>
          </a:prstGeom>
          <a:gradFill>
            <a:gsLst>
              <a:gs pos="0">
                <a:srgbClr val="FFF200"/>
              </a:gs>
              <a:gs pos="45000">
                <a:srgbClr val="FF7A00"/>
              </a:gs>
              <a:gs pos="70000">
                <a:srgbClr val="FF0300"/>
              </a:gs>
              <a:gs pos="100000">
                <a:srgbClr val="4D0808"/>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000" b="1">
                <a:solidFill>
                  <a:srgbClr val="002060"/>
                </a:solidFill>
                <a:latin typeface="Times New Roman" pitchFamily="18" charset="0"/>
              </a:rPr>
              <a:t>BH2</a:t>
            </a:r>
          </a:p>
        </p:txBody>
      </p:sp>
      <p:sp>
        <p:nvSpPr>
          <p:cNvPr id="2" name="Oval 3"/>
          <p:cNvSpPr/>
          <p:nvPr/>
        </p:nvSpPr>
        <p:spPr>
          <a:xfrm>
            <a:off x="2286000" y="51054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a:solidFill>
                  <a:schemeClr val="tx1"/>
                </a:solidFill>
                <a:latin typeface="Times New Roman" pitchFamily="18" charset="0"/>
              </a:rPr>
              <a:t>4</a:t>
            </a:r>
          </a:p>
        </p:txBody>
      </p:sp>
      <p:sp>
        <p:nvSpPr>
          <p:cNvPr id="3" name="Oval 3"/>
          <p:cNvSpPr/>
          <p:nvPr/>
        </p:nvSpPr>
        <p:spPr>
          <a:xfrm>
            <a:off x="1447800" y="21336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a:solidFill>
                  <a:schemeClr val="tx1"/>
                </a:solidFill>
                <a:latin typeface="Times New Roman" pitchFamily="18" charset="0"/>
              </a:rPr>
              <a:t>1</a:t>
            </a:r>
          </a:p>
        </p:txBody>
      </p:sp>
      <p:sp>
        <p:nvSpPr>
          <p:cNvPr id="5" name="Oval 3"/>
          <p:cNvSpPr/>
          <p:nvPr/>
        </p:nvSpPr>
        <p:spPr>
          <a:xfrm>
            <a:off x="3429000" y="22860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a:solidFill>
                  <a:schemeClr val="tx1"/>
                </a:solidFill>
                <a:latin typeface="Times New Roman" pitchFamily="18" charset="0"/>
              </a:rPr>
              <a:t>2</a:t>
            </a:r>
          </a:p>
        </p:txBody>
      </p:sp>
      <p:sp>
        <p:nvSpPr>
          <p:cNvPr id="6" name="Oval 3"/>
          <p:cNvSpPr/>
          <p:nvPr/>
        </p:nvSpPr>
        <p:spPr>
          <a:xfrm>
            <a:off x="7620000" y="41148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dirty="0">
                <a:solidFill>
                  <a:schemeClr val="tx1"/>
                </a:solidFill>
                <a:latin typeface="Times New Roman" pitchFamily="18" charset="0"/>
              </a:rPr>
              <a:t>D</a:t>
            </a:r>
          </a:p>
        </p:txBody>
      </p:sp>
      <p:sp>
        <p:nvSpPr>
          <p:cNvPr id="7" name="Oval 3"/>
          <p:cNvSpPr/>
          <p:nvPr/>
        </p:nvSpPr>
        <p:spPr>
          <a:xfrm>
            <a:off x="8001000" y="23622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dirty="0">
                <a:solidFill>
                  <a:schemeClr val="tx1"/>
                </a:solidFill>
                <a:latin typeface="Times New Roman" pitchFamily="18" charset="0"/>
              </a:rPr>
              <a:t>5</a:t>
            </a:r>
          </a:p>
        </p:txBody>
      </p:sp>
      <p:sp>
        <p:nvSpPr>
          <p:cNvPr id="10" name="Explosion 1 7"/>
          <p:cNvSpPr/>
          <p:nvPr/>
        </p:nvSpPr>
        <p:spPr>
          <a:xfrm>
            <a:off x="3505200" y="4343400"/>
            <a:ext cx="1143000" cy="990600"/>
          </a:xfrm>
          <a:prstGeom prst="irregularSeal1">
            <a:avLst/>
          </a:prstGeom>
          <a:gradFill>
            <a:gsLst>
              <a:gs pos="0">
                <a:srgbClr val="FFF200"/>
              </a:gs>
              <a:gs pos="45000">
                <a:srgbClr val="FF7A00"/>
              </a:gs>
              <a:gs pos="70000">
                <a:srgbClr val="FF0300"/>
              </a:gs>
              <a:gs pos="100000">
                <a:srgbClr val="4D0808"/>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000" b="1">
                <a:solidFill>
                  <a:srgbClr val="002060"/>
                </a:solidFill>
                <a:latin typeface="Times New Roman" pitchFamily="18" charset="0"/>
              </a:rPr>
              <a:t>BH1</a:t>
            </a:r>
          </a:p>
        </p:txBody>
      </p:sp>
      <p:sp>
        <p:nvSpPr>
          <p:cNvPr id="11" name="Oval 3"/>
          <p:cNvSpPr/>
          <p:nvPr/>
        </p:nvSpPr>
        <p:spPr>
          <a:xfrm>
            <a:off x="5486400" y="19050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a:solidFill>
                  <a:schemeClr val="tx1"/>
                </a:solidFill>
                <a:latin typeface="Times New Roman" pitchFamily="18" charset="0"/>
              </a:rPr>
              <a:t>3</a:t>
            </a:r>
          </a:p>
        </p:txBody>
      </p:sp>
      <p:cxnSp>
        <p:nvCxnSpPr>
          <p:cNvPr id="35" name="Straight Arrow Connector 34"/>
          <p:cNvCxnSpPr/>
          <p:nvPr/>
        </p:nvCxnSpPr>
        <p:spPr>
          <a:xfrm flipV="1">
            <a:off x="3124200" y="5105400"/>
            <a:ext cx="838200" cy="3810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3" name="Rectangle 42"/>
          <p:cNvSpPr/>
          <p:nvPr/>
        </p:nvSpPr>
        <p:spPr>
          <a:xfrm>
            <a:off x="3124200" y="5638800"/>
            <a:ext cx="1524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4" name="Rectangle 43"/>
          <p:cNvSpPr/>
          <p:nvPr/>
        </p:nvSpPr>
        <p:spPr>
          <a:xfrm>
            <a:off x="3276600" y="5486400"/>
            <a:ext cx="1524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5" name="Rectangle 44"/>
          <p:cNvSpPr/>
          <p:nvPr/>
        </p:nvSpPr>
        <p:spPr>
          <a:xfrm>
            <a:off x="3505200" y="5410200"/>
            <a:ext cx="1524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6" name="Rectangle 45"/>
          <p:cNvSpPr/>
          <p:nvPr/>
        </p:nvSpPr>
        <p:spPr>
          <a:xfrm>
            <a:off x="3733800" y="5257800"/>
            <a:ext cx="1524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3" name="Rectangle 32"/>
          <p:cNvSpPr/>
          <p:nvPr/>
        </p:nvSpPr>
        <p:spPr>
          <a:xfrm>
            <a:off x="4343400" y="5410200"/>
            <a:ext cx="1524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4" name="Rectangle 33"/>
          <p:cNvSpPr/>
          <p:nvPr/>
        </p:nvSpPr>
        <p:spPr>
          <a:xfrm>
            <a:off x="4495800" y="5181600"/>
            <a:ext cx="1524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5626" name="Rectangle 36"/>
          <p:cNvSpPr>
            <a:spLocks noChangeArrowheads="1"/>
          </p:cNvSpPr>
          <p:nvPr/>
        </p:nvSpPr>
        <p:spPr bwMode="auto">
          <a:xfrm>
            <a:off x="304800" y="457200"/>
            <a:ext cx="8229600" cy="838200"/>
          </a:xfrm>
          <a:prstGeom prst="rect">
            <a:avLst/>
          </a:prstGeom>
          <a:noFill/>
          <a:ln w="9525">
            <a:noFill/>
            <a:miter lim="800000"/>
            <a:headEnd/>
            <a:tailEnd/>
          </a:ln>
        </p:spPr>
        <p:txBody>
          <a:bodyPr anchor="ctr"/>
          <a:lstStyle/>
          <a:p>
            <a:r>
              <a:rPr lang="en-US" sz="3400" dirty="0">
                <a:solidFill>
                  <a:schemeClr val="tx2"/>
                </a:solidFill>
                <a:latin typeface="Garamond" pitchFamily="18" charset="0"/>
              </a:rPr>
              <a:t>Collaborative Black Hole Attack (cont.)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childTnLst>
                                    <p:set>
                                      <p:cBhvr>
                                        <p:cTn id="6" dur="1" fill="hold">
                                          <p:stCondLst>
                                            <p:cond delay="0"/>
                                          </p:stCondLst>
                                        </p:cTn>
                                        <p:tgtEl>
                                          <p:spTgt spid="34"/>
                                        </p:tgtEl>
                                        <p:attrNameLst>
                                          <p:attrName>style.visibility</p:attrName>
                                        </p:attrNameLst>
                                      </p:cBhvr>
                                      <p:to>
                                        <p:strVal val="visible"/>
                                      </p:to>
                                    </p:set>
                                  </p:childTnLst>
                                </p:cTn>
                              </p:par>
                              <p:par>
                                <p:cTn id="7" presetID="1" presetClass="entr" presetSubtype="0" fill="hold" grpId="1" nodeType="withEffect">
                                  <p:stCondLst>
                                    <p:cond delay="0"/>
                                  </p:stCondLst>
                                  <p:childTnLst>
                                    <p:set>
                                      <p:cBhvr>
                                        <p:cTn id="8" dur="1" fill="hold">
                                          <p:stCondLst>
                                            <p:cond delay="0"/>
                                          </p:stCondLst>
                                        </p:cTn>
                                        <p:tgtEl>
                                          <p:spTgt spid="3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5" presetClass="exit" presetSubtype="10" fill="hold" grpId="0" nodeType="clickEffect">
                                  <p:stCondLst>
                                    <p:cond delay="0"/>
                                  </p:stCondLst>
                                  <p:childTnLst>
                                    <p:animEffect transition="out" filter="checkerboard(across)">
                                      <p:cBhvr>
                                        <p:cTn id="12" dur="500"/>
                                        <p:tgtEl>
                                          <p:spTgt spid="34"/>
                                        </p:tgtEl>
                                      </p:cBhvr>
                                    </p:animEffect>
                                    <p:set>
                                      <p:cBhvr>
                                        <p:cTn id="13" dur="1" fill="hold">
                                          <p:stCondLst>
                                            <p:cond delay="499"/>
                                          </p:stCondLst>
                                        </p:cTn>
                                        <p:tgtEl>
                                          <p:spTgt spid="34"/>
                                        </p:tgtEl>
                                        <p:attrNameLst>
                                          <p:attrName>style.visibility</p:attrName>
                                        </p:attrNameLst>
                                      </p:cBhvr>
                                      <p:to>
                                        <p:strVal val="hidden"/>
                                      </p:to>
                                    </p:set>
                                  </p:childTnLst>
                                </p:cTn>
                              </p:par>
                            </p:childTnLst>
                          </p:cTn>
                        </p:par>
                        <p:par>
                          <p:cTn id="14" fill="hold">
                            <p:stCondLst>
                              <p:cond delay="500"/>
                            </p:stCondLst>
                            <p:childTnLst>
                              <p:par>
                                <p:cTn id="15" presetID="5" presetClass="exit" presetSubtype="10" fill="hold" grpId="0" nodeType="afterEffect">
                                  <p:stCondLst>
                                    <p:cond delay="0"/>
                                  </p:stCondLst>
                                  <p:childTnLst>
                                    <p:animEffect transition="out" filter="checkerboard(across)">
                                      <p:cBhvr>
                                        <p:cTn id="16" dur="500"/>
                                        <p:tgtEl>
                                          <p:spTgt spid="33"/>
                                        </p:tgtEl>
                                      </p:cBhvr>
                                    </p:animEffect>
                                    <p:set>
                                      <p:cBhvr>
                                        <p:cTn id="17" dur="1" fill="hold">
                                          <p:stCondLst>
                                            <p:cond delay="499"/>
                                          </p:stCondLst>
                                        </p:cTn>
                                        <p:tgtEl>
                                          <p:spTgt spid="3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animBg="1"/>
      <p:bldP spid="33" grpId="1" animBg="1"/>
      <p:bldP spid="34" grpId="0" animBg="1"/>
      <p:bldP spid="34" grpId="1"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Existing Approaches</a:t>
            </a:r>
            <a:endParaRPr lang="en-IN" dirty="0"/>
          </a:p>
        </p:txBody>
      </p:sp>
      <p:sp>
        <p:nvSpPr>
          <p:cNvPr id="4" name="Content Placeholder 3"/>
          <p:cNvSpPr>
            <a:spLocks noGrp="1"/>
          </p:cNvSpPr>
          <p:nvPr>
            <p:ph idx="1"/>
          </p:nvPr>
        </p:nvSpPr>
        <p:spPr/>
        <p:txBody>
          <a:bodyPr/>
          <a:lstStyle/>
          <a:p>
            <a:r>
              <a:rPr lang="en-US" dirty="0" smtClean="0"/>
              <a:t>Cross Validation from </a:t>
            </a:r>
            <a:r>
              <a:rPr lang="en-US" dirty="0" err="1" smtClean="0"/>
              <a:t>neighbours</a:t>
            </a:r>
            <a:r>
              <a:rPr lang="en-US" dirty="0" smtClean="0"/>
              <a:t> (especially Next Hop </a:t>
            </a:r>
            <a:r>
              <a:rPr lang="en-US" dirty="0" err="1" smtClean="0"/>
              <a:t>Neighbours</a:t>
            </a:r>
            <a:r>
              <a:rPr lang="en-US" dirty="0" smtClean="0"/>
              <a:t>) </a:t>
            </a:r>
          </a:p>
          <a:p>
            <a:endParaRPr lang="en-US" dirty="0" smtClean="0"/>
          </a:p>
          <a:p>
            <a:pPr>
              <a:buNone/>
            </a:pPr>
            <a:r>
              <a:rPr lang="en-US" dirty="0" smtClean="0"/>
              <a:t>will fail</a:t>
            </a:r>
            <a:endParaRPr lang="en-IN" dirty="0"/>
          </a:p>
        </p:txBody>
      </p:sp>
      <p:sp>
        <p:nvSpPr>
          <p:cNvPr id="2" name="Footer Placeholder 1"/>
          <p:cNvSpPr>
            <a:spLocks noGrp="1"/>
          </p:cNvSpPr>
          <p:nvPr>
            <p:ph type="ftr" sz="quarter" idx="11"/>
          </p:nvPr>
        </p:nvSpPr>
        <p:spPr/>
        <p:txBody>
          <a:bodyPr/>
          <a:lstStyle/>
          <a:p>
            <a:pPr>
              <a:defRPr/>
            </a:pPr>
            <a:r>
              <a:rPr lang="en-IN" altLang="en-US" smtClean="0"/>
              <a:t>Neelima Gupta, Dept. of Computer Sc., University of Delhi</a:t>
            </a:r>
            <a:endParaRPr lang="en-US" alt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oter Placeholder 2"/>
          <p:cNvSpPr>
            <a:spLocks noGrp="1"/>
          </p:cNvSpPr>
          <p:nvPr>
            <p:ph type="ftr" sz="quarter" idx="11"/>
          </p:nvPr>
        </p:nvSpPr>
        <p:spPr bwMode="auto">
          <a:noFill/>
          <a:ln>
            <a:miter lim="800000"/>
            <a:headEnd/>
            <a:tailEnd/>
          </a:ln>
        </p:spPr>
        <p:txBody>
          <a:bodyPr/>
          <a:lstStyle/>
          <a:p>
            <a:r>
              <a:rPr lang="en-US" altLang="en-US"/>
              <a:t>Dr. Neelima Gupta, Dept. of Computer Sc., University of Delhi</a:t>
            </a:r>
          </a:p>
        </p:txBody>
      </p:sp>
      <p:sp>
        <p:nvSpPr>
          <p:cNvPr id="4" name="Oval 3"/>
          <p:cNvSpPr/>
          <p:nvPr/>
        </p:nvSpPr>
        <p:spPr>
          <a:xfrm>
            <a:off x="609600" y="25146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b="1" dirty="0">
                <a:solidFill>
                  <a:schemeClr val="tx1"/>
                </a:solidFill>
              </a:rPr>
              <a:t>S</a:t>
            </a:r>
          </a:p>
        </p:txBody>
      </p:sp>
      <p:sp>
        <p:nvSpPr>
          <p:cNvPr id="8" name="Explosion 1 7"/>
          <p:cNvSpPr/>
          <p:nvPr/>
        </p:nvSpPr>
        <p:spPr>
          <a:xfrm>
            <a:off x="5486400" y="4114800"/>
            <a:ext cx="990600" cy="990600"/>
          </a:xfrm>
          <a:prstGeom prst="irregularSeal1">
            <a:avLst/>
          </a:prstGeom>
          <a:gradFill>
            <a:gsLst>
              <a:gs pos="0">
                <a:srgbClr val="FFF200"/>
              </a:gs>
              <a:gs pos="45000">
                <a:srgbClr val="FF7A00"/>
              </a:gs>
              <a:gs pos="70000">
                <a:srgbClr val="FF0300"/>
              </a:gs>
              <a:gs pos="100000">
                <a:srgbClr val="4D0808"/>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000" b="1" dirty="0">
                <a:solidFill>
                  <a:srgbClr val="002060"/>
                </a:solidFill>
                <a:latin typeface="Times New Roman" pitchFamily="18" charset="0"/>
              </a:rPr>
              <a:t>M2</a:t>
            </a:r>
          </a:p>
        </p:txBody>
      </p:sp>
      <p:sp>
        <p:nvSpPr>
          <p:cNvPr id="2" name="Oval 3"/>
          <p:cNvSpPr/>
          <p:nvPr/>
        </p:nvSpPr>
        <p:spPr>
          <a:xfrm>
            <a:off x="1981200" y="41148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a:solidFill>
                  <a:schemeClr val="tx1"/>
                </a:solidFill>
                <a:latin typeface="Times New Roman" pitchFamily="18" charset="0"/>
              </a:rPr>
              <a:t>4</a:t>
            </a:r>
          </a:p>
        </p:txBody>
      </p:sp>
      <p:sp>
        <p:nvSpPr>
          <p:cNvPr id="3" name="Oval 3"/>
          <p:cNvSpPr/>
          <p:nvPr/>
        </p:nvSpPr>
        <p:spPr>
          <a:xfrm>
            <a:off x="2057400" y="11430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a:solidFill>
                  <a:schemeClr val="tx1"/>
                </a:solidFill>
                <a:latin typeface="Times New Roman" pitchFamily="18" charset="0"/>
              </a:rPr>
              <a:t>1</a:t>
            </a:r>
          </a:p>
        </p:txBody>
      </p:sp>
      <p:sp>
        <p:nvSpPr>
          <p:cNvPr id="5" name="Oval 3"/>
          <p:cNvSpPr/>
          <p:nvPr/>
        </p:nvSpPr>
        <p:spPr>
          <a:xfrm>
            <a:off x="3962400" y="18288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a:solidFill>
                  <a:schemeClr val="tx1"/>
                </a:solidFill>
                <a:latin typeface="Times New Roman" pitchFamily="18" charset="0"/>
              </a:rPr>
              <a:t>2</a:t>
            </a:r>
          </a:p>
        </p:txBody>
      </p:sp>
      <p:sp>
        <p:nvSpPr>
          <p:cNvPr id="6" name="Oval 3"/>
          <p:cNvSpPr/>
          <p:nvPr/>
        </p:nvSpPr>
        <p:spPr>
          <a:xfrm>
            <a:off x="7467600" y="38862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dirty="0">
                <a:solidFill>
                  <a:schemeClr val="tx1"/>
                </a:solidFill>
                <a:latin typeface="Times New Roman" pitchFamily="18" charset="0"/>
              </a:rPr>
              <a:t>D</a:t>
            </a:r>
          </a:p>
        </p:txBody>
      </p:sp>
      <p:sp>
        <p:nvSpPr>
          <p:cNvPr id="7" name="Oval 3"/>
          <p:cNvSpPr/>
          <p:nvPr/>
        </p:nvSpPr>
        <p:spPr>
          <a:xfrm>
            <a:off x="8153400" y="20574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dirty="0">
                <a:solidFill>
                  <a:schemeClr val="tx1"/>
                </a:solidFill>
                <a:latin typeface="Times New Roman" pitchFamily="18" charset="0"/>
              </a:rPr>
              <a:t>5</a:t>
            </a:r>
          </a:p>
        </p:txBody>
      </p:sp>
      <p:sp>
        <p:nvSpPr>
          <p:cNvPr id="10" name="Explosion 1 7"/>
          <p:cNvSpPr/>
          <p:nvPr/>
        </p:nvSpPr>
        <p:spPr>
          <a:xfrm>
            <a:off x="3733800" y="4876800"/>
            <a:ext cx="990600" cy="990600"/>
          </a:xfrm>
          <a:prstGeom prst="irregularSeal1">
            <a:avLst/>
          </a:prstGeom>
          <a:gradFill>
            <a:gsLst>
              <a:gs pos="0">
                <a:srgbClr val="FFF200"/>
              </a:gs>
              <a:gs pos="45000">
                <a:srgbClr val="FF7A00"/>
              </a:gs>
              <a:gs pos="70000">
                <a:srgbClr val="FF0300"/>
              </a:gs>
              <a:gs pos="100000">
                <a:srgbClr val="4D0808"/>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000" b="1" dirty="0">
                <a:solidFill>
                  <a:srgbClr val="002060"/>
                </a:solidFill>
                <a:latin typeface="Times New Roman" pitchFamily="18" charset="0"/>
              </a:rPr>
              <a:t>M1</a:t>
            </a:r>
          </a:p>
        </p:txBody>
      </p:sp>
      <p:sp>
        <p:nvSpPr>
          <p:cNvPr id="11" name="Oval 3"/>
          <p:cNvSpPr/>
          <p:nvPr/>
        </p:nvSpPr>
        <p:spPr>
          <a:xfrm>
            <a:off x="5943600" y="12192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a:solidFill>
                  <a:schemeClr val="tx1"/>
                </a:solidFill>
                <a:latin typeface="Times New Roman" pitchFamily="18" charset="0"/>
              </a:rPr>
              <a:t>3</a:t>
            </a:r>
          </a:p>
        </p:txBody>
      </p:sp>
      <p:sp>
        <p:nvSpPr>
          <p:cNvPr id="23564" name="Line 17"/>
          <p:cNvSpPr>
            <a:spLocks noChangeShapeType="1"/>
          </p:cNvSpPr>
          <p:nvPr/>
        </p:nvSpPr>
        <p:spPr bwMode="auto">
          <a:xfrm flipV="1">
            <a:off x="1295400" y="1752600"/>
            <a:ext cx="838200" cy="762000"/>
          </a:xfrm>
          <a:prstGeom prst="line">
            <a:avLst/>
          </a:prstGeom>
          <a:noFill/>
          <a:ln w="9525">
            <a:solidFill>
              <a:schemeClr val="tx1"/>
            </a:solidFill>
            <a:round/>
            <a:headEnd/>
            <a:tailEnd type="triangle" w="med" len="med"/>
          </a:ln>
        </p:spPr>
        <p:txBody>
          <a:bodyPr/>
          <a:lstStyle/>
          <a:p>
            <a:endParaRPr lang="en-US"/>
          </a:p>
        </p:txBody>
      </p:sp>
      <p:sp>
        <p:nvSpPr>
          <p:cNvPr id="23565" name="Line 18"/>
          <p:cNvSpPr>
            <a:spLocks noChangeShapeType="1"/>
          </p:cNvSpPr>
          <p:nvPr/>
        </p:nvSpPr>
        <p:spPr bwMode="auto">
          <a:xfrm>
            <a:off x="1219200" y="3276600"/>
            <a:ext cx="838200" cy="914400"/>
          </a:xfrm>
          <a:prstGeom prst="line">
            <a:avLst/>
          </a:prstGeom>
          <a:noFill/>
          <a:ln w="9525">
            <a:solidFill>
              <a:schemeClr val="tx1"/>
            </a:solidFill>
            <a:round/>
            <a:headEnd/>
            <a:tailEnd type="triangle" w="med" len="med"/>
          </a:ln>
        </p:spPr>
        <p:txBody>
          <a:bodyPr/>
          <a:lstStyle/>
          <a:p>
            <a:endParaRPr lang="en-US"/>
          </a:p>
        </p:txBody>
      </p:sp>
      <p:sp>
        <p:nvSpPr>
          <p:cNvPr id="19475" name="Line 19"/>
          <p:cNvSpPr>
            <a:spLocks noChangeShapeType="1"/>
          </p:cNvSpPr>
          <p:nvPr/>
        </p:nvSpPr>
        <p:spPr bwMode="auto">
          <a:xfrm>
            <a:off x="2819400" y="4572000"/>
            <a:ext cx="1066800" cy="609600"/>
          </a:xfrm>
          <a:prstGeom prst="line">
            <a:avLst/>
          </a:prstGeom>
          <a:noFill/>
          <a:ln w="9525">
            <a:solidFill>
              <a:schemeClr val="tx1"/>
            </a:solidFill>
            <a:round/>
            <a:headEnd/>
            <a:tailEnd type="triangle" w="med" len="med"/>
          </a:ln>
        </p:spPr>
        <p:txBody>
          <a:bodyPr/>
          <a:lstStyle/>
          <a:p>
            <a:endParaRPr lang="en-US"/>
          </a:p>
        </p:txBody>
      </p:sp>
      <p:sp>
        <p:nvSpPr>
          <p:cNvPr id="19476" name="Line 20"/>
          <p:cNvSpPr>
            <a:spLocks noChangeShapeType="1"/>
          </p:cNvSpPr>
          <p:nvPr/>
        </p:nvSpPr>
        <p:spPr bwMode="auto">
          <a:xfrm>
            <a:off x="2895600" y="1600200"/>
            <a:ext cx="1066800" cy="457200"/>
          </a:xfrm>
          <a:prstGeom prst="line">
            <a:avLst/>
          </a:prstGeom>
          <a:noFill/>
          <a:ln w="9525">
            <a:solidFill>
              <a:schemeClr val="tx1"/>
            </a:solidFill>
            <a:round/>
            <a:headEnd/>
            <a:tailEnd type="triangle" w="med" len="med"/>
          </a:ln>
        </p:spPr>
        <p:txBody>
          <a:bodyPr/>
          <a:lstStyle/>
          <a:p>
            <a:endParaRPr lang="en-US"/>
          </a:p>
        </p:txBody>
      </p:sp>
      <p:sp>
        <p:nvSpPr>
          <p:cNvPr id="19" name="Line 20"/>
          <p:cNvSpPr>
            <a:spLocks noChangeShapeType="1"/>
          </p:cNvSpPr>
          <p:nvPr/>
        </p:nvSpPr>
        <p:spPr bwMode="auto">
          <a:xfrm flipV="1">
            <a:off x="4800600" y="1676400"/>
            <a:ext cx="1143000" cy="381000"/>
          </a:xfrm>
          <a:prstGeom prst="line">
            <a:avLst/>
          </a:prstGeom>
          <a:noFill/>
          <a:ln w="9525">
            <a:solidFill>
              <a:schemeClr val="tx1"/>
            </a:solidFill>
            <a:round/>
            <a:headEnd/>
            <a:tailEnd type="triangle" w="med" len="med"/>
          </a:ln>
        </p:spPr>
        <p:txBody>
          <a:bodyPr/>
          <a:lstStyle/>
          <a:p>
            <a:endParaRPr lang="en-US"/>
          </a:p>
        </p:txBody>
      </p:sp>
      <p:sp>
        <p:nvSpPr>
          <p:cNvPr id="20" name="Line 19"/>
          <p:cNvSpPr>
            <a:spLocks noChangeShapeType="1"/>
          </p:cNvSpPr>
          <p:nvPr/>
        </p:nvSpPr>
        <p:spPr bwMode="auto">
          <a:xfrm flipV="1">
            <a:off x="4572000" y="4724400"/>
            <a:ext cx="990600" cy="457200"/>
          </a:xfrm>
          <a:prstGeom prst="line">
            <a:avLst/>
          </a:prstGeom>
          <a:noFill/>
          <a:ln w="9525">
            <a:solidFill>
              <a:schemeClr val="tx1"/>
            </a:solidFill>
            <a:round/>
            <a:headEnd/>
            <a:tailEnd type="triangle" w="med" len="med"/>
          </a:ln>
        </p:spPr>
        <p:txBody>
          <a:bodyPr/>
          <a:lstStyle/>
          <a:p>
            <a:endParaRPr lang="en-US"/>
          </a:p>
        </p:txBody>
      </p:sp>
      <p:sp>
        <p:nvSpPr>
          <p:cNvPr id="23570" name="TextBox 20"/>
          <p:cNvSpPr txBox="1">
            <a:spLocks noChangeArrowheads="1"/>
          </p:cNvSpPr>
          <p:nvPr/>
        </p:nvSpPr>
        <p:spPr bwMode="auto">
          <a:xfrm rot="-2354177">
            <a:off x="995363" y="1566863"/>
            <a:ext cx="990600" cy="369887"/>
          </a:xfrm>
          <a:prstGeom prst="rect">
            <a:avLst/>
          </a:prstGeom>
          <a:noFill/>
          <a:ln w="9525">
            <a:noFill/>
            <a:miter lim="800000"/>
            <a:headEnd/>
            <a:tailEnd/>
          </a:ln>
        </p:spPr>
        <p:txBody>
          <a:bodyPr>
            <a:spAutoFit/>
          </a:bodyPr>
          <a:lstStyle/>
          <a:p>
            <a:r>
              <a:rPr lang="en-US"/>
              <a:t>RREQ</a:t>
            </a:r>
          </a:p>
        </p:txBody>
      </p:sp>
      <p:sp>
        <p:nvSpPr>
          <p:cNvPr id="23571" name="TextBox 21"/>
          <p:cNvSpPr txBox="1">
            <a:spLocks noChangeArrowheads="1"/>
          </p:cNvSpPr>
          <p:nvPr/>
        </p:nvSpPr>
        <p:spPr bwMode="auto">
          <a:xfrm rot="2761606">
            <a:off x="1486694" y="3448844"/>
            <a:ext cx="1003300" cy="369888"/>
          </a:xfrm>
          <a:prstGeom prst="rect">
            <a:avLst/>
          </a:prstGeom>
          <a:noFill/>
          <a:ln w="9525">
            <a:noFill/>
            <a:miter lim="800000"/>
            <a:headEnd/>
            <a:tailEnd/>
          </a:ln>
        </p:spPr>
        <p:txBody>
          <a:bodyPr>
            <a:spAutoFit/>
          </a:bodyPr>
          <a:lstStyle/>
          <a:p>
            <a:r>
              <a:rPr lang="en-US"/>
              <a:t>RREQ</a:t>
            </a:r>
          </a:p>
        </p:txBody>
      </p:sp>
      <p:sp>
        <p:nvSpPr>
          <p:cNvPr id="23" name="TextBox 22"/>
          <p:cNvSpPr txBox="1">
            <a:spLocks noChangeArrowheads="1"/>
          </p:cNvSpPr>
          <p:nvPr/>
        </p:nvSpPr>
        <p:spPr bwMode="auto">
          <a:xfrm rot="1898376">
            <a:off x="3109913" y="4475163"/>
            <a:ext cx="950912" cy="368300"/>
          </a:xfrm>
          <a:prstGeom prst="rect">
            <a:avLst/>
          </a:prstGeom>
          <a:noFill/>
          <a:ln w="9525">
            <a:noFill/>
            <a:miter lim="800000"/>
            <a:headEnd/>
            <a:tailEnd/>
          </a:ln>
        </p:spPr>
        <p:txBody>
          <a:bodyPr>
            <a:spAutoFit/>
          </a:bodyPr>
          <a:lstStyle/>
          <a:p>
            <a:r>
              <a:rPr lang="en-US"/>
              <a:t>RREQ</a:t>
            </a:r>
          </a:p>
        </p:txBody>
      </p:sp>
      <p:sp>
        <p:nvSpPr>
          <p:cNvPr id="24" name="TextBox 23"/>
          <p:cNvSpPr txBox="1">
            <a:spLocks noChangeArrowheads="1"/>
          </p:cNvSpPr>
          <p:nvPr/>
        </p:nvSpPr>
        <p:spPr bwMode="auto">
          <a:xfrm rot="-1428636">
            <a:off x="4522788" y="4489450"/>
            <a:ext cx="990600" cy="368300"/>
          </a:xfrm>
          <a:prstGeom prst="rect">
            <a:avLst/>
          </a:prstGeom>
          <a:noFill/>
          <a:ln w="9525">
            <a:noFill/>
            <a:miter lim="800000"/>
            <a:headEnd/>
            <a:tailEnd/>
          </a:ln>
        </p:spPr>
        <p:txBody>
          <a:bodyPr>
            <a:spAutoFit/>
          </a:bodyPr>
          <a:lstStyle/>
          <a:p>
            <a:r>
              <a:rPr lang="en-US"/>
              <a:t>RREQ</a:t>
            </a:r>
          </a:p>
        </p:txBody>
      </p:sp>
      <p:sp>
        <p:nvSpPr>
          <p:cNvPr id="25" name="TextBox 24"/>
          <p:cNvSpPr txBox="1">
            <a:spLocks noChangeArrowheads="1"/>
          </p:cNvSpPr>
          <p:nvPr/>
        </p:nvSpPr>
        <p:spPr bwMode="auto">
          <a:xfrm rot="1598396">
            <a:off x="3087688" y="1323975"/>
            <a:ext cx="869950" cy="368300"/>
          </a:xfrm>
          <a:prstGeom prst="rect">
            <a:avLst/>
          </a:prstGeom>
          <a:noFill/>
          <a:ln w="9525">
            <a:noFill/>
            <a:miter lim="800000"/>
            <a:headEnd/>
            <a:tailEnd/>
          </a:ln>
        </p:spPr>
        <p:txBody>
          <a:bodyPr>
            <a:spAutoFit/>
          </a:bodyPr>
          <a:lstStyle/>
          <a:p>
            <a:r>
              <a:rPr lang="en-US"/>
              <a:t>RREQ</a:t>
            </a:r>
          </a:p>
        </p:txBody>
      </p:sp>
      <p:sp>
        <p:nvSpPr>
          <p:cNvPr id="26" name="TextBox 25"/>
          <p:cNvSpPr txBox="1">
            <a:spLocks noChangeArrowheads="1"/>
          </p:cNvSpPr>
          <p:nvPr/>
        </p:nvSpPr>
        <p:spPr bwMode="auto">
          <a:xfrm rot="-958240">
            <a:off x="4873625" y="1431925"/>
            <a:ext cx="925513" cy="368300"/>
          </a:xfrm>
          <a:prstGeom prst="rect">
            <a:avLst/>
          </a:prstGeom>
          <a:noFill/>
          <a:ln w="9525">
            <a:noFill/>
            <a:miter lim="800000"/>
            <a:headEnd/>
            <a:tailEnd/>
          </a:ln>
        </p:spPr>
        <p:txBody>
          <a:bodyPr>
            <a:spAutoFit/>
          </a:bodyPr>
          <a:lstStyle/>
          <a:p>
            <a:r>
              <a:rPr lang="en-US"/>
              <a:t>RREQ</a:t>
            </a:r>
          </a:p>
        </p:txBody>
      </p:sp>
      <p:sp>
        <p:nvSpPr>
          <p:cNvPr id="28" name="Line 20"/>
          <p:cNvSpPr>
            <a:spLocks noChangeShapeType="1"/>
          </p:cNvSpPr>
          <p:nvPr/>
        </p:nvSpPr>
        <p:spPr bwMode="auto">
          <a:xfrm flipH="1">
            <a:off x="4800600" y="1828800"/>
            <a:ext cx="1295400" cy="457200"/>
          </a:xfrm>
          <a:prstGeom prst="line">
            <a:avLst/>
          </a:prstGeom>
          <a:noFill/>
          <a:ln w="9525">
            <a:solidFill>
              <a:schemeClr val="tx1"/>
            </a:solidFill>
            <a:round/>
            <a:headEnd/>
            <a:tailEnd type="triangle" w="med" len="med"/>
          </a:ln>
        </p:spPr>
        <p:txBody>
          <a:bodyPr/>
          <a:lstStyle/>
          <a:p>
            <a:endParaRPr lang="en-US"/>
          </a:p>
        </p:txBody>
      </p:sp>
      <p:sp>
        <p:nvSpPr>
          <p:cNvPr id="29" name="Line 20"/>
          <p:cNvSpPr>
            <a:spLocks noChangeShapeType="1"/>
          </p:cNvSpPr>
          <p:nvPr/>
        </p:nvSpPr>
        <p:spPr bwMode="auto">
          <a:xfrm flipH="1">
            <a:off x="1371600" y="1905000"/>
            <a:ext cx="914400" cy="838200"/>
          </a:xfrm>
          <a:prstGeom prst="line">
            <a:avLst/>
          </a:prstGeom>
          <a:noFill/>
          <a:ln w="9525">
            <a:solidFill>
              <a:schemeClr val="tx1"/>
            </a:solidFill>
            <a:round/>
            <a:headEnd/>
            <a:tailEnd type="triangle" w="med" len="med"/>
          </a:ln>
        </p:spPr>
        <p:txBody>
          <a:bodyPr/>
          <a:lstStyle/>
          <a:p>
            <a:endParaRPr lang="en-US"/>
          </a:p>
        </p:txBody>
      </p:sp>
      <p:sp>
        <p:nvSpPr>
          <p:cNvPr id="30" name="Line 20"/>
          <p:cNvSpPr>
            <a:spLocks noChangeShapeType="1"/>
          </p:cNvSpPr>
          <p:nvPr/>
        </p:nvSpPr>
        <p:spPr bwMode="auto">
          <a:xfrm flipH="1" flipV="1">
            <a:off x="2895600" y="1752600"/>
            <a:ext cx="1066800" cy="457200"/>
          </a:xfrm>
          <a:prstGeom prst="line">
            <a:avLst/>
          </a:prstGeom>
          <a:noFill/>
          <a:ln w="9525">
            <a:solidFill>
              <a:schemeClr val="tx1"/>
            </a:solidFill>
            <a:round/>
            <a:headEnd/>
            <a:tailEnd type="triangle" w="med" len="med"/>
          </a:ln>
        </p:spPr>
        <p:txBody>
          <a:bodyPr/>
          <a:lstStyle/>
          <a:p>
            <a:endParaRPr lang="en-US"/>
          </a:p>
        </p:txBody>
      </p:sp>
      <p:sp>
        <p:nvSpPr>
          <p:cNvPr id="31" name="Line 20"/>
          <p:cNvSpPr>
            <a:spLocks noChangeShapeType="1"/>
          </p:cNvSpPr>
          <p:nvPr/>
        </p:nvSpPr>
        <p:spPr bwMode="auto">
          <a:xfrm flipH="1" flipV="1">
            <a:off x="1066800" y="3352800"/>
            <a:ext cx="914400" cy="1066800"/>
          </a:xfrm>
          <a:prstGeom prst="line">
            <a:avLst/>
          </a:prstGeom>
          <a:noFill/>
          <a:ln w="9525">
            <a:solidFill>
              <a:schemeClr val="tx1"/>
            </a:solidFill>
            <a:round/>
            <a:headEnd/>
            <a:tailEnd type="triangle" w="med" len="med"/>
          </a:ln>
        </p:spPr>
        <p:txBody>
          <a:bodyPr/>
          <a:lstStyle/>
          <a:p>
            <a:endParaRPr lang="en-US"/>
          </a:p>
        </p:txBody>
      </p:sp>
      <p:sp>
        <p:nvSpPr>
          <p:cNvPr id="32" name="Line 20"/>
          <p:cNvSpPr>
            <a:spLocks noChangeShapeType="1"/>
          </p:cNvSpPr>
          <p:nvPr/>
        </p:nvSpPr>
        <p:spPr bwMode="auto">
          <a:xfrm flipH="1" flipV="1">
            <a:off x="2743200" y="4724400"/>
            <a:ext cx="1066800" cy="609600"/>
          </a:xfrm>
          <a:prstGeom prst="line">
            <a:avLst/>
          </a:prstGeom>
          <a:noFill/>
          <a:ln w="9525">
            <a:solidFill>
              <a:schemeClr val="tx1"/>
            </a:solidFill>
            <a:round/>
            <a:headEnd/>
            <a:tailEnd type="triangle" w="med" len="med"/>
          </a:ln>
        </p:spPr>
        <p:txBody>
          <a:bodyPr/>
          <a:lstStyle/>
          <a:p>
            <a:endParaRPr lang="en-US"/>
          </a:p>
        </p:txBody>
      </p:sp>
      <p:sp>
        <p:nvSpPr>
          <p:cNvPr id="33" name="Line 20"/>
          <p:cNvSpPr>
            <a:spLocks noChangeShapeType="1"/>
          </p:cNvSpPr>
          <p:nvPr/>
        </p:nvSpPr>
        <p:spPr bwMode="auto">
          <a:xfrm flipH="1">
            <a:off x="4724400" y="4953000"/>
            <a:ext cx="1143000" cy="533400"/>
          </a:xfrm>
          <a:prstGeom prst="line">
            <a:avLst/>
          </a:prstGeom>
          <a:noFill/>
          <a:ln w="9525">
            <a:solidFill>
              <a:schemeClr val="tx1"/>
            </a:solidFill>
            <a:round/>
            <a:headEnd/>
            <a:tailEnd type="triangle" w="med" len="med"/>
          </a:ln>
        </p:spPr>
        <p:txBody>
          <a:bodyPr/>
          <a:lstStyle/>
          <a:p>
            <a:endParaRPr lang="en-US"/>
          </a:p>
        </p:txBody>
      </p:sp>
      <p:sp>
        <p:nvSpPr>
          <p:cNvPr id="34" name="TextBox 33"/>
          <p:cNvSpPr txBox="1">
            <a:spLocks noChangeArrowheads="1"/>
          </p:cNvSpPr>
          <p:nvPr/>
        </p:nvSpPr>
        <p:spPr bwMode="auto">
          <a:xfrm rot="-1428636">
            <a:off x="4984750" y="5289550"/>
            <a:ext cx="990600" cy="369888"/>
          </a:xfrm>
          <a:prstGeom prst="rect">
            <a:avLst/>
          </a:prstGeom>
          <a:noFill/>
          <a:ln w="9525">
            <a:noFill/>
            <a:miter lim="800000"/>
            <a:headEnd/>
            <a:tailEnd/>
          </a:ln>
        </p:spPr>
        <p:txBody>
          <a:bodyPr>
            <a:spAutoFit/>
          </a:bodyPr>
          <a:lstStyle/>
          <a:p>
            <a:r>
              <a:rPr lang="en-US"/>
              <a:t>RREP</a:t>
            </a:r>
          </a:p>
        </p:txBody>
      </p:sp>
      <p:sp>
        <p:nvSpPr>
          <p:cNvPr id="35" name="TextBox 34"/>
          <p:cNvSpPr txBox="1">
            <a:spLocks noChangeArrowheads="1"/>
          </p:cNvSpPr>
          <p:nvPr/>
        </p:nvSpPr>
        <p:spPr bwMode="auto">
          <a:xfrm rot="1999663">
            <a:off x="2611438" y="5118100"/>
            <a:ext cx="990600" cy="369888"/>
          </a:xfrm>
          <a:prstGeom prst="rect">
            <a:avLst/>
          </a:prstGeom>
          <a:noFill/>
          <a:ln w="9525">
            <a:noFill/>
            <a:miter lim="800000"/>
            <a:headEnd/>
            <a:tailEnd/>
          </a:ln>
        </p:spPr>
        <p:txBody>
          <a:bodyPr>
            <a:spAutoFit/>
          </a:bodyPr>
          <a:lstStyle/>
          <a:p>
            <a:r>
              <a:rPr lang="en-US"/>
              <a:t>RREP</a:t>
            </a:r>
          </a:p>
        </p:txBody>
      </p:sp>
      <p:sp>
        <p:nvSpPr>
          <p:cNvPr id="36" name="TextBox 35"/>
          <p:cNvSpPr txBox="1">
            <a:spLocks noChangeArrowheads="1"/>
          </p:cNvSpPr>
          <p:nvPr/>
        </p:nvSpPr>
        <p:spPr bwMode="auto">
          <a:xfrm rot="2991763">
            <a:off x="727075" y="3895725"/>
            <a:ext cx="990600" cy="368300"/>
          </a:xfrm>
          <a:prstGeom prst="rect">
            <a:avLst/>
          </a:prstGeom>
          <a:noFill/>
          <a:ln w="9525">
            <a:noFill/>
            <a:miter lim="800000"/>
            <a:headEnd/>
            <a:tailEnd/>
          </a:ln>
        </p:spPr>
        <p:txBody>
          <a:bodyPr>
            <a:spAutoFit/>
          </a:bodyPr>
          <a:lstStyle/>
          <a:p>
            <a:r>
              <a:rPr lang="en-US"/>
              <a:t>RREP</a:t>
            </a:r>
          </a:p>
        </p:txBody>
      </p:sp>
      <p:sp>
        <p:nvSpPr>
          <p:cNvPr id="37" name="TextBox 36"/>
          <p:cNvSpPr txBox="1">
            <a:spLocks noChangeArrowheads="1"/>
          </p:cNvSpPr>
          <p:nvPr/>
        </p:nvSpPr>
        <p:spPr bwMode="auto">
          <a:xfrm rot="1664791">
            <a:off x="2924175" y="2114550"/>
            <a:ext cx="990600" cy="369888"/>
          </a:xfrm>
          <a:prstGeom prst="rect">
            <a:avLst/>
          </a:prstGeom>
          <a:noFill/>
          <a:ln w="9525">
            <a:noFill/>
            <a:miter lim="800000"/>
            <a:headEnd/>
            <a:tailEnd/>
          </a:ln>
        </p:spPr>
        <p:txBody>
          <a:bodyPr>
            <a:spAutoFit/>
          </a:bodyPr>
          <a:lstStyle/>
          <a:p>
            <a:r>
              <a:rPr lang="en-US"/>
              <a:t>RREP</a:t>
            </a:r>
          </a:p>
        </p:txBody>
      </p:sp>
      <p:sp>
        <p:nvSpPr>
          <p:cNvPr id="38" name="TextBox 37"/>
          <p:cNvSpPr txBox="1">
            <a:spLocks noChangeArrowheads="1"/>
          </p:cNvSpPr>
          <p:nvPr/>
        </p:nvSpPr>
        <p:spPr bwMode="auto">
          <a:xfrm rot="-2602881">
            <a:off x="1666875" y="2347913"/>
            <a:ext cx="990600" cy="368300"/>
          </a:xfrm>
          <a:prstGeom prst="rect">
            <a:avLst/>
          </a:prstGeom>
          <a:noFill/>
          <a:ln w="9525">
            <a:noFill/>
            <a:miter lim="800000"/>
            <a:headEnd/>
            <a:tailEnd/>
          </a:ln>
        </p:spPr>
        <p:txBody>
          <a:bodyPr>
            <a:spAutoFit/>
          </a:bodyPr>
          <a:lstStyle/>
          <a:p>
            <a:r>
              <a:rPr lang="en-US"/>
              <a:t>RREP</a:t>
            </a:r>
          </a:p>
        </p:txBody>
      </p:sp>
      <p:sp>
        <p:nvSpPr>
          <p:cNvPr id="39" name="TextBox 38"/>
          <p:cNvSpPr txBox="1">
            <a:spLocks noChangeArrowheads="1"/>
          </p:cNvSpPr>
          <p:nvPr/>
        </p:nvSpPr>
        <p:spPr bwMode="auto">
          <a:xfrm rot="-1040086">
            <a:off x="5060950" y="2120900"/>
            <a:ext cx="990600" cy="368300"/>
          </a:xfrm>
          <a:prstGeom prst="rect">
            <a:avLst/>
          </a:prstGeom>
          <a:noFill/>
          <a:ln w="9525">
            <a:noFill/>
            <a:miter lim="800000"/>
            <a:headEnd/>
            <a:tailEnd/>
          </a:ln>
        </p:spPr>
        <p:txBody>
          <a:bodyPr>
            <a:spAutoFit/>
          </a:bodyPr>
          <a:lstStyle/>
          <a:p>
            <a:r>
              <a:rPr lang="en-US"/>
              <a:t>RREP</a:t>
            </a:r>
          </a:p>
        </p:txBody>
      </p:sp>
      <p:sp>
        <p:nvSpPr>
          <p:cNvPr id="48" name="Line 20"/>
          <p:cNvSpPr>
            <a:spLocks noChangeShapeType="1"/>
          </p:cNvSpPr>
          <p:nvPr/>
        </p:nvSpPr>
        <p:spPr bwMode="auto">
          <a:xfrm flipV="1">
            <a:off x="6324600" y="4419600"/>
            <a:ext cx="1219200" cy="152400"/>
          </a:xfrm>
          <a:prstGeom prst="line">
            <a:avLst/>
          </a:prstGeom>
          <a:noFill/>
          <a:ln w="9525">
            <a:solidFill>
              <a:schemeClr val="tx1"/>
            </a:solidFill>
            <a:prstDash val="dash"/>
            <a:round/>
            <a:headEnd/>
            <a:tailEnd type="triangle" w="med" len="med"/>
          </a:ln>
        </p:spPr>
        <p:txBody>
          <a:bodyPr/>
          <a:lstStyle/>
          <a:p>
            <a:endParaRPr lang="en-US"/>
          </a:p>
        </p:txBody>
      </p:sp>
      <p:sp>
        <p:nvSpPr>
          <p:cNvPr id="49" name="Line 20"/>
          <p:cNvSpPr>
            <a:spLocks noChangeShapeType="1"/>
          </p:cNvSpPr>
          <p:nvPr/>
        </p:nvSpPr>
        <p:spPr bwMode="auto">
          <a:xfrm flipH="1">
            <a:off x="8229600" y="2895600"/>
            <a:ext cx="228600" cy="1066800"/>
          </a:xfrm>
          <a:prstGeom prst="line">
            <a:avLst/>
          </a:prstGeom>
          <a:noFill/>
          <a:ln w="9525">
            <a:solidFill>
              <a:schemeClr val="tx1"/>
            </a:solidFill>
            <a:prstDash val="dash"/>
            <a:round/>
            <a:headEnd/>
            <a:tailEnd type="triangle" w="med" len="med"/>
          </a:ln>
        </p:spPr>
        <p:txBody>
          <a:bodyPr/>
          <a:lstStyle/>
          <a:p>
            <a:endParaRPr lang="en-US"/>
          </a:p>
        </p:txBody>
      </p:sp>
      <p:sp>
        <p:nvSpPr>
          <p:cNvPr id="9" name="Line 20"/>
          <p:cNvSpPr>
            <a:spLocks noChangeShapeType="1"/>
          </p:cNvSpPr>
          <p:nvPr/>
        </p:nvSpPr>
        <p:spPr bwMode="auto">
          <a:xfrm flipH="1" flipV="1">
            <a:off x="6705600" y="1828800"/>
            <a:ext cx="1447800" cy="609600"/>
          </a:xfrm>
          <a:prstGeom prst="line">
            <a:avLst/>
          </a:prstGeom>
          <a:noFill/>
          <a:ln w="9525">
            <a:solidFill>
              <a:schemeClr val="tx1"/>
            </a:solidFill>
            <a:round/>
            <a:headEnd/>
            <a:tailEnd type="triangle" w="med" len="med"/>
          </a:ln>
        </p:spPr>
        <p:txBody>
          <a:bodyPr/>
          <a:lstStyle/>
          <a:p>
            <a:endParaRPr lang="en-US"/>
          </a:p>
        </p:txBody>
      </p:sp>
      <p:sp>
        <p:nvSpPr>
          <p:cNvPr id="12" name="TextBox 38"/>
          <p:cNvSpPr txBox="1">
            <a:spLocks noChangeArrowheads="1"/>
          </p:cNvSpPr>
          <p:nvPr/>
        </p:nvSpPr>
        <p:spPr bwMode="auto">
          <a:xfrm rot="1367158">
            <a:off x="6629400" y="2209800"/>
            <a:ext cx="990600" cy="368300"/>
          </a:xfrm>
          <a:prstGeom prst="rect">
            <a:avLst/>
          </a:prstGeom>
          <a:noFill/>
          <a:ln w="9525">
            <a:noFill/>
            <a:miter lim="800000"/>
            <a:headEnd/>
            <a:tailEnd/>
          </a:ln>
        </p:spPr>
        <p:txBody>
          <a:bodyPr>
            <a:spAutoFit/>
          </a:bodyPr>
          <a:lstStyle/>
          <a:p>
            <a:r>
              <a:rPr lang="en-US"/>
              <a:t>RREP</a:t>
            </a:r>
          </a:p>
        </p:txBody>
      </p:sp>
      <p:sp>
        <p:nvSpPr>
          <p:cNvPr id="13" name="TextBox 25"/>
          <p:cNvSpPr txBox="1">
            <a:spLocks noChangeArrowheads="1"/>
          </p:cNvSpPr>
          <p:nvPr/>
        </p:nvSpPr>
        <p:spPr bwMode="auto">
          <a:xfrm rot="1158743">
            <a:off x="7239000" y="1524000"/>
            <a:ext cx="925513" cy="368300"/>
          </a:xfrm>
          <a:prstGeom prst="rect">
            <a:avLst/>
          </a:prstGeom>
          <a:noFill/>
          <a:ln w="9525">
            <a:noFill/>
            <a:miter lim="800000"/>
            <a:headEnd/>
            <a:tailEnd/>
          </a:ln>
        </p:spPr>
        <p:txBody>
          <a:bodyPr>
            <a:spAutoFit/>
          </a:bodyPr>
          <a:lstStyle/>
          <a:p>
            <a:r>
              <a:rPr lang="en-US"/>
              <a:t>RREQ</a:t>
            </a:r>
          </a:p>
        </p:txBody>
      </p:sp>
      <p:sp>
        <p:nvSpPr>
          <p:cNvPr id="14" name="Line 20"/>
          <p:cNvSpPr>
            <a:spLocks noChangeShapeType="1"/>
          </p:cNvSpPr>
          <p:nvPr/>
        </p:nvSpPr>
        <p:spPr bwMode="auto">
          <a:xfrm>
            <a:off x="6781800" y="1676400"/>
            <a:ext cx="1371600" cy="609600"/>
          </a:xfrm>
          <a:prstGeom prst="line">
            <a:avLst/>
          </a:prstGeom>
          <a:noFill/>
          <a:ln w="9525">
            <a:solidFill>
              <a:schemeClr val="tx1"/>
            </a:solidFill>
            <a:round/>
            <a:headEnd/>
            <a:tailEnd type="triangle" w="med" len="med"/>
          </a:ln>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47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947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9"/>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4"/>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0"/>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4"/>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3"/>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4"/>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49"/>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3"/>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32"/>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35"/>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9"/>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12"/>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28"/>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31"/>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36"/>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39"/>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30"/>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37"/>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38"/>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75" grpId="0" animBg="1"/>
      <p:bldP spid="19476" grpId="0" animBg="1"/>
      <p:bldP spid="19" grpId="0" animBg="1"/>
      <p:bldP spid="20" grpId="0" animBg="1"/>
      <p:bldP spid="23" grpId="0"/>
      <p:bldP spid="24" grpId="0"/>
      <p:bldP spid="25" grpId="0"/>
      <p:bldP spid="26" grpId="0"/>
      <p:bldP spid="28" grpId="0" animBg="1"/>
      <p:bldP spid="29" grpId="0" animBg="1"/>
      <p:bldP spid="30" grpId="0" animBg="1"/>
      <p:bldP spid="31" grpId="0" animBg="1"/>
      <p:bldP spid="32" grpId="0" animBg="1"/>
      <p:bldP spid="33" grpId="0" animBg="1"/>
      <p:bldP spid="34" grpId="0"/>
      <p:bldP spid="36" grpId="0"/>
      <p:bldP spid="37" grpId="0"/>
      <p:bldP spid="38" grpId="0"/>
      <p:bldP spid="39" grpId="0"/>
      <p:bldP spid="48" grpId="0" animBg="1"/>
      <p:bldP spid="49" grpId="0" animBg="1"/>
      <p:bldP spid="9" grpId="0" animBg="1"/>
      <p:bldP spid="13" grpId="0"/>
      <p:bldP spid="14"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Footer Placeholder 2"/>
          <p:cNvSpPr>
            <a:spLocks noGrp="1"/>
          </p:cNvSpPr>
          <p:nvPr>
            <p:ph type="ftr" sz="quarter" idx="11"/>
          </p:nvPr>
        </p:nvSpPr>
        <p:spPr bwMode="auto">
          <a:noFill/>
          <a:ln>
            <a:miter lim="800000"/>
            <a:headEnd/>
            <a:tailEnd/>
          </a:ln>
        </p:spPr>
        <p:txBody>
          <a:bodyPr/>
          <a:lstStyle/>
          <a:p>
            <a:r>
              <a:rPr lang="en-IN" altLang="en-US" smtClean="0"/>
              <a:t>Neelima Gupta, Dept. of Computer Sc., University of Delhi</a:t>
            </a:r>
            <a:endParaRPr lang="en-US" altLang="en-US"/>
          </a:p>
        </p:txBody>
      </p:sp>
      <p:sp>
        <p:nvSpPr>
          <p:cNvPr id="4" name="Oval 3"/>
          <p:cNvSpPr/>
          <p:nvPr/>
        </p:nvSpPr>
        <p:spPr>
          <a:xfrm>
            <a:off x="304800" y="36576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b="1" dirty="0">
                <a:solidFill>
                  <a:schemeClr val="tx1"/>
                </a:solidFill>
              </a:rPr>
              <a:t>S</a:t>
            </a:r>
          </a:p>
        </p:txBody>
      </p:sp>
      <p:sp>
        <p:nvSpPr>
          <p:cNvPr id="8" name="Explosion 1 7"/>
          <p:cNvSpPr/>
          <p:nvPr/>
        </p:nvSpPr>
        <p:spPr>
          <a:xfrm>
            <a:off x="5638800" y="4495800"/>
            <a:ext cx="1143000" cy="1143000"/>
          </a:xfrm>
          <a:prstGeom prst="irregularSeal1">
            <a:avLst/>
          </a:prstGeom>
          <a:gradFill>
            <a:gsLst>
              <a:gs pos="0">
                <a:srgbClr val="FFF200"/>
              </a:gs>
              <a:gs pos="45000">
                <a:srgbClr val="FF7A00"/>
              </a:gs>
              <a:gs pos="70000">
                <a:srgbClr val="FF0300"/>
              </a:gs>
              <a:gs pos="100000">
                <a:srgbClr val="4D0808"/>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000" b="1">
                <a:solidFill>
                  <a:srgbClr val="002060"/>
                </a:solidFill>
                <a:latin typeface="Times New Roman" pitchFamily="18" charset="0"/>
              </a:rPr>
              <a:t>BH2</a:t>
            </a:r>
          </a:p>
        </p:txBody>
      </p:sp>
      <p:sp>
        <p:nvSpPr>
          <p:cNvPr id="2" name="Oval 3"/>
          <p:cNvSpPr/>
          <p:nvPr/>
        </p:nvSpPr>
        <p:spPr>
          <a:xfrm>
            <a:off x="2286000" y="51054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a:solidFill>
                  <a:schemeClr val="tx1"/>
                </a:solidFill>
                <a:latin typeface="Times New Roman" pitchFamily="18" charset="0"/>
              </a:rPr>
              <a:t>4</a:t>
            </a:r>
          </a:p>
        </p:txBody>
      </p:sp>
      <p:sp>
        <p:nvSpPr>
          <p:cNvPr id="3" name="Oval 3"/>
          <p:cNvSpPr/>
          <p:nvPr/>
        </p:nvSpPr>
        <p:spPr>
          <a:xfrm>
            <a:off x="1447800" y="21336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a:solidFill>
                  <a:schemeClr val="tx1"/>
                </a:solidFill>
                <a:latin typeface="Times New Roman" pitchFamily="18" charset="0"/>
              </a:rPr>
              <a:t>1</a:t>
            </a:r>
          </a:p>
        </p:txBody>
      </p:sp>
      <p:sp>
        <p:nvSpPr>
          <p:cNvPr id="5" name="Oval 3"/>
          <p:cNvSpPr/>
          <p:nvPr/>
        </p:nvSpPr>
        <p:spPr>
          <a:xfrm>
            <a:off x="3429000" y="22860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a:solidFill>
                  <a:schemeClr val="tx1"/>
                </a:solidFill>
                <a:latin typeface="Times New Roman" pitchFamily="18" charset="0"/>
              </a:rPr>
              <a:t>2</a:t>
            </a:r>
          </a:p>
        </p:txBody>
      </p:sp>
      <p:sp>
        <p:nvSpPr>
          <p:cNvPr id="6" name="Oval 3"/>
          <p:cNvSpPr/>
          <p:nvPr/>
        </p:nvSpPr>
        <p:spPr>
          <a:xfrm>
            <a:off x="7620000" y="41148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dirty="0">
                <a:solidFill>
                  <a:schemeClr val="tx1"/>
                </a:solidFill>
                <a:latin typeface="Times New Roman" pitchFamily="18" charset="0"/>
              </a:rPr>
              <a:t>D</a:t>
            </a:r>
          </a:p>
        </p:txBody>
      </p:sp>
      <p:sp>
        <p:nvSpPr>
          <p:cNvPr id="7" name="Oval 3"/>
          <p:cNvSpPr/>
          <p:nvPr/>
        </p:nvSpPr>
        <p:spPr>
          <a:xfrm>
            <a:off x="8001000" y="23622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dirty="0">
                <a:solidFill>
                  <a:schemeClr val="tx1"/>
                </a:solidFill>
                <a:latin typeface="Times New Roman" pitchFamily="18" charset="0"/>
              </a:rPr>
              <a:t>5</a:t>
            </a:r>
          </a:p>
        </p:txBody>
      </p:sp>
      <p:sp>
        <p:nvSpPr>
          <p:cNvPr id="10" name="Explosion 1 7"/>
          <p:cNvSpPr/>
          <p:nvPr/>
        </p:nvSpPr>
        <p:spPr>
          <a:xfrm>
            <a:off x="3505200" y="4343400"/>
            <a:ext cx="1143000" cy="990600"/>
          </a:xfrm>
          <a:prstGeom prst="irregularSeal1">
            <a:avLst/>
          </a:prstGeom>
          <a:gradFill>
            <a:gsLst>
              <a:gs pos="0">
                <a:srgbClr val="FFF200"/>
              </a:gs>
              <a:gs pos="45000">
                <a:srgbClr val="FF7A00"/>
              </a:gs>
              <a:gs pos="70000">
                <a:srgbClr val="FF0300"/>
              </a:gs>
              <a:gs pos="100000">
                <a:srgbClr val="4D0808"/>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000" b="1">
                <a:solidFill>
                  <a:srgbClr val="002060"/>
                </a:solidFill>
                <a:latin typeface="Times New Roman" pitchFamily="18" charset="0"/>
              </a:rPr>
              <a:t>BH1</a:t>
            </a:r>
          </a:p>
        </p:txBody>
      </p:sp>
      <p:sp>
        <p:nvSpPr>
          <p:cNvPr id="11" name="Oval 3"/>
          <p:cNvSpPr/>
          <p:nvPr/>
        </p:nvSpPr>
        <p:spPr>
          <a:xfrm>
            <a:off x="5486400" y="19050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a:solidFill>
                  <a:schemeClr val="tx1"/>
                </a:solidFill>
                <a:latin typeface="Times New Roman" pitchFamily="18" charset="0"/>
              </a:rPr>
              <a:t>3</a:t>
            </a:r>
          </a:p>
        </p:txBody>
      </p:sp>
      <p:cxnSp>
        <p:nvCxnSpPr>
          <p:cNvPr id="35" name="Straight Arrow Connector 34"/>
          <p:cNvCxnSpPr/>
          <p:nvPr/>
        </p:nvCxnSpPr>
        <p:spPr>
          <a:xfrm flipV="1">
            <a:off x="3124200" y="5105400"/>
            <a:ext cx="838200" cy="3810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3" name="Rectangle 42"/>
          <p:cNvSpPr/>
          <p:nvPr/>
        </p:nvSpPr>
        <p:spPr>
          <a:xfrm>
            <a:off x="3124200" y="5638800"/>
            <a:ext cx="1524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4" name="Rectangle 43"/>
          <p:cNvSpPr/>
          <p:nvPr/>
        </p:nvSpPr>
        <p:spPr>
          <a:xfrm>
            <a:off x="3276600" y="5486400"/>
            <a:ext cx="1524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5" name="Rectangle 44"/>
          <p:cNvSpPr/>
          <p:nvPr/>
        </p:nvSpPr>
        <p:spPr>
          <a:xfrm>
            <a:off x="3505200" y="5410200"/>
            <a:ext cx="1524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6" name="Rectangle 45"/>
          <p:cNvSpPr/>
          <p:nvPr/>
        </p:nvSpPr>
        <p:spPr>
          <a:xfrm>
            <a:off x="3733800" y="5257800"/>
            <a:ext cx="1524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cxnSp>
        <p:nvCxnSpPr>
          <p:cNvPr id="28" name="Straight Arrow Connector 27"/>
          <p:cNvCxnSpPr>
            <a:endCxn id="8" idx="1"/>
          </p:cNvCxnSpPr>
          <p:nvPr/>
        </p:nvCxnSpPr>
        <p:spPr>
          <a:xfrm>
            <a:off x="4559300" y="4708525"/>
            <a:ext cx="1066800" cy="2428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0" name="Rectangle 29"/>
          <p:cNvSpPr/>
          <p:nvPr/>
        </p:nvSpPr>
        <p:spPr>
          <a:xfrm>
            <a:off x="5181600" y="4648200"/>
            <a:ext cx="1524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1" name="Rectangle 30"/>
          <p:cNvSpPr/>
          <p:nvPr/>
        </p:nvSpPr>
        <p:spPr>
          <a:xfrm>
            <a:off x="4876800" y="4572000"/>
            <a:ext cx="1524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2" name="Rectangle 31"/>
          <p:cNvSpPr/>
          <p:nvPr/>
        </p:nvSpPr>
        <p:spPr>
          <a:xfrm>
            <a:off x="5410200" y="4800600"/>
            <a:ext cx="1524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6" name="Rectangle 35"/>
          <p:cNvSpPr/>
          <p:nvPr/>
        </p:nvSpPr>
        <p:spPr>
          <a:xfrm>
            <a:off x="6781800" y="5334000"/>
            <a:ext cx="1524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7" name="Rectangle 36"/>
          <p:cNvSpPr/>
          <p:nvPr/>
        </p:nvSpPr>
        <p:spPr>
          <a:xfrm>
            <a:off x="6553200" y="5562600"/>
            <a:ext cx="1524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8" name="Rectangle 37"/>
          <p:cNvSpPr/>
          <p:nvPr/>
        </p:nvSpPr>
        <p:spPr>
          <a:xfrm>
            <a:off x="6934200" y="5638800"/>
            <a:ext cx="1524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5626" name="Rectangle 36"/>
          <p:cNvSpPr>
            <a:spLocks noChangeArrowheads="1"/>
          </p:cNvSpPr>
          <p:nvPr/>
        </p:nvSpPr>
        <p:spPr bwMode="auto">
          <a:xfrm>
            <a:off x="304800" y="457200"/>
            <a:ext cx="8229600" cy="838200"/>
          </a:xfrm>
          <a:prstGeom prst="rect">
            <a:avLst/>
          </a:prstGeom>
          <a:noFill/>
          <a:ln w="9525">
            <a:noFill/>
            <a:miter lim="800000"/>
            <a:headEnd/>
            <a:tailEnd/>
          </a:ln>
        </p:spPr>
        <p:txBody>
          <a:bodyPr anchor="ctr"/>
          <a:lstStyle/>
          <a:p>
            <a:r>
              <a:rPr lang="en-US" sz="3400">
                <a:solidFill>
                  <a:schemeClr val="tx2"/>
                </a:solidFill>
                <a:latin typeface="Garamond" pitchFamily="18" charset="0"/>
              </a:rPr>
              <a:t>Collaborative Black Hole Attack (cont.)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2" nodeType="clickEffect">
                                  <p:stCondLst>
                                    <p:cond delay="0"/>
                                  </p:stCondLst>
                                  <p:childTnLst>
                                    <p:set>
                                      <p:cBhvr>
                                        <p:cTn id="18" dur="1" fill="hold">
                                          <p:stCondLst>
                                            <p:cond delay="0"/>
                                          </p:stCondLst>
                                        </p:cTn>
                                        <p:tgtEl>
                                          <p:spTgt spid="38"/>
                                        </p:tgtEl>
                                        <p:attrNameLst>
                                          <p:attrName>style.visibility</p:attrName>
                                        </p:attrNameLst>
                                      </p:cBhvr>
                                      <p:to>
                                        <p:strVal val="visible"/>
                                      </p:to>
                                    </p:set>
                                  </p:childTnLst>
                                </p:cTn>
                              </p:par>
                              <p:par>
                                <p:cTn id="19" presetID="1" presetClass="entr" presetSubtype="0" fill="hold" grpId="2" nodeType="withEffect">
                                  <p:stCondLst>
                                    <p:cond delay="0"/>
                                  </p:stCondLst>
                                  <p:childTnLst>
                                    <p:set>
                                      <p:cBhvr>
                                        <p:cTn id="20" dur="1" fill="hold">
                                          <p:stCondLst>
                                            <p:cond delay="0"/>
                                          </p:stCondLst>
                                        </p:cTn>
                                        <p:tgtEl>
                                          <p:spTgt spid="3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5" presetClass="exit" presetSubtype="10" fill="hold" grpId="0" nodeType="clickEffect">
                                  <p:stCondLst>
                                    <p:cond delay="0"/>
                                  </p:stCondLst>
                                  <p:childTnLst>
                                    <p:animEffect transition="out" filter="checkerboard(across)">
                                      <p:cBhvr>
                                        <p:cTn id="26" dur="500"/>
                                        <p:tgtEl>
                                          <p:spTgt spid="38"/>
                                        </p:tgtEl>
                                      </p:cBhvr>
                                    </p:animEffect>
                                    <p:set>
                                      <p:cBhvr>
                                        <p:cTn id="27" dur="1" fill="hold">
                                          <p:stCondLst>
                                            <p:cond delay="499"/>
                                          </p:stCondLst>
                                        </p:cTn>
                                        <p:tgtEl>
                                          <p:spTgt spid="38"/>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5" presetClass="exit" presetSubtype="10" fill="hold" grpId="0" nodeType="clickEffect">
                                  <p:stCondLst>
                                    <p:cond delay="0"/>
                                  </p:stCondLst>
                                  <p:childTnLst>
                                    <p:animEffect transition="out" filter="checkerboard(across)">
                                      <p:cBhvr>
                                        <p:cTn id="31" dur="500"/>
                                        <p:tgtEl>
                                          <p:spTgt spid="36"/>
                                        </p:tgtEl>
                                      </p:cBhvr>
                                    </p:animEffect>
                                    <p:set>
                                      <p:cBhvr>
                                        <p:cTn id="32" dur="1" fill="hold">
                                          <p:stCondLst>
                                            <p:cond delay="499"/>
                                          </p:stCondLst>
                                        </p:cTn>
                                        <p:tgtEl>
                                          <p:spTgt spid="36"/>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5" presetClass="exit" presetSubtype="10" fill="hold" grpId="1" nodeType="clickEffect">
                                  <p:stCondLst>
                                    <p:cond delay="0"/>
                                  </p:stCondLst>
                                  <p:childTnLst>
                                    <p:animEffect transition="out" filter="checkerboard(across)">
                                      <p:cBhvr>
                                        <p:cTn id="36" dur="500"/>
                                        <p:tgtEl>
                                          <p:spTgt spid="36"/>
                                        </p:tgtEl>
                                      </p:cBhvr>
                                    </p:animEffect>
                                    <p:set>
                                      <p:cBhvr>
                                        <p:cTn id="37" dur="1" fill="hold">
                                          <p:stCondLst>
                                            <p:cond delay="499"/>
                                          </p:stCondLst>
                                        </p:cTn>
                                        <p:tgtEl>
                                          <p:spTgt spid="36"/>
                                        </p:tgtEl>
                                        <p:attrNameLst>
                                          <p:attrName>style.visibility</p:attrName>
                                        </p:attrNameLst>
                                      </p:cBhvr>
                                      <p:to>
                                        <p:strVal val="hidden"/>
                                      </p:to>
                                    </p:set>
                                  </p:childTnLst>
                                </p:cTn>
                              </p:par>
                              <p:par>
                                <p:cTn id="38" presetID="5" presetClass="exit" presetSubtype="10" fill="hold" grpId="1" nodeType="withEffect">
                                  <p:stCondLst>
                                    <p:cond delay="0"/>
                                  </p:stCondLst>
                                  <p:childTnLst>
                                    <p:animEffect transition="out" filter="checkerboard(across)">
                                      <p:cBhvr>
                                        <p:cTn id="39" dur="500"/>
                                        <p:tgtEl>
                                          <p:spTgt spid="38"/>
                                        </p:tgtEl>
                                      </p:cBhvr>
                                    </p:animEffect>
                                    <p:set>
                                      <p:cBhvr>
                                        <p:cTn id="40" dur="1" fill="hold">
                                          <p:stCondLst>
                                            <p:cond delay="499"/>
                                          </p:stCondLst>
                                        </p:cTn>
                                        <p:tgtEl>
                                          <p:spTgt spid="38"/>
                                        </p:tgtEl>
                                        <p:attrNameLst>
                                          <p:attrName>style.visibility</p:attrName>
                                        </p:attrNameLst>
                                      </p:cBhvr>
                                      <p:to>
                                        <p:strVal val="hidden"/>
                                      </p:to>
                                    </p:set>
                                  </p:childTnLst>
                                </p:cTn>
                              </p:par>
                            </p:childTnLst>
                          </p:cTn>
                        </p:par>
                      </p:childTnLst>
                    </p:cTn>
                  </p:par>
                  <p:par>
                    <p:cTn id="41" fill="hold">
                      <p:stCondLst>
                        <p:cond delay="indefinite"/>
                      </p:stCondLst>
                      <p:childTnLst>
                        <p:par>
                          <p:cTn id="42" fill="hold">
                            <p:stCondLst>
                              <p:cond delay="0"/>
                            </p:stCondLst>
                            <p:childTnLst>
                              <p:par>
                                <p:cTn id="43" presetID="3" presetClass="exit" presetSubtype="10" fill="hold" grpId="1" nodeType="clickEffect">
                                  <p:stCondLst>
                                    <p:cond delay="0"/>
                                  </p:stCondLst>
                                  <p:childTnLst>
                                    <p:animEffect transition="out" filter="blinds(horizontal)">
                                      <p:cBhvr>
                                        <p:cTn id="44" dur="500"/>
                                        <p:tgtEl>
                                          <p:spTgt spid="37"/>
                                        </p:tgtEl>
                                      </p:cBhvr>
                                    </p:animEffect>
                                    <p:set>
                                      <p:cBhvr>
                                        <p:cTn id="45" dur="1" fill="hold">
                                          <p:stCondLst>
                                            <p:cond delay="499"/>
                                          </p:stCondLst>
                                        </p:cTn>
                                        <p:tgtEl>
                                          <p:spTgt spid="3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animBg="1"/>
      <p:bldP spid="31" grpId="0" animBg="1"/>
      <p:bldP spid="32" grpId="0" animBg="1"/>
      <p:bldP spid="36" grpId="0" animBg="1"/>
      <p:bldP spid="36" grpId="1" animBg="1"/>
      <p:bldP spid="36" grpId="2" animBg="1"/>
      <p:bldP spid="37" grpId="0" animBg="1"/>
      <p:bldP spid="37" grpId="1" animBg="1"/>
      <p:bldP spid="38" grpId="0" animBg="1"/>
      <p:bldP spid="38" grpId="1" animBg="1"/>
      <p:bldP spid="38" grpId="2"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Existing Approaches</a:t>
            </a:r>
            <a:endParaRPr lang="en-IN" dirty="0"/>
          </a:p>
        </p:txBody>
      </p:sp>
      <p:sp>
        <p:nvSpPr>
          <p:cNvPr id="4" name="Content Placeholder 3"/>
          <p:cNvSpPr>
            <a:spLocks noGrp="1"/>
          </p:cNvSpPr>
          <p:nvPr>
            <p:ph idx="1"/>
          </p:nvPr>
        </p:nvSpPr>
        <p:spPr/>
        <p:txBody>
          <a:bodyPr/>
          <a:lstStyle/>
          <a:p>
            <a:r>
              <a:rPr lang="en-US" dirty="0" err="1" smtClean="0"/>
              <a:t>Neighbour</a:t>
            </a:r>
            <a:r>
              <a:rPr lang="en-US" dirty="0" smtClean="0"/>
              <a:t> monitoring</a:t>
            </a:r>
          </a:p>
          <a:p>
            <a:endParaRPr lang="en-US" dirty="0" smtClean="0"/>
          </a:p>
          <a:p>
            <a:r>
              <a:rPr lang="en-US" dirty="0" smtClean="0"/>
              <a:t>M1 will escape</a:t>
            </a:r>
            <a:endParaRPr lang="en-IN" dirty="0"/>
          </a:p>
        </p:txBody>
      </p:sp>
      <p:sp>
        <p:nvSpPr>
          <p:cNvPr id="2" name="Footer Placeholder 1"/>
          <p:cNvSpPr>
            <a:spLocks noGrp="1"/>
          </p:cNvSpPr>
          <p:nvPr>
            <p:ph type="ftr" sz="quarter" idx="11"/>
          </p:nvPr>
        </p:nvSpPr>
        <p:spPr/>
        <p:txBody>
          <a:bodyPr/>
          <a:lstStyle/>
          <a:p>
            <a:pPr>
              <a:defRPr/>
            </a:pPr>
            <a:r>
              <a:rPr lang="en-IN" altLang="en-US" smtClean="0"/>
              <a:t>Neelima Gupta, Dept. of Computer Sc., University of Delhi</a:t>
            </a:r>
            <a:endParaRPr lang="en-US" alt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Footer Placeholder 2"/>
          <p:cNvSpPr>
            <a:spLocks noGrp="1"/>
          </p:cNvSpPr>
          <p:nvPr>
            <p:ph type="ftr" sz="quarter" idx="11"/>
          </p:nvPr>
        </p:nvSpPr>
        <p:spPr bwMode="auto">
          <a:noFill/>
          <a:ln>
            <a:miter lim="800000"/>
            <a:headEnd/>
            <a:tailEnd/>
          </a:ln>
        </p:spPr>
        <p:txBody>
          <a:bodyPr/>
          <a:lstStyle/>
          <a:p>
            <a:r>
              <a:rPr lang="en-IN" altLang="en-US" smtClean="0"/>
              <a:t>Neelima Gupta, Dept. of Computer Sc., University of Delhi</a:t>
            </a:r>
            <a:endParaRPr lang="en-US" altLang="en-US"/>
          </a:p>
        </p:txBody>
      </p:sp>
      <p:sp>
        <p:nvSpPr>
          <p:cNvPr id="26627" name="Rectangle 4"/>
          <p:cNvSpPr>
            <a:spLocks noChangeArrowheads="1"/>
          </p:cNvSpPr>
          <p:nvPr/>
        </p:nvSpPr>
        <p:spPr bwMode="auto">
          <a:xfrm>
            <a:off x="152400" y="0"/>
            <a:ext cx="8686800" cy="1096963"/>
          </a:xfrm>
          <a:prstGeom prst="rect">
            <a:avLst/>
          </a:prstGeom>
          <a:noFill/>
          <a:ln w="9525">
            <a:noFill/>
            <a:miter lim="800000"/>
            <a:headEnd/>
            <a:tailEnd/>
          </a:ln>
        </p:spPr>
        <p:txBody>
          <a:bodyPr anchor="ctr"/>
          <a:lstStyle/>
          <a:p>
            <a:pPr algn="ctr"/>
            <a:r>
              <a:rPr lang="en-US" sz="3200">
                <a:solidFill>
                  <a:schemeClr val="tx2"/>
                </a:solidFill>
              </a:rPr>
              <a:t>Collaborative Black hole and Wormhole attack</a:t>
            </a:r>
          </a:p>
        </p:txBody>
      </p:sp>
      <p:sp>
        <p:nvSpPr>
          <p:cNvPr id="4" name="Oval 3"/>
          <p:cNvSpPr/>
          <p:nvPr/>
        </p:nvSpPr>
        <p:spPr>
          <a:xfrm>
            <a:off x="381000" y="38862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b="1" dirty="0">
                <a:solidFill>
                  <a:schemeClr val="tx1"/>
                </a:solidFill>
              </a:rPr>
              <a:t>S</a:t>
            </a:r>
          </a:p>
        </p:txBody>
      </p:sp>
      <p:sp>
        <p:nvSpPr>
          <p:cNvPr id="8" name="Explosion 1 7"/>
          <p:cNvSpPr/>
          <p:nvPr/>
        </p:nvSpPr>
        <p:spPr>
          <a:xfrm>
            <a:off x="6781800" y="2590800"/>
            <a:ext cx="1066800" cy="1143000"/>
          </a:xfrm>
          <a:prstGeom prst="irregularSeal1">
            <a:avLst/>
          </a:prstGeom>
          <a:gradFill>
            <a:gsLst>
              <a:gs pos="0">
                <a:srgbClr val="FFF200"/>
              </a:gs>
              <a:gs pos="45000">
                <a:srgbClr val="FF7A00"/>
              </a:gs>
              <a:gs pos="70000">
                <a:srgbClr val="FF0300"/>
              </a:gs>
              <a:gs pos="100000">
                <a:srgbClr val="4D0808"/>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600" b="1">
                <a:solidFill>
                  <a:srgbClr val="002060"/>
                </a:solidFill>
                <a:latin typeface="Times New Roman" pitchFamily="18" charset="0"/>
              </a:rPr>
              <a:t>WH2</a:t>
            </a:r>
          </a:p>
        </p:txBody>
      </p:sp>
      <p:sp>
        <p:nvSpPr>
          <p:cNvPr id="2" name="Oval 3"/>
          <p:cNvSpPr/>
          <p:nvPr/>
        </p:nvSpPr>
        <p:spPr>
          <a:xfrm>
            <a:off x="6781800" y="51054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a:solidFill>
                  <a:schemeClr val="tx1"/>
                </a:solidFill>
                <a:latin typeface="Times New Roman" pitchFamily="18" charset="0"/>
              </a:rPr>
              <a:t>c4</a:t>
            </a:r>
          </a:p>
        </p:txBody>
      </p:sp>
      <p:sp>
        <p:nvSpPr>
          <p:cNvPr id="3" name="Oval 3"/>
          <p:cNvSpPr/>
          <p:nvPr/>
        </p:nvSpPr>
        <p:spPr>
          <a:xfrm>
            <a:off x="685800" y="24384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a:solidFill>
                  <a:schemeClr val="tx1"/>
                </a:solidFill>
                <a:latin typeface="Times New Roman" pitchFamily="18" charset="0"/>
              </a:rPr>
              <a:t>a1</a:t>
            </a:r>
          </a:p>
        </p:txBody>
      </p:sp>
      <p:sp>
        <p:nvSpPr>
          <p:cNvPr id="5" name="Oval 3"/>
          <p:cNvSpPr/>
          <p:nvPr/>
        </p:nvSpPr>
        <p:spPr>
          <a:xfrm>
            <a:off x="1905000" y="50292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a:solidFill>
                  <a:schemeClr val="tx1"/>
                </a:solidFill>
                <a:latin typeface="Times New Roman" pitchFamily="18" charset="0"/>
              </a:rPr>
              <a:t>c1</a:t>
            </a:r>
          </a:p>
        </p:txBody>
      </p:sp>
      <p:sp>
        <p:nvSpPr>
          <p:cNvPr id="6" name="Oval 3"/>
          <p:cNvSpPr/>
          <p:nvPr/>
        </p:nvSpPr>
        <p:spPr>
          <a:xfrm>
            <a:off x="8001000" y="38862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dirty="0">
                <a:solidFill>
                  <a:schemeClr val="tx1"/>
                </a:solidFill>
                <a:latin typeface="Times New Roman" pitchFamily="18" charset="0"/>
              </a:rPr>
              <a:t>D</a:t>
            </a:r>
          </a:p>
        </p:txBody>
      </p:sp>
      <p:sp>
        <p:nvSpPr>
          <p:cNvPr id="26634" name="Explosion 1 7"/>
          <p:cNvSpPr>
            <a:spLocks noChangeArrowheads="1"/>
          </p:cNvSpPr>
          <p:nvPr/>
        </p:nvSpPr>
        <p:spPr bwMode="auto">
          <a:xfrm rot="1410730">
            <a:off x="3810000" y="1676400"/>
            <a:ext cx="1066800" cy="1066800"/>
          </a:xfrm>
          <a:prstGeom prst="irregularSeal1">
            <a:avLst/>
          </a:prstGeom>
          <a:gradFill rotWithShape="0">
            <a:gsLst>
              <a:gs pos="0">
                <a:srgbClr val="FFF200"/>
              </a:gs>
              <a:gs pos="45000">
                <a:srgbClr val="FF7A00"/>
              </a:gs>
              <a:gs pos="70000">
                <a:srgbClr val="FF0300"/>
              </a:gs>
              <a:gs pos="100000">
                <a:srgbClr val="4D0808"/>
              </a:gs>
            </a:gsLst>
            <a:lin ang="5400000"/>
          </a:gradFill>
          <a:ln w="25400" algn="ctr">
            <a:solidFill>
              <a:srgbClr val="26697A"/>
            </a:solidFill>
            <a:miter lim="800000"/>
            <a:headEnd/>
            <a:tailEnd/>
          </a:ln>
        </p:spPr>
        <p:txBody>
          <a:bodyPr anchor="ctr"/>
          <a:lstStyle/>
          <a:p>
            <a:pPr algn="ctr"/>
            <a:r>
              <a:rPr lang="en-US" sz="1600" b="1">
                <a:solidFill>
                  <a:srgbClr val="002060"/>
                </a:solidFill>
              </a:rPr>
              <a:t>WH1</a:t>
            </a:r>
          </a:p>
        </p:txBody>
      </p:sp>
      <p:sp>
        <p:nvSpPr>
          <p:cNvPr id="7" name="Oval 3"/>
          <p:cNvSpPr/>
          <p:nvPr/>
        </p:nvSpPr>
        <p:spPr>
          <a:xfrm>
            <a:off x="5486400" y="57150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a:solidFill>
                  <a:schemeClr val="tx1"/>
                </a:solidFill>
                <a:latin typeface="Times New Roman" pitchFamily="18" charset="0"/>
              </a:rPr>
              <a:t>c3</a:t>
            </a:r>
          </a:p>
        </p:txBody>
      </p:sp>
      <p:sp>
        <p:nvSpPr>
          <p:cNvPr id="9" name="Oval 3"/>
          <p:cNvSpPr/>
          <p:nvPr/>
        </p:nvSpPr>
        <p:spPr>
          <a:xfrm>
            <a:off x="3352800" y="55626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a:solidFill>
                  <a:schemeClr val="tx1"/>
                </a:solidFill>
                <a:latin typeface="Times New Roman" pitchFamily="18" charset="0"/>
              </a:rPr>
              <a:t>c2</a:t>
            </a:r>
          </a:p>
        </p:txBody>
      </p:sp>
      <p:sp>
        <p:nvSpPr>
          <p:cNvPr id="11" name="Explosion 1 7"/>
          <p:cNvSpPr/>
          <p:nvPr/>
        </p:nvSpPr>
        <p:spPr>
          <a:xfrm>
            <a:off x="1905000" y="1371600"/>
            <a:ext cx="990600" cy="990600"/>
          </a:xfrm>
          <a:prstGeom prst="irregularSeal1">
            <a:avLst/>
          </a:prstGeom>
          <a:gradFill>
            <a:gsLst>
              <a:gs pos="0">
                <a:srgbClr val="FFF200"/>
              </a:gs>
              <a:gs pos="45000">
                <a:srgbClr val="FF7A00"/>
              </a:gs>
              <a:gs pos="70000">
                <a:srgbClr val="FF0300"/>
              </a:gs>
              <a:gs pos="100000">
                <a:srgbClr val="4D0808"/>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600" b="1">
                <a:solidFill>
                  <a:srgbClr val="002060"/>
                </a:solidFill>
                <a:latin typeface="Times New Roman" pitchFamily="18" charset="0"/>
              </a:rPr>
              <a:t>BH1</a:t>
            </a:r>
          </a:p>
        </p:txBody>
      </p:sp>
      <p:sp>
        <p:nvSpPr>
          <p:cNvPr id="26638" name="Line 16"/>
          <p:cNvSpPr>
            <a:spLocks noChangeShapeType="1"/>
          </p:cNvSpPr>
          <p:nvPr/>
        </p:nvSpPr>
        <p:spPr bwMode="auto">
          <a:xfrm flipV="1">
            <a:off x="762000" y="3200400"/>
            <a:ext cx="152400" cy="685800"/>
          </a:xfrm>
          <a:prstGeom prst="line">
            <a:avLst/>
          </a:prstGeom>
          <a:noFill/>
          <a:ln w="9525">
            <a:solidFill>
              <a:schemeClr val="tx1"/>
            </a:solidFill>
            <a:round/>
            <a:headEnd/>
            <a:tailEnd type="triangle" w="med" len="med"/>
          </a:ln>
        </p:spPr>
        <p:txBody>
          <a:bodyPr/>
          <a:lstStyle/>
          <a:p>
            <a:endParaRPr lang="en-US"/>
          </a:p>
        </p:txBody>
      </p:sp>
      <p:sp>
        <p:nvSpPr>
          <p:cNvPr id="26641" name="Line 17"/>
          <p:cNvSpPr>
            <a:spLocks noChangeShapeType="1"/>
          </p:cNvSpPr>
          <p:nvPr/>
        </p:nvSpPr>
        <p:spPr bwMode="auto">
          <a:xfrm flipV="1">
            <a:off x="1143000" y="1752600"/>
            <a:ext cx="762000" cy="685800"/>
          </a:xfrm>
          <a:prstGeom prst="line">
            <a:avLst/>
          </a:prstGeom>
          <a:noFill/>
          <a:ln w="9525">
            <a:solidFill>
              <a:schemeClr val="tx1"/>
            </a:solidFill>
            <a:round/>
            <a:headEnd/>
            <a:tailEnd type="triangle" w="med" len="med"/>
          </a:ln>
        </p:spPr>
        <p:txBody>
          <a:bodyPr/>
          <a:lstStyle/>
          <a:p>
            <a:endParaRPr lang="en-US"/>
          </a:p>
        </p:txBody>
      </p:sp>
      <p:sp>
        <p:nvSpPr>
          <p:cNvPr id="26642" name="Line 18"/>
          <p:cNvSpPr>
            <a:spLocks noChangeShapeType="1"/>
          </p:cNvSpPr>
          <p:nvPr/>
        </p:nvSpPr>
        <p:spPr bwMode="auto">
          <a:xfrm flipV="1">
            <a:off x="4191000" y="5943600"/>
            <a:ext cx="1371600" cy="0"/>
          </a:xfrm>
          <a:prstGeom prst="line">
            <a:avLst/>
          </a:prstGeom>
          <a:noFill/>
          <a:ln w="9525">
            <a:solidFill>
              <a:schemeClr val="tx1"/>
            </a:solidFill>
            <a:round/>
            <a:headEnd/>
            <a:tailEnd type="triangle" w="med" len="med"/>
          </a:ln>
        </p:spPr>
        <p:txBody>
          <a:bodyPr/>
          <a:lstStyle/>
          <a:p>
            <a:endParaRPr lang="en-US"/>
          </a:p>
        </p:txBody>
      </p:sp>
      <p:sp>
        <p:nvSpPr>
          <p:cNvPr id="26643" name="Line 19"/>
          <p:cNvSpPr>
            <a:spLocks noChangeShapeType="1"/>
          </p:cNvSpPr>
          <p:nvPr/>
        </p:nvSpPr>
        <p:spPr bwMode="auto">
          <a:xfrm>
            <a:off x="2667000" y="5638800"/>
            <a:ext cx="685800" cy="228600"/>
          </a:xfrm>
          <a:prstGeom prst="line">
            <a:avLst/>
          </a:prstGeom>
          <a:noFill/>
          <a:ln w="9525">
            <a:solidFill>
              <a:schemeClr val="tx1"/>
            </a:solidFill>
            <a:round/>
            <a:headEnd/>
            <a:tailEnd type="triangle" w="med" len="med"/>
          </a:ln>
        </p:spPr>
        <p:txBody>
          <a:bodyPr/>
          <a:lstStyle/>
          <a:p>
            <a:endParaRPr lang="en-US"/>
          </a:p>
        </p:txBody>
      </p:sp>
      <p:sp>
        <p:nvSpPr>
          <p:cNvPr id="10" name="Line 20"/>
          <p:cNvSpPr>
            <a:spLocks noChangeShapeType="1"/>
          </p:cNvSpPr>
          <p:nvPr/>
        </p:nvSpPr>
        <p:spPr bwMode="auto">
          <a:xfrm>
            <a:off x="1066800" y="4572000"/>
            <a:ext cx="914400" cy="762000"/>
          </a:xfrm>
          <a:prstGeom prst="line">
            <a:avLst/>
          </a:prstGeom>
          <a:noFill/>
          <a:ln w="9525">
            <a:solidFill>
              <a:schemeClr val="tx1"/>
            </a:solidFill>
            <a:round/>
            <a:headEnd/>
            <a:tailEnd type="triangle" w="med" len="med"/>
          </a:ln>
        </p:spPr>
        <p:txBody>
          <a:bodyPr/>
          <a:lstStyle/>
          <a:p>
            <a:endParaRPr lang="en-US"/>
          </a:p>
        </p:txBody>
      </p:sp>
      <p:sp>
        <p:nvSpPr>
          <p:cNvPr id="26645" name="TextBox 20"/>
          <p:cNvSpPr txBox="1">
            <a:spLocks noChangeArrowheads="1"/>
          </p:cNvSpPr>
          <p:nvPr/>
        </p:nvSpPr>
        <p:spPr bwMode="auto">
          <a:xfrm rot="-2354177">
            <a:off x="995363" y="1566863"/>
            <a:ext cx="990600" cy="369887"/>
          </a:xfrm>
          <a:prstGeom prst="rect">
            <a:avLst/>
          </a:prstGeom>
          <a:noFill/>
          <a:ln w="9525">
            <a:noFill/>
            <a:miter lim="800000"/>
            <a:headEnd/>
            <a:tailEnd/>
          </a:ln>
        </p:spPr>
        <p:txBody>
          <a:bodyPr>
            <a:spAutoFit/>
          </a:bodyPr>
          <a:lstStyle/>
          <a:p>
            <a:r>
              <a:rPr lang="en-US"/>
              <a:t>RREQ</a:t>
            </a:r>
          </a:p>
        </p:txBody>
      </p:sp>
      <p:sp>
        <p:nvSpPr>
          <p:cNvPr id="26644" name="TextBox 20"/>
          <p:cNvSpPr txBox="1">
            <a:spLocks noChangeArrowheads="1"/>
          </p:cNvSpPr>
          <p:nvPr/>
        </p:nvSpPr>
        <p:spPr bwMode="auto">
          <a:xfrm rot="-4734209">
            <a:off x="69057" y="3283743"/>
            <a:ext cx="990600" cy="366713"/>
          </a:xfrm>
          <a:prstGeom prst="rect">
            <a:avLst/>
          </a:prstGeom>
          <a:noFill/>
          <a:ln w="9525">
            <a:noFill/>
            <a:miter lim="800000"/>
            <a:headEnd/>
            <a:tailEnd/>
          </a:ln>
        </p:spPr>
        <p:txBody>
          <a:bodyPr>
            <a:spAutoFit/>
          </a:bodyPr>
          <a:lstStyle/>
          <a:p>
            <a:r>
              <a:rPr lang="en-US"/>
              <a:t>RREQ</a:t>
            </a:r>
          </a:p>
        </p:txBody>
      </p:sp>
      <p:sp>
        <p:nvSpPr>
          <p:cNvPr id="14" name="TextBox 20"/>
          <p:cNvSpPr txBox="1">
            <a:spLocks noChangeArrowheads="1"/>
          </p:cNvSpPr>
          <p:nvPr/>
        </p:nvSpPr>
        <p:spPr bwMode="auto">
          <a:xfrm rot="2599938">
            <a:off x="1143000" y="4572000"/>
            <a:ext cx="990600" cy="366713"/>
          </a:xfrm>
          <a:prstGeom prst="rect">
            <a:avLst/>
          </a:prstGeom>
          <a:noFill/>
          <a:ln w="9525">
            <a:noFill/>
            <a:miter lim="800000"/>
            <a:headEnd/>
            <a:tailEnd/>
          </a:ln>
        </p:spPr>
        <p:txBody>
          <a:bodyPr>
            <a:spAutoFit/>
          </a:bodyPr>
          <a:lstStyle/>
          <a:p>
            <a:r>
              <a:rPr lang="en-US"/>
              <a:t>RREQ</a:t>
            </a:r>
          </a:p>
        </p:txBody>
      </p:sp>
      <p:sp>
        <p:nvSpPr>
          <p:cNvPr id="26648" name="TextBox 20"/>
          <p:cNvSpPr txBox="1">
            <a:spLocks noChangeArrowheads="1"/>
          </p:cNvSpPr>
          <p:nvPr/>
        </p:nvSpPr>
        <p:spPr bwMode="auto">
          <a:xfrm rot="1295548">
            <a:off x="2743200" y="5410200"/>
            <a:ext cx="990600" cy="366713"/>
          </a:xfrm>
          <a:prstGeom prst="rect">
            <a:avLst/>
          </a:prstGeom>
          <a:noFill/>
          <a:ln w="9525">
            <a:noFill/>
            <a:miter lim="800000"/>
            <a:headEnd/>
            <a:tailEnd/>
          </a:ln>
        </p:spPr>
        <p:txBody>
          <a:bodyPr>
            <a:spAutoFit/>
          </a:bodyPr>
          <a:lstStyle/>
          <a:p>
            <a:r>
              <a:rPr lang="en-US"/>
              <a:t>RREQ</a:t>
            </a:r>
          </a:p>
        </p:txBody>
      </p:sp>
      <p:sp>
        <p:nvSpPr>
          <p:cNvPr id="26649" name="TextBox 20"/>
          <p:cNvSpPr txBox="1">
            <a:spLocks noChangeArrowheads="1"/>
          </p:cNvSpPr>
          <p:nvPr/>
        </p:nvSpPr>
        <p:spPr bwMode="auto">
          <a:xfrm>
            <a:off x="4343400" y="5562600"/>
            <a:ext cx="990600" cy="366713"/>
          </a:xfrm>
          <a:prstGeom prst="rect">
            <a:avLst/>
          </a:prstGeom>
          <a:noFill/>
          <a:ln w="9525">
            <a:noFill/>
            <a:miter lim="800000"/>
            <a:headEnd/>
            <a:tailEnd/>
          </a:ln>
        </p:spPr>
        <p:txBody>
          <a:bodyPr>
            <a:spAutoFit/>
          </a:bodyPr>
          <a:lstStyle/>
          <a:p>
            <a:r>
              <a:rPr lang="en-US"/>
              <a:t>RREQ</a:t>
            </a:r>
          </a:p>
        </p:txBody>
      </p:sp>
      <p:sp>
        <p:nvSpPr>
          <p:cNvPr id="26650" name="Line 26"/>
          <p:cNvSpPr>
            <a:spLocks noChangeShapeType="1"/>
          </p:cNvSpPr>
          <p:nvPr/>
        </p:nvSpPr>
        <p:spPr bwMode="auto">
          <a:xfrm flipH="1">
            <a:off x="1447800" y="1981200"/>
            <a:ext cx="685800" cy="609600"/>
          </a:xfrm>
          <a:prstGeom prst="line">
            <a:avLst/>
          </a:prstGeom>
          <a:noFill/>
          <a:ln w="9525">
            <a:solidFill>
              <a:schemeClr val="tx1"/>
            </a:solidFill>
            <a:round/>
            <a:headEnd/>
            <a:tailEnd type="triangle" w="med" len="med"/>
          </a:ln>
        </p:spPr>
        <p:txBody>
          <a:bodyPr/>
          <a:lstStyle/>
          <a:p>
            <a:endParaRPr lang="en-US"/>
          </a:p>
        </p:txBody>
      </p:sp>
      <p:sp>
        <p:nvSpPr>
          <p:cNvPr id="26651" name="Line 27"/>
          <p:cNvSpPr>
            <a:spLocks noChangeShapeType="1"/>
          </p:cNvSpPr>
          <p:nvPr/>
        </p:nvSpPr>
        <p:spPr bwMode="auto">
          <a:xfrm flipH="1" flipV="1">
            <a:off x="4191000" y="6096000"/>
            <a:ext cx="1295400" cy="0"/>
          </a:xfrm>
          <a:prstGeom prst="line">
            <a:avLst/>
          </a:prstGeom>
          <a:noFill/>
          <a:ln w="9525">
            <a:solidFill>
              <a:schemeClr val="tx1"/>
            </a:solidFill>
            <a:round/>
            <a:headEnd/>
            <a:tailEnd type="triangle" w="med" len="med"/>
          </a:ln>
        </p:spPr>
        <p:txBody>
          <a:bodyPr/>
          <a:lstStyle/>
          <a:p>
            <a:endParaRPr lang="en-US"/>
          </a:p>
        </p:txBody>
      </p:sp>
      <p:sp>
        <p:nvSpPr>
          <p:cNvPr id="26652" name="TextBox 20"/>
          <p:cNvSpPr txBox="1">
            <a:spLocks noChangeArrowheads="1"/>
          </p:cNvSpPr>
          <p:nvPr/>
        </p:nvSpPr>
        <p:spPr bwMode="auto">
          <a:xfrm rot="-2563233">
            <a:off x="1517650" y="2216150"/>
            <a:ext cx="990600" cy="366713"/>
          </a:xfrm>
          <a:prstGeom prst="rect">
            <a:avLst/>
          </a:prstGeom>
          <a:noFill/>
          <a:ln w="9525">
            <a:noFill/>
            <a:miter lim="800000"/>
            <a:headEnd/>
            <a:tailEnd/>
          </a:ln>
        </p:spPr>
        <p:txBody>
          <a:bodyPr>
            <a:spAutoFit/>
          </a:bodyPr>
          <a:lstStyle/>
          <a:p>
            <a:r>
              <a:rPr lang="en-US"/>
              <a:t>RREP</a:t>
            </a:r>
          </a:p>
        </p:txBody>
      </p:sp>
      <p:sp>
        <p:nvSpPr>
          <p:cNvPr id="26653" name="TextBox 20"/>
          <p:cNvSpPr txBox="1">
            <a:spLocks noChangeArrowheads="1"/>
          </p:cNvSpPr>
          <p:nvPr/>
        </p:nvSpPr>
        <p:spPr bwMode="auto">
          <a:xfrm>
            <a:off x="4343400" y="6096000"/>
            <a:ext cx="990600" cy="366713"/>
          </a:xfrm>
          <a:prstGeom prst="rect">
            <a:avLst/>
          </a:prstGeom>
          <a:noFill/>
          <a:ln w="9525">
            <a:noFill/>
            <a:miter lim="800000"/>
            <a:headEnd/>
            <a:tailEnd/>
          </a:ln>
        </p:spPr>
        <p:txBody>
          <a:bodyPr>
            <a:spAutoFit/>
          </a:bodyPr>
          <a:lstStyle/>
          <a:p>
            <a:r>
              <a:rPr lang="en-US"/>
              <a:t>RREP</a:t>
            </a:r>
          </a:p>
        </p:txBody>
      </p:sp>
      <p:sp>
        <p:nvSpPr>
          <p:cNvPr id="26654" name="Line 30"/>
          <p:cNvSpPr>
            <a:spLocks noChangeShapeType="1"/>
          </p:cNvSpPr>
          <p:nvPr/>
        </p:nvSpPr>
        <p:spPr bwMode="auto">
          <a:xfrm>
            <a:off x="2895600" y="1752600"/>
            <a:ext cx="914400" cy="304800"/>
          </a:xfrm>
          <a:prstGeom prst="line">
            <a:avLst/>
          </a:prstGeom>
          <a:noFill/>
          <a:ln w="9525">
            <a:solidFill>
              <a:schemeClr val="tx1"/>
            </a:solidFill>
            <a:round/>
            <a:headEnd/>
            <a:tailEnd type="triangle" w="med" len="med"/>
          </a:ln>
        </p:spPr>
        <p:txBody>
          <a:bodyPr/>
          <a:lstStyle/>
          <a:p>
            <a:endParaRPr lang="en-US"/>
          </a:p>
        </p:txBody>
      </p:sp>
      <p:sp>
        <p:nvSpPr>
          <p:cNvPr id="26656" name="Line 32"/>
          <p:cNvSpPr>
            <a:spLocks noChangeShapeType="1"/>
          </p:cNvSpPr>
          <p:nvPr/>
        </p:nvSpPr>
        <p:spPr bwMode="auto">
          <a:xfrm flipV="1">
            <a:off x="7543800" y="4572000"/>
            <a:ext cx="609600" cy="685800"/>
          </a:xfrm>
          <a:prstGeom prst="line">
            <a:avLst/>
          </a:prstGeom>
          <a:noFill/>
          <a:ln w="9525">
            <a:solidFill>
              <a:schemeClr val="tx1"/>
            </a:solidFill>
            <a:prstDash val="lgDash"/>
            <a:round/>
            <a:headEnd/>
            <a:tailEnd type="triangle" w="med" len="med"/>
          </a:ln>
        </p:spPr>
        <p:txBody>
          <a:bodyPr/>
          <a:lstStyle/>
          <a:p>
            <a:endParaRPr lang="en-US"/>
          </a:p>
        </p:txBody>
      </p:sp>
      <p:sp>
        <p:nvSpPr>
          <p:cNvPr id="26657" name="Line 33"/>
          <p:cNvSpPr>
            <a:spLocks noChangeShapeType="1"/>
          </p:cNvSpPr>
          <p:nvPr/>
        </p:nvSpPr>
        <p:spPr bwMode="auto">
          <a:xfrm flipV="1">
            <a:off x="6324600" y="5638800"/>
            <a:ext cx="533400" cy="304800"/>
          </a:xfrm>
          <a:prstGeom prst="line">
            <a:avLst/>
          </a:prstGeom>
          <a:noFill/>
          <a:ln w="9525">
            <a:solidFill>
              <a:schemeClr val="tx1"/>
            </a:solidFill>
            <a:prstDash val="lgDash"/>
            <a:round/>
            <a:headEnd/>
            <a:tailEnd type="triangle" w="med" len="med"/>
          </a:ln>
        </p:spPr>
        <p:txBody>
          <a:bodyPr/>
          <a:lstStyle/>
          <a:p>
            <a:endParaRPr lang="en-US"/>
          </a:p>
        </p:txBody>
      </p:sp>
      <p:sp>
        <p:nvSpPr>
          <p:cNvPr id="26658" name="Line 34"/>
          <p:cNvSpPr>
            <a:spLocks noChangeShapeType="1"/>
          </p:cNvSpPr>
          <p:nvPr/>
        </p:nvSpPr>
        <p:spPr bwMode="auto">
          <a:xfrm>
            <a:off x="7696200" y="3581400"/>
            <a:ext cx="381000" cy="457200"/>
          </a:xfrm>
          <a:prstGeom prst="line">
            <a:avLst/>
          </a:prstGeom>
          <a:noFill/>
          <a:ln w="9525">
            <a:solidFill>
              <a:schemeClr val="tx1"/>
            </a:solidFill>
            <a:round/>
            <a:headEnd/>
            <a:tailEnd type="triangle" w="med" len="med"/>
          </a:ln>
        </p:spPr>
        <p:txBody>
          <a:bodyPr/>
          <a:lstStyle/>
          <a:p>
            <a:endParaRPr lang="en-US"/>
          </a:p>
        </p:txBody>
      </p:sp>
      <p:cxnSp>
        <p:nvCxnSpPr>
          <p:cNvPr id="33" name="Curved Connector 32"/>
          <p:cNvCxnSpPr>
            <a:cxnSpLocks noChangeShapeType="1"/>
            <a:stCxn id="26634" idx="0"/>
            <a:endCxn id="8" idx="0"/>
          </p:cNvCxnSpPr>
          <p:nvPr/>
        </p:nvCxnSpPr>
        <p:spPr bwMode="auto">
          <a:xfrm rot="5400000" flipV="1">
            <a:off x="5716588" y="795338"/>
            <a:ext cx="795337" cy="2770187"/>
          </a:xfrm>
          <a:prstGeom prst="curvedConnector3">
            <a:avLst>
              <a:gd name="adj1" fmla="val -63472"/>
            </a:avLst>
          </a:prstGeom>
          <a:noFill/>
          <a:ln w="9525" algn="ctr">
            <a:solidFill>
              <a:schemeClr val="tx1"/>
            </a:solidFill>
            <a:prstDash val="dash"/>
            <a:round/>
            <a:headEnd/>
            <a:tailEnd type="triangle" w="med" len="med"/>
          </a:ln>
        </p:spPr>
      </p:cxnSp>
      <p:sp>
        <p:nvSpPr>
          <p:cNvPr id="26670" name="AutoShape 46"/>
          <p:cNvSpPr>
            <a:spLocks noChangeArrowheads="1"/>
          </p:cNvSpPr>
          <p:nvPr/>
        </p:nvSpPr>
        <p:spPr bwMode="auto">
          <a:xfrm rot="10800000">
            <a:off x="3581400" y="2971800"/>
            <a:ext cx="2224088" cy="969963"/>
          </a:xfrm>
          <a:prstGeom prst="wedgeEllipseCallout">
            <a:avLst>
              <a:gd name="adj1" fmla="val -83694"/>
              <a:gd name="adj2" fmla="val 214153"/>
            </a:avLst>
          </a:prstGeom>
          <a:solidFill>
            <a:srgbClr val="CCFF66"/>
          </a:solidFill>
          <a:ln w="9525" algn="ctr">
            <a:solidFill>
              <a:srgbClr val="4A7EBB"/>
            </a:solidFill>
            <a:miter lim="800000"/>
            <a:headEnd/>
            <a:tailEnd/>
          </a:ln>
        </p:spPr>
        <p:txBody>
          <a:bodyPr rot="10800000"/>
          <a:lstStyle/>
          <a:p>
            <a:pPr algn="ctr">
              <a:spcBef>
                <a:spcPct val="50000"/>
              </a:spcBef>
            </a:pPr>
            <a:r>
              <a:rPr lang="en-US" b="1">
                <a:latin typeface="Arial" charset="0"/>
              </a:rPr>
              <a:t>Out-of-Band Channel</a:t>
            </a:r>
          </a:p>
          <a:p>
            <a:pPr algn="ctr"/>
            <a:endParaRPr lang="en-US">
              <a:latin typeface="Arial" charset="0"/>
            </a:endParaRPr>
          </a:p>
        </p:txBody>
      </p:sp>
      <p:sp>
        <p:nvSpPr>
          <p:cNvPr id="12" name="Oval 3"/>
          <p:cNvSpPr/>
          <p:nvPr/>
        </p:nvSpPr>
        <p:spPr>
          <a:xfrm>
            <a:off x="6324600" y="1752600"/>
            <a:ext cx="6858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b="1">
                <a:solidFill>
                  <a:schemeClr val="tx1"/>
                </a:solidFill>
                <a:latin typeface="Times New Roman" pitchFamily="18" charset="0"/>
              </a:rPr>
              <a:t>a3</a:t>
            </a:r>
          </a:p>
        </p:txBody>
      </p:sp>
      <p:sp>
        <p:nvSpPr>
          <p:cNvPr id="13" name="Oval 3"/>
          <p:cNvSpPr/>
          <p:nvPr/>
        </p:nvSpPr>
        <p:spPr>
          <a:xfrm>
            <a:off x="5105400" y="1447800"/>
            <a:ext cx="762000" cy="6858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b="1">
                <a:solidFill>
                  <a:schemeClr val="tx1"/>
                </a:solidFill>
                <a:latin typeface="Times New Roman" pitchFamily="18" charset="0"/>
              </a:rPr>
              <a:t>a2</a:t>
            </a:r>
          </a:p>
        </p:txBody>
      </p:sp>
      <p:sp>
        <p:nvSpPr>
          <p:cNvPr id="37" name="TextBox 20"/>
          <p:cNvSpPr txBox="1">
            <a:spLocks noChangeArrowheads="1"/>
          </p:cNvSpPr>
          <p:nvPr/>
        </p:nvSpPr>
        <p:spPr bwMode="auto">
          <a:xfrm rot="1497542">
            <a:off x="2927350" y="1487488"/>
            <a:ext cx="990600" cy="366712"/>
          </a:xfrm>
          <a:prstGeom prst="rect">
            <a:avLst/>
          </a:prstGeom>
          <a:noFill/>
          <a:ln w="9525">
            <a:noFill/>
            <a:miter lim="800000"/>
            <a:headEnd/>
            <a:tailEnd/>
          </a:ln>
        </p:spPr>
        <p:txBody>
          <a:bodyPr>
            <a:spAutoFit/>
          </a:bodyPr>
          <a:lstStyle/>
          <a:p>
            <a:r>
              <a:rPr lang="en-US"/>
              <a:t>RREQ</a:t>
            </a:r>
          </a:p>
        </p:txBody>
      </p:sp>
      <p:sp>
        <p:nvSpPr>
          <p:cNvPr id="38" name="Line 27"/>
          <p:cNvSpPr>
            <a:spLocks noChangeShapeType="1"/>
          </p:cNvSpPr>
          <p:nvPr/>
        </p:nvSpPr>
        <p:spPr bwMode="auto">
          <a:xfrm flipH="1">
            <a:off x="914400" y="3200400"/>
            <a:ext cx="152400" cy="685800"/>
          </a:xfrm>
          <a:prstGeom prst="line">
            <a:avLst/>
          </a:prstGeom>
          <a:noFill/>
          <a:ln w="9525">
            <a:solidFill>
              <a:schemeClr val="tx1"/>
            </a:solidFill>
            <a:round/>
            <a:headEnd/>
            <a:tailEnd type="triangle" w="med" len="med"/>
          </a:ln>
        </p:spPr>
        <p:txBody>
          <a:bodyPr/>
          <a:lstStyle/>
          <a:p>
            <a:endParaRPr lang="en-US"/>
          </a:p>
        </p:txBody>
      </p:sp>
      <p:sp>
        <p:nvSpPr>
          <p:cNvPr id="39" name="TextBox 20"/>
          <p:cNvSpPr txBox="1">
            <a:spLocks noChangeArrowheads="1"/>
          </p:cNvSpPr>
          <p:nvPr/>
        </p:nvSpPr>
        <p:spPr bwMode="auto">
          <a:xfrm>
            <a:off x="914400" y="3429000"/>
            <a:ext cx="990600" cy="366713"/>
          </a:xfrm>
          <a:prstGeom prst="rect">
            <a:avLst/>
          </a:prstGeom>
          <a:noFill/>
          <a:ln w="9525">
            <a:noFill/>
            <a:miter lim="800000"/>
            <a:headEnd/>
            <a:tailEnd/>
          </a:ln>
        </p:spPr>
        <p:txBody>
          <a:bodyPr>
            <a:spAutoFit/>
          </a:bodyPr>
          <a:lstStyle/>
          <a:p>
            <a:r>
              <a:rPr lang="en-US"/>
              <a:t>RREP</a:t>
            </a:r>
          </a:p>
        </p:txBody>
      </p:sp>
      <p:sp>
        <p:nvSpPr>
          <p:cNvPr id="40" name="Line 27"/>
          <p:cNvSpPr>
            <a:spLocks noChangeShapeType="1"/>
          </p:cNvSpPr>
          <p:nvPr/>
        </p:nvSpPr>
        <p:spPr bwMode="auto">
          <a:xfrm flipH="1" flipV="1">
            <a:off x="2590800" y="5791200"/>
            <a:ext cx="762000" cy="228600"/>
          </a:xfrm>
          <a:prstGeom prst="line">
            <a:avLst/>
          </a:prstGeom>
          <a:noFill/>
          <a:ln w="9525">
            <a:solidFill>
              <a:schemeClr val="tx1"/>
            </a:solidFill>
            <a:round/>
            <a:headEnd/>
            <a:tailEnd type="triangle" w="med" len="med"/>
          </a:ln>
        </p:spPr>
        <p:txBody>
          <a:bodyPr/>
          <a:lstStyle/>
          <a:p>
            <a:endParaRPr lang="en-US"/>
          </a:p>
        </p:txBody>
      </p:sp>
      <p:sp>
        <p:nvSpPr>
          <p:cNvPr id="41" name="TextBox 20"/>
          <p:cNvSpPr txBox="1">
            <a:spLocks noChangeArrowheads="1"/>
          </p:cNvSpPr>
          <p:nvPr/>
        </p:nvSpPr>
        <p:spPr bwMode="auto">
          <a:xfrm>
            <a:off x="2362200" y="5867400"/>
            <a:ext cx="990600" cy="366713"/>
          </a:xfrm>
          <a:prstGeom prst="rect">
            <a:avLst/>
          </a:prstGeom>
          <a:noFill/>
          <a:ln w="9525">
            <a:noFill/>
            <a:miter lim="800000"/>
            <a:headEnd/>
            <a:tailEnd/>
          </a:ln>
        </p:spPr>
        <p:txBody>
          <a:bodyPr>
            <a:spAutoFit/>
          </a:bodyPr>
          <a:lstStyle/>
          <a:p>
            <a:r>
              <a:rPr lang="en-US"/>
              <a:t>RREP</a:t>
            </a:r>
          </a:p>
        </p:txBody>
      </p:sp>
      <p:sp>
        <p:nvSpPr>
          <p:cNvPr id="42" name="Line 27"/>
          <p:cNvSpPr>
            <a:spLocks noChangeShapeType="1"/>
          </p:cNvSpPr>
          <p:nvPr/>
        </p:nvSpPr>
        <p:spPr bwMode="auto">
          <a:xfrm flipH="1" flipV="1">
            <a:off x="838200" y="4648200"/>
            <a:ext cx="1066800" cy="914400"/>
          </a:xfrm>
          <a:prstGeom prst="line">
            <a:avLst/>
          </a:prstGeom>
          <a:noFill/>
          <a:ln w="9525">
            <a:solidFill>
              <a:schemeClr val="tx1"/>
            </a:solidFill>
            <a:round/>
            <a:headEnd/>
            <a:tailEnd type="triangle" w="med" len="med"/>
          </a:ln>
        </p:spPr>
        <p:txBody>
          <a:bodyPr/>
          <a:lstStyle/>
          <a:p>
            <a:endParaRPr lang="en-US"/>
          </a:p>
        </p:txBody>
      </p:sp>
      <p:sp>
        <p:nvSpPr>
          <p:cNvPr id="43" name="TextBox 20"/>
          <p:cNvSpPr txBox="1">
            <a:spLocks noChangeArrowheads="1"/>
          </p:cNvSpPr>
          <p:nvPr/>
        </p:nvSpPr>
        <p:spPr bwMode="auto">
          <a:xfrm>
            <a:off x="533400" y="4953000"/>
            <a:ext cx="990600" cy="366713"/>
          </a:xfrm>
          <a:prstGeom prst="rect">
            <a:avLst/>
          </a:prstGeom>
          <a:noFill/>
          <a:ln w="9525">
            <a:noFill/>
            <a:miter lim="800000"/>
            <a:headEnd/>
            <a:tailEnd/>
          </a:ln>
        </p:spPr>
        <p:txBody>
          <a:bodyPr>
            <a:spAutoFit/>
          </a:bodyPr>
          <a:lstStyle/>
          <a:p>
            <a:r>
              <a:rPr lang="en-US"/>
              <a:t>RREP</a:t>
            </a:r>
          </a:p>
        </p:txBody>
      </p:sp>
      <p:sp>
        <p:nvSpPr>
          <p:cNvPr id="44" name="TextBox 20"/>
          <p:cNvSpPr txBox="1">
            <a:spLocks noChangeArrowheads="1"/>
          </p:cNvSpPr>
          <p:nvPr/>
        </p:nvSpPr>
        <p:spPr bwMode="auto">
          <a:xfrm>
            <a:off x="6619875" y="1128713"/>
            <a:ext cx="990600" cy="366712"/>
          </a:xfrm>
          <a:prstGeom prst="rect">
            <a:avLst/>
          </a:prstGeom>
          <a:noFill/>
          <a:ln w="9525">
            <a:noFill/>
            <a:miter lim="800000"/>
            <a:headEnd/>
            <a:tailEnd/>
          </a:ln>
        </p:spPr>
        <p:txBody>
          <a:bodyPr>
            <a:spAutoFit/>
          </a:bodyPr>
          <a:lstStyle/>
          <a:p>
            <a:r>
              <a:rPr lang="en-US"/>
              <a:t>RREQ</a:t>
            </a:r>
          </a:p>
        </p:txBody>
      </p:sp>
      <p:sp>
        <p:nvSpPr>
          <p:cNvPr id="45" name="TextBox 20"/>
          <p:cNvSpPr txBox="1">
            <a:spLocks noChangeArrowheads="1"/>
          </p:cNvSpPr>
          <p:nvPr/>
        </p:nvSpPr>
        <p:spPr bwMode="auto">
          <a:xfrm>
            <a:off x="7772400" y="3352800"/>
            <a:ext cx="990600" cy="366713"/>
          </a:xfrm>
          <a:prstGeom prst="rect">
            <a:avLst/>
          </a:prstGeom>
          <a:noFill/>
          <a:ln w="9525">
            <a:noFill/>
            <a:miter lim="800000"/>
            <a:headEnd/>
            <a:tailEnd/>
          </a:ln>
        </p:spPr>
        <p:txBody>
          <a:bodyPr>
            <a:spAutoFit/>
          </a:bodyPr>
          <a:lstStyle/>
          <a:p>
            <a:r>
              <a:rPr lang="en-US"/>
              <a:t>RREQ</a:t>
            </a:r>
          </a:p>
        </p:txBody>
      </p:sp>
      <p:sp>
        <p:nvSpPr>
          <p:cNvPr id="46" name="Line 27"/>
          <p:cNvSpPr>
            <a:spLocks noChangeShapeType="1"/>
          </p:cNvSpPr>
          <p:nvPr/>
        </p:nvSpPr>
        <p:spPr bwMode="auto">
          <a:xfrm flipH="1" flipV="1">
            <a:off x="7315200" y="3505200"/>
            <a:ext cx="685800" cy="838200"/>
          </a:xfrm>
          <a:prstGeom prst="line">
            <a:avLst/>
          </a:prstGeom>
          <a:noFill/>
          <a:ln w="9525">
            <a:solidFill>
              <a:schemeClr val="tx1"/>
            </a:solidFill>
            <a:round/>
            <a:headEnd/>
            <a:tailEnd type="triangle" w="med" len="med"/>
          </a:ln>
        </p:spPr>
        <p:txBody>
          <a:bodyPr/>
          <a:lstStyle/>
          <a:p>
            <a:endParaRPr lang="en-US"/>
          </a:p>
        </p:txBody>
      </p:sp>
      <p:sp>
        <p:nvSpPr>
          <p:cNvPr id="47" name="TextBox 20"/>
          <p:cNvSpPr txBox="1">
            <a:spLocks noChangeArrowheads="1"/>
          </p:cNvSpPr>
          <p:nvPr/>
        </p:nvSpPr>
        <p:spPr bwMode="auto">
          <a:xfrm>
            <a:off x="7010400" y="3962400"/>
            <a:ext cx="990600" cy="366713"/>
          </a:xfrm>
          <a:prstGeom prst="rect">
            <a:avLst/>
          </a:prstGeom>
          <a:noFill/>
          <a:ln w="9525">
            <a:noFill/>
            <a:miter lim="800000"/>
            <a:headEnd/>
            <a:tailEnd/>
          </a:ln>
        </p:spPr>
        <p:txBody>
          <a:bodyPr>
            <a:spAutoFit/>
          </a:bodyPr>
          <a:lstStyle/>
          <a:p>
            <a:r>
              <a:rPr lang="en-US"/>
              <a:t>RREP</a:t>
            </a:r>
          </a:p>
        </p:txBody>
      </p:sp>
      <p:sp>
        <p:nvSpPr>
          <p:cNvPr id="48" name="TextBox 20"/>
          <p:cNvSpPr txBox="1">
            <a:spLocks noChangeArrowheads="1"/>
          </p:cNvSpPr>
          <p:nvPr/>
        </p:nvSpPr>
        <p:spPr bwMode="auto">
          <a:xfrm>
            <a:off x="5791200" y="3124200"/>
            <a:ext cx="990600" cy="366713"/>
          </a:xfrm>
          <a:prstGeom prst="rect">
            <a:avLst/>
          </a:prstGeom>
          <a:noFill/>
          <a:ln w="9525">
            <a:noFill/>
            <a:miter lim="800000"/>
            <a:headEnd/>
            <a:tailEnd/>
          </a:ln>
        </p:spPr>
        <p:txBody>
          <a:bodyPr>
            <a:spAutoFit/>
          </a:bodyPr>
          <a:lstStyle/>
          <a:p>
            <a:r>
              <a:rPr lang="en-US"/>
              <a:t>RREP</a:t>
            </a:r>
          </a:p>
        </p:txBody>
      </p:sp>
      <p:cxnSp>
        <p:nvCxnSpPr>
          <p:cNvPr id="49" name="Curved Connector 48"/>
          <p:cNvCxnSpPr>
            <a:cxnSpLocks noChangeShapeType="1"/>
            <a:stCxn id="26634" idx="3"/>
            <a:endCxn id="8" idx="1"/>
          </p:cNvCxnSpPr>
          <p:nvPr/>
        </p:nvCxnSpPr>
        <p:spPr bwMode="auto">
          <a:xfrm>
            <a:off x="4783138" y="2535238"/>
            <a:ext cx="1998662" cy="511175"/>
          </a:xfrm>
          <a:prstGeom prst="curvedConnector3">
            <a:avLst>
              <a:gd name="adj1" fmla="val 50000"/>
            </a:avLst>
          </a:prstGeom>
          <a:noFill/>
          <a:ln w="9525" algn="ctr">
            <a:solidFill>
              <a:schemeClr val="tx1"/>
            </a:solidFill>
            <a:prstDash val="dash"/>
            <a:round/>
            <a:headEnd type="triangle" w="med" len="med"/>
            <a:tailEnd/>
          </a:ln>
        </p:spPr>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664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6648"/>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664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664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6654"/>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6652"/>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6650"/>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6649"/>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664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9"/>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8"/>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6653"/>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6651"/>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26657"/>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26656"/>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40"/>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41"/>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33"/>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44"/>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26670"/>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43"/>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42"/>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45"/>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26658"/>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47"/>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46"/>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grpId="0" nodeType="clickEffect">
                                  <p:stCondLst>
                                    <p:cond delay="0"/>
                                  </p:stCondLst>
                                  <p:childTnLst>
                                    <p:set>
                                      <p:cBhvr>
                                        <p:cTn id="72" dur="1" fill="hold">
                                          <p:stCondLst>
                                            <p:cond delay="0"/>
                                          </p:stCondLst>
                                        </p:cTn>
                                        <p:tgtEl>
                                          <p:spTgt spid="48"/>
                                        </p:tgtEl>
                                        <p:attrNameLst>
                                          <p:attrName>style.visibility</p:attrName>
                                        </p:attrNameLst>
                                      </p:cBhvr>
                                      <p:to>
                                        <p:strVal val="visible"/>
                                      </p:to>
                                    </p:set>
                                  </p:childTnLst>
                                </p:cTn>
                              </p:par>
                              <p:par>
                                <p:cTn id="73" presetID="1" presetClass="entr" presetSubtype="0" fill="hold" nodeType="withEffect">
                                  <p:stCondLst>
                                    <p:cond delay="0"/>
                                  </p:stCondLst>
                                  <p:childTnLst>
                                    <p:set>
                                      <p:cBhvr>
                                        <p:cTn id="74" dur="1" fill="hold">
                                          <p:stCondLst>
                                            <p:cond delay="0"/>
                                          </p:stCondLst>
                                        </p:cTn>
                                        <p:tgtEl>
                                          <p:spTgt spid="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41" grpId="0" animBg="1"/>
      <p:bldP spid="26642" grpId="0" animBg="1"/>
      <p:bldP spid="26643" grpId="0" animBg="1"/>
      <p:bldP spid="26645" grpId="0"/>
      <p:bldP spid="26648" grpId="0"/>
      <p:bldP spid="26649" grpId="0"/>
      <p:bldP spid="26650" grpId="0" animBg="1"/>
      <p:bldP spid="26651" grpId="0" animBg="1"/>
      <p:bldP spid="26652" grpId="0"/>
      <p:bldP spid="26653" grpId="0"/>
      <p:bldP spid="26654" grpId="0" animBg="1"/>
      <p:bldP spid="26656" grpId="0" animBg="1"/>
      <p:bldP spid="26657" grpId="0" animBg="1"/>
      <p:bldP spid="26658" grpId="0" animBg="1"/>
      <p:bldP spid="26670" grpId="0" animBg="1"/>
      <p:bldP spid="37" grpId="0"/>
      <p:bldP spid="38" grpId="0" animBg="1"/>
      <p:bldP spid="39" grpId="0"/>
      <p:bldP spid="40" grpId="0" animBg="1"/>
      <p:bldP spid="41" grpId="0"/>
      <p:bldP spid="42" grpId="0" animBg="1"/>
      <p:bldP spid="43" grpId="0"/>
      <p:bldP spid="44" grpId="0"/>
      <p:bldP spid="45" grpId="0"/>
      <p:bldP spid="46" grpId="0" animBg="1"/>
      <p:bldP spid="47" grpId="0"/>
      <p:bldP spid="48"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Footer Placeholder 2"/>
          <p:cNvSpPr>
            <a:spLocks noGrp="1"/>
          </p:cNvSpPr>
          <p:nvPr>
            <p:ph type="ftr" sz="quarter" idx="11"/>
          </p:nvPr>
        </p:nvSpPr>
        <p:spPr bwMode="auto">
          <a:noFill/>
          <a:ln>
            <a:miter lim="800000"/>
            <a:headEnd/>
            <a:tailEnd/>
          </a:ln>
        </p:spPr>
        <p:txBody>
          <a:bodyPr/>
          <a:lstStyle/>
          <a:p>
            <a:r>
              <a:rPr lang="en-IN" altLang="en-US" smtClean="0"/>
              <a:t>Neelima Gupta, Dept. of Computer Sc., University of Delhi</a:t>
            </a:r>
            <a:endParaRPr lang="en-US" altLang="en-US"/>
          </a:p>
        </p:txBody>
      </p:sp>
      <p:sp>
        <p:nvSpPr>
          <p:cNvPr id="27651" name="Rectangle 4"/>
          <p:cNvSpPr>
            <a:spLocks noChangeArrowheads="1"/>
          </p:cNvSpPr>
          <p:nvPr/>
        </p:nvSpPr>
        <p:spPr bwMode="auto">
          <a:xfrm>
            <a:off x="457200" y="76200"/>
            <a:ext cx="8229600" cy="1096963"/>
          </a:xfrm>
          <a:prstGeom prst="rect">
            <a:avLst/>
          </a:prstGeom>
          <a:noFill/>
          <a:ln w="9525">
            <a:noFill/>
            <a:miter lim="800000"/>
            <a:headEnd/>
            <a:tailEnd/>
          </a:ln>
        </p:spPr>
        <p:txBody>
          <a:bodyPr anchor="ctr"/>
          <a:lstStyle/>
          <a:p>
            <a:r>
              <a:rPr lang="en-US" sz="3800">
                <a:solidFill>
                  <a:schemeClr val="tx2"/>
                </a:solidFill>
                <a:latin typeface="Garamond" pitchFamily="18" charset="0"/>
              </a:rPr>
              <a:t>Collaborative Black hole and Wormhole attack (cont.)</a:t>
            </a:r>
          </a:p>
        </p:txBody>
      </p:sp>
      <p:sp>
        <p:nvSpPr>
          <p:cNvPr id="4" name="Oval 3"/>
          <p:cNvSpPr/>
          <p:nvPr/>
        </p:nvSpPr>
        <p:spPr>
          <a:xfrm>
            <a:off x="381000" y="38862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b="1" dirty="0">
                <a:solidFill>
                  <a:schemeClr val="tx1"/>
                </a:solidFill>
              </a:rPr>
              <a:t>S</a:t>
            </a:r>
          </a:p>
        </p:txBody>
      </p:sp>
      <p:sp>
        <p:nvSpPr>
          <p:cNvPr id="8" name="Explosion 1 7"/>
          <p:cNvSpPr/>
          <p:nvPr/>
        </p:nvSpPr>
        <p:spPr>
          <a:xfrm>
            <a:off x="6781800" y="2590800"/>
            <a:ext cx="1066800" cy="1143000"/>
          </a:xfrm>
          <a:prstGeom prst="irregularSeal1">
            <a:avLst/>
          </a:prstGeom>
          <a:gradFill>
            <a:gsLst>
              <a:gs pos="0">
                <a:srgbClr val="FFF200"/>
              </a:gs>
              <a:gs pos="45000">
                <a:srgbClr val="FF7A00"/>
              </a:gs>
              <a:gs pos="70000">
                <a:srgbClr val="FF0300"/>
              </a:gs>
              <a:gs pos="100000">
                <a:srgbClr val="4D0808"/>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600" b="1">
                <a:solidFill>
                  <a:srgbClr val="002060"/>
                </a:solidFill>
                <a:latin typeface="Times New Roman" pitchFamily="18" charset="0"/>
              </a:rPr>
              <a:t>WH2</a:t>
            </a:r>
          </a:p>
        </p:txBody>
      </p:sp>
      <p:sp>
        <p:nvSpPr>
          <p:cNvPr id="2" name="Oval 3"/>
          <p:cNvSpPr/>
          <p:nvPr/>
        </p:nvSpPr>
        <p:spPr>
          <a:xfrm>
            <a:off x="6781800" y="51054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a:solidFill>
                  <a:schemeClr val="tx1"/>
                </a:solidFill>
                <a:latin typeface="Times New Roman" pitchFamily="18" charset="0"/>
              </a:rPr>
              <a:t>c4</a:t>
            </a:r>
          </a:p>
        </p:txBody>
      </p:sp>
      <p:sp>
        <p:nvSpPr>
          <p:cNvPr id="3" name="Oval 3"/>
          <p:cNvSpPr/>
          <p:nvPr/>
        </p:nvSpPr>
        <p:spPr>
          <a:xfrm>
            <a:off x="685800" y="24384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a:solidFill>
                  <a:schemeClr val="tx1"/>
                </a:solidFill>
                <a:latin typeface="Times New Roman" pitchFamily="18" charset="0"/>
              </a:rPr>
              <a:t>a1</a:t>
            </a:r>
          </a:p>
        </p:txBody>
      </p:sp>
      <p:sp>
        <p:nvSpPr>
          <p:cNvPr id="5" name="Oval 3"/>
          <p:cNvSpPr/>
          <p:nvPr/>
        </p:nvSpPr>
        <p:spPr>
          <a:xfrm>
            <a:off x="1905000" y="50292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a:solidFill>
                  <a:schemeClr val="tx1"/>
                </a:solidFill>
                <a:latin typeface="Times New Roman" pitchFamily="18" charset="0"/>
              </a:rPr>
              <a:t>c1</a:t>
            </a:r>
          </a:p>
        </p:txBody>
      </p:sp>
      <p:sp>
        <p:nvSpPr>
          <p:cNvPr id="6" name="Oval 3"/>
          <p:cNvSpPr/>
          <p:nvPr/>
        </p:nvSpPr>
        <p:spPr>
          <a:xfrm>
            <a:off x="8001000" y="38862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dirty="0">
                <a:solidFill>
                  <a:schemeClr val="tx1"/>
                </a:solidFill>
                <a:latin typeface="Times New Roman" pitchFamily="18" charset="0"/>
              </a:rPr>
              <a:t>D</a:t>
            </a:r>
          </a:p>
        </p:txBody>
      </p:sp>
      <p:sp>
        <p:nvSpPr>
          <p:cNvPr id="27658" name="Explosion 1 7"/>
          <p:cNvSpPr>
            <a:spLocks noChangeArrowheads="1"/>
          </p:cNvSpPr>
          <p:nvPr/>
        </p:nvSpPr>
        <p:spPr bwMode="auto">
          <a:xfrm rot="1410730">
            <a:off x="3810000" y="1676400"/>
            <a:ext cx="1066800" cy="1066800"/>
          </a:xfrm>
          <a:prstGeom prst="irregularSeal1">
            <a:avLst/>
          </a:prstGeom>
          <a:gradFill rotWithShape="0">
            <a:gsLst>
              <a:gs pos="0">
                <a:srgbClr val="FFF200"/>
              </a:gs>
              <a:gs pos="45000">
                <a:srgbClr val="FF7A00"/>
              </a:gs>
              <a:gs pos="70000">
                <a:srgbClr val="FF0300"/>
              </a:gs>
              <a:gs pos="100000">
                <a:srgbClr val="4D0808"/>
              </a:gs>
            </a:gsLst>
            <a:lin ang="5400000"/>
          </a:gradFill>
          <a:ln w="25400" algn="ctr">
            <a:solidFill>
              <a:srgbClr val="26697A"/>
            </a:solidFill>
            <a:miter lim="800000"/>
            <a:headEnd/>
            <a:tailEnd/>
          </a:ln>
        </p:spPr>
        <p:txBody>
          <a:bodyPr anchor="ctr"/>
          <a:lstStyle/>
          <a:p>
            <a:pPr algn="ctr"/>
            <a:r>
              <a:rPr lang="en-US" sz="1600" b="1">
                <a:solidFill>
                  <a:srgbClr val="002060"/>
                </a:solidFill>
              </a:rPr>
              <a:t>WH1</a:t>
            </a:r>
          </a:p>
        </p:txBody>
      </p:sp>
      <p:sp>
        <p:nvSpPr>
          <p:cNvPr id="7" name="Oval 3"/>
          <p:cNvSpPr/>
          <p:nvPr/>
        </p:nvSpPr>
        <p:spPr>
          <a:xfrm>
            <a:off x="5486400" y="57150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a:solidFill>
                  <a:schemeClr val="tx1"/>
                </a:solidFill>
                <a:latin typeface="Times New Roman" pitchFamily="18" charset="0"/>
              </a:rPr>
              <a:t>c3</a:t>
            </a:r>
          </a:p>
        </p:txBody>
      </p:sp>
      <p:sp>
        <p:nvSpPr>
          <p:cNvPr id="9" name="Oval 3"/>
          <p:cNvSpPr/>
          <p:nvPr/>
        </p:nvSpPr>
        <p:spPr>
          <a:xfrm>
            <a:off x="3352800" y="55626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a:solidFill>
                  <a:schemeClr val="tx1"/>
                </a:solidFill>
                <a:latin typeface="Times New Roman" pitchFamily="18" charset="0"/>
              </a:rPr>
              <a:t>c2</a:t>
            </a:r>
          </a:p>
        </p:txBody>
      </p:sp>
      <p:sp>
        <p:nvSpPr>
          <p:cNvPr id="11" name="Explosion 1 7"/>
          <p:cNvSpPr/>
          <p:nvPr/>
        </p:nvSpPr>
        <p:spPr>
          <a:xfrm>
            <a:off x="1905000" y="1371600"/>
            <a:ext cx="990600" cy="990600"/>
          </a:xfrm>
          <a:prstGeom prst="irregularSeal1">
            <a:avLst/>
          </a:prstGeom>
          <a:gradFill>
            <a:gsLst>
              <a:gs pos="0">
                <a:srgbClr val="FFF200"/>
              </a:gs>
              <a:gs pos="45000">
                <a:srgbClr val="FF7A00"/>
              </a:gs>
              <a:gs pos="70000">
                <a:srgbClr val="FF0300"/>
              </a:gs>
              <a:gs pos="100000">
                <a:srgbClr val="4D0808"/>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600" b="1">
                <a:solidFill>
                  <a:srgbClr val="002060"/>
                </a:solidFill>
                <a:latin typeface="Times New Roman" pitchFamily="18" charset="0"/>
              </a:rPr>
              <a:t>BH1</a:t>
            </a:r>
          </a:p>
        </p:txBody>
      </p:sp>
      <p:sp>
        <p:nvSpPr>
          <p:cNvPr id="27662" name="Line 15"/>
          <p:cNvSpPr>
            <a:spLocks noChangeShapeType="1"/>
          </p:cNvSpPr>
          <p:nvPr/>
        </p:nvSpPr>
        <p:spPr bwMode="auto">
          <a:xfrm flipV="1">
            <a:off x="762000" y="3200400"/>
            <a:ext cx="152400" cy="685800"/>
          </a:xfrm>
          <a:prstGeom prst="line">
            <a:avLst/>
          </a:prstGeom>
          <a:noFill/>
          <a:ln w="9525">
            <a:solidFill>
              <a:schemeClr val="tx1"/>
            </a:solidFill>
            <a:round/>
            <a:headEnd/>
            <a:tailEnd type="triangle" w="med" len="med"/>
          </a:ln>
        </p:spPr>
        <p:txBody>
          <a:bodyPr/>
          <a:lstStyle/>
          <a:p>
            <a:endParaRPr lang="en-US"/>
          </a:p>
        </p:txBody>
      </p:sp>
      <p:sp>
        <p:nvSpPr>
          <p:cNvPr id="27663" name="Line 16"/>
          <p:cNvSpPr>
            <a:spLocks noChangeShapeType="1"/>
          </p:cNvSpPr>
          <p:nvPr/>
        </p:nvSpPr>
        <p:spPr bwMode="auto">
          <a:xfrm flipV="1">
            <a:off x="1143000" y="1752600"/>
            <a:ext cx="762000" cy="685800"/>
          </a:xfrm>
          <a:prstGeom prst="line">
            <a:avLst/>
          </a:prstGeom>
          <a:noFill/>
          <a:ln w="9525">
            <a:solidFill>
              <a:schemeClr val="tx1"/>
            </a:solidFill>
            <a:round/>
            <a:headEnd/>
            <a:tailEnd type="triangle" w="med" len="med"/>
          </a:ln>
        </p:spPr>
        <p:txBody>
          <a:bodyPr/>
          <a:lstStyle/>
          <a:p>
            <a:endParaRPr lang="en-US"/>
          </a:p>
        </p:txBody>
      </p:sp>
      <p:sp>
        <p:nvSpPr>
          <p:cNvPr id="27664" name="Line 29"/>
          <p:cNvSpPr>
            <a:spLocks noChangeShapeType="1"/>
          </p:cNvSpPr>
          <p:nvPr/>
        </p:nvSpPr>
        <p:spPr bwMode="auto">
          <a:xfrm>
            <a:off x="2895600" y="1752600"/>
            <a:ext cx="914400" cy="304800"/>
          </a:xfrm>
          <a:prstGeom prst="line">
            <a:avLst/>
          </a:prstGeom>
          <a:noFill/>
          <a:ln w="9525">
            <a:solidFill>
              <a:schemeClr val="tx1"/>
            </a:solidFill>
            <a:round/>
            <a:headEnd/>
            <a:tailEnd type="triangle" w="med" len="med"/>
          </a:ln>
        </p:spPr>
        <p:txBody>
          <a:bodyPr/>
          <a:lstStyle/>
          <a:p>
            <a:endParaRPr lang="en-US"/>
          </a:p>
        </p:txBody>
      </p:sp>
      <p:sp>
        <p:nvSpPr>
          <p:cNvPr id="27665" name="Line 32"/>
          <p:cNvSpPr>
            <a:spLocks noChangeShapeType="1"/>
          </p:cNvSpPr>
          <p:nvPr/>
        </p:nvSpPr>
        <p:spPr bwMode="auto">
          <a:xfrm>
            <a:off x="7696200" y="3581400"/>
            <a:ext cx="381000" cy="457200"/>
          </a:xfrm>
          <a:prstGeom prst="line">
            <a:avLst/>
          </a:prstGeom>
          <a:noFill/>
          <a:ln w="9525">
            <a:solidFill>
              <a:schemeClr val="tx1"/>
            </a:solidFill>
            <a:round/>
            <a:headEnd/>
            <a:tailEnd type="triangle" w="med" len="med"/>
          </a:ln>
        </p:spPr>
        <p:txBody>
          <a:bodyPr/>
          <a:lstStyle/>
          <a:p>
            <a:endParaRPr lang="en-US"/>
          </a:p>
        </p:txBody>
      </p:sp>
      <p:cxnSp>
        <p:nvCxnSpPr>
          <p:cNvPr id="27666" name="Curved Connector 32"/>
          <p:cNvCxnSpPr>
            <a:cxnSpLocks noChangeShapeType="1"/>
            <a:stCxn id="27658" idx="0"/>
            <a:endCxn id="8" idx="0"/>
          </p:cNvCxnSpPr>
          <p:nvPr/>
        </p:nvCxnSpPr>
        <p:spPr bwMode="auto">
          <a:xfrm rot="5400000" flipV="1">
            <a:off x="5716588" y="795338"/>
            <a:ext cx="795337" cy="2770187"/>
          </a:xfrm>
          <a:prstGeom prst="curvedConnector3">
            <a:avLst>
              <a:gd name="adj1" fmla="val -63472"/>
            </a:avLst>
          </a:prstGeom>
          <a:noFill/>
          <a:ln w="9525" algn="ctr">
            <a:solidFill>
              <a:schemeClr val="tx1"/>
            </a:solidFill>
            <a:prstDash val="dash"/>
            <a:round/>
            <a:headEnd/>
            <a:tailEnd type="triangle" w="med" len="med"/>
          </a:ln>
        </p:spPr>
      </p:cxnSp>
      <p:sp>
        <p:nvSpPr>
          <p:cNvPr id="12" name="Oval 3"/>
          <p:cNvSpPr/>
          <p:nvPr/>
        </p:nvSpPr>
        <p:spPr>
          <a:xfrm>
            <a:off x="6324600" y="1752600"/>
            <a:ext cx="6858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b="1">
                <a:solidFill>
                  <a:schemeClr val="tx1"/>
                </a:solidFill>
                <a:latin typeface="Times New Roman" pitchFamily="18" charset="0"/>
              </a:rPr>
              <a:t>a3</a:t>
            </a:r>
          </a:p>
        </p:txBody>
      </p:sp>
      <p:sp>
        <p:nvSpPr>
          <p:cNvPr id="13" name="Oval 3"/>
          <p:cNvSpPr/>
          <p:nvPr/>
        </p:nvSpPr>
        <p:spPr>
          <a:xfrm>
            <a:off x="5105400" y="1600200"/>
            <a:ext cx="762000" cy="6858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b="1">
                <a:solidFill>
                  <a:schemeClr val="tx1"/>
                </a:solidFill>
                <a:latin typeface="Times New Roman" pitchFamily="18" charset="0"/>
              </a:rPr>
              <a:t>a2</a:t>
            </a:r>
          </a:p>
        </p:txBody>
      </p:sp>
      <p:sp>
        <p:nvSpPr>
          <p:cNvPr id="43" name="Rectangle 42"/>
          <p:cNvSpPr/>
          <p:nvPr/>
        </p:nvSpPr>
        <p:spPr>
          <a:xfrm>
            <a:off x="2971800" y="1600200"/>
            <a:ext cx="1524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0" name="Rectangle 42"/>
          <p:cNvSpPr/>
          <p:nvPr/>
        </p:nvSpPr>
        <p:spPr>
          <a:xfrm>
            <a:off x="3276600" y="1676400"/>
            <a:ext cx="1524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4" name="Rectangle 42"/>
          <p:cNvSpPr/>
          <p:nvPr/>
        </p:nvSpPr>
        <p:spPr>
          <a:xfrm>
            <a:off x="2743200" y="2362200"/>
            <a:ext cx="1524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5" name="Rectangle 42"/>
          <p:cNvSpPr/>
          <p:nvPr/>
        </p:nvSpPr>
        <p:spPr>
          <a:xfrm>
            <a:off x="2438400" y="2362200"/>
            <a:ext cx="1524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6" name="Rectangle 42"/>
          <p:cNvSpPr/>
          <p:nvPr/>
        </p:nvSpPr>
        <p:spPr>
          <a:xfrm>
            <a:off x="1600200" y="2133600"/>
            <a:ext cx="1524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7" name="Rectangle 42"/>
          <p:cNvSpPr/>
          <p:nvPr/>
        </p:nvSpPr>
        <p:spPr>
          <a:xfrm>
            <a:off x="1371600" y="2286000"/>
            <a:ext cx="1524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8" name="Rectangle 42"/>
          <p:cNvSpPr/>
          <p:nvPr/>
        </p:nvSpPr>
        <p:spPr>
          <a:xfrm>
            <a:off x="990600" y="3352800"/>
            <a:ext cx="1524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9" name="Rectangle 42"/>
          <p:cNvSpPr/>
          <p:nvPr/>
        </p:nvSpPr>
        <p:spPr>
          <a:xfrm>
            <a:off x="914400" y="3657600"/>
            <a:ext cx="1524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0" name="Rectangle 42"/>
          <p:cNvSpPr/>
          <p:nvPr/>
        </p:nvSpPr>
        <p:spPr>
          <a:xfrm>
            <a:off x="5867400" y="990600"/>
            <a:ext cx="1524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1" name="Rectangle 42"/>
          <p:cNvSpPr/>
          <p:nvPr/>
        </p:nvSpPr>
        <p:spPr>
          <a:xfrm>
            <a:off x="5562600" y="1066800"/>
            <a:ext cx="1524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2" name="Rectangle 42"/>
          <p:cNvSpPr/>
          <p:nvPr/>
        </p:nvSpPr>
        <p:spPr>
          <a:xfrm>
            <a:off x="4267200" y="2743200"/>
            <a:ext cx="1524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3" name="Rectangle 42"/>
          <p:cNvSpPr/>
          <p:nvPr/>
        </p:nvSpPr>
        <p:spPr>
          <a:xfrm>
            <a:off x="3962400" y="2819400"/>
            <a:ext cx="1524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4" name="Rectangle 42"/>
          <p:cNvSpPr/>
          <p:nvPr/>
        </p:nvSpPr>
        <p:spPr>
          <a:xfrm>
            <a:off x="6858000" y="1295400"/>
            <a:ext cx="1524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5" name="Rectangle 42"/>
          <p:cNvSpPr/>
          <p:nvPr/>
        </p:nvSpPr>
        <p:spPr>
          <a:xfrm>
            <a:off x="7848600" y="2819400"/>
            <a:ext cx="1524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6" name="Rectangle 42"/>
          <p:cNvSpPr/>
          <p:nvPr/>
        </p:nvSpPr>
        <p:spPr>
          <a:xfrm>
            <a:off x="7696200" y="2590800"/>
            <a:ext cx="1524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xit" presetSubtype="10" fill="hold" grpId="0" nodeType="clickEffect">
                                  <p:stCondLst>
                                    <p:cond delay="0"/>
                                  </p:stCondLst>
                                  <p:childTnLst>
                                    <p:animEffect transition="out" filter="blinds(horizontal)">
                                      <p:cBhvr>
                                        <p:cTn id="6" dur="500"/>
                                        <p:tgtEl>
                                          <p:spTgt spid="14"/>
                                        </p:tgtEl>
                                      </p:cBhvr>
                                    </p:animEffect>
                                    <p:set>
                                      <p:cBhvr>
                                        <p:cTn id="7" dur="1" fill="hold">
                                          <p:stCondLst>
                                            <p:cond delay="499"/>
                                          </p:stCondLst>
                                        </p:cTn>
                                        <p:tgtEl>
                                          <p:spTgt spid="14"/>
                                        </p:tgtEl>
                                        <p:attrNameLst>
                                          <p:attrName>style.visibility</p:attrName>
                                        </p:attrNameLst>
                                      </p:cBhvr>
                                      <p:to>
                                        <p:strVal val="hidden"/>
                                      </p:to>
                                    </p:set>
                                  </p:childTnLst>
                                </p:cTn>
                              </p:par>
                              <p:par>
                                <p:cTn id="8" presetID="3" presetClass="exit" presetSubtype="10" fill="hold" grpId="0" nodeType="withEffect">
                                  <p:stCondLst>
                                    <p:cond delay="0"/>
                                  </p:stCondLst>
                                  <p:childTnLst>
                                    <p:animEffect transition="out" filter="blinds(horizontal)">
                                      <p:cBhvr>
                                        <p:cTn id="9" dur="500"/>
                                        <p:tgtEl>
                                          <p:spTgt spid="15"/>
                                        </p:tgtEl>
                                      </p:cBhvr>
                                    </p:animEffect>
                                    <p:set>
                                      <p:cBhvr>
                                        <p:cTn id="10" dur="1" fill="hold">
                                          <p:stCondLst>
                                            <p:cond delay="499"/>
                                          </p:stCondLst>
                                        </p:cTn>
                                        <p:tgtEl>
                                          <p:spTgt spid="15"/>
                                        </p:tgtEl>
                                        <p:attrNameLst>
                                          <p:attrName>style.visibility</p:attrName>
                                        </p:attrNameLst>
                                      </p:cBhvr>
                                      <p:to>
                                        <p:strVal val="hidden"/>
                                      </p:to>
                                    </p:set>
                                  </p:childTnLst>
                                </p:cTn>
                              </p:par>
                              <p:par>
                                <p:cTn id="11" presetID="1" presetClass="entr" presetSubtype="0" fill="hold" grpId="0" nodeType="withEffect">
                                  <p:stCondLst>
                                    <p:cond delay="0"/>
                                  </p:stCondLst>
                                  <p:childTnLst>
                                    <p:set>
                                      <p:cBhvr>
                                        <p:cTn id="12" dur="1" fill="hold">
                                          <p:stCondLst>
                                            <p:cond delay="0"/>
                                          </p:stCondLst>
                                        </p:cTn>
                                        <p:tgtEl>
                                          <p:spTgt spid="4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3" presetClass="exit" presetSubtype="10" fill="hold" grpId="1" nodeType="clickEffect">
                                  <p:stCondLst>
                                    <p:cond delay="0"/>
                                  </p:stCondLst>
                                  <p:childTnLst>
                                    <p:animEffect transition="out" filter="blinds(horizontal)">
                                      <p:cBhvr>
                                        <p:cTn id="24" dur="500"/>
                                        <p:tgtEl>
                                          <p:spTgt spid="23"/>
                                        </p:tgtEl>
                                      </p:cBhvr>
                                    </p:animEffect>
                                    <p:set>
                                      <p:cBhvr>
                                        <p:cTn id="25" dur="1" fill="hold">
                                          <p:stCondLst>
                                            <p:cond delay="499"/>
                                          </p:stCondLst>
                                        </p:cTn>
                                        <p:tgtEl>
                                          <p:spTgt spid="23"/>
                                        </p:tgtEl>
                                        <p:attrNameLst>
                                          <p:attrName>style.visibility</p:attrName>
                                        </p:attrNameLst>
                                      </p:cBhvr>
                                      <p:to>
                                        <p:strVal val="hidden"/>
                                      </p:to>
                                    </p:set>
                                  </p:childTnLst>
                                </p:cTn>
                              </p:par>
                              <p:par>
                                <p:cTn id="26" presetID="3" presetClass="exit" presetSubtype="10" fill="hold" grpId="1" nodeType="withEffect">
                                  <p:stCondLst>
                                    <p:cond delay="0"/>
                                  </p:stCondLst>
                                  <p:childTnLst>
                                    <p:animEffect transition="out" filter="blinds(horizontal)">
                                      <p:cBhvr>
                                        <p:cTn id="27" dur="500"/>
                                        <p:tgtEl>
                                          <p:spTgt spid="22"/>
                                        </p:tgtEl>
                                      </p:cBhvr>
                                    </p:animEffect>
                                    <p:set>
                                      <p:cBhvr>
                                        <p:cTn id="28" dur="1" fill="hold">
                                          <p:stCondLst>
                                            <p:cond delay="499"/>
                                          </p:stCondLst>
                                        </p:cTn>
                                        <p:tgtEl>
                                          <p:spTgt spid="22"/>
                                        </p:tgtEl>
                                        <p:attrNameLst>
                                          <p:attrName>style.visibility</p:attrName>
                                        </p:attrNameLst>
                                      </p:cBhvr>
                                      <p:to>
                                        <p:strVal val="hidden"/>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21"/>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0"/>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4"/>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25"/>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26"/>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3" presetClass="exit" presetSubtype="10" fill="hold" grpId="1" nodeType="clickEffect">
                                  <p:stCondLst>
                                    <p:cond delay="0"/>
                                  </p:stCondLst>
                                  <p:childTnLst>
                                    <p:animEffect transition="out" filter="blinds(horizontal)">
                                      <p:cBhvr>
                                        <p:cTn id="46" dur="500"/>
                                        <p:tgtEl>
                                          <p:spTgt spid="25"/>
                                        </p:tgtEl>
                                      </p:cBhvr>
                                    </p:animEffect>
                                    <p:set>
                                      <p:cBhvr>
                                        <p:cTn id="47" dur="1" fill="hold">
                                          <p:stCondLst>
                                            <p:cond delay="499"/>
                                          </p:stCondLst>
                                        </p:cTn>
                                        <p:tgtEl>
                                          <p:spTgt spid="25"/>
                                        </p:tgtEl>
                                        <p:attrNameLst>
                                          <p:attrName>style.visibility</p:attrName>
                                        </p:attrNameLst>
                                      </p:cBhvr>
                                      <p:to>
                                        <p:strVal val="hidden"/>
                                      </p:to>
                                    </p:set>
                                  </p:childTnLst>
                                </p:cTn>
                              </p:par>
                              <p:par>
                                <p:cTn id="48" presetID="3" presetClass="exit" presetSubtype="10" fill="hold" grpId="1" nodeType="withEffect">
                                  <p:stCondLst>
                                    <p:cond delay="0"/>
                                  </p:stCondLst>
                                  <p:childTnLst>
                                    <p:animEffect transition="out" filter="blinds(horizontal)">
                                      <p:cBhvr>
                                        <p:cTn id="49" dur="500"/>
                                        <p:tgtEl>
                                          <p:spTgt spid="26"/>
                                        </p:tgtEl>
                                      </p:cBhvr>
                                    </p:animEffect>
                                    <p:set>
                                      <p:cBhvr>
                                        <p:cTn id="50" dur="1" fill="hold">
                                          <p:stCondLst>
                                            <p:cond delay="499"/>
                                          </p:stCondLst>
                                        </p:cTn>
                                        <p:tgtEl>
                                          <p:spTgt spid="2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 grpId="0" animBg="1"/>
      <p:bldP spid="10" grpId="0" animBg="1"/>
      <p:bldP spid="14" grpId="0" animBg="1"/>
      <p:bldP spid="15" grpId="0" animBg="1"/>
      <p:bldP spid="20" grpId="0" animBg="1"/>
      <p:bldP spid="21" grpId="0" animBg="1"/>
      <p:bldP spid="22" grpId="0" animBg="1"/>
      <p:bldP spid="22" grpId="1" animBg="1"/>
      <p:bldP spid="23" grpId="0" animBg="1"/>
      <p:bldP spid="23" grpId="1" animBg="1"/>
      <p:bldP spid="24" grpId="0" animBg="1"/>
      <p:bldP spid="25" grpId="0" animBg="1"/>
      <p:bldP spid="25" grpId="1" animBg="1"/>
      <p:bldP spid="26" grpId="0" animBg="1"/>
      <p:bldP spid="26" grpId="1"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Footer Placeholder 9"/>
          <p:cNvSpPr>
            <a:spLocks noGrp="1"/>
          </p:cNvSpPr>
          <p:nvPr>
            <p:ph type="ftr" sz="quarter" idx="11"/>
          </p:nvPr>
        </p:nvSpPr>
        <p:spPr bwMode="auto">
          <a:noFill/>
          <a:ln>
            <a:miter lim="800000"/>
            <a:headEnd/>
            <a:tailEnd/>
          </a:ln>
        </p:spPr>
        <p:txBody>
          <a:bodyPr/>
          <a:lstStyle/>
          <a:p>
            <a:r>
              <a:rPr lang="en-IN" altLang="en-US" smtClean="0"/>
              <a:t>Neelima Gupta, Dept. of Computer Sc., University of Delhi</a:t>
            </a:r>
            <a:endParaRPr lang="en-US" altLang="en-US"/>
          </a:p>
        </p:txBody>
      </p:sp>
      <p:sp>
        <p:nvSpPr>
          <p:cNvPr id="24578" name="Rectangle 2"/>
          <p:cNvSpPr>
            <a:spLocks noGrp="1" noChangeArrowheads="1"/>
          </p:cNvSpPr>
          <p:nvPr>
            <p:ph type="title"/>
          </p:nvPr>
        </p:nvSpPr>
        <p:spPr/>
        <p:txBody>
          <a:bodyPr>
            <a:normAutofit fontScale="90000"/>
          </a:bodyPr>
          <a:lstStyle/>
          <a:p>
            <a:pPr eaLnBrk="1" fontAlgn="auto" hangingPunct="1">
              <a:spcAft>
                <a:spcPts val="0"/>
              </a:spcAft>
              <a:defRPr/>
            </a:pPr>
            <a:r>
              <a:rPr lang="en-US" sz="3800" smtClean="0">
                <a:solidFill>
                  <a:schemeClr val="tx2">
                    <a:satMod val="130000"/>
                  </a:schemeClr>
                </a:solidFill>
              </a:rPr>
              <a:t>Collaborative Black hole and Rushing Attack</a:t>
            </a:r>
          </a:p>
        </p:txBody>
      </p:sp>
      <p:sp>
        <p:nvSpPr>
          <p:cNvPr id="4" name="Oval 3"/>
          <p:cNvSpPr/>
          <p:nvPr/>
        </p:nvSpPr>
        <p:spPr>
          <a:xfrm>
            <a:off x="381000" y="38862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b="1" dirty="0">
                <a:solidFill>
                  <a:schemeClr val="tx1"/>
                </a:solidFill>
              </a:rPr>
              <a:t>S</a:t>
            </a:r>
          </a:p>
        </p:txBody>
      </p:sp>
      <p:sp>
        <p:nvSpPr>
          <p:cNvPr id="2" name="Oval 3"/>
          <p:cNvSpPr/>
          <p:nvPr/>
        </p:nvSpPr>
        <p:spPr>
          <a:xfrm>
            <a:off x="6781800" y="51054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a:solidFill>
                  <a:schemeClr val="tx1"/>
                </a:solidFill>
                <a:latin typeface="Times New Roman" pitchFamily="18" charset="0"/>
              </a:rPr>
              <a:t>c4</a:t>
            </a:r>
          </a:p>
        </p:txBody>
      </p:sp>
      <p:sp>
        <p:nvSpPr>
          <p:cNvPr id="3" name="Oval 3"/>
          <p:cNvSpPr/>
          <p:nvPr/>
        </p:nvSpPr>
        <p:spPr>
          <a:xfrm>
            <a:off x="685800" y="24384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a:solidFill>
                  <a:schemeClr val="tx1"/>
                </a:solidFill>
                <a:latin typeface="Times New Roman" pitchFamily="18" charset="0"/>
              </a:rPr>
              <a:t>a1</a:t>
            </a:r>
          </a:p>
        </p:txBody>
      </p:sp>
      <p:sp>
        <p:nvSpPr>
          <p:cNvPr id="5" name="Oval 3"/>
          <p:cNvSpPr/>
          <p:nvPr/>
        </p:nvSpPr>
        <p:spPr>
          <a:xfrm>
            <a:off x="1905000" y="50292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a:solidFill>
                  <a:schemeClr val="tx1"/>
                </a:solidFill>
                <a:latin typeface="Times New Roman" pitchFamily="18" charset="0"/>
              </a:rPr>
              <a:t>c1</a:t>
            </a:r>
          </a:p>
        </p:txBody>
      </p:sp>
      <p:sp>
        <p:nvSpPr>
          <p:cNvPr id="6" name="Oval 3"/>
          <p:cNvSpPr/>
          <p:nvPr/>
        </p:nvSpPr>
        <p:spPr>
          <a:xfrm>
            <a:off x="8001000" y="38862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dirty="0">
                <a:solidFill>
                  <a:schemeClr val="tx1"/>
                </a:solidFill>
                <a:latin typeface="Times New Roman" pitchFamily="18" charset="0"/>
              </a:rPr>
              <a:t>D</a:t>
            </a:r>
          </a:p>
        </p:txBody>
      </p:sp>
      <p:sp>
        <p:nvSpPr>
          <p:cNvPr id="7" name="Oval 3"/>
          <p:cNvSpPr/>
          <p:nvPr/>
        </p:nvSpPr>
        <p:spPr>
          <a:xfrm>
            <a:off x="7315200" y="22860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a:solidFill>
                  <a:schemeClr val="tx1"/>
                </a:solidFill>
                <a:latin typeface="Times New Roman" pitchFamily="18" charset="0"/>
              </a:rPr>
              <a:t>a3</a:t>
            </a:r>
          </a:p>
        </p:txBody>
      </p:sp>
      <p:sp>
        <p:nvSpPr>
          <p:cNvPr id="10" name="Explosion 1 7"/>
          <p:cNvSpPr/>
          <p:nvPr/>
        </p:nvSpPr>
        <p:spPr>
          <a:xfrm>
            <a:off x="3810000" y="1676400"/>
            <a:ext cx="1066800" cy="1066800"/>
          </a:xfrm>
          <a:prstGeom prst="irregularSeal1">
            <a:avLst/>
          </a:prstGeom>
          <a:gradFill>
            <a:gsLst>
              <a:gs pos="0">
                <a:srgbClr val="FFF200"/>
              </a:gs>
              <a:gs pos="45000">
                <a:srgbClr val="FF7A00"/>
              </a:gs>
              <a:gs pos="70000">
                <a:srgbClr val="FF0300"/>
              </a:gs>
              <a:gs pos="100000">
                <a:srgbClr val="4D0808"/>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600" b="1">
                <a:solidFill>
                  <a:srgbClr val="002060"/>
                </a:solidFill>
                <a:latin typeface="Times New Roman" pitchFamily="18" charset="0"/>
              </a:rPr>
              <a:t>R1</a:t>
            </a:r>
          </a:p>
        </p:txBody>
      </p:sp>
      <p:sp>
        <p:nvSpPr>
          <p:cNvPr id="8" name="Oval 3"/>
          <p:cNvSpPr/>
          <p:nvPr/>
        </p:nvSpPr>
        <p:spPr>
          <a:xfrm>
            <a:off x="5486400" y="57150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a:solidFill>
                  <a:schemeClr val="tx1"/>
                </a:solidFill>
                <a:latin typeface="Times New Roman" pitchFamily="18" charset="0"/>
              </a:rPr>
              <a:t>c3</a:t>
            </a:r>
          </a:p>
        </p:txBody>
      </p:sp>
      <p:sp>
        <p:nvSpPr>
          <p:cNvPr id="9" name="Oval 3"/>
          <p:cNvSpPr/>
          <p:nvPr/>
        </p:nvSpPr>
        <p:spPr>
          <a:xfrm>
            <a:off x="3352800" y="55626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a:solidFill>
                  <a:schemeClr val="tx1"/>
                </a:solidFill>
                <a:latin typeface="Times New Roman" pitchFamily="18" charset="0"/>
              </a:rPr>
              <a:t>c2</a:t>
            </a:r>
          </a:p>
        </p:txBody>
      </p:sp>
      <p:sp>
        <p:nvSpPr>
          <p:cNvPr id="11" name="Explosion 1 7"/>
          <p:cNvSpPr/>
          <p:nvPr/>
        </p:nvSpPr>
        <p:spPr>
          <a:xfrm>
            <a:off x="1905000" y="1371600"/>
            <a:ext cx="990600" cy="990600"/>
          </a:xfrm>
          <a:prstGeom prst="irregularSeal1">
            <a:avLst/>
          </a:prstGeom>
          <a:gradFill>
            <a:gsLst>
              <a:gs pos="0">
                <a:srgbClr val="FFF200"/>
              </a:gs>
              <a:gs pos="45000">
                <a:srgbClr val="FF7A00"/>
              </a:gs>
              <a:gs pos="70000">
                <a:srgbClr val="FF0300"/>
              </a:gs>
              <a:gs pos="100000">
                <a:srgbClr val="4D0808"/>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600" b="1">
                <a:solidFill>
                  <a:srgbClr val="002060"/>
                </a:solidFill>
                <a:latin typeface="Times New Roman" pitchFamily="18" charset="0"/>
              </a:rPr>
              <a:t>BH1</a:t>
            </a:r>
          </a:p>
        </p:txBody>
      </p:sp>
      <p:sp>
        <p:nvSpPr>
          <p:cNvPr id="12" name="Oval 3"/>
          <p:cNvSpPr/>
          <p:nvPr/>
        </p:nvSpPr>
        <p:spPr>
          <a:xfrm>
            <a:off x="5867400" y="16764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a:solidFill>
                  <a:schemeClr val="tx1"/>
                </a:solidFill>
                <a:latin typeface="Times New Roman" pitchFamily="18" charset="0"/>
              </a:rPr>
              <a:t>a2</a:t>
            </a:r>
          </a:p>
        </p:txBody>
      </p:sp>
      <p:sp>
        <p:nvSpPr>
          <p:cNvPr id="41" name="Oval 3"/>
          <p:cNvSpPr/>
          <p:nvPr/>
        </p:nvSpPr>
        <p:spPr>
          <a:xfrm>
            <a:off x="3810000" y="30480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dirty="0">
                <a:solidFill>
                  <a:schemeClr val="tx1"/>
                </a:solidFill>
                <a:latin typeface="Times New Roman" pitchFamily="18" charset="0"/>
              </a:rPr>
              <a:t>b2</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Footer Placeholder 9"/>
          <p:cNvSpPr>
            <a:spLocks noGrp="1"/>
          </p:cNvSpPr>
          <p:nvPr>
            <p:ph type="ftr" sz="quarter" idx="11"/>
          </p:nvPr>
        </p:nvSpPr>
        <p:spPr bwMode="auto">
          <a:noFill/>
          <a:ln>
            <a:miter lim="800000"/>
            <a:headEnd/>
            <a:tailEnd/>
          </a:ln>
        </p:spPr>
        <p:txBody>
          <a:bodyPr/>
          <a:lstStyle/>
          <a:p>
            <a:r>
              <a:rPr lang="en-IN" altLang="en-US" smtClean="0"/>
              <a:t>Neelima Gupta, Dept. of Computer Sc., University of Delhi</a:t>
            </a:r>
            <a:endParaRPr lang="en-US" altLang="en-US"/>
          </a:p>
        </p:txBody>
      </p:sp>
      <p:sp>
        <p:nvSpPr>
          <p:cNvPr id="25602" name="Rectangle 4"/>
          <p:cNvSpPr>
            <a:spLocks noGrp="1" noChangeArrowheads="1"/>
          </p:cNvSpPr>
          <p:nvPr>
            <p:ph type="title"/>
          </p:nvPr>
        </p:nvSpPr>
        <p:spPr/>
        <p:txBody>
          <a:bodyPr>
            <a:normAutofit fontScale="90000"/>
          </a:bodyPr>
          <a:lstStyle/>
          <a:p>
            <a:pPr eaLnBrk="1" fontAlgn="auto" hangingPunct="1">
              <a:spcAft>
                <a:spcPts val="0"/>
              </a:spcAft>
              <a:defRPr/>
            </a:pPr>
            <a:r>
              <a:rPr lang="en-US" sz="3800" smtClean="0">
                <a:solidFill>
                  <a:schemeClr val="tx2">
                    <a:satMod val="130000"/>
                  </a:schemeClr>
                </a:solidFill>
              </a:rPr>
              <a:t>Collaborative Black hole and Rushing Attack (cont.)</a:t>
            </a:r>
          </a:p>
        </p:txBody>
      </p:sp>
      <p:sp>
        <p:nvSpPr>
          <p:cNvPr id="4" name="Oval 3"/>
          <p:cNvSpPr/>
          <p:nvPr/>
        </p:nvSpPr>
        <p:spPr>
          <a:xfrm>
            <a:off x="381000" y="38862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b="1" dirty="0">
                <a:solidFill>
                  <a:schemeClr val="tx1"/>
                </a:solidFill>
              </a:rPr>
              <a:t>S</a:t>
            </a:r>
          </a:p>
        </p:txBody>
      </p:sp>
      <p:sp>
        <p:nvSpPr>
          <p:cNvPr id="2" name="Oval 3"/>
          <p:cNvSpPr/>
          <p:nvPr/>
        </p:nvSpPr>
        <p:spPr>
          <a:xfrm>
            <a:off x="6781800" y="51054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a:solidFill>
                  <a:schemeClr val="tx1"/>
                </a:solidFill>
                <a:latin typeface="Times New Roman" pitchFamily="18" charset="0"/>
              </a:rPr>
              <a:t>c4</a:t>
            </a:r>
          </a:p>
        </p:txBody>
      </p:sp>
      <p:sp>
        <p:nvSpPr>
          <p:cNvPr id="3" name="Oval 3"/>
          <p:cNvSpPr/>
          <p:nvPr/>
        </p:nvSpPr>
        <p:spPr>
          <a:xfrm>
            <a:off x="685800" y="24384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a:solidFill>
                  <a:schemeClr val="tx1"/>
                </a:solidFill>
                <a:latin typeface="Times New Roman" pitchFamily="18" charset="0"/>
              </a:rPr>
              <a:t>a1</a:t>
            </a:r>
          </a:p>
        </p:txBody>
      </p:sp>
      <p:sp>
        <p:nvSpPr>
          <p:cNvPr id="5" name="Oval 3"/>
          <p:cNvSpPr/>
          <p:nvPr/>
        </p:nvSpPr>
        <p:spPr>
          <a:xfrm>
            <a:off x="1905000" y="50292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a:solidFill>
                  <a:schemeClr val="tx1"/>
                </a:solidFill>
                <a:latin typeface="Times New Roman" pitchFamily="18" charset="0"/>
              </a:rPr>
              <a:t>c1</a:t>
            </a:r>
          </a:p>
        </p:txBody>
      </p:sp>
      <p:sp>
        <p:nvSpPr>
          <p:cNvPr id="6" name="Oval 3"/>
          <p:cNvSpPr/>
          <p:nvPr/>
        </p:nvSpPr>
        <p:spPr>
          <a:xfrm>
            <a:off x="8001000" y="38862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dirty="0">
                <a:solidFill>
                  <a:schemeClr val="tx1"/>
                </a:solidFill>
                <a:latin typeface="Times New Roman" pitchFamily="18" charset="0"/>
              </a:rPr>
              <a:t>D</a:t>
            </a:r>
          </a:p>
        </p:txBody>
      </p:sp>
      <p:sp>
        <p:nvSpPr>
          <p:cNvPr id="29705" name="Explosion 1 7"/>
          <p:cNvSpPr>
            <a:spLocks noChangeArrowheads="1"/>
          </p:cNvSpPr>
          <p:nvPr/>
        </p:nvSpPr>
        <p:spPr bwMode="auto">
          <a:xfrm rot="637945">
            <a:off x="3733800" y="1676400"/>
            <a:ext cx="1066800" cy="1066800"/>
          </a:xfrm>
          <a:prstGeom prst="irregularSeal1">
            <a:avLst/>
          </a:prstGeom>
          <a:gradFill rotWithShape="0">
            <a:gsLst>
              <a:gs pos="0">
                <a:srgbClr val="FFF200"/>
              </a:gs>
              <a:gs pos="45000">
                <a:srgbClr val="FF7A00"/>
              </a:gs>
              <a:gs pos="70000">
                <a:srgbClr val="FF0300"/>
              </a:gs>
              <a:gs pos="100000">
                <a:srgbClr val="4D0808"/>
              </a:gs>
            </a:gsLst>
            <a:lin ang="5400000"/>
          </a:gradFill>
          <a:ln w="25400" algn="ctr">
            <a:solidFill>
              <a:srgbClr val="26697A"/>
            </a:solidFill>
            <a:miter lim="800000"/>
            <a:headEnd/>
            <a:tailEnd/>
          </a:ln>
        </p:spPr>
        <p:txBody>
          <a:bodyPr anchor="ctr"/>
          <a:lstStyle/>
          <a:p>
            <a:pPr algn="ctr"/>
            <a:r>
              <a:rPr lang="en-US" sz="1600" b="1">
                <a:solidFill>
                  <a:srgbClr val="002060"/>
                </a:solidFill>
              </a:rPr>
              <a:t>R1</a:t>
            </a:r>
          </a:p>
        </p:txBody>
      </p:sp>
      <p:sp>
        <p:nvSpPr>
          <p:cNvPr id="8" name="Oval 3"/>
          <p:cNvSpPr/>
          <p:nvPr/>
        </p:nvSpPr>
        <p:spPr>
          <a:xfrm>
            <a:off x="5486400" y="57150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a:solidFill>
                  <a:schemeClr val="tx1"/>
                </a:solidFill>
                <a:latin typeface="Times New Roman" pitchFamily="18" charset="0"/>
              </a:rPr>
              <a:t>c3</a:t>
            </a:r>
          </a:p>
        </p:txBody>
      </p:sp>
      <p:sp>
        <p:nvSpPr>
          <p:cNvPr id="9" name="Oval 3"/>
          <p:cNvSpPr/>
          <p:nvPr/>
        </p:nvSpPr>
        <p:spPr>
          <a:xfrm>
            <a:off x="3352800" y="55626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a:solidFill>
                  <a:schemeClr val="tx1"/>
                </a:solidFill>
                <a:latin typeface="Times New Roman" pitchFamily="18" charset="0"/>
              </a:rPr>
              <a:t>c2</a:t>
            </a:r>
          </a:p>
        </p:txBody>
      </p:sp>
      <p:sp>
        <p:nvSpPr>
          <p:cNvPr id="11" name="Explosion 1 7"/>
          <p:cNvSpPr/>
          <p:nvPr/>
        </p:nvSpPr>
        <p:spPr>
          <a:xfrm>
            <a:off x="1905000" y="1371600"/>
            <a:ext cx="990600" cy="990600"/>
          </a:xfrm>
          <a:prstGeom prst="irregularSeal1">
            <a:avLst/>
          </a:prstGeom>
          <a:gradFill>
            <a:gsLst>
              <a:gs pos="0">
                <a:srgbClr val="FFF200"/>
              </a:gs>
              <a:gs pos="45000">
                <a:srgbClr val="FF7A00"/>
              </a:gs>
              <a:gs pos="70000">
                <a:srgbClr val="FF0300"/>
              </a:gs>
              <a:gs pos="100000">
                <a:srgbClr val="4D0808"/>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600" b="1">
                <a:solidFill>
                  <a:srgbClr val="002060"/>
                </a:solidFill>
                <a:latin typeface="Times New Roman" pitchFamily="18" charset="0"/>
              </a:rPr>
              <a:t>BH1</a:t>
            </a:r>
          </a:p>
        </p:txBody>
      </p:sp>
      <p:sp>
        <p:nvSpPr>
          <p:cNvPr id="29709" name="Line 15"/>
          <p:cNvSpPr>
            <a:spLocks noChangeShapeType="1"/>
          </p:cNvSpPr>
          <p:nvPr/>
        </p:nvSpPr>
        <p:spPr bwMode="auto">
          <a:xfrm flipV="1">
            <a:off x="762000" y="3200400"/>
            <a:ext cx="152400" cy="685800"/>
          </a:xfrm>
          <a:prstGeom prst="line">
            <a:avLst/>
          </a:prstGeom>
          <a:noFill/>
          <a:ln w="9525">
            <a:solidFill>
              <a:schemeClr val="tx1"/>
            </a:solidFill>
            <a:round/>
            <a:headEnd/>
            <a:tailEnd type="triangle" w="med" len="med"/>
          </a:ln>
        </p:spPr>
        <p:txBody>
          <a:bodyPr/>
          <a:lstStyle/>
          <a:p>
            <a:endParaRPr lang="en-US"/>
          </a:p>
        </p:txBody>
      </p:sp>
      <p:sp>
        <p:nvSpPr>
          <p:cNvPr id="29712" name="Line 16"/>
          <p:cNvSpPr>
            <a:spLocks noChangeShapeType="1"/>
          </p:cNvSpPr>
          <p:nvPr/>
        </p:nvSpPr>
        <p:spPr bwMode="auto">
          <a:xfrm flipV="1">
            <a:off x="1143000" y="1752600"/>
            <a:ext cx="762000" cy="685800"/>
          </a:xfrm>
          <a:prstGeom prst="line">
            <a:avLst/>
          </a:prstGeom>
          <a:noFill/>
          <a:ln w="9525">
            <a:solidFill>
              <a:schemeClr val="tx1"/>
            </a:solidFill>
            <a:round/>
            <a:headEnd/>
            <a:tailEnd type="triangle" w="med" len="med"/>
          </a:ln>
        </p:spPr>
        <p:txBody>
          <a:bodyPr/>
          <a:lstStyle/>
          <a:p>
            <a:endParaRPr lang="en-US"/>
          </a:p>
        </p:txBody>
      </p:sp>
      <p:sp>
        <p:nvSpPr>
          <p:cNvPr id="29713" name="Line 17"/>
          <p:cNvSpPr>
            <a:spLocks noChangeShapeType="1"/>
          </p:cNvSpPr>
          <p:nvPr/>
        </p:nvSpPr>
        <p:spPr bwMode="auto">
          <a:xfrm flipV="1">
            <a:off x="4191000" y="5943600"/>
            <a:ext cx="1371600" cy="0"/>
          </a:xfrm>
          <a:prstGeom prst="line">
            <a:avLst/>
          </a:prstGeom>
          <a:noFill/>
          <a:ln w="9525">
            <a:solidFill>
              <a:schemeClr val="tx1"/>
            </a:solidFill>
            <a:round/>
            <a:headEnd/>
            <a:tailEnd type="triangle" w="med" len="med"/>
          </a:ln>
        </p:spPr>
        <p:txBody>
          <a:bodyPr/>
          <a:lstStyle/>
          <a:p>
            <a:endParaRPr lang="en-US"/>
          </a:p>
        </p:txBody>
      </p:sp>
      <p:sp>
        <p:nvSpPr>
          <p:cNvPr id="29714" name="Line 18"/>
          <p:cNvSpPr>
            <a:spLocks noChangeShapeType="1"/>
          </p:cNvSpPr>
          <p:nvPr/>
        </p:nvSpPr>
        <p:spPr bwMode="auto">
          <a:xfrm>
            <a:off x="2667000" y="5638800"/>
            <a:ext cx="685800" cy="228600"/>
          </a:xfrm>
          <a:prstGeom prst="line">
            <a:avLst/>
          </a:prstGeom>
          <a:noFill/>
          <a:ln w="9525">
            <a:solidFill>
              <a:schemeClr val="tx1"/>
            </a:solidFill>
            <a:round/>
            <a:headEnd/>
            <a:tailEnd type="triangle" w="med" len="med"/>
          </a:ln>
        </p:spPr>
        <p:txBody>
          <a:bodyPr/>
          <a:lstStyle/>
          <a:p>
            <a:endParaRPr lang="en-US"/>
          </a:p>
        </p:txBody>
      </p:sp>
      <p:sp>
        <p:nvSpPr>
          <p:cNvPr id="10" name="Line 19"/>
          <p:cNvSpPr>
            <a:spLocks noChangeShapeType="1"/>
          </p:cNvSpPr>
          <p:nvPr/>
        </p:nvSpPr>
        <p:spPr bwMode="auto">
          <a:xfrm>
            <a:off x="1066800" y="4572000"/>
            <a:ext cx="914400" cy="685800"/>
          </a:xfrm>
          <a:prstGeom prst="line">
            <a:avLst/>
          </a:prstGeom>
          <a:noFill/>
          <a:ln w="9525">
            <a:solidFill>
              <a:schemeClr val="tx1"/>
            </a:solidFill>
            <a:round/>
            <a:headEnd/>
            <a:tailEnd type="triangle" w="med" len="med"/>
          </a:ln>
        </p:spPr>
        <p:txBody>
          <a:bodyPr/>
          <a:lstStyle/>
          <a:p>
            <a:endParaRPr lang="en-US"/>
          </a:p>
        </p:txBody>
      </p:sp>
      <p:sp>
        <p:nvSpPr>
          <p:cNvPr id="29716" name="TextBox 20"/>
          <p:cNvSpPr txBox="1">
            <a:spLocks noChangeArrowheads="1"/>
          </p:cNvSpPr>
          <p:nvPr/>
        </p:nvSpPr>
        <p:spPr bwMode="auto">
          <a:xfrm rot="-2354177">
            <a:off x="995363" y="1566863"/>
            <a:ext cx="990600" cy="369887"/>
          </a:xfrm>
          <a:prstGeom prst="rect">
            <a:avLst/>
          </a:prstGeom>
          <a:noFill/>
          <a:ln w="9525">
            <a:noFill/>
            <a:miter lim="800000"/>
            <a:headEnd/>
            <a:tailEnd/>
          </a:ln>
        </p:spPr>
        <p:txBody>
          <a:bodyPr>
            <a:spAutoFit/>
          </a:bodyPr>
          <a:lstStyle/>
          <a:p>
            <a:r>
              <a:rPr lang="en-US"/>
              <a:t>RREQ</a:t>
            </a:r>
          </a:p>
        </p:txBody>
      </p:sp>
      <p:sp>
        <p:nvSpPr>
          <p:cNvPr id="29715" name="TextBox 20"/>
          <p:cNvSpPr txBox="1">
            <a:spLocks noChangeArrowheads="1"/>
          </p:cNvSpPr>
          <p:nvPr/>
        </p:nvSpPr>
        <p:spPr bwMode="auto">
          <a:xfrm rot="-4734209">
            <a:off x="69057" y="3283743"/>
            <a:ext cx="990600" cy="366713"/>
          </a:xfrm>
          <a:prstGeom prst="rect">
            <a:avLst/>
          </a:prstGeom>
          <a:noFill/>
          <a:ln w="9525">
            <a:noFill/>
            <a:miter lim="800000"/>
            <a:headEnd/>
            <a:tailEnd/>
          </a:ln>
        </p:spPr>
        <p:txBody>
          <a:bodyPr>
            <a:spAutoFit/>
          </a:bodyPr>
          <a:lstStyle/>
          <a:p>
            <a:r>
              <a:rPr lang="en-US"/>
              <a:t>RREQ</a:t>
            </a:r>
          </a:p>
        </p:txBody>
      </p:sp>
      <p:sp>
        <p:nvSpPr>
          <p:cNvPr id="13" name="TextBox 20"/>
          <p:cNvSpPr txBox="1">
            <a:spLocks noChangeArrowheads="1"/>
          </p:cNvSpPr>
          <p:nvPr/>
        </p:nvSpPr>
        <p:spPr bwMode="auto">
          <a:xfrm rot="2599938">
            <a:off x="1143000" y="4572000"/>
            <a:ext cx="990600" cy="366713"/>
          </a:xfrm>
          <a:prstGeom prst="rect">
            <a:avLst/>
          </a:prstGeom>
          <a:noFill/>
          <a:ln w="9525">
            <a:noFill/>
            <a:miter lim="800000"/>
            <a:headEnd/>
            <a:tailEnd/>
          </a:ln>
        </p:spPr>
        <p:txBody>
          <a:bodyPr>
            <a:spAutoFit/>
          </a:bodyPr>
          <a:lstStyle/>
          <a:p>
            <a:r>
              <a:rPr lang="en-US"/>
              <a:t>RREQ</a:t>
            </a:r>
          </a:p>
        </p:txBody>
      </p:sp>
      <p:sp>
        <p:nvSpPr>
          <p:cNvPr id="29719" name="TextBox 20"/>
          <p:cNvSpPr txBox="1">
            <a:spLocks noChangeArrowheads="1"/>
          </p:cNvSpPr>
          <p:nvPr/>
        </p:nvSpPr>
        <p:spPr bwMode="auto">
          <a:xfrm rot="1295548">
            <a:off x="2743200" y="5410200"/>
            <a:ext cx="990600" cy="366713"/>
          </a:xfrm>
          <a:prstGeom prst="rect">
            <a:avLst/>
          </a:prstGeom>
          <a:noFill/>
          <a:ln w="9525">
            <a:noFill/>
            <a:miter lim="800000"/>
            <a:headEnd/>
            <a:tailEnd/>
          </a:ln>
        </p:spPr>
        <p:txBody>
          <a:bodyPr>
            <a:spAutoFit/>
          </a:bodyPr>
          <a:lstStyle/>
          <a:p>
            <a:r>
              <a:rPr lang="en-US"/>
              <a:t>RREQ</a:t>
            </a:r>
          </a:p>
        </p:txBody>
      </p:sp>
      <p:sp>
        <p:nvSpPr>
          <p:cNvPr id="29720" name="TextBox 20"/>
          <p:cNvSpPr txBox="1">
            <a:spLocks noChangeArrowheads="1"/>
          </p:cNvSpPr>
          <p:nvPr/>
        </p:nvSpPr>
        <p:spPr bwMode="auto">
          <a:xfrm>
            <a:off x="4343400" y="5562600"/>
            <a:ext cx="990600" cy="366713"/>
          </a:xfrm>
          <a:prstGeom prst="rect">
            <a:avLst/>
          </a:prstGeom>
          <a:noFill/>
          <a:ln w="9525">
            <a:noFill/>
            <a:miter lim="800000"/>
            <a:headEnd/>
            <a:tailEnd/>
          </a:ln>
        </p:spPr>
        <p:txBody>
          <a:bodyPr>
            <a:spAutoFit/>
          </a:bodyPr>
          <a:lstStyle/>
          <a:p>
            <a:r>
              <a:rPr lang="en-US"/>
              <a:t>RREQ</a:t>
            </a:r>
          </a:p>
        </p:txBody>
      </p:sp>
      <p:sp>
        <p:nvSpPr>
          <p:cNvPr id="29721" name="Line 25"/>
          <p:cNvSpPr>
            <a:spLocks noChangeShapeType="1"/>
          </p:cNvSpPr>
          <p:nvPr/>
        </p:nvSpPr>
        <p:spPr bwMode="auto">
          <a:xfrm flipH="1">
            <a:off x="1447800" y="1981200"/>
            <a:ext cx="685800" cy="609600"/>
          </a:xfrm>
          <a:prstGeom prst="line">
            <a:avLst/>
          </a:prstGeom>
          <a:noFill/>
          <a:ln w="9525">
            <a:solidFill>
              <a:schemeClr val="tx1"/>
            </a:solidFill>
            <a:round/>
            <a:headEnd/>
            <a:tailEnd type="triangle" w="med" len="med"/>
          </a:ln>
        </p:spPr>
        <p:txBody>
          <a:bodyPr/>
          <a:lstStyle/>
          <a:p>
            <a:endParaRPr lang="en-US"/>
          </a:p>
        </p:txBody>
      </p:sp>
      <p:sp>
        <p:nvSpPr>
          <p:cNvPr id="29722" name="Line 26"/>
          <p:cNvSpPr>
            <a:spLocks noChangeShapeType="1"/>
          </p:cNvSpPr>
          <p:nvPr/>
        </p:nvSpPr>
        <p:spPr bwMode="auto">
          <a:xfrm flipH="1" flipV="1">
            <a:off x="4191000" y="6096000"/>
            <a:ext cx="1295400" cy="0"/>
          </a:xfrm>
          <a:prstGeom prst="line">
            <a:avLst/>
          </a:prstGeom>
          <a:noFill/>
          <a:ln w="9525">
            <a:solidFill>
              <a:schemeClr val="tx1"/>
            </a:solidFill>
            <a:round/>
            <a:headEnd/>
            <a:tailEnd type="triangle" w="med" len="med"/>
          </a:ln>
        </p:spPr>
        <p:txBody>
          <a:bodyPr/>
          <a:lstStyle/>
          <a:p>
            <a:endParaRPr lang="en-US"/>
          </a:p>
        </p:txBody>
      </p:sp>
      <p:sp>
        <p:nvSpPr>
          <p:cNvPr id="29723" name="TextBox 20"/>
          <p:cNvSpPr txBox="1">
            <a:spLocks noChangeArrowheads="1"/>
          </p:cNvSpPr>
          <p:nvPr/>
        </p:nvSpPr>
        <p:spPr bwMode="auto">
          <a:xfrm rot="-2563233">
            <a:off x="1517650" y="2216150"/>
            <a:ext cx="990600" cy="366713"/>
          </a:xfrm>
          <a:prstGeom prst="rect">
            <a:avLst/>
          </a:prstGeom>
          <a:noFill/>
          <a:ln w="9525">
            <a:noFill/>
            <a:miter lim="800000"/>
            <a:headEnd/>
            <a:tailEnd/>
          </a:ln>
        </p:spPr>
        <p:txBody>
          <a:bodyPr>
            <a:spAutoFit/>
          </a:bodyPr>
          <a:lstStyle/>
          <a:p>
            <a:r>
              <a:rPr lang="en-US"/>
              <a:t>RREP</a:t>
            </a:r>
          </a:p>
        </p:txBody>
      </p:sp>
      <p:sp>
        <p:nvSpPr>
          <p:cNvPr id="29724" name="TextBox 20"/>
          <p:cNvSpPr txBox="1">
            <a:spLocks noChangeArrowheads="1"/>
          </p:cNvSpPr>
          <p:nvPr/>
        </p:nvSpPr>
        <p:spPr bwMode="auto">
          <a:xfrm>
            <a:off x="4343400" y="6096000"/>
            <a:ext cx="990600" cy="366713"/>
          </a:xfrm>
          <a:prstGeom prst="rect">
            <a:avLst/>
          </a:prstGeom>
          <a:noFill/>
          <a:ln w="9525">
            <a:noFill/>
            <a:miter lim="800000"/>
            <a:headEnd/>
            <a:tailEnd/>
          </a:ln>
        </p:spPr>
        <p:txBody>
          <a:bodyPr>
            <a:spAutoFit/>
          </a:bodyPr>
          <a:lstStyle/>
          <a:p>
            <a:r>
              <a:rPr lang="en-US"/>
              <a:t>RREP</a:t>
            </a:r>
          </a:p>
        </p:txBody>
      </p:sp>
      <p:sp>
        <p:nvSpPr>
          <p:cNvPr id="29725" name="Line 29"/>
          <p:cNvSpPr>
            <a:spLocks noChangeShapeType="1"/>
          </p:cNvSpPr>
          <p:nvPr/>
        </p:nvSpPr>
        <p:spPr bwMode="auto">
          <a:xfrm>
            <a:off x="2895600" y="1752600"/>
            <a:ext cx="914400" cy="304800"/>
          </a:xfrm>
          <a:prstGeom prst="line">
            <a:avLst/>
          </a:prstGeom>
          <a:noFill/>
          <a:ln w="9525">
            <a:solidFill>
              <a:schemeClr val="tx1"/>
            </a:solidFill>
            <a:round/>
            <a:headEnd/>
            <a:tailEnd type="triangle" w="med" len="med"/>
          </a:ln>
        </p:spPr>
        <p:txBody>
          <a:bodyPr/>
          <a:lstStyle/>
          <a:p>
            <a:endParaRPr lang="en-US"/>
          </a:p>
        </p:txBody>
      </p:sp>
      <p:sp>
        <p:nvSpPr>
          <p:cNvPr id="29726" name="Line 30"/>
          <p:cNvSpPr>
            <a:spLocks noChangeShapeType="1"/>
          </p:cNvSpPr>
          <p:nvPr/>
        </p:nvSpPr>
        <p:spPr bwMode="auto">
          <a:xfrm flipV="1">
            <a:off x="7543800" y="4572000"/>
            <a:ext cx="609600" cy="685800"/>
          </a:xfrm>
          <a:prstGeom prst="line">
            <a:avLst/>
          </a:prstGeom>
          <a:noFill/>
          <a:ln w="9525">
            <a:solidFill>
              <a:schemeClr val="tx1"/>
            </a:solidFill>
            <a:prstDash val="lgDash"/>
            <a:round/>
            <a:headEnd/>
            <a:tailEnd type="triangle" w="med" len="med"/>
          </a:ln>
        </p:spPr>
        <p:txBody>
          <a:bodyPr/>
          <a:lstStyle/>
          <a:p>
            <a:endParaRPr lang="en-US"/>
          </a:p>
        </p:txBody>
      </p:sp>
      <p:sp>
        <p:nvSpPr>
          <p:cNvPr id="29727" name="Line 31"/>
          <p:cNvSpPr>
            <a:spLocks noChangeShapeType="1"/>
          </p:cNvSpPr>
          <p:nvPr/>
        </p:nvSpPr>
        <p:spPr bwMode="auto">
          <a:xfrm flipV="1">
            <a:off x="6324600" y="5638800"/>
            <a:ext cx="533400" cy="304800"/>
          </a:xfrm>
          <a:prstGeom prst="line">
            <a:avLst/>
          </a:prstGeom>
          <a:noFill/>
          <a:ln w="9525">
            <a:solidFill>
              <a:schemeClr val="tx1"/>
            </a:solidFill>
            <a:prstDash val="lgDash"/>
            <a:round/>
            <a:headEnd/>
            <a:tailEnd type="triangle" w="med" len="med"/>
          </a:ln>
        </p:spPr>
        <p:txBody>
          <a:bodyPr/>
          <a:lstStyle/>
          <a:p>
            <a:endParaRPr lang="en-US"/>
          </a:p>
        </p:txBody>
      </p:sp>
      <p:sp>
        <p:nvSpPr>
          <p:cNvPr id="29728" name="Line 32"/>
          <p:cNvSpPr>
            <a:spLocks noChangeShapeType="1"/>
          </p:cNvSpPr>
          <p:nvPr/>
        </p:nvSpPr>
        <p:spPr bwMode="auto">
          <a:xfrm>
            <a:off x="7696200" y="3048000"/>
            <a:ext cx="609600" cy="914400"/>
          </a:xfrm>
          <a:prstGeom prst="line">
            <a:avLst/>
          </a:prstGeom>
          <a:noFill/>
          <a:ln w="9525">
            <a:solidFill>
              <a:schemeClr val="tx1"/>
            </a:solidFill>
            <a:prstDash val="lgDash"/>
            <a:round/>
            <a:headEnd/>
            <a:tailEnd type="triangle" w="med" len="med"/>
          </a:ln>
        </p:spPr>
        <p:txBody>
          <a:bodyPr/>
          <a:lstStyle/>
          <a:p>
            <a:endParaRPr lang="en-US"/>
          </a:p>
        </p:txBody>
      </p:sp>
      <p:sp>
        <p:nvSpPr>
          <p:cNvPr id="7" name="Oval 3"/>
          <p:cNvSpPr/>
          <p:nvPr/>
        </p:nvSpPr>
        <p:spPr>
          <a:xfrm>
            <a:off x="6934200" y="24384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a:solidFill>
                  <a:schemeClr val="tx1"/>
                </a:solidFill>
                <a:latin typeface="Times New Roman" pitchFamily="18" charset="0"/>
              </a:rPr>
              <a:t>a3</a:t>
            </a:r>
          </a:p>
        </p:txBody>
      </p:sp>
      <p:sp>
        <p:nvSpPr>
          <p:cNvPr id="12" name="Oval 3"/>
          <p:cNvSpPr/>
          <p:nvPr/>
        </p:nvSpPr>
        <p:spPr>
          <a:xfrm>
            <a:off x="5410200" y="17526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a:solidFill>
                  <a:schemeClr val="tx1"/>
                </a:solidFill>
                <a:latin typeface="Times New Roman" pitchFamily="18" charset="0"/>
              </a:rPr>
              <a:t>a2</a:t>
            </a:r>
          </a:p>
        </p:txBody>
      </p:sp>
      <p:sp>
        <p:nvSpPr>
          <p:cNvPr id="29735" name="Line 39"/>
          <p:cNvSpPr>
            <a:spLocks noChangeShapeType="1"/>
          </p:cNvSpPr>
          <p:nvPr/>
        </p:nvSpPr>
        <p:spPr bwMode="auto">
          <a:xfrm>
            <a:off x="6172200" y="2438400"/>
            <a:ext cx="762000" cy="457200"/>
          </a:xfrm>
          <a:prstGeom prst="line">
            <a:avLst/>
          </a:prstGeom>
          <a:noFill/>
          <a:ln w="9525">
            <a:solidFill>
              <a:schemeClr val="tx1"/>
            </a:solidFill>
            <a:round/>
            <a:headEnd/>
            <a:tailEnd type="triangle" w="med" len="med"/>
          </a:ln>
        </p:spPr>
        <p:txBody>
          <a:bodyPr/>
          <a:lstStyle/>
          <a:p>
            <a:endParaRPr lang="en-US"/>
          </a:p>
        </p:txBody>
      </p:sp>
      <p:sp>
        <p:nvSpPr>
          <p:cNvPr id="29736" name="Line 40"/>
          <p:cNvSpPr>
            <a:spLocks noChangeShapeType="1"/>
          </p:cNvSpPr>
          <p:nvPr/>
        </p:nvSpPr>
        <p:spPr bwMode="auto">
          <a:xfrm flipV="1">
            <a:off x="4724400" y="2209800"/>
            <a:ext cx="685800" cy="152400"/>
          </a:xfrm>
          <a:prstGeom prst="line">
            <a:avLst/>
          </a:prstGeom>
          <a:noFill/>
          <a:ln w="9525">
            <a:solidFill>
              <a:schemeClr val="tx1"/>
            </a:solidFill>
            <a:round/>
            <a:headEnd/>
            <a:tailEnd type="triangle" w="med" len="med"/>
          </a:ln>
        </p:spPr>
        <p:txBody>
          <a:bodyPr/>
          <a:lstStyle/>
          <a:p>
            <a:endParaRPr lang="en-US"/>
          </a:p>
        </p:txBody>
      </p:sp>
      <p:sp>
        <p:nvSpPr>
          <p:cNvPr id="36" name="TextBox 20"/>
          <p:cNvSpPr txBox="1">
            <a:spLocks noChangeArrowheads="1"/>
          </p:cNvSpPr>
          <p:nvPr/>
        </p:nvSpPr>
        <p:spPr bwMode="auto">
          <a:xfrm rot="1287213">
            <a:off x="2928938" y="1539875"/>
            <a:ext cx="990600" cy="366713"/>
          </a:xfrm>
          <a:prstGeom prst="rect">
            <a:avLst/>
          </a:prstGeom>
          <a:noFill/>
          <a:ln w="9525">
            <a:noFill/>
            <a:miter lim="800000"/>
            <a:headEnd/>
            <a:tailEnd/>
          </a:ln>
        </p:spPr>
        <p:txBody>
          <a:bodyPr>
            <a:spAutoFit/>
          </a:bodyPr>
          <a:lstStyle/>
          <a:p>
            <a:r>
              <a:rPr lang="en-US"/>
              <a:t>RREQ</a:t>
            </a:r>
          </a:p>
        </p:txBody>
      </p:sp>
      <p:sp>
        <p:nvSpPr>
          <p:cNvPr id="37" name="Line 25"/>
          <p:cNvSpPr>
            <a:spLocks noChangeShapeType="1"/>
          </p:cNvSpPr>
          <p:nvPr/>
        </p:nvSpPr>
        <p:spPr bwMode="auto">
          <a:xfrm flipH="1">
            <a:off x="914400" y="3200400"/>
            <a:ext cx="152400" cy="685800"/>
          </a:xfrm>
          <a:prstGeom prst="line">
            <a:avLst/>
          </a:prstGeom>
          <a:noFill/>
          <a:ln w="9525">
            <a:solidFill>
              <a:schemeClr val="tx1"/>
            </a:solidFill>
            <a:round/>
            <a:headEnd/>
            <a:tailEnd type="triangle" w="med" len="med"/>
          </a:ln>
        </p:spPr>
        <p:txBody>
          <a:bodyPr/>
          <a:lstStyle/>
          <a:p>
            <a:endParaRPr lang="en-US"/>
          </a:p>
        </p:txBody>
      </p:sp>
      <p:sp>
        <p:nvSpPr>
          <p:cNvPr id="38" name="TextBox 20"/>
          <p:cNvSpPr txBox="1">
            <a:spLocks noChangeArrowheads="1"/>
          </p:cNvSpPr>
          <p:nvPr/>
        </p:nvSpPr>
        <p:spPr bwMode="auto">
          <a:xfrm rot="-4234422">
            <a:off x="756444" y="3317082"/>
            <a:ext cx="990600" cy="366712"/>
          </a:xfrm>
          <a:prstGeom prst="rect">
            <a:avLst/>
          </a:prstGeom>
          <a:noFill/>
          <a:ln w="9525">
            <a:noFill/>
            <a:miter lim="800000"/>
            <a:headEnd/>
            <a:tailEnd/>
          </a:ln>
        </p:spPr>
        <p:txBody>
          <a:bodyPr>
            <a:spAutoFit/>
          </a:bodyPr>
          <a:lstStyle/>
          <a:p>
            <a:r>
              <a:rPr lang="en-US"/>
              <a:t>RREP</a:t>
            </a:r>
          </a:p>
        </p:txBody>
      </p:sp>
      <p:sp>
        <p:nvSpPr>
          <p:cNvPr id="39" name="Line 25"/>
          <p:cNvSpPr>
            <a:spLocks noChangeShapeType="1"/>
          </p:cNvSpPr>
          <p:nvPr/>
        </p:nvSpPr>
        <p:spPr bwMode="auto">
          <a:xfrm flipH="1" flipV="1">
            <a:off x="2514600" y="5715000"/>
            <a:ext cx="838200" cy="304800"/>
          </a:xfrm>
          <a:prstGeom prst="line">
            <a:avLst/>
          </a:prstGeom>
          <a:noFill/>
          <a:ln w="9525">
            <a:solidFill>
              <a:schemeClr val="tx1"/>
            </a:solidFill>
            <a:round/>
            <a:headEnd/>
            <a:tailEnd type="triangle" w="med" len="med"/>
          </a:ln>
        </p:spPr>
        <p:txBody>
          <a:bodyPr/>
          <a:lstStyle/>
          <a:p>
            <a:endParaRPr lang="en-US"/>
          </a:p>
        </p:txBody>
      </p:sp>
      <p:sp>
        <p:nvSpPr>
          <p:cNvPr id="40" name="TextBox 20"/>
          <p:cNvSpPr txBox="1">
            <a:spLocks noChangeArrowheads="1"/>
          </p:cNvSpPr>
          <p:nvPr/>
        </p:nvSpPr>
        <p:spPr bwMode="auto">
          <a:xfrm rot="1464606">
            <a:off x="2470150" y="5980113"/>
            <a:ext cx="990600" cy="366712"/>
          </a:xfrm>
          <a:prstGeom prst="rect">
            <a:avLst/>
          </a:prstGeom>
          <a:noFill/>
          <a:ln w="9525">
            <a:noFill/>
            <a:miter lim="800000"/>
            <a:headEnd/>
            <a:tailEnd/>
          </a:ln>
        </p:spPr>
        <p:txBody>
          <a:bodyPr>
            <a:spAutoFit/>
          </a:bodyPr>
          <a:lstStyle/>
          <a:p>
            <a:r>
              <a:rPr lang="en-US"/>
              <a:t>RREP</a:t>
            </a:r>
          </a:p>
        </p:txBody>
      </p:sp>
      <p:sp>
        <p:nvSpPr>
          <p:cNvPr id="41" name="Oval 3"/>
          <p:cNvSpPr/>
          <p:nvPr/>
        </p:nvSpPr>
        <p:spPr>
          <a:xfrm>
            <a:off x="3810000" y="30480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dirty="0">
                <a:solidFill>
                  <a:schemeClr val="tx1"/>
                </a:solidFill>
                <a:latin typeface="Times New Roman" pitchFamily="18" charset="0"/>
              </a:rPr>
              <a:t>b2</a:t>
            </a:r>
          </a:p>
        </p:txBody>
      </p:sp>
      <p:sp>
        <p:nvSpPr>
          <p:cNvPr id="45" name="Line 29"/>
          <p:cNvSpPr>
            <a:spLocks noChangeShapeType="1"/>
          </p:cNvSpPr>
          <p:nvPr/>
        </p:nvSpPr>
        <p:spPr bwMode="auto">
          <a:xfrm>
            <a:off x="2743200" y="2209800"/>
            <a:ext cx="1143000" cy="1066800"/>
          </a:xfrm>
          <a:prstGeom prst="line">
            <a:avLst/>
          </a:prstGeom>
          <a:noFill/>
          <a:ln w="9525">
            <a:solidFill>
              <a:schemeClr val="tx1"/>
            </a:solidFill>
            <a:round/>
            <a:headEnd/>
            <a:tailEnd type="triangle" w="med" len="med"/>
          </a:ln>
        </p:spPr>
        <p:txBody>
          <a:bodyPr/>
          <a:lstStyle/>
          <a:p>
            <a:endParaRPr lang="en-US"/>
          </a:p>
        </p:txBody>
      </p:sp>
      <p:sp>
        <p:nvSpPr>
          <p:cNvPr id="46" name="TextBox 20"/>
          <p:cNvSpPr txBox="1">
            <a:spLocks noChangeArrowheads="1"/>
          </p:cNvSpPr>
          <p:nvPr/>
        </p:nvSpPr>
        <p:spPr bwMode="auto">
          <a:xfrm rot="2702334">
            <a:off x="2623344" y="2607469"/>
            <a:ext cx="990600" cy="366712"/>
          </a:xfrm>
          <a:prstGeom prst="rect">
            <a:avLst/>
          </a:prstGeom>
          <a:noFill/>
          <a:ln w="9525">
            <a:noFill/>
            <a:miter lim="800000"/>
            <a:headEnd/>
            <a:tailEnd/>
          </a:ln>
        </p:spPr>
        <p:txBody>
          <a:bodyPr>
            <a:spAutoFit/>
          </a:bodyPr>
          <a:lstStyle/>
          <a:p>
            <a:r>
              <a:rPr lang="en-US"/>
              <a:t>RREQ</a:t>
            </a:r>
          </a:p>
        </p:txBody>
      </p:sp>
      <p:sp>
        <p:nvSpPr>
          <p:cNvPr id="48" name="TextBox 20"/>
          <p:cNvSpPr txBox="1">
            <a:spLocks noChangeArrowheads="1"/>
          </p:cNvSpPr>
          <p:nvPr/>
        </p:nvSpPr>
        <p:spPr bwMode="auto">
          <a:xfrm rot="-855118">
            <a:off x="4678363" y="2325688"/>
            <a:ext cx="990600" cy="366712"/>
          </a:xfrm>
          <a:prstGeom prst="rect">
            <a:avLst/>
          </a:prstGeom>
          <a:noFill/>
          <a:ln w="9525">
            <a:noFill/>
            <a:miter lim="800000"/>
            <a:headEnd/>
            <a:tailEnd/>
          </a:ln>
        </p:spPr>
        <p:txBody>
          <a:bodyPr>
            <a:spAutoFit/>
          </a:bodyPr>
          <a:lstStyle/>
          <a:p>
            <a:r>
              <a:rPr lang="en-US"/>
              <a:t>RREQ</a:t>
            </a:r>
          </a:p>
        </p:txBody>
      </p:sp>
      <p:sp>
        <p:nvSpPr>
          <p:cNvPr id="49" name="Line 39"/>
          <p:cNvSpPr>
            <a:spLocks noChangeShapeType="1"/>
          </p:cNvSpPr>
          <p:nvPr/>
        </p:nvSpPr>
        <p:spPr bwMode="auto">
          <a:xfrm flipV="1">
            <a:off x="4648200" y="2514600"/>
            <a:ext cx="1066800" cy="914400"/>
          </a:xfrm>
          <a:prstGeom prst="line">
            <a:avLst/>
          </a:prstGeom>
          <a:noFill/>
          <a:ln w="9525">
            <a:solidFill>
              <a:schemeClr val="tx1"/>
            </a:solidFill>
            <a:prstDash val="lgDash"/>
            <a:round/>
            <a:headEnd/>
            <a:tailEnd type="triangle" w="med" len="med"/>
          </a:ln>
        </p:spPr>
        <p:txBody>
          <a:bodyPr/>
          <a:lstStyle/>
          <a:p>
            <a:endParaRPr lang="en-US"/>
          </a:p>
        </p:txBody>
      </p:sp>
      <p:sp>
        <p:nvSpPr>
          <p:cNvPr id="50" name="TextBox 20"/>
          <p:cNvSpPr txBox="1">
            <a:spLocks noChangeArrowheads="1"/>
          </p:cNvSpPr>
          <p:nvPr/>
        </p:nvSpPr>
        <p:spPr bwMode="auto">
          <a:xfrm rot="-2634852">
            <a:off x="4865688" y="3035300"/>
            <a:ext cx="990600" cy="366713"/>
          </a:xfrm>
          <a:prstGeom prst="rect">
            <a:avLst/>
          </a:prstGeom>
          <a:noFill/>
          <a:ln w="9525">
            <a:noFill/>
            <a:miter lim="800000"/>
            <a:headEnd/>
            <a:tailEnd/>
          </a:ln>
        </p:spPr>
        <p:txBody>
          <a:bodyPr>
            <a:spAutoFit/>
          </a:bodyPr>
          <a:lstStyle/>
          <a:p>
            <a:r>
              <a:rPr lang="en-US"/>
              <a:t>RREQ</a:t>
            </a:r>
          </a:p>
        </p:txBody>
      </p:sp>
      <p:sp>
        <p:nvSpPr>
          <p:cNvPr id="52" name="Line 25"/>
          <p:cNvSpPr>
            <a:spLocks noChangeShapeType="1"/>
          </p:cNvSpPr>
          <p:nvPr/>
        </p:nvSpPr>
        <p:spPr bwMode="auto">
          <a:xfrm flipH="1" flipV="1">
            <a:off x="914400" y="4648200"/>
            <a:ext cx="990600" cy="762000"/>
          </a:xfrm>
          <a:prstGeom prst="line">
            <a:avLst/>
          </a:prstGeom>
          <a:noFill/>
          <a:ln w="9525">
            <a:solidFill>
              <a:schemeClr val="tx1"/>
            </a:solidFill>
            <a:round/>
            <a:headEnd/>
            <a:tailEnd type="triangle" w="med" len="med"/>
          </a:ln>
        </p:spPr>
        <p:txBody>
          <a:bodyPr/>
          <a:lstStyle/>
          <a:p>
            <a:endParaRPr lang="en-US"/>
          </a:p>
        </p:txBody>
      </p:sp>
      <p:sp>
        <p:nvSpPr>
          <p:cNvPr id="53" name="TextBox 20"/>
          <p:cNvSpPr txBox="1">
            <a:spLocks noChangeArrowheads="1"/>
          </p:cNvSpPr>
          <p:nvPr/>
        </p:nvSpPr>
        <p:spPr bwMode="auto">
          <a:xfrm rot="2128491">
            <a:off x="793750" y="5065713"/>
            <a:ext cx="990600" cy="366712"/>
          </a:xfrm>
          <a:prstGeom prst="rect">
            <a:avLst/>
          </a:prstGeom>
          <a:noFill/>
          <a:ln w="9525">
            <a:noFill/>
            <a:miter lim="800000"/>
            <a:headEnd/>
            <a:tailEnd/>
          </a:ln>
        </p:spPr>
        <p:txBody>
          <a:bodyPr>
            <a:spAutoFit/>
          </a:bodyPr>
          <a:lstStyle/>
          <a:p>
            <a:r>
              <a:rPr lang="en-US"/>
              <a:t>RREP</a:t>
            </a:r>
          </a:p>
        </p:txBody>
      </p:sp>
      <p:cxnSp>
        <p:nvCxnSpPr>
          <p:cNvPr id="55" name="Straight Connector 54"/>
          <p:cNvCxnSpPr>
            <a:cxnSpLocks noChangeShapeType="1"/>
          </p:cNvCxnSpPr>
          <p:nvPr/>
        </p:nvCxnSpPr>
        <p:spPr bwMode="auto">
          <a:xfrm rot="16200000" flipH="1">
            <a:off x="4953000" y="2590800"/>
            <a:ext cx="533400" cy="533400"/>
          </a:xfrm>
          <a:prstGeom prst="line">
            <a:avLst/>
          </a:prstGeom>
          <a:noFill/>
          <a:ln w="9525" algn="ctr">
            <a:solidFill>
              <a:schemeClr val="tx1"/>
            </a:solidFill>
            <a:round/>
            <a:headEnd/>
            <a:tailEnd/>
          </a:ln>
        </p:spPr>
      </p:cxnSp>
      <p:cxnSp>
        <p:nvCxnSpPr>
          <p:cNvPr id="57" name="Straight Connector 56"/>
          <p:cNvCxnSpPr>
            <a:cxnSpLocks noChangeShapeType="1"/>
          </p:cNvCxnSpPr>
          <p:nvPr/>
        </p:nvCxnSpPr>
        <p:spPr bwMode="auto">
          <a:xfrm rot="5400000">
            <a:off x="4876800" y="2819400"/>
            <a:ext cx="685800" cy="228600"/>
          </a:xfrm>
          <a:prstGeom prst="line">
            <a:avLst/>
          </a:prstGeom>
          <a:noFill/>
          <a:ln w="9525" algn="ctr">
            <a:solidFill>
              <a:schemeClr val="tx1"/>
            </a:solidFill>
            <a:round/>
            <a:headEnd/>
            <a:tailEnd/>
          </a:ln>
        </p:spPr>
      </p:cxnSp>
      <p:sp>
        <p:nvSpPr>
          <p:cNvPr id="64" name="TextBox 20"/>
          <p:cNvSpPr txBox="1">
            <a:spLocks noChangeArrowheads="1"/>
          </p:cNvSpPr>
          <p:nvPr/>
        </p:nvSpPr>
        <p:spPr bwMode="auto">
          <a:xfrm rot="1872739">
            <a:off x="6010275" y="2728913"/>
            <a:ext cx="990600" cy="366712"/>
          </a:xfrm>
          <a:prstGeom prst="rect">
            <a:avLst/>
          </a:prstGeom>
          <a:noFill/>
          <a:ln w="9525">
            <a:noFill/>
            <a:miter lim="800000"/>
            <a:headEnd/>
            <a:tailEnd/>
          </a:ln>
        </p:spPr>
        <p:txBody>
          <a:bodyPr>
            <a:spAutoFit/>
          </a:bodyPr>
          <a:lstStyle/>
          <a:p>
            <a:r>
              <a:rPr lang="en-US"/>
              <a:t>RREQ</a:t>
            </a:r>
          </a:p>
        </p:txBody>
      </p:sp>
      <p:sp>
        <p:nvSpPr>
          <p:cNvPr id="65" name="Line 25"/>
          <p:cNvSpPr>
            <a:spLocks noChangeShapeType="1"/>
          </p:cNvSpPr>
          <p:nvPr/>
        </p:nvSpPr>
        <p:spPr bwMode="auto">
          <a:xfrm flipH="1" flipV="1">
            <a:off x="6248400" y="2209800"/>
            <a:ext cx="685800" cy="457200"/>
          </a:xfrm>
          <a:prstGeom prst="line">
            <a:avLst/>
          </a:prstGeom>
          <a:noFill/>
          <a:ln w="9525">
            <a:solidFill>
              <a:schemeClr val="tx1"/>
            </a:solidFill>
            <a:round/>
            <a:headEnd/>
            <a:tailEnd type="triangle" w="med" len="med"/>
          </a:ln>
        </p:spPr>
        <p:txBody>
          <a:bodyPr/>
          <a:lstStyle/>
          <a:p>
            <a:endParaRPr lang="en-US"/>
          </a:p>
        </p:txBody>
      </p:sp>
      <p:sp>
        <p:nvSpPr>
          <p:cNvPr id="66" name="TextBox 20"/>
          <p:cNvSpPr txBox="1">
            <a:spLocks noChangeArrowheads="1"/>
          </p:cNvSpPr>
          <p:nvPr/>
        </p:nvSpPr>
        <p:spPr bwMode="auto">
          <a:xfrm rot="2128491">
            <a:off x="6338888" y="2082800"/>
            <a:ext cx="990600" cy="366713"/>
          </a:xfrm>
          <a:prstGeom prst="rect">
            <a:avLst/>
          </a:prstGeom>
          <a:noFill/>
          <a:ln w="9525">
            <a:noFill/>
            <a:miter lim="800000"/>
            <a:headEnd/>
            <a:tailEnd/>
          </a:ln>
        </p:spPr>
        <p:txBody>
          <a:bodyPr>
            <a:spAutoFit/>
          </a:bodyPr>
          <a:lstStyle/>
          <a:p>
            <a:r>
              <a:rPr lang="en-US"/>
              <a:t>RREP</a:t>
            </a:r>
          </a:p>
        </p:txBody>
      </p:sp>
      <p:sp>
        <p:nvSpPr>
          <p:cNvPr id="67" name="Line 25"/>
          <p:cNvSpPr>
            <a:spLocks noChangeShapeType="1"/>
          </p:cNvSpPr>
          <p:nvPr/>
        </p:nvSpPr>
        <p:spPr bwMode="auto">
          <a:xfrm flipH="1">
            <a:off x="4724400" y="1981200"/>
            <a:ext cx="685800" cy="152400"/>
          </a:xfrm>
          <a:prstGeom prst="line">
            <a:avLst/>
          </a:prstGeom>
          <a:noFill/>
          <a:ln w="9525">
            <a:solidFill>
              <a:schemeClr val="tx1"/>
            </a:solidFill>
            <a:round/>
            <a:headEnd/>
            <a:tailEnd type="triangle" w="med" len="med"/>
          </a:ln>
        </p:spPr>
        <p:txBody>
          <a:bodyPr/>
          <a:lstStyle/>
          <a:p>
            <a:endParaRPr lang="en-US"/>
          </a:p>
        </p:txBody>
      </p:sp>
      <p:sp>
        <p:nvSpPr>
          <p:cNvPr id="68" name="TextBox 20"/>
          <p:cNvSpPr txBox="1">
            <a:spLocks noChangeArrowheads="1"/>
          </p:cNvSpPr>
          <p:nvPr/>
        </p:nvSpPr>
        <p:spPr bwMode="auto">
          <a:xfrm rot="-814179">
            <a:off x="4676775" y="1635125"/>
            <a:ext cx="990600" cy="366713"/>
          </a:xfrm>
          <a:prstGeom prst="rect">
            <a:avLst/>
          </a:prstGeom>
          <a:noFill/>
          <a:ln w="9525">
            <a:noFill/>
            <a:miter lim="800000"/>
            <a:headEnd/>
            <a:tailEnd/>
          </a:ln>
        </p:spPr>
        <p:txBody>
          <a:bodyPr>
            <a:spAutoFit/>
          </a:bodyPr>
          <a:lstStyle/>
          <a:p>
            <a:r>
              <a:rPr lang="en-US"/>
              <a:t>RREP</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971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9712"/>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971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971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9721"/>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972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9725"/>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9720"/>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9713"/>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46"/>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4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9736"/>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48"/>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29724"/>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29722"/>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29727"/>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29726"/>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37"/>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38"/>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49"/>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50"/>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39"/>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40"/>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55"/>
                                        </p:tgtEl>
                                        <p:attrNameLst>
                                          <p:attrName>style.visibility</p:attrName>
                                        </p:attrNameLst>
                                      </p:cBhvr>
                                      <p:to>
                                        <p:strVal val="visible"/>
                                      </p:to>
                                    </p:set>
                                  </p:childTnLst>
                                </p:cTn>
                              </p:par>
                              <p:par>
                                <p:cTn id="63" presetID="1" presetClass="entr" presetSubtype="0" fill="hold" nodeType="withEffect">
                                  <p:stCondLst>
                                    <p:cond delay="0"/>
                                  </p:stCondLst>
                                  <p:childTnLst>
                                    <p:set>
                                      <p:cBhvr>
                                        <p:cTn id="64" dur="1" fill="hold">
                                          <p:stCondLst>
                                            <p:cond delay="0"/>
                                          </p:stCondLst>
                                        </p:cTn>
                                        <p:tgtEl>
                                          <p:spTgt spid="57"/>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grpId="0" nodeType="clickEffect">
                                  <p:stCondLst>
                                    <p:cond delay="0"/>
                                  </p:stCondLst>
                                  <p:childTnLst>
                                    <p:set>
                                      <p:cBhvr>
                                        <p:cTn id="68" dur="1" fill="hold">
                                          <p:stCondLst>
                                            <p:cond delay="0"/>
                                          </p:stCondLst>
                                        </p:cTn>
                                        <p:tgtEl>
                                          <p:spTgt spid="29735"/>
                                        </p:tgtEl>
                                        <p:attrNameLst>
                                          <p:attrName>style.visibility</p:attrName>
                                        </p:attrNameLst>
                                      </p:cBhvr>
                                      <p:to>
                                        <p:strVal val="visible"/>
                                      </p:to>
                                    </p:set>
                                  </p:childTnLst>
                                </p:cTn>
                              </p:par>
                              <p:par>
                                <p:cTn id="69" presetID="1" presetClass="entr" presetSubtype="0" fill="hold" grpId="0" nodeType="withEffect">
                                  <p:stCondLst>
                                    <p:cond delay="0"/>
                                  </p:stCondLst>
                                  <p:childTnLst>
                                    <p:set>
                                      <p:cBhvr>
                                        <p:cTn id="70" dur="1" fill="hold">
                                          <p:stCondLst>
                                            <p:cond delay="0"/>
                                          </p:stCondLst>
                                        </p:cTn>
                                        <p:tgtEl>
                                          <p:spTgt spid="64"/>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52"/>
                                        </p:tgtEl>
                                        <p:attrNameLst>
                                          <p:attrName>style.visibility</p:attrName>
                                        </p:attrNameLst>
                                      </p:cBhvr>
                                      <p:to>
                                        <p:strVal val="visible"/>
                                      </p:to>
                                    </p:set>
                                  </p:childTnLst>
                                </p:cTn>
                              </p:par>
                              <p:par>
                                <p:cTn id="73" presetID="1" presetClass="entr" presetSubtype="0" fill="hold" grpId="0" nodeType="withEffect">
                                  <p:stCondLst>
                                    <p:cond delay="0"/>
                                  </p:stCondLst>
                                  <p:childTnLst>
                                    <p:set>
                                      <p:cBhvr>
                                        <p:cTn id="74" dur="1" fill="hold">
                                          <p:stCondLst>
                                            <p:cond delay="0"/>
                                          </p:stCondLst>
                                        </p:cTn>
                                        <p:tgtEl>
                                          <p:spTgt spid="53"/>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65"/>
                                        </p:tgtEl>
                                        <p:attrNameLst>
                                          <p:attrName>style.visibility</p:attrName>
                                        </p:attrNameLst>
                                      </p:cBhvr>
                                      <p:to>
                                        <p:strVal val="visible"/>
                                      </p:to>
                                    </p:set>
                                  </p:childTnLst>
                                </p:cTn>
                              </p:par>
                              <p:par>
                                <p:cTn id="79" presetID="1" presetClass="entr" presetSubtype="0" fill="hold" grpId="0" nodeType="withEffect">
                                  <p:stCondLst>
                                    <p:cond delay="0"/>
                                  </p:stCondLst>
                                  <p:childTnLst>
                                    <p:set>
                                      <p:cBhvr>
                                        <p:cTn id="80" dur="1" fill="hold">
                                          <p:stCondLst>
                                            <p:cond delay="0"/>
                                          </p:stCondLst>
                                        </p:cTn>
                                        <p:tgtEl>
                                          <p:spTgt spid="66"/>
                                        </p:tgtEl>
                                        <p:attrNameLst>
                                          <p:attrName>style.visibility</p:attrName>
                                        </p:attrNameLst>
                                      </p:cBhvr>
                                      <p:to>
                                        <p:strVal val="visible"/>
                                      </p:to>
                                    </p:set>
                                  </p:childTnLst>
                                </p:cTn>
                              </p:par>
                              <p:par>
                                <p:cTn id="81" presetID="1" presetClass="entr" presetSubtype="0" fill="hold" grpId="0" nodeType="withEffect">
                                  <p:stCondLst>
                                    <p:cond delay="0"/>
                                  </p:stCondLst>
                                  <p:childTnLst>
                                    <p:set>
                                      <p:cBhvr>
                                        <p:cTn id="82" dur="1" fill="hold">
                                          <p:stCondLst>
                                            <p:cond delay="0"/>
                                          </p:stCondLst>
                                        </p:cTn>
                                        <p:tgtEl>
                                          <p:spTgt spid="29728"/>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grpId="0" nodeType="clickEffect">
                                  <p:stCondLst>
                                    <p:cond delay="0"/>
                                  </p:stCondLst>
                                  <p:childTnLst>
                                    <p:set>
                                      <p:cBhvr>
                                        <p:cTn id="86" dur="1" fill="hold">
                                          <p:stCondLst>
                                            <p:cond delay="0"/>
                                          </p:stCondLst>
                                        </p:cTn>
                                        <p:tgtEl>
                                          <p:spTgt spid="67"/>
                                        </p:tgtEl>
                                        <p:attrNameLst>
                                          <p:attrName>style.visibility</p:attrName>
                                        </p:attrNameLst>
                                      </p:cBhvr>
                                      <p:to>
                                        <p:strVal val="visible"/>
                                      </p:to>
                                    </p:set>
                                  </p:childTnLst>
                                </p:cTn>
                              </p:par>
                              <p:par>
                                <p:cTn id="87" presetID="1" presetClass="entr" presetSubtype="0" fill="hold" grpId="0" nodeType="withEffect">
                                  <p:stCondLst>
                                    <p:cond delay="0"/>
                                  </p:stCondLst>
                                  <p:childTnLst>
                                    <p:set>
                                      <p:cBhvr>
                                        <p:cTn id="88" dur="1" fill="hold">
                                          <p:stCondLst>
                                            <p:cond delay="0"/>
                                          </p:stCondLst>
                                        </p:cTn>
                                        <p:tgtEl>
                                          <p:spTgt spid="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712" grpId="0" animBg="1"/>
      <p:bldP spid="29713" grpId="0" animBg="1"/>
      <p:bldP spid="29714" grpId="0" animBg="1"/>
      <p:bldP spid="29716" grpId="0"/>
      <p:bldP spid="29719" grpId="0"/>
      <p:bldP spid="29720" grpId="0"/>
      <p:bldP spid="29721" grpId="0" animBg="1"/>
      <p:bldP spid="29722" grpId="0" animBg="1"/>
      <p:bldP spid="29723" grpId="0"/>
      <p:bldP spid="29724" grpId="0"/>
      <p:bldP spid="29725" grpId="0" animBg="1"/>
      <p:bldP spid="29726" grpId="0" animBg="1"/>
      <p:bldP spid="29727" grpId="0" animBg="1"/>
      <p:bldP spid="29728" grpId="0" animBg="1"/>
      <p:bldP spid="29735" grpId="0" animBg="1"/>
      <p:bldP spid="29736" grpId="0" animBg="1"/>
      <p:bldP spid="36" grpId="0"/>
      <p:bldP spid="37" grpId="0" animBg="1"/>
      <p:bldP spid="38" grpId="0"/>
      <p:bldP spid="39" grpId="0" animBg="1"/>
      <p:bldP spid="40" grpId="0"/>
      <p:bldP spid="45" grpId="0" animBg="1"/>
      <p:bldP spid="46" grpId="0"/>
      <p:bldP spid="48" grpId="0"/>
      <p:bldP spid="49" grpId="0" animBg="1"/>
      <p:bldP spid="50" grpId="0"/>
      <p:bldP spid="52" grpId="0" animBg="1"/>
      <p:bldP spid="53" grpId="0"/>
      <p:bldP spid="64" grpId="0"/>
      <p:bldP spid="65" grpId="0" animBg="1"/>
      <p:bldP spid="66" grpId="0"/>
      <p:bldP spid="67" grpId="0" animBg="1"/>
      <p:bldP spid="6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Footer Placeholder 2"/>
          <p:cNvSpPr>
            <a:spLocks noGrp="1"/>
          </p:cNvSpPr>
          <p:nvPr>
            <p:ph type="ftr" sz="quarter" idx="11"/>
          </p:nvPr>
        </p:nvSpPr>
        <p:spPr bwMode="auto">
          <a:noFill/>
          <a:ln>
            <a:miter lim="800000"/>
            <a:headEnd/>
            <a:tailEnd/>
          </a:ln>
        </p:spPr>
        <p:txBody>
          <a:bodyPr/>
          <a:lstStyle/>
          <a:p>
            <a:r>
              <a:rPr lang="en-IN" altLang="en-US" smtClean="0"/>
              <a:t>Neelima Gupta, Dept. of Computer Sc., University of Delhi</a:t>
            </a:r>
            <a:endParaRPr lang="en-US" altLang="en-US"/>
          </a:p>
        </p:txBody>
      </p:sp>
      <p:sp>
        <p:nvSpPr>
          <p:cNvPr id="14339" name="Title 1"/>
          <p:cNvSpPr>
            <a:spLocks/>
          </p:cNvSpPr>
          <p:nvPr/>
        </p:nvSpPr>
        <p:spPr bwMode="auto">
          <a:xfrm>
            <a:off x="457200" y="274638"/>
            <a:ext cx="8229600" cy="1143000"/>
          </a:xfrm>
          <a:prstGeom prst="rect">
            <a:avLst/>
          </a:prstGeom>
          <a:noFill/>
          <a:ln w="9525">
            <a:noFill/>
            <a:miter lim="800000"/>
            <a:headEnd/>
            <a:tailEnd/>
          </a:ln>
        </p:spPr>
        <p:txBody>
          <a:bodyPr anchor="ctr"/>
          <a:lstStyle/>
          <a:p>
            <a:r>
              <a:rPr lang="en-US" sz="2900">
                <a:solidFill>
                  <a:srgbClr val="7E4E99"/>
                </a:solidFill>
                <a:latin typeface="Garamond" pitchFamily="18" charset="0"/>
              </a:rPr>
              <a:t>ATTACKS on Routing Protocols in AD-HOC NETWORKS</a:t>
            </a:r>
          </a:p>
        </p:txBody>
      </p:sp>
      <p:sp>
        <p:nvSpPr>
          <p:cNvPr id="14340" name="Content Placeholder 2"/>
          <p:cNvSpPr>
            <a:spLocks/>
          </p:cNvSpPr>
          <p:nvPr/>
        </p:nvSpPr>
        <p:spPr bwMode="auto">
          <a:xfrm>
            <a:off x="457200" y="1600200"/>
            <a:ext cx="8229600" cy="4525963"/>
          </a:xfrm>
          <a:prstGeom prst="rect">
            <a:avLst/>
          </a:prstGeom>
          <a:noFill/>
          <a:ln w="9525">
            <a:noFill/>
            <a:miter lim="800000"/>
            <a:headEnd/>
            <a:tailEnd/>
          </a:ln>
        </p:spPr>
        <p:txBody>
          <a:bodyPr/>
          <a:lstStyle/>
          <a:p>
            <a:pPr marL="342900" indent="-342900">
              <a:spcBef>
                <a:spcPct val="20000"/>
              </a:spcBef>
              <a:buClr>
                <a:schemeClr val="accent1"/>
              </a:buClr>
              <a:buSzPct val="65000"/>
              <a:buFont typeface="Wingdings" pitchFamily="2" charset="2"/>
              <a:buChar char="n"/>
            </a:pPr>
            <a:r>
              <a:rPr lang="en-US" sz="2300">
                <a:latin typeface="Arial" charset="0"/>
              </a:rPr>
              <a:t>Black </a:t>
            </a:r>
            <a:r>
              <a:rPr lang="en-US" sz="2300" smtClean="0">
                <a:latin typeface="Arial" charset="0"/>
              </a:rPr>
              <a:t>Hole</a:t>
            </a:r>
            <a:endParaRPr lang="en-US" sz="2300">
              <a:latin typeface="Arial" charset="0"/>
            </a:endParaRPr>
          </a:p>
          <a:p>
            <a:pPr marL="342900" indent="-342900">
              <a:spcBef>
                <a:spcPct val="20000"/>
              </a:spcBef>
              <a:buClr>
                <a:schemeClr val="accent1"/>
              </a:buClr>
              <a:buSzPct val="65000"/>
              <a:buFont typeface="Wingdings" pitchFamily="2" charset="2"/>
              <a:buChar char="n"/>
            </a:pPr>
            <a:r>
              <a:rPr lang="en-US" sz="2300" dirty="0">
                <a:latin typeface="Arial" charset="0"/>
              </a:rPr>
              <a:t>Wormhole</a:t>
            </a:r>
          </a:p>
          <a:p>
            <a:pPr marL="342900" indent="-342900">
              <a:spcBef>
                <a:spcPct val="20000"/>
              </a:spcBef>
              <a:buClr>
                <a:schemeClr val="accent1"/>
              </a:buClr>
              <a:buSzPct val="65000"/>
              <a:buFont typeface="Wingdings" pitchFamily="2" charset="2"/>
              <a:buChar char="n"/>
            </a:pPr>
            <a:r>
              <a:rPr lang="en-US" sz="2300" dirty="0">
                <a:latin typeface="Arial" charset="0"/>
              </a:rPr>
              <a:t>Rushing Attack</a:t>
            </a:r>
          </a:p>
          <a:p>
            <a:pPr marL="342900" indent="-342900">
              <a:spcBef>
                <a:spcPct val="20000"/>
              </a:spcBef>
              <a:buClr>
                <a:schemeClr val="accent1"/>
              </a:buClr>
              <a:buSzPct val="65000"/>
              <a:buFont typeface="Wingdings" pitchFamily="2" charset="2"/>
              <a:buChar char="n"/>
            </a:pPr>
            <a:r>
              <a:rPr lang="en-US" sz="2300" dirty="0">
                <a:latin typeface="Arial" charset="0"/>
              </a:rPr>
              <a:t>Many more Attacks</a:t>
            </a:r>
          </a:p>
          <a:p>
            <a:pPr marL="342900" indent="-342900">
              <a:spcBef>
                <a:spcPct val="20000"/>
              </a:spcBef>
              <a:buClr>
                <a:schemeClr val="accent1"/>
              </a:buClr>
              <a:buSzPct val="65000"/>
              <a:buFont typeface="Wingdings" pitchFamily="2" charset="2"/>
              <a:buChar char="n"/>
            </a:pPr>
            <a:endParaRPr lang="en-US" sz="2300" dirty="0">
              <a:latin typeface="Arial" charset="0"/>
            </a:endParaRPr>
          </a:p>
          <a:p>
            <a:pPr marL="342900" indent="-342900">
              <a:spcBef>
                <a:spcPct val="20000"/>
              </a:spcBef>
              <a:buClr>
                <a:schemeClr val="accent1"/>
              </a:buClr>
              <a:buSzPct val="65000"/>
              <a:buFont typeface="Wingdings" pitchFamily="2" charset="2"/>
              <a:buChar char="n"/>
            </a:pPr>
            <a:endParaRPr lang="en-US" sz="2300" dirty="0">
              <a:latin typeface="Arial" charset="0"/>
            </a:endParaRPr>
          </a:p>
          <a:p>
            <a:pPr marL="342900" indent="-342900">
              <a:spcBef>
                <a:spcPct val="20000"/>
              </a:spcBef>
              <a:buClr>
                <a:schemeClr val="accent1"/>
              </a:buClr>
              <a:buSzPct val="65000"/>
              <a:buFont typeface="Wingdings" pitchFamily="2" charset="2"/>
              <a:buChar char="n"/>
            </a:pPr>
            <a:endParaRPr lang="en-US" sz="2300" dirty="0">
              <a:latin typeface="Arial"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Footer Placeholder 9"/>
          <p:cNvSpPr>
            <a:spLocks noGrp="1"/>
          </p:cNvSpPr>
          <p:nvPr>
            <p:ph type="ftr" sz="quarter" idx="11"/>
          </p:nvPr>
        </p:nvSpPr>
        <p:spPr bwMode="auto">
          <a:noFill/>
          <a:ln>
            <a:miter lim="800000"/>
            <a:headEnd/>
            <a:tailEnd/>
          </a:ln>
        </p:spPr>
        <p:txBody>
          <a:bodyPr/>
          <a:lstStyle/>
          <a:p>
            <a:r>
              <a:rPr lang="en-IN" altLang="en-US" smtClean="0"/>
              <a:t>Neelima Gupta, Dept. of Computer Sc., University of Delhi</a:t>
            </a:r>
            <a:endParaRPr lang="en-US" altLang="en-US"/>
          </a:p>
        </p:txBody>
      </p:sp>
      <p:sp>
        <p:nvSpPr>
          <p:cNvPr id="26626" name="Rectangle 4"/>
          <p:cNvSpPr>
            <a:spLocks noGrp="1" noChangeArrowheads="1"/>
          </p:cNvSpPr>
          <p:nvPr>
            <p:ph type="title"/>
          </p:nvPr>
        </p:nvSpPr>
        <p:spPr/>
        <p:txBody>
          <a:bodyPr>
            <a:normAutofit fontScale="90000"/>
          </a:bodyPr>
          <a:lstStyle/>
          <a:p>
            <a:pPr eaLnBrk="1" fontAlgn="auto" hangingPunct="1">
              <a:spcAft>
                <a:spcPts val="0"/>
              </a:spcAft>
              <a:defRPr/>
            </a:pPr>
            <a:r>
              <a:rPr lang="en-US" sz="3800" smtClean="0">
                <a:solidFill>
                  <a:schemeClr val="tx2">
                    <a:satMod val="130000"/>
                  </a:schemeClr>
                </a:solidFill>
              </a:rPr>
              <a:t>Collaborative Black hole and Rushing Attack (cont.)</a:t>
            </a:r>
          </a:p>
        </p:txBody>
      </p:sp>
      <p:sp>
        <p:nvSpPr>
          <p:cNvPr id="4" name="Oval 3"/>
          <p:cNvSpPr/>
          <p:nvPr/>
        </p:nvSpPr>
        <p:spPr>
          <a:xfrm>
            <a:off x="381000" y="38862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b="1" dirty="0">
                <a:solidFill>
                  <a:schemeClr val="tx1"/>
                </a:solidFill>
              </a:rPr>
              <a:t>S</a:t>
            </a:r>
          </a:p>
        </p:txBody>
      </p:sp>
      <p:sp>
        <p:nvSpPr>
          <p:cNvPr id="2" name="Oval 3"/>
          <p:cNvSpPr/>
          <p:nvPr/>
        </p:nvSpPr>
        <p:spPr>
          <a:xfrm>
            <a:off x="6781800" y="51054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a:solidFill>
                  <a:schemeClr val="tx1"/>
                </a:solidFill>
                <a:latin typeface="Times New Roman" pitchFamily="18" charset="0"/>
              </a:rPr>
              <a:t>c4</a:t>
            </a:r>
          </a:p>
        </p:txBody>
      </p:sp>
      <p:sp>
        <p:nvSpPr>
          <p:cNvPr id="3" name="Oval 3"/>
          <p:cNvSpPr/>
          <p:nvPr/>
        </p:nvSpPr>
        <p:spPr>
          <a:xfrm>
            <a:off x="685800" y="24384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a:solidFill>
                  <a:schemeClr val="tx1"/>
                </a:solidFill>
                <a:latin typeface="Times New Roman" pitchFamily="18" charset="0"/>
              </a:rPr>
              <a:t>a1</a:t>
            </a:r>
          </a:p>
        </p:txBody>
      </p:sp>
      <p:sp>
        <p:nvSpPr>
          <p:cNvPr id="5" name="Oval 3"/>
          <p:cNvSpPr/>
          <p:nvPr/>
        </p:nvSpPr>
        <p:spPr>
          <a:xfrm>
            <a:off x="1905000" y="50292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a:solidFill>
                  <a:schemeClr val="tx1"/>
                </a:solidFill>
                <a:latin typeface="Times New Roman" pitchFamily="18" charset="0"/>
              </a:rPr>
              <a:t>c1</a:t>
            </a:r>
          </a:p>
        </p:txBody>
      </p:sp>
      <p:sp>
        <p:nvSpPr>
          <p:cNvPr id="6" name="Oval 3"/>
          <p:cNvSpPr/>
          <p:nvPr/>
        </p:nvSpPr>
        <p:spPr>
          <a:xfrm>
            <a:off x="8001000" y="38862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dirty="0">
                <a:solidFill>
                  <a:schemeClr val="tx1"/>
                </a:solidFill>
                <a:latin typeface="Times New Roman" pitchFamily="18" charset="0"/>
              </a:rPr>
              <a:t>D</a:t>
            </a:r>
          </a:p>
        </p:txBody>
      </p:sp>
      <p:sp>
        <p:nvSpPr>
          <p:cNvPr id="30729" name="Explosion 1 7"/>
          <p:cNvSpPr>
            <a:spLocks noChangeArrowheads="1"/>
          </p:cNvSpPr>
          <p:nvPr/>
        </p:nvSpPr>
        <p:spPr bwMode="auto">
          <a:xfrm rot="637945">
            <a:off x="3733800" y="1676400"/>
            <a:ext cx="1066800" cy="1066800"/>
          </a:xfrm>
          <a:prstGeom prst="irregularSeal1">
            <a:avLst/>
          </a:prstGeom>
          <a:gradFill rotWithShape="0">
            <a:gsLst>
              <a:gs pos="0">
                <a:srgbClr val="FFF200"/>
              </a:gs>
              <a:gs pos="45000">
                <a:srgbClr val="FF7A00"/>
              </a:gs>
              <a:gs pos="70000">
                <a:srgbClr val="FF0300"/>
              </a:gs>
              <a:gs pos="100000">
                <a:srgbClr val="4D0808"/>
              </a:gs>
            </a:gsLst>
            <a:lin ang="5400000"/>
          </a:gradFill>
          <a:ln w="25400" algn="ctr">
            <a:solidFill>
              <a:srgbClr val="26697A"/>
            </a:solidFill>
            <a:miter lim="800000"/>
            <a:headEnd/>
            <a:tailEnd/>
          </a:ln>
        </p:spPr>
        <p:txBody>
          <a:bodyPr anchor="ctr"/>
          <a:lstStyle/>
          <a:p>
            <a:pPr algn="ctr"/>
            <a:r>
              <a:rPr lang="en-US" sz="1600" b="1">
                <a:solidFill>
                  <a:srgbClr val="002060"/>
                </a:solidFill>
              </a:rPr>
              <a:t>R1</a:t>
            </a:r>
          </a:p>
        </p:txBody>
      </p:sp>
      <p:sp>
        <p:nvSpPr>
          <p:cNvPr id="8" name="Oval 3"/>
          <p:cNvSpPr/>
          <p:nvPr/>
        </p:nvSpPr>
        <p:spPr>
          <a:xfrm>
            <a:off x="5486400" y="57150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a:solidFill>
                  <a:schemeClr val="tx1"/>
                </a:solidFill>
                <a:latin typeface="Times New Roman" pitchFamily="18" charset="0"/>
              </a:rPr>
              <a:t>c3</a:t>
            </a:r>
          </a:p>
        </p:txBody>
      </p:sp>
      <p:sp>
        <p:nvSpPr>
          <p:cNvPr id="9" name="Oval 3"/>
          <p:cNvSpPr/>
          <p:nvPr/>
        </p:nvSpPr>
        <p:spPr>
          <a:xfrm>
            <a:off x="3352800" y="55626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a:solidFill>
                  <a:schemeClr val="tx1"/>
                </a:solidFill>
                <a:latin typeface="Times New Roman" pitchFamily="18" charset="0"/>
              </a:rPr>
              <a:t>c2</a:t>
            </a:r>
          </a:p>
        </p:txBody>
      </p:sp>
      <p:sp>
        <p:nvSpPr>
          <p:cNvPr id="11" name="Explosion 1 7"/>
          <p:cNvSpPr/>
          <p:nvPr/>
        </p:nvSpPr>
        <p:spPr>
          <a:xfrm>
            <a:off x="1905000" y="1371600"/>
            <a:ext cx="990600" cy="990600"/>
          </a:xfrm>
          <a:prstGeom prst="irregularSeal1">
            <a:avLst/>
          </a:prstGeom>
          <a:gradFill>
            <a:gsLst>
              <a:gs pos="0">
                <a:srgbClr val="FFF200"/>
              </a:gs>
              <a:gs pos="45000">
                <a:srgbClr val="FF7A00"/>
              </a:gs>
              <a:gs pos="70000">
                <a:srgbClr val="FF0300"/>
              </a:gs>
              <a:gs pos="100000">
                <a:srgbClr val="4D0808"/>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600" b="1">
                <a:solidFill>
                  <a:srgbClr val="002060"/>
                </a:solidFill>
                <a:latin typeface="Times New Roman" pitchFamily="18" charset="0"/>
              </a:rPr>
              <a:t>BH1</a:t>
            </a:r>
          </a:p>
        </p:txBody>
      </p:sp>
      <p:sp>
        <p:nvSpPr>
          <p:cNvPr id="30733" name="Line 14"/>
          <p:cNvSpPr>
            <a:spLocks noChangeShapeType="1"/>
          </p:cNvSpPr>
          <p:nvPr/>
        </p:nvSpPr>
        <p:spPr bwMode="auto">
          <a:xfrm flipV="1">
            <a:off x="762000" y="3200400"/>
            <a:ext cx="152400" cy="685800"/>
          </a:xfrm>
          <a:prstGeom prst="line">
            <a:avLst/>
          </a:prstGeom>
          <a:noFill/>
          <a:ln w="9525">
            <a:solidFill>
              <a:schemeClr val="tx1"/>
            </a:solidFill>
            <a:round/>
            <a:headEnd/>
            <a:tailEnd type="triangle" w="med" len="med"/>
          </a:ln>
        </p:spPr>
        <p:txBody>
          <a:bodyPr/>
          <a:lstStyle/>
          <a:p>
            <a:endParaRPr lang="en-US"/>
          </a:p>
        </p:txBody>
      </p:sp>
      <p:sp>
        <p:nvSpPr>
          <p:cNvPr id="30734" name="Line 15"/>
          <p:cNvSpPr>
            <a:spLocks noChangeShapeType="1"/>
          </p:cNvSpPr>
          <p:nvPr/>
        </p:nvSpPr>
        <p:spPr bwMode="auto">
          <a:xfrm flipV="1">
            <a:off x="1143000" y="1752600"/>
            <a:ext cx="762000" cy="685800"/>
          </a:xfrm>
          <a:prstGeom prst="line">
            <a:avLst/>
          </a:prstGeom>
          <a:noFill/>
          <a:ln w="9525">
            <a:solidFill>
              <a:schemeClr val="tx1"/>
            </a:solidFill>
            <a:round/>
            <a:headEnd/>
            <a:tailEnd type="triangle" w="med" len="med"/>
          </a:ln>
        </p:spPr>
        <p:txBody>
          <a:bodyPr/>
          <a:lstStyle/>
          <a:p>
            <a:endParaRPr lang="en-US"/>
          </a:p>
        </p:txBody>
      </p:sp>
      <p:sp>
        <p:nvSpPr>
          <p:cNvPr id="30735" name="Line 28"/>
          <p:cNvSpPr>
            <a:spLocks noChangeShapeType="1"/>
          </p:cNvSpPr>
          <p:nvPr/>
        </p:nvSpPr>
        <p:spPr bwMode="auto">
          <a:xfrm>
            <a:off x="2895600" y="1752600"/>
            <a:ext cx="914400" cy="304800"/>
          </a:xfrm>
          <a:prstGeom prst="line">
            <a:avLst/>
          </a:prstGeom>
          <a:noFill/>
          <a:ln w="9525">
            <a:solidFill>
              <a:schemeClr val="tx1"/>
            </a:solidFill>
            <a:round/>
            <a:headEnd/>
            <a:tailEnd type="triangle" w="med" len="med"/>
          </a:ln>
        </p:spPr>
        <p:txBody>
          <a:bodyPr/>
          <a:lstStyle/>
          <a:p>
            <a:endParaRPr lang="en-US"/>
          </a:p>
        </p:txBody>
      </p:sp>
      <p:sp>
        <p:nvSpPr>
          <p:cNvPr id="30736" name="Line 31"/>
          <p:cNvSpPr>
            <a:spLocks noChangeShapeType="1"/>
          </p:cNvSpPr>
          <p:nvPr/>
        </p:nvSpPr>
        <p:spPr bwMode="auto">
          <a:xfrm>
            <a:off x="7696200" y="3048000"/>
            <a:ext cx="609600" cy="914400"/>
          </a:xfrm>
          <a:prstGeom prst="line">
            <a:avLst/>
          </a:prstGeom>
          <a:noFill/>
          <a:ln w="9525">
            <a:solidFill>
              <a:schemeClr val="tx1"/>
            </a:solidFill>
            <a:prstDash val="lgDash"/>
            <a:round/>
            <a:headEnd/>
            <a:tailEnd type="triangle" w="med" len="med"/>
          </a:ln>
        </p:spPr>
        <p:txBody>
          <a:bodyPr/>
          <a:lstStyle/>
          <a:p>
            <a:endParaRPr lang="en-US"/>
          </a:p>
        </p:txBody>
      </p:sp>
      <p:sp>
        <p:nvSpPr>
          <p:cNvPr id="7" name="Oval 3"/>
          <p:cNvSpPr/>
          <p:nvPr/>
        </p:nvSpPr>
        <p:spPr>
          <a:xfrm>
            <a:off x="6934200" y="24384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a:solidFill>
                  <a:schemeClr val="tx1"/>
                </a:solidFill>
                <a:latin typeface="Times New Roman" pitchFamily="18" charset="0"/>
              </a:rPr>
              <a:t>a3</a:t>
            </a:r>
          </a:p>
        </p:txBody>
      </p:sp>
      <p:sp>
        <p:nvSpPr>
          <p:cNvPr id="12" name="Oval 3"/>
          <p:cNvSpPr/>
          <p:nvPr/>
        </p:nvSpPr>
        <p:spPr>
          <a:xfrm>
            <a:off x="5410200" y="17526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a:solidFill>
                  <a:schemeClr val="tx1"/>
                </a:solidFill>
                <a:latin typeface="Times New Roman" pitchFamily="18" charset="0"/>
              </a:rPr>
              <a:t>a2</a:t>
            </a:r>
          </a:p>
        </p:txBody>
      </p:sp>
      <p:sp>
        <p:nvSpPr>
          <p:cNvPr id="30739" name="Line 34"/>
          <p:cNvSpPr>
            <a:spLocks noChangeShapeType="1"/>
          </p:cNvSpPr>
          <p:nvPr/>
        </p:nvSpPr>
        <p:spPr bwMode="auto">
          <a:xfrm>
            <a:off x="6248400" y="2133600"/>
            <a:ext cx="762000" cy="457200"/>
          </a:xfrm>
          <a:prstGeom prst="line">
            <a:avLst/>
          </a:prstGeom>
          <a:noFill/>
          <a:ln w="9525">
            <a:solidFill>
              <a:schemeClr val="tx1"/>
            </a:solidFill>
            <a:prstDash val="lgDash"/>
            <a:round/>
            <a:headEnd/>
            <a:tailEnd type="triangle" w="med" len="med"/>
          </a:ln>
        </p:spPr>
        <p:txBody>
          <a:bodyPr/>
          <a:lstStyle/>
          <a:p>
            <a:endParaRPr lang="en-US"/>
          </a:p>
        </p:txBody>
      </p:sp>
      <p:sp>
        <p:nvSpPr>
          <p:cNvPr id="30740" name="Line 35"/>
          <p:cNvSpPr>
            <a:spLocks noChangeShapeType="1"/>
          </p:cNvSpPr>
          <p:nvPr/>
        </p:nvSpPr>
        <p:spPr bwMode="auto">
          <a:xfrm flipV="1">
            <a:off x="4724400" y="2209800"/>
            <a:ext cx="685800" cy="152400"/>
          </a:xfrm>
          <a:prstGeom prst="line">
            <a:avLst/>
          </a:prstGeom>
          <a:noFill/>
          <a:ln w="9525">
            <a:solidFill>
              <a:schemeClr val="tx1"/>
            </a:solidFill>
            <a:prstDash val="lgDash"/>
            <a:round/>
            <a:headEnd/>
            <a:tailEnd type="triangle" w="med" len="med"/>
          </a:ln>
        </p:spPr>
        <p:txBody>
          <a:bodyPr/>
          <a:lstStyle/>
          <a:p>
            <a:endParaRPr lang="en-US"/>
          </a:p>
        </p:txBody>
      </p:sp>
      <p:sp>
        <p:nvSpPr>
          <p:cNvPr id="27" name="Rectangle 26"/>
          <p:cNvSpPr/>
          <p:nvPr/>
        </p:nvSpPr>
        <p:spPr>
          <a:xfrm>
            <a:off x="914400" y="3657600"/>
            <a:ext cx="1524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8" name="Rectangle 27"/>
          <p:cNvSpPr/>
          <p:nvPr/>
        </p:nvSpPr>
        <p:spPr>
          <a:xfrm>
            <a:off x="990600" y="3352800"/>
            <a:ext cx="1524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9" name="Rectangle 28"/>
          <p:cNvSpPr/>
          <p:nvPr/>
        </p:nvSpPr>
        <p:spPr>
          <a:xfrm>
            <a:off x="1447800" y="2362200"/>
            <a:ext cx="1524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0" name="Rectangle 29"/>
          <p:cNvSpPr/>
          <p:nvPr/>
        </p:nvSpPr>
        <p:spPr>
          <a:xfrm>
            <a:off x="1676400" y="2133600"/>
            <a:ext cx="1524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1" name="Rectangle 30"/>
          <p:cNvSpPr/>
          <p:nvPr/>
        </p:nvSpPr>
        <p:spPr>
          <a:xfrm>
            <a:off x="3810000" y="2667000"/>
            <a:ext cx="1524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2" name="Rectangle 31"/>
          <p:cNvSpPr/>
          <p:nvPr/>
        </p:nvSpPr>
        <p:spPr>
          <a:xfrm>
            <a:off x="4038600" y="2819400"/>
            <a:ext cx="1524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3" name="Rectangle 32"/>
          <p:cNvSpPr/>
          <p:nvPr/>
        </p:nvSpPr>
        <p:spPr>
          <a:xfrm>
            <a:off x="2133600" y="2438400"/>
            <a:ext cx="1524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4" name="Rectangle 33"/>
          <p:cNvSpPr/>
          <p:nvPr/>
        </p:nvSpPr>
        <p:spPr>
          <a:xfrm>
            <a:off x="2438400" y="2667000"/>
            <a:ext cx="1524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5" name="Rectangle 34"/>
          <p:cNvSpPr/>
          <p:nvPr/>
        </p:nvSpPr>
        <p:spPr>
          <a:xfrm>
            <a:off x="3276600" y="2133600"/>
            <a:ext cx="1524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6" name="Rectangle 35"/>
          <p:cNvSpPr/>
          <p:nvPr/>
        </p:nvSpPr>
        <p:spPr>
          <a:xfrm>
            <a:off x="2971800" y="1981200"/>
            <a:ext cx="1524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1" name="Oval 3"/>
          <p:cNvSpPr/>
          <p:nvPr/>
        </p:nvSpPr>
        <p:spPr>
          <a:xfrm>
            <a:off x="3810000" y="30480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dirty="0">
                <a:solidFill>
                  <a:schemeClr val="tx1"/>
                </a:solidFill>
                <a:latin typeface="Times New Roman" pitchFamily="18" charset="0"/>
              </a:rPr>
              <a:t>b2</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1" nodeType="clickEffect">
                                  <p:stCondLst>
                                    <p:cond delay="0"/>
                                  </p:stCondLst>
                                  <p:childTnLst>
                                    <p:set>
                                      <p:cBhvr>
                                        <p:cTn id="16" dur="1" fill="hold">
                                          <p:stCondLst>
                                            <p:cond delay="0"/>
                                          </p:stCondLst>
                                        </p:cTn>
                                        <p:tgtEl>
                                          <p:spTgt spid="34"/>
                                        </p:tgtEl>
                                        <p:attrNameLst>
                                          <p:attrName>style.visibility</p:attrName>
                                        </p:attrNameLst>
                                      </p:cBhvr>
                                      <p:to>
                                        <p:strVal val="visible"/>
                                      </p:to>
                                    </p:set>
                                  </p:childTnLst>
                                </p:cTn>
                              </p:par>
                              <p:par>
                                <p:cTn id="17" presetID="1" presetClass="entr" presetSubtype="0" fill="hold" grpId="1" nodeType="withEffect">
                                  <p:stCondLst>
                                    <p:cond delay="0"/>
                                  </p:stCondLst>
                                  <p:childTnLst>
                                    <p:set>
                                      <p:cBhvr>
                                        <p:cTn id="18" dur="1" fill="hold">
                                          <p:stCondLst>
                                            <p:cond delay="0"/>
                                          </p:stCondLst>
                                        </p:cTn>
                                        <p:tgtEl>
                                          <p:spTgt spid="3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3" presetClass="exit" presetSubtype="10" fill="hold" grpId="0" nodeType="clickEffect">
                                  <p:stCondLst>
                                    <p:cond delay="0"/>
                                  </p:stCondLst>
                                  <p:childTnLst>
                                    <p:animEffect transition="out" filter="blinds(horizontal)">
                                      <p:cBhvr>
                                        <p:cTn id="22" dur="500"/>
                                        <p:tgtEl>
                                          <p:spTgt spid="34"/>
                                        </p:tgtEl>
                                      </p:cBhvr>
                                    </p:animEffect>
                                    <p:set>
                                      <p:cBhvr>
                                        <p:cTn id="23" dur="1" fill="hold">
                                          <p:stCondLst>
                                            <p:cond delay="499"/>
                                          </p:stCondLst>
                                        </p:cTn>
                                        <p:tgtEl>
                                          <p:spTgt spid="34"/>
                                        </p:tgtEl>
                                        <p:attrNameLst>
                                          <p:attrName>style.visibility</p:attrName>
                                        </p:attrNameLst>
                                      </p:cBhvr>
                                      <p:to>
                                        <p:strVal val="hidden"/>
                                      </p:to>
                                    </p:set>
                                  </p:childTnLst>
                                </p:cTn>
                              </p:par>
                              <p:par>
                                <p:cTn id="24" presetID="3" presetClass="exit" presetSubtype="10" fill="hold" grpId="0" nodeType="withEffect">
                                  <p:stCondLst>
                                    <p:cond delay="0"/>
                                  </p:stCondLst>
                                  <p:childTnLst>
                                    <p:animEffect transition="out" filter="blinds(horizontal)">
                                      <p:cBhvr>
                                        <p:cTn id="25" dur="500"/>
                                        <p:tgtEl>
                                          <p:spTgt spid="33"/>
                                        </p:tgtEl>
                                      </p:cBhvr>
                                    </p:animEffect>
                                    <p:set>
                                      <p:cBhvr>
                                        <p:cTn id="26" dur="1" fill="hold">
                                          <p:stCondLst>
                                            <p:cond delay="499"/>
                                          </p:stCondLst>
                                        </p:cTn>
                                        <p:tgtEl>
                                          <p:spTgt spid="33"/>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1" nodeType="clickEffect">
                                  <p:stCondLst>
                                    <p:cond delay="0"/>
                                  </p:stCondLst>
                                  <p:childTnLst>
                                    <p:set>
                                      <p:cBhvr>
                                        <p:cTn id="34" dur="1" fill="hold">
                                          <p:stCondLst>
                                            <p:cond delay="0"/>
                                          </p:stCondLst>
                                        </p:cTn>
                                        <p:tgtEl>
                                          <p:spTgt spid="31"/>
                                        </p:tgtEl>
                                        <p:attrNameLst>
                                          <p:attrName>style.visibility</p:attrName>
                                        </p:attrNameLst>
                                      </p:cBhvr>
                                      <p:to>
                                        <p:strVal val="visible"/>
                                      </p:to>
                                    </p:set>
                                  </p:childTnLst>
                                </p:cTn>
                              </p:par>
                              <p:par>
                                <p:cTn id="35" presetID="1" presetClass="entr" presetSubtype="0" fill="hold" grpId="1" nodeType="withEffect">
                                  <p:stCondLst>
                                    <p:cond delay="0"/>
                                  </p:stCondLst>
                                  <p:childTnLst>
                                    <p:set>
                                      <p:cBhvr>
                                        <p:cTn id="36" dur="1" fill="hold">
                                          <p:stCondLst>
                                            <p:cond delay="0"/>
                                          </p:stCondLst>
                                        </p:cTn>
                                        <p:tgtEl>
                                          <p:spTgt spid="32"/>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3" presetClass="exit" presetSubtype="10" fill="hold" grpId="0" nodeType="clickEffect">
                                  <p:stCondLst>
                                    <p:cond delay="0"/>
                                  </p:stCondLst>
                                  <p:childTnLst>
                                    <p:animEffect transition="out" filter="blinds(horizontal)">
                                      <p:cBhvr>
                                        <p:cTn id="40" dur="500"/>
                                        <p:tgtEl>
                                          <p:spTgt spid="32"/>
                                        </p:tgtEl>
                                      </p:cBhvr>
                                    </p:animEffect>
                                    <p:set>
                                      <p:cBhvr>
                                        <p:cTn id="41" dur="1" fill="hold">
                                          <p:stCondLst>
                                            <p:cond delay="499"/>
                                          </p:stCondLst>
                                        </p:cTn>
                                        <p:tgtEl>
                                          <p:spTgt spid="32"/>
                                        </p:tgtEl>
                                        <p:attrNameLst>
                                          <p:attrName>style.visibility</p:attrName>
                                        </p:attrNameLst>
                                      </p:cBhvr>
                                      <p:to>
                                        <p:strVal val="hidden"/>
                                      </p:to>
                                    </p:set>
                                  </p:childTnLst>
                                </p:cTn>
                              </p:par>
                              <p:par>
                                <p:cTn id="42" presetID="3" presetClass="exit" presetSubtype="10" fill="hold" grpId="0" nodeType="withEffect">
                                  <p:stCondLst>
                                    <p:cond delay="0"/>
                                  </p:stCondLst>
                                  <p:childTnLst>
                                    <p:animEffect transition="out" filter="blinds(horizontal)">
                                      <p:cBhvr>
                                        <p:cTn id="43" dur="500"/>
                                        <p:tgtEl>
                                          <p:spTgt spid="31"/>
                                        </p:tgtEl>
                                      </p:cBhvr>
                                    </p:animEffect>
                                    <p:set>
                                      <p:cBhvr>
                                        <p:cTn id="44" dur="1" fill="hold">
                                          <p:stCondLst>
                                            <p:cond delay="499"/>
                                          </p:stCondLst>
                                        </p:cTn>
                                        <p:tgtEl>
                                          <p:spTgt spid="3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animBg="1"/>
      <p:bldP spid="30" grpId="0" animBg="1"/>
      <p:bldP spid="31" grpId="0" animBg="1"/>
      <p:bldP spid="31" grpId="1" animBg="1"/>
      <p:bldP spid="32" grpId="0" animBg="1"/>
      <p:bldP spid="32" grpId="1" animBg="1"/>
      <p:bldP spid="33" grpId="0" animBg="1"/>
      <p:bldP spid="33" grpId="1" animBg="1"/>
      <p:bldP spid="34" grpId="0" animBg="1"/>
      <p:bldP spid="34" grpId="1" animBg="1"/>
      <p:bldP spid="35" grpId="0" animBg="1"/>
      <p:bldP spid="36"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Footer Placeholder 9"/>
          <p:cNvSpPr>
            <a:spLocks noGrp="1"/>
          </p:cNvSpPr>
          <p:nvPr>
            <p:ph type="ftr" sz="quarter" idx="11"/>
          </p:nvPr>
        </p:nvSpPr>
        <p:spPr bwMode="auto">
          <a:noFill/>
          <a:ln>
            <a:miter lim="800000"/>
            <a:headEnd/>
            <a:tailEnd/>
          </a:ln>
        </p:spPr>
        <p:txBody>
          <a:bodyPr/>
          <a:lstStyle/>
          <a:p>
            <a:r>
              <a:rPr lang="en-IN" altLang="en-US" smtClean="0"/>
              <a:t>Neelima Gupta, Dept. of Computer Sc., University of Delhi</a:t>
            </a:r>
            <a:endParaRPr lang="en-US" altLang="en-US"/>
          </a:p>
        </p:txBody>
      </p:sp>
      <p:sp>
        <p:nvSpPr>
          <p:cNvPr id="38916" name="Rectangle 4"/>
          <p:cNvSpPr>
            <a:spLocks noGrp="1" noChangeArrowheads="1"/>
          </p:cNvSpPr>
          <p:nvPr>
            <p:ph type="title"/>
          </p:nvPr>
        </p:nvSpPr>
        <p:spPr/>
        <p:txBody>
          <a:bodyPr>
            <a:normAutofit fontScale="90000"/>
          </a:bodyPr>
          <a:lstStyle/>
          <a:p>
            <a:pPr eaLnBrk="1" fontAlgn="auto" hangingPunct="1">
              <a:spcAft>
                <a:spcPts val="0"/>
              </a:spcAft>
              <a:defRPr/>
            </a:pPr>
            <a:r>
              <a:rPr lang="en-US" sz="3800" dirty="0">
                <a:solidFill>
                  <a:schemeClr val="tx2">
                    <a:satMod val="130000"/>
                  </a:schemeClr>
                </a:solidFill>
              </a:rPr>
              <a:t>Current Proposed Solutions to handle collaborative black hole </a:t>
            </a:r>
            <a:r>
              <a:rPr lang="en-US" sz="3800" dirty="0" smtClean="0">
                <a:solidFill>
                  <a:schemeClr val="tx2">
                    <a:satMod val="130000"/>
                  </a:schemeClr>
                </a:solidFill>
              </a:rPr>
              <a:t>attack</a:t>
            </a:r>
            <a:endParaRPr lang="en-US" sz="3800" dirty="0">
              <a:solidFill>
                <a:schemeClr val="tx2">
                  <a:satMod val="130000"/>
                </a:schemeClr>
              </a:solidFill>
            </a:endParaRPr>
          </a:p>
        </p:txBody>
      </p:sp>
      <p:sp>
        <p:nvSpPr>
          <p:cNvPr id="33796" name="Rectangle 3"/>
          <p:cNvSpPr>
            <a:spLocks noGrp="1" noChangeArrowheads="1"/>
          </p:cNvSpPr>
          <p:nvPr>
            <p:ph idx="1"/>
          </p:nvPr>
        </p:nvSpPr>
        <p:spPr>
          <a:xfrm>
            <a:off x="457200" y="1371600"/>
            <a:ext cx="8382000" cy="4038600"/>
          </a:xfrm>
        </p:spPr>
        <p:txBody>
          <a:bodyPr/>
          <a:lstStyle/>
          <a:p>
            <a:r>
              <a:rPr lang="en-US" i="1" dirty="0" err="1" smtClean="0"/>
              <a:t>Collacorative</a:t>
            </a:r>
            <a:r>
              <a:rPr lang="en-US" i="1" dirty="0" smtClean="0"/>
              <a:t> Monitoring: </a:t>
            </a:r>
            <a:r>
              <a:rPr lang="en-IN" dirty="0" smtClean="0"/>
              <a:t>Collaborative security architecture for black hole attack prevention in mobile ad hoc networks ,  A </a:t>
            </a:r>
            <a:r>
              <a:rPr lang="en-IN" dirty="0" err="1" smtClean="0"/>
              <a:t>Patcha</a:t>
            </a:r>
            <a:r>
              <a:rPr lang="en-IN" dirty="0" smtClean="0"/>
              <a:t> and A </a:t>
            </a:r>
            <a:r>
              <a:rPr lang="en-IN" dirty="0" err="1" smtClean="0"/>
              <a:t>Mishra</a:t>
            </a:r>
            <a:r>
              <a:rPr lang="en-IN" dirty="0" smtClean="0"/>
              <a:t>, Proceedings of RAWCON ’03 </a:t>
            </a:r>
          </a:p>
          <a:p>
            <a:pPr marL="571500" indent="-571500" algn="just" eaLnBrk="1" hangingPunct="1">
              <a:spcBef>
                <a:spcPct val="0"/>
              </a:spcBef>
            </a:pPr>
            <a:endParaRPr lang="en-US" i="1" dirty="0" smtClean="0"/>
          </a:p>
          <a:p>
            <a:pPr marL="571500" indent="-571500" algn="just" eaLnBrk="1" hangingPunct="1">
              <a:spcBef>
                <a:spcPct val="0"/>
              </a:spcBef>
            </a:pPr>
            <a:r>
              <a:rPr lang="en-US" i="1" dirty="0" smtClean="0"/>
              <a:t>Recursive Validation: Sanjay </a:t>
            </a:r>
            <a:r>
              <a:rPr lang="en-US" i="1" dirty="0" err="1" smtClean="0"/>
              <a:t>Ramaswamy</a:t>
            </a:r>
            <a:r>
              <a:rPr lang="en-US" i="1" dirty="0" smtClean="0"/>
              <a:t>, </a:t>
            </a:r>
            <a:r>
              <a:rPr lang="en-US" i="1" dirty="0" err="1" smtClean="0"/>
              <a:t>Huirong</a:t>
            </a:r>
            <a:r>
              <a:rPr lang="en-US" i="1" dirty="0" smtClean="0"/>
              <a:t> Fu, </a:t>
            </a:r>
            <a:r>
              <a:rPr lang="en-US" i="1" dirty="0" err="1" smtClean="0"/>
              <a:t>Manohar</a:t>
            </a:r>
            <a:r>
              <a:rPr lang="en-US" i="1" dirty="0" smtClean="0"/>
              <a:t> </a:t>
            </a:r>
            <a:r>
              <a:rPr lang="en-US" i="1" dirty="0" err="1" smtClean="0"/>
              <a:t>Sreekantaradhya</a:t>
            </a:r>
            <a:r>
              <a:rPr lang="en-US" i="1" dirty="0" smtClean="0"/>
              <a:t>, John Dixon and Kendall </a:t>
            </a:r>
            <a:r>
              <a:rPr lang="en-US" i="1" dirty="0" err="1" smtClean="0"/>
              <a:t>Nygard</a:t>
            </a:r>
            <a:r>
              <a:rPr lang="en-US" dirty="0" smtClean="0"/>
              <a:t>. Prevention of Cooperative Black Hole Attack in wireless Ad-Hoc Networks, Intl Conference on wireless </a:t>
            </a:r>
            <a:r>
              <a:rPr lang="en-US" dirty="0" err="1" smtClean="0"/>
              <a:t>netwroks</a:t>
            </a:r>
            <a:r>
              <a:rPr lang="en-US" dirty="0" smtClean="0"/>
              <a:t>, 2003</a:t>
            </a:r>
            <a:endParaRPr lang="en-US" i="1" dirty="0" smtClean="0"/>
          </a:p>
          <a:p>
            <a:pPr marL="571500" indent="-571500" algn="just" eaLnBrk="1" hangingPunct="1">
              <a:spcBef>
                <a:spcPct val="0"/>
              </a:spcBef>
              <a:buFont typeface="Wingdings" pitchFamily="2" charset="2"/>
              <a:buNone/>
            </a:pPr>
            <a:endParaRPr lang="en-US" dirty="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Footer Placeholder 2"/>
          <p:cNvSpPr>
            <a:spLocks noGrp="1"/>
          </p:cNvSpPr>
          <p:nvPr>
            <p:ph type="ftr" sz="quarter" idx="11"/>
          </p:nvPr>
        </p:nvSpPr>
        <p:spPr bwMode="auto">
          <a:noFill/>
          <a:ln>
            <a:miter lim="800000"/>
            <a:headEnd/>
            <a:tailEnd/>
          </a:ln>
        </p:spPr>
        <p:txBody>
          <a:bodyPr/>
          <a:lstStyle/>
          <a:p>
            <a:r>
              <a:rPr lang="en-IN" altLang="en-US" smtClean="0"/>
              <a:t>Neelima Gupta, Dept. of Computer Sc., University of Delhi</a:t>
            </a:r>
            <a:endParaRPr lang="en-US" altLang="en-US"/>
          </a:p>
        </p:txBody>
      </p:sp>
      <p:sp>
        <p:nvSpPr>
          <p:cNvPr id="2" name="Title 1"/>
          <p:cNvSpPr>
            <a:spLocks noGrp="1"/>
          </p:cNvSpPr>
          <p:nvPr>
            <p:ph type="title" idx="4294967295"/>
          </p:nvPr>
        </p:nvSpPr>
        <p:spPr>
          <a:xfrm>
            <a:off x="914400" y="381000"/>
            <a:ext cx="8229600" cy="1139825"/>
          </a:xfrm>
        </p:spPr>
        <p:txBody>
          <a:bodyPr/>
          <a:lstStyle/>
          <a:p>
            <a:pPr eaLnBrk="1" fontAlgn="auto" hangingPunct="1">
              <a:spcAft>
                <a:spcPts val="0"/>
              </a:spcAft>
              <a:defRPr/>
            </a:pPr>
            <a:r>
              <a:rPr lang="en-US" dirty="0">
                <a:solidFill>
                  <a:schemeClr val="tx2">
                    <a:satMod val="130000"/>
                  </a:schemeClr>
                </a:solidFill>
              </a:rPr>
              <a:t>Collaborative Black Hole Attack</a:t>
            </a:r>
          </a:p>
        </p:txBody>
      </p:sp>
      <p:sp>
        <p:nvSpPr>
          <p:cNvPr id="4" name="Oval 3"/>
          <p:cNvSpPr/>
          <p:nvPr/>
        </p:nvSpPr>
        <p:spPr>
          <a:xfrm>
            <a:off x="685800" y="38100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b="1" dirty="0">
                <a:solidFill>
                  <a:schemeClr val="tx1"/>
                </a:solidFill>
              </a:rPr>
              <a:t>S</a:t>
            </a:r>
          </a:p>
        </p:txBody>
      </p:sp>
      <p:sp>
        <p:nvSpPr>
          <p:cNvPr id="5" name="Oval 4"/>
          <p:cNvSpPr/>
          <p:nvPr/>
        </p:nvSpPr>
        <p:spPr>
          <a:xfrm>
            <a:off x="5791200" y="2362200"/>
            <a:ext cx="838200" cy="7620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2800" dirty="0">
              <a:solidFill>
                <a:schemeClr val="tx1"/>
              </a:solidFill>
            </a:endParaRPr>
          </a:p>
        </p:txBody>
      </p:sp>
      <p:sp>
        <p:nvSpPr>
          <p:cNvPr id="7" name="Oval 6"/>
          <p:cNvSpPr/>
          <p:nvPr/>
        </p:nvSpPr>
        <p:spPr>
          <a:xfrm>
            <a:off x="7696200" y="20574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b="1" dirty="0">
                <a:solidFill>
                  <a:schemeClr val="tx1"/>
                </a:solidFill>
              </a:rPr>
              <a:t>D</a:t>
            </a:r>
          </a:p>
        </p:txBody>
      </p:sp>
      <p:sp>
        <p:nvSpPr>
          <p:cNvPr id="8" name="Explosion 1 7"/>
          <p:cNvSpPr/>
          <p:nvPr/>
        </p:nvSpPr>
        <p:spPr>
          <a:xfrm>
            <a:off x="4038600" y="2971800"/>
            <a:ext cx="990600" cy="990600"/>
          </a:xfrm>
          <a:prstGeom prst="irregularSeal1">
            <a:avLst/>
          </a:prstGeom>
          <a:gradFill>
            <a:gsLst>
              <a:gs pos="0">
                <a:srgbClr val="FFF200"/>
              </a:gs>
              <a:gs pos="45000">
                <a:srgbClr val="FF7A00"/>
              </a:gs>
              <a:gs pos="70000">
                <a:srgbClr val="FF0300"/>
              </a:gs>
              <a:gs pos="100000">
                <a:srgbClr val="4D0808"/>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000" b="1" dirty="0">
                <a:solidFill>
                  <a:srgbClr val="002060"/>
                </a:solidFill>
              </a:rPr>
              <a:t>M2</a:t>
            </a:r>
          </a:p>
        </p:txBody>
      </p:sp>
      <p:sp>
        <p:nvSpPr>
          <p:cNvPr id="9" name="Oval 8"/>
          <p:cNvSpPr/>
          <p:nvPr/>
        </p:nvSpPr>
        <p:spPr>
          <a:xfrm>
            <a:off x="3276600" y="4800600"/>
            <a:ext cx="990600" cy="914400"/>
          </a:xfrm>
          <a:prstGeom prst="ellipse">
            <a:avLst/>
          </a:prstGeom>
          <a:gradFill>
            <a:gsLst>
              <a:gs pos="0">
                <a:srgbClr val="FFFFFF"/>
              </a:gs>
              <a:gs pos="7001">
                <a:srgbClr val="E6E6E6"/>
              </a:gs>
              <a:gs pos="32001">
                <a:srgbClr val="7D8496"/>
              </a:gs>
              <a:gs pos="47000">
                <a:srgbClr val="E6E6E6"/>
              </a:gs>
              <a:gs pos="85001">
                <a:srgbClr val="7D8496"/>
              </a:gs>
              <a:gs pos="100000">
                <a:srgbClr val="E6E6E6"/>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b="1" dirty="0">
                <a:solidFill>
                  <a:schemeClr val="tx1"/>
                </a:solidFill>
              </a:rPr>
              <a:t>W</a:t>
            </a:r>
          </a:p>
        </p:txBody>
      </p:sp>
      <p:sp>
        <p:nvSpPr>
          <p:cNvPr id="10" name="Oval 9"/>
          <p:cNvSpPr/>
          <p:nvPr/>
        </p:nvSpPr>
        <p:spPr>
          <a:xfrm>
            <a:off x="6477000" y="4038600"/>
            <a:ext cx="990600" cy="914400"/>
          </a:xfrm>
          <a:prstGeom prst="ellipse">
            <a:avLst/>
          </a:prstGeom>
          <a:gradFill>
            <a:gsLst>
              <a:gs pos="0">
                <a:srgbClr val="FFFFFF"/>
              </a:gs>
              <a:gs pos="7001">
                <a:srgbClr val="E6E6E6"/>
              </a:gs>
              <a:gs pos="32001">
                <a:srgbClr val="7D8496"/>
              </a:gs>
              <a:gs pos="47000">
                <a:srgbClr val="E6E6E6"/>
              </a:gs>
              <a:gs pos="85001">
                <a:srgbClr val="7D8496"/>
              </a:gs>
              <a:gs pos="100000">
                <a:srgbClr val="E6E6E6"/>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b="1" dirty="0">
                <a:solidFill>
                  <a:schemeClr val="tx1"/>
                </a:solidFill>
              </a:rPr>
              <a:t>W</a:t>
            </a:r>
          </a:p>
        </p:txBody>
      </p:sp>
      <p:sp>
        <p:nvSpPr>
          <p:cNvPr id="22" name="Explosion 1 21"/>
          <p:cNvSpPr/>
          <p:nvPr/>
        </p:nvSpPr>
        <p:spPr>
          <a:xfrm>
            <a:off x="2286000" y="2667000"/>
            <a:ext cx="990600" cy="990600"/>
          </a:xfrm>
          <a:prstGeom prst="irregularSeal1">
            <a:avLst/>
          </a:prstGeom>
          <a:gradFill>
            <a:gsLst>
              <a:gs pos="0">
                <a:srgbClr val="FFF200"/>
              </a:gs>
              <a:gs pos="45000">
                <a:srgbClr val="FF7A00"/>
              </a:gs>
              <a:gs pos="70000">
                <a:srgbClr val="FF0300"/>
              </a:gs>
              <a:gs pos="100000">
                <a:srgbClr val="4D0808"/>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000" b="1" dirty="0">
                <a:solidFill>
                  <a:srgbClr val="002060"/>
                </a:solidFill>
              </a:rPr>
              <a:t>M1</a:t>
            </a:r>
          </a:p>
        </p:txBody>
      </p:sp>
      <p:sp>
        <p:nvSpPr>
          <p:cNvPr id="23" name="Oval 22"/>
          <p:cNvSpPr/>
          <p:nvPr/>
        </p:nvSpPr>
        <p:spPr>
          <a:xfrm>
            <a:off x="1752600" y="1905000"/>
            <a:ext cx="3733800" cy="2590800"/>
          </a:xfrm>
          <a:prstGeom prst="ellipse">
            <a:avLst/>
          </a:prstGeom>
          <a:noFill/>
          <a:ln>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Footer Placeholder 2"/>
          <p:cNvSpPr>
            <a:spLocks noGrp="1"/>
          </p:cNvSpPr>
          <p:nvPr>
            <p:ph type="ftr" sz="quarter" idx="11"/>
          </p:nvPr>
        </p:nvSpPr>
        <p:spPr bwMode="auto">
          <a:noFill/>
          <a:ln>
            <a:miter lim="800000"/>
            <a:headEnd/>
            <a:tailEnd/>
          </a:ln>
        </p:spPr>
        <p:txBody>
          <a:bodyPr/>
          <a:lstStyle/>
          <a:p>
            <a:r>
              <a:rPr lang="en-IN" altLang="en-US" smtClean="0"/>
              <a:t>Neelima Gupta, Dept. of Computer Sc., University of Delhi</a:t>
            </a:r>
            <a:endParaRPr lang="en-US" altLang="en-US"/>
          </a:p>
        </p:txBody>
      </p:sp>
      <p:sp>
        <p:nvSpPr>
          <p:cNvPr id="2" name="Title 1"/>
          <p:cNvSpPr>
            <a:spLocks noGrp="1"/>
          </p:cNvSpPr>
          <p:nvPr>
            <p:ph type="title" idx="4294967295"/>
          </p:nvPr>
        </p:nvSpPr>
        <p:spPr>
          <a:xfrm>
            <a:off x="914400" y="304800"/>
            <a:ext cx="8229600" cy="1139825"/>
          </a:xfrm>
        </p:spPr>
        <p:txBody>
          <a:bodyPr/>
          <a:lstStyle/>
          <a:p>
            <a:pPr eaLnBrk="1" fontAlgn="auto" hangingPunct="1">
              <a:spcAft>
                <a:spcPts val="0"/>
              </a:spcAft>
              <a:defRPr/>
            </a:pPr>
            <a:r>
              <a:rPr lang="en-US" dirty="0">
                <a:solidFill>
                  <a:schemeClr val="tx2">
                    <a:satMod val="130000"/>
                  </a:schemeClr>
                </a:solidFill>
              </a:rPr>
              <a:t>Consider this scenario-</a:t>
            </a:r>
          </a:p>
        </p:txBody>
      </p:sp>
      <p:sp>
        <p:nvSpPr>
          <p:cNvPr id="4" name="Oval 3"/>
          <p:cNvSpPr/>
          <p:nvPr/>
        </p:nvSpPr>
        <p:spPr>
          <a:xfrm>
            <a:off x="685800" y="38100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b="1" dirty="0">
                <a:solidFill>
                  <a:schemeClr val="tx1"/>
                </a:solidFill>
              </a:rPr>
              <a:t>S</a:t>
            </a:r>
          </a:p>
        </p:txBody>
      </p:sp>
      <p:sp>
        <p:nvSpPr>
          <p:cNvPr id="5" name="Oval 4"/>
          <p:cNvSpPr/>
          <p:nvPr/>
        </p:nvSpPr>
        <p:spPr>
          <a:xfrm>
            <a:off x="5791200" y="2362200"/>
            <a:ext cx="838200" cy="7620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2800" dirty="0">
              <a:solidFill>
                <a:schemeClr val="tx1"/>
              </a:solidFill>
            </a:endParaRPr>
          </a:p>
        </p:txBody>
      </p:sp>
      <p:sp>
        <p:nvSpPr>
          <p:cNvPr id="7" name="Oval 6"/>
          <p:cNvSpPr/>
          <p:nvPr/>
        </p:nvSpPr>
        <p:spPr>
          <a:xfrm>
            <a:off x="7696200" y="20574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b="1" dirty="0">
                <a:solidFill>
                  <a:schemeClr val="tx1"/>
                </a:solidFill>
              </a:rPr>
              <a:t>D</a:t>
            </a:r>
          </a:p>
        </p:txBody>
      </p:sp>
      <p:sp>
        <p:nvSpPr>
          <p:cNvPr id="8" name="Explosion 1 7"/>
          <p:cNvSpPr/>
          <p:nvPr/>
        </p:nvSpPr>
        <p:spPr>
          <a:xfrm>
            <a:off x="4038600" y="2971800"/>
            <a:ext cx="990600" cy="990600"/>
          </a:xfrm>
          <a:prstGeom prst="irregularSeal1">
            <a:avLst/>
          </a:prstGeom>
          <a:gradFill>
            <a:gsLst>
              <a:gs pos="0">
                <a:srgbClr val="FFF200"/>
              </a:gs>
              <a:gs pos="45000">
                <a:srgbClr val="FF7A00"/>
              </a:gs>
              <a:gs pos="70000">
                <a:srgbClr val="FF0300"/>
              </a:gs>
              <a:gs pos="100000">
                <a:srgbClr val="4D0808"/>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000" b="1" dirty="0">
                <a:solidFill>
                  <a:srgbClr val="002060"/>
                </a:solidFill>
              </a:rPr>
              <a:t>M2</a:t>
            </a:r>
          </a:p>
        </p:txBody>
      </p:sp>
      <p:sp>
        <p:nvSpPr>
          <p:cNvPr id="9" name="Oval 8"/>
          <p:cNvSpPr/>
          <p:nvPr/>
        </p:nvSpPr>
        <p:spPr>
          <a:xfrm>
            <a:off x="3276600" y="4800600"/>
            <a:ext cx="990600" cy="914400"/>
          </a:xfrm>
          <a:prstGeom prst="ellipse">
            <a:avLst/>
          </a:prstGeom>
          <a:gradFill>
            <a:gsLst>
              <a:gs pos="0">
                <a:srgbClr val="FFFFFF"/>
              </a:gs>
              <a:gs pos="7001">
                <a:srgbClr val="E6E6E6"/>
              </a:gs>
              <a:gs pos="32001">
                <a:srgbClr val="7D8496"/>
              </a:gs>
              <a:gs pos="47000">
                <a:srgbClr val="E6E6E6"/>
              </a:gs>
              <a:gs pos="85001">
                <a:srgbClr val="7D8496"/>
              </a:gs>
              <a:gs pos="100000">
                <a:srgbClr val="E6E6E6"/>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000" b="1" dirty="0" smtClean="0">
                <a:solidFill>
                  <a:schemeClr val="tx1"/>
                </a:solidFill>
              </a:rPr>
              <a:t>W1</a:t>
            </a:r>
            <a:endParaRPr lang="en-US" sz="2000" b="1" dirty="0">
              <a:solidFill>
                <a:schemeClr val="tx1"/>
              </a:solidFill>
            </a:endParaRPr>
          </a:p>
        </p:txBody>
      </p:sp>
      <p:sp>
        <p:nvSpPr>
          <p:cNvPr id="10" name="Oval 9"/>
          <p:cNvSpPr/>
          <p:nvPr/>
        </p:nvSpPr>
        <p:spPr>
          <a:xfrm>
            <a:off x="6477000" y="4038600"/>
            <a:ext cx="990600" cy="914400"/>
          </a:xfrm>
          <a:prstGeom prst="ellipse">
            <a:avLst/>
          </a:prstGeom>
          <a:gradFill>
            <a:gsLst>
              <a:gs pos="0">
                <a:srgbClr val="FFFFFF"/>
              </a:gs>
              <a:gs pos="7001">
                <a:srgbClr val="E6E6E6"/>
              </a:gs>
              <a:gs pos="32001">
                <a:srgbClr val="7D8496"/>
              </a:gs>
              <a:gs pos="47000">
                <a:srgbClr val="E6E6E6"/>
              </a:gs>
              <a:gs pos="85001">
                <a:srgbClr val="7D8496"/>
              </a:gs>
              <a:gs pos="100000">
                <a:srgbClr val="E6E6E6"/>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b="1" dirty="0">
                <a:solidFill>
                  <a:schemeClr val="tx1"/>
                </a:solidFill>
              </a:rPr>
              <a:t>W</a:t>
            </a:r>
          </a:p>
        </p:txBody>
      </p:sp>
      <p:cxnSp>
        <p:nvCxnSpPr>
          <p:cNvPr id="12" name="Straight Arrow Connector 11"/>
          <p:cNvCxnSpPr/>
          <p:nvPr/>
        </p:nvCxnSpPr>
        <p:spPr>
          <a:xfrm flipV="1">
            <a:off x="1371600" y="3200400"/>
            <a:ext cx="990600" cy="685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8" name="TextBox 17"/>
          <p:cNvSpPr txBox="1">
            <a:spLocks noChangeArrowheads="1"/>
          </p:cNvSpPr>
          <p:nvPr/>
        </p:nvSpPr>
        <p:spPr bwMode="auto">
          <a:xfrm rot="-2127556">
            <a:off x="1076325" y="3036888"/>
            <a:ext cx="1143000" cy="401637"/>
          </a:xfrm>
          <a:prstGeom prst="rect">
            <a:avLst/>
          </a:prstGeom>
          <a:noFill/>
          <a:ln w="9525">
            <a:noFill/>
            <a:miter lim="800000"/>
            <a:headEnd/>
            <a:tailEnd/>
          </a:ln>
        </p:spPr>
        <p:txBody>
          <a:bodyPr>
            <a:spAutoFit/>
          </a:bodyPr>
          <a:lstStyle/>
          <a:p>
            <a:pPr algn="ctr"/>
            <a:r>
              <a:rPr lang="en-US" sz="2000" b="1"/>
              <a:t>RREQ</a:t>
            </a:r>
          </a:p>
        </p:txBody>
      </p:sp>
      <p:cxnSp>
        <p:nvCxnSpPr>
          <p:cNvPr id="21" name="Straight Arrow Connector 20"/>
          <p:cNvCxnSpPr>
            <a:endCxn id="4" idx="6"/>
          </p:cNvCxnSpPr>
          <p:nvPr/>
        </p:nvCxnSpPr>
        <p:spPr>
          <a:xfrm rot="10800000" flipV="1">
            <a:off x="1524000" y="3505200"/>
            <a:ext cx="990600" cy="685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9" name="TextBox 28"/>
          <p:cNvSpPr txBox="1">
            <a:spLocks noChangeArrowheads="1"/>
          </p:cNvSpPr>
          <p:nvPr/>
        </p:nvSpPr>
        <p:spPr bwMode="auto">
          <a:xfrm rot="-2127556">
            <a:off x="1762125" y="3798888"/>
            <a:ext cx="1143000" cy="401637"/>
          </a:xfrm>
          <a:prstGeom prst="rect">
            <a:avLst/>
          </a:prstGeom>
          <a:noFill/>
          <a:ln w="9525">
            <a:noFill/>
            <a:miter lim="800000"/>
            <a:headEnd/>
            <a:tailEnd/>
          </a:ln>
        </p:spPr>
        <p:txBody>
          <a:bodyPr>
            <a:spAutoFit/>
          </a:bodyPr>
          <a:lstStyle/>
          <a:p>
            <a:pPr algn="ctr"/>
            <a:r>
              <a:rPr lang="en-US" sz="2000" b="1"/>
              <a:t>RREP</a:t>
            </a:r>
          </a:p>
        </p:txBody>
      </p:sp>
      <p:sp>
        <p:nvSpPr>
          <p:cNvPr id="22" name="Explosion 1 21"/>
          <p:cNvSpPr/>
          <p:nvPr/>
        </p:nvSpPr>
        <p:spPr>
          <a:xfrm>
            <a:off x="2286000" y="2667000"/>
            <a:ext cx="990600" cy="990600"/>
          </a:xfrm>
          <a:prstGeom prst="irregularSeal1">
            <a:avLst/>
          </a:prstGeom>
          <a:gradFill>
            <a:gsLst>
              <a:gs pos="0">
                <a:srgbClr val="FFF200"/>
              </a:gs>
              <a:gs pos="45000">
                <a:srgbClr val="FF7A00"/>
              </a:gs>
              <a:gs pos="70000">
                <a:srgbClr val="FF0300"/>
              </a:gs>
              <a:gs pos="100000">
                <a:srgbClr val="4D0808"/>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000" b="1" dirty="0">
                <a:solidFill>
                  <a:srgbClr val="002060"/>
                </a:solidFill>
              </a:rPr>
              <a:t>M1</a:t>
            </a:r>
          </a:p>
        </p:txBody>
      </p:sp>
      <p:cxnSp>
        <p:nvCxnSpPr>
          <p:cNvPr id="24" name="Straight Arrow Connector 23"/>
          <p:cNvCxnSpPr>
            <a:endCxn id="9" idx="2"/>
          </p:cNvCxnSpPr>
          <p:nvPr/>
        </p:nvCxnSpPr>
        <p:spPr>
          <a:xfrm>
            <a:off x="1371600" y="4572000"/>
            <a:ext cx="1905000" cy="685800"/>
          </a:xfrm>
          <a:prstGeom prst="straightConnector1">
            <a:avLst/>
          </a:prstGeom>
          <a:ln>
            <a:tailEnd type="arrow"/>
          </a:ln>
          <a:effectLst>
            <a:outerShdw blurRad="50800" dist="50800" dir="5400000" algn="ctr" rotWithShape="0">
              <a:schemeClr val="tx1"/>
            </a:outerShdw>
          </a:effectLst>
        </p:spPr>
        <p:style>
          <a:lnRef idx="1">
            <a:schemeClr val="accent1"/>
          </a:lnRef>
          <a:fillRef idx="0">
            <a:schemeClr val="accent1"/>
          </a:fillRef>
          <a:effectRef idx="0">
            <a:schemeClr val="accent1"/>
          </a:effectRef>
          <a:fontRef idx="minor">
            <a:schemeClr val="tx1"/>
          </a:fontRef>
        </p:style>
      </p:cxnSp>
      <p:sp>
        <p:nvSpPr>
          <p:cNvPr id="27" name="TextBox 26"/>
          <p:cNvSpPr txBox="1">
            <a:spLocks noChangeArrowheads="1"/>
          </p:cNvSpPr>
          <p:nvPr/>
        </p:nvSpPr>
        <p:spPr bwMode="auto">
          <a:xfrm rot="1231581">
            <a:off x="1287463" y="5007838"/>
            <a:ext cx="1752600" cy="707886"/>
          </a:xfrm>
          <a:prstGeom prst="rect">
            <a:avLst/>
          </a:prstGeom>
          <a:noFill/>
          <a:ln w="9525">
            <a:noFill/>
            <a:miter lim="800000"/>
            <a:headEnd/>
            <a:tailEnd/>
          </a:ln>
        </p:spPr>
        <p:txBody>
          <a:bodyPr>
            <a:spAutoFit/>
          </a:bodyPr>
          <a:lstStyle/>
          <a:p>
            <a:pPr algn="ctr"/>
            <a:r>
              <a:rPr lang="en-US" sz="2000" b="1" dirty="0" smtClean="0"/>
              <a:t>Tell W1 to monitor M1</a:t>
            </a:r>
            <a:endParaRPr lang="en-US" sz="2000" b="1" dirty="0"/>
          </a:p>
        </p:txBody>
      </p:sp>
      <p:cxnSp>
        <p:nvCxnSpPr>
          <p:cNvPr id="33" name="Curved Connector 32"/>
          <p:cNvCxnSpPr>
            <a:stCxn id="22" idx="0"/>
            <a:endCxn id="5" idx="1"/>
          </p:cNvCxnSpPr>
          <p:nvPr/>
        </p:nvCxnSpPr>
        <p:spPr>
          <a:xfrm rot="5400000" flipH="1" flipV="1">
            <a:off x="4336256" y="1089819"/>
            <a:ext cx="193675" cy="2960688"/>
          </a:xfrm>
          <a:prstGeom prst="curvedConnector3">
            <a:avLst>
              <a:gd name="adj1" fmla="val 276076"/>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4038600" y="1752600"/>
            <a:ext cx="762000" cy="6096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3962400" y="1905000"/>
            <a:ext cx="914400" cy="4572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3"/>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5"/>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9"/>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4"/>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29" grpId="0"/>
      <p:bldP spid="27"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Footer Placeholder 2"/>
          <p:cNvSpPr>
            <a:spLocks noGrp="1"/>
          </p:cNvSpPr>
          <p:nvPr>
            <p:ph type="ftr" sz="quarter" idx="11"/>
          </p:nvPr>
        </p:nvSpPr>
        <p:spPr bwMode="auto">
          <a:noFill/>
          <a:ln>
            <a:miter lim="800000"/>
            <a:headEnd/>
            <a:tailEnd/>
          </a:ln>
        </p:spPr>
        <p:txBody>
          <a:bodyPr/>
          <a:lstStyle/>
          <a:p>
            <a:r>
              <a:rPr lang="en-IN" altLang="en-US" smtClean="0"/>
              <a:t>Neelima Gupta, Dept. of Computer Sc., University of Delhi</a:t>
            </a:r>
            <a:endParaRPr lang="en-US" altLang="en-US"/>
          </a:p>
        </p:txBody>
      </p:sp>
      <p:sp>
        <p:nvSpPr>
          <p:cNvPr id="2" name="Title 1"/>
          <p:cNvSpPr>
            <a:spLocks noGrp="1"/>
          </p:cNvSpPr>
          <p:nvPr>
            <p:ph type="title" idx="4294967295"/>
          </p:nvPr>
        </p:nvSpPr>
        <p:spPr>
          <a:xfrm>
            <a:off x="914400" y="304800"/>
            <a:ext cx="8229600" cy="1139825"/>
          </a:xfrm>
        </p:spPr>
        <p:txBody>
          <a:bodyPr/>
          <a:lstStyle/>
          <a:p>
            <a:pPr eaLnBrk="1" fontAlgn="auto" hangingPunct="1">
              <a:spcAft>
                <a:spcPts val="0"/>
              </a:spcAft>
              <a:defRPr/>
            </a:pPr>
            <a:r>
              <a:rPr lang="en-US" dirty="0">
                <a:solidFill>
                  <a:schemeClr val="tx2">
                    <a:satMod val="130000"/>
                  </a:schemeClr>
                </a:solidFill>
              </a:rPr>
              <a:t>Case </a:t>
            </a:r>
            <a:r>
              <a:rPr lang="en-US" dirty="0" smtClean="0">
                <a:solidFill>
                  <a:schemeClr val="tx2">
                    <a:satMod val="130000"/>
                  </a:schemeClr>
                </a:solidFill>
              </a:rPr>
              <a:t>1: M1 itself drops packets</a:t>
            </a:r>
            <a:endParaRPr lang="en-US" dirty="0">
              <a:solidFill>
                <a:schemeClr val="tx2">
                  <a:satMod val="130000"/>
                </a:schemeClr>
              </a:solidFill>
            </a:endParaRPr>
          </a:p>
        </p:txBody>
      </p:sp>
      <p:sp>
        <p:nvSpPr>
          <p:cNvPr id="4" name="Oval 3"/>
          <p:cNvSpPr/>
          <p:nvPr/>
        </p:nvSpPr>
        <p:spPr>
          <a:xfrm>
            <a:off x="685800" y="38100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b="1" dirty="0">
                <a:solidFill>
                  <a:schemeClr val="tx1"/>
                </a:solidFill>
              </a:rPr>
              <a:t>S</a:t>
            </a:r>
          </a:p>
        </p:txBody>
      </p:sp>
      <p:sp>
        <p:nvSpPr>
          <p:cNvPr id="5" name="Oval 4"/>
          <p:cNvSpPr/>
          <p:nvPr/>
        </p:nvSpPr>
        <p:spPr>
          <a:xfrm>
            <a:off x="5791200" y="2362200"/>
            <a:ext cx="838200" cy="7620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2800" dirty="0">
              <a:solidFill>
                <a:schemeClr val="tx1"/>
              </a:solidFill>
            </a:endParaRPr>
          </a:p>
        </p:txBody>
      </p:sp>
      <p:sp>
        <p:nvSpPr>
          <p:cNvPr id="7" name="Oval 6"/>
          <p:cNvSpPr/>
          <p:nvPr/>
        </p:nvSpPr>
        <p:spPr>
          <a:xfrm>
            <a:off x="7696200" y="20574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b="1" dirty="0">
                <a:solidFill>
                  <a:schemeClr val="tx1"/>
                </a:solidFill>
              </a:rPr>
              <a:t>D</a:t>
            </a:r>
          </a:p>
        </p:txBody>
      </p:sp>
      <p:sp>
        <p:nvSpPr>
          <p:cNvPr id="8" name="Explosion 1 7"/>
          <p:cNvSpPr/>
          <p:nvPr/>
        </p:nvSpPr>
        <p:spPr>
          <a:xfrm>
            <a:off x="4038600" y="2971800"/>
            <a:ext cx="990600" cy="990600"/>
          </a:xfrm>
          <a:prstGeom prst="irregularSeal1">
            <a:avLst/>
          </a:prstGeom>
          <a:gradFill>
            <a:gsLst>
              <a:gs pos="0">
                <a:srgbClr val="FFF200"/>
              </a:gs>
              <a:gs pos="45000">
                <a:srgbClr val="FF7A00"/>
              </a:gs>
              <a:gs pos="70000">
                <a:srgbClr val="FF0300"/>
              </a:gs>
              <a:gs pos="100000">
                <a:srgbClr val="4D0808"/>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000" b="1" dirty="0">
                <a:solidFill>
                  <a:srgbClr val="002060"/>
                </a:solidFill>
              </a:rPr>
              <a:t>M2</a:t>
            </a:r>
          </a:p>
        </p:txBody>
      </p:sp>
      <p:sp>
        <p:nvSpPr>
          <p:cNvPr id="9" name="Oval 8"/>
          <p:cNvSpPr/>
          <p:nvPr/>
        </p:nvSpPr>
        <p:spPr>
          <a:xfrm>
            <a:off x="3276600" y="4800600"/>
            <a:ext cx="990600" cy="914400"/>
          </a:xfrm>
          <a:prstGeom prst="ellipse">
            <a:avLst/>
          </a:prstGeom>
          <a:gradFill>
            <a:gsLst>
              <a:gs pos="0">
                <a:srgbClr val="FFFFFF"/>
              </a:gs>
              <a:gs pos="7001">
                <a:srgbClr val="E6E6E6"/>
              </a:gs>
              <a:gs pos="32001">
                <a:srgbClr val="7D8496"/>
              </a:gs>
              <a:gs pos="47000">
                <a:srgbClr val="E6E6E6"/>
              </a:gs>
              <a:gs pos="85001">
                <a:srgbClr val="7D8496"/>
              </a:gs>
              <a:gs pos="100000">
                <a:srgbClr val="E6E6E6"/>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b="1" dirty="0">
                <a:solidFill>
                  <a:schemeClr val="tx1"/>
                </a:solidFill>
              </a:rPr>
              <a:t>W</a:t>
            </a:r>
          </a:p>
        </p:txBody>
      </p:sp>
      <p:sp>
        <p:nvSpPr>
          <p:cNvPr id="10" name="Oval 9"/>
          <p:cNvSpPr/>
          <p:nvPr/>
        </p:nvSpPr>
        <p:spPr>
          <a:xfrm>
            <a:off x="6477000" y="4038600"/>
            <a:ext cx="990600" cy="914400"/>
          </a:xfrm>
          <a:prstGeom prst="ellipse">
            <a:avLst/>
          </a:prstGeom>
          <a:gradFill>
            <a:gsLst>
              <a:gs pos="0">
                <a:srgbClr val="FFFFFF"/>
              </a:gs>
              <a:gs pos="7001">
                <a:srgbClr val="E6E6E6"/>
              </a:gs>
              <a:gs pos="32001">
                <a:srgbClr val="7D8496"/>
              </a:gs>
              <a:gs pos="47000">
                <a:srgbClr val="E6E6E6"/>
              </a:gs>
              <a:gs pos="85001">
                <a:srgbClr val="7D8496"/>
              </a:gs>
              <a:gs pos="100000">
                <a:srgbClr val="E6E6E6"/>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b="1" dirty="0">
                <a:solidFill>
                  <a:schemeClr val="tx1"/>
                </a:solidFill>
              </a:rPr>
              <a:t>W</a:t>
            </a:r>
          </a:p>
        </p:txBody>
      </p:sp>
      <p:cxnSp>
        <p:nvCxnSpPr>
          <p:cNvPr id="12" name="Straight Arrow Connector 11"/>
          <p:cNvCxnSpPr/>
          <p:nvPr/>
        </p:nvCxnSpPr>
        <p:spPr>
          <a:xfrm flipV="1">
            <a:off x="1371600" y="3200400"/>
            <a:ext cx="990600" cy="685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8" name="TextBox 17"/>
          <p:cNvSpPr txBox="1">
            <a:spLocks noChangeArrowheads="1"/>
          </p:cNvSpPr>
          <p:nvPr/>
        </p:nvSpPr>
        <p:spPr bwMode="auto">
          <a:xfrm rot="-2127556">
            <a:off x="1076325" y="2884488"/>
            <a:ext cx="1143000" cy="706437"/>
          </a:xfrm>
          <a:prstGeom prst="rect">
            <a:avLst/>
          </a:prstGeom>
          <a:noFill/>
          <a:ln w="9525">
            <a:noFill/>
            <a:miter lim="800000"/>
            <a:headEnd/>
            <a:tailEnd/>
          </a:ln>
        </p:spPr>
        <p:txBody>
          <a:bodyPr>
            <a:spAutoFit/>
          </a:bodyPr>
          <a:lstStyle/>
          <a:p>
            <a:pPr algn="ctr"/>
            <a:r>
              <a:rPr lang="en-US" sz="2000" b="1"/>
              <a:t>Data</a:t>
            </a:r>
          </a:p>
          <a:p>
            <a:pPr algn="ctr"/>
            <a:r>
              <a:rPr lang="en-US" sz="2000" b="1"/>
              <a:t>Packets</a:t>
            </a:r>
          </a:p>
        </p:txBody>
      </p:sp>
      <p:sp>
        <p:nvSpPr>
          <p:cNvPr id="22" name="Explosion 1 21"/>
          <p:cNvSpPr/>
          <p:nvPr/>
        </p:nvSpPr>
        <p:spPr>
          <a:xfrm>
            <a:off x="2286000" y="2667000"/>
            <a:ext cx="990600" cy="990600"/>
          </a:xfrm>
          <a:prstGeom prst="irregularSeal1">
            <a:avLst/>
          </a:prstGeom>
          <a:gradFill>
            <a:gsLst>
              <a:gs pos="0">
                <a:srgbClr val="FFF200"/>
              </a:gs>
              <a:gs pos="45000">
                <a:srgbClr val="FF7A00"/>
              </a:gs>
              <a:gs pos="70000">
                <a:srgbClr val="FF0300"/>
              </a:gs>
              <a:gs pos="100000">
                <a:srgbClr val="4D0808"/>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000" b="1" dirty="0">
                <a:solidFill>
                  <a:srgbClr val="002060"/>
                </a:solidFill>
              </a:rPr>
              <a:t>M1</a:t>
            </a:r>
          </a:p>
        </p:txBody>
      </p:sp>
      <p:sp>
        <p:nvSpPr>
          <p:cNvPr id="17" name="Rectangle 16"/>
          <p:cNvSpPr/>
          <p:nvPr/>
        </p:nvSpPr>
        <p:spPr>
          <a:xfrm>
            <a:off x="1828800" y="3733800"/>
            <a:ext cx="1524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0" name="Rectangle 19"/>
          <p:cNvSpPr/>
          <p:nvPr/>
        </p:nvSpPr>
        <p:spPr>
          <a:xfrm>
            <a:off x="1600200" y="3962400"/>
            <a:ext cx="1524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3" name="Rectangle 22"/>
          <p:cNvSpPr/>
          <p:nvPr/>
        </p:nvSpPr>
        <p:spPr>
          <a:xfrm>
            <a:off x="2057400" y="3505200"/>
            <a:ext cx="1524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cxnSp>
        <p:nvCxnSpPr>
          <p:cNvPr id="26" name="Straight Arrow Connector 25"/>
          <p:cNvCxnSpPr/>
          <p:nvPr/>
        </p:nvCxnSpPr>
        <p:spPr>
          <a:xfrm rot="16200000" flipV="1">
            <a:off x="2705100" y="3848100"/>
            <a:ext cx="1295400" cy="609600"/>
          </a:xfrm>
          <a:prstGeom prst="straightConnector1">
            <a:avLst/>
          </a:prstGeom>
          <a:ln>
            <a:prstDash val="lgDash"/>
            <a:tailEnd type="arrow"/>
          </a:ln>
          <a:effectLst>
            <a:outerShdw blurRad="50800" dist="50800" dir="5400000" algn="ctr" rotWithShape="0">
              <a:schemeClr val="tx1"/>
            </a:outerShdw>
          </a:effectLst>
        </p:spPr>
        <p:style>
          <a:lnRef idx="1">
            <a:schemeClr val="accent1"/>
          </a:lnRef>
          <a:fillRef idx="0">
            <a:schemeClr val="accent1"/>
          </a:fillRef>
          <a:effectRef idx="0">
            <a:schemeClr val="accent1"/>
          </a:effectRef>
          <a:fontRef idx="minor">
            <a:schemeClr val="tx1"/>
          </a:fontRef>
        </p:style>
      </p:cxnSp>
      <p:sp>
        <p:nvSpPr>
          <p:cNvPr id="28" name="Rectangle 27"/>
          <p:cNvSpPr/>
          <p:nvPr/>
        </p:nvSpPr>
        <p:spPr>
          <a:xfrm>
            <a:off x="3505200" y="2971800"/>
            <a:ext cx="1524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0" name="Rectangle 29"/>
          <p:cNvSpPr/>
          <p:nvPr/>
        </p:nvSpPr>
        <p:spPr>
          <a:xfrm>
            <a:off x="3733800" y="2667000"/>
            <a:ext cx="1524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1" name="Rectangle 30"/>
          <p:cNvSpPr/>
          <p:nvPr/>
        </p:nvSpPr>
        <p:spPr>
          <a:xfrm>
            <a:off x="3352800" y="2590800"/>
            <a:ext cx="1524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2" name="Rectangle 31"/>
          <p:cNvSpPr/>
          <p:nvPr/>
        </p:nvSpPr>
        <p:spPr>
          <a:xfrm>
            <a:off x="4648200" y="6172200"/>
            <a:ext cx="1524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3" name="Rectangle 32"/>
          <p:cNvSpPr/>
          <p:nvPr/>
        </p:nvSpPr>
        <p:spPr>
          <a:xfrm>
            <a:off x="4648200" y="5867400"/>
            <a:ext cx="1524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4" name="Rectangle 33"/>
          <p:cNvSpPr/>
          <p:nvPr/>
        </p:nvSpPr>
        <p:spPr>
          <a:xfrm>
            <a:off x="4648200" y="5562600"/>
            <a:ext cx="1524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35" name="Straight Connector 34"/>
          <p:cNvCxnSpPr/>
          <p:nvPr/>
        </p:nvCxnSpPr>
        <p:spPr>
          <a:xfrm rot="5400000">
            <a:off x="3848100" y="5905500"/>
            <a:ext cx="1143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4533900" y="5905500"/>
            <a:ext cx="1143000" cy="0"/>
          </a:xfrm>
          <a:prstGeom prst="line">
            <a:avLst/>
          </a:prstGeom>
        </p:spPr>
        <p:style>
          <a:lnRef idx="1">
            <a:schemeClr val="accent1"/>
          </a:lnRef>
          <a:fillRef idx="0">
            <a:schemeClr val="accent1"/>
          </a:fillRef>
          <a:effectRef idx="0">
            <a:schemeClr val="accent1"/>
          </a:effectRef>
          <a:fontRef idx="minor">
            <a:schemeClr val="tx1"/>
          </a:fontRef>
        </p:style>
      </p:cxnSp>
      <p:sp>
        <p:nvSpPr>
          <p:cNvPr id="37" name="TextBox 39"/>
          <p:cNvSpPr txBox="1">
            <a:spLocks noChangeArrowheads="1"/>
          </p:cNvSpPr>
          <p:nvPr/>
        </p:nvSpPr>
        <p:spPr bwMode="auto">
          <a:xfrm>
            <a:off x="4876800" y="5867400"/>
            <a:ext cx="2133600" cy="646113"/>
          </a:xfrm>
          <a:prstGeom prst="rect">
            <a:avLst/>
          </a:prstGeom>
          <a:noFill/>
          <a:ln w="9525">
            <a:noFill/>
            <a:miter lim="800000"/>
            <a:headEnd/>
            <a:tailEnd/>
          </a:ln>
        </p:spPr>
        <p:txBody>
          <a:bodyPr>
            <a:spAutoFit/>
          </a:bodyPr>
          <a:lstStyle/>
          <a:p>
            <a:pPr algn="ctr"/>
            <a:r>
              <a:rPr lang="en-US" b="1"/>
              <a:t>Buffer of sent packets to M1</a:t>
            </a:r>
          </a:p>
        </p:txBody>
      </p:sp>
      <p:cxnSp>
        <p:nvCxnSpPr>
          <p:cNvPr id="38" name="Straight Connector 37"/>
          <p:cNvCxnSpPr/>
          <p:nvPr/>
        </p:nvCxnSpPr>
        <p:spPr>
          <a:xfrm>
            <a:off x="4419600" y="6477000"/>
            <a:ext cx="685800" cy="0"/>
          </a:xfrm>
          <a:prstGeom prst="line">
            <a:avLst/>
          </a:prstGeom>
        </p:spPr>
        <p:style>
          <a:lnRef idx="1">
            <a:schemeClr val="accent1"/>
          </a:lnRef>
          <a:fillRef idx="0">
            <a:schemeClr val="accent1"/>
          </a:fillRef>
          <a:effectRef idx="0">
            <a:schemeClr val="accent1"/>
          </a:effectRef>
          <a:fontRef idx="minor">
            <a:schemeClr val="tx1"/>
          </a:fontRef>
        </p:style>
      </p:cxnSp>
      <p:sp>
        <p:nvSpPr>
          <p:cNvPr id="39" name="Oval Callout 38"/>
          <p:cNvSpPr/>
          <p:nvPr/>
        </p:nvSpPr>
        <p:spPr>
          <a:xfrm>
            <a:off x="0" y="5410200"/>
            <a:ext cx="2590800" cy="914400"/>
          </a:xfrm>
          <a:prstGeom prst="wedgeEllipseCallout">
            <a:avLst>
              <a:gd name="adj1" fmla="val 87099"/>
              <a:gd name="adj2" fmla="val -67045"/>
            </a:avLst>
          </a:prstGeom>
          <a:gradFill>
            <a:gsLst>
              <a:gs pos="0">
                <a:srgbClr val="DDEBCF"/>
              </a:gs>
              <a:gs pos="50000">
                <a:srgbClr val="9CB86E"/>
              </a:gs>
              <a:gs pos="100000">
                <a:srgbClr val="156B13"/>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chemeClr val="tx1"/>
                </a:solidFill>
              </a:rPr>
              <a:t>Packets are not forwarded; M1 is Malicious</a:t>
            </a:r>
          </a:p>
        </p:txBody>
      </p:sp>
      <p:cxnSp>
        <p:nvCxnSpPr>
          <p:cNvPr id="40" name="Straight Arrow Connector 39"/>
          <p:cNvCxnSpPr>
            <a:endCxn id="9" idx="2"/>
          </p:cNvCxnSpPr>
          <p:nvPr/>
        </p:nvCxnSpPr>
        <p:spPr>
          <a:xfrm>
            <a:off x="1371600" y="4495800"/>
            <a:ext cx="1905000" cy="762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1" name="Rectangle 40"/>
          <p:cNvSpPr/>
          <p:nvPr/>
        </p:nvSpPr>
        <p:spPr>
          <a:xfrm>
            <a:off x="2286000" y="4648200"/>
            <a:ext cx="1524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2" name="Rectangle 41"/>
          <p:cNvSpPr/>
          <p:nvPr/>
        </p:nvSpPr>
        <p:spPr>
          <a:xfrm>
            <a:off x="1828800" y="4419600"/>
            <a:ext cx="1524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3" name="Rectangle 42"/>
          <p:cNvSpPr/>
          <p:nvPr/>
        </p:nvSpPr>
        <p:spPr>
          <a:xfrm>
            <a:off x="2819400" y="4876800"/>
            <a:ext cx="1524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8"/>
                                        </p:tgtEl>
                                        <p:attrNameLst>
                                          <p:attrName>style.visibility</p:attrName>
                                        </p:attrNameLst>
                                      </p:cBhvr>
                                      <p:to>
                                        <p:strVal val="visible"/>
                                      </p:to>
                                    </p:set>
                                  </p:childTnLst>
                                </p:cTn>
                              </p:par>
                            </p:childTnLst>
                          </p:cTn>
                        </p:par>
                        <p:par>
                          <p:cTn id="11" fill="hold">
                            <p:stCondLst>
                              <p:cond delay="0"/>
                            </p:stCondLst>
                            <p:childTnLst>
                              <p:par>
                                <p:cTn id="12" presetID="1" presetClass="entr" presetSubtype="0" fill="hold" grpId="0" nodeType="afterEffect">
                                  <p:stCondLst>
                                    <p:cond delay="500"/>
                                  </p:stCondLst>
                                  <p:childTnLst>
                                    <p:set>
                                      <p:cBhvr>
                                        <p:cTn id="13" dur="1" fill="hold">
                                          <p:stCondLst>
                                            <p:cond delay="0"/>
                                          </p:stCondLst>
                                        </p:cTn>
                                        <p:tgtEl>
                                          <p:spTgt spid="23"/>
                                        </p:tgtEl>
                                        <p:attrNameLst>
                                          <p:attrName>style.visibility</p:attrName>
                                        </p:attrNameLst>
                                      </p:cBhvr>
                                      <p:to>
                                        <p:strVal val="visible"/>
                                      </p:to>
                                    </p:set>
                                  </p:childTnLst>
                                </p:cTn>
                              </p:par>
                              <p:par>
                                <p:cTn id="14" presetID="1" presetClass="entr" presetSubtype="0" fill="hold" grpId="0" nodeType="withEffect">
                                  <p:stCondLst>
                                    <p:cond delay="500"/>
                                  </p:stCondLst>
                                  <p:childTnLst>
                                    <p:set>
                                      <p:cBhvr>
                                        <p:cTn id="15" dur="1" fill="hold">
                                          <p:stCondLst>
                                            <p:cond delay="0"/>
                                          </p:stCondLst>
                                        </p:cTn>
                                        <p:tgtEl>
                                          <p:spTgt spid="43"/>
                                        </p:tgtEl>
                                        <p:attrNameLst>
                                          <p:attrName>style.visibility</p:attrName>
                                        </p:attrNameLst>
                                      </p:cBhvr>
                                      <p:to>
                                        <p:strVal val="visible"/>
                                      </p:to>
                                    </p:set>
                                  </p:childTnLst>
                                </p:cTn>
                              </p:par>
                            </p:childTnLst>
                          </p:cTn>
                        </p:par>
                        <p:par>
                          <p:cTn id="16" fill="hold">
                            <p:stCondLst>
                              <p:cond delay="500"/>
                            </p:stCondLst>
                            <p:childTnLst>
                              <p:par>
                                <p:cTn id="17" presetID="1" presetClass="entr" presetSubtype="0" fill="hold" grpId="0" nodeType="afterEffect">
                                  <p:stCondLst>
                                    <p:cond delay="500"/>
                                  </p:stCondLst>
                                  <p:childTnLst>
                                    <p:set>
                                      <p:cBhvr>
                                        <p:cTn id="18" dur="1" fill="hold">
                                          <p:stCondLst>
                                            <p:cond delay="0"/>
                                          </p:stCondLst>
                                        </p:cTn>
                                        <p:tgtEl>
                                          <p:spTgt spid="17"/>
                                        </p:tgtEl>
                                        <p:attrNameLst>
                                          <p:attrName>style.visibility</p:attrName>
                                        </p:attrNameLst>
                                      </p:cBhvr>
                                      <p:to>
                                        <p:strVal val="visible"/>
                                      </p:to>
                                    </p:set>
                                  </p:childTnLst>
                                </p:cTn>
                              </p:par>
                              <p:par>
                                <p:cTn id="19" presetID="1" presetClass="entr" presetSubtype="0" fill="hold" grpId="0" nodeType="withEffect">
                                  <p:stCondLst>
                                    <p:cond delay="500"/>
                                  </p:stCondLst>
                                  <p:childTnLst>
                                    <p:set>
                                      <p:cBhvr>
                                        <p:cTn id="20" dur="1" fill="hold">
                                          <p:stCondLst>
                                            <p:cond delay="0"/>
                                          </p:stCondLst>
                                        </p:cTn>
                                        <p:tgtEl>
                                          <p:spTgt spid="41"/>
                                        </p:tgtEl>
                                        <p:attrNameLst>
                                          <p:attrName>style.visibility</p:attrName>
                                        </p:attrNameLst>
                                      </p:cBhvr>
                                      <p:to>
                                        <p:strVal val="visible"/>
                                      </p:to>
                                    </p:set>
                                  </p:childTnLst>
                                </p:cTn>
                              </p:par>
                            </p:childTnLst>
                          </p:cTn>
                        </p:par>
                        <p:par>
                          <p:cTn id="21" fill="hold">
                            <p:stCondLst>
                              <p:cond delay="1000"/>
                            </p:stCondLst>
                            <p:childTnLst>
                              <p:par>
                                <p:cTn id="22" presetID="1" presetClass="entr" presetSubtype="0" fill="hold" grpId="0" nodeType="afterEffect">
                                  <p:stCondLst>
                                    <p:cond delay="500"/>
                                  </p:stCondLst>
                                  <p:childTnLst>
                                    <p:set>
                                      <p:cBhvr>
                                        <p:cTn id="23" dur="1" fill="hold">
                                          <p:stCondLst>
                                            <p:cond delay="0"/>
                                          </p:stCondLst>
                                        </p:cTn>
                                        <p:tgtEl>
                                          <p:spTgt spid="20"/>
                                        </p:tgtEl>
                                        <p:attrNameLst>
                                          <p:attrName>style.visibility</p:attrName>
                                        </p:attrNameLst>
                                      </p:cBhvr>
                                      <p:to>
                                        <p:strVal val="visible"/>
                                      </p:to>
                                    </p:set>
                                  </p:childTnLst>
                                </p:cTn>
                              </p:par>
                              <p:par>
                                <p:cTn id="24" presetID="1" presetClass="entr" presetSubtype="0" fill="hold" grpId="0" nodeType="withEffect">
                                  <p:stCondLst>
                                    <p:cond delay="500"/>
                                  </p:stCondLst>
                                  <p:childTnLst>
                                    <p:set>
                                      <p:cBhvr>
                                        <p:cTn id="25" dur="1" fill="hold">
                                          <p:stCondLst>
                                            <p:cond delay="0"/>
                                          </p:stCondLst>
                                        </p:cTn>
                                        <p:tgtEl>
                                          <p:spTgt spid="42"/>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nodeType="clickEffect">
                                  <p:stCondLst>
                                    <p:cond delay="0"/>
                                  </p:stCondLst>
                                  <p:childTnLst>
                                    <p:set>
                                      <p:cBhvr>
                                        <p:cTn id="29" dur="1" fill="hold">
                                          <p:stCondLst>
                                            <p:cond delay="0"/>
                                          </p:stCondLst>
                                        </p:cTn>
                                        <p:tgtEl>
                                          <p:spTgt spid="36"/>
                                        </p:tgtEl>
                                        <p:attrNameLst>
                                          <p:attrName>style.visibility</p:attrName>
                                        </p:attrNameLst>
                                      </p:cBhvr>
                                      <p:to>
                                        <p:strVal val="visible"/>
                                      </p:to>
                                    </p:set>
                                  </p:childTnLst>
                                </p:cTn>
                              </p:par>
                              <p:par>
                                <p:cTn id="30" presetID="1" presetClass="entr" presetSubtype="0" fill="hold" nodeType="withEffect">
                                  <p:stCondLst>
                                    <p:cond delay="0"/>
                                  </p:stCondLst>
                                  <p:childTnLst>
                                    <p:set>
                                      <p:cBhvr>
                                        <p:cTn id="31" dur="1" fill="hold">
                                          <p:stCondLst>
                                            <p:cond delay="0"/>
                                          </p:stCondLst>
                                        </p:cTn>
                                        <p:tgtEl>
                                          <p:spTgt spid="35"/>
                                        </p:tgtEl>
                                        <p:attrNameLst>
                                          <p:attrName>style.visibility</p:attrName>
                                        </p:attrNameLst>
                                      </p:cBhvr>
                                      <p:to>
                                        <p:strVal val="visible"/>
                                      </p:to>
                                    </p:set>
                                  </p:childTnLst>
                                </p:cTn>
                              </p:par>
                              <p:par>
                                <p:cTn id="32" presetID="1" presetClass="entr" presetSubtype="0" fill="hold" grpId="0" nodeType="withEffect">
                                  <p:stCondLst>
                                    <p:cond delay="0"/>
                                  </p:stCondLst>
                                  <p:childTnLst>
                                    <p:set>
                                      <p:cBhvr>
                                        <p:cTn id="33" dur="1" fill="hold">
                                          <p:stCondLst>
                                            <p:cond delay="0"/>
                                          </p:stCondLst>
                                        </p:cTn>
                                        <p:tgtEl>
                                          <p:spTgt spid="34"/>
                                        </p:tgtEl>
                                        <p:attrNameLst>
                                          <p:attrName>style.visibility</p:attrName>
                                        </p:attrNameLst>
                                      </p:cBhvr>
                                      <p:to>
                                        <p:strVal val="visible"/>
                                      </p:to>
                                    </p:set>
                                  </p:childTnLst>
                                </p:cTn>
                              </p:par>
                              <p:par>
                                <p:cTn id="34" presetID="1" presetClass="entr" presetSubtype="0" fill="hold" nodeType="withEffect">
                                  <p:stCondLst>
                                    <p:cond delay="0"/>
                                  </p:stCondLst>
                                  <p:childTnLst>
                                    <p:set>
                                      <p:cBhvr>
                                        <p:cTn id="35" dur="1" fill="hold">
                                          <p:stCondLst>
                                            <p:cond delay="0"/>
                                          </p:stCondLst>
                                        </p:cTn>
                                        <p:tgtEl>
                                          <p:spTgt spid="38"/>
                                        </p:tgtEl>
                                        <p:attrNameLst>
                                          <p:attrName>style.visibility</p:attrName>
                                        </p:attrNameLst>
                                      </p:cBhvr>
                                      <p:to>
                                        <p:strVal val="visible"/>
                                      </p:to>
                                    </p:set>
                                  </p:childTnLst>
                                </p:cTn>
                              </p:par>
                              <p:par>
                                <p:cTn id="36" presetID="1" presetClass="entr" presetSubtype="0" fill="hold" grpId="0" nodeType="withEffect">
                                  <p:stCondLst>
                                    <p:cond delay="0"/>
                                  </p:stCondLst>
                                  <p:childTnLst>
                                    <p:set>
                                      <p:cBhvr>
                                        <p:cTn id="37" dur="1" fill="hold">
                                          <p:stCondLst>
                                            <p:cond delay="0"/>
                                          </p:stCondLst>
                                        </p:cTn>
                                        <p:tgtEl>
                                          <p:spTgt spid="32"/>
                                        </p:tgtEl>
                                        <p:attrNameLst>
                                          <p:attrName>style.visibility</p:attrName>
                                        </p:attrNameLst>
                                      </p:cBhvr>
                                      <p:to>
                                        <p:strVal val="visible"/>
                                      </p:to>
                                    </p:set>
                                  </p:childTnLst>
                                </p:cTn>
                              </p:par>
                              <p:par>
                                <p:cTn id="38" presetID="1" presetClass="entr" presetSubtype="0" fill="hold" grpId="0" nodeType="withEffect">
                                  <p:stCondLst>
                                    <p:cond delay="0"/>
                                  </p:stCondLst>
                                  <p:childTnLst>
                                    <p:set>
                                      <p:cBhvr>
                                        <p:cTn id="39" dur="1" fill="hold">
                                          <p:stCondLst>
                                            <p:cond delay="0"/>
                                          </p:stCondLst>
                                        </p:cTn>
                                        <p:tgtEl>
                                          <p:spTgt spid="33"/>
                                        </p:tgtEl>
                                        <p:attrNameLst>
                                          <p:attrName>style.visibility</p:attrName>
                                        </p:attrNameLst>
                                      </p:cBhvr>
                                      <p:to>
                                        <p:strVal val="visible"/>
                                      </p:to>
                                    </p:set>
                                  </p:childTnLst>
                                </p:cTn>
                              </p:par>
                              <p:par>
                                <p:cTn id="40" presetID="1" presetClass="entr" presetSubtype="0" fill="hold" grpId="0" nodeType="withEffect">
                                  <p:stCondLst>
                                    <p:cond delay="0"/>
                                  </p:stCondLst>
                                  <p:childTnLst>
                                    <p:set>
                                      <p:cBhvr>
                                        <p:cTn id="41" dur="1" fill="hold">
                                          <p:stCondLst>
                                            <p:cond delay="0"/>
                                          </p:stCondLst>
                                        </p:cTn>
                                        <p:tgtEl>
                                          <p:spTgt spid="37"/>
                                        </p:tgtEl>
                                        <p:attrNameLst>
                                          <p:attrName>style.visibility</p:attrName>
                                        </p:attrNameLst>
                                      </p:cBhvr>
                                      <p:to>
                                        <p:strVal val="visible"/>
                                      </p:to>
                                    </p:set>
                                  </p:childTnLst>
                                </p:cTn>
                              </p:par>
                            </p:childTnLst>
                          </p:cTn>
                        </p:par>
                      </p:childTnLst>
                    </p:cTn>
                  </p:par>
                  <p:par>
                    <p:cTn id="42" fill="hold">
                      <p:stCondLst>
                        <p:cond delay="indefinite"/>
                      </p:stCondLst>
                      <p:childTnLst>
                        <p:par>
                          <p:cTn id="43" fill="hold">
                            <p:stCondLst>
                              <p:cond delay="0"/>
                            </p:stCondLst>
                            <p:childTnLst>
                              <p:par>
                                <p:cTn id="44" presetID="1" presetClass="entr" presetSubtype="0" fill="hold" grpId="0" nodeType="clickEffect">
                                  <p:stCondLst>
                                    <p:cond delay="0"/>
                                  </p:stCondLst>
                                  <p:childTnLst>
                                    <p:set>
                                      <p:cBhvr>
                                        <p:cTn id="45" dur="1" fill="hold">
                                          <p:stCondLst>
                                            <p:cond delay="0"/>
                                          </p:stCondLst>
                                        </p:cTn>
                                        <p:tgtEl>
                                          <p:spTgt spid="31"/>
                                        </p:tgtEl>
                                        <p:attrNameLst>
                                          <p:attrName>style.visibility</p:attrName>
                                        </p:attrNameLst>
                                      </p:cBhvr>
                                      <p:to>
                                        <p:strVal val="visible"/>
                                      </p:to>
                                    </p:set>
                                  </p:childTnLst>
                                </p:cTn>
                              </p:par>
                            </p:childTnLst>
                          </p:cTn>
                        </p:par>
                      </p:childTnLst>
                    </p:cTn>
                  </p:par>
                  <p:par>
                    <p:cTn id="46" fill="hold">
                      <p:stCondLst>
                        <p:cond delay="indefinite"/>
                      </p:stCondLst>
                      <p:childTnLst>
                        <p:par>
                          <p:cTn id="47" fill="hold">
                            <p:stCondLst>
                              <p:cond delay="0"/>
                            </p:stCondLst>
                            <p:childTnLst>
                              <p:par>
                                <p:cTn id="48" presetID="21" presetClass="exit" presetSubtype="4" fill="hold" grpId="1" nodeType="clickEffect">
                                  <p:stCondLst>
                                    <p:cond delay="0"/>
                                  </p:stCondLst>
                                  <p:childTnLst>
                                    <p:animEffect transition="out" filter="wheel(4)">
                                      <p:cBhvr>
                                        <p:cTn id="49" dur="2000"/>
                                        <p:tgtEl>
                                          <p:spTgt spid="31"/>
                                        </p:tgtEl>
                                      </p:cBhvr>
                                    </p:animEffect>
                                    <p:set>
                                      <p:cBhvr>
                                        <p:cTn id="50" dur="1" fill="hold">
                                          <p:stCondLst>
                                            <p:cond delay="1999"/>
                                          </p:stCondLst>
                                        </p:cTn>
                                        <p:tgtEl>
                                          <p:spTgt spid="31"/>
                                        </p:tgtEl>
                                        <p:attrNameLst>
                                          <p:attrName>style.visibility</p:attrName>
                                        </p:attrNameLst>
                                      </p:cBhvr>
                                      <p:to>
                                        <p:strVal val="hidden"/>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30"/>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21" presetClass="exit" presetSubtype="4" fill="hold" grpId="1" nodeType="clickEffect">
                                  <p:stCondLst>
                                    <p:cond delay="0"/>
                                  </p:stCondLst>
                                  <p:childTnLst>
                                    <p:animEffect transition="out" filter="wheel(4)">
                                      <p:cBhvr>
                                        <p:cTn id="58" dur="2000"/>
                                        <p:tgtEl>
                                          <p:spTgt spid="30"/>
                                        </p:tgtEl>
                                      </p:cBhvr>
                                    </p:animEffect>
                                    <p:set>
                                      <p:cBhvr>
                                        <p:cTn id="59" dur="1" fill="hold">
                                          <p:stCondLst>
                                            <p:cond delay="1999"/>
                                          </p:stCondLst>
                                        </p:cTn>
                                        <p:tgtEl>
                                          <p:spTgt spid="30"/>
                                        </p:tgtEl>
                                        <p:attrNameLst>
                                          <p:attrName>style.visibility</p:attrName>
                                        </p:attrNameLst>
                                      </p:cBhvr>
                                      <p:to>
                                        <p:strVal val="hidden"/>
                                      </p:to>
                                    </p:set>
                                  </p:childTnLst>
                                </p:cTn>
                              </p:par>
                            </p:childTnLst>
                          </p:cTn>
                        </p:par>
                      </p:childTnLst>
                    </p:cTn>
                  </p:par>
                  <p:par>
                    <p:cTn id="60" fill="hold">
                      <p:stCondLst>
                        <p:cond delay="indefinite"/>
                      </p:stCondLst>
                      <p:childTnLst>
                        <p:par>
                          <p:cTn id="61" fill="hold">
                            <p:stCondLst>
                              <p:cond delay="0"/>
                            </p:stCondLst>
                            <p:childTnLst>
                              <p:par>
                                <p:cTn id="62" presetID="1" presetClass="entr" presetSubtype="0" fill="hold" grpId="0" nodeType="clickEffect">
                                  <p:stCondLst>
                                    <p:cond delay="0"/>
                                  </p:stCondLst>
                                  <p:childTnLst>
                                    <p:set>
                                      <p:cBhvr>
                                        <p:cTn id="63" dur="1" fill="hold">
                                          <p:stCondLst>
                                            <p:cond delay="0"/>
                                          </p:stCondLst>
                                        </p:cTn>
                                        <p:tgtEl>
                                          <p:spTgt spid="28"/>
                                        </p:tgtEl>
                                        <p:attrNameLst>
                                          <p:attrName>style.visibility</p:attrName>
                                        </p:attrNameLst>
                                      </p:cBhvr>
                                      <p:to>
                                        <p:strVal val="visible"/>
                                      </p:to>
                                    </p:set>
                                  </p:childTnLst>
                                </p:cTn>
                              </p:par>
                            </p:childTnLst>
                          </p:cTn>
                        </p:par>
                      </p:childTnLst>
                    </p:cTn>
                  </p:par>
                  <p:par>
                    <p:cTn id="64" fill="hold">
                      <p:stCondLst>
                        <p:cond delay="indefinite"/>
                      </p:stCondLst>
                      <p:childTnLst>
                        <p:par>
                          <p:cTn id="65" fill="hold">
                            <p:stCondLst>
                              <p:cond delay="0"/>
                            </p:stCondLst>
                            <p:childTnLst>
                              <p:par>
                                <p:cTn id="66" presetID="21" presetClass="exit" presetSubtype="4" fill="hold" grpId="1" nodeType="clickEffect">
                                  <p:stCondLst>
                                    <p:cond delay="0"/>
                                  </p:stCondLst>
                                  <p:childTnLst>
                                    <p:animEffect transition="out" filter="wheel(4)">
                                      <p:cBhvr>
                                        <p:cTn id="67" dur="2000"/>
                                        <p:tgtEl>
                                          <p:spTgt spid="28"/>
                                        </p:tgtEl>
                                      </p:cBhvr>
                                    </p:animEffect>
                                    <p:set>
                                      <p:cBhvr>
                                        <p:cTn id="68" dur="1" fill="hold">
                                          <p:stCondLst>
                                            <p:cond delay="1999"/>
                                          </p:stCondLst>
                                        </p:cTn>
                                        <p:tgtEl>
                                          <p:spTgt spid="28"/>
                                        </p:tgtEl>
                                        <p:attrNameLst>
                                          <p:attrName>style.visibility</p:attrName>
                                        </p:attrNameLst>
                                      </p:cBhvr>
                                      <p:to>
                                        <p:strVal val="hidden"/>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grpId="0" nodeType="clickEffect">
                                  <p:stCondLst>
                                    <p:cond delay="0"/>
                                  </p:stCondLst>
                                  <p:childTnLst>
                                    <p:set>
                                      <p:cBhvr>
                                        <p:cTn id="72" dur="1" fill="hold">
                                          <p:stCondLst>
                                            <p:cond delay="0"/>
                                          </p:stCondLst>
                                        </p:cTn>
                                        <p:tgtEl>
                                          <p:spTgt spid="3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17" grpId="0" animBg="1"/>
      <p:bldP spid="20" grpId="0" animBg="1"/>
      <p:bldP spid="23" grpId="0" animBg="1"/>
      <p:bldP spid="28" grpId="0" animBg="1"/>
      <p:bldP spid="28" grpId="1" animBg="1"/>
      <p:bldP spid="30" grpId="0" animBg="1"/>
      <p:bldP spid="30" grpId="1" animBg="1"/>
      <p:bldP spid="31" grpId="0" animBg="1"/>
      <p:bldP spid="31" grpId="1" animBg="1"/>
      <p:bldP spid="32" grpId="0" animBg="1"/>
      <p:bldP spid="33" grpId="0" animBg="1"/>
      <p:bldP spid="34" grpId="0" animBg="1"/>
      <p:bldP spid="37" grpId="0"/>
      <p:bldP spid="39" grpId="0" animBg="1"/>
      <p:bldP spid="41" grpId="0" animBg="1"/>
      <p:bldP spid="42" grpId="0" animBg="1"/>
      <p:bldP spid="43"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Footer Placeholder 2"/>
          <p:cNvSpPr>
            <a:spLocks noGrp="1"/>
          </p:cNvSpPr>
          <p:nvPr>
            <p:ph type="ftr" sz="quarter" idx="11"/>
          </p:nvPr>
        </p:nvSpPr>
        <p:spPr bwMode="auto">
          <a:noFill/>
          <a:ln>
            <a:miter lim="800000"/>
            <a:headEnd/>
            <a:tailEnd/>
          </a:ln>
        </p:spPr>
        <p:txBody>
          <a:bodyPr/>
          <a:lstStyle/>
          <a:p>
            <a:r>
              <a:rPr lang="en-IN" altLang="en-US" smtClean="0"/>
              <a:t>Neelima Gupta, Dept. of Computer Sc., University of Delhi</a:t>
            </a:r>
            <a:endParaRPr lang="en-US" altLang="en-US"/>
          </a:p>
        </p:txBody>
      </p:sp>
      <p:sp>
        <p:nvSpPr>
          <p:cNvPr id="2" name="Title 1"/>
          <p:cNvSpPr>
            <a:spLocks noGrp="1"/>
          </p:cNvSpPr>
          <p:nvPr>
            <p:ph type="title" idx="4294967295"/>
          </p:nvPr>
        </p:nvSpPr>
        <p:spPr>
          <a:xfrm>
            <a:off x="914400" y="0"/>
            <a:ext cx="8229600" cy="1139825"/>
          </a:xfrm>
        </p:spPr>
        <p:txBody>
          <a:bodyPr>
            <a:normAutofit fontScale="90000"/>
          </a:bodyPr>
          <a:lstStyle/>
          <a:p>
            <a:pPr eaLnBrk="1" fontAlgn="auto" hangingPunct="1">
              <a:spcAft>
                <a:spcPts val="0"/>
              </a:spcAft>
              <a:defRPr/>
            </a:pPr>
            <a:r>
              <a:rPr lang="en-US" dirty="0">
                <a:solidFill>
                  <a:schemeClr val="tx2">
                    <a:satMod val="130000"/>
                  </a:schemeClr>
                </a:solidFill>
              </a:rPr>
              <a:t>Case </a:t>
            </a:r>
            <a:r>
              <a:rPr lang="en-US" dirty="0" smtClean="0">
                <a:solidFill>
                  <a:schemeClr val="tx2">
                    <a:satMod val="130000"/>
                  </a:schemeClr>
                </a:solidFill>
              </a:rPr>
              <a:t>2: M1 forwards but does not inform watchdog to monitor M2</a:t>
            </a:r>
            <a:endParaRPr lang="en-US" dirty="0">
              <a:solidFill>
                <a:schemeClr val="tx2">
                  <a:satMod val="130000"/>
                </a:schemeClr>
              </a:solidFill>
            </a:endParaRPr>
          </a:p>
        </p:txBody>
      </p:sp>
      <p:sp>
        <p:nvSpPr>
          <p:cNvPr id="4" name="Oval 3"/>
          <p:cNvSpPr/>
          <p:nvPr/>
        </p:nvSpPr>
        <p:spPr>
          <a:xfrm>
            <a:off x="533400" y="28194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b="1" dirty="0">
                <a:solidFill>
                  <a:schemeClr val="tx1"/>
                </a:solidFill>
              </a:rPr>
              <a:t>S</a:t>
            </a:r>
          </a:p>
        </p:txBody>
      </p:sp>
      <p:sp>
        <p:nvSpPr>
          <p:cNvPr id="5" name="Oval 4"/>
          <p:cNvSpPr/>
          <p:nvPr/>
        </p:nvSpPr>
        <p:spPr>
          <a:xfrm>
            <a:off x="5791200" y="1981200"/>
            <a:ext cx="838200" cy="7620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2800" dirty="0">
              <a:solidFill>
                <a:schemeClr val="tx1"/>
              </a:solidFill>
            </a:endParaRPr>
          </a:p>
        </p:txBody>
      </p:sp>
      <p:sp>
        <p:nvSpPr>
          <p:cNvPr id="7" name="Oval 6"/>
          <p:cNvSpPr/>
          <p:nvPr/>
        </p:nvSpPr>
        <p:spPr>
          <a:xfrm>
            <a:off x="7696200" y="20574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b="1" dirty="0">
                <a:solidFill>
                  <a:schemeClr val="tx1"/>
                </a:solidFill>
              </a:rPr>
              <a:t>D</a:t>
            </a:r>
          </a:p>
        </p:txBody>
      </p:sp>
      <p:sp>
        <p:nvSpPr>
          <p:cNvPr id="8" name="Explosion 1 7"/>
          <p:cNvSpPr/>
          <p:nvPr/>
        </p:nvSpPr>
        <p:spPr>
          <a:xfrm>
            <a:off x="4114800" y="2362200"/>
            <a:ext cx="990600" cy="990600"/>
          </a:xfrm>
          <a:prstGeom prst="irregularSeal1">
            <a:avLst/>
          </a:prstGeom>
          <a:gradFill>
            <a:gsLst>
              <a:gs pos="0">
                <a:srgbClr val="FFF200"/>
              </a:gs>
              <a:gs pos="45000">
                <a:srgbClr val="FF7A00"/>
              </a:gs>
              <a:gs pos="70000">
                <a:srgbClr val="FF0300"/>
              </a:gs>
              <a:gs pos="100000">
                <a:srgbClr val="4D0808"/>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000" b="1" dirty="0">
                <a:solidFill>
                  <a:srgbClr val="002060"/>
                </a:solidFill>
              </a:rPr>
              <a:t>M2</a:t>
            </a:r>
          </a:p>
        </p:txBody>
      </p:sp>
      <p:sp>
        <p:nvSpPr>
          <p:cNvPr id="9" name="Oval 8"/>
          <p:cNvSpPr/>
          <p:nvPr/>
        </p:nvSpPr>
        <p:spPr>
          <a:xfrm>
            <a:off x="2971800" y="4114800"/>
            <a:ext cx="990600" cy="914400"/>
          </a:xfrm>
          <a:prstGeom prst="ellipse">
            <a:avLst/>
          </a:prstGeom>
          <a:gradFill>
            <a:gsLst>
              <a:gs pos="0">
                <a:srgbClr val="FFFFFF"/>
              </a:gs>
              <a:gs pos="7001">
                <a:srgbClr val="E6E6E6"/>
              </a:gs>
              <a:gs pos="32001">
                <a:srgbClr val="7D8496"/>
              </a:gs>
              <a:gs pos="47000">
                <a:srgbClr val="E6E6E6"/>
              </a:gs>
              <a:gs pos="85001">
                <a:srgbClr val="7D8496"/>
              </a:gs>
              <a:gs pos="100000">
                <a:srgbClr val="E6E6E6"/>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b="1" dirty="0">
                <a:solidFill>
                  <a:schemeClr val="tx1"/>
                </a:solidFill>
              </a:rPr>
              <a:t>W</a:t>
            </a:r>
          </a:p>
        </p:txBody>
      </p:sp>
      <p:sp>
        <p:nvSpPr>
          <p:cNvPr id="10" name="Oval 9"/>
          <p:cNvSpPr/>
          <p:nvPr/>
        </p:nvSpPr>
        <p:spPr>
          <a:xfrm>
            <a:off x="5943600" y="3886200"/>
            <a:ext cx="990600" cy="914400"/>
          </a:xfrm>
          <a:prstGeom prst="ellipse">
            <a:avLst/>
          </a:prstGeom>
          <a:gradFill>
            <a:gsLst>
              <a:gs pos="0">
                <a:srgbClr val="FFFFFF"/>
              </a:gs>
              <a:gs pos="7001">
                <a:srgbClr val="E6E6E6"/>
              </a:gs>
              <a:gs pos="32001">
                <a:srgbClr val="7D8496"/>
              </a:gs>
              <a:gs pos="47000">
                <a:srgbClr val="E6E6E6"/>
              </a:gs>
              <a:gs pos="85001">
                <a:srgbClr val="7D8496"/>
              </a:gs>
              <a:gs pos="100000">
                <a:srgbClr val="E6E6E6"/>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b="1" dirty="0">
                <a:solidFill>
                  <a:schemeClr val="tx1"/>
                </a:solidFill>
              </a:rPr>
              <a:t>W</a:t>
            </a:r>
          </a:p>
        </p:txBody>
      </p:sp>
      <p:cxnSp>
        <p:nvCxnSpPr>
          <p:cNvPr id="12" name="Straight Arrow Connector 11"/>
          <p:cNvCxnSpPr/>
          <p:nvPr/>
        </p:nvCxnSpPr>
        <p:spPr>
          <a:xfrm flipV="1">
            <a:off x="1371600" y="2438400"/>
            <a:ext cx="990600" cy="685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8" name="TextBox 17"/>
          <p:cNvSpPr txBox="1">
            <a:spLocks noChangeArrowheads="1"/>
          </p:cNvSpPr>
          <p:nvPr/>
        </p:nvSpPr>
        <p:spPr bwMode="auto">
          <a:xfrm rot="-2127556">
            <a:off x="1014413" y="2017713"/>
            <a:ext cx="1143000" cy="708025"/>
          </a:xfrm>
          <a:prstGeom prst="rect">
            <a:avLst/>
          </a:prstGeom>
          <a:noFill/>
          <a:ln w="9525">
            <a:noFill/>
            <a:miter lim="800000"/>
            <a:headEnd/>
            <a:tailEnd/>
          </a:ln>
        </p:spPr>
        <p:txBody>
          <a:bodyPr>
            <a:spAutoFit/>
          </a:bodyPr>
          <a:lstStyle/>
          <a:p>
            <a:pPr algn="ctr"/>
            <a:r>
              <a:rPr lang="en-US" sz="2000" b="1"/>
              <a:t>Data</a:t>
            </a:r>
          </a:p>
          <a:p>
            <a:pPr algn="ctr"/>
            <a:r>
              <a:rPr lang="en-US" sz="2000" b="1"/>
              <a:t>Packets</a:t>
            </a:r>
          </a:p>
        </p:txBody>
      </p:sp>
      <p:sp>
        <p:nvSpPr>
          <p:cNvPr id="22" name="Explosion 1 21"/>
          <p:cNvSpPr/>
          <p:nvPr/>
        </p:nvSpPr>
        <p:spPr>
          <a:xfrm>
            <a:off x="2286000" y="1828800"/>
            <a:ext cx="990600" cy="990600"/>
          </a:xfrm>
          <a:prstGeom prst="irregularSeal1">
            <a:avLst/>
          </a:prstGeom>
          <a:gradFill>
            <a:gsLst>
              <a:gs pos="0">
                <a:srgbClr val="FFF200"/>
              </a:gs>
              <a:gs pos="45000">
                <a:srgbClr val="FF7A00"/>
              </a:gs>
              <a:gs pos="70000">
                <a:srgbClr val="FF0300"/>
              </a:gs>
              <a:gs pos="100000">
                <a:srgbClr val="4D0808"/>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000" b="1" dirty="0">
                <a:solidFill>
                  <a:srgbClr val="002060"/>
                </a:solidFill>
              </a:rPr>
              <a:t>M1</a:t>
            </a:r>
          </a:p>
        </p:txBody>
      </p:sp>
      <p:sp>
        <p:nvSpPr>
          <p:cNvPr id="17" name="Rectangle 16"/>
          <p:cNvSpPr/>
          <p:nvPr/>
        </p:nvSpPr>
        <p:spPr>
          <a:xfrm>
            <a:off x="1905000" y="2971800"/>
            <a:ext cx="1524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0" name="Rectangle 19"/>
          <p:cNvSpPr/>
          <p:nvPr/>
        </p:nvSpPr>
        <p:spPr>
          <a:xfrm>
            <a:off x="1524000" y="3276600"/>
            <a:ext cx="1524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3" name="Rectangle 22"/>
          <p:cNvSpPr/>
          <p:nvPr/>
        </p:nvSpPr>
        <p:spPr>
          <a:xfrm>
            <a:off x="2209800" y="2667000"/>
            <a:ext cx="1524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cxnSp>
        <p:nvCxnSpPr>
          <p:cNvPr id="26" name="Straight Arrow Connector 25"/>
          <p:cNvCxnSpPr/>
          <p:nvPr/>
        </p:nvCxnSpPr>
        <p:spPr>
          <a:xfrm rot="16200000" flipV="1">
            <a:off x="2400300" y="3086100"/>
            <a:ext cx="1295400" cy="609600"/>
          </a:xfrm>
          <a:prstGeom prst="straightConnector1">
            <a:avLst/>
          </a:prstGeom>
          <a:ln>
            <a:prstDash val="lgDash"/>
            <a:tailEnd type="arrow"/>
          </a:ln>
          <a:effectLst>
            <a:outerShdw blurRad="50800" dist="50800" dir="5400000" algn="ctr" rotWithShape="0">
              <a:schemeClr val="tx1"/>
            </a:outerShdw>
          </a:effectLst>
        </p:spPr>
        <p:style>
          <a:lnRef idx="1">
            <a:schemeClr val="accent1"/>
          </a:lnRef>
          <a:fillRef idx="0">
            <a:schemeClr val="accent1"/>
          </a:fillRef>
          <a:effectRef idx="0">
            <a:schemeClr val="accent1"/>
          </a:effectRef>
          <a:fontRef idx="minor">
            <a:schemeClr val="tx1"/>
          </a:fontRef>
        </p:style>
      </p:cxnSp>
      <p:sp>
        <p:nvSpPr>
          <p:cNvPr id="28" name="Rectangle 27"/>
          <p:cNvSpPr/>
          <p:nvPr/>
        </p:nvSpPr>
        <p:spPr>
          <a:xfrm>
            <a:off x="3657600" y="2362200"/>
            <a:ext cx="1524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0" name="Rectangle 29"/>
          <p:cNvSpPr/>
          <p:nvPr/>
        </p:nvSpPr>
        <p:spPr>
          <a:xfrm>
            <a:off x="3276600" y="2209800"/>
            <a:ext cx="1524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1" name="Rectangle 30"/>
          <p:cNvSpPr/>
          <p:nvPr/>
        </p:nvSpPr>
        <p:spPr>
          <a:xfrm>
            <a:off x="3276600" y="2133600"/>
            <a:ext cx="1524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2" name="Rectangle 31"/>
          <p:cNvSpPr/>
          <p:nvPr/>
        </p:nvSpPr>
        <p:spPr>
          <a:xfrm>
            <a:off x="4343400" y="5638800"/>
            <a:ext cx="1524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3" name="Rectangle 32"/>
          <p:cNvSpPr/>
          <p:nvPr/>
        </p:nvSpPr>
        <p:spPr>
          <a:xfrm>
            <a:off x="4343400" y="5257800"/>
            <a:ext cx="1524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4" name="Rectangle 33"/>
          <p:cNvSpPr/>
          <p:nvPr/>
        </p:nvSpPr>
        <p:spPr>
          <a:xfrm>
            <a:off x="4343400" y="4876800"/>
            <a:ext cx="1524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35" name="Straight Connector 34"/>
          <p:cNvCxnSpPr/>
          <p:nvPr/>
        </p:nvCxnSpPr>
        <p:spPr>
          <a:xfrm rot="5400000">
            <a:off x="3543300" y="5448300"/>
            <a:ext cx="1143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4114800" y="5410200"/>
            <a:ext cx="1219200" cy="0"/>
          </a:xfrm>
          <a:prstGeom prst="line">
            <a:avLst/>
          </a:prstGeom>
        </p:spPr>
        <p:style>
          <a:lnRef idx="1">
            <a:schemeClr val="accent1"/>
          </a:lnRef>
          <a:fillRef idx="0">
            <a:schemeClr val="accent1"/>
          </a:fillRef>
          <a:effectRef idx="0">
            <a:schemeClr val="accent1"/>
          </a:effectRef>
          <a:fontRef idx="minor">
            <a:schemeClr val="tx1"/>
          </a:fontRef>
        </p:style>
      </p:cxnSp>
      <p:sp>
        <p:nvSpPr>
          <p:cNvPr id="37" name="TextBox 39"/>
          <p:cNvSpPr txBox="1">
            <a:spLocks noChangeArrowheads="1"/>
          </p:cNvSpPr>
          <p:nvPr/>
        </p:nvSpPr>
        <p:spPr bwMode="auto">
          <a:xfrm>
            <a:off x="4800600" y="5181600"/>
            <a:ext cx="2133600" cy="646113"/>
          </a:xfrm>
          <a:prstGeom prst="rect">
            <a:avLst/>
          </a:prstGeom>
          <a:noFill/>
          <a:ln w="9525">
            <a:noFill/>
            <a:miter lim="800000"/>
            <a:headEnd/>
            <a:tailEnd/>
          </a:ln>
        </p:spPr>
        <p:txBody>
          <a:bodyPr>
            <a:spAutoFit/>
          </a:bodyPr>
          <a:lstStyle/>
          <a:p>
            <a:pPr algn="ctr"/>
            <a:r>
              <a:rPr lang="en-US" b="1"/>
              <a:t>Buffer of sent packets to M1</a:t>
            </a:r>
          </a:p>
        </p:txBody>
      </p:sp>
      <p:cxnSp>
        <p:nvCxnSpPr>
          <p:cNvPr id="38" name="Straight Connector 37"/>
          <p:cNvCxnSpPr/>
          <p:nvPr/>
        </p:nvCxnSpPr>
        <p:spPr>
          <a:xfrm>
            <a:off x="4114800" y="6019800"/>
            <a:ext cx="609600" cy="0"/>
          </a:xfrm>
          <a:prstGeom prst="line">
            <a:avLst/>
          </a:prstGeom>
        </p:spPr>
        <p:style>
          <a:lnRef idx="1">
            <a:schemeClr val="accent1"/>
          </a:lnRef>
          <a:fillRef idx="0">
            <a:schemeClr val="accent1"/>
          </a:fillRef>
          <a:effectRef idx="0">
            <a:schemeClr val="accent1"/>
          </a:effectRef>
          <a:fontRef idx="minor">
            <a:schemeClr val="tx1"/>
          </a:fontRef>
        </p:style>
      </p:cxnSp>
      <p:sp>
        <p:nvSpPr>
          <p:cNvPr id="39" name="Oval Callout 38"/>
          <p:cNvSpPr/>
          <p:nvPr/>
        </p:nvSpPr>
        <p:spPr>
          <a:xfrm>
            <a:off x="-381000" y="4495800"/>
            <a:ext cx="3505200" cy="1905000"/>
          </a:xfrm>
          <a:prstGeom prst="wedgeEllipseCallout">
            <a:avLst>
              <a:gd name="adj1" fmla="val 54180"/>
              <a:gd name="adj2" fmla="val -37092"/>
            </a:avLst>
          </a:prstGeom>
          <a:gradFill>
            <a:gsLst>
              <a:gs pos="0">
                <a:srgbClr val="DDEBCF"/>
              </a:gs>
              <a:gs pos="50000">
                <a:srgbClr val="9CB86E"/>
              </a:gs>
              <a:gs pos="100000">
                <a:srgbClr val="156B13"/>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chemeClr val="tx1"/>
                </a:solidFill>
              </a:rPr>
              <a:t>Overhear the packets but does not know the next hop id; increments SUSPECT_NODE counter -&gt;M1 is Malicious</a:t>
            </a:r>
          </a:p>
        </p:txBody>
      </p:sp>
      <p:cxnSp>
        <p:nvCxnSpPr>
          <p:cNvPr id="40" name="Straight Arrow Connector 39"/>
          <p:cNvCxnSpPr>
            <a:endCxn id="9" idx="2"/>
          </p:cNvCxnSpPr>
          <p:nvPr/>
        </p:nvCxnSpPr>
        <p:spPr>
          <a:xfrm>
            <a:off x="1219200" y="3581400"/>
            <a:ext cx="1752600" cy="990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1" name="Rectangle 40"/>
          <p:cNvSpPr/>
          <p:nvPr/>
        </p:nvSpPr>
        <p:spPr>
          <a:xfrm>
            <a:off x="2209800" y="3886200"/>
            <a:ext cx="1524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2" name="Rectangle 41"/>
          <p:cNvSpPr/>
          <p:nvPr/>
        </p:nvSpPr>
        <p:spPr>
          <a:xfrm>
            <a:off x="1600200" y="3657600"/>
            <a:ext cx="1524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3" name="Rectangle 42"/>
          <p:cNvSpPr/>
          <p:nvPr/>
        </p:nvSpPr>
        <p:spPr>
          <a:xfrm>
            <a:off x="2743200" y="4114800"/>
            <a:ext cx="1524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cxnSp>
        <p:nvCxnSpPr>
          <p:cNvPr id="45" name="Straight Arrow Connector 44"/>
          <p:cNvCxnSpPr>
            <a:stCxn id="22" idx="3"/>
            <a:endCxn id="8" idx="1"/>
          </p:cNvCxnSpPr>
          <p:nvPr/>
        </p:nvCxnSpPr>
        <p:spPr>
          <a:xfrm>
            <a:off x="3276600" y="2438400"/>
            <a:ext cx="838200" cy="3190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9" name="Straight Arrow Connector 48"/>
          <p:cNvCxnSpPr/>
          <p:nvPr/>
        </p:nvCxnSpPr>
        <p:spPr>
          <a:xfrm rot="16200000" flipH="1">
            <a:off x="2590800" y="3048000"/>
            <a:ext cx="1371600" cy="609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flipH="1" flipV="1">
            <a:off x="3009900" y="3009900"/>
            <a:ext cx="381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10800000">
            <a:off x="3048000" y="3048000"/>
            <a:ext cx="381000" cy="152400"/>
          </a:xfrm>
          <a:prstGeom prst="line">
            <a:avLst/>
          </a:prstGeom>
        </p:spPr>
        <p:style>
          <a:lnRef idx="1">
            <a:schemeClr val="accent1"/>
          </a:lnRef>
          <a:fillRef idx="0">
            <a:schemeClr val="accent1"/>
          </a:fillRef>
          <a:effectRef idx="0">
            <a:schemeClr val="accent1"/>
          </a:effectRef>
          <a:fontRef idx="minor">
            <a:schemeClr val="tx1"/>
          </a:fontRef>
        </p:style>
      </p:cxnSp>
      <p:sp>
        <p:nvSpPr>
          <p:cNvPr id="60" name="Oval Callout 59"/>
          <p:cNvSpPr/>
          <p:nvPr/>
        </p:nvSpPr>
        <p:spPr>
          <a:xfrm>
            <a:off x="3429000" y="3429000"/>
            <a:ext cx="2362200" cy="990600"/>
          </a:xfrm>
          <a:prstGeom prst="wedgeEllipseCallout">
            <a:avLst>
              <a:gd name="adj1" fmla="val -59794"/>
              <a:gd name="adj2" fmla="val -70833"/>
            </a:avLst>
          </a:prstGeom>
          <a:gradFill>
            <a:gsLst>
              <a:gs pos="0">
                <a:srgbClr val="DDEBCF"/>
              </a:gs>
              <a:gs pos="50000">
                <a:srgbClr val="9CB86E"/>
              </a:gs>
              <a:gs pos="100000">
                <a:srgbClr val="156B13"/>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chemeClr val="tx1"/>
                </a:solidFill>
              </a:rPr>
              <a:t>Does not send SEND_DATA signal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8"/>
                                        </p:tgtEl>
                                        <p:attrNameLst>
                                          <p:attrName>style.visibility</p:attrName>
                                        </p:attrNameLst>
                                      </p:cBhvr>
                                      <p:to>
                                        <p:strVal val="visible"/>
                                      </p:to>
                                    </p:set>
                                  </p:childTnLst>
                                </p:cTn>
                              </p:par>
                            </p:childTnLst>
                          </p:cTn>
                        </p:par>
                        <p:par>
                          <p:cTn id="11" fill="hold">
                            <p:stCondLst>
                              <p:cond delay="0"/>
                            </p:stCondLst>
                            <p:childTnLst>
                              <p:par>
                                <p:cTn id="12" presetID="1" presetClass="entr" presetSubtype="0" fill="hold" grpId="0" nodeType="afterEffect">
                                  <p:stCondLst>
                                    <p:cond delay="500"/>
                                  </p:stCondLst>
                                  <p:childTnLst>
                                    <p:set>
                                      <p:cBhvr>
                                        <p:cTn id="13" dur="1" fill="hold">
                                          <p:stCondLst>
                                            <p:cond delay="0"/>
                                          </p:stCondLst>
                                        </p:cTn>
                                        <p:tgtEl>
                                          <p:spTgt spid="23"/>
                                        </p:tgtEl>
                                        <p:attrNameLst>
                                          <p:attrName>style.visibility</p:attrName>
                                        </p:attrNameLst>
                                      </p:cBhvr>
                                      <p:to>
                                        <p:strVal val="visible"/>
                                      </p:to>
                                    </p:set>
                                  </p:childTnLst>
                                </p:cTn>
                              </p:par>
                              <p:par>
                                <p:cTn id="14" presetID="1" presetClass="entr" presetSubtype="0" fill="hold" grpId="0" nodeType="withEffect">
                                  <p:stCondLst>
                                    <p:cond delay="500"/>
                                  </p:stCondLst>
                                  <p:childTnLst>
                                    <p:set>
                                      <p:cBhvr>
                                        <p:cTn id="15" dur="1" fill="hold">
                                          <p:stCondLst>
                                            <p:cond delay="0"/>
                                          </p:stCondLst>
                                        </p:cTn>
                                        <p:tgtEl>
                                          <p:spTgt spid="43"/>
                                        </p:tgtEl>
                                        <p:attrNameLst>
                                          <p:attrName>style.visibility</p:attrName>
                                        </p:attrNameLst>
                                      </p:cBhvr>
                                      <p:to>
                                        <p:strVal val="visible"/>
                                      </p:to>
                                    </p:set>
                                  </p:childTnLst>
                                </p:cTn>
                              </p:par>
                            </p:childTnLst>
                          </p:cTn>
                        </p:par>
                        <p:par>
                          <p:cTn id="16" fill="hold">
                            <p:stCondLst>
                              <p:cond delay="500"/>
                            </p:stCondLst>
                            <p:childTnLst>
                              <p:par>
                                <p:cTn id="17" presetID="1" presetClass="entr" presetSubtype="0" fill="hold" grpId="0" nodeType="afterEffect">
                                  <p:stCondLst>
                                    <p:cond delay="500"/>
                                  </p:stCondLst>
                                  <p:childTnLst>
                                    <p:set>
                                      <p:cBhvr>
                                        <p:cTn id="18" dur="1" fill="hold">
                                          <p:stCondLst>
                                            <p:cond delay="0"/>
                                          </p:stCondLst>
                                        </p:cTn>
                                        <p:tgtEl>
                                          <p:spTgt spid="17"/>
                                        </p:tgtEl>
                                        <p:attrNameLst>
                                          <p:attrName>style.visibility</p:attrName>
                                        </p:attrNameLst>
                                      </p:cBhvr>
                                      <p:to>
                                        <p:strVal val="visible"/>
                                      </p:to>
                                    </p:set>
                                  </p:childTnLst>
                                </p:cTn>
                              </p:par>
                              <p:par>
                                <p:cTn id="19" presetID="1" presetClass="entr" presetSubtype="0" fill="hold" grpId="0" nodeType="withEffect">
                                  <p:stCondLst>
                                    <p:cond delay="500"/>
                                  </p:stCondLst>
                                  <p:childTnLst>
                                    <p:set>
                                      <p:cBhvr>
                                        <p:cTn id="20" dur="1" fill="hold">
                                          <p:stCondLst>
                                            <p:cond delay="0"/>
                                          </p:stCondLst>
                                        </p:cTn>
                                        <p:tgtEl>
                                          <p:spTgt spid="41"/>
                                        </p:tgtEl>
                                        <p:attrNameLst>
                                          <p:attrName>style.visibility</p:attrName>
                                        </p:attrNameLst>
                                      </p:cBhvr>
                                      <p:to>
                                        <p:strVal val="visible"/>
                                      </p:to>
                                    </p:set>
                                  </p:childTnLst>
                                </p:cTn>
                              </p:par>
                            </p:childTnLst>
                          </p:cTn>
                        </p:par>
                        <p:par>
                          <p:cTn id="21" fill="hold">
                            <p:stCondLst>
                              <p:cond delay="1000"/>
                            </p:stCondLst>
                            <p:childTnLst>
                              <p:par>
                                <p:cTn id="22" presetID="1" presetClass="entr" presetSubtype="0" fill="hold" grpId="0" nodeType="afterEffect">
                                  <p:stCondLst>
                                    <p:cond delay="500"/>
                                  </p:stCondLst>
                                  <p:childTnLst>
                                    <p:set>
                                      <p:cBhvr>
                                        <p:cTn id="23" dur="1" fill="hold">
                                          <p:stCondLst>
                                            <p:cond delay="0"/>
                                          </p:stCondLst>
                                        </p:cTn>
                                        <p:tgtEl>
                                          <p:spTgt spid="20"/>
                                        </p:tgtEl>
                                        <p:attrNameLst>
                                          <p:attrName>style.visibility</p:attrName>
                                        </p:attrNameLst>
                                      </p:cBhvr>
                                      <p:to>
                                        <p:strVal val="visible"/>
                                      </p:to>
                                    </p:set>
                                  </p:childTnLst>
                                </p:cTn>
                              </p:par>
                              <p:par>
                                <p:cTn id="24" presetID="1" presetClass="entr" presetSubtype="0" fill="hold" grpId="0" nodeType="withEffect">
                                  <p:stCondLst>
                                    <p:cond delay="500"/>
                                  </p:stCondLst>
                                  <p:childTnLst>
                                    <p:set>
                                      <p:cBhvr>
                                        <p:cTn id="25" dur="1" fill="hold">
                                          <p:stCondLst>
                                            <p:cond delay="0"/>
                                          </p:stCondLst>
                                        </p:cTn>
                                        <p:tgtEl>
                                          <p:spTgt spid="42"/>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nodeType="clickEffect">
                                  <p:stCondLst>
                                    <p:cond delay="0"/>
                                  </p:stCondLst>
                                  <p:childTnLst>
                                    <p:set>
                                      <p:cBhvr>
                                        <p:cTn id="29" dur="1" fill="hold">
                                          <p:stCondLst>
                                            <p:cond delay="0"/>
                                          </p:stCondLst>
                                        </p:cTn>
                                        <p:tgtEl>
                                          <p:spTgt spid="36"/>
                                        </p:tgtEl>
                                        <p:attrNameLst>
                                          <p:attrName>style.visibility</p:attrName>
                                        </p:attrNameLst>
                                      </p:cBhvr>
                                      <p:to>
                                        <p:strVal val="visible"/>
                                      </p:to>
                                    </p:set>
                                  </p:childTnLst>
                                </p:cTn>
                              </p:par>
                              <p:par>
                                <p:cTn id="30" presetID="1" presetClass="entr" presetSubtype="0" fill="hold" nodeType="withEffect">
                                  <p:stCondLst>
                                    <p:cond delay="0"/>
                                  </p:stCondLst>
                                  <p:childTnLst>
                                    <p:set>
                                      <p:cBhvr>
                                        <p:cTn id="31" dur="1" fill="hold">
                                          <p:stCondLst>
                                            <p:cond delay="0"/>
                                          </p:stCondLst>
                                        </p:cTn>
                                        <p:tgtEl>
                                          <p:spTgt spid="35"/>
                                        </p:tgtEl>
                                        <p:attrNameLst>
                                          <p:attrName>style.visibility</p:attrName>
                                        </p:attrNameLst>
                                      </p:cBhvr>
                                      <p:to>
                                        <p:strVal val="visible"/>
                                      </p:to>
                                    </p:set>
                                  </p:childTnLst>
                                </p:cTn>
                              </p:par>
                              <p:par>
                                <p:cTn id="32" presetID="1" presetClass="entr" presetSubtype="0" fill="hold" grpId="0" nodeType="withEffect">
                                  <p:stCondLst>
                                    <p:cond delay="0"/>
                                  </p:stCondLst>
                                  <p:childTnLst>
                                    <p:set>
                                      <p:cBhvr>
                                        <p:cTn id="33" dur="1" fill="hold">
                                          <p:stCondLst>
                                            <p:cond delay="0"/>
                                          </p:stCondLst>
                                        </p:cTn>
                                        <p:tgtEl>
                                          <p:spTgt spid="34"/>
                                        </p:tgtEl>
                                        <p:attrNameLst>
                                          <p:attrName>style.visibility</p:attrName>
                                        </p:attrNameLst>
                                      </p:cBhvr>
                                      <p:to>
                                        <p:strVal val="visible"/>
                                      </p:to>
                                    </p:set>
                                  </p:childTnLst>
                                </p:cTn>
                              </p:par>
                              <p:par>
                                <p:cTn id="34" presetID="1" presetClass="entr" presetSubtype="0" fill="hold" nodeType="withEffect">
                                  <p:stCondLst>
                                    <p:cond delay="0"/>
                                  </p:stCondLst>
                                  <p:childTnLst>
                                    <p:set>
                                      <p:cBhvr>
                                        <p:cTn id="35" dur="1" fill="hold">
                                          <p:stCondLst>
                                            <p:cond delay="0"/>
                                          </p:stCondLst>
                                        </p:cTn>
                                        <p:tgtEl>
                                          <p:spTgt spid="38"/>
                                        </p:tgtEl>
                                        <p:attrNameLst>
                                          <p:attrName>style.visibility</p:attrName>
                                        </p:attrNameLst>
                                      </p:cBhvr>
                                      <p:to>
                                        <p:strVal val="visible"/>
                                      </p:to>
                                    </p:set>
                                  </p:childTnLst>
                                </p:cTn>
                              </p:par>
                              <p:par>
                                <p:cTn id="36" presetID="1" presetClass="entr" presetSubtype="0" fill="hold" grpId="0" nodeType="withEffect">
                                  <p:stCondLst>
                                    <p:cond delay="0"/>
                                  </p:stCondLst>
                                  <p:childTnLst>
                                    <p:set>
                                      <p:cBhvr>
                                        <p:cTn id="37" dur="1" fill="hold">
                                          <p:stCondLst>
                                            <p:cond delay="0"/>
                                          </p:stCondLst>
                                        </p:cTn>
                                        <p:tgtEl>
                                          <p:spTgt spid="32"/>
                                        </p:tgtEl>
                                        <p:attrNameLst>
                                          <p:attrName>style.visibility</p:attrName>
                                        </p:attrNameLst>
                                      </p:cBhvr>
                                      <p:to>
                                        <p:strVal val="visible"/>
                                      </p:to>
                                    </p:set>
                                  </p:childTnLst>
                                </p:cTn>
                              </p:par>
                              <p:par>
                                <p:cTn id="38" presetID="1" presetClass="entr" presetSubtype="0" fill="hold" grpId="0" nodeType="withEffect">
                                  <p:stCondLst>
                                    <p:cond delay="0"/>
                                  </p:stCondLst>
                                  <p:childTnLst>
                                    <p:set>
                                      <p:cBhvr>
                                        <p:cTn id="39" dur="1" fill="hold">
                                          <p:stCondLst>
                                            <p:cond delay="0"/>
                                          </p:stCondLst>
                                        </p:cTn>
                                        <p:tgtEl>
                                          <p:spTgt spid="33"/>
                                        </p:tgtEl>
                                        <p:attrNameLst>
                                          <p:attrName>style.visibility</p:attrName>
                                        </p:attrNameLst>
                                      </p:cBhvr>
                                      <p:to>
                                        <p:strVal val="visible"/>
                                      </p:to>
                                    </p:set>
                                  </p:childTnLst>
                                </p:cTn>
                              </p:par>
                              <p:par>
                                <p:cTn id="40" presetID="1" presetClass="entr" presetSubtype="0" fill="hold" grpId="0" nodeType="withEffect">
                                  <p:stCondLst>
                                    <p:cond delay="0"/>
                                  </p:stCondLst>
                                  <p:childTnLst>
                                    <p:set>
                                      <p:cBhvr>
                                        <p:cTn id="41" dur="1" fill="hold">
                                          <p:stCondLst>
                                            <p:cond delay="0"/>
                                          </p:stCondLst>
                                        </p:cTn>
                                        <p:tgtEl>
                                          <p:spTgt spid="37"/>
                                        </p:tgtEl>
                                        <p:attrNameLst>
                                          <p:attrName>style.visibility</p:attrName>
                                        </p:attrNameLst>
                                      </p:cBhvr>
                                      <p:to>
                                        <p:strVal val="visible"/>
                                      </p:to>
                                    </p:set>
                                  </p:childTnLst>
                                </p:cTn>
                              </p:par>
                            </p:childTnLst>
                          </p:cTn>
                        </p:par>
                      </p:childTnLst>
                    </p:cTn>
                  </p:par>
                  <p:par>
                    <p:cTn id="42" fill="hold">
                      <p:stCondLst>
                        <p:cond delay="indefinite"/>
                      </p:stCondLst>
                      <p:childTnLst>
                        <p:par>
                          <p:cTn id="43" fill="hold">
                            <p:stCondLst>
                              <p:cond delay="0"/>
                            </p:stCondLst>
                            <p:childTnLst>
                              <p:par>
                                <p:cTn id="44" presetID="1" presetClass="entr" presetSubtype="0" fill="hold" nodeType="clickEffect">
                                  <p:stCondLst>
                                    <p:cond delay="0"/>
                                  </p:stCondLst>
                                  <p:childTnLst>
                                    <p:set>
                                      <p:cBhvr>
                                        <p:cTn id="45" dur="1" fill="hold">
                                          <p:stCondLst>
                                            <p:cond delay="0"/>
                                          </p:stCondLst>
                                        </p:cTn>
                                        <p:tgtEl>
                                          <p:spTgt spid="45"/>
                                        </p:tgtEl>
                                        <p:attrNameLst>
                                          <p:attrName>style.visibility</p:attrName>
                                        </p:attrNameLst>
                                      </p:cBhvr>
                                      <p:to>
                                        <p:strVal val="visible"/>
                                      </p:to>
                                    </p:set>
                                  </p:childTnLst>
                                </p:cTn>
                              </p:par>
                            </p:childTnLst>
                          </p:cTn>
                        </p:par>
                      </p:childTnLst>
                    </p:cTn>
                  </p:par>
                  <p:par>
                    <p:cTn id="46" fill="hold">
                      <p:stCondLst>
                        <p:cond delay="indefinite"/>
                      </p:stCondLst>
                      <p:childTnLst>
                        <p:par>
                          <p:cTn id="47" fill="hold">
                            <p:stCondLst>
                              <p:cond delay="0"/>
                            </p:stCondLst>
                            <p:childTnLst>
                              <p:par>
                                <p:cTn id="48" presetID="1" presetClass="entr" presetSubtype="0" fill="hold" grpId="0" nodeType="clickEffect">
                                  <p:stCondLst>
                                    <p:cond delay="0"/>
                                  </p:stCondLst>
                                  <p:childTnLst>
                                    <p:set>
                                      <p:cBhvr>
                                        <p:cTn id="49" dur="1" fill="hold">
                                          <p:stCondLst>
                                            <p:cond delay="0"/>
                                          </p:stCondLst>
                                        </p:cTn>
                                        <p:tgtEl>
                                          <p:spTgt spid="31"/>
                                        </p:tgtEl>
                                        <p:attrNameLst>
                                          <p:attrName>style.visibility</p:attrName>
                                        </p:attrNameLst>
                                      </p:cBhvr>
                                      <p:to>
                                        <p:strVal val="visible"/>
                                      </p:to>
                                    </p:set>
                                  </p:childTnLst>
                                </p:cTn>
                              </p:par>
                              <p:par>
                                <p:cTn id="50" presetID="0" presetClass="path" presetSubtype="0" accel="50000" decel="50000" fill="hold" grpId="1" nodeType="withEffect">
                                  <p:stCondLst>
                                    <p:cond delay="0"/>
                                  </p:stCondLst>
                                  <p:childTnLst>
                                    <p:animMotion origin="layout" path="M 3.33333E-6 -2.22222E-6 L 0.075 0.04445 " pathEditMode="relative" rAng="0" ptsTypes="AA">
                                      <p:cBhvr>
                                        <p:cTn id="51" dur="2000" fill="hold"/>
                                        <p:tgtEl>
                                          <p:spTgt spid="31"/>
                                        </p:tgtEl>
                                        <p:attrNameLst>
                                          <p:attrName>ppt_x</p:attrName>
                                          <p:attrName>ppt_y</p:attrName>
                                        </p:attrNameLst>
                                      </p:cBhvr>
                                      <p:rCtr x="38" y="22"/>
                                    </p:animMotion>
                                  </p:childTnLst>
                                </p:cTn>
                              </p:par>
                            </p:childTnLst>
                          </p:cTn>
                        </p:par>
                      </p:childTnLst>
                    </p:cTn>
                  </p:par>
                  <p:par>
                    <p:cTn id="52" fill="hold">
                      <p:stCondLst>
                        <p:cond delay="indefinite"/>
                      </p:stCondLst>
                      <p:childTnLst>
                        <p:par>
                          <p:cTn id="53" fill="hold">
                            <p:stCondLst>
                              <p:cond delay="0"/>
                            </p:stCondLst>
                            <p:childTnLst>
                              <p:par>
                                <p:cTn id="54" presetID="1" presetClass="entr" presetSubtype="0" fill="hold" grpId="0" nodeType="clickEffect">
                                  <p:stCondLst>
                                    <p:cond delay="0"/>
                                  </p:stCondLst>
                                  <p:childTnLst>
                                    <p:set>
                                      <p:cBhvr>
                                        <p:cTn id="55" dur="1" fill="hold">
                                          <p:stCondLst>
                                            <p:cond delay="0"/>
                                          </p:stCondLst>
                                        </p:cTn>
                                        <p:tgtEl>
                                          <p:spTgt spid="30"/>
                                        </p:tgtEl>
                                        <p:attrNameLst>
                                          <p:attrName>style.visibility</p:attrName>
                                        </p:attrNameLst>
                                      </p:cBhvr>
                                      <p:to>
                                        <p:strVal val="visible"/>
                                      </p:to>
                                    </p:set>
                                  </p:childTnLst>
                                </p:cTn>
                              </p:par>
                              <p:par>
                                <p:cTn id="56" presetID="0" presetClass="path" presetSubtype="0" accel="50000" decel="50000" fill="hold" grpId="1" nodeType="withEffect">
                                  <p:stCondLst>
                                    <p:cond delay="0"/>
                                  </p:stCondLst>
                                  <p:childTnLst>
                                    <p:animMotion origin="layout" path="M 3.33333E-6 -3.33333E-6 L 0.05 0.01111 " pathEditMode="relative" rAng="0" ptsTypes="AA">
                                      <p:cBhvr>
                                        <p:cTn id="57" dur="2000" fill="hold"/>
                                        <p:tgtEl>
                                          <p:spTgt spid="30"/>
                                        </p:tgtEl>
                                        <p:attrNameLst>
                                          <p:attrName>ppt_x</p:attrName>
                                          <p:attrName>ppt_y</p:attrName>
                                        </p:attrNameLst>
                                      </p:cBhvr>
                                      <p:rCtr x="25" y="6"/>
                                    </p:animMotion>
                                  </p:childTnLst>
                                </p:cTn>
                              </p:par>
                            </p:childTnLst>
                          </p:cTn>
                        </p:par>
                      </p:childTnLst>
                    </p:cTn>
                  </p:par>
                  <p:par>
                    <p:cTn id="58" fill="hold">
                      <p:stCondLst>
                        <p:cond delay="indefinite"/>
                      </p:stCondLst>
                      <p:childTnLst>
                        <p:par>
                          <p:cTn id="59" fill="hold">
                            <p:stCondLst>
                              <p:cond delay="0"/>
                            </p:stCondLst>
                            <p:childTnLst>
                              <p:par>
                                <p:cTn id="60" presetID="1" presetClass="entr" presetSubtype="0" fill="hold" grpId="0" nodeType="clickEffect">
                                  <p:stCondLst>
                                    <p:cond delay="0"/>
                                  </p:stCondLst>
                                  <p:childTnLst>
                                    <p:set>
                                      <p:cBhvr>
                                        <p:cTn id="61" dur="1" fill="hold">
                                          <p:stCondLst>
                                            <p:cond delay="0"/>
                                          </p:stCondLst>
                                        </p:cTn>
                                        <p:tgtEl>
                                          <p:spTgt spid="28"/>
                                        </p:tgtEl>
                                        <p:attrNameLst>
                                          <p:attrName>style.visibility</p:attrName>
                                        </p:attrNameLst>
                                      </p:cBhvr>
                                      <p:to>
                                        <p:strVal val="visible"/>
                                      </p:to>
                                    </p:set>
                                  </p:childTnLst>
                                </p:cTn>
                              </p:par>
                            </p:childTnLst>
                          </p:cTn>
                        </p:par>
                      </p:childTnLst>
                    </p:cTn>
                  </p:par>
                  <p:par>
                    <p:cTn id="62" fill="hold">
                      <p:stCondLst>
                        <p:cond delay="indefinite"/>
                      </p:stCondLst>
                      <p:childTnLst>
                        <p:par>
                          <p:cTn id="63" fill="hold">
                            <p:stCondLst>
                              <p:cond delay="0"/>
                            </p:stCondLst>
                            <p:childTnLst>
                              <p:par>
                                <p:cTn id="64" presetID="1" presetClass="entr" presetSubtype="0" fill="hold" nodeType="clickEffect">
                                  <p:stCondLst>
                                    <p:cond delay="0"/>
                                  </p:stCondLst>
                                  <p:childTnLst>
                                    <p:set>
                                      <p:cBhvr>
                                        <p:cTn id="65" dur="1" fill="hold">
                                          <p:stCondLst>
                                            <p:cond delay="0"/>
                                          </p:stCondLst>
                                        </p:cTn>
                                        <p:tgtEl>
                                          <p:spTgt spid="49"/>
                                        </p:tgtEl>
                                        <p:attrNameLst>
                                          <p:attrName>style.visibility</p:attrName>
                                        </p:attrNameLst>
                                      </p:cBhvr>
                                      <p:to>
                                        <p:strVal val="visible"/>
                                      </p:to>
                                    </p:set>
                                  </p:childTnLst>
                                </p:cTn>
                              </p:par>
                              <p:par>
                                <p:cTn id="66" presetID="1" presetClass="entr" presetSubtype="0" fill="hold" nodeType="withEffect">
                                  <p:stCondLst>
                                    <p:cond delay="0"/>
                                  </p:stCondLst>
                                  <p:childTnLst>
                                    <p:set>
                                      <p:cBhvr>
                                        <p:cTn id="67" dur="1" fill="hold">
                                          <p:stCondLst>
                                            <p:cond delay="0"/>
                                          </p:stCondLst>
                                        </p:cTn>
                                        <p:tgtEl>
                                          <p:spTgt spid="53"/>
                                        </p:tgtEl>
                                        <p:attrNameLst>
                                          <p:attrName>style.visibility</p:attrName>
                                        </p:attrNameLst>
                                      </p:cBhvr>
                                      <p:to>
                                        <p:strVal val="visible"/>
                                      </p:to>
                                    </p:set>
                                  </p:childTnLst>
                                </p:cTn>
                              </p:par>
                              <p:par>
                                <p:cTn id="68" presetID="1" presetClass="entr" presetSubtype="0" fill="hold" grpId="0" nodeType="withEffect">
                                  <p:stCondLst>
                                    <p:cond delay="0"/>
                                  </p:stCondLst>
                                  <p:childTnLst>
                                    <p:set>
                                      <p:cBhvr>
                                        <p:cTn id="69" dur="1" fill="hold">
                                          <p:stCondLst>
                                            <p:cond delay="0"/>
                                          </p:stCondLst>
                                        </p:cTn>
                                        <p:tgtEl>
                                          <p:spTgt spid="60"/>
                                        </p:tgtEl>
                                        <p:attrNameLst>
                                          <p:attrName>style.visibility</p:attrName>
                                        </p:attrNameLst>
                                      </p:cBhvr>
                                      <p:to>
                                        <p:strVal val="visible"/>
                                      </p:to>
                                    </p:set>
                                  </p:childTnLst>
                                </p:cTn>
                              </p:par>
                              <p:par>
                                <p:cTn id="70" presetID="1" presetClass="entr" presetSubtype="0" fill="hold" nodeType="withEffect">
                                  <p:stCondLst>
                                    <p:cond delay="0"/>
                                  </p:stCondLst>
                                  <p:childTnLst>
                                    <p:set>
                                      <p:cBhvr>
                                        <p:cTn id="71" dur="1" fill="hold">
                                          <p:stCondLst>
                                            <p:cond delay="0"/>
                                          </p:stCondLst>
                                        </p:cTn>
                                        <p:tgtEl>
                                          <p:spTgt spid="52"/>
                                        </p:tgtEl>
                                        <p:attrNameLst>
                                          <p:attrName>style.visibility</p:attrName>
                                        </p:attrNameLst>
                                      </p:cBhvr>
                                      <p:to>
                                        <p:strVal val="visible"/>
                                      </p:to>
                                    </p:set>
                                  </p:childTnLst>
                                </p:cTn>
                              </p:par>
                            </p:childTnLst>
                          </p:cTn>
                        </p:par>
                      </p:childTnLst>
                    </p:cTn>
                  </p:par>
                  <p:par>
                    <p:cTn id="72" fill="hold">
                      <p:stCondLst>
                        <p:cond delay="indefinite"/>
                      </p:stCondLst>
                      <p:childTnLst>
                        <p:par>
                          <p:cTn id="73" fill="hold">
                            <p:stCondLst>
                              <p:cond delay="0"/>
                            </p:stCondLst>
                            <p:childTnLst>
                              <p:par>
                                <p:cTn id="74" presetID="1" presetClass="entr" presetSubtype="0" fill="hold" grpId="0" nodeType="clickEffect">
                                  <p:stCondLst>
                                    <p:cond delay="0"/>
                                  </p:stCondLst>
                                  <p:childTnLst>
                                    <p:set>
                                      <p:cBhvr>
                                        <p:cTn id="75" dur="1" fill="hold">
                                          <p:stCondLst>
                                            <p:cond delay="0"/>
                                          </p:stCondLst>
                                        </p:cTn>
                                        <p:tgtEl>
                                          <p:spTgt spid="3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17" grpId="0" animBg="1"/>
      <p:bldP spid="20" grpId="0" animBg="1"/>
      <p:bldP spid="23" grpId="0" animBg="1"/>
      <p:bldP spid="28" grpId="0" animBg="1"/>
      <p:bldP spid="30" grpId="0" animBg="1"/>
      <p:bldP spid="30" grpId="1" animBg="1"/>
      <p:bldP spid="31" grpId="0" animBg="1"/>
      <p:bldP spid="31" grpId="1" animBg="1"/>
      <p:bldP spid="32" grpId="0" animBg="1"/>
      <p:bldP spid="33" grpId="0" animBg="1"/>
      <p:bldP spid="34" grpId="0" animBg="1"/>
      <p:bldP spid="37" grpId="0"/>
      <p:bldP spid="39" grpId="0" animBg="1"/>
      <p:bldP spid="41" grpId="0" animBg="1"/>
      <p:bldP spid="42" grpId="0" animBg="1"/>
      <p:bldP spid="43" grpId="0" animBg="1"/>
      <p:bldP spid="60"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Footer Placeholder 2"/>
          <p:cNvSpPr>
            <a:spLocks noGrp="1"/>
          </p:cNvSpPr>
          <p:nvPr>
            <p:ph type="ftr" sz="quarter" idx="11"/>
          </p:nvPr>
        </p:nvSpPr>
        <p:spPr bwMode="auto">
          <a:noFill/>
          <a:ln>
            <a:miter lim="800000"/>
            <a:headEnd/>
            <a:tailEnd/>
          </a:ln>
        </p:spPr>
        <p:txBody>
          <a:bodyPr/>
          <a:lstStyle/>
          <a:p>
            <a:r>
              <a:rPr lang="en-IN" altLang="en-US" smtClean="0"/>
              <a:t>Neelima Gupta, Dept. of Computer Sc., University of Delhi</a:t>
            </a:r>
            <a:endParaRPr lang="en-US" altLang="en-US"/>
          </a:p>
        </p:txBody>
      </p:sp>
      <p:sp>
        <p:nvSpPr>
          <p:cNvPr id="2" name="Title 1"/>
          <p:cNvSpPr>
            <a:spLocks noGrp="1"/>
          </p:cNvSpPr>
          <p:nvPr>
            <p:ph type="title" idx="4294967295"/>
          </p:nvPr>
        </p:nvSpPr>
        <p:spPr>
          <a:xfrm>
            <a:off x="914400" y="0"/>
            <a:ext cx="8229600" cy="1139825"/>
          </a:xfrm>
        </p:spPr>
        <p:txBody>
          <a:bodyPr>
            <a:normAutofit fontScale="90000"/>
          </a:bodyPr>
          <a:lstStyle/>
          <a:p>
            <a:pPr eaLnBrk="1" fontAlgn="auto" hangingPunct="1">
              <a:spcAft>
                <a:spcPts val="0"/>
              </a:spcAft>
              <a:defRPr/>
            </a:pPr>
            <a:r>
              <a:rPr lang="en-US" dirty="0">
                <a:solidFill>
                  <a:schemeClr val="tx2">
                    <a:satMod val="130000"/>
                  </a:schemeClr>
                </a:solidFill>
              </a:rPr>
              <a:t>Case </a:t>
            </a:r>
            <a:r>
              <a:rPr lang="en-US" dirty="0" smtClean="0">
                <a:solidFill>
                  <a:schemeClr val="tx2">
                    <a:satMod val="130000"/>
                  </a:schemeClr>
                </a:solidFill>
              </a:rPr>
              <a:t>3: M1 forwards and informs but M2 drops..will be caught by W2</a:t>
            </a:r>
            <a:endParaRPr lang="en-US" dirty="0">
              <a:solidFill>
                <a:schemeClr val="tx2">
                  <a:satMod val="130000"/>
                </a:schemeClr>
              </a:solidFill>
            </a:endParaRPr>
          </a:p>
        </p:txBody>
      </p:sp>
      <p:sp>
        <p:nvSpPr>
          <p:cNvPr id="4" name="Oval 3"/>
          <p:cNvSpPr/>
          <p:nvPr/>
        </p:nvSpPr>
        <p:spPr>
          <a:xfrm>
            <a:off x="533400" y="28194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b="1" dirty="0">
                <a:solidFill>
                  <a:schemeClr val="tx1"/>
                </a:solidFill>
              </a:rPr>
              <a:t>S</a:t>
            </a:r>
          </a:p>
        </p:txBody>
      </p:sp>
      <p:sp>
        <p:nvSpPr>
          <p:cNvPr id="5" name="Oval 4"/>
          <p:cNvSpPr/>
          <p:nvPr/>
        </p:nvSpPr>
        <p:spPr>
          <a:xfrm>
            <a:off x="5791200" y="1981200"/>
            <a:ext cx="838200" cy="7620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2800" dirty="0">
              <a:solidFill>
                <a:schemeClr val="tx1"/>
              </a:solidFill>
            </a:endParaRPr>
          </a:p>
        </p:txBody>
      </p:sp>
      <p:sp>
        <p:nvSpPr>
          <p:cNvPr id="7" name="Oval 6"/>
          <p:cNvSpPr/>
          <p:nvPr/>
        </p:nvSpPr>
        <p:spPr>
          <a:xfrm>
            <a:off x="7696200" y="20574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b="1" dirty="0">
                <a:solidFill>
                  <a:schemeClr val="tx1"/>
                </a:solidFill>
              </a:rPr>
              <a:t>D</a:t>
            </a:r>
          </a:p>
        </p:txBody>
      </p:sp>
      <p:sp>
        <p:nvSpPr>
          <p:cNvPr id="8" name="Explosion 1 7"/>
          <p:cNvSpPr/>
          <p:nvPr/>
        </p:nvSpPr>
        <p:spPr>
          <a:xfrm>
            <a:off x="4114800" y="2362200"/>
            <a:ext cx="990600" cy="990600"/>
          </a:xfrm>
          <a:prstGeom prst="irregularSeal1">
            <a:avLst/>
          </a:prstGeom>
          <a:gradFill>
            <a:gsLst>
              <a:gs pos="0">
                <a:srgbClr val="FFF200"/>
              </a:gs>
              <a:gs pos="45000">
                <a:srgbClr val="FF7A00"/>
              </a:gs>
              <a:gs pos="70000">
                <a:srgbClr val="FF0300"/>
              </a:gs>
              <a:gs pos="100000">
                <a:srgbClr val="4D0808"/>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000" b="1" dirty="0">
                <a:solidFill>
                  <a:srgbClr val="002060"/>
                </a:solidFill>
              </a:rPr>
              <a:t>M2</a:t>
            </a:r>
          </a:p>
        </p:txBody>
      </p:sp>
      <p:sp>
        <p:nvSpPr>
          <p:cNvPr id="9" name="Oval 8"/>
          <p:cNvSpPr/>
          <p:nvPr/>
        </p:nvSpPr>
        <p:spPr>
          <a:xfrm>
            <a:off x="2971800" y="4114800"/>
            <a:ext cx="990600" cy="914400"/>
          </a:xfrm>
          <a:prstGeom prst="ellipse">
            <a:avLst/>
          </a:prstGeom>
          <a:gradFill>
            <a:gsLst>
              <a:gs pos="0">
                <a:srgbClr val="FFFFFF"/>
              </a:gs>
              <a:gs pos="7001">
                <a:srgbClr val="E6E6E6"/>
              </a:gs>
              <a:gs pos="32001">
                <a:srgbClr val="7D8496"/>
              </a:gs>
              <a:gs pos="47000">
                <a:srgbClr val="E6E6E6"/>
              </a:gs>
              <a:gs pos="85001">
                <a:srgbClr val="7D8496"/>
              </a:gs>
              <a:gs pos="100000">
                <a:srgbClr val="E6E6E6"/>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400" b="1" dirty="0" smtClean="0">
                <a:solidFill>
                  <a:schemeClr val="tx1"/>
                </a:solidFill>
              </a:rPr>
              <a:t>w1</a:t>
            </a:r>
            <a:endParaRPr lang="en-US" sz="2400" b="1" dirty="0">
              <a:solidFill>
                <a:schemeClr val="tx1"/>
              </a:solidFill>
            </a:endParaRPr>
          </a:p>
        </p:txBody>
      </p:sp>
      <p:sp>
        <p:nvSpPr>
          <p:cNvPr id="10" name="Oval 9"/>
          <p:cNvSpPr/>
          <p:nvPr/>
        </p:nvSpPr>
        <p:spPr>
          <a:xfrm>
            <a:off x="5943600" y="3886200"/>
            <a:ext cx="990600" cy="914400"/>
          </a:xfrm>
          <a:prstGeom prst="ellipse">
            <a:avLst/>
          </a:prstGeom>
          <a:gradFill>
            <a:gsLst>
              <a:gs pos="0">
                <a:srgbClr val="FFFFFF"/>
              </a:gs>
              <a:gs pos="7001">
                <a:srgbClr val="E6E6E6"/>
              </a:gs>
              <a:gs pos="32001">
                <a:srgbClr val="7D8496"/>
              </a:gs>
              <a:gs pos="47000">
                <a:srgbClr val="E6E6E6"/>
              </a:gs>
              <a:gs pos="85001">
                <a:srgbClr val="7D8496"/>
              </a:gs>
              <a:gs pos="100000">
                <a:srgbClr val="E6E6E6"/>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400" b="1" dirty="0" smtClean="0">
                <a:solidFill>
                  <a:schemeClr val="tx1"/>
                </a:solidFill>
              </a:rPr>
              <a:t>w2</a:t>
            </a:r>
            <a:endParaRPr lang="en-US" sz="2400" b="1" dirty="0">
              <a:solidFill>
                <a:schemeClr val="tx1"/>
              </a:solidFill>
            </a:endParaRPr>
          </a:p>
        </p:txBody>
      </p:sp>
      <p:cxnSp>
        <p:nvCxnSpPr>
          <p:cNvPr id="12" name="Straight Arrow Connector 11"/>
          <p:cNvCxnSpPr/>
          <p:nvPr/>
        </p:nvCxnSpPr>
        <p:spPr>
          <a:xfrm flipV="1">
            <a:off x="1371600" y="2438400"/>
            <a:ext cx="990600" cy="685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8" name="TextBox 17"/>
          <p:cNvSpPr txBox="1">
            <a:spLocks noChangeArrowheads="1"/>
          </p:cNvSpPr>
          <p:nvPr/>
        </p:nvSpPr>
        <p:spPr bwMode="auto">
          <a:xfrm rot="-2127556">
            <a:off x="1014413" y="2017713"/>
            <a:ext cx="1143000" cy="708025"/>
          </a:xfrm>
          <a:prstGeom prst="rect">
            <a:avLst/>
          </a:prstGeom>
          <a:noFill/>
          <a:ln w="9525">
            <a:noFill/>
            <a:miter lim="800000"/>
            <a:headEnd/>
            <a:tailEnd/>
          </a:ln>
        </p:spPr>
        <p:txBody>
          <a:bodyPr>
            <a:spAutoFit/>
          </a:bodyPr>
          <a:lstStyle/>
          <a:p>
            <a:pPr algn="ctr"/>
            <a:r>
              <a:rPr lang="en-US" sz="2000" b="1"/>
              <a:t>Data</a:t>
            </a:r>
          </a:p>
          <a:p>
            <a:pPr algn="ctr"/>
            <a:r>
              <a:rPr lang="en-US" sz="2000" b="1"/>
              <a:t>Packets</a:t>
            </a:r>
          </a:p>
        </p:txBody>
      </p:sp>
      <p:sp>
        <p:nvSpPr>
          <p:cNvPr id="22" name="Explosion 1 21"/>
          <p:cNvSpPr/>
          <p:nvPr/>
        </p:nvSpPr>
        <p:spPr>
          <a:xfrm>
            <a:off x="2286000" y="1828800"/>
            <a:ext cx="990600" cy="990600"/>
          </a:xfrm>
          <a:prstGeom prst="irregularSeal1">
            <a:avLst/>
          </a:prstGeom>
          <a:gradFill>
            <a:gsLst>
              <a:gs pos="0">
                <a:srgbClr val="FFF200"/>
              </a:gs>
              <a:gs pos="45000">
                <a:srgbClr val="FF7A00"/>
              </a:gs>
              <a:gs pos="70000">
                <a:srgbClr val="FF0300"/>
              </a:gs>
              <a:gs pos="100000">
                <a:srgbClr val="4D0808"/>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000" b="1" dirty="0">
                <a:solidFill>
                  <a:srgbClr val="002060"/>
                </a:solidFill>
              </a:rPr>
              <a:t>M1</a:t>
            </a:r>
          </a:p>
        </p:txBody>
      </p:sp>
      <p:sp>
        <p:nvSpPr>
          <p:cNvPr id="17" name="Rectangle 16"/>
          <p:cNvSpPr/>
          <p:nvPr/>
        </p:nvSpPr>
        <p:spPr>
          <a:xfrm>
            <a:off x="1905000" y="2971800"/>
            <a:ext cx="1524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0" name="Rectangle 19"/>
          <p:cNvSpPr/>
          <p:nvPr/>
        </p:nvSpPr>
        <p:spPr>
          <a:xfrm>
            <a:off x="1524000" y="3276600"/>
            <a:ext cx="1524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3" name="Rectangle 22"/>
          <p:cNvSpPr/>
          <p:nvPr/>
        </p:nvSpPr>
        <p:spPr>
          <a:xfrm>
            <a:off x="2209800" y="2667000"/>
            <a:ext cx="1524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cxnSp>
        <p:nvCxnSpPr>
          <p:cNvPr id="26" name="Straight Arrow Connector 25"/>
          <p:cNvCxnSpPr/>
          <p:nvPr/>
        </p:nvCxnSpPr>
        <p:spPr>
          <a:xfrm rot="16200000" flipV="1">
            <a:off x="2400300" y="3086100"/>
            <a:ext cx="1295400" cy="609600"/>
          </a:xfrm>
          <a:prstGeom prst="straightConnector1">
            <a:avLst/>
          </a:prstGeom>
          <a:ln>
            <a:prstDash val="lgDash"/>
            <a:tailEnd type="arrow"/>
          </a:ln>
          <a:effectLst>
            <a:outerShdw blurRad="50800" dist="50800" dir="5400000" algn="ctr" rotWithShape="0">
              <a:schemeClr val="tx1"/>
            </a:outerShdw>
          </a:effectLst>
        </p:spPr>
        <p:style>
          <a:lnRef idx="1">
            <a:schemeClr val="accent1"/>
          </a:lnRef>
          <a:fillRef idx="0">
            <a:schemeClr val="accent1"/>
          </a:fillRef>
          <a:effectRef idx="0">
            <a:schemeClr val="accent1"/>
          </a:effectRef>
          <a:fontRef idx="minor">
            <a:schemeClr val="tx1"/>
          </a:fontRef>
        </p:style>
      </p:cxnSp>
      <p:sp>
        <p:nvSpPr>
          <p:cNvPr id="28" name="Rectangle 27"/>
          <p:cNvSpPr/>
          <p:nvPr/>
        </p:nvSpPr>
        <p:spPr>
          <a:xfrm>
            <a:off x="3657600" y="2362200"/>
            <a:ext cx="1524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0" name="Rectangle 29"/>
          <p:cNvSpPr/>
          <p:nvPr/>
        </p:nvSpPr>
        <p:spPr>
          <a:xfrm>
            <a:off x="3276600" y="2209800"/>
            <a:ext cx="1524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1" name="Rectangle 30"/>
          <p:cNvSpPr/>
          <p:nvPr/>
        </p:nvSpPr>
        <p:spPr>
          <a:xfrm>
            <a:off x="3276600" y="2133600"/>
            <a:ext cx="1524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2" name="Rectangle 31"/>
          <p:cNvSpPr/>
          <p:nvPr/>
        </p:nvSpPr>
        <p:spPr>
          <a:xfrm>
            <a:off x="4343400" y="5638800"/>
            <a:ext cx="1524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3" name="Rectangle 32"/>
          <p:cNvSpPr/>
          <p:nvPr/>
        </p:nvSpPr>
        <p:spPr>
          <a:xfrm>
            <a:off x="4343400" y="5257800"/>
            <a:ext cx="1524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4" name="Rectangle 33"/>
          <p:cNvSpPr/>
          <p:nvPr/>
        </p:nvSpPr>
        <p:spPr>
          <a:xfrm>
            <a:off x="4343400" y="4876800"/>
            <a:ext cx="1524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35" name="Straight Connector 34"/>
          <p:cNvCxnSpPr/>
          <p:nvPr/>
        </p:nvCxnSpPr>
        <p:spPr>
          <a:xfrm rot="5400000">
            <a:off x="3543300" y="5448300"/>
            <a:ext cx="1143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4114800" y="5410200"/>
            <a:ext cx="1219200" cy="0"/>
          </a:xfrm>
          <a:prstGeom prst="line">
            <a:avLst/>
          </a:prstGeom>
        </p:spPr>
        <p:style>
          <a:lnRef idx="1">
            <a:schemeClr val="accent1"/>
          </a:lnRef>
          <a:fillRef idx="0">
            <a:schemeClr val="accent1"/>
          </a:fillRef>
          <a:effectRef idx="0">
            <a:schemeClr val="accent1"/>
          </a:effectRef>
          <a:fontRef idx="minor">
            <a:schemeClr val="tx1"/>
          </a:fontRef>
        </p:style>
      </p:cxnSp>
      <p:sp>
        <p:nvSpPr>
          <p:cNvPr id="37" name="TextBox 39"/>
          <p:cNvSpPr txBox="1">
            <a:spLocks noChangeArrowheads="1"/>
          </p:cNvSpPr>
          <p:nvPr/>
        </p:nvSpPr>
        <p:spPr bwMode="auto">
          <a:xfrm>
            <a:off x="4495800" y="5410200"/>
            <a:ext cx="2133600" cy="646113"/>
          </a:xfrm>
          <a:prstGeom prst="rect">
            <a:avLst/>
          </a:prstGeom>
          <a:noFill/>
          <a:ln w="9525">
            <a:noFill/>
            <a:miter lim="800000"/>
            <a:headEnd/>
            <a:tailEnd/>
          </a:ln>
        </p:spPr>
        <p:txBody>
          <a:bodyPr>
            <a:spAutoFit/>
          </a:bodyPr>
          <a:lstStyle/>
          <a:p>
            <a:pPr algn="ctr"/>
            <a:r>
              <a:rPr lang="en-US" b="1"/>
              <a:t>Buffer of sent packets to M1</a:t>
            </a:r>
          </a:p>
        </p:txBody>
      </p:sp>
      <p:cxnSp>
        <p:nvCxnSpPr>
          <p:cNvPr id="38" name="Straight Connector 37"/>
          <p:cNvCxnSpPr/>
          <p:nvPr/>
        </p:nvCxnSpPr>
        <p:spPr>
          <a:xfrm>
            <a:off x="4114800" y="6019800"/>
            <a:ext cx="609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a:endCxn id="9" idx="2"/>
          </p:cNvCxnSpPr>
          <p:nvPr/>
        </p:nvCxnSpPr>
        <p:spPr>
          <a:xfrm>
            <a:off x="1219200" y="3581400"/>
            <a:ext cx="1752600" cy="990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1" name="Rectangle 40"/>
          <p:cNvSpPr/>
          <p:nvPr/>
        </p:nvSpPr>
        <p:spPr>
          <a:xfrm>
            <a:off x="2209800" y="3886200"/>
            <a:ext cx="1524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2" name="Rectangle 41"/>
          <p:cNvSpPr/>
          <p:nvPr/>
        </p:nvSpPr>
        <p:spPr>
          <a:xfrm>
            <a:off x="1600200" y="3657600"/>
            <a:ext cx="1524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3" name="Rectangle 42"/>
          <p:cNvSpPr/>
          <p:nvPr/>
        </p:nvSpPr>
        <p:spPr>
          <a:xfrm>
            <a:off x="2743200" y="4114800"/>
            <a:ext cx="1524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cxnSp>
        <p:nvCxnSpPr>
          <p:cNvPr id="45" name="Straight Arrow Connector 44"/>
          <p:cNvCxnSpPr>
            <a:stCxn id="22" idx="3"/>
            <a:endCxn id="8" idx="1"/>
          </p:cNvCxnSpPr>
          <p:nvPr/>
        </p:nvCxnSpPr>
        <p:spPr>
          <a:xfrm>
            <a:off x="3276600" y="2438400"/>
            <a:ext cx="838200" cy="3190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9" name="Straight Arrow Connector 48"/>
          <p:cNvCxnSpPr/>
          <p:nvPr/>
        </p:nvCxnSpPr>
        <p:spPr>
          <a:xfrm rot="16200000" flipH="1">
            <a:off x="2514600" y="3048000"/>
            <a:ext cx="1447800" cy="685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8"/>
                                        </p:tgtEl>
                                        <p:attrNameLst>
                                          <p:attrName>style.visibility</p:attrName>
                                        </p:attrNameLst>
                                      </p:cBhvr>
                                      <p:to>
                                        <p:strVal val="visible"/>
                                      </p:to>
                                    </p:set>
                                  </p:childTnLst>
                                </p:cTn>
                              </p:par>
                            </p:childTnLst>
                          </p:cTn>
                        </p:par>
                        <p:par>
                          <p:cTn id="11" fill="hold">
                            <p:stCondLst>
                              <p:cond delay="0"/>
                            </p:stCondLst>
                            <p:childTnLst>
                              <p:par>
                                <p:cTn id="12" presetID="1" presetClass="entr" presetSubtype="0" fill="hold" grpId="0" nodeType="afterEffect">
                                  <p:stCondLst>
                                    <p:cond delay="500"/>
                                  </p:stCondLst>
                                  <p:childTnLst>
                                    <p:set>
                                      <p:cBhvr>
                                        <p:cTn id="13" dur="1" fill="hold">
                                          <p:stCondLst>
                                            <p:cond delay="0"/>
                                          </p:stCondLst>
                                        </p:cTn>
                                        <p:tgtEl>
                                          <p:spTgt spid="23"/>
                                        </p:tgtEl>
                                        <p:attrNameLst>
                                          <p:attrName>style.visibility</p:attrName>
                                        </p:attrNameLst>
                                      </p:cBhvr>
                                      <p:to>
                                        <p:strVal val="visible"/>
                                      </p:to>
                                    </p:set>
                                  </p:childTnLst>
                                </p:cTn>
                              </p:par>
                              <p:par>
                                <p:cTn id="14" presetID="1" presetClass="entr" presetSubtype="0" fill="hold" grpId="0" nodeType="withEffect">
                                  <p:stCondLst>
                                    <p:cond delay="500"/>
                                  </p:stCondLst>
                                  <p:childTnLst>
                                    <p:set>
                                      <p:cBhvr>
                                        <p:cTn id="15" dur="1" fill="hold">
                                          <p:stCondLst>
                                            <p:cond delay="0"/>
                                          </p:stCondLst>
                                        </p:cTn>
                                        <p:tgtEl>
                                          <p:spTgt spid="43"/>
                                        </p:tgtEl>
                                        <p:attrNameLst>
                                          <p:attrName>style.visibility</p:attrName>
                                        </p:attrNameLst>
                                      </p:cBhvr>
                                      <p:to>
                                        <p:strVal val="visible"/>
                                      </p:to>
                                    </p:set>
                                  </p:childTnLst>
                                </p:cTn>
                              </p:par>
                            </p:childTnLst>
                          </p:cTn>
                        </p:par>
                        <p:par>
                          <p:cTn id="16" fill="hold">
                            <p:stCondLst>
                              <p:cond delay="500"/>
                            </p:stCondLst>
                            <p:childTnLst>
                              <p:par>
                                <p:cTn id="17" presetID="1" presetClass="entr" presetSubtype="0" fill="hold" grpId="0" nodeType="afterEffect">
                                  <p:stCondLst>
                                    <p:cond delay="500"/>
                                  </p:stCondLst>
                                  <p:childTnLst>
                                    <p:set>
                                      <p:cBhvr>
                                        <p:cTn id="18" dur="1" fill="hold">
                                          <p:stCondLst>
                                            <p:cond delay="0"/>
                                          </p:stCondLst>
                                        </p:cTn>
                                        <p:tgtEl>
                                          <p:spTgt spid="17"/>
                                        </p:tgtEl>
                                        <p:attrNameLst>
                                          <p:attrName>style.visibility</p:attrName>
                                        </p:attrNameLst>
                                      </p:cBhvr>
                                      <p:to>
                                        <p:strVal val="visible"/>
                                      </p:to>
                                    </p:set>
                                  </p:childTnLst>
                                </p:cTn>
                              </p:par>
                              <p:par>
                                <p:cTn id="19" presetID="1" presetClass="entr" presetSubtype="0" fill="hold" grpId="0" nodeType="withEffect">
                                  <p:stCondLst>
                                    <p:cond delay="500"/>
                                  </p:stCondLst>
                                  <p:childTnLst>
                                    <p:set>
                                      <p:cBhvr>
                                        <p:cTn id="20" dur="1" fill="hold">
                                          <p:stCondLst>
                                            <p:cond delay="0"/>
                                          </p:stCondLst>
                                        </p:cTn>
                                        <p:tgtEl>
                                          <p:spTgt spid="41"/>
                                        </p:tgtEl>
                                        <p:attrNameLst>
                                          <p:attrName>style.visibility</p:attrName>
                                        </p:attrNameLst>
                                      </p:cBhvr>
                                      <p:to>
                                        <p:strVal val="visible"/>
                                      </p:to>
                                    </p:set>
                                  </p:childTnLst>
                                </p:cTn>
                              </p:par>
                            </p:childTnLst>
                          </p:cTn>
                        </p:par>
                        <p:par>
                          <p:cTn id="21" fill="hold">
                            <p:stCondLst>
                              <p:cond delay="1000"/>
                            </p:stCondLst>
                            <p:childTnLst>
                              <p:par>
                                <p:cTn id="22" presetID="1" presetClass="entr" presetSubtype="0" fill="hold" grpId="0" nodeType="afterEffect">
                                  <p:stCondLst>
                                    <p:cond delay="500"/>
                                  </p:stCondLst>
                                  <p:childTnLst>
                                    <p:set>
                                      <p:cBhvr>
                                        <p:cTn id="23" dur="1" fill="hold">
                                          <p:stCondLst>
                                            <p:cond delay="0"/>
                                          </p:stCondLst>
                                        </p:cTn>
                                        <p:tgtEl>
                                          <p:spTgt spid="20"/>
                                        </p:tgtEl>
                                        <p:attrNameLst>
                                          <p:attrName>style.visibility</p:attrName>
                                        </p:attrNameLst>
                                      </p:cBhvr>
                                      <p:to>
                                        <p:strVal val="visible"/>
                                      </p:to>
                                    </p:set>
                                  </p:childTnLst>
                                </p:cTn>
                              </p:par>
                              <p:par>
                                <p:cTn id="24" presetID="1" presetClass="entr" presetSubtype="0" fill="hold" grpId="0" nodeType="withEffect">
                                  <p:stCondLst>
                                    <p:cond delay="500"/>
                                  </p:stCondLst>
                                  <p:childTnLst>
                                    <p:set>
                                      <p:cBhvr>
                                        <p:cTn id="25" dur="1" fill="hold">
                                          <p:stCondLst>
                                            <p:cond delay="0"/>
                                          </p:stCondLst>
                                        </p:cTn>
                                        <p:tgtEl>
                                          <p:spTgt spid="42"/>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nodeType="clickEffect">
                                  <p:stCondLst>
                                    <p:cond delay="0"/>
                                  </p:stCondLst>
                                  <p:childTnLst>
                                    <p:set>
                                      <p:cBhvr>
                                        <p:cTn id="29" dur="1" fill="hold">
                                          <p:stCondLst>
                                            <p:cond delay="0"/>
                                          </p:stCondLst>
                                        </p:cTn>
                                        <p:tgtEl>
                                          <p:spTgt spid="36"/>
                                        </p:tgtEl>
                                        <p:attrNameLst>
                                          <p:attrName>style.visibility</p:attrName>
                                        </p:attrNameLst>
                                      </p:cBhvr>
                                      <p:to>
                                        <p:strVal val="visible"/>
                                      </p:to>
                                    </p:set>
                                  </p:childTnLst>
                                </p:cTn>
                              </p:par>
                              <p:par>
                                <p:cTn id="30" presetID="1" presetClass="entr" presetSubtype="0" fill="hold" nodeType="withEffect">
                                  <p:stCondLst>
                                    <p:cond delay="0"/>
                                  </p:stCondLst>
                                  <p:childTnLst>
                                    <p:set>
                                      <p:cBhvr>
                                        <p:cTn id="31" dur="1" fill="hold">
                                          <p:stCondLst>
                                            <p:cond delay="0"/>
                                          </p:stCondLst>
                                        </p:cTn>
                                        <p:tgtEl>
                                          <p:spTgt spid="35"/>
                                        </p:tgtEl>
                                        <p:attrNameLst>
                                          <p:attrName>style.visibility</p:attrName>
                                        </p:attrNameLst>
                                      </p:cBhvr>
                                      <p:to>
                                        <p:strVal val="visible"/>
                                      </p:to>
                                    </p:set>
                                  </p:childTnLst>
                                </p:cTn>
                              </p:par>
                              <p:par>
                                <p:cTn id="32" presetID="1" presetClass="entr" presetSubtype="0" fill="hold" grpId="0" nodeType="withEffect">
                                  <p:stCondLst>
                                    <p:cond delay="0"/>
                                  </p:stCondLst>
                                  <p:childTnLst>
                                    <p:set>
                                      <p:cBhvr>
                                        <p:cTn id="33" dur="1" fill="hold">
                                          <p:stCondLst>
                                            <p:cond delay="0"/>
                                          </p:stCondLst>
                                        </p:cTn>
                                        <p:tgtEl>
                                          <p:spTgt spid="34"/>
                                        </p:tgtEl>
                                        <p:attrNameLst>
                                          <p:attrName>style.visibility</p:attrName>
                                        </p:attrNameLst>
                                      </p:cBhvr>
                                      <p:to>
                                        <p:strVal val="visible"/>
                                      </p:to>
                                    </p:set>
                                  </p:childTnLst>
                                </p:cTn>
                              </p:par>
                              <p:par>
                                <p:cTn id="34" presetID="1" presetClass="entr" presetSubtype="0" fill="hold" nodeType="withEffect">
                                  <p:stCondLst>
                                    <p:cond delay="0"/>
                                  </p:stCondLst>
                                  <p:childTnLst>
                                    <p:set>
                                      <p:cBhvr>
                                        <p:cTn id="35" dur="1" fill="hold">
                                          <p:stCondLst>
                                            <p:cond delay="0"/>
                                          </p:stCondLst>
                                        </p:cTn>
                                        <p:tgtEl>
                                          <p:spTgt spid="38"/>
                                        </p:tgtEl>
                                        <p:attrNameLst>
                                          <p:attrName>style.visibility</p:attrName>
                                        </p:attrNameLst>
                                      </p:cBhvr>
                                      <p:to>
                                        <p:strVal val="visible"/>
                                      </p:to>
                                    </p:set>
                                  </p:childTnLst>
                                </p:cTn>
                              </p:par>
                              <p:par>
                                <p:cTn id="36" presetID="1" presetClass="entr" presetSubtype="0" fill="hold" grpId="0" nodeType="withEffect">
                                  <p:stCondLst>
                                    <p:cond delay="0"/>
                                  </p:stCondLst>
                                  <p:childTnLst>
                                    <p:set>
                                      <p:cBhvr>
                                        <p:cTn id="37" dur="1" fill="hold">
                                          <p:stCondLst>
                                            <p:cond delay="0"/>
                                          </p:stCondLst>
                                        </p:cTn>
                                        <p:tgtEl>
                                          <p:spTgt spid="32"/>
                                        </p:tgtEl>
                                        <p:attrNameLst>
                                          <p:attrName>style.visibility</p:attrName>
                                        </p:attrNameLst>
                                      </p:cBhvr>
                                      <p:to>
                                        <p:strVal val="visible"/>
                                      </p:to>
                                    </p:set>
                                  </p:childTnLst>
                                </p:cTn>
                              </p:par>
                              <p:par>
                                <p:cTn id="38" presetID="1" presetClass="entr" presetSubtype="0" fill="hold" grpId="0" nodeType="withEffect">
                                  <p:stCondLst>
                                    <p:cond delay="0"/>
                                  </p:stCondLst>
                                  <p:childTnLst>
                                    <p:set>
                                      <p:cBhvr>
                                        <p:cTn id="39" dur="1" fill="hold">
                                          <p:stCondLst>
                                            <p:cond delay="0"/>
                                          </p:stCondLst>
                                        </p:cTn>
                                        <p:tgtEl>
                                          <p:spTgt spid="33"/>
                                        </p:tgtEl>
                                        <p:attrNameLst>
                                          <p:attrName>style.visibility</p:attrName>
                                        </p:attrNameLst>
                                      </p:cBhvr>
                                      <p:to>
                                        <p:strVal val="visible"/>
                                      </p:to>
                                    </p:set>
                                  </p:childTnLst>
                                </p:cTn>
                              </p:par>
                              <p:par>
                                <p:cTn id="40" presetID="1" presetClass="entr" presetSubtype="0" fill="hold" grpId="0" nodeType="withEffect">
                                  <p:stCondLst>
                                    <p:cond delay="0"/>
                                  </p:stCondLst>
                                  <p:childTnLst>
                                    <p:set>
                                      <p:cBhvr>
                                        <p:cTn id="41" dur="1" fill="hold">
                                          <p:stCondLst>
                                            <p:cond delay="0"/>
                                          </p:stCondLst>
                                        </p:cTn>
                                        <p:tgtEl>
                                          <p:spTgt spid="37"/>
                                        </p:tgtEl>
                                        <p:attrNameLst>
                                          <p:attrName>style.visibility</p:attrName>
                                        </p:attrNameLst>
                                      </p:cBhvr>
                                      <p:to>
                                        <p:strVal val="visible"/>
                                      </p:to>
                                    </p:set>
                                  </p:childTnLst>
                                </p:cTn>
                              </p:par>
                            </p:childTnLst>
                          </p:cTn>
                        </p:par>
                      </p:childTnLst>
                    </p:cTn>
                  </p:par>
                  <p:par>
                    <p:cTn id="42" fill="hold">
                      <p:stCondLst>
                        <p:cond delay="indefinite"/>
                      </p:stCondLst>
                      <p:childTnLst>
                        <p:par>
                          <p:cTn id="43" fill="hold">
                            <p:stCondLst>
                              <p:cond delay="0"/>
                            </p:stCondLst>
                            <p:childTnLst>
                              <p:par>
                                <p:cTn id="44" presetID="1" presetClass="entr" presetSubtype="0" fill="hold" nodeType="clickEffect">
                                  <p:stCondLst>
                                    <p:cond delay="0"/>
                                  </p:stCondLst>
                                  <p:childTnLst>
                                    <p:set>
                                      <p:cBhvr>
                                        <p:cTn id="45" dur="1" fill="hold">
                                          <p:stCondLst>
                                            <p:cond delay="0"/>
                                          </p:stCondLst>
                                        </p:cTn>
                                        <p:tgtEl>
                                          <p:spTgt spid="49"/>
                                        </p:tgtEl>
                                        <p:attrNameLst>
                                          <p:attrName>style.visibility</p:attrName>
                                        </p:attrNameLst>
                                      </p:cBhvr>
                                      <p:to>
                                        <p:strVal val="visible"/>
                                      </p:to>
                                    </p:set>
                                  </p:childTnLst>
                                </p:cTn>
                              </p:par>
                            </p:childTnLst>
                          </p:cTn>
                        </p:par>
                      </p:childTnLst>
                    </p:cTn>
                  </p:par>
                  <p:par>
                    <p:cTn id="46" fill="hold">
                      <p:stCondLst>
                        <p:cond delay="indefinite"/>
                      </p:stCondLst>
                      <p:childTnLst>
                        <p:par>
                          <p:cTn id="47" fill="hold">
                            <p:stCondLst>
                              <p:cond delay="0"/>
                            </p:stCondLst>
                            <p:childTnLst>
                              <p:par>
                                <p:cTn id="48" presetID="1" presetClass="entr" presetSubtype="0" fill="hold" nodeType="clickEffect">
                                  <p:stCondLst>
                                    <p:cond delay="0"/>
                                  </p:stCondLst>
                                  <p:childTnLst>
                                    <p:set>
                                      <p:cBhvr>
                                        <p:cTn id="49" dur="1" fill="hold">
                                          <p:stCondLst>
                                            <p:cond delay="0"/>
                                          </p:stCondLst>
                                        </p:cTn>
                                        <p:tgtEl>
                                          <p:spTgt spid="45"/>
                                        </p:tgtEl>
                                        <p:attrNameLst>
                                          <p:attrName>style.visibility</p:attrName>
                                        </p:attrNameLst>
                                      </p:cBhvr>
                                      <p:to>
                                        <p:strVal val="visible"/>
                                      </p:to>
                                    </p:set>
                                  </p:childTnLst>
                                </p:cTn>
                              </p:par>
                            </p:childTnLst>
                          </p:cTn>
                        </p:par>
                      </p:childTnLst>
                    </p:cTn>
                  </p:par>
                  <p:par>
                    <p:cTn id="50" fill="hold">
                      <p:stCondLst>
                        <p:cond delay="indefinite"/>
                      </p:stCondLst>
                      <p:childTnLst>
                        <p:par>
                          <p:cTn id="51" fill="hold">
                            <p:stCondLst>
                              <p:cond delay="0"/>
                            </p:stCondLst>
                            <p:childTnLst>
                              <p:par>
                                <p:cTn id="52" presetID="1" presetClass="entr" presetSubtype="0" fill="hold" grpId="0" nodeType="clickEffect">
                                  <p:stCondLst>
                                    <p:cond delay="0"/>
                                  </p:stCondLst>
                                  <p:childTnLst>
                                    <p:set>
                                      <p:cBhvr>
                                        <p:cTn id="53" dur="1" fill="hold">
                                          <p:stCondLst>
                                            <p:cond delay="0"/>
                                          </p:stCondLst>
                                        </p:cTn>
                                        <p:tgtEl>
                                          <p:spTgt spid="31"/>
                                        </p:tgtEl>
                                        <p:attrNameLst>
                                          <p:attrName>style.visibility</p:attrName>
                                        </p:attrNameLst>
                                      </p:cBhvr>
                                      <p:to>
                                        <p:strVal val="visible"/>
                                      </p:to>
                                    </p:set>
                                  </p:childTnLst>
                                </p:cTn>
                              </p:par>
                              <p:par>
                                <p:cTn id="54" presetID="0" presetClass="path" presetSubtype="0" accel="50000" decel="50000" fill="hold" grpId="1" nodeType="withEffect">
                                  <p:stCondLst>
                                    <p:cond delay="0"/>
                                  </p:stCondLst>
                                  <p:childTnLst>
                                    <p:animMotion origin="layout" path="M 3.33333E-6 -2.22222E-6 L 0.075 0.04445 " pathEditMode="relative" rAng="0" ptsTypes="AA">
                                      <p:cBhvr>
                                        <p:cTn id="55" dur="2000" fill="hold"/>
                                        <p:tgtEl>
                                          <p:spTgt spid="31"/>
                                        </p:tgtEl>
                                        <p:attrNameLst>
                                          <p:attrName>ppt_x</p:attrName>
                                          <p:attrName>ppt_y</p:attrName>
                                        </p:attrNameLst>
                                      </p:cBhvr>
                                      <p:rCtr x="38" y="22"/>
                                    </p:animMotion>
                                  </p:childTnLst>
                                </p:cTn>
                              </p:par>
                              <p:par>
                                <p:cTn id="56" presetID="21" presetClass="exit" presetSubtype="4" fill="hold" grpId="1" nodeType="withEffect">
                                  <p:stCondLst>
                                    <p:cond delay="0"/>
                                  </p:stCondLst>
                                  <p:childTnLst>
                                    <p:animEffect transition="out" filter="wheel(4)">
                                      <p:cBhvr>
                                        <p:cTn id="57" dur="2000"/>
                                        <p:tgtEl>
                                          <p:spTgt spid="34"/>
                                        </p:tgtEl>
                                      </p:cBhvr>
                                    </p:animEffect>
                                    <p:set>
                                      <p:cBhvr>
                                        <p:cTn id="58" dur="1" fill="hold">
                                          <p:stCondLst>
                                            <p:cond delay="1999"/>
                                          </p:stCondLst>
                                        </p:cTn>
                                        <p:tgtEl>
                                          <p:spTgt spid="34"/>
                                        </p:tgtEl>
                                        <p:attrNameLst>
                                          <p:attrName>style.visibility</p:attrName>
                                        </p:attrNameLst>
                                      </p:cBhvr>
                                      <p:to>
                                        <p:strVal val="hidden"/>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30"/>
                                        </p:tgtEl>
                                        <p:attrNameLst>
                                          <p:attrName>style.visibility</p:attrName>
                                        </p:attrNameLst>
                                      </p:cBhvr>
                                      <p:to>
                                        <p:strVal val="visible"/>
                                      </p:to>
                                    </p:set>
                                  </p:childTnLst>
                                </p:cTn>
                              </p:par>
                              <p:par>
                                <p:cTn id="63" presetID="0" presetClass="path" presetSubtype="0" accel="50000" decel="50000" fill="hold" grpId="1" nodeType="withEffect">
                                  <p:stCondLst>
                                    <p:cond delay="0"/>
                                  </p:stCondLst>
                                  <p:childTnLst>
                                    <p:animMotion origin="layout" path="M 3.33333E-6 -3.33333E-6 L 0.05 0.01111 " pathEditMode="relative" rAng="0" ptsTypes="AA">
                                      <p:cBhvr>
                                        <p:cTn id="64" dur="2000" fill="hold"/>
                                        <p:tgtEl>
                                          <p:spTgt spid="30"/>
                                        </p:tgtEl>
                                        <p:attrNameLst>
                                          <p:attrName>ppt_x</p:attrName>
                                          <p:attrName>ppt_y</p:attrName>
                                        </p:attrNameLst>
                                      </p:cBhvr>
                                      <p:rCtr x="25" y="6"/>
                                    </p:animMotion>
                                  </p:childTnLst>
                                </p:cTn>
                              </p:par>
                              <p:par>
                                <p:cTn id="65" presetID="21" presetClass="exit" presetSubtype="4" fill="hold" grpId="1" nodeType="withEffect">
                                  <p:stCondLst>
                                    <p:cond delay="0"/>
                                  </p:stCondLst>
                                  <p:childTnLst>
                                    <p:animEffect transition="out" filter="wheel(4)">
                                      <p:cBhvr>
                                        <p:cTn id="66" dur="2000"/>
                                        <p:tgtEl>
                                          <p:spTgt spid="33"/>
                                        </p:tgtEl>
                                      </p:cBhvr>
                                    </p:animEffect>
                                    <p:set>
                                      <p:cBhvr>
                                        <p:cTn id="67" dur="1" fill="hold">
                                          <p:stCondLst>
                                            <p:cond delay="1999"/>
                                          </p:stCondLst>
                                        </p:cTn>
                                        <p:tgtEl>
                                          <p:spTgt spid="33"/>
                                        </p:tgtEl>
                                        <p:attrNameLst>
                                          <p:attrName>style.visibility</p:attrName>
                                        </p:attrNameLst>
                                      </p:cBhvr>
                                      <p:to>
                                        <p:strVal val="hidden"/>
                                      </p:to>
                                    </p:set>
                                  </p:childTnLst>
                                </p:cTn>
                              </p:par>
                            </p:childTnLst>
                          </p:cTn>
                        </p:par>
                      </p:childTnLst>
                    </p:cTn>
                  </p:par>
                  <p:par>
                    <p:cTn id="68" fill="hold">
                      <p:stCondLst>
                        <p:cond delay="indefinite"/>
                      </p:stCondLst>
                      <p:childTnLst>
                        <p:par>
                          <p:cTn id="69" fill="hold">
                            <p:stCondLst>
                              <p:cond delay="0"/>
                            </p:stCondLst>
                            <p:childTnLst>
                              <p:par>
                                <p:cTn id="70" presetID="1" presetClass="entr" presetSubtype="0" fill="hold" grpId="0" nodeType="clickEffect">
                                  <p:stCondLst>
                                    <p:cond delay="0"/>
                                  </p:stCondLst>
                                  <p:childTnLst>
                                    <p:set>
                                      <p:cBhvr>
                                        <p:cTn id="71" dur="1" fill="hold">
                                          <p:stCondLst>
                                            <p:cond delay="0"/>
                                          </p:stCondLst>
                                        </p:cTn>
                                        <p:tgtEl>
                                          <p:spTgt spid="28"/>
                                        </p:tgtEl>
                                        <p:attrNameLst>
                                          <p:attrName>style.visibility</p:attrName>
                                        </p:attrNameLst>
                                      </p:cBhvr>
                                      <p:to>
                                        <p:strVal val="visible"/>
                                      </p:to>
                                    </p:set>
                                  </p:childTnLst>
                                </p:cTn>
                              </p:par>
                              <p:par>
                                <p:cTn id="72" presetID="21" presetClass="exit" presetSubtype="4" fill="hold" grpId="1" nodeType="withEffect">
                                  <p:stCondLst>
                                    <p:cond delay="0"/>
                                  </p:stCondLst>
                                  <p:childTnLst>
                                    <p:animEffect transition="out" filter="wheel(4)">
                                      <p:cBhvr>
                                        <p:cTn id="73" dur="2000"/>
                                        <p:tgtEl>
                                          <p:spTgt spid="32"/>
                                        </p:tgtEl>
                                      </p:cBhvr>
                                    </p:animEffect>
                                    <p:set>
                                      <p:cBhvr>
                                        <p:cTn id="74" dur="1" fill="hold">
                                          <p:stCondLst>
                                            <p:cond delay="1999"/>
                                          </p:stCondLst>
                                        </p:cTn>
                                        <p:tgtEl>
                                          <p:spTgt spid="3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17" grpId="0" animBg="1"/>
      <p:bldP spid="20" grpId="0" animBg="1"/>
      <p:bldP spid="23" grpId="0" animBg="1"/>
      <p:bldP spid="28" grpId="0" animBg="1"/>
      <p:bldP spid="30" grpId="0" animBg="1"/>
      <p:bldP spid="30" grpId="1" animBg="1"/>
      <p:bldP spid="31" grpId="0" animBg="1"/>
      <p:bldP spid="31" grpId="1" animBg="1"/>
      <p:bldP spid="32" grpId="0" animBg="1"/>
      <p:bldP spid="32" grpId="1" animBg="1"/>
      <p:bldP spid="33" grpId="0" animBg="1"/>
      <p:bldP spid="33" grpId="1" animBg="1"/>
      <p:bldP spid="34" grpId="0" animBg="1"/>
      <p:bldP spid="34" grpId="1" animBg="1"/>
      <p:bldP spid="37" grpId="0"/>
      <p:bldP spid="41" grpId="0" animBg="1"/>
      <p:bldP spid="42" grpId="0" animBg="1"/>
      <p:bldP spid="43"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Footer Placeholder 2"/>
          <p:cNvSpPr>
            <a:spLocks noGrp="1"/>
          </p:cNvSpPr>
          <p:nvPr>
            <p:ph type="ftr" sz="quarter" idx="11"/>
          </p:nvPr>
        </p:nvSpPr>
        <p:spPr bwMode="auto">
          <a:noFill/>
          <a:ln>
            <a:miter lim="800000"/>
            <a:headEnd/>
            <a:tailEnd/>
          </a:ln>
        </p:spPr>
        <p:txBody>
          <a:bodyPr/>
          <a:lstStyle/>
          <a:p>
            <a:r>
              <a:rPr lang="en-IN" altLang="en-US" smtClean="0"/>
              <a:t>Neelima Gupta, Dept. of Computer Sc., University of Delhi</a:t>
            </a:r>
            <a:endParaRPr lang="en-US" altLang="en-US"/>
          </a:p>
        </p:txBody>
      </p:sp>
      <p:sp>
        <p:nvSpPr>
          <p:cNvPr id="4" name="Oval 3"/>
          <p:cNvSpPr/>
          <p:nvPr/>
        </p:nvSpPr>
        <p:spPr>
          <a:xfrm>
            <a:off x="381000" y="23622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b="1" dirty="0">
                <a:solidFill>
                  <a:schemeClr val="tx1"/>
                </a:solidFill>
              </a:rPr>
              <a:t>S</a:t>
            </a:r>
          </a:p>
        </p:txBody>
      </p:sp>
      <p:sp>
        <p:nvSpPr>
          <p:cNvPr id="5" name="Oval 4"/>
          <p:cNvSpPr/>
          <p:nvPr/>
        </p:nvSpPr>
        <p:spPr>
          <a:xfrm>
            <a:off x="6096000" y="914400"/>
            <a:ext cx="838200" cy="7620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2800" dirty="0">
              <a:solidFill>
                <a:schemeClr val="tx1"/>
              </a:solidFill>
            </a:endParaRPr>
          </a:p>
        </p:txBody>
      </p:sp>
      <p:sp>
        <p:nvSpPr>
          <p:cNvPr id="7" name="Oval 6"/>
          <p:cNvSpPr/>
          <p:nvPr/>
        </p:nvSpPr>
        <p:spPr>
          <a:xfrm>
            <a:off x="7848600" y="15240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b="1" dirty="0">
                <a:solidFill>
                  <a:schemeClr val="tx1"/>
                </a:solidFill>
              </a:rPr>
              <a:t>D</a:t>
            </a:r>
          </a:p>
        </p:txBody>
      </p:sp>
      <p:sp>
        <p:nvSpPr>
          <p:cNvPr id="8" name="Explosion 1 7"/>
          <p:cNvSpPr/>
          <p:nvPr/>
        </p:nvSpPr>
        <p:spPr>
          <a:xfrm>
            <a:off x="4114800" y="1752600"/>
            <a:ext cx="990600" cy="990600"/>
          </a:xfrm>
          <a:prstGeom prst="irregularSeal1">
            <a:avLst/>
          </a:prstGeom>
          <a:gradFill>
            <a:gsLst>
              <a:gs pos="0">
                <a:srgbClr val="FFF200"/>
              </a:gs>
              <a:gs pos="45000">
                <a:srgbClr val="FF7A00"/>
              </a:gs>
              <a:gs pos="70000">
                <a:srgbClr val="FF0300"/>
              </a:gs>
              <a:gs pos="100000">
                <a:srgbClr val="4D0808"/>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000" b="1" dirty="0">
                <a:solidFill>
                  <a:srgbClr val="002060"/>
                </a:solidFill>
              </a:rPr>
              <a:t>M2</a:t>
            </a:r>
          </a:p>
        </p:txBody>
      </p:sp>
      <p:sp>
        <p:nvSpPr>
          <p:cNvPr id="9" name="Oval 8"/>
          <p:cNvSpPr/>
          <p:nvPr/>
        </p:nvSpPr>
        <p:spPr>
          <a:xfrm>
            <a:off x="2667000" y="3200400"/>
            <a:ext cx="990600" cy="914400"/>
          </a:xfrm>
          <a:prstGeom prst="ellipse">
            <a:avLst/>
          </a:prstGeom>
          <a:gradFill>
            <a:gsLst>
              <a:gs pos="0">
                <a:srgbClr val="FFFFFF"/>
              </a:gs>
              <a:gs pos="7001">
                <a:srgbClr val="E6E6E6"/>
              </a:gs>
              <a:gs pos="32001">
                <a:srgbClr val="7D8496"/>
              </a:gs>
              <a:gs pos="47000">
                <a:srgbClr val="E6E6E6"/>
              </a:gs>
              <a:gs pos="85001">
                <a:srgbClr val="7D8496"/>
              </a:gs>
              <a:gs pos="100000">
                <a:srgbClr val="E6E6E6"/>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b="1" dirty="0">
                <a:solidFill>
                  <a:schemeClr val="tx1"/>
                </a:solidFill>
              </a:rPr>
              <a:t>W</a:t>
            </a:r>
          </a:p>
        </p:txBody>
      </p:sp>
      <p:sp>
        <p:nvSpPr>
          <p:cNvPr id="10" name="Oval 9"/>
          <p:cNvSpPr/>
          <p:nvPr/>
        </p:nvSpPr>
        <p:spPr>
          <a:xfrm>
            <a:off x="6400800" y="3200400"/>
            <a:ext cx="990600" cy="914400"/>
          </a:xfrm>
          <a:prstGeom prst="ellipse">
            <a:avLst/>
          </a:prstGeom>
          <a:gradFill>
            <a:gsLst>
              <a:gs pos="0">
                <a:srgbClr val="FFFFFF"/>
              </a:gs>
              <a:gs pos="7001">
                <a:srgbClr val="E6E6E6"/>
              </a:gs>
              <a:gs pos="32001">
                <a:srgbClr val="7D8496"/>
              </a:gs>
              <a:gs pos="47000">
                <a:srgbClr val="E6E6E6"/>
              </a:gs>
              <a:gs pos="85001">
                <a:srgbClr val="7D8496"/>
              </a:gs>
              <a:gs pos="100000">
                <a:srgbClr val="E6E6E6"/>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b="1" dirty="0">
                <a:solidFill>
                  <a:schemeClr val="tx1"/>
                </a:solidFill>
              </a:rPr>
              <a:t>W</a:t>
            </a:r>
          </a:p>
        </p:txBody>
      </p:sp>
      <p:cxnSp>
        <p:nvCxnSpPr>
          <p:cNvPr id="12" name="Straight Arrow Connector 11"/>
          <p:cNvCxnSpPr/>
          <p:nvPr/>
        </p:nvCxnSpPr>
        <p:spPr>
          <a:xfrm flipV="1">
            <a:off x="1219200" y="1981200"/>
            <a:ext cx="990600" cy="609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2" name="Explosion 1 21"/>
          <p:cNvSpPr/>
          <p:nvPr/>
        </p:nvSpPr>
        <p:spPr>
          <a:xfrm>
            <a:off x="2209800" y="1371600"/>
            <a:ext cx="990600" cy="990600"/>
          </a:xfrm>
          <a:prstGeom prst="irregularSeal1">
            <a:avLst/>
          </a:prstGeom>
          <a:gradFill>
            <a:gsLst>
              <a:gs pos="0">
                <a:srgbClr val="FFF200"/>
              </a:gs>
              <a:gs pos="45000">
                <a:srgbClr val="FF7A00"/>
              </a:gs>
              <a:gs pos="70000">
                <a:srgbClr val="FF0300"/>
              </a:gs>
              <a:gs pos="100000">
                <a:srgbClr val="4D0808"/>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000" b="1" dirty="0">
                <a:solidFill>
                  <a:srgbClr val="002060"/>
                </a:solidFill>
              </a:rPr>
              <a:t>M1</a:t>
            </a:r>
          </a:p>
        </p:txBody>
      </p:sp>
      <p:sp>
        <p:nvSpPr>
          <p:cNvPr id="17" name="Rectangle 16"/>
          <p:cNvSpPr/>
          <p:nvPr/>
        </p:nvSpPr>
        <p:spPr>
          <a:xfrm>
            <a:off x="3505200" y="1600200"/>
            <a:ext cx="1524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0" name="Rectangle 19"/>
          <p:cNvSpPr/>
          <p:nvPr/>
        </p:nvSpPr>
        <p:spPr>
          <a:xfrm>
            <a:off x="3200400" y="1524000"/>
            <a:ext cx="1524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3" name="Rectangle 22"/>
          <p:cNvSpPr/>
          <p:nvPr/>
        </p:nvSpPr>
        <p:spPr>
          <a:xfrm>
            <a:off x="3886200" y="1676400"/>
            <a:ext cx="1524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cxnSp>
        <p:nvCxnSpPr>
          <p:cNvPr id="26" name="Straight Arrow Connector 25"/>
          <p:cNvCxnSpPr/>
          <p:nvPr/>
        </p:nvCxnSpPr>
        <p:spPr>
          <a:xfrm rot="10800000">
            <a:off x="4953000" y="2590800"/>
            <a:ext cx="1676400" cy="1295400"/>
          </a:xfrm>
          <a:prstGeom prst="straightConnector1">
            <a:avLst/>
          </a:prstGeom>
          <a:ln>
            <a:prstDash val="lgDash"/>
            <a:tailEnd type="arrow"/>
          </a:ln>
          <a:effectLst>
            <a:outerShdw blurRad="50800" dist="50800" dir="5400000" algn="ctr" rotWithShape="0">
              <a:schemeClr val="tx1"/>
            </a:outerShdw>
          </a:effectLst>
        </p:spPr>
        <p:style>
          <a:lnRef idx="1">
            <a:schemeClr val="accent1"/>
          </a:lnRef>
          <a:fillRef idx="0">
            <a:schemeClr val="accent1"/>
          </a:fillRef>
          <a:effectRef idx="0">
            <a:schemeClr val="accent1"/>
          </a:effectRef>
          <a:fontRef idx="minor">
            <a:schemeClr val="tx1"/>
          </a:fontRef>
        </p:style>
      </p:cxnSp>
      <p:sp>
        <p:nvSpPr>
          <p:cNvPr id="28" name="Rectangle 27"/>
          <p:cNvSpPr/>
          <p:nvPr/>
        </p:nvSpPr>
        <p:spPr>
          <a:xfrm>
            <a:off x="5257800" y="2057400"/>
            <a:ext cx="1524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0" name="Rectangle 29"/>
          <p:cNvSpPr/>
          <p:nvPr/>
        </p:nvSpPr>
        <p:spPr>
          <a:xfrm>
            <a:off x="5334000" y="2286000"/>
            <a:ext cx="1524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1" name="Rectangle 30"/>
          <p:cNvSpPr/>
          <p:nvPr/>
        </p:nvSpPr>
        <p:spPr>
          <a:xfrm>
            <a:off x="5105400" y="2514600"/>
            <a:ext cx="1524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32" name="Rectangle 31"/>
          <p:cNvSpPr/>
          <p:nvPr/>
        </p:nvSpPr>
        <p:spPr>
          <a:xfrm>
            <a:off x="3962400" y="4495800"/>
            <a:ext cx="1524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3" name="Rectangle 32"/>
          <p:cNvSpPr/>
          <p:nvPr/>
        </p:nvSpPr>
        <p:spPr>
          <a:xfrm>
            <a:off x="3962400" y="4191000"/>
            <a:ext cx="1524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4" name="Rectangle 33"/>
          <p:cNvSpPr/>
          <p:nvPr/>
        </p:nvSpPr>
        <p:spPr>
          <a:xfrm>
            <a:off x="3962400" y="3886200"/>
            <a:ext cx="1524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35" name="Straight Connector 34"/>
          <p:cNvCxnSpPr/>
          <p:nvPr/>
        </p:nvCxnSpPr>
        <p:spPr>
          <a:xfrm rot="5400000">
            <a:off x="3238500" y="4381500"/>
            <a:ext cx="1143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3771900" y="4381500"/>
            <a:ext cx="1143000" cy="0"/>
          </a:xfrm>
          <a:prstGeom prst="line">
            <a:avLst/>
          </a:prstGeom>
        </p:spPr>
        <p:style>
          <a:lnRef idx="1">
            <a:schemeClr val="accent1"/>
          </a:lnRef>
          <a:fillRef idx="0">
            <a:schemeClr val="accent1"/>
          </a:fillRef>
          <a:effectRef idx="0">
            <a:schemeClr val="accent1"/>
          </a:effectRef>
          <a:fontRef idx="minor">
            <a:schemeClr val="tx1"/>
          </a:fontRef>
        </p:style>
      </p:cxnSp>
      <p:sp>
        <p:nvSpPr>
          <p:cNvPr id="37" name="TextBox 39"/>
          <p:cNvSpPr txBox="1">
            <a:spLocks noChangeArrowheads="1"/>
          </p:cNvSpPr>
          <p:nvPr/>
        </p:nvSpPr>
        <p:spPr bwMode="auto">
          <a:xfrm>
            <a:off x="4038600" y="4267200"/>
            <a:ext cx="2133600" cy="646113"/>
          </a:xfrm>
          <a:prstGeom prst="rect">
            <a:avLst/>
          </a:prstGeom>
          <a:noFill/>
          <a:ln w="9525">
            <a:noFill/>
            <a:miter lim="800000"/>
            <a:headEnd/>
            <a:tailEnd/>
          </a:ln>
        </p:spPr>
        <p:txBody>
          <a:bodyPr>
            <a:spAutoFit/>
          </a:bodyPr>
          <a:lstStyle/>
          <a:p>
            <a:pPr algn="ctr"/>
            <a:r>
              <a:rPr lang="en-US" b="1"/>
              <a:t>Buffer of sent packets to M1</a:t>
            </a:r>
          </a:p>
        </p:txBody>
      </p:sp>
      <p:cxnSp>
        <p:nvCxnSpPr>
          <p:cNvPr id="38" name="Straight Connector 37"/>
          <p:cNvCxnSpPr/>
          <p:nvPr/>
        </p:nvCxnSpPr>
        <p:spPr>
          <a:xfrm>
            <a:off x="3810000" y="4953000"/>
            <a:ext cx="533400" cy="0"/>
          </a:xfrm>
          <a:prstGeom prst="line">
            <a:avLst/>
          </a:prstGeom>
        </p:spPr>
        <p:style>
          <a:lnRef idx="1">
            <a:schemeClr val="accent1"/>
          </a:lnRef>
          <a:fillRef idx="0">
            <a:schemeClr val="accent1"/>
          </a:fillRef>
          <a:effectRef idx="0">
            <a:schemeClr val="accent1"/>
          </a:effectRef>
          <a:fontRef idx="minor">
            <a:schemeClr val="tx1"/>
          </a:fontRef>
        </p:style>
      </p:cxnSp>
      <p:sp>
        <p:nvSpPr>
          <p:cNvPr id="39" name="Oval Callout 38"/>
          <p:cNvSpPr/>
          <p:nvPr/>
        </p:nvSpPr>
        <p:spPr>
          <a:xfrm>
            <a:off x="304800" y="4419600"/>
            <a:ext cx="2590800" cy="914400"/>
          </a:xfrm>
          <a:prstGeom prst="wedgeEllipseCallout">
            <a:avLst>
              <a:gd name="adj1" fmla="val 52607"/>
              <a:gd name="adj2" fmla="val -105681"/>
            </a:avLst>
          </a:prstGeom>
          <a:gradFill>
            <a:gsLst>
              <a:gs pos="0">
                <a:srgbClr val="DDEBCF"/>
              </a:gs>
              <a:gs pos="50000">
                <a:srgbClr val="9CB86E"/>
              </a:gs>
              <a:gs pos="100000">
                <a:srgbClr val="156B13"/>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chemeClr val="tx1"/>
                </a:solidFill>
              </a:rPr>
              <a:t>Packets are not forwarded; M2 is Malicious</a:t>
            </a:r>
          </a:p>
        </p:txBody>
      </p:sp>
      <p:cxnSp>
        <p:nvCxnSpPr>
          <p:cNvPr id="45" name="Straight Arrow Connector 44"/>
          <p:cNvCxnSpPr>
            <a:endCxn id="5" idx="2"/>
          </p:cNvCxnSpPr>
          <p:nvPr/>
        </p:nvCxnSpPr>
        <p:spPr>
          <a:xfrm flipV="1">
            <a:off x="4876800" y="1295400"/>
            <a:ext cx="1219200" cy="685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a:off x="5257800" y="1524000"/>
            <a:ext cx="381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5400000">
            <a:off x="5143500" y="1485900"/>
            <a:ext cx="6096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Arrow Connector 51"/>
          <p:cNvCxnSpPr/>
          <p:nvPr/>
        </p:nvCxnSpPr>
        <p:spPr>
          <a:xfrm>
            <a:off x="3200400" y="1752600"/>
            <a:ext cx="990600" cy="304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3" name="Straight Arrow Connector 62"/>
          <p:cNvCxnSpPr/>
          <p:nvPr/>
        </p:nvCxnSpPr>
        <p:spPr>
          <a:xfrm rot="16200000" flipH="1">
            <a:off x="2400300" y="2628900"/>
            <a:ext cx="1066800" cy="228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4" name="TextBox 63"/>
          <p:cNvSpPr txBox="1"/>
          <p:nvPr/>
        </p:nvSpPr>
        <p:spPr>
          <a:xfrm>
            <a:off x="1371600" y="2514600"/>
            <a:ext cx="1676400" cy="646113"/>
          </a:xfrm>
          <a:prstGeom prst="rect">
            <a:avLst/>
          </a:prstGeom>
          <a:noFill/>
        </p:spPr>
        <p:txBody>
          <a:bodyPr>
            <a:spAutoFit/>
          </a:bodyPr>
          <a:lstStyle/>
          <a:p>
            <a:pPr algn="ctr">
              <a:defRPr/>
            </a:pPr>
            <a:r>
              <a:rPr lang="en-US" b="1" dirty="0">
                <a:latin typeface="+mn-lt"/>
                <a:cs typeface="+mn-cs"/>
              </a:rPr>
              <a:t>SEND_DATA signal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500"/>
                                  </p:stCondLst>
                                  <p:childTnLst>
                                    <p:set>
                                      <p:cBhvr>
                                        <p:cTn id="6" dur="1" fill="hold">
                                          <p:stCondLst>
                                            <p:cond delay="0"/>
                                          </p:stCondLst>
                                        </p:cTn>
                                        <p:tgtEl>
                                          <p:spTgt spid="23"/>
                                        </p:tgtEl>
                                        <p:attrNameLst>
                                          <p:attrName>style.visibility</p:attrName>
                                        </p:attrNameLst>
                                      </p:cBhvr>
                                      <p:to>
                                        <p:strVal val="visible"/>
                                      </p:to>
                                    </p:set>
                                  </p:childTnLst>
                                </p:cTn>
                              </p:par>
                            </p:childTnLst>
                          </p:cTn>
                        </p:par>
                        <p:par>
                          <p:cTn id="7" fill="hold">
                            <p:stCondLst>
                              <p:cond delay="500"/>
                            </p:stCondLst>
                            <p:childTnLst>
                              <p:par>
                                <p:cTn id="8" presetID="1" presetClass="entr" presetSubtype="0" fill="hold" grpId="0" nodeType="afterEffect">
                                  <p:stCondLst>
                                    <p:cond delay="500"/>
                                  </p:stCondLst>
                                  <p:childTnLst>
                                    <p:set>
                                      <p:cBhvr>
                                        <p:cTn id="9" dur="1" fill="hold">
                                          <p:stCondLst>
                                            <p:cond delay="0"/>
                                          </p:stCondLst>
                                        </p:cTn>
                                        <p:tgtEl>
                                          <p:spTgt spid="17"/>
                                        </p:tgtEl>
                                        <p:attrNameLst>
                                          <p:attrName>style.visibility</p:attrName>
                                        </p:attrNameLst>
                                      </p:cBhvr>
                                      <p:to>
                                        <p:strVal val="visible"/>
                                      </p:to>
                                    </p:set>
                                  </p:childTnLst>
                                </p:cTn>
                              </p:par>
                            </p:childTnLst>
                          </p:cTn>
                        </p:par>
                        <p:par>
                          <p:cTn id="10" fill="hold">
                            <p:stCondLst>
                              <p:cond delay="1000"/>
                            </p:stCondLst>
                            <p:childTnLst>
                              <p:par>
                                <p:cTn id="11" presetID="1" presetClass="entr" presetSubtype="0" fill="hold" grpId="0" nodeType="afterEffect">
                                  <p:stCondLst>
                                    <p:cond delay="500"/>
                                  </p:stCondLst>
                                  <p:childTnLst>
                                    <p:set>
                                      <p:cBhvr>
                                        <p:cTn id="12" dur="1" fill="hold">
                                          <p:stCondLst>
                                            <p:cond delay="0"/>
                                          </p:stCondLst>
                                        </p:cTn>
                                        <p:tgtEl>
                                          <p:spTgt spid="2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4"/>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8"/>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2"/>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3"/>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31"/>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21" presetClass="exit" presetSubtype="4" fill="hold" grpId="1" nodeType="clickEffect">
                                  <p:stCondLst>
                                    <p:cond delay="0"/>
                                  </p:stCondLst>
                                  <p:childTnLst>
                                    <p:animEffect transition="out" filter="wheel(4)">
                                      <p:cBhvr>
                                        <p:cTn id="36" dur="2000"/>
                                        <p:tgtEl>
                                          <p:spTgt spid="31"/>
                                        </p:tgtEl>
                                      </p:cBhvr>
                                    </p:animEffect>
                                    <p:set>
                                      <p:cBhvr>
                                        <p:cTn id="37" dur="1" fill="hold">
                                          <p:stCondLst>
                                            <p:cond delay="1999"/>
                                          </p:stCondLst>
                                        </p:cTn>
                                        <p:tgtEl>
                                          <p:spTgt spid="31"/>
                                        </p:tgtEl>
                                        <p:attrNameLst>
                                          <p:attrName>style.visibility</p:attrName>
                                        </p:attrNameLst>
                                      </p:cBhvr>
                                      <p:to>
                                        <p:strVal val="hidden"/>
                                      </p:to>
                                    </p:set>
                                  </p:childTnLst>
                                </p:cTn>
                              </p:par>
                            </p:childTnLst>
                          </p:cTn>
                        </p:par>
                      </p:childTnLst>
                    </p:cTn>
                  </p:par>
                  <p:par>
                    <p:cTn id="38" fill="hold">
                      <p:stCondLst>
                        <p:cond delay="indefinite"/>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30"/>
                                        </p:tgtEl>
                                        <p:attrNameLst>
                                          <p:attrName>style.visibility</p:attrName>
                                        </p:attrNameLst>
                                      </p:cBhvr>
                                      <p:to>
                                        <p:strVal val="visible"/>
                                      </p:to>
                                    </p:set>
                                  </p:childTnLst>
                                </p:cTn>
                              </p:par>
                            </p:childTnLst>
                          </p:cTn>
                        </p:par>
                      </p:childTnLst>
                    </p:cTn>
                  </p:par>
                  <p:par>
                    <p:cTn id="42" fill="hold">
                      <p:stCondLst>
                        <p:cond delay="indefinite"/>
                      </p:stCondLst>
                      <p:childTnLst>
                        <p:par>
                          <p:cTn id="43" fill="hold">
                            <p:stCondLst>
                              <p:cond delay="0"/>
                            </p:stCondLst>
                            <p:childTnLst>
                              <p:par>
                                <p:cTn id="44" presetID="21" presetClass="exit" presetSubtype="4" fill="hold" grpId="1" nodeType="clickEffect">
                                  <p:stCondLst>
                                    <p:cond delay="0"/>
                                  </p:stCondLst>
                                  <p:childTnLst>
                                    <p:animEffect transition="out" filter="wheel(4)">
                                      <p:cBhvr>
                                        <p:cTn id="45" dur="2000"/>
                                        <p:tgtEl>
                                          <p:spTgt spid="30"/>
                                        </p:tgtEl>
                                      </p:cBhvr>
                                    </p:animEffect>
                                    <p:set>
                                      <p:cBhvr>
                                        <p:cTn id="46" dur="1" fill="hold">
                                          <p:stCondLst>
                                            <p:cond delay="1999"/>
                                          </p:stCondLst>
                                        </p:cTn>
                                        <p:tgtEl>
                                          <p:spTgt spid="30"/>
                                        </p:tgtEl>
                                        <p:attrNameLst>
                                          <p:attrName>style.visibility</p:attrName>
                                        </p:attrNameLst>
                                      </p:cBhvr>
                                      <p:to>
                                        <p:strVal val="hidden"/>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28"/>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21" presetClass="exit" presetSubtype="4" fill="hold" grpId="1" nodeType="clickEffect">
                                  <p:stCondLst>
                                    <p:cond delay="0"/>
                                  </p:stCondLst>
                                  <p:childTnLst>
                                    <p:animEffect transition="out" filter="wheel(4)">
                                      <p:cBhvr>
                                        <p:cTn id="54" dur="2000"/>
                                        <p:tgtEl>
                                          <p:spTgt spid="28"/>
                                        </p:tgtEl>
                                      </p:cBhvr>
                                    </p:animEffect>
                                    <p:set>
                                      <p:cBhvr>
                                        <p:cTn id="55" dur="1" fill="hold">
                                          <p:stCondLst>
                                            <p:cond delay="1999"/>
                                          </p:stCondLst>
                                        </p:cTn>
                                        <p:tgtEl>
                                          <p:spTgt spid="28"/>
                                        </p:tgtEl>
                                        <p:attrNameLst>
                                          <p:attrName>style.visibility</p:attrName>
                                        </p:attrNameLst>
                                      </p:cBhvr>
                                      <p:to>
                                        <p:strVal val="hidden"/>
                                      </p:to>
                                    </p:set>
                                  </p:childTnLst>
                                </p:cTn>
                              </p:par>
                            </p:childTnLst>
                          </p:cTn>
                        </p:par>
                      </p:childTnLst>
                    </p:cTn>
                  </p:par>
                  <p:par>
                    <p:cTn id="56" fill="hold">
                      <p:stCondLst>
                        <p:cond delay="indefinite"/>
                      </p:stCondLst>
                      <p:childTnLst>
                        <p:par>
                          <p:cTn id="57" fill="hold">
                            <p:stCondLst>
                              <p:cond delay="0"/>
                            </p:stCondLst>
                            <p:childTnLst>
                              <p:par>
                                <p:cTn id="58" presetID="1" presetClass="entr" presetSubtype="0" fill="hold" grpId="0" nodeType="clickEffect">
                                  <p:stCondLst>
                                    <p:cond delay="0"/>
                                  </p:stCondLst>
                                  <p:childTnLst>
                                    <p:set>
                                      <p:cBhvr>
                                        <p:cTn id="59" dur="1" fill="hold">
                                          <p:stCondLst>
                                            <p:cond delay="0"/>
                                          </p:stCondLst>
                                        </p:cTn>
                                        <p:tgtEl>
                                          <p:spTgt spid="3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20" grpId="0" animBg="1"/>
      <p:bldP spid="23" grpId="0" animBg="1"/>
      <p:bldP spid="28" grpId="0" animBg="1"/>
      <p:bldP spid="28" grpId="1" animBg="1"/>
      <p:bldP spid="30" grpId="0" animBg="1"/>
      <p:bldP spid="30" grpId="1" animBg="1"/>
      <p:bldP spid="31" grpId="0" animBg="1"/>
      <p:bldP spid="31" grpId="1" animBg="1"/>
      <p:bldP spid="32" grpId="0" animBg="1"/>
      <p:bldP spid="33" grpId="0" animBg="1"/>
      <p:bldP spid="34" grpId="0" animBg="1"/>
      <p:bldP spid="37" grpId="0"/>
      <p:bldP spid="39"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Footer Placeholder 9"/>
          <p:cNvSpPr>
            <a:spLocks noGrp="1"/>
          </p:cNvSpPr>
          <p:nvPr>
            <p:ph type="ftr" sz="quarter" idx="11"/>
          </p:nvPr>
        </p:nvSpPr>
        <p:spPr bwMode="auto">
          <a:noFill/>
          <a:ln>
            <a:miter lim="800000"/>
            <a:headEnd/>
            <a:tailEnd/>
          </a:ln>
        </p:spPr>
        <p:txBody>
          <a:bodyPr/>
          <a:lstStyle/>
          <a:p>
            <a:r>
              <a:rPr lang="en-IN" altLang="en-US" smtClean="0"/>
              <a:t>Neelima Gupta, Dept. of Computer Sc., University of Delhi</a:t>
            </a:r>
            <a:endParaRPr lang="en-US" altLang="en-US"/>
          </a:p>
        </p:txBody>
      </p:sp>
      <p:sp>
        <p:nvSpPr>
          <p:cNvPr id="57346" name="Rectangle 2"/>
          <p:cNvSpPr>
            <a:spLocks noGrp="1" noChangeArrowheads="1"/>
          </p:cNvSpPr>
          <p:nvPr>
            <p:ph type="title"/>
          </p:nvPr>
        </p:nvSpPr>
        <p:spPr/>
        <p:txBody>
          <a:bodyPr/>
          <a:lstStyle/>
          <a:p>
            <a:pPr eaLnBrk="1" fontAlgn="auto" hangingPunct="1">
              <a:spcAft>
                <a:spcPts val="0"/>
              </a:spcAft>
              <a:defRPr/>
            </a:pPr>
            <a:r>
              <a:rPr lang="en-US">
                <a:solidFill>
                  <a:schemeClr val="tx2">
                    <a:satMod val="130000"/>
                  </a:schemeClr>
                </a:solidFill>
              </a:rPr>
              <a:t>Analysis</a:t>
            </a:r>
          </a:p>
        </p:txBody>
      </p:sp>
      <p:sp>
        <p:nvSpPr>
          <p:cNvPr id="46084" name="Rectangle 3"/>
          <p:cNvSpPr>
            <a:spLocks noGrp="1" noChangeArrowheads="1"/>
          </p:cNvSpPr>
          <p:nvPr>
            <p:ph idx="1"/>
          </p:nvPr>
        </p:nvSpPr>
        <p:spPr/>
        <p:txBody>
          <a:bodyPr/>
          <a:lstStyle/>
          <a:p>
            <a:pPr algn="just" eaLnBrk="1" hangingPunct="1">
              <a:lnSpc>
                <a:spcPct val="90000"/>
              </a:lnSpc>
            </a:pPr>
            <a:r>
              <a:rPr lang="en-US" sz="2600" i="1" dirty="0" smtClean="0"/>
              <a:t>Problem with this </a:t>
            </a:r>
            <a:r>
              <a:rPr lang="en-US" sz="2600" i="1" dirty="0" err="1" smtClean="0"/>
              <a:t>appraoch</a:t>
            </a:r>
            <a:endParaRPr lang="en-US" sz="2600" i="1" dirty="0" smtClean="0"/>
          </a:p>
          <a:p>
            <a:pPr lvl="1" algn="just" eaLnBrk="1" hangingPunct="1">
              <a:lnSpc>
                <a:spcPct val="90000"/>
              </a:lnSpc>
            </a:pPr>
            <a:r>
              <a:rPr lang="en-US" sz="2200" dirty="0" smtClean="0"/>
              <a:t>Monitoring is done during data transmission =&gt; loss of data packets.  The current solutions does not specify </a:t>
            </a:r>
            <a:r>
              <a:rPr lang="en-US" sz="2200" smtClean="0"/>
              <a:t>if and how </a:t>
            </a:r>
            <a:r>
              <a:rPr lang="en-US" sz="2200" dirty="0" smtClean="0"/>
              <a:t>the lost </a:t>
            </a:r>
            <a:r>
              <a:rPr lang="en-US" sz="2200" smtClean="0"/>
              <a:t>data is </a:t>
            </a:r>
            <a:r>
              <a:rPr lang="en-US" sz="2200" dirty="0" smtClean="0"/>
              <a:t>re-transmitted</a:t>
            </a:r>
          </a:p>
          <a:p>
            <a:pPr lvl="1" algn="just" eaLnBrk="1" hangingPunct="1">
              <a:lnSpc>
                <a:spcPct val="90000"/>
              </a:lnSpc>
              <a:buFont typeface="Wingdings" pitchFamily="2" charset="2"/>
              <a:buNone/>
            </a:pPr>
            <a:r>
              <a:rPr lang="en-US" sz="2200" dirty="0" smtClean="0"/>
              <a:t>    </a:t>
            </a:r>
            <a:r>
              <a:rPr lang="en-US" sz="2200" i="1" dirty="0" smtClean="0"/>
              <a:t>Solution : Some dummy packets may be sent before sending the data packets. </a:t>
            </a:r>
            <a:endParaRPr lang="en-US" sz="2200" dirty="0"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685800" y="38100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b="1" dirty="0">
                <a:solidFill>
                  <a:schemeClr val="tx1"/>
                </a:solidFill>
              </a:rPr>
              <a:t>S</a:t>
            </a:r>
          </a:p>
        </p:txBody>
      </p:sp>
      <p:sp>
        <p:nvSpPr>
          <p:cNvPr id="5" name="Oval 4"/>
          <p:cNvSpPr/>
          <p:nvPr/>
        </p:nvSpPr>
        <p:spPr>
          <a:xfrm>
            <a:off x="5791200" y="2667000"/>
            <a:ext cx="838200" cy="7620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a:solidFill>
                  <a:schemeClr val="tx1"/>
                </a:solidFill>
                <a:latin typeface="Times New Roman" pitchFamily="18" charset="0"/>
                <a:cs typeface="Arial" charset="0"/>
              </a:rPr>
              <a:t>2</a:t>
            </a:r>
          </a:p>
        </p:txBody>
      </p:sp>
      <p:sp>
        <p:nvSpPr>
          <p:cNvPr id="6" name="Oval 5"/>
          <p:cNvSpPr/>
          <p:nvPr/>
        </p:nvSpPr>
        <p:spPr>
          <a:xfrm>
            <a:off x="2362200" y="2743200"/>
            <a:ext cx="838200" cy="7620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a:solidFill>
                  <a:schemeClr val="tx1"/>
                </a:solidFill>
                <a:latin typeface="Times New Roman" pitchFamily="18" charset="0"/>
                <a:cs typeface="Arial" charset="0"/>
              </a:rPr>
              <a:t>1</a:t>
            </a:r>
          </a:p>
        </p:txBody>
      </p:sp>
      <p:sp>
        <p:nvSpPr>
          <p:cNvPr id="7" name="Oval 6"/>
          <p:cNvSpPr/>
          <p:nvPr/>
        </p:nvSpPr>
        <p:spPr>
          <a:xfrm>
            <a:off x="7924800" y="26670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b="1" dirty="0">
                <a:solidFill>
                  <a:schemeClr val="tx1"/>
                </a:solidFill>
              </a:rPr>
              <a:t>D</a:t>
            </a:r>
          </a:p>
        </p:txBody>
      </p:sp>
      <p:sp>
        <p:nvSpPr>
          <p:cNvPr id="8" name="Explosion 1 7"/>
          <p:cNvSpPr/>
          <p:nvPr/>
        </p:nvSpPr>
        <p:spPr>
          <a:xfrm>
            <a:off x="4038600" y="2971800"/>
            <a:ext cx="990600" cy="990600"/>
          </a:xfrm>
          <a:prstGeom prst="irregularSeal1">
            <a:avLst/>
          </a:prstGeom>
          <a:gradFill>
            <a:gsLst>
              <a:gs pos="0">
                <a:srgbClr val="FFF200"/>
              </a:gs>
              <a:gs pos="45000">
                <a:srgbClr val="FF7A00"/>
              </a:gs>
              <a:gs pos="70000">
                <a:srgbClr val="FF0300"/>
              </a:gs>
              <a:gs pos="100000">
                <a:srgbClr val="4D0808"/>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b="1" dirty="0">
                <a:solidFill>
                  <a:srgbClr val="002060"/>
                </a:solidFill>
              </a:rPr>
              <a:t>M</a:t>
            </a:r>
          </a:p>
        </p:txBody>
      </p:sp>
      <p:sp>
        <p:nvSpPr>
          <p:cNvPr id="9" name="Oval 8"/>
          <p:cNvSpPr/>
          <p:nvPr/>
        </p:nvSpPr>
        <p:spPr>
          <a:xfrm>
            <a:off x="3276600" y="4800600"/>
            <a:ext cx="990600" cy="914400"/>
          </a:xfrm>
          <a:prstGeom prst="ellipse">
            <a:avLst/>
          </a:prstGeom>
          <a:gradFill>
            <a:gsLst>
              <a:gs pos="0">
                <a:srgbClr val="FFFFFF"/>
              </a:gs>
              <a:gs pos="7001">
                <a:srgbClr val="E6E6E6"/>
              </a:gs>
              <a:gs pos="32001">
                <a:srgbClr val="7D8496"/>
              </a:gs>
              <a:gs pos="47000">
                <a:srgbClr val="E6E6E6"/>
              </a:gs>
              <a:gs pos="85001">
                <a:srgbClr val="7D8496"/>
              </a:gs>
              <a:gs pos="100000">
                <a:srgbClr val="E6E6E6"/>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b="1" dirty="0">
                <a:solidFill>
                  <a:schemeClr val="tx1"/>
                </a:solidFill>
              </a:rPr>
              <a:t>W</a:t>
            </a:r>
          </a:p>
        </p:txBody>
      </p:sp>
      <p:sp>
        <p:nvSpPr>
          <p:cNvPr id="10" name="Oval 9"/>
          <p:cNvSpPr/>
          <p:nvPr/>
        </p:nvSpPr>
        <p:spPr>
          <a:xfrm>
            <a:off x="6096000" y="4114800"/>
            <a:ext cx="990600" cy="914400"/>
          </a:xfrm>
          <a:prstGeom prst="ellipse">
            <a:avLst/>
          </a:prstGeom>
          <a:gradFill>
            <a:gsLst>
              <a:gs pos="0">
                <a:srgbClr val="FFFFFF"/>
              </a:gs>
              <a:gs pos="7001">
                <a:srgbClr val="E6E6E6"/>
              </a:gs>
              <a:gs pos="32001">
                <a:srgbClr val="7D8496"/>
              </a:gs>
              <a:gs pos="47000">
                <a:srgbClr val="E6E6E6"/>
              </a:gs>
              <a:gs pos="85001">
                <a:srgbClr val="7D8496"/>
              </a:gs>
              <a:gs pos="100000">
                <a:srgbClr val="E6E6E6"/>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b="1" dirty="0">
                <a:solidFill>
                  <a:schemeClr val="tx1"/>
                </a:solidFill>
              </a:rPr>
              <a:t>W</a:t>
            </a:r>
          </a:p>
        </p:txBody>
      </p:sp>
      <p:cxnSp>
        <p:nvCxnSpPr>
          <p:cNvPr id="12" name="Straight Arrow Connector 11"/>
          <p:cNvCxnSpPr/>
          <p:nvPr/>
        </p:nvCxnSpPr>
        <p:spPr>
          <a:xfrm flipV="1">
            <a:off x="1371600" y="3200400"/>
            <a:ext cx="990600" cy="685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a:endCxn id="8" idx="1"/>
          </p:cNvCxnSpPr>
          <p:nvPr/>
        </p:nvCxnSpPr>
        <p:spPr>
          <a:xfrm>
            <a:off x="3200400" y="2971800"/>
            <a:ext cx="838200" cy="3952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8139" name="TextBox 27"/>
          <p:cNvSpPr txBox="1">
            <a:spLocks noChangeArrowheads="1"/>
          </p:cNvSpPr>
          <p:nvPr/>
        </p:nvSpPr>
        <p:spPr bwMode="auto">
          <a:xfrm rot="-2142877">
            <a:off x="1003300" y="2714625"/>
            <a:ext cx="1143000" cy="701675"/>
          </a:xfrm>
          <a:prstGeom prst="rect">
            <a:avLst/>
          </a:prstGeom>
          <a:noFill/>
          <a:ln w="9525">
            <a:noFill/>
            <a:miter lim="800000"/>
            <a:headEnd/>
            <a:tailEnd/>
          </a:ln>
        </p:spPr>
        <p:txBody>
          <a:bodyPr>
            <a:spAutoFit/>
          </a:bodyPr>
          <a:lstStyle/>
          <a:p>
            <a:pPr algn="ctr"/>
            <a:r>
              <a:rPr lang="en-US" sz="2000" b="1"/>
              <a:t>Data Packets</a:t>
            </a:r>
          </a:p>
        </p:txBody>
      </p:sp>
      <p:sp>
        <p:nvSpPr>
          <p:cNvPr id="48140" name="Oval Callout 16"/>
          <p:cNvSpPr>
            <a:spLocks noChangeArrowheads="1"/>
          </p:cNvSpPr>
          <p:nvPr/>
        </p:nvSpPr>
        <p:spPr bwMode="auto">
          <a:xfrm>
            <a:off x="4114800" y="5562600"/>
            <a:ext cx="3429000" cy="914400"/>
          </a:xfrm>
          <a:prstGeom prst="wedgeEllipseCallout">
            <a:avLst>
              <a:gd name="adj1" fmla="val -34815"/>
              <a:gd name="adj2" fmla="val -271009"/>
            </a:avLst>
          </a:prstGeom>
          <a:gradFill rotWithShape="0">
            <a:gsLst>
              <a:gs pos="0">
                <a:srgbClr val="DDEBCF"/>
              </a:gs>
              <a:gs pos="50000">
                <a:srgbClr val="9CB86E"/>
              </a:gs>
              <a:gs pos="100000">
                <a:srgbClr val="156B13"/>
              </a:gs>
            </a:gsLst>
            <a:lin ang="0"/>
          </a:gradFill>
          <a:ln w="25400" algn="ctr">
            <a:solidFill>
              <a:srgbClr val="385D8A"/>
            </a:solidFill>
            <a:miter lim="800000"/>
            <a:headEnd/>
            <a:tailEnd/>
          </a:ln>
        </p:spPr>
        <p:txBody>
          <a:bodyPr anchor="ctr"/>
          <a:lstStyle/>
          <a:p>
            <a:pPr algn="ctr"/>
            <a:r>
              <a:rPr lang="en-US"/>
              <a:t>M does not have a route to D, so forward to 3 (not in route) </a:t>
            </a:r>
          </a:p>
        </p:txBody>
      </p:sp>
      <p:sp>
        <p:nvSpPr>
          <p:cNvPr id="48141" name="TextBox 27"/>
          <p:cNvSpPr txBox="1">
            <a:spLocks noChangeArrowheads="1"/>
          </p:cNvSpPr>
          <p:nvPr/>
        </p:nvSpPr>
        <p:spPr bwMode="auto">
          <a:xfrm rot="1321968">
            <a:off x="3124200" y="2438400"/>
            <a:ext cx="1143000" cy="701675"/>
          </a:xfrm>
          <a:prstGeom prst="rect">
            <a:avLst/>
          </a:prstGeom>
          <a:noFill/>
          <a:ln w="9525">
            <a:noFill/>
            <a:miter lim="800000"/>
            <a:headEnd/>
            <a:tailEnd/>
          </a:ln>
        </p:spPr>
        <p:txBody>
          <a:bodyPr>
            <a:spAutoFit/>
          </a:bodyPr>
          <a:lstStyle/>
          <a:p>
            <a:pPr algn="ctr"/>
            <a:r>
              <a:rPr lang="en-US" sz="2000" b="1"/>
              <a:t>Data Packets</a:t>
            </a:r>
          </a:p>
        </p:txBody>
      </p:sp>
      <p:sp>
        <p:nvSpPr>
          <p:cNvPr id="48142" name="Oval 4"/>
          <p:cNvSpPr>
            <a:spLocks noChangeArrowheads="1"/>
          </p:cNvSpPr>
          <p:nvPr/>
        </p:nvSpPr>
        <p:spPr bwMode="auto">
          <a:xfrm>
            <a:off x="5105400" y="609600"/>
            <a:ext cx="838200" cy="762000"/>
          </a:xfrm>
          <a:prstGeom prst="ellipse">
            <a:avLst/>
          </a:prstGeom>
          <a:noFill/>
          <a:ln w="25400" algn="ctr">
            <a:solidFill>
              <a:srgbClr val="385D8A"/>
            </a:solidFill>
            <a:prstDash val="lgDash"/>
            <a:round/>
            <a:headEnd/>
            <a:tailEnd/>
          </a:ln>
        </p:spPr>
        <p:txBody>
          <a:bodyPr anchor="ctr"/>
          <a:lstStyle/>
          <a:p>
            <a:pPr algn="ctr"/>
            <a:r>
              <a:rPr lang="en-US" sz="2800"/>
              <a:t>3</a:t>
            </a:r>
          </a:p>
        </p:txBody>
      </p:sp>
      <p:cxnSp>
        <p:nvCxnSpPr>
          <p:cNvPr id="48143" name="Straight Arrow Connector 15"/>
          <p:cNvCxnSpPr>
            <a:cxnSpLocks noChangeShapeType="1"/>
          </p:cNvCxnSpPr>
          <p:nvPr/>
        </p:nvCxnSpPr>
        <p:spPr bwMode="auto">
          <a:xfrm flipV="1">
            <a:off x="4724400" y="1273175"/>
            <a:ext cx="503238" cy="1774825"/>
          </a:xfrm>
          <a:prstGeom prst="straightConnector1">
            <a:avLst/>
          </a:prstGeom>
          <a:noFill/>
          <a:ln w="9525" algn="ctr">
            <a:solidFill>
              <a:srgbClr val="4A7EBB"/>
            </a:solidFill>
            <a:prstDash val="lgDash"/>
            <a:round/>
            <a:headEnd/>
            <a:tailEnd type="arrow" w="med" len="med"/>
          </a:ln>
        </p:spPr>
      </p:cxnSp>
      <p:cxnSp>
        <p:nvCxnSpPr>
          <p:cNvPr id="48144" name="Straight Arrow Connector 15"/>
          <p:cNvCxnSpPr>
            <a:cxnSpLocks noChangeShapeType="1"/>
          </p:cNvCxnSpPr>
          <p:nvPr/>
        </p:nvCxnSpPr>
        <p:spPr bwMode="auto">
          <a:xfrm flipH="1" flipV="1">
            <a:off x="4884738" y="3733800"/>
            <a:ext cx="1198562" cy="838200"/>
          </a:xfrm>
          <a:prstGeom prst="straightConnector1">
            <a:avLst/>
          </a:prstGeom>
          <a:noFill/>
          <a:ln w="9525" algn="ctr">
            <a:solidFill>
              <a:srgbClr val="4A7EBB"/>
            </a:solidFill>
            <a:prstDash val="lgDash"/>
            <a:round/>
            <a:headEnd/>
            <a:tailEnd type="arrow" w="med" len="med"/>
          </a:ln>
        </p:spPr>
      </p:cxnSp>
      <p:cxnSp>
        <p:nvCxnSpPr>
          <p:cNvPr id="14" name="Straight Arrow Connector 15"/>
          <p:cNvCxnSpPr>
            <a:endCxn id="0" idx="4"/>
          </p:cNvCxnSpPr>
          <p:nvPr/>
        </p:nvCxnSpPr>
        <p:spPr>
          <a:xfrm>
            <a:off x="5021263" y="3581400"/>
            <a:ext cx="1219200" cy="6540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8146" name="Text Box 18"/>
          <p:cNvSpPr txBox="1">
            <a:spLocks noChangeArrowheads="1"/>
          </p:cNvSpPr>
          <p:nvPr/>
        </p:nvSpPr>
        <p:spPr bwMode="auto">
          <a:xfrm>
            <a:off x="5638800" y="228600"/>
            <a:ext cx="3505200" cy="396875"/>
          </a:xfrm>
          <a:prstGeom prst="rect">
            <a:avLst/>
          </a:prstGeom>
          <a:noFill/>
          <a:ln w="9525">
            <a:noFill/>
            <a:miter lim="800000"/>
            <a:headEnd/>
            <a:tailEnd/>
          </a:ln>
        </p:spPr>
        <p:txBody>
          <a:bodyPr>
            <a:spAutoFit/>
          </a:bodyPr>
          <a:lstStyle/>
          <a:p>
            <a:pPr>
              <a:spcBef>
                <a:spcPct val="50000"/>
              </a:spcBef>
            </a:pPr>
            <a:r>
              <a:rPr lang="en-US" sz="2000" b="1"/>
              <a:t>NULL or NON-NULL Node</a:t>
            </a:r>
          </a:p>
        </p:txBody>
      </p:sp>
      <p:sp>
        <p:nvSpPr>
          <p:cNvPr id="48147" name="Rectangle 19"/>
          <p:cNvSpPr>
            <a:spLocks noChangeArrowheads="1"/>
          </p:cNvSpPr>
          <p:nvPr/>
        </p:nvSpPr>
        <p:spPr bwMode="auto">
          <a:xfrm>
            <a:off x="533400" y="5562600"/>
            <a:ext cx="2667000" cy="533400"/>
          </a:xfrm>
          <a:prstGeom prst="rect">
            <a:avLst/>
          </a:prstGeom>
          <a:noFill/>
          <a:ln w="9525">
            <a:solidFill>
              <a:schemeClr val="tx1"/>
            </a:solidFill>
            <a:miter lim="800000"/>
            <a:headEnd/>
            <a:tailEnd/>
          </a:ln>
        </p:spPr>
        <p:txBody>
          <a:bodyPr wrap="none" anchor="ctr"/>
          <a:lstStyle/>
          <a:p>
            <a:pPr algn="ctr"/>
            <a:r>
              <a:rPr lang="en-US" sz="2400"/>
              <a:t>Neighbor List : M</a:t>
            </a:r>
          </a:p>
        </p:txBody>
      </p:sp>
      <p:cxnSp>
        <p:nvCxnSpPr>
          <p:cNvPr id="48148" name="Straight Arrow Connector 15"/>
          <p:cNvCxnSpPr>
            <a:cxnSpLocks noChangeShapeType="1"/>
          </p:cNvCxnSpPr>
          <p:nvPr/>
        </p:nvCxnSpPr>
        <p:spPr bwMode="auto">
          <a:xfrm flipH="1" flipV="1">
            <a:off x="2895600" y="3505200"/>
            <a:ext cx="525463" cy="1416050"/>
          </a:xfrm>
          <a:prstGeom prst="straightConnector1">
            <a:avLst/>
          </a:prstGeom>
          <a:noFill/>
          <a:ln w="9525" algn="ctr">
            <a:solidFill>
              <a:srgbClr val="4A7EBB"/>
            </a:solidFill>
            <a:prstDash val="lgDash"/>
            <a:round/>
            <a:headEnd/>
            <a:tailEnd type="arrow" w="med" len="med"/>
          </a:ln>
        </p:spPr>
      </p:cxnSp>
      <p:sp>
        <p:nvSpPr>
          <p:cNvPr id="48149" name="Rectangle 21"/>
          <p:cNvSpPr>
            <a:spLocks noChangeArrowheads="1"/>
          </p:cNvSpPr>
          <p:nvPr/>
        </p:nvSpPr>
        <p:spPr bwMode="auto">
          <a:xfrm>
            <a:off x="6248400" y="5029200"/>
            <a:ext cx="2667000" cy="533400"/>
          </a:xfrm>
          <a:prstGeom prst="rect">
            <a:avLst/>
          </a:prstGeom>
          <a:noFill/>
          <a:ln w="9525">
            <a:solidFill>
              <a:schemeClr val="tx1"/>
            </a:solidFill>
            <a:miter lim="800000"/>
            <a:headEnd/>
            <a:tailEnd/>
          </a:ln>
        </p:spPr>
        <p:txBody>
          <a:bodyPr wrap="none" anchor="ctr"/>
          <a:lstStyle/>
          <a:p>
            <a:pPr algn="ctr"/>
            <a:r>
              <a:rPr lang="en-US" sz="2400"/>
              <a:t>Neighbor List : 3</a:t>
            </a:r>
          </a:p>
        </p:txBody>
      </p:sp>
      <p:sp>
        <p:nvSpPr>
          <p:cNvPr id="18" name="Oval 9"/>
          <p:cNvSpPr/>
          <p:nvPr/>
        </p:nvSpPr>
        <p:spPr>
          <a:xfrm>
            <a:off x="7086600" y="1524000"/>
            <a:ext cx="990600" cy="914400"/>
          </a:xfrm>
          <a:prstGeom prst="ellipse">
            <a:avLst/>
          </a:prstGeom>
          <a:gradFill>
            <a:gsLst>
              <a:gs pos="0">
                <a:srgbClr val="FFFFFF"/>
              </a:gs>
              <a:gs pos="7001">
                <a:srgbClr val="E6E6E6"/>
              </a:gs>
              <a:gs pos="32001">
                <a:srgbClr val="7D8496"/>
              </a:gs>
              <a:gs pos="47000">
                <a:srgbClr val="E6E6E6"/>
              </a:gs>
              <a:gs pos="85001">
                <a:srgbClr val="7D8496"/>
              </a:gs>
              <a:gs pos="100000">
                <a:srgbClr val="E6E6E6"/>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b="1" dirty="0">
                <a:solidFill>
                  <a:schemeClr val="tx1"/>
                </a:solidFill>
              </a:rPr>
              <a:t>W</a:t>
            </a:r>
          </a:p>
        </p:txBody>
      </p:sp>
      <p:cxnSp>
        <p:nvCxnSpPr>
          <p:cNvPr id="48151" name="Straight Arrow Connector 15"/>
          <p:cNvCxnSpPr>
            <a:cxnSpLocks noChangeShapeType="1"/>
          </p:cNvCxnSpPr>
          <p:nvPr/>
        </p:nvCxnSpPr>
        <p:spPr bwMode="auto">
          <a:xfrm flipV="1">
            <a:off x="6781800" y="2451100"/>
            <a:ext cx="800100" cy="1663700"/>
          </a:xfrm>
          <a:prstGeom prst="straightConnector1">
            <a:avLst/>
          </a:prstGeom>
          <a:noFill/>
          <a:ln w="9525" algn="ctr">
            <a:solidFill>
              <a:srgbClr val="4A7EBB"/>
            </a:solidFill>
            <a:prstDash val="lgDash"/>
            <a:round/>
            <a:headEnd/>
            <a:tailEnd type="arrow" w="med" len="med"/>
          </a:ln>
        </p:spPr>
      </p:cxn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Footer Placeholder 2"/>
          <p:cNvSpPr>
            <a:spLocks noGrp="1"/>
          </p:cNvSpPr>
          <p:nvPr>
            <p:ph type="ftr" sz="quarter" idx="11"/>
          </p:nvPr>
        </p:nvSpPr>
        <p:spPr bwMode="auto">
          <a:noFill/>
          <a:ln>
            <a:miter lim="800000"/>
            <a:headEnd/>
            <a:tailEnd/>
          </a:ln>
        </p:spPr>
        <p:txBody>
          <a:bodyPr/>
          <a:lstStyle/>
          <a:p>
            <a:r>
              <a:rPr lang="en-IN" altLang="en-US" smtClean="0"/>
              <a:t>Neelima Gupta, Dept. of Computer Sc., University of Delhi</a:t>
            </a:r>
            <a:endParaRPr lang="en-US" altLang="en-US"/>
          </a:p>
        </p:txBody>
      </p:sp>
      <p:sp>
        <p:nvSpPr>
          <p:cNvPr id="16387" name="Content Placeholder 2"/>
          <p:cNvSpPr>
            <a:spLocks/>
          </p:cNvSpPr>
          <p:nvPr/>
        </p:nvSpPr>
        <p:spPr bwMode="auto">
          <a:xfrm>
            <a:off x="685800" y="1066800"/>
            <a:ext cx="7772400" cy="4114800"/>
          </a:xfrm>
          <a:prstGeom prst="rect">
            <a:avLst/>
          </a:prstGeom>
          <a:noFill/>
          <a:ln w="9525">
            <a:noFill/>
            <a:miter lim="800000"/>
            <a:headEnd/>
            <a:tailEnd/>
          </a:ln>
        </p:spPr>
        <p:txBody>
          <a:bodyPr/>
          <a:lstStyle/>
          <a:p>
            <a:pPr marL="342900" indent="-342900">
              <a:spcBef>
                <a:spcPct val="20000"/>
              </a:spcBef>
              <a:buClr>
                <a:schemeClr val="accent1"/>
              </a:buClr>
              <a:buSzPct val="65000"/>
              <a:buFont typeface="Wingdings" pitchFamily="2" charset="2"/>
              <a:buChar char="n"/>
            </a:pPr>
            <a:r>
              <a:rPr lang="en-US" sz="3000">
                <a:latin typeface="Arial" charset="0"/>
              </a:rPr>
              <a:t>Black Hole Attack:</a:t>
            </a:r>
          </a:p>
          <a:p>
            <a:pPr marL="342900" indent="-342900">
              <a:spcBef>
                <a:spcPct val="20000"/>
              </a:spcBef>
              <a:buClr>
                <a:schemeClr val="accent1"/>
              </a:buClr>
              <a:buSzPct val="65000"/>
              <a:buFont typeface="Wingdings" pitchFamily="2" charset="2"/>
              <a:buChar char="n"/>
            </a:pPr>
            <a:endParaRPr lang="en-US" sz="3000">
              <a:latin typeface="Arial" charset="0"/>
            </a:endParaRPr>
          </a:p>
        </p:txBody>
      </p:sp>
      <p:sp>
        <p:nvSpPr>
          <p:cNvPr id="6" name="Oval 5"/>
          <p:cNvSpPr/>
          <p:nvPr/>
        </p:nvSpPr>
        <p:spPr>
          <a:xfrm>
            <a:off x="4572000" y="4419600"/>
            <a:ext cx="838200" cy="7620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2800" dirty="0">
              <a:solidFill>
                <a:schemeClr val="tx1"/>
              </a:solidFill>
            </a:endParaRPr>
          </a:p>
        </p:txBody>
      </p:sp>
      <p:sp>
        <p:nvSpPr>
          <p:cNvPr id="8" name="Explosion 1 7"/>
          <p:cNvSpPr/>
          <p:nvPr/>
        </p:nvSpPr>
        <p:spPr>
          <a:xfrm>
            <a:off x="4038600" y="2971800"/>
            <a:ext cx="990600" cy="990600"/>
          </a:xfrm>
          <a:prstGeom prst="irregularSeal1">
            <a:avLst/>
          </a:prstGeom>
          <a:gradFill>
            <a:gsLst>
              <a:gs pos="0">
                <a:srgbClr val="FFF200"/>
              </a:gs>
              <a:gs pos="45000">
                <a:srgbClr val="FF7A00"/>
              </a:gs>
              <a:gs pos="70000">
                <a:srgbClr val="FF0300"/>
              </a:gs>
              <a:gs pos="100000">
                <a:srgbClr val="4D0808"/>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b="1" dirty="0">
                <a:solidFill>
                  <a:srgbClr val="002060"/>
                </a:solidFill>
              </a:rPr>
              <a:t>M</a:t>
            </a:r>
          </a:p>
        </p:txBody>
      </p:sp>
      <p:cxnSp>
        <p:nvCxnSpPr>
          <p:cNvPr id="12" name="Straight Arrow Connector 11"/>
          <p:cNvCxnSpPr/>
          <p:nvPr/>
        </p:nvCxnSpPr>
        <p:spPr>
          <a:xfrm flipV="1">
            <a:off x="1371600" y="3200400"/>
            <a:ext cx="990600" cy="685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a:endCxn id="8" idx="1"/>
          </p:cNvCxnSpPr>
          <p:nvPr/>
        </p:nvCxnSpPr>
        <p:spPr>
          <a:xfrm>
            <a:off x="3200400" y="2971800"/>
            <a:ext cx="838200" cy="3952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8" name="TextBox 17"/>
          <p:cNvSpPr txBox="1">
            <a:spLocks noChangeArrowheads="1"/>
          </p:cNvSpPr>
          <p:nvPr/>
        </p:nvSpPr>
        <p:spPr bwMode="auto">
          <a:xfrm rot="-2127556">
            <a:off x="1076325" y="3036888"/>
            <a:ext cx="1143000" cy="401637"/>
          </a:xfrm>
          <a:prstGeom prst="rect">
            <a:avLst/>
          </a:prstGeom>
          <a:noFill/>
          <a:ln w="9525">
            <a:noFill/>
            <a:miter lim="800000"/>
            <a:headEnd/>
            <a:tailEnd/>
          </a:ln>
        </p:spPr>
        <p:txBody>
          <a:bodyPr>
            <a:spAutoFit/>
          </a:bodyPr>
          <a:lstStyle/>
          <a:p>
            <a:pPr algn="ctr"/>
            <a:r>
              <a:rPr lang="en-US" sz="2000" b="1"/>
              <a:t>RREQ</a:t>
            </a:r>
          </a:p>
        </p:txBody>
      </p:sp>
      <p:sp>
        <p:nvSpPr>
          <p:cNvPr id="19" name="TextBox 18"/>
          <p:cNvSpPr txBox="1">
            <a:spLocks noChangeArrowheads="1"/>
          </p:cNvSpPr>
          <p:nvPr/>
        </p:nvSpPr>
        <p:spPr bwMode="auto">
          <a:xfrm rot="1605612">
            <a:off x="3076575" y="2674938"/>
            <a:ext cx="1143000" cy="400050"/>
          </a:xfrm>
          <a:prstGeom prst="rect">
            <a:avLst/>
          </a:prstGeom>
          <a:noFill/>
          <a:ln w="9525">
            <a:noFill/>
            <a:miter lim="800000"/>
            <a:headEnd/>
            <a:tailEnd/>
          </a:ln>
        </p:spPr>
        <p:txBody>
          <a:bodyPr>
            <a:spAutoFit/>
          </a:bodyPr>
          <a:lstStyle/>
          <a:p>
            <a:pPr algn="ctr"/>
            <a:r>
              <a:rPr lang="en-US" sz="2000" b="1"/>
              <a:t>RREQ</a:t>
            </a:r>
          </a:p>
        </p:txBody>
      </p:sp>
      <p:cxnSp>
        <p:nvCxnSpPr>
          <p:cNvPr id="20" name="Straight Arrow Connector 19"/>
          <p:cNvCxnSpPr/>
          <p:nvPr/>
        </p:nvCxnSpPr>
        <p:spPr>
          <a:xfrm rot="10800000">
            <a:off x="3200400" y="3276600"/>
            <a:ext cx="838200" cy="381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rot="10800000" flipV="1">
            <a:off x="1524000" y="3505200"/>
            <a:ext cx="990600" cy="685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8" name="TextBox 27"/>
          <p:cNvSpPr txBox="1">
            <a:spLocks noChangeArrowheads="1"/>
          </p:cNvSpPr>
          <p:nvPr/>
        </p:nvSpPr>
        <p:spPr bwMode="auto">
          <a:xfrm rot="1414127">
            <a:off x="3079750" y="3563938"/>
            <a:ext cx="1143000" cy="400050"/>
          </a:xfrm>
          <a:prstGeom prst="rect">
            <a:avLst/>
          </a:prstGeom>
          <a:noFill/>
          <a:ln w="9525">
            <a:noFill/>
            <a:miter lim="800000"/>
            <a:headEnd/>
            <a:tailEnd/>
          </a:ln>
        </p:spPr>
        <p:txBody>
          <a:bodyPr>
            <a:spAutoFit/>
          </a:bodyPr>
          <a:lstStyle/>
          <a:p>
            <a:pPr algn="ctr"/>
            <a:r>
              <a:rPr lang="en-US" sz="2000" b="1"/>
              <a:t>RREP</a:t>
            </a:r>
          </a:p>
        </p:txBody>
      </p:sp>
      <p:sp>
        <p:nvSpPr>
          <p:cNvPr id="29" name="TextBox 28"/>
          <p:cNvSpPr txBox="1">
            <a:spLocks noChangeArrowheads="1"/>
          </p:cNvSpPr>
          <p:nvPr/>
        </p:nvSpPr>
        <p:spPr bwMode="auto">
          <a:xfrm rot="-2127556">
            <a:off x="1762125" y="3798888"/>
            <a:ext cx="1143000" cy="401637"/>
          </a:xfrm>
          <a:prstGeom prst="rect">
            <a:avLst/>
          </a:prstGeom>
          <a:noFill/>
          <a:ln w="9525">
            <a:noFill/>
            <a:miter lim="800000"/>
            <a:headEnd/>
            <a:tailEnd/>
          </a:ln>
        </p:spPr>
        <p:txBody>
          <a:bodyPr>
            <a:spAutoFit/>
          </a:bodyPr>
          <a:lstStyle/>
          <a:p>
            <a:pPr algn="ctr"/>
            <a:r>
              <a:rPr lang="en-US" sz="2000" b="1"/>
              <a:t>RREP</a:t>
            </a:r>
          </a:p>
        </p:txBody>
      </p:sp>
      <p:sp>
        <p:nvSpPr>
          <p:cNvPr id="3" name="Oval 5"/>
          <p:cNvSpPr/>
          <p:nvPr/>
        </p:nvSpPr>
        <p:spPr>
          <a:xfrm>
            <a:off x="2590800" y="4572000"/>
            <a:ext cx="838200" cy="7620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2800" dirty="0">
              <a:solidFill>
                <a:schemeClr val="tx1"/>
              </a:solidFill>
            </a:endParaRPr>
          </a:p>
        </p:txBody>
      </p:sp>
      <p:sp>
        <p:nvSpPr>
          <p:cNvPr id="5" name="Oval 5"/>
          <p:cNvSpPr/>
          <p:nvPr/>
        </p:nvSpPr>
        <p:spPr>
          <a:xfrm>
            <a:off x="2362200" y="2743200"/>
            <a:ext cx="838200" cy="7620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2800" dirty="0">
              <a:solidFill>
                <a:schemeClr val="tx1"/>
              </a:solidFill>
            </a:endParaRPr>
          </a:p>
        </p:txBody>
      </p:sp>
      <p:cxnSp>
        <p:nvCxnSpPr>
          <p:cNvPr id="7" name="Straight Arrow Connector 11"/>
          <p:cNvCxnSpPr/>
          <p:nvPr/>
        </p:nvCxnSpPr>
        <p:spPr>
          <a:xfrm flipV="1">
            <a:off x="3441700" y="4800600"/>
            <a:ext cx="1117600" cy="152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11"/>
          <p:cNvCxnSpPr/>
          <p:nvPr/>
        </p:nvCxnSpPr>
        <p:spPr>
          <a:xfrm flipV="1">
            <a:off x="5287963" y="3406775"/>
            <a:ext cx="1082675" cy="11112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11"/>
          <p:cNvCxnSpPr>
            <a:cxnSpLocks noChangeShapeType="1"/>
          </p:cNvCxnSpPr>
          <p:nvPr/>
        </p:nvCxnSpPr>
        <p:spPr bwMode="auto">
          <a:xfrm>
            <a:off x="1401763" y="4473575"/>
            <a:ext cx="1176337" cy="479425"/>
          </a:xfrm>
          <a:prstGeom prst="straightConnector1">
            <a:avLst/>
          </a:prstGeom>
          <a:noFill/>
          <a:ln w="9525" algn="ctr">
            <a:solidFill>
              <a:srgbClr val="4A7EBB"/>
            </a:solidFill>
            <a:round/>
            <a:headEnd/>
            <a:tailEnd type="arrow" w="med" len="med"/>
          </a:ln>
        </p:spPr>
      </p:cxnSp>
      <p:sp>
        <p:nvSpPr>
          <p:cNvPr id="11" name="TextBox 17"/>
          <p:cNvSpPr txBox="1">
            <a:spLocks noChangeArrowheads="1"/>
          </p:cNvSpPr>
          <p:nvPr/>
        </p:nvSpPr>
        <p:spPr bwMode="auto">
          <a:xfrm rot="1220414">
            <a:off x="1295400" y="4800600"/>
            <a:ext cx="1143000" cy="396875"/>
          </a:xfrm>
          <a:prstGeom prst="rect">
            <a:avLst/>
          </a:prstGeom>
          <a:noFill/>
          <a:ln w="9525">
            <a:noFill/>
            <a:miter lim="800000"/>
            <a:headEnd/>
            <a:tailEnd/>
          </a:ln>
        </p:spPr>
        <p:txBody>
          <a:bodyPr>
            <a:spAutoFit/>
          </a:bodyPr>
          <a:lstStyle/>
          <a:p>
            <a:pPr algn="ctr"/>
            <a:r>
              <a:rPr lang="en-US" sz="2000" b="1"/>
              <a:t>RREQ</a:t>
            </a:r>
          </a:p>
        </p:txBody>
      </p:sp>
      <p:sp>
        <p:nvSpPr>
          <p:cNvPr id="13" name="TextBox 17"/>
          <p:cNvSpPr txBox="1">
            <a:spLocks noChangeArrowheads="1"/>
          </p:cNvSpPr>
          <p:nvPr/>
        </p:nvSpPr>
        <p:spPr bwMode="auto">
          <a:xfrm rot="-509186">
            <a:off x="3429000" y="4953000"/>
            <a:ext cx="1143000" cy="396875"/>
          </a:xfrm>
          <a:prstGeom prst="rect">
            <a:avLst/>
          </a:prstGeom>
          <a:noFill/>
          <a:ln w="9525">
            <a:noFill/>
            <a:miter lim="800000"/>
            <a:headEnd/>
            <a:tailEnd/>
          </a:ln>
        </p:spPr>
        <p:txBody>
          <a:bodyPr>
            <a:spAutoFit/>
          </a:bodyPr>
          <a:lstStyle/>
          <a:p>
            <a:pPr algn="ctr"/>
            <a:r>
              <a:rPr lang="en-US" sz="2000" b="1"/>
              <a:t>RREQ</a:t>
            </a:r>
          </a:p>
        </p:txBody>
      </p:sp>
      <p:sp>
        <p:nvSpPr>
          <p:cNvPr id="14" name="TextBox 17"/>
          <p:cNvSpPr txBox="1">
            <a:spLocks noChangeArrowheads="1"/>
          </p:cNvSpPr>
          <p:nvPr/>
        </p:nvSpPr>
        <p:spPr bwMode="auto">
          <a:xfrm rot="-2623123">
            <a:off x="5562600" y="3962400"/>
            <a:ext cx="1143000" cy="396875"/>
          </a:xfrm>
          <a:prstGeom prst="rect">
            <a:avLst/>
          </a:prstGeom>
          <a:noFill/>
          <a:ln w="9525">
            <a:noFill/>
            <a:miter lim="800000"/>
            <a:headEnd/>
            <a:tailEnd/>
          </a:ln>
        </p:spPr>
        <p:txBody>
          <a:bodyPr>
            <a:spAutoFit/>
          </a:bodyPr>
          <a:lstStyle/>
          <a:p>
            <a:pPr algn="ctr"/>
            <a:r>
              <a:rPr lang="en-US" sz="2000" b="1"/>
              <a:t>RREQ</a:t>
            </a:r>
          </a:p>
        </p:txBody>
      </p:sp>
      <p:sp>
        <p:nvSpPr>
          <p:cNvPr id="24" name="Oval 23"/>
          <p:cNvSpPr/>
          <p:nvPr/>
        </p:nvSpPr>
        <p:spPr>
          <a:xfrm>
            <a:off x="658813" y="38100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b="1" dirty="0">
                <a:solidFill>
                  <a:schemeClr val="tx1"/>
                </a:solidFill>
              </a:rPr>
              <a:t>S</a:t>
            </a:r>
          </a:p>
        </p:txBody>
      </p:sp>
      <p:sp>
        <p:nvSpPr>
          <p:cNvPr id="25" name="Oval 24"/>
          <p:cNvSpPr/>
          <p:nvPr/>
        </p:nvSpPr>
        <p:spPr>
          <a:xfrm>
            <a:off x="6096000" y="26670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b="1" dirty="0">
                <a:solidFill>
                  <a:schemeClr val="tx1"/>
                </a:solidFill>
              </a:rPr>
              <a:t>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9"/>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0"/>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9"/>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8"/>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4"/>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9"/>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19" grpId="0"/>
      <p:bldP spid="28" grpId="0"/>
      <p:bldP spid="29" grpId="0"/>
      <p:bldP spid="11" grpId="0"/>
      <p:bldP spid="13" grpId="0"/>
      <p:bldP spid="14"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Footer Placeholder 9"/>
          <p:cNvSpPr>
            <a:spLocks noGrp="1"/>
          </p:cNvSpPr>
          <p:nvPr>
            <p:ph type="ftr" sz="quarter" idx="11"/>
          </p:nvPr>
        </p:nvSpPr>
        <p:spPr bwMode="auto">
          <a:noFill/>
          <a:ln>
            <a:miter lim="800000"/>
            <a:headEnd/>
            <a:tailEnd/>
          </a:ln>
        </p:spPr>
        <p:txBody>
          <a:bodyPr/>
          <a:lstStyle/>
          <a:p>
            <a:r>
              <a:rPr lang="en-IN" altLang="en-US" smtClean="0"/>
              <a:t>Neelima Gupta, Dept. of Computer Sc., University of Delhi</a:t>
            </a:r>
            <a:endParaRPr lang="en-US" altLang="en-US"/>
          </a:p>
        </p:txBody>
      </p:sp>
      <p:sp>
        <p:nvSpPr>
          <p:cNvPr id="50179" name="Rectangle 2"/>
          <p:cNvSpPr>
            <a:spLocks noGrp="1" noChangeArrowheads="1"/>
          </p:cNvSpPr>
          <p:nvPr>
            <p:ph idx="1"/>
          </p:nvPr>
        </p:nvSpPr>
        <p:spPr>
          <a:xfrm>
            <a:off x="609600" y="838200"/>
            <a:ext cx="8229600" cy="4525963"/>
          </a:xfrm>
        </p:spPr>
        <p:txBody>
          <a:bodyPr/>
          <a:lstStyle/>
          <a:p>
            <a:pPr eaLnBrk="1" hangingPunct="1"/>
            <a:r>
              <a:rPr lang="en-US" dirty="0" smtClean="0"/>
              <a:t>Another Problem</a:t>
            </a:r>
          </a:p>
          <a:p>
            <a:pPr lvl="1" algn="just" eaLnBrk="1" hangingPunct="1"/>
            <a:r>
              <a:rPr lang="en-US" dirty="0" smtClean="0"/>
              <a:t>Malicious Nodes acting together can alternately drop packets to keep their individual SUSPECT_NODE counter less than SUSPECT_THRESHOLD, each time a route is established through them.</a:t>
            </a:r>
          </a:p>
          <a:p>
            <a:pPr lvl="1" algn="just" eaLnBrk="1" hangingPunct="1"/>
            <a:r>
              <a:rPr lang="en-US" dirty="0" smtClean="0"/>
              <a:t>Malicious nodes would not be detected.</a:t>
            </a:r>
          </a:p>
          <a:p>
            <a:pPr lvl="1" algn="just" eaLnBrk="1" hangingPunct="1"/>
            <a:r>
              <a:rPr lang="en-US" dirty="0" smtClean="0"/>
              <a:t>Data packets are permanently lost.</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Footer Placeholder 2"/>
          <p:cNvSpPr>
            <a:spLocks noGrp="1"/>
          </p:cNvSpPr>
          <p:nvPr>
            <p:ph type="ftr" sz="quarter" idx="11"/>
          </p:nvPr>
        </p:nvSpPr>
        <p:spPr bwMode="auto">
          <a:noFill/>
          <a:ln>
            <a:miter lim="800000"/>
            <a:headEnd/>
            <a:tailEnd/>
          </a:ln>
        </p:spPr>
        <p:txBody>
          <a:bodyPr/>
          <a:lstStyle/>
          <a:p>
            <a:r>
              <a:rPr lang="en-IN" altLang="en-US" smtClean="0"/>
              <a:t>Neelima Gupta, Dept. of Computer Sc., University of Delhi</a:t>
            </a:r>
            <a:endParaRPr lang="en-US" altLang="en-US"/>
          </a:p>
        </p:txBody>
      </p:sp>
      <p:sp>
        <p:nvSpPr>
          <p:cNvPr id="4" name="Rectangle 2"/>
          <p:cNvSpPr txBox="1">
            <a:spLocks noChangeArrowheads="1"/>
          </p:cNvSpPr>
          <p:nvPr/>
        </p:nvSpPr>
        <p:spPr bwMode="auto">
          <a:xfrm>
            <a:off x="609600" y="0"/>
            <a:ext cx="8229600" cy="1143000"/>
          </a:xfrm>
          <a:prstGeom prst="rect">
            <a:avLst/>
          </a:prstGeom>
          <a:noFill/>
          <a:ln w="9525">
            <a:noFill/>
            <a:miter lim="800000"/>
            <a:headEnd/>
            <a:tailEnd/>
          </a:ln>
          <a:effectLst/>
        </p:spPr>
        <p:txBody>
          <a:bodyPr anchor="ctr"/>
          <a:lstStyle/>
          <a:p>
            <a:pPr>
              <a:defRPr/>
            </a:pPr>
            <a:r>
              <a:rPr lang="en-US" sz="4200" kern="0" dirty="0" smtClean="0">
                <a:solidFill>
                  <a:schemeClr val="tx2"/>
                </a:solidFill>
                <a:latin typeface="+mj-lt"/>
                <a:ea typeface="+mj-ea"/>
                <a:cs typeface="+mj-cs"/>
              </a:rPr>
              <a:t>Recursive neighbor validation</a:t>
            </a:r>
            <a:endParaRPr lang="en-US" sz="4200" kern="0" dirty="0">
              <a:solidFill>
                <a:schemeClr val="tx2"/>
              </a:solidFill>
              <a:latin typeface="+mj-lt"/>
              <a:ea typeface="+mj-ea"/>
              <a:cs typeface="+mj-cs"/>
            </a:endParaRPr>
          </a:p>
        </p:txBody>
      </p:sp>
      <p:sp>
        <p:nvSpPr>
          <p:cNvPr id="5" name="Oval 4"/>
          <p:cNvSpPr/>
          <p:nvPr/>
        </p:nvSpPr>
        <p:spPr>
          <a:xfrm>
            <a:off x="8077200" y="23622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b="1" dirty="0">
                <a:solidFill>
                  <a:schemeClr val="tx1"/>
                </a:solidFill>
              </a:rPr>
              <a:t>D</a:t>
            </a:r>
          </a:p>
        </p:txBody>
      </p:sp>
      <p:sp>
        <p:nvSpPr>
          <p:cNvPr id="6" name="Oval 6"/>
          <p:cNvSpPr/>
          <p:nvPr/>
        </p:nvSpPr>
        <p:spPr>
          <a:xfrm>
            <a:off x="228600" y="29718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a:solidFill>
                  <a:schemeClr val="tx1"/>
                </a:solidFill>
                <a:latin typeface="Times New Roman" pitchFamily="18" charset="0"/>
              </a:rPr>
              <a:t>S</a:t>
            </a:r>
          </a:p>
        </p:txBody>
      </p:sp>
      <p:sp>
        <p:nvSpPr>
          <p:cNvPr id="7" name="Oval 6"/>
          <p:cNvSpPr/>
          <p:nvPr/>
        </p:nvSpPr>
        <p:spPr>
          <a:xfrm>
            <a:off x="3886200" y="5867400"/>
            <a:ext cx="838200" cy="7620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dirty="0">
                <a:solidFill>
                  <a:schemeClr val="tx1"/>
                </a:solidFill>
              </a:rPr>
              <a:t>B3</a:t>
            </a:r>
          </a:p>
        </p:txBody>
      </p:sp>
      <p:sp>
        <p:nvSpPr>
          <p:cNvPr id="8" name="Oval 4"/>
          <p:cNvSpPr/>
          <p:nvPr/>
        </p:nvSpPr>
        <p:spPr>
          <a:xfrm>
            <a:off x="3276600" y="1371600"/>
            <a:ext cx="838200" cy="7620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400" dirty="0">
                <a:solidFill>
                  <a:schemeClr val="tx1"/>
                </a:solidFill>
              </a:rPr>
              <a:t>C2</a:t>
            </a:r>
          </a:p>
        </p:txBody>
      </p:sp>
      <p:sp>
        <p:nvSpPr>
          <p:cNvPr id="9" name="Oval 4"/>
          <p:cNvSpPr/>
          <p:nvPr/>
        </p:nvSpPr>
        <p:spPr>
          <a:xfrm>
            <a:off x="3429000" y="3733800"/>
            <a:ext cx="838200" cy="7620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400" dirty="0">
                <a:solidFill>
                  <a:schemeClr val="tx1"/>
                </a:solidFill>
                <a:latin typeface="Times New Roman" pitchFamily="18" charset="0"/>
              </a:rPr>
              <a:t>A2</a:t>
            </a:r>
          </a:p>
        </p:txBody>
      </p:sp>
      <p:sp>
        <p:nvSpPr>
          <p:cNvPr id="10" name="Oval 4"/>
          <p:cNvSpPr/>
          <p:nvPr/>
        </p:nvSpPr>
        <p:spPr>
          <a:xfrm>
            <a:off x="1752600" y="3581400"/>
            <a:ext cx="838200" cy="7620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400" dirty="0">
                <a:solidFill>
                  <a:schemeClr val="tx1"/>
                </a:solidFill>
                <a:latin typeface="Times New Roman" pitchFamily="18" charset="0"/>
              </a:rPr>
              <a:t>A1</a:t>
            </a:r>
          </a:p>
        </p:txBody>
      </p:sp>
      <p:sp>
        <p:nvSpPr>
          <p:cNvPr id="11" name="Oval 4"/>
          <p:cNvSpPr/>
          <p:nvPr/>
        </p:nvSpPr>
        <p:spPr>
          <a:xfrm>
            <a:off x="609600" y="4800600"/>
            <a:ext cx="838200" cy="7620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dirty="0">
                <a:solidFill>
                  <a:schemeClr val="tx1"/>
                </a:solidFill>
              </a:rPr>
              <a:t>B1</a:t>
            </a:r>
          </a:p>
        </p:txBody>
      </p:sp>
      <p:sp>
        <p:nvSpPr>
          <p:cNvPr id="12" name="Oval 4"/>
          <p:cNvSpPr/>
          <p:nvPr/>
        </p:nvSpPr>
        <p:spPr>
          <a:xfrm>
            <a:off x="5105400" y="1219200"/>
            <a:ext cx="838200" cy="7620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400" dirty="0">
                <a:solidFill>
                  <a:schemeClr val="tx1"/>
                </a:solidFill>
              </a:rPr>
              <a:t>C3</a:t>
            </a:r>
          </a:p>
        </p:txBody>
      </p:sp>
      <p:sp>
        <p:nvSpPr>
          <p:cNvPr id="17" name="Oval 4"/>
          <p:cNvSpPr/>
          <p:nvPr/>
        </p:nvSpPr>
        <p:spPr>
          <a:xfrm>
            <a:off x="1295400" y="1676400"/>
            <a:ext cx="838200" cy="7620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400" dirty="0">
                <a:solidFill>
                  <a:schemeClr val="tx1"/>
                </a:solidFill>
              </a:rPr>
              <a:t>C1</a:t>
            </a:r>
          </a:p>
        </p:txBody>
      </p:sp>
      <p:sp>
        <p:nvSpPr>
          <p:cNvPr id="18" name="Oval 4"/>
          <p:cNvSpPr/>
          <p:nvPr/>
        </p:nvSpPr>
        <p:spPr>
          <a:xfrm>
            <a:off x="1981200" y="5638800"/>
            <a:ext cx="838200" cy="7620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dirty="0">
                <a:solidFill>
                  <a:schemeClr val="tx1"/>
                </a:solidFill>
              </a:rPr>
              <a:t>B2</a:t>
            </a:r>
          </a:p>
        </p:txBody>
      </p:sp>
      <p:sp>
        <p:nvSpPr>
          <p:cNvPr id="19" name="Oval 4"/>
          <p:cNvSpPr/>
          <p:nvPr/>
        </p:nvSpPr>
        <p:spPr>
          <a:xfrm>
            <a:off x="5029200" y="3657600"/>
            <a:ext cx="838200" cy="7620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400" dirty="0">
                <a:solidFill>
                  <a:schemeClr val="tx1"/>
                </a:solidFill>
              </a:rPr>
              <a:t>A3</a:t>
            </a:r>
          </a:p>
        </p:txBody>
      </p:sp>
      <p:sp>
        <p:nvSpPr>
          <p:cNvPr id="21" name="Oval 4"/>
          <p:cNvSpPr/>
          <p:nvPr/>
        </p:nvSpPr>
        <p:spPr>
          <a:xfrm>
            <a:off x="6629400" y="3352800"/>
            <a:ext cx="838200" cy="7620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400" dirty="0">
                <a:solidFill>
                  <a:schemeClr val="tx1"/>
                </a:solidFill>
              </a:rPr>
              <a:t>A4</a:t>
            </a:r>
          </a:p>
        </p:txBody>
      </p:sp>
      <p:sp>
        <p:nvSpPr>
          <p:cNvPr id="22" name="Oval 21"/>
          <p:cNvSpPr/>
          <p:nvPr/>
        </p:nvSpPr>
        <p:spPr>
          <a:xfrm>
            <a:off x="6248400" y="5562600"/>
            <a:ext cx="838200" cy="7620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dirty="0">
                <a:solidFill>
                  <a:schemeClr val="tx1"/>
                </a:solidFill>
              </a:rPr>
              <a:t>B4</a:t>
            </a:r>
          </a:p>
        </p:txBody>
      </p:sp>
      <p:sp>
        <p:nvSpPr>
          <p:cNvPr id="23" name="Oval 22"/>
          <p:cNvSpPr/>
          <p:nvPr/>
        </p:nvSpPr>
        <p:spPr>
          <a:xfrm>
            <a:off x="6858000" y="1066800"/>
            <a:ext cx="838200" cy="7620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400" dirty="0">
                <a:solidFill>
                  <a:schemeClr val="tx1"/>
                </a:solidFill>
              </a:rPr>
              <a:t>C4</a:t>
            </a:r>
          </a:p>
        </p:txBody>
      </p:sp>
      <p:sp>
        <p:nvSpPr>
          <p:cNvPr id="24" name="Oval 23"/>
          <p:cNvSpPr/>
          <p:nvPr/>
        </p:nvSpPr>
        <p:spPr>
          <a:xfrm>
            <a:off x="8077200" y="4191000"/>
            <a:ext cx="838200" cy="8382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dirty="0">
                <a:solidFill>
                  <a:schemeClr val="tx1"/>
                </a:solidFill>
              </a:rPr>
              <a:t>B5</a:t>
            </a:r>
          </a:p>
        </p:txBody>
      </p:sp>
      <p:cxnSp>
        <p:nvCxnSpPr>
          <p:cNvPr id="26" name="Straight Arrow Connector 25"/>
          <p:cNvCxnSpPr>
            <a:stCxn id="6" idx="0"/>
            <a:endCxn id="17" idx="3"/>
          </p:cNvCxnSpPr>
          <p:nvPr/>
        </p:nvCxnSpPr>
        <p:spPr>
          <a:xfrm rot="5400000" flipH="1" flipV="1">
            <a:off x="710406" y="2264569"/>
            <a:ext cx="644525" cy="76993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a:stCxn id="23" idx="5"/>
            <a:endCxn id="5" idx="1"/>
          </p:cNvCxnSpPr>
          <p:nvPr/>
        </p:nvCxnSpPr>
        <p:spPr>
          <a:xfrm rot="16200000" flipH="1">
            <a:off x="7508876" y="1782762"/>
            <a:ext cx="755650" cy="6254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a:stCxn id="12" idx="6"/>
            <a:endCxn id="23" idx="2"/>
          </p:cNvCxnSpPr>
          <p:nvPr/>
        </p:nvCxnSpPr>
        <p:spPr>
          <a:xfrm flipV="1">
            <a:off x="5943600" y="1447800"/>
            <a:ext cx="914400" cy="152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a:stCxn id="8" idx="6"/>
            <a:endCxn id="12" idx="2"/>
          </p:cNvCxnSpPr>
          <p:nvPr/>
        </p:nvCxnSpPr>
        <p:spPr>
          <a:xfrm flipV="1">
            <a:off x="4114800" y="1600200"/>
            <a:ext cx="990600" cy="152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a:stCxn id="10" idx="6"/>
          </p:cNvCxnSpPr>
          <p:nvPr/>
        </p:nvCxnSpPr>
        <p:spPr>
          <a:xfrm>
            <a:off x="2590800" y="3962400"/>
            <a:ext cx="914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a:stCxn id="17" idx="6"/>
            <a:endCxn id="8" idx="2"/>
          </p:cNvCxnSpPr>
          <p:nvPr/>
        </p:nvCxnSpPr>
        <p:spPr>
          <a:xfrm flipV="1">
            <a:off x="2133600" y="1752600"/>
            <a:ext cx="1143000" cy="304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rot="16200000" flipH="1">
            <a:off x="1300956" y="3042444"/>
            <a:ext cx="339725" cy="80803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rot="16200000" flipH="1">
            <a:off x="133350" y="4133850"/>
            <a:ext cx="1143000" cy="3429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2251" name="TextBox 47"/>
          <p:cNvSpPr txBox="1">
            <a:spLocks noChangeArrowheads="1"/>
          </p:cNvSpPr>
          <p:nvPr/>
        </p:nvSpPr>
        <p:spPr bwMode="auto">
          <a:xfrm rot="-2442372">
            <a:off x="239713" y="2274888"/>
            <a:ext cx="1143000" cy="401637"/>
          </a:xfrm>
          <a:prstGeom prst="rect">
            <a:avLst/>
          </a:prstGeom>
          <a:noFill/>
          <a:ln w="9525">
            <a:noFill/>
            <a:miter lim="800000"/>
            <a:headEnd/>
            <a:tailEnd/>
          </a:ln>
        </p:spPr>
        <p:txBody>
          <a:bodyPr>
            <a:spAutoFit/>
          </a:bodyPr>
          <a:lstStyle/>
          <a:p>
            <a:pPr algn="ctr"/>
            <a:r>
              <a:rPr lang="en-US" sz="2000" b="1"/>
              <a:t>RREQ</a:t>
            </a:r>
          </a:p>
        </p:txBody>
      </p:sp>
      <p:sp>
        <p:nvSpPr>
          <p:cNvPr id="49" name="TextBox 48"/>
          <p:cNvSpPr txBox="1">
            <a:spLocks noChangeArrowheads="1"/>
          </p:cNvSpPr>
          <p:nvPr/>
        </p:nvSpPr>
        <p:spPr bwMode="auto">
          <a:xfrm rot="-397666">
            <a:off x="4133850" y="3570288"/>
            <a:ext cx="1143000" cy="401637"/>
          </a:xfrm>
          <a:prstGeom prst="rect">
            <a:avLst/>
          </a:prstGeom>
          <a:noFill/>
          <a:ln w="9525">
            <a:noFill/>
            <a:miter lim="800000"/>
            <a:headEnd/>
            <a:tailEnd/>
          </a:ln>
        </p:spPr>
        <p:txBody>
          <a:bodyPr>
            <a:spAutoFit/>
          </a:bodyPr>
          <a:lstStyle/>
          <a:p>
            <a:pPr algn="ctr"/>
            <a:r>
              <a:rPr lang="en-US" sz="2000" b="1"/>
              <a:t>RREQ</a:t>
            </a:r>
          </a:p>
        </p:txBody>
      </p:sp>
      <p:sp>
        <p:nvSpPr>
          <p:cNvPr id="50" name="TextBox 49"/>
          <p:cNvSpPr txBox="1">
            <a:spLocks noChangeArrowheads="1"/>
          </p:cNvSpPr>
          <p:nvPr/>
        </p:nvSpPr>
        <p:spPr bwMode="auto">
          <a:xfrm>
            <a:off x="2471738" y="3498850"/>
            <a:ext cx="1143000" cy="401638"/>
          </a:xfrm>
          <a:prstGeom prst="rect">
            <a:avLst/>
          </a:prstGeom>
          <a:noFill/>
          <a:ln w="9525">
            <a:noFill/>
            <a:miter lim="800000"/>
            <a:headEnd/>
            <a:tailEnd/>
          </a:ln>
        </p:spPr>
        <p:txBody>
          <a:bodyPr>
            <a:spAutoFit/>
          </a:bodyPr>
          <a:lstStyle/>
          <a:p>
            <a:pPr algn="ctr"/>
            <a:r>
              <a:rPr lang="en-US" sz="2000" b="1"/>
              <a:t>RREQ</a:t>
            </a:r>
          </a:p>
        </p:txBody>
      </p:sp>
      <p:sp>
        <p:nvSpPr>
          <p:cNvPr id="52254" name="TextBox 50"/>
          <p:cNvSpPr txBox="1">
            <a:spLocks noChangeArrowheads="1"/>
          </p:cNvSpPr>
          <p:nvPr/>
        </p:nvSpPr>
        <p:spPr bwMode="auto">
          <a:xfrm rot="4268721">
            <a:off x="261144" y="3987006"/>
            <a:ext cx="1143000" cy="401638"/>
          </a:xfrm>
          <a:prstGeom prst="rect">
            <a:avLst/>
          </a:prstGeom>
          <a:noFill/>
          <a:ln w="9525">
            <a:noFill/>
            <a:miter lim="800000"/>
            <a:headEnd/>
            <a:tailEnd/>
          </a:ln>
        </p:spPr>
        <p:txBody>
          <a:bodyPr>
            <a:spAutoFit/>
          </a:bodyPr>
          <a:lstStyle/>
          <a:p>
            <a:pPr algn="ctr"/>
            <a:r>
              <a:rPr lang="en-US" sz="2000" b="1"/>
              <a:t>RREQ</a:t>
            </a:r>
          </a:p>
        </p:txBody>
      </p:sp>
      <p:sp>
        <p:nvSpPr>
          <p:cNvPr id="52" name="TextBox 51"/>
          <p:cNvSpPr txBox="1">
            <a:spLocks noChangeArrowheads="1"/>
          </p:cNvSpPr>
          <p:nvPr/>
        </p:nvSpPr>
        <p:spPr bwMode="auto">
          <a:xfrm rot="2499862">
            <a:off x="1284288" y="5205413"/>
            <a:ext cx="1143000" cy="401637"/>
          </a:xfrm>
          <a:prstGeom prst="rect">
            <a:avLst/>
          </a:prstGeom>
          <a:noFill/>
          <a:ln w="9525">
            <a:noFill/>
            <a:miter lim="800000"/>
            <a:headEnd/>
            <a:tailEnd/>
          </a:ln>
        </p:spPr>
        <p:txBody>
          <a:bodyPr>
            <a:spAutoFit/>
          </a:bodyPr>
          <a:lstStyle/>
          <a:p>
            <a:pPr algn="ctr"/>
            <a:r>
              <a:rPr lang="en-US" sz="2000" b="1"/>
              <a:t>RREQ</a:t>
            </a:r>
          </a:p>
        </p:txBody>
      </p:sp>
      <p:sp>
        <p:nvSpPr>
          <p:cNvPr id="53" name="TextBox 52"/>
          <p:cNvSpPr txBox="1">
            <a:spLocks noChangeArrowheads="1"/>
          </p:cNvSpPr>
          <p:nvPr/>
        </p:nvSpPr>
        <p:spPr bwMode="auto">
          <a:xfrm>
            <a:off x="2819400" y="5562600"/>
            <a:ext cx="1143000" cy="401638"/>
          </a:xfrm>
          <a:prstGeom prst="rect">
            <a:avLst/>
          </a:prstGeom>
          <a:noFill/>
          <a:ln w="9525">
            <a:noFill/>
            <a:miter lim="800000"/>
            <a:headEnd/>
            <a:tailEnd/>
          </a:ln>
        </p:spPr>
        <p:txBody>
          <a:bodyPr>
            <a:spAutoFit/>
          </a:bodyPr>
          <a:lstStyle/>
          <a:p>
            <a:pPr algn="ctr"/>
            <a:r>
              <a:rPr lang="en-US" sz="2000" b="1"/>
              <a:t>RREQ</a:t>
            </a:r>
          </a:p>
        </p:txBody>
      </p:sp>
      <p:sp>
        <p:nvSpPr>
          <p:cNvPr id="54" name="TextBox 53"/>
          <p:cNvSpPr txBox="1">
            <a:spLocks noChangeArrowheads="1"/>
          </p:cNvSpPr>
          <p:nvPr/>
        </p:nvSpPr>
        <p:spPr bwMode="auto">
          <a:xfrm rot="-584410">
            <a:off x="4902200" y="5584825"/>
            <a:ext cx="1195388" cy="400050"/>
          </a:xfrm>
          <a:prstGeom prst="rect">
            <a:avLst/>
          </a:prstGeom>
          <a:noFill/>
          <a:ln w="9525">
            <a:noFill/>
            <a:miter lim="800000"/>
            <a:headEnd/>
            <a:tailEnd/>
          </a:ln>
        </p:spPr>
        <p:txBody>
          <a:bodyPr>
            <a:spAutoFit/>
          </a:bodyPr>
          <a:lstStyle/>
          <a:p>
            <a:pPr algn="ctr"/>
            <a:r>
              <a:rPr lang="en-US" sz="2000" b="1"/>
              <a:t>RREQ</a:t>
            </a:r>
          </a:p>
        </p:txBody>
      </p:sp>
      <p:sp>
        <p:nvSpPr>
          <p:cNvPr id="55" name="TextBox 54"/>
          <p:cNvSpPr txBox="1">
            <a:spLocks noChangeArrowheads="1"/>
          </p:cNvSpPr>
          <p:nvPr/>
        </p:nvSpPr>
        <p:spPr bwMode="auto">
          <a:xfrm rot="2878157">
            <a:off x="7543007" y="1600994"/>
            <a:ext cx="1143000" cy="401637"/>
          </a:xfrm>
          <a:prstGeom prst="rect">
            <a:avLst/>
          </a:prstGeom>
          <a:noFill/>
          <a:ln w="9525">
            <a:noFill/>
            <a:miter lim="800000"/>
            <a:headEnd/>
            <a:tailEnd/>
          </a:ln>
        </p:spPr>
        <p:txBody>
          <a:bodyPr>
            <a:spAutoFit/>
          </a:bodyPr>
          <a:lstStyle/>
          <a:p>
            <a:pPr algn="ctr"/>
            <a:r>
              <a:rPr lang="en-US" sz="2000" b="1"/>
              <a:t>RREQ</a:t>
            </a:r>
          </a:p>
        </p:txBody>
      </p:sp>
      <p:sp>
        <p:nvSpPr>
          <p:cNvPr id="56" name="TextBox 55"/>
          <p:cNvSpPr txBox="1">
            <a:spLocks noChangeArrowheads="1"/>
          </p:cNvSpPr>
          <p:nvPr/>
        </p:nvSpPr>
        <p:spPr bwMode="auto">
          <a:xfrm rot="-737148">
            <a:off x="5807075" y="1041400"/>
            <a:ext cx="1143000" cy="401638"/>
          </a:xfrm>
          <a:prstGeom prst="rect">
            <a:avLst/>
          </a:prstGeom>
          <a:noFill/>
          <a:ln w="9525">
            <a:noFill/>
            <a:miter lim="800000"/>
            <a:headEnd/>
            <a:tailEnd/>
          </a:ln>
        </p:spPr>
        <p:txBody>
          <a:bodyPr>
            <a:spAutoFit/>
          </a:bodyPr>
          <a:lstStyle/>
          <a:p>
            <a:pPr algn="ctr"/>
            <a:r>
              <a:rPr lang="en-US" sz="2000" b="1"/>
              <a:t>RREQ</a:t>
            </a:r>
          </a:p>
        </p:txBody>
      </p:sp>
      <p:sp>
        <p:nvSpPr>
          <p:cNvPr id="57" name="TextBox 56"/>
          <p:cNvSpPr txBox="1">
            <a:spLocks noChangeArrowheads="1"/>
          </p:cNvSpPr>
          <p:nvPr/>
        </p:nvSpPr>
        <p:spPr bwMode="auto">
          <a:xfrm rot="-678204">
            <a:off x="3990975" y="1174750"/>
            <a:ext cx="1143000" cy="401638"/>
          </a:xfrm>
          <a:prstGeom prst="rect">
            <a:avLst/>
          </a:prstGeom>
          <a:noFill/>
          <a:ln w="9525">
            <a:noFill/>
            <a:miter lim="800000"/>
            <a:headEnd/>
            <a:tailEnd/>
          </a:ln>
        </p:spPr>
        <p:txBody>
          <a:bodyPr>
            <a:spAutoFit/>
          </a:bodyPr>
          <a:lstStyle/>
          <a:p>
            <a:pPr algn="ctr"/>
            <a:r>
              <a:rPr lang="en-US" sz="2000" b="1"/>
              <a:t>RREQ</a:t>
            </a:r>
          </a:p>
        </p:txBody>
      </p:sp>
      <p:sp>
        <p:nvSpPr>
          <p:cNvPr id="58" name="TextBox 57"/>
          <p:cNvSpPr txBox="1">
            <a:spLocks noChangeArrowheads="1"/>
          </p:cNvSpPr>
          <p:nvPr/>
        </p:nvSpPr>
        <p:spPr bwMode="auto">
          <a:xfrm rot="-906431">
            <a:off x="2090738" y="1387475"/>
            <a:ext cx="1143000" cy="400050"/>
          </a:xfrm>
          <a:prstGeom prst="rect">
            <a:avLst/>
          </a:prstGeom>
          <a:noFill/>
          <a:ln w="9525">
            <a:noFill/>
            <a:miter lim="800000"/>
            <a:headEnd/>
            <a:tailEnd/>
          </a:ln>
        </p:spPr>
        <p:txBody>
          <a:bodyPr>
            <a:spAutoFit/>
          </a:bodyPr>
          <a:lstStyle/>
          <a:p>
            <a:pPr algn="ctr"/>
            <a:r>
              <a:rPr lang="en-US" sz="2000" b="1"/>
              <a:t>RREQ</a:t>
            </a:r>
          </a:p>
        </p:txBody>
      </p:sp>
      <p:cxnSp>
        <p:nvCxnSpPr>
          <p:cNvPr id="59" name="Straight Arrow Connector 58"/>
          <p:cNvCxnSpPr>
            <a:stCxn id="9" idx="6"/>
            <a:endCxn id="19" idx="2"/>
          </p:cNvCxnSpPr>
          <p:nvPr/>
        </p:nvCxnSpPr>
        <p:spPr>
          <a:xfrm flipV="1">
            <a:off x="4267200" y="4038600"/>
            <a:ext cx="762000" cy="76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0" name="Straight Arrow Connector 59"/>
          <p:cNvCxnSpPr>
            <a:stCxn id="7" idx="6"/>
            <a:endCxn id="22" idx="2"/>
          </p:cNvCxnSpPr>
          <p:nvPr/>
        </p:nvCxnSpPr>
        <p:spPr>
          <a:xfrm flipV="1">
            <a:off x="4724400" y="5943600"/>
            <a:ext cx="1524000" cy="304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1" name="Straight Arrow Connector 60"/>
          <p:cNvCxnSpPr/>
          <p:nvPr/>
        </p:nvCxnSpPr>
        <p:spPr>
          <a:xfrm>
            <a:off x="2819400" y="6061075"/>
            <a:ext cx="1066800" cy="349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2" name="Straight Arrow Connector 61"/>
          <p:cNvCxnSpPr>
            <a:stCxn id="11" idx="5"/>
          </p:cNvCxnSpPr>
          <p:nvPr/>
        </p:nvCxnSpPr>
        <p:spPr>
          <a:xfrm rot="16200000" flipH="1">
            <a:off x="1445419" y="5331619"/>
            <a:ext cx="492125" cy="73183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3" name="Straight Arrow Connector 72"/>
          <p:cNvCxnSpPr>
            <a:stCxn id="21" idx="7"/>
            <a:endCxn id="5" idx="3"/>
          </p:cNvCxnSpPr>
          <p:nvPr/>
        </p:nvCxnSpPr>
        <p:spPr>
          <a:xfrm rot="5400000" flipH="1" flipV="1">
            <a:off x="7546976" y="2811462"/>
            <a:ext cx="450850" cy="854075"/>
          </a:xfrm>
          <a:prstGeom prst="straightConnector1">
            <a:avLst/>
          </a:prstGeom>
          <a:ln>
            <a:prstDash val="lgDash"/>
            <a:tailEnd type="arrow"/>
          </a:ln>
        </p:spPr>
        <p:style>
          <a:lnRef idx="1">
            <a:schemeClr val="accent1"/>
          </a:lnRef>
          <a:fillRef idx="0">
            <a:schemeClr val="accent1"/>
          </a:fillRef>
          <a:effectRef idx="0">
            <a:schemeClr val="accent1"/>
          </a:effectRef>
          <a:fontRef idx="minor">
            <a:schemeClr val="tx1"/>
          </a:fontRef>
        </p:style>
      </p:cxnSp>
      <p:cxnSp>
        <p:nvCxnSpPr>
          <p:cNvPr id="74" name="Straight Arrow Connector 73"/>
          <p:cNvCxnSpPr>
            <a:stCxn id="19" idx="6"/>
            <a:endCxn id="21" idx="2"/>
          </p:cNvCxnSpPr>
          <p:nvPr/>
        </p:nvCxnSpPr>
        <p:spPr>
          <a:xfrm flipV="1">
            <a:off x="5867400" y="3733800"/>
            <a:ext cx="762000" cy="304800"/>
          </a:xfrm>
          <a:prstGeom prst="straightConnector1">
            <a:avLst/>
          </a:prstGeom>
          <a:ln>
            <a:prstDash val="lgDash"/>
            <a:tailEnd type="arrow"/>
          </a:ln>
        </p:spPr>
        <p:style>
          <a:lnRef idx="1">
            <a:schemeClr val="accent1"/>
          </a:lnRef>
          <a:fillRef idx="0">
            <a:schemeClr val="accent1"/>
          </a:fillRef>
          <a:effectRef idx="0">
            <a:schemeClr val="accent1"/>
          </a:effectRef>
          <a:fontRef idx="minor">
            <a:schemeClr val="tx1"/>
          </a:fontRef>
        </p:style>
      </p:cxnSp>
      <p:cxnSp>
        <p:nvCxnSpPr>
          <p:cNvPr id="75" name="Straight Arrow Connector 74"/>
          <p:cNvCxnSpPr>
            <a:stCxn id="24" idx="0"/>
            <a:endCxn id="5" idx="4"/>
          </p:cNvCxnSpPr>
          <p:nvPr/>
        </p:nvCxnSpPr>
        <p:spPr>
          <a:xfrm rot="5400000" flipH="1" flipV="1">
            <a:off x="7962901" y="3657600"/>
            <a:ext cx="1066800" cy="3175"/>
          </a:xfrm>
          <a:prstGeom prst="straightConnector1">
            <a:avLst/>
          </a:prstGeom>
          <a:ln>
            <a:prstDash val="lgDash"/>
            <a:tailEnd type="arrow"/>
          </a:ln>
        </p:spPr>
        <p:style>
          <a:lnRef idx="1">
            <a:schemeClr val="accent1"/>
          </a:lnRef>
          <a:fillRef idx="0">
            <a:schemeClr val="accent1"/>
          </a:fillRef>
          <a:effectRef idx="0">
            <a:schemeClr val="accent1"/>
          </a:effectRef>
          <a:fontRef idx="minor">
            <a:schemeClr val="tx1"/>
          </a:fontRef>
        </p:style>
      </p:cxnSp>
      <p:cxnSp>
        <p:nvCxnSpPr>
          <p:cNvPr id="76" name="Straight Arrow Connector 75"/>
          <p:cNvCxnSpPr>
            <a:stCxn id="22" idx="7"/>
            <a:endCxn id="24" idx="3"/>
          </p:cNvCxnSpPr>
          <p:nvPr/>
        </p:nvCxnSpPr>
        <p:spPr>
          <a:xfrm rot="5400000" flipH="1" flipV="1">
            <a:off x="7198520" y="4672806"/>
            <a:ext cx="766762" cy="1235075"/>
          </a:xfrm>
          <a:prstGeom prst="straightConnector1">
            <a:avLst/>
          </a:prstGeom>
          <a:ln>
            <a:prstDash val="lgDash"/>
            <a:tailEnd type="arrow"/>
          </a:ln>
        </p:spPr>
        <p:style>
          <a:lnRef idx="1">
            <a:schemeClr val="accent1"/>
          </a:lnRef>
          <a:fillRef idx="0">
            <a:schemeClr val="accent1"/>
          </a:fillRef>
          <a:effectRef idx="0">
            <a:schemeClr val="accent1"/>
          </a:effectRef>
          <a:fontRef idx="minor">
            <a:schemeClr val="tx1"/>
          </a:fontRef>
        </p:style>
      </p:cxnSp>
      <p:sp>
        <p:nvSpPr>
          <p:cNvPr id="52270" name="TextBox 84"/>
          <p:cNvSpPr txBox="1">
            <a:spLocks noChangeArrowheads="1"/>
          </p:cNvSpPr>
          <p:nvPr/>
        </p:nvSpPr>
        <p:spPr bwMode="auto">
          <a:xfrm rot="1288867">
            <a:off x="1100138" y="3014663"/>
            <a:ext cx="1143000" cy="401637"/>
          </a:xfrm>
          <a:prstGeom prst="rect">
            <a:avLst/>
          </a:prstGeom>
          <a:noFill/>
          <a:ln w="9525">
            <a:noFill/>
            <a:miter lim="800000"/>
            <a:headEnd/>
            <a:tailEnd/>
          </a:ln>
        </p:spPr>
        <p:txBody>
          <a:bodyPr>
            <a:spAutoFit/>
          </a:bodyPr>
          <a:lstStyle/>
          <a:p>
            <a:pPr algn="ctr"/>
            <a:r>
              <a:rPr lang="en-US" sz="2000" b="1"/>
              <a:t>RREQ</a:t>
            </a:r>
          </a:p>
        </p:txBody>
      </p:sp>
      <p:cxnSp>
        <p:nvCxnSpPr>
          <p:cNvPr id="86" name="Straight Arrow Connector 85"/>
          <p:cNvCxnSpPr>
            <a:stCxn id="19" idx="3"/>
            <a:endCxn id="9" idx="5"/>
          </p:cNvCxnSpPr>
          <p:nvPr/>
        </p:nvCxnSpPr>
        <p:spPr>
          <a:xfrm rot="5400000">
            <a:off x="4610101" y="3843337"/>
            <a:ext cx="76200" cy="10064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7" name="Straight Arrow Connector 86"/>
          <p:cNvCxnSpPr>
            <a:stCxn id="22" idx="3"/>
            <a:endCxn id="7" idx="5"/>
          </p:cNvCxnSpPr>
          <p:nvPr/>
        </p:nvCxnSpPr>
        <p:spPr>
          <a:xfrm rot="5400000">
            <a:off x="5334001" y="5481637"/>
            <a:ext cx="304800" cy="17684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2" name="TextBox 91"/>
          <p:cNvSpPr txBox="1">
            <a:spLocks noChangeArrowheads="1"/>
          </p:cNvSpPr>
          <p:nvPr/>
        </p:nvSpPr>
        <p:spPr bwMode="auto">
          <a:xfrm rot="-397666">
            <a:off x="5200650" y="6391275"/>
            <a:ext cx="1143000" cy="401638"/>
          </a:xfrm>
          <a:prstGeom prst="rect">
            <a:avLst/>
          </a:prstGeom>
          <a:noFill/>
          <a:ln w="9525">
            <a:noFill/>
            <a:miter lim="800000"/>
            <a:headEnd/>
            <a:tailEnd/>
          </a:ln>
        </p:spPr>
        <p:txBody>
          <a:bodyPr>
            <a:spAutoFit/>
          </a:bodyPr>
          <a:lstStyle/>
          <a:p>
            <a:pPr algn="ctr"/>
            <a:r>
              <a:rPr lang="en-US" sz="2000" b="1"/>
              <a:t>RREP</a:t>
            </a:r>
          </a:p>
        </p:txBody>
      </p:sp>
      <p:sp>
        <p:nvSpPr>
          <p:cNvPr id="93" name="TextBox 92"/>
          <p:cNvSpPr txBox="1">
            <a:spLocks noChangeArrowheads="1"/>
          </p:cNvSpPr>
          <p:nvPr/>
        </p:nvSpPr>
        <p:spPr bwMode="auto">
          <a:xfrm rot="-397666">
            <a:off x="4210050" y="4408488"/>
            <a:ext cx="1143000" cy="401637"/>
          </a:xfrm>
          <a:prstGeom prst="rect">
            <a:avLst/>
          </a:prstGeom>
          <a:noFill/>
          <a:ln w="9525">
            <a:noFill/>
            <a:miter lim="800000"/>
            <a:headEnd/>
            <a:tailEnd/>
          </a:ln>
        </p:spPr>
        <p:txBody>
          <a:bodyPr>
            <a:spAutoFit/>
          </a:bodyPr>
          <a:lstStyle/>
          <a:p>
            <a:pPr algn="ctr"/>
            <a:r>
              <a:rPr lang="en-US" sz="2000" b="1"/>
              <a:t>RREP</a:t>
            </a:r>
          </a:p>
        </p:txBody>
      </p:sp>
      <p:cxnSp>
        <p:nvCxnSpPr>
          <p:cNvPr id="95" name="Straight Arrow Connector 94"/>
          <p:cNvCxnSpPr>
            <a:endCxn id="19" idx="0"/>
          </p:cNvCxnSpPr>
          <p:nvPr/>
        </p:nvCxnSpPr>
        <p:spPr>
          <a:xfrm rot="16200000" flipH="1">
            <a:off x="5086350" y="3295650"/>
            <a:ext cx="685800" cy="38100"/>
          </a:xfrm>
          <a:prstGeom prst="straightConnector1">
            <a:avLst/>
          </a:prstGeom>
          <a:ln w="4762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2275" name="TextBox 96"/>
          <p:cNvSpPr txBox="1">
            <a:spLocks noChangeArrowheads="1"/>
          </p:cNvSpPr>
          <p:nvPr/>
        </p:nvSpPr>
        <p:spPr bwMode="auto">
          <a:xfrm>
            <a:off x="4648200" y="2438400"/>
            <a:ext cx="1600200" cy="646113"/>
          </a:xfrm>
          <a:prstGeom prst="rect">
            <a:avLst/>
          </a:prstGeom>
          <a:noFill/>
          <a:ln w="9525">
            <a:noFill/>
            <a:miter lim="800000"/>
            <a:headEnd/>
            <a:tailEnd/>
          </a:ln>
        </p:spPr>
        <p:txBody>
          <a:bodyPr>
            <a:spAutoFit/>
          </a:bodyPr>
          <a:lstStyle/>
          <a:p>
            <a:pPr algn="ctr"/>
            <a:r>
              <a:rPr lang="en-US">
                <a:latin typeface="Arial" charset="0"/>
              </a:rPr>
              <a:t>Intermediate Node, IN</a:t>
            </a:r>
          </a:p>
        </p:txBody>
      </p:sp>
      <p:cxnSp>
        <p:nvCxnSpPr>
          <p:cNvPr id="98" name="Straight Arrow Connector 97"/>
          <p:cNvCxnSpPr/>
          <p:nvPr/>
        </p:nvCxnSpPr>
        <p:spPr>
          <a:xfrm rot="16200000" flipH="1">
            <a:off x="6686550" y="2990850"/>
            <a:ext cx="685800" cy="38100"/>
          </a:xfrm>
          <a:prstGeom prst="straightConnector1">
            <a:avLst/>
          </a:prstGeom>
          <a:ln w="4762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2277" name="TextBox 98"/>
          <p:cNvSpPr txBox="1">
            <a:spLocks noChangeArrowheads="1"/>
          </p:cNvSpPr>
          <p:nvPr/>
        </p:nvSpPr>
        <p:spPr bwMode="auto">
          <a:xfrm>
            <a:off x="6172200" y="2057400"/>
            <a:ext cx="1600200" cy="646113"/>
          </a:xfrm>
          <a:prstGeom prst="rect">
            <a:avLst/>
          </a:prstGeom>
          <a:noFill/>
          <a:ln w="9525">
            <a:noFill/>
            <a:miter lim="800000"/>
            <a:headEnd/>
            <a:tailEnd/>
          </a:ln>
        </p:spPr>
        <p:txBody>
          <a:bodyPr>
            <a:spAutoFit/>
          </a:bodyPr>
          <a:lstStyle/>
          <a:p>
            <a:pPr algn="ctr"/>
            <a:r>
              <a:rPr lang="en-US">
                <a:latin typeface="Arial" charset="0"/>
              </a:rPr>
              <a:t>Next Hop Node, NHN</a:t>
            </a:r>
          </a:p>
        </p:txBody>
      </p:sp>
      <p:cxnSp>
        <p:nvCxnSpPr>
          <p:cNvPr id="65" name="Straight Arrow Connector 64"/>
          <p:cNvCxnSpPr/>
          <p:nvPr/>
        </p:nvCxnSpPr>
        <p:spPr>
          <a:xfrm rot="16200000" flipV="1">
            <a:off x="-38100" y="4305300"/>
            <a:ext cx="1143000" cy="304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6" name="TextBox 65"/>
          <p:cNvSpPr txBox="1">
            <a:spLocks noChangeArrowheads="1"/>
          </p:cNvSpPr>
          <p:nvPr/>
        </p:nvSpPr>
        <p:spPr bwMode="auto">
          <a:xfrm rot="4120322">
            <a:off x="-177006" y="4366419"/>
            <a:ext cx="1143000" cy="401638"/>
          </a:xfrm>
          <a:prstGeom prst="rect">
            <a:avLst/>
          </a:prstGeom>
          <a:noFill/>
          <a:ln w="9525">
            <a:noFill/>
            <a:miter lim="800000"/>
            <a:headEnd/>
            <a:tailEnd/>
          </a:ln>
        </p:spPr>
        <p:txBody>
          <a:bodyPr>
            <a:spAutoFit/>
          </a:bodyPr>
          <a:lstStyle/>
          <a:p>
            <a:pPr algn="ctr"/>
            <a:r>
              <a:rPr lang="en-US" sz="2000" b="1"/>
              <a:t>RREP</a:t>
            </a:r>
          </a:p>
        </p:txBody>
      </p:sp>
      <p:cxnSp>
        <p:nvCxnSpPr>
          <p:cNvPr id="67" name="Straight Arrow Connector 66"/>
          <p:cNvCxnSpPr>
            <a:stCxn id="9" idx="2"/>
          </p:cNvCxnSpPr>
          <p:nvPr/>
        </p:nvCxnSpPr>
        <p:spPr>
          <a:xfrm rot="10800000">
            <a:off x="2667000" y="4114800"/>
            <a:ext cx="7620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8" name="TextBox 67"/>
          <p:cNvSpPr txBox="1">
            <a:spLocks noChangeArrowheads="1"/>
          </p:cNvSpPr>
          <p:nvPr/>
        </p:nvSpPr>
        <p:spPr bwMode="auto">
          <a:xfrm rot="1283153">
            <a:off x="719138" y="3624263"/>
            <a:ext cx="1143000" cy="401637"/>
          </a:xfrm>
          <a:prstGeom prst="rect">
            <a:avLst/>
          </a:prstGeom>
          <a:noFill/>
          <a:ln w="9525">
            <a:noFill/>
            <a:miter lim="800000"/>
            <a:headEnd/>
            <a:tailEnd/>
          </a:ln>
        </p:spPr>
        <p:txBody>
          <a:bodyPr>
            <a:spAutoFit/>
          </a:bodyPr>
          <a:lstStyle/>
          <a:p>
            <a:pPr algn="ctr"/>
            <a:r>
              <a:rPr lang="en-US" sz="2000" b="1"/>
              <a:t>RREP</a:t>
            </a:r>
          </a:p>
        </p:txBody>
      </p:sp>
      <p:cxnSp>
        <p:nvCxnSpPr>
          <p:cNvPr id="69" name="Straight Arrow Connector 68"/>
          <p:cNvCxnSpPr/>
          <p:nvPr/>
        </p:nvCxnSpPr>
        <p:spPr>
          <a:xfrm rot="10800000">
            <a:off x="1066800" y="3505200"/>
            <a:ext cx="762000" cy="304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0" name="TextBox 69"/>
          <p:cNvSpPr txBox="1">
            <a:spLocks noChangeArrowheads="1"/>
          </p:cNvSpPr>
          <p:nvPr/>
        </p:nvSpPr>
        <p:spPr bwMode="auto">
          <a:xfrm>
            <a:off x="2438400" y="4191000"/>
            <a:ext cx="1143000" cy="401638"/>
          </a:xfrm>
          <a:prstGeom prst="rect">
            <a:avLst/>
          </a:prstGeom>
          <a:noFill/>
          <a:ln w="9525">
            <a:noFill/>
            <a:miter lim="800000"/>
            <a:headEnd/>
            <a:tailEnd/>
          </a:ln>
        </p:spPr>
        <p:txBody>
          <a:bodyPr>
            <a:spAutoFit/>
          </a:bodyPr>
          <a:lstStyle/>
          <a:p>
            <a:pPr algn="ctr"/>
            <a:r>
              <a:rPr lang="en-US" sz="2000" b="1"/>
              <a:t>RREP</a:t>
            </a:r>
          </a:p>
        </p:txBody>
      </p:sp>
      <p:cxnSp>
        <p:nvCxnSpPr>
          <p:cNvPr id="71" name="Straight Arrow Connector 70"/>
          <p:cNvCxnSpPr/>
          <p:nvPr/>
        </p:nvCxnSpPr>
        <p:spPr>
          <a:xfrm rot="10800000">
            <a:off x="2819400" y="6324600"/>
            <a:ext cx="1066800" cy="76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2" name="TextBox 71"/>
          <p:cNvSpPr txBox="1">
            <a:spLocks noChangeArrowheads="1"/>
          </p:cNvSpPr>
          <p:nvPr/>
        </p:nvSpPr>
        <p:spPr bwMode="auto">
          <a:xfrm rot="275523">
            <a:off x="2757488" y="6411913"/>
            <a:ext cx="1143000" cy="401637"/>
          </a:xfrm>
          <a:prstGeom prst="rect">
            <a:avLst/>
          </a:prstGeom>
          <a:noFill/>
          <a:ln w="9525">
            <a:noFill/>
            <a:miter lim="800000"/>
            <a:headEnd/>
            <a:tailEnd/>
          </a:ln>
        </p:spPr>
        <p:txBody>
          <a:bodyPr>
            <a:spAutoFit/>
          </a:bodyPr>
          <a:lstStyle/>
          <a:p>
            <a:pPr algn="ctr"/>
            <a:r>
              <a:rPr lang="en-US" sz="2000" b="1"/>
              <a:t>RREP</a:t>
            </a:r>
          </a:p>
        </p:txBody>
      </p:sp>
      <p:cxnSp>
        <p:nvCxnSpPr>
          <p:cNvPr id="77" name="Straight Arrow Connector 76"/>
          <p:cNvCxnSpPr>
            <a:stCxn id="18" idx="3"/>
            <a:endCxn id="11" idx="4"/>
          </p:cNvCxnSpPr>
          <p:nvPr/>
        </p:nvCxnSpPr>
        <p:spPr>
          <a:xfrm rot="5400000" flipH="1">
            <a:off x="1202531" y="5388769"/>
            <a:ext cx="727075" cy="107473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8" name="TextBox 77"/>
          <p:cNvSpPr txBox="1">
            <a:spLocks noChangeArrowheads="1"/>
          </p:cNvSpPr>
          <p:nvPr/>
        </p:nvSpPr>
        <p:spPr bwMode="auto">
          <a:xfrm rot="1826345">
            <a:off x="784225" y="5900738"/>
            <a:ext cx="1143000" cy="401637"/>
          </a:xfrm>
          <a:prstGeom prst="rect">
            <a:avLst/>
          </a:prstGeom>
          <a:noFill/>
          <a:ln w="9525">
            <a:noFill/>
            <a:miter lim="800000"/>
            <a:headEnd/>
            <a:tailEnd/>
          </a:ln>
        </p:spPr>
        <p:txBody>
          <a:bodyPr>
            <a:spAutoFit/>
          </a:bodyPr>
          <a:lstStyle/>
          <a:p>
            <a:pPr algn="ctr"/>
            <a:r>
              <a:rPr lang="en-US" sz="2000" b="1"/>
              <a:t>RREP</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1"/>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0"/>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2"/>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57"/>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9"/>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9"/>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59"/>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61"/>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5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52275"/>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95"/>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52277"/>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98"/>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86"/>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56"/>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28"/>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93"/>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74"/>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73"/>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54"/>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60"/>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76"/>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55"/>
                                        </p:tgtEl>
                                        <p:attrNameLst>
                                          <p:attrName>style.visibility</p:attrName>
                                        </p:attrNameLst>
                                      </p:cBhvr>
                                      <p:to>
                                        <p:strVal val="visible"/>
                                      </p:to>
                                    </p:set>
                                  </p:childTnLst>
                                </p:cTn>
                              </p:par>
                              <p:par>
                                <p:cTn id="65" presetID="1" presetClass="entr" presetSubtype="0" fill="hold" nodeType="withEffect">
                                  <p:stCondLst>
                                    <p:cond delay="0"/>
                                  </p:stCondLst>
                                  <p:childTnLst>
                                    <p:set>
                                      <p:cBhvr>
                                        <p:cTn id="66" dur="1" fill="hold">
                                          <p:stCondLst>
                                            <p:cond delay="0"/>
                                          </p:stCondLst>
                                        </p:cTn>
                                        <p:tgtEl>
                                          <p:spTgt spid="27"/>
                                        </p:tgtEl>
                                        <p:attrNameLst>
                                          <p:attrName>style.visibility</p:attrName>
                                        </p:attrNameLst>
                                      </p:cBhvr>
                                      <p:to>
                                        <p:strVal val="visible"/>
                                      </p:to>
                                    </p:set>
                                  </p:childTnLst>
                                </p:cTn>
                              </p:par>
                              <p:par>
                                <p:cTn id="67" presetID="1" presetClass="entr" presetSubtype="0" fill="hold" nodeType="withEffect">
                                  <p:stCondLst>
                                    <p:cond delay="0"/>
                                  </p:stCondLst>
                                  <p:childTnLst>
                                    <p:set>
                                      <p:cBhvr>
                                        <p:cTn id="68" dur="1" fill="hold">
                                          <p:stCondLst>
                                            <p:cond delay="0"/>
                                          </p:stCondLst>
                                        </p:cTn>
                                        <p:tgtEl>
                                          <p:spTgt spid="75"/>
                                        </p:tgtEl>
                                        <p:attrNameLst>
                                          <p:attrName>style.visibility</p:attrName>
                                        </p:attrNameLst>
                                      </p:cBhvr>
                                      <p:to>
                                        <p:strVal val="visible"/>
                                      </p:to>
                                    </p:set>
                                  </p:childTnLst>
                                </p:cTn>
                              </p:par>
                              <p:par>
                                <p:cTn id="69" presetID="1" presetClass="entr" presetSubtype="0" fill="hold" nodeType="withEffect">
                                  <p:stCondLst>
                                    <p:cond delay="0"/>
                                  </p:stCondLst>
                                  <p:childTnLst>
                                    <p:set>
                                      <p:cBhvr>
                                        <p:cTn id="70" dur="1" fill="hold">
                                          <p:stCondLst>
                                            <p:cond delay="0"/>
                                          </p:stCondLst>
                                        </p:cTn>
                                        <p:tgtEl>
                                          <p:spTgt spid="87"/>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92"/>
                                        </p:tgtEl>
                                        <p:attrNameLst>
                                          <p:attrName>style.visibility</p:attrName>
                                        </p:attrNameLst>
                                      </p:cBhvr>
                                      <p:to>
                                        <p:strVal val="visible"/>
                                      </p:to>
                                    </p:set>
                                  </p:childTnLst>
                                </p:cTn>
                              </p:par>
                              <p:par>
                                <p:cTn id="73" presetID="1" presetClass="entr" presetSubtype="0" fill="hold" nodeType="withEffect">
                                  <p:stCondLst>
                                    <p:cond delay="0"/>
                                  </p:stCondLst>
                                  <p:childTnLst>
                                    <p:set>
                                      <p:cBhvr>
                                        <p:cTn id="74" dur="1" fill="hold">
                                          <p:stCondLst>
                                            <p:cond delay="0"/>
                                          </p:stCondLst>
                                        </p:cTn>
                                        <p:tgtEl>
                                          <p:spTgt spid="67"/>
                                        </p:tgtEl>
                                        <p:attrNameLst>
                                          <p:attrName>style.visibility</p:attrName>
                                        </p:attrNameLst>
                                      </p:cBhvr>
                                      <p:to>
                                        <p:strVal val="visible"/>
                                      </p:to>
                                    </p:set>
                                  </p:childTnLst>
                                </p:cTn>
                              </p:par>
                              <p:par>
                                <p:cTn id="75" presetID="1" presetClass="entr" presetSubtype="0" fill="hold" grpId="0" nodeType="withEffect">
                                  <p:stCondLst>
                                    <p:cond delay="0"/>
                                  </p:stCondLst>
                                  <p:childTnLst>
                                    <p:set>
                                      <p:cBhvr>
                                        <p:cTn id="76" dur="1" fill="hold">
                                          <p:stCondLst>
                                            <p:cond delay="0"/>
                                          </p:stCondLst>
                                        </p:cTn>
                                        <p:tgtEl>
                                          <p:spTgt spid="70"/>
                                        </p:tgtEl>
                                        <p:attrNameLst>
                                          <p:attrName>style.visibility</p:attrName>
                                        </p:attrNameLst>
                                      </p:cBhvr>
                                      <p:to>
                                        <p:strVal val="visible"/>
                                      </p:to>
                                    </p:set>
                                  </p:childTnLst>
                                </p:cTn>
                              </p:par>
                            </p:childTnLst>
                          </p:cTn>
                        </p:par>
                      </p:childTnLst>
                    </p:cTn>
                  </p:par>
                  <p:par>
                    <p:cTn id="77" fill="hold">
                      <p:stCondLst>
                        <p:cond delay="indefinite"/>
                      </p:stCondLst>
                      <p:childTnLst>
                        <p:par>
                          <p:cTn id="78" fill="hold">
                            <p:stCondLst>
                              <p:cond delay="0"/>
                            </p:stCondLst>
                            <p:childTnLst>
                              <p:par>
                                <p:cTn id="79" presetID="1" presetClass="entr" presetSubtype="0" fill="hold" nodeType="clickEffect">
                                  <p:stCondLst>
                                    <p:cond delay="0"/>
                                  </p:stCondLst>
                                  <p:childTnLst>
                                    <p:set>
                                      <p:cBhvr>
                                        <p:cTn id="80" dur="1" fill="hold">
                                          <p:stCondLst>
                                            <p:cond delay="0"/>
                                          </p:stCondLst>
                                        </p:cTn>
                                        <p:tgtEl>
                                          <p:spTgt spid="69"/>
                                        </p:tgtEl>
                                        <p:attrNameLst>
                                          <p:attrName>style.visibility</p:attrName>
                                        </p:attrNameLst>
                                      </p:cBhvr>
                                      <p:to>
                                        <p:strVal val="visible"/>
                                      </p:to>
                                    </p:set>
                                  </p:childTnLst>
                                </p:cTn>
                              </p:par>
                              <p:par>
                                <p:cTn id="81" presetID="1" presetClass="entr" presetSubtype="0" fill="hold" grpId="0" nodeType="withEffect">
                                  <p:stCondLst>
                                    <p:cond delay="0"/>
                                  </p:stCondLst>
                                  <p:childTnLst>
                                    <p:set>
                                      <p:cBhvr>
                                        <p:cTn id="82" dur="1" fill="hold">
                                          <p:stCondLst>
                                            <p:cond delay="0"/>
                                          </p:stCondLst>
                                        </p:cTn>
                                        <p:tgtEl>
                                          <p:spTgt spid="68"/>
                                        </p:tgtEl>
                                        <p:attrNameLst>
                                          <p:attrName>style.visibility</p:attrName>
                                        </p:attrNameLst>
                                      </p:cBhvr>
                                      <p:to>
                                        <p:strVal val="visible"/>
                                      </p:to>
                                    </p:set>
                                  </p:childTnLst>
                                </p:cTn>
                              </p:par>
                              <p:par>
                                <p:cTn id="83" presetID="1" presetClass="entr" presetSubtype="0" fill="hold" nodeType="withEffect">
                                  <p:stCondLst>
                                    <p:cond delay="0"/>
                                  </p:stCondLst>
                                  <p:childTnLst>
                                    <p:set>
                                      <p:cBhvr>
                                        <p:cTn id="84" dur="1" fill="hold">
                                          <p:stCondLst>
                                            <p:cond delay="0"/>
                                          </p:stCondLst>
                                        </p:cTn>
                                        <p:tgtEl>
                                          <p:spTgt spid="71"/>
                                        </p:tgtEl>
                                        <p:attrNameLst>
                                          <p:attrName>style.visibility</p:attrName>
                                        </p:attrNameLst>
                                      </p:cBhvr>
                                      <p:to>
                                        <p:strVal val="visible"/>
                                      </p:to>
                                    </p:set>
                                  </p:childTnLst>
                                </p:cTn>
                              </p:par>
                              <p:par>
                                <p:cTn id="85" presetID="1" presetClass="entr" presetSubtype="0" fill="hold" grpId="0" nodeType="withEffect">
                                  <p:stCondLst>
                                    <p:cond delay="0"/>
                                  </p:stCondLst>
                                  <p:childTnLst>
                                    <p:set>
                                      <p:cBhvr>
                                        <p:cTn id="86" dur="1" fill="hold">
                                          <p:stCondLst>
                                            <p:cond delay="0"/>
                                          </p:stCondLst>
                                        </p:cTn>
                                        <p:tgtEl>
                                          <p:spTgt spid="72"/>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presetID="1" presetClass="entr" presetSubtype="0" fill="hold" nodeType="clickEffect">
                                  <p:stCondLst>
                                    <p:cond delay="0"/>
                                  </p:stCondLst>
                                  <p:childTnLst>
                                    <p:set>
                                      <p:cBhvr>
                                        <p:cTn id="90" dur="1" fill="hold">
                                          <p:stCondLst>
                                            <p:cond delay="0"/>
                                          </p:stCondLst>
                                        </p:cTn>
                                        <p:tgtEl>
                                          <p:spTgt spid="77"/>
                                        </p:tgtEl>
                                        <p:attrNameLst>
                                          <p:attrName>style.visibility</p:attrName>
                                        </p:attrNameLst>
                                      </p:cBhvr>
                                      <p:to>
                                        <p:strVal val="visible"/>
                                      </p:to>
                                    </p:set>
                                  </p:childTnLst>
                                </p:cTn>
                              </p:par>
                              <p:par>
                                <p:cTn id="91" presetID="1" presetClass="entr" presetSubtype="0" fill="hold" grpId="0" nodeType="withEffect">
                                  <p:stCondLst>
                                    <p:cond delay="0"/>
                                  </p:stCondLst>
                                  <p:childTnLst>
                                    <p:set>
                                      <p:cBhvr>
                                        <p:cTn id="92" dur="1" fill="hold">
                                          <p:stCondLst>
                                            <p:cond delay="0"/>
                                          </p:stCondLst>
                                        </p:cTn>
                                        <p:tgtEl>
                                          <p:spTgt spid="78"/>
                                        </p:tgtEl>
                                        <p:attrNameLst>
                                          <p:attrName>style.visibility</p:attrName>
                                        </p:attrNameLst>
                                      </p:cBhvr>
                                      <p:to>
                                        <p:strVal val="visible"/>
                                      </p:to>
                                    </p:set>
                                  </p:childTnLst>
                                </p:cTn>
                              </p:par>
                            </p:childTnLst>
                          </p:cTn>
                        </p:par>
                      </p:childTnLst>
                    </p:cTn>
                  </p:par>
                  <p:par>
                    <p:cTn id="93" fill="hold">
                      <p:stCondLst>
                        <p:cond delay="indefinite"/>
                      </p:stCondLst>
                      <p:childTnLst>
                        <p:par>
                          <p:cTn id="94" fill="hold">
                            <p:stCondLst>
                              <p:cond delay="0"/>
                            </p:stCondLst>
                            <p:childTnLst>
                              <p:par>
                                <p:cTn id="95" presetID="1" presetClass="entr" presetSubtype="0" fill="hold" grpId="0" nodeType="clickEffect">
                                  <p:stCondLst>
                                    <p:cond delay="0"/>
                                  </p:stCondLst>
                                  <p:childTnLst>
                                    <p:set>
                                      <p:cBhvr>
                                        <p:cTn id="96" dur="1" fill="hold">
                                          <p:stCondLst>
                                            <p:cond delay="0"/>
                                          </p:stCondLst>
                                        </p:cTn>
                                        <p:tgtEl>
                                          <p:spTgt spid="66"/>
                                        </p:tgtEl>
                                        <p:attrNameLst>
                                          <p:attrName>style.visibility</p:attrName>
                                        </p:attrNameLst>
                                      </p:cBhvr>
                                      <p:to>
                                        <p:strVal val="visible"/>
                                      </p:to>
                                    </p:set>
                                  </p:childTnLst>
                                </p:cTn>
                              </p:par>
                              <p:par>
                                <p:cTn id="97" presetID="1" presetClass="entr" presetSubtype="0" fill="hold" nodeType="withEffect">
                                  <p:stCondLst>
                                    <p:cond delay="0"/>
                                  </p:stCondLst>
                                  <p:childTnLst>
                                    <p:set>
                                      <p:cBhvr>
                                        <p:cTn id="98" dur="1" fill="hold">
                                          <p:stCondLst>
                                            <p:cond delay="0"/>
                                          </p:stCondLst>
                                        </p:cTn>
                                        <p:tgtEl>
                                          <p:spTgt spid="6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 grpId="0"/>
      <p:bldP spid="50" grpId="0"/>
      <p:bldP spid="52" grpId="0"/>
      <p:bldP spid="53" grpId="0"/>
      <p:bldP spid="54" grpId="0"/>
      <p:bldP spid="55" grpId="0"/>
      <p:bldP spid="56" grpId="0"/>
      <p:bldP spid="57" grpId="0"/>
      <p:bldP spid="58" grpId="0"/>
      <p:bldP spid="92" grpId="0"/>
      <p:bldP spid="93" grpId="0"/>
      <p:bldP spid="52275" grpId="0"/>
      <p:bldP spid="52277" grpId="0"/>
      <p:bldP spid="66" grpId="0"/>
      <p:bldP spid="68" grpId="0"/>
      <p:bldP spid="70" grpId="0"/>
      <p:bldP spid="72" grpId="0"/>
      <p:bldP spid="78"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Footer Placeholder 9"/>
          <p:cNvSpPr>
            <a:spLocks noGrp="1"/>
          </p:cNvSpPr>
          <p:nvPr>
            <p:ph type="ftr" sz="quarter" idx="11"/>
          </p:nvPr>
        </p:nvSpPr>
        <p:spPr bwMode="auto">
          <a:noFill/>
          <a:ln>
            <a:miter lim="800000"/>
            <a:headEnd/>
            <a:tailEnd/>
          </a:ln>
        </p:spPr>
        <p:txBody>
          <a:bodyPr/>
          <a:lstStyle/>
          <a:p>
            <a:r>
              <a:rPr lang="en-IN" altLang="en-US" smtClean="0"/>
              <a:t>Neelima Gupta, Dept. of Computer Sc., University of Delhi</a:t>
            </a:r>
            <a:endParaRPr lang="en-US" altLang="en-US"/>
          </a:p>
        </p:txBody>
      </p:sp>
      <p:sp>
        <p:nvSpPr>
          <p:cNvPr id="37890" name="Rectangle 2"/>
          <p:cNvSpPr>
            <a:spLocks noGrp="1" noChangeArrowheads="1"/>
          </p:cNvSpPr>
          <p:nvPr>
            <p:ph type="title"/>
          </p:nvPr>
        </p:nvSpPr>
        <p:spPr/>
        <p:txBody>
          <a:bodyPr>
            <a:normAutofit fontScale="90000"/>
          </a:bodyPr>
          <a:lstStyle/>
          <a:p>
            <a:pPr eaLnBrk="1" fontAlgn="auto" hangingPunct="1">
              <a:spcAft>
                <a:spcPts val="0"/>
              </a:spcAft>
              <a:defRPr/>
            </a:pPr>
            <a:r>
              <a:rPr lang="en-US" sz="3800">
                <a:solidFill>
                  <a:schemeClr val="tx2">
                    <a:satMod val="130000"/>
                  </a:schemeClr>
                </a:solidFill>
              </a:rPr>
              <a:t>Current Proposed Solution to handle collaborative attack</a:t>
            </a:r>
          </a:p>
        </p:txBody>
      </p:sp>
      <p:sp>
        <p:nvSpPr>
          <p:cNvPr id="79876" name="Rectangle 3"/>
          <p:cNvSpPr>
            <a:spLocks noGrp="1" noChangeArrowheads="1"/>
          </p:cNvSpPr>
          <p:nvPr>
            <p:ph idx="1"/>
          </p:nvPr>
        </p:nvSpPr>
        <p:spPr>
          <a:xfrm>
            <a:off x="533400" y="2362200"/>
            <a:ext cx="7924800" cy="2819400"/>
          </a:xfrm>
        </p:spPr>
        <p:txBody>
          <a:bodyPr/>
          <a:lstStyle/>
          <a:p>
            <a:pPr algn="just" eaLnBrk="1" hangingPunct="1">
              <a:buFont typeface="Wingdings" pitchFamily="2" charset="2"/>
              <a:buNone/>
            </a:pPr>
            <a:r>
              <a:rPr lang="en-US" sz="2600" smtClean="0"/>
              <a:t>    Weichao Wang, Bharat Bhargava, Yi Lu, and Xiaoxin Wu. Defending against wormhole attacks in mobile ad hoc networks. In Wiley Journal Wireless Communications and Mobile Computing (WCMC), volume 6, pages 483 –503. Wiley, 2006.</a:t>
            </a:r>
          </a:p>
          <a:p>
            <a:pPr eaLnBrk="1" hangingPunct="1">
              <a:buFont typeface="Wingdings" pitchFamily="2" charset="2"/>
              <a:buNone/>
            </a:pPr>
            <a:endParaRPr lang="en-US" smtClean="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Footer Placeholder 2"/>
          <p:cNvSpPr>
            <a:spLocks noGrp="1"/>
          </p:cNvSpPr>
          <p:nvPr>
            <p:ph type="ftr" sz="quarter" idx="11"/>
          </p:nvPr>
        </p:nvSpPr>
        <p:spPr bwMode="auto">
          <a:noFill/>
          <a:ln>
            <a:miter lim="800000"/>
            <a:headEnd/>
            <a:tailEnd/>
          </a:ln>
        </p:spPr>
        <p:txBody>
          <a:bodyPr/>
          <a:lstStyle/>
          <a:p>
            <a:r>
              <a:rPr lang="en-IN" altLang="en-US" smtClean="0"/>
              <a:t>Neelima Gupta, Dept. of Computer Sc., University of Delhi</a:t>
            </a:r>
            <a:endParaRPr lang="en-US" altLang="en-US"/>
          </a:p>
        </p:txBody>
      </p:sp>
      <p:sp>
        <p:nvSpPr>
          <p:cNvPr id="80899" name="Rectangle 4"/>
          <p:cNvSpPr>
            <a:spLocks noChangeArrowheads="1"/>
          </p:cNvSpPr>
          <p:nvPr/>
        </p:nvSpPr>
        <p:spPr bwMode="auto">
          <a:xfrm>
            <a:off x="1447800" y="1600200"/>
            <a:ext cx="2743200" cy="1295400"/>
          </a:xfrm>
          <a:prstGeom prst="rect">
            <a:avLst/>
          </a:prstGeom>
          <a:noFill/>
          <a:ln w="9525" algn="ctr">
            <a:solidFill>
              <a:schemeClr val="tx1"/>
            </a:solidFill>
            <a:miter lim="800000"/>
            <a:headEnd/>
            <a:tailEnd/>
          </a:ln>
        </p:spPr>
        <p:txBody>
          <a:bodyPr wrap="none" anchor="ctr"/>
          <a:lstStyle/>
          <a:p>
            <a:pPr algn="ctr"/>
            <a:r>
              <a:rPr lang="en-US" sz="2400">
                <a:latin typeface="Arial" charset="0"/>
              </a:rPr>
              <a:t>Monitoring /</a:t>
            </a:r>
          </a:p>
          <a:p>
            <a:pPr algn="ctr"/>
            <a:r>
              <a:rPr lang="en-US" sz="2400">
                <a:latin typeface="Arial" charset="0"/>
              </a:rPr>
              <a:t>characterizing</a:t>
            </a:r>
          </a:p>
        </p:txBody>
      </p:sp>
      <p:sp>
        <p:nvSpPr>
          <p:cNvPr id="80900" name="Rectangle 5"/>
          <p:cNvSpPr>
            <a:spLocks noChangeArrowheads="1"/>
          </p:cNvSpPr>
          <p:nvPr/>
        </p:nvSpPr>
        <p:spPr bwMode="auto">
          <a:xfrm>
            <a:off x="1524000" y="3962400"/>
            <a:ext cx="2133600" cy="1295400"/>
          </a:xfrm>
          <a:prstGeom prst="rect">
            <a:avLst/>
          </a:prstGeom>
          <a:noFill/>
          <a:ln w="9525" algn="ctr">
            <a:solidFill>
              <a:schemeClr val="tx1"/>
            </a:solidFill>
            <a:miter lim="800000"/>
            <a:headEnd/>
            <a:tailEnd/>
          </a:ln>
        </p:spPr>
        <p:txBody>
          <a:bodyPr wrap="none" anchor="ctr"/>
          <a:lstStyle/>
          <a:p>
            <a:pPr algn="ctr"/>
            <a:r>
              <a:rPr lang="en-US" sz="2400">
                <a:latin typeface="Arial" charset="0"/>
              </a:rPr>
              <a:t>Defense</a:t>
            </a:r>
          </a:p>
        </p:txBody>
      </p:sp>
      <p:sp>
        <p:nvSpPr>
          <p:cNvPr id="80901" name="Rectangle 6"/>
          <p:cNvSpPr>
            <a:spLocks noChangeArrowheads="1"/>
          </p:cNvSpPr>
          <p:nvPr/>
        </p:nvSpPr>
        <p:spPr bwMode="auto">
          <a:xfrm>
            <a:off x="5943600" y="1600200"/>
            <a:ext cx="2133600" cy="1295400"/>
          </a:xfrm>
          <a:prstGeom prst="rect">
            <a:avLst/>
          </a:prstGeom>
          <a:noFill/>
          <a:ln w="9525" algn="ctr">
            <a:solidFill>
              <a:schemeClr val="tx1"/>
            </a:solidFill>
            <a:miter lim="800000"/>
            <a:headEnd/>
            <a:tailEnd/>
          </a:ln>
        </p:spPr>
        <p:txBody>
          <a:bodyPr wrap="none" anchor="ctr"/>
          <a:lstStyle/>
          <a:p>
            <a:pPr algn="ctr"/>
            <a:r>
              <a:rPr lang="en-US" sz="2400">
                <a:latin typeface="Arial" charset="0"/>
              </a:rPr>
              <a:t>Classification</a:t>
            </a:r>
          </a:p>
        </p:txBody>
      </p:sp>
      <p:sp>
        <p:nvSpPr>
          <p:cNvPr id="80902" name="Line 8"/>
          <p:cNvSpPr>
            <a:spLocks noChangeShapeType="1"/>
          </p:cNvSpPr>
          <p:nvPr/>
        </p:nvSpPr>
        <p:spPr bwMode="auto">
          <a:xfrm>
            <a:off x="4191000" y="1981200"/>
            <a:ext cx="1752600" cy="0"/>
          </a:xfrm>
          <a:prstGeom prst="line">
            <a:avLst/>
          </a:prstGeom>
          <a:noFill/>
          <a:ln w="9525">
            <a:solidFill>
              <a:schemeClr val="tx1"/>
            </a:solidFill>
            <a:round/>
            <a:headEnd/>
            <a:tailEnd type="triangle" w="med" len="med"/>
          </a:ln>
        </p:spPr>
        <p:txBody>
          <a:bodyPr/>
          <a:lstStyle/>
          <a:p>
            <a:endParaRPr lang="en-US"/>
          </a:p>
        </p:txBody>
      </p:sp>
      <p:sp>
        <p:nvSpPr>
          <p:cNvPr id="80903" name="Line 9"/>
          <p:cNvSpPr>
            <a:spLocks noChangeShapeType="1"/>
          </p:cNvSpPr>
          <p:nvPr/>
        </p:nvSpPr>
        <p:spPr bwMode="auto">
          <a:xfrm flipV="1">
            <a:off x="2667000" y="2895600"/>
            <a:ext cx="0" cy="1066800"/>
          </a:xfrm>
          <a:prstGeom prst="line">
            <a:avLst/>
          </a:prstGeom>
          <a:noFill/>
          <a:ln w="9525">
            <a:solidFill>
              <a:schemeClr val="tx1"/>
            </a:solidFill>
            <a:round/>
            <a:headEnd/>
            <a:tailEnd type="triangle" w="med" len="med"/>
          </a:ln>
        </p:spPr>
        <p:txBody>
          <a:bodyPr/>
          <a:lstStyle/>
          <a:p>
            <a:endParaRPr lang="en-US"/>
          </a:p>
        </p:txBody>
      </p:sp>
      <p:sp>
        <p:nvSpPr>
          <p:cNvPr id="80904" name="Line 10"/>
          <p:cNvSpPr>
            <a:spLocks noChangeShapeType="1"/>
          </p:cNvSpPr>
          <p:nvPr/>
        </p:nvSpPr>
        <p:spPr bwMode="auto">
          <a:xfrm flipH="1">
            <a:off x="3657600" y="2895600"/>
            <a:ext cx="3200400" cy="1752600"/>
          </a:xfrm>
          <a:prstGeom prst="line">
            <a:avLst/>
          </a:prstGeom>
          <a:noFill/>
          <a:ln w="9525">
            <a:solidFill>
              <a:schemeClr val="tx1"/>
            </a:solidFill>
            <a:round/>
            <a:headEnd/>
            <a:tailEnd type="triangle" w="med" len="med"/>
          </a:ln>
        </p:spPr>
        <p:txBody>
          <a:bodyPr/>
          <a:lstStyle/>
          <a:p>
            <a:endParaRPr lang="en-US"/>
          </a:p>
        </p:txBody>
      </p:sp>
      <p:sp>
        <p:nvSpPr>
          <p:cNvPr id="80905" name="Line 11"/>
          <p:cNvSpPr>
            <a:spLocks noChangeShapeType="1"/>
          </p:cNvSpPr>
          <p:nvPr/>
        </p:nvSpPr>
        <p:spPr bwMode="auto">
          <a:xfrm flipH="1">
            <a:off x="4191000" y="2514600"/>
            <a:ext cx="1752600" cy="0"/>
          </a:xfrm>
          <a:prstGeom prst="line">
            <a:avLst/>
          </a:prstGeom>
          <a:noFill/>
          <a:ln w="9525">
            <a:solidFill>
              <a:schemeClr val="tx1"/>
            </a:solidFill>
            <a:round/>
            <a:headEnd/>
            <a:tailEnd type="triangle" w="med" len="med"/>
          </a:ln>
        </p:spPr>
        <p:txBody>
          <a:bodyPr/>
          <a:lstStyle/>
          <a:p>
            <a:endParaRPr lang="en-US"/>
          </a:p>
        </p:txBody>
      </p:sp>
      <p:sp>
        <p:nvSpPr>
          <p:cNvPr id="80906" name="Freeform 12"/>
          <p:cNvSpPr>
            <a:spLocks/>
          </p:cNvSpPr>
          <p:nvPr/>
        </p:nvSpPr>
        <p:spPr bwMode="auto">
          <a:xfrm>
            <a:off x="533400" y="762000"/>
            <a:ext cx="2133600" cy="1625600"/>
          </a:xfrm>
          <a:custGeom>
            <a:avLst/>
            <a:gdLst>
              <a:gd name="T0" fmla="*/ 2147483647 w 1344"/>
              <a:gd name="T1" fmla="*/ 2147483647 h 1024"/>
              <a:gd name="T2" fmla="*/ 2147483647 w 1344"/>
              <a:gd name="T3" fmla="*/ 2147483647 h 1024"/>
              <a:gd name="T4" fmla="*/ 2147483647 w 1344"/>
              <a:gd name="T5" fmla="*/ 2147483647 h 1024"/>
              <a:gd name="T6" fmla="*/ 2147483647 w 1344"/>
              <a:gd name="T7" fmla="*/ 2147483647 h 1024"/>
              <a:gd name="T8" fmla="*/ 0 60000 65536"/>
              <a:gd name="T9" fmla="*/ 0 60000 65536"/>
              <a:gd name="T10" fmla="*/ 0 60000 65536"/>
              <a:gd name="T11" fmla="*/ 0 60000 65536"/>
              <a:gd name="T12" fmla="*/ 0 w 1344"/>
              <a:gd name="T13" fmla="*/ 0 h 1024"/>
              <a:gd name="T14" fmla="*/ 1344 w 1344"/>
              <a:gd name="T15" fmla="*/ 1024 h 1024"/>
            </a:gdLst>
            <a:ahLst/>
            <a:cxnLst>
              <a:cxn ang="T8">
                <a:pos x="T0" y="T1"/>
              </a:cxn>
              <a:cxn ang="T9">
                <a:pos x="T2" y="T3"/>
              </a:cxn>
              <a:cxn ang="T10">
                <a:pos x="T4" y="T5"/>
              </a:cxn>
              <a:cxn ang="T11">
                <a:pos x="T6" y="T7"/>
              </a:cxn>
            </a:cxnLst>
            <a:rect l="T12" t="T13" r="T14" b="T15"/>
            <a:pathLst>
              <a:path w="1344" h="1024">
                <a:moveTo>
                  <a:pt x="576" y="1024"/>
                </a:moveTo>
                <a:cubicBezTo>
                  <a:pt x="288" y="820"/>
                  <a:pt x="0" y="616"/>
                  <a:pt x="48" y="448"/>
                </a:cubicBezTo>
                <a:cubicBezTo>
                  <a:pt x="96" y="280"/>
                  <a:pt x="648" y="0"/>
                  <a:pt x="864" y="16"/>
                </a:cubicBezTo>
                <a:cubicBezTo>
                  <a:pt x="1080" y="32"/>
                  <a:pt x="1212" y="288"/>
                  <a:pt x="1344" y="544"/>
                </a:cubicBezTo>
              </a:path>
            </a:pathLst>
          </a:custGeom>
          <a:noFill/>
          <a:ln w="9525">
            <a:solidFill>
              <a:schemeClr val="tx1"/>
            </a:solidFill>
            <a:round/>
            <a:headEnd/>
            <a:tailEnd type="triangle" w="med" len="med"/>
          </a:ln>
        </p:spPr>
        <p:txBody>
          <a:bodyPr/>
          <a:lstStyle/>
          <a:p>
            <a:endParaRPr lang="en-US"/>
          </a:p>
        </p:txBody>
      </p:sp>
      <p:sp>
        <p:nvSpPr>
          <p:cNvPr id="80907" name="Text Box 13"/>
          <p:cNvSpPr txBox="1">
            <a:spLocks noChangeArrowheads="1"/>
          </p:cNvSpPr>
          <p:nvPr/>
        </p:nvSpPr>
        <p:spPr bwMode="auto">
          <a:xfrm>
            <a:off x="838200" y="1143000"/>
            <a:ext cx="1447800" cy="366713"/>
          </a:xfrm>
          <a:prstGeom prst="rect">
            <a:avLst/>
          </a:prstGeom>
          <a:noFill/>
          <a:ln w="9525" algn="ctr">
            <a:noFill/>
            <a:miter lim="800000"/>
            <a:headEnd/>
            <a:tailEnd/>
          </a:ln>
        </p:spPr>
        <p:txBody>
          <a:bodyPr>
            <a:spAutoFit/>
          </a:bodyPr>
          <a:lstStyle/>
          <a:p>
            <a:pPr>
              <a:spcBef>
                <a:spcPct val="50000"/>
              </a:spcBef>
            </a:pPr>
            <a:r>
              <a:rPr lang="en-US">
                <a:latin typeface="Arial" charset="0"/>
              </a:rPr>
              <a:t>No anomaly</a:t>
            </a:r>
          </a:p>
        </p:txBody>
      </p:sp>
      <p:sp>
        <p:nvSpPr>
          <p:cNvPr id="80908" name="Text Box 14"/>
          <p:cNvSpPr txBox="1">
            <a:spLocks noChangeArrowheads="1"/>
          </p:cNvSpPr>
          <p:nvPr/>
        </p:nvSpPr>
        <p:spPr bwMode="auto">
          <a:xfrm>
            <a:off x="4343400" y="1600200"/>
            <a:ext cx="1371600" cy="366713"/>
          </a:xfrm>
          <a:prstGeom prst="rect">
            <a:avLst/>
          </a:prstGeom>
          <a:noFill/>
          <a:ln w="9525" algn="ctr">
            <a:noFill/>
            <a:miter lim="800000"/>
            <a:headEnd/>
            <a:tailEnd/>
          </a:ln>
        </p:spPr>
        <p:txBody>
          <a:bodyPr>
            <a:spAutoFit/>
          </a:bodyPr>
          <a:lstStyle/>
          <a:p>
            <a:pPr>
              <a:spcBef>
                <a:spcPct val="50000"/>
              </a:spcBef>
            </a:pPr>
            <a:r>
              <a:rPr lang="en-US">
                <a:latin typeface="Arial" charset="0"/>
              </a:rPr>
              <a:t>anomaly</a:t>
            </a:r>
          </a:p>
        </p:txBody>
      </p:sp>
      <p:sp>
        <p:nvSpPr>
          <p:cNvPr id="80909" name="Text Box 15"/>
          <p:cNvSpPr txBox="1">
            <a:spLocks noChangeArrowheads="1"/>
          </p:cNvSpPr>
          <p:nvPr/>
        </p:nvSpPr>
        <p:spPr bwMode="auto">
          <a:xfrm>
            <a:off x="4343400" y="2590800"/>
            <a:ext cx="1371600" cy="641350"/>
          </a:xfrm>
          <a:prstGeom prst="rect">
            <a:avLst/>
          </a:prstGeom>
          <a:noFill/>
          <a:ln w="9525" algn="ctr">
            <a:noFill/>
            <a:miter lim="800000"/>
            <a:headEnd/>
            <a:tailEnd/>
          </a:ln>
        </p:spPr>
        <p:txBody>
          <a:bodyPr>
            <a:spAutoFit/>
          </a:bodyPr>
          <a:lstStyle/>
          <a:p>
            <a:pPr>
              <a:spcBef>
                <a:spcPct val="50000"/>
              </a:spcBef>
            </a:pPr>
            <a:r>
              <a:rPr lang="en-US">
                <a:latin typeface="Arial" charset="0"/>
              </a:rPr>
              <a:t>Negligible anomaly</a:t>
            </a:r>
          </a:p>
        </p:txBody>
      </p:sp>
      <p:sp>
        <p:nvSpPr>
          <p:cNvPr id="80910" name="Text Box 16"/>
          <p:cNvSpPr txBox="1">
            <a:spLocks noChangeArrowheads="1"/>
          </p:cNvSpPr>
          <p:nvPr/>
        </p:nvSpPr>
        <p:spPr bwMode="auto">
          <a:xfrm>
            <a:off x="1066800" y="3276600"/>
            <a:ext cx="1447800" cy="641350"/>
          </a:xfrm>
          <a:prstGeom prst="rect">
            <a:avLst/>
          </a:prstGeom>
          <a:noFill/>
          <a:ln w="9525" algn="ctr">
            <a:noFill/>
            <a:miter lim="800000"/>
            <a:headEnd/>
            <a:tailEnd/>
          </a:ln>
        </p:spPr>
        <p:txBody>
          <a:bodyPr>
            <a:spAutoFit/>
          </a:bodyPr>
          <a:lstStyle/>
          <a:p>
            <a:pPr>
              <a:spcBef>
                <a:spcPct val="50000"/>
              </a:spcBef>
            </a:pPr>
            <a:r>
              <a:rPr lang="en-US">
                <a:latin typeface="Arial" charset="0"/>
              </a:rPr>
              <a:t>Attack handled</a:t>
            </a:r>
          </a:p>
        </p:txBody>
      </p:sp>
      <p:sp>
        <p:nvSpPr>
          <p:cNvPr id="80911" name="Text Box 17"/>
          <p:cNvSpPr txBox="1">
            <a:spLocks noChangeArrowheads="1"/>
          </p:cNvSpPr>
          <p:nvPr/>
        </p:nvSpPr>
        <p:spPr bwMode="auto">
          <a:xfrm rot="-1530301">
            <a:off x="4953000" y="3810000"/>
            <a:ext cx="1447800" cy="641350"/>
          </a:xfrm>
          <a:prstGeom prst="rect">
            <a:avLst/>
          </a:prstGeom>
          <a:noFill/>
          <a:ln w="9525" algn="ctr">
            <a:noFill/>
            <a:miter lim="800000"/>
            <a:headEnd/>
            <a:tailEnd/>
          </a:ln>
        </p:spPr>
        <p:txBody>
          <a:bodyPr>
            <a:spAutoFit/>
          </a:bodyPr>
          <a:lstStyle/>
          <a:p>
            <a:pPr>
              <a:spcBef>
                <a:spcPct val="50000"/>
              </a:spcBef>
            </a:pPr>
            <a:r>
              <a:rPr lang="en-US">
                <a:latin typeface="Arial" charset="0"/>
              </a:rPr>
              <a:t>Attack detected</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1432560" y="0"/>
            <a:ext cx="7406640" cy="1447800"/>
          </a:xfrm>
        </p:spPr>
        <p:txBody>
          <a:bodyPr/>
          <a:lstStyle/>
          <a:p>
            <a:r>
              <a:rPr lang="en-US" dirty="0" smtClean="0"/>
              <a:t>Challenges</a:t>
            </a:r>
            <a:endParaRPr lang="en-IN" dirty="0"/>
          </a:p>
        </p:txBody>
      </p:sp>
      <p:sp>
        <p:nvSpPr>
          <p:cNvPr id="4" name="Subtitle 3"/>
          <p:cNvSpPr>
            <a:spLocks noGrp="1"/>
          </p:cNvSpPr>
          <p:nvPr>
            <p:ph type="subTitle" idx="1"/>
          </p:nvPr>
        </p:nvSpPr>
        <p:spPr>
          <a:xfrm>
            <a:off x="1432560" y="1752600"/>
            <a:ext cx="7406640" cy="6172200"/>
          </a:xfrm>
        </p:spPr>
        <p:txBody>
          <a:bodyPr/>
          <a:lstStyle/>
          <a:p>
            <a:r>
              <a:rPr lang="en-US" dirty="0" smtClean="0"/>
              <a:t>Two much of overhead  in</a:t>
            </a:r>
          </a:p>
          <a:p>
            <a:pPr>
              <a:buFont typeface="Arial" pitchFamily="34" charset="0"/>
              <a:buChar char="•"/>
            </a:pPr>
            <a:r>
              <a:rPr lang="en-US" dirty="0" smtClean="0"/>
              <a:t> monitoring even if no attack is present.</a:t>
            </a:r>
          </a:p>
          <a:p>
            <a:pPr>
              <a:buFont typeface="Arial" pitchFamily="34" charset="0"/>
              <a:buChar char="•"/>
            </a:pPr>
            <a:r>
              <a:rPr lang="en-US" dirty="0" smtClean="0"/>
              <a:t> in isolating the malicious nodes recursively.</a:t>
            </a:r>
          </a:p>
          <a:p>
            <a:r>
              <a:rPr lang="en-US" dirty="0" smtClean="0">
                <a:solidFill>
                  <a:srgbClr val="0070C0"/>
                </a:solidFill>
              </a:rPr>
              <a:t>We propose:</a:t>
            </a:r>
          </a:p>
          <a:p>
            <a:pPr marL="541782" indent="-514350">
              <a:buFont typeface="+mj-lt"/>
              <a:buAutoNum type="arabicPeriod"/>
            </a:pPr>
            <a:r>
              <a:rPr lang="en-US" dirty="0" smtClean="0"/>
              <a:t>Get a count of the packets received from the destination.</a:t>
            </a:r>
          </a:p>
          <a:p>
            <a:pPr marL="541782" indent="-514350">
              <a:buFont typeface="+mj-lt"/>
              <a:buAutoNum type="arabicPeriod"/>
            </a:pPr>
            <a:r>
              <a:rPr lang="en-US" dirty="0" smtClean="0"/>
              <a:t>If the count is less than a threshold then monitor.</a:t>
            </a:r>
          </a:p>
          <a:p>
            <a:pPr marL="541782" indent="-514350">
              <a:buFont typeface="+mj-lt"/>
              <a:buAutoNum type="arabicPeriod"/>
            </a:pPr>
            <a:r>
              <a:rPr lang="en-US" dirty="0" smtClean="0"/>
              <a:t>If a node drops more than a certain threshold,  declare it to be malicious. If more than one node drops packet, their sum is compared against the threshold. If greater, both the nodes are </a:t>
            </a:r>
            <a:r>
              <a:rPr lang="en-US" dirty="0" err="1" smtClean="0"/>
              <a:t>delcared</a:t>
            </a:r>
            <a:r>
              <a:rPr lang="en-US" dirty="0" smtClean="0"/>
              <a:t> to be malicious</a:t>
            </a:r>
          </a:p>
          <a:p>
            <a:endParaRPr lang="en-US" dirty="0" smtClean="0"/>
          </a:p>
          <a:p>
            <a:endParaRPr lang="en-US" dirty="0" smtClean="0"/>
          </a:p>
          <a:p>
            <a:r>
              <a:rPr lang="en-US" dirty="0" smtClean="0"/>
              <a:t> </a:t>
            </a:r>
            <a:endParaRPr lang="en-IN" dirty="0"/>
          </a:p>
        </p:txBody>
      </p:sp>
      <p:sp>
        <p:nvSpPr>
          <p:cNvPr id="2" name="Footer Placeholder 1"/>
          <p:cNvSpPr>
            <a:spLocks noGrp="1"/>
          </p:cNvSpPr>
          <p:nvPr>
            <p:ph type="ftr" sz="quarter" idx="11"/>
          </p:nvPr>
        </p:nvSpPr>
        <p:spPr/>
        <p:txBody>
          <a:bodyPr/>
          <a:lstStyle/>
          <a:p>
            <a:pPr>
              <a:defRPr/>
            </a:pPr>
            <a:r>
              <a:rPr lang="en-IN" altLang="en-US" smtClean="0"/>
              <a:t>Neelima Gupta, Dept. of Computer Sc., University of Delhi</a:t>
            </a:r>
            <a:endParaRPr lang="en-US" altLang="en-US"/>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pPr algn="ctr">
              <a:buNone/>
            </a:pPr>
            <a:endParaRPr lang="en-US" dirty="0" smtClean="0"/>
          </a:p>
          <a:p>
            <a:pPr algn="ctr">
              <a:buNone/>
            </a:pPr>
            <a:endParaRPr lang="en-US" dirty="0" smtClean="0"/>
          </a:p>
          <a:p>
            <a:pPr algn="ctr">
              <a:buNone/>
            </a:pPr>
            <a:endParaRPr lang="en-US" smtClean="0"/>
          </a:p>
          <a:p>
            <a:pPr algn="ctr">
              <a:buNone/>
            </a:pPr>
            <a:r>
              <a:rPr lang="en-US" smtClean="0"/>
              <a:t>NEED </a:t>
            </a:r>
            <a:r>
              <a:rPr lang="en-US" dirty="0" smtClean="0"/>
              <a:t>TO THINK DIFFERENTLY</a:t>
            </a:r>
            <a:endParaRPr lang="en-IN" dirty="0"/>
          </a:p>
        </p:txBody>
      </p:sp>
      <p:sp>
        <p:nvSpPr>
          <p:cNvPr id="4" name="Footer Placeholder 3"/>
          <p:cNvSpPr>
            <a:spLocks noGrp="1"/>
          </p:cNvSpPr>
          <p:nvPr>
            <p:ph type="ftr" sz="quarter" idx="11"/>
          </p:nvPr>
        </p:nvSpPr>
        <p:spPr/>
        <p:txBody>
          <a:bodyPr/>
          <a:lstStyle/>
          <a:p>
            <a:pPr>
              <a:defRPr/>
            </a:pPr>
            <a:r>
              <a:rPr lang="en-IN" altLang="en-US" smtClean="0"/>
              <a:t>Neelima Gupta, Dept. of Computer Sc., University of Delhi</a:t>
            </a:r>
            <a:endParaRPr lang="en-US" altLang="en-US"/>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Footer Placeholder 2"/>
          <p:cNvSpPr>
            <a:spLocks noGrp="1"/>
          </p:cNvSpPr>
          <p:nvPr>
            <p:ph type="ftr" sz="quarter" idx="11"/>
          </p:nvPr>
        </p:nvSpPr>
        <p:spPr bwMode="auto">
          <a:noFill/>
          <a:ln>
            <a:miter lim="800000"/>
            <a:headEnd/>
            <a:tailEnd/>
          </a:ln>
        </p:spPr>
        <p:txBody>
          <a:bodyPr/>
          <a:lstStyle/>
          <a:p>
            <a:r>
              <a:rPr lang="en-IN" altLang="en-US" smtClean="0"/>
              <a:t>Neelima Gupta, Dept. of Computer Sc., University of Delhi</a:t>
            </a:r>
            <a:endParaRPr lang="en-US" altLang="en-US"/>
          </a:p>
        </p:txBody>
      </p:sp>
      <p:sp>
        <p:nvSpPr>
          <p:cNvPr id="2" name="Title 1"/>
          <p:cNvSpPr>
            <a:spLocks noGrp="1"/>
          </p:cNvSpPr>
          <p:nvPr>
            <p:ph type="title" idx="4294967295"/>
          </p:nvPr>
        </p:nvSpPr>
        <p:spPr>
          <a:xfrm>
            <a:off x="1219200" y="2438400"/>
            <a:ext cx="7499350" cy="1143000"/>
          </a:xfrm>
        </p:spPr>
        <p:txBody>
          <a:bodyPr/>
          <a:lstStyle/>
          <a:p>
            <a:pPr algn="ctr" eaLnBrk="1" hangingPunct="1">
              <a:defRPr/>
            </a:pPr>
            <a:r>
              <a:rPr lang="en-US" sz="6000" dirty="0" smtClean="0"/>
              <a:t>Thank You!!!</a:t>
            </a:r>
            <a:endParaRPr lang="en-US" sz="60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Footer Placeholder 2"/>
          <p:cNvSpPr>
            <a:spLocks noGrp="1"/>
          </p:cNvSpPr>
          <p:nvPr>
            <p:ph type="ftr" sz="quarter" idx="11"/>
          </p:nvPr>
        </p:nvSpPr>
        <p:spPr bwMode="auto">
          <a:noFill/>
          <a:ln>
            <a:miter lim="800000"/>
            <a:headEnd/>
            <a:tailEnd/>
          </a:ln>
        </p:spPr>
        <p:txBody>
          <a:bodyPr/>
          <a:lstStyle/>
          <a:p>
            <a:r>
              <a:rPr lang="en-IN" altLang="en-US" smtClean="0"/>
              <a:t>Neelima Gupta, Dept. of Computer Sc., University of Delhi</a:t>
            </a:r>
            <a:endParaRPr lang="en-US" altLang="en-US"/>
          </a:p>
        </p:txBody>
      </p:sp>
      <p:sp>
        <p:nvSpPr>
          <p:cNvPr id="18435" name="Rectangle 4"/>
          <p:cNvSpPr>
            <a:spLocks noChangeArrowheads="1"/>
          </p:cNvSpPr>
          <p:nvPr/>
        </p:nvSpPr>
        <p:spPr bwMode="auto">
          <a:xfrm>
            <a:off x="685800" y="609600"/>
            <a:ext cx="7772400" cy="1143000"/>
          </a:xfrm>
          <a:prstGeom prst="rect">
            <a:avLst/>
          </a:prstGeom>
          <a:noFill/>
          <a:ln w="9525">
            <a:noFill/>
            <a:miter lim="800000"/>
            <a:headEnd/>
            <a:tailEnd/>
          </a:ln>
        </p:spPr>
        <p:txBody>
          <a:bodyPr anchor="ctr"/>
          <a:lstStyle/>
          <a:p>
            <a:r>
              <a:rPr lang="en-US" sz="4200">
                <a:solidFill>
                  <a:schemeClr val="tx2"/>
                </a:solidFill>
                <a:latin typeface="Garamond" pitchFamily="18" charset="0"/>
              </a:rPr>
              <a:t>Worm Hole Attack:</a:t>
            </a:r>
          </a:p>
        </p:txBody>
      </p:sp>
      <p:sp>
        <p:nvSpPr>
          <p:cNvPr id="18436" name="Rectangle 5"/>
          <p:cNvSpPr>
            <a:spLocks noChangeArrowheads="1"/>
          </p:cNvSpPr>
          <p:nvPr/>
        </p:nvSpPr>
        <p:spPr bwMode="auto">
          <a:xfrm>
            <a:off x="457200" y="1600200"/>
            <a:ext cx="8305800" cy="1295400"/>
          </a:xfrm>
          <a:prstGeom prst="rect">
            <a:avLst/>
          </a:prstGeom>
          <a:noFill/>
          <a:ln w="9525">
            <a:noFill/>
            <a:miter lim="800000"/>
            <a:headEnd/>
            <a:tailEnd/>
          </a:ln>
        </p:spPr>
        <p:txBody>
          <a:bodyPr/>
          <a:lstStyle/>
          <a:p>
            <a:pPr marL="342900" indent="-342900" algn="just">
              <a:lnSpc>
                <a:spcPct val="90000"/>
              </a:lnSpc>
              <a:spcBef>
                <a:spcPct val="20000"/>
              </a:spcBef>
              <a:buClr>
                <a:schemeClr val="accent1"/>
              </a:buClr>
              <a:buSzPct val="65000"/>
              <a:buFont typeface="Wingdings" pitchFamily="2" charset="2"/>
              <a:buChar char="n"/>
            </a:pPr>
            <a:r>
              <a:rPr lang="en-US" sz="2600">
                <a:latin typeface="Arial" charset="0"/>
              </a:rPr>
              <a:t>Malicious nodes eavesdrops the packets, tunnel them to another location in the network and retransmit them at the other end.</a:t>
            </a:r>
          </a:p>
        </p:txBody>
      </p:sp>
      <p:sp>
        <p:nvSpPr>
          <p:cNvPr id="2" name="Oval 5"/>
          <p:cNvSpPr/>
          <p:nvPr/>
        </p:nvSpPr>
        <p:spPr>
          <a:xfrm>
            <a:off x="1295400" y="3200400"/>
            <a:ext cx="609600" cy="6096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2800" dirty="0">
              <a:solidFill>
                <a:schemeClr val="tx1"/>
              </a:solidFill>
            </a:endParaRPr>
          </a:p>
        </p:txBody>
      </p:sp>
      <p:sp>
        <p:nvSpPr>
          <p:cNvPr id="3" name="Oval 5"/>
          <p:cNvSpPr/>
          <p:nvPr/>
        </p:nvSpPr>
        <p:spPr>
          <a:xfrm>
            <a:off x="3733800" y="3657600"/>
            <a:ext cx="609600" cy="6096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2800" dirty="0">
              <a:solidFill>
                <a:schemeClr val="tx1"/>
              </a:solidFill>
            </a:endParaRPr>
          </a:p>
        </p:txBody>
      </p:sp>
      <p:sp>
        <p:nvSpPr>
          <p:cNvPr id="4" name="Oval 5"/>
          <p:cNvSpPr/>
          <p:nvPr/>
        </p:nvSpPr>
        <p:spPr>
          <a:xfrm>
            <a:off x="2590800" y="3505200"/>
            <a:ext cx="685800" cy="6096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b="1">
                <a:solidFill>
                  <a:schemeClr val="tx1"/>
                </a:solidFill>
                <a:latin typeface="Times New Roman" pitchFamily="18" charset="0"/>
              </a:rPr>
              <a:t>M1</a:t>
            </a:r>
          </a:p>
        </p:txBody>
      </p:sp>
      <p:sp>
        <p:nvSpPr>
          <p:cNvPr id="5" name="Oval 5"/>
          <p:cNvSpPr/>
          <p:nvPr/>
        </p:nvSpPr>
        <p:spPr>
          <a:xfrm>
            <a:off x="5105400" y="5562600"/>
            <a:ext cx="609600" cy="6096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2800" dirty="0">
              <a:solidFill>
                <a:schemeClr val="tx1"/>
              </a:solidFill>
            </a:endParaRPr>
          </a:p>
        </p:txBody>
      </p:sp>
      <p:sp>
        <p:nvSpPr>
          <p:cNvPr id="7" name="Oval 5"/>
          <p:cNvSpPr/>
          <p:nvPr/>
        </p:nvSpPr>
        <p:spPr>
          <a:xfrm>
            <a:off x="7239000" y="3581400"/>
            <a:ext cx="685800" cy="6858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b="1">
                <a:solidFill>
                  <a:schemeClr val="tx1"/>
                </a:solidFill>
                <a:latin typeface="Times New Roman" pitchFamily="18" charset="0"/>
              </a:rPr>
              <a:t>M2</a:t>
            </a:r>
          </a:p>
        </p:txBody>
      </p:sp>
      <p:sp>
        <p:nvSpPr>
          <p:cNvPr id="8" name="Oval 5"/>
          <p:cNvSpPr/>
          <p:nvPr/>
        </p:nvSpPr>
        <p:spPr>
          <a:xfrm>
            <a:off x="6858000" y="5562600"/>
            <a:ext cx="609600" cy="6096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2800" dirty="0">
              <a:solidFill>
                <a:schemeClr val="tx1"/>
              </a:solidFill>
            </a:endParaRPr>
          </a:p>
        </p:txBody>
      </p:sp>
      <p:sp>
        <p:nvSpPr>
          <p:cNvPr id="10" name="Oval 5"/>
          <p:cNvSpPr/>
          <p:nvPr/>
        </p:nvSpPr>
        <p:spPr>
          <a:xfrm>
            <a:off x="3200400" y="5562600"/>
            <a:ext cx="609600" cy="6096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2800" dirty="0">
              <a:solidFill>
                <a:schemeClr val="tx1"/>
              </a:solidFill>
            </a:endParaRPr>
          </a:p>
        </p:txBody>
      </p:sp>
      <p:sp>
        <p:nvSpPr>
          <p:cNvPr id="11" name="Oval 5"/>
          <p:cNvSpPr/>
          <p:nvPr/>
        </p:nvSpPr>
        <p:spPr>
          <a:xfrm>
            <a:off x="6553200" y="4343400"/>
            <a:ext cx="609600" cy="6096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2800" dirty="0">
              <a:solidFill>
                <a:schemeClr val="tx1"/>
              </a:solidFill>
            </a:endParaRPr>
          </a:p>
        </p:txBody>
      </p:sp>
      <p:sp>
        <p:nvSpPr>
          <p:cNvPr id="12" name="Oval 5"/>
          <p:cNvSpPr/>
          <p:nvPr/>
        </p:nvSpPr>
        <p:spPr>
          <a:xfrm>
            <a:off x="1524000" y="5257800"/>
            <a:ext cx="609600" cy="6096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2800" dirty="0">
              <a:solidFill>
                <a:schemeClr val="tx1"/>
              </a:solidFill>
            </a:endParaRPr>
          </a:p>
        </p:txBody>
      </p:sp>
      <p:sp>
        <p:nvSpPr>
          <p:cNvPr id="13" name="Oval 5"/>
          <p:cNvSpPr/>
          <p:nvPr/>
        </p:nvSpPr>
        <p:spPr>
          <a:xfrm>
            <a:off x="5410200" y="3733800"/>
            <a:ext cx="609600" cy="6096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2800" dirty="0">
              <a:solidFill>
                <a:schemeClr val="tx1"/>
              </a:solidFill>
            </a:endParaRPr>
          </a:p>
        </p:txBody>
      </p:sp>
      <p:cxnSp>
        <p:nvCxnSpPr>
          <p:cNvPr id="18447" name="AutoShape 18"/>
          <p:cNvCxnSpPr>
            <a:cxnSpLocks noChangeShapeType="1"/>
          </p:cNvCxnSpPr>
          <p:nvPr/>
        </p:nvCxnSpPr>
        <p:spPr bwMode="auto">
          <a:xfrm rot="5400000" flipV="1">
            <a:off x="5048250" y="1377950"/>
            <a:ext cx="176213" cy="4405313"/>
          </a:xfrm>
          <a:prstGeom prst="curvedConnector3">
            <a:avLst>
              <a:gd name="adj1" fmla="val -122523"/>
            </a:avLst>
          </a:prstGeom>
          <a:noFill/>
          <a:ln w="9525">
            <a:solidFill>
              <a:schemeClr val="tx1"/>
            </a:solidFill>
            <a:prstDash val="lgDash"/>
            <a:round/>
            <a:headEnd/>
            <a:tailEnd type="triangle" w="med" len="med"/>
          </a:ln>
        </p:spPr>
      </p:cxnSp>
      <p:sp>
        <p:nvSpPr>
          <p:cNvPr id="18448" name="Line 19"/>
          <p:cNvSpPr>
            <a:spLocks noChangeShapeType="1"/>
          </p:cNvSpPr>
          <p:nvPr/>
        </p:nvSpPr>
        <p:spPr bwMode="auto">
          <a:xfrm flipV="1">
            <a:off x="914400" y="3733800"/>
            <a:ext cx="457200" cy="381000"/>
          </a:xfrm>
          <a:prstGeom prst="line">
            <a:avLst/>
          </a:prstGeom>
          <a:noFill/>
          <a:ln w="9525">
            <a:solidFill>
              <a:schemeClr val="tx1"/>
            </a:solidFill>
            <a:round/>
            <a:headEnd/>
            <a:tailEnd type="triangle" w="med" len="med"/>
          </a:ln>
        </p:spPr>
        <p:txBody>
          <a:bodyPr/>
          <a:lstStyle/>
          <a:p>
            <a:endParaRPr lang="en-US"/>
          </a:p>
        </p:txBody>
      </p:sp>
      <p:sp>
        <p:nvSpPr>
          <p:cNvPr id="18449" name="Line 20"/>
          <p:cNvSpPr>
            <a:spLocks noChangeShapeType="1"/>
          </p:cNvSpPr>
          <p:nvPr/>
        </p:nvSpPr>
        <p:spPr bwMode="auto">
          <a:xfrm>
            <a:off x="5715000" y="6019800"/>
            <a:ext cx="1143000" cy="0"/>
          </a:xfrm>
          <a:prstGeom prst="line">
            <a:avLst/>
          </a:prstGeom>
          <a:noFill/>
          <a:ln w="9525">
            <a:solidFill>
              <a:schemeClr val="tx1"/>
            </a:solidFill>
            <a:round/>
            <a:headEnd/>
            <a:tailEnd type="triangle" w="med" len="med"/>
          </a:ln>
        </p:spPr>
        <p:txBody>
          <a:bodyPr/>
          <a:lstStyle/>
          <a:p>
            <a:endParaRPr lang="en-US"/>
          </a:p>
        </p:txBody>
      </p:sp>
      <p:sp>
        <p:nvSpPr>
          <p:cNvPr id="18450" name="Line 21"/>
          <p:cNvSpPr>
            <a:spLocks noChangeShapeType="1"/>
          </p:cNvSpPr>
          <p:nvPr/>
        </p:nvSpPr>
        <p:spPr bwMode="auto">
          <a:xfrm>
            <a:off x="3810000" y="6019800"/>
            <a:ext cx="1371600" cy="0"/>
          </a:xfrm>
          <a:prstGeom prst="line">
            <a:avLst/>
          </a:prstGeom>
          <a:noFill/>
          <a:ln w="9525">
            <a:solidFill>
              <a:schemeClr val="tx1"/>
            </a:solidFill>
            <a:round/>
            <a:headEnd/>
            <a:tailEnd type="triangle" w="med" len="med"/>
          </a:ln>
        </p:spPr>
        <p:txBody>
          <a:bodyPr/>
          <a:lstStyle/>
          <a:p>
            <a:endParaRPr lang="en-US"/>
          </a:p>
        </p:txBody>
      </p:sp>
      <p:sp>
        <p:nvSpPr>
          <p:cNvPr id="18451" name="Line 22"/>
          <p:cNvSpPr>
            <a:spLocks noChangeShapeType="1"/>
          </p:cNvSpPr>
          <p:nvPr/>
        </p:nvSpPr>
        <p:spPr bwMode="auto">
          <a:xfrm>
            <a:off x="2133600" y="5715000"/>
            <a:ext cx="1066800" cy="228600"/>
          </a:xfrm>
          <a:prstGeom prst="line">
            <a:avLst/>
          </a:prstGeom>
          <a:noFill/>
          <a:ln w="9525">
            <a:solidFill>
              <a:schemeClr val="tx1"/>
            </a:solidFill>
            <a:round/>
            <a:headEnd/>
            <a:tailEnd type="triangle" w="med" len="med"/>
          </a:ln>
        </p:spPr>
        <p:txBody>
          <a:bodyPr/>
          <a:lstStyle/>
          <a:p>
            <a:endParaRPr lang="en-US"/>
          </a:p>
        </p:txBody>
      </p:sp>
      <p:sp>
        <p:nvSpPr>
          <p:cNvPr id="18452" name="Line 23"/>
          <p:cNvSpPr>
            <a:spLocks noChangeShapeType="1"/>
          </p:cNvSpPr>
          <p:nvPr/>
        </p:nvSpPr>
        <p:spPr bwMode="auto">
          <a:xfrm>
            <a:off x="990600" y="4876800"/>
            <a:ext cx="533400" cy="533400"/>
          </a:xfrm>
          <a:prstGeom prst="line">
            <a:avLst/>
          </a:prstGeom>
          <a:noFill/>
          <a:ln w="9525">
            <a:solidFill>
              <a:schemeClr val="tx1"/>
            </a:solidFill>
            <a:round/>
            <a:headEnd/>
            <a:tailEnd type="triangle" w="med" len="med"/>
          </a:ln>
        </p:spPr>
        <p:txBody>
          <a:bodyPr/>
          <a:lstStyle/>
          <a:p>
            <a:endParaRPr lang="en-US"/>
          </a:p>
        </p:txBody>
      </p:sp>
      <p:sp>
        <p:nvSpPr>
          <p:cNvPr id="18453" name="Line 24"/>
          <p:cNvSpPr>
            <a:spLocks noChangeShapeType="1"/>
          </p:cNvSpPr>
          <p:nvPr/>
        </p:nvSpPr>
        <p:spPr bwMode="auto">
          <a:xfrm>
            <a:off x="1905000" y="3505200"/>
            <a:ext cx="762000" cy="152400"/>
          </a:xfrm>
          <a:prstGeom prst="line">
            <a:avLst/>
          </a:prstGeom>
          <a:noFill/>
          <a:ln w="9525">
            <a:solidFill>
              <a:schemeClr val="tx1"/>
            </a:solidFill>
            <a:round/>
            <a:headEnd/>
            <a:tailEnd type="triangle" w="med" len="med"/>
          </a:ln>
        </p:spPr>
        <p:txBody>
          <a:bodyPr/>
          <a:lstStyle/>
          <a:p>
            <a:endParaRPr lang="en-US"/>
          </a:p>
        </p:txBody>
      </p:sp>
      <p:sp>
        <p:nvSpPr>
          <p:cNvPr id="18454" name="Line 25"/>
          <p:cNvSpPr>
            <a:spLocks noChangeShapeType="1"/>
          </p:cNvSpPr>
          <p:nvPr/>
        </p:nvSpPr>
        <p:spPr bwMode="auto">
          <a:xfrm flipV="1">
            <a:off x="7467600" y="5334000"/>
            <a:ext cx="609600" cy="609600"/>
          </a:xfrm>
          <a:prstGeom prst="line">
            <a:avLst/>
          </a:prstGeom>
          <a:noFill/>
          <a:ln w="9525">
            <a:solidFill>
              <a:schemeClr val="tx1"/>
            </a:solidFill>
            <a:round/>
            <a:headEnd/>
            <a:tailEnd type="triangle" w="med" len="med"/>
          </a:ln>
        </p:spPr>
        <p:txBody>
          <a:bodyPr/>
          <a:lstStyle/>
          <a:p>
            <a:endParaRPr lang="en-US"/>
          </a:p>
        </p:txBody>
      </p:sp>
      <p:sp>
        <p:nvSpPr>
          <p:cNvPr id="18455" name="Line 26"/>
          <p:cNvSpPr>
            <a:spLocks noChangeShapeType="1"/>
          </p:cNvSpPr>
          <p:nvPr/>
        </p:nvSpPr>
        <p:spPr bwMode="auto">
          <a:xfrm>
            <a:off x="7772400" y="4191000"/>
            <a:ext cx="304800" cy="533400"/>
          </a:xfrm>
          <a:prstGeom prst="line">
            <a:avLst/>
          </a:prstGeom>
          <a:noFill/>
          <a:ln w="9525">
            <a:solidFill>
              <a:schemeClr val="tx1"/>
            </a:solidFill>
            <a:round/>
            <a:headEnd/>
            <a:tailEnd type="triangle" w="med" len="med"/>
          </a:ln>
        </p:spPr>
        <p:txBody>
          <a:bodyPr/>
          <a:lstStyle/>
          <a:p>
            <a:endParaRPr lang="en-US"/>
          </a:p>
        </p:txBody>
      </p:sp>
      <p:sp>
        <p:nvSpPr>
          <p:cNvPr id="26" name="Oval 25"/>
          <p:cNvSpPr/>
          <p:nvPr/>
        </p:nvSpPr>
        <p:spPr>
          <a:xfrm>
            <a:off x="533400" y="41148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b="1" dirty="0">
                <a:solidFill>
                  <a:schemeClr val="tx1"/>
                </a:solidFill>
              </a:rPr>
              <a:t>S</a:t>
            </a:r>
          </a:p>
        </p:txBody>
      </p:sp>
      <p:sp>
        <p:nvSpPr>
          <p:cNvPr id="27" name="Oval 26"/>
          <p:cNvSpPr/>
          <p:nvPr/>
        </p:nvSpPr>
        <p:spPr>
          <a:xfrm>
            <a:off x="7904163" y="46482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b="1" dirty="0">
                <a:solidFill>
                  <a:schemeClr val="tx1"/>
                </a:solidFill>
              </a:rPr>
              <a:t>D</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Footer Placeholder 2"/>
          <p:cNvSpPr>
            <a:spLocks noGrp="1"/>
          </p:cNvSpPr>
          <p:nvPr>
            <p:ph type="ftr" sz="quarter" idx="11"/>
          </p:nvPr>
        </p:nvSpPr>
        <p:spPr bwMode="auto">
          <a:noFill/>
          <a:ln>
            <a:miter lim="800000"/>
            <a:headEnd/>
            <a:tailEnd/>
          </a:ln>
        </p:spPr>
        <p:txBody>
          <a:bodyPr/>
          <a:lstStyle/>
          <a:p>
            <a:r>
              <a:rPr lang="en-IN" altLang="en-US" smtClean="0"/>
              <a:t>Neelima Gupta, Dept. of Computer Sc., University of Delhi</a:t>
            </a:r>
            <a:endParaRPr lang="en-US" altLang="en-US"/>
          </a:p>
        </p:txBody>
      </p:sp>
      <p:sp>
        <p:nvSpPr>
          <p:cNvPr id="19459" name="Title 1"/>
          <p:cNvSpPr>
            <a:spLocks/>
          </p:cNvSpPr>
          <p:nvPr/>
        </p:nvSpPr>
        <p:spPr bwMode="auto">
          <a:xfrm>
            <a:off x="457200" y="304800"/>
            <a:ext cx="8229600" cy="1143000"/>
          </a:xfrm>
          <a:prstGeom prst="rect">
            <a:avLst/>
          </a:prstGeom>
          <a:noFill/>
          <a:ln w="9525">
            <a:noFill/>
            <a:miter lim="800000"/>
            <a:headEnd/>
            <a:tailEnd/>
          </a:ln>
        </p:spPr>
        <p:txBody>
          <a:bodyPr anchor="ctr"/>
          <a:lstStyle/>
          <a:p>
            <a:r>
              <a:rPr lang="en-US" sz="2900">
                <a:solidFill>
                  <a:srgbClr val="7E4E99"/>
                </a:solidFill>
                <a:latin typeface="Garamond" pitchFamily="18" charset="0"/>
              </a:rPr>
              <a:t>Rushing Attack</a:t>
            </a:r>
          </a:p>
        </p:txBody>
      </p:sp>
      <p:sp>
        <p:nvSpPr>
          <p:cNvPr id="19460" name="Content Placeholder 2"/>
          <p:cNvSpPr>
            <a:spLocks/>
          </p:cNvSpPr>
          <p:nvPr/>
        </p:nvSpPr>
        <p:spPr bwMode="auto">
          <a:xfrm>
            <a:off x="457200" y="1371600"/>
            <a:ext cx="8229600" cy="3810000"/>
          </a:xfrm>
          <a:prstGeom prst="rect">
            <a:avLst/>
          </a:prstGeom>
          <a:noFill/>
          <a:ln w="9525">
            <a:noFill/>
            <a:miter lim="800000"/>
            <a:headEnd/>
            <a:tailEnd/>
          </a:ln>
        </p:spPr>
        <p:txBody>
          <a:bodyPr/>
          <a:lstStyle/>
          <a:p>
            <a:pPr marL="342900" indent="-342900">
              <a:spcBef>
                <a:spcPct val="20000"/>
              </a:spcBef>
              <a:buClr>
                <a:schemeClr val="accent1"/>
              </a:buClr>
              <a:buSzPct val="65000"/>
              <a:buFont typeface="Wingdings" pitchFamily="2" charset="2"/>
              <a:buChar char="n"/>
            </a:pPr>
            <a:endParaRPr lang="en-US" sz="1900">
              <a:latin typeface="Arial" charset="0"/>
            </a:endParaRPr>
          </a:p>
          <a:p>
            <a:pPr marL="342900" indent="-342900">
              <a:spcBef>
                <a:spcPct val="20000"/>
              </a:spcBef>
              <a:buClr>
                <a:schemeClr val="accent1"/>
              </a:buClr>
              <a:buSzPct val="65000"/>
              <a:buFont typeface="Wingdings" pitchFamily="2" charset="2"/>
              <a:buChar char="n"/>
            </a:pPr>
            <a:r>
              <a:rPr lang="en-US" sz="2100">
                <a:latin typeface="Arial" charset="0"/>
              </a:rPr>
              <a:t>Forward ROUTE Requests more quickly than legitimate nodes can do so,  increase the probability that routes that include the attacker will be discovered,</a:t>
            </a:r>
          </a:p>
          <a:p>
            <a:pPr marL="342900" indent="-342900">
              <a:spcBef>
                <a:spcPct val="20000"/>
              </a:spcBef>
              <a:buClr>
                <a:schemeClr val="accent1"/>
              </a:buClr>
              <a:buSzPct val="65000"/>
              <a:buFont typeface="Wingdings" pitchFamily="2" charset="2"/>
              <a:buChar char="n"/>
            </a:pPr>
            <a:endParaRPr lang="en-US" sz="2100">
              <a:latin typeface="Arial" charset="0"/>
            </a:endParaRPr>
          </a:p>
          <a:p>
            <a:pPr marL="342900" indent="-342900">
              <a:spcBef>
                <a:spcPct val="20000"/>
              </a:spcBef>
              <a:buClr>
                <a:schemeClr val="accent1"/>
              </a:buClr>
              <a:buSzPct val="65000"/>
              <a:buFont typeface="Wingdings" pitchFamily="2" charset="2"/>
              <a:buChar char="n"/>
            </a:pPr>
            <a:r>
              <a:rPr lang="en-US" sz="2100">
                <a:latin typeface="Arial" charset="0"/>
              </a:rPr>
              <a:t>Attack against all currently proposed on-demand ad hoc network routing protocols.</a:t>
            </a:r>
          </a:p>
          <a:p>
            <a:pPr marL="342900" indent="-342900">
              <a:spcBef>
                <a:spcPct val="20000"/>
              </a:spcBef>
              <a:buClr>
                <a:schemeClr val="accent1"/>
              </a:buClr>
              <a:buSzPct val="65000"/>
              <a:buFont typeface="Wingdings" pitchFamily="2" charset="2"/>
              <a:buNone/>
            </a:pPr>
            <a:endParaRPr lang="en-US" sz="190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Footer Placeholder 2"/>
          <p:cNvSpPr>
            <a:spLocks noGrp="1"/>
          </p:cNvSpPr>
          <p:nvPr>
            <p:ph type="ftr" sz="quarter" idx="11"/>
          </p:nvPr>
        </p:nvSpPr>
        <p:spPr bwMode="auto">
          <a:noFill/>
          <a:ln>
            <a:miter lim="800000"/>
            <a:headEnd/>
            <a:tailEnd/>
          </a:ln>
        </p:spPr>
        <p:txBody>
          <a:bodyPr/>
          <a:lstStyle/>
          <a:p>
            <a:r>
              <a:rPr lang="en-IN" altLang="en-US" smtClean="0"/>
              <a:t>Neelima Gupta, Dept. of Computer Sc., University of Delhi</a:t>
            </a:r>
            <a:endParaRPr lang="en-US" altLang="en-US"/>
          </a:p>
        </p:txBody>
      </p:sp>
      <p:sp>
        <p:nvSpPr>
          <p:cNvPr id="20483" name="Rectangle 4"/>
          <p:cNvSpPr>
            <a:spLocks noChangeArrowheads="1"/>
          </p:cNvSpPr>
          <p:nvPr/>
        </p:nvSpPr>
        <p:spPr bwMode="auto">
          <a:xfrm>
            <a:off x="1255713" y="284163"/>
            <a:ext cx="7888287" cy="776287"/>
          </a:xfrm>
          <a:prstGeom prst="rect">
            <a:avLst/>
          </a:prstGeom>
          <a:noFill/>
          <a:ln w="9525">
            <a:noFill/>
            <a:miter lim="800000"/>
            <a:headEnd/>
            <a:tailEnd/>
          </a:ln>
        </p:spPr>
        <p:txBody>
          <a:bodyPr anchor="b"/>
          <a:lstStyle/>
          <a:p>
            <a:r>
              <a:rPr lang="en-US" sz="3400">
                <a:solidFill>
                  <a:schemeClr val="folHlink"/>
                </a:solidFill>
                <a:latin typeface="Garamond" pitchFamily="18" charset="0"/>
              </a:rPr>
              <a:t>Collaborative Attacks</a:t>
            </a:r>
          </a:p>
        </p:txBody>
      </p:sp>
      <p:sp>
        <p:nvSpPr>
          <p:cNvPr id="20484" name="Rectangle 5"/>
          <p:cNvSpPr>
            <a:spLocks noChangeArrowheads="1"/>
          </p:cNvSpPr>
          <p:nvPr/>
        </p:nvSpPr>
        <p:spPr bwMode="auto">
          <a:xfrm>
            <a:off x="342900" y="1295400"/>
            <a:ext cx="8437563" cy="5181600"/>
          </a:xfrm>
          <a:prstGeom prst="rect">
            <a:avLst/>
          </a:prstGeom>
          <a:noFill/>
          <a:ln w="9525">
            <a:noFill/>
            <a:miter lim="800000"/>
            <a:headEnd/>
            <a:tailEnd/>
          </a:ln>
        </p:spPr>
        <p:txBody>
          <a:bodyPr/>
          <a:lstStyle/>
          <a:p>
            <a:pPr marL="338138" indent="-338138">
              <a:spcBef>
                <a:spcPct val="20000"/>
              </a:spcBef>
              <a:buClr>
                <a:schemeClr val="accent1"/>
              </a:buClr>
              <a:buSzPct val="65000"/>
              <a:buFont typeface="Wingdings" pitchFamily="2" charset="2"/>
              <a:buChar char="n"/>
            </a:pPr>
            <a:endParaRPr lang="en-US" sz="2600" dirty="0">
              <a:latin typeface="Arial" charset="0"/>
            </a:endParaRPr>
          </a:p>
          <a:p>
            <a:pPr marL="338138" indent="-338138" algn="ctr">
              <a:spcBef>
                <a:spcPct val="20000"/>
              </a:spcBef>
              <a:buClr>
                <a:schemeClr val="accent1"/>
              </a:buClr>
              <a:buSzPct val="65000"/>
              <a:buFont typeface="Wingdings" pitchFamily="2" charset="2"/>
              <a:buNone/>
            </a:pPr>
            <a:r>
              <a:rPr lang="en-US" sz="2600" u="sng" dirty="0">
                <a:latin typeface="Arial" charset="0"/>
              </a:rPr>
              <a:t>Informal definition:</a:t>
            </a:r>
            <a:r>
              <a:rPr lang="en-US" sz="2600" dirty="0">
                <a:latin typeface="Arial" charset="0"/>
              </a:rPr>
              <a:t> </a:t>
            </a:r>
          </a:p>
          <a:p>
            <a:pPr marL="338138" indent="-338138" algn="ctr">
              <a:spcBef>
                <a:spcPct val="20000"/>
              </a:spcBef>
              <a:buClr>
                <a:schemeClr val="accent1"/>
              </a:buClr>
              <a:buSzPct val="65000"/>
              <a:buFont typeface="Wingdings" pitchFamily="2" charset="2"/>
              <a:buNone/>
            </a:pPr>
            <a:endParaRPr lang="en-US" sz="2600" dirty="0">
              <a:latin typeface="Arial" charset="0"/>
            </a:endParaRPr>
          </a:p>
          <a:p>
            <a:pPr marL="338138" indent="-338138" algn="ctr">
              <a:spcBef>
                <a:spcPct val="20000"/>
              </a:spcBef>
              <a:buClr>
                <a:schemeClr val="accent1"/>
              </a:buClr>
              <a:buSzPct val="65000"/>
              <a:buFont typeface="Wingdings" pitchFamily="2" charset="2"/>
              <a:buNone/>
            </a:pPr>
            <a:r>
              <a:rPr lang="en-US" sz="2600" dirty="0">
                <a:latin typeface="Arial" charset="0"/>
              </a:rPr>
              <a:t>“Collaborative attacks (CA) occur when more than one attacker </a:t>
            </a:r>
            <a:r>
              <a:rPr lang="en-US" sz="2600" dirty="0" smtClean="0">
                <a:latin typeface="Arial" charset="0"/>
              </a:rPr>
              <a:t>synchronize </a:t>
            </a:r>
            <a:r>
              <a:rPr lang="en-US" sz="2600" dirty="0">
                <a:latin typeface="Arial" charset="0"/>
              </a:rPr>
              <a:t>their actions to disturb a target network”</a:t>
            </a:r>
          </a:p>
          <a:p>
            <a:pPr marL="338138" indent="-338138" algn="ctr">
              <a:spcBef>
                <a:spcPct val="20000"/>
              </a:spcBef>
              <a:buClr>
                <a:schemeClr val="accent1"/>
              </a:buClr>
              <a:buSzPct val="65000"/>
              <a:buFont typeface="Wingdings" pitchFamily="2" charset="2"/>
              <a:buNone/>
            </a:pPr>
            <a:endParaRPr lang="en-US" sz="1900" dirty="0">
              <a:latin typeface="Arial"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Footer Placeholder 9"/>
          <p:cNvSpPr>
            <a:spLocks noGrp="1"/>
          </p:cNvSpPr>
          <p:nvPr>
            <p:ph type="ftr" sz="quarter" idx="11"/>
          </p:nvPr>
        </p:nvSpPr>
        <p:spPr bwMode="auto">
          <a:noFill/>
          <a:ln>
            <a:miter lim="800000"/>
            <a:headEnd/>
            <a:tailEnd/>
          </a:ln>
        </p:spPr>
        <p:txBody>
          <a:bodyPr/>
          <a:lstStyle/>
          <a:p>
            <a:r>
              <a:rPr lang="en-IN" altLang="en-US" smtClean="0"/>
              <a:t>Neelima Gupta, Dept. of Computer Sc., University of Delhi</a:t>
            </a:r>
            <a:endParaRPr lang="en-US" altLang="en-US"/>
          </a:p>
        </p:txBody>
      </p:sp>
      <p:sp>
        <p:nvSpPr>
          <p:cNvPr id="16386" name="Rectangle 4"/>
          <p:cNvSpPr>
            <a:spLocks noGrp="1" noChangeArrowheads="1"/>
          </p:cNvSpPr>
          <p:nvPr>
            <p:ph type="title"/>
          </p:nvPr>
        </p:nvSpPr>
        <p:spPr/>
        <p:txBody>
          <a:bodyPr>
            <a:normAutofit fontScale="90000"/>
          </a:bodyPr>
          <a:lstStyle/>
          <a:p>
            <a:pPr eaLnBrk="1" fontAlgn="auto" hangingPunct="1">
              <a:spcAft>
                <a:spcPts val="0"/>
              </a:spcAft>
              <a:defRPr/>
            </a:pPr>
            <a:r>
              <a:rPr lang="en-US" sz="3800" smtClean="0">
                <a:solidFill>
                  <a:schemeClr val="tx2">
                    <a:satMod val="130000"/>
                  </a:schemeClr>
                </a:solidFill>
              </a:rPr>
              <a:t>Different Models of Collaborative Attack</a:t>
            </a:r>
          </a:p>
        </p:txBody>
      </p:sp>
      <p:sp>
        <p:nvSpPr>
          <p:cNvPr id="21508" name="Rectangle 5"/>
          <p:cNvSpPr>
            <a:spLocks noGrp="1" noChangeArrowheads="1"/>
          </p:cNvSpPr>
          <p:nvPr>
            <p:ph idx="1"/>
          </p:nvPr>
        </p:nvSpPr>
        <p:spPr/>
        <p:txBody>
          <a:bodyPr/>
          <a:lstStyle/>
          <a:p>
            <a:pPr eaLnBrk="1" hangingPunct="1"/>
            <a:r>
              <a:rPr lang="en-US" smtClean="0"/>
              <a:t>Collaborative Black hole attack</a:t>
            </a:r>
          </a:p>
          <a:p>
            <a:pPr eaLnBrk="1" hangingPunct="1"/>
            <a:r>
              <a:rPr lang="en-US" smtClean="0"/>
              <a:t>Collaborative Black hole and Wormhole attack</a:t>
            </a:r>
          </a:p>
          <a:p>
            <a:pPr eaLnBrk="1" hangingPunct="1"/>
            <a:r>
              <a:rPr lang="en-US" smtClean="0"/>
              <a:t>Collaborative Black hole and Rushing Attack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Footer Placeholder 9"/>
          <p:cNvSpPr>
            <a:spLocks noGrp="1"/>
          </p:cNvSpPr>
          <p:nvPr>
            <p:ph type="ftr" sz="quarter" idx="11"/>
          </p:nvPr>
        </p:nvSpPr>
        <p:spPr bwMode="auto">
          <a:noFill/>
          <a:ln>
            <a:miter lim="800000"/>
            <a:headEnd/>
            <a:tailEnd/>
          </a:ln>
        </p:spPr>
        <p:txBody>
          <a:bodyPr/>
          <a:lstStyle/>
          <a:p>
            <a:r>
              <a:rPr lang="en-IN" altLang="en-US" smtClean="0"/>
              <a:t>Neelima Gupta, Dept. of Computer Sc., University of Delhi</a:t>
            </a:r>
            <a:endParaRPr lang="en-US" altLang="en-US"/>
          </a:p>
        </p:txBody>
      </p:sp>
      <p:sp>
        <p:nvSpPr>
          <p:cNvPr id="17410" name="Rectangle 4"/>
          <p:cNvSpPr>
            <a:spLocks noGrp="1" noChangeArrowheads="1"/>
          </p:cNvSpPr>
          <p:nvPr>
            <p:ph type="title"/>
          </p:nvPr>
        </p:nvSpPr>
        <p:spPr>
          <a:xfrm>
            <a:off x="457200" y="304800"/>
            <a:ext cx="8229600" cy="1143000"/>
          </a:xfrm>
        </p:spPr>
        <p:txBody>
          <a:bodyPr/>
          <a:lstStyle/>
          <a:p>
            <a:pPr eaLnBrk="1" fontAlgn="auto" hangingPunct="1">
              <a:spcAft>
                <a:spcPts val="0"/>
              </a:spcAft>
              <a:defRPr/>
            </a:pPr>
            <a:r>
              <a:rPr lang="en-US" smtClean="0">
                <a:solidFill>
                  <a:schemeClr val="tx2">
                    <a:satMod val="130000"/>
                  </a:schemeClr>
                </a:solidFill>
              </a:rPr>
              <a:t>Collaborative Black Hole Attack</a:t>
            </a:r>
          </a:p>
        </p:txBody>
      </p:sp>
      <p:sp>
        <p:nvSpPr>
          <p:cNvPr id="4" name="Oval 3"/>
          <p:cNvSpPr/>
          <p:nvPr/>
        </p:nvSpPr>
        <p:spPr>
          <a:xfrm>
            <a:off x="457200" y="28194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b="1" dirty="0">
                <a:solidFill>
                  <a:schemeClr val="tx1"/>
                </a:solidFill>
              </a:rPr>
              <a:t>S</a:t>
            </a:r>
          </a:p>
        </p:txBody>
      </p:sp>
      <p:sp>
        <p:nvSpPr>
          <p:cNvPr id="8" name="Explosion 1 7"/>
          <p:cNvSpPr/>
          <p:nvPr/>
        </p:nvSpPr>
        <p:spPr>
          <a:xfrm>
            <a:off x="5486400" y="4114800"/>
            <a:ext cx="990600" cy="990600"/>
          </a:xfrm>
          <a:prstGeom prst="irregularSeal1">
            <a:avLst/>
          </a:prstGeom>
          <a:gradFill>
            <a:gsLst>
              <a:gs pos="0">
                <a:srgbClr val="FFF200"/>
              </a:gs>
              <a:gs pos="45000">
                <a:srgbClr val="FF7A00"/>
              </a:gs>
              <a:gs pos="70000">
                <a:srgbClr val="FF0300"/>
              </a:gs>
              <a:gs pos="100000">
                <a:srgbClr val="4D0808"/>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000" b="1" dirty="0">
                <a:solidFill>
                  <a:srgbClr val="002060"/>
                </a:solidFill>
                <a:latin typeface="Times New Roman" pitchFamily="18" charset="0"/>
              </a:rPr>
              <a:t>M2</a:t>
            </a:r>
          </a:p>
        </p:txBody>
      </p:sp>
      <p:sp>
        <p:nvSpPr>
          <p:cNvPr id="2" name="Oval 3"/>
          <p:cNvSpPr/>
          <p:nvPr/>
        </p:nvSpPr>
        <p:spPr>
          <a:xfrm>
            <a:off x="1981200" y="41148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a:solidFill>
                  <a:schemeClr val="tx1"/>
                </a:solidFill>
                <a:latin typeface="Times New Roman" pitchFamily="18" charset="0"/>
              </a:rPr>
              <a:t>4</a:t>
            </a:r>
          </a:p>
        </p:txBody>
      </p:sp>
      <p:sp>
        <p:nvSpPr>
          <p:cNvPr id="3" name="Oval 3"/>
          <p:cNvSpPr/>
          <p:nvPr/>
        </p:nvSpPr>
        <p:spPr>
          <a:xfrm>
            <a:off x="1905000" y="13716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a:solidFill>
                  <a:schemeClr val="tx1"/>
                </a:solidFill>
                <a:latin typeface="Times New Roman" pitchFamily="18" charset="0"/>
              </a:rPr>
              <a:t>1</a:t>
            </a:r>
          </a:p>
        </p:txBody>
      </p:sp>
      <p:sp>
        <p:nvSpPr>
          <p:cNvPr id="5" name="Oval 3"/>
          <p:cNvSpPr/>
          <p:nvPr/>
        </p:nvSpPr>
        <p:spPr>
          <a:xfrm>
            <a:off x="3962400" y="18288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a:solidFill>
                  <a:schemeClr val="tx1"/>
                </a:solidFill>
                <a:latin typeface="Times New Roman" pitchFamily="18" charset="0"/>
              </a:rPr>
              <a:t>2</a:t>
            </a:r>
          </a:p>
        </p:txBody>
      </p:sp>
      <p:sp>
        <p:nvSpPr>
          <p:cNvPr id="6" name="Oval 3"/>
          <p:cNvSpPr/>
          <p:nvPr/>
        </p:nvSpPr>
        <p:spPr>
          <a:xfrm>
            <a:off x="7467600" y="38862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dirty="0">
                <a:solidFill>
                  <a:schemeClr val="tx1"/>
                </a:solidFill>
                <a:latin typeface="Times New Roman" pitchFamily="18" charset="0"/>
              </a:rPr>
              <a:t>D</a:t>
            </a:r>
          </a:p>
        </p:txBody>
      </p:sp>
      <p:sp>
        <p:nvSpPr>
          <p:cNvPr id="7" name="Oval 3"/>
          <p:cNvSpPr/>
          <p:nvPr/>
        </p:nvSpPr>
        <p:spPr>
          <a:xfrm>
            <a:off x="8153400" y="20574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dirty="0">
                <a:solidFill>
                  <a:schemeClr val="tx1"/>
                </a:solidFill>
                <a:latin typeface="Times New Roman" pitchFamily="18" charset="0"/>
              </a:rPr>
              <a:t>5</a:t>
            </a:r>
          </a:p>
        </p:txBody>
      </p:sp>
      <p:sp>
        <p:nvSpPr>
          <p:cNvPr id="10" name="Explosion 1 7"/>
          <p:cNvSpPr/>
          <p:nvPr/>
        </p:nvSpPr>
        <p:spPr>
          <a:xfrm>
            <a:off x="3733800" y="4876800"/>
            <a:ext cx="990600" cy="990600"/>
          </a:xfrm>
          <a:prstGeom prst="irregularSeal1">
            <a:avLst/>
          </a:prstGeom>
          <a:gradFill>
            <a:gsLst>
              <a:gs pos="0">
                <a:srgbClr val="FFF200"/>
              </a:gs>
              <a:gs pos="45000">
                <a:srgbClr val="FF7A00"/>
              </a:gs>
              <a:gs pos="70000">
                <a:srgbClr val="FF0300"/>
              </a:gs>
              <a:gs pos="100000">
                <a:srgbClr val="4D0808"/>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000" b="1" dirty="0">
                <a:solidFill>
                  <a:srgbClr val="002060"/>
                </a:solidFill>
                <a:latin typeface="Times New Roman" pitchFamily="18" charset="0"/>
              </a:rPr>
              <a:t>M1</a:t>
            </a:r>
          </a:p>
        </p:txBody>
      </p:sp>
      <p:sp>
        <p:nvSpPr>
          <p:cNvPr id="11" name="Oval 3"/>
          <p:cNvSpPr/>
          <p:nvPr/>
        </p:nvSpPr>
        <p:spPr>
          <a:xfrm>
            <a:off x="5943600" y="12192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a:solidFill>
                  <a:schemeClr val="tx1"/>
                </a:solidFill>
                <a:latin typeface="Times New Roman" pitchFamily="18" charset="0"/>
              </a:rPr>
              <a:t>3</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oter Placeholder 2"/>
          <p:cNvSpPr>
            <a:spLocks noGrp="1"/>
          </p:cNvSpPr>
          <p:nvPr>
            <p:ph type="ftr" sz="quarter" idx="11"/>
          </p:nvPr>
        </p:nvSpPr>
        <p:spPr bwMode="auto">
          <a:noFill/>
          <a:ln>
            <a:miter lim="800000"/>
            <a:headEnd/>
            <a:tailEnd/>
          </a:ln>
        </p:spPr>
        <p:txBody>
          <a:bodyPr/>
          <a:lstStyle/>
          <a:p>
            <a:r>
              <a:rPr lang="en-IN" altLang="en-US" smtClean="0"/>
              <a:t>Neelima Gupta, Dept. of Computer Sc., University of Delhi</a:t>
            </a:r>
            <a:endParaRPr lang="en-US" altLang="en-US"/>
          </a:p>
        </p:txBody>
      </p:sp>
      <p:sp>
        <p:nvSpPr>
          <p:cNvPr id="4" name="Oval 3"/>
          <p:cNvSpPr/>
          <p:nvPr/>
        </p:nvSpPr>
        <p:spPr>
          <a:xfrm>
            <a:off x="609600" y="25146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b="1" dirty="0">
                <a:solidFill>
                  <a:schemeClr val="tx1"/>
                </a:solidFill>
              </a:rPr>
              <a:t>S</a:t>
            </a:r>
          </a:p>
        </p:txBody>
      </p:sp>
      <p:sp>
        <p:nvSpPr>
          <p:cNvPr id="8" name="Explosion 1 7"/>
          <p:cNvSpPr/>
          <p:nvPr/>
        </p:nvSpPr>
        <p:spPr>
          <a:xfrm>
            <a:off x="5486400" y="4114800"/>
            <a:ext cx="990600" cy="990600"/>
          </a:xfrm>
          <a:prstGeom prst="irregularSeal1">
            <a:avLst/>
          </a:prstGeom>
          <a:gradFill>
            <a:gsLst>
              <a:gs pos="0">
                <a:srgbClr val="FFF200"/>
              </a:gs>
              <a:gs pos="45000">
                <a:srgbClr val="FF7A00"/>
              </a:gs>
              <a:gs pos="70000">
                <a:srgbClr val="FF0300"/>
              </a:gs>
              <a:gs pos="100000">
                <a:srgbClr val="4D0808"/>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000" b="1" dirty="0">
                <a:solidFill>
                  <a:srgbClr val="002060"/>
                </a:solidFill>
                <a:latin typeface="Times New Roman" pitchFamily="18" charset="0"/>
              </a:rPr>
              <a:t>M2</a:t>
            </a:r>
          </a:p>
        </p:txBody>
      </p:sp>
      <p:sp>
        <p:nvSpPr>
          <p:cNvPr id="2" name="Oval 3"/>
          <p:cNvSpPr/>
          <p:nvPr/>
        </p:nvSpPr>
        <p:spPr>
          <a:xfrm>
            <a:off x="1981200" y="41148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a:solidFill>
                  <a:schemeClr val="tx1"/>
                </a:solidFill>
                <a:latin typeface="Times New Roman" pitchFamily="18" charset="0"/>
              </a:rPr>
              <a:t>4</a:t>
            </a:r>
          </a:p>
        </p:txBody>
      </p:sp>
      <p:sp>
        <p:nvSpPr>
          <p:cNvPr id="3" name="Oval 3"/>
          <p:cNvSpPr/>
          <p:nvPr/>
        </p:nvSpPr>
        <p:spPr>
          <a:xfrm>
            <a:off x="2057400" y="11430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a:solidFill>
                  <a:schemeClr val="tx1"/>
                </a:solidFill>
                <a:latin typeface="Times New Roman" pitchFamily="18" charset="0"/>
              </a:rPr>
              <a:t>1</a:t>
            </a:r>
          </a:p>
        </p:txBody>
      </p:sp>
      <p:sp>
        <p:nvSpPr>
          <p:cNvPr id="5" name="Oval 3"/>
          <p:cNvSpPr/>
          <p:nvPr/>
        </p:nvSpPr>
        <p:spPr>
          <a:xfrm>
            <a:off x="3962400" y="18288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a:solidFill>
                  <a:schemeClr val="tx1"/>
                </a:solidFill>
                <a:latin typeface="Times New Roman" pitchFamily="18" charset="0"/>
              </a:rPr>
              <a:t>2</a:t>
            </a:r>
          </a:p>
        </p:txBody>
      </p:sp>
      <p:sp>
        <p:nvSpPr>
          <p:cNvPr id="6" name="Oval 3"/>
          <p:cNvSpPr/>
          <p:nvPr/>
        </p:nvSpPr>
        <p:spPr>
          <a:xfrm>
            <a:off x="7467600" y="38862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dirty="0">
                <a:solidFill>
                  <a:schemeClr val="tx1"/>
                </a:solidFill>
                <a:latin typeface="Times New Roman" pitchFamily="18" charset="0"/>
              </a:rPr>
              <a:t>D</a:t>
            </a:r>
          </a:p>
        </p:txBody>
      </p:sp>
      <p:sp>
        <p:nvSpPr>
          <p:cNvPr id="7" name="Oval 3"/>
          <p:cNvSpPr/>
          <p:nvPr/>
        </p:nvSpPr>
        <p:spPr>
          <a:xfrm>
            <a:off x="8153400" y="20574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dirty="0">
                <a:solidFill>
                  <a:schemeClr val="tx1"/>
                </a:solidFill>
                <a:latin typeface="Times New Roman" pitchFamily="18" charset="0"/>
              </a:rPr>
              <a:t>5</a:t>
            </a:r>
          </a:p>
        </p:txBody>
      </p:sp>
      <p:sp>
        <p:nvSpPr>
          <p:cNvPr id="10" name="Explosion 1 7"/>
          <p:cNvSpPr/>
          <p:nvPr/>
        </p:nvSpPr>
        <p:spPr>
          <a:xfrm>
            <a:off x="3733800" y="4876800"/>
            <a:ext cx="990600" cy="990600"/>
          </a:xfrm>
          <a:prstGeom prst="irregularSeal1">
            <a:avLst/>
          </a:prstGeom>
          <a:gradFill>
            <a:gsLst>
              <a:gs pos="0">
                <a:srgbClr val="FFF200"/>
              </a:gs>
              <a:gs pos="45000">
                <a:srgbClr val="FF7A00"/>
              </a:gs>
              <a:gs pos="70000">
                <a:srgbClr val="FF0300"/>
              </a:gs>
              <a:gs pos="100000">
                <a:srgbClr val="4D0808"/>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000" b="1" dirty="0">
                <a:solidFill>
                  <a:srgbClr val="002060"/>
                </a:solidFill>
                <a:latin typeface="Times New Roman" pitchFamily="18" charset="0"/>
              </a:rPr>
              <a:t>M1</a:t>
            </a:r>
          </a:p>
        </p:txBody>
      </p:sp>
      <p:sp>
        <p:nvSpPr>
          <p:cNvPr id="11" name="Oval 3"/>
          <p:cNvSpPr/>
          <p:nvPr/>
        </p:nvSpPr>
        <p:spPr>
          <a:xfrm>
            <a:off x="5943600" y="1219200"/>
            <a:ext cx="838200" cy="762000"/>
          </a:xfrm>
          <a:prstGeom prst="ellipse">
            <a:avLst/>
          </a:prstGeom>
          <a:gradFill>
            <a:gsLst>
              <a:gs pos="0">
                <a:srgbClr val="5E9EFF"/>
              </a:gs>
              <a:gs pos="39999">
                <a:srgbClr val="85C2FF"/>
              </a:gs>
              <a:gs pos="70000">
                <a:srgbClr val="C4D6EB"/>
              </a:gs>
              <a:gs pos="100000">
                <a:srgbClr val="FFEBFA"/>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a:solidFill>
                  <a:schemeClr val="tx1"/>
                </a:solidFill>
                <a:latin typeface="Times New Roman" pitchFamily="18" charset="0"/>
              </a:rPr>
              <a:t>3</a:t>
            </a:r>
          </a:p>
        </p:txBody>
      </p:sp>
      <p:sp>
        <p:nvSpPr>
          <p:cNvPr id="23564" name="Line 17"/>
          <p:cNvSpPr>
            <a:spLocks noChangeShapeType="1"/>
          </p:cNvSpPr>
          <p:nvPr/>
        </p:nvSpPr>
        <p:spPr bwMode="auto">
          <a:xfrm flipV="1">
            <a:off x="1295400" y="1752600"/>
            <a:ext cx="838200" cy="762000"/>
          </a:xfrm>
          <a:prstGeom prst="line">
            <a:avLst/>
          </a:prstGeom>
          <a:noFill/>
          <a:ln w="9525">
            <a:solidFill>
              <a:schemeClr val="tx1"/>
            </a:solidFill>
            <a:round/>
            <a:headEnd/>
            <a:tailEnd type="triangle" w="med" len="med"/>
          </a:ln>
        </p:spPr>
        <p:txBody>
          <a:bodyPr/>
          <a:lstStyle/>
          <a:p>
            <a:endParaRPr lang="en-US"/>
          </a:p>
        </p:txBody>
      </p:sp>
      <p:sp>
        <p:nvSpPr>
          <p:cNvPr id="23565" name="Line 18"/>
          <p:cNvSpPr>
            <a:spLocks noChangeShapeType="1"/>
          </p:cNvSpPr>
          <p:nvPr/>
        </p:nvSpPr>
        <p:spPr bwMode="auto">
          <a:xfrm>
            <a:off x="1219200" y="3276600"/>
            <a:ext cx="838200" cy="914400"/>
          </a:xfrm>
          <a:prstGeom prst="line">
            <a:avLst/>
          </a:prstGeom>
          <a:noFill/>
          <a:ln w="9525">
            <a:solidFill>
              <a:schemeClr val="tx1"/>
            </a:solidFill>
            <a:round/>
            <a:headEnd/>
            <a:tailEnd type="triangle" w="med" len="med"/>
          </a:ln>
        </p:spPr>
        <p:txBody>
          <a:bodyPr/>
          <a:lstStyle/>
          <a:p>
            <a:endParaRPr lang="en-US"/>
          </a:p>
        </p:txBody>
      </p:sp>
      <p:sp>
        <p:nvSpPr>
          <p:cNvPr id="19475" name="Line 19"/>
          <p:cNvSpPr>
            <a:spLocks noChangeShapeType="1"/>
          </p:cNvSpPr>
          <p:nvPr/>
        </p:nvSpPr>
        <p:spPr bwMode="auto">
          <a:xfrm>
            <a:off x="2819400" y="4572000"/>
            <a:ext cx="1066800" cy="609600"/>
          </a:xfrm>
          <a:prstGeom prst="line">
            <a:avLst/>
          </a:prstGeom>
          <a:noFill/>
          <a:ln w="9525">
            <a:solidFill>
              <a:schemeClr val="tx1"/>
            </a:solidFill>
            <a:round/>
            <a:headEnd/>
            <a:tailEnd type="triangle" w="med" len="med"/>
          </a:ln>
        </p:spPr>
        <p:txBody>
          <a:bodyPr/>
          <a:lstStyle/>
          <a:p>
            <a:endParaRPr lang="en-US"/>
          </a:p>
        </p:txBody>
      </p:sp>
      <p:sp>
        <p:nvSpPr>
          <p:cNvPr id="19476" name="Line 20"/>
          <p:cNvSpPr>
            <a:spLocks noChangeShapeType="1"/>
          </p:cNvSpPr>
          <p:nvPr/>
        </p:nvSpPr>
        <p:spPr bwMode="auto">
          <a:xfrm>
            <a:off x="2895600" y="1600200"/>
            <a:ext cx="1066800" cy="457200"/>
          </a:xfrm>
          <a:prstGeom prst="line">
            <a:avLst/>
          </a:prstGeom>
          <a:noFill/>
          <a:ln w="9525">
            <a:solidFill>
              <a:schemeClr val="tx1"/>
            </a:solidFill>
            <a:round/>
            <a:headEnd/>
            <a:tailEnd type="triangle" w="med" len="med"/>
          </a:ln>
        </p:spPr>
        <p:txBody>
          <a:bodyPr/>
          <a:lstStyle/>
          <a:p>
            <a:endParaRPr lang="en-US"/>
          </a:p>
        </p:txBody>
      </p:sp>
      <p:sp>
        <p:nvSpPr>
          <p:cNvPr id="19" name="Line 20"/>
          <p:cNvSpPr>
            <a:spLocks noChangeShapeType="1"/>
          </p:cNvSpPr>
          <p:nvPr/>
        </p:nvSpPr>
        <p:spPr bwMode="auto">
          <a:xfrm flipV="1">
            <a:off x="4800600" y="1676400"/>
            <a:ext cx="1143000" cy="381000"/>
          </a:xfrm>
          <a:prstGeom prst="line">
            <a:avLst/>
          </a:prstGeom>
          <a:noFill/>
          <a:ln w="9525">
            <a:solidFill>
              <a:schemeClr val="tx1"/>
            </a:solidFill>
            <a:round/>
            <a:headEnd/>
            <a:tailEnd type="triangle" w="med" len="med"/>
          </a:ln>
        </p:spPr>
        <p:txBody>
          <a:bodyPr/>
          <a:lstStyle/>
          <a:p>
            <a:endParaRPr lang="en-US"/>
          </a:p>
        </p:txBody>
      </p:sp>
      <p:sp>
        <p:nvSpPr>
          <p:cNvPr id="23570" name="TextBox 20"/>
          <p:cNvSpPr txBox="1">
            <a:spLocks noChangeArrowheads="1"/>
          </p:cNvSpPr>
          <p:nvPr/>
        </p:nvSpPr>
        <p:spPr bwMode="auto">
          <a:xfrm rot="-2354177">
            <a:off x="995363" y="1566863"/>
            <a:ext cx="990600" cy="369887"/>
          </a:xfrm>
          <a:prstGeom prst="rect">
            <a:avLst/>
          </a:prstGeom>
          <a:noFill/>
          <a:ln w="9525">
            <a:noFill/>
            <a:miter lim="800000"/>
            <a:headEnd/>
            <a:tailEnd/>
          </a:ln>
        </p:spPr>
        <p:txBody>
          <a:bodyPr>
            <a:spAutoFit/>
          </a:bodyPr>
          <a:lstStyle/>
          <a:p>
            <a:r>
              <a:rPr lang="en-US"/>
              <a:t>RREQ</a:t>
            </a:r>
          </a:p>
        </p:txBody>
      </p:sp>
      <p:sp>
        <p:nvSpPr>
          <p:cNvPr id="23571" name="TextBox 21"/>
          <p:cNvSpPr txBox="1">
            <a:spLocks noChangeArrowheads="1"/>
          </p:cNvSpPr>
          <p:nvPr/>
        </p:nvSpPr>
        <p:spPr bwMode="auto">
          <a:xfrm rot="2761606">
            <a:off x="1486694" y="3448844"/>
            <a:ext cx="1003300" cy="369888"/>
          </a:xfrm>
          <a:prstGeom prst="rect">
            <a:avLst/>
          </a:prstGeom>
          <a:noFill/>
          <a:ln w="9525">
            <a:noFill/>
            <a:miter lim="800000"/>
            <a:headEnd/>
            <a:tailEnd/>
          </a:ln>
        </p:spPr>
        <p:txBody>
          <a:bodyPr>
            <a:spAutoFit/>
          </a:bodyPr>
          <a:lstStyle/>
          <a:p>
            <a:r>
              <a:rPr lang="en-US"/>
              <a:t>RREQ</a:t>
            </a:r>
          </a:p>
        </p:txBody>
      </p:sp>
      <p:sp>
        <p:nvSpPr>
          <p:cNvPr id="23" name="TextBox 22"/>
          <p:cNvSpPr txBox="1">
            <a:spLocks noChangeArrowheads="1"/>
          </p:cNvSpPr>
          <p:nvPr/>
        </p:nvSpPr>
        <p:spPr bwMode="auto">
          <a:xfrm rot="1898376">
            <a:off x="3109913" y="4475163"/>
            <a:ext cx="950912" cy="368300"/>
          </a:xfrm>
          <a:prstGeom prst="rect">
            <a:avLst/>
          </a:prstGeom>
          <a:noFill/>
          <a:ln w="9525">
            <a:noFill/>
            <a:miter lim="800000"/>
            <a:headEnd/>
            <a:tailEnd/>
          </a:ln>
        </p:spPr>
        <p:txBody>
          <a:bodyPr>
            <a:spAutoFit/>
          </a:bodyPr>
          <a:lstStyle/>
          <a:p>
            <a:r>
              <a:rPr lang="en-US"/>
              <a:t>RREQ</a:t>
            </a:r>
          </a:p>
        </p:txBody>
      </p:sp>
      <p:sp>
        <p:nvSpPr>
          <p:cNvPr id="25" name="TextBox 24"/>
          <p:cNvSpPr txBox="1">
            <a:spLocks noChangeArrowheads="1"/>
          </p:cNvSpPr>
          <p:nvPr/>
        </p:nvSpPr>
        <p:spPr bwMode="auto">
          <a:xfrm rot="1598396">
            <a:off x="3087688" y="1323975"/>
            <a:ext cx="869950" cy="368300"/>
          </a:xfrm>
          <a:prstGeom prst="rect">
            <a:avLst/>
          </a:prstGeom>
          <a:noFill/>
          <a:ln w="9525">
            <a:noFill/>
            <a:miter lim="800000"/>
            <a:headEnd/>
            <a:tailEnd/>
          </a:ln>
        </p:spPr>
        <p:txBody>
          <a:bodyPr>
            <a:spAutoFit/>
          </a:bodyPr>
          <a:lstStyle/>
          <a:p>
            <a:r>
              <a:rPr lang="en-US"/>
              <a:t>RREQ</a:t>
            </a:r>
          </a:p>
        </p:txBody>
      </p:sp>
      <p:sp>
        <p:nvSpPr>
          <p:cNvPr id="26" name="TextBox 25"/>
          <p:cNvSpPr txBox="1">
            <a:spLocks noChangeArrowheads="1"/>
          </p:cNvSpPr>
          <p:nvPr/>
        </p:nvSpPr>
        <p:spPr bwMode="auto">
          <a:xfrm rot="-958240">
            <a:off x="4873625" y="1431925"/>
            <a:ext cx="925513" cy="368300"/>
          </a:xfrm>
          <a:prstGeom prst="rect">
            <a:avLst/>
          </a:prstGeom>
          <a:noFill/>
          <a:ln w="9525">
            <a:noFill/>
            <a:miter lim="800000"/>
            <a:headEnd/>
            <a:tailEnd/>
          </a:ln>
        </p:spPr>
        <p:txBody>
          <a:bodyPr>
            <a:spAutoFit/>
          </a:bodyPr>
          <a:lstStyle/>
          <a:p>
            <a:r>
              <a:rPr lang="en-US"/>
              <a:t>RREQ</a:t>
            </a:r>
          </a:p>
        </p:txBody>
      </p:sp>
      <p:sp>
        <p:nvSpPr>
          <p:cNvPr id="31" name="Line 20"/>
          <p:cNvSpPr>
            <a:spLocks noChangeShapeType="1"/>
          </p:cNvSpPr>
          <p:nvPr/>
        </p:nvSpPr>
        <p:spPr bwMode="auto">
          <a:xfrm flipH="1" flipV="1">
            <a:off x="1066800" y="3352800"/>
            <a:ext cx="914400" cy="1066800"/>
          </a:xfrm>
          <a:prstGeom prst="line">
            <a:avLst/>
          </a:prstGeom>
          <a:noFill/>
          <a:ln w="9525">
            <a:solidFill>
              <a:schemeClr val="tx1"/>
            </a:solidFill>
            <a:round/>
            <a:headEnd/>
            <a:tailEnd type="triangle" w="med" len="med"/>
          </a:ln>
        </p:spPr>
        <p:txBody>
          <a:bodyPr/>
          <a:lstStyle/>
          <a:p>
            <a:endParaRPr lang="en-US"/>
          </a:p>
        </p:txBody>
      </p:sp>
      <p:sp>
        <p:nvSpPr>
          <p:cNvPr id="32" name="Line 20"/>
          <p:cNvSpPr>
            <a:spLocks noChangeShapeType="1"/>
          </p:cNvSpPr>
          <p:nvPr/>
        </p:nvSpPr>
        <p:spPr bwMode="auto">
          <a:xfrm flipH="1" flipV="1">
            <a:off x="2743200" y="4724400"/>
            <a:ext cx="1066800" cy="609600"/>
          </a:xfrm>
          <a:prstGeom prst="line">
            <a:avLst/>
          </a:prstGeom>
          <a:noFill/>
          <a:ln w="9525">
            <a:solidFill>
              <a:schemeClr val="tx1"/>
            </a:solidFill>
            <a:round/>
            <a:headEnd/>
            <a:tailEnd type="triangle" w="med" len="med"/>
          </a:ln>
        </p:spPr>
        <p:txBody>
          <a:bodyPr/>
          <a:lstStyle/>
          <a:p>
            <a:endParaRPr lang="en-US"/>
          </a:p>
        </p:txBody>
      </p:sp>
      <p:sp>
        <p:nvSpPr>
          <p:cNvPr id="35" name="TextBox 34"/>
          <p:cNvSpPr txBox="1">
            <a:spLocks noChangeArrowheads="1"/>
          </p:cNvSpPr>
          <p:nvPr/>
        </p:nvSpPr>
        <p:spPr bwMode="auto">
          <a:xfrm rot="1999663">
            <a:off x="2611438" y="5118100"/>
            <a:ext cx="990600" cy="369888"/>
          </a:xfrm>
          <a:prstGeom prst="rect">
            <a:avLst/>
          </a:prstGeom>
          <a:noFill/>
          <a:ln w="9525">
            <a:noFill/>
            <a:miter lim="800000"/>
            <a:headEnd/>
            <a:tailEnd/>
          </a:ln>
        </p:spPr>
        <p:txBody>
          <a:bodyPr>
            <a:spAutoFit/>
          </a:bodyPr>
          <a:lstStyle/>
          <a:p>
            <a:r>
              <a:rPr lang="en-US"/>
              <a:t>RREP</a:t>
            </a:r>
          </a:p>
        </p:txBody>
      </p:sp>
      <p:sp>
        <p:nvSpPr>
          <p:cNvPr id="36" name="TextBox 35"/>
          <p:cNvSpPr txBox="1">
            <a:spLocks noChangeArrowheads="1"/>
          </p:cNvSpPr>
          <p:nvPr/>
        </p:nvSpPr>
        <p:spPr bwMode="auto">
          <a:xfrm rot="2991763">
            <a:off x="727075" y="3895725"/>
            <a:ext cx="990600" cy="368300"/>
          </a:xfrm>
          <a:prstGeom prst="rect">
            <a:avLst/>
          </a:prstGeom>
          <a:noFill/>
          <a:ln w="9525">
            <a:noFill/>
            <a:miter lim="800000"/>
            <a:headEnd/>
            <a:tailEnd/>
          </a:ln>
        </p:spPr>
        <p:txBody>
          <a:bodyPr>
            <a:spAutoFit/>
          </a:bodyPr>
          <a:lstStyle/>
          <a:p>
            <a:r>
              <a:rPr lang="en-US"/>
              <a:t>RREP</a:t>
            </a:r>
          </a:p>
        </p:txBody>
      </p:sp>
      <p:sp>
        <p:nvSpPr>
          <p:cNvPr id="48" name="Line 20"/>
          <p:cNvSpPr>
            <a:spLocks noChangeShapeType="1"/>
          </p:cNvSpPr>
          <p:nvPr/>
        </p:nvSpPr>
        <p:spPr bwMode="auto">
          <a:xfrm flipV="1">
            <a:off x="4343400" y="4800600"/>
            <a:ext cx="1524000" cy="609600"/>
          </a:xfrm>
          <a:prstGeom prst="line">
            <a:avLst/>
          </a:prstGeom>
          <a:noFill/>
          <a:ln w="9525">
            <a:solidFill>
              <a:schemeClr val="tx1"/>
            </a:solidFill>
            <a:prstDash val="dash"/>
            <a:round/>
            <a:headEnd/>
            <a:tailEnd type="triangle" w="med" len="med"/>
          </a:ln>
        </p:spPr>
        <p:txBody>
          <a:bodyPr/>
          <a:lstStyle/>
          <a:p>
            <a:endParaRPr lang="en-US"/>
          </a:p>
        </p:txBody>
      </p:sp>
      <p:sp>
        <p:nvSpPr>
          <p:cNvPr id="49" name="Line 20"/>
          <p:cNvSpPr>
            <a:spLocks noChangeShapeType="1"/>
          </p:cNvSpPr>
          <p:nvPr/>
        </p:nvSpPr>
        <p:spPr bwMode="auto">
          <a:xfrm flipH="1">
            <a:off x="8229600" y="2895600"/>
            <a:ext cx="228600" cy="1066800"/>
          </a:xfrm>
          <a:prstGeom prst="line">
            <a:avLst/>
          </a:prstGeom>
          <a:noFill/>
          <a:ln w="9525">
            <a:solidFill>
              <a:schemeClr val="tx1"/>
            </a:solidFill>
            <a:prstDash val="dash"/>
            <a:round/>
            <a:headEnd/>
            <a:tailEnd type="triangle" w="med" len="med"/>
          </a:ln>
        </p:spPr>
        <p:txBody>
          <a:bodyPr/>
          <a:lstStyle/>
          <a:p>
            <a:endParaRPr lang="en-US"/>
          </a:p>
        </p:txBody>
      </p:sp>
      <p:sp>
        <p:nvSpPr>
          <p:cNvPr id="13" name="TextBox 25"/>
          <p:cNvSpPr txBox="1">
            <a:spLocks noChangeArrowheads="1"/>
          </p:cNvSpPr>
          <p:nvPr/>
        </p:nvSpPr>
        <p:spPr bwMode="auto">
          <a:xfrm rot="1158743">
            <a:off x="7239000" y="1524000"/>
            <a:ext cx="925513" cy="368300"/>
          </a:xfrm>
          <a:prstGeom prst="rect">
            <a:avLst/>
          </a:prstGeom>
          <a:noFill/>
          <a:ln w="9525">
            <a:noFill/>
            <a:miter lim="800000"/>
            <a:headEnd/>
            <a:tailEnd/>
          </a:ln>
        </p:spPr>
        <p:txBody>
          <a:bodyPr>
            <a:spAutoFit/>
          </a:bodyPr>
          <a:lstStyle/>
          <a:p>
            <a:r>
              <a:rPr lang="en-US"/>
              <a:t>RREQ</a:t>
            </a:r>
          </a:p>
        </p:txBody>
      </p:sp>
      <p:sp>
        <p:nvSpPr>
          <p:cNvPr id="14" name="Line 20"/>
          <p:cNvSpPr>
            <a:spLocks noChangeShapeType="1"/>
          </p:cNvSpPr>
          <p:nvPr/>
        </p:nvSpPr>
        <p:spPr bwMode="auto">
          <a:xfrm>
            <a:off x="6781800" y="1676400"/>
            <a:ext cx="1371600" cy="609600"/>
          </a:xfrm>
          <a:prstGeom prst="line">
            <a:avLst/>
          </a:prstGeom>
          <a:noFill/>
          <a:ln w="9525">
            <a:solidFill>
              <a:schemeClr val="tx1"/>
            </a:solidFill>
            <a:round/>
            <a:headEnd/>
            <a:tailEnd type="triangle" w="med" len="med"/>
          </a:ln>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47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947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9"/>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4"/>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49"/>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32"/>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5"/>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31"/>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3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75" grpId="0" animBg="1"/>
      <p:bldP spid="19476" grpId="0" animBg="1"/>
      <p:bldP spid="19" grpId="0" animBg="1"/>
      <p:bldP spid="23" grpId="0"/>
      <p:bldP spid="25" grpId="0"/>
      <p:bldP spid="26" grpId="0"/>
      <p:bldP spid="31" grpId="0" animBg="1"/>
      <p:bldP spid="32" grpId="0" animBg="1"/>
      <p:bldP spid="36" grpId="0"/>
      <p:bldP spid="48" grpId="0" animBg="1"/>
      <p:bldP spid="49" grpId="0" animBg="1"/>
      <p:bldP spid="13" grpId="0"/>
      <p:bldP spid="14"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703</TotalTime>
  <Words>1429</Words>
  <Application>Microsoft Office PowerPoint</Application>
  <PresentationFormat>On-screen Show (4:3)</PresentationFormat>
  <Paragraphs>443</Paragraphs>
  <Slides>36</Slides>
  <Notes>32</Notes>
  <HiddenSlides>0</HiddenSlides>
  <MMClips>0</MMClips>
  <ScaleCrop>false</ScaleCrop>
  <HeadingPairs>
    <vt:vector size="4" baseType="variant">
      <vt:variant>
        <vt:lpstr>Theme</vt:lpstr>
      </vt:variant>
      <vt:variant>
        <vt:i4>1</vt:i4>
      </vt:variant>
      <vt:variant>
        <vt:lpstr>Slide Titles</vt:lpstr>
      </vt:variant>
      <vt:variant>
        <vt:i4>36</vt:i4>
      </vt:variant>
    </vt:vector>
  </HeadingPairs>
  <TitlesOfParts>
    <vt:vector size="37" baseType="lpstr">
      <vt:lpstr>Solstice</vt:lpstr>
      <vt:lpstr>Collaborative Attacks on Routing Protocols in  Ad hoc Networks</vt:lpstr>
      <vt:lpstr>Slide 2</vt:lpstr>
      <vt:lpstr>Slide 3</vt:lpstr>
      <vt:lpstr>Slide 4</vt:lpstr>
      <vt:lpstr>Slide 5</vt:lpstr>
      <vt:lpstr>Slide 6</vt:lpstr>
      <vt:lpstr>Different Models of Collaborative Attack</vt:lpstr>
      <vt:lpstr>Collaborative Black Hole Attack</vt:lpstr>
      <vt:lpstr>Slide 9</vt:lpstr>
      <vt:lpstr>Slide 10</vt:lpstr>
      <vt:lpstr>Slide 11</vt:lpstr>
      <vt:lpstr>Existing Approaches</vt:lpstr>
      <vt:lpstr>Slide 13</vt:lpstr>
      <vt:lpstr>Slide 14</vt:lpstr>
      <vt:lpstr>Existing Approaches</vt:lpstr>
      <vt:lpstr>Slide 16</vt:lpstr>
      <vt:lpstr>Slide 17</vt:lpstr>
      <vt:lpstr>Collaborative Black hole and Rushing Attack</vt:lpstr>
      <vt:lpstr>Collaborative Black hole and Rushing Attack (cont.)</vt:lpstr>
      <vt:lpstr>Collaborative Black hole and Rushing Attack (cont.)</vt:lpstr>
      <vt:lpstr>Current Proposed Solutions to handle collaborative black hole attack</vt:lpstr>
      <vt:lpstr>Collaborative Black Hole Attack</vt:lpstr>
      <vt:lpstr>Consider this scenario-</vt:lpstr>
      <vt:lpstr>Case 1: M1 itself drops packets</vt:lpstr>
      <vt:lpstr>Case 2: M1 forwards but does not inform watchdog to monitor M2</vt:lpstr>
      <vt:lpstr>Case 3: M1 forwards and informs but M2 drops..will be caught by W2</vt:lpstr>
      <vt:lpstr>Slide 27</vt:lpstr>
      <vt:lpstr>Analysis</vt:lpstr>
      <vt:lpstr>Slide 29</vt:lpstr>
      <vt:lpstr>Slide 30</vt:lpstr>
      <vt:lpstr>Slide 31</vt:lpstr>
      <vt:lpstr>Current Proposed Solution to handle collaborative attack</vt:lpstr>
      <vt:lpstr>Slide 33</vt:lpstr>
      <vt:lpstr>Challenges</vt:lpstr>
      <vt:lpstr>Slide 35</vt:lpstr>
      <vt:lpstr>Thank You!!!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Neelima</dc:creator>
  <cp:lastModifiedBy>Neelima</cp:lastModifiedBy>
  <cp:revision>81</cp:revision>
  <cp:lastPrinted>1601-01-01T00:00:00Z</cp:lastPrinted>
  <dcterms:created xsi:type="dcterms:W3CDTF">1601-01-01T00:00:00Z</dcterms:created>
  <dcterms:modified xsi:type="dcterms:W3CDTF">2010-05-23T16:41:52Z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