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9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9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037F-33A0-41C2-BA51-B694F07C136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3B68-D3A3-4153-ADDB-DEB347EA0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5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Development of a </a:t>
            </a:r>
            <a:r>
              <a:rPr lang="en-US" b="1" dirty="0" smtClean="0"/>
              <a:t>Diaphragm less firing system for a Compressed </a:t>
            </a:r>
            <a:r>
              <a:rPr lang="en-US" b="1" dirty="0"/>
              <a:t>Air Shock Tube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Used to generate a pressure gradient shock wave traveling down a closed tube</a:t>
            </a:r>
            <a:endParaRPr lang="en-US" dirty="0"/>
          </a:p>
        </p:txBody>
      </p:sp>
      <p:pic>
        <p:nvPicPr>
          <p:cNvPr id="1027" name="Picture 3" descr="V:\AE\shock tube\simplified draw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67088"/>
            <a:ext cx="8518526" cy="118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system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85" y="2209800"/>
            <a:ext cx="880043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2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 disposable diaphragm </a:t>
            </a:r>
          </a:p>
          <a:p>
            <a:pPr lvl="1"/>
            <a:r>
              <a:rPr lang="en-US" dirty="0" smtClean="0"/>
              <a:t>Made of thin plastic material (.003” thick)</a:t>
            </a:r>
          </a:p>
          <a:p>
            <a:r>
              <a:rPr lang="en-US" dirty="0" smtClean="0"/>
              <a:t>Charge the pressure chamber with compressed air</a:t>
            </a:r>
          </a:p>
          <a:p>
            <a:r>
              <a:rPr lang="en-US" dirty="0" smtClean="0"/>
              <a:t>Rupture the diaphragm to create the shock wave</a:t>
            </a:r>
          </a:p>
          <a:p>
            <a:r>
              <a:rPr lang="en-US" dirty="0" smtClean="0"/>
              <a:t>Repeat (over and over and over)</a:t>
            </a:r>
          </a:p>
        </p:txBody>
      </p:sp>
    </p:spTree>
    <p:extLst>
      <p:ext uri="{BB962C8B-B14F-4D97-AF65-F5344CB8AC3E}">
        <p14:creationId xmlns:p14="http://schemas.microsoft.com/office/powerpoint/2010/main" val="63115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Expended diaphragm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791200" cy="470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44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diaphragm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Inserted between two flanges either bolted or clamped together.</a:t>
            </a:r>
            <a:endParaRPr lang="en-US" dirty="0"/>
          </a:p>
        </p:txBody>
      </p:sp>
      <p:pic>
        <p:nvPicPr>
          <p:cNvPr id="4" name="Picture 3" descr="C:\Users\cottrell\Desktop\poker extend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4191000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cottrell\Desktop\flange interfac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43434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450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new method to </a:t>
            </a:r>
            <a:r>
              <a:rPr lang="en-US" dirty="0" smtClean="0"/>
              <a:t>charge and fire the shock tube</a:t>
            </a:r>
            <a:endParaRPr lang="en-US" dirty="0" smtClean="0"/>
          </a:p>
          <a:p>
            <a:pPr lvl="1"/>
            <a:r>
              <a:rPr lang="en-US" dirty="0" smtClean="0"/>
              <a:t>Easy and convenient to use</a:t>
            </a:r>
          </a:p>
          <a:p>
            <a:pPr lvl="1"/>
            <a:r>
              <a:rPr lang="en-US" dirty="0" smtClean="0"/>
              <a:t>Allow for quick and simple </a:t>
            </a:r>
            <a:r>
              <a:rPr lang="en-US" dirty="0" smtClean="0"/>
              <a:t>recharges</a:t>
            </a:r>
          </a:p>
          <a:p>
            <a:pPr lvl="1"/>
            <a:r>
              <a:rPr lang="en-US" dirty="0" smtClean="0"/>
              <a:t>Must create a pressure profile similar to or faster than the existing system.</a:t>
            </a:r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NOT damage or modify the existing </a:t>
            </a:r>
            <a:r>
              <a:rPr lang="en-US" dirty="0" smtClean="0"/>
              <a:t>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18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Must be able to withstand pressures up to </a:t>
            </a:r>
            <a:r>
              <a:rPr lang="en-US" dirty="0" smtClean="0"/>
              <a:t>300 PSI</a:t>
            </a:r>
          </a:p>
          <a:p>
            <a:pPr lvl="1"/>
            <a:r>
              <a:rPr lang="en-US" dirty="0" smtClean="0"/>
              <a:t>Be able to operate as low as 50 PSI</a:t>
            </a:r>
            <a:endParaRPr lang="en-US" dirty="0" smtClean="0"/>
          </a:p>
          <a:p>
            <a:pPr lvl="1"/>
            <a:r>
              <a:rPr lang="en-US" dirty="0" smtClean="0"/>
              <a:t>Failure </a:t>
            </a:r>
            <a:r>
              <a:rPr lang="en-US" dirty="0" smtClean="0"/>
              <a:t>modes must be considered to ensure operator safety!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8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and final deliverable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shop drawings ready for manufacturing of a finished product.  </a:t>
            </a:r>
          </a:p>
          <a:p>
            <a:r>
              <a:rPr lang="en-US" dirty="0" smtClean="0"/>
              <a:t>Low pressure prototypes are a considered a plus, but are not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8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Development of a Diaphragm less firing system for a Compressed Air Shock Tube </vt:lpstr>
      <vt:lpstr>Background:</vt:lpstr>
      <vt:lpstr>Physical system</vt:lpstr>
      <vt:lpstr>Current Process</vt:lpstr>
      <vt:lpstr>Expended diaphragm</vt:lpstr>
      <vt:lpstr>Current diaphragm mount</vt:lpstr>
      <vt:lpstr>Project purpose:</vt:lpstr>
      <vt:lpstr>Project purpose:</vt:lpstr>
      <vt:lpstr>Expectations and final deliverable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Diaphragm Retaining/Mounting System for a Compressed Air Shock Tube</dc:title>
  <dc:creator>Cottrell, Mitch</dc:creator>
  <cp:lastModifiedBy>Cottrell, Mitch</cp:lastModifiedBy>
  <cp:revision>4</cp:revision>
  <dcterms:created xsi:type="dcterms:W3CDTF">2014-09-02T13:20:31Z</dcterms:created>
  <dcterms:modified xsi:type="dcterms:W3CDTF">2015-08-10T19:01:20Z</dcterms:modified>
</cp:coreProperties>
</file>