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A94809-4511-45DC-89DD-4F08C77A7503}" type="datetimeFigureOut">
              <a:rPr lang="en-US" smtClean="0"/>
              <a:t>10/31/2012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5F63FA-B8EB-4037-A1C7-9F171C837153}"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B5F63FA-B8EB-4037-A1C7-9F171C837153}"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B5F63FA-B8EB-4037-A1C7-9F171C837153}"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B5F63FA-B8EB-4037-A1C7-9F171C837153}"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B5F63FA-B8EB-4037-A1C7-9F171C837153}"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B5F63FA-B8EB-4037-A1C7-9F171C837153}"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B5F63FA-B8EB-4037-A1C7-9F171C837153}"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B5F63FA-B8EB-4037-A1C7-9F171C837153}"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B5F63FA-B8EB-4037-A1C7-9F171C837153}" type="slidenum">
              <a:rPr lang="en-US" smtClean="0"/>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10/31/2012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10/31/2012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10/31/2012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10/31/2012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Shear-wave splitting measurements for Asia</a:t>
            </a:r>
            <a:endParaRPr lang="en-US" dirty="0"/>
          </a:p>
        </p:txBody>
      </p:sp>
      <p:sp>
        <p:nvSpPr>
          <p:cNvPr id="3" name="Subtitle 2"/>
          <p:cNvSpPr>
            <a:spLocks noGrp="1"/>
          </p:cNvSpPr>
          <p:nvPr>
            <p:ph type="subTitle" idx="1"/>
          </p:nvPr>
        </p:nvSpPr>
        <p:spPr/>
        <p:txBody>
          <a:bodyPr/>
          <a:lstStyle/>
          <a:p>
            <a:r>
              <a:rPr lang="en-US" dirty="0" smtClean="0"/>
              <a:t>Meeting slides for</a:t>
            </a:r>
          </a:p>
          <a:p>
            <a:r>
              <a:rPr lang="en-US" dirty="0" smtClean="0"/>
              <a:t>Nov. 1, 2012</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Pay attention to “N” measurements</a:t>
            </a:r>
            <a:endParaRPr lang="en-US" dirty="0"/>
          </a:p>
        </p:txBody>
      </p:sp>
      <p:sp>
        <p:nvSpPr>
          <p:cNvPr id="3" name="Content Placeholder 2"/>
          <p:cNvSpPr>
            <a:spLocks noGrp="1"/>
          </p:cNvSpPr>
          <p:nvPr>
            <p:ph idx="1"/>
          </p:nvPr>
        </p:nvSpPr>
        <p:spPr/>
        <p:txBody>
          <a:bodyPr/>
          <a:lstStyle/>
          <a:p>
            <a:r>
              <a:rPr lang="en-US" dirty="0" smtClean="0"/>
              <a:t>Only give “N” to ones with very clear XKS signal on the original R (first seismogram on the first window and second window when doing 4c), but definitely no XKS energy on the original T (second seismogram on the windows). </a:t>
            </a:r>
          </a:p>
          <a:p>
            <a:r>
              <a:rPr lang="en-US" dirty="0" smtClean="0"/>
              <a:t>For noisy ones that are not “A” or “B”, change “N” to “C”</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“S” ranking</a:t>
            </a:r>
            <a:endParaRPr lang="en-US" dirty="0"/>
          </a:p>
        </p:txBody>
      </p:sp>
      <p:sp>
        <p:nvSpPr>
          <p:cNvPr id="3" name="Content Placeholder 2"/>
          <p:cNvSpPr>
            <a:spLocks noGrp="1"/>
          </p:cNvSpPr>
          <p:nvPr>
            <p:ph idx="1"/>
          </p:nvPr>
        </p:nvSpPr>
        <p:spPr/>
        <p:txBody>
          <a:bodyPr/>
          <a:lstStyle/>
          <a:p>
            <a:r>
              <a:rPr lang="en-US" dirty="0" smtClean="0"/>
              <a:t>This is for the situation when the XKS energy on the corrected transverse component (4</a:t>
            </a:r>
            <a:r>
              <a:rPr lang="en-US" baseline="30000" dirty="0" smtClean="0"/>
              <a:t>th</a:t>
            </a:r>
            <a:r>
              <a:rPr lang="en-US" dirty="0" smtClean="0"/>
              <a:t> seismogram in the second window) cannot be removed.</a:t>
            </a:r>
          </a:p>
          <a:p>
            <a:r>
              <a:rPr lang="en-US" dirty="0" smtClean="0"/>
              <a:t>The energy can usually be removed if you adjust “a” and especially “f”</a:t>
            </a:r>
          </a:p>
          <a:p>
            <a:r>
              <a:rPr lang="en-US" dirty="0" smtClean="0"/>
              <a:t>You should try your best to eliminate “S” ranking ones.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Adjusting “a” and “f”</a:t>
            </a:r>
            <a:endParaRPr lang="en-US" dirty="0"/>
          </a:p>
        </p:txBody>
      </p:sp>
      <p:sp>
        <p:nvSpPr>
          <p:cNvPr id="3" name="Content Placeholder 2"/>
          <p:cNvSpPr>
            <a:spLocks noGrp="1"/>
          </p:cNvSpPr>
          <p:nvPr>
            <p:ph idx="1"/>
          </p:nvPr>
        </p:nvSpPr>
        <p:spPr/>
        <p:txBody>
          <a:bodyPr/>
          <a:lstStyle/>
          <a:p>
            <a:r>
              <a:rPr lang="en-US" dirty="0" smtClean="0"/>
              <a:t>This is very important and is an indication of your carefulness and your proficiency of your seismological knowledge.</a:t>
            </a:r>
          </a:p>
          <a:p>
            <a:r>
              <a:rPr lang="en-US" dirty="0" smtClean="0"/>
              <a:t>The final “a” and “f” values are recorded in the *.out files under 4c*/Out.</a:t>
            </a:r>
          </a:p>
          <a:p>
            <a:r>
              <a:rPr lang="en-US" dirty="0" smtClean="0"/>
              <a:t>You need to adjust them for the following cases (next slides)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When STD of PHI is 22.5 or larger than 15.0, or when STD of DT is larger than 1.0 s</a:t>
            </a:r>
            <a:endParaRPr lang="en-US" sz="3200" dirty="0"/>
          </a:p>
        </p:txBody>
      </p:sp>
      <p:sp>
        <p:nvSpPr>
          <p:cNvPr id="3" name="Content Placeholder 2"/>
          <p:cNvSpPr>
            <a:spLocks noGrp="1"/>
          </p:cNvSpPr>
          <p:nvPr>
            <p:ph idx="1"/>
          </p:nvPr>
        </p:nvSpPr>
        <p:spPr/>
        <p:txBody>
          <a:bodyPr>
            <a:normAutofit fontScale="92500" lnSpcReduction="20000"/>
          </a:bodyPr>
          <a:lstStyle/>
          <a:p>
            <a:r>
              <a:rPr lang="en-US" dirty="0" smtClean="0"/>
              <a:t>If you see XKS signal on both Ro and To (original R and original T), but the resulting parameters have very large STDs (which can be found on the screen between the display of the first and second windows, see the line in boldface below), “f” and/or “a” need to be changed to avoid non-XKS arrivals.</a:t>
            </a:r>
          </a:p>
          <a:p>
            <a:pPr>
              <a:buNone/>
            </a:pPr>
            <a:r>
              <a:rPr lang="nn-NO" sz="2800" b="1" i="1" dirty="0" smtClean="0"/>
              <a:t>**194 G24Axx i SKS     72.0   </a:t>
            </a:r>
            <a:r>
              <a:rPr lang="nn-NO" sz="2800" b="1" i="1" dirty="0" smtClean="0">
                <a:solidFill>
                  <a:srgbClr val="C00000"/>
                </a:solidFill>
              </a:rPr>
              <a:t>6.5</a:t>
            </a:r>
            <a:r>
              <a:rPr lang="nn-NO" sz="2800" b="1" i="1" dirty="0" smtClean="0"/>
              <a:t>    0.95     </a:t>
            </a:r>
            <a:r>
              <a:rPr lang="nn-NO" sz="2800" b="1" i="1" dirty="0" smtClean="0">
                <a:solidFill>
                  <a:srgbClr val="FF0000"/>
                </a:solidFill>
              </a:rPr>
              <a:t>0.20</a:t>
            </a:r>
            <a:r>
              <a:rPr lang="nn-NO" sz="2800" b="1" i="1" dirty="0" smtClean="0"/>
              <a:t>   </a:t>
            </a:r>
            <a:r>
              <a:rPr lang="nn-NO" sz="2800" b="1" i="1" dirty="0" smtClean="0"/>
              <a:t>317.7</a:t>
            </a:r>
          </a:p>
          <a:p>
            <a:pPr>
              <a:buNone/>
            </a:pPr>
            <a:r>
              <a:rPr lang="nn-NO" sz="2800" dirty="0" smtClean="0"/>
              <a:t>In the line above, 72 is the resultant PHI, 6.5 is its STD, 0.95 is the resultant Dt, and 0.20 is its STD. 317.7 is the back-azimuth.</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When Dist is less than about 88</a:t>
            </a:r>
            <a:r>
              <a:rPr lang="en-US" baseline="30000" dirty="0" smtClean="0"/>
              <a:t>o</a:t>
            </a:r>
            <a:endParaRPr lang="en-US" dirty="0"/>
          </a:p>
        </p:txBody>
      </p:sp>
      <p:sp>
        <p:nvSpPr>
          <p:cNvPr id="3" name="Content Placeholder 2"/>
          <p:cNvSpPr>
            <a:spLocks noGrp="1"/>
          </p:cNvSpPr>
          <p:nvPr>
            <p:ph idx="1"/>
          </p:nvPr>
        </p:nvSpPr>
        <p:spPr/>
        <p:txBody>
          <a:bodyPr/>
          <a:lstStyle/>
          <a:p>
            <a:r>
              <a:rPr lang="en-US" dirty="0" smtClean="0"/>
              <a:t>The epicentral distance (Dist) is shown at the top of the first and second window. </a:t>
            </a:r>
          </a:p>
          <a:p>
            <a:r>
              <a:rPr lang="en-US" dirty="0" smtClean="0"/>
              <a:t>For these events, the direct S wave is likely in the XKS window.  It must be excluded by moving “f” toward the left.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http://web.mst.edu/~bych9/NCUS/sks/abcns/Rank_C_FA25xx_XR_EQ022142311.jpg"/>
          <p:cNvPicPr>
            <a:picLocks noChangeAspect="1" noChangeArrowheads="1"/>
          </p:cNvPicPr>
          <p:nvPr/>
        </p:nvPicPr>
        <p:blipFill>
          <a:blip r:embed="rId3" cstate="print"/>
          <a:srcRect l="12471" t="7495" r="15473" b="7915"/>
          <a:stretch>
            <a:fillRect/>
          </a:stretch>
        </p:blipFill>
        <p:spPr bwMode="auto">
          <a:xfrm>
            <a:off x="762000" y="381000"/>
            <a:ext cx="3561144" cy="5410200"/>
          </a:xfrm>
          <a:prstGeom prst="rect">
            <a:avLst/>
          </a:prstGeom>
          <a:noFill/>
        </p:spPr>
      </p:pic>
      <p:sp>
        <p:nvSpPr>
          <p:cNvPr id="5" name="TextBox 4"/>
          <p:cNvSpPr txBox="1"/>
          <p:nvPr/>
        </p:nvSpPr>
        <p:spPr>
          <a:xfrm>
            <a:off x="838200" y="6172200"/>
            <a:ext cx="3200400" cy="369332"/>
          </a:xfrm>
          <a:prstGeom prst="rect">
            <a:avLst/>
          </a:prstGeom>
          <a:noFill/>
        </p:spPr>
        <p:txBody>
          <a:bodyPr wrap="square" rtlCol="0">
            <a:spAutoFit/>
          </a:bodyPr>
          <a:lstStyle/>
          <a:p>
            <a:r>
              <a:rPr lang="en-US" dirty="0" smtClean="0"/>
              <a:t>Bad example: S wave included</a:t>
            </a:r>
            <a:endParaRPr lang="en-US" dirty="0"/>
          </a:p>
        </p:txBody>
      </p:sp>
      <p:pic>
        <p:nvPicPr>
          <p:cNvPr id="27652" name="Picture 4" descr="http://web.mst.edu/~sgao/tmp_big.jpg"/>
          <p:cNvPicPr>
            <a:picLocks noChangeAspect="1" noChangeArrowheads="1"/>
          </p:cNvPicPr>
          <p:nvPr/>
        </p:nvPicPr>
        <p:blipFill>
          <a:blip r:embed="rId4" cstate="print"/>
          <a:srcRect l="17794" t="8750" r="17500" b="8750"/>
          <a:stretch>
            <a:fillRect/>
          </a:stretch>
        </p:blipFill>
        <p:spPr bwMode="auto">
          <a:xfrm>
            <a:off x="4876800" y="533400"/>
            <a:ext cx="3048000" cy="5029200"/>
          </a:xfrm>
          <a:prstGeom prst="rect">
            <a:avLst/>
          </a:prstGeom>
          <a:noFill/>
        </p:spPr>
      </p:pic>
      <p:sp>
        <p:nvSpPr>
          <p:cNvPr id="7" name="TextBox 6"/>
          <p:cNvSpPr txBox="1"/>
          <p:nvPr/>
        </p:nvSpPr>
        <p:spPr>
          <a:xfrm>
            <a:off x="4876800" y="5943600"/>
            <a:ext cx="3962400" cy="369332"/>
          </a:xfrm>
          <a:prstGeom prst="rect">
            <a:avLst/>
          </a:prstGeom>
          <a:noFill/>
        </p:spPr>
        <p:txBody>
          <a:bodyPr wrap="square" rtlCol="0">
            <a:spAutoFit/>
          </a:bodyPr>
          <a:lstStyle/>
          <a:p>
            <a:r>
              <a:rPr lang="en-US" dirty="0" smtClean="0"/>
              <a:t>Good example: After “f” is changed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 I need to re-filter the data (the “f” option)</a:t>
            </a:r>
            <a:endParaRPr lang="en-US" dirty="0"/>
          </a:p>
        </p:txBody>
      </p:sp>
      <p:sp>
        <p:nvSpPr>
          <p:cNvPr id="3" name="Content Placeholder 2"/>
          <p:cNvSpPr>
            <a:spLocks noGrp="1"/>
          </p:cNvSpPr>
          <p:nvPr>
            <p:ph idx="1"/>
          </p:nvPr>
        </p:nvSpPr>
        <p:spPr/>
        <p:txBody>
          <a:bodyPr/>
          <a:lstStyle/>
          <a:p>
            <a:r>
              <a:rPr lang="en-US" dirty="0" smtClean="0"/>
              <a:t>For most cases, it is not necessary.</a:t>
            </a:r>
          </a:p>
          <a:p>
            <a:r>
              <a:rPr lang="en-US" dirty="0" smtClean="0"/>
              <a:t>So do not over-use it.</a:t>
            </a:r>
          </a:p>
          <a:p>
            <a:r>
              <a:rPr lang="en-US" dirty="0" smtClean="0"/>
              <a:t>Sometimes you have very low frequency noise. If this is the case, change the corner frequencies to (0.1, 0.4) will help a lot.</a:t>
            </a:r>
          </a:p>
          <a:p>
            <a:r>
              <a:rPr lang="en-US" dirty="0" smtClean="0"/>
              <a:t>Again, the criterion is the STDs. After re-filtering, the STDs should be lowered.</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491</Words>
  <Application>Microsoft Office PowerPoint</Application>
  <PresentationFormat>On-screen Show (4:3)</PresentationFormat>
  <Paragraphs>36</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Shear-wave splitting measurements for Asia</vt:lpstr>
      <vt:lpstr>Pay attention to “N” measurements</vt:lpstr>
      <vt:lpstr>About “S” ranking</vt:lpstr>
      <vt:lpstr>Adjusting “a” and “f”</vt:lpstr>
      <vt:lpstr>When STD of PHI is 22.5 or larger than 15.0, or when STD of DT is larger than 1.0 s</vt:lpstr>
      <vt:lpstr>When Dist is less than about 88o</vt:lpstr>
      <vt:lpstr>Slide 7</vt:lpstr>
      <vt:lpstr>Do I need to re-filter the data (the “f” option)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Shear-wave splitting measurements for Asia</dc:title>
  <dc:creator/>
  <cp:lastModifiedBy>sgao</cp:lastModifiedBy>
  <cp:revision>10</cp:revision>
  <dcterms:created xsi:type="dcterms:W3CDTF">2006-08-16T00:00:00Z</dcterms:created>
  <dcterms:modified xsi:type="dcterms:W3CDTF">2012-10-31T16:15:33Z</dcterms:modified>
</cp:coreProperties>
</file>