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16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1" r:id="rId2"/>
    <p:sldId id="306" r:id="rId3"/>
    <p:sldId id="319" r:id="rId4"/>
    <p:sldId id="320" r:id="rId5"/>
    <p:sldId id="307" r:id="rId6"/>
    <p:sldId id="308" r:id="rId7"/>
    <p:sldId id="314" r:id="rId8"/>
    <p:sldId id="315" r:id="rId9"/>
    <p:sldId id="258" r:id="rId10"/>
    <p:sldId id="297" r:id="rId11"/>
    <p:sldId id="259" r:id="rId12"/>
    <p:sldId id="270" r:id="rId13"/>
    <p:sldId id="310" r:id="rId14"/>
    <p:sldId id="298" r:id="rId15"/>
    <p:sldId id="317" r:id="rId16"/>
    <p:sldId id="287" r:id="rId17"/>
    <p:sldId id="309" r:id="rId18"/>
    <p:sldId id="266" r:id="rId19"/>
    <p:sldId id="316" r:id="rId20"/>
    <p:sldId id="303" r:id="rId21"/>
    <p:sldId id="289" r:id="rId22"/>
    <p:sldId id="311" r:id="rId23"/>
    <p:sldId id="312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27:57.381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-3 1 16 0,'-4'0'8'0,"4"4"-9"15,0-4 17-15,0 0-15 16,-4 0 1-16,4 0 0 16,-4 0 1-16,4 0-3 0,0 0 0 15,-4 0 2-15,4 0 0 16,0 0-1-16,0 0 1 16,0 0-2-16,0 0 1 15,4 4-1-15,-4-4 1 16,0 0-1-16,0 0 0 0,0 0 0 15,4 0 1-15,-4 0-1 16,0 0 1-16,0 0-1 16,4 3 1-16,4-6 0 31,0 3 0-31,0 0-1 0,4 3 0 16,-1-3 0-16,1 0 0 15,4 0 0-15,0 0 0 16,0 0 0-16,0 4 0 15,4-4 0-15,0 3 0 0,-1-3 0 16,1 0 0-16,0 0 0 16,4 4 0-16,-4-1 0 15,4 1 0-15,-1-1 0 16,5-3 0-16,4 0 0 16,4-3 0-16,3-4 0 15,9 7 0-15,4 0 0 0,-1 0 1 16,1 3-1-16,-1 1 1 15,-7-1-1-15,0-6 0 16,3-1 0-16,1 4 1 0,4-3-2 16,-1 3 1-16,5 0 0 15,7 0 0-15,5 3 0 16,-1 1 0-16,-3-4-1 16,3 0 1-16,1 0 0 31,-1 3 0-31,0 1 1 15,9-8 0-15,-1 1-1 16,5 3 0-16,-5 0 0 0,4 3 0 16,-3-6-1-16,7 6 1 0,12 1 0 15,9-4 0-15,-9-4 0 16,0 4 1-16,4-3-1 16,1 3 0-16,7 0 1 15,0 0 0-15,-4 3-2 16,0-3 1-16,-7-3-1 15,3 3 1-15,4 0 0 16,0 0 0-16,0 0-1 16,-7 0 1-16,-1 3 0 0,4-3 1 31,12 0-1-31,0 0 0 16,0 0 0-16,-7 0 0 15,3 0 0-15,4 0 0 0,4 0-1 16,0 0 1-16,-12 4 0 15,4-4 0-15,4 0 0 16,9 0 0-16,3 0-1 16,-8 0 1-16,0 0 0 15,4 0 1-15,12-4-1 0,8 4 0 16,-16-3 0-16,4 3 1 16,4 0-1-16,8 3 1 15,-8-3-1-15,-4 0 0 16,4 0 0-16,11 0 1 0,-11 0-1 15,-4 4 0-15,-4-4 0 16,4-4 0-16,12 1 0 16,-4 6 0-16,-8-3 0 15,0 0 0-15,8 0-1 16,4 0 1-16,-4 0 0 16,-4 0 0-16,4 0 0 15,0 0 0-15,-4-3 0 16,-4 3 0-16,-8 3 0 15,4-3 0-15,-4-3-1 16,4 3 1 0,-4-4-1-16,-4 8 1 15,-4-8-1-15,0 8 1 0,9-1-1 16,-5-3 1-16,-4-3 0 16,-8 3 0-16,0 0 0 0,0 3 0 15,4-3 0-15,1 0 0 16,-5 0 0-16,-12-3 0 15,4 3-1-15,5 0 1 16,-5 0-1-16,8 0 1 0,-8 0 0 31,-3 0 0-31,-1-4-1 16,0 4 1-16,-4 0 0 16,5 0 0-16,-1 0 0 15,0 0 0-15,-7 4-1 16,-5-4 1-16,-4 0 0 0,1 0 1 15,3-4-1-15,1 8 0 16,-1-4 0-16,0 0 0 16,-3 3 0-16,-5-3 1 0,1-3-1 15,-1 3 0-15,4-4 0 16,-3 4 0-16,3 0 0 16,-3 0 0-16,-5 0 0 15,1 0 0-15,-9 0 0 16,-3 4 0-16,3-4 0 15,1 0 0-15,-1 0 0 0,1-4 0 16,3 4 0-16,1 0 0 16,-5 4 0-16,-3-4 0 15,-1-4 0-15,-3 4 0 16,0 0 0-16,-5 4 0 16,-3-8-1-16,0 4 1 15,-5 0 0-15,1 0 0 16,-4 0-1-16,-1-3 1 15,-3-1 0 1,0 4 0-16,8 0 0 16,-5 0 0-16,1 0 0 15,-4 0 0-15,0-3 0 0,-1 3 0 16,-7 3-1-16,-4 1 1 16,0-4-3-16,-4 0 1 0,-4 3-5 15,-8 1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31:39.8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C5079DE-C495-4C0A-B334-AEFF0CC7A84B}" emma:medium="tactile" emma:mode="ink">
          <msink:context xmlns:msink="http://schemas.microsoft.com/ink/2010/main" type="writingRegion" rotatedBoundingBox="8845,15221 13818,14773 13979,16559 9006,17007"/>
        </emma:interpretation>
      </emma:emma>
    </inkml:annotationXML>
    <inkml:traceGroup>
      <inkml:annotationXML>
        <emma:emma xmlns:emma="http://www.w3.org/2003/04/emma" version="1.0">
          <emma:interpretation id="{FB1BDDF0-B35B-4243-8D0C-EC252FF183F4}" emma:medium="tactile" emma:mode="ink">
            <msink:context xmlns:msink="http://schemas.microsoft.com/ink/2010/main" type="paragraph" rotatedBoundingBox="8845,15221 13818,14773 13979,16559 9006,17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D5372-4BAE-4983-BB2E-10B61360FB33}" emma:medium="tactile" emma:mode="ink">
              <msink:context xmlns:msink="http://schemas.microsoft.com/ink/2010/main" type="line" rotatedBoundingBox="8845,15221 13818,14773 13979,16559 9006,17007"/>
            </emma:interpretation>
          </emma:emma>
        </inkml:annotationXML>
        <inkml:traceGroup>
          <inkml:annotationXML>
            <emma:emma xmlns:emma="http://www.w3.org/2003/04/emma" version="1.0">
              <emma:interpretation id="{F3BDE7CD-4B2B-45BB-910B-303E234433AE}" emma:medium="tactile" emma:mode="ink">
                <msink:context xmlns:msink="http://schemas.microsoft.com/ink/2010/main" type="inkWord" rotatedBoundingBox="8845,15221 13818,14773 13979,16559 9006,17007"/>
              </emma:interpretation>
            </emma:emma>
          </inkml:annotationXML>
          <inkml:trace contextRef="#ctx0" brushRef="#br0">2138 1087 19 0,'0'0'9'0,"28"-15"-6"0,-8 12 11 0,-4-1-14 31,3-10 0-31,5 11 0 16,0 3 1-16,0-7-2 0,0 7 1 16,-1 7 0-16,1-4 0 15,0 4 0-15,-4 0 1 16,-4 7 0-16,-8 4 0 0,-4 7 0 15,-8 3 1-15,-8 14-1 16,0-3 0-16,0 7 0 16,-4-4 0-16,-4-3-1 15,0 0 1-15,1-7-1 16,3 3 1-16,0-10-1 16,0-1 0-16,4 5-1 15,4-15 1-15,4-7-1 16,0 3 1-1,8-3-1-15,4-3 1 16,4 3-1-16,4-14 1 16,4 3 0-16,0 4 0 0,-1-7 0 15,5 7 0-15,0 0 0 16,4 0 1-16,0 0-1 16,-1 0 0-16,1 0 0 15,-4-3 1-15,-4-4-1 16,0 7 1-16,-4 0-1 15,-1 0 1-15,-7 0-8 16,-8 7 1-16</inkml:trace>
          <inkml:trace contextRef="#ctx0" brushRef="#br0" timeOffset="-2987.56">-442 1171 16 0,'-4'-3'8'0,"8"-1"-7"0,-4 4 8 15,0 0-8-15,4 7 0 0,0 0 1 16,0 7 0-16,0 0-3 31,0 4 1-31,0 10 1 16,0-3 1-16,-4 7-1 16,0 0 0-16,4-4-1 15,-4 3 1-15,4-6 0 16,-4-7 0-16,4-1 0 0,0-2 0 15,-4-8 0-15,4 0 0 16,-4-7-7-16,0 0 0 16</inkml:trace>
          <inkml:trace contextRef="#ctx0" brushRef="#br0" timeOffset="-3367.11">-692 1355 12 0,'-4'-7'6'0,"4"17"2"16,0-10 3-16,8-3-10 16,0-4 0-16,0 3 0 15,4 1 1-15,8-1-3 0,0 0 1 0,0 1 1 16,3-1 0-16,5 1 0 16,0-1 0-16,-4-3-1 15,0 7 1-15,3-3 0 16,-3 3 0-16,-4 0 0 31,0 0 1-31,-4 3-8 16,0-3 0-16</inkml:trace>
          <inkml:trace contextRef="#ctx0" brushRef="#br0" timeOffset="-2467.42">162 1039 16 0,'4'4'8'0,"0"-18"-1"0,-4 14 8 0,0 0-15 15,0 0 1-15,0 0 0 16,0 3 0-16,0 4-1 15,0-3 1-15,-4 13 0 16,4 1 0-16,0 3 0 16,0 11 0-16,0 3 0 31,0 7 0-31,0 4-1 16,0 0 0-16,4 4 0 0,-4-8 1 15,4 0-1-15,0-6 0 16,-1-1 0-16,-3-11 1 15,4-2-1-15,-4-1 1 0,0-7 0 16,0 0 1-16,0-3-2 16,0-1 1-16,0-6-9 15,-4-4 1-15</inkml:trace>
          <inkml:trace contextRef="#ctx0" brushRef="#br0" timeOffset="-5436.33">47 0 9 0,'-4'7'4'0,"4"-7"-1"16,0 0 4-16,0 0-7 16,0 4 1-16,0-1 0 15,0 4 1-15,-4-3-2 0,4 3 0 16,-4 3 1-16,4 1 1 16,0-1-1-16,0 5 1 15,0-1-1-15,0 3 1 0,0 1-1 16,0 7 1-16,0-4-1 15,0 0 0-15,4 0-1 16,-4-3 1-16,4 3 0 16,-4-3 0-16,0 3-1 15,0 0 0-15,0-3 0 32,0-1 1-32,0 1-1 0,0-4 0 15,-4 0 0-15,4-3 1 16,-4-4-1-16,4-4 1 15,-4 4-1-15,0 0 1 16,0 0-1-16,0 0 1 0,0-3-1 16,0 7 0-16,0-1 0 15,0 1 1-15,0-1-1 16,4-3 1-16,0 0-7 16,4-3 0-16</inkml:trace>
          <inkml:trace contextRef="#ctx0" brushRef="#br0" timeOffset="899.68">4194 53 8 0,'-4'7'4'0,"4"-7"4"0,0 0-5 16,0 3-1-16,0 5 0 0,0-5 2 15,4 8 0-15,0 3-5 16,-4 3 0-16,0 12 3 31,0-1 1-31,4-3-1 16,0 6 0-16,-4 5-1 15,0 2 0-15,0-9 0 16,4-5 1-16,0-3-3 16,-4-3 1-16,8 3-6 0,4-3 1 15</inkml:trace>
          <inkml:trace contextRef="#ctx0" brushRef="#br0" timeOffset="-1451.04">2138 28 13 0,'-4'-7'6'0,"16"0"3"0,-12 7 1 16,0 0-10-1,0 0 1-15,0 0 1 16,0 4 0-16,0 6-2 16,0 8 0-16,0 3 1 15,0 0 1-15,0 11-1 0,0 3 0 16,4 4-1-16,0-4 1 15,0 1-1-15,-4-1 1 16,4-10-1-16,0 3 1 16,0-7-1-16,4 0 1 15,-4-3 0-15,0-4 1 0,0 0-8 16,0 0 0-16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40:02.5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DE7BE30-215E-47B9-A471-7A07BB7080A2}" emma:medium="tactile" emma:mode="ink">
          <msink:context xmlns:msink="http://schemas.microsoft.com/ink/2010/main" type="writingRegion" rotatedBoundingBox="15157,13627 16208,13627 16208,14294 15157,14294"/>
        </emma:interpretation>
      </emma:emma>
    </inkml:annotationXML>
    <inkml:traceGroup>
      <inkml:annotationXML>
        <emma:emma xmlns:emma="http://www.w3.org/2003/04/emma" version="1.0">
          <emma:interpretation id="{39B7893E-A0C3-47EF-847F-62262A95F4DC}" emma:medium="tactile" emma:mode="ink">
            <msink:context xmlns:msink="http://schemas.microsoft.com/ink/2010/main" type="paragraph" rotatedBoundingBox="15157,13627 16208,13627 16208,14294 15157,14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3B8FCF-A788-48A2-97FA-C5BBB0220B8C}" emma:medium="tactile" emma:mode="ink">
              <msink:context xmlns:msink="http://schemas.microsoft.com/ink/2010/main" type="line" rotatedBoundingBox="15157,13627 16208,13627 16208,14294 15157,14294"/>
            </emma:interpretation>
          </emma:emma>
        </inkml:annotationXML>
        <inkml:traceGroup>
          <inkml:annotationXML>
            <emma:emma xmlns:emma="http://www.w3.org/2003/04/emma" version="1.0">
              <emma:interpretation id="{9B016AB9-9B5C-4921-88B6-DA1DBDACDDC7}" emma:medium="tactile" emma:mode="ink">
                <msink:context xmlns:msink="http://schemas.microsoft.com/ink/2010/main" type="inkWord" rotatedBoundingBox="15157,13627 16208,13627 16208,14294 15157,14294"/>
              </emma:interpretation>
            </emma:emma>
          </inkml:annotationXML>
          <inkml:trace contextRef="#ctx0" brushRef="#br0">4-2 18 0,'-4'0'9'0,"4"7"-7"0,0-3 10 0,0 3-11 15,0 3 0-15,4 4 1 16,0 4 0-16,0 3-3 0,0 4 0 15,4 3 2-15,0 0 0 16,0 4-1-16,0 7 1 16,0-11-1-16,-1 0 1 15,1-7 0-15,-4 1 0 16,0-8-1-16,0-4 1 16,0-6-7-16,-4-4 0 15</inkml:trace>
          <inkml:trace contextRef="#ctx0" brushRef="#br0" timeOffset="-404.6">-198 171 17 0,'-8'0'8'0,"8"0"0"0,0 0 8 15,0 0-16-15,0 0 0 16,0 0 0-16,0 0 1 16,8 0-1-16,-1 0 0 15,5 0 1-15,4 0 0 16,8 0-1-1,-4 0 1-15,4 0-1 16,0-4 1-16,-1 4 0 16,1 0 0-16,-4 0-1 15,0-3 0-15,-4 3-1 16,0 0 0-16,-1 0-6 16,-3-4 0-16</inkml:trace>
          <inkml:trace contextRef="#ctx0" brushRef="#br0" timeOffset="784.88">369-20 20 0,'0'0'10'0,"4"-14"-7"16,-4 14 11-16,8-3-13 16,0-4 0-16,4-4 0 15,8 4 1-15,-1-4-3 16,1 1 0-16,4-1 1 0,4 1 1 16,0 3-1-16,0 0 1 15,-1 3-1-15,-3 8 0 16,-4 3 0-16,0 3 0 0,-4 1 0 15,-4-1 0-15,-8 4 0 16,-4 1 1-16,-4 2-1 16,-8 1 1-16,0-1 0 15,-8 1 0-15,0 0-1 16,0-4 0-16,0 0 0 16,1-3 1-16,3-4-1 15,0 0 0-15,4-4 0 16,4 1 0-16,0-1 0 15,4-3 0 1,4 0-1-16,8 0 1 16,4 0 0-16,4 0 0 0,4 4-1 15,-1-1 1-15,5 4 0 16,0 4 0-16,0 0 0 16,0 3 0-16,-1 7 0 15,5 4 0-15,0 6 0 16,-4-3 1-16,0 1-1 0,-4-1 0 15,-5-3 1-15,-7 3 0 16,-4 0-1-16,-8-3 1 16,-4 3-1-16,-11-10 1 15,-5 3 0-15,0 0 0 16,-4-3 0-16,-4-8 1 16,-3-3-1-16,-5-3 0 15,4-8 0 1,1-6 0-16,3 3-1 15,4 0 1-15,4-1-10 16,12 8 1-16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29:52.5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524 16 62,'17'0'122,"-17"0"-35,6-20-4,-6 20-6,0 0 5,0 0-14,0 0-8,0 0-14,0 0-9,0 0-10,-25 4-7,18 16-3,-16-1-8,3 14-1,-7 2-3,0 11 1,-5 1-4,0 4 4,-7 6-5,2 5 4,-1-7-4,-1 0 3,0-4-4,1-6 4,6-8-4,2-9 2,6-3-2,7-7 2,17-18-1,-23 17 0,23-17-2,0 0-14,15 0-123,-15 0-14,18-6-8,-18 6-21,21-20 2</inkml:trace>
  <inkml:trace contextRef="#ctx0" brushRef="#br0" timeOffset="1">221-43 82,'-6'-21'74,"6"21"2,0 0 9,-9-21-1,9 21-4,0 0-8,0 0-8,-12-21-8,12 21-10,0 0-9,0 0-13,0 0-4,0 0-12,0 0 0,-3 11-7,3-11 2,0 36-4,0-18 3,0 8 1,0 0-1,3 6 3,4-1-3,7 4 3,-4 2-3,10 2 3,-5 0-1,8-2 2,1-2-2,6 0 3,-6-4-3,1-4 2,4-3-2,-6-3 1,-4-5-2,1 5 1,-20-21-2,30 32 2,-30-32-2,15 28 2,-15-28-2,4 23 2,-4-23-1,0 0 0,0 0 0,0 0 0,0 0-1,0 0 0,0 0 0,0 0-4,0 0-5,-11-19-19,11 19-100,0 0-33,0 0-7,0 0-17,0 0-4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29:52.5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7805 31 129,'0'0'134,"0"0"-16,0 0-13,0 0-22,0 0-12,0 0-16,0 0-13,-10-9-12,10 9-9,0 0-8,0 0-4,0 0-5,0 0 0,0 0-6,0 0 6,0 0-6,0 0 6,0 0-6,0 0 5,0 0 0,0 0-1,0 0-1,0-23-1,0 23 2,0 0-2,8-24 1,-8 24-1,0 0 2,12-26 0,-12 26 2,0 0 1,0-21 2,0 21 1,0 0 1,0 0 0,0 0 1,0 0 1,0 0-1,0 0-2,-20 9-1,20 13 1,-7 0 2,4 13-6,-4-2 6,2 12-6,-2-1 4,4 6-5,-2 0 4,3 1-5,-3-10 0,4 4 1,-1-11-2,2-8 2,0-4-2,0-22 1,0 24-2,0-24-2,0 0-7,-5-26-33,5 26-123,-5-33-3,5 33-16,-19-35-12,19 35-9</inkml:trace>
  <inkml:trace contextRef="#ctx0" brushRef="#br0" timeOffset="1">7350 755 113,'0'0'155,"23"-21"7,-23 21-53,29 0-15,-29 0-15,0 27-13,-22-16-20,20 29-14,-26-12-9,12 23-3,-10-13-9,4 9-1,-2-7-4,9 0 0,0 0 2,5-3-7,3-5 7,7 1-7,0-10 7,0 1-7,0-24 7,24 30-8,-24-30 1,40 10 1,-11-5 0,4-5-1,4 0 0,-3 0-1,3-5 0,0 5 0,-5 0-1,-2-4-4,-5 4-9,-25 0-29,39 0-123,-39 0 1,0 0-18,0 0-5,0 0-14</inkml:trace>
  <inkml:trace contextRef="#ctx0" brushRef="#br0" timeOffset="2">7077 1007 361,'0'0'170,"0"-21"-16,0 21-78,0 0-30,54 0-8,-32 0-11,27 0-10,-4 0-7,14 0-5,-4 6-10,1-6-31,13 0-113,-14 1-15,-1 7-5,-4 0-19,-3 0 5</inkml:trace>
  <inkml:trace contextRef="#ctx0" brushRef="#br0" timeOffset="3">8042 1063 492,'0'0'156,"0"0"2,0 0-128,-2 20-1,2-20-1,-23 45-17,6-23 5,5 14-8,-5-6 5,4 6-7,-2-3 6,6-2-9,1-5 0,3 2 1,2-9-1,3-19 0,0 31-2,0-31 0,23 9 0,-3-9-1,4 0 1,3-7-1,3-5 0,2 4 0,5 0 1,0 1-1,2 2 0,-1 2 0,-2-1-1,0 1-1,1 3-3,-5-2-6,5 2-11,-37 0-43,46 0-100,-46 0-3,25 2-17,-25-2-5</inkml:trace>
  <inkml:trace contextRef="#ctx0" brushRef="#br0" timeOffset="4">8250 1171 262,'0'20'172,"0"-20"-14,0 27-62,5 13-35,-23-30-1,21 35-20,-14-19-13,11 14-5,-16-9-6,11 14 1,-13-11-6,8 6 0,-4-10-6,6 2-3,5 1-14,3-33-100,-14 29-52,14-29-9,0 0-15,0 0-10</inkml:trace>
  <inkml:trace contextRef="#ctx0" brushRef="#br0" timeOffset="5">7800 2008 161,'0'0'112,"0"0"-3,0 0-15,0 0-40,0 0-1,0 0-3,0 0-6,-20-16-11,20 16-10,0 0-5,-7 12-2,7-12-5,0 0 0,0 0-3,-10 24 0,10-24-2,0 0 1,3 21-3,-3-21-1,22 7 0,-22-7 0,27 0-1,-27 0-1,19-7 2,-19 7-3,13-17 2,-13 17-1,0-24 1,0 24-1,0-23 1,0 23-1,-17-21 2,17 21 0,-20-10 2,20 10 0,0 0 1,-23 0 1,23 0 2,0 0 0,-22 1 0,22-1 1,0 0-2,-9 21 1,9-21-3,0 0 1,0 0-3,0 26-1,0-26 0,0 0-1,5 21-1,-5-21 0,0 0 0,26 9 1,-26-9-1,0 0 0,21-18 0,-21 18-1,7-38 2,-7 16-1,0-10 0,0 8-1,-7 1 1,-4 5 0,11 18 0,-24-23-2,24 23 2,-25-6-1,25 6-1,-22 0 2,22 0-1,-13 23 0,13-23 1,-5 26 0,5-26-1,0 30 1,0-30-1,10 31 1,-10-31 0,20 29-1,-20-29 0,23 20 0,-23-20 1,27 5 0,-27-5-1,24-3 0,-24 3 1,22-33-1,-17 7 1,-2 0-1,-3-3 1,0 2-2,-3-1 2,-9 8 0,12 20-1,-25-28 0,25 28 0,-24 0 0,24 0 0,-22 16 1,22-16-2,-10 40 1,7-20 0,3 0 1,0 4-2,3-2 2,-3-22-1,19 28 1,-19-28-1,27 19 0,-27-19 1,26 0-1,-26 0 1,22-7-1,-22 7 1,15-37-1,-15 18 1,0-4-1,0 2 1,0 21-2,-21-34 2,21 34-1,-31-10 0,31 10-1,-27 3 1,27-3 1,-18 30-1,11-13 1,7-17-2,0 38 2,0-38-1,5 32 1,-5-32-1,22 25 0,-22-25 0,27 12 0,-27-12 0,30 0 1,-30 0 0,27-11 0,-27 11-1,19-26 1,-19 26 0,1-32-1,-1 32 2,-3-31-3,3 31 1,-24-13-1,24 13 1,-28 0 0,28 0 0,-24 18-1,24-18 0,-8 32 1,8-32 0,0 26 2,0-26-2,17 24 0,-17-24 1,30 1 0,-30-1 0,29-10-1,-29 10 2,18-23-3,-18 23 2,3-27-1,-3 27-1,-6-20 2,6 20-1,-24 0 0,24 0 0,-28 0 0,28 0 0,-19 15 0,19-15-5,0 0-26,-10 17-133,10-17-12,0 0-7,-25 10-20,25-10-3</inkml:trace>
  <inkml:trace contextRef="#ctx0" brushRef="#br0" timeOffset="6">5240-54 191,'7'-18'120,"-7"18"-17,0 0-5,0-26-18,0 26-15,0 0-15,0 10-10,-17-6-11,17 19-4,0-23-1,-20 52-12,6-27 5,9 13-10,-5-1 6,9 7-9,-6 0 6,7-1-8,-3 0 1,3-3 2,0-7-3,0 1 1,0-12-1,0-22 2,0 28-2,0-28 0,0 0-2,0 0-6,0 0-47,0 0-104,0 0-8,-22-22-11,22 22-15</inkml:trace>
  <inkml:trace contextRef="#ctx0" brushRef="#br0" timeOffset="7">4939 964 183,'2'-20'162,"-2"20"-11,0 0-61,0 0-20,13 17-5,-13-17-22,0 25-12,0-25-7,-10 39-2,-3-15-1,6 13-10,-8-5 5,7 8-9,-7-8 5,8 3-8,-3-2 6,5-1-9,-2-9 1,7-3 1,0-20-1,0 34 0,0-34 0,0 0 0,15 20-1,-15-20 0,35 2 1,-11-2-1,3 0 0,3 0 0,5 0-1,-1-2 1,1 2-1,-3 0 0,0-2-1,-7 2-3,2 0-5,-27 0-22,47 0-131,-47 0-2,0 0-16,0 0-8,0 0-8</inkml:trace>
  <inkml:trace contextRef="#ctx0" brushRef="#br0" timeOffset="8">4699 1133 263,'0'0'175,"12"-21"-13,-12 21-74,0 0-30,43 4 3,-43-4-28,47 0-10,-18-5-9,8 5-5,-3 0-4,4 0-2,-1 1-6,-3-1-17,21 4-128,-18-2-16,2 1-2,0 4-23,-2-2 2</inkml:trace>
  <inkml:trace contextRef="#ctx0" brushRef="#br0" timeOffset="9">5474 1237 412,'0'0'161,"0"0"-12,7-21-111,16 21-19,-23 0 0,50-5-6,-24 0-6,2 5-7,-4 0 3,-6 10-3,-18-10 3,15 29-2,-15-29 5,-6 36-2,-13-22 3,2 7 4,-10-5-1,11-1 0,-10-8-1,26-7 0,-28 18-2,28-18-1,0 0-1,0 0-3,0 0 0,15 3-1,7-3 0,1 0 0,4 0-1,0 0 1,0 4-1,-3 4 1,-3 7-1,0 0 2,-13 9-1,0 2 2,-8 3-1,0 4 3,-5-3-2,-5 9 3,-8-7-1,-2 1 3,-4-10-2,-1 6 1,-4-11-2,4-3 0,-5-7-1,0-8-1,1 0 0,2-6-2,-1-3-1,2-12-6,26 21-20,-52-32-137,52 32-9,-30-35-10,30 35-17,-8-29-6</inkml:trace>
  <inkml:trace contextRef="#ctx0" brushRef="#br0" timeOffset="10">5202 2835 94,'0'0'84,"0"0"-12,0 0-8,0 0-1,0 0-10,0 0-9,0 0-9,0 0-5,0-17 0,0 17-1,0 0 0,0 0-1,-14-15-3,14 15-6,0 0-2,0 0-4,-32-5-1,32 5 0,0 0-1,-23 7 2,23-7 1,0 0-1,-31 13 0,31-13 0,0 0-3,-16 24-1,16-24-3,0 0-2,-6 25-1,6-25-1,0 0-1,9 22 1,-9-22-1,0 0 0,27 4 1,-27-4-1,18 0 1,-18 0-1,22-15 1,-22 15-1,22-32 2,-14 12-2,-3-3 2,-3-1 1,-2-7 3,0 9 0,-15-4 2,2 4-1,-9 7 1,3 0-1,-4 8 1,1 4-4,-2 3-1,6 0-2,18 0 0,-25 16-2,25-16 1,-17 34 0,15-18 0,-3 6 1,5 0-2,0 5 2,5 1-2,5-5 3,9-6-3,6 5 1,-2-10 0,9-5 0,4-2 0,-4-5-1,0-11 1,-4-5-1,-3-3 1,-10-4 0,-4-2 0,-8-3-1,-3 2 2,-5 5-1,-10 2 1,-4 6-2,-6 3 0,0 8 0,1 2 0,1 0-1,3 4 0,20-4 0,-24 30 0,24-30 1,-3 33-1,3-33 1,1 36 0,-1-36 0,22 29 0,-22-29 1,24 22-1,-24-22 0,17 7 1,-17-7-1,0 0 1,20-11-1,-20 11 2,1-30-2,-1 30 1,0-33 1,0 33-2,-13-22 0,13 22 1,-30-6 0,30 6-1,-34 0 0,34 0-1,-34 23 1,34-23 0,-20 32 0,20-32 0,-5 32 1,5-32-1,4 30 0,-4-30 1,23 25 0,-23-25-1,32 13 1,-32-13-1,29 0 1,-29 0-1,30-17 1,-18-4 0,-4-1-1,-1-3 2,-6 2-2,-1-1 1,0 1-1,0 23 1,-20-25-1,20 25 0,-33-1 0,33 1-1,-29 15 1,29-15-1,-20 32 1,15-15-1,3 6 1,2-23-1,5 34 2,-5-34-1,25 20 0,-25-20 0,26 8 1,-26-8-4,0 0-13,45 4-146,-45-4-10,0 0-11,0 0-17,-3-19-15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29:52.5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243 10 38,'-3'-11'123,"3"11"7,13 2-61,-13-2 0,0 0 5,0 0-5,0 0-14,0 0-5,0 0-2,-21 2-5,21 19-7,-12-12-8,12 16-6,-12-5-7,7 7-2,-5 1-4,3 4-1,-1 2-3,1 11-1,-3-7-2,0 6 1,-2-1-3,4-1 3,-6 5-4,4-1 4,-3-4 1,3 4-5,-2-3 5,-2 1-5,4-4 6,0 0-5,-2-2 5,4-5-7,1-2 2,2-9 2,0-1-3,5-21 2,-1 27 0,1-27 0,0 0-1,0 20 1,0-20 1,0 0 0,30 4-1,-12-4 2,8 0-2,0-4-1,6-4 1,2 1-1,1 0 1,-3-4-2,-2 9 1,-4 0-1,-4-1 0,-22 3-2,35 0-8,-35 0-26,28-12-127,-28 12 0,0 0-17,-1-23-8,1 23-7</inkml:trace>
  <inkml:trace contextRef="#ctx0" brushRef="#br0" timeOffset="1">-246 538 394,'0'0'159,"0"0"-37,0 0-72,14 7-4,-14-7-2,42 6-13,-15-6-12,20 2-8,0-2-6,15 1-1,0-1-3,2 0 0,3 0 0,-5 0-1,-3 0 0,-12 0-1,-8 4-7,-39-4-70,27 0-76,-27 0-15,0 0-5,0 0-20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29:52.5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4807-51 146,'0'0'89,"0"0"-6,0-23-11,0 23-6,-22-4-12,22 4-12,-25 4-9,25-4-9,-28 20-7,28-20-3,-19 27-7,19-27-2,-15 23-3,15-23 0,0 17-2,0-17 3,0 0-2,15 15 3,-15-15-1,24 0 0,-24 0 0,21-7 0,-21 7 0,19-15-2,-19 15 2,0 0-1,17-24 2,-17 24 0,0 0 2,0-18 4,0 18 1,0 0 0,-24-14 2,24 14 0,-25 0 1,25 0-2,-22 14-1,22-14-3,-10 24-3,10-24 0,0 25-1,0-25 0,0 24-1,0-24 0,0 0 1,24 17-1,-24-17 1,23 0-1,-23 0 0,30-25-1,-30 25 1,24-40-1,-16 20 0,-1 1 0,-7-4 1,0 23-1,-5-26 1,5 26-1,-24-14 0,24 14 0,-23 7 0,23-7 0,-24 24 0,23-1 1,-6-5-2,7 5 1,0-1-1,2 0 2,-2-22-2,21 32 2,-21-32-2,31 11 1,-31-11 0,37-1 0,-20-23 0,-2 6-1,-7-11 2,2 5-2,-5-3 1,-5-1-1,0 9 1,0 19-1,-30-24 1,30 24-1,-32 0 1,32 0-1,-35 5-1,35-5 1,-24 22 0,24-22-1,-3 25 0,3-25 0,0 22 0,0-22-1,0 24-4,0-24-26,18 24-121,-18-24-8,0 39-12,0-39-18,0 28-3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29:52.5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-1725-1609 197,'0'0'150,"0"0"1,0 0-99,17 0-3,-17 0 0,27 32-8,-27-32-10,36 47-16,-15-24-4,9 12-5,-7-2 0,8 2-5,-4-4 2,3 1 2,-2-9-4,-4 2 1,-2-10-2,-22-15-1,33 32-17,-33-32-58,0 0-71,0 0-7,-15 8-11,15-8-2</inkml:trace>
  <inkml:trace contextRef="#ctx0" brushRef="#br0" timeOffset="1">-1779-1137 266,'0'0'163,"0"0"-11,-15-15-85,25 15-23,-10-21-1,24 18-8,-13-20-16,14 1-11,4-3-1,3 0-4,7-10 1,6 0-3,2-4 2,7-1 1,0 0-2,-6 1 1,-1 1-7,-3 6 5,-5 15-11,-24-14-34,8 14-102,-23 17-15,0 0-10,0 0-3</inkml:trace>
  <inkml:trace contextRef="#ctx0" brushRef="#br0" timeOffset="2">-1058-1312 202,'-12'24'161,"12"-24"-7,-38 15-86,38 20-3,-22-28-2,22 28-15,-17-17-19,17 14-10,-15-12-6,10 10-2,-2-13-5,7 4-1,0-21-3,0 31 0,0-31 0,0 0 0,29 10 0,-29-10 0,37 0-1,-14-5 0,1-7 0,-1 4-1,2 1 1,4-2-1,-5 3 0,-1 3 0,2-3 0,-3 6 0,0 0 0,-22 0 0,30 0-1,-30 0-1,24 0-5,-24 0-13,17 6-70,-17-6-64,0 0-10,0 0-12,0 0-5</inkml:trace>
  <inkml:trace contextRef="#ctx0" brushRef="#br0" timeOffset="3">-838-1193 187,'0'0'162,"0"0"-5,0 0-72,0 0-16,0 0 0,0 0-18,0 0-20,0 0-8,0 25-3,0-25-3,-15 31-1,15-31-5,-20 48 0,10-26-3,5 9 0,1-2-3,-2 7 0,-1-7-3,5 3 1,-3-6-2,4 0 2,-1-5-3,2 3 1,0-24-2,-7 16-6,7-16-15,0 0-130,0 0-10,0 0-17,-23 0-9,23 0-13</inkml:trace>
  <inkml:trace contextRef="#ctx0" brushRef="#br0" timeOffset="4">-73-822 147,'0'0'138,"0"0"-39,15-11-42,9 11 5,-24 0-2,45 0-6,-45 0-14,47 0-8,-28-4-7,19 4-3,-9-6-4,9 6-2,-6-4-5,7 1-2,-9-5-4,1 6-2,-6-1-2,-25 3-21,43-14-122,-43 14-13,0 0-8,0 0-14</inkml:trace>
  <inkml:trace contextRef="#ctx0" brushRef="#br0" timeOffset="5">-2118 382 203,'-24'-13'162,"24"13"-13,10-11-74,-10-20-13,14 31-1,-14-32-7,10 21-19,-5-21-11,11 10-8,-7-15-2,14 1-6,-1-10 0,10 3-5,5-9 1,-3 1-4,9-3 2,-2 1-3,2 2 4,-2 8-4,-4 0 3,-5 5-1,-2 0 2,-5 6 3,-5 2-8,-3 3 9,-2 4-8,-8 3 9,-4 1-9,-3 19 8,5-23-10,-5 23 2,0 0-1,0 0-33,0 22-121,-8-6-7,3 8-11,3-1-14,-3 4-1</inkml:trace>
  <inkml:trace contextRef="#ctx0" brushRef="#br0" timeOffset="6">-2061-349 289,'-4'-17'108,"4"17"-5,-8-21-8,8 21-27,0 0-15,0 0-19,0 0-3,0 0-9,2 15-2,14 2-4,-16-17-4,31 45 0,-15-22-4,13 13-1,-4 2-4,4 9 2,1 0-3,-5 6 3,4 4-4,-4-4 3,-1 1-3,-1-4 2,-3-13-3,-1-4 2,1-6-2,-5-5 2,-15-22-1,17 20 1,-17-20-1,0 0-1,0 0-2,0 0-3,0 0-14,0 0-65,-9 0-73,9 0-12,-30 0-9,30 0-12</inkml:trace>
  <inkml:trace contextRef="#ctx0" brushRef="#br0" timeOffset="7">-2 23 84,'0'0'79,"0"0"2,0 0-8,0 0-13,6-8-8,-6 8-6,0 0-6,0 0-5,0 0-8,0 0-4,0 0-2,24 0-2,-24 0-5,22 0-2,-22 0-3,32 0-3,-11 0-3,-2 1 0,10 4-2,-6 3 0,1 1-1,-1-3 1,1 3-1,-2 1 2,1-5-1,-1-3 0,-4-2 1,3 0 0,-21 0 3,38 0 2,-38 0 3,25-7 2,-25 7 1,0 0 2,17-22 1,-17 22-1,0 0-1,0 0-4,0 0-2,0 0-2,0 0-2,12-20-1,-12 20 0,0 0-2,0 0 1,0 0-1,0-21 0,0 21 0,0 0-1,0 0 0,0 0 0,0 0-1,8 12-20,-8-12-128,0 0-8,0 0-12,0 0-13</inkml:trace>
  <inkml:trace contextRef="#ctx0" brushRef="#br0" timeOffset="8">-1455 189 219,'-20'0'160,"20"0"-3,-8-32-78,8 32-24,0 0-9,28-11-8,-28 11-13,31-23-12,-6 11-7,7 11-3,3-7-1,-1 8-2,-1 0 1,3 8-1,-4 4 0,3 1 0,-12 5 0,-4-1 1,-6 2-2,-4 4 3,-8-2-2,-1-2 2,-1 3 0,-9-4 3,10-18 0,-37 35 2,13-23 1,24-12 1,-39 16-1,39-16 1,-31 7 0,31-7-3,0 0-1,0 0-2,0 0 0,0 0-2,1-10 0,-1 10 0,37-13-1,-13 11 0,1 2 0,4 0 0,-6 5-1,7 5 1,-6 7-1,-1-2 0,1 9 0,-9-1 2,2 2-1,-4 0 1,-4 5 1,-8 0 2,-1 2 4,0 1-5,-10-4 8,-5 6-6,-7-7 6,5 1-6,-13-8 6,2-4-6,-6-11 0,-3 0 1,-8-6-1,-1-6-2,-1-10 1,5 0 0,-3-7-6,1 0 5,11 12-10,-3-16-38,36 27-126,-32 0 3,32 0-21,0 0-12,-10 27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29:52.5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30 88 239,'0'0'104,"0"-19"3,0 19-40,0 0-22,0 0-14,0-22-8,0 22-1,0 0-4,0 0 10,0-25-5,0 25 4,0 0-3,0 0 4,0 0-10,0 0-3,3-23-4,-3 23-4,0 0-1,0 0-2,0 0 0,0 0-1,20 0 2,-20 0 0,0 0 1,0 0 0,0 0 1,0 0-1,0 0 1,15 23 0,-15-23 4,2 32-7,-2-13 7,2 9-8,-2-1 7,0 8-8,0-3 7,0-1-7,0 0 0,-2-3 2,-8 2-1,3-7 0,-1-1 0,8-22 0,-14 28 0,14-28 0,-13 21-1,13-21 1,0 0-1,0 0 1,0 0 0,0 0-1,0 0-1,0 0 0,0 0-3,-18 10-9,18-10-56,0 0-99,0 0-8,0 0-12,0 0-17</inkml:trace>
  <inkml:trace contextRef="#ctx0" brushRef="#br0" timeOffset="1">10 903 81,'0'0'140,"0"0"9,-2-15-62,2 15-7,0 0-6,0 11-9,0-11-16,0 0-10,-22 13-5,22-13-8,-15 27-5,12-5-3,-18-7-6,13 11 0,-9-3-5,4 11-1,-2-1 4,5 3-7,-6 1 5,8 3-6,-5-7 6,4 4-8,1-5 6,1 0-4,0-4-2,4-8 2,-2 0-1,5-20 1,-2 30-1,2-30 0,0 24 0,0-24 0,2 21 1,-2-21-1,23 12 0,-23-12 0,31 11 0,-9-5 0,-6-3 0,8 0 0,-1 1 0,6-4-1,-5 0 1,1 0 0,3-4 0,-4-2-1,-6 0-1,3 0-3,-21 6-7,21-17-43,-21 17-110,0 0-3,0 0-15,0 0-11</inkml:trace>
  <inkml:trace contextRef="#ctx0" brushRef="#br0" timeOffset="2">-377 1243 211,'-10'-22'168,"10"22"0,8 0-71,-8-21-13,19 21-10,-19-10-24,27 10-17,-27 0-16,42-4-1,-20-4-9,15 8 1,-11-4-8,11 4 3,2-3-6,1-3 2,4 6 1,-7 0-20,14 9-95,-21-9-50,7 7-6,-12-7-13,2 9-7</inkml:trace>
  <inkml:trace contextRef="#ctx0" brushRef="#br0" timeOffset="3">440 1339 290,'0'9'160,"0"-9"-2,0 37-92,-14-35-7,14 28-8,-10-12-21,10 17-9,-16-9-8,11 15-2,-9-1-5,11-8-4,3 18-105,-5-15-50,1-11-11,4-1-14,0-23-10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29:52.5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2724 16 100,'0'0'108,"0"0"-2,0 0-8,0 0-10,0 0-19,0 0-12,0 25-5,-13-22-7,13 26-16,0-29-1,-16 44-7,1-26-1,14 20-5,-9-15 0,6 17-6,-4-8 0,8 0 0,-7-2-4,7 2 1,0-7-4,0-3 1,0-22-1,0 26 1,0-26-1,0 0-1,0 0-6,0 0-35,-15-10-117,15 10-3,-12-21-17,12 21-10</inkml:trace>
  <inkml:trace contextRef="#ctx0" brushRef="#br0" timeOffset="1">2487 880 109,'0'0'148,"5"-21"8,-5 21-67,0 0-1,0 0-13,0 21-16,-22-13-26,21 24-6,-20-6-8,11 17-3,-12-3-1,9 11-10,-5-10 5,4 6-8,4-4 7,-2-2-8,4-8 8,6-2-8,0-10 2,2-4 1,0-17-1,2 25 1,-2-25-2,22 8 2,-22-8-2,30 0 0,-11 0 0,3 0 0,1 0-1,1-5-1,-1 2 1,1 3-3,-1 0-2,-23 0-10,51 0-63,-51 0-78,25 3-12,-25-3-8,0 0-13</inkml:trace>
  <inkml:trace contextRef="#ctx0" brushRef="#br0" timeOffset="2">2193 1121 304,'0'0'171,"0"0"-18,0 0-80,0-18-12,22 18-6,-22 0-28,33-7-7,-6-6-7,9 10-5,1-6-3,3 1-4,2 4-7,-7-10-39,11 14-104,-9 0-16,-2 0-4,-7 9-21</inkml:trace>
  <inkml:trace contextRef="#ctx0" brushRef="#br0" timeOffset="3">2904 1186 331,'0'0'150,"0"0"-6,0 0-93,0 0-35,32 0-1,-32 0-2,44 10-5,-44-10 4,38 25-3,-38-25 4,22 45-1,-22-21 4,-8 11-3,-19-6 2,8 11 0,-16-8-5,3 3 0,-3-7-4,6-9 1,-3-3-2,10-4-1,1-11-1,21-1-1,-17 0 0,17 0-2,0-16 0,0 16 1,15-25 0,-15 25 1,32-14 2,-10 6-1,1 1 2,2 4 1,-3 0 1,8 3-1,-8 0 0,5 0-1,-3 0-1,3 0 0,-2 0-2,0 0-1,-1 0-8,-24 0-24,45 3-130,-45-3-3,24 25-15,-24-25-10,13 22-10</inkml:trace>
  <inkml:trace contextRef="#ctx0" brushRef="#br0" timeOffset="4">2558-3435 63,'0'0'100,"0"0"-4,5-19-23,-5 19-7,0 0-17,0 0-8,0 0-13,0 0-3,0 0-8,0 19 0,0-19-2,-5 19 1,5-19-2,0 20 0,0-20-3,0 0-2,13 20-1,-13-20-1,24 4-1,-24-4 0,23 0-1,-23 0-1,0 0 1,29-20-2,-29 20 1,1-20-2,-1 20 3,0-25-3,0 25 2,-10-22-2,10 22 2,0 0-1,-27-23 0,27 23 1,0 0-1,-18 0 1,18 0-1,0 0 0,-17 15-1,17-15 2,-7 16 1,7-16 1,-6 25 0,6-25 1,-2 22-2,2-22 2,0 17 1,0-17-2,0 0-2,32 22 1,-32-22-2,34 0 1,-34 0 0,38-7-2,-18-5 2,-1-3-3,-19 15 2,23-38-2,-18 16 2,2-3-2,-7 3 4,0-1-2,-13 3 3,13 20-1,-32-24 2,32 24-2,-37-7 1,37 7 0,-34 4-3,34-4 1,-30 30-2,30-30 1,-22 32-1,15-16 1,1 8-1,4-8 3,2-16-2,-2 35 3,2-35-1,0 27 0,0-27 0,22 16 0,-22-16 0,34 0-2,-12 0 0,-4-7-2,2-5 1,-20 12-2,32-38 2,-23 16-2,-3-6 1,-6 1-2,0-4 2,-8 7-2,-6 0 2,-1 5-1,15 19 1,-33-19-2,13 15 2,20 4-1,-34 4 0,34-4 0,-24 31 0,13-12 0,7 1-1,-2 3 1,4 1 0,2 0 0,0-5-1,0 0 1,0-19-2,17 32 2,-17-32-1,23 24 0,-23-24 0,29 7 0,-29-7 0,32 0 0,-32 0 0,23-18 1,-23 18 0,10-28-1,-10 28 1,-1-27 0,1 27 0,-31-20 0,15 18 0,-8 2 0,2 0-1,5 2 1,17-2-1,-32 24 1,32-24-1,-13 31 2,13-31-2,0 28 1,0-28 0,17 20 0,-17-20 0,35 7 0,-16-7 1,2-4-2,-21 4 2,31-23-1,-31 23 0,8-27-13,-8 27-131,0 0-21,0 0-4,-30 6-26,30-6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29:52.5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0 484 211,'14'-22'153,"-14"22"0,0-43-83,23 39-9,-23-27-11,25 28-5,-18-26-25,22 12-5,-11-6-1,11-1-7,1-6 1,4 4-4,1-6 2,-2 2-4,-1-1 1,4-2-2,-6 10 1,-5-2-1,-3 4 0,-22 21-3,34-24-12,-34 24-111,15-24-21,-15 24-15,0 0-8,23 4-9</inkml:trace>
  <inkml:trace contextRef="#ctx0" brushRef="#br0" timeOffset="1">83-101 119,'0'0'150,"0"0"-6,0 0-58,-22-20-17,22 20-9,0 0-6,6 20-17,-6-20-16,7 35-4,-7-15-1,17 15 0,-9-3-6,14 6-1,-3-1-6,8 6 3,4-4-5,0 1 3,2 0-4,1-3 4,1-4-4,2 1 4,-5-6 4,-2-3-4,-4-3 4,-5-3-5,1-6-2,-22-13-63,0 0-84,0 0-12,0 0-9,0 0-16</inkml:trace>
  <inkml:trace contextRef="#ctx0" brushRef="#br0" timeOffset="2">714 320 187,'-11'0'162,"11"0"-15,-2 17-57,-15-17-27,19 20-5,-12-18-10,11 23-12,-1-3-7,0 9-15,-1-1 5,1 2-11,0-7 7,0 6-11,0-13 7,0 7-10,0-25 1,0 23 1,0-23-2,0 0 0,0 0-5,0 0-17,17 24-132,-17-24-1,0 0-20,0 0-7,21-14-14</inkml:trace>
  <inkml:trace contextRef="#ctx0" brushRef="#br0" timeOffset="3">2019 40 145,'0'0'86,"0"0"3,-15-23-9,15 23-12,0 0-10,0 0-9,0 0-9,0 0-5,0 0-7,11 4-6,-11-4-1,42 5-3,-18-5-3,15 0-3,-7-5-2,13 1-3,-6-7-1,3 9-3,-5-5 0,0 6-1,-4-2 1,-3 3-1,-1 0 0,-12 0-1,-17 0 2,32 0 0,-32 0 0,0 0 0,20 0 1,-20 0-2,0 0-1,0 0-43,-24-5-100,24 5-12,-30 0-13,30 0-12</inkml:trace>
  <inkml:trace contextRef="#ctx0" brushRef="#br0" timeOffset="4">-42 1283 114,'0'0'141,"0"0"-18,-7-24-36,7 24-16,0 0-14,0 0-9,0 0-17,10 12-13,-10-12-11,24 32-1,-9-13-1,7 11 0,5-5-5,0 3 2,10-1-3,-5 4 3,3 2 4,7-3-3,-7 2 3,4-1-6,1-6 6,-6 2-7,-6-3 8,1-5-8,-10-5 2,-19-14 1,30 17 4,-30-17 2,0 0 1,0 0-1,0 0 0,0 0 1,-14 16-3,14-16-6,-21 8-25,-6-8-96,6 0-29,3 0-4,-4-8-18,5 0 4</inkml:trace>
  <inkml:trace contextRef="#ctx0" brushRef="#br0" timeOffset="5">-8 1798 25,'0'-21'123,"0"21"15,13-15-58,-11-8-10,20 7-5,-16-7-3,18 7-7,-16-12-19,16 8-8,-9-7-18,9 7 0,-1-11-4,7 7 1,1-7-5,-1 0 1,2 3-4,-2 0 2,0-3 4,2 7-4,-8 0 2,-1 1-2,-1-1 2,-5 2-1,-17 22 2,22-32 0,-22 32 1,10-24-1,-10 24 0,0 0-1,0 0 0,0 0-9,0 11-53,0-11-81,-10 32-5,5-13-17,5-19 0</inkml:trace>
  <inkml:trace contextRef="#ctx0" brushRef="#br0" timeOffset="6">684 1617 56,'0'0'130,"0"0"-33,0 0-4,0 0-2,-15-19-7,15 19-21,0 0-18,0 0-11,0-28-13,0 28-4,30-19-12,-6 15 0,1-9-8,5 6 5,7 3-8,-6 0 6,1 4 0,-2 0 0,-7 4 7,1 7-6,-24-11 5,25 39-5,-20-18 6,-5 5-9,0 5 9,-12 1-8,-4-2 2,-8 4-2,-8-3 2,-5 9-2,-3-8 2,-4-2 4,-3-5-3,7 4 2,-6-12-2,9-2 2,4-9-1,9-3 0,1-3 1,23 0-3,-31-8 1,31 8-2,-5-23 1,5 23-1,12-32 0,-12 32-1,32-23 0,-32 23 1,34-16-1,-34 16 2,35 0 0,-35 0 1,23 7 1,-23-7 2,24 24 1,-2-8 2,-22-16 0,40 24 0,-10-16-1,2 6 0,5-8-1,2-1-1,0-1-1,-1-2-2,-4-2-1,1 0 1,-8 0 0,0 0-1,-3-6 1,-6 4-1,-18 2-2,29-16-19,-6 16-128,-23 0-3,0 0-19,-8 0-11,-28 0-8</inkml:trace>
  <inkml:trace contextRef="#ctx0" brushRef="#br0" timeOffset="7">1920 1429 24,'0'0'58,"0"0"2,15-8-2,-15 8 15,0 0-7,18 0-3,-18 0-16,0 0 1,0 0-10,0 0-1,0 0-7,29 0-4,-29 0-5,30 0-4,-30 0-2,39 0-4,-16-5-2,11 5-1,-7-4-3,11 4 0,-12-2-2,11 2 0,-7 0-1,2 0 0,-7 0-1,4 0 0,-6 0 0,-4 0 0,1 0 0,-20 0 0,22 0 0,-22 0 1,0 0-1,18 0 1,-18 0-1,0 0 1,0 0-1,0 0 1,0 0-1,0 0-1,0 0 0,0 0 1,0 0-2,0 0 0,0 0-7,0 0-23,20 0-98,-20 0-18,0 0-2,0 15-16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27:57.382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4 0 1 0,'-4'11'0'0,"4"-15"0"0,0 4 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524 16 62,'17'0'122,"-17"0"-35,6-20-4,-6 20-6,0 0 5,0 0-14,0 0-8,0 0-14,0 0-9,0 0-10,-25 4-7,18 16-3,-16-1-8,3 14-1,-7 2-3,0 11 1,-5 1-4,0 4 4,-7 6-5,2 5 4,-1-7-4,-1 0 3,0-4-4,1-6 4,6-8-4,2-9 2,6-3-2,7-7 2,17-18-1,-23 17 0,23-17-2,0 0-14,15 0-123,-15 0-14,18-6-8,-18 6-21,21-20 2</inkml:trace>
  <inkml:trace contextRef="#ctx0" brushRef="#br0" timeOffset="10">221-43 82,'-6'-21'74,"6"21"2,0 0 9,-9-21-1,9 21-4,0 0-8,0 0-8,-12-21-8,12 21-10,0 0-9,0 0-13,0 0-4,0 0-12,0 0 0,-3 11-7,3-11 2,0 36-4,0-18 3,0 8 1,0 0-1,3 6 3,4-1-3,7 4 3,-4 2-3,10 2 3,-5 0-1,8-2 2,1-2-2,6 0 3,-6-4-3,1-4 2,4-3-2,-6-3 1,-4-5-2,1 5 1,-20-21-2,30 32 2,-30-32-2,15 28 2,-15-28-2,4 23 2,-4-23-1,0 0 0,0 0 0,0 0 0,0 0-1,0 0 0,0 0 0,0 0-4,0 0-5,-11-19-19,11 19-100,0 0-33,0 0-7,0 0-17,0 0-4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-2118 382 203,'-24'-13'162,"24"13"-13,10-11-74,-10-20-13,14 31-1,-14-32-7,10 21-19,-5-21-11,11 10-8,-7-15-2,14 1-6,-1-10 0,10 3-5,5-9 1,-3 1-4,9-3 2,-2 1-3,2 2 4,-2 8-4,-4 0 3,-5 5-1,-2 0 2,-5 6 3,-5 2-8,-3 3 9,-2 4-8,-8 3 9,-4 1-9,-3 19 8,5-23-10,-5 23 2,0 0-1,0 0-33,0 22-121,-8-6-7,3 8-11,3-1-14,-3 4-1</inkml:trace>
  <inkml:trace contextRef="#ctx0" brushRef="#br0" timeOffset="1">-2061-349 289,'-4'-17'108,"4"17"-5,-8-21-8,8 21-27,0 0-15,0 0-19,0 0-3,0 0-9,2 15-2,14 2-4,-16-17-4,31 45 0,-15-22-4,13 13-1,-4 2-4,4 9 2,1 0-3,-5 6 3,4 4-4,-4-4 3,-1 1-3,-1-4 2,-3-13-3,-1-4 2,1-6-2,-5-5 2,-15-22-1,17 20 1,-17-20-1,0 0-1,0 0-2,0 0-3,0 0-14,0 0-65,-9 0-73,9 0-12,-30 0-9,30 0-12</inkml:trace>
  <inkml:trace contextRef="#ctx0" brushRef="#br0" timeOffset="2">-1725-1609 197,'0'0'150,"0"0"1,0 0-99,17 0-3,-17 0 0,27 32-8,-27-32-10,36 47-16,-15-24-4,9 12-5,-7-2 0,8 2-5,-4-4 2,3 1 2,-2-9-4,-4 2 1,-2-10-2,-22-15-1,33 32-17,-33-32-58,0 0-71,0 0-7,-15 8-11,15-8-2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0 484 211,'14'-22'153,"-14"22"0,0-43-83,23 39-9,-23-27-11,25 28-5,-18-26-25,22 12-5,-11-6-1,11-1-7,1-6 1,4 4-4,1-6 2,-2 2-4,-1-1 1,4-2-2,-6 10 1,-5-2-1,-3 4 0,-22 21-3,34-24-12,-34 24-111,15-24-21,-15 24-15,0 0-8,23 4-9</inkml:trace>
  <inkml:trace contextRef="#ctx0" brushRef="#br0" timeOffset="1">83-101 119,'0'0'150,"0"0"-6,0 0-58,-22-20-17,22 20-9,0 0-6,6 20-17,-6-20-16,7 35-4,-7-15-1,17 15 0,-9-3-6,14 6-1,-3-1-6,8 6 3,4-4-5,0 1 3,2 0-4,1-3 4,1-4-4,2 1 4,-5-6 4,-2-3-4,-4-3 4,-5-3-5,1-6-2,-22-13-63,0 0-84,0 0-12,0 0-9,0 0-16</inkml:trace>
  <inkml:trace contextRef="#ctx0" brushRef="#br0" timeOffset="2">-42 1283 114,'0'0'141,"0"0"-18,-7-24-36,7 24-16,0 0-14,0 0-9,0 0-17,10 12-13,-10-12-11,24 32-1,-9-13-1,7 11 0,5-5-5,0 3 2,10-1-3,-5 4 3,3 2 4,7-3-3,-7 2 3,4-1-6,1-6 6,-6 2-7,-6-3 8,1-5-8,-10-5 2,-19-14 1,30 17 4,-30-17 2,0 0 1,0 0-1,0 0 0,0 0 1,-14 16-3,14-16-6,-21 8-25,-6-8-96,6 0-29,3 0-4,-4-8-18,5 0 4</inkml:trace>
  <inkml:trace contextRef="#ctx0" brushRef="#br0" timeOffset="3">-8 1798 25,'0'-21'123,"0"21"15,13-15-58,-11-8-10,20 7-5,-16-7-3,18 7-7,-16-12-19,16 8-8,-9-7-18,9 7 0,-1-11-4,7 7 1,1-7-5,-1 0 1,2 3-4,-2 0 2,0-3 4,2 7-4,-8 0 2,-1 1-2,-1-1 2,-5 2-1,-17 22 2,22-32 0,-22 32 1,10-24-1,-10 24 0,0 0-1,0 0 0,0 0-9,0 11-53,0-11-81,-10 32-5,5-13-17,5-19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243 10 38,'-3'-11'123,"3"11"7,13 2-61,-13-2 0,0 0 5,0 0-5,0 0-14,0 0-5,0 0-2,-21 2-5,21 19-7,-12-12-8,12 16-6,-12-5-7,7 7-2,-5 1-4,3 4-1,-1 2-3,1 11-1,-3-7-2,0 6 1,-2-1-3,4-1 3,-6 5-4,4-1 4,-3-4 1,3 4-5,-2-3 5,-2 1-5,4-4 6,0 0-5,-2-2 5,4-5-7,1-2 2,2-9 2,0-1-3,5-21 2,-1 27 0,1-27 0,0 0-1,0 20 1,0-20 1,0 0 0,30 4-1,-12-4 2,8 0-2,0-4-1,6-4 1,2 1-1,1 0 1,-3-4-2,-2 9 1,-4 0-1,-4-1 0,-22 3-2,35 0-8,-35 0-26,28-12-127,-28 12 0,0 0-17,-1-23-8,1 23-7</inkml:trace>
  <inkml:trace contextRef="#ctx0" brushRef="#br0" timeOffset="1">-246 538 394,'0'0'159,"0"0"-37,0 0-72,14 7-4,-14-7-2,42 6-13,-15-6-12,20 2-8,0-2-6,15 1-1,0-1-3,2 0 0,3 0 0,-5 0-1,-3 0 0,-12 0-1,-8 4-7,-39-4-70,27 0-76,-27 0-15,0 0-5,0 0-20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7805 31 129,'0'0'134,"0"0"-16,0 0-13,0 0-22,0 0-12,0 0-16,0 0-13,-10-9-12,10 9-9,0 0-8,0 0-4,0 0-5,0 0 0,0 0-6,0 0 6,0 0-6,0 0 6,0 0-6,0 0 5,0 0 0,0 0-1,0 0-1,0-23-1,0 23 2,0 0-2,8-24 1,-8 24-1,0 0 2,12-26 0,-12 26 2,0 0 1,0-21 2,0 21 1,0 0 1,0 0 0,0 0 1,0 0 1,0 0-1,0 0-2,-20 9-1,20 13 1,-7 0 2,4 13-6,-4-2 6,2 12-6,-2-1 4,4 6-5,-2 0 4,3 1-5,-3-10 0,4 4 1,-1-11-2,2-8 2,0-4-2,0-22 1,0 24-2,0-24-2,0 0-7,-5-26-33,5 26-123,-5-33-3,5 33-16,-19-35-12,19 35-9</inkml:trace>
  <inkml:trace contextRef="#ctx0" brushRef="#br0" timeOffset="1">7350 755 113,'0'0'155,"23"-21"7,-23 21-53,29 0-15,-29 0-15,0 27-13,-22-16-20,20 29-14,-26-12-9,12 23-3,-10-13-9,4 9-1,-2-7-4,9 0 0,0 0 2,5-3-7,3-5 7,7 1-7,0-10 7,0 1-7,0-24 7,24 30-8,-24-30 1,40 10 1,-11-5 0,4-5-1,4 0 0,-3 0-1,3-5 0,0 5 0,-5 0-1,-2-4-4,-5 4-9,-25 0-29,39 0-123,-39 0 1,0 0-18,0 0-5,0 0-14</inkml:trace>
  <inkml:trace contextRef="#ctx0" brushRef="#br0" timeOffset="2">7077 1007 361,'0'0'170,"0"-21"-16,0 21-78,0 0-30,54 0-8,-32 0-11,27 0-10,-4 0-7,14 0-5,-4 6-10,1-6-31,13 0-113,-14 1-15,-1 7-5,-4 0-19,-3 0 5</inkml:trace>
  <inkml:trace contextRef="#ctx0" brushRef="#br0" timeOffset="3">8042 1063 492,'0'0'156,"0"0"2,0 0-128,-2 20-1,2-20-1,-23 45-17,6-23 5,5 14-8,-5-6 5,4 6-7,-2-3 6,6-2-9,1-5 0,3 2 1,2-9-1,3-19 0,0 31-2,0-31 0,23 9 0,-3-9-1,4 0 1,3-7-1,3-5 0,2 4 0,5 0 1,0 1-1,2 2 0,-1 2 0,-2-1-1,0 1-1,1 3-3,-5-2-6,5 2-11,-37 0-43,46 0-100,-46 0-3,25 2-17,-25-2-5</inkml:trace>
  <inkml:trace contextRef="#ctx0" brushRef="#br0" timeOffset="4">8250 1171 262,'0'20'172,"0"-20"-14,0 27-62,5 13-35,-23-30-1,21 35-20,-14-19-13,11 14-5,-16-9-6,11 14 1,-13-11-6,8 6 0,-4-10-6,6 2-3,5 1-14,3-33-100,-14 29-52,14-29-9,0 0-15,0 0-10</inkml:trace>
  <inkml:trace contextRef="#ctx0" brushRef="#br0" timeOffset="5">7800 2008 161,'0'0'112,"0"0"-3,0 0-15,0 0-40,0 0-1,0 0-3,0 0-6,-20-16-11,20 16-10,0 0-5,-7 12-2,7-12-5,0 0 0,0 0-3,-10 24 0,10-24-2,0 0 1,3 21-3,-3-21-1,22 7 0,-22-7 0,27 0-1,-27 0-1,19-7 2,-19 7-3,13-17 2,-13 17-1,0-24 1,0 24-1,0-23 1,0 23-1,-17-21 2,17 21 0,-20-10 2,20 10 0,0 0 1,-23 0 1,23 0 2,0 0 0,-22 1 0,22-1 1,0 0-2,-9 21 1,9-21-3,0 0 1,0 0-3,0 26-1,0-26 0,0 0-1,5 21-1,-5-21 0,0 0 0,26 9 1,-26-9-1,0 0 0,21-18 0,-21 18-1,7-38 2,-7 16-1,0-10 0,0 8-1,-7 1 1,-4 5 0,11 18 0,-24-23-2,24 23 2,-25-6-1,25 6-1,-22 0 2,22 0-1,-13 23 0,13-23 1,-5 26 0,5-26-1,0 30 1,0-30-1,10 31 1,-10-31 0,20 29-1,-20-29 0,23 20 0,-23-20 1,27 5 0,-27-5-1,24-3 0,-24 3 1,22-33-1,-17 7 1,-2 0-1,-3-3 1,0 2-2,-3-1 2,-9 8 0,12 20-1,-25-28 0,25 28 0,-24 0 0,24 0 0,-22 16 1,22-16-2,-10 40 1,7-20 0,3 0 1,0 4-2,3-2 2,-3-22-1,19 28 1,-19-28-1,27 19 0,-27-19 1,26 0-1,-26 0 1,22-7-1,-22 7 1,15-37-1,-15 18 1,0-4-1,0 2 1,0 21-2,-21-34 2,21 34-1,-31-10 0,31 10-1,-27 3 1,27-3 1,-18 30-1,11-13 1,7-17-2,0 38 2,0-38-1,5 32 1,-5-32-1,22 25 0,-22-25 0,27 12 0,-27-12 0,30 0 1,-30 0 0,27-11 0,-27 11-1,19-26 1,-19 26 0,1-32-1,-1 32 2,-3-31-3,3 31 1,-24-13-1,24 13 1,-28 0 0,28 0 0,-24 18-1,24-18 0,-8 32 1,8-32 0,0 26 2,0-26-2,17 24 0,-17-24 1,30 1 0,-30-1 0,29-10-1,-29 10 2,18-23-3,-18 23 2,3-27-1,-3 27-1,-6-20 2,6 20-1,-24 0 0,24 0 0,-28 0 0,28 0 0,-19 15 0,19-15-5,0 0-26,-10 17-133,10-17-12,0 0-7,-25 10-20,25-10-3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4939 964 183,'2'-20'162,"-2"20"-11,0 0-61,0 0-20,13 17-5,-13-17-22,0 25-12,0-25-7,-10 39-2,-3-15-1,6 13-10,-8-5 5,7 8-9,-7-8 5,8 3-8,-3-2 6,5-1-9,-2-9 1,7-3 1,0-20-1,0 34 0,0-34 0,0 0 0,15 20-1,-15-20 0,35 2 1,-11-2-1,3 0 0,3 0 0,5 0-1,-1-2 1,1 2-1,-3 0 0,0-2-1,-7 2-3,2 0-5,-27 0-22,47 0-131,-47 0-2,0 0-16,0 0-8,0 0-8</inkml:trace>
  <inkml:trace contextRef="#ctx0" brushRef="#br0" timeOffset="1">4699 1133 263,'0'0'175,"12"-21"-13,-12 21-74,0 0-30,43 4 3,-43-4-28,47 0-10,-18-5-9,8 5-5,-3 0-4,4 0-2,-1 1-6,-3-1-17,21 4-128,-18-2-16,2 1-2,0 4-23,-2-2 2</inkml:trace>
  <inkml:trace contextRef="#ctx0" brushRef="#br0" timeOffset="2">5474 1237 412,'0'0'161,"0"0"-12,7-21-111,16 21-19,-23 0 0,50-5-6,-24 0-6,2 5-7,-4 0 3,-6 10-3,-18-10 3,15 29-2,-15-29 5,-6 36-2,-13-22 3,2 7 4,-10-5-1,11-1 0,-10-8-1,26-7 0,-28 18-2,28-18-1,0 0-1,0 0-3,0 0 0,15 3-1,7-3 0,1 0 0,4 0-1,0 0 1,0 4-1,-3 4 1,-3 7-1,0 0 2,-13 9-1,0 2 2,-8 3-1,0 4 3,-5-3-2,-5 9 3,-8-7-1,-2 1 3,-4-10-2,-1 6 1,-4-11-2,4-3 0,-5-7-1,0-8-1,1 0 0,2-6-2,-1-3-1,2-12-6,26 21-20,-52-32-137,52 32-9,-30-35-10,30 35-17,-8-29-6</inkml:trace>
  <inkml:trace contextRef="#ctx0" brushRef="#br0" timeOffset="3">5240-54 191,'7'-18'120,"-7"18"-17,0 0-5,0-26-18,0 26-15,0 0-15,0 10-10,-17-6-11,17 19-4,0-23-1,-20 52-12,6-27 5,9 13-10,-5-1 6,9 7-9,-6 0 6,7-1-8,-3 0 1,3-3 2,0-7-3,0 1 1,0-12-1,0-22 2,0 28-2,0-28 0,0 0-2,0 0-6,0 0-47,0 0-104,0 0-8,-22-22-11,22 22-15</inkml:trace>
  <inkml:trace contextRef="#ctx0" brushRef="#br0" timeOffset="4">5202 2835 94,'0'0'84,"0"0"-12,0 0-8,0 0-1,0 0-10,0 0-9,0 0-9,0 0-5,0-17 0,0 17-1,0 0 0,0 0-1,-14-15-3,14 15-6,0 0-2,0 0-4,-32-5-1,32 5 0,0 0-1,-23 7 2,23-7 1,0 0-1,-31 13 0,31-13 0,0 0-3,-16 24-1,16-24-3,0 0-2,-6 25-1,6-25-1,0 0-1,9 22 1,-9-22-1,0 0 0,27 4 1,-27-4-1,18 0 1,-18 0-1,22-15 1,-22 15-1,22-32 2,-14 12-2,-3-3 2,-3-1 1,-2-7 3,0 9 0,-15-4 2,2 4-1,-9 7 1,3 0-1,-4 8 1,1 4-4,-2 3-1,6 0-2,18 0 0,-25 16-2,25-16 1,-17 34 0,15-18 0,-3 6 1,5 0-2,0 5 2,5 1-2,5-5 3,9-6-3,6 5 1,-2-10 0,9-5 0,4-2 0,-4-5-1,0-11 1,-4-5-1,-3-3 1,-10-4 0,-4-2 0,-8-3-1,-3 2 2,-5 5-1,-10 2 1,-4 6-2,-6 3 0,0 8 0,1 2 0,1 0-1,3 4 0,20-4 0,-24 30 0,24-30 1,-3 33-1,3-33 1,1 36 0,-1-36 0,22 29 0,-22-29 1,24 22-1,-24-22 0,17 7 1,-17-7-1,0 0 1,20-11-1,-20 11 2,1-30-2,-1 30 1,0-33 1,0 33-2,-13-22 0,13 22 1,-30-6 0,30 6-1,-34 0 0,34 0-1,-34 23 1,34-23 0,-20 32 0,20-32 0,-5 32 1,5-32-1,4 30 0,-4-30 1,23 25 0,-23-25-1,32 13 1,-32-13-1,29 0 1,-29 0-1,30-17 1,-18-4 0,-4-1-1,-1-3 2,-6 2-2,-1-1 1,0 1-1,0 23 1,-20-25-1,20 25 0,-33-1 0,33 1-1,-29 15 1,29-15-1,-20 32 1,15-15-1,3 6 1,2-23-1,5 34 2,-5-34-1,25 20 0,-25-20 0,26 8 1,-26-8-4,0 0-13,45 4-146,-45-4-10,0 0-11,0 0-17,-3-19-15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10 903 81,'0'0'140,"0"0"9,-2-15-62,2 15-7,0 0-6,0 11-9,0-11-16,0 0-10,-22 13-5,22-13-8,-15 27-5,12-5-3,-18-7-6,13 11 0,-9-3-5,4 11-1,-2-1 4,5 3-7,-6 1 5,8 3-6,-5-7 6,4 4-8,1-5 6,1 0-4,0-4-2,4-8 2,-2 0-1,5-20 1,-2 30-1,2-30 0,0 24 0,0-24 0,2 21 1,-2-21-1,23 12 0,-23-12 0,31 11 0,-9-5 0,-6-3 0,8 0 0,-1 1 0,6-4-1,-5 0 1,1 0 0,3-4 0,-4-2-1,-6 0-1,3 0-3,-21 6-7,21-17-43,-21 17-110,0 0-3,0 0-15,0 0-11</inkml:trace>
  <inkml:trace contextRef="#ctx0" brushRef="#br0" timeOffset="1">-377 1243 211,'-10'-22'168,"10"22"0,8 0-71,-8-21-13,19 21-10,-19-10-24,27 10-17,-27 0-16,42-4-1,-20-4-9,15 8 1,-11-4-8,11 4 3,2-3-6,1-3 2,4 6 1,-7 0-20,14 9-95,-21-9-50,7 7-6,-12-7-13,2 9-7</inkml:trace>
  <inkml:trace contextRef="#ctx0" brushRef="#br0" timeOffset="2">440 1339 290,'0'9'160,"0"-9"-2,0 37-92,-14-35-7,14 28-8,-10-12-21,10 17-9,-16-9-8,11 15-2,-9-1-5,11-8-4,3 18-105,-5-15-50,1-11-11,4-1-14,0-23-10</inkml:trace>
  <inkml:trace contextRef="#ctx0" brushRef="#br0" timeOffset="3">30 88 239,'0'0'104,"0"-19"3,0 19-40,0 0-22,0 0-14,0-22-8,0 22-1,0 0-4,0 0 10,0-25-5,0 25 4,0 0-3,0 0 4,0 0-10,0 0-3,3-23-4,-3 23-4,0 0-1,0 0-2,0 0 0,0 0-1,20 0 2,-20 0 0,0 0 1,0 0 0,0 0 1,0 0-1,0 0 1,15 23 0,-15-23 4,2 32-7,-2-13 7,2 9-8,-2-1 7,0 8-8,0-3 7,0-1-7,0 0 0,-2-3 2,-8 2-1,3-7 0,-1-1 0,8-22 0,-14 28 0,14-28 0,-13 21-1,13-21 1,0 0-1,0 0 1,0 0 0,0 0-1,0 0-1,0 0 0,0 0-3,-18 10-9,18-10-56,0 0-99,0 0-8,0 0-12,0 0-17</inkml:trace>
  <inkml:trace contextRef="#ctx0" brushRef="#br0" timeOffset="4">2558-3435 63,'0'0'100,"0"0"-4,5-19-23,-5 19-7,0 0-17,0 0-8,0 0-13,0 0-3,0 0-8,0 19 0,0-19-2,-5 19 1,5-19-2,0 20 0,0-20-3,0 0-2,13 20-1,-13-20-1,24 4-1,-24-4 0,23 0-1,-23 0-1,0 0 1,29-20-2,-29 20 1,1-20-2,-1 20 3,0-25-3,0 25 2,-10-22-2,10 22 2,0 0-1,-27-23 0,27 23 1,0 0-1,-18 0 1,18 0-1,0 0 0,-17 15-1,17-15 2,-7 16 1,7-16 1,-6 25 0,6-25 1,-2 22-2,2-22 2,0 17 1,0-17-2,0 0-2,32 22 1,-32-22-2,34 0 1,-34 0 0,38-7-2,-18-5 2,-1-3-3,-19 15 2,23-38-2,-18 16 2,2-3-2,-7 3 4,0-1-2,-13 3 3,13 20-1,-32-24 2,32 24-2,-37-7 1,37 7 0,-34 4-3,34-4 1,-30 30-2,30-30 1,-22 32-1,15-16 1,1 8-1,4-8 3,2-16-2,-2 35 3,2-35-1,0 27 0,0-27 0,22 16 0,-22-16 0,34 0-2,-12 0 0,-4-7-2,2-5 1,-20 12-2,32-38 2,-23 16-2,-3-6 1,-6 1-2,0-4 2,-8 7-2,-6 0 2,-1 5-1,15 19 1,-33-19-2,13 15 2,20 4-1,-34 4 0,34-4 0,-24 31 0,13-12 0,7 1-1,-2 3 1,4 1 0,2 0 0,0-5-1,0 0 1,0-19-2,17 32 2,-17-32-1,23 24 0,-23-24 0,29 7 0,-29-7 0,32 0 0,-32 0 0,23-18 1,-23 18 0,10-28-1,-10 28 1,-1-27 0,1 27 0,-31-20 0,15 18 0,-8 2 0,2 0-1,5 2 1,17-2-1,-32 24 1,32-24-1,-13 31 2,13-31-2,0 28 1,0-28 0,17 20 0,-17-20 0,35 7 0,-16-7 1,2-4-2,-21 4 2,31-23-1,-31 23 0,8-27-13,-8 27-131,0 0-21,0 0-4,-30 6-26,30-6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7224 5763 109,'0'0'148,"5"-21"8,-5 21-67,0 0-1,0 0-13,0 21-16,-22-13-26,21 24-6,-20-6-8,11 17-3,-12-3-1,9 11-10,-5-10 5,4 6-8,4-4 7,-2-2-8,4-8 8,6-2-8,0-10 2,2-4 1,0-17-1,2 25 1,-2-25-2,22 8 2,-22-8-2,30 0 0,-11 0 0,3 0 0,1 0-1,1-5-1,-1 2 1,1 3-3,-1 0-2,-23 0-10,51 0-63,-51 0-78,25 3-12,-25-3-8,0 0-13</inkml:trace>
  <inkml:trace contextRef="#ctx0" brushRef="#br0" timeOffset="1">6930 6004 304,'0'0'171,"0"0"-18,0 0-80,0-18-12,22 18-6,-22 0-28,33-7-7,-6-6-7,9 10-5,1-6-3,3 1-4,2 4-7,-7-10-39,11 14-104,-9 0-16,-2 0-4,-7 9-21</inkml:trace>
  <inkml:trace contextRef="#ctx0" brushRef="#br0" timeOffset="2">7641 6069 331,'0'0'150,"0"0"-6,0 0-93,0 0-35,32 0-1,-32 0-2,44 10-5,-44-10 4,38 25-3,-38-25 4,22 45-1,-22-21 4,-8 11-3,-19-6 2,8 11 0,-16-8-5,3 3 0,-3-7-4,6-9 1,-3-3-2,10-4-1,1-11-1,21-1-1,-17 0 0,17 0-2,0-16 0,0 16 1,15-25 0,-15 25 1,32-14 2,-10 6-1,1 1 2,2 4 1,-3 0 1,8 3-1,-8 0 0,5 0-1,-3 0-1,3 0 0,-2 0-2,0 0-1,-1 0-8,-24 0-24,45 3-130,-45-3-3,24 25-15,-24-25-10,13 22-10</inkml:trace>
  <inkml:trace contextRef="#ctx0" brushRef="#br0" timeOffset="3">7461 4899 100,'0'0'108,"0"0"-2,0 0-8,0 0-10,0 0-19,0 0-12,0 25-5,-13-22-7,13 26-16,0-29-1,-16 44-7,1-26-1,14 20-5,-9-15 0,6 17-6,-4-8 0,8 0 0,-7-2-4,7 2 1,0-7-4,0-3 1,0-22-1,0 26 1,0-26-1,0 0-1,0 0-6,0 0-35,-15-10-117,15 10-3,-12-21-17,12 21-10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1920 1429 24,'0'0'58,"0"0"2,15-8-2,-15 8 15,0 0-7,18 0-3,-18 0-16,0 0 1,0 0-10,0 0-1,0 0-7,29 0-4,-29 0-5,30 0-4,-30 0-2,39 0-4,-16-5-2,11 5-1,-7-4-3,11 4 0,-12-2-2,11 2 0,-7 0-1,2 0 0,-7 0-1,4 0 0,-6 0 0,-4 0 0,1 0 0,-20 0 0,22 0 0,-22 0 1,0 0-1,18 0 1,-18 0-1,0 0 1,0 0-1,0 0 1,0 0-1,0 0-1,0 0 0,0 0 1,0 0-2,0 0 0,0 0-7,0 0-23,20 0-98,-20 0-18,0 0-2,0 15-16</inkml:trace>
  <inkml:trace contextRef="#ctx0" brushRef="#br0" timeOffset="1">684 1617 56,'0'0'130,"0"0"-33,0 0-4,0 0-2,-15-19-7,15 19-21,0 0-18,0 0-11,0-28-13,0 28-4,30-19-12,-6 15 0,1-9-8,5 6 5,7 3-8,-6 0 6,1 4 0,-2 0 0,-7 4 7,1 7-6,-24-11 5,25 39-5,-20-18 6,-5 5-9,0 5 9,-12 1-8,-4-2 2,-8 4-2,-8-3 2,-5 9-2,-3-8 2,-4-2 4,-3-5-3,7 4 2,-6-12-2,9-2 2,4-9-1,9-3 0,1-3 1,23 0-3,-31-8 1,31 8-2,-5-23 1,5 23-1,12-32 0,-12 32-1,32-23 0,-32 23 1,34-16-1,-34 16 2,35 0 0,-35 0 1,23 7 1,-23-7 2,24 24 1,-2-8 2,-22-16 0,40 24 0,-10-16-1,2 6 0,5-8-1,2-1-1,0-1-1,-1-2-2,-4-2-1,1 0 1,-8 0 0,0 0-1,-3-6 1,-6 4-1,-18 2-2,29-16-19,-6 16-128,-23 0-3,0 0-19,-8 0-11,-28 0-8</inkml:trace>
  <inkml:trace contextRef="#ctx0" brushRef="#br0" timeOffset="2">4807-51 146,'0'0'89,"0"0"-6,0-23-11,0 23-6,-22-4-12,22 4-12,-25 4-9,25-4-9,-28 20-7,28-20-3,-19 27-7,19-27-2,-15 23-3,15-23 0,0 17-2,0-17 3,0 0-2,15 15 3,-15-15-1,24 0 0,-24 0 0,21-7 0,-21 7 0,19-15-2,-19 15 2,0 0-1,17-24 2,-17 24 0,0 0 2,0-18 4,0 18 1,0 0 0,-24-14 2,24 14 0,-25 0 1,25 0-2,-22 14-1,22-14-3,-10 24-3,10-24 0,0 25-1,0-25 0,0 24-1,0-24 0,0 0 1,24 17-1,-24-17 1,23 0-1,-23 0 0,30-25-1,-30 25 1,24-40-1,-16 20 0,-1 1 0,-7-4 1,0 23-1,-5-26 1,5 26-1,-24-14 0,24 14 0,-23 7 0,23-7 0,-24 24 0,23-1 1,-6-5-2,7 5 1,0-1-1,2 0 2,-2-22-2,21 32 2,-21-32-2,31 11 1,-31-11 0,37-1 0,-20-23 0,-2 6-1,-7-11 2,2 5-2,-5-3 1,-5-1-1,0 9 1,0 19-1,-30-24 1,30 24-1,-32 0 1,32 0-1,-35 5-1,35-5 1,-24 22 0,24-22-1,-3 25 0,3-25 0,0 22 0,0-22-1,0 24-4,0-24-26,18 24-121,-18-24-8,0 39-12,0-39-18,0 28-3</inkml:trace>
  <inkml:trace contextRef="#ctx0" brushRef="#br0" timeOffset="3">2019 40 145,'0'0'86,"0"0"3,-15-23-9,15 23-12,0 0-10,0 0-9,0 0-9,0 0-5,0 0-7,11 4-6,-11-4-1,42 5-3,-18-5-3,15 0-3,-7-5-2,13 1-3,-6-7-1,3 9-3,-5-5 0,0 6-1,-4-2 1,-3 3-1,-1 0 0,-12 0-1,-17 0 2,32 0 0,-32 0 0,0 0 0,20 0 1,-20 0-2,0 0-1,0 0-43,-24-5-100,24 5-12,-30 0-13,30 0-12</inkml:trace>
  <inkml:trace contextRef="#ctx0" brushRef="#br0" timeOffset="4">714 320 187,'-11'0'162,"11"0"-15,-2 17-57,-15-17-27,19 20-5,-12-18-10,11 23-12,-1-3-7,0 9-15,-1-1 5,1 2-11,0-7 7,0 6-11,0-13 7,0 7-10,0-25 1,0 23 1,0-23-2,0 0 0,0 0-5,0 0-17,17 24-132,-17-24-1,0 0-20,0 0-7,21-14-14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-1779-1137 266,'0'0'163,"0"0"-11,-15-15-85,25 15-23,-10-21-1,24 18-8,-13-20-16,14 1-11,4-3-1,3 0-4,7-10 1,6 0-3,2-4 2,7-1 1,0 0-2,-6 1 1,-1 1-7,-3 6 5,-5 15-11,-24-14-34,8 14-102,-23 17-15,0 0-10,0 0-3</inkml:trace>
  <inkml:trace contextRef="#ctx0" brushRef="#br0" timeOffset="1">-1058-1312 202,'-12'24'161,"12"-24"-7,-38 15-86,38 20-3,-22-28-2,22 28-15,-17-17-19,17 14-10,-15-12-6,10 10-2,-2-13-5,7 4-1,0-21-3,0 31 0,0-31 0,0 0 0,29 10 0,-29-10 0,37 0-1,-14-5 0,1-7 0,-1 4-1,2 1 1,4-2-1,-5 3 0,-1 3 0,2-3 0,-3 6 0,0 0 0,-22 0 0,30 0-1,-30 0-1,24 0-5,-24 0-13,17 6-70,-17-6-64,0 0-10,0 0-12,0 0-5</inkml:trace>
  <inkml:trace contextRef="#ctx0" brushRef="#br0" timeOffset="2">-838-1193 187,'0'0'162,"0"0"-5,0 0-72,0 0-16,0 0 0,0 0-18,0 0-20,0 0-8,0 25-3,0-25-3,-15 31-1,15-31-5,-20 48 0,10-26-3,5 9 0,1-2-3,-2 7 0,-1-7-3,5 3 1,-3-6-2,4 0 2,-1-5-3,2 3 1,0-24-2,-7 16-6,7-16-15,0 0-130,0 0-10,0 0-17,-23 0-9,23 0-13</inkml:trace>
  <inkml:trace contextRef="#ctx0" brushRef="#br0" timeOffset="3">-2 23 84,'0'0'79,"0"0"2,0 0-8,0 0-13,6-8-8,-6 8-6,0 0-6,0 0-5,0 0-8,0 0-4,0 0-2,24 0-2,-24 0-5,22 0-2,-22 0-3,32 0-3,-11 0-3,-2 1 0,10 4-2,-6 3 0,1 1-1,-1-3 1,1 3-1,-2 1 2,1-5-1,-1-3 0,-4-2 1,3 0 0,-21 0 3,38 0 2,-38 0 3,25-7 2,-25 7 1,0 0 2,17-22 1,-17 22-1,0 0-1,0 0-4,0 0-2,0 0-2,0 0-2,12-20-1,-12 20 0,0 0-2,0 0 1,0 0-1,0-21 0,0 21 0,0 0-1,0 0 0,0 0 0,0 0-1,8 12-20,-8-12-128,0 0-8,0 0-12,0 0-13</inkml:trace>
  <inkml:trace contextRef="#ctx0" brushRef="#br0" timeOffset="4">-73-822 147,'0'0'138,"0"0"-39,15-11-42,9 11 5,-24 0-2,45 0-6,-45 0-14,47 0-8,-28-4-7,19 4-3,-9-6-4,9 6-2,-6-4-5,7 1-2,-9-5-4,1 6-2,-6-1-2,-25 3-21,43-14-122,-43 14-13,0 0-8,0 0-14</inkml:trace>
  <inkml:trace contextRef="#ctx0" brushRef="#br0" timeOffset="5">-1455 189 219,'-20'0'160,"20"0"-3,-8-32-78,8 32-24,0 0-9,28-11-8,-28 11-13,31-23-12,-6 11-7,7 11-3,3-7-1,-1 8-2,-1 0 1,3 8-1,-4 4 0,3 1 0,-12 5 0,-4-1 1,-6 2-2,-4 4 3,-8-2-2,-1-2 2,-1 3 0,-9-4 3,10-18 0,-37 35 2,13-23 1,24-12 1,-39 16-1,39-16 1,-31 7 0,31-7-3,0 0-1,0 0-2,0 0 0,0 0-2,1-10 0,-1 10 0,37-13-1,-13 11 0,1 2 0,4 0 0,-6 5-1,7 5 1,-6 7-1,-1-2 0,1 9 0,-9-1 2,2 2-1,-4 0 1,-4 5 1,-8 0 2,-1 2 4,0 1-5,-10-4 8,-5 6-6,-7-7 6,5 1-6,-13-8 6,2-4-6,-6-11 0,-3 0 1,-8-6-1,-1-6-2,-1-10 1,5 0 0,-3-7-6,1 0 5,11 12-10,-3-16-38,36 27-126,-32 0 3,32 0-21,0 0-12,-10 27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27:57.38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23 3 16 0,'4'0'8'0,"-4"-3"-4"0,0 3 8 0,0 0-11 15,0 0 0-15,0 0 1 16,0 0 1-16,0 0-4 15,0 0 0-15,0 0 2 16,0 3 1-16,-4-3-2 16,4 11 1-1,-4-4-1-15,4-4 0 16,0 8 0-16,0-4 0 16,0 7 0-16,4 4 1 15,0-1-1-15,0 5 0 16,-4-1 0-16,0 7 0 15,4-3 0-15,-4 3 0 0,0-7 0 16,0 4 1-16,0 6-1 16,0-2 1-16,-4-5-1 15,4 5 1-15,-4-12-1 16,0-3 1-16,0-3-1 16,0 7 0-16,0-4 0 0,0-4 0 15,4 4 0-15,0 0 1 16,-3-3-1-16,3 0 0 0,-4-1 0 15,4-3 0-15,0 0 1 32,0-3 0-32,0-4 0 15,0 0 1-15,0 0 0 16,4-4 1-16,-1-6-5 16,1 3 1-16,4 7-7 0,0 0 1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0:44.8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 2403 83,'0'0'71,"0"0"3,0 0-10,0 0 0,0 0-6,0 0 2,-10 6-7,10-6-4,0 0-6,0 0-8,0 0-5,0 0-3,0 0-6,6-30-3,-6 30-4,12-43 2,-3 21-6,-5-7-3,9 6-3,-10 3 0,9-1-1,-5 2 0,5 4 4,-5-7-4,7-2 5,-7-1-8,6 1 8,-5-5-7,0 3 6,4-2-6,0 6 0,-2-6-2,2 8 2,1-1 1,-1 4-2,3-7 3,-2 4-1,0-4 2,0 0-1,1 0 1,2 0-1,1 2 0,-2 0-1,4 3 0,-3-1-1,4 4 0,-1-3 0,3 5-1,3-9-1,-3 1 2,3-2-1,3-3 1,-6-1-2,4 4 2,1-1-2,-2-2 1,-2 7 0,2-3 1,2 1-1,-7-2 1,7-4-1,-7 1 2,7-5 2,-5 0-2,3-1 2,-3 2-5,0 3 6,-1 4-6,2 1 7,-2-2-6,-1 10 1,-1-5 0,2 4 2,-5-2 1,3-2-1,0-2 0,2 3-1,-6 1 1,4-1-2,-3 1 1,2 1-1,1 6 1,1-6-2,-3 4 1,0 2 0,4-3 0,-6 4 0,4-3 1,-3-2-1,3 0 0,0 1 1,2-1 0,-1-2-1,2 6 1,3-6-1,-3 3 1,3 1-1,-3-6 1,3 5-2,-3 0 1,3-1 0,-4-4 0,-2 3-1,2-2 1,-1 3-1,-3 2 1,2-1-1,0 2 2,-5-1-2,6 2 1,-6-2-1,-14 13 2,33-24-2,-19 6 1,-14 18-2,33-28 3,-33 28-2,26-24 1,-26 24 0,22-22 0,-22 22 0,21-15 0,-21 15 1,25-17-1,-25 17 0,22-18 0,-3 7 0,-19 11-1,34-26 0,-19 15 0,-15 11 0,32-26 1,-32 26-1,28-17 1,-28 17 3,26-24-5,-26 24 6,27-20-7,-12 9 7,-15 11-6,33-26 6,-14 12-6,2 7 2,-5 2 1,3-3-1,-1 7 1,-2-6 0,-16 7-1,31-1 1,-31 1-1,29-3 0,-9 3 0,-6 0 0,5-6-1,2 3 0,-2 1 0,2-3 1,1 2-1,3 1 1,-3-1-1,3-3 0,-2 6 1,1-4 0,-1 1-1,2 3 1,-3-6-1,3 6 0,-4 0 0,1-1 0,-1-5 1,2 6-1,-2 0 1,-1 0-1,-3 0 2,0 0-1,4 3 0,-6 1-1,4 2 1,-3 1 0,1-1-1,4-1 0,-2 2-1,2-4 2,-1 6-1,2-5 0,-1 4 0,4-2 1,-4 1 1,1 7-4,1-7 1,5 8-1,-4 1 6,2 1-6,5-3 5,-4 5-5,0-4 2,1-2 1,5 0 2,-5-4-2,1 4-2,3-4 2,1 1-1,1-1 0,-1 5 2,1 2-2,-1-4 0,-4 7 0,3-3 0,-4-2 0,0 5 0,-1-5 0,-1 4 0,1-3 0,-1 0 0,-5 0 0,2 1 0,2 1 0,2 2 0,-1 3 0,1 0 0,1 5 0,0-4 0,0 2 0,-1-2 0,0 3 0,4-6 0,-8 2 0,2-8 0,0 4 0,-3-3 0,-1-1 0,1 2 0,2-2 0,-4 1 0,1 3 0,-1-3 0,1 2 0,1 0 0,5 1 0,-2-3 0,1 0 0,-4 3 0,3-1 0,-3 1 0,0 5 0,-1-5 0,2 6 0,-2 0 0,-2 0 0,2 2 0,-1 0 0,1-2 0,-7-6 0,6 5 0,-4-6 0,1-1 0,-2 6 0,0 2 0,2 4 0,-2 2 0,4 5 0,-4 0 0,4 2 0,-4-2 0,4-5 0,-3 2 0,2-1 0,-2-7 0,2 3 0,1 1 0,-3 2 0,2-1 0,-2 6 0,1-5 0,0 1 0,0 1 0,2-1 0,3-3 0,-1 5 0,0 2 0,-1-1 0,2 0 0,-1 0 0,1 3 0,0 2 0,-1-4 0,-5 2 0,4 2 0,4-6 0,-4 9 0,2-2 0,3 1 0,-4-3 0,0 7 0,-5-8 0,1 5 0,0-3 0,-4-4 0,0 0 0,-1-3 0,-3-3 0,1-1 0,-1 2 0,-2-2 0,3 3 0,-1-1 0,3 5 0,-2-4 0,1-1 0,-3 2 0,4-4 0,1 0 0,1 7 0,-5-5 0,2 4 0,-2 3 0,4 5 0,-1-1 0,1 0 0,-4 1 0,3-4 0,-5 0 0,2-1 0,1-2 0,1-1 0,-1 8 0,-3-4 0,2 6 0,1-2 0,-1 6 0,3 0 0,-3 0 0,3 0 0,1 0 0,-6-1 0,6-1 0,1 4 0,-3 0 0,1-1 0,0-1 0,1 6 0,-1-5 0,1 6 0,2-1 0,-2-3 0,0 3 0,1 0 0,-1-5 0,2 4 0,-1-4 0,1 0 0,-2-1 0,5-6 0,-6 2 0,2 1 0,0-7 0,-4 2 0,2-1 0,-1-2 0,-2 3 0,-1 1 0,-1 1 0,0-5 0,4 8 0,-3-3 0,4 1 0,-3-2 0,3 0 0,1-1 0,0 1 0,1-3 0,-1-1 0,-3-1 0,3-1 0,1 0 0,-1-5 0,0 2 0,0-3 0,0 4 0,2 1 0,-2-1 0,1 3 0,-1-1 0,-1 5 0,-1 2 0,0-1 0,-4-3 0,3 1 0,-2 2 0,1 0 0,2-7 0,-5 7 0,3-6 0,1 3 0,-1-1 0,-2-2 0,1-1 0,-1-3 0,-1-4 0,1 5 0,-1-5 0,2-3 0,-1 2 0,0-1 0,4 6 0,-3-3 0,4-2 0,-3 2 0,3-1 0,-3-7 0,1 3 0,-1-2 0,-9-21 0,19 34 0,-7-16 0,-4 3 0,6-4 0,-3 3 0,0 4 0,1-2 0,-1-2 0,0-3 0,0 3 0,-2 1 0,1-1 0,-1 2 0,3 5 0,-3 0 0,4 1 0,-1 1 0,-2 1 0,2-2 0,0 0 0,-3-1 0,2-4 0,-2-2 0,-2-1 0,1-6 0,2 5 0,-10-19 0,16 22 0,-16-22 0,21 20 0,-21-20 0,22 17 0,-22-17 0,22 16 0,-22-16 0,24 16 0,-24-16 0,26 19 0,-26-19 0,29 14 0,-29-14 0,30 15 0,-30-15 0,34 14 0,-17-7 0,4-4 0,-5 1 0,5 3 0,1-2 0,0-1 0,0 1 0,-2 1 0,5 1 0,-2 2 0,-1-4 0,1 2 0,-1-5 0,-3 3 0,3-5 0,-3 5 0,1-5 0,-3 1 0,4-1 0,-2 0 0,2 7 0,4-6 0,-6-1 0,3 3 0,4-1 0,-7-2 0,5 0 0,-4 0 0,4 0 0,-2 0 0,0 0 0,0-2 0,0-1 0,3-5 0,-1 2 0,2-1 0,1 0 0,-1-1 0,2 2 0,0-1 0,3 0 0,-2 1 0,2-1 0,-1 0 0,-4 3 0,3-4 0,1 0 0,-5 0 0,4 2 0,-5-3 0,2 4 0,1-4 0,-2-1 0,-2 4 0,2-5 0,-1 5 0,-1-1 0,-1 0 0,-1-1 0,0 0 0,-2 0 0,0-2 0,0 8 0,-1-3 0,1-3 0,0-1 0,-1 2 0,-1 1 0,1-5 0,-2 2 0,3 4 0,-19 5 0,34-21 0,-15 10 0,0 2 0,3-2 0,-4 1 0,2-3 0,1 2 0,0 1 0,-2-4 0,-2 5 0,1-4 0,-2 0 0,3 0 0,0 3 0,1-4 0,0-4 0,-1-1 0,2 4 0,-3-2 0,2-1 0,-1-1 0,-1 5 0,0 4 0,1-2 0,0 6 0,-5-7 0,6 5 0,-3 1 0,-1 0 0,-16 7 0,31-19 0,-31 19 0,28-22 0,-28 22 0,24-15 0,-24 15 0,25-15 0,-25 15 0,25-12 0,-25 12 0,25-10 0,-25 10 0,25-10 0,-25 10 0,22-14 0,-22 14 0,20-9 0,-20 9 0,20-13 0,-20 13 0,20-5 0,-20 5 0,27-8 0,-27 8 0,31-9 0,-31 9 0,29-11 0,-29 11 0,28-22 0,-28 22 0,25-19 0,-25 19 0,20-20 0,-20 20 0,21-21 0,-21 21 0,19-14 0,-19 14 0,22-22 0,-22 22 0,25-19 0,-25 19 0,22-28 0,-22 28 0,27-24 0,-27 24 0,25-20 0,-25 20 0,23-22 0,-23 22 0,28-17 0,-28 17 0,30-20 0,-30 20 0,26-21 0,-26 21 0,21-22 0,-21 22 0,22-26 0,-22 26 0,22-29 0,-22 29 0,28-28 0,-28 28 0,32-29 0,-32 29 0,32-25 0,-32 25 0,30-27 0,-30 27 0,29-28 0,-15 13 0,0-4 0,-1 5 0,1-7 0,-1 1 0,2-4 0,-2 0 0,2 1 0,-1-2 0,1 1 0,1-3 0,-1 6 0,0-3 0,-1 0 0,0 3 0,2-1 0,-2-4 0,0 7 0,0-4 0,1-4 0,0 6 0,1-6 0,2 5 0,1-5 0,0 0 0,1 6 0,1-4 0,0 2 0,2-5 0,1 1 0,-4-2 0,4-3 0,1-4 0,0-4 0,1 2 0,2-7 0,3 3 0,-3-1 0,6-3 0,0-2 0,2 0 0,1-2 0,0-5 0,3 6 0,-1-4 0,4-2 0,-3-7 0,1 4 0,-1-4 0,4-5 0,-2-3 0,4-10 0,-2-5 0,3 1 0,0-9 0,2 1 0,4-10 0,0 6 0,3-1 0,2 1 0,3 4 0,0-4 0,1-3 0,1-1 0,-1 7 0,-4-3 0,-4 3 0,-1 2 0,-2 7 0,-4 7 0,-2 3 0,-1 6 0,-2 3 0,-2-2 0,1-2 0,-2 7 0,-4-5 0,0 3 0,-3 2 0,-1 7 0,-3 1 0,-4 13 0,-1 6 0,-6 11 0,-3 6 0,-14 18 0,18-28 0,-18 28 0,0 0 0,0 0 0,0 0 0,0 0 0,0 0 0,16 0 0,-16 0 0,0 0-4,18-13-33,17 13-131,-35 0 0,31-6-19,-31 6-9,18-9-16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9:19:08.044"/>
    </inkml:context>
    <inkml:brush xml:id="br0">
      <inkml:brushProperty name="width" value="0.21167" units="cm"/>
      <inkml:brushProperty name="height" value="0.211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7FFF0CF-3EBC-4527-B97F-7B7E56A40AEE}" emma:medium="tactile" emma:mode="ink">
          <msink:context xmlns:msink="http://schemas.microsoft.com/ink/2010/main" type="inkDrawing" rotatedBoundingBox="14676,5943 18741,6123 18606,9171 14541,8991" hotPoints="18468,7622 16692,9398 14916,7622 16692,5846" semanticType="enclosure" shapeName="Circle"/>
        </emma:interpretation>
      </emma:emma>
    </inkml:annotationXML>
    <inkml:trace contextRef="#ctx0" brushRef="#br0">3866 1091 24 0,'-23'-35'12'0,"-1"3"-12"15,16 25 13-15,0-7-13 16,-4-4 1-16,0-3 0 31,0-3 0-31,-4-1-2 16,0-7 0-16,1-10 1 15,-1 3 1-15,-4-3-1 16,0-4 0-16,-4 0 0 16,-8-3 0-16,-7-4 1 0,-5 3 0 15,-4 8 0-15,-15 0 1 16,-5 3 0-16,1 4 0 16,0 3-1-16,-1 4 0 15,-3-1 0-15,-5 1 1 16,1 0-1-16,-9-7 0 15,5 3-1-15,-4 4 1 0,3-1 0 16,1 8 0-16,-12 4-1 16,3-1 1-16,-7 0-1 0,4 8 0 15,0 3 0-15,3 7 0 16,-3 0 0-16,-8 3 0 16,-8 4-1-16,3 7 1 15,5 4 0-15,0 0 0 16,-4 10 0-16,4-7 0 15,-5 4 0 1,5 7 0-16,4 3 0 16,8 4 0-16,7-1-1 15,1 12 1-15,0 3-1 16,3 3 0-16,9 8 0 16,-1 6 1-16,5-3-1 15,7 7 0-15,5 0 0 0,3 8 0 16,12-1 0-16,4-4 1 15,5 1-1-15,11-8 0 16,8 8 1-16,8 0 0 0,8-4 0 16,12 3 0-16,11 8 0 15,1-4 0-15,0 4-1 16,8-8 1-16,7 8 0 16,5-7 0-16,-5-1 0 15,5 1 0-15,4-4-1 16,3 0 1-16,5-7 0 0,7 0 1 15,0-3-1-15,5-4 0 16,-1-4-1-16,1-3 1 16,7 0 0-16,4-11 1 15,5 4-1-15,3 0 0 16,0-7 0-16,-4 0 0 16,1-8 0-16,7 1 0 15,0-4 0-15,4-10 0 0,4 0 0 31,-7-4 0-31,3-4-1 16,4-6 1-16,4-4 0 0,0-4 0 16,-4-6-1-16,-3-1 1 15,-1-7-1-15,8-3 1 16,-16 0 0-16,0-7 0 0,-3 0 0 16,-9-11 0-16,-8 0 0 15,-3 4 0-15,-5-8 0 16,-3-2 1-16,-5-5-1 15,-3 1 0-15,-4-1 0 16,-5-13 1-16,-7 10-1 16,-4-3 0-16,-5-1 0 31,-3 1 1-31,0 3-1 0,-4 0 1 0,0-4-1 31,-1 1 1-31,-7-4-2 0,-4-3 1 16,0-8-1-16,-4 4 1 15,-4-4-1-15,-4 4 0 16,0-7 0-16,-8 0 0 16,-8 7 1-16,-4 4 0 15,-11-4 0-15,-5 0 0 16,-4 3 0-16,-8 1 1 16,1-1-1-16,3 8 1 15,5 3-2-15,3 0 1 0,4 3-6 16,4 5 0-16,0-1-1 15,1 7 0-15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5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373-19 62,'12'0'122,"-12"0"-35,4-14-4,-4 14-6,0 0 5,0 0-14,0 0-8,0 0-14,0 0-9,0 0-10,-18 3-7,13 11-3,-11-1-8,2 11-1,-5 1-3,-1 7 1,-2 2-4,-1 2 4,-5 4-5,2 4 4,-1-5-4,-1 0 3,0-3-4,1-4 4,4-6-4,2-6 2,4-2-2,5-5 2,12-13-1,-16 12 0,16-12-2,0 0-14,10 0-123,-10 0-14,13-5-8,-13 5-21,15-14 2</inkml:trace>
  <inkml:trace contextRef="#ctx0" brushRef="#br0" timeOffset="1">157-61 82,'-4'-15'74,"4"15"2,0 0 9,-6-15-1,6 15-4,0 0-8,0 0-8,-9-14-8,9 14-10,0 0-9,0 0-13,0 0-4,0 0-12,0 0 0,-2 7-7,2-7 2,0 26-4,0-13 3,0 5 1,0 1-1,2 3 3,3 0-3,5 3 3,-3 1-3,7 2 3,-3 0-1,5-2 2,1-1-2,5-1 3,-5-2-3,1-2 2,2-3-2,-3-3 1,-4-2-2,1 3 1,-14-15-2,22 22 2,-22-22-2,10 20 2,-10-20-2,3 16 2,-3-16-1,0 0 0,0 0 0,0 0 0,0 0-1,0 0 0,0 0 0,0 0-4,0 0-5,-8-13-19,8 13-100,0 0-33,0 0-7,0 0-17,0 0-4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5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-2122-197 203,'-17'-9'162,"17"9"-13,7-8-74,-7-14-13,10 22-1,-10-22-7,7 14-19,-4-15-11,9 8-8,-6-12-2,10 2-6,0-8 0,7 3-5,3-7 1,-2 1-4,7-3 2,-2 2-3,1 1 4,-1 5-4,-2 1 3,-5 3-1,0 0 2,-5 4 3,-2 2-8,-3 2 9,-2 2-8,-5 3 9,-3 1-9,-2 13 8,4-17-10,-4 17 2,0 0-1,0 0-33,0 16-121,-6-5-7,3 6-11,1 0-14,-1 2-1</inkml:trace>
  <inkml:trace contextRef="#ctx0" brushRef="#br0" timeOffset="1">-2082-715 289,'-3'-12'108,"3"12"-5,-5-15-8,5 15-27,0 0-15,0 0-19,0 0-3,0 0-9,1 11-2,10 1-4,-11-12-4,22 32 0,-10-16-4,8 10-1,-2 0-4,3 8 2,0-1-3,-3 5 3,2 2-4,-2-2 3,-1 0-3,-1-3 2,-1-8-3,-2-4 2,1-4-2,-3-3 2,-11-16-1,12 14 1,-12-14-1,0 0-1,0 0-2,0 0-3,0 0-14,0 0-65,-6 0-73,6 0-12,-22 0-9,22 0-12</inkml:trace>
  <inkml:trace contextRef="#ctx0" brushRef="#br0" timeOffset="2">-1843-1608 197,'0'0'150,"0"0"1,0 0-99,12 0-3,-12 0 0,19 23-8,-19-23-10,25 33-16,-10-17-4,7 9-5,-6-2 0,6 2-5,-3-3 2,2 1 2,-1-7-4,-3 2 1,-1-7-2,-16-11-1,23 22-17,-23-22-58,0 0-71,0 0-7,-10 6-11,10-6-2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5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-14 307 211,'10'-15'153,"-10"15"0,0-31-83,17 29-9,-17-20-11,17 20-5,-12-19-25,16 9-5,-8-4-1,7-1-7,1-5 1,4 4-4,-1-5 2,0 2-4,-1-1 1,2-1-2,-4 7 1,-3-2-1,-2 3 0,-16 15-3,24-17-12,-24 17-111,10-17-21,-10 17-15,0 0-8,17 3-9</inkml:trace>
  <inkml:trace contextRef="#ctx0" brushRef="#br0" timeOffset="1">45-107 119,'0'0'150,"0"0"-6,0 0-58,-15-14-17,15 14-9,0 0-6,4 14-17,-4-14-16,5 25-4,-5-11-1,12 11 0,-6-2-6,9 4-1,-1-1-6,5 4 3,3-2-5,0 0 3,1 0-4,1-1 4,1-4-4,1 1 4,-3-4 4,-2-2-4,-2-3 4,-4-1-5,0-5-2,-15-9-63,0 0-84,0 0-12,0 0-9,0 0-16</inkml:trace>
  <inkml:trace contextRef="#ctx0" brushRef="#br0" timeOffset="2">-43 873 114,'0'0'141,"0"0"-18,-5-17-36,5 17-16,0 0-14,0 0-9,0 0-17,7 8-13,-7-8-11,17 23-1,-7-10-1,6 9 0,3-5-5,0 3 2,7-1-3,-3 3 3,2 2 4,5-3-3,-5 1 3,2 0-6,2-4 6,-5 1-7,-4-2 8,0-3-8,-6-4 2,-14-10 1,21 12 4,-21-12 2,0 0 1,0 0-1,0 0 0,0 0 1,-10 11-3,10-11-6,-15 6-25,-4-6-96,4 0-29,2 0-4,-2-6-18,3 0 4</inkml:trace>
  <inkml:trace contextRef="#ctx0" brushRef="#br0" timeOffset="3">-19 1237 25,'0'-15'123,"0"15"15,9-10-58,-8-6-10,15 4-5,-12-4-3,13 5-7,-11-9-19,11 6-8,-6-5-18,6 4 0,-1-7-4,5 5 1,1-4-5,-1-1 1,2 2-4,-2 0 2,1-2 4,0 5-4,-5 0 2,0 1-2,-2-1 2,-3 1-1,-12 16 2,16-22 0,-16 22 1,7-17-1,-7 17 0,0 0-1,0 0 0,0 0-9,0 7-53,0-7-81,-7 23-5,3-10-17,4-13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5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100 7 38,'-2'-8'123,"2"8"7,9 2-61,-9-2 0,0 0 5,0 0-5,0 0-14,0 0-5,0 0-2,-15 1-5,15 14-7,-8-9-8,8 12-6,-9-4-7,6 5-2,-4 1-4,2 3-1,-1 1-3,1 8-1,-2-5-2,0 4 1,-2 0-3,4-2 3,-5 5-4,3-2 4,-2-2 1,2 3-5,-2-3 5,-1 2-5,3-4 6,0 0-5,-2-1 5,4-3-7,0-2 2,1-7 2,1 0-3,3-15 2,-1 19 0,1-19 0,0 0-1,0 14 1,0-14 1,0 0 0,21 3-1,-8-3 2,5 0-2,1-3-1,3-2 1,3 0-1,-1 0 1,-1-3-2,-2 7 1,-2-1-1,-4 0 0,-15 2-2,25 0-8,-25 0-26,20-8-127,-20 8 0,0 0-17,-1-17-8,1 17-7</inkml:trace>
  <inkml:trace contextRef="#ctx0" brushRef="#br0" timeOffset="1">-246 382 394,'0'0'159,"0"0"-37,0 0-72,10 5-4,-10-5-2,30 4-13,-11-4-12,14 1-8,0-1-6,11 1-1,0-1-3,1 0 0,3 0 0,-4 0-1,-3 0 0,-7 0-1,-7 3-7,-27-3-70,19 0-76,-19 0-15,0 0-5,0 0-20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5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2016 24 145,'0'0'86,"0"0"3,-11-16-9,11 16-12,0 0-10,0 0-9,0 0-9,0 0-5,0 0-7,8 3-6,-8-3-1,29 3-3,-12-3-3,11 0-3,-5-3-2,9 0-3,-5-5-1,3 7-3,-4-4 0,1 4-1,-4-1 1,-2 2-1,0 0 0,-9 0-1,-12 0 2,23 0 0,-23 0 0,0 0 0,14 0 1,-14 0-2,0 0-1,0 0-43,-17-3-100,17 3-12,-22 0-13,22 0-12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5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-1272-1406 202,'-8'17'161,"8"-17"-7,-27 10-86,27 15-3,-16-20-2,16 20-15,-12-13-19,12 11-10,-10-9-6,6 7-2,-1-9-5,5 3-1,0-15-3,0 22 0,0-22 0,0 0 0,21 7 0,-21-7 0,26 0-1,-10-3 0,1-6 0,-1 4-1,2 0 1,3-2-1,-4 3 0,-1 2 0,2-2 0,-3 4 0,1 0 0,-16 0 0,21 0-1,-21 0-1,17 0-5,-17 0-13,12 4-70,-12-4-64,0 0-10,0 0-12,0 0-5</inkml:trace>
  <inkml:trace contextRef="#ctx0" brushRef="#br0" timeOffset="1">-1116-1322 187,'0'0'162,"0"0"-5,0 0-72,0 0-16,0 0 0,0 0-18,0 0-20,0 0-8,0 18-3,0-18-3,-11 21-1,11-21-5,-14 34 0,7-18-3,4 6 0,0-2-3,-1 6 0,-1-6-3,3 3 1,-1-5-2,2 1 2,0-4-3,1 2 1,0-17-2,-5 11-6,5-11-15,0 0-130,0 0-10,0 0-17,-17 0-9,17 0-13</inkml:trace>
  <inkml:trace contextRef="#ctx0" brushRef="#br0" timeOffset="2">-524-462 84,'0'0'79,"0"0"2,0 0-8,0 0-13,4-6-8,-4 6-6,0 0-6,0 0-5,0 0-8,0 0-4,0 0-2,17 0-2,-17 0-5,15 0-2,-15 0-3,23 0-3,-8 0-3,-2 1 0,8 2-2,-5 3 0,1 0-1,0-1 1,0 1-1,-2 1 2,1-3-1,0-3 0,-3-1 1,2 0 0,-15 0 3,26 0 2,-26 0 3,18-5 2,-18 5 1,0 0 2,12-15 1,-12 15-1,0 0-1,0 0-4,0 0-2,0 0-2,0 0-2,9-15-1,-9 15 0,0 0-2,0 0 1,0 0-1,0-14 0,0 14 0,0 0-1,0 0 0,0 0 0,0 0-1,5 8-20,-5-8-128,0 0-8,0 0-12,0 0-13</inkml:trace>
  <inkml:trace contextRef="#ctx0" brushRef="#br0" timeOffset="3">-575-1060 147,'0'0'138,"0"0"-39,11-8-42,6 8 5,-17 0-2,32 0-6,-32 0-14,33 0-8,-19-2-7,12 2-3,-5-5-4,6 5-2,-4-2-5,4-1-2,-6-2-4,1 3-2,-4 0-2,-18 2-21,30-10-122,-30 10-13,0 0-8,0 0-14</inkml:trace>
  <inkml:trace contextRef="#ctx0" brushRef="#br0" timeOffset="4">-1553-345 219,'-14'0'160,"14"0"-3,-5-22-78,5 22-24,0 0-9,19-8-8,-19 8-13,22-16-12,-4 7-7,5 8-3,1-4-1,0 5-2,0 0 1,1 5-1,-2 4 0,2 0 0,-9 4 0,-3-1 1,-3 1-2,-4 3 3,-5-1-2,-1-1 2,-1 1 0,-6-2 3,7-13 0,-26 25 2,9-17 1,17-8 1,-28 12-1,28-12 1,-22 5 0,22-5-3,0 0-1,0 0-2,0 0 0,0 0-2,1-8 0,-1 8 0,26-9-1,-9 8 0,1 1 0,2 0 0,-3 3-1,4 4 1,-4 5-1,-1-1 0,1 6 0,-6-1 2,1 2-1,-3 0 1,-3 3 1,-5 0 2,-1 2 4,0 0-5,-7-2 8,-4 3-6,-4-4 6,3 1-6,-10-7 6,3-1-6,-5-9 0,-3 0 1,-4-4-1,-2-4-2,0-8 1,3 1 0,-2-5-6,1 0 5,8 8-10,-3-11-38,26 19-126,-22 0 3,22 0-21,0 0-12,-8 19 1</inkml:trace>
  <inkml:trace contextRef="#ctx0" brushRef="#br0" timeOffset="5">-1782-1283 266,'0'0'163,"0"0"-11,-11-10-85,19 10-23,-8-15-1,17 13-8,-10-14-16,11 0-11,3-2-1,1 1-4,6-8 1,4 0-3,1-2 2,5-2 1,0 1-2,-4 0 1,0 2-7,-3 3 5,-4 11-11,-16-10-34,5 10-102,-16 12-15,0 0-10,0 0-3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6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1699 83,'0'0'71,"0"0"3,0 0-10,0 0 0,0 0-6,0 0 2,-7 5-7,7-5-4,0 0-6,0 0-8,0 0-5,0 0-3,0 0-6,5-21-3,-5 21-4,8-31 2,-2 16-6,-3-6-3,7 5-3,-8 2 0,6-1-1,-3 1 0,4 4 4,-4-6-4,4-1 5,-4-1-8,5 2 8,-5-5-7,1 3 6,2-2-6,1 4 0,-2-4-2,1 6 2,2-1 1,-2 3-2,3-5 3,-2 3-1,0-3 2,0 0-1,1 0 1,2 0-1,0 2 0,-2-1-1,4 3 0,-3-1-1,3 2 0,0-1 0,1 3-1,3-6-1,-2 0 2,1-1-1,3-2 1,-4-1-2,2 3 2,1 0-2,-1-2 1,-2 4 0,2-1 1,1 1-1,-5-2 1,5-3-1,-5 1 2,5-4 2,-3 0-2,2 0 2,-3 1-5,1 2 6,-1 3-6,1 1 7,-1-2-6,-1 8 1,-1-4 0,2 2 2,-3 0 1,1-3-1,1 0 0,0 1-1,-3 2 1,2-2-2,-1 2 1,1 0-1,0 4 1,1-4-2,-2 2 1,0 3 0,3-3 0,-4 3 0,2-2 1,-2-2-1,3 0 0,-1 1 1,2 0 0,-1-2-1,2 4 1,2-4-1,-3 2 1,3 1-1,-2-5 1,1 5-2,-1-1 1,1-1 0,-2-2 0,-1 1-1,1 0 1,-1 1-1,-2 2 1,1-1-1,1 1 2,-4 0-2,4 1 1,-4-1-1,-10 9 2,23-17-2,-13 4 1,-10 13-2,23-19 3,-23 19-2,19-17 1,-19 17 0,15-16 0,-15 16 0,15-10 0,-15 10 1,18-13-1,-18 13 0,15-12 0,-1 4 0,-14 8-1,24-18 0,-13 10 0,-11 8 0,22-19 1,-22 19-1,20-12 1,-20 12 3,18-17-5,-18 17 6,20-14-7,-10 6 7,-10 8-6,24-18 6,-11 8-6,2 5 2,-4 2 1,3-3-1,-2 5 1,0-4 0,-12 5-1,22 0 1,-22 0-1,20-2 0,-6 2 0,-4 0 0,4-5-1,1 3 0,-2 1 0,2-3 1,0 2-1,3 1 1,-2-1-1,1-3 0,0 5 1,0-3 0,-1 1-1,2 2 1,-3-4-1,3 4 0,-3 0 0,0-1 0,0-3 1,1 4-1,-1 0 1,0 0-1,-3 0 2,0 0-1,2 2 0,-3 1-1,2 1 1,-1 1 0,0 0-1,3-2 0,-2 2-1,2-3 2,-1 5-1,2-5 0,-1 4 0,2-2 1,-2 1 1,1 5-4,0-5 1,4 6-1,-3 0 6,1 1-6,4-2 5,-3 3-5,0-2 2,1-2 1,4 0 2,-5-2-2,2 2-2,2-3 2,0 1-1,1 0 0,-1 3 2,1 1-2,0-3 0,-4 6 0,3-3 0,-3-1 0,0 4 0,-1-5 0,-1 4 0,1-2 0,0-1 0,-4 1 0,1 0 0,1 1 0,3 2 0,-2 1 0,1 1 0,1 3 0,0-3 0,0 2 0,-1-2 0,0 3 0,3-5 0,-6 1 0,2-5 0,-1 3 0,-1-2 0,-1-2 0,0 3 0,2-2 0,-2 0 0,-1 3 0,1-2 0,-1 1 0,2 0 0,3 0 0,-1-1 0,0 0 0,-2 1 0,1 0 0,-1 1 0,0 3 0,-2-3 0,3 4 0,-2 0 0,-2 0 0,2 1 0,-1 1 0,1-2 0,-5-4 0,4 3 0,-3-4 0,1-1 0,-1 5 0,0 1 0,1 3 0,-2 1 0,4 4 0,-4-1 0,4 2 0,-4-1 0,4-4 0,-3 2 0,2-1 0,-2-5 0,2 2 0,0 1 0,-1 1 0,1 0 0,-2 3 0,1-2 0,0 0 0,0 0 0,1 0 0,3-2 0,-1 3 0,0 2 0,-1-1 0,1 0 0,0 0 0,1 2 0,-1 2 0,0-3 0,-3 1 0,2 1 0,3-3 0,-3 5 0,1 0 0,3 0 0,-3-2 0,0 4 0,-4-4 0,1 2 0,0-1 0,-2-3 0,-1-1 0,-1-1 0,-1-2 0,0-2 0,-1 3 0,-1-3 0,2 3 0,-1 0 0,3 2 0,-2-2 0,1-1 0,-3 2 0,4-3 0,0 0 0,1 5 0,-4-4 0,2 3 0,-1 2 0,2 4 0,-1-1 0,1 0 0,-2 0 0,1-2 0,-3 0 0,2-1 0,0-1 0,1-1 0,-1 6 0,-2-3 0,1 4 0,1-1 0,-1 3 0,3 1 0,-3 0 0,3 1 0,0-1 0,-4 0 0,4-2 0,1 3 0,-2 1 0,0-2 0,1 0 0,0 5 0,-1-5 0,2 5 0,0-1 0,-1-2 0,1 3 0,0-1 0,-1-3 0,1 2 0,0-2 0,1-1 0,-2 0 0,4-4 0,-5 1 0,2 1 0,0-5 0,-3 1 0,2 0 0,-1-2 0,-2 2 0,0 1 0,-1 1 0,0-4 0,2 6 0,-1-2 0,2 0 0,-1-1 0,1 0 0,2-1 0,-1 1 0,1-2 0,-1-1 0,-2 0 0,2-1 0,1-1 0,-1-2 0,0 0 0,1-1 0,-1 2 0,1 1 0,0-1 0,0 3 0,-1-1 0,-1 3 0,0 2 0,0-1 0,-3-2 0,2 0 0,-1 2 0,0 0 0,2-5 0,-4 5 0,2-4 0,1 2 0,0-1 0,-2-1 0,0-1 0,0-2 0,0-3 0,0 3 0,-1-2 0,1-3 0,0 1 0,0 0 0,3 4 0,-2-3 0,2 0 0,-1 1 0,1-1 0,-1-5 0,0 2 0,-1-1 0,-6-15 0,13 24 0,-4-11 0,-3 2 0,3-3 0,-1 2 0,0 3 0,1-2 0,-2-1 0,1-2 0,0 3 0,-2-1 0,1 1 0,0 0 0,1 4 0,-1 0 0,2 1 0,-1 1 0,-1 0 0,2-1 0,-1 0 0,-1-1 0,1-3 0,-2-1 0,-1-1 0,0-4 0,3 3 0,-8-13 0,11 16 0,-11-16 0,15 14 0,-15-14 0,15 12 0,-15-12 0,16 11 0,-16-11 0,17 12 0,-17-12 0,18 13 0,-18-13 0,21 10 0,-21-10 0,21 11 0,-21-11 0,24 9 0,-12-4 0,3-2 0,-4-1 0,4 3 0,1-1 0,-1-1 0,1 0 0,-2 1 0,4 1 0,-2 2 0,0-4 0,0 2 0,-1-3 0,-1 1 0,2-3 0,-3 4 0,1-4 0,-2 0 0,3 0 0,-2 0 0,2 5 0,3-4 0,-5-1 0,3 2 0,2 0 0,-4-2 0,3 0 0,-3 0 0,3 0 0,-1 0 0,-1 0 0,1-2 0,-1 0 0,3-4 0,-1 2 0,1-1 0,2 0 0,-2 0 0,2 0 0,0 0 0,1 1 0,0-1 0,1 0 0,-1 0 0,-2 3 0,1-4 0,1 0 0,-3 1 0,3 0 0,-4-1 0,1 2 0,1-2 0,-1-1 0,-2 3 0,2-4 0,-1 4 0,-1-1 0,0 0 0,-2-1 0,1 0 0,-1 1 0,-1-2 0,1 5 0,-2-1 0,2-3 0,-1 0 0,0 1 0,-1 1 0,1-4 0,-2 1 0,3 4 0,-14 3 0,24-15 0,-11 7 0,1 2 0,1-2 0,-2 1 0,1-2 0,1 1 0,0 1 0,-2-3 0,-1 4 0,1-3 0,-2-1 0,3 1 0,-1 2 0,1-3 0,1-3 0,-2 0 0,2 2 0,-2-1 0,1 0 0,-1-2 0,0 4 0,0 3 0,0-1 0,1 3 0,-5-4 0,6 4 0,-3 0 0,-1 0 0,-11 5 0,22-14 0,-22 14 0,20-15 0,-20 15 0,17-11 0,-17 11 0,17-11 0,-17 11 0,18-8 0,-18 8 0,18-7 0,-18 7 0,18-7 0,-18 7 0,15-10 0,-15 10 0,14-6 0,-14 6 0,14-10 0,-14 10 0,15-3 0,-15 3 0,19-6 0,-19 6 0,22-6 0,-22 6 0,20-8 0,-20 8 0,20-16 0,-20 16 0,18-13 0,-18 13 0,14-14 0,-14 14 0,15-15 0,-15 15 0,13-10 0,-13 10 0,16-15 0,-16 15 0,17-14 0,-17 14 0,16-20 0,-16 20 0,19-17 0,-19 17 0,18-14 0,-18 14 0,16-15 0,-16 15 0,20-12 0,-20 12 0,21-15 0,-21 15 0,19-14 0,-19 14 0,14-16 0,-14 16 0,16-18 0,-16 18 0,16-21 0,-16 21 0,19-20 0,-19 20 0,23-20 0,-23 20 0,23-18 0,-23 18 0,21-19 0,-21 19 0,20-20 0,-10 10 0,0-4 0,-1 4 0,1-5 0,0 1 0,0-3 0,-1 0 0,2 1 0,-1-2 0,0 1 0,2-2 0,-2 4 0,1-2 0,-1 0 0,0 3 0,1-2 0,-1-2 0,0 4 0,0-2 0,1-3 0,-1 4 0,1-4 0,2 3 0,1-3 0,-1 0 0,1 4 0,1-2 0,0 0 0,1-2 0,1-1 0,-3 0 0,3-3 0,1-2 0,0-3 0,0 1 0,2-5 0,2 2 0,-2 0 0,4-3 0,0-1 0,1 0 0,2-1 0,-1-4 0,2 4 0,0-2 0,2-2 0,-2-5 0,1 3 0,0-3 0,2-3 0,-1-3 0,2-6 0,-1-4 0,3 0 0,-1-6 0,2 1 0,2-7 0,1 4 0,1 0 0,2 0 0,2 2 0,1-2 0,0-2 0,0-1 0,0 5 0,-3-2 0,-3 2 0,0 2 0,-2 5 0,-3 4 0,-1 3 0,-1 4 0,-1 2 0,-2-2 0,1 0 0,-1 4 0,-3-4 0,-1 3 0,-1 1 0,-1 5 0,-2 1 0,-3 9 0,-1 4 0,-4 8 0,-2 5 0,-10 12 0,13-20 0,-13 20 0,0 0 0,0 0 0,0 0 0,0 0 0,0 0 0,11 0 0,-11 0 0,0 0-4,13-9-33,12 9-131,-25 0 0,22-5-19,-22 5-9,12-6-16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6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7596 1 129,'0'0'134,"0"0"-16,0 0-13,0 0-22,0 0-12,0 0-16,0 0-13,-7-6-12,7 6-9,0 0-8,0 0-4,0 0-5,0 0 0,0 0-6,0 0 6,0 0-6,0 0 6,0 0-6,0 0 5,0 0 0,0 0-1,0 0-1,0-17-1,0 17 2,0 0-2,6-17 1,-6 17-1,0 0 2,8-18 0,-8 18 2,0 0 1,0-15 2,0 15 1,0 0 1,0 0 0,0 0 1,0 0 1,0 0-1,0 0-2,-14 6-1,14 10 1,-5 0 2,3 8-6,-3 0 6,2 8-6,-2-1 4,3 4-5,-2 1 4,3 0-5,-3-7 0,3 3 1,0-8-2,1-6 2,0-2-2,0-16 1,0 17-2,0-17-2,0 0-7,-4-19-33,4 19-123,-3-23-3,3 23-16,-14-25-12,14 25-9</inkml:trace>
  <inkml:trace contextRef="#ctx0" brushRef="#br0" timeOffset="1">7273 514 113,'0'0'155,"17"-15"7,-17 15-53,20 0-15,-20 0-15,0 19-13,-15-11-20,13 20-14,-18-8-9,9 16-3,-7-9-9,2 6-1,-1-5-4,6 0 0,1 0 2,3-2-7,2-3 7,5 0-7,0-6 7,0 0-7,0-17 7,17 21-8,-17-21 1,28 7 1,-7-3 0,2-4-1,3 0 0,-2 0-1,3-4 0,-1 4 0,-3 0-1,-2-3-4,-3 3-9,-18 0-29,27 0-123,-27 0 1,0 0-18,0 0-5,0 0-14</inkml:trace>
  <inkml:trace contextRef="#ctx0" brushRef="#br0" timeOffset="2">7080 691 361,'0'0'170,"0"-14"-16,0 14-78,0 0-30,38 0-8,-22 0-11,18 0-10,-2 0-7,10 0-5,-3 5-10,1-5-31,9 0-113,-10 0-15,-1 5-5,-2 1-19,-3-1 5</inkml:trace>
  <inkml:trace contextRef="#ctx0" brushRef="#br0" timeOffset="3">7765 731 492,'0'0'156,"0"0"2,0 0-128,-2 14-1,2-14-1,-16 32-17,4-17 5,3 11-8,-3-5 5,3 5-7,-2-3 6,5-1-9,0-4 0,3 2 1,1-6-1,2-14 0,0 22-2,0-22 0,16 6 0,-2-6-1,3 0 1,2-5-1,3-3 0,0 2 0,5 0 1,-1 1-1,2 2 0,-1 1 0,-2-1-1,1 1-1,0 2-3,-3-2-6,3 2-11,-26 0-43,33 0-100,-33 0-3,17 2-17,-17-2-5</inkml:trace>
  <inkml:trace contextRef="#ctx0" brushRef="#br0" timeOffset="4">7912 807 262,'0'15'172,"0"-15"-14,0 19-62,4 9-35,-17-21-1,15 25-20,-10-14-13,8 11-5,-11-7-6,7 10 1,-8-8-6,5 4 0,-3-7-6,4 2-3,4 0-14,2-23-100,-10 21-52,10-21-9,0 0-15,0 0-10</inkml:trace>
  <inkml:trace contextRef="#ctx0" brushRef="#br0" timeOffset="5">7593 1400 161,'0'0'112,"0"0"-3,0 0-15,0 0-40,0 0-1,0 0-3,0 0-6,-14-11-11,14 11-10,0 0-5,-5 8-2,5-8-5,0 0 0,0 0-3,-7 17 0,7-17-2,0 0 1,2 15-3,-2-15-1,15 5 0,-15-5 0,19 0-1,-19 0-1,14-5 2,-14 5-3,9-12 2,-9 12-1,0-17 1,0 17-1,0-16 1,0 16-1,-12-15 2,12 15 0,-14-7 2,14 7 0,0 0 1,-16 0 1,16 0 2,0 0 0,-16 1 0,16-1 1,0 0-2,-6 15 1,6-15-3,0 0 1,0 0-3,0 18-1,0-18 0,0 0-1,3 15-1,-3-15 0,0 0 0,19 6 1,-19-6-1,0 0 0,15-13 0,-15 13-1,4-26 2,-4 10-1,0-7 0,0 6-1,-4 1 1,-4 3 0,8 13 0,-17-16-2,17 16 2,-18-4-1,18 4-1,-16 0 2,16 0-1,-9 16 0,9-16 1,-3 18 0,3-18-1,0 22 1,0-22-1,7 22 1,-7-22 0,14 20-1,-14-20 0,16 14 0,-16-14 1,19 4 0,-19-4-1,17-2 0,-17 2 1,16-24-1,-12 6 1,-2 0-1,-2-3 1,0 2-2,-2-1 2,-7 6 0,9 14-1,-18-20 0,18 20 0,-17 0 0,17 0 0,-15 11 1,15-11-2,-7 29 1,4-15 0,3 0 1,0 3-2,3-1 2,-3-16-1,13 19 1,-13-19-1,19 14 0,-19-14 1,19 0-1,-19 0 1,15-5-1,-15 5 1,11-26-1,-11 12 1,0-2-1,0 1 1,0 15-2,-15-24 2,15 24-1,-22-7 0,22 7-1,-19 2 1,19-2 1,-13 21-1,8-9 1,5-12-2,0 27 2,0-27-1,4 23 1,-4-23-1,15 18 0,-15-18 0,19 8 0,-19-8 0,22 0 1,-22 0 0,19-8 0,-19 8-1,13-18 1,-13 18 0,1-23-1,-1 23 2,-2-22-3,2 22 1,-17-9-1,17 9 1,-20 0 0,20 0 0,-17 13-1,17-13 0,-6 23 1,6-23 0,0 18 2,0-18-2,12 17 0,-12-17 1,22 1 0,-22-1 0,20-7-1,-20 7 2,13-17-3,-13 17 2,2-19-1,-2 19-1,-4-14 2,4 14-1,-17 0 0,17 0 0,-20 0 0,20 0 0,-14 11 0,14-11-5,0 0-26,-7 12-133,7-12-12,0 0-7,-17 7-20,17-7-3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27:57.384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332 37 23 0,'-4'0'11'0,"4"-7"-8"0,0 7 12 16,0 0-14-16,0 0 1 15,0 0 2 1,0 0 1-16,0 0-5 16,0 0 0-16,-4-3 3 15,0-1 0-15,0 4-1 16,-4 0 1-16,0 0-2 15,0 4 1-15,-4-4-1 0,0 3 0 16,0 1-1-16,1-1 0 16,-1 8 0-16,0-4 1 15,0 4-1-15,0-1 1 16,0 1-1-16,0-1 1 16,4-3-1-16,0-3 1 0,0 7-1 15,-4-1 0-15,5 8 0 16,-5-4 1-16,0 4-1 15,0-1 0-15,0 1 0 16,0 3 1-16,0 0-1 0,0 0 0 16,0 0 0-16,4 1 1 15,0-1-1-15,0-4 1 16,8 5-1-16,-8-1 1 31,8 7-1-31,0-7 0 16,0 0 0-16,0-3 0 0,8 3 0 15,-4-3 1-15,4-1-1 16,0-2 0-16,0-5 0 16,4 8 0-16,0-8 0 15,0 4 0-15,0 1 0 16,0-1 0-16,-4-4 0 0,0 1 1 16,0-1-1-16,3-3 0 15,1 1 0-15,0-5 1 16,0-3-1-16,0 0 0 0,4 0 0 15,0 0 1-15,0-11-1 16,0 4 1-16,-1-3-1 16,1-1 1-16,0-3 0 31,0-4 0-31,4 1-1 16,0-4 1-16,0 0-1 15,-4 3 0-15,-1-3 0 0,-3 0 0 16,0 6 0-16,0-9 0 15,0 10 0-15,-4-4 1 0,0 4-1 16,0-4 0-16,0 1 0 16,0-5 0-16,0 1 0 15,0-7 0-15,-1 10 0 16,-7-3 1-16,4 0-1 16,-4 0 0-16,-4 3 0 15,4-3 0-15,0 11 0 16,0 6 1-16,-3-3-1 0,3-4 0 15,-4 1 0-15,0-1 1 16,4-6-1-16,-4 6 1 16,0 0-1-16,0 4 0 15,-4-3-1 1,4-1 1-16,0 8-1 16,-4-4 1-16,4-4 0 15,0 0 1-15,-4 1-2 16,0 3 1-16,4 0 0 15,-4 3 0-15,4-6 0 0,-4 10 0 16,0 0-1-16,0 0 1 16,0 7 0-16,-3 0 0 15,-1-4-5-15,0 4 0 16,4 4-7-16,-8-8 0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60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38-5161 146,'0'0'89,"0"0"-6,0-16-11,0 16-6,-15-3-12,15 3-12,-18 3-9,18-3-9,-20 14-7,20-14-3,-13 19-7,13-19-2,-11 16-3,11-16 0,0 12-2,0-12 3,0 0-2,11 11 3,-11-11-1,17 0 0,-17 0 0,14-5 0,-14 5 0,14-11-2,-14 11 2,0 0-1,12-17 2,-12 17 0,0 0 2,0-12 4,0 12 1,0 0 0,-17-10 2,17 10 0,-18 0 1,18 0-2,-15 10-1,15-10-3,-7 17-3,7-17 0,0 17-1,0-17 0,0 17-1,0-17 0,0 0 1,17 12-1,-17-12 1,16 0-1,-16 0 0,21-17-1,-21 17 1,17-29-1,-11 15 0,-1 1 0,-5-4 1,0 17-1,-4-18 1,4 18-1,-17-10 0,17 10 0,-16 5 0,16-5 0,-17 17 0,16-1 1,-4-3-2,5 3 1,0 0-1,2 0 2,-2-16-2,15 22 2,-15-22-2,22 8 1,-22-8 0,26-1 0,-14-16 0,-2 5-1,-4-9 2,1 4-2,-3-2 1,-4-1-1,0 7 1,0 13-1,-22-17 1,22 17-1,-22 0 1,22 0-1,-25 3-1,25-3 1,-17 16 0,17-16-1,-2 17 0,2-17 0,0 16 0,0-16-1,0 17-4,0-17-26,13 17-121,-13-17-8,0 28-12,0-28-18,0 19-3</inkml:trace>
  <inkml:trace contextRef="#ctx0" brushRef="#br1" timeOffset="1">3389-5486 108,'0'0'150,"8"-17"-28,-8 17-18,0-15-17,0 15-9,0-12-15,0 12-14,0 0-9,0 0-14,-21-13-7,21 13-6,-26 0-4,10 10-1,-4-4-3,1 8 1,-2-4-2,3 4 1,3 1-1,3-1 1,12-14-3,-17 21 0,17-21-2,-4 17 2,4-17-2,10 12 2,2-6-2,3 1 0,1-1 0,3-1 2,2 4-3,-1 0 2,-3 0-1,0-1 1,-3 4-1,-4 0-1,-4 2 7,-2-1-8,-4 3 9,0-1-7,-7 0 8,-5 4-7,-3-5 8,-2 2-6,-5-7 1,1 3 2,0-5-2,-2-2 0,2-3-1,3-2-1,0 0 0,2 0-1,16 0-3,-22-3-5,22 3-9,-11-4-31,11 4-118,0 0-2,0 0-17,3 7-10,-3-7 3</inkml:trace>
  <inkml:trace contextRef="#ctx0" brushRef="#br1" timeOffset="2">3552-5641 388,'0'0'161,"0"0"-10,-9-8-104,12 20-8,-3-12-12,0 27-5,0-10-6,0 13-2,0-2-5,0 6 1,0-2-5,0 7 5,-4-6 0,4 2-5,-5-5 3,5-1-5,-4-5 4,4-2-7,-1-6 8,1 0-9,0-16 2,-1 14 0,1-14-1,0 0-2,0 0-9,0 0-19,6 12-111,-6-12-20,0 0-16,13-17-7,-13 17-14</inkml:trace>
  <inkml:trace contextRef="#ctx0" brushRef="#br1" timeOffset="3">3719-5410 289,'0'0'160,"0"0"-13,0 9-76,-13-9-25,13 20-7,0-20-7,-1 27-1,-6-15-1,7 13-12,0-8 3,2 4-11,2-3 4,6 1-8,1-6 5,4 1-9,1-10 0,4 2 0,-5-6 0,5-3 0,-2-10-5,0-3 8,-7-4-9,0-2 8,-4-4-6,-5 1 6,-2-2-7,-1 6 7,-9-2-1,-4 6-2,-1 3 2,1 1-2,-4 6 1,3 4-2,1 3-1,2 0-2,12 0-14,-20 0-59,20 16-83,0-16-12,0 17-7,0-17-20</inkml:trace>
  <inkml:trace contextRef="#ctx0" brushRef="#br1" timeOffset="4">3986-5450 445,'-6'3'162,"6"-3"-1,-9 16-123,11 5-1,-2-7-4,4 18-6,-4-5-3,4 10-10,-4-1 1,2 13-7,1-6 2,-3 6-5,0 1 2,0 2-3,0-6-4,0-2 3,-3-5-3,2-7 2,-3-4-2,3-10 1,-3-4-4,4-14-3,0 15-12,0-15-23,0-8-123,0-5-8,0 13-10,0-33-17,0 13 0</inkml:trace>
  <inkml:trace contextRef="#ctx0" brushRef="#br1" timeOffset="5">4068-5397 326,'8'-20'161,"8"7"-14,1 4-80,-5-4-36,15 13-5,-9-3-1,8 11 0,-10 0-5,6 12-2,-12-2-6,4 9 0,-12-4 4,0 6-6,-7-6 7,-8 7-7,-6-10 5,-2 1-8,-7-6 5,4-4-5,-3-10-2,5-1-2,1-4 0,4-4-3,4-4-10,2-8-13,11 20-117,0-19-28,0 19-12,11-19-12,4 14-12</inkml:trace>
  <inkml:trace contextRef="#ctx0" brushRef="#br1" timeOffset="6">4382-5283 256,'24'-10'149,"-8"-10"-4,8-4-58,5 10-57,-16-9-7,11 9 1,-15-8-6,5 10 3,-14-6 3,0 18-4,0-22 0,0 22-1,-14-12 2,14 12-2,-31 0-1,20 5-2,-10 4-2,5 6 0,0 3-3,3 3 0,2-1-4,7 9-1,-1-4 3,5-1-5,0 1 5,13-1-7,-1-5 4,7-4-6,4-2 6,0-7-8,7 1-12,-11-13-140,14 3-21,-8-11-10,2-4-12,-4-1-15</inkml:trace>
  <inkml:trace contextRef="#ctx0" brushRef="#br1" timeOffset="7">5094-5459 50,'0'0'129,"0"0"-10,0 0-21,0 0-3,0-6-15,0 6-11,0 0-16,0 0-12,0 0-11,0 0-8,0 0-5,1 15-6,-1-15-5,0 20-1,0-5-2,0 4 2,0-1 3,1 2-5,0 0 3,3 0-7,-4-5 9,4 0-10,-4-15 9,3 19-8,-3-19 2,0 0-1,0 0-3,0 0-5,0 0-60,0 0-81,-1-5-8,1 5-15,-13-19-7</inkml:trace>
  <inkml:trace contextRef="#ctx0" brushRef="#br1" timeOffset="8">5115-5688 406,'-14'-12'167,"14"12"-10,0 0-101,-12-12-15,12 12-14,0 0-9,0 0-7,0 0-5,0 0-5,0 0-3,0 0-8,16 14-42,-16-14-101,11 7-8,-11-7-12,16 10-12</inkml:trace>
  <inkml:trace contextRef="#ctx0" brushRef="#br1" timeOffset="9">5396-5486 146,'0'0'153,"0"0"4,-25-21-64,25 21-11,-27-1-17,27 1-10,-33 0-13,24 10-12,-11-10-9,20 0-6,-24 14-5,24-14-1,-14 12-4,14-12-1,0 0-2,-5 17 0,5-17-1,0 0 0,10 15 0,-10-15 0,24 13 0,-10-5 0,3-2 0,-1 3 0,0-1 0,1 4-1,-3 0 0,-3 1 2,-2-1-3,-3 3 0,-2 0 7,-3 2-8,-1-1 8,-2-1-7,-6 0 8,-2-2-8,-3-2 9,-2-2-7,-2-4 1,0-2 1,-2-3-1,4 0 1,-1-3-1,3-3-2,13 6-6,-22-18-29,22 18-127,0 0-1,0 0-20,0-12-7,0 12-7</inkml:trace>
  <inkml:trace contextRef="#ctx0" brushRef="#br0" timeOffset="10">1800-4100 63,'0'0'100,"0"0"-4,3-13-23,-3 13-7,0 0-17,0 0-8,0 0-13,0 0-3,0 0-8,0 13 0,0-13-2,-3 14 1,3-14-2,0 14 0,0-14-3,0 0-2,9 14-1,-9-14-1,17 3-1,-17-3 0,16 0-1,-16 0-1,0 0 1,21-14-2,-21 14 1,0-14-2,0 14 3,0-18-3,0 18 2,-7-16-2,7 16 2,0 0-1,-19-16 0,19 16 1,0 0-1,-13 0 1,13 0-1,0 0 0,-12 11-1,12-11 2,-5 11 1,5-11 1,-4 18 0,4-18 1,-1 15-2,1-15 2,0 12 1,0-12-2,0 0-2,22 16 1,-22-16-2,24 0 1,-24 0 0,27-5-2,-13-4 2,0-1-3,-14 10 2,16-27-2,-12 11 2,1-1-2,-5 1 4,0 0-2,-9 2 3,9 14-1,-23-17 2,23 17-2,-26-5 1,26 5 0,-24 2-3,24-2 1,-22 22-2,22-22 1,-15 22-1,10-10 1,1 5-1,2-6 3,2-11-2,-1 25 3,1-25-1,0 19 0,0-19 0,15 11 0,-15-11 0,24 0-2,-8 0 0,-3-5-2,1-3 1,-14 8-2,23-27 2,-17 11-2,-2-4 1,-4 1-2,0-3 2,-6 5-2,-3 0 2,-2 4-1,11 13 1,-23-14-2,8 12 2,15 2-1,-24 2 0,24-2 0,-17 22 0,10-8 0,4 0-1,-2 2 1,4 1 0,1 0 0,0-3-1,0-1 1,0-13-2,12 23 2,-12-23-1,16 17 0,-16-17 0,21 5 0,-21-5 0,23 0 0,-23 0 0,16-13 1,-16 13 0,7-20-1,-7 20 1,-1-19 0,1 19 0,-22-14 0,11 13 0,-6 1 0,1 0-1,4 1 1,12-1-1,-22 17 1,22-17-1,-9 22 2,9-22-2,0 20 1,0-20 0,12 14 0,-12-14 0,24 5 0,-10-5 1,1-3-2,-15 3 2,22-16-1,-22 16 0,5-19-13,-5 19-131,0 0-21,0 0-4,-21 4-26,21-4 1</inkml:trace>
  <inkml:trace contextRef="#ctx0" brushRef="#br1" timeOffset="11">3307-4627 273,'9'-11'163,"-9"11"-10,15-10-92,-15-6-14,0 16 1,0-19-15,0 19-10,0-14-4,0 14-7,-6-15-2,6 15-2,-18-11-1,5 9-1,-3 2-2,-1 0 0,1 7-1,-2 5 1,-1 0-4,4 5 3,-3 2 3,6 2-7,-1 1 8,4-2-8,0 2 6,7 0-6,-1-3 7,3 1-7,3-3 0,2-4 2,2-1-1,-7-12 2,17 14-1,-17-14 1,19 0 0,-7-2-1,1-9 1,4-5-1,-1-3-5,2-2 8,2-1-7,-2-1 6,-1 1-7,-4 5 6,-3 0-7,0 5 9,-10 12-1,9-16-2,-9 16 2,0 0 0,0 0 0,0 0 1,0 0 0,0 0-1,0 0 0,0 17-3,-1-4 7,0 2-7,1-1 6,0 5-7,0-3 8,1 3-8,4-2 7,0-1-5,0 0 0,1-5 0,-6-11-1,13 18-3,-13-18-7,13 0-20,9 4-133,-22-4-1,14-9-17,-10-2-8,1-2-13</inkml:trace>
  <inkml:trace contextRef="#ctx0" brushRef="#br1" timeOffset="12">3527-4674 292,'0'0'159,"0"0"4,4-18-68,-4 18-57,0 0 1,13 15-2,-13-15-10,7 17-7,-3-5 2,7 7-13,-5-4 6,6 4-8,-3 1 5,2 2-7,0-2 4,1-1-8,-2-3 1,0-3 2,-10-13-2,16 20 1,-16-20 0,0 0 1,13 7 0,-13-7 0,0 0-1,9-12 1,-9 0-1,5-1-1,0 0 0,-1-4 2,2 0-8,3-1 5,5 0-11,-2-2 1,6 9-22,-11-17-88,13 19-48,-9-3-13,6 6-5,-17 6-17</inkml:trace>
  <inkml:trace contextRef="#ctx0" brushRef="#br1" timeOffset="13">3897-4526 313,'0'0'158,"0"0"-17,0 0-102,16-11-8,-5-3-2,12 2-5,-4-8-20,4 1 3,-1-1-9,2-1 6,-1 1-7,-7 3 4,-4 2-3,-3 4 5,-9 11 5,2-15 0,-2 15 4,-14-2 3,-5 2 0,3 7 2,-6-3 0,6 11-1,-8-5-1,6 7 1,0-2 1,6 3-8,-1-2 5,6 5-8,0-4 5,6 0-7,1 0 6,5 0-8,4-2 0,4 0 2,3-3-3,-1-3 1,5-1-1,-2-1-1,0-4-2,0-3-5,2 4-8,-6-8-18,16 4-86,-20-6-46,9 0-12,-6-11-8,4 1-11</inkml:trace>
  <inkml:trace contextRef="#ctx0" brushRef="#br1" timeOffset="14">4326-4657 423,'0'0'155,"0"0"2,-8 6-118,8 14-11,-10-8 6,10 12-13,-10-4 0,10 8-10,-6-6 5,6 4-7,-5-8 0,5 0 2,0-5-3,0-13 0,0 16-3,0-16-1,0 0 0,0 0-1,2-18-1,1 2-1,-2-4 1,2 0-2,-1-1-5,2-1 7,2 3-7,2-1 7,2 3-7,0 2 7,3 0-7,2 1 8,1 7-3,-1-5-5,3 7-5,-4-6-15,12 14-81,-14-3-61,5 0-1,-17 0-22,21 3 1</inkml:trace>
  <inkml:trace contextRef="#ctx0" brushRef="#br1" timeOffset="15">4762-4635 190,'5'-16'159,"-5"16"-6,0 0-83,-9-32-18,9 32 6,-15-23-2,15 23-11,-20-12-11,20 12-9,-25 0-5,10 0-4,-7 4-3,6 7-1,-6 0-4,7 4 0,-3-1 3,5 6-7,1-1 5,6 3-8,1-3 6,1 1-6,4 1 5,0-3-6,2-2 0,5 0 1,-7-16-1,20 17 2,-6-15-2,1-2 1,2-2 1,0-8-3,2-4 2,0-6 1,-1-2-7,-2 3 5,-1-4-5,-2 6 6,-4 0-7,1 5 7,-10 12-6,6-14 5,-6 14 0,0 0 1,0 0-1,-5 9-1,5-9 7,-8 22-7,5-10 7,-1 2-7,4-1 7,0 2-8,0-3 8,5 1-7,4 1-8,-9-14-13,29 27-113,-29-27-29,28 11-14,-13-11-10,3 0-13</inkml:trace>
  <inkml:trace contextRef="#ctx0" brushRef="#br1" timeOffset="16">5128-4614 221,'0'-20'165,"2"10"-7,-2 10-71,-11-28-29,11 28 2,-11-20-11,11 20-15,-19-9-5,19 9-7,-32 0-4,15 0-3,-4 4-1,2 6-3,-4 0-3,8 3-2,-1-3-3,3 9-2,4-3 6,0 1-7,5 0 6,3 2-8,1-4 7,0 2-6,5-5 6,-5-12-4,23 20-2,-11-15 1,3-3 0,2-2 1,1-3-2,2-7 0,-1 1 1,-1-6 2,1 1-6,-1 0 5,-4-4-7,-2 4 8,-2 1-6,-10 13 7,12-19-7,-12 19 3,0 0 1,0 0 1,0 0 1,0 0-2,-10 2 6,10-2-7,-7 22 7,7-7-6,-4 3 6,4 2-7,4 1 7,1 3-6,3 3-1,-1 3 3,2 1-2,-2 8 1,-1-5-2,-3 5 3,-3-1-3,0-3 3,-9-3-2,-4-3 2,-5-5-2,-5-4 2,-3-9-1,-7-1 1,-1-9-1,-1-1 0,-1 0 0,2-5 0,0-4 0,6-2-1,5 1 1,4-1-4,8 2-2,11 9-7,-6-14-17,-2-5-120,8 19-21,14-15-12,4 8-13,-1-10-8</inkml:trace>
  <inkml:trace contextRef="#ctx0" brushRef="#br1" timeOffset="17">5373-4508 244,'15'-17'153,"5"5"0,-6 3-96,-5-12-15,14 10 3,-16-16-7,11 20-1,-15-15-11,-3 22-5,11-24-9,-11 24 3,0-22-4,0 22 2,-16-12 2,16 12-3,-27-2-1,12 4 0,-4 3 0,4 5-1,-4 1-1,4 7-3,-3 1 6,7 1-7,-2-1 4,7 4-6,-2-2 5,8 0-8,0-1 7,0-3-5,5-4-2,5-1 2,2-2-1,5-6 0,1 0-1,4-4 1,3 0 0,0-4-4,6 1-7,-5-8-13,16 11-107,-18-7-38,7 2-13,-9-5-11,2 5-14</inkml:trace>
  <inkml:trace contextRef="#ctx0" brushRef="#br1" timeOffset="18">6074-4692 464,'0'0'167,"0"0"-18,0 0-115,0 0-7,5 20-6,-5-20 2,13 29-12,-7-12 4,5 4-10,-4 1 6,4 3-7,-4-4 6,4 2-8,-4-6 0,2 1 1,-3-7-2,-6-11 2,14 15-1,-14-15 0,13 0 0,-13 0 0,11-6 0,-11 6-1,16-24 1,-7 8-2,3-4-4,0-2 6,3 0-6,1-1 4,1 3-12,-4-3-4,14 18-92,-15-15-58,5 11 0,-17 9-25,18-14 0</inkml:trace>
  <inkml:trace contextRef="#ctx0" brushRef="#br1" timeOffset="19">6495-4517 239,'24'-5'151,"-16"-11"-9,5-2-86,7 5-12,-9-10-18,5 9-1,-8-7-12,5 7 6,-12-3-3,-1 17 3,0-25-1,0 25 5,-11-9 2,11 9-2,-29 0-3,16 12-2,-8-4-2,7 9-3,-3-3 6,4 6-8,0-4 4,7 9-8,-2-5 6,8 1-8,0-1 5,4-3-4,6-3-3,6-1 0,4-3-1,1-4 0,5-5-3,0-1-4,5 0-9,-9-5-13,16 5-122,-21-12-20,2 8-14,-12-9-12,-7 13-8</inkml:trace>
  <inkml:trace contextRef="#ctx0" brushRef="#br1" timeOffset="20">6883-4939 363,'0'0'174,"0"0"-14,-4 24-48,-9-11-82,13 19 1,-11-10-5,8 15-3,-6-6-9,4 6-1,-3-3 0,8 3-7,-3-6 4,3 5-6,0-4 4,3-2-6,5-4 5,1 1-7,2-7 1,3-4 0,1-6 0,3-4 0,2-5-5,-1-2-9,10 1-37,-10-14-116,9 1-10,-11-10-7,6 3-21,-5-4 0</inkml:trace>
  <inkml:trace contextRef="#ctx0" brushRef="#br1" timeOffset="21">7135-4672 365,'0'0'170,"-18"21"-10,18-21-59,-11 29-71,-3-14 6,14 12-14,-7-10 2,7 8-10,0-9-3,9 4-1,1-6-2,6 1-1,0-7-4,3-2 0,1-5-1,4-2-2,-2-10 0,-1-4-1,1-5-4,-5-4 7,-3-3-7,-4 0 6,-7 1-4,-3 0 5,-5 3-5,-9 1 7,-4 8-2,-3 2-2,-1 6 3,0 3-3,0 3 0,4 0-2,5 3-7,0 0-10,13 19-58,0-22-90,0 17 1,0-17-23,15 16-6</inkml:trace>
  <inkml:trace contextRef="#ctx0" brushRef="#br1" timeOffset="22">7655-4721 374,'0'0'171,"-14"-7"-16,14 7-83,-35 0-32,35 0-7,-34 7-4,22 8-4,-12-8-5,9 9-3,-6-3-3,8 6-4,-1-2 5,6 8-8,-1-8 4,7 5-7,2-3 4,0 0-7,8 1 5,4-6-3,4-1-2,3-3 0,3-4-2,2-3-5,5 0-8,-4-9-16,19 6-128,-17-14-14,6 2-15,-11-5-8,4 2-13</inkml:trace>
  <inkml:trace contextRef="#ctx0" brushRef="#br1" timeOffset="23">7887-4697 438,'0'0'174,"0"0"-16,0 14-99,-6-8-18,6 17-16,-4-6 5,4 8-14,0-3 2,0 5-10,1-5 6,8 2-9,-2-5 0,1-2 1,0-4-5,-8-13-1,18 19-11,-18-19-15,22 0-141,-22 0-5,4-14-13,-4-8-10,0-5-7</inkml:trace>
  <inkml:trace contextRef="#ctx0" brushRef="#br1" timeOffset="24">7914-4853 393,'-14'-8'163,"14"8"-15,0 0-77,0 0-58,0 0-17,14 8-79,-14-8-62,19 10-10,-19-10-15,17 12-2</inkml:trace>
  <inkml:trace contextRef="#ctx0" brushRef="#br1" timeOffset="25">8093-4680 498,'0'0'170,"0"0"-15,11 0-123,-11 0-8,31-6-9,-11 0-2,8 4-5,1-3-4,5-2-2,3-2-1,-2 1-1,-3 0 2,-4 4 0,-5 1 4,-6 3 1,-17 0 1,16 12 1,-16 2-1,0 6 0,-7 0 5,6 4-8,-2-2 4,3-1-8,5-2 5,7-3-7,6-4 7,3-7-6,4-5 0,1 0-2,1-10-4,0-3 6,-2-6-6,-2 2 6,-3 2-6,-6-1 5,-5 5-4,-9 11 7,6-14-1,-6 14 1,0 0 0,-11 11 0,2 3 6,3 5-5,1 0 6,5 10-5,0-2 1,0 5-5,7 3 0,2 1 0,3-1 0,-4 3 0,1-1 0,-2 2 0,-4-2 0,-3-2 0,0-5 0,-8 4 0,-5-7 0,-3-1 0,-6-4 0,-2-5 0,-5-5 0,-4-4 0,-1-1 0,-3-7 0,3 0 0,1-9 0,3-3 0,1-4 0,16 15-124,-7-21-56,13 10-5,0-6-22,7 2-10</inkml:trace>
  <inkml:trace contextRef="#ctx0" brushRef="#br1" timeOffset="26">8212-4921 307,'0'23'165,"0"1"-2,-2-13-95,4 29-13,-8-19-11,6 21-5,-5-8-11,4 5-14,-6-6-4,2 2-13,0 4-17,-12-15-126,11-2-12,-1-7-14,7-15-18,-12 7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6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1920 1423 24,'0'0'58,"0"0"2,11-6-2,-11 6 15,0 0-7,12 0-3,-12 0-16,0 0 1,0 0-10,0 0-1,0 0-7,21 0-4,-21 0-5,21 0-4,-21 0-2,28 0-4,-12-4-2,8 4-1,-5-3-3,8 3 0,-9-1-2,9 1 0,-6 0-1,1 0 0,-4 0-1,3 0 0,-5 0 0,-3 0 0,2 0 0,-15 0 0,15 0 0,-15 0 1,0 0-1,13 0 1,-13 0-1,0 0 1,0 0-1,0 0 1,0 0-1,0 0-1,0 0 0,0 0 1,0 0-2,0 0 0,0 0-7,0 0-23,14 0-98,-14 0-18,0 0-2,0 11-16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6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703 322 187,'-8'0'162,"8"0"-15,-1 12-57,-11-12-27,13 14-5,-8-13-10,8 17-12,-1-3-7,0 6-15,-1 0 5,1 1-11,0-5 7,0 4-11,0-8 7,0 4-10,0-17 1,0 16 1,0-16-2,0 0 0,0 0-5,0 0-17,12 16-132,-12-16-1,0 0-20,0 0-7,15-9-14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6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629 1588 56,'0'0'130,"0"0"-33,0 0-4,0 0-2,-10-14-7,10 14-21,0 0-18,0 0-11,0-19-13,0 19-4,21-14-12,-4 11 0,1-6-8,3 4 5,6 3-8,-6-1 6,1 3 0,0 0 0,-6 3 7,1 4-6,-17-7 5,18 28-5,-15-13 6,-3 3-9,0 4 9,-8 0-8,-3 0 2,-7 2-2,-4-4 2,-5 9-2,-1-7 2,-2-1 4,-4-3-3,6 2 2,-5-8-2,7-1 2,3-7-1,6-2 0,1-2 1,16 0-3,-22-5 1,22 5-2,-4-17 1,4 17-1,9-22 0,-9 22-1,23-16 0,-23 16 1,24-12-1,-24 12 2,24 0 0,-24 0 1,16 5 1,-16-5 2,17 17 1,-1-5 2,-16-12 0,28 16 0,-6-10-1,0 4 0,5-6-1,-1 0-1,2-1-1,-1-2-2,-3-1-1,1 0 1,-6 0 0,-1 0-1,0-4 1,-6 2-1,-12 2-2,21-11-19,-5 11-128,-16 0-3,0 0-19,-5 0-11,-21 0-8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1:26.6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3595-66 191,'5'-13'120,"-5"13"-17,0 0-5,0-18-18,0 18-15,0 0-15,0 7-10,-12-5-11,12 15-4,0-17-1,-14 37-12,4-20 5,7 10-10,-5-1 6,8 6-9,-5-1 6,5-1-8,-2 1 1,2-3 2,0-5-3,0 1 1,0-8-1,0-16 2,0 20-2,0-20 0,0 0-2,0 0-6,0 0-47,0 0-104,0 0-8,-16-16-11,16 16-15</inkml:trace>
  <inkml:trace contextRef="#ctx0" brushRef="#br0" timeOffset="1">3382 655 183,'2'-15'162,"-2"15"-11,0 0-61,0 0-20,9 12-5,-9-12-22,0 18-12,0-18-7,-7 28-2,-2-11-1,4 9-10,-6-3 5,5 5-9,-4-5 5,5 1-8,-2 0 6,3-2-9,-1-5 1,5-3 1,0-14-1,0 24 0,0-24 0,0 0 0,11 14-1,-11-14 0,25 1 1,-8-1-1,2 0 0,2 0 0,4 0-1,-1-1 1,0 1-1,-1 0 0,0-1-1,-6 1-3,3 0-5,-20 0-22,33 0-131,-33 0-2,0 0-16,0 0-8,0 0-8</inkml:trace>
  <inkml:trace contextRef="#ctx0" brushRef="#br0" timeOffset="2">3212 774 263,'0'0'175,"9"-15"-13,-9 15-74,0 0-30,30 3 3,-30-3-28,34 0-10,-14-3-9,6 3-5,-2 0-4,3 0-2,-1 0-6,-2 0-17,15 3-128,-12-1-16,0 0-2,1 3-23,-2-2 2</inkml:trace>
  <inkml:trace contextRef="#ctx0" brushRef="#br0" timeOffset="3">3761 848 412,'0'0'161,"0"0"-12,5-15-111,11 15-19,-16 0 0,35-4-6,-16 1-6,1 3-7,-3 0 3,-5 7-3,-12-7 3,11 20-2,-11-20 5,-4 26-2,-10-16 3,2 5 4,-7-4-1,8 0 0,-8-6-1,19-5 0,-19 12-2,19-12-1,0 0-1,0 0-3,0 0 0,10 3-1,6-3 0,0 0 0,3 0-1,0 0 1,0 2-1,-2 4 1,-2 5-1,0-1 2,-9 7-1,-1 2 2,-5 1-1,0 4 3,-3-3-2,-4 6 3,-6-4-1,-1 0 3,-3-6-2,-1 3 1,-2-7-2,2-2 0,-3-6-1,-1-5-1,2 0 0,1-4-2,-1-2-1,2-9-6,18 15-20,-37-23-137,37 23-9,-21-25-10,21 25-17,-6-20-6</inkml:trace>
  <inkml:trace contextRef="#ctx0" brushRef="#br0" timeOffset="4">3568 1979 94,'0'0'84,"0"0"-12,0 0-8,0 0-1,0 0-10,0 0-9,0 0-9,0 0-5,0-12 0,0 12-1,0 0 0,0 0-1,-10-10-3,10 10-6,0 0-2,0 0-4,-22-4-1,22 4 0,0 0-1,-17 5 2,17-5 1,0 0-1,-21 9 0,21-9 0,0 0-3,-12 17-1,12-17-3,0 0-2,-4 18-1,4-18-1,0 0-1,6 15 1,-6-15-1,0 0 0,19 3 1,-19-3-1,13 0 1,-13 0-1,16-10 1,-16 10-1,15-23 2,-9 9-2,-2-2 2,-3-1 1,-1-5 3,0 6 0,-11-2 2,2 2-1,-6 5 1,1 1-1,-2 5 1,0 3-4,-1 2-1,5 0-2,12 0 0,-18 11-2,18-11 1,-12 24 0,10-13 0,-1 5 1,3 0-2,0 3 2,3 1-2,5-4 3,5-4-3,5 3 1,-2-6 0,7-4 0,2-2 0,-2-3-1,-1-7 1,-2-5-1,-2-1 1,-8-3 0,-2-2 0,-6-2-1,-2 2 2,-3 3-1,-8 1 1,-2 5-2,-5 2 0,0 6 0,1 1 0,1 0-1,2 2 0,14-2 0,-17 22 0,17-22 1,-2 23-1,2-23 1,1 26 0,-1-26 0,15 20 0,-15-20 1,17 16-1,-17-16 0,12 5 1,-12-5-1,0 0 1,14-8-1,-14 8 2,1-21-2,-1 21 1,0-24 1,0 24-2,-9-15 0,9 15 1,-21-5 0,21 5-1,-24 0 0,24 0-1,-25 17 1,25-17 0,-14 22 0,14-22 0,-3 23 1,3-23-1,3 21 0,-3-21 1,16 18 0,-16-18-1,23 9 1,-23-9-1,20 0 1,-20 0-1,21-12 1,-12-3 0,-4 0-1,0-3 2,-4 2-2,-1-1 1,0 0-1,0 17 1,-14-17-1,14 17 0,-23-1 0,23 1-1,-21 11 1,21-11-1,-14 22 1,10-10-1,3 5 1,1-17-1,3 24 2,-3-24-1,18 14 0,-18-14 0,19 6 1,-19-6-4,0 0-13,31 2-146,-31-2-10,0 0-11,0 0-17,-2-13-15</inkml:trace>
  <inkml:trace contextRef="#ctx0" brushRef="#br0" timeOffset="5">1815-17 100,'0'0'108,"0"0"-2,0 0-8,0 0-10,0 0-19,0 0-12,0 18-5,-9-16-7,9 19-16,0-21-1,-11 31-7,0-18-1,10 13-5,-6-9 0,4 11-6,-2-5 0,5-1 0,-5 0-4,5 0 1,0-4-4,0-2 1,0-16-1,0 18 1,0-18-1,0 0-1,0 0-6,0 0-35,-11-7-117,11 7-3,-8-15-17,8 15-10</inkml:trace>
  <inkml:trace contextRef="#ctx0" brushRef="#br0" timeOffset="6">1647 595 109,'0'0'148,"4"-15"8,-4 15-67,0 0-1,0 0-13,0 15-16,-16-9-26,16 16-6,-15-3-8,8 11-3,-9-1-1,7 7-10,-4-7 5,3 4-8,3-3 7,-1-1-8,2-5 8,5-2-8,-1-7 2,2-3 1,0-12-1,2 17 1,-2-17-2,15 6 2,-15-6-2,22 0 0,-9 0 0,3 0 0,0 0-1,1-4-1,-1 2 1,1 2-3,-1 0-2,-16 0-10,36 0-63,-36 0-78,18 2-12,-18-2-8,0 0-13</inkml:trace>
  <inkml:trace contextRef="#ctx0" brushRef="#br0" timeOffset="7">1439 766 304,'0'0'171,"0"0"-18,0 0-80,0-13-12,16 13-6,-16 0-28,23-5-7,-4-4-7,7 7-5,0-5-3,2 2-4,2 2-7,-5-7-39,7 10-104,-5 0-16,-3 0-4,-4 6-21</inkml:trace>
  <inkml:trace contextRef="#ctx0" brushRef="#br0" timeOffset="8">1943 812 331,'0'0'150,"0"0"-6,0 0-93,0 0-35,22 0-1,-22 0-2,31 7-5,-31-7 4,27 17-3,-27-17 4,16 32-1,-16-15 4,-6 8-3,-13-4 2,6 7 0,-12-5-5,2 1 0,-2-4-4,5-6 1,-3-3-2,8-3-1,0-7-1,15-1-1,-12 0 0,12 0-2,0-11 0,0 11 1,10-18 0,-10 18 1,23-10 2,-7 5-1,0 0 2,2 3 1,-3-1 1,6 3-1,-5 0 0,3 0-1,-2 0-1,2 0 0,-1 0-2,-1 0-1,0 0-8,-17 0-24,32 3-130,-32-3-3,17 17-15,-17-17-10,9 16-10</inkml:trace>
  <inkml:trace contextRef="#ctx0" brushRef="#br0" timeOffset="9">-91 34 239,'0'0'104,"0"-13"3,0 13-40,0 0-22,0 0-14,0-16-8,0 16-1,0 0-4,0 0 10,0-17-5,0 17 4,0 0-3,0 0 4,0 0-10,0 0-3,2-17-4,-2 17-4,0 0-1,0 0-2,0 0 0,0 0-1,14 0 2,-14 0 0,0 0 1,0 0 0,0 0 1,0 0-1,0 0 1,11 17 0,-11-17 4,1 22-7,-1-8 7,2 5-8,-2 1 7,0 4-8,0-1 7,0-1-7,0 0 0,-2-2 2,-5 1-1,2-5 0,0 0 0,5-16 0,-10 20 0,10-20 0,-9 15-1,9-15 1,0 0-1,0 0 1,0 0 0,0 0-1,0 0-1,0 0 0,0 0-3,-13 7-9,13-7-56,0 0-99,0 0-8,0 0-12,0 0-17</inkml:trace>
  <inkml:trace contextRef="#ctx0" brushRef="#br0" timeOffset="10">-105 611 81,'0'0'140,"0"0"9,-1-10-62,1 10-7,0 0-6,0 7-9,0-7-16,0 0-10,-16 10-5,16-10-8,-11 19-5,9-4-3,-13-4-6,10 7 0,-7-1-5,3 7-1,-2-1 4,4 3-7,-4 0 5,5 2-6,-3-4 6,2 2-8,2-4 6,0 1-4,0-3-2,3-6 2,-2 0-1,4-14 1,-1 21-1,1-21 0,0 17 0,0-17 0,1 15 1,-1-15-1,16 9 0,-16-9 0,22 8 0,-6-4 0,-5-2 0,6 0 0,-1 1 0,5-3-1,-4 0 1,1 0 0,1-3 0,-2-1-1,-4 0-1,2-1-3,-15 5-7,15-12-43,-15 12-110,0 0-3,0 0-15,0 0-11</inkml:trace>
  <inkml:trace contextRef="#ctx0" brushRef="#br0" timeOffset="11">-379 852 211,'-7'-16'168,"7"16"0,6 0-71,-6-14-13,13 14-10,-13-7-24,19 7-17,-19 0-16,30-3-1,-14-3-9,10 6 1,-8-3-8,8 3 3,2-2-6,0-2 2,3 4 1,-4 0-20,9 6-95,-15-6-50,5 5-6,-8-5-13,1 7-7</inkml:trace>
  <inkml:trace contextRef="#ctx0" brushRef="#br0" timeOffset="12">199 920 290,'0'6'160,"0"-6"-2,0 27-92,-10-26-7,10 20-8,-7-8-21,7 12-9,-11-7-8,7 11-2,-5 0-5,6-7-4,3 14-105,-3-12-50,0-7-11,3 0-14,0-17-10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0T20:08:56.0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07-20T20:09:08.395"/>
    </inkml:context>
  </inkml:definitions>
  <inkml:trace contextRef="#ctx0" brushRef="#br0">4487 17119 0,'0'0'16,"0"0"0,0 0-16,0 0 15,0 0 1,0 0-16,0 0 16,0 0-16,0 0 15,0 0 1,0 0-16,0 0 15,0 0 1,0 0-16,0 0 16,0 0-16,0 0 15,0 0 1,0 0-16,0 0 16,0 0-1,-6 7-15,6-7 16,0 0-1,0 0-15</inkml:trace>
  <inkml:trace contextRef="#ctx1" brushRef="#br0">5047 7715 9 0,'-3'6'4'0,"0"-1"0"0,3-3 5 15,0 4-9-15,0-1 1 16,0 0 0-16,0 3 1 15,0-2-2-15,0 4 0 16,0-2 1-16,0 0 0 0,0 3 0 16,0 2 0-16,0-3-1 15,0 4 1-15,0-4-1 16,0 3 0-16,0 3 0 16,0 0 1-16,-3 3-1 15,3 2 0-15,0-3 0 16,-3-2 1-16,0 5-1 15,3 3 0-15,0 5 0 16,0 0 1-16,0-7-1 16,0 7 1-16,3 0-1 15,0 3 0-15,0 2 0 16,0 0 1-16,0 3-1 16,0 0 0-16,0 1 0 15,-3-4 0-15,3 0 0 16,-3 3 0-16,0 0 0 0,3-2 0 31,3 15 0-31,0 0 0 16,-3-2 0-16,-3 0 0 15,0 5 0-15,0-11 0 16,0 3 0-16,0 2 0 16,0-2 0-16,0-10 1 15,3 18-1 1,3 0 0-16,-6 0 0 15,0 2 0-15,-6-7 1 16,6 2-1-16,-3 3 1 16,0 0-1-16,0-16 0 0,3 5 1 15,0 11 0-15,-3 0-1 16,0 11 1-16,3-9-1 16,-3 3 0-16,3 1 0 15,0-14 1-15,3 2-1 16,-3 6 0-16,0 5 0 15,0 6 0-15,-3-3 0 16,0 5 0-16,3 3 0 16,0-14 0-16,0 3 0 15,0 1 0-15,0 7 0 16,0 0 1-16,0-11-1 16,-3 4 0-16,3 7 0 15,0-8 0-15,3 8 0 16,-3 0 1-16,0 6-2 15,-3-17 1-15,3 3 0 16,0 6 1-16,0-11-2 0,0 13 1 16,3 3 0-16,-3 0 0 15,0-9 0-15,-3-1 1 16,3 4-1-16,0 3 0 16,0-5 0-16,0 5 0 15,0 0 0-15,0 3 0 16,0-13 0-16,0-1 0 15,0 4 0-15,0-1 0 16,3-11 0-16,0 9 0 16,0-3 0-16,-3-3 0 0,0-2 0 15,-3 2 1-15,0-5-1 16,0-13 1-16,0-3-1 16,0-5 0-16,0 0-6 15,3-3 0-15</inkml:trace>
  <inkml:trace contextRef="#ctx1" brushRef="#br0" timeOffset="2500.07">5047 12724 1 0,'-6'5'0'0,"6"19"3"16,0-19 0-16,0 6-1 16,0-1 0-16,3 6 0 15,0-3 0-15,0 1-3 16,0-1 0-16,0-2 2 15,-3-1 0-15,0-5-1 16,0 6 1-16,0 2-1 16,-3-5 1-16,0 0 0 15,0 0 0-15,0 0-1 16,0 0 1-16,0 0-1 0,3 2 1 31</inkml:trace>
  <inkml:trace contextRef="#ctx1" brushRef="#br0" timeOffset="4640.7">5044 13007 8 0,'0'-3'4'0,"9"6"-1"15,-6-8 2-15,3 5-5 16,0 0 0-16,0 0 0 15,6 0 1-15,0 0-1 16,0 0 0-16,5-3 0 16,4 3 1-16,3 0-1 15,6 3 1-15,0-3-1 16,-4 0 1-16,-2 0-1 16,0 0 0-16,0 2 0 15,3 1 0-15,-1 0 0 16,4-3 1-16,-3 2-1 0,3-2 0 15,-4 3 0-15,4-1 1 16,-3 1-1-16,0-3 0 16,6 0 0-16,-1 3 0 15,-2-1 0-15,3-2 0 16,-6 0 0-16,-4-2 0 16,4 2 0-16,0 0 0 15,0 0 0-15,3 0 0 16,-1 0 0-16,4-3 0 15,-3 3 0-15,0 0 0 0,5 0 0 16,1 3 0-16,0-3 0 16,2 2 0-16,-2-2 0 15,-3 0 0-15,0 0-1 16,2 3 1-16,1-3 0 16,3 0 0-16,2 0 0 15,-2 0 0-15,6 0 0 16,2 3 1-16,1-1-1 15,-6 1 1-15,-1-3-1 16,1 0 0-16,0 0 0 16,5 0 0-16,1 0 0 15,0 3 0-15,2-3-1 16,1 2 1-16,-1-2 0 16,-2 0 0-16,0 0 0 15,-1 0 1-15,4-2-1 16,-4-1 1-16,1 0-1 0,0 6 1 15,2 0-1-15,-2-1 0 16,-3 4-1-16,-7-4 0 16,1-2 1-16,3 0 0 15,-4 0-1-15,1 3 1 16,0-3 0-16,-1 3 0 16,-2-3 0-16,3 2 0 15,3-2 0-15,-4 3 0 16,4-1 0-16,-6 1 0 15,-1-3 0-15,-5 0 0 0,0 0 0 16,0-3 0-16,2 3 0 16,1-2 1-16,0-3-1 15,-3 5 0-15,-4-3-1 16,1 6 1-16,-3-1 0 16,0 1 0-16,0-3-3 15,-3 2 1-15,-4 1-1 16,1 2 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6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-2120 105 203,'-21'-11'162,"21"11"-13,9-10-74,-9-16-13,12 26-1,-12-28-7,9 19-19,-5-19-11,10 9-8,-7-13-2,13 1-6,-1-8 0,9 2-5,4-8 1,-3 1-4,8-2 2,-2 0-3,2 2 4,-1 7-4,-4 0 3,-5 4-1,-1 1 2,-5 4 3,-3 2-8,-4 3 9,-1 3-8,-7 3 9,-3 1-9,-3 16 8,4-20-10,-4 20 2,0 0-1,0 0-33,0 19-121,-7-5-7,3 6-11,2 0-14,-2 3-1</inkml:trace>
  <inkml:trace contextRef="#ctx0" brushRef="#br0" timeOffset="1">-2071-524 289,'-3'-15'108,"3"15"-5,-7-18-8,7 18-27,0 0-15,0 0-19,0 0-3,0 0-9,1 13-2,13 2-4,-14-15-4,27 39 0,-13-20-4,11 12-1,-4 2-4,4 7 2,1 1-3,-4 5 3,3 3-4,-4-4 3,0 2-3,-1-4 2,-3-11-3,-1-4 2,1-5-2,-4-4 2,-13-19-1,15 17 1,-15-17-1,0 0-1,0 0-2,0 0-3,0 0-14,0 0-65,-8 0-73,8 0-12,-26 0-9,26 0-12</inkml:trace>
  <inkml:trace contextRef="#ctx0" brushRef="#br0" timeOffset="2">-1781-1609 197,'0'0'150,"0"0"1,0 0-99,14 0-3,-14 0 0,23 28-8,-23-28-10,31 40-16,-12-20-4,6 10-5,-5-1 0,7 1-5,-4-3 2,3 0 2,-2-7-4,-3 1 1,-2-8-2,-19-13-1,28 28-17,-28-28-58,0 0-71,0 0-7,-13 7-11,13-7-2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6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-7 400 211,'13'-19'153,"-13"19"0,0-37-83,19 33-9,-19-22-11,22 23-5,-16-22-25,19 10-5,-10-4-1,10-2-7,1-5 1,3 4-4,2-6 2,-3 2-4,0 0 1,3-3-2,-6 10 1,-3-3-1,-3 4 0,-19 18-3,29-21-12,-29 21-111,13-20-21,-13 20-15,0 0-8,20 3-9</inkml:trace>
  <inkml:trace contextRef="#ctx0" brushRef="#br0" timeOffset="1">65-104 119,'0'0'150,"0"0"-6,0 0-58,-19-17-17,19 17-9,0 0-6,5 17-17,-5-17-16,6 30-4,-6-12-1,15 12 0,-8-3-6,12 6-1,-3-1-6,7 5 3,4-4-5,0 2 3,1-1-4,1-2 4,1-4-4,2 2 4,-4-6 4,-2-3-4,-4-2 4,-4-2-5,1-6-2,-19-11-63,0 0-84,0 0-12,0 0-9,0 0-16</inkml:trace>
  <inkml:trace contextRef="#ctx0" brushRef="#br0" timeOffset="2">-43 1087 114,'0'0'141,"0"0"-18,-6-21-36,6 21-16,0 0-14,0 0-9,0 0-17,9 11-13,-9-11-11,21 27-1,-9-10-1,7 8 0,5-3-5,-1 2 2,9-1-3,-5 4 3,3 1 4,7-2-3,-7 2 3,3-2-6,2-4 6,-6 1-7,-5-2 8,1-5-8,-8-4 2,-17-12 1,25 15 4,-25-15 2,0 0 1,0 0-1,0 0 0,0 0 1,-12 13-3,12-13-6,-18 7-25,-5-7-96,5 0-29,2 0-4,-3-7-18,5 1 4</inkml:trace>
  <inkml:trace contextRef="#ctx0" brushRef="#br0" timeOffset="3">-13 1530 25,'0'-18'123,"0"18"15,11-13-58,-10-7-10,18 7-5,-13-7-3,14 6-7,-13-10-19,14 7-8,-8-6-18,7 5 0,0-8-4,6 5 1,1-6-5,-1 1 1,1 2-4,-1-1 2,0-1 4,1 5-4,-6 1 2,-1 0-2,-1-1 2,-5 2-1,-14 19 2,19-27 0,-19 27 1,9-21-1,-9 21 0,0 0-1,0 0 0,0 0-9,0 9-53,0-9-81,-9 28-5,5-12-17,4-16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7387 4899 100,'0'0'108,"0"0"-2,0 0-8,0 0-10,0 0-19,0 0-12,0 22-5,-11-20-7,11 23-16,0-25-1,-14 38-7,1-23-1,12 18-5,-7-13 0,4 14-6,-3-6 0,7-1 0,-6-1-4,6 2 1,0-7-4,0-2 1,0-19-1,0 23 1,0-23-1,0 0-1,0 0-6,0 0-35,-13-9-117,13 9-3,-10-18-17,10 18-10</inkml:trace>
  <inkml:trace contextRef="#ctx0" brushRef="#br0" timeOffset="1">7183 5643 109,'0'0'148,"4"-18"8,-4 18-67,0 0-1,0 0-13,0 18-16,-18-11-26,17 20-6,-17-5-8,9 15-3,-10-2-1,8 9-10,-5-9 5,4 6-8,4-4 7,-3-2-8,5-7 8,4-1-8,0-9 2,2-3 1,0-15-1,2 21 1,-2-21-2,19 7 2,-19-7-2,26 0 0,-10 0 0,3 0 0,1 0-1,0-4-1,0 1 1,1 3-3,-2 0-2,-19 0-10,44 0-63,-44 0-78,22 3-12,-22-3-8,0 0-13</inkml:trace>
  <inkml:trace contextRef="#ctx0" brushRef="#br0" timeOffset="2">6930 5850 304,'0'0'171,"0"0"-18,0 0-80,0-15-12,19 15-6,-19 0-28,29-6-7,-6-6-7,8 10-5,1-6-3,2 1-4,2 4-7,-6-9-39,10 12-104,-8 0-16,-2 0-4,-6 7-21</inkml:trace>
  <inkml:trace contextRef="#ctx0" brushRef="#br0" timeOffset="3">7542 5906 331,'0'0'150,"0"0"-6,0 0-93,0 0-35,27 0-1,-27 0-2,38 9-5,-38-9 4,33 21-3,-33-21 4,19 39-1,-19-18 4,-7 9-3,-16-5 2,6 9 0,-13-6-5,3 2 0,-3-6-4,5-8 1,-3-2-2,9-4-1,1-9-1,18-1-1,-14 0 0,14 0-2,0-14 0,0 14 1,12-21 0,-12 21 1,28-12 2,-9 5-1,1 1 2,1 3 1,-2 1 1,7 2-1,-7 0 0,4 0-1,-2 0-1,2 0 0,-2 0-2,1 0-1,-1 0-8,-21 0-24,38 2-130,-38-2-3,21 22-15,-21-22-10,11 19-10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2017 32 145,'0'0'86,"0"0"3,-13-19-9,13 19-12,0 0-10,0 0-9,0 0-9,0 0-5,0 0-7,10 3-6,-10-3-1,36 5-3,-15-5-3,12 0-3,-5-5-2,11 2-3,-6-7-1,3 8-3,-4-3 0,0 4-1,-3-2 1,-4 3-1,0 0 0,-10 0-1,-15 0 2,28 0 0,-28 0 0,0 0 0,17 0 1,-17 0-2,0 0-1,0 0-43,-21-4-100,21 4-12,-26 0-13,26 0-12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27:57.38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-2 2 24 0,'-4'0'12'0,"8"-3"-7"0,-4 6 12 16,0-3-15-16,0 0 0 15,0 0 2-15,0 0 0 16,0 0-5 0,0 0 1-16,0 0 2 15,8 0 1-15,-8 0-1 16,8 0 0-16,-4 0-1 15,4 0 0-15,-4 7 0 16,4-7 0-16,-4 8-1 16,0-8 1-16,0 7-1 0,0-4 0 15,0 4 0-15,0-3 0 16,0 6 0-16,4-6 1 16,0-4-1-16,0 7 0 15,4-4 0-15,-1 4 1 0,1-3-1 16,4-1 0-1,12 5 0 1,0-1 1-16,3-7-1 16,-3 3 1-16,0-3-1 15,-4 4 0-15,-4-1 0 16,0 1 1-16,-5 3-1 0,1 0 0 31,8-4 0-31,-4-3 0 16,0 7 0-16,0-3 0 15,7-4 0-15,-3 0 1 0,-4 0-1 16,4 0 0-16,-4 0 0 16,-4 0 1-16,-4 0-1 15,3 0 0-15,-3 0 0 16,-4 0 0-16,0 0 0 16,0 7 1-16,0-7-1 15,0 0 0-15,-4 4 0 16,-4-4 0-16,0 0 0 15,0 0 1-15,0 0-1 0,0 0 0 16,0 0 0-16,4 3 0 16,-4-3 0-16,0 0 0 0,0 0 0 15,0 0 0-15,0 0 0 16,4-7 0-16,-4 7 0 16,0 0 0-16,0 0 0 31,0 0 0-31,0 0 0 15,0 0 1-15,0 0-1 0,0 0 0 16,0 0 0-16,0 4 0 16,0-4 0-16,0 3 0 15,0 4 0-15,0-3 0 16,-4-1 0-16,-4 1 0 0,0 3 0 16,0 0 0-16,-4-4 0 15,-4 8 0-15,-3 3 0 16,-1-10 0-16,0-1 0 15,-4 1 0-15,0 3 0 0,0 3 0 16,-3-3 0-16,3 4 0 16,4 7 0-16,-4-4 0 15,0 3 0-15,-3-6 0 16,-1 6 0 0,4 1 0-16,-4 0 0 15,4-1 1-15,1 1-1 16,-1-4 0-16,0 0 0 15,4-3 0-15,0-1 0 16,8-6 0-16,0 7 0 16,4 3 0-16,1-7 0 15,-1 3 0-15,4-6 0 0,0-4 0 16,4-4 0-16,-4 4 0 16,4 0-5-16,0 0 1 15,16 7-8-15,-20-7 1 16</inkml:trace>
  <inkml:trace contextRef="#ctx0" brushRef="#br0" timeOffset="1">1038 281 20 0,'0'-3'10'0,"0"-1"-3"15,0 4 6-15,0 0-12 16,0 0 1-16,0 0 0 16,0 0 0-16,0 0-2 15,4 0 1-15,4 4 1 0,-4-1 1 16,0 4-2-16,0 0 1 16,0 7 0-16,4 0 0 15,0 4-2-15,0 0 1 16,4 3-1-16,0 0 1 0,7-3-1 15,1 6 1-15,0-2-1 16,0 6 1-16,0 4 0 16,-4-4 0-16,-1 3-1 31,-3-2 1-31,0-8-1 16,0 7 1-16,-4-3-1 0,0-8 1 15,0 5-1-15,0-8 1 16,-4-4-1-16,0 1 1 15,0-8 0-15,0 8 0 16,0-4 0-16,0-3 1 16,-4-4-1-16,0 0 0 0,0 0 0 15,0-11 1-15,0 0-3 16,-4 8 1-16,0-4-10 16,4-4 1-16,-8 1-3 15,0-8 1-15</inkml:trace>
  <inkml:trace contextRef="#ctx0" brushRef="#br0" timeOffset="2">887 764 12 0,'-4'-7'6'0,"8"4"3"0,-4 3 4 15,0 0-11-15,0 3 0 16,0-3 1-16,0 0 0 16,0 0-4-16,0 0 1 15,4-7 2-15,4 0 1 16,0 0-1-16,0-3 0 15,0-1-1-15,4 0 1 16,4-6-1-16,8-4 1 16,3-11-1-16,9 7 1 0,8-3-1 15,-5 3 0-15,1-6-1 16,-8 6 1-16,0 0-1 16,-1-7 1-16,1 11-1 15,-4-7 1-15,0 0-1 16,-4 3 0-16,-5 7 1 15,-3-3 0-15,-8 14 0 16,-4-3 1-16,-8 6-11 16,4 8 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-1160-1357 202,'-10'21'161,"10"-21"-7,-33 13-86,33 17-3,-19-24-2,19 24-15,-15-15-19,15 13-10,-13-11-6,9 9-2,-2-11-5,6 3-1,0-18-3,0 26 0,0-26 0,0 0 0,25 9 0,-25-9 0,32 0-1,-12-4 0,0-7 0,0 4-1,2 1 1,3-1-1,-5 2 0,0 2 0,2-2 0,-4 5 0,1 0 0,-19 0 0,26 0-1,-26 0-1,21 0-5,-21 0-13,14 5-70,-14-5-64,0 0-10,0 0-12,0 0-5</inkml:trace>
  <inkml:trace contextRef="#ctx0" brushRef="#br0" timeOffset="1">-971-1254 187,'0'0'162,"0"0"-5,0 0-72,0 0-16,0 0 0,0 0-18,0 0-20,0 0-8,0 21-3,0-21-3,-13 27-1,13-27-5,-17 41 0,8-22-3,5 8 0,1-2-3,-2 6 0,-1-6-3,4 2 1,-2-5-2,3 1 2,-1-5-3,2 3 1,0-21-2,-6 13-6,6-13-15,0 0-130,0 0-10,0 0-17,-20 0-9,20 0-13</inkml:trace>
  <inkml:trace contextRef="#ctx0" brushRef="#br0" timeOffset="2">-252-208 84,'0'0'79,"0"0"2,0 0-8,0 0-13,6-7-8,-6 7-6,0 0-6,0 0-5,0 0-8,0 0-4,0 0-2,20 0-2,-20 0-5,19 0-2,-19 0-3,28 0-3,-10 0-3,-2 1 0,9 3-2,-5 3 0,0 1-1,0-3 1,1 3-1,-2 1 2,1-5-1,-1-2 0,-4-2 1,3 0 0,-18 0 3,33 0 2,-33 0 3,21-6 2,-21 6 1,0 0 2,15-19 1,-15 19-1,0 0-1,0 0-4,0 0-2,0 0-2,0 0-2,10-18-1,-10 18 0,0 0-2,0 0 1,0 0-1,0-18 0,0 18 0,0 0-1,0 0 0,0 0 0,0 0-1,7 11-20,-7-11-128,0 0-8,0 0-12,0 0-13</inkml:trace>
  <inkml:trace contextRef="#ctx0" brushRef="#br0" timeOffset="3">-313-935 147,'0'0'138,"0"0"-39,13-10-42,8 10 5,-21 0-2,39 0-6,-39 0-14,40 0-8,-24-3-7,17 3-3,-8-5-4,8 5-2,-6-4-5,7 2-2,-8-5-4,0 5-2,-4 0-2,-22 2-21,37-12-122,-37 12-13,0 0-8,0 0-14</inkml:trace>
  <inkml:trace contextRef="#ctx0" brushRef="#br0" timeOffset="4">-1502-65 219,'-17'0'160,"17"0"-3,-7-28-78,7 28-24,0 0-9,24-9-8,-24 9-13,27-20-12,-5 10-7,5 9-3,3-6-1,-1 7-2,0 0 1,2 7-1,-4 3 0,3 1 0,-10 5 0,-3-1 1,-6 1-2,-4 4 3,-6-2-2,-1-2 2,-1 3 0,-7-3 3,8-16 0,-32 30 2,11-20 1,21-10 1,-33 14-1,33-14 1,-27 6 0,27-6-3,0 0-1,0 0-2,0 0 0,0 0-2,1-9 0,-1 9 0,32-11-1,-11 9 0,0 2 0,4 0 0,-5 5-1,6 3 1,-6 7-1,0-2 0,1 7 0,-8 0 2,1 2-1,-3-1 1,-3 5 1,-7 0 2,-1 1 4,0 2-5,-9-4 8,-4 5-6,-5-6 6,3 1-6,-11-7 6,2-3-6,-5-10 0,-3 0 1,-7-5-1,0-5-2,-2-9 1,5 0 0,-3-5-6,2-1 5,8 10-10,-2-13-38,31 23-126,-27 0 3,27 0-21,0 0-12,-9 23 1</inkml:trace>
  <inkml:trace contextRef="#ctx0" brushRef="#br0" timeOffset="5">-1780-1206 266,'0'0'163,"0"0"-11,-13-13-85,21 13-23,-8-18-1,21 15-8,-12-17-16,13 1-11,3-2-1,2-1-4,7-8 1,5 0-3,1-3 2,7-2 1,-1 1-2,-5 0 1,0 1-7,-3 6 5,-5 12-11,-20-11-34,7 11-102,-20 15-15,0 0-10,0 0-3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2066 83,'0'0'71,"0"0"3,0 0-10,0 0 0,0 0-6,0 0 2,-9 5-7,9-5-4,0 0-6,0 0-8,0 0-5,0 0-3,0 0-6,5-25-3,-5 25-4,11-37 2,-4 18-6,-3-6-3,7 5-3,-8 3 0,7-1-1,-4 1 0,4 5 4,-4-7-4,6-2 5,-6-1-8,6 2 8,-6-5-7,1 3 6,4-3-6,-1 7 0,-1-7-2,1 8 2,1-1 1,-1 4-2,3-7 3,-2 4-1,1-4 2,-1 0-1,1 1 1,2-1-1,0 2 0,-1 0-1,4 3 0,-4-1-1,5 3 0,-2-2 0,3 4-1,2-8-1,-2 1 2,3-2-1,2-2 1,-5-1-2,3 3 2,1 0-2,-1-2 1,-2 6 0,1-3 1,2 1-1,-5-2 1,5-3-1,-6 1 2,6-5 2,-4 1-2,3-2 2,-3 3-5,0 2 6,-1 3-6,2 1 7,-2-1-6,-1 8 1,-1-4 0,2 3 2,-4-2 1,2-1-1,1-2 0,1 3-1,-5 1 1,3-2-2,-2 2 1,1 0-1,2 6 1,0-6-2,-2 4 1,-1 1 0,4-2 0,-5 4 0,3-3 1,-2-2-1,3 0 0,-1 1 1,2-1 0,-1-2-1,2 6 1,3-6-1,-3 3 1,2 1-1,-2-5 1,3 4-2,-3-1 1,2 1 0,-3-5 0,-2 3-1,3-1 1,-2 2-1,-3 2 1,3-1-1,-1 2 2,-4-2-2,5 3 1,-5-2-1,-12 11 2,29-21-2,-17 6 1,-12 15-2,28-24 3,-28 24-2,23-21 1,-23 21 0,19-19 0,-19 19 0,18-13 0,-18 13 1,21-15-1,-21 15 0,19-15 0,-3 6 0,-16 9-1,30-23 0,-17 14 0,-13 9 0,27-23 1,-27 23-1,24-14 1,-24 14 3,23-21-5,-23 21 6,23-17-7,-10 7 7,-13 10-6,28-22 6,-12 10-6,3 6 2,-6 2 1,4-3-1,-2 6 1,-1-5 0,-14 6-1,27-1 1,-27 1-1,25-2 0,-8 2 0,-5 0 0,4-6-1,2 4 0,-1 0 0,1-2 1,1 1-1,2 1 1,-2 0-1,3-3 0,-3 5 1,2-4 0,-1 2-1,1 2 1,-2-5-1,3 5 0,-4 0 0,1-1 0,-1-4 1,2 5-1,-2 0 1,-1 0-1,-2 0 2,-1 0-1,4 2 0,-5 2-1,4 1 1,-4 1 0,2-1-1,3-1 0,-2 2-1,2-3 2,0 5-1,1-5 0,-1 4 0,3-2 1,-3 1 1,1 6-4,1-6 1,4 7-1,-3 1 6,1 0-6,5-2 5,-4 5-5,0-4 2,1-2 1,5 0 2,-5-3-2,1 3-2,2-3 2,2 0-1,0 0 0,-1 4 2,2 2-2,-2-4 0,-3 6 0,3-2 0,-4-2 0,0 5 0,-1-5 0,-1 3 0,2-2 0,-2 0 0,-4 0 0,2 1 0,1 0 0,3 3 0,-2 1 0,1 1 0,1 5 0,0-5 0,0 3 0,0-2 0,-1 2 0,4-5 0,-8 2 0,3-7 0,-1 4 0,-2-3 0,-1-1 0,1 1 0,2-1 0,-4 1 0,1 3 0,0-3 0,0 1 0,1 1 0,4 0 0,-2-2 0,2 0 0,-4 3 0,2-2 0,-2 2 0,0 4 0,-1-5 0,2 6 0,-2-1 0,-2 1 0,2 1 0,0 1 0,0-3 0,-6-4 0,5 4 0,-3-6 0,0 0 0,-1 5 0,0 1 0,2 5 0,-2 0 0,3 5 0,-3 1 0,3 0 0,-3-1 0,4-4 0,-4 2 0,3-2 0,-2-5 0,1 2 0,1 1 0,-2 2 0,2-1 0,-3 5 0,2-4 0,0 1 0,-1 0 0,3 0 0,2-3 0,-1 4 0,0 2 0,-1 0 0,2-1 0,-1 0 0,1 3 0,0 1 0,-1-2 0,-4 0 0,3 3 0,4-6 0,-4 8 0,2-1 0,2 0 0,-3-2 0,0 5 0,-4-6 0,1 4 0,-1-2 0,-2-4 0,-1 0 0,-1-2 0,-2-3 0,0-1 0,0 1 0,-2 0 0,3 1 0,-1 0 0,2 4 0,-2-3 0,2-1 0,-3 1 0,3-3 0,1 0 0,1 6 0,-4-4 0,2 3 0,-3 3 0,5 4 0,-2 0 0,1-1 0,-3 1 0,2-3 0,-4-1 0,2 0 0,0-2 0,2-1 0,-1 8 0,-3-5 0,1 6 0,2-2 0,-1 5 0,2 1 0,-2-1 0,2-1 0,1 2 0,-5-2 0,5-1 0,2 4 0,-4 0 0,1 0 0,1-2 0,0 5 0,-1-4 0,1 6 0,2-2 0,-2-2 0,1 3 0,0-1 0,-1-4 0,2 4 0,-1-4 0,1 0 0,-2-1 0,4-5 0,-4 2 0,1 1 0,0-6 0,-4 1 0,3-1 0,-2-1 0,-1 3 0,-1 0 0,-1 1 0,0-4 0,3 7 0,-2-3 0,4 1 0,-4-2 0,4 0 0,0 0 0,0 0 0,1-2 0,-1-2 0,-2 0 0,2-1 0,1 0 0,-1-4 0,1 2 0,-1-3 0,0 3 0,2 1 0,-2 0 0,1 2 0,-1-1 0,0 4 0,-2 2 0,0 0 0,-3-4 0,3 2 0,-2 1 0,1 0 0,1-5 0,-4 5 0,3-5 0,1 3 0,-2-2 0,-1-1 0,1 0 0,-1-4 0,0-2 0,0 3 0,-1-4 0,2-2 0,-1 1 0,0 0 0,3 4 0,-2-1 0,3-3 0,-2 2 0,2-1 0,-2-6 0,1 3 0,-1-2 0,-8-18 0,16 29 0,-6-13 0,-3 2 0,5-3 0,-2 2 0,-1 3 0,1-1 0,0-1 0,-1-4 0,1 3 0,-2 1 0,0 0 0,0 1 0,2 4 0,-2 0 0,3 1 0,-1 1 0,-1 1 0,1-2 0,1 0 0,-4-1 0,3-3 0,-2-2 0,-2-1 0,1-5 0,1 5 0,-8-17 0,14 19 0,-14-19 0,18 17 0,-18-17 0,19 14 0,-19-14 0,19 14 0,-19-14 0,21 14 0,-21-14 0,22 16 0,-22-16 0,25 12 0,-25-12 0,26 13 0,-26-13 0,29 12 0,-14-6 0,3-3 0,-5 0 0,6 3 0,-1-1 0,1-2 0,0 1 0,-1 1 0,3 1 0,-1 2 0,-1-3 0,1 1 0,-1-5 0,-3 4 0,3-5 0,-3 4 0,1-4 0,-2 1 0,3-1 0,-2 0 0,2 6 0,4-5 0,-6-1 0,3 2 0,4 0 0,-7-2 0,5 0 0,-4 0 0,4 0 0,-3 0 0,1 0 0,0-2 0,0 0 0,3-5 0,-2 2 0,3-1 0,0 0 0,-1-1 0,3 1 0,-1 0 0,2 0 0,-1 1 0,2-1 0,-1 0 0,-4 3 0,3-4 0,1 0 0,-5 0 0,4 2 0,-4-3 0,1 4 0,2-4 0,-3 0 0,-1 2 0,1-3 0,0 4 0,-1-1 0,-1 0 0,-1-1 0,0 0 0,-2 0 0,1-1 0,-1 6 0,0-2 0,0-3 0,0-1 0,0 2 0,-2 1 0,2-5 0,-2 3 0,2 2 0,-16 5 0,29-18 0,-12 9 0,-1 1 0,3-1 0,-4 0 0,3-2 0,0 1 0,0 2 0,-2-4 0,-1 4 0,0-3 0,-1 0 0,2-1 0,1 4 0,0-4 0,0-4 0,-1 0 0,2 3 0,-2-2 0,1 0 0,0-1 0,-2 4 0,1 3 0,0-1 0,0 4 0,-4-5 0,5 4 0,-2 1 0,-1 0 0,-14 6 0,27-16 0,-27 16 0,24-19 0,-24 19 0,20-13 0,-20 13 0,22-13 0,-22 13 0,21-10 0,-21 10 0,22-9 0,-22 9 0,21-8 0,-21 8 0,19-12 0,-19 12 0,18-8 0,-18 8 0,17-11 0,-17 11 0,17-4 0,-17 4 0,23-7 0,-23 7 0,27-8 0,-27 8 0,25-10 0,-25 10 0,24-18 0,-24 18 0,21-17 0,-21 17 0,18-17 0,-18 17 0,18-18 0,-18 18 0,16-12 0,-16 12 0,19-19 0,-19 19 0,22-16 0,-22 16 0,18-24 0,-18 24 0,24-21 0,-24 21 0,21-17 0,-21 17 0,20-19 0,-20 19 0,24-15 0,-24 15 0,26-17 0,-26 17 0,22-18 0,-22 18 0,18-19 0,-18 19 0,19-22 0,-19 22 0,19-25 0,-19 25 0,24-24 0,-24 24 0,28-25 0,-28 25 0,27-22 0,-27 22 0,26-23 0,-26 23 0,25-24 0,-13 11 0,0-3 0,-1 4 0,2-6 0,-2 0 0,2-2 0,-2-1 0,2 1 0,-1-1 0,1 0 0,0-2 0,0 5 0,0-3 0,-1 1 0,0 2 0,2-1 0,-2-4 0,0 7 0,0-4 0,1-3 0,0 5 0,1-5 0,1 4 0,2-4 0,-1-1 0,1 6 0,1-3 0,0 1 0,2-4 0,1 1 0,-4-2 0,4-3 0,0-3 0,1-3 0,0 1 0,2-5 0,3 1 0,-3 0 0,5-2 0,0-2 0,2-1 0,1-1 0,0-4 0,3 5 0,-2-4 0,4-1 0,-2-6 0,0 3 0,-1-3 0,4-5 0,-2-2 0,4-9 0,-2-4 0,2 1 0,1-8 0,1 0 0,3-7 0,1 4 0,2 0 0,2 0 0,3 5 0,-1-4 0,1-4 0,2 0 0,-2 6 0,-3-2 0,-4 2 0,0 2 0,-2 5 0,-4 7 0,-1 3 0,-1 4 0,-2 3 0,-1-1 0,0-3 0,-2 7 0,-2-5 0,-1 3 0,-3 2 0,0 6 0,-3 0 0,-3 12 0,-2 5 0,-4 9 0,-3 6 0,-12 15 0,16-24 0,-16 24 0,0 0 0,0 0 0,0 0 0,0 0 0,0 0 0,13 0 0,-13 0 0,0 0-4,16-11-33,14 11-131,-30 0 0,27-6-19,-27 6-9,15-7-16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7706 17 129,'0'0'134,"0"0"-16,0 0-13,0 0-22,0 0-12,0 0-16,0 0-13,-9-8-12,9 8-9,0 0-8,0 0-4,0 0-5,0 0 0,0 0-6,0 0 6,0 0-6,0 0 6,0 0-6,0 0 5,0 0 0,0 0-1,0 0-1,0-20-1,0 20 2,0 0-2,7-21 1,-7 21-1,0 0 2,10-22 0,-10 22 2,0 0 1,0-18 2,0 18 1,0 0 1,0 0 0,0 0 1,0 0 1,0 0-1,0 0-2,-17 8-1,17 11 1,-6 0 2,3 11-6,-3-2 6,2 11-6,-2-1 4,3 5-5,-1 0 4,2 1-5,-2-9 0,3 4 1,-1-10-2,2-7 2,0-3-2,0-19 1,0 21-2,0-21-2,0 0-7,-4-22-33,4 22-123,-4-29-3,4 29-16,-17-30-12,17 30-9</inkml:trace>
  <inkml:trace contextRef="#ctx0" brushRef="#br0" timeOffset="1">7313 640 113,'0'0'155,"20"-18"7,-20 18-53,25 0-15,-25 0-15,0 23-13,-19-14-20,18 26-14,-24-11-9,12 20-3,-10-11-9,4 7-1,-1-6-4,7 1 0,0-1 2,4-2-7,3-4 7,6 0-7,0-8 7,0 1-7,0-21 7,21 25-8,-21-25 1,34 9 1,-9-5 0,4-4-1,3 0 0,-3 0-1,3-4 0,0 4 0,-5 0-1,-1-3-4,-4 3-9,-22 0-29,33 0-123,-33 0 1,0 0-18,0 0-5,0 0-14</inkml:trace>
  <inkml:trace contextRef="#ctx0" brushRef="#br0" timeOffset="2">7078 857 361,'0'0'170,"0"-18"-16,0 18-78,0 0-30,47 0-8,-28 0-11,23 0-10,-3 0-7,12 0-5,-4 5-10,1-5-31,12 0-113,-13 1-15,0 6-5,-4-1-19,-3 1 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5172 2588 94,'0'0'84,"0"0"-12,0 0-8,0 0-1,0 0-10,0 0-9,0 0-9,0 0-5,0-14 0,0 14-1,0 0 0,0 0-1,-12-13-3,12 13-6,0 0-2,0 0-4,-28-5-1,28 5 0,0 0-1,-19 6 2,19-6 1,0 0-1,-27 12 0,27-12 0,0 0-3,-14 20-1,14-20-3,0 0-2,-5 22-1,5-22-1,0 0-1,8 19 1,-8-19-1,0 0 0,23 3 1,-23-3-1,15 0 1,-15 0-1,19-13 1,-19 13-1,19-27 2,-12 9-2,-2-1 2,-4-2 1,-1-6 3,0 8 0,-13-3 2,2 3-1,-8 6 1,3 0-1,-4 7 1,1 4-4,-2 2-1,6 0-2,15 0 0,-22 13-2,22-13 1,-14 30 0,12-17 0,-2 6 1,4 0-2,0 5 2,4 0-2,5-5 3,7-4-3,6 4 1,-3-9 0,9-4 0,3-1 0,-4-5-1,1-10 1,-4-4-1,-2-2 1,-9-4 0,-4-1 0,-6-3-1,-3 1 2,-5 5-1,-8 2 1,-3 5-2,-6 2 0,1 7 0,0 2 0,1 0-1,3 4 0,17-4 0,-20 26 0,20-26 1,-3 28-1,3-28 1,1 31 0,-1-31 0,19 25 0,-19-25 1,20 19-1,-20-19 0,15 6 1,-15-6-1,0 0 1,17-10-1,-17 10 2,1-25-2,-1 25 1,0-29 1,0 29-2,-11-19 0,11 19 1,-26-5 0,26 5-1,-29 0 0,29 0-1,-29 20 1,29-20 0,-18 27 0,18-27 0,-4 28 1,4-28-1,4 26 0,-4-26 1,19 21 0,-19-21-1,28 12 1,-28-12-1,25 0 1,-25 0-1,26-15 1,-16-3 0,-3-1-1,-1-3 2,-5 3-2,-1-2 1,0 1-1,0 20 1,-17-21-1,17 21 0,-29-1 0,29 1-1,-25 13 1,25-13-1,-17 27 1,13-12-1,2 5 1,2-20-1,4 29 2,-4-29-1,22 17 0,-22-17 0,22 7 1,-22-7-4,0 0-13,39 3-146,-39-3-10,0 0-11,0 0-17,-3-16-15</inkml:trace>
  <inkml:trace contextRef="#ctx0" brushRef="#br0" timeOffset="1">7617 1063 492,'0'0'156,"0"0"2,0 0-128,-2 17-1,2-17-1,-19 39-17,4-20 5,5 12-8,-5-5 5,4 5-7,-2-3 6,5-1-9,1-5 0,3 2 1,1-7-1,3-17 0,0 26-2,0-26 0,20 8 0,-3-8-1,4 0 1,2-6-1,3-4 0,2 3 0,4 0 1,-1 1-1,3 2 0,-1 1 0,-2 0-1,0 0-1,1 3-3,-5-2-6,5 2-11,-32 0-43,40 0-100,-40 0-3,21 2-17,-21-2-5</inkml:trace>
  <inkml:trace contextRef="#ctx0" brushRef="#br0" timeOffset="2">7796 1156 262,'0'17'172,"0"-17"-14,0 23-62,5 12-35,-21-27-1,19 31-20,-13-16-13,10 11-5,-14-7-6,10 11 1,-11-8-6,6 4 0,-3-8-6,5 1-3,4 2-14,3-29-100,-12 25-52,12-25-9,0 0-15,0 0-10</inkml:trace>
  <inkml:trace contextRef="#ctx0" brushRef="#br0" timeOffset="3">7409 1876 161,'0'0'112,"0"0"-3,0 0-15,0 0-40,0 0-1,0 0-3,0 0-6,-17-13-11,17 13-10,0 0-5,-6 10-2,6-10-5,0 0 0,0 0-3,-9 21 0,9-21-2,0 0 1,3 18-3,-3-18-1,18 6 0,-18-6 0,24 0-1,-24 0-1,16-6 2,-16 6-3,11-15 2,-11 15-1,0-21 1,0 21-1,0-19 1,0 19-1,-14-18 2,14 18 0,-18-9 2,18 9 0,0 0 1,-19 0 1,19 0 2,0 0 0,-19 1 0,19-1 1,0 0-2,-8 18 1,8-18-3,0 0 1,0 0-3,0 22-1,0-22 0,0 0-1,4 18-1,-4-18 0,0 0 0,23 8 1,-23-8-1,0 0 0,18-15 0,-18 15-1,6-33 2,-6 14-1,0-9 0,0 8-1,-6 0 1,-4 4 0,10 16 0,-20-19-2,20 19 2,-22-6-1,22 6-1,-19 0 2,19 0-1,-11 20 0,11-20 1,-4 23 0,4-23-1,0 25 1,0-25-1,8 27 1,-8-27 0,17 25-1,-17-25 0,20 17 0,-20-17 1,23 5 0,-23-5-1,21-3 0,-21 3 1,19-28-1,-15 5 1,-1 1-1,-3-3 1,0 2-2,-3-1 2,-7 6 0,10 18-1,-21-24 0,21 24 0,-21 0 0,21 0 0,-19 14 1,19-14-2,-9 34 1,7-16 0,2-1 1,0 4-2,2-3 2,-2-18-1,17 25 1,-17-25-1,23 16 0,-23-16 1,22 0-1,-22 0 1,19-6-1,-19 6 1,13-32-1,-13 16 1,0-4-1,0 2 1,0 18-2,-18-29 2,18 29-1,-27-9 0,27 9-1,-23 3 1,23-3 1,-15 25-1,9-10 1,6-15-2,0 33 2,0-33-1,4 27 1,-4-27-1,19 22 0,-19-22 0,23 10 0,-23-10 0,26 0 1,-26 0 0,23-9 0,-23 9-1,17-23 1,-17 23 0,0-27-1,0 27 2,-2-27-3,2 27 1,-21-11-1,21 11 1,-24 0 0,24 0 0,-21 15-1,21-15 0,-6 28 1,6-28 0,0 22 2,0-22-2,14 21 0,-14-21 1,26 1 0,-26-1 0,25-9-1,-25 9 2,15-20-3,-15 20 2,3-23-1,-3 23-1,-5-17 2,5 17-1,-21 0 0,21 0 0,-24 0 0,24 0 0,-16 13 0,16-13-5,0 0-26,-9 14-133,9-14-12,0 0-7,-21 9-20,21-9-3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421 16 110,'0'0'111,"0"0"-19,0 0 1,-6-11-9,6 11-17,0 0-16,0 0-2,-10-19-12,10 19-1,0 0-11,-15-7 1,0-4-12,15 11 2,-27-8-2,27 8-2,-30-4-1,14 4-1,-3-1 0,1 1-2,-3 0 0,7 0-1,-5 0 0,4 2-1,-3 1 0,3 5 0,1-7-1,14-1 0,-24 17-1,24-17 0,-20 17 5,20-17-9,-15 19 8,15-19-8,-9 24 7,9-24-9,-3 20 9,3-20-9,0 16 3,0-16 0,14 16-1,2-10 1,0-1-1,4 2 1,3-1-1,1 0 1,3 4-2,-1-2 1,0 4 0,0 0 1,-2 0-2,1 0 2,-4 0-2,-1 2 1,-2 1-1,-18-15 2,24 17-2,-24-17 1,10 24 0,-10-24 2,0 24-2,0-24 2,-29 29-1,8-17 2,-6 0-1,-2 0 1,-4-4-1,-2 0 0,0-6 1,1 4-1,1-6-1,3 2 1,-1-2-1,3 0 0,5 0 0,4 0 0,3 0-1,16 0-3,-19-8-4,19 8-10,0 0-104,0 0-46,0 0-8,7-21-14,-7 21-11</inkml:trace>
  <inkml:trace contextRef="#ctx0" brushRef="#br0" timeOffset="1">581-281 263,'0'0'167,"5"-17"-10,-5 17-58,-7-1-40,12 14-6,-5-13-13,0 18-14,0-18-8,-5 39-1,-2-13-3,7 4 0,-6 0-5,6 6 2,-5 3-1,2-2-6,2 4 5,1-1-7,0-3 4,0 4-5,0-5 5,0-1-6,1-5 2,4 0 2,-1-5-3,-2 1 2,4-7-2,-1-1 2,-1-6-2,-4-12 1,9 24-1,-9-24 0,5 18 0,-5-18 0,0 0-1,0 0-1,8 12-3,-8-12-7,0 0-18,0 0-133,0 0-10,0-24-8,0 24-16,14-36-4</inkml:trace>
  <inkml:trace contextRef="#ctx0" brushRef="#br0" timeOffset="2">840 92 299,'0'0'157,"-10"-7"0,4 14-95,-10-7-13,16 7-1,-11-7-1,11 10-14,0-10-8,-12 19-1,12-19-4,-12 29-2,12-29-4,-12 35-2,7-16-3,5 5-1,3 0-3,4 1 1,3-3-2,1 1 0,2-5-2,4-3 0,-2 0-1,0-9 1,2 0-1,0-4 0,0-2 0,-2-3-1,1-12 2,0-4-2,-2 0 1,1-5-1,-3-3 2,-1-2-3,0 1 3,-7 0-3,0-1 3,-4 0-3,-1 4-2,-10 1 6,-4 1-6,0 5 5,-6 2-5,3 3 6,-4 2-7,3 5 7,0 4-3,1 2-1,2 0-1,16 0-3,-23 7 0,23-7-15,-10 28-23,-8-16-122,18 7-7,0-6-10,5 11-13,0-2-4</inkml:trace>
  <inkml:trace contextRef="#ctx0" brushRef="#br0" timeOffset="3">1237 82 318,'0'-19'154,"0"19"2,4 11-95,-4-11-13,0 18-5,0-18-4,0 25-13,-7-9-3,7 15 0,-1-7-6,1 17 1,-2-6-5,2 13 1,-4-1-6,4 10 3,-2-5-5,2 4 3,-4-8-4,4 5 2,-1-5-5,1-8 4,-2-2-4,2 2-1,0-10 3,0-1-3,0-3 3,0-5-5,0-2 4,0-19-8,2 21-2,-2-21-12,16 0-119,-16-13-37,5-7-3,-5-11-17,0-2-7</inkml:trace>
  <inkml:trace contextRef="#ctx0" brushRef="#br0" timeOffset="4">1250 145 314,'15'-22'163,"-3"-2"-13,-10-4-94,30 19-8,-20-18-11,24 20-8,-14-7-10,9 11-8,-5 2-1,5 7-3,-6 3 5,3 12-2,-7 2 7,4 7-5,-12-1 1,3 7 1,-16-6 0,5 3 2,-10-9-4,-5 7 1,-9-8-3,-3-5 0,-7 0-4,0-6 0,-2-7-2,-1-5-1,0 0-1,-1-5-1,4-12 0,4 8-1,2-6-2,1 3-6,22 12-5,-20-18-17,29 18-122,-9 0-19,16 5-12,-16-5-10,35 13-10</inkml:trace>
  <inkml:trace contextRef="#ctx0" brushRef="#br0" timeOffset="5">1806 358 304,'12'-29'128,"24"5"-17,-9 6-109,2-9 3,-4 6-4,0-7 4,-1 9 0,-5-9 8,0 9 7,-17-5 3,9 7 7,-12-6 1,1 23 4,-17-31-1,17 31 4,-25-25-12,25 25 0,-35-9-9,35 9 4,-35 0-3,19 9-5,-3 0 0,8 8-3,-7 1 5,8 5-8,-2 1 6,6 1-9,-1 2 1,2-1 3,1-3-4,4 4 1,0-1-2,0-1 1,4-3-2,4 2 2,2-7-3,3 2 2,1-2-1,4-4 0,1-2 0,3-5 0,3-1-1,7-5-1,1 0-5,1 0-11,12 4-78,-11-10-77,5-2-6,-10-4-14,2 3-14</inkml:trace>
  <inkml:trace contextRef="#ctx0" brushRef="#br0" timeOffset="6">2948 164 237,'0'0'161,"0"-24"-10,-12 0-88,12 24-4,-9-35-4,9 35-8,-19-39-20,19 39-1,-30-31-12,12 25 6,-10 0-5,4 7-7,-6 6 0,3 8-6,0 5 7,5 7-9,0 2 7,8 1-8,3 0 2,5 6 1,6-3-2,0-1 3,7-4-3,5-3 3,4-3-2,0-9 1,3-7-1,0-6 1,3-6 0,1-12-1,-1-1 1,-1-7-2,-1 1 1,-2 1-1,-3-2 1,0 5-1,-5 3 1,-10 18-1,14-18 1,-14 18 0,0 0 2,0 0 3,0 0 1,0 0 2,4 12-1,-3 5 2,-1-4-1,0 9 1,0-3-3,6 6 0,1-3-4,3 1 2,3-6-3,0 2 2,3-6-4,1-1 0,1-1 0,0-11 0,0 0 0,-3 0-10,2-7-9,-12-22-79,8 10-75,-9-9-4,4 4-16,-8-7-10</inkml:trace>
  <inkml:trace contextRef="#ctx0" brushRef="#br0" timeOffset="7">3284-245 465,'11'-14'169,"-11"14"-25,0 0-95,0 0-8,2 14-10,-2-14-11,-8 39-6,-2-15-3,5 8 0,-6 3-4,5 7-1,-2-5 4,4 6-6,0-4 4,1 2-5,1-5 4,2 5-6,0-11 5,3-1-2,2-5-3,5-1 1,-1-6-1,2-4 1,-11-13-2,23 22 1,-23-22 0,24 8-1,-9-8 1,-15 0 0,29-1-1,-13-6-4,1-3-2,-17 10-8,31-17-15,-31-8-88,0 25-58,5-22-4,-5 22-16,-9-18-6</inkml:trace>
  <inkml:trace contextRef="#ctx0" brushRef="#br0" timeOffset="8">3059 122 421,'5'-16'172,"-5"16"-15,0 0-104,27 0-11,-27 0-7,34 0-10,-17-2-8,12 2-5,1 0-5,2 0 0,-2 0-3,2 0-4,-2 0-6,-5-6-14,19 6-135,-25 0-9,2 0-17,-7 0-7,-14 0-13</inkml:trace>
  <inkml:trace contextRef="#ctx0" brushRef="#br0" timeOffset="9">3721 87 414,'-12'-16'174,"12"16"-16,-18-19-97,18 19-14,0 0-8,0 0-15,0 0-4,0 0-3,0 0-3,14 5-1,-14-5-5,20 5 0,-6-4-3,4 5 0,2-1-2,3-4-1,2 3-2,2-4-3,3 2-7,-6-9-15,22 7-141,-21 0-4,4 0-17,-8-5-8,1 5-13</inkml:trace>
  <inkml:trace contextRef="#ctx0" brushRef="#br0" timeOffset="10">3873-281 402,'0'0'170,"11"-18"-6,-14 0-97,12 24-19,-9-6-9,0 0-11,0 12-10,2 7-3,-2-3-4,0 13 1,-5-2-4,0 6 0,-4 0-4,3 7-2,-1 1 3,0-1-5,1 3 4,-3-4-4,4-1 3,1 3-4,0-4 4,2-3-2,2-4-1,0 0 2,0-3-2,1-8 0,5 0 0,2-2 1,-8-17 0,20 18 0,-20-18-1,27 6 0,-12-6 0,2 0 1,1 0 0,1-6-2,2 0 0,-6-1-1,4 2-3,-19 5-4,26-6-8,-21-11-23,14 17-129,-19 0-6,0 0-10,0 0-12,0 0-3</inkml:trace>
  <inkml:trace contextRef="#ctx0" brushRef="#br0" timeOffset="11">4238 223 409,'0'0'167,"0"0"-5,15 0-99,-15 0-31,21-12-2,-21 12-8,31-11-8,-16 10-6,4 1-1,-5 0 0,-14 0 1,19 12-3,-14 6 3,-5 0-2,-7 6 3,-11 3-2,-2 4 2,-5-1-4,-2 6 1,-2-7-2,4 0 0,-2-9-2,6 1 1,1-9-2,7-5 2,13-7-2,-18 2 0,18-2 0,0 0-1,-6-9 1,6 9-2,5-17 2,-5 17-1,20-13 1,-20 13 1,27-12 0,-9 12 1,0 0 1,0 0-1,0 1 0,4 7-3,-3 2 0,3-4 0,-4 5 0,3-3 0,-5 2 0,0-4 0,-1 4 0,-1-8 0,-14-2 0,25 9 0,-11-9 0,-14 0 0,29 0 0,-13-9 0,3 9 0,-19 0-171,0 0-8,16-21-10,-16 21-18,0 0-11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5165-60 191,'6'-15'120,"-6"15"-17,0 0-5,0-23-18,0 23-15,0 0-15,0 9-10,-15-6-11,15 17-4,0-20-1,-17 45-12,5-24 5,8 12-10,-5-1 6,8 6-9,-5 0 6,6-1-8,-2 0 1,2-3 2,0-5-3,0 0 1,0-10-1,0-19 2,0 24-2,0-24 0,0 0-2,0 0-6,0 0-47,0 0-104,0 0-8,-19-19-11,19 19-15</inkml:trace>
  <inkml:trace contextRef="#ctx0" brushRef="#br0" timeOffset="1">4906 816 183,'1'-17'162,"-1"17"-11,0 0-61,0 0-20,12 15-5,-12-15-22,0 21-12,0-21-7,-9 34-2,-2-13-1,5 11-10,-7-5 5,6 7-9,-6-6 5,7 2-8,-3-1 6,5-2-9,-2-7 1,6-3 1,0-17-1,0 29 0,0-29 0,0 0 0,13 18-1,-13-18 0,30 1 1,-9-1-1,2 0 0,3 0 0,4 0-1,-1-1 1,1 1-1,-2 0 0,0-2-1,-7 2-3,2 0-5,-23 0-22,41 0-131,-41 0-2,0 0-16,0 0-8,0 0-8</inkml:trace>
  <inkml:trace contextRef="#ctx0" brushRef="#br0" timeOffset="2">4699 962 263,'0'0'175,"10"-18"-13,-10 18-74,0 0-30,37 3 3,-37-3-28,41 0-10,-16-4-9,7 4-5,-3 0-4,4 0-2,-1 1-6,-3-1-17,18 3-128,-15-1-16,2 1-2,-1 3-23,-1-2 2</inkml:trace>
  <inkml:trace contextRef="#ctx0" brushRef="#br0" timeOffset="3">5366 1052 412,'0'0'161,"0"0"-12,6-19-111,14 19-19,-20 0 0,43-4-6,-20 0-6,1 4-7,-4 0 3,-4 8-3,-16-8 3,13 25-2,-13-25 5,-5 31-2,-12-19 3,3 7 4,-10-6-1,11 0 0,-10-7-1,23-6 0,-24 16-2,24-16-1,0 0-1,0 0-3,0 0 0,13 2-1,6-2 0,1 0 0,3 0-1,0 0 1,1 4-1,-4 3 1,-2 6-1,0-1 2,-11 9-1,0 1 2,-7 3-1,0 4 3,-4-3-2,-5 7 3,-6-5-1,-2 0 3,-4-8-2,-1 5 1,-3-10-2,4-2 0,-5-6-1,0-7-1,1 0 0,2-5-2,-1-3-1,1-10-6,23 18-20,-44-27-137,44 27-9,-26-30-10,26 30-17,-7-25-6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25 230,'0'0'148,"0"0"3,0 0-83,0 0-13,17-9-11,-17-9-1,23 18-2,-17-12-6,23 12-13,-12-8-11,11 1-5,-3 1-3,3 0 0,-2 0-1,0-3 0,-3 6-1,1-2-3,-5 5-9,-19 0-69,27-12-72,-27 12-8,19 0-14,-19 0-7</inkml:trace>
  <inkml:trace contextRef="#ctx0" brushRef="#br0" timeOffset="1">168-422 76,'0'0'152,"0"0"-22,8-2-23,-8 2-25,0 0-3,-3-14-21,3 14-8,0 0-17,0 17-12,-3-2-3,3 9-11,-3 0 5,0 8-8,-3 0 4,5 8-6,-5-2-1,6 3-1,-5-3 0,3 2 2,2-2-2,-4 2 1,2-2-2,2-3 2,-4-1-3,3-3 3,1-4-2,0-2 2,0-5-3,0-4 3,0-16-1,5 23 1,-5-23 0,0 0 0,20 16 0,-20-16 0,27 7 0,-27-7 0,25 0 0,-9 0 0,1 0 0,1 0-1,-4 0 1,1 0-1,-15 0 1,25 0-3,-25 0-1,21 3-8,-21-3-25,0 0-105,11 14-9,-11-14-19,0 0-3</inkml:trace>
  <inkml:trace contextRef="#ctx0" brushRef="#br0" timeOffset="2">701 21 70,'0'-14'128,"0"-3"-26,0 17-9,-2-30-8,2 30-9,-8-29-13,8 29-16,-10-28-13,10 28-6,-11-24-2,11 24-3,-13-23 0,13 23-4,-18-13-3,18 13-3,-19-6-4,19 6-2,-23 0-2,23 0-2,-24 19 0,24-19 0,-22 26-1,10-8 1,2 0-2,3 0 2,0 3-2,3-1 1,2 4-1,-1 0 1,3 1-3,0 1 3,0-3-3,6 0 2,3-5-2,-1 3 2,-8-21-1,22 24 1,-22-24-1,22 9 1,-22-9 1,25-11-1,-12-8 1,2-5-1,-2 1 1,4-10-2,-6 0 3,2 1-4,-1-1 3,-2 6-3,-2 3 2,-2 8-2,-6 16 1,9-19-1,-9 19 1,0 0-1,0 18 0,0-3 1,0 9-1,0-3 1,0 8-1,2-5 2,3 2-2,2 1 1,3-3-1,0 0 1,1-6-1,2 2 1,-13-20 0,23 25-1,-11-18-4,-12-7-16,40 0-124,-40 0-13,27-11-10,-17-4-13,6 0-5</inkml:trace>
  <inkml:trace contextRef="#ctx0" brushRef="#br0" timeOffset="3">1044-157 25,'0'0'136,"0"0"13,8 10-59,-8-10-10,0 0-6,0 0-2,6 26-5,-6-26-23,0 30-19,0-13-11,0 11-1,0-1-6,0 5 2,0-3-4,0 5 1,0-9-2,0 3 1,0-5-3,4-2 2,-4-21-2,1 22 2,-1-22-1,0 0 0,0 0 1,0 0-2,10-19 2,-7 1-3,2-6 2,0-2-3,2-4 2,2 2-3,0 0 2,2 0-2,5 4 2,-5 4-2,3 5 1,-14 15-1,26-23 2,-26 23-1,24-3 1,-24 3 1,18 5 0,-18-5 0,17 17 0,-17-17 1,14 22-2,-14-22 2,15 28-2,-9-15 3,-6 6-3,2 1 3,-2 4-1,0 4 2,-2 0-1,-1-1 1,-5 1-2,4-1 1,1-3-2,0-2 1,2-7-3,1-15 1,0 22-2,0-22 2,0 0-1,0 16 1,0-16-1,0 0-4,0 0-10,0-18-108,0 18-33,9-20-15,-9 20-9,15-30-14</inkml:trace>
  <inkml:trace contextRef="#ctx0" brushRef="#br0" timeOffset="4">1807-97 124,'0'0'149,"0"0"-45,-8-36-18,8 36-11,-5-30 0,5 30-5,-16-25-9,16 25-22,-24-16-12,24 16-11,-35-12-2,19 12-3,-8 0-2,7 3 0,-7 6-4,6 7 0,-5 1-2,5 6 0,1 1-2,1 3 3,3 0-3,6 0 1,2 2 0,1-5 0,4-1-1,0 1 1,9-5-1,4-2 0,-13-17 1,29 19 0,-11-18-2,-1-1 2,2 0 0,3-12-1,1-4 0,-6 0 0,2-2 0,-3-2 0,2 2 0,-5-1-1,-2 6 1,-11 13-1,12-21 2,-12 21-2,0 0 0,0 0 0,0 0 0,0 0 0,0 14 0,-3 10 0,1 3-2,1 9 2,1 5-2,0 9 3,1 5-4,4 4 5,0 5 0,0 1-3,-4-3 3,-1 2 0,0-6 1,-7 2-1,-8-9 3,1-1-2,-9-9-1,-4-5 3,-3-13-3,0-4 1,-6-15 0,2-4-1,-1-10 0,3-7-2,3-4 2,2-1-3,5 1 3,5 1-4,5 1 0,3 2-5,9 17-10,-12-34-78,12 34-69,2-28-4,-2 28-18,23-32-4</inkml:trace>
  <inkml:trace contextRef="#ctx0" brushRef="#br0" timeOffset="5">1912 265 9,'10'-36'111,"15"13"-46,-7-1-1,2-8-10,4 5-1,-11-7 4,6 12 7,-15-18-4,13 26-12,-17-22-2,0 36-3,-5-39 2,5 39-4,-18-20-2,18 20-12,-23-6-8,23 6-6,-21 0-3,21 0-2,-19 14-3,14 3 1,-2-3-3,6 7 2,1 2-2,0 7 2,0-1-3,2 0 3,6 2-4,2-2 2,2-2-2,2-3 1,3-5-2,1-6 2,1-4-2,2-7 1,3-2 0,-1-11-4,3-1-12,-10-23-85,11 14-57,-9-7-11,5 4-11,-9-4-11</inkml:trace>
  <inkml:trace contextRef="#ctx0" brushRef="#br0" timeOffset="6">2382-118 97,'11'0'139,"-11"0"2,0 0-55,0 0-17,0 0-9,0 30-5,0-30-2,-5 45-4,-8-25-14,13 17-5,-6-11-8,6 11-2,-3-12-5,3 7-1,0-11-6,0 0 0,0-21-3,0 18 0,0-18-2,0 0 0,9-21 1,-2 3-4,4-14 3,0 2-3,3-6 2,4 1-2,9-1 1,-5 3-2,7 4 2,-4 5-2,0 9 0,1 6 0,-7 9 1,-1 3 0,-4 12-1,-6 6 2,-3 5 0,-3 7 3,-2 0-2,4 3 3,-4-3-3,0-1 3,0-4-2,5-3 0,-2-4-2,3-7-1,-6-14-1,15 21-2,-15-21-3,18 3-9,-1 7-24,-17-20-88,8 10-34,-8 0-13,21-16-7,-13 2-10</inkml:trace>
  <inkml:trace contextRef="#ctx0" brushRef="#br0" timeOffset="7">2907-106 290,'0'0'159,"0"0"0,-10 25-91,2-35-15,20 13-13,-12-3-3,35-3-3,-16-8-9,11 7-12,-4-5-5,7 0-4,-3 0-1,0 5-1,-1-3-1,-2 3-6,7 12-59,-10-5-89,-5 4-11,-2-1-11,-17-6-14</inkml:trace>
  <inkml:trace contextRef="#ctx0" brushRef="#br0" timeOffset="8">3044-464 250,'2'-16'165,"-2"16"-13,9 17-70,-18-17-27,9 25-11,-7-11 2,7 22-20,-6-9-3,6 11-12,-6 1 1,5 2-5,-4 1 4,-1 5-5,2-11-1,1 6 4,-1-1-5,3 1 2,1-6-3,0-2 1,0-6-4,0-1 2,3-4-2,5-7 2,-8-16-2,14 20 1,-14-20-1,22 5 1,-8-5 1,2 0-1,2-5 0,0-4-2,4-2-3,-4-5-14,15 16-66,-20-6-76,3 1-6,-16 5-16,14-10-8</inkml:trace>
  <inkml:trace contextRef="#ctx0" brushRef="#br0" timeOffset="9">3940-151 125,'0'0'146,"-6"-18"-19,6 18-23,-19-3-11,14 11-16,-19-8-20,16 16-16,-16-8-11,12 14-7,-7-4-6,9 6-1,-3 2-6,8 2 0,-1 1-5,6 1 1,0-4-3,11 0 1,2-5-1,5-2 0,2-9 0,4-5 0,0-5-1,3-12-1,-3-7 3,0-6-3,-5-6 1,-2-1-1,-2-3 1,-8 2-2,-2-4 3,-5 5-3,-4 2 2,-7 6-2,-4 2 2,-2 6-1,-3 4 0,1 5-1,-3 5 1,8 2 0,-2 0-2,16 0 1,-19 13-3,19-13-4,-5 20-12,5-20-37,8 4-104,-8-4-1,22 16-17,-22-16-7</inkml:trace>
  <inkml:trace contextRef="#ctx0" brushRef="#br0" timeOffset="10">4246-263 288,'0'0'160,"0"0"-31,0 0-55,0 38-24,-16-26-6,16 26-4,-13-14-13,9 18-5,-8-7-9,11 8 0,-5-7-6,6 1 3,-4-10-5,4 3 2,0-12-3,0-18 0,4 15-1,-4-15 0,14-13-1,-4-9-1,2-9 2,5-2-3,2-5 3,4 2-4,1-3 2,1 4-2,2 6 2,-1 7-1,-2 0 0,-1 12-1,-3 4 1,-4 6 0,-16 0 1,24 16 2,-18 0-1,0 5 2,-2 4-2,2 1 3,-6 0-3,0 5 1,0-2-2,2-2 0,-2-3-1,0-4-1,4 0-4,-4-20-16,18 22-136,-18-22-5,0 0-13,17-6-13,-6-10-7</inkml:trace>
  <inkml:trace contextRef="#ctx0" brushRef="#br0" timeOffset="11">6640-171 166,'0'0'153,"0"0"4,18-1-68,-18-16-21,22 17-17,-14-15-7,24 15-12,-11-8-14,9 1-36,8 1-123,-1 6-6,-5-3-16,9 3-5</inkml:trace>
  <inkml:trace contextRef="#ctx0" brushRef="#br0" timeOffset="12">7381-269 137,'-19'-12'147,"0"-1"-59,19 13-9,-27 0-2,27 0-5,-37 4-3,26 17-21,-19-12-17,13 18-11,-11-13 1,11 17 0,-9-9-3,15 11 2,-7-5-8,13 7 0,1-3-6,4 0 1,6-1-5,12-2 1,2-5-3,6-1 2,1-11-2,-1 1 2,5-10-2,-1-3-5,4 0-16,-18-19-93,11 6-40,-5-8-11,2-1-13,-7-5-7</inkml:trace>
  <inkml:trace contextRef="#ctx0" brushRef="#br0" timeOffset="13">7640-275 271,'0'0'152,"-15"0"-6,-5 3-81,20 18-23,-18-10-10,17 21-3,-21-16 4,22 19-1,-15-11-12,14 9-5,-7 2-6,8 0 0,0 0-3,5-3 2,3-8-4,4-2 0,5-8-2,2-10-1,5-4 0,1-16-2,0-6 1,2-10-3,-1-1 1,-1-6-4,0 0 3,-5 4-4,1 2 5,-7 4-2,-2 6 2,-3 7 0,-9 16 2,8-17 1,-8 17 2,0 0 0,-2 10 1,-3 6 0,-1 3-1,4 3 3,-2 4-2,4 2 2,0 4-4,2-2 2,5 1-3,4-2 3,-1-6-2,3-2 0,1-6-1,-14-15-1,26 19-8,-26-19-20,34-3-110,-24-13-19,2 4-11,-3-12-11,5 1-6</inkml:trace>
  <inkml:trace contextRef="#ctx0" brushRef="#br0" timeOffset="14">8148-216 63,'0'0'137,"5"28"13,-2-4-64,-6-11-10,3 20-10,-9-12-6,9 17-11,-10-17-14,10 15-7,-5-18-8,5 8-1,0-26-3,-2 15-1,2-15-3,0-7-3,0-12-3,0-2-3,3-8 1,2 1-4,2-5 3,1 7-4,0-4 3,3 7-1,2-1 1,2 3-2,3 2 2,0 6-1,3 0-1,-2 1-7,11 12-60,-11 0-82,3-2-13,-6 2-6,-16 0-17</inkml:trace>
  <inkml:trace contextRef="#ctx0" brushRef="#br0" timeOffset="15">8557-287 254,'0'0'165,"0"0"3,13 33-83,-13-33-13,7 31-19,-7-31-8,4 49-11,-4-23-15,5 10-6,-5 2-8,3 6 1,-3-4-5,4 0 4,-4-5-4,4-7 3,-4-3-2,2-11 1,-2-14-1,0 0 0,18-13 1,-8-9-2,0-7 2,3-2-3,1-5 2,2-3-2,1 7 1,-1 0-4,2 5-9,-10-8-98,9 16-55,-5 2-3,3 4-18,-15 13-7</inkml:trace>
  <inkml:trace contextRef="#ctx0" brushRef="#br0" timeOffset="16">8879 16 304,'0'0'156,"27"-30"-31,-1 18-67,-14-24-9,20 22-11,-15-25 0,17 21-10,-15-18-9,5 13-9,-5-8-2,0 10-2,-10-4 2,0 4 2,-9 4-2,0 17 1,-5-23-4,5 23-2,-28-2 0,11 2 1,-3 6-1,2 14-1,-4-1 4,4 7-1,-4-2 2,8 9 4,-2-4-4,6 6 3,0-4-4,8 2 1,0 0-3,2 0 2,2-7-2,6 1 1,4-7-1,4 0 1,2-7-1,4-7 1,3-6-2,6 0 0,2-9-2,8-8-4,9 4-21,-9-13-140,15 3-8,-13-5-12,1 4-16,-11-2-8</inkml:trace>
  <inkml:trace contextRef="#ctx0" brushRef="#br0" timeOffset="17">5021-240 221,'0'0'155,"0"0"7,0 0-74,0 0-18,17 0-19,-17 0-7,15 15-5,-15-15-9,23 36-7,-11-16-11,7 12-1,-1-1-6,4 6 1,-3 1-3,2 3 2,-2-1-5,-1 3 3,-1-7-3,-2-2 2,-5-6-3,2-4 2,-4-7-2,-8-17 0,13 19-5,-13-19-18,0 0-129,6-10-11,-6 10-6,-6-21-17,6 21-1</inkml:trace>
  <inkml:trace contextRef="#ctx0" brushRef="#br0" timeOffset="18">5008 202 160,'0'0'146,"0"0"-1,0 0-59,-27-2-18,27 2-23,0-16-5,0 16-3,5-23-2,11 17-6,-9-17-9,15 4-6,-5-9-2,11 4-3,-1-10 0,6 1-4,-1-2 0,4 0-4,-1 2 1,-1 2-2,-2 0 2,-2 4-3,-8 6 3,-1 4-4,-5 4-1,-5-1-13,11 14-89,-22 0-45,0 0-16,0 0-6,0 0-14</inkml:trace>
  <inkml:trace contextRef="#ctx0" brushRef="#br0" timeOffset="19">5489-81 281,'0'0'158,"11"0"0,9 5-84,-19-17-21,25 12-11,-18-17-4,20 16-9,-12-11-8,10 6-10,-4-3-7,0 5-11,10 8-56,-16-4-88,8 0-10,-12 7-9,5-2-13</inkml:trace>
  <inkml:trace contextRef="#ctx0" brushRef="#br0" timeOffset="20">6230-533 272,'0'0'168,"9"-15"-15,2 24-68,-19-9-25,8 18-16,0-18-8,-8 35-8,-4-12-8,5 14-11,-4-2 1,0 6-7,2 2 4,2 4-7,-1 0 6,3 0-6,1-5-1,2-4 2,2-2-2,0-5 2,0-2-2,3-8 2,4-2-2,-1-6 2,-6-13-1,16 21 0,-16-21 0,22 4 0,-22-4 1,30 0-1,-14-10 2,5 1-3,-3 0-2,1-6-9,5 18-70,-8-3-75,-16 0-5,16-3-15,-16 3-9</inkml:trace>
  <inkml:trace contextRef="#ctx0" brushRef="#br0" timeOffset="21">6058-228 394,'0'0'163,"8"5"-35,-7-10-74,28 5-10,-29 0-12,46-5-6,-27-6-8,12 10-6,-6-5-4,4 2-4,-4 1-2,0 0-5,1 6-49,-9-3-98,-2 4-14,-15-4-7,0 0-20</inkml:trace>
  <inkml:trace contextRef="#ctx0" brushRef="#br0" timeOffset="22">2613 817 83,'0'0'148,"-34"-3"-3,5-12-51,29 15-13,-42-1-10,33 12-7,-22-11-12,21 23-15,-14-8-14,12 14-6,-6-2-5,7 9 0,-2-3-4,8 5 2,-4-5-5,9 2 2,0-4-4,9-5 3,1-6-4,4-7 2,2-9-2,3-4 1,3-5 0,2-15-1,-1-7 1,1-8-2,1-5 2,-4 0-3,-2 5 3,-3 4-3,-3 3 1,-7 7-1,-6 21 0,0 0 2,0 0-1,0 0 2,-8 26-1,2-1 2,1 1-1,0 9 2,4-4-2,1 2 3,1 0-4,9-3 1,2-4-3,1-1 3,4-8-3,1-3 2,-1-8 0,4-6-2,-2-9 1,1-14-3,0-7 0,-1-11-6,4-8-1,-6-13-9,7 2 1,-8-8-6,9 8 6,-10-9-3,10 15 6,-12-3 2,5 16 8,-6 3 5,-2 5 1,-1 12 10,-7 2-6,-2 19 9,0 0-2,0 0-1,0 0 2,-10 28-4,-1-6 4,8 12-8,-8 2 4,6 6-5,-3-3-2,5 4 2,1 2-4,2-2 2,0 2-3,0 0 3,0-3-3,5-3 2,0-3-2,-1-4 2,5-2-3,0-10 2,-1-2-2,-8-18 3,23 18-2,-23-18 1,25 0 1,-8 0-2,-4-9-1,1-6-6,4 9-15,-15-19-117,13 15-21,-10-8-14,-6 18-11,7-26-12</inkml:trace>
  <inkml:trace contextRef="#ctx0" brushRef="#br0" timeOffset="23">2836 840 346,'0'0'167,"0"0"-11,0 0-93,10 0-14,-10 0-10,24 0-7,-24 0-11,34-6-9,-12 6-6,2 0-3,1 0-1,-1-7-13,16 7-139,-15-10-7,1 10-13,-4-3-13,-3-2-8</inkml:trace>
  <inkml:trace contextRef="#ctx0" brushRef="#br0" timeOffset="24">3631 827 324,'0'0'168,"0"0"-9,-12-31-85,24 33-16,-12-12-11,19 10-13,-19 0-10,26-8-11,-9 0-6,3 4-3,3-4-2,3 1-2,4 6-12,-12-14-129,12 12-19,-6-2-9,0 3-15,-2 2-7</inkml:trace>
  <inkml:trace contextRef="#ctx0" brushRef="#br0" timeOffset="25">3799 514 292,'18'-18'166,"-18"6"-39,0 12-25,0 0-20,0 20-20,-10-16-19,10 21-16,-12-4-12,9 10-6,-8 2-6,6 7 0,-4-1-3,2 4 3,-1 4-5,3-2 4,1-1-2,1 1 2,-1-7-2,4-2 3,0-7-4,0-3 2,4-7 0,3-3 1,-7-16-2,23 14 1,-5-14-1,-1 0 1,7-3 0,0-8 0,-1 1-2,5-5-3,0 5-6,-9-11-29,16 16-117,-35 5-9,27-9-9,-27 9-15,0 0-2</inkml:trace>
  <inkml:trace contextRef="#ctx0" brushRef="#br0" timeOffset="26">4197 959 249,'-2'-8'157,"2"8"-1,10-32-60,15 32-46,-15-21-12,18 19-8,-12-11-3,16 13-8,-13 0-8,7 5-6,-9 13-3,-1 6 1,-10 8-2,-2 7 2,-4 1-3,-7 4 5,-10 4-6,-4-5 5,-3 0 1,-1-8-2,-2-6 3,4-8-3,0-9-1,4-6-1,2-6 1,17 0-1,-17-24-5,15 9 5,2-6-5,0 3 5,7 3 2,-7 15 0,16-18 3,-16 18 0,25-3 3,-12 3 1,-13 0 1,33 9-1,-15-5 1,6 7 0,0-5-2,6 3-2,-2-2 0,4-2-2,-2-2-2,-1 2 1,0-4-2,-2 2-1,-2-3-4,-3 0-13,15 0-137,-22-4-20,5 2-2,-20 2-26,28-22-1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451-1 62,'15'0'122,"-15"0"-35,5-17-4,-5 17-6,0 0 5,0 0-14,0 0-8,0 0-14,0 0-9,0 0-10,-22 4-7,16 13-3,-14-1-8,3 13-1,-6 1-3,0 9 1,-5 2-4,1 3 4,-7 5-5,2 4 4,0-6-4,-2 1 3,0-4-4,2-6 4,4-6-4,2-8 2,6-2-2,5-7 2,15-15-1,-20 15 0,20-15-2,0 0-14,13 0-123,-13 0-14,16-5-8,-16 5-21,18-17 2</inkml:trace>
  <inkml:trace contextRef="#ctx0" brushRef="#br0" timeOffset="1">190-51 82,'-5'-19'74,"5"19"2,0 0 9,-8-18-1,8 18-4,0 0-8,0 0-8,-10-18-8,10 18-10,0 0-9,0 0-13,0 0-4,0 0-12,0 0 0,-3 10-7,3-10 2,0 31-4,0-16 3,0 8 1,0-1-1,3 6 3,3-2-3,6 4 3,-3 2-3,8 2 3,-4-1-1,7-1 2,0-2-2,6 1 3,-5-5-3,0-3 2,4-2-2,-5-3 1,-4-4-2,2 4 1,-18-18-2,25 28 2,-25-28-2,13 24 2,-13-24-2,4 20 2,-4-20-1,0 0 0,0 0 0,0 0 0,0 0-1,0 0 0,0 0 0,0 0-4,0 0-5,-10-17-19,10 17-100,0 0-33,0 0-7,0 0-17,0 0-4</inkml:trace>
  <inkml:trace contextRef="#ctx0" brushRef="#br0" timeOffset="2">3354 2263 146,'0'0'89,"0"0"-6,0-20-11,0 20-6,-19-3-12,19 3-12,-22 3-9,22-3-9,-24 17-7,24-17-3,-16 23-7,16-23-2,-13 20-3,13-20 0,0 15-2,0-15 3,0 0-2,13 13 3,-13-13-1,21 0 0,-21 0 0,18-6 0,-18 6 0,16-13-2,-16 13 2,0 0-1,15-21 2,-15 21 0,0 0 2,0-15 4,0 15 1,0 0 0,-21-12 2,21 12 0,-22 0 1,22 0-2,-18 12-1,18-12-3,-9 20-3,9-20 0,0 22-1,0-22 0,0 21-1,0-21 0,0 0 1,21 14-1,-21-14 1,19 0-1,-19 0 0,26-21-1,-26 21 1,21-35-1,-14 18 0,-1 1 0,-6-4 1,0 20-1,-5-23 1,5 23-1,-20-12 0,20 12 0,-20 6 0,20-6 0,-21 21 0,21-1 1,-7-5-2,7 5 1,0-1-1,2 0 2,-2-19-2,18 28 2,-18-28-2,27 9 1,-27-9 0,32-1 0,-18-19 0,-1 4-1,-6-9 2,2 4-2,-5-2 1,-4-1-1,0 8 1,0 16-1,-26-21 1,26 21-1,-27 0 1,27 0-1,-30 4-1,30-4 1,-21 19 0,21-19-1,-3 22 0,3-22 0,0 19 0,0-19-1,0 20-4,0-20-26,16 21-121,-16-21-8,0 34-12,0-34-18,0 24-3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2553-3464 63,'0'0'100,"0"0"-4,4-16-23,-4 16-7,0 0-17,0 0-8,0 0-13,0 0-3,0 0-8,0 16 0,0-16-2,-4 16 1,4-16-2,0 17 0,0-17-3,0 0-2,11 17-1,-11-17-1,21 4-1,-21-4 0,20 0-1,-20 0-1,0 0 1,24-17-2,-24 17 1,1-18-2,-1 18 3,0-21-3,0 21 2,-8-19-2,8 19 2,0 0-1,-23-19 0,23 19 1,0 0-1,-16 0 1,16 0-1,0 0 0,-14 13-1,14-13 2,-6 13 1,6-13 1,-6 22 0,6-22 1,-1 18-2,1-18 2,0 15 1,0-15-2,0 0-2,27 19 1,-27-19-2,29 0 1,-29 0 0,33-6-2,-16-5 2,-1-1-3,-16 12 2,20-33-2,-16 14 2,2-2-2,-6 2 4,0 0-2,-11 2 3,11 17-1,-27-21 2,27 21-2,-32-6 1,32 6 0,-29 4-3,29-4 1,-26 25-2,26-25 1,-19 27-1,13-13 1,1 7-1,3-8 3,2-13-2,-1 30 3,1-30-1,0 23 0,0-23 0,19 14 0,-19-14 0,29 0-2,-11 0 0,-2-6-2,1-4 1,-17 10-2,27-33 2,-19 14-2,-3-4 1,-5-1-2,0-2 2,-7 6-2,-5-1 2,0 5-1,12 16 1,-29-16-2,12 12 2,17 4-1,-29 4 0,29-4 0,-20 26 0,10-10 0,7 1-1,-2 3 1,3 0 0,2 1 0,0-5-1,0 0 1,0-16-2,14 28 2,-14-28-1,20 20 0,-20-20 0,25 6 0,-25-6 0,27 0 0,-27 0 0,20-15 1,-20 15 0,9-24-1,-9 24 1,-1-23 0,1 23 0,-27-17 0,13 15 0,-6 2 0,1 0-1,5 2 1,14-2-1,-28 20 1,28-20-1,-11 27 2,11-27-2,0 24 1,0-24 0,15 17 0,-15-17 0,30 6 0,-14-6 1,2-4-2,-18 4 2,26-19-1,-26 19 0,7-23-13,-7 23-131,0 0-21,0 0-4,-25 5-26,25-5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709 321 187,'-10'0'162,"10"0"-15,-1 14-57,-14-14-27,17 17-5,-11-15-10,10 18-12,-1-1-7,0 6-15,-1 0 5,1 2-11,0-7 7,0 6-11,0-11 7,0 6-10,0-21 1,0 19 1,0-19-2,0 0 0,0 0-5,0 0-17,15 20-132,-15-20-1,0 0-20,0 0-7,18-12-14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31:43.0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D04B703-CAFE-4E4E-AA3D-D09C4A41FC6D}" emma:medium="tactile" emma:mode="ink">
          <msink:context xmlns:msink="http://schemas.microsoft.com/ink/2010/main" type="writingRegion" rotatedBoundingBox="16490,13921 16554,16821 15482,16844 15418,13944"/>
        </emma:interpretation>
      </emma:emma>
    </inkml:annotationXML>
    <inkml:traceGroup>
      <inkml:annotationXML>
        <emma:emma xmlns:emma="http://www.w3.org/2003/04/emma" version="1.0">
          <emma:interpretation id="{886C2F8D-751B-4794-853C-ED71CA59B350}" emma:medium="tactile" emma:mode="ink">
            <msink:context xmlns:msink="http://schemas.microsoft.com/ink/2010/main" type="paragraph" rotatedBoundingBox="16490,13921 16554,16821 15482,16844 15418,13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8AC695-EE7B-4590-9CC1-E74AA5171E03}" emma:medium="tactile" emma:mode="ink">
              <msink:context xmlns:msink="http://schemas.microsoft.com/ink/2010/main" type="line" rotatedBoundingBox="16490,13921 16554,16821 15482,16844 15418,13944"/>
            </emma:interpretation>
          </emma:emma>
        </inkml:annotationXML>
        <inkml:traceGroup>
          <inkml:annotationXML>
            <emma:emma xmlns:emma="http://www.w3.org/2003/04/emma" version="1.0">
              <emma:interpretation id="{225D75C5-1D85-4A14-BC58-7A3EEDE2A7AD}" emma:medium="tactile" emma:mode="ink">
                <msink:context xmlns:msink="http://schemas.microsoft.com/ink/2010/main" type="inkWord" rotatedBoundingBox="16539,16125 16554,16821 15482,16844 15466,16148"/>
              </emma:interpretation>
            </emma:emma>
          </inkml:annotationXML>
          <inkml:trace contextRef="#ctx0" brushRef="#br0">5817 1326 24 0,'0'-3'12'0,"12"6"-13"15,-4-6 20-15,4 3-19 16,4-4 1-16,7 4-1 16,5-7 1-16,4 4-1 15,-4-4 1-15,-1 0 1 16,1 3 1-16,0 1-10 15,-1-1 0 1</inkml:trace>
          <inkml:trace contextRef="#ctx0" brushRef="#br0" timeOffset="299.19">6043 1171 20 0,'-4'0'10'0,"12"0"-9"16,-8 0 9-16,0 7-9 16,0-3 0-16,0 6 1 15,0 4 0-15,0 1-3 16,4 2 1-16,-4 11 1 0,0-3 1 0,0 3-1 15,0 4 1-15,4-4-1 16,0 1 0-16,0-5-2 16,0-6 1-16,4 0-7 31,3-4 1-31</inkml:trace>
          <inkml:trace contextRef="#ctx0" brushRef="#br0" timeOffset="766.22">6566 988 20 0,'0'14'10'0,"-8"7"-9"16,4-14 13-16,-4 4-13 16,1-1 1-16,-5 11 0 15,-4 4 0-15,4-1-3 0,0 5 1 16,0 2 2-16,0-3 0 16,4 4-1-1,0-4 0-15,4-3-1 0,0 0 0 0,4-8 0 31,8 1 1-31,4-4-1 0,4-11 0 0,4 4 0 32,4-3 0-32,3-4 0 15,1-4 1-15,-4-3-1 0,0-3 0 16,4 6 0-16,4-6 1 16,4-1 0-16,-5 4 0 15,1 0 0-15,-4 4 0 0,-4-5 0 16,-4 5 0-16,-4-4-4 15,-4 7 0-15,-4-4-5 16,-8 4 0-16</inkml:trace>
          <inkml:trace contextRef="#ctx0" brushRef="#br0" timeOffset="1166.52">6674 1108 24 0,'0'3'12'0,"0"22"-13"0,0-18 18 0,0 11-16 16,0-1 0-16,0 11 1 16,0-3 0-16,0 14-3 31,0 0 1-31,-4 0 2 0,4 3 0 0,-4 0-1 31,-4-3 1-31,4 0-1 16,1-4 1-16,3-7-1 0,-4 1 1 15,4-8-2-15,0-4 1 16,0-3 0-16,0-3 0 16,0-4-6-16,0 0 1 15,-4-3-5-15,-4-4 0 0</inkml:trace>
          <inkml:trace contextRef="#ctx0" brushRef="#br0" timeOffset="-384.49">6423 71 16 0,'0'7'8'0,"12"10"-1"0,-8-13 1 16,4 6-8-16,-4 4 1 0,4 4 0 15,0 10 0-15,0-3-2 16,-4 3 1-16,4 0 1 31,-1 1 0-31,-3-1-1 16,4 0 1-16,0 0-6 15,0-3 0-15</inkml:trace>
          <inkml:trace contextRef="#ctx0" brushRef="#br0" timeOffset="19894.18">6055-656 16 0,'4'-11'8'0,"4"-13"-4"0,0 13 5 0,0-3-9 31,4 0 1-31,4 0 0 16,8-1 0-16,-1-2-1 0,1-4 0 15,4-4 1-15,4-3 0 16,0-8-1-16,-1 1 1 16,1-4 0-16,0 4 0 0,-1 7-1 15,-3-4 1-15,-4 11 0 16,-8 0 0-16,0 7-3 15,-8 3 0-15,0 11-4 32,-4 4 1-32</inkml:trace>
          <inkml:trace contextRef="#ctx0" brushRef="#br0" timeOffset="19527.24">6111-1189 19 0,'0'-14'9'0,"0"10"-4"15,0 4 9-15,0 0-15 0,0 0 1 16,0 0-1-16,0 4 0 16,0 10 1-16,0-3 0 15,4 3-1-15,8 7 0 16,-4 0 0-16,7 4 0 15,5-4 0-15,4 7 1 16,4 0 0-16,0 4 0 0,-4 0 0 31,-1 0 1-31,-3-8-1 16,0 1 1-16,-4 3 0 16,0-3 0-16,0-4 0 15,-4-3 0-15,-1-4 1 16,-3 0 0-16,0-3 0 15,0-4 0-15,-4-4 1 0,-4 1 0 16,0-4-4-16,0 0 1 0,-4-4-7 16,0 4 1-16</inkml:trace>
          <inkml:trace contextRef="#ctx0" brushRef="#br0" timeOffset="20311.16">6702-794 16 0,'4'-3'8'0,"-4"-1"-5"0,0 4 11 0,0-7-13 16,0 7 0-16,0 0-1 31,0 4 0-31,0-4-1 16,-4 7 1-16,0 3-1 0,4 8 1 15,0 3-1-15,0 4 1 16,0-1 0-16,0 1 1 0,4 0 0 16,0-4 0-16,0 0 1 15,0-3 1-15,4-1-8 16,4-2 0-16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1920 1425 24,'0'0'58,"0"0"2,13-7-2,-13 7 15,0 0-7,15 0-3,-15 0-16,0 0 1,0 0-10,0 0-1,0 0-7,25 0-4,-25 0-5,26 0-4,-26 0-2,34 0-4,-14-4-2,9 4-1,-6-3-3,10 3 0,-11-2-2,10 2 0,-6 0-1,1 0 0,-5 0-1,3 0 0,-5 0 0,-4 0 0,1 0 0,-17 0 0,19 0 0,-19 0 1,0 0-1,16 0 1,-16 0-1,0 0 1,0 0-1,0 0 1,0 0-1,0 0-1,0 0 0,0 0 1,0 0-2,0 0 0,0 0-7,0 0-23,17 0-98,-17 0-18,0 0-2,0 13-16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658 1603 56,'0'0'130,"0"0"-33,0 0-4,0 0-2,-13-16-7,13 16-21,0 0-18,0 0-11,0-24-13,0 24-4,26-17-12,-5 14 0,1-8-8,3 5 5,7 2-8,-5 1 6,1 3 0,-3 0 0,-5 3 7,1 7-6,-21-10 5,21 33-5,-16-15 6,-5 5-9,0 3 9,-11 2-8,-2-2 2,-8 3-2,-7-2 2,-4 7-2,-2-6 2,-4-3 4,-2-3-3,5 3 2,-4-11-2,7-1 2,3-7-1,9-4 0,0-2 1,20 0-3,-27-7 1,27 7-2,-4-20 1,4 20-1,10-27 0,-10 27-1,28-20 0,-28 20 1,29-14-1,-29 14 2,30 0 0,-30 0 1,20 6 1,-20-6 2,21 21 1,-2-7 2,-19-14 0,34 20 0,-8-13-1,1 5 0,5-6-1,2-2-1,-1-1-1,0-1-2,-3-2-1,0 0 1,-7 0 0,0 0-1,-2-5 1,-6 3-1,-15 2-2,25-14-19,-5 14-128,-20 0-3,0 0-19,-7 0-11,-24 0-8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-246 538 394,'0'0'159,"0"0"-37,0 0-72,12 6-4,-12-6-2,36 6-13,-13-6-12,18 2-8,-1-2-6,14 0-1,-1 0-3,2 0 0,3 0 0,-5 0-1,-2 0 0,-11 0-1,-6 4-7,-34-4-70,23 0-76,-23 0-15,0 0-5,0 0-20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209 9 38,'-3'-10'123,"3"10"7,12 2-61,-12-2 0,0 0 5,0 0-5,0 0-14,0 0-5,0 0-2,-18 2-5,18 16-7,-11-10-8,11 13-6,-10-4-7,6 7-2,-5 0-4,3 4-1,-1 1-3,1 10-1,-3-6-2,1 5 1,-2-1-3,3-1 3,-5 5-4,3-2 4,-2-2 1,2 2-5,-1-1 5,-2 0-5,3-4 6,1 1-5,-3-2 5,4-5-7,1-1 2,2-8 2,0-1-3,4-18 2,-1 23 0,1-23 0,0 0-1,0 18 1,0-18 1,0 0 0,26 3-1,-11-3 2,8 0-2,-1-3-1,6-4 1,1 1-1,1 0 1,-3-4-2,-1 8 1,-3 1-1,-4-2 0,-19 3-2,30 0-8,-30 0-26,24-10-127,-24 10 0,0 0-17,-1-20-8,1 20-7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30T22:32:27.7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-28 76 239,'0'0'104,"0"-17"3,0 17-40,0 0-22,0 0-14,0-19-8,0 19-1,0 0-4,0 0 10,0-21-5,0 21 4,0 0-3,0 0 4,0 0-10,0 0-3,3-20-4,-3 20-4,0 0-1,0 0-2,0 0 0,0 0-1,17 0 2,-17 0 0,0 0 1,0 0 0,0 0 1,0 0-1,0 0 1,13 20 0,-13-20 4,2 27-7,-2-10 7,1 7-8,-1-1 7,0 7-8,0-2 7,0-2-7,0 1 0,-1-3 2,-8 2-1,3-6 0,-1-1 0,7-19 0,-12 24 0,12-24 0,-11 18-1,11-18 1,0 0-1,0 0 1,0 0 0,0 0-1,0 0-1,0 0 0,0 0-3,-16 9-9,16-9-56,0 0-99,0 0-8,0 0-12,0 0-17</inkml:trace>
  <inkml:trace contextRef="#ctx0" brushRef="#br0" timeOffset="1">-45 777 81,'0'0'140,"0"0"9,-2-13-62,2 13-7,0 0-6,0 10-9,0-10-16,0 0-10,-19 11-5,19-11-8,-13 23-5,11-4-3,-16-6-6,11 9 0,-8-2-5,4 9-1,-2 0 4,5 2-7,-6 0 5,7 4-6,-4-7 6,3 4-8,1-4 6,1-1-4,0-3-2,4-6 2,-3-1-1,5-17 1,-1 26-1,1-26 0,0 20 0,0-20 0,1 18 1,-1-18-1,20 11 0,-20-11 0,27 9 0,-8-4 0,-6-2 0,8-1 0,-1 2 0,5-4-1,-5 0 1,2 0 0,2-4 0,-3-1-1,-6 0-1,3 0-3,-18 5-7,18-15-43,-18 15-110,0 0-3,0 0-15,0 0-11</inkml:trace>
  <inkml:trace contextRef="#ctx0" brushRef="#br0" timeOffset="2">-378 1070 211,'-8'-19'168,"8"19"0,6 0-71,-6-18-13,17 18-10,-17-9-24,23 9-17,-23 0-16,36-3-1,-17-4-9,13 7 1,-10-4-8,10 4 3,2-2-6,0-4 2,4 6 1,-6 0-20,11 8-95,-17-8-50,6 6-6,-10-6-13,1 8-7</inkml:trace>
  <inkml:trace contextRef="#ctx0" brushRef="#br0" timeOffset="3">325 1152 290,'0'8'160,"0"-8"-2,0 32-92,-12-30-7,12 23-8,-9-9-21,9 14-9,-14-8-8,10 14-2,-8-2-5,9-6-4,3 15-105,-4-13-50,1-10-11,3 0-14,0-20-10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8:39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75 31,'0'0'101,"6"17"6,-6-17-55,19 4-2,0 2-6,-19-6-3,41 3-2,-20-3-1,18 4 0,-11-4-5,19 5-7,-6-5-8,20 2-6,6-2-6,10 3-2,8-3-1,11 0-1,7 0 2,10 0 0,3-5 1,12 5 2,4-9-1,11 6 1,0-7-1,11 3 0,4 0 0,9 0-1,14-7 4,1 8-1,1-5 3,7 4 1,-1-3 0,14 6 1,-6-6-2,9 10 0,-7-6-4,10 6-2,1 0-4,3-3 0,0 3-2,2-1 1,6 1 0,-2 0 0,1 0 0,1 0 0,-2 0 1,3 0 0,2 4 0,-1 2 1,1-2 0,2 3 0,-1 0-1,-1 3 1,-3-3-1,1 0 1,-6 3-1,0 1 0,-4-2 0,2 1 0,1-2 0,0 2 0,-3 0 0,-5-2 0,-1-2 0,1 1 0,-5 0-1,-11 0 1,-7-6-1,-3 1 0,-5 2 0,-4-4 0,-13 0 1,-10 0-2,-8-4 1,-9 2 0,-14-2 1,-11 0-1,-13 4-17,-32 0-125,0 0-12,-9 0-7,-19 0-15,-4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8:39.3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 8 172,'0'0'142,"0"0"0,-18-10-59,18 10-15,0 0-18,0 0-11,0 0 3,6 15-10,-6-15 1,0 0-14,19 23-3,3-7-10,5-5 1,8 6-2,6-2-3,11 1 0,1 1-1,4 1 0,3 2-1,0 0 1,-5 2-2,-8-2 1,-3 4-1,-9 0 1,-2-3-1,-10 0 2,-5-4-2,-18-17 2,13 31-2,-13-31 3,-6 27-2,6-27 1,-38 26 0,12-17-1,-5 11 0,-2-6 1,-1 0-1,-1 6 0,-2-5-1,4 4 2,-1-4-2,3 5 2,-1-4-2,4-3 2,4 3-4,2-12-20,22-4-123,-1 20-10,1-20-8,10 1-17,9-1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8:39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-9 538 139,'0'0'149,"0"0"-1,0 0-50,-16 0-30,16 0-8,0 0-11,17 0-7,-12-13-15,23 11-3,-9-16-14,18 2-1,1-9 3,15 2-4,0-12 4,12-2-5,2-9 5,7 0-5,-1-7 3,-1 2-7,-8 9-8,-29 1-147,5 6-6,-21 5-15,-19 5-12,0 25-10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8:39.3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48 261,'0'0'159,"12"-24"-7,-7 0-58,-5 24-46,0 0-11,21 0-5,-21 0-2,4 14-6,-4-14-8,12 41-3,1-14-4,10 11-1,2 1-5,8 8 2,4 2-5,3-1 3,2 7-4,4-6 3,1 2-4,0-7 3,-4-6-3,-2-1 4,-1-8 3,-6-4-2,-5-3 2,-8-15-9,2 15-43,-23-22-111,0 0 0,0 0-18,-15-1-9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8:39.3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17 61,'0'0'124,"0"0"12,0 0-64,0 0-7,21-3-1,-21 3-1,27-4-8,-27 4-9,35-5-10,-16 0-11,15 5-9,0 0-4,7 0-7,1 0-2,10 4-2,8-3 0,2 3-1,11-3-1,1 6 2,8-6-2,2 5 0,10 1 1,5 4-6,-2-1 5,4 0-4,11 0 4,0 1-6,7-1 6,8-3-4,2-1 3,5 1 1,3-6 0,-1 2 1,4 0-1,0-3 1,-1 4 0,3 0 0,0-4 0,4 0 1,-3 0-1,2 0 1,4 0-1,-1 1 1,-4-1-1,-7 4 1,-3-3 0,-6 3 0,-9 0 0,-7-4 0,-12 4 0,-6-4 0,-12 0 1,-4 0 0,-9 0-2,-7 0 1,-6-4-2,-12-5-60,-7 4-83,-3 1-3,-34 4-18,32-10-1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31:52.5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4F1B0CE-35C7-40D8-A84F-088EE939FBEA}" emma:medium="tactile" emma:mode="ink">
          <msink:context xmlns:msink="http://schemas.microsoft.com/ink/2010/main" type="writingRegion" rotatedBoundingBox="12167,13978 12476,16689 11648,16783 11339,14072"/>
        </emma:interpretation>
      </emma:emma>
    </inkml:annotationXML>
    <inkml:traceGroup>
      <inkml:annotationXML>
        <emma:emma xmlns:emma="http://www.w3.org/2003/04/emma" version="1.0">
          <emma:interpretation id="{DD9BC752-95F5-4A2F-9BEC-5020926E5A31}" emma:medium="tactile" emma:mode="ink">
            <msink:context xmlns:msink="http://schemas.microsoft.com/ink/2010/main" type="paragraph" rotatedBoundingBox="12167,13978 12476,16689 11648,16783 11339,14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D201D4-BEF7-46EB-B988-EBBBA2DA3DCF}" emma:medium="tactile" emma:mode="ink">
              <msink:context xmlns:msink="http://schemas.microsoft.com/ink/2010/main" type="line" rotatedBoundingBox="12167,13978 12476,16689 11648,16783 11339,14072"/>
            </emma:interpretation>
          </emma:emma>
        </inkml:annotationXML>
        <inkml:traceGroup>
          <inkml:annotationXML>
            <emma:emma xmlns:emma="http://www.w3.org/2003/04/emma" version="1.0">
              <emma:interpretation id="{01A32EB6-B9E9-4A36-B2E1-FEAE185278A3}" emma:medium="tactile" emma:mode="ink">
                <msink:context xmlns:msink="http://schemas.microsoft.com/ink/2010/main" type="inkWord" rotatedBoundingBox="12167,13978 12476,16689 11648,16783 11339,14072"/>
              </emma:interpretation>
            </emma:emma>
          </inkml:annotationXML>
          <inkml:trace contextRef="#ctx0" brushRef="#br0">-5696 127 11 0,'8'0'5'0,"-12"56"-1"16,4-45 2-16,0 3-6 15,4 4 0-15,-4-1 1 16,4-3 1-16,0 8-2 16,-4-1 0-16,0-4 1 0,0 12 1 15,0-12 0-15,0 1 0 16,0-4 0-16,0-3 1 16,4-1-7-16,8 4 0 15</inkml:trace>
          <inkml:trace contextRef="#ctx0" brushRef="#br0" timeOffset="14637.11">3653-577 16 0,'0'-7'8'0,"8"-11"-3"16,-4 11 4-16,4-4-9 0,0-3 1 15,4-3-1-15,0-4 1 16,4-1-1-16,7 5 0 15,5-8 0-15,4-7 1 0,0-3-1 16,0-4 1-16,-1 4-1 16,5 0 1-16,-4 10-1 15,-4 0 1-15,-5 8 0 16,-3-1 0-16,-4 4-4 31,-8 7 1-31,0 0-4 16,0 7 1-16</inkml:trace>
          <inkml:trace contextRef="#ctx0" brushRef="#br0" timeOffset="14218.48">3673-1057 12 0,'0'0'6'0,"0"-4"-2"15,0 4 7-15,4 4-11 16,0 0 0-16,4 3 1 15,0 3 0-15,0 4-2 16,4 4 1-16,4 3 0 0,-1 0 1 16,5 0-1-16,4 4 0 15,0 0 0-15,0-4 0 16,0-3 0-16,-1 3 0 16,1-4 0-1,-4 1 1-15,-4 0 0 16,0-1 0-16,0-3 0 15,-4-3 1-15,-5 0-1 16,1-4 1-16,-4 0 0 16,0-4 1-16,0 1 0 0,0-1 0 15,-4-3-9-15,0 0 1 16</inkml:trace>
          <inkml:trace contextRef="#ctx0" brushRef="#br0" timeOffset="15328.26">4201-736 11 0,'-4'0'5'0,"16"-14"1"0,-8 10 5 16,4 1-13-16,0-1 1 15,0 1-1-15,0-4 1 16,3 7 1-16,1-4 1 0,0 1-2 16,0 3 1-16,0 3 0 15,0 4 1-15,0 0 0 16,-4 4 0-16,-8 3 0 15,-4 4 1-15,-4-1 0 16,0 1 0-16,0 3-1 31,0 0 1-31,0 0-2 16,-4-3 1-16,0 0-1 0,-4 3 1 16,1-3-2-16,3-1 1 15,0-3-1-15,8 7 1 16,-4-10-1-16,4 3 1 15,4-3-1-15,0-8 0 0,4 4 0 16,4-3 1-16,4-8-1 16,-4 8 1-16,0-8 0 15,4-3 0-15,-1 4 0 16,5-4 0-16,4 0 0 16,0 0 1-16,4 3-1 0,0 0 0 15,-1-3 0-15,-3 4 0 16,0 3 0-16,0-4 0 15,-4 4 1-15,-4 0 1 16,0-7 0-16,-4 4 0 16,-4 6-7-16,-4 4 1 15</inkml:trace>
          <inkml:trace contextRef="#ctx0" brushRef="#br0" timeOffset="1094.77">-5819 1019 21 0,'4'-7'10'0,"16"0"-9"0,-13 4 9 0,5 3-11 15,4-4 1-15,-4-3 0 16,4 7 0-16,0-3 0 16,0 3 0-16,0 0 0 0,0 3 0 15,-1 1 0-15,1 3 0 16,-4 3 0-16,0 1 1 16,-4 0 0-16,-8 3 0 15,0 3 0-15,-4 5 0 16,-4 2 0-16,-4 4 0 0,0 4-1 15,4-4 1-15,-4 4-1 16,1 0 0-16,-5-4 0 16,0 0 1-16,-8-3-1 15,12 0 0-15,-4-11-1 16,4 0 1-16,0-3 0 16,4-1 0-16,1-3 0 15,-1 7 0-15,4-10-1 16,0 6 1-16,4-10-1 15,0 7 1-15,8-7 0 16,-8 0 0-16,11 0-1 16,1 0 1-16,8 0 0 15,-4-7 1-15,0 7-1 16,8-10 0-16,0 10 0 16,-8-4 0-16,11 4 0 15,1 4 1-15,0-4-1 16,0 0 0-16,-5 7 0 15,-3-4 1-15,0-3-1 0,-4 7 1 16,-4-7 0-16,-4 0 1 16,0 0-2-16,-8 0 1 15,0 0-7-15,-4 0 0 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8:39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0 234 154,'0'0'149,"0"0"-6,0 0-40,0 0-43,28 0-12,-28 0-1,20 0-3,-20 0-3,28-12-9,-28 12-6,41-15-8,-16 2-4,12 7-5,1-1 0,9 0-4,0-1-1,8 3-1,1 2-1,8-1-1,5 3 0,11 1 0,4 0-2,14-2 1,4-2 1,8-3-2,9 7 1,9-7-1,4 0 1,8 6 0,3-4 0,5-2-1,5 5 0,3 2 1,6-1-1,3-3 1,2 1-2,1 3 2,6-1 0,-2-3 1,10-2-1,5 2 1,-3-1 0,-2 0 2,-1-3 0,3 2-1,-3-1 1,-3 7-1,-11-7 1,-1 5 1,-10-2-2,-7 2 0,-5 0-1,-10-1 0,-12 0 0,-12-2 0,-13 5 0,-13 0-2,-15 0-4,-13-9-23,-2 9-130,-30 0-6,-24 0-15,0 0-13,0-18-7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8:39.3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-5843-2243 96,'4'16'133,"-4"-16"-41,0 0-2,28-2-1,-20-15-33,20 7-11,-14-11-12,20 10-1,-9-18-12,18 7-4,-5-5-9,11-1-2,1-3-6,6 0 1,-2-3 3,0 4-3,-2 3 2,-10 1 0,-8 5 6,-6 8 1,-28 13 2,22-13 1,-22 13 3,0 0 2,-14 0-1,5 20-1,-12-7-4,6 15-1,-7-1-4,6 7 2,-4-4-5,2 10 3,5 1 1,1 4-6,2-1 5,8 2-7,2-2 7,0 0-7,2-2 7,9-1-8,4-10 2,7-7 1,3-5-1,5-10 2,8-9-1,9-4 0,6-20 1,4-6-2,8-6 3,-6-8 0,-2-1-7,-2-3 6,-10 0-5,-11 0 5,-13 1-5,-8 6 4,-12-1-4,-1 13 1,-7 1 4,-9 3-3,-3 10 2,0 1-1,-1 7 0,4 1 0,16 6-1,-25 0 2,25 0-2,0 0 2,-6 18-1,6-18 2,12 14 1,4-4 1,6-5 0,3 3 1,5-8 0,5 6 0,0-6 0,5 0-2,0 0-3,-6 0-24,16 0-130,-17-6-11,-2-7-11,-10 3-20,-9-9-1</inkml:trace>
  <inkml:trace contextRef="#ctx0" brushRef="#br0" timeOffset="1">-3593-3337 86,'0'0'142,"0"0"-7,0 0-40,-20-3-21,33 6-7,-13-3-17,26 3-4,-26-3-9,46 17-8,-20-4-1,21 9-17,-4-8 5,10 10-12,3-7 8,9 7-12,-4-7 2,1 4-4,-3-7 1,-9 7 2,-4-7-1,-8-1 1,-10 1-2,-6-1 2,-22-13-1,22 20 1,-22-20-1,0 0 2,0 22-1,0-22 0,-9 6 0,9-6 0,-28 8 0,9-2 0,0 1-1,-2 0 1,1 5-1,-2-3 1,0 2-1,-3 2 2,0 4-2,1-3 1,-2 0-1,-1 0 1,5-1-1,-2 2 1,2 2-3,-3-14-26,6 14-121,2-6-7,-7 0-13,8-5-12</inkml:trace>
  <inkml:trace contextRef="#ctx0" brushRef="#br0" timeOffset="2">-726-2624 42,'0'0'97,"0"0"2,-23 11-9,23-11 1,-17 5-11,17-5-5,0 0-11,0 0-10,0 0-13,6-12-15,10-10-9,16-7-12,8-11-1,8-8-10,14-2 0,4-10-9,14 5 5,-10-1-5,4 7 3,-15 3-4,0 11 6,-23 6 6,-8 10 3,-28 19 4,0 0 3,0 0 5,-20 0-1,-4 20 4,-16 6-1,10 15 0,-15-4 3,13 17 2,-12-5-6,16 14 4,-3-4-6,12 6 3,0-11-4,15 7 3,2-19-4,8 3 1,13-21-2,9 2 0,10-22-1,8-4-2,7-8 1,7-14-3,2-13 2,3-12-4,-2-8 3,-3-1-4,-7-1 5,-7-2-5,-11 3 5,-9 7-3,-9 2 3,-7 12-2,-9 6 1,-1 4-1,0 25-4,-11-24-8,11 24-34,-21 3-112,21-3-11,-10 27-7,7-8-19,0 4 0</inkml:trace>
  <inkml:trace contextRef="#ctx0" brushRef="#br0" timeOffset="3">84-2105 293,'0'0'163,"12"0"-12,-11-21-90,33 21-5,-22-31-5,29 21-6,-18-25-20,24 15 0,-8-15-13,11 4 4,-3-12-10,4 8 3,-7 0-9,2-1-9,1 18-37,-19-10-113,0 7 0,-10 1-19,-2 5-7</inkml:trace>
  <inkml:trace contextRef="#ctx0" brushRef="#br0" timeOffset="4">397-2587 277,'0'0'158,"0"0"-1,0 0-98,0 0-7,0 0-2,10 45 1,-10-45-13,0 44-10,0-22-11,8 12-2,-5-10-7,7 7 0,-3 1 2,5 1-9,-2-2 6,1-3-7,-2-1 6,-2-6-9,0 1 4,-7-22-19,21 36-115,-21-36-28,0 0-14,0 0-8,0 0-16</inkml:trace>
  <inkml:trace contextRef="#ctx0" brushRef="#br0" timeOffset="5">1090-3056 346,'0'0'170,"0"0"-12,-18 0-75,28 15-36,-10-15-8,20 20-8,-20-20-12,35 25-4,-12-15-7,10 10-1,1-5-3,4 4 0,1-4-3,0 5 2,5-6-3,-1 5 1,-5-3-1,-3 5 1,-3-3-2,-5-2 1,-8-2-1,-7 6 2,-12-20-1,9 21 1,-9-21-1,-6 22 1,6-22 0,-31 19-1,10-6 0,-5 1 1,-2 1-2,-2 7 2,-3-2-2,-4 5 2,0-3-1,2 7 1,2-10-1,2 3 1,8-2-1,2-7 1,21-13-2,-25 21-5,25-21-25,0 0-130,0 0 3,14 6-22,11-7-3,1-17-14</inkml:trace>
  <inkml:trace contextRef="#ctx0" brushRef="#br0" timeOffset="6">2263-2927 272,'0'0'160,"0"0"-4,0 0-74,-23 0-25,23 23-11,-21-11-11,18 18-6,-20-4-9,14 17 0,-16-3-6,10 14 1,-7-3-6,5 9 3,-3-4-6,12 0 2,0 2-1,8-4-5,3-7 4,16-11-6,14-7 5,9-8-8,10-12 8,2-9-6,9-5-6,4-18 8,-1-8-7,0-5 5,-6-6-4,-5-7 5,-8-6-3,-6 0 2,-12-7 5,-10-2-3,-11-3 5,-8 10-3,-24-3 4,-10 5-3,-16 11 2,-4 7-4,-12 15-9,-15 1-150,12 18-11,-5-1-10,5 4-20,2 14-6</inkml:trace>
  <inkml:trace contextRef="#ctx0" brushRef="#br1" timeOffset="7">-7425 116 75,'0'0'78,"0"0"4,20 0 0,-20 0-4,0 0-6,0 0-9,0 0-6,0 0-9,0 0-10,0 0-8,0 0-3,0 0-3,0 0-2,0 0-2,0 0-3,0 0-2,-12-5-2,12 5-2,-14 3-1,14-3-1,-27 11-1,8 0-2,19-11 0,-35 23-1,16-5 0,-8 2-1,1 1 1,-8 9-2,5-2 1,-10 0-3,3 4 2,-4-4-2,2 0 1,1-6-3,0 2 3,2-6-3,2-1 2,5-2-1,1-6 0,0 4 0,6-7 0,2 2 0,19-8 1,-26 10-1,26-10 1,0 0 0,0 0 1,-16 9-1,16-9 0,0 0 2,0 0-1,0 0 0,0 0 0,0 0 1,0 0-1,0 0 2,9 0-1,-9 0 1,19 0-1,-19 0 0,26-5 0,-26 5-1,35 0 1,-11 0-2,-2 0 0,4 5-1,1-1 0,-4 5 0,2 1 0,2 3 0,-1 0-3,-4 5 7,3-1-6,-4 4 7,1-2-7,-3-2 6,0 2-6,2-6 7,-21-13-5,26 20 0,-26-20 0,21 15 0,-21-15 0,0 0 0,0 0 2,0 0-1,16 13 1,-16-13 0,0 0 0,0 0 0,0 0 0,0 0-1,0-11-7,0 11-51,0 0-107,0 0-13,0 0-7,-16-17-22,16 17 4</inkml:trace>
  <inkml:trace contextRef="#ctx0" brushRef="#br1" timeOffset="8">-6458 1354 106,'0'0'148,"0"0"-21,11 3-26,-11-3-16,0 0-10,0-18-20,16 18-8,-16-22-6,13 14-11,-7-12-7,10-1-9,2-4-3,4-5-5,6-3-1,6-3-4,5 0 0,7-5-4,4 2 2,1 3-3,2-2 2,-4 1-2,-2 8 3,-7 1-3,-7 4 4,-5 1-1,-7 9 1,-3 1 0,-18 13 1,22-22 0,-22 22 1,0 0 0,0 0 1,0 0 0,0 0 0,0 0 1,-21-6-2,21 6 2,-26 17-1,26-17 2,-31 33-2,17-9 2,-3-2-1,1 11 2,-1-3-3,3 1 3,-1 3-3,3 4 2,-1 2-3,6 2 2,1-5-3,1 2 2,5 0-2,0-1 2,3-2-3,6-5 2,3-3-1,4 0 1,3-8-1,2-3 1,4-6-1,3-4 0,-2-7 0,4 0 0,2-7 1,0-14-2,2-6 3,1-6-3,5-3 2,-6-10-3,0 0 3,0-4-3,-6 2 3,-2-4-3,-4 5 2,-3 0-2,-6 4 3,-5 6-3,-2 4 3,-5 3-2,-1 6 2,0 5-3,0 19 3,-7-23-3,7 23 1,0 0 0,-19-11 0,19 11 0,0 0 0,0 0 0,0 0 0,-2 14 1,2-14-1,9 13 1,-9-13 1,24 15 1,-24-15-2,32 11 2,-14-9-1,7 0 0,1-2 0,8 0 2,0-4-4,1-3 1,0 0-1,-1-3 0,-3 5-3,-9-5-11,10 12-115,-32-2-37,0 0-14,0 0-9,0 0-18</inkml:trace>
  <inkml:trace contextRef="#ctx0" brushRef="#br1" timeOffset="9">1 634 295,'-19'0'158,"19"0"-5,0 0-100,0 0-17,12-9 1,-5-15-15,24 11-2,-6-17-12,18 6 1,4-14-7,10-6-1,4-7 4,2-1-7,5-7 5,-1-3-5,-1 6 4,-7 8-4,-13 4 4,-9 6-3,-11 16 3,-26 22-1,13-20 4,-13 20 2,-17 7 1,-2 14 3,-9-1 0,7 15 4,-11-2-1,11 10 2,-8-2-3,11 12 1,-4-5-5,9 10 3,-2-7-6,8 1 3,2 0-1,5-4-5,6-6 4,9-6-5,5-8 6,7-4-8,5-13 7,8-4-7,1-7-3,8-15 7,4-9-6,3-9 5,4-12-6,-1-4 5,-2-12-4,-4-8 4,-6 6 1,-7-5-4,-12 6 4,-9 12-5,-10 3 4,-9 11-2,0 9 1,0 27-4,-24-13-8,-1 7-37,25 6-118,-29 11-5,17 12-12,-1-5-14,7 6-8</inkml:trace>
  <inkml:trace contextRef="#ctx0" brushRef="#br1" timeOffset="10">1022 1061 432,'0'0'166,"0"0"-8,-10-14-109,23 14-6,-13-13-9,18 4-9,-18 9-7,32-25-5,-14 3-3,8 0-4,5-6-1,6-4-4,3-1 2,4-3-4,0 1-2,0-6-6,7 6-15,-14-19-30,19 21-108,-21-4-7,8 3-11,-12 0-14</inkml:trace>
  <inkml:trace contextRef="#ctx0" brushRef="#br1" timeOffset="11">1278 486 493,'0'11'162,"0"8"4,0-19-133,0 41-4,0-19 3,13 11-13,-8-5 0,11 8-10,-9-2 5,2 7-8,-3 0 4,3 1-4,-5 0-4,4-6 1,-3 3-2,1-6 1,0-6-4,-3-10 1,4 2-9,-7-19-28,0 0-129,0 0-6,0 0-12,-7-11-11,7 11-9</inkml:trace>
  <inkml:trace contextRef="#ctx0" brushRef="#br1" timeOffset="12">2388 159 335,'12'18'168,"-12"-18"-8,0 0-71,-1 20-45,-29-20-5,14 24-12,-19-7-11,2 7-1,-14-3-5,2 10-1,-10-7-3,1 2 0,-2-4-2,3-1 2,2-7-2,8 7 0,3-15-1,12 6 1,6-4 0,22-8 0,-19 8-1,19-8 0,0 0 0,25 17-1,-3-13 0,6 4 1,6-3-1,1 6 0,4-3 0,2 7-1,-2-2-1,3 1 1,-3 7 3,1-1-6,-3-3 5,0 2-6,-4 0 7,-2-6-7,0-4 9,-3-2-9,-3 0 3,-7-7 1,-18 0 0,23 0-1,-23 0-1,0 0-3,0 0-9,-11 0-25,11 0-132,0 0 2,-17 0-19,17 0-6,0 0-13</inkml:trace>
  <inkml:trace contextRef="#ctx0" brushRef="#br1" timeOffset="13">2922 238 300,'0'0'159,"0"0"-4,0 0-81,-9 11-31,-8-5-1,17 22-7,-18-15-8,12 22-2,-16-7-5,10 10 0,-14-3-5,7 8 2,-9-2-1,9 5-5,-3-4 2,8 2-7,6-8 3,8 3-7,3-4 5,16-7-7,7-8 2,8-7 1,3-2-3,8-7 0,2-4 2,0-7-2,1-10 1,0-6-1,-1-6-4,-1-6 5,-5-4-4,-1-5 5,-7-4-5,-3 0 5,-5-8-4,-12 6 5,-10-2 0,-3 4-3,-15 5 4,-10 1-3,-11 2 2,-7 12-2,-7 9-5,-12-11-56,9 30-108,-9-1-11,8 1-10,1 3-19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9:19.6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13 25,'20'0'102,"-20"0"0,0 0-39,34 0-2,-17-7-12,13 7-4,-5 0-8,13 0-5,-3 0-9,16 0-6,1 0-6,9 0-4,9 0-3,6 0-1,13 0 2,5 3 1,9 1 0,5-4 1,3 0-1,12 7 0,5-4 0,9 0 1,6 1-3,7-1 0,4 1-1,10 2 1,8-3-1,10 1 0,1-1 0,7-2 0,2-1 0,10 0 0,2 0-1,1 4-1,-2-4 1,6 0-1,-3 1 0,-1 0 1,-4 2-1,2 1 0,-5 0-1,-1-2 2,-5 2-2,-3 2 1,-12-2-1,1-1 1,-8 0-1,-7-2 1,-8-1 0,-5 0-1,-7 0 1,-5-1-1,-8-5-1,-10 0-10,-1 6-37,-13 0-86,-21-9 0,0 8-19,-26-11 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9:19.6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1941 5159 300,'0'0'169,"17"-15"-16,-1 20-56,-23-18-14,17 16-28,-10-3-18,0 0-9,-10 0-7,10 0-3,0 0-4,-23 7-2,6-1-3,1 7-1,-7-3-3,2 4 0,-7 2-2,0 5 0,-1-2 0,1 2-3,-2-2 0,2 3 0,3-2 0,3 0 0,5-1 0,4 2 0,3-7 0,10-14 0,-13 29 0,13-29 0,-4 24 0,4-24 0,0 18 0,0-18 0,17 15 0,-17-15 0,23 13 0,-6-1 0,0-3 0,6 4 0,0 0 0,1 1 0,2-1 0,0-2 0,0 1 0,-1-2 0,1-1 0,-6 0 0,-3 1 0,-17-10 0,29 13 0,-29-13 0,16 8 0,-16-8 0,0 0 0,0 0 0,0 0 0,0 0 0,6 19 0,-6-19 0,0 0 0,0 0 0,0 0-154,-12-6-24,12 6-3,-33-14-23,33 14-7</inkml:trace>
  <inkml:trace contextRef="#ctx0" brushRef="#br0" timeOffset="1">2675 5303 327,'0'0'128,"9"-13"-6,8 19-49,-21-17-6,4 11-12,0 0-12,10 0-12,-10 0-6,0 0-5,0 0-3,0 0-2,-19 0-2,19 0-1,-24 0-3,24 0-1,-35 0-1,14 5-2,-8-2-1,-1 3-1,-8 1-1,-5 3 0,-5 0-2,-4 0 1,-4 1-1,-3 2 1,2-2-1,0 2 1,6-4-1,1-1 1,9-3-1,4 0 1,8-3-1,5-2 0,5 0 0,19 0 0,-23 0-2,23 0-1,0 0-2,0 0-4,0 0-7,-15-26-22,25 19-129,-10 7-3,0 0-12,1-21-14,-1 21-2</inkml:trace>
  <inkml:trace contextRef="#ctx0" brushRef="#br0" timeOffset="2">1612 6277 437,'0'0'163,"0"0"-46,-1-19-66,22 18-6,-4-26-14,19 7-14,0-10-6,10 2-4,-2 1-2,7-6-2,-1 4 2,3 1-3,-7 3 2,-4 4-2,-7 1 0,-6 6 1,-7 2 0,-22 12 2,20-5 0,-20 5 1,0 0 0,-10 18 2,10-18 0,-32 39 1,12-17-2,3 5 1,0 0-2,4 11 2,1-8-3,8 8 1,3-6-3,1-1 2,13-6-4,5 0 2,6-5-1,5-12-1,3-2 1,3-6-1,3-6 0,0-7-2,1-7 3,-2-7-2,0 0 1,0-7-2,-2 0 3,-4-4-3,-4 1 3,-4-1-2,-5 5 2,-7 5-2,-7 3 1,-1 4-3,-3 21-2,-4-28-17,4 28-149,0 0-2,0 0-15,-16 0-9,16 0-16</inkml:trace>
  <inkml:trace contextRef="#ctx0" brushRef="#br0" timeOffset="3">2807 6347 276,'0'0'164,"18"-26"-4,-18-5-89,16 31-5,-17-29-3,12 26-19,-14-24-8,3 27-8,-1-28-4,1 28-5,-13-26-4,13 26-4,-23-20-2,23 20-1,-31-5-1,31 5-1,-35 0-1,18 13 1,-2-1-1,1 2-5,1 0 0,0 12 0,1 0 0,0 2 0,0 5 0,2 6 0,-2 1 0,2 1 0,0 6 0,1-4 0,0 1 0,-1-4 0,1 0 0,0 1 0,0-4 0,0-8 0,2-5 0,2-4 0,9-20 0,-11 30 0,11-30 0,0 0 0,0 0 0,0 0 0,0 0 0,0-10 0,0 10-5,0-40-42,0 40-126,4-34-8,-1 17-7,-3-6-15,0 23 3</inkml:trace>
  <inkml:trace contextRef="#ctx0" brushRef="#br0" timeOffset="4">2340 6619 404,'0'0'173,"0"0"0,-28-26-89,43 35-16,-15-9-22,0 0-14,26-1-7,1 1-7,-1 0-18,8 0 0,2 0 0,4-3 0,0-2 0,0 0 0,1 3 0,-9-6 0,6 8-8,-17-3-172,1 0-1,-22 3-15,20-14-13,-20 14-13</inkml:trace>
  <inkml:trace contextRef="#ctx0" brushRef="#br1" timeOffset="5">147 3944 290,'0'0'177,"5"-20"-10,-5 20-56,-11-10-37,15 23-23,-17-13-15,12 21-13,-15-5 0,8 12-10,-7 3 3,5 4-9,-4 5 2,1 0-2,0 6-6,-1 3 2,0-4-3,-1 9 2,-2-6-3,3-3 3,0-3-4,1-7 3,1-5-1,5-7 1,1-5-1,6-18 1,0 0-1,0 0 0,0 0 1,0 0-1,5-13 1,-3-6-2,4-3 2,0-2-2,-5-4 2,-1 3-2,0 3 2,-5-4-1,-8 11 1,-2-5-1,-3 6 0,-2 4 1,-3 2-1,0 3 0,-3 1 0,3 4 1,-1 4-2,3 6 2,-2-1-1,3 9 1,4-2 0,2 7 0,2-1 0,6 5 1,5-1-2,1 1 0,3 1 0,10-1 0,2-1 0,6-7 0,1 2 0,4-7 0,0-2 0,4-6 0,-3-3 0,-4-3-2,7 4-18,-17-21-62,13 14-90,-26 3-8,37-21-11,-20 2-15</inkml:trace>
  <inkml:trace contextRef="#ctx0" brushRef="#br1" timeOffset="6">-792 3602 319,'0'0'170,"0"0"-28,0 0-51,19 11-11,-19-22-28,17 11-18,-17 0-9,34 0-6,-8-2-5,13 2-2,3-5-3,16 5-4,3-3 0,16 1-2,8-1-1,5-2-1,3 2 0,3-2-1,0 4 0,-3-3 0,-2 3 0,-5 1 0,-1-3 0,-4 0-1,2 3 1,-4-2 0,-2-2 0,-2 3 0,-5-5 1,-7 4-1,-2-4 1,-8 1-1,-7 3 2,-6-4 0,-7 0 0,-2 0 0,-3-1 0,0 3 0,-2-5 0,0 7 0,-1-4-1,3 6-1,-4-1 2,-3-1-1,-3-1 0,-18 3 0,17 0-4,-17 0-5,0 0-17,-35-7-142,35 7-6,-41-14-12,21 11-15,-6-8-6</inkml:trace>
  <inkml:trace contextRef="#ctx0" brushRef="#br1" timeOffset="7">161 4499 480,'0'-26'167,"0"26"-7,30-22-129,-21-3-5,16 14-7,-6-12-4,8 6-7,-1-4-1,5 2-4,-2-5 1,3 5-3,-1-1 3,-4 2-1,-5-3 3,-1 12 2,-21 9 0,23-18 2,-23 18-1,0 0 2,0 0-2,0 0 0,0 0-2,-13 8-1,13-8-3,-20 36 0,7-14 0,0 5 0,2 5-3,1 2 0,1 0 0,2 1 0,4 3 0,3-4 0,0-4 0,2-3 0,9-4 0,2-9 0,3-2 0,5-8 0,5-4 0,4-3 0,3-11 0,0-9 0,1-6 0,-1 2 0,-3-6 0,-3 1 0,-5-3 0,-4 0 0,-5 2 0,-6-1 0,-2 10 0,-4-5 0,-1 10 0,0 5 0,0 14 0,-6-21 0,6 21 0,0 0 0,0 0 0,0 0 0,0 0 0,0 0 0,0 0 0,8 14 0,-8-14 0,31 13 0,-11-7 0,4 0 0,1-2 0,3 0 0,0-3 0,-3 1 0,4 9 0,-29-11-171,27 0-9,-27 0-8,17-7-19,-17 7-8</inkml:trace>
  <inkml:trace contextRef="#ctx0" brushRef="#br1" timeOffset="8">1113 3331 381,'0'0'174,"0"0"-15,-19-24-98,30 31-2,-11-7-12,0 0-10,0 0-13,0 0-5,0 0-5,26 10-3,-26-10-2,27 13-3,-9-6-2,6 3-1,7-4-2,2 6 1,6-3-2,1-2 1,4 6-1,-2-1 0,1 1 0,-5 0 1,-2-4-2,-4 4 2,-5 1-1,-3-1 0,-7-5 0,-17-8 1,26 19-1,-26-19 0,0 0 1,7 13 0,-7-13-1,0 0 1,-17 13 0,0-2 0,-2-1-1,-2 1 2,-4 2-2,1 3 2,-2-1-2,1 3 0,-1 3 0,2-7 0,2 1 0,2 2 0,1-3 0,-1-9-17,20 12-144,-17-13-17,17-4-4,-28 0-22,28 0-5</inkml:trace>
  <inkml:trace contextRef="#ctx0" brushRef="#br0" timeOffset="9">1931 1924 465,'0'0'185,"0"0"-14,0 0-96,0-20-18,0 20-21,0 0-11,0 0-16,0 0-9,-20-5 0,29 5-161,-9 0-20</inkml:trace>
  <inkml:trace contextRef="#ctx0" brushRef="#br0" timeOffset="10">1626 2306 361,'7'-19'160,"-7"19"-5,42-21-107,-33-3-2,23 14-15,-14-15-6,10 17-6,-9-12-2,8 7-2,-8-2-2,2 5 0,-21 10-1,26-15-1,-26 15-1,0 0-2,0 0-1,0 0 0,0 0-1,-9 6 0,9-6-3,-24 30 1,11-11-2,4 2 1,1 2-1,6-1 1,2 1-3,0 0 2,6-6-1,-6-17 1,30 28-1,-10-20-1,2-7-3,-1-1-11,12 8-64,-13-16-90,4-4-9,-11-11-10,2 5-18</inkml:trace>
  <inkml:trace contextRef="#ctx0" brushRef="#br0" timeOffset="11">680 2325 320,'0'0'170,"0"0"-12,-7-31-82,24 31-18,-14-22-19,26 11-14,-12-11-7,19 4-8,-6-7-1,10-5-2,3 1-9,4-4 6,3-6-7,-1 7 5,-3-3-6,-3 2 7,-8 8-7,-5 3 5,-8 3 3,-6 10 1,-16 9 0,0 0 1,0 0 0,0 0 0,-9 0 0,9 0-2,-27 14-1,14 5 0,-1-2-2,-2 8-1,3-1 7,3 3-7,0 0 7,3 3-6,4-3 7,3 5-7,0-8 6,6-1-3,4-6-3,7-1 2,2-3-2,1-6 0,2-5 0,4 0 0,0-2 0,1-2-1,-1-6 1,0-1-2,-1-6 3,3-2-2,-1-6-4,-1-6 6,-2 1-5,-1-4 5,-3 0-5,-3-1 5,-6 2-6,-3 2 6,-7 4 0,-1 4-2,-4 3 1,4 18-1,-20-14-1,20 14-2,-22 0-11,4-6-33,18 6-116,-15 10-12,15-10-5,-4 23-21,4-9 6</inkml:trace>
  <inkml:trace contextRef="#ctx0" brushRef="#br0" timeOffset="12">-44 2617 254,'0'0'164,"19"-8"-11,-19 8-87,0 0-3,0 0-8,0 0-13,0 0-19,-19 0-5,19 0-2,-44 13-2,20 1 0,-15-1-3,3 6 0,-7-2-3,0 6-1,-4-6-2,6 2 0,-5-1-1,2-2 0,-1 2-1,5-4 0,6 1-1,4-3 1,5 0-3,5-3 2,20-9-1,-24 20 0,24-20 0,-1 17 0,1-17-2,0 0 3,21 21-1,-1-11 1,4-1-1,7 1 1,4 1 4,7 2-8,2 2 8,5-2-8,4 1 7,4 1-7,0 2 7,-2-4-8,-4 3 2,-5-5 3,-7-2-3,-7-1 2,-9-2 0,-23-6 2,26 7 0,-26-7 0,0 0-1,0 0 1,0 0-3,-16-7-17,16 7-150,0 0-3,-17-16-17,17 16-10,-16-24-15</inkml:trace>
  <inkml:trace contextRef="#ctx0" brushRef="#br2" timeOffset="13">15 326 88,'0'0'149,"0"0"-26,-16-26-17,16 26-18,0-19-8,22 19-20,-22-14-17,21 13-19,-4-15-8,11 3-3,6-4-7,6 2 1,9-4-11,1-6 9,6 3-9,-2-4 8,-1 6-8,-6 0 3,-5 6-12,-18-9-86,-1 13-37,-5 1-23,-18 9-2,12-17-17</inkml:trace>
  <inkml:trace contextRef="#ctx0" brushRef="#br2" timeOffset="14">286-125 202,'0'0'133,"0"0"11,0 0-81,12 0-12,-12 0-9,8 17-2,-8-17-2,15 31-3,-15-31-12,15 41-8,-7-18-7,9 3-1,-4 5 3,3-2-9,-2 4 7,5-6-8,-6 1 8,4-1-9,-7-8 9,3 4-11,-13-23 4,14 24-1,-14-24-5,0 0-10,22 27-85,-22-27-43,0 0-17,0 0-6,0 0-13</inkml:trace>
  <inkml:trace contextRef="#ctx0" brushRef="#br3" timeOffset="15">-10798 3104 385,'-16'-8'176,"16"8"-15,-23-17-83,33 24-25,-10-7-16,0 0-9,0 0-10,0 0-5,0 0-3,0 0-1,0 0-2,21 0-1,-21 0-2,32 6-1,-12-2 0,0 3-1,6-4 0,1 4-1,0-1 0,3 1-1,-1-1 1,2 2 0,-5-2-1,-2 5 0,1-5 0,-7 1 0,1-1 0,-19-6 0,26 11 0,-26-11 1,0 0-1,0 0 1,0 0 0,0 0 0,0 0-1,0 0 1,0 0 0,-6 16-1,6-16 1,-24 8-1,24-8 0,-26 9 0,26-9 0,-32 20 0,15-9 0,-3 2 0,0 1 0,-3 1 0,2 6 0,1-4 1,-3 0-2,6 3 2,-3-4-2,1 1 1,5-5 0,14-12 1,-26 21-1,26-21-2,-17 13-5,17-13-42,0 0-120,-22-13-5,22 13-15,-13-22-15,8 1-8</inkml:trace>
  <inkml:trace contextRef="#ctx0" brushRef="#br3" timeOffset="16">-12743 3327 202,'0'0'159,"0"0"-32,0 0-27,0 0-14,0 0-21,0 0-22,0 0-12,9-9-7,11 9-3,-20 0-5,41-1-3,-14-6-3,12 4-3,7-3-2,1 3-2,9-4 0,7 3-2,3-3 1,11 0-1,1 4 0,5-2 0,6 4-1,3-2 0,1-1 1,4 4-1,-4 0 1,-1-4-1,-4 2 0,0-2 0,-2 4 1,-5-3 0,-2-1-1,-3 1 0,-8-1 0,-2 1 1,-7 0-1,-6 3 0,-9-2 0,-5 1 0,-6 1 1,-8-4-1,-9 4 0,-16 0 1,24-4-1,-24 4 1,0 0-1,0 0 1,0 0-1,13-17-1,-13 17-2,0 0-6,0 0-23,-7-1-124,7 1-11,0 0-8,-26-11-19,26 11 4</inkml:trace>
  <inkml:trace contextRef="#ctx0" brushRef="#br3" timeOffset="17">-11414 2319 520,'-8'-21'177,"-1"5"0,9 16-118,0 0-20,0 0-9,-18-22-11,18 22-17,0 0-2,-6-21-40,6 21-134,0 0-5,0 0-17</inkml:trace>
  <inkml:trace contextRef="#ctx0" brushRef="#br3" timeOffset="18">-11760 2774 75,'7'-17'148,"10"15"-8,5 0-63,-15-17-4,19 17-5,-19-21-8,20 18-17,-14-18-14,13 10-9,-9-11-3,11 3-3,-12 2 0,9 2-2,-13-1 3,7 9 0,-19 9 1,16-17-1,-16 17 1,0 0-1,0 0-1,0 9-1,0-9-5,-13 31-1,4-13-3,4 4 1,-1 4-2,0 1 1,3-1-2,3 2 1,-4-3-1,4-2 1,0 0-1,0-2 1,0-21 0,17 23 0,-17-23-1,29 5-2,-5-5-4,-8-5-8,14 5-38,-17-10-117,2-2 0,-9-6-18,-6 18-7</inkml:trace>
  <inkml:trace contextRef="#ctx0" brushRef="#br3" timeOffset="19">-12636 2668 141,'0'0'156,"0"0"2,0 0-59,25 0-30,-25-19-11,21 14-14,-12-16-16,15 5-11,-3-14-5,7 1-6,-3-3-1,8-5-4,0-3 3,0 1-4,-4 2 2,1 1-2,-3 3 2,-6 9-1,-3 1 4,-18 23-1,15-27 2,-15 27-1,0 0 1,0 0 0,0-18 0,0 18-1,0 0-1,-8 11 0,8-11-2,-16 29 1,12-10-2,-5 5 2,5 3-2,-2 3 2,0 4-2,2-2 2,1 6-3,3-1 4,-1 0-4,1 3 3,0-6-1,0-1 1,7-6-1,6-5 1,1-1-1,10-9 1,-2 0-1,9-11 0,2-1 0,5-1-1,-1-16 0,7-2 0,-5-5 1,-5-10-3,-1-5 3,-2 3-2,-6-8 4,-8 3 0,-6-4 4,-6 9-2,-5-4 3,0 8-2,-3 0 2,-3 11-2,-2-1 0,-4 4-4,12 18-3,-16-19-5,16 19-11,-18-8-50,18 8-101,-12 10-3,11 7-17,1-17-8</inkml:trace>
  <inkml:trace contextRef="#ctx0" brushRef="#br2" timeOffset="20">-689-184 222,'0'0'140,"0"0"-9,0 0-63,0-18-23,20 18-14,-20 0-9,40 5-3,-18-5-6,13 9-2,-2-3-4,6 8-3,-3-1-3,-2 0 1,-2 7-2,-7-2 1,-5-2-1,-3 4 2,-9 0-1,-5 1 3,-3-5 0,-6 4 3,-10-6-2,-4 7 3,-6-6 4,-1 6-4,-6-1 3,0 1-10,0-2 8,2 2-10,2-2 9,3 1-11,4-6 3,4-2-11,8 3-17,-10-3-105,20-12-17,0 0-4,0 0-18</inkml:trace>
  <inkml:trace contextRef="#ctx0" brushRef="#br1" timeOffset="21">-5906 923 286,'0'0'155,"0"0"-36,-33 0-26,33 0-11,0 0-20,0 0-20,0 0-10,0 0-7,0 0-2,0 0-5,0 0-3,0 0-4,0 0-2,0 0-3,0 0 0,0 0-2,10-4-2,-10 4 0,30-3-1,-8 0 0,2 1 1,3 1-2,-1 1 1,2-4-1,4 4 1,1 0-1,-2 0 0,2 0 0,2 0 0,3-2 0,-3 0 0,9-1 0,-3 3 1,8-5 0,1 4-1,3-3 0,0 1 0,4 0 1,0-2-1,-1 5 0,3-4 0,-2 3 0,-4-2 0,1-1 0,-2 4 0,0 0 0,0 0 0,-1 0 1,-1 0-1,7 0 0,2 0 1,-1 0-2,4 0 2,2 0-1,-2 4 0,2-4-1,0 0 1,-3 3 0,-3-3 0,1 0 0,-8 1 0,1-1 0,-3 0 1,1 0-1,-2 0 0,-2 0-1,1 0 1,2 0 0,-3 0 0,-3 0 0,-3 0 0,-2 0 0,-5 0 0,-3-1 1,-7 1 0,-3-3-1,-3 3 1,-17 0 0,23-6-1,-23 6 1,17-5 0,-17 5-1,0 0 0,0 0 0,19-6-2,-19 6-6,0 0-16,0 0-139,0 0-5,0 0-14,0 0-10,-17-20-15</inkml:trace>
  <inkml:trace contextRef="#ctx0" brushRef="#br1" timeOffset="22">-3631 698 347,'0'0'167,"0"0"-11,0 0-77,-24-5-20,24 5-17,0 0-13,0 0-8,0 0-4,0 0-2,0 0-2,0 12-1,0-12-2,0 0-2,17 21-2,-1-11-1,2-1-2,7 1 0,0 1-2,4 2 1,2 0-2,2 1 1,2-1-1,2-2 1,3 2-1,-1-3 1,4 3-1,-1-5 1,-1 0 0,-1-1 0,-6 0-1,-3-4 1,-6 2-1,-5-3 0,-20-2 1,16 7-1,-16-7 0,0 0 1,0 0-2,0 0 2,0 0-1,-15 10 1,15-10-2,-18 9 1,18-9 0,-29 10 1,10-2-1,-1 1 0,-4-1 0,0 5 1,-5-3-1,2 3 0,0-2 0,-2 5 1,-2-3-2,1 4-1,1-3 3,3 3-3,-2-3 3,3-1-2,1 0 7,4-3-6,4 0 6,16-10-4,-23 9 4,23-9-6,0 0 0,0 0 0,0 0 0,0 0 0,0 0-79,0 0-92,0 0-12,-1-14-11,1 14-15</inkml:trace>
  <inkml:trace contextRef="#ctx0" brushRef="#br1" timeOffset="23">-4557 1509 212,'0'0'161,"2"-27"-5,-2-1-58,11 27-27,-17-30-13,6 31-13,0-34-13,0 34-7,-7-33-4,7 33-5,-23-29-1,23 29-4,-35-24-1,15 14-3,-6-1-2,4 5 0,-5-1-1,1 7 0,-4 0-1,3 0 0,-3 0-1,1 7 0,4-1-1,0 7-1,1-1 0,4 3 0,0 2 0,1 0 0,2 4 0,3 3 0,1-2 0,4 5 1,-2 0-2,4 5 2,1-4-2,5 5 2,1-5-3,0 3 3,5-3-2,7-1 2,-1-3-2,5-4 2,1-4-2,2-1 2,1-2-1,3-5 1,0-4 0,1-4-1,-3 0 1,4 0-1,1 0 1,-1-8-1,2-5 1,-5 0-2,2-6 2,-1-1-1,2 0 0,-5-2-1,-2-3 3,-2 2-3,1 0 2,-8 2-2,2 2 2,-2 2-2,-9 17 2,11-24-1,-11 24 0,9-21 0,-9 21 0,0 0 1,0 0 0,0 0 1,0 0-1,0 0 1,0 0 0,0 0 0,0 21-1,-2-4 1,1 3-1,-3 1 0,2 1-1,2 2 2,0 3-2,0-4 2,0 4-2,2-2 2,3-4-1,7-1 1,-1-4-1,5-1 2,10-5-1,-1-4-1,10-5 1,3-1-4,4 0-7,-5-9-26,10 9-129,-15-13-13,-5 3-7,-10-7-22,-3-2-3</inkml:trace>
  <inkml:trace contextRef="#ctx0" brushRef="#br1" timeOffset="24">-8539 2958 288,'0'0'167,"0"0"3,-19-22-75,19 22-18,0 0-28,0 0-14,0 0-10,0 0-9,0 0-5,0 0-3,5 13-1,-5-13-2,23 13-1,-1-6 0,0 0-2,4 6-4,5-4 8,4 4-7,3 0 7,1 0-9,1 0 9,1 0-8,-1-4 7,3-2-4,-10 4-1,0-5 0,-10 1 0,-4-4 0,-19-3 0,20 11-1,-20-11 2,0 0-1,-13 9 0,13-9 0,-35 11 0,14-5 0,-2-3 0,0 8 0,-3-4 0,1 1 0,-1 3 0,-1-1 1,1 1-1,0 2 0,1 0 0,3 1 1,-2-1-1,2-3 0,2 1 0,3-2 0,1 2-1,16-11-7,-24 26-34,4-23-121,20-3-10,-32 4-9,32-4-18,-21-7-5</inkml:trace>
  <inkml:trace contextRef="#ctx0" brushRef="#br1" timeOffset="25">-9227 1751 259,'0'-21'167,"0"21"-15,0 0-72,0 0-10,0 13-14,-15-13-17,15 20-15,0-20-7,0 47-1,-7-23-6,6 12 0,-5-2 0,-1 6-7,0 5 4,1-1-7,-5 4 6,3-3-6,0 2 5,2 0-5,-5-6 1,5 0 2,-3-5-2,4-4 1,-1-7-1,3-4 2,3-21-1,-11 27 0,11-27 0,0 0-1,0 0 1,0 0-1,-15-9 0,15 9-1,-11-29 2,5 11-3,-2-1 2,0-2-1,-3 1 1,2-1-2,-3 2 3,-1 2-3,-6 0 2,5 0-2,-5 6 2,-1-1-2,0 3 2,-4 7-2,-2-4 1,3 6 1,-3 0-1,1 0 2,-1 11-2,4-1 2,-3 3-1,7 1 1,3 3-1,2 4 1,1-1-2,5 5 1,6-1-1,1 1 1,0-4-2,0 4 3,1 1-3,11-7 3,-4 5-2,7-1 1,2-6 0,8 0 1,-2 2-2,7-9 2,3-4-1,0-1 0,2-5-1,2 0 1,-4-1-1,-8-7-2,3 6-4,-13-11-11,15 18-91,-30-5-60,22 0-6,-22 0-15,20-8-11</inkml:trace>
  <inkml:trace contextRef="#ctx0" brushRef="#br1" timeOffset="26">-9078 2327 239,'0'0'165,"-19"0"-10,12-13-79,18 13-15,-11-14-8,15 12-18,-10-14-15,11 4-9,-5-5-2,5 0-4,0-6 1,4 6-1,-10-6 3,7 6-2,-4-2 2,-13 19 0,22-32 1,-22 32 5,14-17-4,-14 17-1,0 0-1,0 0 0,0 0-1,0 0-1,0 21-2,-3-4-4,-4 3 2,1 6 0,2-2-1,2 6 1,1 1-3,1 5 4,0-2-3,0 2 2,1-4-3,5 0 3,0 2-2,2-7 2,4-3-2,-4-5 1,-8-19 0,26 21 0,-7-21 0,-3 0 0,2-9 0,6-6-1,-2-5 2,4 0-2,1-7 1,-3-3-2,-1 2 3,0-7-3,-7 2 2,1 0-2,-9 1 3,-2 1-3,0-1 3,-6 6-3,0 3 2,0 3-1,-6 3 1,6 17-1,-11-29-5,11 29 5,0 0 1,0 0 0,0 0 0,0 0 1,0 0-1,0 0 2,0 0 4,0 0-3,0 13-2,0-13 2,24 11-2,-4-8 0,4-1 0,4-2 0,5 0 0,-1 0-2,1 0-3,0-5-11,14 8-151,-25-3-4,1 0-17,-23 0-10,0 0-16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9:19.6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0 101 225,'0'0'123,"0"0"-1,0 0-39,0 0-13,0 0-4,0 0-10,0 0-12,0 0-10,0 0-8,0 0-6,0 0-5,0 0-2,0 0-3,0 0-3,33 0-1,-7 0-1,7 0-2,7 0 0,8-2-1,15 1-1,3-6 1,13 2-2,2 4 1,15-6 0,3 2-1,7 4 0,5-4 1,2 2-1,-2 0 1,0 1-2,-5 0 2,-7-1-1,-9 0 0,-17 2 0,-7-3 1,-12 4-2,-9-2 2,-14-2 0,-9 1 0,-4-1 0,-18 4 0,16-6 0,-16 6-1,0 0 0,0 0-4,0 0-4,0 0-7,4-27-51,-4 27-100,0 0 1,0 0-22,0 0-2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9:19.6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-1486 1359 254,'6'-24'165,"1"4"-4,18 14-89,-31-35-2,19 31-8,-25-30-9,12 40-16,-7-41-7,7 41-8,-27-36-4,27 36-4,-37-27-2,21 24-3,-10-2-2,3 5-2,0 2-1,3 11-1,0 3-1,3 6 1,-3 0-2,4 11 1,4 5-2,-3 3 1,2 4-2,2 3 3,4 2-3,0 3 2,-1 1-3,-2-6 4,3 0-4,0 3 0,0-4 5,0-7-5,0-6 5,1-1-5,-1-7 5,0-7-6,1-3 7,6-16-3,0 0-2,-7 16 1,7-16-3,0 0-7,0 0-13,-6-28-69,6 28-83,-7-28-4,7 28-10,-10-34-15</inkml:trace>
  <inkml:trace contextRef="#ctx0" brushRef="#br0" timeOffset="1">-2814 1258 490,'0'0'175,"0"0"-4,13 0-125,-13-29-4,27 21-11,-8-19-11,14 5-8,1-9-3,12-4-5,4 3-1,9-4-2,-6-1-3,0 0 5,-5 10-5,-5 3 4,-8 7-5,-11 4 6,-24 13-7,0 0 4,0 0-1,0 0-1,0 0 6,-24 22-6,9-4 7,-3 4-6,3 4 5,-2 1-2,4 5 2,3 2-2,5 3-3,-1 0 2,5 2-2,1 2 2,2-4-2,10 3 2,2-7-1,5-6 1,2-7-2,5-3 1,4-6 0,3-11 0,0-1 0,1-20 0,5-5 0,-1-4 0,3-7 1,-6-4-2,1-4 2,-3-3-2,-6 5 2,-1 0-1,-13 3 1,-5 5-1,-8 2-3,0 13 6,-5 0-7,-4 3 2,9 17-15,-27-19-37,27 19-120,0 0 1,-13 16-13,13-16-17,0 24-2</inkml:trace>
  <inkml:trace contextRef="#ctx0" brushRef="#br0" timeOffset="2">-1965 1691 445,'0'0'182,"17"-15"-13,3 15-77,-20 0-50,52-5-6,-25-3-12,7 8-9,-1-6-3,4 6-6,-1-1-6,-3-4 0,0 5-13,-33 0-159,33 0 0,-33 0-17,20-1-12,-20 1-17</inkml:trace>
  <inkml:trace contextRef="#ctx0" brushRef="#br0" timeOffset="3">108 13 374,'0'0'169,"0"0"-1,0 0-89,-23-14-21,23 14-17,0 0-9,0 0-8,0 0-6,12-7-4,-12 7-4,0 0-2,0 0-1,0 0-2,0 0-1,0 0 0,19 2-2,-19-2 1,20 13 0,-20-13-3,28 14 0,-9-2 0,5-6 0,2 5 0,2-1 0,5 3 0,0-3 0,5 2 0,-3-5 0,2 6 0,-2-2 0,-4-1 0,-5-4 0,-6 7 0,-20-13 0,26 13 0,-26-13 0,0 0 0,0 19 0,0-19 0,-10 12 0,10-12 0,-26 7 0,26-7 0,-34 14 0,12-7 0,-2 5 0,-5-3 0,-1 6 0,-3 2 0,0 0 0,-1 0 0,3 2 0,2 2 0,-1-6 0,3 3 0,5-1 0,-3 0-12,5 10-22,-21-18-135,23 8-6,-6-17-12,8 1-15,-1-1-9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9:19.6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0 258 317,'0'0'161,"0"0"-45,0 0-45,0 0-12,16-8-10,17 8-10,-16-7-9,20 7-10,1-9-7,13 5-4,5-5-3,10 4-1,8-3-2,8 2-2,9-1 0,8 2-1,4 0 1,2 2-1,6 2 0,1-3 0,2 4 0,5 0 1,6-2-1,3-4 0,8 1 1,4-1-1,6-2 1,6 0-1,6 3 1,-3-3-2,3 1 2,-1 3-1,-5-4 1,0-1-2,-2 5 2,-6-4-1,-9 0 1,-6-4-1,-12 4 2,-11 3-1,-13-3 2,-9 2 0,-18 5 0,-13 1 1,-7-4-1,-5 4 0,-9 0 0,-1 0-1,-3 0 0,-7 0 0,-1 0 0,-20 0 0,26-8 1,-26 8-1,0 0 1,0 0-1,0 0-1,0-15-1,0 15-6,0 0-18,0 0-140,0 0 0,-7-20-18,7 20-8,0 0-12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39:19.6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3198 54 296,'0'0'118,"0"0"-7,0 0-38,-17-11-9,17 11-10,0 0-12,0 0-5,-16-7-8,16 7-4,-20-2-5,20 2-5,-30-7-3,15 7-3,-11-5-3,-4 5-2,-5-2-1,-3-1-1,-7 0 0,-2 2-1,-7-3 0,-5 2 0,-4 0 1,-4-2-2,-5 4 1,-1 0 0,-7-1-1,-3 1 0,0 0 0,-5 0 0,-1 0 0,-3 0 0,2 1 0,0-1 0,3 0 0,1 4 0,0-4 0,-3 2 1,3 0-2,1-2 1,-3 4-1,1-3 1,-3 2-2,-2 2 1,5 0-1,-2 2 1,5-5 0,-2 9 1,3-9-1,4 6 1,2 1 0,7-5 1,7 1-1,4-3 0,9 2 0,10-4 1,9 0-1,9 0 0,22 0 0,0 0-1,0 0-10,-7-19-97,7 19-49,22-13-16,-4 7-6,-2-1-18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13 25,'20'0'102,"-20"0"0,0 0-39,34 0-2,-17-7-12,13 7-4,-5 0-8,13 0-5,-3 0-9,16 0-6,1 0-6,9 0-4,9 0-3,6 0-1,13 0 2,5 3 1,9 1 0,5-4 1,3 0-1,12 7 0,5-4 0,9 0 1,6 1-3,7-1 0,4 1-1,10 2 1,8-3-1,10 1 0,1-1 0,7-2 0,2-1 0,10 0 0,2 0-1,1 4-1,-2-4 1,6 0-1,-3 1 0,-1 0 1,-4 2-1,2 1 0,-5 0-1,-1-2 2,-5 2-2,-3 2 1,-12-2-1,1-1 1,-8 0-1,-7-2 1,-8-1 0,-5 0-1,-7 0 1,-5-1-1,-8-5-1,-10 0-10,-1 6-37,-13 0-86,-21-9 0,0 8-19,-26-11 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-977 3032 276,'0'0'138,"6"-13"-16,-6 13-18,0 0-20,0 0-26,2-21-21,-2 21-13,0 0-13,-9-6 3,-14-4-9,2 10 3,-12-3-8,-6 3 5,-12 0-8,-7 0 7,-13 0 5,-5 5-6,-4 0 5,-12 2-11,-2-1 10,-8 3-10,-2-1 9,2-1-9,2-1 3,1-1-4,8-3 4,1-2 0,15 0 0,9-3 5,12-7-11,11 3 10,12-6-10,6 4 7,25 9-12,-26-18-40,26 18-104,0 0-11,13-14-2,-13 14-23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32:20.3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2D136EB-18D1-441C-B0D4-C902BDFF051A}" emma:medium="tactile" emma:mode="ink">
          <msink:context xmlns:msink="http://schemas.microsoft.com/ink/2010/main" type="writingRegion" rotatedBoundingBox="9374,13990 11366,13990 11366,16647 9374,16647"/>
        </emma:interpretation>
      </emma:emma>
    </inkml:annotationXML>
    <inkml:traceGroup>
      <inkml:annotationXML>
        <emma:emma xmlns:emma="http://www.w3.org/2003/04/emma" version="1.0">
          <emma:interpretation id="{CFDB49CE-0F04-4B3A-9956-F6398A9D72BB}" emma:medium="tactile" emma:mode="ink">
            <msink:context xmlns:msink="http://schemas.microsoft.com/ink/2010/main" type="paragraph" rotatedBoundingBox="9374,13990 11366,13990 11366,16647 9374,16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E37CE0-5EA6-4194-B524-78F1DD755391}" emma:medium="tactile" emma:mode="ink">
              <msink:context xmlns:msink="http://schemas.microsoft.com/ink/2010/main" type="line" rotatedBoundingBox="9374,13990 11366,13990 11366,16647 9374,16647"/>
            </emma:interpretation>
          </emma:emma>
        </inkml:annotationXML>
        <inkml:traceGroup>
          <inkml:annotationXML>
            <emma:emma xmlns:emma="http://www.w3.org/2003/04/emma" version="1.0">
              <emma:interpretation id="{445BDA25-E617-4940-B130-1DF86FE8CF65}" emma:medium="tactile" emma:mode="ink">
                <msink:context xmlns:msink="http://schemas.microsoft.com/ink/2010/main" type="inkWord" rotatedBoundingBox="9374,13990 10128,13990 10128,14647 9374,14647"/>
              </emma:interpretation>
            </emma:emma>
          </inkml:annotationXML>
          <inkml:trace contextRef="#ctx0" brushRef="#br0">221-716 9 0,'-4'17'4'0,"4"8"1"16,0-18 0-16,0 4-5 0,0 3 0 15,4 4 1-15,0-1 0 0,0 11-2 16,4-6 1-16,4-1 1 15,4-4 1-15,4-3 0 16,3-6 0-16,1-8 0 16,4-8 0-16,0-13 0 15,-8 0 0-15,0-4-1 32,-5-3 1-32,-3 0-1 15,-4 0 0-15,0 3 0 0,-8 0 0 16,-4 8 0-16,-8-1 0 15,-8 4 0-15,1 7 0 16,-5 0-1-16,-4 0 1 0,0 0-1 16,0 7 1-16,1 7-8 15,-1 7 1-15</inkml:trace>
          <inkml:trace contextRef="#ctx0" brushRef="#br0" timeOffset="-949.76">-259-1147 16 0,'-4'-3'8'0,"0"-1"-6"16,4 4 9-16,0 4-12 15,0-1 1-15,0 4 0 16,4 4 0-16,4 3 0 0,0 0 0 16,4 4 0-16,4 3 0 15,-1 0 0-15,5 4 0 16,-4 0 0 0,0 3 0-16,4-3 0 15,0 3 0-15,-4-7 0 16,7 4 1-16,-7 3-1 15,4 0 1-15,0-3 0 16,0 3 1-16,0-3-1 16,0-4 0-16,-1-3 0 15,-3-4 1-15,0-4-1 16,-4 1 1-16,-4-4 0 0,0 0 0 16,-4-4-2-16,-4-3 0 15,-4 0-6-15,0 0 0 0</inkml:trace>
          <inkml:trace contextRef="#ctx0" brushRef="#br0" timeOffset="-515.01">-279-603 13 0,'0'-4'6'0,"-4"-10"2"0,8 7 3 0,4 0-11 15,0 0 1-15,0-4 0 16,4-3 0-16,4 0-2 31,4-4 1-31,-1-3 1 16,-3 4 0-16,4-5-1 0,8-9 1 0,0-1 0 15,7-7 0-15,-3 0 0 16,4-3 0-16,-4 0-1 16,-5 3 1-16,1 7 0 31,-8 4 0-31,-4 3-1 15,-4 4 1-15,-4 14-3 16,-8 7 1-16,0 4-5 0,-4 3 0 16</inkml:trace>
          <inkml:trace contextRef="#ctx0" brushRef="#br0" timeOffset="-41129.02">1658 1122 19 0,'4'0'9'0,"-8"0"-9"31,4 7 10-31,0 0-10 0,4 3 1 16,-4 8 1-16,0 0 0 0,4 6-2 16,0 1 0-16,-4 14 1 15,0-7 0-15,4 10 0 31,0-3 1-31,0-7-1 16,0 3 1-16,0-7-8 0,4-3 1 31</inkml:trace>
          <inkml:trace contextRef="#ctx0" brushRef="#br0" timeOffset="-41450.05">1440 1326 13 0,'0'-7'6'0,"15"-10"4"0,-7 13 1 0,4 1-10 16,4-1 0-16,4 4 0 16,4-3 1-16,0-1-3 15,3 4 1-15,1 0 1 16,-4 0 1-16,-4 0-1 16,-4 0 1-16,0 0-8 15,3 0 1-15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3198 54 296,'0'0'118,"0"0"-7,0 0-38,-17-11-9,17 11-10,0 0-12,0 0-5,-16-7-8,16 7-4,-20-2-5,20 2-5,-30-7-3,15 7-3,-11-5-3,-4 5-2,-5-2-1,-3-1-1,-7 0 0,-2 2-1,-7-3 0,-5 2 0,-4 0 1,-4-2-2,-5 4 1,-1 0 0,-7-1-1,-3 1 0,0 0 0,-5 0 0,-1 0 0,-3 0 0,2 1 0,0-1 0,3 0 0,1 4 0,0-4 0,-3 2 1,3 0-2,1-2 1,-3 4-1,1-3 1,-3 2-2,-2 2 1,5 0-1,-2 2 1,5-5 0,-2 9 1,3-9-1,4 6 1,2 1 0,7-5 1,7 1-1,4-3 0,9 2 0,10-4 1,9 0-1,9 0 0,22 0 0,0 0-1,0 0-10,-7-19-97,7 19-49,22-13-16,-4 7-6,-2-1-18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740 83 78,'0'0'143,"1"-26"-19,-1 26-15,6-27-19,14 27-6,-23-21-9,15 21-7,-15-12-13,11 12-12,-8 0-8,0 0-8,0 0-4,0 0-5,-17-1-6,17 1-3,-35 9-3,13 4-2,-15-1-1,-2 7 0,-5 2-2,-8 3 2,-6-1-1,-5 0 1,1 1-1,-4-1 1,2-4-3,7-2 0,7 1 0,7-5 0,14-4 0,3 2 0,26-11 0,-17 10 0,17-10 0,17 7 0,3-1 0,8 1 0,3 1 0,8 4 0,1 2 0,6 0 0,-1 1 0,1 0 0,3 1 0,-1-4 0,0-2 0,-5-1 0,-5-3 0,-6-2 0,-5-1 0,-8-3 0,-19 0 0,20 0 0,-20 0 0,0 0 0,0 0 0,0 0 0,-12-11 0,12 11-24,-23-7-152,6 1-3,17 6-18,-26-13-11,26 13-13</inkml:trace>
  <inkml:trace contextRef="#ctx0" brushRef="#br0" timeOffset="1">1411 825 353,'0'0'165,"0"0"-8,13-4-101,-13-24-8,17 21-12,-17-22-6,16 16-6,-16-14-2,6 9-5,-6-8-1,0 26-2,-20-27 0,20 27-2,-39-21-3,15 20-1,-5 1-2,-1 0-2,-3 9 0,0 4 0,0 5-1,3 8 1,-1-3-2,4 8 1,2-2-2,5 2 2,6-1-1,4 3 0,3 0-1,7-6 0,0 0 1,10-6-2,3-1 0,8-8 0,5-1 0,5-3 0,2-8 0,3 0 0,3-8 0,1-5 0,0-5 0,-3-2 0,-3 0 0,-2-2 0,-5-2 0,-3 3 0,-5 2 0,-5 2 0,-14 17 0,19-23 0,-19 23 0,0 0 0,0 0 0,0 0 0,0 0 0,0 0 0,0 0 0,0 0 0,-12 23 0,12-23 0,-13 34 0,5-18 0,2 4 0,2 0 0,2 0 0,-2 1 0,4-5 0,0 0 0,0-16 0,17 27 0,-17-27 0,32 11 0,-9-11 0,8 0 0,3 0 0,-13-10-170,17 3-7,-12-9-14,0 7-15,-19-8-14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-1 171 371,'-14'0'161,"14"0"-31,-20-6-55,20 6-5,0 0-27,0 0-7,0 0-7,0 0-7,0 0-3,0 0-4,7 0-1,14 2-4,11-2-1,12 0-3,12-8 0,15 1-3,15-1 1,12 0-4,13 2 0,9 1 0,11-1 0,6 4 0,8-1 0,5 1 0,1 2 0,11 0 0,-3-4 0,-4 0 0,-11 0 0,-4 0 0,-15 3 0,-15-3 0,-13 2 0,-15 0 0,-16 0 0,-12 2 0,-8-4 0,-10 2 0,-5 0 0,-7-3 0,-4-3 0,-20 8 0,28-15 0,-28 15 0,18-18 0,-18 2-10,22 16-157,-22 0-12,-16-11-4,-16 5-23,0 6-2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-1858 3038 510,'0'0'172,"-26"-21"-22,26 21-98,0 0-7,0 0-9,0 0-12,0 0-7,0 0-5,0 0-7,0 0-5,13 0 0,-13 0 0,26 14 0,-10-2 0,2-1 0,4 2 0,1-2 0,-3 2 0,2 3 0,1 1 0,-7-4 0,-16-13 0,26 27 0,-26-27 0,6 23 0,-6-23 0,-8 24 0,8-24 0,-32 33 0,7-17 0,-1-1 0,4 2 0,-4 3 0,0-4 0,6 1 0,0-1 0,0-1 0,20-15 0,-26 25 0,20-10 0,-12-18-134,18 3-41,0 0-11,0 0-13,0 0-15</inkml:trace>
  <inkml:trace contextRef="#ctx0" brushRef="#br0" timeOffset="1">-3402 3205 424,'0'0'176,"21"0"-8,-21-22-105,25 23-19,-11-14-4,29 13-11,-1-6-11,18 5-4,5-9-5,16 8-2,9 1-3,8 1-1,3 0-2,5 0 0,5 0-1,-2 0 1,-3 1-1,-2-1 0,-5 2 0,-13 2 0,-6-4 0,-10 0 0,-16 6 1,-8-6-1,-14 1 0,-11-1 1,-21 0-1,24 1-1,-24-1 2,0 0-1,0 0-3,0 0-7,0 0-18,0 0-137,0 0-10,0-8-8,0 8-16,0-19-6</inkml:trace>
  <inkml:trace contextRef="#ctx0" brushRef="#br0" timeOffset="2">-2246 4347 500,'0'0'174,"13"-41"-7,7 28-125,-20-21-1,9 14-12,-9-10-9,0 11-6,0-5-2,-7 7-3,7 17-1,-32-24-1,11 18-7,-4 6 0,2 5 0,-1 9 0,3 6 0,-4 12 0,5 3 0,2 0 0,3 11 0,1 0 0,1 8 0,2-2 0,2-3 0,-4 5 0,6-5 0,-6 1 0,2-9 0,2 0 0,-1-8 0,7-6 0,-8-7 0,11-20 0,-9 23 0,9-23 0,0 0-17,-17-13-114,17 13-50,-4-30 1,4 16-22,-5-9-4</inkml:trace>
  <inkml:trace contextRef="#ctx0" brushRef="#br0" timeOffset="3">-3355 4281 518,'0'0'169,"0"-15"-4,0-15-132,19 19-5,1-23-8,13 9-10,5-9-3,7-2-3,5-2 0,1 5-4,1-2 3,-5 4-3,-7 3 1,-3 7 0,-14 2 2,-4 10-1,-19 9 1,0 0 1,0 0 1,-9 0 0,-12 12 1,4 12 0,-3 0-2,0 6 2,0 6-2,1 1 1,6 2-3,6 2 1,7 0-1,0-3-2,13-6 0,8-8 0,11-3 0,2-9 0,10-12 0,2 0 0,1-21 0,6-11 0,-4-2 0,0-12 0,-11 5 0,-5-3 0,-10 7 0,-10 2 0,-9 8 0,-4 6 0,0 21-3,-31-24-42,31 24-129,-35 6-4,35-6-13,-25 26-11,22-4-11</inkml:trace>
  <inkml:trace contextRef="#ctx0" brushRef="#br0" timeOffset="4">-2677 4628 518,'0'0'173,"0"0"5,0 0-130,12-5-7,-12 5-10,46-8-14,-16 3-3,11 2-11,-4-2-3,5 4 0,-2-6 0,-7 3 0,0 4 0,-19-16-94,6 16-79,-20 0-12,0 0-8,0 0-21</inkml:trace>
  <inkml:trace contextRef="#ctx0" brushRef="#br1" timeOffset="5">245 966 409,'16'4'125,"-16"-4"-3,0 0-58,0 0-9,0 0-15,0 0-8,0 0-9,-23-12-7,5 12-4,-17 0-2,2 4-3,-18 0-2,-2 1 0,-7 3-1,-5-2 0,-5 1 0,2-1 1,-8 2-1,7 0 1,-10-3-1,4 7 0,2-5-1,1 2-1,3-5 0,-2 7 0,4-6-2,2 0 1,7 1 0,5-5 2,5-1-1,5 0 0,8 0 0,5 0 1,5-1-2,10-5 1,15 6-3,0 0-8,0 0-30,-9-13-124,9 13-12,14-17-4,5 9-19,-19 8-2</inkml:trace>
  <inkml:trace contextRef="#ctx0" brushRef="#br1" timeOffset="6">-1055 890 395,'-25'-6'172,"25"6"-14,0 0-106,-23-6-5,18 16-12,-27-10-6,18 16-12,-19-11 4,7 12-13,-8-2 6,2 2-9,-2-4-1,1 7 1,-4-6-3,8 0 1,-3 1-2,6 2 1,6-6-1,0-1 0,20-10-1,-25 20 1,25-20 0,0 0 0,-13 20 0,13-20 1,0 0-1,12 20 0,-12-20 0,27 20 0,-5-13 0,8 6 0,-2 1-1,9-1 0,-1 0 1,7 3-1,-1-4 0,2 0 1,-5-3 0,-4 3 0,-3-10 0,-5 3 0,-7 1 1,-3-4 0,-17-2-1,0 0-3,16 11-37,-16-11-127,-14 0-9,-6-7-10,1 1-17,5-7-6</inkml:trace>
  <inkml:trace contextRef="#ctx0" brushRef="#br1" timeOffset="7">-254 1381 340,'7'-13'160,"-7"13"-6,-14-19-107,14 19-4,0 0-2,0 19-3,-10-14-10,8 23-4,-12-8-6,3 16-2,-5-4-5,3 12-1,-7-4-4,7 1 0,-4 3-5,4 1 3,0-5 0,5 0-5,0-5 5,1-1-6,2-11 6,0-6-5,5-17 6,0 0-7,0 0-1,0 0 6,5-17-6,-4-6 6,-1-5-6,0 0 5,0 3-5,-7 5 5,-7-1-1,-5 7-1,-3 1 0,-2 0 0,-2 7 0,-1-2 0,0 3 1,-3 5-1,7 0 1,-3 0 0,2 0 1,4 5 1,1 7 0,19-12 1,-27 28 1,20-10 1,1-1-1,5 7-2,1-3 5,0 5-5,8-7 4,11 2-5,1-6 3,4 3-5,2-5 7,3-6-7,2-3 0,1-1 0,1 0-8,-12-3-17,26 7-116,-27-9-30,6 2-14,-9-8-9,5 5-15</inkml:trace>
  <inkml:trace contextRef="#ctx0" brushRef="#br1" timeOffset="8">-285 1877 455,'0'0'160,"0"-28"-8,20 16-119,-9-16-17,15 10-1,-5-9-8,11 5 0,-4-4-7,5 5 1,-1 2 1,-1 1-3,-5 3 2,-6 7-1,-20 8 2,21-8 2,-21 8 2,0 0 3,0 0 0,-1 20 2,1-20-1,-20 34 2,7-14-4,6 7 0,-4-4 2,5 8-9,0-4 7,5 1-8,1-3 6,0 2-6,5-8 6,8-2-6,-13-17 1,27 19 1,-8-14 0,1-5-1,-1 0 1,2-10-1,3-7-4,-1-2 7,2-7-6,-5-2 4,0-5-5,-2 0 5,-9 1-3,-2 5 8,-7-2 0,0 10-2,0 4 1,0 15 0,-13-18 0,13 18 0,0 0-2,0 0-2,12 7-2,8-2-4,11 14-22,-15-12-144,21 2-2,-4-9-16,-4 4-10,1-4-15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0 206 377,'0'0'161,"25"5"-34,-25-19-73,20 14-10,-12-13-4,25 13-12,-7-10-7,18 10-6,4-8-5,12 8-2,6-6-3,12 6-2,12-9 1,15 5-2,6-6 0,14 3-1,8-3 1,4 3-1,8 0 1,-1-1 0,1 4-2,-1-4 0,2-1 1,-1 3-1,-1-2 1,0-2-1,-6 2 0,-5 3-1,-4 2 1,-10 3 1,-12 0-2,-8 0 1,-10 3 0,-15 1 0,-4-3 0,-8 3 0,-5-3 0,-4-1 0,-13 0 1,-1 0-1,-6-1 0,-8-3 1,-5-1 0,-20 5-1,26-8 1,-26 8-2,0 0-11,7-19-89,-7 19-60,0 0-4,2-17-19,-2 17-4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107 6 368,'0'0'173,"-26"-6"-1,26 6-93,-19-3-14,19 3-19,0 0-9,0 0-11,0 0-11,12 0-3,-12 0-5,20 7-1,-20-7-2,33 9 1,-13-2-3,5 3 1,-2 0-2,10 1-1,0-2 0,0 2 2,-1-2-2,-1 4-2,-4-2 2,-5-1 0,-4 0-1,-18-10 1,12 21 0,-12-21 1,-5 19-1,5-19 2,-25 21-2,9-11 0,-8 2 0,1 1 0,-3 2 0,0 1 0,-4 0 0,0 5 0,-1-3 0,-2 1 0,6-2 0,1 1 0,-1-3-2,1-8-16,26 10-150,-24-15-7,24-2-9,-29-6-19,23-10-8</inkml:trace>
  <inkml:trace contextRef="#ctx0" brushRef="#br0" timeOffset="1">-2804-506 135,'0'0'149,"0"0"-3,7 0-66,-1-21-25,21 13-7,-8-20-8,17 13-13,-5-17-11,13 3-8,1-3-1,9 0-4,-5-4 1,8 7-3,-11-3 3,4 8 0,-7-5 4,-3 12 6,-16-6 6,5 16 0,-29 7 0,20-12 0,-20 12 0,0 0-1,-16 0-4,16 0-6,-33 19-4,9-2-1,2 2-1,2 6 1,-4 2-3,5 5 3,4 0-3,2 3 3,1 0-2,11 1 2,1 0-3,0-2 3,10-4-3,11-1 1,1-7-1,9-4 0,-2-9 0,8-7 0,3-2 1,2-10-2,2-12 2,1-5-2,-4-5 2,3-8-2,-4 0 2,-5-3-3,-7 3 4,1 2-3,-13 4 3,-3 2-2,-6 5 2,-4 8-2,-3 19 1,-6-21-2,6 21-3,-20-5-19,20 5-139,0 10-2,0-10-18,0 26-8,0-26-12</inkml:trace>
  <inkml:trace contextRef="#ctx0" brushRef="#br0" timeOffset="2">-1430-794 594,'13'-36'180,"-13"36"-8,0-32-137,0 32-10,0 0-10,0 0-13,-19 0-2,-8 0-158,13 13-19,-9-4-6,23-9-22,-23 18-6</inkml:trace>
  <inkml:trace contextRef="#ctx0" brushRef="#br0" timeOffset="3">-1548-550 362,'-8'-2'169,"8"2"-8,0 0-98,0 0-8,0 13-9,0-13-11,-6 27-12,-5-10-7,5 13-3,-4-4-6,4 4 0,-7-2-3,6-4 0,-4-3-2,4-2 1,7-19-2,-8 25 0,8-25-5,0 0-12,0 0-102,0 0-49,0-12-6,-4-12-17,4 1-7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15 326 88,'0'0'149,"0"0"-26,-16-26-17,16 26-18,0-19-8,22 19-20,-22-14-17,21 13-19,-4-15-8,11 3-3,6-4-7,6 2 1,9-4-11,1-6 9,6 3-9,-2-4 8,-1 6-8,-6 0 3,-5 6-12,-18-9-86,-1 13-37,-5 1-23,-18 9-2,12-17-17</inkml:trace>
  <inkml:trace contextRef="#ctx0" brushRef="#br0" timeOffset="1">286-125 202,'0'0'133,"0"0"11,0 0-81,12 0-12,-12 0-9,8 17-2,-8-17-2,15 31-3,-15-31-12,15 41-8,-7-18-7,9 3-1,-4 5 3,3-2-9,-2 4 7,5-6-8,-6 1 8,4-1-9,-7-8 9,3 4-11,-13-23 4,14 24-1,-14-24-5,0 0-10,22 27-85,-22-27-43,0 0-17,0 0-6,0 0-13</inkml:trace>
  <inkml:trace contextRef="#ctx0" brushRef="#br0" timeOffset="2">-689-184 222,'0'0'140,"0"0"-9,0 0-63,0-18-23,20 18-14,-20 0-9,40 5-3,-18-5-6,13 9-2,-2-3-4,6 8-3,-3-1-3,-2 0 1,-2 7-2,-7-2 1,-5-2-1,-3 4 2,-9 0-1,-5 1 3,-3-5 0,-6 4 3,-10-6-2,-4 7 3,-6-6 4,-1 6-4,-6-1 3,0 1-10,0-2 8,2 2-10,2-2 9,3 1-11,4-6 3,4-2-11,8 3-17,-10-3-105,20-12-17,0 0-4,0 0-18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8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512 22 65,'0'0'137,"-20"-13"14,20 13-55,0 0-8,-17-10-20,17 10-7,-20 0-18,20 0-11,-33 3-6,17 4-4,-15-7-3,6 13-3,-9-9-5,4 9-1,-3-6-3,4 2 0,-2 2-3,4-2 0,0 2 0,5 3 0,-2-5 6,4 5-10,1-1 9,19-13-10,-28 27 9,28-27-9,-19 27 8,19-27-9,-6 24 2,6-24 2,0 22-2,0-22 1,25 27-1,-5-10 2,7-3-2,4 2 2,5 1-2,3-1 1,5 1-1,-2 0 1,-1-6-1,-2 2 1,-6-3-1,-5-4 0,-8 1 0,-4-3 1,-16-4-2,0 0-19,19 3-136,-19-3-3,-12 0-16,12 0-11,-18 0-8</inkml:trace>
  <inkml:trace contextRef="#ctx0" brushRef="#br0" timeOffset="1">893-353 109,'10'-32'139,"-7"4"-36,-3 28-9,4-50-11,-4 50-9,0-51-14,0 51-17,-16-42-8,16 42-12,-34-30-5,15 25-6,-8-3-3,4 8-3,-3 0-2,5 9 1,-6 7-2,8 4 3,-5 5-2,9 11 4,1-2-3,6 12 2,-1-2-4,9 0 4,0-1-5,13-6 2,5-4-3,7-13 1,6-12 0,4-8 0,0-10 1,4-17-2,0-14 2,-1-10-3,0-4 4,-4-7-4,-6-1 4,-3 2-5,-7 6 4,-3 2 1,-7 10-9,-1 5 8,-2 11-8,-5 6 7,0 21-1,0-14 4,0 14-5,0 0-3,0 13 11,0 4-8,-5 2 9,4 7-7,-6-2 1,0 11-2,-2-3 2,1 4 3,-1 5-3,0 7 3,-3 1-4,4 3 4,-3-1-4,4-4 3,0-5-4,2-2 3,2-6-3,3-10 1,0-8-3,0-16-7,10 20-39,-10-20-113,0 0-3,19-28-14,-7 11-12,-4-6-10</inkml:trace>
  <inkml:trace contextRef="#ctx0" brushRef="#br0" timeOffset="2">1159-264 379,'0'0'159,"0"0"-8,-3-25-95,16 22-11,-10-24-15,24 10-14,-4-7-7,5-1-5,5 0-1,2 1-2,-2-3 2,0 8-4,-5-2 3,-6 4-1,-5 2 1,-17 15 0,16-17 1,-16 17 1,0 0 0,0 0 2,-19 6 1,19-6 0,-26 30 1,13-4 1,-1-7-2,3 10 2,1-2-4,5 5 2,4 1-3,1 0 1,0-5-4,11 3 2,2-8-2,3-2 1,2-4-1,4-10 0,2-3 1,3-4-2,-1-4 2,1-12-2,1-8 2,-3 0-3,0-9 3,-4-1-2,-2-4 1,-5-3-1,-4 1 2,-3 2-2,-5 4 3,-2 2-2,0 8 2,-2 4-2,2 20 2,-13-23-1,13 23 0,0 0-1,0 0 0,0 0 1,0 0 0,2 14 0,15-9 0,4 3 1,2 0-1,6-3 0,1 2 0,3-1-2,3 0-8,-9-6-50,6 4-108,-12-2-5,2 0-17,-23-2-12,20 0-9</inkml:trace>
  <inkml:trace contextRef="#ctx0" brushRef="#br1" timeOffset="3">2774-239 254,'0'0'164,"19"-8"-11,-19 8-87,0 0-3,0 0-8,0 0-13,0 0-19,-19 0-5,19 0-2,-44 13-2,20 1 0,-15-1-3,3 6 0,-7-2-3,0 6-1,-4-6-2,6 2 0,-5-1-1,2-2 0,-1 2-1,5-4 0,6 1-1,4-3 1,5 0-3,5-3 2,20-9-1,-24 20 0,24-20 0,-1 17 0,1-17-2,0 0 3,21 21-1,-1-11 1,4-1-1,7 1 1,4 1 4,7 2-8,2 2 8,5-2-8,4 1 7,4 1-7,0 2 7,-2-4-8,-4 3 2,-5-5 3,-7-2-3,-7-1 2,-9-2 0,-23-6 2,26 7 0,-26-7 0,0 0-1,0 0 1,0 0-3,-16-7-17,16 7-150,0 0-3,-17-16-17,17 16-10,-16-24-15</inkml:trace>
  <inkml:trace contextRef="#ctx0" brushRef="#br1" timeOffset="4">4749-932 465,'0'0'185,"0"0"-14,0 0-96,0-20-18,0 20-21,0 0-11,0 0-16,0 0-9,-20-5 0,29 5-161,-9 0-20</inkml:trace>
  <inkml:trace contextRef="#ctx0" brushRef="#br1" timeOffset="5">4444-550 361,'7'-19'160,"-7"19"-5,42-21-107,-33-3-2,23 14-15,-14-15-6,10 17-6,-9-12-2,8 7-2,-8-2-2,2 5 0,-21 10-1,26-15-1,-26 15-1,0 0-2,0 0-1,0 0 0,0 0-1,-9 6 0,9-6-3,-24 30 1,11-11-2,4 2 1,1 2-1,6-1 1,2 1-3,0 0 2,6-6-1,-6-17 1,30 28-1,-10-20-1,2-7-3,-1-1-11,12 8-64,-13-16-90,4-4-9,-11-11-10,2 5-18</inkml:trace>
  <inkml:trace contextRef="#ctx0" brushRef="#br1" timeOffset="6">3498-531 320,'0'0'170,"0"0"-12,-7-31-82,24 31-18,-14-22-19,26 11-14,-12-11-7,19 4-8,-6-7-1,10-5-2,3 1-9,4-4 6,3-6-7,-1 7 5,-3-3-6,-3 2 7,-8 8-7,-5 3 5,-8 3 3,-6 10 1,-16 9 0,0 0 1,0 0 0,0 0 0,-9 0 0,9 0-2,-27 14-1,14 5 0,-1-2-2,-2 8-1,3-1 7,3 3-7,0 0 7,3 3-6,4-3 7,3 5-7,0-8 6,6-1-3,4-6-3,7-1 2,2-3-2,1-6 0,2-5 0,4 0 0,0-2 0,1-2-1,-1-6 1,0-1-2,-1-6 3,3-2-2,-1-6-4,-1-6 6,-2 1-5,-1-4 5,-3 0-5,-3-1 5,-6 2-6,-3 2 6,-7 4 0,-1 4-2,-4 3 1,4 18-1,-20-14-1,20 14-2,-22 0-11,4-6-33,18 6-116,-15 10-12,15-10-5,-4 23-21,4-9 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0 173 331,'24'11'120,"-24"-11"-8,19 0-30,-19-17-22,23 17-15,-12-14-13,26 8-9,-4-11-5,22 7-7,2-3-4,13 3-3,13 0-1,7-3-1,9 6 0,8 0-1,15-2 0,7 4 0,9-1 0,10 5 1,5-4 1,13 5 0,14-3-1,6 3 1,5-1 0,6 1 0,8 0 0,8 0-1,4 0-2,1 0 2,-2 0 0,3 1 1,-9-1 2,1 0 1,-15 0 0,-6 0 0,-11 0 0,-9 0-1,-14 0 0,-13 3-3,-10-3-1,-14 3 0,-12-1 0,-11-2-1,-19 0 0,-14 0 0,-13 5-15,-30-5-137,-20 0-12,0 0-10,0-21-17,-32 11-6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19T13:43:51.9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2327 957 382,'0'0'162,"0"0"-6,17 1-106,-12-14-11,30-1-16,-9-13-6,20 0-5,0-12-12,8 4 5,-1-5-7,1 0 6,-5 6-7,-6 2 7,-10 5-8,-6 13 5,-10 6 1,-17 8 0,0 0-1,0 22 3,-8 1 4,-8 9-6,-6 5 9,4 5-4,-5-2 5,4 6-4,-1 3 5,9-3-6,4-6 0,7 0 1,1-10-4,18-6 1,8-11-4,10-13 1,6 0 1,6-20-3,4-7 2,1-7-1,-2-12-4,-7 5 5,-6-6-3,-12 7 5,-13 0-5,-6 8 6,-8 5-7,-6 11 3,6 16-22,-40-19-143,40 19 1,-26 0-20,26 0-5,0 0-18</inkml:trace>
  <inkml:trace contextRef="#ctx0" brushRef="#br0" timeOffset="1">3017 1319 428,'-19'-10'180,"19"10"-9,0 0-83,0 0-30,23-3-15,0-2-14,23 5-9,4 0-14,10 4-6,4-3 0,2-1 0,7 23-55,-17-23-119,0 4-7,-18-4-14,-8 3-14</inkml:trace>
  <inkml:trace contextRef="#ctx0" brushRef="#br0" timeOffset="2">3641 1019 284,'13'-21'167,"5"2"-1,-18 19-59,13-55-58,7 43 0,-20-29-17,2 24 0,-8-13-15,3 11 2,-17 4-12,20 15 5,-39-17-5,16 17-6,0 5 8,-2 8-8,-1 5 6,0 4-6,0 5 6,1 6-6,2 2 1,0 4 2,0 7-3,3-2 2,-3 6-3,3 4 2,-1-1-3,-1 8 3,2-8-3,-3-2 2,2-5-2,-2-3 2,1-5-2,4-14 2,3-5-1,4 1 1,11-20-1,0 0 0,-17 9-2,17-9-6,0 0-15,-7-32-100,7 32-43,0-37-13,0 20-10,0-6-13</inkml:trace>
  <inkml:trace contextRef="#ctx0" brushRef="#br0" timeOffset="3">577 11 74,'0'0'157,"29"-13"9,-8 13-59,-21 0-10,20 0-19,-20 0-10,0 0-13,0 0-19,-8 8-10,-12-3-9,1 8-2,-14 0-4,-3 7-1,-10-3-5,-2 9 1,-7-5-2,3 5 1,-6-6-1,8 4 1,-1-4-1,11 2 1,0-7-1,8 5 1,8-6-1,5-1-1,19-13-1,-16 28 1,16-28-2,9 23 1,10-14-1,8 5 0,6-5 1,5 3-1,5 1-1,4 2 1,1 1-1,-3-1 1,-3-2 0,-2 1-1,-4-2 0,-8-4 1,-2-1-1,-6 1 0,-1 1-3,-19-9-12,40 17-122,-40-17-36,20 5-3,-20-5-22,0 0-4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0T15:31:52.9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74D5FA7-7BAE-4F9E-A5F0-D431BAEA4634}" emma:medium="tactile" emma:mode="ink">
          <msink:context xmlns:msink="http://schemas.microsoft.com/ink/2010/main" type="writingRegion" rotatedBoundingBox="4044,13574 6458,16141 4667,17826 2252,15259"/>
        </emma:interpretation>
      </emma:emma>
    </inkml:annotationXML>
    <inkml:traceGroup>
      <inkml:annotationXML>
        <emma:emma xmlns:emma="http://www.w3.org/2003/04/emma" version="1.0">
          <emma:interpretation id="{2B979CB0-06E1-4F9E-8668-5E4722F72E44}" emma:medium="tactile" emma:mode="ink">
            <msink:context xmlns:msink="http://schemas.microsoft.com/ink/2010/main" type="paragraph" rotatedBoundingBox="4044,13574 6458,16141 4667,17826 2252,15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E2C86-A031-43BD-B11E-293AF7842BF1}" emma:medium="tactile" emma:mode="ink">
              <msink:context xmlns:msink="http://schemas.microsoft.com/ink/2010/main" type="line" rotatedBoundingBox="4044,13574 6458,16141 4667,17826 2252,15259"/>
            </emma:interpretation>
          </emma:emma>
        </inkml:annotationXML>
        <inkml:traceGroup>
          <inkml:annotationXML>
            <emma:emma xmlns:emma="http://www.w3.org/2003/04/emma" version="1.0">
              <emma:interpretation id="{181CEBEB-B607-4720-AB9F-668811191725}" emma:medium="tactile" emma:mode="ink">
                <msink:context xmlns:msink="http://schemas.microsoft.com/ink/2010/main" type="inkWord" rotatedBoundingBox="4044,13574 6458,16141 4667,17826 2252,15259"/>
              </emma:interpretation>
            </emma:emma>
          </inkml:annotationXML>
          <inkml:trace contextRef="#ctx0" brushRef="#br0">-6355 1233 19 0,'4'-4'9'0,"4"1"-10"16,0 3 12-16,0-4-12 15,-8 4 1-15,12 0 0 16,3 0 0-16,5 0 0 16,4 0 1-16,4 0-1 15,4 0 1-15,3-3 0 16,1-1 1-16,-4 1 0 0,0-1 0 31</inkml:trace>
          <inkml:trace contextRef="#ctx0" brushRef="#br0" timeOffset="29110.42">-6085-1125 12 0,'-4'7'6'0,"12"7"-4"16,-4-11 6-16,4 4-9 16,0 11 1-16,4 3 0 15,-1 4 0 1,25 21 1-1,-4-11 0-15,4 0-1 16,-5 4 1-16,-3 4 0 0,4-5 1 0,-4-2-1 31,-1-1 1-31,-7-7-1 16,-4 1 1-16,-4-1-1 16,0-11 1-16,4 1 0 15,-8-11 0-15,0 4 0 16,0-11 0-16,-8 0-8 15,8-4 1-15</inkml:trace>
          <inkml:trace contextRef="#ctx0" brushRef="#br0" timeOffset="29566.9">-6065-564 13 0,'4'-11'6'0,"8"-6"1"0,-5 10 2 0,1-4-9 16,4-3 1-16,0-4 0 16,0-3 1-16,4-4-2 15,8 1 0-15,4-1 1 16,3-7 1-16,1 0-2 0,0-6 1 16,-4-1-1-16,-1 0 1 15,-7-3-1-15,-4 6 0 0,0 4 0 16,0 4 1-1,-4 7 0-15,-4 3 0 0,0 4-4 16,-4 4 0-16,8 13-3 16,-1-6 1-16</inkml:trace>
          <inkml:trace contextRef="#ctx0" brushRef="#br0" timeOffset="30340.4">-5577-696 16 0,'-4'-11'8'0,"20"-3"-10"0,-8 7 11 0,0 0-10 15,3 0 0-15,5 0 1 16,-4 0 0-16,4 0 0 16,4 3 0-16,0 4 0 15,0 0 0-15,0 0 0 16,-1 4 1-16,1-1-1 16,-4 4 0-16,-4 4 1 15,-4-1 0-15,-8 5 0 16,0-1 0-16,-4 3-1 15,-4 1 1 1,-4 0 0-16,0-4 0 16,-4-4-1-16,0 1 1 15,5 0-1-15,-5-4 0 16,8 0 0-16,-4-4 0 16,8 1-1-16,0-4 1 0,4 0-1 15,4 0 1-15,4-4-1 16,8 1 1-16,0-4-1 15,-1 3 1-15,1 1 0 16,0 3 0-16,0 0 0 16,4 3 0-16,-4 1-1 15,0 6 1-15,-4 4 0 16,-1 0 0-16,-3 4 0 16,-4 7 0-16,4-4 0 15,-8 0 1-15,0 0-1 0,-4 1 1 0,-8-1-1 16,1 3 1-16,-1-2 0 15,-4-5 0-15,0 1 0 16,0-4 1-16,-4-7-1 16,0-3 1-16,-3-4 0 15,-1-4 0-15,0-3-1 16,0-7 1-16,4 3-1 16,0 1 0-16,4-1-7 15,13 11 0-15</inkml:trace>
          <inkml:trace contextRef="#ctx0" brushRef="#br0" timeOffset="-1752.19">-4406 1244 20 0,'-4'0'10'0,"0"-4"-10"16,4 4 15-16,0 0-15 16,4-7 0-16,4 3 0 15,3 1 1-15,5-4-2 16,4 3 1-16,4-3 0 16,4 4 1-1,4-1-1-15,-1 4 1 16,1 0 0-16,0 0 1 15,0 4-2-15,-1-1 0 0,1 1-6 16,-8 3 1-16</inkml:trace>
          <inkml:trace contextRef="#ctx0" brushRef="#br0" timeOffset="-2167.2">-4010 135 9 0,'4'25'4'0,"4"14"-2"0,-4-29 4 15,0 8-7-15,4-1 1 0,0 5 0 16,-4 2 0-16,0 5 0 15,-4-1 1-15,0 0-1 16,0 4 1-16,0 0 0 16,4-4 0-16,0-3 1 15,0-4 0-15,0-7 0 16,4-4 1-16,-8-2-1 16,0-8 1-16,0 0-6 15,-4 3 0-15</inkml:trace>
          <inkml:trace contextRef="#ctx0" brushRef="#br0" timeOffset="-1248.77">-3771 982 16 0,'4'0'8'0,"0"7"-8"0,-4-7 7 0,0 0-7 16,0 4 1-16,0-1-1 15,-4 12 1-15,0-1-1 16,0 0 0-16,0 0 0 15,0 14 0-15,4-7 0 16,0 15 1-16,0-1-1 0,4 4 0 16,0 0 1-16,0 3 0 15,0 0-1-15,0-3 1 16,-1-4 0-16,1-10 1 16,0-4-1-1,0 1 1-15,0-12 0 16,0 4 1-16,0-10-4 15,-4-4 1-15,0 0-5 16,4-4 0-16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33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0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5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5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3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60.emf"/><Relationship Id="rId3" Type="http://schemas.openxmlformats.org/officeDocument/2006/relationships/image" Target="../media/image17.emf"/><Relationship Id="rId7" Type="http://schemas.openxmlformats.org/officeDocument/2006/relationships/image" Target="../media/image310.emf"/><Relationship Id="rId12" Type="http://schemas.openxmlformats.org/officeDocument/2006/relationships/customXml" Target="../ink/ink17.xml"/><Relationship Id="rId17" Type="http://schemas.openxmlformats.org/officeDocument/2006/relationships/image" Target="../media/image81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50.emf"/><Relationship Id="rId5" Type="http://schemas.openxmlformats.org/officeDocument/2006/relationships/image" Target="../media/image25.emf"/><Relationship Id="rId15" Type="http://schemas.openxmlformats.org/officeDocument/2006/relationships/image" Target="../media/image710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43.emf"/><Relationship Id="rId14" Type="http://schemas.openxmlformats.org/officeDocument/2006/relationships/customXml" Target="../ink/ink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12.emf"/><Relationship Id="rId18" Type="http://schemas.openxmlformats.org/officeDocument/2006/relationships/customXml" Target="../ink/ink28.xml"/><Relationship Id="rId3" Type="http://schemas.openxmlformats.org/officeDocument/2006/relationships/image" Target="../media/image17.emf"/><Relationship Id="rId21" Type="http://schemas.openxmlformats.org/officeDocument/2006/relationships/image" Target="../media/image16.emf"/><Relationship Id="rId7" Type="http://schemas.openxmlformats.org/officeDocument/2006/relationships/image" Target="../media/image100.emf"/><Relationship Id="rId12" Type="http://schemas.openxmlformats.org/officeDocument/2006/relationships/customXml" Target="../ink/ink25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110.emf"/><Relationship Id="rId5" Type="http://schemas.openxmlformats.org/officeDocument/2006/relationships/image" Target="../media/image90.emf"/><Relationship Id="rId15" Type="http://schemas.openxmlformats.org/officeDocument/2006/relationships/image" Target="../media/image13.emf"/><Relationship Id="rId10" Type="http://schemas.openxmlformats.org/officeDocument/2006/relationships/customXml" Target="../ink/ink24.xml"/><Relationship Id="rId19" Type="http://schemas.openxmlformats.org/officeDocument/2006/relationships/image" Target="../media/image15.emf"/><Relationship Id="rId4" Type="http://schemas.openxmlformats.org/officeDocument/2006/relationships/customXml" Target="../ink/ink21.xml"/><Relationship Id="rId9" Type="http://schemas.openxmlformats.org/officeDocument/2006/relationships/image" Target="../media/image310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customXml" Target="../ink/ink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190.emf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" Type="http://schemas.openxmlformats.org/officeDocument/2006/relationships/image" Target="../media/image13.png"/><Relationship Id="rId21" Type="http://schemas.openxmlformats.org/officeDocument/2006/relationships/customXml" Target="../ink/ink40.xml"/><Relationship Id="rId7" Type="http://schemas.openxmlformats.org/officeDocument/2006/relationships/image" Target="../media/image90.emf"/><Relationship Id="rId12" Type="http://schemas.openxmlformats.org/officeDocument/2006/relationships/customXml" Target="../ink/ink36.xml"/><Relationship Id="rId25" Type="http://schemas.openxmlformats.org/officeDocument/2006/relationships/customXml" Target="../ink/ink42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38.xml"/><Relationship Id="rId20" Type="http://schemas.openxmlformats.org/officeDocument/2006/relationships/image" Target="../media/image110.emf"/><Relationship Id="rId29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310.emf"/><Relationship Id="rId24" Type="http://schemas.openxmlformats.org/officeDocument/2006/relationships/image" Target="../media/image21.emf"/><Relationship Id="rId32" Type="http://schemas.openxmlformats.org/officeDocument/2006/relationships/image" Target="../media/image26.emf"/><Relationship Id="rId5" Type="http://schemas.openxmlformats.org/officeDocument/2006/relationships/image" Target="../media/image17.emf"/><Relationship Id="rId15" Type="http://schemas.openxmlformats.org/officeDocument/2006/relationships/image" Target="../media/image16.emf"/><Relationship Id="rId23" Type="http://schemas.openxmlformats.org/officeDocument/2006/relationships/customXml" Target="../ink/ink41.xml"/><Relationship Id="rId28" Type="http://schemas.openxmlformats.org/officeDocument/2006/relationships/image" Target="../media/image23.emf"/><Relationship Id="rId10" Type="http://schemas.openxmlformats.org/officeDocument/2006/relationships/customXml" Target="../ink/ink35.xml"/><Relationship Id="rId19" Type="http://schemas.openxmlformats.org/officeDocument/2006/relationships/customXml" Target="../ink/ink39.xml"/><Relationship Id="rId31" Type="http://schemas.openxmlformats.org/officeDocument/2006/relationships/customXml" Target="../ink/ink45.xml"/><Relationship Id="rId4" Type="http://schemas.openxmlformats.org/officeDocument/2006/relationships/customXml" Target="../ink/ink32.xml"/><Relationship Id="rId9" Type="http://schemas.openxmlformats.org/officeDocument/2006/relationships/image" Target="../media/image100.emf"/><Relationship Id="rId14" Type="http://schemas.openxmlformats.org/officeDocument/2006/relationships/customXml" Target="../ink/ink37.xml"/><Relationship Id="rId22" Type="http://schemas.openxmlformats.org/officeDocument/2006/relationships/image" Target="../media/image20.emf"/><Relationship Id="rId27" Type="http://schemas.openxmlformats.org/officeDocument/2006/relationships/customXml" Target="../ink/ink43.xml"/><Relationship Id="rId30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9" Type="http://schemas.openxmlformats.org/officeDocument/2006/relationships/customXml" Target="../ink/ink63.xml"/><Relationship Id="rId21" Type="http://schemas.openxmlformats.org/officeDocument/2006/relationships/customXml" Target="../ink/ink54.xml"/><Relationship Id="rId34" Type="http://schemas.openxmlformats.org/officeDocument/2006/relationships/image" Target="../media/image41.emf"/><Relationship Id="rId42" Type="http://schemas.openxmlformats.org/officeDocument/2006/relationships/image" Target="../media/image46.emf"/><Relationship Id="rId7" Type="http://schemas.openxmlformats.org/officeDocument/2006/relationships/customXml" Target="../ink/ink4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29" Type="http://schemas.openxmlformats.org/officeDocument/2006/relationships/customXml" Target="../ink/ink58.xml"/><Relationship Id="rId41" Type="http://schemas.openxmlformats.org/officeDocument/2006/relationships/customXml" Target="../ink/ink64.xml"/><Relationship Id="rId1" Type="http://schemas.openxmlformats.org/officeDocument/2006/relationships/tags" Target="../tags/tag8.xml"/><Relationship Id="rId6" Type="http://schemas.openxmlformats.org/officeDocument/2006/relationships/image" Target="../media/image27.emf"/><Relationship Id="rId11" Type="http://schemas.openxmlformats.org/officeDocument/2006/relationships/customXml" Target="../ink/ink49.xml"/><Relationship Id="rId24" Type="http://schemas.openxmlformats.org/officeDocument/2006/relationships/image" Target="../media/image36.emf"/><Relationship Id="rId32" Type="http://schemas.openxmlformats.org/officeDocument/2006/relationships/image" Target="../media/image40.emf"/><Relationship Id="rId37" Type="http://schemas.openxmlformats.org/officeDocument/2006/relationships/customXml" Target="../ink/ink62.xml"/><Relationship Id="rId40" Type="http://schemas.openxmlformats.org/officeDocument/2006/relationships/image" Target="../media/image45.emf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28" Type="http://schemas.openxmlformats.org/officeDocument/2006/relationships/image" Target="../media/image38.emf"/><Relationship Id="rId36" Type="http://schemas.openxmlformats.org/officeDocument/2006/relationships/image" Target="../media/image42.emf"/><Relationship Id="rId10" Type="http://schemas.openxmlformats.org/officeDocument/2006/relationships/image" Target="../media/image29.emf"/><Relationship Id="rId19" Type="http://schemas.openxmlformats.org/officeDocument/2006/relationships/customXml" Target="../ink/ink53.xml"/><Relationship Id="rId31" Type="http://schemas.openxmlformats.org/officeDocument/2006/relationships/customXml" Target="../ink/ink59.xml"/><Relationship Id="rId4" Type="http://schemas.openxmlformats.org/officeDocument/2006/relationships/image" Target="../media/image14.png"/><Relationship Id="rId9" Type="http://schemas.openxmlformats.org/officeDocument/2006/relationships/customXml" Target="../ink/ink48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Relationship Id="rId27" Type="http://schemas.openxmlformats.org/officeDocument/2006/relationships/customXml" Target="../ink/ink57.xml"/><Relationship Id="rId30" Type="http://schemas.openxmlformats.org/officeDocument/2006/relationships/image" Target="../media/image39.emf"/><Relationship Id="rId35" Type="http://schemas.openxmlformats.org/officeDocument/2006/relationships/customXml" Target="../ink/ink61.xml"/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3.xml"/><Relationship Id="rId12" Type="http://schemas.openxmlformats.org/officeDocument/2006/relationships/image" Target="../media/image30.emf"/><Relationship Id="rId17" Type="http://schemas.openxmlformats.org/officeDocument/2006/relationships/customXml" Target="../ink/ink52.xml"/><Relationship Id="rId25" Type="http://schemas.openxmlformats.org/officeDocument/2006/relationships/customXml" Target="../ink/ink56.xml"/><Relationship Id="rId33" Type="http://schemas.openxmlformats.org/officeDocument/2006/relationships/customXml" Target="../ink/ink60.xml"/><Relationship Id="rId38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400.emf"/><Relationship Id="rId3" Type="http://schemas.openxmlformats.org/officeDocument/2006/relationships/image" Target="../media/image8.png"/><Relationship Id="rId7" Type="http://schemas.openxmlformats.org/officeDocument/2006/relationships/image" Target="../media/image370.emf"/><Relationship Id="rId12" Type="http://schemas.openxmlformats.org/officeDocument/2006/relationships/customXml" Target="../ink/ink69.xml"/><Relationship Id="rId17" Type="http://schemas.openxmlformats.org/officeDocument/2006/relationships/image" Target="../media/image420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390.emf"/><Relationship Id="rId5" Type="http://schemas.openxmlformats.org/officeDocument/2006/relationships/image" Target="../media/image360.emf"/><Relationship Id="rId15" Type="http://schemas.openxmlformats.org/officeDocument/2006/relationships/image" Target="../media/image410.emf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380.emf"/><Relationship Id="rId14" Type="http://schemas.openxmlformats.org/officeDocument/2006/relationships/customXml" Target="../ink/ink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69.emf"/><Relationship Id="rId3" Type="http://schemas.openxmlformats.org/officeDocument/2006/relationships/image" Target="../media/image120.png"/><Relationship Id="rId7" Type="http://schemas.openxmlformats.org/officeDocument/2006/relationships/image" Target="../media/image66.emf"/><Relationship Id="rId12" Type="http://schemas.openxmlformats.org/officeDocument/2006/relationships/customXml" Target="../ink/ink7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5" Type="http://schemas.openxmlformats.org/officeDocument/2006/relationships/image" Target="../media/image70.emf"/><Relationship Id="rId10" Type="http://schemas.openxmlformats.org/officeDocument/2006/relationships/customXml" Target="../ink/ink75.xml"/><Relationship Id="rId4" Type="http://schemas.openxmlformats.org/officeDocument/2006/relationships/customXml" Target="../ink/ink72.xml"/><Relationship Id="rId9" Type="http://schemas.openxmlformats.org/officeDocument/2006/relationships/image" Target="../media/image67.emf"/><Relationship Id="rId14" Type="http://schemas.openxmlformats.org/officeDocument/2006/relationships/customXml" Target="../ink/ink7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73.emf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" Type="http://schemas.openxmlformats.org/officeDocument/2006/relationships/image" Target="../media/image10.png"/><Relationship Id="rId21" Type="http://schemas.openxmlformats.org/officeDocument/2006/relationships/image" Target="../media/image77.emf"/><Relationship Id="rId7" Type="http://schemas.openxmlformats.org/officeDocument/2006/relationships/image" Target="../media/image71.emf"/><Relationship Id="rId12" Type="http://schemas.openxmlformats.org/officeDocument/2006/relationships/customXml" Target="../ink/ink82.xml"/><Relationship Id="rId17" Type="http://schemas.openxmlformats.org/officeDocument/2006/relationships/image" Target="../media/image75.emf"/><Relationship Id="rId25" Type="http://schemas.openxmlformats.org/officeDocument/2006/relationships/image" Target="../media/image79.emf"/><Relationship Id="rId2" Type="http://schemas.openxmlformats.org/officeDocument/2006/relationships/image" Target="../media/image130.png"/><Relationship Id="rId16" Type="http://schemas.openxmlformats.org/officeDocument/2006/relationships/customXml" Target="../ink/ink84.xml"/><Relationship Id="rId20" Type="http://schemas.openxmlformats.org/officeDocument/2006/relationships/customXml" Target="../ink/ink8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11" Type="http://schemas.openxmlformats.org/officeDocument/2006/relationships/image" Target="../media/image72.emf"/><Relationship Id="rId24" Type="http://schemas.openxmlformats.org/officeDocument/2006/relationships/customXml" Target="../ink/ink88.xml"/><Relationship Id="rId5" Type="http://schemas.openxmlformats.org/officeDocument/2006/relationships/image" Target="../media/image65.emf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10" Type="http://schemas.openxmlformats.org/officeDocument/2006/relationships/customXml" Target="../ink/ink81.xml"/><Relationship Id="rId19" Type="http://schemas.openxmlformats.org/officeDocument/2006/relationships/image" Target="../media/image76.emf"/><Relationship Id="rId4" Type="http://schemas.openxmlformats.org/officeDocument/2006/relationships/customXml" Target="../ink/ink78.xml"/><Relationship Id="rId9" Type="http://schemas.openxmlformats.org/officeDocument/2006/relationships/image" Target="../media/image70.emf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8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et.colorado.edu/en/simulation/moving-ma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ve4M4UsJQo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746" y="2218744"/>
            <a:ext cx="8534400" cy="40804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sz="2400" dirty="0"/>
              <a:t>Semester preview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sz="2400" dirty="0"/>
              <a:t>Motion along a straight line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sz="2400" dirty="0"/>
              <a:t>Position and displacement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sz="2400" dirty="0"/>
              <a:t>Velocity and speed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sz="2400" dirty="0"/>
              <a:t>Acceleration as derivative of velocity with respect to time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sz="2400" dirty="0"/>
              <a:t>Interpret the sign of velocity and acceleration 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0" y="862885"/>
            <a:ext cx="7291589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1: Course introduction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Motion in one dimension</a:t>
            </a:r>
          </a:p>
        </p:txBody>
      </p:sp>
    </p:spTree>
    <p:extLst>
      <p:ext uri="{BB962C8B-B14F-4D97-AF65-F5344CB8AC3E}">
        <p14:creationId xmlns:p14="http://schemas.microsoft.com/office/powerpoint/2010/main" val="172417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Position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9366" y="1643776"/>
            <a:ext cx="68914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reference to some coordinate system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numerical value </a:t>
            </a:r>
            <a:r>
              <a:rPr lang="en-US" sz="2400" i="1" dirty="0"/>
              <a:t>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x</a:t>
            </a:r>
            <a:r>
              <a:rPr lang="en-US" sz="2400" dirty="0"/>
              <a:t>(t) is location of particle as a function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position: x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n-US" sz="2400" b="1" dirty="0"/>
              <a:t>=</a:t>
            </a:r>
            <a:r>
              <a:rPr lang="en-US" sz="2400" dirty="0"/>
              <a:t> x(t</a:t>
            </a:r>
            <a:r>
              <a:rPr lang="en-US" sz="2400" baseline="-25000" dirty="0"/>
              <a:t>0</a:t>
            </a:r>
            <a:r>
              <a:rPr lang="en-US" sz="2400" dirty="0"/>
              <a:t>) 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8826" y="4321432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 Does not mean x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 = 0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93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Showing position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2892" y="1656748"/>
            <a:ext cx="74273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respect to a coordinate system: </a:t>
            </a:r>
          </a:p>
          <a:p>
            <a:endParaRPr lang="en-US" sz="2400" dirty="0"/>
          </a:p>
          <a:p>
            <a:r>
              <a:rPr lang="en-US" sz="2400" i="1" dirty="0"/>
              <a:t>x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axis</a:t>
            </a:r>
            <a:r>
              <a:rPr lang="en-US" sz="2400" dirty="0"/>
              <a:t> with </a:t>
            </a:r>
            <a:r>
              <a:rPr lang="en-US" sz="2400" dirty="0">
                <a:solidFill>
                  <a:srgbClr val="FF0000"/>
                </a:solidFill>
              </a:rPr>
              <a:t>origin</a:t>
            </a:r>
            <a:r>
              <a:rPr lang="en-US" sz="2400" dirty="0"/>
              <a:t> and a </a:t>
            </a:r>
            <a:r>
              <a:rPr lang="en-US" sz="2400" dirty="0">
                <a:solidFill>
                  <a:srgbClr val="FF0000"/>
                </a:solidFill>
              </a:rPr>
              <a:t>positive direction </a:t>
            </a:r>
            <a:r>
              <a:rPr lang="en-US" sz="2400" dirty="0"/>
              <a:t>(arrow)</a:t>
            </a:r>
          </a:p>
          <a:p>
            <a:endParaRPr lang="en-US" sz="2400" dirty="0"/>
          </a:p>
          <a:p>
            <a:r>
              <a:rPr lang="en-US" sz="2400" dirty="0"/>
              <a:t>Mark position at certain times: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46272" y="4499920"/>
            <a:ext cx="5698440" cy="591840"/>
            <a:chOff x="1330540" y="5894200"/>
            <a:chExt cx="569844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2" name="Ink 31"/>
                <p14:cNvContentPartPr/>
                <p14:nvPr/>
              </p14:nvContentPartPr>
              <p14:xfrm>
                <a:off x="1331620" y="6047200"/>
                <a:ext cx="5407200" cy="1224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0820" y="6037840"/>
                  <a:ext cx="5427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3" name="Ink 32"/>
                <p14:cNvContentPartPr/>
                <p14:nvPr/>
              </p14:nvContentPartPr>
              <p14:xfrm>
                <a:off x="1330540" y="6049000"/>
                <a:ext cx="1800" cy="396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5500" y="6043960"/>
                  <a:ext cx="11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" name="Ink 33"/>
                <p14:cNvContentPartPr/>
                <p14:nvPr/>
              </p14:nvContentPartPr>
              <p14:xfrm>
                <a:off x="2807620" y="5894200"/>
                <a:ext cx="12960" cy="19332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8980" y="5886640"/>
                  <a:ext cx="29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/>
                <p14:cNvContentPartPr/>
                <p14:nvPr/>
              </p14:nvContentPartPr>
              <p14:xfrm>
                <a:off x="2716900" y="6236200"/>
                <a:ext cx="185040" cy="2498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2140" y="6220000"/>
                  <a:ext cx="216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/>
                <p14:cNvContentPartPr/>
                <p14:nvPr/>
              </p14:nvContentPartPr>
              <p14:xfrm>
                <a:off x="6521740" y="5974480"/>
                <a:ext cx="507240" cy="2833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10580" y="5961880"/>
                  <a:ext cx="53172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6276550" y="4125490"/>
              <a:ext cx="385560" cy="10375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68270" y="4116130"/>
                <a:ext cx="40392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/>
              <p14:cNvContentPartPr/>
              <p14:nvPr/>
            </p14:nvContentPartPr>
            <p14:xfrm>
              <a:off x="2086870" y="4177330"/>
              <a:ext cx="3714120" cy="9054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0030" y="4169410"/>
                <a:ext cx="3729600" cy="9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/>
              <p14:cNvContentPartPr/>
              <p14:nvPr/>
            </p14:nvContentPartPr>
            <p14:xfrm>
              <a:off x="4080550" y="4141690"/>
              <a:ext cx="716760" cy="9565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3350" y="4133410"/>
                <a:ext cx="73260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/>
              <p14:cNvContentPartPr/>
              <p14:nvPr/>
            </p14:nvContentPartPr>
            <p14:xfrm>
              <a:off x="1893910" y="4151770"/>
              <a:ext cx="944640" cy="9460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87430" y="4145292"/>
                <a:ext cx="959400" cy="961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3931510" y="4556050"/>
              <a:ext cx="1774800" cy="584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23230" y="4550650"/>
                <a:ext cx="17913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5457940" y="4906000"/>
              <a:ext cx="377280" cy="23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48220" y="4895920"/>
                <a:ext cx="39780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Position versus Time Graphs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96172" y="1749230"/>
            <a:ext cx="6396120" cy="4744497"/>
            <a:chOff x="974543" y="589503"/>
            <a:chExt cx="6396120" cy="474449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828800" y="685800"/>
              <a:ext cx="0" cy="4648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371600" y="3429000"/>
              <a:ext cx="5867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/>
                <p14:cNvContentPartPr/>
                <p14:nvPr/>
              </p14:nvContentPartPr>
              <p14:xfrm>
                <a:off x="1319063" y="589503"/>
                <a:ext cx="195840" cy="2894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6463" y="577263"/>
                  <a:ext cx="219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4388423" y="3321183"/>
                <a:ext cx="1359360" cy="107640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80863" y="3310383"/>
                  <a:ext cx="1373400" cy="11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7130543" y="3525303"/>
                <a:ext cx="240120" cy="34416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19383" y="3514863"/>
                  <a:ext cx="261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/>
                <p14:cNvContentPartPr/>
                <p14:nvPr/>
              </p14:nvContentPartPr>
              <p14:xfrm>
                <a:off x="2682743" y="1552503"/>
                <a:ext cx="69840" cy="7056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72663" y="1539183"/>
                  <a:ext cx="93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/>
                <p14:cNvContentPartPr/>
                <p14:nvPr/>
              </p14:nvContentPartPr>
              <p14:xfrm>
                <a:off x="1015943" y="3763623"/>
                <a:ext cx="930600" cy="8679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7663" y="3753903"/>
                  <a:ext cx="95112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/>
                <p14:cNvContentPartPr/>
                <p14:nvPr/>
              </p14:nvContentPartPr>
              <p14:xfrm>
                <a:off x="2558903" y="3355743"/>
                <a:ext cx="295560" cy="62712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9903" y="3342783"/>
                  <a:ext cx="31500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/>
                <p14:cNvContentPartPr/>
                <p14:nvPr/>
              </p14:nvContentPartPr>
              <p14:xfrm>
                <a:off x="3486983" y="2047863"/>
                <a:ext cx="357840" cy="186156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75463" y="2034183"/>
                  <a:ext cx="371520" cy="18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/>
                <p14:cNvContentPartPr/>
                <p14:nvPr/>
              </p14:nvContentPartPr>
              <p14:xfrm>
                <a:off x="974543" y="1554663"/>
                <a:ext cx="921240" cy="75708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4103" y="1544223"/>
                  <a:ext cx="943920" cy="78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Position versus Time Graphs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79532" y="1671172"/>
            <a:ext cx="6396120" cy="4744497"/>
            <a:chOff x="974543" y="589503"/>
            <a:chExt cx="6396120" cy="47444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28800" y="685800"/>
              <a:ext cx="0" cy="4648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371600" y="3429000"/>
              <a:ext cx="5867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/>
                <p14:cNvContentPartPr/>
                <p14:nvPr/>
              </p14:nvContentPartPr>
              <p14:xfrm>
                <a:off x="1319063" y="589503"/>
                <a:ext cx="195840" cy="2894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6463" y="577263"/>
                  <a:ext cx="219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/>
                <p14:cNvContentPartPr/>
                <p14:nvPr/>
              </p14:nvContentPartPr>
              <p14:xfrm>
                <a:off x="1015943" y="3773703"/>
                <a:ext cx="270360" cy="71604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7663" y="3763623"/>
                  <a:ext cx="29016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/>
                <p14:cNvContentPartPr/>
                <p14:nvPr/>
              </p14:nvContentPartPr>
              <p14:xfrm>
                <a:off x="974543" y="1554663"/>
                <a:ext cx="196920" cy="69084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4103" y="1544223"/>
                  <a:ext cx="2199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/>
                <p14:cNvContentPartPr/>
                <p14:nvPr/>
              </p14:nvContentPartPr>
              <p14:xfrm>
                <a:off x="7130543" y="3525303"/>
                <a:ext cx="240120" cy="3441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19383" y="3514863"/>
                  <a:ext cx="261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/>
                <p14:cNvContentPartPr/>
                <p14:nvPr/>
              </p14:nvContentPartPr>
              <p14:xfrm>
                <a:off x="5247743" y="3329823"/>
                <a:ext cx="500040" cy="7675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35863" y="3316503"/>
                  <a:ext cx="51840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/>
                <p14:cNvContentPartPr/>
                <p14:nvPr/>
              </p14:nvContentPartPr>
              <p14:xfrm>
                <a:off x="4388423" y="3321183"/>
                <a:ext cx="378360" cy="107640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80863" y="3310383"/>
                  <a:ext cx="399600" cy="11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/>
                <p14:cNvContentPartPr/>
                <p14:nvPr/>
              </p14:nvContentPartPr>
              <p14:xfrm>
                <a:off x="2558903" y="2047863"/>
                <a:ext cx="1124280" cy="19350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9903" y="2034183"/>
                  <a:ext cx="1145880" cy="19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/>
                <p14:cNvContentPartPr/>
                <p14:nvPr/>
              </p14:nvContentPartPr>
              <p14:xfrm>
                <a:off x="3486983" y="3361503"/>
                <a:ext cx="357840" cy="5479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75463" y="3351783"/>
                  <a:ext cx="37152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/>
                <p14:cNvContentPartPr/>
                <p14:nvPr/>
              </p14:nvContentPartPr>
              <p14:xfrm>
                <a:off x="1171103" y="1552503"/>
                <a:ext cx="1581480" cy="7592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9223" y="1539183"/>
                  <a:ext cx="160668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/>
                <p14:cNvContentPartPr/>
                <p14:nvPr/>
              </p14:nvContentPartPr>
              <p14:xfrm>
                <a:off x="1139783" y="3763623"/>
                <a:ext cx="806760" cy="86796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9703" y="3753903"/>
                  <a:ext cx="82908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/>
                <p14:cNvContentPartPr/>
                <p14:nvPr/>
              </p14:nvContentPartPr>
              <p14:xfrm>
                <a:off x="1874900" y="1609480"/>
                <a:ext cx="4769640" cy="282204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63740" y="1594720"/>
                  <a:ext cx="4783680" cy="285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867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Displacement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216" y="1582341"/>
            <a:ext cx="7225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Displacement = Change in position: 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47216" y="4453324"/>
                <a:ext cx="736018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be positive or negative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⟶</a:t>
                </a:r>
                <a:r>
                  <a:rPr lang="en-US" sz="2400" dirty="0">
                    <a:ea typeface="Cambria Math" panose="02040503050406030204" pitchFamily="18" charset="0"/>
                  </a:rPr>
                  <a:t> direction</a:t>
                </a:r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Displacement is not the same as distance traveled!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16" y="4453324"/>
                <a:ext cx="736018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326" t="-4082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74644" y="2140595"/>
                <a:ext cx="1946174" cy="4912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44" y="2140595"/>
                <a:ext cx="1946174" cy="491288"/>
              </a:xfrm>
              <a:prstGeom prst="rect">
                <a:avLst/>
              </a:prstGeom>
              <a:blipFill rotWithShape="0">
                <a:blip r:embed="rId4"/>
                <a:stretch>
                  <a:fillRect l="-311" b="-1084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232893" y="3219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solidFill>
                  <a:srgbClr val="FF0000"/>
                </a:solidFill>
              </a:rPr>
              <a:t>Change</a:t>
            </a:r>
            <a:r>
              <a:rPr lang="en-US" dirty="0"/>
              <a:t> (upper case delta Δ) is the final value of a quantity minus the initial value. </a:t>
            </a:r>
          </a:p>
        </p:txBody>
      </p:sp>
    </p:spTree>
    <p:extLst>
      <p:ext uri="{BB962C8B-B14F-4D97-AF65-F5344CB8AC3E}">
        <p14:creationId xmlns:p14="http://schemas.microsoft.com/office/powerpoint/2010/main" val="56381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996" y="1116666"/>
            <a:ext cx="517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“I am currently going at 25 mph”</a:t>
            </a:r>
          </a:p>
          <a:p>
            <a:r>
              <a:rPr lang="en-US" sz="2400" dirty="0"/>
              <a:t>= instantaneous speed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046816"/>
            <a:ext cx="3110223" cy="268259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81942" y="243653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Speed and velocity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0127" y="5145254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5262100" y="2172520"/>
              <a:ext cx="1459080" cy="1103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420" y="2146960"/>
                <a:ext cx="1504080" cy="11512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/>
          <p:cNvSpPr/>
          <p:nvPr/>
        </p:nvSpPr>
        <p:spPr>
          <a:xfrm>
            <a:off x="672048" y="238811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Together with information about </a:t>
            </a:r>
            <a:r>
              <a:rPr lang="en-US" sz="2400" dirty="0">
                <a:solidFill>
                  <a:srgbClr val="FF0000"/>
                </a:solidFill>
              </a:rPr>
              <a:t>direction</a:t>
            </a:r>
            <a:r>
              <a:rPr lang="en-US" sz="2400" dirty="0"/>
              <a:t>:</a:t>
            </a:r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I am currently going at 25 mph</a:t>
            </a:r>
          </a:p>
          <a:p>
            <a:r>
              <a:rPr lang="en-US" sz="2400" dirty="0">
                <a:solidFill>
                  <a:srgbClr val="0070C0"/>
                </a:solidFill>
              </a:rPr>
              <a:t>North on Pine Street”</a:t>
            </a:r>
            <a:endParaRPr lang="en-US" sz="2400" dirty="0"/>
          </a:p>
          <a:p>
            <a:r>
              <a:rPr lang="en-US" sz="2400" dirty="0"/>
              <a:t>= instantaneous </a:t>
            </a:r>
            <a:r>
              <a:rPr lang="en-US" sz="2400" b="1" dirty="0">
                <a:solidFill>
                  <a:srgbClr val="FF0000"/>
                </a:solidFill>
              </a:rPr>
              <a:t>velocity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2048" y="4855112"/>
            <a:ext cx="593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“I drove the 60 miles in one hour”</a:t>
            </a:r>
          </a:p>
          <a:p>
            <a:r>
              <a:rPr lang="en-US" sz="2400" dirty="0"/>
              <a:t>= average speed, distance per time</a:t>
            </a:r>
          </a:p>
        </p:txBody>
      </p:sp>
    </p:spTree>
    <p:extLst>
      <p:ext uri="{BB962C8B-B14F-4D97-AF65-F5344CB8AC3E}">
        <p14:creationId xmlns:p14="http://schemas.microsoft.com/office/powerpoint/2010/main" val="40255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4192" y="684007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Average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3042" y="1805768"/>
                <a:ext cx="6318909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𝑎𝑣𝑒𝑟𝑎𝑔𝑒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𝑣𝑒𝑙𝑜𝑐𝑖𝑡𝑦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𝑑𝑖𝑠𝑝𝑙𝑎𝑐𝑒𝑚𝑒𝑛𝑡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𝑖𝑛𝑡𝑒𝑟𝑣𝑎𝑙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42" y="1805768"/>
                <a:ext cx="6318909" cy="7014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93042" y="4227481"/>
                <a:ext cx="772589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object moves in the positive x-direction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: object moves in the negative x-direction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42" y="4227481"/>
                <a:ext cx="7725892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7305" y="3101290"/>
                <a:ext cx="2208874" cy="6463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* The subscript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</a:p>
              <a:p>
                <a:r>
                  <a:rPr lang="en-US" dirty="0"/>
                  <a:t>very important!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305" y="3101290"/>
                <a:ext cx="220887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918" t="-4630" r="-1096" b="-12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76350" y="3187700"/>
                <a:ext cx="1065356" cy="5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unit: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3187700"/>
                <a:ext cx="1065356" cy="586571"/>
              </a:xfrm>
              <a:prstGeom prst="rect">
                <a:avLst/>
              </a:prstGeom>
              <a:blipFill rotWithShape="0">
                <a:blip r:embed="rId6"/>
                <a:stretch>
                  <a:fillRect l="-8571"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25127" y="670060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Average velocity and x-t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68729" y="2028922"/>
                <a:ext cx="3195408" cy="3741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Average velocity</a:t>
                </a:r>
              </a:p>
              <a:p>
                <a:r>
                  <a:rPr lang="en-US" sz="2400" dirty="0"/>
                  <a:t>between t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and t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In this example: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negative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Object moves to smaller value of x.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729" y="2028922"/>
                <a:ext cx="3195408" cy="3741794"/>
              </a:xfrm>
              <a:prstGeom prst="rect">
                <a:avLst/>
              </a:prstGeom>
              <a:blipFill rotWithShape="0">
                <a:blip r:embed="rId3"/>
                <a:stretch>
                  <a:fillRect l="-3053" t="-1140" b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73098" y="2043355"/>
            <a:ext cx="4527004" cy="3358029"/>
            <a:chOff x="974543" y="589503"/>
            <a:chExt cx="6396120" cy="474449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828800" y="685800"/>
              <a:ext cx="0" cy="4648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371600" y="3429000"/>
              <a:ext cx="5867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1319063" y="589503"/>
                <a:ext cx="195840" cy="2894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6463" y="577263"/>
                  <a:ext cx="219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1015943" y="3773703"/>
                <a:ext cx="270360" cy="71604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663" y="3763623"/>
                  <a:ext cx="29016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974543" y="1554663"/>
                <a:ext cx="196920" cy="69084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4103" y="1544223"/>
                  <a:ext cx="2199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/>
                <p14:cNvContentPartPr/>
                <p14:nvPr/>
              </p14:nvContentPartPr>
              <p14:xfrm>
                <a:off x="7130543" y="3525303"/>
                <a:ext cx="240120" cy="3441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19383" y="3514863"/>
                  <a:ext cx="261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/>
                <p14:cNvContentPartPr/>
                <p14:nvPr/>
              </p14:nvContentPartPr>
              <p14:xfrm>
                <a:off x="1713983" y="1593543"/>
                <a:ext cx="181800" cy="194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3543" y="1583103"/>
                  <a:ext cx="204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/>
                <p14:cNvContentPartPr/>
                <p14:nvPr/>
              </p14:nvContentPartPr>
              <p14:xfrm>
                <a:off x="1139783" y="3763623"/>
                <a:ext cx="806760" cy="86796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9703" y="3753903"/>
                  <a:ext cx="82908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/>
                <p14:cNvContentPartPr/>
                <p14:nvPr/>
              </p14:nvContentPartPr>
              <p14:xfrm>
                <a:off x="1874900" y="1609480"/>
                <a:ext cx="4769640" cy="282204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63740" y="1594720"/>
                  <a:ext cx="4783680" cy="285156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6" name="Straight Connector 15"/>
            <p:cNvCxnSpPr/>
            <p:nvPr/>
          </p:nvCxnSpPr>
          <p:spPr>
            <a:xfrm>
              <a:off x="2362200" y="1066800"/>
              <a:ext cx="2743200" cy="419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/>
                <p14:cNvContentPartPr/>
                <p14:nvPr/>
              </p14:nvContentPartPr>
              <p14:xfrm>
                <a:off x="5247743" y="3329823"/>
                <a:ext cx="500040" cy="76752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5863" y="3316503"/>
                  <a:ext cx="51840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/>
                <p14:cNvContentPartPr/>
                <p14:nvPr/>
              </p14:nvContentPartPr>
              <p14:xfrm>
                <a:off x="2682743" y="1299920"/>
                <a:ext cx="4448877" cy="8492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2663" y="1286960"/>
                  <a:ext cx="4473717" cy="87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/>
                <p14:cNvContentPartPr/>
                <p14:nvPr/>
              </p14:nvContentPartPr>
              <p14:xfrm>
                <a:off x="1682663" y="2104023"/>
                <a:ext cx="196920" cy="828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78703" y="2092503"/>
                  <a:ext cx="21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/>
                <p14:cNvContentPartPr/>
                <p14:nvPr/>
              </p14:nvContentPartPr>
              <p14:xfrm>
                <a:off x="1234823" y="1715943"/>
                <a:ext cx="13680" cy="10836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1503" y="1707663"/>
                  <a:ext cx="31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/>
                <p14:cNvContentPartPr/>
                <p14:nvPr/>
              </p14:nvContentPartPr>
              <p14:xfrm>
                <a:off x="1171103" y="2144343"/>
                <a:ext cx="231480" cy="16740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59223" y="2133183"/>
                  <a:ext cx="254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/>
                <p14:cNvContentPartPr/>
                <p14:nvPr/>
              </p14:nvContentPartPr>
              <p14:xfrm>
                <a:off x="2558903" y="3321183"/>
                <a:ext cx="2207880" cy="10764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49903" y="3310383"/>
                  <a:ext cx="2230560" cy="11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" name="Ink 1"/>
              <p14:cNvContentPartPr/>
              <p14:nvPr/>
            </p14:nvContentPartPr>
            <p14:xfrm>
              <a:off x="1613160" y="2777400"/>
              <a:ext cx="1428840" cy="338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03800" y="2774520"/>
                <a:ext cx="1441440" cy="34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25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Instantaneous velocity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5682558" y="2357094"/>
                <a:ext cx="2960460" cy="7935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2558" y="2357094"/>
                <a:ext cx="2960460" cy="7935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319378" y="1718214"/>
            <a:ext cx="0" cy="399999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25937" y="4078864"/>
            <a:ext cx="504916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619878" y="4375497"/>
              <a:ext cx="232657" cy="616185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595" y="4365419"/>
                <a:ext cx="252465" cy="63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584251" y="2465911"/>
              <a:ext cx="169459" cy="5945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817" y="2455469"/>
                <a:ext cx="192485" cy="6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2746321" y="4020780"/>
              <a:ext cx="307938" cy="47151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4796" y="4011062"/>
                <a:ext cx="322344" cy="494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1220573" y="2499369"/>
              <a:ext cx="156447" cy="16729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0143" y="2488459"/>
                <a:ext cx="179105" cy="35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726448" y="4366822"/>
              <a:ext cx="694254" cy="746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6365" y="4357103"/>
                <a:ext cx="716580" cy="77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1359050" y="2513083"/>
              <a:ext cx="4104495" cy="242849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7890" y="2498683"/>
                <a:ext cx="4118535" cy="2457654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/>
          <p:cNvCxnSpPr/>
          <p:nvPr/>
        </p:nvCxnSpPr>
        <p:spPr>
          <a:xfrm>
            <a:off x="2145016" y="1777438"/>
            <a:ext cx="2360650" cy="36065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4261536" y="3993517"/>
              <a:ext cx="226151" cy="422563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49652" y="3980199"/>
                <a:ext cx="251359" cy="44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/>
              <p14:cNvContentPartPr/>
              <p14:nvPr/>
            </p14:nvContentPartPr>
            <p14:xfrm>
              <a:off x="3610963" y="4345137"/>
              <a:ext cx="1080880" cy="567238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96926" y="4332900"/>
                <a:ext cx="1101396" cy="593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/>
              <p14:cNvContentPartPr/>
              <p14:nvPr/>
            </p14:nvContentPartPr>
            <p14:xfrm>
              <a:off x="4724679" y="5220051"/>
              <a:ext cx="1628601" cy="450134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10639" y="5208177"/>
                <a:ext cx="1651640" cy="476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/>
              <p14:cNvContentPartPr/>
              <p14:nvPr/>
            </p14:nvContentPartPr>
            <p14:xfrm>
              <a:off x="3522052" y="3986082"/>
              <a:ext cx="325596" cy="574363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14497" y="3975286"/>
                <a:ext cx="346823" cy="599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/>
              <p14:cNvContentPartPr/>
              <p14:nvPr/>
            </p14:nvContentPartPr>
            <p14:xfrm>
              <a:off x="2406472" y="1646238"/>
              <a:ext cx="3383288" cy="673188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96392" y="1636878"/>
                <a:ext cx="3395888" cy="695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/>
              <p14:cNvContentPartPr/>
              <p14:nvPr/>
            </p14:nvContentPartPr>
            <p14:xfrm>
              <a:off x="880726" y="1635346"/>
              <a:ext cx="1233610" cy="889426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8127" y="1623108"/>
                <a:ext cx="1259528" cy="914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/>
              <p14:cNvContentPartPr/>
              <p14:nvPr/>
            </p14:nvContentPartPr>
            <p14:xfrm>
              <a:off x="2848244" y="2890332"/>
              <a:ext cx="66916" cy="84265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34499" y="2876648"/>
                <a:ext cx="93321" cy="110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/>
              <p14:cNvContentPartPr/>
              <p14:nvPr/>
            </p14:nvContentPartPr>
            <p14:xfrm>
              <a:off x="808234" y="2604699"/>
              <a:ext cx="11772" cy="93249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5035" y="2596450"/>
                <a:ext cx="30322" cy="112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/>
              <p14:cNvContentPartPr/>
              <p14:nvPr/>
            </p14:nvContentPartPr>
            <p14:xfrm>
              <a:off x="1193621" y="2938660"/>
              <a:ext cx="169459" cy="7125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89663" y="2927616"/>
                <a:ext cx="182771" cy="2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753400" y="2973357"/>
              <a:ext cx="199199" cy="144055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1513" y="2962193"/>
                <a:ext cx="221893" cy="16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/>
              <p14:cNvContentPartPr/>
              <p14:nvPr/>
            </p14:nvContentPartPr>
            <p14:xfrm>
              <a:off x="5881772" y="4328408"/>
              <a:ext cx="206634" cy="6196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0612" y="4317737"/>
                <a:ext cx="227873" cy="29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/>
              <p14:cNvContentPartPr/>
              <p14:nvPr/>
            </p14:nvContentPartPr>
            <p14:xfrm>
              <a:off x="5957982" y="4161737"/>
              <a:ext cx="115244" cy="296166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44297" y="4151301"/>
                <a:ext cx="140093" cy="320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/>
              <p14:cNvContentPartPr/>
              <p14:nvPr/>
            </p14:nvContentPartPr>
            <p14:xfrm>
              <a:off x="1947666" y="4015823"/>
              <a:ext cx="254343" cy="539666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38672" y="4002862"/>
                <a:ext cx="273769" cy="558027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02966" y="1719916"/>
                <a:ext cx="4246934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Speedometer shows </a:t>
                </a:r>
              </a:p>
              <a:p>
                <a:r>
                  <a:rPr lang="en-US" sz="2400" dirty="0"/>
                  <a:t>absolute value </a:t>
                </a:r>
              </a:p>
              <a:p>
                <a:r>
                  <a:rPr lang="en-US" sz="2400" dirty="0"/>
                  <a:t>of instantaneous velocity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speed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always positive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966" y="1719916"/>
                <a:ext cx="4246934" cy="2616101"/>
              </a:xfrm>
              <a:prstGeom prst="rect">
                <a:avLst/>
              </a:prstGeom>
              <a:blipFill rotWithShape="0">
                <a:blip r:embed="rId3"/>
                <a:stretch>
                  <a:fillRect l="-2299" t="-1632" b="-4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0" y="700382"/>
            <a:ext cx="3110223" cy="26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114117" y="700382"/>
                <a:ext cx="2960460" cy="793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117" y="700382"/>
                <a:ext cx="2960460" cy="7935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61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What is physics?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0320" y="1645919"/>
            <a:ext cx="4581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Most fundamental of sciences</a:t>
            </a:r>
          </a:p>
          <a:p>
            <a:endParaRPr lang="en-US" sz="2400" dirty="0"/>
          </a:p>
          <a:p>
            <a:r>
              <a:rPr lang="en-US" sz="2400" dirty="0"/>
              <a:t>Behavior and structure of matter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3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Direction of velocity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15845" y="1570529"/>
                <a:ext cx="669073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&gt;0</a:t>
                </a:r>
                <a:r>
                  <a:rPr lang="en-US" sz="2400" dirty="0">
                    <a:solidFill>
                      <a:schemeClr val="tx1"/>
                    </a:solidFill>
                  </a:rPr>
                  <a:t>: object moves in the positive x-direction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&lt;0</a:t>
                </a:r>
                <a:r>
                  <a:rPr lang="en-US" sz="2400" dirty="0">
                    <a:solidFill>
                      <a:schemeClr val="tx1"/>
                    </a:solidFill>
                  </a:rPr>
                  <a:t>: object moves in the negative x-direction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5" y="1570529"/>
                <a:ext cx="6690732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81552" y="3761721"/>
            <a:ext cx="5392080" cy="2383920"/>
            <a:chOff x="1784020" y="1713980"/>
            <a:chExt cx="5392080" cy="23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1784020" y="1748180"/>
                <a:ext cx="4417560" cy="597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77900" y="1730900"/>
                  <a:ext cx="4426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/>
                <p14:cNvContentPartPr/>
                <p14:nvPr/>
              </p14:nvContentPartPr>
              <p14:xfrm>
                <a:off x="6001420" y="1713980"/>
                <a:ext cx="250920" cy="2286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85580" y="1698140"/>
                  <a:ext cx="284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/>
                <p14:cNvContentPartPr/>
                <p14:nvPr/>
              </p14:nvContentPartPr>
              <p14:xfrm>
                <a:off x="6412180" y="1838180"/>
                <a:ext cx="262440" cy="1918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96700" y="1831340"/>
                  <a:ext cx="288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/>
                <p14:cNvContentPartPr/>
                <p14:nvPr/>
              </p14:nvContentPartPr>
              <p14:xfrm>
                <a:off x="6475180" y="1806140"/>
                <a:ext cx="227160" cy="24300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64740" y="1788860"/>
                  <a:ext cx="255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/>
                <p14:cNvContentPartPr/>
                <p14:nvPr/>
              </p14:nvContentPartPr>
              <p14:xfrm>
                <a:off x="3087580" y="2408060"/>
                <a:ext cx="1812240" cy="529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6420" y="2391140"/>
                  <a:ext cx="1827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/>
                <p14:cNvContentPartPr/>
                <p14:nvPr/>
              </p14:nvContentPartPr>
              <p14:xfrm>
                <a:off x="3121780" y="3652220"/>
                <a:ext cx="2205720" cy="813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08100" y="3639620"/>
                  <a:ext cx="2232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/>
                <p14:cNvContentPartPr/>
                <p14:nvPr/>
              </p14:nvContentPartPr>
              <p14:xfrm>
                <a:off x="3056620" y="2378900"/>
                <a:ext cx="4119480" cy="171900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6820" y="2365220"/>
                  <a:ext cx="4159800" cy="175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006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Acceleration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"/>
              <p:cNvSpPr>
                <a:spLocks noChangeArrowheads="1"/>
              </p:cNvSpPr>
              <p:nvPr/>
            </p:nvSpPr>
            <p:spPr bwMode="auto">
              <a:xfrm>
                <a:off x="1888428" y="2698395"/>
                <a:ext cx="5075010" cy="83343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8428" y="2698395"/>
                <a:ext cx="5075010" cy="833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37064" y="1718017"/>
            <a:ext cx="7605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Acceleration:	how fast velocity changes,  </a:t>
            </a:r>
          </a:p>
          <a:p>
            <a:r>
              <a:rPr lang="en-US" sz="2400" dirty="0"/>
              <a:t>		time rate of change of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99977" y="3862355"/>
                <a:ext cx="7479304" cy="2189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Slope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vs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graph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Unit: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Acceleration produces change in velocity: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77" y="3862355"/>
                <a:ext cx="7479304" cy="2189254"/>
              </a:xfrm>
              <a:prstGeom prst="rect">
                <a:avLst/>
              </a:prstGeom>
              <a:blipFill rotWithShape="0">
                <a:blip r:embed="rId4"/>
                <a:stretch>
                  <a:fillRect l="-1222" t="-1950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702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Signs of acceleration and velocity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2892" y="1671038"/>
                <a:ext cx="5791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671038"/>
                <a:ext cx="57917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68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30310" y="2566695"/>
                <a:ext cx="82029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&gt;0</a:t>
                </a:r>
                <a:r>
                  <a:rPr lang="en-US" sz="2400" dirty="0"/>
                  <a:t> speed up	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&lt;0</a:t>
                </a:r>
                <a:r>
                  <a:rPr lang="en-US" sz="2400" dirty="0"/>
                  <a:t> slow down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0" y="2566695"/>
                <a:ext cx="820290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1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547387" y="3395199"/>
            <a:ext cx="5636160" cy="2533320"/>
            <a:chOff x="1128989" y="932886"/>
            <a:chExt cx="5636160" cy="25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2867789" y="972126"/>
                <a:ext cx="2709000" cy="363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5269" y="962766"/>
                  <a:ext cx="2714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1151309" y="932886"/>
                <a:ext cx="5613840" cy="253332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4029" y="922806"/>
                  <a:ext cx="5649480" cy="25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2068229" y="2131326"/>
                <a:ext cx="662400" cy="3672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49149" y="2113326"/>
                  <a:ext cx="699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/>
                <p14:cNvContentPartPr/>
                <p14:nvPr/>
              </p14:nvContentPartPr>
              <p14:xfrm>
                <a:off x="1628669" y="2459646"/>
                <a:ext cx="1220400" cy="69120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1029" y="2438766"/>
                  <a:ext cx="125892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/>
                <p14:cNvContentPartPr/>
                <p14:nvPr/>
              </p14:nvContentPartPr>
              <p14:xfrm>
                <a:off x="1128989" y="2524086"/>
                <a:ext cx="1583640" cy="9324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3149" y="2511486"/>
                  <a:ext cx="1619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/>
                <p14:cNvContentPartPr/>
                <p14:nvPr/>
              </p14:nvContentPartPr>
              <p14:xfrm>
                <a:off x="5590109" y="1995246"/>
                <a:ext cx="1151640" cy="2988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2829" y="1975806"/>
                  <a:ext cx="1182600" cy="6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733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Signs of acceleration and velocity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2891" y="2353304"/>
                <a:ext cx="76977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&gt;0</a:t>
                </a:r>
                <a:r>
                  <a:rPr lang="en-US" sz="2400" dirty="0">
                    <a:solidFill>
                      <a:prstClr val="black"/>
                    </a:solidFill>
                  </a:rPr>
                  <a:t>: slow down		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&lt;0</a:t>
                </a:r>
                <a:r>
                  <a:rPr lang="en-US" sz="2400" dirty="0"/>
                  <a:t>: speed up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1" y="2353304"/>
                <a:ext cx="769777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26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62892" y="1671038"/>
                <a:ext cx="5791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0: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671038"/>
                <a:ext cx="57917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8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597341" y="3460572"/>
            <a:ext cx="5486040" cy="2921040"/>
            <a:chOff x="1285229" y="932886"/>
            <a:chExt cx="5486040" cy="29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2867789" y="972126"/>
                <a:ext cx="2709000" cy="363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5269" y="962766"/>
                  <a:ext cx="2714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4801709" y="2072646"/>
                <a:ext cx="586800" cy="2808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83709" y="2058966"/>
                  <a:ext cx="622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/>
                <p14:cNvContentPartPr/>
                <p14:nvPr/>
              </p14:nvContentPartPr>
              <p14:xfrm>
                <a:off x="5590109" y="1995246"/>
                <a:ext cx="1151640" cy="2988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72829" y="1975806"/>
                  <a:ext cx="1182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/>
                <p14:cNvContentPartPr/>
                <p14:nvPr/>
              </p14:nvContentPartPr>
              <p14:xfrm>
                <a:off x="3710909" y="1285326"/>
                <a:ext cx="632160" cy="3765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90029" y="1264806"/>
                  <a:ext cx="6584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/>
                <p14:cNvContentPartPr/>
                <p14:nvPr/>
              </p14:nvContentPartPr>
              <p14:xfrm>
                <a:off x="3791189" y="1313766"/>
                <a:ext cx="1018440" cy="619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71029" y="1299006"/>
                  <a:ext cx="1056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/>
                <p14:cNvContentPartPr/>
                <p14:nvPr/>
              </p14:nvContentPartPr>
              <p14:xfrm>
                <a:off x="1285229" y="2426526"/>
                <a:ext cx="1374840" cy="14274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71549" y="2408886"/>
                  <a:ext cx="1392120" cy="14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/>
                <p14:cNvContentPartPr/>
                <p14:nvPr/>
              </p14:nvContentPartPr>
              <p14:xfrm>
                <a:off x="1311869" y="2146086"/>
                <a:ext cx="1290600" cy="723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99269" y="2135286"/>
                  <a:ext cx="1319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/>
                <p14:cNvContentPartPr/>
                <p14:nvPr/>
              </p14:nvContentPartPr>
              <p14:xfrm>
                <a:off x="1500149" y="1782126"/>
                <a:ext cx="1167480" cy="47124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9709" y="1763406"/>
                  <a:ext cx="11988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/>
                <p14:cNvContentPartPr/>
                <p14:nvPr/>
              </p14:nvContentPartPr>
              <p14:xfrm>
                <a:off x="5491469" y="932886"/>
                <a:ext cx="459720" cy="19080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81749" y="922806"/>
                  <a:ext cx="472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/>
                <p14:cNvContentPartPr/>
                <p14:nvPr/>
              </p14:nvContentPartPr>
              <p14:xfrm>
                <a:off x="4724309" y="1678446"/>
                <a:ext cx="1739520" cy="5101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5229" y="1659366"/>
                  <a:ext cx="1764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/>
                <p14:cNvContentPartPr/>
                <p14:nvPr/>
              </p14:nvContentPartPr>
              <p14:xfrm>
                <a:off x="4716029" y="2880126"/>
                <a:ext cx="2055240" cy="7272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7029" y="2867166"/>
                  <a:ext cx="2080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/>
                <p14:cNvContentPartPr/>
                <p14:nvPr/>
              </p14:nvContentPartPr>
              <p14:xfrm>
                <a:off x="4693709" y="2829366"/>
                <a:ext cx="1334880" cy="56700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73549" y="2811726"/>
                  <a:ext cx="1373760" cy="60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039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Motion diagrams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3147" y="2174017"/>
                <a:ext cx="5365571" cy="1120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0070C0"/>
                    </a:solidFill>
                    <a:hlinkClick r:id="rId2"/>
                  </a:rPr>
                  <a:t>http://phet.colorado.edu/en/simulation/moving-man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=+4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47" y="2174017"/>
                <a:ext cx="4865434" cy="1120756"/>
              </a:xfrm>
              <a:prstGeom prst="rect">
                <a:avLst/>
              </a:prstGeom>
              <a:blipFill rotWithShape="0">
                <a:blip r:embed="rId3"/>
                <a:stretch>
                  <a:fillRect l="-1003" t="-3279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23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0" y="268457"/>
            <a:ext cx="6972300" cy="5565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7347" y="6019800"/>
            <a:ext cx="7156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Galaxy NGC 300, seven million lighters away, constellation Sculptor. </a:t>
            </a:r>
          </a:p>
          <a:p>
            <a:r>
              <a:rPr lang="en-US" dirty="0"/>
              <a:t>Courtesy of NASA.</a:t>
            </a:r>
          </a:p>
        </p:txBody>
      </p:sp>
    </p:spTree>
    <p:extLst>
      <p:ext uri="{BB962C8B-B14F-4D97-AF65-F5344CB8AC3E}">
        <p14:creationId xmlns:p14="http://schemas.microsoft.com/office/powerpoint/2010/main" val="366777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03503"/>
            <a:ext cx="7766050" cy="5650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500" y="6191250"/>
            <a:ext cx="520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energy proton collision in the LHC. © CERN</a:t>
            </a:r>
          </a:p>
        </p:txBody>
      </p:sp>
    </p:spTree>
    <p:extLst>
      <p:ext uri="{BB962C8B-B14F-4D97-AF65-F5344CB8AC3E}">
        <p14:creationId xmlns:p14="http://schemas.microsoft.com/office/powerpoint/2010/main" val="84026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Why study physics?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892" y="2163337"/>
            <a:ext cx="6899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Required for major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 out how the world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Because it is </a:t>
            </a:r>
            <a:r>
              <a:rPr lang="en-US" sz="2400" dirty="0">
                <a:solidFill>
                  <a:srgbClr val="FF0000"/>
                </a:solidFill>
              </a:rPr>
              <a:t>FUN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2892" y="5025558"/>
            <a:ext cx="2596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Demonstrations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1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Topic overview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541" y="5869209"/>
            <a:ext cx="3390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hlinkClick r:id="rId3"/>
              </a:rPr>
              <a:t>Honda cog ad video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200" y="1733550"/>
            <a:ext cx="55435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Mechanics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Motion of macroscopic objects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Forces, friction, circular motion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Energy and momentum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Motion of planets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Rotational motion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Oscillations and waves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Fluids </a:t>
            </a:r>
          </a:p>
          <a:p>
            <a:r>
              <a:rPr lang="en-US" sz="2800" dirty="0"/>
              <a:t>Thermodynamics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2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 few tools: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2889" y="1758276"/>
            <a:ext cx="7066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 system of units, unit conversions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Scientific notation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Prefixes: micro, </a:t>
            </a:r>
            <a:r>
              <a:rPr lang="en-US" sz="2400" dirty="0" err="1"/>
              <a:t>milli</a:t>
            </a:r>
            <a:r>
              <a:rPr lang="en-US" sz="2400" dirty="0"/>
              <a:t>, </a:t>
            </a:r>
            <a:r>
              <a:rPr lang="en-US" sz="2400" dirty="0" err="1"/>
              <a:t>centi</a:t>
            </a:r>
            <a:r>
              <a:rPr lang="en-US" sz="2400" dirty="0"/>
              <a:t>, kilo…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Please review on your own as needed.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See Ch. 1, Sec. 1.1-1.6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2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21221" y="716888"/>
            <a:ext cx="720837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Basic math skills* required in this course 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1069" y="1668124"/>
            <a:ext cx="7066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Linear equations, systems of linear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Quadratic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trigonometry: SOHCAHTOA, Pythagoras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Calculus 1: derivatives/integrals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Note: </a:t>
            </a:r>
            <a:r>
              <a:rPr lang="en-US" sz="2400" dirty="0" err="1">
                <a:solidFill>
                  <a:srgbClr val="FF0000"/>
                </a:solidFill>
              </a:rPr>
              <a:t>Calc</a:t>
            </a:r>
            <a:r>
              <a:rPr lang="en-US" sz="2400" dirty="0">
                <a:solidFill>
                  <a:srgbClr val="FF0000"/>
                </a:solidFill>
              </a:rPr>
              <a:t> 1 is a prerequisite for this course. If you have not taken calc 1, you should drop the class. 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9052" y="4453699"/>
            <a:ext cx="3251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*Homework </a:t>
            </a:r>
            <a:r>
              <a:rPr lang="en-US" dirty="0">
                <a:solidFill>
                  <a:srgbClr val="0070C0"/>
                </a:solidFill>
              </a:rPr>
              <a:t># 1 </a:t>
            </a:r>
          </a:p>
          <a:p>
            <a:r>
              <a:rPr lang="en-US" dirty="0">
                <a:solidFill>
                  <a:srgbClr val="0070C0"/>
                </a:solidFill>
              </a:rPr>
              <a:t>will help you review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036" y="5512460"/>
            <a:ext cx="5478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Vectors (will be covered in lecture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7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Kinematics: Describing Motion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2890" y="1363267"/>
            <a:ext cx="7066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Consider object as point mass → only translation</a:t>
            </a:r>
          </a:p>
          <a:p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Things to know about a moving object: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2891" y="26867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Where is it? ➔ </a:t>
            </a:r>
            <a:r>
              <a:rPr lang="en-US" sz="2400" dirty="0">
                <a:solidFill>
                  <a:srgbClr val="FF0000"/>
                </a:solidFill>
              </a:rPr>
              <a:t>Position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2891" y="3396852"/>
            <a:ext cx="7398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How fast is it moving and in which direction?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➔ </a:t>
            </a:r>
            <a:r>
              <a:rPr lang="en-US" sz="2400" dirty="0">
                <a:solidFill>
                  <a:srgbClr val="FF0000"/>
                </a:solidFill>
              </a:rPr>
              <a:t>Velocity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2890" y="4106949"/>
            <a:ext cx="7208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How do speed and direction of motion change?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➔ </a:t>
            </a:r>
            <a:r>
              <a:rPr lang="en-US" sz="2400" dirty="0">
                <a:solidFill>
                  <a:srgbClr val="FF0000"/>
                </a:solidFill>
              </a:rPr>
              <a:t>Acceleration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741</Words>
  <Application>Microsoft Office PowerPoint</Application>
  <PresentationFormat>On-screen Show (4:3)</PresentationFormat>
  <Paragraphs>157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Harmonic Motion</dc:title>
  <dc:creator>Agnes</dc:creator>
  <cp:lastModifiedBy>Vojta, Agnes</cp:lastModifiedBy>
  <cp:revision>155</cp:revision>
  <dcterms:created xsi:type="dcterms:W3CDTF">2014-04-11T05:21:24Z</dcterms:created>
  <dcterms:modified xsi:type="dcterms:W3CDTF">2023-01-07T00:05:21Z</dcterms:modified>
</cp:coreProperties>
</file>