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66" r:id="rId3"/>
    <p:sldId id="303" r:id="rId4"/>
    <p:sldId id="290" r:id="rId5"/>
    <p:sldId id="304" r:id="rId6"/>
    <p:sldId id="299" r:id="rId7"/>
    <p:sldId id="302" r:id="rId8"/>
    <p:sldId id="30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E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8:55.50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-3 56 166,'4'-9'138,"-4"9"0,16 0-86,-16 0 5,18 0-9,-18 0-2,31 0-12,-17-1-3,19 1-11,-10-2 2,15 2-3,-5-4-4,14 4-3,-8-1-4,11 1-3,2 0-3,5 0 1,3 0-1,7 0 0,3 0-1,4 0 1,6 0 1,8 0 0,0-2 2,3 2 0,5-6 0,0 6 1,1-5-1,2 4 4,3-3-4,2 1 1,3 0-3,-3 1 2,3 1-4,6 1 3,7-2-3,-2-1-1,4 3 0,3-3 0,0 2 1,8-1 0,-1 0 0,2 1-1,-3-1 1,3-1 0,2 3 0,2 0-5,4 0 5,-1 0-5,6 0 4,0 5-3,7-4 4,0 3-4,0-1 5,4 3 0,-2-5 0,0 4 1,-3 0-1,3-1 2,-2 1-2,4 3 2,-3-2-2,1-1 1,3-1-1,2 0 0,-1-4 0,-1 6-1,0-5 0,-1 1-1,-2-1 1,-3-1-1,-6 2 0,-2 1 0,-8-3 1,-4 0-1,-11 5 0,-4-5-1,-11 4 1,-7-3 0,-6 2-1,-8 1 2,-9-2-2,-8 2 0,-8-3-2,-10 2-8,-2 8-40,-21-11-98,-2 5-11,-15-5-8,-11 0-15,0 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9:46.65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 0 58,'0'0'102,"-4"17"-20,4-17-4,0 22-12,-1-9-12,1 12-6,0-5-10,3 14-3,-3-3-11,0 10-2,0-1-11,4 10 1,-4 6-6,0 11-3,0 7-2,1 11 0,-1 5-2,0 5 1,0 11 4,0 4-7,0 5-1,0-1 4,0 1 2,4 0-5,0-2 6,1 4-7,3 0 0,-2-1 4,2-3 1,0 3-6,-4-2 1,0-1 4,1 3-5,-5 0 6,2-3 0,0 1-4,2-2 1,1-1 2,-1 3-3,0-5 3,1 2 2,-4-1-6,2 0 1,-3-2 2,0-3-3,-7-2 2,5-3 3,-1 0-7,3-2 3,0-8 1,0 0 0,5-5 1,3 1 3,-4-6-3,1-5-1,-2-4 1,-1-4 1,-2-7-4,0-4 6,0-5-6,0-6 2,0-8-1,-1-4 0,0-13-26,1-6-86,0 6-8,0-20-10,0 11-1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9:46.65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-1 355 114,'0'0'144,"0"0"4,0 0-53,2-14-18,14 12-14,-16-19-3,17 13-19,-8-15-15,10 5-4,-2-9-16,9 4 4,0-4-11,1-1 5,-1 1-7,1 1 6,-4 2-7,-2 2 3,-3 1 4,-4 6-4,-1 1 4,-13 14-2,8-16 1,-8 16 1,0 0 0,0 0 3,-14 11-2,6 5 4,-9 0-3,7 5 4,-7 3 4,5 5-8,2-2 7,1 4-8,1 0 5,7 1-7,1-4 6,4-1-7,4-5 0,7-4 2,2-6-1,6-5 1,-1-7 1,3 0 0,-1-7 0,3-7-1,-2-3 1,-3-2-3,0-3-5,-4-3 8,0-3-9,0 4 8,-4-1-7,1 0 7,-6 0-7,-3 3 8,-3 2-1,-1 2-3,-2 2 3,-2 2-3,-2 4 2,4 10-3,-9-12-10,1 1-38,8 11-99,0 0-13,8 4-9,-8-4-18,0 0 1</inkml:trace>
  <inkml:trace contextRef="#ctx0" brushRef="#br0" timeOffset="1">623 279 421,'0'0'157,"0"0"-39,0 0-67,2 18-3,-2-18-8,10 15-10,-6-3-9,6 5-2,-6-1-7,5 9 0,-1-3-5,-2 6-1,2-3-4,0 4 2,1-2-5,0 0 4,-1-4-4,-2-1 2,2-3-1,-3-5 1,-1-4-1,-4-10 0,0 0-6,0 0-17,25 9-109,-25-9-30,0-11-2,-2 0-21,2 11-3</inkml:trace>
  <inkml:trace contextRef="#ctx0" brushRef="#br0" timeOffset="2">535 577 275,'-11'3'151,"11"-3"-2,-14-7-71,14 7-12,0 0-14,0 0-14,0-15-10,0 15-6,10-18-1,3 9-6,-3-11-1,6 4-5,2-3-1,4-3-3,1 0-1,3-2-2,0-2 1,1 4-2,-5 3 1,0-1-2,-3 2 2,-3 2-2,-3 6-2,-4-3-14,6 13-108,-15 0-31,0 0-15,1-10-9,-1 10-20</inkml:trace>
  <inkml:trace contextRef="#ctx0" brushRef="#br0" timeOffset="3">1251 635 18,'0'0'88,"0"0"-12,0 0-12,4-14 0,-3 0-16,-1 14 3,9-22-5,0 10-3,-9-4-4,4 3-8,-4-9-4,4 4-8,0-10-3,2 6-7,2-5-1,0 4-5,1-3 2,1 3-4,-2-2 3,2 3 1,-2 1-2,0 6 1,-2-5 0,1 6 2,-2-2-1,1 4 2,-2-1-1,-4 13 2,9-19 0,-9 19 0,7-14-6,-7 14 5,0 0-5,0 0 6,0 0-7,0 0 6,0 0 1,14 0 2,-14 0 5,4 18-9,-2-8 8,5 5-10,-5-3 9,7 7-11,-2-5 1,3 3-4,2-1 2,1 0 2,1 4-3,-2-1 2,1 0-2,2 3 2,-2-3-2,1 2 1,-2-1-2,2-4 2,-2 1-1,-2-2 2,-1 0-3,0-1 3,-9-14-3,12 22 2,-12-22-4,0 0-67,10 13-68,-10-13-14,0 0-16,0 0-13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9:46.65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-5 2747 213,'0'0'122,"0"0"-34,0-7-39,0 7-3,0 0-5,22-11-4,-22 11-10,22-16-2,-12 6-8,16 0-3,-6-6-12,11 1 2,1-1-6,5-3 2,6-3-3,4-2 3,8-3-4,5-1 3,8-1 5,11-8-5,9-2 5,6-3-6,10-2 6,6-3-6,9-3 5,5-1-2,0 0-5,8 1 3,2 0-3,6-3 3,1 1-4,4-5 4,1-3-3,4 0-3,4-2 13,2-4-3,2-4-2,4 6 5,1-6-2,5 5 4,-1-6-2,2 1 2,0-2 0,6 1-5,-6-2 8,3 3-6,-1-1-3,-3 2 1,-4 2-2,-2 2 2,-8 1-3,-7 1 2,-2 5-2,-3-1-3,-8 6 9,-9 4-8,-7 2 7,-6 6-2,-7 5 0,-7 4 1,-12 3-9,-10 7 8,-10 1-9,-9 3 10,-8 2-10,-8 6 4,-7 1-16,-11-5-36,2 8-68,-8 0-23,-6 1 2,0 4-21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9:46.659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1-79 351,'0'0'108,"0"0"5,0-16-46,0 16-15,0 0-10,0 0-9,-21 0-10,21 0-5,-23 12-6,7-1-2,-2-4-1,0 8-1,-2-3-1,1 8 1,1-4-3,2 3 0,0 0-3,3-1 3,3 0-4,2 2 2,3-3-3,5-1 3,0 0 4,3-4-3,7-1 4,2-2-4,3-2-2,4-4 0,2-2-4,-3-1-8,9 0-24,-27 0-122,30-11-2,-13 4-18,0 1 0,-6-3-15</inkml:trace>
  <inkml:trace contextRef="#ctx0" brushRef="#br0" timeOffset="1">148-14 258,'0'0'161,"-13"0"-13,13 9-60,-14-9-22,14 9-20,-11-8-14,9 13-9,-7-6-5,5 5-1,-5-1-4,5 4-1,-1-3-4,4 7 1,-3-6-4,4 4 0,0-3 3,0 1-7,5-5 6,4 1-7,4-4 9,0-5-6,1-3 0,2 0-1,-1-9-6,1-5 8,-1-1-7,0-3 6,-4-3-6,-3 2 1,0-2 4,-2 1-1,-4 2 3,-2 0-2,0 0 3,-4 5-3,-5 1 2,9 12-1,-20-20 1,20 20-2,-19-10-1,19 10-4,-13 0-7,13 0-15,0 0-113,-3 8-27,3 3-5,0-11-18,7 19-5</inkml:trace>
  <inkml:trace contextRef="#ctx0" brushRef="#br0" timeOffset="2">402-32 278,'0'0'157,"0"0"-5,-7 0-77,7 17-12,-8-16-22,8 17-12,-8-6-12,6 5-4,-5-3-3,4 5 0,-2-4-2,1 2 1,-3-4-3,5 0 2,2-13-2,-5 17 1,5-17 0,0 0-1,0 0 0,0 0-1,2-11 0,6-2-2,0-1 0,5-2-3,3-3 2,2 0-3,5 1 3,0-1-3,1 2 2,1-2-2,0 5 2,-1 4-1,-6 2 2,-2 5 1,-5 3 0,-11 0 3,11 19-1,-11-3 1,0 3-1,-6 5 2,-1-3-4,0 2 2,1-2-4,1-2 2,0-1-3,1 0 2,1-4-2,1-1-3,0-1 9,2-12-9,0 17 7,0-17-11,0 0 0,0 0-19,20 16-97,-20-16-41,14-2-13,-14 2-10,17-17-8</inkml:trace>
  <inkml:trace contextRef="#ctx0" brushRef="#br0" timeOffset="3">981-18 283,'0'-15'163,"0"15"-11,0 0-79,-27-21-8,27 21-12,-23-3-11,23 3-13,-27 3-6,27-3-4,-25 16-5,15-2-2,-2-5-4,7 4-1,5-13-3,-7 18 0,7-18-2,7 15 0,3-10-1,5-1 1,1 3-2,2-2 1,1 1-1,-3-1 1,-3 4-1,-13-9 1,12 20-1,-12-9 1,-5 3-2,-8-1 3,-4-1-2,-2-1 1,-3-2 0,2-5 1,-3-1 0,5-1 0,0-2 0,1 0-1,4-5 0,1 1-2,12 4-3,-18-5-8,18 5-15,0 0-126,0 0-13,0 0-12,3 9-13,-3-9-8</inkml:trace>
  <inkml:trace contextRef="#ctx0" brushRef="#br0" timeOffset="4">1017 111 275,'0'0'166,"0"0"2,-5-21-70,17 24-19,-12-9-24,25 6-16,-9-3-13,14 3-11,-3 0-4,4-3-5,3 3-3,1-5-11,1 5-25,-17 0-126,15 0 2,-11-1-21,6 1-4,-7-3-13</inkml:trace>
  <inkml:trace contextRef="#ctx0" brushRef="#br0" timeOffset="5">1352-267 340,'0'0'169,"0"0"-13,0-22-84,0 22-8,0 0-21,0 14-13,0-14-12,-7 22-4,-4-3-6,4 8 0,-4 0-6,-2 5 3,-1 2-4,1 3 3,-3 0-4,1 2 4,0-4-4,0-1 3,1-4 3,2 0-7,2-5 4,2-5-9,4-1 0,-3-9-16,7 10-12,-12-20-93,12 0-39,0 0-4,0 0-19,-10 0 2</inkml:trace>
  <inkml:trace contextRef="#ctx0" brushRef="#br0" timeOffset="6">1604 4 368,'0'0'172,"2"-24"-14,8 24-82,-20-20-11,10 20-21,-7-14-12,7 14-14,-16-11-3,16 11-5,-22 0-3,9 5-1,-3 4-2,1 2 0,-1 5-1,1 0 0,2 4-2,1-1 2,3-1-3,2 5 2,1-5-3,4 1 2,2-3-1,0-2 0,0-14 0,14 17 0,-4-16 0,4-1-1,3-1 1,3-13-2,2 1 1,1-7-2,3 1 3,-3-3-4,1 3 3,-6 3-1,-3 2 1,-5 4 0,-10 10 1,0 0 1,0 0-1,0 0 1,-6 12-1,-2 3 1,-1 1-1,1 0 1,1 0-2,2 3 2,3-3-3,2-2-1,0 1-9,0-15-50,0 0-101,12 9-7,-1-9-5,-11 0-22,19-9 6</inkml:trace>
  <inkml:trace contextRef="#ctx0" brushRef="#br0" timeOffset="7">1853-6 370,'0'0'162,"0"0"-4,0 0-94,0 10-6,-11-2-21,9 11-8,-12-3-13,6 5-1,-6-5-4,5 6 0,-4-7-3,6 1 1,7-16-4,-10 20 1,10-20-2,0 0 0,6 0-1,7 0-1,0-11 0,5-2-2,3-3 2,2 0-3,2-4 3,0 5-4,-1-2 3,1 1-1,-2 4 0,-4 3-1,-1 1 1,-3 7 0,-5 1 0,-10 0 1,13 9-1,-11 1 1,-2 4 1,-1 2 0,-4 0-2,0 0 2,0-2-1,-1 3 0,0-4-1,3-2 2,3-11-3,-2 18-2,2-18-9,0 0-17,10 14-115,-10-14-26,12-5 0,-8-5-24,10 1 2</inkml:trace>
  <inkml:trace contextRef="#ctx0" brushRef="#br0" timeOffset="8">2457-267 362,'0'0'165,"0"0"-7,11 9-80,-26-9-20,11 20-22,-15-6-16,6 10-5,-5-1-7,3 6 2,-3 0-4,5 3 2,-3-2-4,4 1 3,-1-2-5,3-1 2,0-5-4,1-2 0,4-4-5,5-17-5,-8 19-9,8-19-8,0 0-14,-15 0-12,15 0-8,-8-8-7,8 8-4,-6-16-7,6 16 10,-7-17 3,7 17 24,-6-16 24,6 16 28,-5-14 25,-8 3 23,13 11 18,-10-12 4,10 12 1,0 0-2,0 0-8,0 0-16,0 0-14,0 0-12,10-4-9,3 3-6,8 1-3,3 0-5,6 0-3,3 0-5,0-5-16,14 7-120,-15-2-30,5 0-5,-9-5-20,2 5-6</inkml:trace>
  <inkml:trace contextRef="#ctx0" brushRef="#br0" timeOffset="9">2926 31 474,'4'-12'168,"-4"-3"-13,0 15-112,0-18-4,0 18-10,-5-18-7,5 18-10,-20-15-2,7 11-3,-5-2-2,0 6-1,-2 0-1,2 1-1,-4 7-1,4 2 1,1 2-1,1 3 1,0 1-2,2 4 2,1 0-3,3 1 2,1-3-2,8 1 3,-1-1 2,2 0-7,5-4 2,-5-14 3,25 13-2,-6-13-1,4 0 1,-1-10-1,7-2-4,-3-7 6,7 3-1,-3-6-3,-1 3 3,-2 0-2,-3 3 3,-4 0-2,-6 4 2,-14 12-1,15-15 1,-15 15 0,0 0 0,0 0 1,-13 9-2,4 1 1,0 3 0,3 5 0,0 0-1,2 2 1,4 0-2,0 2-3,4 0 4,2-4-20,16 8-101,-9-16-44,5 4-9,-2-13-15,5 2-10</inkml:trace>
  <inkml:trace contextRef="#ctx0" brushRef="#br0" timeOffset="10">3109 357 295,'10'-8'168,"-10"8"-4,23-10-67,-16-11-27,22 18-19,-14-20-12,12 13-16,-3-7-8,6 4 1,-3-6-12,3 2 4,-3 1-11,0 0 8,-3 1-9,-4 2 4,-3 5-25,-16-3-138,-1 11 4,0 0-23,0-13-3,0 13-19</inkml:trace>
  <inkml:trace contextRef="#ctx0" brushRef="#br0" timeOffset="11">3279 58 486,'14'5'171,"-14"-5"-12,7 21-108,-7-21-14,0 22-12,0-8-2,4 5-14,1-1 2,1 5-7,-2-5 5,4 3-8,-1-3 5,-1-3-9,-1 1-7,-5-16-19,13 23-121,-13-23-15,0 9-15,0-9-10,0 0-12</inkml:trace>
  <inkml:trace contextRef="#ctx0" brushRef="#br0" timeOffset="12">129 652 358,'0'0'160,"-16"-2"-8,-7-9-81,19 17-11,-22-6-18,16 8-11,-17-2-11,9 10-2,-7-3-4,3 5-1,-1 0-5,1 7-1,1-1 3,3 3-6,4-1 4,5 2-5,2-1 4,7-4-6,0-1 5,12-6-3,4-5-1,6-2-2,3-7-2,4-2-8,7 2-34,-11-9-118,10 1-8,-9-10-9,3 5-18,-7-7-1</inkml:trace>
  <inkml:trace contextRef="#ctx0" brushRef="#br0" timeOffset="13">221 767 325,'-12'11'163,"-2"2"-7,0-8-82,9 21-16,-17-16-11,18 17-12,-9-9-6,10 7-12,-1-10-3,6 2-1,3-6-6,6 0 0,4-6-3,1-4 0,4-1-2,2-9 0,-1 0 0,1-7-2,-2 1 2,-3-8 1,-1 4-6,-5-3 5,-2-1-5,-6 2 6,-3-2-4,0 2 7,-9 3-6,-2 3 3,-3 1 3,1 4-2,-4 2 0,3 4-1,3 4-1,0 0-4,11 0-11,-17 2-26,21 10-119,-4-12-12,3 13-4,-3-13-23,14 14 3</inkml:trace>
  <inkml:trace contextRef="#ctx0" brushRef="#br0" timeOffset="14">564 714 401,'0'0'152,"-8"20"-7,-8-14-97,14 18-2,-16-10-4,11 12-18,-8-6-1,6 5-9,-6-6 6,8 3-10,-3-4 4,5-3-6,5-15-5,-5 17 1,5-17-2,0 0 0,8-8 0,1-6-1,4-5-3,2 0 4,4-2-5,1-4 5,3 1-6,1 1 6,1 3-6,0 2 5,-2 3 0,-1 5 0,-3 2 3,-3 2-1,-3 6 3,-13 0-1,15 6 1,-15-6 0,2 21 0,-2-5-1,0 2 2,-4 2-6,-2 3 4,-1 0-5,1-1 4,1 0-4,0 1 2,1-5-3,1 0-3,0-8-3,3 6-15,0-16-60,0 0-87,0 0-2,12-2-17,-4-9-7</inkml:trace>
  <inkml:trace contextRef="#ctx0" brushRef="#br0" timeOffset="15">1183 704 424,'0'0'167,"-16"-12"-14,16 12-93,-38-4-11,22 8-14,-16-4-10,10 5-7,-7 0-3,11 6-1,-2-5-4,7 8-1,13-14-4,-12 22-1,12-10-2,4 3-3,6-1 7,6 0-7,3 0 6,1 1-6,-1 0 5,-3 0-5,-4 2 5,-6-4-1,-6 3-4,-3-3 3,-10 1-1,-5-3 2,-5-2-1,-1-1 1,1-5-1,-1-3 1,3 0-3,4-7 0,3-3 0,2-1-3,12 11-13,-11-32-44,11 32-109,3-19-1,9 13-18,-4-5-8,11 6-13</inkml:trace>
  <inkml:trace contextRef="#ctx0" brushRef="#br0" timeOffset="16">1478 486 441,'3'-12'169,"-3"12"-8,0 0-102,0 0-9,-2 14-13,-9-2-15,4 8-7,-6-1-4,2 11 0,-2-1-6,1 2 2,-4 3-5,2 5-1,-1-4 4,0 1-4,1-2 3,1 0-4,0-4 2,3-3-5,1-2-1,0-11-13,9 13-56,0-27-91,-8 15-8,8-15-10,0 0-17,-5-12 10</inkml:trace>
  <inkml:trace contextRef="#ctx0" brushRef="#br0" timeOffset="17">1191 782 527,'0'0'173,"0"0"-15,27 5-112,-15-10-13,15 5-10,-4 0-12,7 0-8,-2 0-7,-1 0-16,12 9-129,-16-9-20,6 5-7,-7-5-19,4 6-4</inkml:trace>
  <inkml:trace contextRef="#ctx0" brushRef="#br0" timeOffset="18">1762 804 486,'4'-22'170,"-4"22"-2,-7-29-122,7 29-4,-11-16-9,11 16-13,-24-6-7,8 6-3,-3 0-2,-1 0-2,-1 6-1,1 1-1,-2 4-1,4 3-3,0 3 6,2 1-6,3 0 3,0 2-3,3 1 0,2 2 0,5-2 0,2-5 0,1 1 0,4-7 0,-4-10 0,22 9 0,-3-9 0,3-6 0,4-5 0,3-5 0,2-6-6,-2 1 5,1-1-5,-4 2 6,-3 0-4,-4 3 5,-5 4-4,-6 0 4,-8 13 0,0 0-1,0 0 0,0 0 1,-10 4-1,3 10-4,-2 0 8,0 2-5,1 3 6,0 2-7,2-1 6,2 1-6,2-2 2,0-5-9,4 5-25,-2-19-116,2 12-22,-2-12-4,19-1-19,-10-13-3</inkml:trace>
  <inkml:trace contextRef="#ctx0" brushRef="#br0" timeOffset="19">1945 763 357,'0'0'159,"0"0"3,0 0-85,2 25-17,-15-17-12,11 18-19,-12-11-5,6 11-9,-6-8 5,7 3-9,-4-6-4,6 0 1,-1-3-3,6-12 1,-3 13-4,3-13 1,0 0-1,9 0 0,-9 0-1,22-17 0,-8 5 0,4-1-1,2-3 0,2 3-1,1-4-3,1 2 5,-1 2-6,-1-2 7,-1 7-7,-4 0 7,-2 3-5,-4 2 8,-11 3-2,0 0-4,8 12 8,-8-1-5,-1 1 5,-5 3-5,-1 1 3,2 2-6,0 0 6,0-4-3,1 2-2,0-1 0,2-2 0,-1 0 0,3-3-6,0-10-10,0 19-52,0-19-97,0 0-10,8-13-7,4 2-19,-4-7 0</inkml:trace>
  <inkml:trace contextRef="#ctx0" brushRef="#br0" timeOffset="20">2488 567 497,'0'0'167,"0"0"-10,0 9-117,-8-4-10,3 12-8,-8-2-11,0 7-3,-1-1-4,2 6 3,-3 0-4,1 6 0,-3-5 5,2 3-5,-1-1 4,1-3-6,-1 0 4,1-5-7,5-2 2,-3-8-12,12 4-21,-14-16-55,15 0-78,0 0-3,0 0-17,-3-12-4</inkml:trace>
  <inkml:trace contextRef="#ctx0" brushRef="#br0" timeOffset="21">2198 791 536,'-1'-13'175,"1"13"-3,1-14-119,24 14-12,-14 0-15,13 0-15,0 0-4,6 3-5,0-1-2,1 2 0,2 5-15,-16-9-153,13 9-5,-9-9-14,-1 3-8,-6-3-20</inkml:trace>
  <inkml:trace contextRef="#ctx0" brushRef="#br0" timeOffset="22">-668 854 364,'0'0'168,"16"0"-16,-16 0-90,31-3-7,-18-7-14,14 10-14,-5-4-12,3 3-7,-1-3-7,1-3-9,7 7-57,-13 0-91,3-4-3,-5-2-18,1 1-4</inkml:trace>
  <inkml:trace contextRef="#ctx0" brushRef="#br0" timeOffset="23">-657 697 290,'0'0'164,"11"-1"-4,0-12-74,12 16-28,-14-10-9,18 7-18,-10-5-14,8 1-8,-5-1-4,0 1-11,2 4-68,-8 0-80,-14 0-3,17 0-18,-17 0-6</inkml:trace>
  <inkml:trace contextRef="#ctx0" brushRef="#br0" timeOffset="24">3171 767 538,'9'-12'173,"-11"-6"-30,2 18-99,-12-8-10,12 8-12,-24-5-7,6 5-8,-3 0-2,-1 0-1,-2 5-1,2 3-1,1-1-1,6 4 1,2 3-2,5-1-2,8 5 7,0 0-6,8 1 5,1 3-5,1-4 5,-2 3-5,-4-1 5,-4-4-2,-4-1-1,-8-2 1,-5-2 0,-1-7 2,-2-4-1,0 0 1,3-7-4,4-6 0,2-4 0,5 0 0,3 2-5,-1-7-20,18 13-132,-11-7-14,11 9-14,-5-5-12,10 7-11</inkml:trace>
  <inkml:trace contextRef="#ctx0" brushRef="#br0" timeOffset="25">3396 588 408,'0'0'172,"0"0"-11,-9 20-83,-13-17-28,15 21-10,-13-9-14,8 10-7,-8-3-7,5 9-3,-6-4 4,4 0-8,2 1 3,-2 1-6,3-5 3,0 1-4,3-3 3,1-6-3,2-2-5,8-14-5,-6 22-13,6-22-41,0 0-106,0 0-1,6-9-17,2-4-6,9 1-4</inkml:trace>
  <inkml:trace contextRef="#ctx0" brushRef="#br0" timeOffset="26">3340 832 524,'-11'0'174,"7"13"-8,-17-13-115,21 23-14,-13-14-15,9 13-12,-1-4-3,5-1 0,0 2-4,9-5 2,4-6-3,2 1 1,6-8-2,1-1 0,3-6 1,-1-6-2,-2-5 1,-1-1-1,-6-6-2,-1 2 5,-7-5-4,-3 5 4,-4-1-3,-4 3 4,-5 3-4,-4 1 0,-1 8 0,-2 2 0,3 3 0,-1 3 0,4 0 0,10 0-17,-9 25-78,9-25-78,-5 22-4,5-22-12,2 27-14</inkml:trace>
  <inkml:trace contextRef="#ctx0" brushRef="#br0" timeOffset="27">3675 832 536,'-9'10'171,"-9"-1"-3,13 12-128,-21-7-7,12 13-12,-12 0-8,5 6-2,-5 6-6,5 2 3,-1 3-6,1 1 3,2-2-6,4-5-2,3-3-13,-1-20-24,15 3-123,-2-18-10,0 0-8,0-17-16,2-2-2</inkml:trace>
  <inkml:trace contextRef="#ctx0" brushRef="#br0" timeOffset="28">3587 856 563,'26'-19'172,"-4"-4"-5,17 11-127,-12-8-18,8 9-5,-2 4-9,0 6-5,-2 1-1,-4 8-4,-6 8 8,-7 2-4,-8 2 4,-6 4-4,-6-1 4,-8 0-3,-7-3 3,-2-3-6,-3-7 0,0-3 0,0-3 0,2-4 0,4 0 0,1-11-7,19 11-44,-24-12-115,24 12-12,-6-17-6,6 17-19,9-9-2</inkml:trace>
  <inkml:trace contextRef="#ctx0" brushRef="#br0" timeOffset="29">4014 930 542,'19'-12'172,"8"2"-10,-10-8-127,16 14-6,-14-14-13,6 4 0,-6 1-10,-1-2 4,-6 3-6,-3-2 5,-7 2-6,-2 12 3,0-19-1,0 19-3,-13-9 2,13 9-2,-22 0-2,10 0 0,-3 4 0,-1 5 0,1 5 0,1 3 0,0 0 0,1 3 0,4 0 0,1 2 0,4-1 0,4 1 0,0-3 0,10-2 0,6 0 0,6-5 0,9 0 0,0-12-130,16 1-48,0-2-8,7-4-18,0-9-12</inkml:trace>
  <inkml:trace contextRef="#ctx0" brushRef="#br1" timeOffset="30">-127 1526 380,'0'0'171,"0"-14"-17,10 18-62,-17-13-24,7 9-21,0 0-15,-7 17-7,-10-7-9,7 11-3,-7 2-6,-1 4 0,-1 2-3,2 6 3,-1 3-7,0 1 0,3 2 0,2-4 0,3 1 0,-1-6 0,5 0 0,1-6 0,4-8 0,1 1 0,2-5 0,6-2 0,2-7 0,7-1 0,1-4 0,7 0 0,1-9 0,1-3 0,5 2 0,-6-16-29,14 13-138,-18-7-10,3 7-4,-11-9-19,2 10-5</inkml:trace>
  <inkml:trace contextRef="#ctx0" brushRef="#br1" timeOffset="31">144 1718 442,'0'0'169,"-7"0"-5,7 14-97,-13-14-16,13 20-16,-12-6-12,8 7-4,-5-3-5,3 9-1,-3-5-5,4 5 0,-2-5-4,3 0 0,2-3-2,0-3-2,1-3 0,1-13 0,0 16-11,0-16-14,7 0-125,-7-8-23,6-3-4,-6-11-20,6 2-4</inkml:trace>
  <inkml:trace contextRef="#ctx0" brushRef="#br1" timeOffset="32">170 1553 600,'0'0'173,"0"0"-1,0 0-137,4-14-11,-4 14-12,0 0-12,0 0-12,12 18-40,-12-18-115,4 18-8,-4-18-7,5 20-20,-5-20 1</inkml:trace>
  <inkml:trace contextRef="#ctx0" brushRef="#br1" timeOffset="33">291 1701 475,'0'17'169,"0"-17"-3,0 32-109,-15-22-9,15 17-15,-10-10-13,6 11-2,-4-6-7,5 5 0,-4-5-4,4 1 1,-2-6-8,3-2 0,2-15 0,-5 17 0,5-17 0,0 0 0,0 0 0,3-13 0,5-5 0,3-5 0,0-3 0,7-2 0,-1 1 0,4 0 0,1 1 0,0 3 0,2 5 0,-1 5 0,-2 8 0,-3 4 0,-2 1 0,-4 8 0,-6 7 0,-3 3 0,-3 5 0,-2 1 0,-7 5 0,-1-1 0,1-1 0,-1-4 0,1 1 0,5-4 0,0-5 0,2-3 0,4 0 0,-2-12-167,0 0-6,17-8-13,0 8-9,-5-12-17</inkml:trace>
  <inkml:trace contextRef="#ctx0" brushRef="#br1" timeOffset="34">636 1940 581,'10'-12'166,"8"12"-29,-9-21-92,19 9-13,-13-6-12,8-1-12,-2-1-1,0 0-5,-4 1 2,-3-1-3,-4 1 1,-2 5-1,-6-4 2,-2 7 0,0 11 0,-6-16 1,6 16 0,-17-5-4,7 5 0,-2 3 0,-1 3 0,2 6 0,-2 1 0,2 3 0,2 2 0,-1 3 0,2-1 0,3 6 0,1-6 0,4 2 0,0-1 0,0-3 0,8-2 0,5-4 0,1-4 0,4-4 0,3-3 0,1-2 0,12 2-107,-12-10-69,7 5-2,-8-10-16,6 7-10</inkml:trace>
  <inkml:trace contextRef="#ctx0" brushRef="#br1" timeOffset="35">1233 1754 487,'0'0'167,"0"-28"-30,0 28-73,-6-20-15,6 20-13,-14-10-12,14 10-5,-27 0-3,12 0-3,-5 5-4,2 4-7,-2-1-2,2 6 0,-1 4 0,3 0 0,2 3 0,1 1 0,4-1 0,4 5 0,1-5 0,3-2 0,1-4 0,5 0 0,-5-15 0,19 15 0,-4-14 0,3-1 0,2-4 0,2-5 0,1-5 0,1 0 0,-1-4 0,-1 0 0,0-3 0,-4 2 0,-1 1 0,-5 4 0,-2 0 0,-10 14 0,9-17 0,-9 17 0,0 0 0,0 0 0,-8 9 0,2 3 0,-1 2 0,0 5 0,2-1 0,0 0 0,2 5 0,0-5 0,3 0 0,0 0 0,4-5 0,3 0 0,4-8 0,1 0 0,3-2 0,-5-3-14,16 0-119,-15-4-43,7-4-1,-5-6-20,5 4-4</inkml:trace>
  <inkml:trace contextRef="#ctx0" brushRef="#br1" timeOffset="36">1506 1771 472,'0'11'166,"0"-11"-15,-1 36-93,-14-27-17,15 18-9,-11-4-14,10 3-1,-7-7-5,4 7 1,-1-8-4,5-3-1,-3-3-3,3-12 0,0 10-2,0-10 0,0 0 0,3-14-2,-1 1 1,3-1-1,-2-5 0,3-3-1,0 0 2,-1 2-2,2-5 0,-1 3 0,3-1 0,-2 5 0,2-2 0,-1 3 0,-1 2 0,2 3 0,-9 12 0,16-17 0,-16 17 0,15-9 0,-15 9 0,16-2 0,-16 2 0,18 0 0,-18 0 0,22 6 0,-12-4 0,3 1 0,1 2 0,0-2 0,-1 1 0,1-2 0,-3-2 0,2 0 0,-1 2 0,-12-2 0,20 0 0,-20-8-103,0 8-77,0 0-7,2-13-17,-2 13-13</inkml:trace>
  <inkml:trace contextRef="#ctx0" brushRef="#br2" timeOffset="37">2868 3253 243,'0'0'157,"0"0"-1,-14-14-63,19 20-17,-5-6-28,13 0-18,-13 0-9,27 0-4,-10 0-6,6 0-3,0 0-3,1 0-3,-2 0 0,-2 0-4,2 0-18,-22 0-133,20 0 0,-20 0-19,14 0-5,-14 0-10</inkml:trace>
  <inkml:trace contextRef="#ctx0" brushRef="#br2" timeOffset="38">2352 2725 326,'0'0'165,"-15"-11"-19,15 11-60,0 0-27,0 0-11,0 0-21,0 0-6,0 0 0,15 7-9,-3-3 4,7 6-13,2-4 7,6 4-10,1-1 7,2-1-9,1 2 2,-1-2-3,-3-1 3,-2 2 1,-6-3-1,-3 3 0,-4 0 0,-12-9 1,12 11-1,-12-11 1,1 12-1,-1-12 1,-4 10 0,4-10 0,-20 12-1,7-5 1,-3 1-1,-2 4 2,-1-3-2,-2 8 2,1-4-2,-2 2 3,0-1-2,-1 3 1,-1-3-1,1-1 2,1 0-3,1-3 2,2 4-3,-1-6-1,9 6-12,-8-14-101,14 9-43,5-9-11,0 0-14,0 0-14</inkml:trace>
  <inkml:trace contextRef="#ctx0" brushRef="#br2" timeOffset="39">3052 2966 108,'7'0'141,"-7"0"-27,5-14-10,6 14-15,-12-9-19,8 9-16,-7 0-10,0 0-9,0 0-9,0 0-5,-7 10-8,6 3-3,-6 0-3,2 2-2,-3 4-3,1 1 0,-2 3-2,-1 3 2,0 2-3,2-3 3,-2 1-4,-1 1 4,0-3-4,2 4 4,-2-1 2,2 0-6,0-1 6,-2-1-6,1 0 6,0-2-6,1 1 7,-1-2-8,0-1 2,3-3 2,-2 0-2,4-4 1,1 0-1,2-4 1,2-10-1,0 18 2,0-18-2,7 11 2,-7-11-1,22 2 0,-9-2 1,1 0-3,4 0-2,-1-6-7,6 6-23,-23 0-111,27-7-12,-10 2-9,-2 1-12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4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-3 61 166,'4'-10'138,"-4"10"0,17 0-86,-17 0 5,19 0-9,-19 0-2,32 0-12,-17-1-3,19 1-11,-9-2 2,14 2-3,-4-4-4,14 4-3,-8-1-4,12 1-3,2 0-3,4 0 1,4 0-1,7 0 0,4 0-1,3 0 1,7 0 1,8 0 0,1-2 2,2 2 0,5-6 0,1 6 1,1-5-1,2 3 4,3-2-4,2 1 1,3 0-3,-2 1 2,2 0-4,6 2 3,8-1-3,-2-2-1,4 3 0,3-5 0,-1 5 1,10-2 0,-2 0 0,3 1-1,-3-1 1,2-1 0,2 3 0,3 0-5,4 0 5,-1 0-5,6 0 4,1 5-3,6-4 4,0 3-4,1-1 5,4 3 0,-3-4 0,1 3 1,-3 0-1,2 0 2,-1-1-2,3 5 2,-2-3-2,0 0 1,4-2-1,2 1 0,-1-5 0,-2 6-1,1-4 0,-1 0-1,-2-1 1,-4-1-1,-6 2 0,-2 1 0,-8-3 1,-5 0-1,-11 5 0,-4-5-1,-12 4 1,-7-3 0,-6 3-1,-10 0 2,-8-2-2,-8 2 0,-9-3-2,-11 2-8,-1 9-40,-23-12-98,-2 5-11,-15-5-8,-12 0-15,0 0-1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4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-53-62 58,'0'0'102,"-4"19"-20,4-19-4,0 24-12,-1-9-12,1 13-6,0-6-10,4 16-3,-4-3-11,0 10-2,0 0-11,4 11 1,-4 6-6,0 12-3,0 8-2,1 13 0,-1 5-2,0 6 1,0 12 4,0 4-7,0 6-1,0-1 4,0 2 2,5-2-5,-1-1 6,2 4-7,3 0 0,-1-1 4,0-3 1,1 3-6,-4-2 1,0-1 4,0 4-5,-5-2 6,2-2 0,1 1-4,2-3 1,0 0 2,-1 3-3,2-6 3,-1 3 2,-4-2-6,2 1 1,-3-3 2,0-3-3,-7-2 2,5-4 3,-2 0-7,4-2 3,0-9 1,0 0 0,6-5 1,2 0 3,-3-5-3,1-7-1,-3-4 1,0-4 1,-3-9-4,0-3 6,0-6-6,0-8 2,0-7-1,-2-5 0,1-16-26,1-5-86,0 7-8,0-23-10,0 12-1</inkml:trace>
  <inkml:trace contextRef="#ctx0" brushRef="#br0" timeOffset="1">-221 277 18,'0'0'88,"0"0"-12,0 0-12,4-16 0,-3 1-16,-1 15 3,10-25-5,0 13-3,-10-6-4,4 3-8,-4-10-4,5 6-8,0-12-3,1 6-7,3-5-1,0 5-5,1-5 2,1 5-4,-1-3 3,0 4 1,0 1-2,-2 6 1,-1-5 0,1 6 2,-3-1-1,2 3 2,-3 0-1,-4 14 2,10-22 0,-10 22 0,8-15-6,-8 15 5,0 0-5,0 0 6,0 0-7,0 0 6,0 0 1,15 0 2,-15 0 5,6 20-9,-5-8 8,7 3-10,-5 0 9,6 5-11,0-5 1,2 5-4,2-2 2,2-1 2,0 5-3,-2-1 2,2 1-2,1 2 2,-1-3-2,0 2 1,0-1-2,0-4 2,-2 2-1,-2-4 2,0 1-3,-1-2 3,-10-15-3,13 24 2,-13-24-4,0 0-67,11 15-68,-11-15-14,0 0-16,0 0-13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5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-2 439 263,'0'0'147,"0"0"-37,0 0-31,-2-20-12,12 20-8,-13-10-12,10 8-11,-7-16-6,11 13-8,-7-7-5,7 2-4,-1-7-4,5 4-3,0-5-1,6-1-3,6-4 2,2 0-4,1-7-3,1 4 6,2-2-7,2 1 8,-5 0-8,-1 6 7,-4 0-8,-5 7 8,-2 2-7,-6-2-23,16 12-115,-28 2-17,21-11-4,-21 11-24,18-16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5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36 160,'0'0'128,"8"-14"22,-8 0-76,17 14-5,-17-10 0,16 12 3,-16-2-16,0 0-12,0 0-2,0 0-21,0 18-6,0 0-2,5 1-5,6 1 0,3 5 0,2 2-6,4-2 6,7 0-6,-2 1 6,1 1-6,-3-3 7,-1 4-8,-4-4-1,2-2 3,-5-2-3,-1 0 2,-4 0-2,1-6 1,-2-2-1,-9-12 0,14 14 2,-14-14-1,0 0 1,0 0 0,0 0-1,0 0-1,0 0-2,0 0-7,0 0-22,0 0-104,0 0-27,-8-9-10,8 9-17,0 0-7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5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 4431 255,'0'0'87,"5"-9"11,-5 9-37,0 0-7,0 0-11,0 0-4,0 0-5,-9-5-5,9 5-2,0 0-4,0 0 0,0 0 0,0 0-2,0 0-1,6 5-1,-6-5-2,0 0-1,15 0-2,-15 0-2,23 0-3,-8 0-1,0 0-3,4 0-1,1 0-2,4 0 0,0 0 1,3-5-1,1 1 1,1 4-1,-2-4 1,1 1-1,6-4 1,-4 0-1,5-3-5,-1 0 7,3 0-7,3 0 8,0 0-9,0 1 8,2-1-8,-2 4 8,1-2-2,2 1-2,-4-3 2,2 0-2,0-5 1,1 4-2,-2-4 2,2-4-1,-3 3 1,2 2-2,1-2 2,-2 1-2,1-3 3,4 1-2,2-3 1,1 1-1,4-6 1,0 1-2,-1-1 3,1 2-2,-3-4 1,-3 0-2,-2 2 2,-1 0-2,1 1 2,-4-2-2,4-1 2,-1-1-2,6 1 2,0-4 2,0 2-8,0-1 7,1 2-6,-1-2 6,-4-1-6,2 2 5,-5-1-4,1 0 0,1-3 5,1-4-3,0 0 3,3-3-3,2-6 3,2 2-3,-2 1 3,0 0-4,2-1 5,-6 4-5,-2 1-2,0 2 5,0-3-4,-4 5 4,2-5-4,-2 0 4,3-1-4,-1-3 4,2-1 2,1 0-4,-1-2 3,-1 1-4,1 1 5,-1 0-4,-4 1 3,-2 0-2,-1 4 2,-4 0 1,-1-2-7,-3-1 6,-1 2-5,3-3 4,-4-3-3,2-1 3,0-3-4,-2 4 0,-1-2 6,1 1-4,-2-1 3,0 1-3,-1 2 4,-1 0-5,0 2-2,-1 0 4,3-1-4,-4 4 3,4-3-4,0 2 3,-2-3-3,0 3 3,2 0 3,-3-4-5,-1 4 6,1-2-5,-3 1 5,-2-3-4,-1 5 5,0-3-5,0 4 4,-1 2 0,1-2-6,-2 5 6,1-2-7,-2 5 7,0-3-6,0 0 6,-1 1-5,1-1 1,-2 1 4,1-3-4,-1-2 4,0 4-4,-1 0 3,-1 1-3,-1 3 4,-1 1-4,1 3 3,0 0-2,-2 4 2,3-2-2,-3 4 3,2 1-3,-2-1 3,0 2-3,-1 1 3,1 2 1,-4-1-8,3 4 8,1-2-8,-2 1 8,-1 3-8,-2 11 8,10-25-8,-10 25 4,10-16 2,-10 16-1,8-14 0,-8 14 0,0 0-3,0 0-15,0 0-103,0 0-39,0 0 1,0 0-27,0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53"/>
    </inkml:context>
    <inkml:brush xml:id="br0">
      <inkml:brushProperty name="width" value="0.04667" units="cm"/>
      <inkml:brushProperty name="height" value="0.04667" units="cm"/>
      <inkml:brushProperty name="color" value="#177D36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59-80 212,'0'0'99,"0"0"0,0 0-16,-16 0-24,16 0-2,-18 0-8,15 14-5,-17-14-9,11 12-5,-11-8-6,7 10-4,-9-5-7,4 5-1,-4 1 4,5 4-9,-3-2 6,5 8-9,0-7 6,5 7-7,0-4 5,3 2-8,5-2 1,-1-1 2,3-4-3,5 1 1,3-4 0,4-1 0,3-4 1,4-4-1,2-4 1,1 0-2,2-3-2,-1-6-13,4 9-35,-15-10-97,9 2-12,-7-2-8,-2 4-17,-12 6 2</inkml:trace>
  <inkml:trace contextRef="#ctx0" brushRef="#br0" timeOffset="1">172 24 268,'0'0'142,"-11"0"8,-8 0-65,19 9-18,-19-7-20,17 17-13,-14-9-7,11 13-4,-10-9 4,12 12-12,-5-12-2,7 11-6,0-8-1,1 1-1,2-2-3,8-6 2,2 0-3,4-4 1,3-6-1,1-2 0,0-9 1,0-4-1,0-3 1,-1-8 2,-4 0-7,-5-2 5,-2 4-6,-3-3 6,-5 2-6,0 5 7,-5 1-8,5 19 3,-20-17 3,20 17-1,-22-9 0,10 8-1,12 1-5,-18 0-13,18 12-44,0-12-91,0 0 0,0 0-24,0 0 0</inkml:trace>
  <inkml:trace contextRef="#ctx0" brushRef="#br0" timeOffset="2">440-54 166,'-13'5'144,"8"17"-3,5 1-58,-20-8-10,20 15-17,-20-12-6,18 16-17,-15-16 4,17 12-12,-12-16-6,9 6-7,3-20-2,-7 23 1,7-23-3,0 0-1,0 0-1,0 0-1,0 0-1,7-19-1,2 1-6,5-5 6,2 0-8,4-1 8,3-1-8,1 0 7,2 4-6,0 0 5,1 7 1,-5 2 0,-1 3 3,-2 6 0,-6 3 3,-13 0 2,12 15-1,-11-1 4,-1 2-3,-4 9-2,-5-6 5,2 2-7,-1-1 3,2-4-7,2 0 5,1-1-7,3-4 5,0-11-5,8 13-9,-8-13-15,28 12-64,-28-12-71,30-3-11,-18-9-9,11 6-19</inkml:trace>
  <inkml:trace contextRef="#ctx0" brushRef="#br0" timeOffset="3">953-25 434,'-2'-16'156,"2"16"-2,-24-16-94,24 16-19,-23 0-15,23 0-11,-26 7-6,26-7-2,-24 16-2,17-1 0,7-15-2,-13 25 1,13-10-3,0 0-1,0 4 6,5-3-7,0 4 7,2-1-7,-4-2 7,1 1-6,-4-2 8,0-2-3,-6-2-1,6-12 2,-22 17-1,10-14 1,-3-3-1,1 0-1,0-6-1,14 6-2,-17-18-3,9 3-10,8 15-22,-6-24-110,6 24-23,6-19-7,9 13-18,-6-7-3</inkml:trace>
  <inkml:trace contextRef="#ctx0" brushRef="#br0" timeOffset="4">1276-309 358,'0'0'150,"-8"9"-37,6 17-56,-23-12-7,19 21-4,-23-9-17,15 16-3,-11-10-8,9 9 1,-8-6 0,9 4-10,-2-4 3,5-1-9,1-6 4,2-1-8,1-3 3,2-9-14,5 3-9,1-18-10,-2 12-11,2-12-2,0 0-5,-11-18 6,11 18 5,-2-21 19,2 21 16,-10-21 23,-3 4 13,13 17 9,-20-25-3,20 25 7,-15-13-9,15 13-5,0 0-12,0 0-1,0 0-12,0 0 3,0 0-2,0 0-3,15-9 0,3 9-4,8 0-10,-6-4-112,19 4-36,-8-1-13,11 1-10,-7-3-15</inkml:trace>
  <inkml:trace contextRef="#ctx0" brushRef="#br0" timeOffset="5">1517-15 422,'0'-12'161,"0"12"-1,-20-32-94,20 32-14,-15-16-14,15 16-13,-25-5-6,10 5-5,-5 0-3,0 7-2,-4 2-3,1 6 0,-3 0-3,3 6 2,0 3 2,1 0-7,6 0 5,2 1-5,5-2 5,7-1-6,2-4 5,10-4-5,7-7 0,7-7 0,5 0 0,3-12 2,3-3-9,-5-7 6,2 0-6,-5-4 6,-3 2-6,-7 4 7,-3 4-6,-6 1 4,-8 15 3,0 0 0,0 0 1,0 0 0,-7 9-1,1 7-1,-3 4 7,3 2-6,0-1 5,2 2-6,4 1 6,0-6-7,0 4 0,0-22-20,20 33-90,-20-33-48,16 9-12,-16-9-9,19-9-17</inkml:trace>
  <inkml:trace contextRef="#ctx0" brushRef="#br0" timeOffset="6">1713-1 290,'10'18'158,"-10"-4"-3,0-14-55,-5 37-47,-11-24-5,12 17-18,-11-9-1,10 3-11,-6-9-1,7 6-4,4-21 1,-5 17-3,5-17-4,0 0-2,9 0-1,-9 0-2,26-22 0,-10 6-1,6-2-6,2 0 7,1-2-7,1 0 6,1 2-7,-3 2 7,-1 2-7,-5 3 9,-4 8-1,-14 3 1,0 0 0,0 0-2,3 17 9,-4-4-8,-10 1 7,3 6-8,1-3 7,-1 1-9,4 0 6,2-3-4,2-3-4,0-12-6,8 24-18,-8-24-90,17 0-48,-17 0-3,30-14-20,-12-2-2</inkml:trace>
  <inkml:trace contextRef="#ctx0" brushRef="#br0" timeOffset="7">2347-307 421,'0'0'165,"0"0"-8,-18 0-85,18 17-24,-17-3-17,10 16-7,-8-4-11,1 12-1,-1-2-5,3 1 2,-1-1-4,1 3-2,1-3 4,2-2-6,1-4 4,1-3-5,0-3 5,3-6-8,0-3 5,4-15-7,-5 15-3,5-15-5,0 0-4,-6-9-5,6 9 1,-5-18 2,5 18-1,-13-27 4,13 27 2,-19-22 8,9 10-5,-2 1 16,-3 0-3,15 11 10,-25-14 0,25 14 7,-22-6-4,22 6 6,-12-2 3,12 2-5,0 0-1,7 0-5,-7 0-3,29 0-3,-6 0 0,3-2-4,4 2-9,-2-16-51,10 16-102,-10-7-16,6 5-4,-9-8-23,6 7 0</inkml:trace>
  <inkml:trace contextRef="#ctx0" brushRef="#br0" timeOffset="8">3047-3 460,'0'0'172,"0"-17"-18,0 17-91,0-21-25,0 21-9,0-21-6,0 21-10,0-23-1,0 23-4,-15-25-1,15 25-3,-25-18-1,8 13-2,-3 1 0,-1 4 0,0 0-2,-3 9 2,1 3-2,-1 3 2,3 1-1,1 5 1,0-1-2,3 2 2,4 5 4,4-3-6,4 0 6,5-4-6,0 2 6,2-4-6,10 0 6,1-6-7,5-8 3,5-4-1,-1 0 0,5-4-1,-2-10-5,4-6 6,-2 0-6,1-4 6,-3 0-7,-2 0 7,-4 3-5,-4 0 6,-3 5-1,-12 16 0,10-19 2,-10 19-2,0 0 2,0 0-1,-10 8 1,10-8 0,-15 25-1,7-8 2,1 4 3,3-1-6,3 2 5,1-2-7,0 4 1,4-8-20,17 18-111,-15-22-35,12 2-13,-7-10-9,12-1-17</inkml:trace>
  <inkml:trace contextRef="#ctx0" brushRef="#br0" timeOffset="9">3366 5 531,'0'0'162,"0"0"6,-15 6-127,17 10-12,-2-16-1,2 26-17,3-11 3,2 5-8,1-2 4,4 3-7,0-1 5,1-3-4,0 2-2,2 1 0,-3-4-2,0-2-2,0 4-7,-12-18-19,28 27-135,-28-27-7,7 12-11,-7-12-14,0 0-11</inkml:trace>
  <inkml:trace contextRef="#ctx0" brushRef="#br0" timeOffset="10">3254 363 289,'14'-16'167,"-14"16"-7,2-30-66,21 30-22,-23-19-21,23 15-15,-11-12-11,15 6-8,-4-7-4,8 4-5,-1-4-1,1 3-5,-2-4-1,-4 2-14,5 13-61,-13-16-82,0 11-14,-9-6-6,-8 14-23</inkml:trace>
  <inkml:trace contextRef="#ctx0" brushRef="#br0" timeOffset="11">-798 917 77,'0'0'141,"0"0"10,0 0-65,0 0-1,7 0-10,-7 0-7,0 0-20,9-13-11,6 13-8,-15 0-9,25-3-5,-10-2-4,8 3-4,-2-2-3,4 1-2,5 0 0,3 0-1,-6-2 0,1 5-1,0-1 1,-4 1 0,-3-1-1,-3 1-1,-3 0 0,-15 0-3,17 0-3,-17 0-7,0 0-16,0 0-58,0 0-66,0 0-4,0 0-16,0 0 2</inkml:trace>
  <inkml:trace contextRef="#ctx0" brushRef="#br0" timeOffset="12">-424 759 362,'0'0'152,"-15"-3"4,0-9-102,15 12-1,0 0-18,0 0-7,0 0-9,0 0-6,5 7-1,-5-7-3,15 8-3,-3-4-2,1 3 5,2-1-11,-1 2 9,2-2-9,-1 5 8,-1-1-8,-14-10 9,20 20-9,-20-20 2,5 20 2,-5-20-2,-2 20 1,2-20 0,-18 18 0,18-18 0,-24 17 1,13-9-2,11-8 1,-21 12-3,21-12-10,-8 15-109,8-15-36,0 0-14,0 0-11,0 0-16</inkml:trace>
  <inkml:trace contextRef="#ctx0" brushRef="#br0" timeOffset="13">278 830 254,'0'0'159,"0"0"-32,-18-16-26,18 16-26,-22-5-18,22 5-22,-32 0-6,32 0-11,-30 5-2,18 5-8,-1-8 0,13-2-2,-19 15-3,19-15 0,-6 16-2,6-16 0,0 17-1,0-17 0,11 22 0,-2-12 1,-1 6-1,2-1 1,-4 4-2,0-1 3,-3 5-3,-3-3 2,-3 2-1,-9 0 3,0-1-2,-3 0 4,-2-7-2,-1 0 3,0-8-2,1-6 2,2 0-2,0-6 0,0-8 0,-2 0-2,5-4 0,3 0-3,0 2-3,2 0-10,7 16-25,0 0-114,0-14-10,0 14-10,13-4-15,-1 1-2</inkml:trace>
  <inkml:trace contextRef="#ctx0" brushRef="#br0" timeOffset="14">527 634 386,'2'-15'156,"-2"15"-1,-10-10-89,10 17-15,-15-4-18,10 14-11,-13-3-9,6 10 0,-10 2 1,5 7-7,-6 0 3,3 7-6,-2-2 3,4 2-5,-2 2 4,5-1-7,3-4 0,2-2 3,3-5-3,4-5 3,3-4-3,0-21-2,8 19-10,-8-19-20,30-1-117,-24-11-9,9 3-13,-6-10-12,6 6-5</inkml:trace>
  <inkml:trace contextRef="#ctx0" brushRef="#br0" timeOffset="15">514 917 397,'-10'0'160,"10"0"-16,-32 5-85,32 16-13,-13-12-19,11 13-7,-6-5-8,8 4 0,0-7-3,8 7 1,-8-21-4,27 20 0,-12-16-2,5-4-1,4-4 0,-3-12-1,2 2 1,-4-9-2,-4-1 2,-3-2-3,-5 2 3,-4-2-2,-3 3 4,-7 7-2,-8 2 2,-2 4-1,-4 5 0,-1 5-1,-1 0 1,3 3-2,1 7-5,4-2-10,15 14-43,0-22-99,0 22-11,0-22-8,17 15-20,0-12 4</inkml:trace>
  <inkml:trace contextRef="#ctx0" brushRef="#br0" timeOffset="16">799 884 342,'-13'15'158,"-2"6"-5,8 18-94,-22-14-4,19 26-8,-18-9-17,13 15-6,-9-5-11,6 4 3,-2-5-10,2-7 4,0-4-8,4-6 3,1-12-5,2-2 0,11-20-7,-17 10-11,17-10-20,0 0-85,0-16-28,0-4-20,11 1-2,-2-10-11</inkml:trace>
  <inkml:trace contextRef="#ctx0" brushRef="#br0" timeOffset="17">741 991 343,'19'-27'167,"0"-3"-14,9 16-48,-16-22-32,22 23-32,-13-7-14,9 10-11,-8 0-4,3 10-2,-5 0-4,-5 14 1,-10 2-3,-3 10 3,-2 1-4,-8 3 3,-6 0-3,-2-3 1,-4-4-2,0-5 1,1-4-2,1-9 1,2-5-1,1 0-1,0-10-1,2-4-5,13 14-10,-17-36-27,17 36-119,2-24-3,-2 24-15,15-21-8,5 19-9</inkml:trace>
  <inkml:trace contextRef="#ctx0" brushRef="#br0" timeOffset="18">1079 989 351,'0'0'161,"25"-18"-7,-10 17-84,-5-23-18,18 18-20,-13-14-10,11 6-12,-7-1-4,0 5-3,-4-4 1,-2 4 0,-7-3 2,-6 13 5,3-24-8,-3 24 9,-5-16-1,5 16-1,-27-3 0,16 3 0,-8 0-2,0 13-5,-1-1 9,2 3-8,-2 4 1,5 0 1,0 1-2,1 3 2,4-2-2,5 3 0,2-1-2,3-2 0,5-3-1,7-3 1,6-5-2,6-7-4,11 7-22,-10-14-134,19 2-9,-8-12-9,8 1-19,-6-7-7</inkml:trace>
  <inkml:trace contextRef="#ctx0" brushRef="#br0" timeOffset="19">1987 851 234,'4'-17'158,"-4"17"-20,0-23-28,0 23-29,-5-15-29,5 15-9,-12-12-15,12 12-2,-26-8-10,12 8 0,-10 0-2,3 5-7,-4 1 8,2 5-11,-1 2 8,4 2-10,-1 4 7,5 3-8,2-2 0,3 4 1,3 0-2,3 1 2,5-1-4,0-3 4,5-5-2,8-3 1,8-8-2,3-5-1,5 0-3,1-13-10,11 13-21,-20-19-116,16 9-13,-12-8-10,5 6-16,-8-5 0</inkml:trace>
  <inkml:trace contextRef="#ctx0" brushRef="#br0" timeOffset="20">2268 589 369,'-10'0'156,"10"0"-2,-20 5-100,20 22-2,-15-15-18,11 15-6,-11 2-4,7 3-10,-7-2 3,3 6-6,0-7 3,0 4-8,1-6 4,3-2-7,1-4-1,3-6 0,2-3-1,2-12 0,0 0 0,0 0 0,7 1 0,-7-1 0,24-19 0,-8 5-1,3-2 1,4-4-3,-2 6 3,2-2-3,-3 4 2,-3-1-1,-3 7 1,-1 5 1,-13 1 0,0 0 2,10 10 0,-10 2 1,-6 1-1,0 4 1,-2 2-2,3 0 2,0-2-3,1 0 1,3 0-2,1-6 1,2 2-3,-2-13-3,18 17-14,-18-17-46,25 0-98,-25 0-5,29-4-14,-14-4-11</inkml:trace>
  <inkml:trace contextRef="#ctx0" brushRef="#br0" timeOffset="21">2650 800 494,'0'0'164,"-26"-21"-6,26 21-113,-30-13-13,30 13-6,-32 0-10,18 4-6,-6 5 8,3 2-9,-5 5 5,7 2-9,0-1 5,0 6-8,5-3 5,1 0-3,6-2-5,1 1 3,2-4-3,0-1 2,0-14 0,19 12-1,-5-12 0,4 0-1,3-11 1,3-4-2,3-4 1,1-1-2,1-1 2,-3 1-3,-1-2-2,-3 4 6,-6 2-5,-2 5 6,-14 11-5,12-19 7,-12 19-7,0 0 4,0 0 6,-12 10-7,2 1 7,0 7-6,-3-1 5,3 6-5,-4-1 5,4 1-2,2 0-4,1-1 3,2-4-3,5 1 2,0-8-2,0-11-2,9 14-5,-9-14-11,26 3-23,-26-15-104,18 7-25,-9-12-5,11 4-17,-6-5-1</inkml:trace>
  <inkml:trace contextRef="#ctx0" brushRef="#br0" timeOffset="22">2911 787 482,'0'0'170,"0"0"-12,15 3-96,-26-3-19,11 20-18,-11-10-8,6 14-8,-7-7 7,4 9-10,-2-4-1,0 0 2,0-1-5,3-2 3,-1-4-3,5 0 1,3-15-2,-5 11 0,5-11 0,0 0 0,8-12 0,4-2-1,-1-5 1,6-2-3,2 1 2,3-2-3,1-1-2,2 3 1,-1 3-2,-2 3 2,1 0-1,-5 9 2,-3 4 4,-3 1-1,-12 0 6,13 10-4,-11 4 4,-2-2-3,0 9 3,0-4-2,-7 0-4,1 2 2,-1-2-2,2 2 1,-2-1-1,3-1 0,0 3-6,4-20-7,0 31-35,0-31-117,0 18-6,0-18-11,8 0-14,-8 0-6</inkml:trace>
  <inkml:trace contextRef="#ctx0" brushRef="#br0" timeOffset="23">3436 859 412,'0'-15'174,"0"15"-10,-24-34-99,24 34-4,-27-17-28,27 17-3,-37 0-10,17 7-3,-4-1-6,6 12-5,-5-1 7,8 3-9,0 3 4,5-2-3,3 0-5,4-3 0,3-1 0,0-17 0,16 18 0,0-18 0,7 0 0,2-9 0,1-5 0,2-1 0,0-2-2,-3 2 1,-3 5 0,-5 1 0,-17 9 1,13 0 0,-13 0 0,-6 30 2,-5-4-3,-4 12 5,-5 4-6,0 9 4,-2 5-2,0 2 0,-2-2 0,-2 0 0,-1-4 0,1-4 0,1-10 0,0-7 0,2-9 0,0-8 0,3-10 0,0-4 0,0-4 0,5-13 0,0-7 0,0 0 0,5-2-3,1-4-15,9 15-28,-5-15-122,14 10-3,-3-5-15,14 11-7,-1-6-8</inkml:trace>
  <inkml:trace contextRef="#ctx0" brushRef="#br0" timeOffset="24">3564 1007 403,'27'-27'162,"0"3"-12,-12-12-101,17 20-5,-22-14-10,7 16-6,-14-10-12,4 11 7,-8-4-9,1 17 6,-15-16-11,15 16 2,-25 0 0,14 0-2,-4 11 4,1 4-9,3 3 5,-1 5-7,2-1 5,4 3-2,0 1-5,6 0 0,0 0 0,0-1 0,10-6 0,1-3 0,5-1-10,-1-12-21,22 4-134,-17-11-6,10-2-11,-6-9-13,11-1-10</inkml:trace>
  <inkml:trace contextRef="#ctx0" brushRef="#br0" timeOffset="25">4042 787 522,'-13'-3'170,"-11"-10"-5,11 21-112,-14-13-18,27 5-18,-28 7-3,28-7-9,-16 23 5,15-11-8,1 6 5,2-1-8,7 1 2,5-3 2,-1 2-4,2 1 3,-2 0-2,-4 1 1,-6-1 0,-3 2 3,-8-2-1,-3-4 1,-6-1 0,-2-2-2,-2-7-2,2-2 0,2-2 0,2-5 0,2-2 0,13 7 0,-15-18 0,15 18-9,0 0-54,-1-12-106,1 12-6,11-3-12,8 3-15,-3-7-3</inkml:trace>
  <inkml:trace contextRef="#ctx0" brushRef="#br0" timeOffset="26">4327 922 466,'0'0'173,"0"0"-4,0 0-101,0 0-16,0 0-16,-7-16-13,7 16-10,2-15-5,-2 15-1,13-20-3,-5 8 0,3-3-6,3 2 4,-1-2-2,1 3 0,2-2 0,-1 5 0,-4 2 0,2 2 0,-13 5 0,15 0 0,-15 0 0,7 7 0,-7 7 0,0-3 0,0 4 0,0 5 0,0-2 0,3-1 0,-1 1 0,2-1 0,2-1 0,3-3 0,-1-2 0,4-1 0,1-6 0,4-3 0,0-1 0,-1 0 0,2-7 0,-2-3 0,-1 0 0,-1-2 0,-3 1 0,-1-1 0,-1-3 0,-1 0 0,-1 0 0,-2 2 0,0-2 0,-5 15 0,10-22 0,-10 22 0,5-20 0,-5 20 0,0 0 0,0 0 0,0 0 0,0 0-4,24 0-162,-24 0-9,9 12-11,-9-12-10,21 10-13</inkml:trace>
  <inkml:trace contextRef="#ctx0" brushRef="#br0" timeOffset="27">5010 776 424,'0'0'178,"-15"-2"-11,15 12-88,-14-15-25,14 5-18,0 0-12,5 5-11,-5-5 3,12 6-9,-12-6 3,21 0-4,-8 0 3,2 0-9,-1 0 0,3 0 0,-2 0 0,0 0 0,-2 0 0,0 0 0,0 0 0,-13 0 0,24 0 0,-24 0 0,20 0 0,-20 0-9,21 6-28,-21-6-132,0 0-8,8-12-10,-8 12-12,8-14-10</inkml:trace>
  <inkml:trace contextRef="#ctx0" brushRef="#br0" timeOffset="28">5223 526 513,'13'-16'170,"-13"16"-2,0-14-114,0 14-13,0 0-15,5 8-9,-5-8-7,-5 25-2,-5-10-3,2 6 1,-2 0-1,-1 3-5,-3 2 0,4-2 0,-2 7 0,0-1 0,2 3 0,0-3 0,-2 0 0,3 0 0,1-3 0,-2 2 0,4-5 0,-2-2 0,2-1 0,3-2 0,0-1 0,3-3 0,0-3 0,0-12 0,5 16 0,-5-16 0,20 7 0,-4-7 0,3 0 0,1-5 0,3-2 0,-1-1 0,3 0 0,-6-6 0,6 14-33,-21-12-134,11 9-10,-12-10-6,-3 13-19,2-17-3</inkml:trace>
  <inkml:trace contextRef="#ctx0" brushRef="#br1" timeOffset="29">-247 2144 268,'0'0'164,"0"0"-17,-6 9-39,-14-9-50,20 11-8,-17-1-10,13 14-18,-13-3 3,8 14-9,-12-5 3,7 10-7,-8 4 3,5 6-6,-3-3-2,2 9 4,-1-6-6,3 0 4,-1-5-6,4-5 3,1-9-3,3-7 0,1-8-3,8-16-2,0 0-14,-1-7-72,1 7-72,6-34-12,6 9-10,-9-5-18</inkml:trace>
  <inkml:trace contextRef="#ctx0" brushRef="#br1" timeOffset="30">-496 2158 409,'0'0'168,"12"-28"-11,9 25-92,-17-24-19,23 21-11,-7-14-7,12 11-12,-2-6-3,5 9-4,3 0-1,1 6-3,-2 0-2,0 6 0,-5 8-2,-5 2 1,-8 8-2,-7 2 0,-8 3 6,-4-2-4,-9-1 5,-8 2-5,-10-4 5,1-4-5,-7-2 6,4-4-3,-1-6-3,5-2 0,3-2 0,5-4-2,17 0-3,-19-7-8,19 7-21,-3-13-118,10 11-20,-7 2-5,23-10-20,-11 4-2</inkml:trace>
  <inkml:trace contextRef="#ctx0" brushRef="#br1" timeOffset="31">278 2153 474,'2'-23'154,"-2"23"4,-1-30-108,1 30-11,-4-17-7,4 17-12,-11-15-3,11 15-4,-26-6 0,9 6-5,-3 1-1,1 9-1,-2 1-2,2 3 0,-1 2-1,4 4 1,2 1 1,-1 4-5,5-4 5,1 1-6,3-1 5,3-2-6,3-4 6,0 0-5,0-15 1,10 17 1,-10-17 1,23 4-2,-8-4 0,5-8 0,3-5-2,1-5 4,0-2-4,2-4 4,-2 0-6,0 3 5,-3-2-5,-7 4 6,-3 3-2,-11 16 0,13-14 0,-13 14 1,0 0-1,0 0 0,-13 14 0,3 6-3,2-1 7,-2 3-5,4 2 5,0-3-6,3 3 4,3-4-2,0 0 0,3-7 0,-3-13 0,21 17 0,-2-11-7,-4-10-26,25 4-123,-21-12-9,12 5-15,-10-14-13,11 6-12</inkml:trace>
  <inkml:trace contextRef="#ctx0" brushRef="#br1" timeOffset="32">657 2098 417,'0'0'168,"0"0"-18,-9 25-71,-7-24-34,16 28-14,-11-12-4,6 11-15,-8-7 4,8 9-8,-6-4 5,5-1-8,-2-4 6,5-2-4,3-19-2,-6 16 0,6-16-2,0 0 0,0 0 1,0-16-2,0 0-5,3-2 3,3-4-3,1 1 6,4-2-6,2 2 6,3 0-6,0 1 6,5 0-1,-1 4 1,3 1-1,-1 2-2,1 2 2,1 3-2,-1 1-2,-1 2-5,3 5-22,-25 0-126,32 0-7,-17 0-16,3 10-9,-4-8-17</inkml:trace>
  <inkml:trace contextRef="#ctx0" brushRef="#br1" timeOffset="33">1254 2183 426,'-15'-25'164,"15"25"-4,-33-34-91,33 34-19,-25-21-11,25 21-14,-35-13-4,17 11-6,-5-2 0,3 4-5,-1 0-1,2 4-2,-1 3-2,1 2-1,2 3-2,3 2 0,-2 4-2,3 1 0,-2 3 0,5-1 0,0 2 0,5-1 0,0-2 0,5-1 0,0-2 0,0-17 0,17 19 0,-2-13 0,3-6 0,2 0 0,4-8 0,-1-5 0,2-2 0,0-4 0,0-1 0,1-1 0,-1 0 0,-2 3 0,-3 1 0,-6 1 0,-14 16 0,19-18 0,-19 18 0,0 0 0,0 0 0,-7 0 0,7 0 0,-17 14 0,8-2 0,1 7 0,5-1 0,-2 0 0,5 1 0,0 1 0,6-2 0,8-3 0,4-3 0,5-6 0,5-3 0,3-3 0,6 0-20,-15-18-119,16 6-32,-12-9-6,6 3-10,-12-12-15</inkml:trace>
  <inkml:trace contextRef="#ctx0" brushRef="#br1" timeOffset="34">1687 1794 439,'0'0'161,"0"0"-7,0 0-85,-15 0-23,15 16-13,-9-4-13,4 14-4,-10-1-4,6 7 2,-6 1-4,1 3 2,-2 0-6,2 4 3,-1-6-5,-1 2-1,2-2 3,0-2-4,2-5 5,1-2-7,2-5 0,1-4 0,2-6 0,6-10 0,0 0 0,0 0 0,0 0 0,0 0 0,0 0 0,0-9 0,4-5 0,7-1 0,5 0 0,2-3 0,4 0 0,1 1 0,4 3 0,0 0 0,0 4 0,-1 3 0,-3 2 0,-2 5 0,-4 0 0,-2 10 0,-5 2 0,-5 5 0,-5 4 0,0 1 0,-7 1 0,-6-1 0,-3 1 0,-5-1 0,-1-4 0,2-2 0,0-7 0,0-1 0,4-8 0,0 0 0,4-5 0,12 5 0,-13-25 0,7 7 0,6 18-39,-4-30-121,4 30-13,4-25-8,9 21-16,-13 4-4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8:55.50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800 265 108,'7'0'141,"-7"0"-27,6-15-10,5 15-15,-12-9-19,8 9-16,-7 0-10,0 0-9,0 0-9,0 0-5,-7 10-8,6 4-3,-7-1-3,3 3-2,-4 5-3,2 0 0,-3 3-2,0 4 2,0 1-3,0-2 3,0 1-4,-2 0 4,1-1-4,1 2 4,-2-1 2,3 1-6,-1-1 6,-1-1-6,0-1 6,0-2-6,1 2 7,0-2-8,0-2 2,2-3 2,-1 0-2,4-5 1,0 2-1,2-5 1,3-11-1,0 18 2,0-18-2,8 12 2,-8-12-1,24 2 0,-11-2 1,2 0-3,5 0-2,-3-7-7,8 7-23,-25 0-111,28-7-12,-9 2-9,-3 1-12</inkml:trace>
  <inkml:trace contextRef="#ctx0" brushRef="#br0" timeOffset="1">604 570 243,'0'0'157,"0"0"-1,-15-15-63,20 21-17,-5-6-28,14 0-18,-14 0-9,28 0-4,-9 0-6,5 0-3,0 0-3,2 0-3,-2 0 0,-3 0-4,2 0-18,-23 0-133,22 0 0,-22 0-19,14 0-5,-14 0-10</inkml:trace>
  <inkml:trace contextRef="#ctx0" brushRef="#br0" timeOffset="2">56 9 326,'0'0'165,"-16"-12"-19,16 12-60,0 0-27,0 0-11,0 0-21,0 0-6,0 0 0,16 7-9,-4-2 4,8 5-13,3-4 7,5 5-10,2-2 7,2 0-9,1 2 2,-1-3-3,-3 0 3,-3 1 1,-6-2-1,-2 3 0,-6-1 0,-12-9 1,13 12-1,-13-12 1,1 12-1,-1-12 1,-5 11 0,5-11 0,-20 13-1,5-5 1,-2-1-1,-1 6 2,-3-3-2,0 8 2,-1-4-2,-1 2 3,-1-1-2,-1 3 1,0-3-1,1-1 2,0 0-3,2-4 2,1 4-3,1-4-1,8 4-12,-8-14-101,14 10-43,6-10-11,0 0-14,0 0-14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8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838 278 108,'8'0'141,"-8"0"-27,6-16-10,6 16-15,-13-10-19,8 10-16,-7 0-10,0 0-9,0 0-9,0 0-5,-7 11-8,5 4-3,-6-1-3,3 2-2,-4 6-3,1 0 0,-2 4-2,-1 3 2,0 1-3,2-2 3,-3 1-4,0 1 4,0-2-4,2 2 4,-2 0 2,2 0-6,0-1 6,-2-1-6,1 0 6,-1-3-6,2 2 7,-1-2-8,0-2 2,3-3 2,-2 0-2,5-5 1,0 2-1,3-6 1,2-11-1,0 19 2,0-19-2,8 12 2,-8-12-1,24 3 0,-9-3 1,0 0-3,6 0-2,-3-7-7,8 7-23,-26 0-111,30-8-12,-11 3-9,-2 1-12</inkml:trace>
  <inkml:trace contextRef="#ctx0" brushRef="#br0" timeOffset="1">633 597 243,'0'0'157,"0"0"-1,-16-16-63,22 22-17,-6-6-28,14 0-18,-14 0-9,30 1-4,-11-1-6,7 0-3,-1 0-3,2 0-3,-2 0 0,-3 0-4,2 0-18,-24 0-133,23 0 0,-23 0-19,15 0-5,-15 0-10</inkml:trace>
  <inkml:trace contextRef="#ctx0" brushRef="#br0" timeOffset="2">58 10 326,'0'0'165,"-16"-13"-19,16 13-60,0 0-27,0 0-11,0 0-21,0 0-6,0 0 0,16 7-9,-3-1 4,9 4-13,1-3 7,7 4-10,1-1 7,3-1-9,0 2 2,0-2-3,-4-1 3,-3 2 1,-6-3-1,-2 3 0,-6 0 0,-13-10 1,13 12-1,-13-12 1,2 13-1,-2-13 1,-6 11 0,6-11 0,-21 14-1,6-6 1,-3 0-1,-2 6 2,-1-4-2,-2 9 2,1-5-2,-3 3 3,1-1-2,-3 2 1,1-2-1,1-1 2,0-1-3,2-3 2,1 4-3,1-5-1,8 5-12,-8-15-101,15 10-43,6-10-11,0 0-14,0 0-14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91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169 51 500,'-24'0'158,"24"0"5,-37 0-104,35 12-19,-21-9-12,12 11-10,-7 1-2,4 2-8,-1 0 4,5 4-7,-1-1 5,7 2-7,3 0 0,1-2-3,10-3 0,4-2 0,5-4 0,3-2 0,7-4 0,0-5 0,3-5 0,-5-9 0,1-7 0,-1-3 0,-6-4 0,-1-2 0,-9-2 0,-4 3 0,-7 1 0,-3 4 0,-12 5 0,-2 3 0,-6 4 0,-1 6 0,-2 3 0,3 3 0,3 0 0,3 3 0,17-3 0,-19 13-20,28 9-115,-9-22-37,10 19 2,-10-19-25,28 12-1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92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240 13 491,'0'0'166,"0"-15"-4,6 27-101,-20-12-19,12 18-12,-15-3-13,4 12-4,-6-4-5,1 8 1,-1-1-3,1 6 1,-3-6-4,3 3 2,1-3-2,1-1-3,2-1 0,1 0 0,2-3 0,5-2 0,0-3 0,4-2 0,2 1 0,0-8 0,8 3 0,-8-14 0,29 10 0,-13-8 0,8-2 0,2-4 0,3-6 0,-4-8-4,18 15-122,-17-18-43,8 7-3,-12-8-18,8 8-8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9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109 0 447,'0'0'170,"0"0"-13,9 26-78,-23-26-27,13 24-16,-16-12-14,7 12-11,-5-6 5,5 4-8,-2-1 4,3 0-8,-2-3 5,4 0-9,2-3 0,5-15 0,-7 18 0,7-18-4,1 15-49,-1-15-108,0 0-13,6-24-9,7 8-10,-4-13-12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94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-2 29 624,'0'0'170,"0"-30"-15,0 30-122,0 0-17,8 0-17,3 17-59,-11-17-103,8 30-5,-5-16-15,7 7-11,-2-3-10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40:32.59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 contextRef="#ctx0" brushRef="#br0">277 42 493,'-22'-22'165,"22"22"2,-20-18-106,20 18-18,-22-1-10,22 1-11,-29 0-7,13 7-4,-4-2-2,0 8-5,0-1-4,1 2 0,-1 2 0,3-2 0,0 6 0,6 0 0,-3 2 0,6-2 0,6 2 0,2-2 0,4-3 0,8-3 0,6 2 0,5-10 0,7 0 0,6-6 0,4 2 0,-3-7-14,21 5-155,-17-13-3,5 10-16,-7-11-10,0 5-17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17T14:47:04.1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4752 17272 19 0,'-6'0'9'0,"-3"-3"-7"16,9 3 10-16,3-5-12 16,-3 5 1-16,0 0-1 15,0 0 1-15,0 0-2 16,0 0 1-16,0 0 1 15,0 0 0-15,6 5-7 16,3-5 1-16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17T15:48:28.97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1AFD5DCF-1121-43A5-BC91-B72A686749C5}" emma:medium="tactile" emma:mode="ink">
          <msink:context xmlns:msink="http://schemas.microsoft.com/ink/2010/main" type="inkDrawing" rotatedBoundingBox="3510,8267 3511,11587 3460,11588 3459,8268" semanticType="callout" shapeName="Other"/>
        </emma:interpretation>
      </emma:emma>
    </inkml:annotationXML>
    <inkml:trace contextRef="#ctx0" brushRef="#br0">0 18 17 0,'0'-7'8'0,"0"3"-3"0,0 4 9 16,0-7-13-16,0 7 1 16,0 0 0-16,0 0 1 15,0 0-4-15,0 0 0 16,0 0 3-16,0 0 0 0,4 4-1 16,0-1 0-16,-4 4-1 15,0-3 1-15,3 17-1 16,-3-3 1-16,4 14-1 15,0-8 1-15,0 15-1 16,0-11 1-16,0 25-1 16,-4-11 0-16,0 11 0 15,0-14 1-15,0 21-1 16,0-14 0-16,4 32 1 16,0-18 0-16,0 21-1 15,0-21 1-15,-4 17-1 16,0-17 0-16,0 25 0 15,0-14 1-15,4 13-1 16,-4-20 0-16,0 24 0 16,0-18 1-16,-4 12-1 15,0-19 1-15,0 25-1 0,0-21 1 16,4 22-1-16,0-26 1 16,0 25-1-16,0-21 1 15,-4 14-1-15,0-21 1 16,0 25-1-16,0-18 1 15,0 4-1-15,4-11 0 16,4 14 0-16,-4-18 0 16,0 22 0-16,0-18 1 15,0 10-1-15,0-17 0 16,-4 14 0-16,0-14 1 16,4 11-1-16,0-11 1 0,0-15-1 15,0-6 1-15,4 3-1 16,-4-6 1-16,4 2 0 15,0-6 0-15,0 10 0 16,-4-6 1-16,0-8-2 16,0-4 1-16,0-6-6 15,0-4 0-15,8-25-5 16,0 4 0-16</inkml:trace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17T15:48:31.470"/>
    </inkml:context>
    <inkml:brush xml:id="br0">
      <inkml:brushProperty name="width" value="0.1" units="cm"/>
      <inkml:brushProperty name="height" value="0.1" units="cm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23A3664-3F7F-46E9-A10F-818806E6E2B7}" emma:medium="tactile" emma:mode="ink">
          <msink:context xmlns:msink="http://schemas.microsoft.com/ink/2010/main" type="writingRegion" rotatedBoundingBox="3295,7030 5646,9738 4495,10737 2144,8029"/>
        </emma:interpretation>
      </emma:emma>
    </inkml:annotationXML>
    <inkml:traceGroup>
      <inkml:annotationXML>
        <emma:emma xmlns:emma="http://www.w3.org/2003/04/emma" version="1.0">
          <emma:interpretation id="{65504776-1A74-47A3-8A62-0EA9E16CCF10}" emma:medium="tactile" emma:mode="ink">
            <msink:context xmlns:msink="http://schemas.microsoft.com/ink/2010/main" type="paragraph" rotatedBoundingBox="3295,7030 5646,9738 4495,10737 2144,80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52CFAE-6708-4104-82BA-5E3F1A855E2E}" emma:medium="tactile" emma:mode="ink">
              <msink:context xmlns:msink="http://schemas.microsoft.com/ink/2010/main" type="line" rotatedBoundingBox="3295,7030 5646,9738 4495,10737 2144,8029"/>
            </emma:interpretation>
          </emma:emma>
        </inkml:annotationXML>
        <inkml:traceGroup>
          <inkml:annotationXML>
            <emma:emma xmlns:emma="http://www.w3.org/2003/04/emma" version="1.0">
              <emma:interpretation id="{10018B58-1D89-41B7-B479-46B23827B07A}" emma:medium="tactile" emma:mode="ink">
                <msink:context xmlns:msink="http://schemas.microsoft.com/ink/2010/main" type="inkWord" rotatedBoundingBox="3295,7030 5646,9738 4495,10737 2144,8029"/>
              </emma:interpretation>
            </emma:emma>
          </inkml:annotationXML>
          <inkml:trace contextRef="#ctx0" brushRef="#br0">2-2 19 0,'-4'0'9'0,"4"-3"-6"0,0 3 9 15,4 3-12-15,-4 1 0 16,0 6 1-16,0-3 0 16,4 11-2-16,-4-4 1 15,0 11 0-15,0-4 1 0,0 7-1 16,0-7 1-16,0 7-1 15,0-3 1-15,0 7-1 16,0-7 1-16,4-4-1 16,0-4 1-16,4-3-1 15,0-3 1-15,0 0-1 16,0-1 0-16,8-3 1 16,-4 0 0-16,7-3 0 15,-3-4 0-15,8 0 1 16,-4 0 0-16,0-11 0 15,-4 4 0-15,3-14-1 16,-3 7 1-16,4-14-1 16,-4 3 1-16,4-7-2 15,-4 4 1-15,0-7-1 16,0 10 1-16,-5-3-1 16,-3 7 0-16,-4-4 0 0,0 7 0 15,0 4 0-15,0 4 0 16,-4 10-1-16,0 0 1 15,0 3-1-15,0-3 1 16,-4 7-1-16,4-3 0 16,-4 6 0-16,4 1 0 15,-4 10-1-15,4-3 1 16,0 10 0-16,0-7 0 16,-4 11 0-16,4-4 1 15,-4 4 0-15,0-7 0 0,0 20 0 16,1-9 0-16,-1 13-1 15,-4-10 1-15,8 21 0 16,0-11 0-16,0 8 0 16,0-15 1-16,-8 11-1 15,4-11 1-15,-4 4 0 16,0-7 1-16,-4-7 0 16,4-1 0-16,-4-13 0 15,4-4 0-15,-8-7-1 16,4 0 1-16,-4-10-1 15,5-1 1-15,-5-6-2 16,4 3 0-16,0-4 0 16,0 4 0-16,4-7-1 15,0 0 1-15,12-11-1 16,-4 7 1-16,12-13-1 16,0 6 1-16,8-14-1 0,-4 7 1 15,3-3-1-15,-3 7 1 16,8-7-1-16,-4 6 1 15,8 1 0-15,-8 4 0 16,7 2 0-16,-7 5 1 16,0-1-1-16,-4 4 1 15,0 0-10-15,-4 3 1 16</inkml:trace>
          <inkml:trace contextRef="#ctx0" brushRef="#br0" timeOffset="-1594.09">804 831 16 0,'-8'3'8'0,"8"4"-3"15,0-7 6-15,-4 0-9 16,4 0 0-16,0 0 0 16,0 0 1-16,0 0-4 15,0 0 1-15,4-10 2 0,0-1 0 16,4-7-2-16,-4 4 1 16,4-14 0-16,0 7 0 15,0-14-1-15,-1 6 0 16,1-2 0-16,-4 6 1 15,8-14 0-15,-4 7 0 16,8-10-1-16,-4 10 0 16,4 8 0-16,-4 2 1 15,-4 1-1-15,0 7 0 16,0 0 0-16,-4 3 1 16,3 1-1-16,-3 3 0 15,-4 7 0-15,0 0 0 0,0 0 0 16,0 0 0-16,4 3-1 15,0 1 1-15,0-1 0 16,0 1 0-16,0 10 0 16,-4-3 1-16,4 10-1 15,0-7 1-15,0 11-1 16,0-8 0-16,4 4 0 16,-4-3 1-16,8 17-1 15,-4-10 1-15,4 7-1 16,0-8 1-16,4 5-1 15,-4-8 1-15,-1 0-1 16,1-3 1-16,0-4-1 16,-4-4 1-1,0 4 0-15,-4-3 1 16,0 0 1-16,0-4 0 16,-4 7-11-16,0-4 0 15</inkml:trace>
          <inkml:trace contextRef="#ctx0" brushRef="#br1" timeOffset="3672.21">2221 947 24 0,'-4'4'12'0,"4"-8"-9"0,0 4 12 16,0 0-14-16,0 0 1 15,0 0 0-15,0 0 0 16,0 7-2-16,0-3 0 16,0-1 2-16,0 1 0 0,-4-4-1 15,4 0 0-15,0 7 0 16,0-4 1-16,0 11-2 16,0-3 1-16,0 10-1 15,0-7 1-15,0 14-1 16,0-6 1-16,0 6-1 15,0-7 0-15,4 14 0 16,0-3 1-16,0 7-1 16,0-7 1-16,0 13-1 15,-1-9 0-15,-3 13 0 16,0-10 1-16,-3 0-1 16,-1-8 1-16,0 19-1 15,0-15 0-15,0 15 0 16,0-12 1-16,4 5-1 15,0-12 0-15,0 15 0 0,0-10 0 16,0 9 0-16,0-13 1 16,0 14-1-16,0-11 0 15,-4 11 0-15,0-11 0 16,0 1 0-16,0-8 1 16,0 7-1-16,0-3 0 15,0 7 0-15,4-11 1 16,0 11-1-16,0-11 0 15,0 0 0-15,0-7 0 16,0 15 0-16,0-8 0 16,0 4 0-16,0-8 0 15,0 8 0-15,0-7 0 0,4 3 0 16,-4-7 0-16,0 4 0 16,0-7 1-16,-4 6-1 15,0-6 0-15,0 3 0 16,0-3 1-16,0 3-1 15,4-4 0-15,-4-6 1 16,0-4 0-16,4 0-1 16,0 0 1-16,-4-14 0 15,4 0 1-15,-4-7-1 16,4 0 0-16,-4-4-1 16,0 4 1-16,0-7-1 15,0 7 1-15,0-7-1 16,0 3 0-16,0-7 0 15,0 4 1-15,0-11-1 16,0 8 0-16,-3-1 0 16,3 0 0-16,-4 1 0 0,0 2 1 15,0-6-1-15,0 7 0 16,0-7 0-16,0 7 0 16,0-4 0-16,0 4 0 15,4 7 0-15,0 3 0 16,0-3 0-16,0 3 0 15,-8-3 0-15,8 4 0 16,4-1 0-16,0 1 0 16,0-1 0-16,0 4 0 15,0 0-1-15,0-4 1 16,0 15-1-16,0 3 1 0,4 0-1 16,4 0 1-16,-4-3-1 15,0-1 1-15,0 8-1 16,0-1 1-16,4 8 0 15,-4-4 0-15,4 7-1 16,0-3 1-16,0 3 0 16,0-3 0-16,0-1 0 15,-4-3 1-15,-4 8-1 16,0-5 0-16,4 4 0 16,0-7 0-16,4 11-1 15,-4-4 1-15,3 15 0 16,-3-12 0-16,4 1 0 15,-4-4 0-15,4-3 0 16,-4-4 0-16,0 7 0 16,0-3 0-16,0 3 0 0,0-7 1 15,-4 7-1-15,0-7 0 16,0 4 0-16,0-4 0 16,0 0 0-16,0 0 0 15,0-3 0-15,0-4 0 16,0 0 0-16,0 0 0 15,0-4 0-15,0 1 0 16,0-4 0-16,0 0 1 16,0 0-1-16,0 0 0 15,4 4 0-15,0-1 1 16,0-10-1-16,0 0 1 0,4-7-1 16,-4 3 0-16,8-6 0 15,-4 3 1-15,8-15-1 16,-5 8 0-16,5-14-1 15,-4 7 1-15,8-18 0 16,-4 10 0-16,4-2 0 16,-4 2 0-16,4 1 0 15,-5 7 0-15,-3 3 0 16,0 4 1-16,-4 3-1 16,0 4 1-16,-4 7-1 15,0 0 0-15,-4 14-10 16,0-3 0-16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17T15:48:36.471"/>
    </inkml:context>
    <inkml:brush xml:id="br0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F3B88C-60A3-4102-B9EB-EC44F4A67E52}" emma:medium="tactile" emma:mode="ink">
          <msink:context xmlns:msink="http://schemas.microsoft.com/ink/2010/main" type="writingRegion" rotatedBoundingBox="5354,8887 6944,9116 6760,10395 5170,10166"/>
        </emma:interpretation>
      </emma:emma>
    </inkml:annotationXML>
    <inkml:traceGroup>
      <inkml:annotationXML>
        <emma:emma xmlns:emma="http://www.w3.org/2003/04/emma" version="1.0">
          <emma:interpretation id="{E139371D-4B0D-4248-8A70-A929B224FA03}" emma:medium="tactile" emma:mode="ink">
            <msink:context xmlns:msink="http://schemas.microsoft.com/ink/2010/main" type="paragraph" rotatedBoundingBox="5354,8887 6944,9116 6760,10395 5170,101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077A97-7085-4214-82CD-3A97663E5F4F}" emma:medium="tactile" emma:mode="ink">
              <msink:context xmlns:msink="http://schemas.microsoft.com/ink/2010/main" type="line" rotatedBoundingBox="5354,8887 6944,9116 6760,10395 5170,10166"/>
            </emma:interpretation>
          </emma:emma>
        </inkml:annotationXML>
        <inkml:traceGroup>
          <inkml:annotationXML>
            <emma:emma xmlns:emma="http://www.w3.org/2003/04/emma" version="1.0">
              <emma:interpretation id="{13CBC464-ED9A-43EA-945B-9167A9F34F21}" emma:medium="tactile" emma:mode="ink">
                <msink:context xmlns:msink="http://schemas.microsoft.com/ink/2010/main" type="inkWord" rotatedBoundingBox="5354,8887 6944,9116 6760,10395 5170,10166"/>
              </emma:interpretation>
            </emma:emma>
          </inkml:annotationXML>
          <inkml:trace contextRef="#ctx0" brushRef="#br0">422 235 20 0,'-4'4'10'0,"0"-29"-6"0,4 22 10 0,4-11-13 15,-4 3 1-15,4-3 0 16,0 0 1-16,-4 0-4 16,0-8 1-16,0 8 2 15,-4-3 1-15,0-1-1 16,-4 4 0-16,0 0-1 16,-8 0 1-16,-4 3-2 15,5 1 1-15,-1 3-1 16,0 3 0-16,0 4 0 15,0 4 0-15,-4 3-1 16,0 3 0-16,1 4 1 16,-1 4 0-16,-4 3-1 15,0 0 0-15,0 4 0 16,4 0 1-16,1-1 0 0,-1 5 0 16,0 6-1-16,8-7 1 15,-4 7-1-15,4-6 1 16,4 9 0-16,0-6 0 15,8 7 0-15,0-7 0 16,4 3 0-16,0-10 0 16,8-1 1-16,0-3 0 15,4-3 0-15,-4-4 0 16,8-3 0-16,-4-4 1 16,11-14 0-1,-3-4 0-15,0-6-1 16,-4 2 1-16,4-13-1 15,-8 4 0-15,7-8 0 16,1-3 1-16,4-1-2 16,0 1 1-16,-4 7-1 15,3 0 0-15,-7-1 0 16,0 8 0-16,-4 0 0 16,0 3 0-16,-4 4 0 15,-4 0 0-15,0 7-1 16,-4 0 1-16,-4 7-1 15,0 4 1-15,-4 3-1 16,0-4 1-16,-4 4 0 16,0 4 0-16,0 6-1 15,0-2 1-15,0 9-1 16,0-3 1-16,-4 8 0 0,4-8 0 16,4 7-1-16,4-7 1 15,4 4 0-15,0-8 0 16,4 5 0-16,0-1 1 15,4-4-1-15,0-2 1 16,4-5 0-16,-4 1 1 16,3-1-4-16,-3-3 0 15,4 0-8-15,-4 0 1 16</inkml:trace>
          <inkml:trace contextRef="#ctx0" brushRef="#br0" timeOffset="374.98">732 189 24 0,'-8'0'12'0,"4"4"-9"16,4 0 12-16,4-4-15 16,0 3 1-16,4-3 0 0,0 0 1 15,3 4-2-15,5-8 0 16,0 1 2-16,4-1 0 15,0 0-1-15,-4-3 1 16,4 0 0-16,-5-3 1 16,5 6-1-16,-4 1 1 15,0-4-12-15,-8 10 1 16</inkml:trace>
          <inkml:trace contextRef="#ctx0" brushRef="#br0" timeOffset="734.42">668 433 21 0,'-8'0'10'0,"16"7"-4"0,-4-11 6 16,4 4-11-16,4 0 0 15,4 0 1-15,4-3 0 16,-1-4-2-16,5 0 0 15,0-4 2-15,0 1 1 16,0 3-1-16,-4 0 1 16,3-1-10-16,-3 5 0 15</inkml:trace>
          <inkml:trace contextRef="#ctx0" brushRef="#br0" timeOffset="1937.87">1529 172 23 0,'8'-14'11'0,"4"-29"-8"0,-12 43 12 15,4-7-14-15,0-3 0 16,4-4 1-16,-4 0 0 16,-4-1-2-16,-4 1 0 15,0-3 2-15,0 3 0 16,-4-1-1-16,-4 5 1 16,0 3-2-16,-4 7 0 15,-7 0-1-15,3 3 1 16,-4 8 0-16,0 3 0 0,0 0-1 15,-3 7 1-15,3 4 0 16,0 3 0-16,0-3 0 16,4 0 0-16,4-1-1 15,1 1 1-15,3 0 0 16,4-1 0-16,0-2 0 16,4-1 1-16,4 0-2 15,0 0 1-15,4-7 1 16,4 0 0-16,4-3 0 15,0-4 0-15,3-4 0 16,5-6 1-16,0-4 0 16,4-4 0-16,0-3-1 15,0-3 0-15,-1-5 0 16,1 1 1-16,0 7-2 16,0-4 1-16,-4 1-1 15,3 3 1-15,-3 0-1 0,0-1 0 16,-4 1-1-16,-4 4 1 15,0-1-1-15,-4 4 1 16,0 4-1-16,-8 3 1 16,0 0-1-16,0 3 0 15,0 1 0-15,-8 6 1 16,0 4-1-16,0-7 1 16,0 4 0-16,0 7 0 15,0 6 0-15,0 5 0 16,0 2 0-16,0 1 1 15,0 14-1-15,0 0 0 0,0 7 0 16,-3 7 1-16,-1 0-1 16,-4-7 1-16,-4-1-1 15,8-9 1-15,-12 20-1 16,8-10 1-16,-4 4-1 16,5-11 1-16,-9 10-1 15,8-10 1-15,-4-4-1 16,4-7 1-16,-4 1 0 15,4-12 0-15,5-6 0 16,-1-4 1-16,-4-10-1 16,4-1 1-16,-4-10-1 15,0 4 1-15,4-11-2 16,0 3 1-16,4-17-1 16,4 7 0-16,8-4-1 0,-4 7 1 15,12-14 0-15,-4 1 0 16,4-5 0-1,4 5 0-15,8 2-1 0,8-6 1 16,7-4 0-16,1 4 0 16,-4 0 0-16,-5 7 0 15,1-1 0-15,-4 5 0 16,0 6-1-16,-4 4 1 16,3 0 0-16,-7 3 1 15,-4 4-1-15,-8 0 0 16,0 7-9-16,-4 7 0 15,-16-14-2-15,0-3 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8:55.50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-61-70 58,'0'0'102,"-4"17"-20,4-17-4,0 24-12,-1-10-12,1 12-6,0-5-10,4 15-3,-4-2-11,0 9-2,0-1-11,4 12 1,-4 5-6,0 12-3,0 8-2,1 10 0,-1 8-2,0 3 1,0 13 4,0 3-7,0 6-1,0-1 4,0 2 2,4-2-5,1-1 6,0 4-7,4 0 0,-2 0 4,1-5 1,0 5-6,-3-3 1,0-2 4,0 5-5,-5-1 6,2-3 0,1 1-4,1-2 1,1-1 2,-1 2-3,1-4 3,0 2 2,-4-1-6,2 0 1,-3-2 2,0-4-3,-7-2 2,5-2 3,-1-2-7,3-1 3,0-9 1,0 1 0,5-6 1,3 2 3,-3-7-3,0-6-1,-1-3 1,-2-5 1,-2-8-4,0-3 6,0-6-6,0-7 2,0-7-1,-2-5 0,2-14-26,0-6-86,0 6-8,0-21-10,0 12-1</inkml:trace>
  <inkml:trace contextRef="#ctx0" brushRef="#br0" timeOffset="1">-221 252 18,'0'0'88,"0"0"-12,0 0-12,4-15 0,-3 1-16,-1 14 3,9-23-5,0 10-3,-9-4-4,5 4-8,-5-11-4,5 5-8,-1-10-3,2 5-7,2-5-1,1 6-5,0-6 2,2 5-4,-2-2 3,1 3 1,-1 1-2,-1 5 1,-1-3 0,0 5 2,-2-2-1,2 4 2,-3-1-1,-4 14 2,9-20 0,-9 20 0,8-15-6,-8 15 5,0 0-5,0 0 6,0 0-7,0 0 6,0 0 1,15 0 2,-15 0 5,5 19-9,-4-8 8,7 4-10,-6-1 9,7 6-11,-1-6 1,3 4-4,2 0 2,0-2 2,1 5-3,-1-1 2,2 1-2,0 2 2,0-3-2,-1 2 1,-1-1-2,2-4 2,-2 2-1,-3-4 2,0 1-3,0-2 3,-10-14-3,12 24 2,-12-24-4,0 0-67,11 14-68,-11-14-14,0 0-16,0 0-13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17T15:49:45.100"/>
    </inkml:context>
    <inkml:brush xml:id="br0">
      <inkml:brushProperty name="width" value="0.1" units="cm"/>
      <inkml:brushProperty name="height" value="0.1" units="cm"/>
      <inkml:brushProperty name="fitToCurve" value="1"/>
    </inkml:brush>
    <inkml:brush xml:id="br1">
      <inkml:brushProperty name="width" value="0.1" units="cm"/>
      <inkml:brushProperty name="height" value="0.1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BC6A1B6-E856-4275-9229-BD838A0F6F1F}" emma:medium="tactile" emma:mode="ink">
          <msink:context xmlns:msink="http://schemas.microsoft.com/ink/2010/main" type="writingRegion" rotatedBoundingBox="9110,8857 16881,8503 16940,9806 9169,10161"/>
        </emma:interpretation>
      </emma:emma>
    </inkml:annotationXML>
    <inkml:traceGroup>
      <inkml:annotationXML>
        <emma:emma xmlns:emma="http://www.w3.org/2003/04/emma" version="1.0">
          <emma:interpretation id="{7F93C5EB-C1BD-4E86-9455-E564F438D945}" emma:medium="tactile" emma:mode="ink">
            <msink:context xmlns:msink="http://schemas.microsoft.com/ink/2010/main" type="paragraph" rotatedBoundingBox="9110,8857 16881,8503 16940,9806 9169,1016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2194A6C-54CF-426F-959F-7D5E6C738EA1}" emma:medium="tactile" emma:mode="ink">
              <msink:context xmlns:msink="http://schemas.microsoft.com/ink/2010/main" type="line" rotatedBoundingBox="9110,8857 16881,8503 16940,9806 9169,10161"/>
            </emma:interpretation>
          </emma:emma>
        </inkml:annotationXML>
        <inkml:traceGroup>
          <inkml:annotationXML>
            <emma:emma xmlns:emma="http://www.w3.org/2003/04/emma" version="1.0">
              <emma:interpretation id="{2D916B29-0DBD-4FAF-861F-A42325E3A9F2}" emma:medium="tactile" emma:mode="ink">
                <msink:context xmlns:msink="http://schemas.microsoft.com/ink/2010/main" type="inkWord" rotatedBoundingBox="14630,8605 16881,8503 16940,9806 14689,9909"/>
              </emma:interpretation>
            </emma:emma>
          </inkml:annotationXML>
          <inkml:trace contextRef="#ctx0" brushRef="#br0">7187 423 27 0,'4'-8'13'0,"-8"5"-9"16,4 3 13-16,0-7-15 15,-8 3 1-15,0 1 0 16,-7-1 0-16,-5 1-4 15,-4 3 0-15,-4 3 2 16,0 4 1-16,0 0-2 16,1 4 1-16,3 0-1 15,4-1 0-15,4-3 0 16,4 7 0-16,4-3-1 16,4-1 1-16,4 1-1 0,8-4 1 15,4 4 0-15,8-1 1 16,4-3-1-16,4 0 0 15,-1 8 0-15,1-5 0 16,-4 4 0-16,-4 7 1 16,-8 1-1-16,-4-1 1 15,-8 0 0-15,-4 4 0 16,-8-8 0-16,-4 4 0 16,-8-3 0-16,-4-4 1 15,1-7-1-15,-1-3 1 0,0-1-1 16,0-3 1-16,0-3-1 15,5-4 1-15,-1-4-1 16,4 0 0-16,0 8 0 16,4-4 1-16,0 0-5 15,8 3 0-15,4 4-9 16,4 0 1-16</inkml:trace>
          <inkml:trace contextRef="#ctx0" brushRef="#br0" timeOffset="828.13">7552 232 27 0,'0'-4'13'0,"4"-3"-9"16,-4 7 12-16,4 0-15 15,0 4 0-15,4-8 0 16,4 1 1-16,0-1-3 15,4 4 1-15,-4-3 0 16,4 6 1-16,-4-3-1 16,0 7 0-16,-1 0 0 15,-3 1 1-15,-8-5-1 16,-4 4 1-16,0 4-1 16,-4 3 1-16,-3 0 0 15,-1 4 1-15,-4-1-1 16,0 1 0-16,-4-1-1 0,-4 1 1 15,0-4 0-15,1-3 0 16,-1-1 0-16,0-3 0 16,4-7-1-16,4 0 1 15,0-3-1-15,8-1 1 16,1 1-1-16,7-4 0 16,0 0-1-16,4 0 1 15,3 0-1-15,1 3 1 16,4 1-1-16,0 3 1 0,4 0-1 15,-4 3 1-15,0 1 0 16,0 3 0-16,4 0 0 16,0 3 1-16,-1 1 0 15,-3 0 0-15,8-1-1 16,-4-3 1-16,4 0 0 16,0-3 0-16,0 3 0 15,3-4 0-15,1 1 0 16,0-4 0-16,-4 3-1 15,-4-3 1-15,0 4-12 16,-5-1 1-16</inkml:trace>
          <inkml:trace contextRef="#ctx0" brushRef="#br0" timeOffset="-2828.21">5851-290 17 0,'-4'-7'8'0,"16"-14"-1"0,-8 14 9 0,0 0-15 15,4 3 0-15,-4-3 1 16,-4 7 1-16,7-7-4 16,-3-7 1-16,0-4 2 15,-4 4 1-15,-4 0-1 16,4 0 0-16,-4 0 0 15,-3 0 0-15,-1 3-1 16,-8 4 1-16,-4 0-2 16,0 3 1-16,0 1-1 15,0 3 0-15,1 3-1 16,-5 1 1-16,4 3-1 16,-4 4 1-16,0 3 0 15,0 3 0-15,5-6-1 16,-1-1 0-16,0 5 0 15,0 2 1-15,4 8 0 0,-4-4 0 16,8 4-1 0,5-4 1-16,3 0 0 0,4 0 1 15,4-3-1-15,3-4 0 16,5-3 1-16,4-4 0 16,0-4 0-16,0 1 1 15,0-4-1-15,4-4 0 16,-4 1 0-16,3-8 0 15,1 1 0-15,0-5 0 16,4-2-1-16,4-1 1 16,-1 0-1-16,-3 1 1 0,4 3-1 15,-8 3 0-15,0 4 0 16,0 0 0-16,-5 0 0 16,-3 0 0-16,0 3 0 15,-4-3 0-15,0 4 0 16,-4 3 0-16,-4 0-1 15,0 0 1-15,0 0-1 16,-4 3 0-16,-4 1 0 16,0 6 0-16,-4 5 0 15,-4 6 0-15,1 3 0 16,-5 5 1-16,0 6 0 16,0 7 0-16,0 8 0 15,0-4 0-15,5 3 0 16,-1 4 0-16,0-7 0 15,0-8 1-15,4-6-1 16,0-4 0-16,4-3 0 16,0-7 1-16,0-4 0 15,4 0 0-15,0-3 1 0,4-4 0 16,0 0 0-16,0-4 0 16,0-3-6-16,0 0 1 15,4 4-7-15,-4-1 1 16</inkml:trace>
          <inkml:trace contextRef="#ctx0" brushRef="#br0" timeOffset="-2578.16">5973 183 31 0,'0'3'15'0,"0"-6"-12"16,0 3 22-16,0 0-25 15,0 0 0-15,0 0 1 16,0 0 0-16,0-11-1 16,0 8 0-16,0 3-1 15,0 0 0-15,0 0-9 16,4 0 1-16</inkml:trace>
          <inkml:trace contextRef="#ctx0" brushRef="#br0" timeOffset="-1906.33">6322-350 26 0,'-4'0'13'0,"4"-7"-13"0,0 10 15 0,0 8-15 15,0 3 0-15,4 7 0 16,0 4 1-16,4 0-1 15,0 3 0-15,4 7 0 16,4 7 1-16,0 1-1 16,-1-1 1-16,1-3 0 15,-4 3 0-15,-4-3 0 16,-8 7 0-16,-4-14 0 16,-8-1 1-16,0 1-1 15,0-4 1-15,-3-3 0 16,-1-7 0-16,-4-8 0 15,4-3 0-15,-12-10 0 16,4-4 0-16,5 0-1 16,3 0 1-16,8-11-2 15,4 0 1-15,4 1-1 0,4-4 0 16,4-1-1-16,4 1 1 16,3 0-1-16,5-4 1 15,8 1-1-15,4-4 1 16,0-1 0-16,-1-6 0 15,1 0 1-15,0-1 0 16,-8-2-1-16,-8-5 1 16,-1 8-1-16,-3 3 1 15,-4 8-1-15,-4 2 1 0,-4 8-1 16,-4 0 0-16,-8 0 0 16,0 4 0-16,-3-1 0 15,-5 4 0-15,4 0 0 16,-8 10 0-16,4-3 0 15,4 0 0-15,0 4-7 16,5 6 1-16,3 5-5 16,8 2 1-16</inkml:trace>
          <inkml:trace contextRef="#ctx0" brushRef="#br0" timeOffset="-953.14">6929-438 27 0,'4'0'13'0,"0"-7"-15"0,-4 7 20 16,0 0-18-16,4 3 0 0,-4-3 1 16,0 7 0-16,0 7-1 15,0-3 0-15,-4 0 1 16,0 3 0-16,-4 3 0 15,0 4 0-15,0 4 0 16,4 0 0-16,1 0-1 16,-1-4 1-16,0-4 0 15,0 1 0-15,0-4 0 16,4-3 1-16,-4-4 0 16,4-7 0-16,0-4-1 15,0-6 1-15,4-4-1 16,4-8 1-16,3-2-2 15,5 2 1-15,8 5-1 16,8-8 1-16,4 0-1 16,-5 4 0-16,1 0-1 15,-4 3 1-15,-4 8-1 16,-4-1 1-16,-1 4-1 0,-3 4 0 16,-4 6 0-16,-4 4 0 15,0 4 0-15,-8 3 1 16,0-7-1-16,0 7 1 15,-4 4-1-15,4 3 1 16,0 0 0-16,-4 4 1 16,0 0-1-16,0-4 0 15,-4 0 0-15,4-3 0 16,4 3 1-16,0-7 0 0,4-4 0 16,-4-6 1-16,0-4-1 15,0 0 1-15,4-11 0 16,4-6 0-16,4-4 0 15,8-8 0-15,0 1-2 16,8 7 1-16,-1 3-1 16,5 4 1-16,0 0-1 15,0 0 0-15,-5 0-1 16,-3 3 0-16,-4 4 0 16,-4 7 1-16,0 4-1 15,-8-1 0-15,-4 1 0 16,-4-4 1-16,0 3-1 15,-4 8 1-15,0-1 0 16,0 5 0-16,-4-1 0 16,4 0 0-16,0 0 0 15,0 0 1-15,0-3 0 16,0-1 1-16,0 1-8 0,4-1 1 16,0 4-5-16,-8-10 0 31</inkml:trace>
          <inkml:trace contextRef="#ctx0" brushRef="#br0" timeOffset="-625.01">6913 151 28 0,'-4'3'14'0,"12"-6"-15"16,0-1 19-16,8 1-18 16,4-1 1-16,12 4 1 15,0-3 1-15,7-1-3 16,-3-3 1-16,0 0 1 15,-1-3 0-15,1 2 0 16,8-2 0-16,-5-1 0 16,-3 1 0-16,-8 3-2 15,-4 0 0-15,-4 3-9 16,-8 4 0-16</inkml:trace>
          <inkml:trace contextRef="#ctx0" brushRef="#br0" timeOffset="-28782.61">428 183 19 0,'0'10'9'0,"8"-42"-4"15,-8 22 10-15,4 3-14 16,-4 0 0-16,4-4 1 15,-4 4 1-15,0 0-3 16,0-4 1-16,-4-3 1 16,0 4 1-16,0-4-1 15,0 0 0-15,0-1-1 16,-3 5 0-16,-5-1-1 16,0 4 1-16,-4 4-1 15,0-1 0-15,0 4-1 0,-4 7 0 16,-4 0 0-16,-3 4 1 15,-1-1-1-15,4 5 0 16,0 2 0-16,0 4 1 16,5 1-1-16,-5 2 1 15,4 1 0-15,-4 3 0 16,4-3-1-16,4 3 1 16,1 4-1-16,3 0 1 15,0-1-1-15,4-2 1 16,4-5 0-16,4 1 0 15,4-4 0-15,4-3 1 0,4-1 0 16,0-6 0-16,3 3 0 16,-3-3 1-16,4-8-1 15,0 1 0-15,0-8 0 16,4-3 1-16,0 0-1 16,3-4 0-16,1-6 0 15,0-4 1-15,4-4-1 16,0-3 1-16,-1 3-1 15,-7-3 0-15,-4 7-1 16,0 0 1-16,0-1-1 16,0-2 0-16,0 2 0 15,0 5 0-15,-5-1-1 16,1-3 1-16,0 7-1 16,-4 3 1-16,-4 4-1 15,0 0 1-15,-4 7-1 16,0 0 0-16,-4 7 0 0,0 4 0 15,0-1 0-15,-8 12 0 16,4-5 0-16,0-3 0 16,4 4 0-16,0 3 0 15,1 4 0-15,-1 3 0 16,0 0 0-16,0-3 0 16,4 0 1-16,0-4 0 15,0 0 1-15,0-3 0 16,0-1 1-16,-4-10 0 15,4 0 0-15,0-7 0 16,0 0-5-16,0 0 0 0,8-7-6 16,3 0 1-16</inkml:trace>
          <inkml:trace contextRef="#ctx0" brushRef="#br0" timeOffset="-28110.58">651 271 24 0,'-4'-7'12'0,"0"7"-12"0,4 0 15 16,0 3-15-16,-4 4 0 16,0 0 1-16,-4 4 0 15,0 3-1-15,0 7 0 16,0 0 0-16,0 1 1 16,0-1-1-16,8 0 1 15,0 0-1-15,4 4 1 16,4-8 0-16,0 1 0 15,4-7 0-15,4-11 1 16,4 0 0-16,0-7 1 0,-1 0-1 16,1-4 0-16,4-3-1 15,-4 0 1-15,0 0-1 16,0 0 0-16,-9-1-1 16,1 5 0-16,-4 3-1 15,-4 3 1-15,-4 4-1 16,0 4 0-16,0-1 0 15,-4 8 0-15,-4-1 0 16,4 1 0-16,-4 3 0 16,1 11 0-16,-1 7-1 15,-4 6 1-15,4 1 0 16,-4 4 1-16,0-1-1 16,-4 0 1-16,-4-7 0 15,0-6 1-15,-3-1 0 16,-1 0 1-16,0-3 0 15,0 0 0-15,0-11 1 0,1-4 0 16,3-6-1-16,0-4 1 16,4-4-1-16,4 4 0 15,0 0-3-15,4 0 0 16,4-3-9-16,8 6 0 16</inkml:trace>
          <inkml:trace contextRef="#ctx0" brushRef="#br0" timeOffset="-27173.08">1083 278 24 0,'-4'-4'12'0,"4"8"-10"0,0-11 15 15,0 7-17-15,8 0 0 16,0-4 1-16,4 4 0 16,0 4-1-16,4-8 0 0,4 1 0 15,4 3 1-15,3-4 0 16,5 1 0-16,0-4 0 16,-4 7 0-16,3 0 0 15,1-4 1-15,-8 4-1 16,-4-3 1-16,-8 3 0 15,0 0 0-15,-1 0-10 16,1-4 0-16</inkml:trace>
          <inkml:trace contextRef="#ctx0" brushRef="#br0" timeOffset="-27610.58">1131 31 26 0,'0'-4'13'0,"4"1"-10"0,-4 3 13 16,0 0-16-16,0 0 0 16,0 0 2-16,8 0 0 15,0-4-2-15,4 4 0 31,15-7 2-31,-3 4 0 16,0-1 0-16,0 1 0 0,0-4-1 16,0 7 1-16,-5-4 0 15,-3 1 0-15,4-4-5 16,0 7 0-16,-8 0-6 16,-4 0 0-16</inkml:trace>
          <inkml:trace contextRef="#ctx0" brushRef="#br1" timeOffset="-24578.89">1829 98 27 0,'-4'7'13'0,"1"-11"-9"15,3 4 14-15,0 0-16 16,0 0 0-16,0 0 1 16,0 0 1-16,0 0-5 15,0 0 0-15,3 4 3 0,-3-4 1 16,0 0-1-16,0 0 0 16,0 0-1-16,0 0 1 15,0 0-1-15,0 0 1 16,0 0-1-16,4-4 1 15,-4 4-1-15,4-7 0 16,4 4 0-16,-8 3 0 16,8 0-1-16,-4-4 1 15,4 1-1-15,-4-1 0 16,4-3 0-16,-4 7 0 16,4 0 0-16,0 0 1 0,0 0-1 15,0 0 0-15,0 0 0 16,-4 0 1-16,4-3-1 15,0 3 0-15,0 0 0 16,-1 0 0-16,1-4 0 16,4 4 1-16,4-3-1 15,0 3 0-15,0 0-1 16,4 0 1-16,0 0 0 16,-1 0 1-16,1 0-1 15,0-4 0-15,8 4 0 16,-8-3 0-16,0 3 0 15,-5-4 1-15,-3 1-1 16,0-4 0-16,0 3 0 16,0-3 0-16,0 3 0 15,-4 1 0-15,4 3 0 0,-4-4 0 16,0 1 0-16,0-1 0 16,0 4 0-16,-8 0 1 15,0 0-1-15,0 0 0 16,4 0 0-16,-4 0 1 15,0 0-1-15,0 0 1 16,0 0-1-16,0 0 0 16,4-3 0-16,-4 3 1 15,0-7-1-15,0 7 1 32,0 0-2-32,0 0 1 0,-4 0-8 15,12 10 0-15,-1 1-5 16,-22-4 1-16</inkml:trace>
          <inkml:trace contextRef="#ctx0" brushRef="#br0" timeOffset="-21360.01">3005 123 21 0,'0'-11'10'0,"0"11"-6"0,4-7 10 15,0 3-13-15,4-6 0 16,0-1 1-16,0-3 1 16,0-3-4-16,0-1 1 15,0-3 2-15,-4-4 0 16,0 0-1-16,-4 1 1 15,0 6-1-15,0 0 1 0,-4 4-1 16,0 0 0-16,0 0 0 16,-4 3 0-16,0 1-1 15,0 3 0-15,-4 3 0 16,0 4 0-16,0 0 0 16,0 4 0-16,0-1-1 15,-3 1 1-15,3 10 0 16,0 4 0-16,0-4 0 15,0 7 0-15,0 0 0 16,-4 0 0-16,4 0 0 16,0 1 0-16,0-1 0 15,1-4 0-15,-1 5-1 16,0-1 1-16,4 0 0 16,0 4 1-16,4-1-2 15,0 1 1-15,4-4 0 16,0-3 1-16,4-8-1 0,4 1 1 15,0 0-1-15,4-4 1 16,0 0-1-16,-1 0 1 16,-3-4 0-16,0-3 0 15,0-3 0-15,0 3 0 16,4-7 0-16,4 0 0 16,0-8 0-16,4 1 0 15,-4-3-1-15,3-4 1 16,1 3-1-16,-4 4 1 15,0-4-1-15,0 1 0 16,0 2 0-16,-4 1 0 0,0-3 0 16,-1-1 0-16,1 4 0 15,-4-4 0-15,0 8-1 16,0-1 1-16,-4 4-1 16,0 0 1-16,-4 7 0 15,0 0 0-15,0 0-1 16,0 0 1-16,0 7 0 15,-4 0 0-15,0 0 0 16,0 4 0-16,0-1-1 16,0 8 1-16,0 3 0 15,-4 0 0-15,0 4 0 16,1 3 0-16,-5-7 0 16,0 8 0-16,0 2 0 15,0 8 0-15,0 0 0 16,0 0 0-16,4 3 0 15,0 4 0-15,0 3 0 0,0 4 0 16,0-3 0-16,-3-4 1 16,-1 3-1-16,-4-3 0 15,4-11 0-15,0 0 1 16,0-3-1-16,0 0 1 16,-4 0-1-16,0-8 1 15,-4-6-1-15,1-4 1 16,-5-3 0-16,0-4 0 15,0-4 0-15,4-3 1 32,-3-14-1-32,7 0 0 0,0 3-1 15,4 1 1-15,4-4-1 16,4 3 0-16,4-3-1 16,4 0 1-16,8-7-1 15,0 7 1-15,4 0 0 16,11-4 0-16,1 4 0 15,0 0 0-15,-4-4 0 16,0 0 0-16,-1-3 0 16,1 0 1-16,0 3-3 15,0 1 1-15,0-1-7 16,0 15 0-16,-5-12-3 16,1 5 0-16</inkml:trace>
          <inkml:trace contextRef="#ctx0" brushRef="#br0" timeOffset="-20781.89">3639-135 24 0,'-4'-3'12'0,"8"6"-13"0,-4-3 19 16,4 4-17-16,-4-4 1 16,8 0 1-16,0 0 1 15,4 0-4-15,4-4 0 16,0 1 2-16,4-1 0 16,3 4 0-16,1-3 0 15,0-1-2-15,-4 0 1 16,0-3 0-16,3 7 0 15,-3 0-1-15,-4 0 0 16,0 7-9-16,0-7 0 16</inkml:trace>
          <inkml:trace contextRef="#ctx0" brushRef="#br0" timeOffset="-20391.19">3647 119 25 0,'0'-3'12'0,"12"3"-9"0,-4-4 13 16,4 1-16-16,4-5 1 16,0 1 1-16,3 4 0 15,1-4-2-15,0 3 0 16,0-3 1-16,0 7 1 15,-4-3-1-15,4 3 1 16,-5 3-1-16,1-3 1 16,0 4-4-16,-4-4 1 15,0 0-8-15,-4-4 1 0</inkml:trace>
          <inkml:trace contextRef="#ctx0" brushRef="#br1" timeOffset="-5656.32">4433-8 19 0,'4'0'9'0,"4"4"-5"0,-8-4 10 15,0 0-12-15,0 0 0 16,0 0 2-16,0 0 0 15,0 0-5-15,0 0 1 16,0 0 3-16,0 3 1 16,0-3-2-16,4 4 1 15,-4-4-2-15,0 0 1 16,0 0-1-16,0 0 0 16,0 0 0-16,0 0 0 0,0 3 0 15,0-3 0-15,0 0-1 16,0 4 1-16,4-1-1 15,-4 1 1-15,0-4-1 16,0 0 1-16,0 3-1 16,0-3 1-16,0 4-1 15,0-4 1-15,0 0-1 16,0 0 1-16,0 0-1 16,4-4 1-16,4 4-1 15,0 0 1-15,0-3-1 16,-1-1 0-16,5 4 0 15,-4 0 1-15,4 0-1 16,0-3 0-16,0 3 0 16,0-4 0-16,4 4 0 15,-4-3 0-15,4-1 0 16,0 1 0-16,-1 3 0 16,1 0 1-16,0-4-1 15,0 4 0-15,-4 0 0 0,-4-3 0 16,4 3 0-16,0-4 0 15,0 1 0-15,-1-5 0 16,1 5 0-16,0-1 0 16,4 1 0-16,0-4 1 15,0 3-1-15,0 1 0 16,0-1 0-16,0 1 0 16,-1 3 0-16,1-4 0 15,0 1 0-15,-4-1 1 0,4 4-1 16,-4-3 0-16,4 3 0 15,-8 0 0-15,4 0 0 16,-5 0 1-16,1-4-1 16,-4 1 0-16,0 3 0 15,-4 0 0-15,4 3 1 16,-4-3 0-16,0 0-1 16,0 0 0-16,0 0 0 15,0 0 1-15,0 0-1 16,0 0 1-16,0 0-1 15,0 0 0-15,0 0-7 16,4 4 0-16,-4 6-5 16,-8-6 0-16</inkml:trace>
        </inkml:traceGroup>
      </inkml:traceGroup>
    </inkml:traceGroup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17T15:50:47.482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6612743-D6D2-4FA2-A41E-9AFA40AC2CD7}" emma:medium="tactile" emma:mode="ink">
          <msink:context xmlns:msink="http://schemas.microsoft.com/ink/2010/main" type="writingRegion" rotatedBoundingBox="8341,10946 8845,10946 8845,12480 8341,12480"/>
        </emma:interpretation>
      </emma:emma>
    </inkml:annotationXML>
    <inkml:traceGroup>
      <inkml:annotationXML>
        <emma:emma xmlns:emma="http://www.w3.org/2003/04/emma" version="1.0">
          <emma:interpretation id="{BA0BA014-954D-4399-BDA8-64D215F578DE}" emma:medium="tactile" emma:mode="ink">
            <msink:context xmlns:msink="http://schemas.microsoft.com/ink/2010/main" type="paragraph" rotatedBoundingBox="8341,10946 8845,10946 8845,12480 8341,124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04FF4F5-B3D2-468F-ACE1-DDA3B2409A7A}" emma:medium="tactile" emma:mode="ink">
              <msink:context xmlns:msink="http://schemas.microsoft.com/ink/2010/main" type="line" rotatedBoundingBox="8341,10946 8845,10946 8845,12480 8341,12480"/>
            </emma:interpretation>
          </emma:emma>
        </inkml:annotationXML>
        <inkml:traceGroup>
          <inkml:annotationXML>
            <emma:emma xmlns:emma="http://www.w3.org/2003/04/emma" version="1.0">
              <emma:interpretation id="{6AF737AD-1B76-4691-8DB6-1A906409EE65}" emma:medium="tactile" emma:mode="ink">
                <msink:context xmlns:msink="http://schemas.microsoft.com/ink/2010/main" type="inkWord" rotatedBoundingBox="8841,10943 8855,12477 8350,12482 8336,10948"/>
              </emma:interpretation>
            </emma:emma>
          </inkml:annotationXML>
          <inkml:trace contextRef="#ctx0" brushRef="#br0">237 1531 13 0,'0'3'6'0,"4"-13"2"16,-4 10 6-16,0 0-12 15,0 0 0-15,0 0 1 16,0 0 0-16,4-14-4 16,0-4 0-16,0 1 3 15,-4-1 1-15,0-3-2 16,0 3 1-16,0-7-2 15,0 4 1-15,4-7 0 16,0-4 0-16,-4-3-1 0,4 0 0 16,-4 3 0-16,0-3 1 15,0-8-1-15,0 1 1 16,0-4-1-16,-4 14 1 16,0-13-1-16,4 6 0 15,0-4 0-15,0 1 0 16,0 0-1-16,0-1 1 15,0 1 0-15,-4 0 0 16,0-4 0-16,0 7 0 16,0 0 0-16,0 0 0 15,0-3 0-15,0 0 1 0,4 10-1 16,0 0 0-16,0 1-1 16,4-1 1-16,-4 4 0 15,4 3 0-15,0 4-1 16,-4-4 1-16,0 7 0 15,0-3 0-15,0 4 0 16,0-5 0-16,4 5 0 16,0-4 0-16,-4 3 0 15,0 0 0-15,4 4 0 16,-4 4 0-16,0-1 0 16,0 0 0-16,0 11-1 15,0 0 1-15,0-3-1 16,0 3 1-16,0 0-1 15,-4 7 1-15,0 4-1 16,0-1 1-16,0 4 0 0,-4 4 0 16,-4 3-1-16,1 7 1 15,-1-3 0-15,-4 3 0 16,0-7 0-16,0 4 0 16,0 0 0-16,-4-1 1 15,4 1-1-15,0 3 0 16,5 4 0-16,-1-7 0 15,0-1 0-15,0-2 0 16,4-5 0-16,0 4 0 16,4-3 0-16,0-4 0 15,0-3 0-15,0-1 1 0,4-6 0 16,0-4 0-16,0-7 0 16,0 7 0-16,4-7 0 15,0-7 0-15,0 0 0 16,4-4 0-16,0-3-1 15,0-4 0-15,4-3 0 16,0 7 1-16,0 0-1 16,-1-4 1-16,1 0-1 15,0 0 0-15,0 1 0 16,8-1 0-16,-8 4-1 16,0 3 1-16,0-3 0 15,0 0 0-15,-4 3-1 16,0 1 1-16,-1-1-1 15,1 4 1-15,-4 3-1 16,0 1 1-16,0-1 0 16,-4 4 0-16,0 7 0 0,0 0 0 15,0 0 0-15,0 0 0 16,4 4 0-16,0-1 0 16,0 4-1-16,4 0 1 15,0 4-1-15,0-4 0 16,0 3 0-16,0 5 1 15,0-1 0-15,0 3 0 16,0 4-1-16,0 4 1 16,8-4 0-16,-5-3 0 15,5 0 0-15,0-1 0 16,0 4 0-16,0 1 0 0,0-1 0 16,0-4 0-16,0 5 0 15,-5-8 1-15,1 0-1 16,-4-4 1-16,0 1 0 15,-4-4 0-15,0-3 1 16,0-1 0-16,-4 1 0 16,-4-4 1-16,0 0-1 15,-4 0 1-15,0 0-6 16,0 0 0-16,4 0-7 16,-3 0 1-16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07-17T15:50:48.498"/>
    </inkml:context>
    <inkml:brush xml:id="br0">
      <inkml:brushProperty name="width" value="0.1" units="cm"/>
      <inkml:brushProperty name="height" value="0.1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21F7D9F-C9BF-4634-8918-5E92C3E079B0}" emma:medium="tactile" emma:mode="ink">
          <msink:context xmlns:msink="http://schemas.microsoft.com/ink/2010/main" type="writingRegion" rotatedBoundingBox="8897,11207 17484,10893 17530,12173 8944,12487"/>
        </emma:interpretation>
      </emma:emma>
    </inkml:annotationXML>
    <inkml:traceGroup>
      <inkml:annotationXML>
        <emma:emma xmlns:emma="http://www.w3.org/2003/04/emma" version="1.0">
          <emma:interpretation id="{8612659C-6909-4859-AAC8-67B5C227B799}" emma:medium="tactile" emma:mode="ink">
            <msink:context xmlns:msink="http://schemas.microsoft.com/ink/2010/main" type="paragraph" rotatedBoundingBox="8897,11207 17484,10893 17530,12173 8944,124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54ADF20-87E5-4EFE-97C5-AA8F39EE0C58}" emma:medium="tactile" emma:mode="ink">
              <msink:context xmlns:msink="http://schemas.microsoft.com/ink/2010/main" type="line" rotatedBoundingBox="8897,11207 17484,10893 17530,12173 8944,12487"/>
            </emma:interpretation>
          </emma:emma>
        </inkml:annotationXML>
        <inkml:traceGroup>
          <inkml:annotationXML>
            <emma:emma xmlns:emma="http://www.w3.org/2003/04/emma" version="1.0">
              <emma:interpretation id="{62431FC5-1188-40CF-9E20-863EE4F014FD}" emma:medium="tactile" emma:mode="ink">
                <msink:context xmlns:msink="http://schemas.microsoft.com/ink/2010/main" type="inkWord" rotatedBoundingBox="8904,11402 11492,11307 11528,12294 8941,12389"/>
              </emma:interpretation>
            </emma:emma>
          </inkml:annotationXML>
          <inkml:trace contextRef="#ctx0" brushRef="#br0">583 893 20 0,'0'-11'10'0,"-4"22"-6"15,4-11 10-15,4-7-14 16,-1 0 1-16,-3 0 0 15,0 0 0-15,4 0-1 16,0 0 0-16,4-7 1 16,0 0 0-16,4-8 0 15,4 1 0-15,0-3-1 0,4-1 1 16,8 1-1-16,-5-1 0 16,1-7 0-16,-4 8 1 15,0-1-1-15,0 1 0 16,-4 9 0-16,-1 1 0 15,-3 0-1-15,0 4 1 16,-4-1 0-16,-4 4 0 16,0 11-1-16,-4-1 1 15,0 8 0-15,-4-1 0 16,0 4 0-16,0 0 0 0,0 4 0 16,0 0 0-16,0 3 0 15,0 0 1-15,0 0-1 16,0 0 0-16,0 0 0 15,1 4 0-15,-1-1 0 16,4 4 0-16,0-7 0 16,4-6 0-16,-1-1 0 15,1 0 0-15,4 0 0 16,0 0 0-16,4 0 0 16,0 0 0-16,0 0 0 15,0-3 1-15,0-1 0 16,4-6 1-16,0-4-1 15,3-4 1-15,1-3 0 16,4-4 0-16,4 1-1 16,-4-4 1-16,0-4-1 15,-1-3 0-15,-3 0-1 16,-4-7 1-16,-4-4-1 0,0 4 1 16,-4 0-1-16,0-7 0 15,0-4 0-15,-4 4 1 16,0 7-1-16,-4 0 1 15,0 3-1-15,0 4 0 16,0 4 0-16,0-1 1 16,-4 4-1-16,0 3 0 15,-4 4 0-15,0 0 0 16,0 7-3-16,0 4 0 0,0 3-6 16,0 7 0-16</inkml:trace>
          <inkml:trace contextRef="#ctx0" brushRef="#br0" timeOffset="843.94">1436 816 20 0,'0'0'10'0,"0"-11"-8"0,0 11 8 0,0 0-9 15,0 4 0-15,0-1 0 16,-4 4 1-16,0 0-2 16,-4 7 0-16,0-7 1 15,0 4 1-15,0 3-1 16,4 3 0-16,0 1-1 16,4 0 1-16,0-1-1 15,8-3 1-15,4-3-1 16,0-1 1-16,4-6 1 15,4-8 0-15,0-3 0 16,3-7 0-16,5 0 0 16,0 7 0-16,0-7-1 15,-5 0 1-15,-3-4-2 16,-4 4 0-16,-4 4 0 0,-4-1 0 16,-8 11-1-16,0 4 0 15,-4 3-1-15,0 0 1 16,0-4 0-16,-4 8 0 15,0 6-1-15,0 8 0 16,0 3 2-16,0 4 0 16,-3 3 0-16,-1 4 0 15,0 6 0-15,-4 1 0 16,0 0 1-16,0-4 0 16,-4-3 0-16,0-8 1 0,-3 4 0 15,-1-10 0-15,0-8 0 16,-4 1 0-16,4-14 0 15,1-4 0-15,3-7-1 16,0 0 1-16,4 3-1 16,4-7 1-16,0 4-4 15,4-3 1-15,-4 3-9 16,16-4 0-16</inkml:trace>
          <inkml:trace contextRef="#ctx0" brushRef="#br0" timeOffset="1703.32">1928 439 24 0,'-4'0'12'0,"0"4"-9"16,4-4 12-16,0 0-15 15,0 3 1-15,0 1 0 16,0 0 0-16,0-1-2 15,4 1 1-15,0 3 1 16,4 0 0-16,4 3-1 16,4 1 1-16,4-1-1 15,-1-3 0-15,5 7 0 16,0-3 1-16,4-1-1 16,-4 4 1-16,7 1-1 0,-3-8 1 15,0 7 0-15,4-4 0 16,-5 4 0-16,1-3 0 15,-4-1 0-15,0-3 0 16,-4-3 0-16,-1 6 0 16,-3-6-1-16,-4-1 1 15,-4-3-1-15,0 4 1 16,0-4-1-16,0 3 1 16,-8 1-1-16,0-4 1 15,0 0 0-15,-4 4 0 0,0-1-1 16,-4 4 1-16,-4 0-1 15,-4 7 0-15,-7-7 0 16,7 4 0-16,-4-1 0 16,-4 4 0-16,0 0 0 15,4 0 0-15,1 4 0 16,-5 0 1-16,4-4-1 16,0 0 0-16,0-7 0 15,0 0 0-15,0-7 0 16,1 7 1-16,3-4-1 15,0 1 1-15,4-1-2 16,0 1 1-16,4-1-4 16,4-3 0-16,4 4-6 15,4-1 0-15</inkml:trace>
          <inkml:trace contextRef="#ctx0" brushRef="#br0" timeOffset="2531.55">2781 425 22 0,'-8'0'11'0,"0"0"-9"16,8 0 13-16,-4 4-15 15,0-1 0-15,-4 4 1 16,1 0 0-16,-1 1-2 16,0 2 1-16,-4 8 0 15,0 3 1-15,0 7-1 0,4 0 1 16,0 0-1-16,4 4 0 15,0-4 0-15,4 7 1 16,0-3-1-16,0-1 0 16,4 1 1-16,4-11 0 15,4 0-1-15,0-10 1 16,4-1-1-16,4 1 1 16,3-4 0-16,5-4 1 15,4 4-1-15,0-3 1 16,-1 3-1-16,1-14 1 0,4 3-1 15,-12-6 0-15,0-1 0 16,-1 1 0-16,1-4 0 16,0 0 0-16,-4-4 0 15,0 0 0-15,-5-3-1 16,1 0 1-16,-4-3 0 16,-4 3 0-16,-8-1-1 15,-4-13 1-15,0 4-1 16,-4 6 1-16,0 4-1 15,0 3 0-15,1-3 0 16,-5 4 0-16,0-1 0 16,4 1 0-16,0 2 0 15,-4 1 0-15,0 4 0 16,-4 3 0-16,-8 0-1 16,-3 3 1-16,-1 4 0 15,-4 0 0-15,4 4-5 0,0 3 1 16,-3-4-6-16,-1 11 1 15</inkml:trace>
        </inkml:traceGroup>
        <inkml:traceGroup>
          <inkml:annotationXML>
            <emma:emma xmlns:emma="http://www.w3.org/2003/04/emma" version="1.0">
              <emma:interpretation id="{F516072F-2CD0-4304-8F26-E6FF433EC232}" emma:medium="tactile" emma:mode="ink">
                <msink:context xmlns:msink="http://schemas.microsoft.com/ink/2010/main" type="inkWord" rotatedBoundingBox="14429,11005 17484,10893 17530,12173 14476,12285"/>
              </emma:interpretation>
            </emma:emma>
          </inkml:annotationXML>
          <inkml:trace contextRef="#ctx0" brushRef="#br0" timeOffset="4828.71">6123 1026 23 0,'0'-3'11'0,"4"-4"-9"0,-4 7 14 16,0 0-16-16,8 0 1 16,-8 0 0-16,0 0 0 15,0 0-2-15,4 3 1 16,0 1 1-16,-4 3 0 15,4 0-1-15,-4 4 0 16,0-1 0-16,0 1 1 16,0 3-1-16,0 3 1 0,4 1-1 15,-4 3 0-15,4 4 0 16,0-1 1-16,0 1-1 16,0-8 1-16,0 4 0 15,-1-7 0-15,1 1 0 16,0-1 0-16,0 0 0 15,0-7 0-15,0 0 0 16,0 0 0-16,-4-4-1 16,0-3 1-16,0 0 0 15,4-3 1-15,0-8-1 16,0 1 1-16,4-4-2 16,0-8 1-16,4-2-1 15,0-1 1-15,4 1-1 16,0-1 1-16,4-3-1 15,-5 0 0-15,9 0 1 16,-8 0 0-16,-4 3-2 16,0 4 0-16,-4 3-9 0,-4 4 1 15</inkml:trace>
          <inkml:trace contextRef="#ctx0" brushRef="#br0" timeOffset="4219.24">6262 63 19 0,'0'-3'9'0,"0"-4"-3"15,0 7 9-15,0 0-15 16,0 0 1-16,0 0 0 15,0 0 1-15,0 0-3 16,0 3 1-16,0 1 0 16,4 3 1-16,0 0-1 15,0 3 0-15,0 5-1 16,-4 6 0-16,0 7 1 16,0-4 0-16,0 4 0 15,-4 4 0-15,0 7 0 16,0 3 0-16,4 11 0 15,-4 3 1-15,4 0-1 16,0 0 1-16,0-3-1 16,-4 0 1-16,0 3-1 0,0-10 1 15,0-1-1-15,-4 1 1 16,4 0-1-16,0 0 0 16,0-8 0-16,0 1 0 15,4-8 0-15,0 1 0 16,0-4 0-16,0-3 1 15,0-4 0-15,0-4 1 16,4-2 0-16,-4-8 0 16,0-7 0-16,0-7 0 0,0-4-4 15,0 0 1-15,4 4-7 16,0 0 0-16</inkml:trace>
          <inkml:trace contextRef="#ctx0" brushRef="#br0" timeOffset="5734.97">6718 668 17 0,'4'-4'8'0,"-4"18"-1"0,0-14 2 15,0-7-8-15,4 4 0 16,0-15 0-16,0 11 1 16,4-3-3-16,0-4 1 15,-4-7 1-15,0 0 1 16,4-4-2-16,4 0 1 15,0 1-1-15,4-4 0 16,3-1 0-16,1 1 1 16,0 0-1-16,0 4 0 15,4 3 0-15,-4 7 0 0,-5-1 0 16,1 5 1-16,-4 3 0 16,-4 0 0-16,0 3 0 15,-4-3 0-15,-8 0 0 16,0 7 0-16,-4 4-1 15,0 3 1-15,0 7-2 16,-4 3 1-16,0 8 0 16,1 0 0-16,-1-1 0 15,4 4 0-15,0 0 0 16,4 4 0-16,4 0 0 16,0-4 0-16,8 4 0 15,0-4 0-15,4-4 0 16,3-3 0-16,1 0 1 15,4-7 0-15,0-6 0 16,0-5 0-16,0-3 1 16,4-3 0-16,-1-8-1 15,1-3 1-15,4-11-1 16,0 1 1-16,-4-4-1 0,-1-1 0 16,-3-2-1-16,0-1 1 15,-4 1-1-15,-4-1 0 16,-4 4 0-16,-4 0 1 15,-4 7-1-15,-4 3 1 16,0-3-1-16,0 7 1 16,-4 3-1-16,0 4 0 15,0 4 0-15,0-1 0 16,0 4-4-16,0 0 0 0,4 4-6 16,0 6 1-16</inkml:trace>
          <inkml:trace contextRef="#ctx0" brushRef="#br0" timeOffset="6422.48">7441 584 20 0,'-8'3'10'0,"4"-13"-6"15,4 10 11-15,0 0-16 16,0 3 1-16,0 1 0 0,0 6 1 16,0 4-1-16,0 0 1 15,0 4-1-15,0 3 1 16,0-4 0-16,0 1 0 15,4-4 0-15,4 0 0 16,-1-4 0-16,9-6 0 16,0-1 1-16,0-6 0 15,4-1-1-15,0-10 1 16,0 0-1-16,-1 0 0 16,-3-7-1-16,-4 0 1 15,-4 11-1 1,-4 3 1-16,0 7 0 15,-4 3 0-15,-4 4-1 16,4 4 0-16,-4 6 0 16,0 1 1-16,0 3-2 15,0 7 1-15,0-4-1 16,0 4 0-16,-4-3 1 16,4 3 0-16,-3 7 0 15,-1 3 1-15,-4 1-1 16,0 3 1-16,-4-3 0 15,0-4 0-15,0 0 0 16,0 0 0-16,0-7 0 16,0-4 0-16,1-10 0 15,-1-7 1-15,-4-3-1 0,-4-11 1 16,0-4-1-16,0 1 1 16,1-8-1-16,-5 4 0 15,8 4-2-15,0-1 0 16,4 4-8-16,0 0 0 15,5 4-2-15,11-4 0 16</inkml:trace>
          <inkml:trace contextRef="#ctx0" brushRef="#br0" timeOffset="7344.31">8246 165 22 0,'-4'7'11'0,"0"-7"-11"0,4 0 16 0,-4 0-16 16,-4 7 1-16,-4 0 0 15,-3 7 0-15,-5 1-1 16,0-5 0-16,-4 1 1 16,0-1 0-16,4 4-1 15,1 4 1-15,-9-1-1 16,0-3 1-16,0 4-1 16,4-4 0-16,1-3 0 15,7-1 1-15,0-3-1 16,4 0 1-16,4 0-1 15,0-3 0-15,4-4 0 16,4 0 1-16,0 0-2 16,0 0 1-16,8 0 0 15,-8 0 0-15,8 3-1 16,0-3 1-16,-4 4 0 16,4-1 0-16,0 1 0 0,4-1 0 15,0 1 0-15,-1 3 0 16,1 0 0-16,-8 0 1 15,4 3-1-15,0 1 1 16,0 0-1-16,4-1 1 16,8 4 0-16,0-3 0 15,4 3 0-15,7-4 0 16,1 1 0-16,-4-1 0 16,0 1 0-16,-5-1 0 15,-3 5-1-15,-4-5 0 0,-4 1 1 16,-4-4 0-16,-4 0 0 15,-4 0 0-15,0-4 0 16,0-3 1-16,-4 4 0 16,0-1 0-16,-4 1-4 15,0-4 1-15,0-4-8 16,0 8 0-16</inkml:trace>
          <inkml:trace contextRef="#ctx0" brushRef="#br0" timeOffset="8235.03">8718 113 20 0,'-4'-7'10'0,"4"7"-6"16,0 0 7-16,0 0-10 15,-3 3 0-15,-1 1 1 16,0 3 1-16,-4 0-4 16,0 7 1-16,0 7 1 0,-4 0 1 15,4-7-1-15,0 4 1 16,4 3-2-16,0 3 1 15,0 4-1-15,0 0 1 16,0 4-1-16,0 0 1 16,0 6-1-16,4 1 0 15,0-4 0-15,0-3 1 16,4-4-1-16,4 0 1 16,4-7 0-16,8-3 0 15,4-8 0-15,3 1 1 0,5-8-1 16,4-6 1-16,0-4-1 15,3-4 0-15,-3-10 0 16,4 4 1-16,-5-8-1 16,1 0 0-16,-4 1 0 15,-4-1 1-15,-4 1-2 16,-5-5 1-16,-3 1-1 16,-4 4 1-16,0 3-1 15,-8-4 1-15,-4-10-1 16,-4 3 1-16,-8 1-1 15,0-1 1-15,-8 0-1 16,-3 1 1-16,-1 6-1 16,-4 4 0-16,-4 3-1 15,-7 8 1-15,-5 6 0 16,-4 11 0-16,1 7-11 16,3 8 1-16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8:55.50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340 141 232,'0'0'126,"10"-16"-17,-10 16-17,0-16-30,0 16-15,0-16-16,0 16-6,0-20-11,0 20-7,-9-25 0,9 25-2,-16-20 2,4 12 0,-3-1 0,1 4-1,-8 0 3,3 5-3,-2 0-1,0 3 0,0 7-2,0 2 0,-2 5-2,3 1 3,1 4-3,-2 4 2,1-2-2,6 5 3,-3-4-5,7 3 5,1-2-5,5 0 3,2-1 4,2-3-3,5-2 3,4-2-8,3-2 9,6-4-10,0-3 11,4-7-6,-3 1-1,3-3 1,2-3-8,-2-4 11,-2-5-11,2 2 10,-2-5-9,-2 1 5,1-4-5,-3 2 4,-2-3 4,-1 0-4,-4 2 3,-1-2-3,-3 2 3,-1 4-2,-3 0 1,0 1-2,-1 12 2,0-16-2,0 16 1,0 0 0,0 0-1,0 0 0,0 0 0,0 0 1,0 0-1,-1 6 1,1-6-1,-5 20 1,2-8 0,2-1 1,0 1 0,1 2 1,0-3 0,0 4 1,0-2-1,5 2 3,-4-1-2,4 0 2,-1-3-1,4 1 3,-2 1 5,-6-13-5,18 16-2,-4-10 1,-14-6-2,19 3-2,-4 3-10,-15-6-122,13-3-27,-13 3-11,5-13 0,-5 13-26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8:55.50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0 233 314,'0'0'147,"4"-20"-23,9 20-35,-13-18-20,14 18-21,-12-17-15,15 11-8,-8-8-4,5 5-6,0-9-9,1 5 6,3-4-12,1 1 8,1-3-10,1 1 8,-2 2-10,-3 3 9,-3 3-2,0 2-5,-13 8-23,0 0-124,0 0 0,0 0-24,0 0-6,12-7-19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8:55.51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12 369,'0'0'145,"0"0"1,0-12-77,1 20-18,-1-8-13,0 0-13,4 14-7,2 1 0,-6-15-4,12 26-1,-9-13-5,6 7-3,-1-2 7,3 0-9,-5-1 7,6 0-9,-5-1 8,1 0-10,-1-1 9,1-5-6,-8-10-1,7 20 0,-7-20 0,4 12 0,-4-12-1,0 0-4,9 12-20,-9-12-96,0 0-39,-10-2-3,10 2-20,0 0-7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8:55.5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3 324,'0'0'117,"13"-5"-12,-13 5-33,0 0-19,0 0-20,18-5-10,-18 5-10,17 0-4,-2 0-4,5 0 0,-1 1 0,8 3 0,1-4 0,5 4-1,-4-3 1,6 1 0,3 0-2,2 3 1,1-4-2,2 5-1,3-3 0,4 3 0,8-2 0,4 1 0,1 1-1,4-3 0,4 3 0,3-1 0,2-4 0,2 3 0,3-1 0,3-1 1,8 2-1,3-4 1,4 0 0,7 0-1,6 0 0,6 0-1,-4 0 1,2 3-2,0-1 1,2-2 0,3 1-1,-4 2 2,1-3-1,-1 0 0,0 0 0,3 0 1,5 0 0,1 0 1,3 0 1,3 0 0,6 0 0,8 0 0,1 0 1,1 0 0,2 0 0,4 0 0,-4 0 0,0 0 1,-10 0 1,2 0 2,-3 0 0,-3 0 0,-5 0 2,-5 0-1,-9 0 0,-1 0-3,-4 0 1,-6 0-3,-8-3-1,-5 3 0,-8 0-3,-6-1-8,-4 2-17,-19-1-121,-1 0 3,-14 0-27,-8-1-1,-10-4-20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8:55.512"/>
    </inkml:context>
    <inkml:brush xml:id="br0">
      <inkml:brushProperty name="width" value="0.04667" units="cm"/>
      <inkml:brushProperty name="height" value="0.04667" units="cm"/>
      <inkml:brushProperty name="color" value="#ED1C24"/>
      <inkml:brushProperty name="fitToCurve" value="1"/>
    </inkml:brush>
  </inkml:definitions>
  <inkml:trace contextRef="#ctx0" brushRef="#br0">369-58 190,'0'0'159,"-4"-15"-3,4 15-50,-12-8-26,12 8-16,-15-6-15,15 6-13,-17 0-10,17 0-4,-24 5-6,11 4-2,-6-3-4,1 7-2,-7-3-2,3 6 0,-3 2-3,0 1 2,1 6-2,0-1 2,0 0-4,2 2 3,3-1-3,4 3 2,5-5-2,1-1 1,6-3-2,3 0 1,5-7-1,9 0 2,2-4-2,3 2 1,1-5-1,4-2-1,3-1-9,-5-4-26,11 2-122,-12-8-15,5 4-2,-5-10-22,6 6 0</inkml:trace>
  <inkml:trace contextRef="#ctx0" brushRef="#br0" timeOffset="1">443 39 340,'-22'-2'163,"11"1"-7,2 7-94,-13-9-3,20 15-14,-16-10-9,14 18-7,-10-7-8,9 11-3,-7-6-4,8 7-2,-3-4-4,7 5 0,0-7-5,0 1 2,8-2-4,5 1 2,3-9-2,3-1 0,5-5 1,0-4-2,2-4 2,2-9-3,-2-3 3,0-6-3,-7-4 3,1-1-2,-7-3 1,-4-1-2,-4 3 3,-5-1-2,-4 2 2,-6 2-2,-1 3 1,-6 7-2,2 2 2,-3 5-1,1 7-1,1 1 0,2 3-3,1 4-5,8 15-22,-11-18-96,16 17-40,0-21-9,0 29-12,0-29-10</inkml:trace>
  <inkml:trace contextRef="#ctx0" brushRef="#br0" timeOffset="2">809-33 224,'0'0'154,"-12"10"-2,12 3-66,-13-13-16,13 15-16,-14-11-14,11 15-8,-12-8-8,9 13-2,-8-8-5,7 7-1,-4-2-5,4 2 0,-4-4-4,6 4 0,-3-5-2,4-1 1,-2-3-2,3-3 1,3-11-1,-5 12 1,5-12-1,0 0-1,3-9 1,5-3-3,2-8 1,5 0-1,3-8 1,2-1-3,6 0 3,-1-2-3,-1 2 3,4 3-4,-1 4 4,-2 1-3,-1 8 2,-3 5-2,-2 7 1,-5 1 0,-14 0 0,18 9 1,-16 4-2,0 4 2,-2 1-2,0 2 2,0 4-2,-4-1 2,0-1-2,0 2 2,0 0-2,0-3 2,-2-1-2,3-3 2,-3 0-2,1-4 1,5-13-3,-9 19-2,9-19-8,0 0-25,0 0-120,0 0-10,8-7-7,-3-5-17,5-3 0</inkml:trace>
  <inkml:trace contextRef="#ctx0" brushRef="#br0" timeOffset="3">1379-38 285,'0'0'164,"-4"-14"-6,4 14-79,-25-13-8,25 13-16,-30-3-14,30 3-13,-35 0-7,18 7-4,-4-4-3,4 7-2,-2-3-3,6 1-3,2-1-2,11-7 0,-11 16-3,11-16 2,0 19-3,0-19 2,16 15-2,-3-5 1,3-2-1,3 1 1,3-4-1,1 2 0,1 0 0,-1 2 0,-5 3 0,-4 2 1,-6 4-2,-7 1 2,-2 1-2,-10 2 3,-8 0-3,-3-3 3,-2 0-2,-1-6 3,1-2-1,0-3 0,1-8 1,3 3-1,0-3 1,5-3-2,1-5-2,14 8-7,-10-12-15,-2-7-104,12 19-37,5-14-14,9 10-9,-14 4-13</inkml:trace>
  <inkml:trace contextRef="#ctx0" brushRef="#br0" timeOffset="4">1408 86 423,'-5'-13'167,"5"13"-10,4-17-92,23 17-18,-15-3-16,16 3-14,-2-5-8,7 5-6,-1 0-11,-7-9-45,8 9-103,-7 0-7,1 0-13,-2 0-13</inkml:trace>
  <inkml:trace contextRef="#ctx0" brushRef="#br0" timeOffset="5">1715-268 479,'2'-17'162,"-2"17"-6,-9-17-111,9 17-14,0 0-6,-12 17-13,3-5 4,1 7-10,-3 2 6,2 4-8,-3 3 5,2 5-4,0 1-4,-2 2 2,2 3-4,0-2 3,-3 3-5,3-3 5,-1-3-4,0-2 4,1-6-4,0-6 1,5-2-10,5-18-21,-2 12-125,2-12-9,0 0-8,-9-9-17,9 9-1</inkml:trace>
  <inkml:trace contextRef="#ctx0" brushRef="#br0" timeOffset="6">2013 5 461,'0'-18'161,"-11"-2"-26,11 20-81,-22-17-14,22 17-7,-28-11-8,16 11-7,-7-4-3,2 4 0,-3 2-4,3 9-1,-3-3-4,3 7 0,-3 3-3,4 2 0,0 5-2,1-1 2,5 4-3,3-4 1,2 3-1,5-3 1,0-6-2,3-3 2,-3-15-1,24 15-1,-7-15 0,3 0-1,0-12 1,2-3-2,5-5 1,-1-3-3,3-3 3,-2-1-2,2 4 3,-3 1-3,-5 5 4,-3 2-2,-18 15 3,18-10 0,-18 10 1,0 0 0,-10 10-1,-1 3 1,-2 4-1,1 0 2,1 3-3,3 3 2,3 1-3,1-1 2,3 1-2,1-5 1,0 1-4,3-10-6,9 10-26,-12-20-127,17 7-2,-17-7-15,29-8-8,-15-8-12</inkml:trace>
  <inkml:trace contextRef="#ctx0" brushRef="#br0" timeOffset="7">2268-7 413,'0'0'162,"0"0"-9,0 0-98,0 8-8,-9 0-12,6 15-7,-12-4-8,7 6-1,-6-2-5,4 2 1,-2-4-5,4 2-2,-2-7-2,7-1-1,3-15-2,-6 15 0,6-15-1,0 0 0,7 0-1,-7 0 0,22-20 0,-7 3-1,6-4 0,0-2-1,4-2 1,1-1-2,0 7 2,0-5-2,0 6 2,-5 3-1,-3 8 1,-1 1 0,-5 6 1,-12 0 0,13 8 0,-10 7 0,-3 3 0,0 1 1,0 3-2,0 2 2,-2 0-2,1-1 2,-1 1-3,0-6 2,2 0-3,-1-6-3,1 1-9,0-13-21,9 6-126,-9-6-12,0 0-4,5-15-19,4 3 0</inkml:trace>
  <inkml:trace contextRef="#ctx0" brushRef="#br0" timeOffset="8">2630-19 536,'0'0'172,"17"0"-7,-10-12-125,23 12-4,-8 0-12,10 0-9,0 0-8,4 0-2,-3-2-2,2 0-3,-1 2-12,-10-9-98,4 9-59,-9-4-6,-3 3-17,-16 1-14</inkml:trace>
  <inkml:trace contextRef="#ctx0" brushRef="#br0" timeOffset="9">2897-258 513,'0'0'173,"0"0"-11,0 0-110,0 7-17,-10-1-11,4 17-12,-7-4-6,0 6 2,-2 1-5,0 5 2,-2 0-4,1-2 2,-1 3-4,1 1 3,2-3-2,1-1 1,4-3-2,-1-1 2,3-3-3,3-2 3,3-5-2,1-2 2,0-13-2,8 16 1,5-13 0,5 0 1,3-3-2,2 0-1,4 0-5,-4-9-16,13 9-120,-18-6-27,4 0-4,-12-8-20,-10 14-4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</inkml:traceFormat>
        <inkml:channelProperties>
          <inkml:channelProperty channel="X" name="resolution" value="1278.46277" units="1/cm"/>
          <inkml:channelProperty channel="Y" name="resolution" value="2273.90698" units="1/cm"/>
          <inkml:channelProperty channel="F" name="resolution" value="7.0953E-7" units="1/dev"/>
        </inkml:channelProperties>
      </inkml:inkSource>
      <inkml:timestamp xml:id="ts0" timeString="2014-07-01T08:39:46.65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-3 55 166,'4'-8'138,"-4"8"0,15 0-86,-15 0 5,17 0-9,-17 0-2,29 0-12,-16-1-3,18 1-11,-9-2 2,14 2-3,-5-4-4,13 4-3,-7-1-4,11 1-3,1 0-3,4 0 1,4 0-1,5 0 0,5 0-1,2 0 1,7 0 1,6 0 0,1-2 2,3 2 0,4-5 0,1 5 1,0-4-1,3 2 4,2-2-4,2 2 1,2-1-3,-1 1 2,2 1-4,5 1 3,7-2-3,-1-1-1,2 3 0,4-4 0,-1 4 1,9-2 0,-2 0 0,2 2-1,-2-2 1,3-1 0,0 3 0,3 0-5,4 0 5,-1 0-5,5 0 4,1 5-3,6-5 4,-1 4-4,2-1 5,2 3 0,-1-5 0,0 4 1,-2-1-1,2 0 2,-2 0-2,4 4 2,-4-2-2,2-1 1,3-1-1,2 0 0,-1-4 0,-2 5-1,1-3 0,-1 0-1,-2-1 1,-2-1-1,-7 2 0,-2 1 0,-6-3 1,-6 0-1,-8 4 0,-5-4-1,-11 4 1,-5-4 0,-6 4-1,-9 0 2,-7-3-2,-8 3 0,-7-3-2,-11 2-8,0 7-40,-21-10-98,-1 5-11,-15-5-8,-10 0-15,0 0-1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F8B69-9B2C-40B2-8F4A-12AD17161E55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D8C18-3B4C-4233-9185-855B67907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3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1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00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6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26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37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D8C18-3B4C-4233-9185-855B679076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768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5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5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55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3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3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7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1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A1683-9090-4C2B-91B1-44D14D0C6103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159DB-7E66-403E-8224-4BB8BBFB3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8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88.emf"/><Relationship Id="rId26" Type="http://schemas.openxmlformats.org/officeDocument/2006/relationships/image" Target="../media/image91.emf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93.emf"/><Relationship Id="rId42" Type="http://schemas.openxmlformats.org/officeDocument/2006/relationships/image" Target="../media/image82.emf"/><Relationship Id="rId47" Type="http://schemas.openxmlformats.org/officeDocument/2006/relationships/customXml" Target="../ink/ink23.xml"/><Relationship Id="rId50" Type="http://schemas.openxmlformats.org/officeDocument/2006/relationships/image" Target="../media/image101.emf"/><Relationship Id="rId55" Type="http://schemas.openxmlformats.org/officeDocument/2006/relationships/customXml" Target="../ink/ink26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87.emf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90.emf"/><Relationship Id="rId32" Type="http://schemas.openxmlformats.org/officeDocument/2006/relationships/image" Target="../media/image83.emf"/><Relationship Id="rId37" Type="http://schemas.openxmlformats.org/officeDocument/2006/relationships/customXml" Target="../ink/ink18.xml"/><Relationship Id="rId40" Type="http://schemas.openxmlformats.org/officeDocument/2006/relationships/image" Target="../media/image97.emf"/><Relationship Id="rId45" Type="http://schemas.openxmlformats.org/officeDocument/2006/relationships/customXml" Target="../ink/ink22.xml"/><Relationship Id="rId53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image" Target="../media/image84.emf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98.emf"/><Relationship Id="rId52" Type="http://schemas.openxmlformats.org/officeDocument/2006/relationships/image" Target="../media/image102.emf"/><Relationship Id="rId4" Type="http://schemas.openxmlformats.org/officeDocument/2006/relationships/image" Target="../media/image81.emf"/><Relationship Id="rId9" Type="http://schemas.openxmlformats.org/officeDocument/2006/relationships/customXml" Target="../ink/ink4.xml"/><Relationship Id="rId14" Type="http://schemas.openxmlformats.org/officeDocument/2006/relationships/image" Target="../media/image86.emf"/><Relationship Id="rId22" Type="http://schemas.openxmlformats.org/officeDocument/2006/relationships/image" Target="../media/image89.emf"/><Relationship Id="rId27" Type="http://schemas.openxmlformats.org/officeDocument/2006/relationships/customXml" Target="../ink/ink13.xml"/><Relationship Id="rId30" Type="http://schemas.openxmlformats.org/officeDocument/2006/relationships/image" Target="../media/image81.emf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100.emf"/><Relationship Id="rId56" Type="http://schemas.openxmlformats.org/officeDocument/2006/relationships/image" Target="../media/image1.emf"/><Relationship Id="rId8" Type="http://schemas.openxmlformats.org/officeDocument/2006/relationships/image" Target="../media/image83.emf"/><Relationship Id="rId51" Type="http://schemas.openxmlformats.org/officeDocument/2006/relationships/customXml" Target="../ink/ink25.xml"/><Relationship Id="rId3" Type="http://schemas.openxmlformats.org/officeDocument/2006/relationships/customXml" Target="../ink/ink1.xml"/><Relationship Id="rId12" Type="http://schemas.openxmlformats.org/officeDocument/2006/relationships/image" Target="../media/image85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95.emf"/><Relationship Id="rId46" Type="http://schemas.openxmlformats.org/officeDocument/2006/relationships/image" Target="../media/image99.emf"/><Relationship Id="rId20" Type="http://schemas.openxmlformats.org/officeDocument/2006/relationships/image" Target="../media/image81.emf"/><Relationship Id="rId41" Type="http://schemas.openxmlformats.org/officeDocument/2006/relationships/customXml" Target="../ink/ink20.xml"/><Relationship Id="rId5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2.emf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92.emf"/><Relationship Id="rId36" Type="http://schemas.openxmlformats.org/officeDocument/2006/relationships/image" Target="../media/image94.emf"/><Relationship Id="rId49" Type="http://schemas.openxmlformats.org/officeDocument/2006/relationships/customXml" Target="../ink/ink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customXml" Target="../ink/ink31.xml"/><Relationship Id="rId3" Type="http://schemas.openxmlformats.org/officeDocument/2006/relationships/image" Target="../media/image18.png"/><Relationship Id="rId7" Type="http://schemas.openxmlformats.org/officeDocument/2006/relationships/customXml" Target="../ink/ink28.xml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11" Type="http://schemas.openxmlformats.org/officeDocument/2006/relationships/customXml" Target="../ink/ink30.xml"/><Relationship Id="rId5" Type="http://schemas.openxmlformats.org/officeDocument/2006/relationships/customXml" Target="../ink/ink27.xml"/><Relationship Id="rId15" Type="http://schemas.openxmlformats.org/officeDocument/2006/relationships/customXml" Target="../ink/ink32.xml"/><Relationship Id="rId10" Type="http://schemas.openxmlformats.org/officeDocument/2006/relationships/image" Target="../media/image4.emf"/><Relationship Id="rId4" Type="http://schemas.openxmlformats.org/officeDocument/2006/relationships/hyperlink" Target="http://www.tubechop.com/watch/3284233" TargetMode="External"/><Relationship Id="rId9" Type="http://schemas.openxmlformats.org/officeDocument/2006/relationships/customXml" Target="../ink/ink29.xml"/><Relationship Id="rId1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7789" y="1959737"/>
            <a:ext cx="8534400" cy="4080456"/>
          </a:xfrm>
        </p:spPr>
        <p:txBody>
          <a:bodyPr>
            <a:normAutofit/>
          </a:bodyPr>
          <a:lstStyle/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Motion in one dimension, continued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Equations for constant acceleration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Free fall </a:t>
            </a:r>
          </a:p>
          <a:p>
            <a:pPr marL="341313" indent="-341313">
              <a:lnSpc>
                <a:spcPct val="200000"/>
              </a:lnSpc>
              <a:buClr>
                <a:srgbClr val="D33325"/>
              </a:buClr>
              <a:buFontTx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Problem solving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5611" y="862885"/>
            <a:ext cx="7366119" cy="646331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Lecture 2: Motion in one dimension</a:t>
            </a:r>
          </a:p>
        </p:txBody>
      </p:sp>
    </p:spTree>
    <p:extLst>
      <p:ext uri="{BB962C8B-B14F-4D97-AF65-F5344CB8AC3E}">
        <p14:creationId xmlns:p14="http://schemas.microsoft.com/office/powerpoint/2010/main" val="252316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Velocity and acceleration</a:t>
            </a:r>
          </a:p>
        </p:txBody>
      </p:sp>
      <p:sp>
        <p:nvSpPr>
          <p:cNvPr id="53254" name="Rectangle 7"/>
          <p:cNvSpPr>
            <a:spLocks noChangeArrowheads="1"/>
          </p:cNvSpPr>
          <p:nvPr/>
        </p:nvSpPr>
        <p:spPr bwMode="auto">
          <a:xfrm>
            <a:off x="785612" y="1453978"/>
            <a:ext cx="45076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2997362" y="2103270"/>
                <a:ext cx="2960460" cy="793551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7362" y="2103270"/>
                <a:ext cx="2960460" cy="79355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2997362" y="3457566"/>
                <a:ext cx="2960460" cy="83343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7362" y="3457566"/>
                <a:ext cx="2960460" cy="83343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688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Constant acceleration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313576" y="1652815"/>
            <a:ext cx="3728239" cy="2178974"/>
            <a:chOff x="1708589" y="1208170"/>
            <a:chExt cx="5232600" cy="3058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2" name="Ink 11"/>
                <p14:cNvContentPartPr/>
                <p14:nvPr/>
              </p14:nvContentPartPr>
              <p14:xfrm>
                <a:off x="2200349" y="3454210"/>
                <a:ext cx="4502520" cy="6084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194589" y="3441250"/>
                  <a:ext cx="45151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3" name="Ink 12"/>
                <p14:cNvContentPartPr/>
                <p14:nvPr/>
              </p14:nvContentPartPr>
              <p14:xfrm>
                <a:off x="6520349" y="3431890"/>
                <a:ext cx="420840" cy="455760"/>
              </p14:xfrm>
            </p:contentPart>
          </mc:Choice>
          <mc:Fallback xmlns="">
            <p:pic>
              <p:nvPicPr>
                <p:cNvPr id="58" name="Ink 57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509900" y="3418570"/>
                  <a:ext cx="441738" cy="48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4" name="Ink 13"/>
                <p14:cNvContentPartPr/>
                <p14:nvPr/>
              </p14:nvContentPartPr>
              <p14:xfrm>
                <a:off x="2302589" y="1391770"/>
                <a:ext cx="216360" cy="2874600"/>
              </p14:xfrm>
            </p:contentPart>
          </mc:Choice>
          <mc:Fallback xmlns="">
            <p:pic>
              <p:nvPicPr>
                <p:cNvPr id="61" name="Ink 60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297549" y="1379890"/>
                  <a:ext cx="231120" cy="28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5" name="Ink 14"/>
                <p14:cNvContentPartPr/>
                <p14:nvPr/>
              </p14:nvContentPartPr>
              <p14:xfrm>
                <a:off x="1708589" y="1208170"/>
                <a:ext cx="224640" cy="199800"/>
              </p14:xfrm>
            </p:contentPart>
          </mc:Choice>
          <mc:Fallback xmlns="">
            <p:pic>
              <p:nvPicPr>
                <p:cNvPr id="65" name="Ink 64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695989" y="1196290"/>
                  <a:ext cx="24444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6" name="Ink 15"/>
                <p14:cNvContentPartPr/>
                <p14:nvPr/>
              </p14:nvContentPartPr>
              <p14:xfrm>
                <a:off x="1946189" y="1357570"/>
                <a:ext cx="125640" cy="11844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938269" y="1347850"/>
                  <a:ext cx="14112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7" name="Ink 16"/>
                <p14:cNvContentPartPr/>
                <p14:nvPr/>
              </p14:nvContentPartPr>
              <p14:xfrm>
                <a:off x="1997669" y="1328050"/>
                <a:ext cx="58320" cy="133200"/>
              </p14:xfrm>
            </p:contentPart>
          </mc:Choice>
          <mc:Fallback xmlns="">
            <p:pic>
              <p:nvPicPr>
                <p:cNvPr id="67" name="Ink 66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985789" y="1316890"/>
                  <a:ext cx="8388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8" name="Ink 17"/>
                <p14:cNvContentPartPr/>
                <p14:nvPr/>
              </p14:nvContentPartPr>
              <p14:xfrm>
                <a:off x="2417069" y="2356570"/>
                <a:ext cx="3345480" cy="45360"/>
              </p14:xfrm>
            </p:contentPart>
          </mc:Choice>
          <mc:Fallback xmlns="">
            <p:pic>
              <p:nvPicPr>
                <p:cNvPr id="69" name="Ink 68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406269" y="2340370"/>
                  <a:ext cx="33598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9" name="Ink 18"/>
                <p14:cNvContentPartPr/>
                <p14:nvPr/>
              </p14:nvContentPartPr>
              <p14:xfrm>
                <a:off x="4820069" y="1722970"/>
                <a:ext cx="1513800" cy="303840"/>
              </p14:xfrm>
            </p:contentPart>
          </mc:Choice>
          <mc:Fallback xmlns="">
            <p:pic>
              <p:nvPicPr>
                <p:cNvPr id="80" name="Ink 79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4806029" y="1709650"/>
                  <a:ext cx="1534320" cy="33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5248651" y="1722391"/>
            <a:ext cx="4028356" cy="1989043"/>
            <a:chOff x="1631189" y="1303570"/>
            <a:chExt cx="6000480" cy="2962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1" name="Ink 20"/>
                <p14:cNvContentPartPr/>
                <p14:nvPr/>
              </p14:nvContentPartPr>
              <p14:xfrm>
                <a:off x="2200349" y="3454210"/>
                <a:ext cx="4502520" cy="6084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194589" y="3441250"/>
                  <a:ext cx="45151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2" name="Ink 21"/>
                <p14:cNvContentPartPr/>
                <p14:nvPr/>
              </p14:nvContentPartPr>
              <p14:xfrm>
                <a:off x="2382149" y="1479970"/>
                <a:ext cx="58680" cy="2786400"/>
              </p14:xfrm>
            </p:contentPart>
          </mc:Choice>
          <mc:Fallback xmlns="">
            <p:pic>
              <p:nvPicPr>
                <p:cNvPr id="61" name="Ink 60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373509" y="1476010"/>
                  <a:ext cx="76680" cy="27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3" name="Ink 22"/>
                <p14:cNvContentPartPr/>
                <p14:nvPr/>
              </p14:nvContentPartPr>
              <p14:xfrm>
                <a:off x="1631189" y="1303570"/>
                <a:ext cx="887760" cy="340200"/>
              </p14:xfrm>
            </p:contentPart>
          </mc:Choice>
          <mc:Fallback xmlns="">
            <p:pic>
              <p:nvPicPr>
                <p:cNvPr id="5" name="Ink 4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622549" y="1290610"/>
                  <a:ext cx="906120" cy="36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4" name="Ink 23"/>
                <p14:cNvContentPartPr/>
                <p14:nvPr/>
              </p14:nvContentPartPr>
              <p14:xfrm>
                <a:off x="2426069" y="1335970"/>
                <a:ext cx="3603960" cy="1476360"/>
              </p14:xfrm>
            </p:contentPart>
          </mc:Choice>
          <mc:Fallback xmlns="">
            <p:pic>
              <p:nvPicPr>
                <p:cNvPr id="13" name="Ink 12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413109" y="1328770"/>
                  <a:ext cx="3621600" cy="149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5" name="Ink 24"/>
                <p14:cNvContentPartPr/>
                <p14:nvPr/>
              </p14:nvContentPartPr>
              <p14:xfrm>
                <a:off x="4928789" y="1819810"/>
                <a:ext cx="2702880" cy="2067840"/>
              </p14:xfrm>
            </p:contentPart>
          </mc:Choice>
          <mc:Fallback xmlns="">
            <p:pic>
              <p:nvPicPr>
                <p:cNvPr id="23" name="Ink 22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920149" y="1807210"/>
                  <a:ext cx="2715120" cy="209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2442736" y="4011440"/>
            <a:ext cx="4225826" cy="2425593"/>
            <a:chOff x="1824149" y="1019890"/>
            <a:chExt cx="5655960" cy="3246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7" name="Ink 26"/>
                <p14:cNvContentPartPr/>
                <p14:nvPr/>
              </p14:nvContentPartPr>
              <p14:xfrm>
                <a:off x="2200349" y="3454210"/>
                <a:ext cx="4502520" cy="60840"/>
              </p14:xfrm>
            </p:contentPart>
          </mc:Choice>
          <mc:Fallback xmlns="">
            <p:pic>
              <p:nvPicPr>
                <p:cNvPr id="53" name="Ink 52"/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194589" y="3441250"/>
                  <a:ext cx="451512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8" name="Ink 27"/>
                <p14:cNvContentPartPr/>
                <p14:nvPr/>
              </p14:nvContentPartPr>
              <p14:xfrm>
                <a:off x="2302589" y="1391770"/>
                <a:ext cx="216360" cy="2874600"/>
              </p14:xfrm>
            </p:contentPart>
          </mc:Choice>
          <mc:Fallback xmlns="">
            <p:pic>
              <p:nvPicPr>
                <p:cNvPr id="61" name="Ink 60"/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297549" y="1379890"/>
                  <a:ext cx="231120" cy="28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9" name="Ink 28"/>
                <p14:cNvContentPartPr/>
                <p14:nvPr/>
              </p14:nvContentPartPr>
              <p14:xfrm>
                <a:off x="1824149" y="1334170"/>
                <a:ext cx="232560" cy="212760"/>
              </p14:xfrm>
            </p:contentPart>
          </mc:Choice>
          <mc:Fallback xmlns="">
            <p:pic>
              <p:nvPicPr>
                <p:cNvPr id="4" name="Ink 3"/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813709" y="1331650"/>
                  <a:ext cx="24552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0" name="Ink 29"/>
                <p14:cNvContentPartPr/>
                <p14:nvPr/>
              </p14:nvContentPartPr>
              <p14:xfrm>
                <a:off x="1837829" y="1317250"/>
                <a:ext cx="162000" cy="203760"/>
              </p14:xfrm>
            </p:contentPart>
          </mc:Choice>
          <mc:Fallback xmlns="">
            <p:pic>
              <p:nvPicPr>
                <p:cNvPr id="6" name="Ink 5"/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832069" y="1305370"/>
                  <a:ext cx="18180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1" name="Ink 30"/>
                <p14:cNvContentPartPr/>
                <p14:nvPr/>
              </p14:nvContentPartPr>
              <p14:xfrm>
                <a:off x="2495189" y="1019890"/>
                <a:ext cx="2217960" cy="2134800"/>
              </p14:xfrm>
            </p:contentPart>
          </mc:Choice>
          <mc:Fallback xmlns="">
            <p:pic>
              <p:nvPicPr>
                <p:cNvPr id="10" name="Ink 9"/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477549" y="1000450"/>
                  <a:ext cx="2255040" cy="21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2" name="Ink 31"/>
                <p14:cNvContentPartPr/>
                <p14:nvPr/>
              </p14:nvContentPartPr>
              <p14:xfrm>
                <a:off x="4551509" y="1549090"/>
                <a:ext cx="2928600" cy="1485360"/>
              </p14:xfrm>
            </p:contentPart>
          </mc:Choice>
          <mc:Fallback xmlns="">
            <p:pic>
              <p:nvPicPr>
                <p:cNvPr id="27" name="Ink 26"/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4542869" y="1537930"/>
                  <a:ext cx="2944800" cy="151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3" name="Ink 32"/>
                <p14:cNvContentPartPr/>
                <p14:nvPr/>
              </p14:nvContentPartPr>
              <p14:xfrm>
                <a:off x="6520349" y="3431890"/>
                <a:ext cx="420840" cy="455760"/>
              </p14:xfrm>
            </p:contentPart>
          </mc:Choice>
          <mc:Fallback xmlns="">
            <p:pic>
              <p:nvPicPr>
                <p:cNvPr id="28" name="Ink 27"/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6509900" y="3418570"/>
                  <a:ext cx="441738" cy="48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4" name="Ink 33"/>
                <p14:cNvContentPartPr/>
                <p14:nvPr/>
              </p14:nvContentPartPr>
              <p14:xfrm>
                <a:off x="5855429" y="2697130"/>
                <a:ext cx="143640" cy="142560"/>
              </p14:xfrm>
            </p:contentPart>
          </mc:Choice>
          <mc:Fallback xmlns="">
            <p:pic>
              <p:nvPicPr>
                <p:cNvPr id="65" name="Ink 64"/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5834189" y="2675890"/>
                  <a:ext cx="186120" cy="18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5" name="Ink 34"/>
                <p14:cNvContentPartPr/>
                <p14:nvPr/>
              </p14:nvContentPartPr>
              <p14:xfrm>
                <a:off x="6053789" y="2563930"/>
                <a:ext cx="151920" cy="246600"/>
              </p14:xfrm>
            </p:contentPart>
          </mc:Choice>
          <mc:Fallback xmlns="">
            <p:pic>
              <p:nvPicPr>
                <p:cNvPr id="66" name="Ink 65"/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6032909" y="2546650"/>
                  <a:ext cx="17856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6" name="Ink 35"/>
                <p14:cNvContentPartPr/>
                <p14:nvPr/>
              </p14:nvContentPartPr>
              <p14:xfrm>
                <a:off x="6235589" y="2695330"/>
                <a:ext cx="53640" cy="118800"/>
              </p14:xfrm>
            </p:contentPart>
          </mc:Choice>
          <mc:Fallback xmlns="">
            <p:pic>
              <p:nvPicPr>
                <p:cNvPr id="67" name="Ink 66"/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6214709" y="2678770"/>
                  <a:ext cx="9252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7" name="Ink 36"/>
                <p14:cNvContentPartPr/>
                <p14:nvPr/>
              </p14:nvContentPartPr>
              <p14:xfrm>
                <a:off x="6327029" y="2577250"/>
                <a:ext cx="19440" cy="48240"/>
              </p14:xfrm>
            </p:contentPart>
          </mc:Choice>
          <mc:Fallback xmlns="">
            <p:pic>
              <p:nvPicPr>
                <p:cNvPr id="68" name="Ink 67"/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6306509" y="2556730"/>
                  <a:ext cx="4644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8" name="Ink 37"/>
                <p14:cNvContentPartPr/>
                <p14:nvPr/>
              </p14:nvContentPartPr>
              <p14:xfrm>
                <a:off x="6370589" y="2680570"/>
                <a:ext cx="204480" cy="129240"/>
              </p14:xfrm>
            </p:contentPart>
          </mc:Choice>
          <mc:Fallback xmlns="">
            <p:pic>
              <p:nvPicPr>
                <p:cNvPr id="69" name="Ink 68"/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6349709" y="2660050"/>
                  <a:ext cx="229680" cy="170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6"/>
              <p:cNvSpPr>
                <a:spLocks noChangeArrowheads="1"/>
              </p:cNvSpPr>
              <p:nvPr/>
            </p:nvSpPr>
            <p:spPr bwMode="auto">
              <a:xfrm>
                <a:off x="3620534" y="2247181"/>
                <a:ext cx="1747779" cy="793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20534" y="2247181"/>
                <a:ext cx="1747779" cy="793551"/>
              </a:xfrm>
              <a:prstGeom prst="rect">
                <a:avLst/>
              </a:prstGeom>
              <a:blipFill rotWithShape="0">
                <a:blip r:embed="rId5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6"/>
              <p:cNvSpPr>
                <a:spLocks noChangeArrowheads="1"/>
              </p:cNvSpPr>
              <p:nvPr/>
            </p:nvSpPr>
            <p:spPr bwMode="auto">
              <a:xfrm>
                <a:off x="6532667" y="3782006"/>
                <a:ext cx="1394716" cy="793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altLang="en-US" sz="2400" dirty="0"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32667" y="3782006"/>
                <a:ext cx="1394716" cy="793551"/>
              </a:xfrm>
              <a:prstGeom prst="rect">
                <a:avLst/>
              </a:prstGeom>
              <a:blipFill rotWithShape="0">
                <a:blip r:embed="rId5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2" name="Ink 1"/>
              <p14:cNvContentPartPr/>
              <p14:nvPr/>
            </p14:nvContentPartPr>
            <p14:xfrm>
              <a:off x="1705320" y="6215040"/>
              <a:ext cx="6840" cy="3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1700640" y="6210000"/>
                <a:ext cx="15840" cy="1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867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Constant acceleration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34480" y="4636170"/>
                <a:ext cx="2550057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480" y="4636170"/>
                <a:ext cx="2550057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62892" y="4691653"/>
                <a:ext cx="1723485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92" y="4691653"/>
                <a:ext cx="1723485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86857" y="1563596"/>
                <a:ext cx="4712700" cy="34877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nary>
                            <m:nary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6857" y="1563596"/>
                <a:ext cx="4712700" cy="34877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021881" y="5485800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Another useful equation: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772482" y="5432652"/>
                <a:ext cx="2602636" cy="37478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2482" y="5432652"/>
                <a:ext cx="2602636" cy="374783"/>
              </a:xfrm>
              <a:prstGeom prst="rect">
                <a:avLst/>
              </a:prstGeom>
              <a:blipFill rotWithShape="0">
                <a:blip r:embed="rId5"/>
                <a:stretch>
                  <a:fillRect b="-12500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443579" y="469165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 similarly</a:t>
            </a:r>
          </a:p>
        </p:txBody>
      </p:sp>
    </p:spTree>
    <p:extLst>
      <p:ext uri="{BB962C8B-B14F-4D97-AF65-F5344CB8AC3E}">
        <p14:creationId xmlns:p14="http://schemas.microsoft.com/office/powerpoint/2010/main" val="3643238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1169551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Constant acceleration 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starting equations: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069527" y="2478698"/>
                <a:ext cx="2550057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527" y="2478698"/>
                <a:ext cx="2550057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9527" y="3255623"/>
                <a:ext cx="1723485" cy="36933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527" y="3255623"/>
                <a:ext cx="1723485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43237" y="4266395"/>
                <a:ext cx="2602636" cy="37478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237" y="4266395"/>
                <a:ext cx="2602636" cy="374783"/>
              </a:xfrm>
              <a:prstGeom prst="rect">
                <a:avLst/>
              </a:prstGeom>
              <a:blipFill rotWithShape="0">
                <a:blip r:embed="rId5"/>
                <a:stretch>
                  <a:fillRect b="-1269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69021" y="5420994"/>
            <a:ext cx="6417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You will find these equations on the starting equation sheet.</a:t>
            </a:r>
          </a:p>
          <a:p>
            <a:r>
              <a:rPr lang="en-US" dirty="0">
                <a:solidFill>
                  <a:srgbClr val="0070C0"/>
                </a:solidFill>
              </a:rPr>
              <a:t>They are your starting point for homework and test problems.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981127" y="2478698"/>
                <a:ext cx="2562753" cy="396775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27" y="2478698"/>
                <a:ext cx="2562753" cy="396775"/>
              </a:xfrm>
              <a:prstGeom prst="rect">
                <a:avLst/>
              </a:prstGeom>
              <a:blipFill rotWithShape="0">
                <a:blip r:embed="rId6"/>
                <a:stretch>
                  <a:fillRect b="-149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981127" y="3123707"/>
                <a:ext cx="1731115" cy="391261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27" y="3123707"/>
                <a:ext cx="1731115" cy="391261"/>
              </a:xfrm>
              <a:prstGeom prst="rect">
                <a:avLst/>
              </a:prstGeom>
              <a:blipFill rotWithShape="0">
                <a:blip r:embed="rId7"/>
                <a:stretch>
                  <a:fillRect b="-149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81127" y="4266394"/>
                <a:ext cx="2610266" cy="40549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127" y="4266394"/>
                <a:ext cx="2610266" cy="405496"/>
              </a:xfrm>
              <a:prstGeom prst="rect">
                <a:avLst/>
              </a:prstGeom>
              <a:blipFill rotWithShape="0">
                <a:blip r:embed="rId8"/>
                <a:stretch>
                  <a:fillRect b="-441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142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Free fall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4061" y="1557590"/>
            <a:ext cx="7505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Object in free fall experiences a constant downward </a:t>
            </a:r>
          </a:p>
          <a:p>
            <a:r>
              <a:rPr lang="en-US" sz="2400" dirty="0"/>
              <a:t>acceleration of magnitude</a:t>
            </a: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649042" y="2248896"/>
                <a:ext cx="1984710" cy="461665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400" dirty="0"/>
                        <m:t>9.8 </m:t>
                      </m:r>
                      <m:r>
                        <m:rPr>
                          <m:nor/>
                        </m:rPr>
                        <a:rPr lang="en-US" sz="2400" dirty="0"/>
                        <m:t>m</m:t>
                      </m:r>
                      <m:r>
                        <m:rPr>
                          <m:nor/>
                        </m:rPr>
                        <a:rPr lang="en-US" sz="2400" dirty="0"/>
                        <m:t>/</m:t>
                      </m:r>
                      <m:r>
                        <m:rPr>
                          <m:nor/>
                        </m:rPr>
                        <a:rPr lang="en-US" sz="2400" dirty="0"/>
                        <m:t>s</m:t>
                      </m:r>
                      <m:r>
                        <m:rPr>
                          <m:nor/>
                        </m:rPr>
                        <a:rPr lang="en-US" sz="2400" b="1" baseline="30000" dirty="0"/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042" y="2248896"/>
                <a:ext cx="1984710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854061" y="4969660"/>
            <a:ext cx="74041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In absence of air resistance, objects fall with the same acceleration irrespective of mass.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  <a:hlinkClick r:id="rId4"/>
              </a:rPr>
              <a:t>Video: Apollo 15 Feather and Hammer</a:t>
            </a:r>
            <a:endParaRPr lang="en-US" sz="2400" dirty="0">
              <a:solidFill>
                <a:srgbClr val="0070C0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900470" y="2782000"/>
            <a:ext cx="1574280" cy="1387440"/>
            <a:chOff x="900470" y="2782000"/>
            <a:chExt cx="1574280" cy="1387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89" name="Ink 88"/>
                <p14:cNvContentPartPr/>
                <p14:nvPr/>
              </p14:nvContentPartPr>
              <p14:xfrm>
                <a:off x="1245710" y="2976760"/>
                <a:ext cx="17280" cy="1192680"/>
              </p14:xfrm>
            </p:contentPart>
          </mc:Choice>
          <mc:Fallback xmlns="">
            <p:pic>
              <p:nvPicPr>
                <p:cNvPr id="89" name="Ink 88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235630" y="2966680"/>
                  <a:ext cx="38880" cy="121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93" name="Ink 92"/>
                <p14:cNvContentPartPr/>
                <p14:nvPr/>
              </p14:nvContentPartPr>
              <p14:xfrm>
                <a:off x="900470" y="2782000"/>
                <a:ext cx="870120" cy="1029600"/>
              </p14:xfrm>
            </p:contentPart>
          </mc:Choice>
          <mc:Fallback xmlns="">
            <p:pic>
              <p:nvPicPr>
                <p:cNvPr id="93" name="Ink 92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891470" y="2773000"/>
                  <a:ext cx="893520" cy="105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1" name="Ink 100"/>
                <p14:cNvContentPartPr/>
                <p14:nvPr/>
              </p14:nvContentPartPr>
              <p14:xfrm>
                <a:off x="1895150" y="3273400"/>
                <a:ext cx="579600" cy="453960"/>
              </p14:xfrm>
            </p:contentPart>
          </mc:Choice>
          <mc:Fallback xmlns="">
            <p:pic>
              <p:nvPicPr>
                <p:cNvPr id="101" name="Ink 100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884350" y="3261880"/>
                  <a:ext cx="603000" cy="479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3" name="Ink 112"/>
              <p14:cNvContentPartPr/>
              <p14:nvPr/>
            </p14:nvContentPartPr>
            <p14:xfrm>
              <a:off x="3290150" y="3093400"/>
              <a:ext cx="2804760" cy="518040"/>
            </p14:xfrm>
          </p:contentPart>
        </mc:Choice>
        <mc:Fallback xmlns="">
          <p:pic>
            <p:nvPicPr>
              <p:cNvPr id="113" name="Ink 11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279350" y="3081520"/>
                <a:ext cx="2827080" cy="543600"/>
              </a:xfrm>
              <a:prstGeom prst="rect">
                <a:avLst/>
              </a:prstGeom>
            </p:spPr>
          </p:pic>
        </mc:Fallback>
      </mc:AlternateContent>
      <p:grpSp>
        <p:nvGrpSpPr>
          <p:cNvPr id="148" name="Group 147"/>
          <p:cNvGrpSpPr/>
          <p:nvPr/>
        </p:nvGrpSpPr>
        <p:grpSpPr>
          <a:xfrm>
            <a:off x="3003230" y="3940840"/>
            <a:ext cx="3296160" cy="551160"/>
            <a:chOff x="3003230" y="3940840"/>
            <a:chExt cx="3296160" cy="55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38" name="Ink 137"/>
                <p14:cNvContentPartPr/>
                <p14:nvPr/>
              </p14:nvContentPartPr>
              <p14:xfrm>
                <a:off x="3003230" y="3940840"/>
                <a:ext cx="181080" cy="551160"/>
              </p14:xfrm>
            </p:contentPart>
          </mc:Choice>
          <mc:Fallback xmlns="">
            <p:pic>
              <p:nvPicPr>
                <p:cNvPr id="138" name="Ink 137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992070" y="3930040"/>
                  <a:ext cx="204120" cy="56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2" name="Ink 141"/>
                <p14:cNvContentPartPr/>
                <p14:nvPr/>
              </p14:nvContentPartPr>
              <p14:xfrm>
                <a:off x="3212390" y="3962080"/>
                <a:ext cx="3087000" cy="488520"/>
              </p14:xfrm>
            </p:contentPart>
          </mc:Choice>
          <mc:Fallback xmlns="">
            <p:pic>
              <p:nvPicPr>
                <p:cNvPr id="142" name="Ink 141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202670" y="3952000"/>
                  <a:ext cx="3110040" cy="5112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11719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2892" y="716888"/>
            <a:ext cx="6629400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Example</a:t>
            </a:r>
            <a:endParaRPr lang="en-US" altLang="en-US" sz="2800" dirty="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3783" y="1582340"/>
            <a:ext cx="80520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 person stands on top of a building of height 80m. They throw a ball straight up with an initial speed 20 m/s so that is just misses the edge of the building in coming down. (Use g=10 m/s</a:t>
            </a:r>
            <a:r>
              <a:rPr lang="en-US" sz="2400" baseline="30000" dirty="0"/>
              <a:t>2</a:t>
            </a:r>
            <a:r>
              <a:rPr lang="en-US" sz="2400" dirty="0"/>
              <a:t>.)*</a:t>
            </a:r>
          </a:p>
          <a:p>
            <a:r>
              <a:rPr lang="en-US" sz="2400" dirty="0"/>
              <a:t> </a:t>
            </a:r>
          </a:p>
          <a:p>
            <a:r>
              <a:rPr lang="en-US" sz="2400" dirty="0"/>
              <a:t>Calculate:</a:t>
            </a:r>
          </a:p>
          <a:p>
            <a:r>
              <a:rPr lang="en-US" sz="2400" dirty="0"/>
              <a:t>a) the time it takes for the ball to reach its highest point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23032" y="2703538"/>
            <a:ext cx="32804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sz="1400" dirty="0">
                <a:solidFill>
                  <a:srgbClr val="482E92"/>
                </a:solidFill>
              </a:rPr>
              <a:t>Only</a:t>
            </a:r>
            <a:r>
              <a:rPr lang="en-US" sz="1400" baseline="30000" dirty="0">
                <a:solidFill>
                  <a:srgbClr val="482E92"/>
                </a:solidFill>
              </a:rPr>
              <a:t> </a:t>
            </a:r>
            <a:r>
              <a:rPr lang="en-US" sz="1400" dirty="0">
                <a:solidFill>
                  <a:srgbClr val="482E92"/>
                </a:solidFill>
              </a:rPr>
              <a:t>for this example so that we do not have to use a calculator. On your homework problems, you need to use the more accurate value of 9.8 m/s</a:t>
            </a:r>
            <a:r>
              <a:rPr lang="en-US" sz="1400" baseline="30000" dirty="0">
                <a:solidFill>
                  <a:srgbClr val="482E92"/>
                </a:solidFill>
              </a:rPr>
              <a:t>2.</a:t>
            </a:r>
            <a:endParaRPr lang="en-US" sz="1400" dirty="0">
              <a:solidFill>
                <a:srgbClr val="482E9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560" y="4473486"/>
            <a:ext cx="7744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b) the height of the highest point above the ground.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560" y="5147191"/>
            <a:ext cx="74201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c) the velocity with which the ball hits the ground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28354" y="5937250"/>
            <a:ext cx="3647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To be worked out on the board…</a:t>
            </a:r>
          </a:p>
        </p:txBody>
      </p:sp>
    </p:spTree>
    <p:extLst>
      <p:ext uri="{BB962C8B-B14F-4D97-AF65-F5344CB8AC3E}">
        <p14:creationId xmlns:p14="http://schemas.microsoft.com/office/powerpoint/2010/main" val="353981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4469" y="1703223"/>
            <a:ext cx="759398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1. Complete diagram.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Draw initial velocity and acceleration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Draw axis, including origin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Indicate and label initial and final positions</a:t>
            </a:r>
          </a:p>
          <a:p>
            <a:pPr lvl="0"/>
            <a:endParaRPr lang="en-US" sz="2400" dirty="0"/>
          </a:p>
          <a:p>
            <a:r>
              <a:rPr lang="en-US" sz="2400" dirty="0"/>
              <a:t>2. Starting equation</a:t>
            </a:r>
          </a:p>
          <a:p>
            <a:endParaRPr lang="en-US" sz="2400" dirty="0"/>
          </a:p>
          <a:p>
            <a:r>
              <a:rPr lang="en-US" sz="2400" dirty="0"/>
              <a:t>3. Replace generic quantities with information given in the problem</a:t>
            </a:r>
          </a:p>
          <a:p>
            <a:endParaRPr lang="en-US" sz="2400" dirty="0"/>
          </a:p>
          <a:p>
            <a:r>
              <a:rPr lang="en-US" sz="2400" dirty="0"/>
              <a:t>4. Derive symbolic answer</a:t>
            </a:r>
          </a:p>
          <a:p>
            <a:r>
              <a:rPr lang="en-US" sz="2400" dirty="0"/>
              <a:t>5. Calculate numerical answer (carry units!)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24469" y="716888"/>
            <a:ext cx="7705492" cy="523220"/>
          </a:xfrm>
          <a:prstGeom prst="rect">
            <a:avLst/>
          </a:prstGeom>
          <a:solidFill>
            <a:schemeClr val="accent4"/>
          </a:solidFill>
          <a:ln>
            <a:solidFill>
              <a:schemeClr val="accent2"/>
            </a:solidFill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b="1" dirty="0">
                <a:latin typeface="Arial" panose="020B0604020202020204" pitchFamily="34" charset="0"/>
              </a:rPr>
              <a:t>Summary of </a:t>
            </a:r>
            <a:r>
              <a:rPr lang="en-US" altLang="en-US" sz="2800" b="1" i="1" dirty="0">
                <a:latin typeface="Arial" panose="020B0604020202020204" pitchFamily="34" charset="0"/>
              </a:rPr>
              <a:t>Litany for kinematics problems</a:t>
            </a:r>
            <a:endParaRPr lang="en-US" altLang="en-US" sz="28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157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1036</TotalTime>
  <Words>406</Words>
  <Application>Microsoft Office PowerPoint</Application>
  <PresentationFormat>On-screen Show (4:3)</PresentationFormat>
  <Paragraphs>68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1-d Kinematics</dc:title>
  <dc:creator>Agnes</dc:creator>
  <cp:lastModifiedBy>Vojta, Agnes</cp:lastModifiedBy>
  <cp:revision>130</cp:revision>
  <dcterms:created xsi:type="dcterms:W3CDTF">2014-04-11T05:21:24Z</dcterms:created>
  <dcterms:modified xsi:type="dcterms:W3CDTF">2022-01-20T14:20:34Z</dcterms:modified>
</cp:coreProperties>
</file>