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4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notesSlides/notesSlide5.xml" ContentType="application/vnd.openxmlformats-officedocument.presentationml.notesSlide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notesSlides/notesSlide6.xml" ContentType="application/vnd.openxmlformats-officedocument.presentationml.notesSlide+xml"/>
  <Override PartName="/ppt/ink/ink67.xml" ContentType="application/inkml+xml"/>
  <Override PartName="/ppt/ink/ink68.xml" ContentType="application/inkml+xml"/>
  <Override PartName="/ppt/ink/ink69.xml" ContentType="application/inkml+xml"/>
  <Override PartName="/ppt/notesSlides/notesSlide7.xml" ContentType="application/vnd.openxmlformats-officedocument.presentationml.notesSlide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notesSlides/notesSlide8.xml" ContentType="application/vnd.openxmlformats-officedocument.presentationml.notesSlide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4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5" r:id="rId2"/>
    <p:sldId id="258" r:id="rId3"/>
    <p:sldId id="297" r:id="rId4"/>
    <p:sldId id="259" r:id="rId5"/>
    <p:sldId id="298" r:id="rId6"/>
    <p:sldId id="299" r:id="rId7"/>
    <p:sldId id="307" r:id="rId8"/>
    <p:sldId id="300" r:id="rId9"/>
    <p:sldId id="301" r:id="rId10"/>
    <p:sldId id="302" r:id="rId11"/>
    <p:sldId id="304" r:id="rId12"/>
    <p:sldId id="308" r:id="rId13"/>
    <p:sldId id="309" r:id="rId14"/>
    <p:sldId id="303" r:id="rId15"/>
    <p:sldId id="305" r:id="rId16"/>
    <p:sldId id="306" r:id="rId17"/>
    <p:sldId id="310" r:id="rId18"/>
    <p:sldId id="31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3" d="100"/>
          <a:sy n="83" d="100"/>
        </p:scale>
        <p:origin x="470" y="48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8:08:10.20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-7 2472 137,'0'0'151,"0"0"-3,0 0-53,0 0-10,-6-19-10,6 19-19,0 0-15,13-8-10,-13 8-4,0 0-4,8-27-4,-8 27-3,19-15-3,-19 15-3,28-19-1,-14 6-2,-14 13 0,39-29-1,-19 15 0,8-2-2,-1-2 0,6-3-1,1 0 0,3 1-1,7-4 1,-1 0-2,8 1 1,5 1-1,6-6-4,4 4 6,3-7-5,3 3 5,2-4-6,7 4 6,-6-7-6,-2 2 6,2 0-1,-4-3-3,7-4 3,3 3-2,2-10 2,6 0-2,2 2 3,-3-2-4,2-1 4,2 1-4,-5 4 3,-6 2-3,-3 1 2,0 4-1,0 3 1,7 0-2,4-4-4,-1-2 7,4 2-5,0-4 4,0 0-4,1 6 4,-5-5-5,-4 5 5,-5 1 0,2-2-2,0 2 2,6-1-3,-3-6 4,1 6-3,-3-4 2,-1-2-2,-4 2 3,1 1-3,-11 1 2,-6 4-2,-4-2 2,-4 7-2,0 2 2,0 3-1,-3-2 1,1 3-1,-2 3 1,4-3-1,0 2 1,-3-1-1,3 5 1,0-5-2,-9 3 2,3 3-2,-3 2 2,-7-2-1,-1 4 0,0 1 0,-7-1-6,4 4 6,-1-7-5,-4 4 8,0-4-8,-2 4 8,1-4-8,-2 0 9,-5 4-2,1-2 2,-21 12-2,23-13 0,-23 13 1,0 0-1,21-9 0,-21 9-1,0 0 1,0 0-1,0 0 0,0 0-1,0 0 1,0 0 0,0 0 1,0 0-1,0 0 2,0 0-1,0 0 0,0 0-1,0 0 0,-10-5 1,10 5-2,-31 0 1,15 0-1,-5 0 0,-2 0 0,0 0 2,-4 0-2,-1 0 0,-5 5 0,-1-5 0,-1 0 0,-5 3 0,-1-3 0,-3 0 0,-3 4 0,3-2 0,-3 3-2,0 1 2,1-2 0,5 7-3,3-5 4,3 3-4,2-4 3,5 5-3,2-3 4,4-1-4,1-1 8,0-2-5,2 2 5,5 0-5,14-5 2,-27 4-2,27-4 0,-17 3 0,17-3 0,0 0 0,0 0 0,0 0 0,0 0 0,0 0 0,0 0 0,10 7 0,-10-7 0,26 0 0,-26 0 0,36 0 0,-14 0 0,3 0 0,1 0 0,8 0 0,0-4-3,1 4 1,5-1 2,1-1 0,0-1-5,0 3 5,5-4-5,-5-1 5,0 0 0,-1-3 3,-2 2-7,-1-1 7,-5 0-3,1-1 3,-5 2-3,-2 3 3,-5-1-3,-2 1-1,-3-1 2,2-2-2,-18 6 2,29-7-1,-29 7 0,25-8 0,-25 8 1,16-2 0,-16 2-1,0 0 1,0 0 0,0 0-1,0 0 1,0 0-1,0 0 2,0 0-2,0 0-2,0 0 2,0 0 0,0 0 0,0 0 0,-9 2 0,9-2-1,-11 15-2,11-15 3,-9 20-2,9-20 6,-18 32-7,18-32 7,-15 30-6,7-9 7,-3-4-5,1 7 0,-2-3 0,-1 5 0,-2 3 0,-2 2 0,1 5 0,-8-3 0,3 8 0,5-4 0,-4 3 0,-4-4 0,8 0 0,-2-6 0,4-2 0,0-4 0,6-4 0,0-5 0,8-15 0,-13 24 0,13-24 0,0 0 0,0 0 0,0 0 0,0 0 0,0 0 0,0 0 0,0 0-109,0 0-67,0 0-8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0:31.93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20 885 103,'0'0'136,"0"0"9,-4 17-54,4-17-17,0 0-15,-18-14-9,18 14-16,0 0-10,4-27-6,-4 9-6,0 18 0,14-37-11,-6 17 7,0-5-11,1 0 9,-1-7-9,9 5 3,-4-3-5,0 2 5,0-3 4,-1 1-4,1 1 3,-4-3-4,0-1 4,-3-2-4,1 2 4,5-3-4,-9 3 3,6-4-2,0 2 2,-1 7-2,4-5 2,-5 7-3,1 2 3,-2 0-3,0 7 3,-3-3-2,-3 20 1,4-26-2,-4 26 2,0-20 0,0 20 0,6-17-1,-6 17 3,0 0 0,7-20 2,-7 20-1,0 0 1,0 0 0,0 0 0,0 0 1,0 0-1,0 0-1,0 0-1,0 0 1,0 20-2,0-20 1,0 29-2,0-8 2,0-1-2,2 6 1,1-2-1,1 2 3,0 2-2,4 0 2,-2 5-2,1 1 4,-3-5-3,10 4 2,-6-4-2,4 5 2,1-6-3,4 5 2,-4-5-3,2-1 1,-1 1-2,0-1 3,-1 0-3,-1-3 3,-4 2-2,4-3 3,-6 4 4,3 1-5,-3-7 7,1 4-7,-4-5 8,6 2-9,-6-7 8,3 3-7,-6-18 0,7 24 1,-7-24-1,9 20-26,-9-20-6,0 0 6,0 0-4,0 0 2,0 0 30,0 0 0,0 0-7,0 0 31,0 0 0,0 0-3,0 0-9,0 0-24,-25 8-152,25-8-5,0 0-6,-22 13-20,22-13-3</inkml:trace>
  <inkml:trace contextRef="#ctx0" brushRef="#br0" timeOffset="1">-90 671 132,'0'0'110,"0"0"-23,0 0-31,22-6 4,-22 6-12,19-8-6,-19 8-15,26-16 1,-26 16-4,36-5-2,-17-2-4,7 5-5,-4-4-5,6 6-4,6-2 0,-2-1-2,1 3 0,1 0-1,-9 0 0,4 0 0,-3 0-1,-3 0 1,-4 0 0,-2 0-1,-17 0 1,34 0 0,-34 0 1,25 0-1,-25 0 0,25-4 0,-25 4 1,0 0-1,21-10 0,-21 10 0,0 0-2,0 0-17,0 0-105,0 0-17,0 0-1,0 0-19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03:52.59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-7 279 100,'0'0'139,"2"-19"-12,-2 19-28,0 0-11,0 0-16,0 0-16,0 0-12,0 0-1,0 0-14,0 0-13,0 0-2,0 0-2,0 0-4,0 0-1,7 14 1,-7-14-2,0 0 1,25 13-1,-9-10 0,-16-3-1,32 12 0,-12-5-2,-2-1 0,-1-1-1,5 0 1,-2-2 0,-5 10 0,3-9-1,0 2 1,1 0 0,0 1 0,1-3 0,1 2-1,1-1 0,3-4 1,-3-1-2,4 0 1,2 0-1,2 0 1,-1-6-1,2 0-1,1 2 2,-4 0-2,4-5 1,0-1-1,-1 4 1,0-6-1,0 4 1,-4-5-1,0 0 0,2 3 0,-3 1 1,-6-4-2,2 3 2,-1 1-1,-1-5 1,0 5-2,4 0 2,-9-6-2,5 6 2,-4-1-1,-1-3 1,2 1-2,-17 12 2,25-20 0,-25 20 0,21-22-2,-21 22 2,25-16-1,-25 16 0,23-17 0,-23 17 0,20-11-1,-20 11 1,0 0 0,19-12 0,-19 12 0,0 0 0,20-14 1,-20 14-1,0 0 0,15-21 1,-15 21-1,0 0 1,0 0-1,0 0 0,12-14-1,-12 14 1,0 0 0,0 0-5,0 0 4,0 0 1,0 0-1,0 0-4,0 0-1,0 0-31,0 0-125,0 0-2,0 0-11,0 0-22,0 0 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03:52.5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-155 482 379,'0'0'174,"0"0"-12,0 0-87,0 0-12,0 0-19,0 0-13,0 0-8,0 0-6,1 18-3,-1-18-3,4 18-1,-4-18-3,2 33-2,-1-19-1,3 5 0,-3 2-4,0 2 0,3-2 0,-4 1 0,0 0 0,0-3 0,0 1 0,0-2 0,0-18 0,0 21 0,0-21 0,0 18 0,0-18 0,0 0-26,0 0-139,0 0-14,12-7-2,-12 7-23,0 0 0</inkml:trace>
  <inkml:trace contextRef="#ctx0" brushRef="#br0" timeOffset="1">-165 1125 531,'7'-12'170,"-7"12"-46,0 0-69,0 0-12,0 0-14,0 0-9,0 0-5,15 15-3,-15-15-2,7 23-2,-7-23-2,5 34-6,-3-11 0,2-3 0,-4 6 0,0-5 0,0 2 0,0 0 0,0 0 0,0 2 0,0-6 0,0-3 0,0-16 0,0 26 0,0-26 0,0 17 0,0-17-6,0 0-165,0 0-4,-12 0-12,12 0-15,-5-23-12</inkml:trace>
  <inkml:trace contextRef="#ctx0" brushRef="#br0" timeOffset="2">-170 1819 350,'0'0'168,"0"0"-13,-16-1-91,20 8-7,-4-7-12,0 0-9,0 0-8,3 26-2,-3-26-5,3 29-3,-3-13-6,3 11-1,-3-8-5,3 10 1,-3-7-3,3 5 1,-1-1-2,-1-7 1,-1 4-1,4-6-3,-4-17 0,0 25 0,0-25 0,0 0 0,2 17 0,-2-17 0,0 0 0,0 0 0,0 0-14,0-10-135,0 10-26,0-19-7,0 19-18,-6-27-10</inkml:trace>
  <inkml:trace contextRef="#ctx0" brushRef="#br0" timeOffset="3">-143-840 0,'6'-15'0,"-6"15"5,0 0 11,1-19 6,-1 19 6,0 0 4,0 0-1,0 0 0,0 0 0,0 0-6,0 0-10,0 0-7,0 0 0,0 0 9,-1-17 14,1 17 10,0 0 13,0 0 2,0 0 10,0 0 0,0 0 1,0 0-9,-17-8-9,17 8-7,0 0-9,0 0-4,0 0-5,0 0-4,0 0-4,0 0-2,0 0-3,0 0-1,2 11-1,-2-11-3,0 0-1,6 20-1,-6-20-1,5 19 0,-5-19-1,9 19 0,-9-19-1,7 21 1,-7-21-1,7 23 1,-7-23 0,7 23 1,-7-23-1,3 24 2,-3-24-1,0 26 0,0-11 0,0-15 1,0 31-1,0-13-3,0 0 0,0 1 0,0 1 0,0-1 0,0 1 0,0-1 0,0-19 0,0 27 0,0-27 0,2 19 0,-2-19 0,0 0 0,0 0 0,3 19 0,-3-19 0,0 0 0,0 22 0,0-22 0,-3 17 0,3-17 0,-2 20 0,2-20 0,0 0 0,0 0 0,0 0 0,0 0 0,0 0 0,0 0 0,0 0-30,-23 7-142,23-7-4,0 0-12,0 0-13,-11-16-10</inkml:trace>
  <inkml:trace contextRef="#ctx0" brushRef="#br0" timeOffset="4">-136-178 258,'0'0'172,"0"0"-28,0 0-39,0 0-22,0 0-20,0 0-26,0 0-5,0 0-4,0 0-6,0 0-4,0 20-4,0-20 3,0 31-12,0-17 6,0 5-8,0-2 5,0 2-5,0 1-3,0-6 0,4 5 0,-3-4 0,5 2 0,-6-17 0,2 27 0,-2-27 0,4 17 0,-4-17 0,0 0 0,0 0 0,0 0-2,0 0-46,0 0-125,0 0-3,0 0-13,0 0-12,0 0-10</inkml:trace>
  <inkml:trace contextRef="#ctx0" brushRef="#br0" timeOffset="5">-2242 530 428,'0'-25'165,"0"4"-10,25 21-103,-25-18-7,28 14-10,-15-13-7,17 11-9,-5 0-4,13 6-3,-7-3-1,10 3-4,2 3-1,1 9-3,-4 0-1,6 3 0,-2 4-1,4 1 0,-2-1-1,-7 2 2,3 2-2,-3-1 3,-6-3-3,0 0 2,-7 1 0,-4 1 0,-8 3 0,-9-5 1,-5 6-2,-5 2-1,-12 0 6,-4-1-6,-5 7 5,-6-3-5,0-2 4,0 5-5,0-7 6,0-2-5,-4 3 0,4-2 0,-5-5 0,2 1 0,-1-2 0,4 0 0,-1-10 0,6 1 0,-3-4 0,7-5 0,8-1 0,15 0 0,-30-7 0,30 7 0,-15-14 0,15 14-11,0 0-29,-20-12-126,20 12-8,0 0-9,18-5-16,-18 5-5</inkml:trace>
  <inkml:trace contextRef="#ctx0" brushRef="#br0" timeOffset="6">-1847 511 376,'0'0'164,"0"0"-6,0-32-96,0 32-11,0 0-8,7 9-12,-7-9-11,0 17-6,0-17-3,0 39 1,-1-16-4,1 7 1,-6 1-4,1 7 2,-1-4-4,3 5 0,-3-1 4,0-2-6,1-1 5,4-1-5,-9-2 5,7 1-6,-7-3 6,3-8-2,-1 3-3,1-6 2,7-19-2,-17 26 1,17-26 0,0 0 0,0 0-1,-15 7-4,15-7-6,-9-13-28,9 13-131,0-26-2,-3 9-17,-5-11-9,3 7-12</inkml:trace>
  <inkml:trace contextRef="#ctx0" brushRef="#br0" timeOffset="7">-1393 1007 349,'0'0'173,"18"-3"-14,-26-16-77,21 31-11,-13-12-24,0 0-14,0 0-11,0 18-4,0-18-7,0 28-1,0-15-5,1 7 0,4 0-3,5-2 1,-10-18-1,23 28 0,-5-17-1,-2-9 1,6-2-1,-1 0 0,4-1 0,0-11 0,0-1 0,-3-2-1,-2-2 1,-2 2-1,-18 15 1,23-26-1,-23 26 1,7-19 0,-7 19 0,0 0 0,0 0 0,-7 0 1,7 0-1,-12 12 1,12-12-1,-8 27 1,3-7-1,4 5 2,-4 0-1,4 8-2,1 0 0,-4 5 0,2 2 0,-3 6 0,-1-2 0,1 3 0,-2-2 0,0 3 0,-1-6 0,-4-3 0,-5 1 0,1-5 0,-1-3 0,-1-9 0,2 0 0,-3-10 0,-4-7 0,2-6 0,1 0-3,-16-27-78,15 19-86,-11-16-13,6 5-7,-5-3-23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03:52.59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fitToCurve" value="1"/>
    </inkml:brush>
    <inkml:brush xml:id="br3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6319-3826 329,'0'0'159,"0"-14"-35,0 14-40,0 0-25,0 0-20,-25-6-9,25 6-11,-19 6-2,19-6-5,-29 20 0,12-7-4,-3 3 0,2 2 1,-1 3-3,5 2 1,-4 3-3,6-1 3,-2 7-3,7-3 2,-1 4-4,6 3 3,-1 2-4,3 1 3,0-4-3,0 4 1,2-1-2,3-6 1,4 1-1,0-1 1,1-7-1,7-5 1,-2-4-1,6-3 2,2-9-2,7-2 1,1-2 0,3-6 0,4-10 0,-2-1 0,1-1 0,-4-11-2,-1 3 3,-6-3-2,-5-2 2,-3 0-3,-6 4 3,-4-5-3,-2 1 3,-2 0-3,-4 2 3,0-3-3,0-1 3,-6 2-3,-1-3 3,-5 2-2,0 6 2,-7-3-2,1-1-3,2 4 5,-2 0-6,-1 7 7,2-1-7,-1 3 5,3 7-5,-5 2 6,4 8-4,-4 0-6,7 17 3,-12-11-31,25 20-126,-19-7-6,7 7-10,-2 0-14,5 0-3</inkml:trace>
  <inkml:trace contextRef="#ctx0" brushRef="#br0" timeOffset="1">6158-3514 331,'0'0'158,"0"0"-47,0 0-43,0 0-4,20-2-19,-20 2-16,24-10-9,-9 7-6,11-3-5,-3 6-1,-1-5-4,3 4-1,-1-3-2,1 1 0,-10 3-6,8 0-23,-23 0-121,20 8-10,-20-8-9,26 0-12,-26 0 3</inkml:trace>
  <inkml:trace contextRef="#ctx0" brushRef="#br0" timeOffset="2">6794-3600 277,'0'0'160,"0"0"-4,3 12-86,-3-12-11,0 0-9,0 0-14,18 0-14,-18 0-5,18 0-3,-18 0-3,25 0-3,-25 0-3,28-4-1,-28 4-2,29-8-2,-29 8-4,23-6-13,0 6-109,-23 0-30,0 0-14,19 0-9,-19 0-9</inkml:trace>
  <inkml:trace contextRef="#ctx0" brushRef="#br0" timeOffset="3">6826-3392 171,'0'0'156,"0"0"-5,0 0-58,-12 0-20,12 0-8,0 0-27,8 13-13,-8-13-6,23 3-3,-23-3-2,27 0-5,-27 0-3,34 0-2,-18 0-2,3 0-2,-3 4-12,-16-4-89,17 0-50,-17 0-12,20 0-9,-20 0-9</inkml:trace>
  <inkml:trace contextRef="#ctx0" brushRef="#br0" timeOffset="4">7242-3635 296,'0'0'167,"0"0"-6,0 0-61,-18-27-42,35 27-8,-17-7-15,18 7-12,-18 0-5,30-9-1,-15 2-4,11 2-2,-5-2-4,5 7-3,3-6 0,-2 4-2,1-2 0,1-1-1,-2 2-1,-2 2 0,-1-4-1,-4 5-5,-1 0-5,-19 0-26,37-11-130,-37 11 0,25-1-16,-25 1-6,19 0-13</inkml:trace>
  <inkml:trace contextRef="#ctx0" brushRef="#br0" timeOffset="5">7306-3755 222,'0'0'148,"0"0"0,6 13-75,-6-13-13,-3 19-15,3-19-22,-16 32-3,16-32-3,-19 39 2,5-20-4,11 8-1,-12-8-2,12 7 0,-8-6-3,11-1 0,0-19-3,-6 27 1,6-27-3,0 15 1,0-15-2,20 0 1,-2 0-1,8-4-1,-2-7 0,8 3-1,0-3 0,1 4-1,-3 2 0,2 5 0,-5 0 0,-2 5 0,-4 7-1,-3 8 1,-4 6-1,-4 0 2,-4 0-2,-3 9 2,-3-4-2,0 0 3,0 1-3,-7-3 3,-5-2-1,-2-2 2,-6-1-2,1-5 3,-6 1-1,-2-5 1,-3-2-1,0-3 1,-4-9-1,4 7 1,-2-8-2,6 0 0,1-8-1,4 3-5,21 5-13,-37-16-131,37 16-9,0 0-19,-2-22-5,2 22-14</inkml:trace>
  <inkml:trace contextRef="#ctx0" brushRef="#br0" timeOffset="6">7773-3612 387,'0'0'158,"0"0"-33,0-19-77,16 19-5,-9-14-11,17 13-12,-6-10-5,9 6-3,-7 1-2,9 1-2,-9 3-2,2 0-2,-3 4 0,-19-4 0,23 27-2,-16-8 0,-7 0 1,0 7 0,-4-1-1,-4 2 2,-6-1-2,1-1 3,-4-4-2,3-2 2,-4 1-3,6-6 2,12-14-1,-23 21 1,23-21-2,-17 9 0,17-9 0,0 0-1,0 0 0,0 0 0,0 0-1,13-5 0,-13 5 0,27-4 0,-7 4 0,2 0 1,-2 0-1,4 6 0,-3 6 0,-1 1 0,-2 5 0,-1-2 2,-3 7-2,-7-3 3,1-1-1,-4 7 2,-4-4-2,0 2 3,0-5-2,-4 6 1,-10-5-1,2 2 1,-3-5-1,-3 2 1,-2-4-1,0 0 0,-2-6 0,1 0 0,-1-3-2,4-6 1,-3 2 0,1-2-1,5-2 0,-2-4-1,17 6-2,-22-18-7,22 18-12,-23-19-144,23 19-1,-2-21-18,2 21-5,0-19-17</inkml:trace>
  <inkml:trace contextRef="#ctx0" brushRef="#br0" timeOffset="7">8289-3678 225,'8'-17'170,"-8"17"-10,0-26-66,0 26-15,0 0-17,0 0-21,0 0-15,-11 11-6,11-11-6,-19 20-4,19-20-2,-18 33 0,11-19-5,6 6 1,1-3-3,0 2 1,4-5-1,6 5 1,-10-19-1,24 19 1,-24-19-1,32 13 2,-17-13-2,3 0 1,-1-13 0,1 0-2,-3-5 2,1 0-1,-5-2 2,-2 1-3,-6-3 2,-3 2 0,0 2 0,-7 4 0,7 14 0,-32-24-1,15 22-6,-10-11-119,11 13-44,-6 0-5,7 0-20,15 0-6</inkml:trace>
  <inkml:trace contextRef="#ctx0" brushRef="#br1" timeOffset="8">5814-2300 189,'0'0'151,"0"0"-26,19 7-18,-19-7-28,0 0-16,0-13-14,0 13-7,0 0-8,15 0-8,-15 0-4,0 0-5,0 0-4,0 0-2,18 0-2,-18 0-1,26 0-2,-5 0-1,0 0-1,6-6-2,-1 5 0,1 0-1,-4-3 0,3 4 0,-5 0-1,3 0 0,-1 0 1,4 0-1,-5 0-1,3 0-3,4 0-5,-10 0-11,13 6-46,-32-6-98,38 0 0,-38 0-18,33 0-6</inkml:trace>
  <inkml:trace contextRef="#ctx0" brushRef="#br1" timeOffset="9">5492-2625 137,'0'0'156,"0"0"-35,-7-18-12,7 18-8,0 0-18,8 0-17,-15-13-10,7 13-11,0 0-11,0 0-6,0 0-9,0 0-5,0 0-3,0 0-3,0 0-1,0 0-1,0 0-2,0 0 0,0 0-1,0 0-1,0 0 0,0 0 0,0 11 0,0-11 1,0 0-3,10 20 0,-10-20 0,9 13 0,-9-13 0,14 21 0,-14-21 0,16 25 0,-16-25 0,19 26 0,-19-26 0,15 27 0,-15-27 0,18 22 0,-18-22 0,18 23 0,-18-23 0,18 19 0,-18-19 0,20 14 0,-20-14 0,14 18 0,-14-18 0,12 17 0,-12-17 0,0 0 0,15 20 0,-15-20 0,0 0 0,10 16 0,-10-16 0,0 0 0,6 13 0,-6-13 0,0 0 0,0 0 0,10 19 0,-10-19 0,0 0 0,0 0 0,0 0 0,10 19 0,-10-19 0,0 0 0,0 0 0,0 0 0,0 0 0,14 17 0,-14-17 0,0 0 0,0 0 0,0 0 0,0 0 0,0 0 0,17 9 0,-17-9 0,0 0 0,0 0 0,16-5 0,-16 5 0,16-14 0,-16 14 0,21-25 0,-21 25 0,30-27 0,-15 11 0,3 0 0,0 3 0,2-2 0,-1-3 0,1-2 0,-2 2 0,0 1 0,1-1 0,-3 1 0,0 3 0,-16 14 0,27-21 0,-27 21 0,18-12 0,-18 12 0,0 0 0,0 0 0,0 0 0,0 0 0,0 0 0,0 0 0,3-22-104,-3 22-72,0 0-7,0 0-14,-14 0-15</inkml:trace>
  <inkml:trace contextRef="#ctx0" brushRef="#br1" timeOffset="10">6709-2292 154,'-17'0'151,"17"0"-27,0 0-16,0 0-25,0 0-13,0 0-19,0 0-13,0 0-7,0 0-8,0 0-4,0 0-4,0 0-3,17-1-2,-17 1-2,32-3-2,-11 0-1,5 3-2,0 0-1,1 0-1,1 0 0,0 0 0,-2 0-1,-1 0 0,0 0 0,-6 0-3,1 3-10,-20-3-43,25-3-97,-25 3-11,19 0-7,-19 0-16</inkml:trace>
  <inkml:trace contextRef="#ctx0" brushRef="#br1" timeOffset="11">7681-2293 140,'11'-13'135,"-11"13"-31,0 0-12,0 0-20,22 0-6,-22 0-9,0 0-7,0 0-9,23 0-5,-23 0-9,20 0-6,-20 0-6,32 0-5,-13 0-2,7 0-3,1 0-2,3 0-1,1 0 0,2 0-1,-3 0 0,2 0-1,4 0 1,-2 0-2,0 0-6,-5-7-16,16 14-90,-19-7-43,0 0-5,-6 0-17,-20 0-2</inkml:trace>
  <inkml:trace contextRef="#ctx0" brushRef="#br1" timeOffset="12">8650-2313 221,'0'0'156,"0"0"-19,0 0-36,0 0-25,0 0-23,0 0-14,9 7-6,-9-7-7,18 0-7,-18 0-5,32 0-4,-15 0-3,13 0-2,-3 0-2,5 0-1,3 0 0,5 0-1,-3 0 1,2 0-1,1 0-1,-1 0 0,-1 0 1,-7 0-1,0 0-2,-7 0-1,0 6-17,-24-6-89,17 0-44,-17 0-13,0 0-8,0 0-14</inkml:trace>
  <inkml:trace contextRef="#ctx0" brushRef="#br1" timeOffset="13">9442-2293 261,'16'-7'148,"-16"7"-23,0 0-32,23 0-19,-23 0-22,0 0-10,16-4-10,7 4-6,-23 0-5,43 0-7,-20 0-3,13 0-3,0 0-3,5 0-2,3 0 0,1 0-2,-1 0-1,0 0 1,-4 0-4,-7 0-5,7 4-21,-40-4-97,41-4-27,-24 2-16,4 2-6,-4 0-13</inkml:trace>
  <inkml:trace contextRef="#ctx0" brushRef="#br1" timeOffset="14">10572-2266 216,'0'0'149,"0"0"2,-9-14-51,9 14-22,0 0-27,0 0-15,0 0-6,0 0-6,0 0-4,12 1-3,-12-1-3,17 5-2,-17-5-1,32 0-3,-14 0-1,8 0-2,-2 0-1,6 0-1,-3 0 0,-1 0-1,0 0 0,-2 0-1,0 0-1,-1 0-5,3 7-20,-26-7-131,29 0 0,-14-6-17,7 6-7,-6-1-14</inkml:trace>
  <inkml:trace contextRef="#ctx0" brushRef="#br1" timeOffset="15">11048-2383 261,'0'0'150,"0"0"-29,0 0-30,0 0-23,0 0-13,0 0-11,0 0-8,0 0-5,0 0-7,0 0-5,0 0-4,0 0-2,0 0-3,0 0 0,0 0-2,13-14-2,-13 14-1,26 0 0,-9 1 0,-1 3-3,6-2 1,-3 5-1,4-2 0,-2-1-2,2 1 2,1 0-2,-1 1 0,-2-1 1,0-3 0,2 4-1,-2-4 0,0 2 0,-1 3 0,0-6 0,-4 4 1,2 2-1,-1-2 0,-17-5 1,28 8-1,-28-8 0,26 6 0,-26-6 0,26 7 1,-26-7-1,30 6 0,-30-6 0,28 7 0,-28-7 0,29 5 1,-29-5-1,27 1 0,-27-1 0,25 1 1,-25-1-1,25 6 0,-25-6 0,18 1-1,-18-1 1,0 0 0,21 0 0,-21 0-1,0 0 1,0 0 0,0 0 0,17 11 0,-17-11 0,0 0 0,0 0 0,0 0 0,0 0 0,0 0 0,0 0 0,0 14 1,0-14-1,-18 7 1,18-7-1,-23 6 1,8 0-1,-4 1 1,1-1-1,-1 1 0,-2-1 0,-3 4 1,2-1-2,-2-3 2,1 2-1,1-3 0,-2-1 0,-1 1 0,0 0 0,0 2 0,4-1 0,-3 1 1,1-2-2,1-2 2,4 2-2,2 1 2,16-6-1,-24 6 0,24-6 0,-24 7 0,24-7 0,-19 3 0,19-3-1,-19 5 1,19-5 0,-17 5 0,17-5 0,-18 3 1,18-3-1,0 0 0,-20 4 1,20-4-1,0 0 1,0 0-1,0 0 1,-16 0-1,16 0 1,0 0-1,0 0 0,0 0 1,0 0-1,0 0 0,13-9 0,-13 9 0,23-8 1,-23 8-1,32-10 0,-11 4 0,-3 0 1,5 0-1,-1-1 0,7-4-1,-3 2 1,1 3 0,1-6 0,0 4 0,-1 1 0,-2-5 0,0 5 0,-4 1 0,-2-1 0,-1 1 1,-1-1-1,-17 7 0,22-12 0,-22 12 0,17-7 1,-17 7-2,0 0 2,0 0-1,1-20 1,-1 20 0,0 0 0,0 0 0,-12-12 1,12 12 0,0 0 1,-24-7-1,24 7 1,-21-8-3,21 8 0,-24-12 0,24 12 0,-31-13 0,16 7 0,-2-6 0,-2 5 0,2 0 0,-4 1 0,2-1 0,-3-4 0,-1 2 0,1 3 0,0-7 0,1 0 0,0 0 0,2 0 0,-1-2 0,1-2 0,3 4 0,-4-2 0,2 3 0,-1 3 0,0-1 0,3 3 0,-1 1 0,2 0 0,15 6 0,-23-7 0,23 7 0,0 0 0,-15-6 0,15 6 0,0 0 0,0 7-20,0-7-147,0 0-6,0 0-13,13 17-15,-13-17-10</inkml:trace>
  <inkml:trace contextRef="#ctx0" brushRef="#br1" timeOffset="16">11699-2928 103,'-20'-7'138,"20"7"9,0 0-56,0 0-19,0 0-22,-23-16-6,23 16-7,0 0 3,0 0-5,-13-23-1,13 23-4,0 0-3,0 0 0,0 0-3,0 0-3,-18-2-4,18 2-5,0 0-3,0 0-1,0 0-1,0 0-1,0 0 0,0 0 0,0 0 0,0 0 0,0 0 0,0 0 1,-14-17-3,14 17-1,0 0-3,0 0 0,0 0 0,0 13 0,0-13 0,3 13 0,-3-13 0,6 19 0,-6-19 0,9 25 0,-9-25 0,11 21 0,-11-21 0,9 27 0,-9-27 0,12 28 0,-12-28 0,12 26 0,-12-26 0,11 29 0,-11-29 0,10 23 0,-10-23 0,9 16 0,-9-16 0,9 20 0,-9-20 0,5 18 0,-5-18 0,6 14 0,-6-14 0,3 21 0,-3-21 0,4 19 0,-4-19 0,2 18 0,-2-18 0,0 0 0,12 18 0,-12-18 0,0 0 0,9 13 0,-9-13 0,0 0 0,14 20 0,-14-20 0,0 0 0,13 19 0,-13-19 0,0 0 0,9 20 0,-9-20 0,0 0 0,0 0 0,16 18 0,-16-18 0,0 0 0,0 0 0,16 15 0,-16-15 0,0 0 0,11 20 0,-11-20 0,0 0 0,12 18 0,-12-18 0,0 0 0,0 0 0,12 20 0,-12-20 0,0 0 0,0 0 0,14 20 0,-14-20 0,0 0 0,12 19 0,-12-19 0,0 0 0,0 0 0,20 20 0,-20-20 0,0 0 0,0 0 0,15 19 0,-15-19 0,0 0 0,0 0 0,16 13 0,-16-13 0,0 0 0,0 0 0,0 0 0,18 20 0,-18-20 0,0 0 0,0 0 0,0 0 0,0 0 0,16 17 0,-16-17 0,0 0 0,0 0 0,0 0 0,0 0 0,0 0 0,0 0 0,0 0 0,0 0 0,0 0 0,10 15 0,-10-15 0,0 0 0,0 0 0,0 0 0,0 0 0,0 0 0,0 0 0,0 0 0,0 0 0,3 15 0,-3-15 0,0 0 0,0 0 0,0 0 0,0 0 0,0 0 0,0 0 0,0 17 0,0-17 0,0 0 0,0 0 0,0 0 0,0 0 0,0 0 0,0 0 0,0 0 0,-12 7 0,12-7 0,0 0 0,-15 0 0,15 0 0,0 0 0,-20-3 0,20 3 0,0 0 0,-20-10 0,20 10 0,0 0 0,-24-6 0,24 6 0,-18-1 0,18 1 0,-15-6 0,15 6 0,0 0 0,-24 0 0,24 0 0,0 0 0,-23 0 0,23 0 0,-17 0 0,17 0 0,-18 0 0,18 0 0,-19 0 0,19 0 0,-18 0 0,18 0 0,-20 0 0,20 0 0,-18 0 0,18 0 0,-26 0 0,26 0 0,-24 0 0,24 0 0,-26 0 0,26 0 0,-24 0 0,24 0 0,-26 0 0,26 0 0,-22 6 0,22-6 0,-23 4 0,23-4 0,-21 0 0,21 0 0,-20 0 0,20 0 0,-18 0 0,18 0 0,-18 0 0,18 0 0,-19 0 0,19 0 0,-15 0 0,15 0 0,-19 0 0,19 0 0,-17 0 0,17 0 0,-15 0 0,15 0 0,0 0 0,-23 3 0,23-3 0,0 0 0,-15 0 0,15 0 0,0 0 0,-18 1 0,18-1 0,0 0 0,-18 4 0,18-4 0,0 0 0,0 0 0,-15 1 0,15-1 0,0 0 0,0 0 0,0 0 0,0 0 0,-18 0 0,18 0 0,0 0 0,0 0 0,0 0 0,0 0 0,-17 0 0,17 0 0,0 0 0,-12-9-112,12 9-65,0 0-13,0 0-12,0 0-18</inkml:trace>
  <inkml:trace contextRef="#ctx0" brushRef="#br1" timeOffset="17">12634-2980 342,'0'0'158,"6"-21"-2,0 2-102,15 19-10,-21-15-6,25 15-3,-13-18-11,15 18-2,-7-8-1,11 4-5,-3-2-4,5 6-2,-3-6-4,8 6-2,-5 0-1,-1 3-1,0 0-1,-2 10 1,-1-7-2,-3 14 1,-2-4 5,-4 4-8,-1-4 7,0 6-6,-1-2 6,0 0-6,-6 2 8,0-5-8,-3 3 2,-2 2 2,-7-3 0,0 7 0,0-3-2,-8 4 1,-5-4 0,1 4 0,-4 1-2,0-6 2,-1 7-2,0-3 1,0 2-1,-6-3 2,2 1-2,0 4 1,-3-8-1,-1 3 2,-5-7-2,5-2 3,-3-2-2,-2-5 0,-2 0 2,2-6-2,1 1 0,0 1 0,2-3 0,1 3 0,2-5-1,3 1 0,5-1-2,16 0-2,-19 6-6,19-6-32,0 0-124,0-18-7,15 13-8,-15 5-18,40-28-4</inkml:trace>
  <inkml:trace contextRef="#ctx0" brushRef="#br1" timeOffset="18">12916-2925 264,'0'0'170,"0"0"-17,-8-16-59,19 22-22,-11-6-17,0 0-21,0 0-9,0 13-9,0-13 1,-3 23-1,3-23-3,-11 36-1,1-18-5,3 6 0,-6-1-1,5 6-1,-4-6-2,3 9 1,1-7-3,1 2 1,-2-1-1,0-2 2,1-3-1,1 4 0,-4-7 0,3-3 1,8-15-1,-19 33 1,19-33 0,-17 19 0,17-19-1,-13 18 0,13-18-1,-13 14 0,13-14 0,0 0 0,-12 20-2,12-20 1,-9 19 0,9-19 0,0 0 0,-6 14-1,6-14-2,0 0-2,0 0-13,-5-14-42,5 14-107,2-25-7,-2 25-11,3-35-14,2 10 4</inkml:trace>
  <inkml:trace contextRef="#ctx0" brushRef="#br1" timeOffset="19">13403-2553 424,'0'0'169,"0"0"-7,-20-11-105,28 14-8,-8-14-11,12 11-12,-12 0-7,24-3-4,-24 3-5,34-10-1,-13 10-5,0 0-1,2-2-2,0 2 0,-1 0-2,-2 0-5,4 2-16,-21-12-78,14 10-68,-17 0-6,25 0-14,-25 0-12</inkml:trace>
  <inkml:trace contextRef="#ctx0" brushRef="#br1" timeOffset="20">13488-2821 419,'0'0'170,"0"0"-14,-15-3-94,15 3-12,0 0-15,0 0-8,0 0-8,15 6-3,-15-6-4,20 0-1,-20 0-5,28 0-1,-9 0-1,0 0-2,2 0-1,2 0-1,-2-7 1,-1 5-4,1-2-4,-21 4-18,40 0-88,-40 0-54,0 0-12,0 0-9,0 0-14</inkml:trace>
  <inkml:trace contextRef="#ctx0" brushRef="#br1" timeOffset="21">14124-3058 275,'0'0'160,"0"0"2,0 0-63,0 0-47,0 0-7,1 18-7,-1-18-6,-9 33-13,-5-18 3,10 13-11,-10-5 7,8 3-9,-7-7 4,6 7-8,-6-6-1,7-1 2,-2 1-3,8-20 1,-9 25-2,9-25 0,-1 19 0,1-19 0,0 0-1,10 0 0,-10 0 1,24-18-1,-7 6-1,1 0 1,3 3-1,-2 0-1,0 0 2,1 4-1,-2 1 0,0 4 0,-3 0 0,4 0 1,-19 0-1,26 20 1,-26-20-1,27 27 1,-18-10-2,-2 2 3,-3 2-2,-4 5 1,0-3-1,-2 1 2,-7 1-1,-3 1 0,-2 0 0,-3 1 2,-2-3-2,-1 3 2,0-10-2,-1 4 2,0-4-1,0-8 0,0-2 0,-1-1 0,3-6-1,0 0 1,3-6-2,-2-3 0,18 9-3,-32-23-7,32 23-19,-32-26-100,32 26-43,-14-20-9,14 20-13,-3-20-10</inkml:trace>
  <inkml:trace contextRef="#ctx0" brushRef="#br1" timeOffset="22">14116-3039 356,'0'0'176,"-16"-3"-16,16 3-67,0 0-39,0 0-5,0 0-13,0 0-11,0 0-6,2 13-5,-2-13-1,26 9-5,-11-9-2,5 0-2,6 0-1,0 0-1,2 0 0,4-5-2,-3-1 1,0-2-1,-3 5 0,-1-7-2,-1 9-6,-9-7-12,16 14-57,-31-6-97,30 0 3,-30 0-21,21-3-5</inkml:trace>
  <inkml:trace contextRef="#ctx0" brushRef="#br1" timeOffset="23">14810-3125 342,'0'0'168,"0"0"-1,0 0-53,0 0-67,-17 2-8,17 17-12,0-19-8,-20 36-7,5-12 6,6 8-7,-8 0 3,2 7-7,-3 0 3,3 5-5,-5 3 2,2-3-1,3 3-5,-3-2 2,4 1-2,2-2 1,-1-5-1,2 0 1,0-6-2,2-1 0,1-7 0,2-5 0,6-20 0,-10 19 0,10-19 0,0 0 0,0 0 0,0 0 0,1-25 0,8-1 0,4 0 0,2-5 0,4-3 0,5 1 0,1-6 0,6 6 0,-3 2 0,5-1 0,2 6 0,-2 6 0,-1 1 0,-2 3 0,-2 6 0,-1 4 0,-4 6 0,-5 0 0,-18 0 0,22 16 0,-22-16 0,5 28 0,-5-7 0,-6-2 0,-6 1 0,-4-1 0,-5 0 0,0-5 0,-1 3 0,-3-3 0,0-1 0,0-1 0,1-7 0,4 2 0,2-7 0,18 0 0,-27 0 0,27 0 0,-16 0 0,16 0 0,0 0 0,0 0 0,0 0 0,0 0 0,0 0 0,0 13 0,0-13 0,13 21 0,-13-21 0,24 31 0,-7-13 0,-2 2 0,3-1 0,0 3 0,2-1 0,-1-3 0,0 2 0,1-1 0,-2-6 0,-18-13 0,28 20 0,-28-20 0,22 13 0,-22-13 0,0 0 0,0 0 0,0 0 0,0 0 0,0 0-44,0 0-129,0 0-2,-11-20-15,11 20-9,-7-30-12</inkml:trace>
  <inkml:trace contextRef="#ctx0" brushRef="#br1" timeOffset="24">15185-2760 390,'0'0'169,"0"0"-4,23 7-104,-23-7-7,0 0-11,-10 19-13,10 1-6,-7-1-8,4 7-2,-5-2-4,2 8-1,0-4-4,-1 11 1,-1-6-2,2 5 0,-1-5-2,2-1 1,-3 0-2,2-5 0,2-3 0,-1-3 1,5-21-1,-9 23 0,9-23 0,0 0 0,0 0 2,0 0-1,0-16-2,0 1 0,9-10 0,0 0 0,5-7 0,-2-1 0,2 4 0,1-4 0,1 4 0,4 1 0,0-3 0,-1 7 0,4 2 0,0 4 0,1-1 0,2 4 0,-2 0 0,0 6 0,-2 2 0,0 7 0,-7 0 0,-15 0 0,24 7 0,-24-7 0,7 29 0,-7-9 0,0 3 0,-2-6 0,-3 10 0,-5 5 0,4-5 0,-3 3 0,-2 4 0,2-2 0,-1 1 0,2-7 0,-3-1 0,5-5 0,-1-6 0,7-14 0,-7 19 0,7-19 0,0 0 0,0 0 0,0-13 0,0 13 0,14-33 0,-3 10 0,1-5 0,2 1 0,2-5 0,6 0 0,2 0 0,-1-1 0,6 4 0,-1 1 0,1 6 0,1 2 0,2 3 0,-5 4 0,-1 7 0,-1-2 0,-3 8 0,-3 0 0,-2 8 0,-17-8 0,21 25 0,-15-11 0,-1 3 0,-4 5 0,-1 2 0,0 2 0,0-2 0,-3 4 0,-2-2 0,0 2 0,-3 2 0,3-3 0,-1 1 0,4 0 0,-3-7 0,3 0 0,2-3 0,-3 1 0,3-19 0,0 21 0,0-21 0,0 0 0,0 13 0,0-13 0,0 0 0,0 0-145,0 0-31,-15-8-13,15 8-12,-13-36-18</inkml:trace>
  <inkml:trace contextRef="#ctx0" brushRef="#br1" timeOffset="25">7822-1670 261,'-8'-18'175,"8"18"-10,-4-32-56,13 32-33,-13-18-15,14 18-17,-10-10-13,15 5-10,-15 5-5,32-17-3,-14 6-3,8 5-3,4-4-2,2 4-1,1-1-1,5 4 0,3 3 0,3 0 0,3 0-1,-1 3-1,-2 1 0,2 5 0,-2-3 0,-6 6-1,-5-2 0,-4 5 1,-8 0-1,-2-1 1,-6 3-1,-6 8 1,-3-4 0,-3 6 2,-1 3-3,0-1 0,-11 2 0,-3 1 0,-4 2 0,-3-1 0,-3 3 0,-3-7 0,-5 0 0,2-1 0,-4-5 0,-2 0 0,3-4 0,-4-1 0,1-5 0,1-1 0,-3-3 0,2-1 0,2-2 0,1-3 0,2-3 0,2 0 0,6 0 0,2-3 0,6-4 0,15 7 0,-17-12 0,17 12 0,0 0-8,0-21-10,17 29-69,-17-8-87,26 0 1,-8-7-20,8 7-5</inkml:trace>
  <inkml:trace contextRef="#ctx0" brushRef="#br1" timeOffset="26">8108-1735 101,'0'0'156,"1"-13"1,-1 13-46,22-9-20,-27-11-12,13 23-18,-8-3-13,0 0-9,-7-7-9,7 7-6,0 0-6,-1 13-4,1-13-5,-17 38-1,8-16-2,5 10 2,-7 4-4,3 2 2,0 6-3,3 0 0,-3-3-1,5-1 1,-4-1-2,2-1 2,-1-6-3,1-6 2,-2-1-2,1-9 2,6-16-1,-11 23 0,11-23 0,0 0 0,0 0-1,0 0-2,0 0-8,-13-18-20,25 15-130,-12 3-16,0-25-1,0 7-22,0 18 3</inkml:trace>
  <inkml:trace contextRef="#ctx0" brushRef="#br1" timeOffset="27">8718-1372 348,'0'0'179,"-6"-17"-13,6 17-56,-18-6-47,18 6-12,0 0-18,0 0-11,0 0-5,0 0-4,4 6-3,-4-6-3,13 20-3,-13-20-4,21 27 0,-8-9 0,4-4 0,3 6 0,-5-2 0,3 2 0,-2-1 0,0 2 0,0-4 0,-2 2 0,-1-4 0,-2 4 0,-11-19 0,17 26 0,-17-26 0,12 21 0,-12-21 0,0 0 0,9 17 0,-9-17 0,0 0 0,0 0 0,0 0 0,0 0 0,0 0-12,0 0-147,8-12-20,-8 12-7,0-18-18,0 18-7</inkml:trace>
  <inkml:trace contextRef="#ctx0" brushRef="#br1" timeOffset="28">8680-1070 228,'0'0'161,"0"0"8,0 0-70,0 0-12,0 0-20,-11-16-19,11 16-15,0 0-5,0 0-1,5-18-14,-5 18 1,0 0-8,0 0 5,8-21-9,-8 21 6,0 0-8,0 0 3,0 0 0,0 0 2,0 0-3,0 0-4,0 0 2,0 0-2,0 0 2,0 0-3,-14 9 7,14-9-6,-18 21 5,18-21-2,-17 19 3,17-19-3,-18 17 4,18-17-5,0 0 0,0 0 0,-17 15 0,17-15 0,0 0 0,0 0 0,0 0 0,8-13 0,-8 13 0,21-26 0,-6 7 0,5 4 0,4-9 0,-1 5 0,5-2 0,0-1 0,2 0 0,1 0 0,2 2 0,2-3 0,-4 2 0,1 3 0,-3-3 0,-5 2 0,-4 4 0,-5 5 0,-15 10 0,0 0 0,22-1-33,-22 1-138,0 0-3,-13 0-13,13 0-13,0 0-13</inkml:trace>
  <inkml:trace contextRef="#ctx0" brushRef="#br2" timeOffset="29">-1-46 481,'0'0'176,"-3"-24"-12,-10-2-108,29 22-15,-12-13-12,24 7-11,-8-6-10,13 4 3,1-4-7,8 3 6,-2-2-9,8 7 5,-1-1-6,1 4 5,-4 3-3,3 2-3,-2 7 5,-1 5-6,-4 5 6,-2 3-6,-1 2 6,-5 1-6,-3 5 5,-1-1 0,-9 2-3,-6 3 0,-9 6 0,-4 1 0,0 1 0,-16 5 0,-4 0 0,-5 2 0,-5-3 0,-4-1 0,-3-4 0,-5-1 0,0-6 0,-2-1 0,-1-12 0,-5 0 0,3-6 0,-1-5 0,2-7 0,7-1 0,2-6 0,7-3 0,6-3 0,7-9 0,17 21-20,-19-39-86,19 39-66,7-22-10,13 13-11,-2-4-15</inkml:trace>
  <inkml:trace contextRef="#ctx0" brushRef="#br2" timeOffset="30">408-145 334,'0'0'170,"0"0"-1,0 0-84,0 0-15,0 0-24,0 0-12,0 0-8,0 0-8,0 10-3,0-10-6,-11 34 0,0-10-5,3 3 2,-5 11-3,2 1 1,0 0-3,-1 6 3,2 0-3,0 0 3,0 0-5,-1-4 4,2-6-3,3-6 1,-1-6-1,2-5 1,5-18-1,-8 17-3,8-17-7,0 0-30,0 0-126,-4-17-11,4 17-7,-2-27-18,2 27-3</inkml:trace>
  <inkml:trace contextRef="#ctx0" brushRef="#br2" timeOffset="31">2051 97 269,'0'0'176,"0"0"-8,-17-6-68,28 12-17,-17-12-23,6 6-18,0 0-10,7 2-7,-7-2-8,0 0-5,24 0-4,-4 0-2,0 0-2,6 0-1,4-2-1,-3-5-1,3 4-1,2 1 0,-6 2 1,-1-4-1,0 1 1,-5-2-2,1 4-1,-5-3-4,4 4-6,-20 0-20,32 0-62,-32 0-77,0 0-8,0 0-11,0 0-13</inkml:trace>
  <inkml:trace contextRef="#ctx0" brushRef="#br2" timeOffset="32">2293-83 284,'0'0'172,"0"0"-3,0 0-58,-23 0-39,33 6-19,-10-6-18,0 0-9,0 16-7,0 0-2,0 0-5,0 7-2,-5-2-4,-3 10 0,3-2-3,-2 3 1,1 0-2,1 1 1,4 3-1,-5-8 0,4 2-2,-2-9 2,4 1-1,0-4 0,0-18-1,-5 19 1,5-19-3,0 0-2,0 0-7,0 0-30,5-12-128,-5-9-5,12 8-12,-9-14-16,8 4-3</inkml:trace>
  <inkml:trace contextRef="#ctx0" brushRef="#br2" timeOffset="33">2708-210 513,'0'-23'169,"0"7"-7,31 16-118,-24-16-13,26 16-12,-3-7-7,8 7-3,-3-3-1,7 3-1,-4 0 0,7 7-2,-7 1-2,6 6-3,-6-1 6,1 4-7,-1 0 5,-5 4-6,-1 2 6,-7 4-7,0-3 7,-10 3-3,-2-2 0,-6 8 0,-5 2-1,-2 2 3,-4 3-4,-4 3 4,-11 0-3,1 2 2,-1 0-2,-1-6 3,-6-1-3,-3-5 2,2 0-2,-5-3 3,0-9-3,0-2 2,-1-7 0,-2-3-2,4-4 0,2-5 0,-3-5 0,6-4 0,1-1 0,0-3 0,6 5 0,1-4-2,18 12-39,-25-7-131,25 7-4,0 0-14,0-19-13,0 19-10</inkml:trace>
  <inkml:trace contextRef="#ctx0" brushRef="#br2" timeOffset="34">3027-135 317,'0'0'170,"12"-20"-21,2 30-45,-27-18-24,17 21-32,-13-13-12,9 0-10,-8 18-8,8 0-3,0-18-5,-6 37 1,0-16-6,5 6 1,-4-1-3,3 6 2,-5-4-4,2 2 2,-1 3-3,-1-3 2,-1-2-1,2-2 0,0-4-1,0-1-2,1-3-4,5-18-8,0 34-40,0-34-117,0 0-3,-18-4-13,18 4-13,-3-36-3</inkml:trace>
  <inkml:trace contextRef="#ctx0" brushRef="#br2" timeOffset="35">4051 41 397,'7'-18'176,"-7"18"-28,-6-23-69,6 23-15,0 0-21,0 0-13,-24-24-12,24 24-5,-34-9-5,10 7-2,-2 2-2,-1 0-2,1 0-1,2 8 0,-3 0-1,5 0 1,6 3-1,16-11 0,-16 20 0,16-20 0,0 19 1,0-19 0,25 28-1,-5-7 0,1-2 0,2 5 1,2 1-3,-2 8 3,-8 0-3,2 1 4,-10 2-2,-5-1 2,-2 1-1,-6-3 2,-8-3-1,1-4 2,-7-3-2,0-7 1,-4-4-1,4-7 0,-5-5-1,2-8 0,0-10 1,-1-3-2,1-5 1,2 0-1,3 3-2,3 0-4,15 23-9,-24-36-21,36 36-118,-12 0-21,0 0-8,15-14-15,8 14-3</inkml:trace>
  <inkml:trace contextRef="#ctx0" brushRef="#br2" timeOffset="36">4219 152 361,'0'0'180,"0"0"-11,4-33-46,-4 33-69,0 0-11,0 14-16,0-14-11,0 27-3,-11-8-3,5 10-1,-1-3-3,2 9 0,-2-4-3,1 0 0,4 3-3,-3-6 0,3-4 0,2-6 0,-5 3 0,5-21-2,-3 19-8,3-19-14,0 0-48,0 0-102,0 0-1,-5-19-17,5-6-9</inkml:trace>
  <inkml:trace contextRef="#ctx0" brushRef="#br2" timeOffset="37">4250-117 540,'0'0'165,"0"-22"1,0 22-130,0 0-9,0 0-15,0 0-15,0 0-21,24 21-137,-24-21-2,13 22-17,-13-22-6,15 23-13</inkml:trace>
  <inkml:trace contextRef="#ctx0" brushRef="#br2" timeOffset="38">4515 53 415,'0'0'163,"0"0"-3,13 28-99,-26-21-17,13 24-12,-16-6-11,13 10-1,-10-4-4,8 7-1,-2-7-4,1 2-1,1-4-5,5-3 0,-1-7-1,1-19 0,0 20-2,0-20 1,0 0-1,0-10-1,5-8 2,2-7-2,5-1 0,2-9-1,6 0 1,5 0-2,6 1 3,0-4-3,3 12 2,3 2-2,-5 4 1,0 6-1,-5 6 1,-1 5 0,-3 3-1,-3 7 1,-7 6 0,1 5 2,-2 3-2,-4 4 2,-3 1 0,-1 5 1,-4 2-2,0 0 1,0 0 0,-4 0 0,-1 0-1,2-8 1,-1-2-2,1-3 0,3-20-1,-3 19-2,3-19-3,0 0-7,3 20-27,-15-20-129,12 0-3,0-17-13,0 17-12,2-33-7</inkml:trace>
  <inkml:trace contextRef="#ctx0" brushRef="#br2" timeOffset="39">5351-239 389,'0'0'170,"-12"21"-9,16 5-84,-22-26-20,18 30-18,-18-19-12,13 22-8,-10-9-3,2 9-1,-4 4-6,5 2 0,-2 1-4,7 6 1,-1 2-4,4-1 2,2-7-3,2 3 1,3-4-1,8-6 2,2 2-3,5-12 2,-1-3-2,4-5 1,5-3 0,0-10 1,0-2-2,5 0 1,-4-10 1,4-7-2,1-2 2,-2-7-2,-3-2 0,-1-5 0,1-6 0,-4-6 0,-2 1 0,-3-3-2,-1 2 4,-8-5-2,1 2 0,-3 3 0,-7 0-2,0 1 4,0 4-4,-6 8 4,-5-2-2,-1 10 0,-2 2 0,-4 4 0,-5 11 0,-1 0 0,-3 7 0,-3 0-2,4 7-7,-12 0-13,24 28-79,-16-19-70,10 9-8,-7-4-12,15 1-13</inkml:trace>
  <inkml:trace contextRef="#ctx0" brushRef="#br2" timeOffset="40">5261 51 438,'0'0'173,"0"0"-5,20 11-101,-20-11-16,20 0-14,-20 0-15,38-4-7,-11-1-4,8 0-4,-4 0-3,1 1 0,-4 0-3,-1 2-2,-4 2-8,-23 0-22,37-1-135,-37 1-6,0 0-12,0 0-12,0 0-11</inkml:trace>
  <inkml:trace contextRef="#ctx0" brushRef="#br2" timeOffset="41">817 370 396,'0'0'176,"0"0"-12,30 16-91,-30-16-15,0 0-18,0 0-15,13 23-6,-13-23-6,14 35-2,-7-16-3,6 5 0,-4 2-3,6 3 1,-1-2-2,0 3 0,2-4-3,-2 0-1,-1 0 5,1-6-6,-3-1 5,-11-19-6,18 26 5,-18-26-5,0 0 3,0 0-9,3 13-19,-17-23-116,14 10-35,-19-15-7,19 15-17,-27-16-6</inkml:trace>
  <inkml:trace contextRef="#ctx0" brushRef="#br2" timeOffset="42">688 794 410,'0'0'165,"0"0"1,20 0-105,-20-26-17,15 17-5,-9-13-18,20 9 2,-8-13-10,8 6 2,-1-6-10,6 2 5,2-5-4,3-1-5,-2 0 2,-1-1-4,-1 3-2,-8-4-13,12 26-70,-23-19-83,2 12-4,-9-1-16,-6 14-10</inkml:trace>
  <inkml:trace contextRef="#ctx0" brushRef="#br2" timeOffset="43">1354 282 313,'0'0'175,"0"0"-9,-7-9-64,19 18-33,-12-9-18,0 0-17,0 0-10,32 0-5,-32 0-5,30 0-3,-12 0-4,5-3-3,1-3-2,-4-1-8,11 7-28,-31 0-133,31-5-6,-31 5-12,21-13-13,-21 13-9</inkml:trace>
  <inkml:trace contextRef="#ctx0" brushRef="#br2" timeOffset="44">1354 79 527,'0'0'170,"-9"-26"-34,18 35-78,-9-9-14,0 0-17,0 0-12,0 0-2,22-4-4,-7 4-2,3-3-2,2 1-2,4 0-1,-4-3-3,5 5-6,-7-13-22,20 13-140,-38 0-4,32 0-13,-32 0-11,0 0-12</inkml:trace>
  <inkml:trace contextRef="#ctx0" brushRef="#br2" timeOffset="45">6135 72 283,'0'0'170,"0"0"-4,0 0-67,0 0-23,0 0-23,0 0-16,12 0-8,-12 0-7,24 0-5,-10 0-5,10 0-5,-4 0-3,5 3-2,3-3-2,0 0-3,0 0-9,-10-3-22,22 3-118,-24 0-16,4 0-14,-20 0-10,18 0-10</inkml:trace>
  <inkml:trace contextRef="#ctx0" brushRef="#br2" timeOffset="46">6160 308 242,'0'0'168,"0"0"-4,-25 0-63,37 10-22,-12-10-20,0 0-20,0 0-9,0 0-7,18-9-5,0 9-7,-18 0-3,35-9-3,-12 1-1,3 5-3,-5 0 0,3-4 0,0 7-4,-3-6-9,10 9-34,-31-3-118,27 0-5,-27 0-12,29 0-13</inkml:trace>
  <inkml:trace contextRef="#ctx0" brushRef="#br2" timeOffset="47">6923 189 357,'0'0'172,"0"0"-9,-11-14-81,22 22-22,-11-8-20,0 0-10,16 0-10,2 0-5,-18 0-4,33 1-4,-13-1-1,8 0-2,0 0-1,7 0-1,-2 0-1,0-1 0,3-3 0,-4 4 0,-6-4-1,0 4 1,-9-5 0,-1 5 0,-16 0-1,19-7 0,-19 7-4,0 0-6,16-3-19,-22-17-57,6 20-81,0 0-7,0 0-15,-26-16-7</inkml:trace>
  <inkml:trace contextRef="#ctx0" brushRef="#br2" timeOffset="48">7114-11 229,'0'0'166,"0"0"1,0 13-53,0-13-44,0 0-10,0 0-20,0 25-9,0-25-9,-9 31-3,0-9-6,8 9-2,-12-6-4,8 9 0,-3-3-4,2 4 3,-1-2-3,5-1 1,-1-5-2,3 3 1,0-10-2,0-2 2,0-18-2,0 22 0,0-22-3,0 0-4,0 0-21,0 0-136,0-9-4,0-8-16,0 3-11,0-6-13</inkml:trace>
  <inkml:trace contextRef="#ctx0" brushRef="#br2" timeOffset="49">7874-153 252,'0'0'163,"0"0"-17,0 0-32,0-18-30,12 28-27,-12-10-17,0 0-11,-7 18-6,7-2-4,0-16-5,-14 40-3,1-16-4,3 2 0,0 5-4,1-5 2,1 2-2,1-4 0,1-2-3,4-5 2,2-17-1,0 19 1,0-19-1,0 0 0,15-11 1,-15 11-1,23-26 0,-8 8-1,3 1 1,2 2-1,-1 5 1,1 0-2,0 7 1,0 3-1,1 0 1,-2 7 0,2 5-1,-5 4 1,1 4-1,-3 2 2,-1 1-1,-4 7 2,-6-1-1,-3 6 2,-2-3-1,-10 1 2,-7 0-2,-4 1 2,-4-10-2,-2 2 1,-5-10-2,3 1 1,-3-11-2,3 1 1,-4-7 1,3 0-2,2-7 0,0 1-2,7-1-5,-1-11-14,24 18-67,0 0-84,-11-18-5,11-1-15,0 19-10</inkml:trace>
  <inkml:trace contextRef="#ctx0" brushRef="#br2" timeOffset="50">7903-118 478,'0'0'175,"0"0"-28,-17-14-86,17 14-12,0 0-16,16 4-13,-16-4-5,22 0-3,-4 0-4,5 0-1,3-4-3,1 1 1,0-2-2,3 2-1,-2-3 0,1 2 0,-1-4-2,-2 3 0,2 0-5,-4-6-3,9 11-38,-33 0-125,33-5-9,-33 5-10,28-10-16,-28 10-4</inkml:trace>
  <inkml:trace contextRef="#ctx0" brushRef="#br2" timeOffset="51">8566-257 421,'0'0'174,"0"0"-19,17 18-89,-29-18-14,12 23-18,-9-6-4,7 15-11,-10-5 2,6 13-11,-8 3 2,4 3-7,-4 0-1,2 7 2,-2-2-5,2-1 3,3-5-4,-1-3 2,2-6-2,2-7 2,3-7-3,3-22 1,-5 20-3,5-20-3,0 0-8,-6-13-13,6 13-32,0 0-110,-1-19-4,1-5-14,4 9-9</inkml:trace>
  <inkml:trace contextRef="#ctx0" brushRef="#br2" timeOffset="52">8819-17 499,'0'0'167,"0"0"-2,0 20-119,-28-16-10,14 16-10,-17-8-10,8 7-1,-13-2-5,6 2 0,-4-2-4,3-1 0,5-4-2,2-2 1,4-3-3,20-7 1,-27 14 0,27-14 1,0 0-4,-12 26 0,12-26 0,1 26 0,-1-26 0,26 24 0,-8-13 0,8 1 0,-2-2 0,5-2 0,-2 0 0,-3 2 0,-1-6 0,-5 0 0,-18-4 0,24 14 0,-24-14 0,0 0 0,0 0 0,0 0 0,0 0-29,0 0-129,0 0-18,0 0-9,0 0-13,-9-18-9</inkml:trace>
  <inkml:trace contextRef="#ctx0" brushRef="#br2" timeOffset="53">8956-38 429,'0'0'170,"0"0"-1,10 9-93,-21-9-24,11 12-15,0-12-16,-12 37-4,0-18-6,7 13 0,-7-2-4,3 13 1,-4-4-5,5 6 3,-2-4-5,3-1 2,0-3-1,2 3-2,2-14 0,-1-3 0,2-6 0,2-17 0,0 0 0,0 0 0,0 0 0,6-10 0,0-15 0,3-2 0,3-5 0,5-4 0,1 3 0,2 1 0,1 3 0,3-3 0,2 6 0,4 5 0,-2 2 0,-1 0 0,4 5 0,-2 1 0,-3 1 0,-3 7 0,-4 4 0,-2 1 0,-17 0 0,20 13 0,-20-13 0,12 26 0,-12-7 0,1 3 0,-1 2 0,0 2 0,-1 6 0,-8-4 0,1 3 0,-2 0 0,1-3 0,-2-1 0,2-4 0,2-7 0,7-16 0,-8 23 0,8-23 0,0 0 0,0 0 0,0-13 0,7-5 0,4 0 0,3-14 0,4 5 0,3-8 0,2 0 0,5 2 0,3-2 0,-1 2 0,2 1 0,-3 8 0,1 3 0,-6 4 0,2 6 0,-6 6 0,-1 2 0,-4 3 0,-15 0 0,26 19 0,-20-2 0,3 4 0,-8 6 0,0 2 0,-1 4 0,0 0 0,-2 2 0,-7 0 0,6 0 0,-3-4 0,-2-11 0,11 19-127,-3-39-50,-5 25-4,5-25-19,-17 0-11</inkml:trace>
  <inkml:trace contextRef="#ctx0" brushRef="#br2" timeOffset="54">12410-145 481,'0'0'169,"0"0"1,0 0-117,0 0-15,16 10-7,-16-10-10,30 0-7,-10 0-3,7 0-5,2 0-5,2-5-12,9 5-24,-22-3-126,19-3-14,-11 0-4,1 0-20,-10-4 0</inkml:trace>
  <inkml:trace contextRef="#ctx0" brushRef="#br2" timeOffset="55">13073-46 456,'0'0'172,"0"0"-27,7-17-82,18 17-11,-25 0-17,27 0-11,-27 0-8,38-7-5,-16 0-5,5 4-3,-2-1-1,-1-1-6,3 1-6,-10-7-22,20 14-78,-37-3-55,31 0-14,-31 0-8,18-8-15</inkml:trace>
  <inkml:trace contextRef="#ctx0" brushRef="#br2" timeOffset="56">13297-257 430,'0'0'161,"0"0"3,-37 1-99,37 25-20,-13-14-12,13 16-11,-14-4 0,7 10-8,-6 2 1,7 3-7,-4-5-3,2 9 1,2-8-4,3 4 2,-3-3-3,3-8 0,2-3-3,0-7-1,1-1-11,0-17-21,14 6-121,-14-6-15,14-16-10,-9-13-14,12 0-7</inkml:trace>
  <inkml:trace contextRef="#ctx0" brushRef="#br2" timeOffset="57">13839-486 380,'0'0'169,"0"0"-14,18 26-86,-35-23-17,17 28-12,-20-13-13,13 15-4,-14-5-1,5 15-8,-6-11 0,4 9-6,-3-4 2,4-1-8,2-5 5,0 2-6,5-9 0,1 0 2,2-7-2,7-17 1,-3 23-1,3-23 0,0 0 0,9 3-1,-9-3 1,33-3-1,-10-3 1,9-5-1,1 1 0,5 1 1,1-1-1,-2 5 0,0-1 0,0-1-2,-6 7-4,-7-7-8,5 7-24,-29 0-126,15 0-11,-15 0-6,0 0-20,16-12 3</inkml:trace>
  <inkml:trace contextRef="#ctx0" brushRef="#br2" timeOffset="58">14059-288 453,'-5'10'172,"5"-10"-11,-10 43-101,-6-38-21,16 28-8,-16-10-7,9 11-10,-10-7 3,7 11-7,-8-8-2,4 9 1,-4-4-5,3 2 1,1-6-4,2 3 1,0-7-2,0-1 1,6-2-1,0-10 1,6-14-5,0 0-7,0 26-21,0-26-125,0-14-16,1-10-9,16 6-16,-5-14-7</inkml:trace>
  <inkml:trace contextRef="#ctx0" brushRef="#br2" timeOffset="59">10554-257 392,'-16'1'171,"16"-1"-12,-22 33-59,-3-28-61,22 19-7,-18-10-8,12 17-7,-10-4-1,10 8-3,-8-2-2,11 9 2,-8-3-6,13 6 2,-4-3-5,5 2 2,0-6-4,6 0 2,8-3-2,-1-12 0,3-3-2,3-5 0,-2-11 0,2-4 0,-1-3 0,0-11 0,1-5 0,-5-3 0,6-7 0,-2-7 0,3-2 0,1-8 0,0 2 0,2-3 0,-4 2 0,-1 0 0,-5 1 0,-7 5 0,-4-1 0,-3 10 0,-7 1 0,-5 11 0,-3-3 0,-3 8 0,-1 7 0,1-1 0,0 7 0,0 0 0,3 7 0,-3-1 0,18-6-12,-28 13-24,30 8-132,-2-21-6,0 27-11,0-27-12,0 33-8</inkml:trace>
  <inkml:trace contextRef="#ctx0" brushRef="#br2" timeOffset="60">10307-429 412,'0'0'169,"0"0"-12,0 30-92,-21-27-16,18 24-11,-22-8-11,10 20-9,-13-7 2,8 14-8,-13-3 2,5 12-6,0 0 2,2 6-4,3-1 1,5 0-1,3-1-5,6-2 3,6-5-4,3-9 0,0-9 0,1-6 0,8-10-5,-9-18-6,26 12-27,-26-12-130,6-18-6,-1-17-9,10 2-17,-9-10-6</inkml:trace>
  <inkml:trace contextRef="#ctx0" brushRef="#br2" timeOffset="61">11003 179 633,'0'0'179,"0"0"-4,0 0-144,2-23-26,-2 23-5,0 0 0,0 0 0,12-16 0,-12 16 0,0 0 0,1-20 0,-1 20-76,0 0-100,23 0-6,-23 0-13,0 0-15</inkml:trace>
  <inkml:trace contextRef="#ctx0" brushRef="#br2" timeOffset="62">11406-330 428,'0'0'163,"0"0"2,0 0-95,20 21-27,-20-21-5,13 44-18,-4-18-2,8 6-9,-6-3 4,4 9-7,-4-7 3,2 8-6,-5-4-1,2 3 2,-8 0-2,2 0 3,-4-3-3,0 1 1,-6-7 0,-4 2 0,-4-11-1,2 0 1,-8-9 0,0-3-1,-1-8-1,0 0 0,0-13 1,1-7-2,1-5 0,1-3 0,8 1 0,1-5 0,6 5 0,0 2 0,3 1 0,0 5 0,9 5 0,-9 14 0,26-31 0,-7 20 0,1 0 0,7-3 0,-1 3 0,5-3 0,0-2 0,-1 0 0,-2-7 0,-4 2 0,-4-4 0,-6-1 0,-7 0 0,-3 4 0,-4-4 0,-6 7 0,6 19 0,-31-27 0,10 18 0,-1 7 0,1 2 0,0 0 0,4 5-18,-5-5-41,22 0-105,-15 19-13,15-19-4,-2 20-21,2-4-6</inkml:trace>
  <inkml:trace contextRef="#ctx0" brushRef="#br2" timeOffset="63">11828-438 513,'0'0'168,"12"30"1,-12-30-111,23 31-29,-21-10-5,17 14-11,-8-2 0,2 9-5,-6 0 2,0 4-5,-5 3 2,-2 3-4,-2-1 0,-9-2-3,-3 2 0,-3-1 0,-3-5 0,-1 0 0,-3-4 0,1-7 0,0-4 0,-1-8 0,15 9-57,-12-27-114,21-4-6,-29 0-13,29 0-14,-19-18-11</inkml:trace>
  <inkml:trace contextRef="#ctx0" brushRef="#br2" timeOffset="64">12387 58 475,'0'0'171,"-8"21"-43,-4-29-62,24 16-14,-12-8-17,19 0-9,-19 0-8,27 0-6,-27 0-5,33 0-3,-15 1-7,1-1-21,24 0-139,-18-1-7,6 1-13,-2-8-11,6 4-11</inkml:trace>
  <inkml:trace contextRef="#ctx0" brushRef="#br2" timeOffset="65">14441-473 396,'0'0'166,"9"18"-1,-23-16-103,19 33-1,-23-20-18,15 20-9,-17-5-6,11 11-9,-11-9-1,4 12-9,-4-5-1,5 0-5,-3 0 1,1-5-3,2-1 0,1-2 0,1-5-1,1-7 1,2 0-3,10-19-2,-12 26-6,12-26-12,0 0-34,0 0-113,0 0-7,10-17-9,11 1-15,-2-13 4</inkml:trace>
  <inkml:trace contextRef="#ctx0" brushRef="#br2" timeOffset="66">14576-192 458,'0'0'178,"0"0"-8,0 0-102,0 18-25,-27-15-12,10 15-11,-13-5-8,3 5 0,-7-9-5,3 8-1,-3-5-1,5-1-1,3-1-2,5-1 0,3-7-1,18-2 1,-19 14-2,19-14 2,0 0-2,-5 19 0,5-19 0,0 0 0,15 16 0,-15-16 0,30 18 0,-10-11 0,-1 0 0,4-1 0,-1 0 0,-3-1 0,-1 0 0,-18-5 0,26 7 0,-26-7 0,17 4 0,-17-4 0,0 0 0,0 0-29,15 18-101,-15-18-45,0 0-8,0 0-13,0 0-11</inkml:trace>
  <inkml:trace contextRef="#ctx0" brushRef="#br2" timeOffset="67">14779-257 525,'0'0'161,"1"11"-37,-9-11-81,8 20-6,-10-12-8,9 16-8,-16-8-4,11 13-3,-10-2-2,6 1-4,-5-4-1,4 4 1,-2-2-4,5 5 1,0-11-2,-1 3 2,5-2-5,0-7 0,4-14 0,-4 18 0,4-18 0,0 0 0,0 0 0,18-23 0,-5 6 0,3-6 0,1 2 0,4-6 0,-1 3 0,1-4 0,3 5 0,-4 2 0,4 0 0,-3 3 0,-1-2 0,1 8 0,-4-1 0,1 9-2,-18 4 2,27-6 0,-27 6 0,19 3 0,-19-3 2,7 21-2,-7-4 0,0 0 0,0 2 0,-2 5 0,-3 0 0,1-4 0,-2 6 0,0-5 0,0 0 0,0-1 0,0-1 0,6-19 0,-8 22 0,8-22 0,0 0 0,-7 21 0,7-21 0,0 0 0,0 0 0,3-14 0,-3 14 0,20-33 0,-8 14 0,6-5 0,2-3 0,4 1 0,3-1 0,2-1 0,0 3 0,1 3 0,1-4 0,-3 12 0,-2 0-2,-4 4 0,-2 4-1,-20 6 3,26 0 3,-26 0-1,15 16 0,-15-16-2,5 27 0,-5-13 0,0 6 0,0-4 0,-6 5 0,1 2 0,-1-2 0,1 7 0,2-7 0,0 4 0,-3-1 0,3-3 0,0 0 0,3-4 0,0-2 0,0-15 0,14 30-137,-14-30-39,0 0-9,4-11-14,-4 11-14</inkml:trace>
  <inkml:trace contextRef="#ctx0" brushRef="#br2" timeOffset="68">4007 1437 232,'18'-18'166,"-18"18"6,0-27-87,13 27-1,-23-12-18,10 12-17,0 0-7,0 0-8,-29 0-12,29 0-7,-37 12-3,13 2-2,-1 0-4,-4 10 2,-1-4-4,4 8 2,-6 2-3,7 2-1,0 1 3,5 3-5,8-1 0,5-1 0,7-7 0,0 4 0,14-6 0,5-9 0,8-3 0,2-3 0,4-3-9,-7-13-32,30 5-133,-24-17-2,3 7-15,-5-11-7,6 4-12</inkml:trace>
  <inkml:trace contextRef="#ctx0" brushRef="#br2" timeOffset="69">4224 1516 392,'-10'-14'173,"10"14"-1,-27-5-66,25 19-56,-24-9-12,16 16-17,-5 3-4,3 2-9,-2 2 5,4 5-8,8-2 4,2 4-7,0-6 5,6 3-4,9-11-2,9-2 2,7-12-3,0-2 3,4-5-3,1-12 0,2-12 0,-4-8 0,-3-4 0,-6-8 0,-7-2 0,-9 0 0,-6 1 0,-3 1 0,-9 5 0,-12 11 0,-2 9 0,-6 6 0,0 10 0,2 3 0,1 7-2,2 7 0,6 2-4,18-16-2,-15 37-14,15-37-17,5 41-83,-5-41-57,21 30 1,-21-30-21,39 21 4</inkml:trace>
  <inkml:trace contextRef="#ctx0" brushRef="#br2" timeOffset="70">4879 1406 523,'0'-20'172,"0"20"1,-38-21-124,38 21-10,-26 3-18,26-3-10,-36 18-3,18 2-2,1-1-4,5 3 0,1 2-1,9 2 1,2 0-2,0-1 1,14-5-1,7 2-1,1-2 5,5-1-6,-3 0 5,-3-2-5,-3 2 7,-5-3-5,-10 2 6,-3 0-6,-8-2 0,-10 1 0,-8-4 0,-1 0 0,-5-4 0,-6-4 0,5-5 0,1 0 0,3-9 0,2-3 0,9 2 0,0-9-10,18 19-53,-6-20-111,6 20-9,6-21-8,10 13-18</inkml:trace>
  <inkml:trace contextRef="#ctx0" brushRef="#br2" timeOffset="71">5334 1229 562,'-15'-11'169,"3"33"-26,-12-16-106,22 22-4,-18-7-14,10 12-5,-5-2-3,4 12 0,-2-5-4,5 7-2,0-1 1,2-3-5,3 3 2,3-6-3,0-3 2,6-4-2,7-4 0,6-7 0,4-10 0,4-9 0,5-1 0,4-5 0,3-9 0,1-11 0,2-3 0,-4-2 0,-3-4 0,-3-5 0,-2-1 0,-6-8 0,-4-1 0,-8-3 0,-10-1 0,-2 2 0,-2-1 0,-10 13 0,-8 0 0,-4 6 0,-3 9 0,-2 9 0,2 9 0,-5 2 0,2 8-7,-7-4-45,18 19-119,-9 0-8,12 8-11,-5-2-13,9 3-6</inkml:trace>
  <inkml:trace contextRef="#ctx0" brushRef="#br2" timeOffset="72">5236 1464 528,'0'0'170,"-5"21"3,5-21-121,18 0-27,-18 0-4,39 0-11,-13 0-3,5 0-4,2 0-18,-33 0-152,39-15-2,-22 4-16,-17 11-11,18-12-13</inkml:trace>
  <inkml:trace contextRef="#ctx0" brushRef="#br2" timeOffset="73">5905 1705 392,'0'0'174,"0"0"-2,33 14-93,-33-23-20,36 9-16,-36 0-17,41 0-9,-18-5-6,3 5-3,-5 0-4,3 0-6,2 2-24,-26-2-137,27 3-14,-27-3-5,29 0-22,-29 0 0</inkml:trace>
  <inkml:trace contextRef="#ctx0" brushRef="#br2" timeOffset="74">5938 1457 429,'0'14'172,"0"-14"-1,0 0-86,36 13-39,-36-13-11,38 0-15,-16 0-7,9 0-5,-1 0-4,2-8-2,-6 8-6,0-6-10,1 10-40,-27-4-117,24 0 1,-24 0-18,0 0-7</inkml:trace>
  <inkml:trace contextRef="#ctx0" brushRef="#br2" timeOffset="75">1371 1679 400,'0'0'172,"0"0"-1,0 19-86,0-19-35,0 0-11,15 0-14,7 0-7,-9-6-4,13 6-2,-7-8-3,1 5-2,-2 1-1,4 1-3,0-3-4,-7 1-11,17 3-142,-32 0-17,30 0-16,-30 0-9,19-13-18</inkml:trace>
  <inkml:trace contextRef="#ctx0" brushRef="#br2" timeOffset="76">1358 1419 484,'0'0'180,"0"0"-10,18 9-110,-18-9-9,0 0-17,0 0-14,0 0-6,19 0-4,-19 0-10,28 0 0,-9-3 0,1 2 0,2 1 0,-2-5 0,-1 5 0,0 0 0,-19 0 0,38 1-57,-38-1-118,21 0-4,-21 0-14,0 0-10,0 0-9</inkml:trace>
  <inkml:trace contextRef="#ctx0" brushRef="#br3" timeOffset="77">1983 1593 364,'0'0'174,"-15"0"1,-3-12-91,18 12-14,0 0-22,0 0-13,0 0-10,0 0-7,0 0-3,0 0-4,0 0-7,0 0-4,0 0 0,0 0 0,0 0 0,0 0 0,0 0 0,13 3 0,-13-3 0,19 0 0,-19 0 0,31 0 0,-12 0 0,0-3 0,0 2 0,7-5 0,-7 6 0,6-4 0,-4 4 0,-1-2 0,3 2 0,-8-4 0,3 2 0,0 2 0,-4-1 0,-14 1 0,30-7 0,-30 7 0,23-4 0,-23 4 0,24-5 0,-24 5 0,17-3 0,-17 3 0,0 0 0,16 0 0,-16 0 0,0 0 0,0 0 0,0 0 0,0 0 0,0 0 0,0 0 0,0 0 0,0 0 0,0 0 0,0 0 0,0 0 0,0 0 0,0 0 0,0 0 0,0 0 0,0 0 0,0 0 0,19 8-40,-19-8-143,0 0 1,-10 0-19,10 0-8</inkml:trace>
  <inkml:trace contextRef="#ctx0" brushRef="#br2" timeOffset="78">246 1363 342,'0'0'172,"0"0"-13,23 5-79,-34-5-20,11 9-15,0-9-13,-7 29-7,-7-11-6,8 15-1,-7-1-1,2 14-8,-4 0 1,2 2-7,-3 2 3,3-2-6,2-6 4,3-2-5,-1-13 1,3-1 0,6-9-5,0-17-8,0 26-37,0-26-116,0 0-11,0-26-7,0 7-19,0-10 1</inkml:trace>
  <inkml:trace contextRef="#ctx0" brushRef="#br2" timeOffset="79">-144 1363 498,'0'-16'169,"12"-15"-45,19 29-72,-23-23-10,31 23-12,-10-13-9,17 12-6,-3-3-3,3 6-3,-2 0-3,6 6-1,-3 7-3,1 7 1,-7-2-2,-2 9 0,-2-1-1,-5 7 2,-5 1-2,-8 2 2,-2 4 2,-11-2-4,-6 1 4,0 1-4,-6-5 4,-11 2-5,-4 1 5,-4-5-5,-7 0 1,0-6 2,-5-1 0,1-6 0,-4-4-1,0-1 0,2-11 1,5-4-1,-3 0-1,8 0 1,-2-2-2,10-5 0,5 4-3,15 3-5,0 0-20,-28-17-53,28 17-92,11-2-3,6 2-16,0-7-9</inkml:trace>
  <inkml:trace contextRef="#ctx0" brushRef="#br2" timeOffset="80">544 1710 482,'0'0'172,"7"21"-12,-7-21-123,4 34 1,-4-34-15,2 39-5,-1-19-5,16 4 0,-17-24-6,27 24-2,-6-22-2,7-2 0,-3-5-1,7-8-2,-6-3 1,0-2-1,-2 5 2,-5 0 0,-19 13 1,21-11 1,-21 11 0,0 0 2,0 25-2,0 5 3,-1 4-3,-6 9 1,-4 12-3,2 2 1,-3 3-3,-1 0 0,-6 2 0,-5-5 0,-1-2 0,-2-11 0,-3-5 0,-2-11 0,-1-3 0,1-13 0,0-9 0,2-3 0,3-11 0,-3-5 0,8-6 0,0-2 0,8 3 0,-4-14-32,28 13-139,-10-6-12,12 10-5,-4-9-17,16 6-2</inkml:trace>
  <inkml:trace contextRef="#ctx0" brushRef="#br2" timeOffset="81">2989 1300 268,'0'0'168,"0"0"-4,0-31-67,11 44-28,-22-16-12,13 19-16,-2-16-11,-3 39-5,-11-14-4,8 18-2,-11-5-7,9 14-4,-9-3 1,8-3-6,-2-7 4,3 0-7,3-7 4,4-10-5,-3-2 5,4-20-4,0 20-2,0-20-5,0 0-19,0 0-93,0 0-57,-13-23-1,13 23-22,0-39-9</inkml:trace>
  <inkml:trace contextRef="#ctx0" brushRef="#br2" timeOffset="82">2710 1199 395,'0'0'172,"11"-26"-9,-11 0-96,38 26-17,-21-9-14,30 9-12,-11-3-10,12 6-2,1 4-4,2 5-1,-5 4-2,4 10 1,-11-2-2,3 8 0,-7 0 0,-4 4 1,-10-2-2,-4 3 2,-6 2-3,-4-1 2,-7 4 1,-4-4-5,-10 1 4,0-1-5,-10-1 5,-3 2-4,-9-7 4,2 1-5,-9-6 2,4 1 1,-6-4-1,-1-9 1,2-2-2,2-7 1,4-6 0,5 0-1,1-6 1,5-4-1,5-3 0,6 3-3,16 10-6,-17-22-19,29 22-134,-12 0-12,21-12-14,-4-1-8,7 5-14</inkml:trace>
  <inkml:trace contextRef="#ctx0" brushRef="#br2" timeOffset="83">7623 1173 508,'0'0'166,"0"0"-32,6 23-85,-21-13-12,13 24-10,-16-5-12,9 10 0,-6-1-4,6 2-1,-3-7-4,4-1 1,5-7-4,3-4 1,0-21-1,9 14-1,6-14-1,8-2 1,6-10 0,3 0-3,2-2 2,0 6-1,-1 2 0,-3 6 0,-5 0 1,-6 13 1,-8 9-1,-5 8 1,-6-4 4,0 10-4,-6-1 5,-9-5-7,-4 2 0,-2 1 0,-6-4 0,1-7 0,-4-2 0,3-1 0,-5-2 0,3-3 0,5-6 0,1-7 0,2-1 0,1-1 0,20 1 0,-30-22-2,30 22-56,-18-12-116,18 12-10,-5-26-6,5 26-17,2-24 0</inkml:trace>
  <inkml:trace contextRef="#ctx0" brushRef="#br2" timeOffset="84">7580 1230 477,'-13'0'174,"13"0"-1,0 0-112,0 0-13,0 0-12,15 18-16,-15-18-5,43 12-3,-18-9-5,8 3-7,3-6 0,-3 0 0,5 0 0,-1-6 0,-2-2 0,-3-1 0,4 9-15,-36 0-157,43-16-6,-25 3-11,3 5-15,-21 8-10</inkml:trace>
  <inkml:trace contextRef="#ctx0" brushRef="#br2" timeOffset="85">8431 1178 300,'8'-18'169,"-8"18"-6,0-22-65,12 36-30,-20-14-23,9 26-10,-6-8-10,0 22-2,-10-7-5,7 21-1,-9-5-8,1 10 0,0-5-1,-3 3-5,1-6 3,5-4-5,-1-8 3,3-8-5,3-9 6,3-4-5,5-18-3,0 0 0,0 0-5,0 0-10,0 0-20,0-40-92,18 17-41,-4-12-10,15 2-9,-2-2-8</inkml:trace>
  <inkml:trace contextRef="#ctx0" brushRef="#br2" timeOffset="86">8683 1402 319,'19'0'172,"-19"0"-4,-9 0-61,7 29-35,-35-25-27,17 20-16,-18-7-13,8 4-2,-8-5-4,8 5-2,-2-7-1,6 0 0,-2-2-1,6 7-3,3-6 6,19-13-8,-21 27 6,21-27-7,-2 25 7,2-25-8,14 21 7,1-13-5,6 3 1,2 1 0,1-4-1,2 1 0,0 0 0,-1-2 0,0 0-2,-6 0 1,-5-5-4,-14-2-3,25 7-11,-25-7-30,17 0-124,-17 0-2,0 0-15,0 0-9,0-16-9</inkml:trace>
  <inkml:trace contextRef="#ctx0" brushRef="#br2" timeOffset="87">8848 1474 420,'0'0'169,"0"0"-3,7-34-86,5 45-31,-12-11-12,0 0-16,-13 25-9,10 1 1,-8-5-2,3 10-4,-4 2 3,2-1-7,1 3 4,-2-2-6,4-2 4,-1-3-6,3-5 6,1-7-3,4-16-1,0 15 0,0-15 0,0 0 2,11-22-3,2 1 0,-1-5 0,5-7 0,4-4 0,-1 2 0,5-1-2,0 7 4,2-1-6,-1 8 6,-2 5-2,0 5-1,0 3 2,-4 8-1,0 1-1,-1 0 1,-19 0 0,28 22 0,-16-5 0,-8 3 1,-2-1-2,-2 7 1,0 1 3,-6 0-3,-2-1 0,-4-1 0,1-4 0,2-3 0,2 0 0,7-18 0,-16 19 0,16-19 0,0 0 0,0 0 0,0 0 0,0 0 0,5-19 0,8 1 0,5-3 0,3-5 0,9-3 0,-2 1 0,8 1 0,0-3 0,0 4 0,2 4 0,-3 5 0,-3 5 0,-7 2 0,1 7 0,-9 3 0,-1 3 0,-16-3 0,19 27 0,-15-11 0,-1 6 0,-3 5 0,0-2 0,0 3 0,-1-3 0,-4 2 0,4-2 0,-4 1 0,-1-12-5,6 23-109,0-37-59,-1 27-12,1-27-10,0 0-17</inkml:trace>
  <inkml:trace contextRef="#ctx0" brushRef="#br2" timeOffset="88">10375 971 498,'-15'0'162,"-2"-11"-31,17 26-82,-28-7-9,15 25-6,-18 2-11,7 19-3,-13 1-6,5 15 2,-7 0-8,6 10-1,-2-9-1,11 1-3,4-8 2,9-9-4,10-10 2,1-9-5,7-7 2,-7-29-9,34 30-16,-33-41-66,17 9-83,-13-17-2,10 0-18,-14-14-13</inkml:trace>
  <inkml:trace contextRef="#ctx0" brushRef="#br2" timeOffset="89">10573 1123 505,'0'0'170,"-10"6"-6,6 22-117,-27-13-12,17 17-9,-13 0-12,4 14-1,-2-5-5,5 8 2,-1-2-4,6 4-1,2 1 3,6-6-6,4-4 4,3-3-5,6-7 2,8-8-3,4-6 0,7-10 0,1-8 0,1-5 0,1-14 0,1-4 0,-3-9 0,0-1 0,0-5 0,-2-8 0,-3 0 0,1-6 0,-5 1 0,-2-1 0,-5 0 0,-6 6 0,-4 4 0,-1 5 0,-12 13 0,-2 1 0,-2 13 0,-1 4 0,18 6 0,-31 0 0,25 14-18,-12-14-42,17 27-110,-11-5-7,12 11-10,0-6-15,0 8-3</inkml:trace>
  <inkml:trace contextRef="#ctx0" brushRef="#br2" timeOffset="90">10882 1692 561,'14'-24'179,"-14"24"-7,1-26-124,-1 26-13,0 0-20,0 0-6,0 0-8,0 0-5,0 0-23,0 0-144,0 0-6,0 0-14,0 0-4,5-19-16</inkml:trace>
  <inkml:trace contextRef="#ctx0" brushRef="#br2" timeOffset="91">11501 1092 417,'0'0'170,"0"0"-8,0 0-83,-31 0-33,28 13-9,-22-5-14,9 12-6,-9-1-5,4 14 1,-8-5-5,5 11 0,-1 0-4,2 4 2,2-4-4,3 7 2,1-8-3,5 7-1,4-5 3,5-2-4,0-4 4,3-8-5,6-5 6,5-3-6,4-5 5,4-12-5,3-1-1,3-6 6,1-10-5,1-3 5,-1 0-6,-5-5 5,-3-1-4,-5 3 7,-7 2-4,-6 1-1,0 19 2,-20-25-3,-1 19 4,-2 3-3,-1 3 0,-1 0 0,4 0 0,2 9-3,19-9-6,-26 18-16,26 8-125,0-26-28,0 20 1,0-20-22,0 0-1</inkml:trace>
  <inkml:trace contextRef="#ctx0" brushRef="#br2" timeOffset="92">11718 866 551,'0'0'169,"0"16"1,21 13-132,-18-8-7,19 22-8,-9-4-12,8 14 0,-4 1-5,2 8 2,-3-2-3,-3 5-5,-11-5 0,-2 3 0,-5-9 0,-12 2 0,-7-10 0,-2-4 0,-4-4 0,-2-7 0,4-2 0,-3-11-3,21 8-166,-16-19-5,26-7-15,-32 10-11,32-10-16</inkml:trace>
  <inkml:trace contextRef="#ctx0" brushRef="#br2" timeOffset="93">12163 1236 312,'-15'7'175,"15"-7"-7,0 0-57,3 17-39,-3-17-21,0 0-12,0 0-12,27 9-8,-27-9-5,42 3-4,-16-3-4,6 2-2,1-2-2,2 0-2,-2 0-2,-2 0-5,-1 5-15,-30-5-44,32 0-103,-32 0-6,16 0-12,-16 0-15</inkml:trace>
  <inkml:trace contextRef="#ctx0" brushRef="#br2" timeOffset="94">12183 1523 379,'0'0'181,"0"0"-17,0 14-62,0-14-51,21 0-5,-21 0-13,40 0-15,-17 0-4,12 0-6,-6 0-2,6 0-3,-3 0-2,-1 4 0,-2-3-6,-8-1-11,16 9-116,-19-9-44,4 0 2,-22 0-24,23-10-3</inkml:trace>
  <inkml:trace contextRef="#ctx0" brushRef="#br1" timeOffset="95">6645 1562 250,'0'0'162,"0"0"6,-8-20-70,8 20-13,0 0-25,0 0-15,0 0-10,0 0-10,0 0-1,0 0-6,0 0-2,0 0-3,0 0-1,0 0-4,0 0-4,0 0-4,0 0 0,0 0 0,0 0 0,6 8 0,-6-8 0,0 0 0,25 4 0,-25-4 0,27 3 0,-3-3 0,-1 0 0,6 0 0,-2 0 0,5-3 0,0 0 0,-1 0 0,0-3 0,-4 6 0,-4-5 0,-5 3 0,-3 2 0,-15 0 0,18-1 0,-18 1 0,0 0 0,0 0 0,0 0 0,0 0 0,0 0 0,0 0 0,21 0-133,-21 0-49,0 0-2,0 0-23,-8-12-4</inkml:trace>
  <inkml:trace contextRef="#ctx0" brushRef="#br1" timeOffset="96">12896 1408 307,'0'0'164,"0"0"1,-20-9-77,29 16-11,-22-10-23,13 3-14,0 0-7,-7 9-6,7-9-4,-15 7-4,15-7-4,0 0-4,-18 9-11,18-9 0,0 0 0,0 0 0,0 0 0,15 5 0,2-5 0,4 0 0,3-2 0,3-4 0,5 0 0,3-1 0,-1 1 0,2 2 0,-1-2 0,5 2 0,-7-2 0,1 1 0,-5 4 0,-5-6 0,-3 6 0,-6-3 0,-15 4 0,19-9 0,-19 9 0,0 0 0,0 0 0,0 0 0,16-13 0,-16 13 0,0 0 0,0-20-44,0 20-128,0 0-11,0 0-6,0 0-20,0 0-3</inkml:trace>
  <inkml:trace contextRef="#ctx0" brushRef="#br2" timeOffset="97">13630 1067 242,'0'0'175,"9"-16"-30,6 18-29,-23-20-25,17 23-20,-16-15-22,7 10-17,0 0-12,13-2-6,-13 2-6,32-12-2,-9 5-2,9 2-1,-1 0-1,1 5-1,0 0 0,-5 0 0,-1 5 0,-8 5 0,1 4-2,-19-14 2,25 28-1,-19-10 2,-4-3-3,-2 2 2,-6 3 0,-10-3 0,-8-3 0,-3 7 0,-8-3-1,2-3 1,1-3 0,3 1 0,7-9-1,4 2 1,18-6 0,-19 5 0,19-5 0,0 0 1,19 0-1,2 1 0,3 2 0,5-2 1,1 6-2,2 2 1,-3 4-1,-5 4 0,-3 1 0,-4 4 1,-5 5 0,-8 3 1,-4-1-1,0 2 3,-4-1-3,-8 4-2,-6-7 2,-2-1 0,-6-1 3,-3-7-5,-4 1 6,0-9-8,-5-6 6,0-4-3,5 0 0,1-6 0,5-7 0,6-1 0,5 5-4,16 9-4,0 0-29,-15-23-137,15 23 2,17-13-19,4 9-5,-1-4-16</inkml:trace>
  <inkml:trace contextRef="#ctx0" brushRef="#br2" timeOffset="98">14384 936 422,'0'0'176,"15"-13"-11,-27-1-90,17 27-18,-13-12-23,8 25-11,-13-8-7,6 17-1,-8 3-5,3 10-1,-5 2-3,2 6 1,0 1-4,-2 0 2,2-2-5,0-6 0,-1-2 0,3-4 0,1-11 0,5-4 0,-1-9 0,2-3 0,6-16 0,0 0 0,0 0 0,0-16-4,6-3-3,2-9 0,11 0-3,-2-11-1,10 9 1,-7-4-1,10 4 3,-3 4 1,3 2 2,2 3 2,0 6 2,-2 2 1,-3 8 1,-5 5 3,-2 0 0,-20 0 3,16 26-2,-16-3 3,-8-1-1,-10 6 0,-7-4-1,-1 1 0,-6-9-3,2 2 0,-1-12 0,6 1-1,0-1 1,9-6-1,-1 0 1,17 0-1,-18 0 1,18 0-1,0 0 1,0 0-3,0 0 0,5 14 0,-5-14 0,25 18 0,-25-18 0,31 39 0,-12-26 0,1 7 0,-1-1 0,0 2 0,2-9 0,0 0 0,-4-10 0,1-2 0,0 6-11,-18-26-74,0 20-88,12-25-7,-12 25-13,6-33-14</inkml:trace>
  <inkml:trace contextRef="#ctx0" brushRef="#br2" timeOffset="99">14858 1173 396,'0'0'176,"16"-3"-10,-10 18-83,-6-15-29,0 0-14,-6 21-14,6 3-6,-9-3-6,4 10-2,-7-5-4,2 8 1,-2-4-4,5 4 0,-4-3-2,4-4 1,0 1-2,2-4-2,1-5 0,1-3 0,3-16 0,-2 23 0,2-23 0,0 0 0,0 0 0,0 0 0,12-6 0,-12 6 0,21-33 0,-8 14 0,3 0 0,2-7 0,2 2 0,1 2 0,2-4 0,1 7 0,1-7 0,4 6 0,-3 2 0,0 4 0,-2 1 0,-1 3 0,-5 3 0,-18 7 0,30 0 0,-30 0 0,11 17 0,-9 1 0,-2 3 0,0 4 0,-2 2 0,-6-1 0,1 1 0,-2 4 0,-2-6 0,5 2 0,-4-2 0,2-4 0,1-3 0,1-1 0,6-17 0,-2 17 0,2-17 0,0 0 0,8-12 0,1-3 0,6-4 0,0-12 0,6 3 0,2-5 0,4 2 0,0-2 0,1 7 0,0-1 0,2 2 0,-1 7 0,-4 4 0,-3 3 0,1 9 0,-8 2 0,-15 0 0,23 6 0,-23-6 0,6 33 0,-6-11 0,0 0 0,0 5 0,-5-1 0,0 0 0,3-1 0,-1 1 0,3 1 0,0-6 0,0-1 0,5-3 0,8-2 0,-13-15 0,35 17 0,-12-13 0,1-8 0,27-1-162,-25-16-21,10 9-5,-10-15-23,4 7-1</inkml:trace>
  <inkml:trace contextRef="#ctx0" brushRef="#br2" timeOffset="100">-190 3162 441,'0'0'172,"8"-22"-5,1-9-106,18 31-18,-13-18-7,17 14-13,1-8-9,8 8-4,3-2-2,7 3-2,-4 2-2,5 1 0,1 0-1,-1 8-1,-1 5 0,0 1 0,-6 5 0,-6 6 0,-1 1 0,-4 1 1,-6 5-1,-7-1 1,-3-1-1,-6 5 0,-7-1-1,-4-2 2,0-3-2,-13 1 1,-2-4-2,-4 2 0,-6-3 0,-5 0 0,-2 0 0,0-2 0,-1-4 0,1 4 0,-6-10 0,-1 1 0,-2-6 0,-1-2 0,-1-4 0,0-2 0,-1 0 0,3-3 0,7-1 0,-2-9-23,36 13-94,-28 0-55,28 0-13,-11-16-9,11 16-16</inkml:trace>
  <inkml:trace contextRef="#ctx0" brushRef="#br2" timeOffset="101">-65 2816 446,'0'0'177,"-11"-18"-4,11 18-99,0 0-21,11 0-14,-11 0-16,34-4-8,-8 0-5,6 4-3,0-3-1,5 3-6,1 0 0,-1 0 0,5 0 0,0 0 0,-1-2 0,2 2 0,-4-1 0,-1-3 0,6 0-5,-13-1-14,13 5-33,-24 0-118,5 0-9,-25 0-7,28-3-17,-28 3 0</inkml:trace>
  <inkml:trace contextRef="#ctx0" brushRef="#br2" timeOffset="102">271 3139 231,'0'0'172,"0"0"-8,0 0-59,0 0-28,0 0-12,0 0-20,0 0-13,0 0-8,-8 21-3,8-21-5,-17 41-1,7-17-4,-2 8-1,-1 0-4,0 4 1,-3 0-2,2-1 0,0-5-1,-1 2-3,4-4 3,-1-3-4,-1-3 3,6-5-3,7-17 0,-16 22 0,16-22 0,0 0 0,0 0-2,0 0-7,0 0-15,0 0-79,-14-9-74,14 9-10,-7-17-5,7 17-19</inkml:trace>
  <inkml:trace contextRef="#ctx0" brushRef="#br2" timeOffset="103">2140 3289 311,'0'0'166,"23"-3"-3,-23-13-91,28 18-8,-21-11-18,21 9-16,-10-3-10,13 3-7,-10-3-4,8 3-3,-3 0-4,-5 0-6,5 6-15,-26-6-87,34-7-52,-13 3-15,-2-4-6,-6 2-15</inkml:trace>
  <inkml:trace contextRef="#ctx0" brushRef="#br2" timeOffset="104">2446 2997 196,'0'0'168,"0"0"-2,0 0-63,-19-5-24,19 23-12,-13-11-18,13 25-13,-16-12-9,14 19-5,-18-4-7,10 14-2,-5-7-6,4 1 2,-1-4-6,3 0 1,-2-7-3,4-6 2,2-5-3,5-21-3,-8 21 1,8-21-6,0 0-10,0 0-31,6-13-112,-6 13-13,12-29-7,-6 10-17</inkml:trace>
  <inkml:trace contextRef="#ctx0" brushRef="#br2" timeOffset="105">3041 2868 258,'22'-14'177,"-22"14"-12,0 0-58,14 14-34,-28-11-13,14 30-22,-19-11-14,10 19-3,-11-3-8,6 6 0,-5-6-6,5 2 1,-6 3-4,5-8 1,2-2-3,4-8 1,-2-5-2,5-7 1,6-13-1,-6 20 1,6-20 0,0 0 0,0 0-1,18 0 1,0 0 0,1-7 0,2 1-1,6 2-1,4 0 1,1-2-1,3 1 1,-2 4-2,-1 1 1,0-4 0,0 2-1,-5 1-2,2 1-2,-8-6-4,5 6-13,-16-14-24,24 10-120,-34 4-9,0 0-7,0 0-17,0 0 10</inkml:trace>
  <inkml:trace contextRef="#ctx0" brushRef="#br2" timeOffset="106">3269 3050 329,'0'0'175,"0"0"-10,-7 12-83,-13-12-16,20 29-14,-18-12-20,12 18-8,-12-6-7,9 12-2,-10-3-5,3 2 0,-4-1-5,5 0 2,-3-2-1,1-5-4,2 1 3,1-7-5,2-6 4,2-1-4,10-19 3,-14 20-8,14-20-1,0 0-13,0 35-61,0-35-89,0 0-12,0 0-8,0 0-20</inkml:trace>
  <inkml:trace contextRef="#ctx0" brushRef="#br2" timeOffset="107">640 2712 489,'0'0'178,"0"0"-12,4-26-110,22 32-13,-26-6-15,21 0-12,-1 0-6,9 0-2,-6 4-3,7 7-1,-5-1-1,0 2 0,-1 3-3,-3 0 2,-6 0-1,-4 5 2,-7 1-2,-4-1 1,0-1 0,-6 1 1,-6-5-3,-1 2 0,-6-3 0,6-2 0,13-12 0,-31 16 0,31-16-11,-27 4-28,27-4-132,0 0-6,0 0-10,0 0-14,2 13-7</inkml:trace>
  <inkml:trace contextRef="#ctx0" brushRef="#br2" timeOffset="108">1193 3263 388,'0'0'174,"0"0"-3,-20-26-88,29 28-18,-9-2-20,0 0-16,9-8-8,6 8-6,-15 0-5,36 0-3,-14 0-2,3-4-2,-1 3-2,2 0-1,1 1-2,-4-7-4,3 7-13,-14-14-42,3 14-110,-15 0-7,24 0-9,-24 0-20</inkml:trace>
  <inkml:trace contextRef="#ctx0" brushRef="#br2" timeOffset="109">1236 3401 459,'-18'5'175,"18"-5"-17,0 0-101,0 0-11,21 6-16,-21-6-13,30 0-3,-11 0-2,5 0-2,-4 0-3,1 0-2,2 0 0,-4 0-2,2 0-1,2 0-1,-7 0 0,2 0-1,0 0-1,-18 0-3,25 0-11,-25 0-38,0 0-113,0 0-12,0 0-5,-12 0-23,12 0 10</inkml:trace>
  <inkml:trace contextRef="#ctx0" brushRef="#br2" timeOffset="110">3899 2874 309,'0'0'171,"-5"14"-15,-10-14-76,15 32-12,-12-20-21,12 27-13,-20-12-10,9 18-3,-8-6-7,4 10 0,-9-6-4,4 8 1,-4-9-4,3 7 1,-3-14-5,4 1-1,2-7-1,3-6-1,3-4 0,12-19-1,-13 20 1,13-20-2,0 0 1,0 0-1,0 0-3,0 0-4,0 0-8,-12-13-16,24 15-50,-12-2-91,20-16 2,-8-1-17,9-4-1</inkml:trace>
  <inkml:trace contextRef="#ctx0" brushRef="#br2" timeOffset="111">4108 3160 420,'0'0'165,"-3"26"-46,-26-26-52,23 18-11,-32-10-23,13 11-8,-15-6-7,4 6-3,-11-3-5,10 4 1,-2-3-3,4-3-1,4-3 0,8 3-1,5-4-1,18-10 0,-14 19 0,14-19-1,9 18-1,8-7 1,4-2-1,3 3 0,2-8-1,1 4-3,2-3 2,-2 2-3,0-4 3,-2 1-3,-1 2 2,-3-5-2,-4 5 1,-17-6 0,21 0-4,-21 0-8,0 0-16,0 0-138,0 0-1,-12-4-23,12 4-1,-14-19-13</inkml:trace>
  <inkml:trace contextRef="#ctx0" brushRef="#br2" timeOffset="112">4274 3172 329,'0'0'170,"0"27"-13,0-1-86,-16-26-9,16 32-20,-14-19-12,13 16-4,-16-10-7,10 14-2,-7-10-5,6 4-3,-8-2-2,8 0-1,-4-4 3,4-3-8,8-18 7,-13 23-8,13-23 2,0 0 0,0 0 0,0 0-2,0-13-2,0-3 4,7-3-5,1-4 6,4 0-2,2-3 0,8 1-1,-2-2 1,1 4 0,3 1-2,3 3 2,-2 2-3,1 5 3,4 2-2,-6 6 1,3 1 0,-5 3 0,0 0 0,-7 8 0,2 5 1,-17-13-1,20 31 2,-17-12-1,-1 0 2,-2 1-1,-4 0 0,-5-1 1,-1 2 0,-4-2 0,1-1-3,-1-1 3,14-17-3,-23 26 2,23-26-2,-18 16 2,18-16-3,0 0 2,0 0 0,0 0-1,0 0 3,-9-13-2,9-4 1,6-3-2,6-5 1,3 3-1,9-5 1,1-5-2,5 7 0,1-5 0,4 7-1,3-1 1,-4 6 1,2 5 0,-3 4 0,-2 3 0,-5 6-1,-1 0 1,-5 8 0,-5 8 0,-3 1 1,-5 1-2,-1 7 3,-6-3 0,0 4 0,-1 0 0,-7 0 1,1-3-3,-5-1 0,2 2 0,2-3 0,0-4 0,8-17 0,-17 27 0,17-27 0,-9 19 0,9-19 0,0 0-4,0 0-11,0 16-59,0-16-105,0-10 1,0 10-23,0-25-4</inkml:trace>
  <inkml:trace contextRef="#ctx0" brushRef="#br2" timeOffset="113">5408 3019 471,'-18'0'174,"18"0"-7,-21-22-114,21 22-9,0-18-14,0 18-14,20-21-5,-2 9-3,3-8-2,4 0-2,1-6-1,6 3-2,0 1 1,0-4-2,0 1 1,-2 0-1,-3 10 1,-4 0-1,-3 3 3,-7 3-1,-13 9-1,18-6 2,-18 6 0,0 0 2,0 0-2,0 0 1,9 10-1,-9-10 1,5 21-4,0-3 0,-1-1 0,2 5 0,0-3 0,4 7 0,-5-4 0,4 6 0,2-4 0,-2 3 0,3-5 0,0 5 0,0-8 0,1-1 0,-13-18 0,19 23 0,-19-23 0,15 10 0,-15-10 0,0 0 0,19 14-45,-19-14-129,0 0-7,0 0-12,-13-8-13,13 8-7</inkml:trace>
  <inkml:trace contextRef="#ctx0" brushRef="#br2" timeOffset="114">5697 3139 355,'-10'-18'173,"10"18"-11,7 10-89,-17-14-11,13 16-19,-3-12-11,-9 21-8,9-21-4,-21 39-3,7-20-5,2 14-2,-6-7-2,5 6-2,-1-6-3,1 4 1,3-6-2,1 0-2,2-3 2,-3-8-2,10-13 0,-9 18-2,9-18 0,0 0-7,0 0-8,-9-14-30,9 14-120,6-25-10,-6 25-8,10-39-19,-8 20 6</inkml:trace>
  <inkml:trace contextRef="#ctx0" brushRef="#br2" timeOffset="115">6422 3291 316,'0'0'175,"0"0"-1,-15-14-87,26 20-12,-11-6-19,0 0-19,0 0-9,21 0-9,-21 0-5,33 0-5,-10 0-2,6 0-2,0 0-2,4 0-1,3 0-2,0 0 1,1 0 0,-2 0-1,-2 0 0,-5 0 0,-1-4-1,-4 2-3,-2 1-4,-21 1-10,34 0-36,-34 0-120,0 0 0,9-19-16,-9 19-9</inkml:trace>
  <inkml:trace contextRef="#ctx0" brushRef="#br2" timeOffset="116">6745 3076 390,'0'0'176,"0"0"-9,-20 0-100,22 25-6,-10-18-20,8 24-10,-11-10-10,6 11-5,-8 1-6,4 2 0,-3 0-5,1-1 2,-2-2-4,4 1-2,-1-8 1,2 3-1,0-4 0,4-5-2,4-19 1,-8 23-2,8-23 0,0 0-1,0 0-9,0 0-22,21-13-131,-14-3-14,10-1-3,-9-8-23,10 2 3</inkml:trace>
  <inkml:trace contextRef="#ctx0" brushRef="#br2" timeOffset="117">7892 2680 259,'0'0'180,"0"0"-11,-19-3-70,19 12-17,-20-14-15,20 16-23,-18-11-12,10 15-8,-11-5-8,2 8-1,-8 6-6,3 7 0,-3 2-5,-1 12 2,-3 2-4,2 9 4,1 4-6,0 4 0,3-6 0,8 10 0,-3-6 0,6-10 0,6 2 0,4-9 0,2-1 0,0-5 0,11-6 0,0-8 0,1-2 0,0-5 0,-12-18 0,24 18 0,-24-18 0,0 0-34,24 0-143,-24 0 0,0-17-17,0 17-9,-3-28-12</inkml:trace>
  <inkml:trace contextRef="#ctx0" brushRef="#br1" timeOffset="118">7942 3226 393,'0'0'180,"0"0"-15,0 0-91,0 0-13,0 0-17,0 0-12,0 0-11,0 0-4,0 0-4,0 0-2,0 0-2,0 0-6,0 0-3,0 0 0,0 0 0,0 0 0,0 0 0,7-8 0,-7 8 0,30-5 0,-12 4 0,8-3 0,1 1 0,5 2 0,4 1 0,0 0 0,6 0 0,-2 0 0,3 0 0,-3 0 0,0 0 0,-4 0 0,-4 0 0,-5 0 0,-3 0 0,-5 0 0,-19 0 0,24-3 0,-24 3 0,0 0 0,0 0 0,0 0 0,13-15 0,-13 15 0,0 0 0,0 0 0,0-24 0,0 34-46,0-10-134,-13 0-5,-6 0-16,1 0-11</inkml:trace>
  <inkml:trace contextRef="#ctx0" brushRef="#br2" timeOffset="119">8940 2823 393,'0'0'169,"2"-14"-5,14 14-95,-19-15-12,14 15-21,-11 0-13,22-20-9,-5 9-2,10 4-4,-1-5-1,10 8-3,-4-3 0,6 5-2,-3 2 0,4 0-1,1 0 1,-6 4-1,-2 6 0,-1 2 1,-6 2-1,-2 5 1,-8 0-1,-1 1 1,-8 5-2,-6-3 2,0 4-3,-11 4 3,-4-4-3,-9 4 2,-2-4-2,-3-3 2,1-3-1,-3-2 0,7-5 0,1 0 0,4-6 1,19-7-1,-24 0 0,24 0 0,0 0 1,0-17-1,0 17 1,16-20-1,0 11 1,2 4 0,1 3 0,1 2 1,-1 0-1,1 0 0,-3 10-1,-2 1 1,-15-11 0,24 33 0,-16-15 0,-3 5-1,0-1 1,-5 5 1,0-1-2,-6 0 2,-6 0-2,-1 0 2,-9 1-2,1-2 1,-6 0-1,-3-4-1,-4 0 1,0-4 1,-2-5-1,-1-2-2,-1-4 3,0-1-1,2-5 0,2-1 2,4-10-1,0 2-2,5-4 0,0 1-4,25 12-24,-38-24-140,38 24-2,-6-22-18,6 22-7,6-19-16</inkml:trace>
  <inkml:trace contextRef="#ctx0" brushRef="#br2" timeOffset="120">9941 2787 204,'0'0'172,"6"-16"-9,-6-11-54,16 27-28,-25-13-12,9 13-23,0 0-11,0 7-5,0-7-9,-15 34-3,-2-9-7,4 13 2,-10 3-5,2 15 1,-3-3-5,1 11 3,-1-5-4,4-1 2,0-6-4,5-3 2,6-11-3,-1-5 2,8-15-2,2-18 2,-3 18-1,3-18-1,0-13 0,8-7-2,-1-5 1,1-5-3,6 0 2,2-8-2,4 6 1,1-1-2,3 7 3,3 3-1,4 6 2,0 1 0,1 10 0,0 3 1,-5 3-1,-4 8 1,-8 4-1,-3 7 2,-12 1-2,0 6 2,-12-6-1,-7 1 2,-6-4-2,-2 4 1,-5-8-1,1 0 2,0-2-2,5-2 2,-1-2-1,3-2 1,4 0-1,20-5 1,-26 7 0,26-7-1,0 0 1,0 0 1,0 20-3,0-20 2,25 13 1,-4-4-1,2 1-1,4-2 1,-1 4-1,4-3 0,-2-2 2,3 2-3,-7-2-3,2-5 0,-7 8-8,-19-10-16,44 1-136,-44-1-14,0 0-3,0 0-22,16-11 0</inkml:trace>
  <inkml:trace contextRef="#ctx0" brushRef="#br2" timeOffset="121">10336 3100 428,'0'0'166,"0"0"-5,-20-12-98,20 33-24,-21-10-8,13 16-8,-8-8-6,3 16 0,-9-9-3,7 12-1,-8-8-5,8 4 0,-3-8-2,6-1-1,2-5-2,1-7-1,9-13 0,0 0-1,0 0 1,0 0-1,12-13 1,2-7-2,3 1 1,1-8-1,3-2 1,3 3-1,-2-1 1,6 2-2,-2 2 2,1 5-2,-1-2 2,-2 7-2,0 8 1,-2 4-1,-9 1 1,-13 0 0,20 15 0,-15 2 1,-4 5-2,-1 2 3,0-1-1,0 5 1,-3-5-1,-3 0 3,-1 3-4,-3-5 0,1-1 0,-1-3 0,10-17 0,-18 27 0,18-27 0,0 0 0,0 0 0,0 0 0,0 0 0,-7-14 0,9-5 0,13-4 0,-1-3 0,7-4 0,2-2 0,3 6 0,3-3 0,0-1 0,3 8 0,-2 6 0,2 0 0,-2 6 0,-2 9 0,-4 1 0,0 1 0,-4 9 0,-7 6 0,0 4 0,-5-1 0,-4 7 0,-4-5 0,0 4 0,0 0 0,-7 2 0,-3-8 0,1 2 0,0-3 0,-5-3 0,14-15 0,-18 24 0,18-24 0,-15 8 0,15-8-54,0 0-124,0 0 3,0 0-19,-1-8-6,1-12-15</inkml:trace>
  <inkml:trace contextRef="#ctx0" brushRef="#br2" timeOffset="122">11170 2712 535,'0'0'174,"0"0"-10,13 12-130,12 17-1,-13-8-12,13 16-4,-6 2-7,2 11 1,-9 3-3,-1 4 1,-10 3-4,-1 4-3,-4-6-2,-10 1 0,-7-7 0,-2-4 0,-4-6 0,-2-9 0,0-4 0,3-6 0,1-4 0,0-17-24,25-2-139,-18 12-21,18-12 2,0 0-24,-13-17 0</inkml:trace>
  <inkml:trace contextRef="#ctx0" brushRef="#br2" timeOffset="123">12068 3087 543,'0'0'174,"0"-22"-39,8 41-78,-21-16-15,13 30-15,-14-6-10,7 12-4,-10 0-3,3 8-5,-1 2-5,-2 3 0,-1-5 0,3 7 0,-7-5 0,2 3 0,-3-4 0,0-4 0,-3 1 0,-3-12 0,1-4 0,-2-10 0,0-10 0,0-9 0,-2-2 0,0-14 0,3-11 0,2-2 0,3-3 0,1-1 0,11 10 0,-8-22-73,20 25-108,0-9-5,11 12-8,5-6-18</inkml:trace>
  <inkml:trace contextRef="#ctx0" brushRef="#br2" timeOffset="124">11813 2991 472,'0'0'174,"0"0"-7,-21-39-109,30 39-13,-9-20-15,0 20-13,20-26-4,-4 13-3,0-9-4,8 5 0,-1-6-2,4 1-2,-2 3 0,2-7-1,4 6 1,-4 0-2,-1 2 2,0-2-2,-4 7 3,-5-1-2,-17 14 2,27-13 0,-27 13-1,0 0-2,0 0 0,17 0 0,-17 0 0,4 8 0,-4-8 0,7 26 0,0-10 0,-1 5 0,5 2 0,1 1 0,-3 4 0,7-1 0,-2 2 0,1 3 0,-3 1 0,5 0 0,-5-5 0,1 3 0,0-10 0,-5 2 0,0-7 0,-8-16 0,11 17 0,-11-17 0,0 0 0,8-12 0,-8 12-143,0 0-39,3-21-7,-3 21-21,-18-23-7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2:10.70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-6 4499 82,'0'0'85,"0"0"-7,0 0-2,0 0-13,0 0-7,0 0-9,0-10-3,0 10-2,0-14-10,0 14-5,7-28-9,3 10-2,-3-3-12,5 1 6,-1-6-11,2-4 3,4 0-4,1-1 3,0-5-5,1-5 3,3 4 5,0-11-5,4 0 6,-1-1-4,4-6 4,1-5-4,1 0 5,4-2-1,-1-3-7,2 4 6,-2-6-6,3 1 5,-3 0-5,-2-1 4,-2-3-4,-1 0-1,2-4 9,-2-4-8,2 5 8,1-7-4,-1 1-5,4 1 4,-3 5-3,3 1 4,0 5-4,0-4 3,0 2-4,-3-2 1,3 4 9,-2-5-8,0-1 6,1 1-2,-1-4-4,5 6 4,-7 1-3,5-1 4,-2 2-4,2 3 4,-5-2-4,2 2 0,-3 3 6,-5-1-6,2 2 6,-3 4-7,1-6 6,0 9-2,2-1 2,-2 4-1,-1 1-6,1 2 5,-2 4-5,6-2 6,-7 2-5,0 4 1,1-1-2,1 0 3,-2 2 4,1-1-5,-2-2 5,1 4-5,-3-3 4,-1 4-4,0 2 2,-2 7-2,1-2 2,-5 7-2,0-1 2,0 0-2,1 4 2,3-1-3,-3-3 3,7-3 2,-1 2-2,1 1 3,-3 0-4,2 3 3,-4 2-2,-2 6 4,-13 13-3,13-13 0,-13 13 2,0 0-1,0 0 1,0 0 0,-16 0-1,16 0 0,-14 9-1,14-9-6,-19 15 4,19-15-4,-27 15 4,13-4-4,-5 1 3,-1 1-3,-4-4 3,4 0 1,-5-3-1,3 5 1,-6-3-2,4 1 2,-1 3-1,1-3 0,1 2-1,0 2 2,0 2-2,4-2 2,-3 1-2,2-1 1,2 3-1,-1-2 2,3-3-2,-2 3 1,2-3-1,2 0 1,14-11-1,-24 16 1,24-16-1,-14 12 1,14-12 0,0 0 0,0 0 0,0 0 0,0 0 1,5-9-1,-5 9 1,20-21-1,-20 21 1,27-27 0,-10 14 0,1-5-1,4-3 2,1 0-3,4 1 4,1-3-4,2-1 3,0 0 2,4 4-2,-3-2 2,3-2-11,-4 5 10,0 2-11,-2 2 11,-3 2-11,-6 4 7,0 0-7,-3 0 7,-16 9 2,24-6-1,-24 6 0,18-7 0,-18 7 1,0 0-2,19-8 2,-19 8-1,0 0 0,0 0 0,0 0 0,17-5 0,-17 5 0,0 0 0,0 0 1,0 0-1,0 0 0,0 0 1,0 8 0,0-8 0,0 0 7,0 22-6,0-22 6,0 26-10,-1-9 11,1 0-10,0 1 9,0 3-9,0 0 2,1 3-1,1 1 1,1-1 2,2 3-1,-3 1 1,-1 2-2,3 2 4,-3-1-4,3 6 3,-2-4-3,3 1 3,-5 0-3,1-5 3,1-3-2,0 3 2,-2-9-2,0-4 0,0-16 1,0 20 0,0-20-1,0 0 0,0 0 1,0 0-2,0 0 1,0 0-2,0 0-24,0-7-124,0 7-5,3-16-22,-3 16-10,0-21-13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2:10.709"/>
    </inkml:context>
    <inkml:brush xml:id="br0">
      <inkml:brushProperty name="width" value="0.10583" units="cm"/>
      <inkml:brushProperty name="height" value="0.10583" units="cm"/>
      <inkml:brushProperty name="color" value="#3165BB"/>
    </inkml:brush>
  </inkml:definitions>
  <inkml:trace contextRef="#ctx0" brushRef="#br0">1495 539 807,'26'-15'5,"-12"7"-4,0 1 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2:10.710"/>
    </inkml:context>
    <inkml:brush xml:id="br0">
      <inkml:brushProperty name="width" value="0.10583" units="cm"/>
      <inkml:brushProperty name="height" value="0.10583" units="cm"/>
      <inkml:brushProperty name="color" value="#3165BB"/>
    </inkml:brush>
  </inkml:definitions>
  <inkml:trace contextRef="#ctx0" brushRef="#br0">0 1840 96,'0'0'81,"0"0"-4,0 0-11,28-10-15,-28 10-11,25-21-9,-25 21-9,28-14 3,-28 14-8,36-26 3,-36 26-7,35-33 3,-35 33-6,42-35 4,-42 35 3,46-37-3,-46 37 0,41-25 0,-41 25-2,47-27-2,-47 27 2,47-28-4,-21 7 0,5 9-2,-4-7 1,7 2 0,-6-8 2,11 5-3,-11-3 1,6 10-1,-6-8-1,2 1 0,0 1-1,-1-2-1,1 4 0,0-2-1,7 1 0,-7-7 0,7 6 2,0-7-3,2 2 3,1-1-3,7 0 2,-7 1-2,-1-8 2,5 11-2,-3-6 1,3 4-1,-7 2 1,3-2-2,-6-4 3,7 7-3,-9-4 2,6 7-2,-6-2 2,4 0-2,-8 0 2,2 3-2,0-9 1,0 12 0,-2-8 0,2 6-1,-1-5 2,2 6-2,2-1 1,-2-4 0,2 5 0,-3 1-1,-1-3 1,1-1-1,-9 2 2,7 2-2,-28 13 1,44-26-1,-44 26 0,32-19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2:10.711"/>
    </inkml:context>
    <inkml:brush xml:id="br0">
      <inkml:brushProperty name="width" value="0.06667" units="cm"/>
      <inkml:brushProperty name="height" value="0.06667" units="cm"/>
    </inkml:brush>
  </inkml:definitions>
  <inkml:trace contextRef="#ctx0" brushRef="#br0">4723-5457 751,'0'8'0,"2"5"0,-2-13-1,2 25 2,-2-25-2,1 22 2,-1-22 0,0 14 1,0-14 1,0 0 3,0 0 2,-1 16 1,1-16 2,0 0 0,-15 3 0,15-3-1,0 0-1,0 0-1,0 0-3,0 0-1,0 0-1,0 0-1,-14-3-2,14 3 1,0 0-2,0 0-2,0 0-38,0 0-106,0 0-8,0 0-15,0 0-12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2:10.712"/>
    </inkml:context>
    <inkml:brush xml:id="br0">
      <inkml:brushProperty name="width" value="0.06667" units="cm"/>
      <inkml:brushProperty name="height" value="0.06667" units="cm"/>
    </inkml:brush>
  </inkml:definitions>
  <inkml:trace contextRef="#ctx0" brushRef="#br0">4467 1375 936,'14'-21'4,"-9"16"-7</inkml:trace>
  <inkml:trace contextRef="#ctx0" brushRef="#br0" timeOffset="1">4591 1217 941,'12'-14'-3,"14"-16"1,-16 19 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2:10.714"/>
    </inkml:context>
    <inkml:brush xml:id="br0">
      <inkml:brushProperty name="width" value="0.06667" units="cm"/>
      <inkml:brushProperty name="height" value="0.06667" units="cm"/>
    </inkml:brush>
  </inkml:definitions>
  <inkml:trace contextRef="#ctx0" brushRef="#br0">10 6610 139,'-9'0'110,"9"0"2,5 16-77,-5-16-3,0 0-1,0 0 6,0 0-3,0 0 5,0 0-1,0 0 2,0 0-8,0 0-6,0 0-3,0 0-5,0 0-2,-9 0-1,9 0-2,0 0-2,0 0-1,0 0-3,0 0-2,0 0-2,0-19 0,0 19 1,0 0 0,0 0 0,0 0 1,0-21 1,0 21 0,0 0 0,13-18-1,-13 18 1,16-21-2,-2 2 0,-14 19-2,27-34 0,-12 17-1,5-3 3,-4-2 3,4 1-7,-6 3 7,2-3-8,-2 3 8,1-2-8,-2 5 7,3-6-9,-16 21 2,27-28 3,-11 7-1,-3 7 0,3-6 0,0 5 2,0-7-2,-1 6 2,4-7-1,-4-1 0,5 3-2,-6-1 1,2 0-1,-3 2 1,1 0-2,-5 3 2,-9 17-2,22-33 1,-22 33 0,21-29 0,-9 7 0,2 3 1,1-10-2,5 2 1,2-6-1,1 0 2,3-3-3,0-1 3,-2 7-3,5-6 3,-2 0-3,-4 1 4,3 6-3,0-5-1,3-1 6,-3 0-6,0-2 6,7 4-7,-5-6 7,1 8-6,0-5 6,4-2-4,-5 3-1,1 2 1,0-2-1,-2 1 3,2-3-3,-1 0 1,-1-6-1,2 2 2,0-2-3,4 0 4,-2 0-4,-1-5 3,3 7-3,-6-3 3,5 2-3,-4 6 4,3-3-4,-2 0-1,1-2 7,-1 2-6,6 1 6,-4-4-7,1 1 7,0-1-7,0-1 7,1 0-3,-2 0-3,2 2 3,2-2-2,-5-4 2,5-1-3,-2 2 3,3-4-3,-3 5 3,2 0-2,1-5 2,-1 7-3,1-1 4,-4 1-5,2 1 5,-2 3 1,0 1-5,1 1 5,-6-1-6,2 4 6,-3 1-5,1-2 6,-2 0-7,2 3 2,-1-4 1,1 5-2,-1-4 3,2 0-2,-1-1 3,2 2-4,-2-7 3,-1 4-2,0-5 3,2 7-3,-5-5 3,3 3-4,0-2 3,-2 1-2,5 4 3,-3-3-4,1 6 4,2-5-4,1 5 4,-1-5 2,-1 1-7,1 0 6,-2 1-5,2-3 5,1 3-6,-3 3 6,-1-5-6,2 5 1,-2 2 3,-2-2-2,4-3 2,-7 7-2,1-8 1,1 5-1,2-4 2,-2-2-2,4-4 2,-4 3-3,5-5 4,1 0-4,-1 3 4,3-1-3,-1-1 2,-3 5-1,0 1 1,-1 1-2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2:10.715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3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-3976-4251 353,'0'0'174,"0"0"-14,0 0-78,-17-17-20,31 20-15,-14-3-15,19 0-11,-2-3-7,12 3-4,-1 0-3,10 0-2,5 0-1,6-7-3,0 7 1,4-5-1,0-1 0,-2 6 0,2-6-1,-5 2-1,-3 4-2,-5-5-4,1 5-7,-14-10-21,16 10-124,-26 0-9,0 0-8,-17 0-15,0 0 0</inkml:trace>
  <inkml:trace contextRef="#ctx0" brushRef="#br0" timeOffset="1">-3325-3718 202,'0'0'161,"0"-16"-8,-8-2-75,8 18-7,0 0-8,0 0-13,-22-24-15,22 24-9,-20-13-5,20 13-2,-30-12-4,14 9-2,-12-5-3,8 6-2,-10-2-1,3 1-1,-6 3-2,1 0 0,-3 3-1,3 6 1,-2-1-1,2 8 0,0 1-1,3 3 0,-1 4-2,2-3 2,0 6-2,4 4 1,0-1-2,4 1 3,-2 1-3,4 1 3,1-1-2,3-1 3,2 0-2,2-1 1,5-4-1,2 2 2,3-9-2,0 5 1,9-7 0,5 4 0,2-5-1,6 7-1,2-8 5,3 1-6,3-3 7,0 3-7,1-3 6,1 0-7,2-7 7,1-1-4,-4 1 0,4-6 0,-1 4-2,-3-4-1,4 0-3,-8 0-10,10 6-58,-16-8-93,3 0-11,-24 2-8,28-18-20</inkml:trace>
  <inkml:trace contextRef="#ctx0" brushRef="#br0" timeOffset="2">-3307-4368 435,'0'0'164,"0"0"-4,-30-29-100,39 31-16,-9-2-15,0 0-11,25 0-6,-2 0-3,-3 0-3,8 3-1,-2 0-1,2 3-1,-3 1-2,3 1 1,-4 1-1,-5 3 1,-4-3 0,-15-9 1,19 26-1,-14-10 1,-5-16 0,0 24 2,-1-8-3,1-16 1,-18 24-1,18-24-1,-23 27 0,23-27 0,-26 19-1,26-19-1,-15 19-5,15-19-9,0 15-132,0-15-23,0 0-2,0 0-23,0 0-1</inkml:trace>
  <inkml:trace contextRef="#ctx0" brushRef="#br0" timeOffset="3">-2953-3572 417,'0'0'170,"0"0"-10,8 1-91,-8-9-28,24 8-6,-24 0-11,40-9-8,-16 1-5,6 4-4,-3 0-1,1 1-1,-3-3-4,-1 4-6,1 2-13,-25 0-106,20-6-41,-20 6-8,0 0-14,0 0-9</inkml:trace>
  <inkml:trace contextRef="#ctx0" brushRef="#br0" timeOffset="4">-2937-3311 479,'-15'6'160,"15"-6"-33,0 0-70,10 0-10,-10 0-15,28 0-13,-8-10-4,9 8-3,0-4-5,3-1-3,-2 3-1,-1 1-2,-4 3-3,-3-4-7,-2 11-56,-20-7-101,19 4 0,-19-4-21,0 0-8</inkml:trace>
  <inkml:trace contextRef="#ctx0" brushRef="#br1" timeOffset="5">-306-4262 262,'0'0'170,"0"0"-14,19 2-68,-19-2-20,0 0-14,0 0-20,34 0-12,-16-8-7,7 8-5,2 0-3,9 0-2,0 0-1,11-4-2,6 4-1,2-3 0,8 3 0,3 0 0,5 0-1,2 0 0,-1 0 0,2 0 0,-3 0 0,-3 0 0,-2 0-1,-3 0 1,-8 0 0,-2 0-1,-5 0 2,-7 0-1,-6 0 0,-5 0 0,-10 0 1,-4 0-1,-16 0 0,18 3-2,-18-3-4,0 0-10,0 0-49,0 0-95,-8 7-2,8-7-16,-18-3-5</inkml:trace>
  <inkml:trace contextRef="#ctx0" brushRef="#br1" timeOffset="6">-81-3785 288,'0'-19'171,"0"19"-5,0 0-58,-5-23-49,14 23-14,-9-11-11,18 11-11,-18 0-7,37-16-5,-12 7-4,11-1-1,3 2-2,5 1-3,2-3 1,2 6-1,1 1-1,-2 3 1,0 0-1,-7 0 1,-4 11-1,-2-2 2,-8 7-1,-2-4 1,-7 7-1,-5-2 1,-2 3-1,-6 0 1,-4 1-1,0-2 1,-3 0-1,-8 6 1,-3-4-2,-2 0 2,-4 0-2,-1-2 1,-3 0 0,-2-2 0,1-5-1,-2 3 0,-1-9 0,2 4 1,-2-4-2,3 1 1,-2-3 0,3-1 0,4 1 0,1-4 1,2 2 0,17-2-1,-20 3 1,20-3 1,0 0-2,0 0 1,9 0 1,5-3-1,7 1-1,2 2 1,2 0-1,2 0 1,3 0-1,0 8 0,1 2 0,1 5 0,-3-3 0,0 5 0,-1 2 0,-2-1 1,-2 4-2,-2-1 2,-4-4-1,-1 6 2,-9 0-2,0 2-1,-5-3 6,-1 4-6,-2-5 6,-2 2-6,-9 1 6,0-2-5,-3-2 5,-3-1-3,-5-3-1,0-1 1,-6-2-2,-1-1 2,-7-5-1,-1-3 0,-5-1-1,1-3 2,-4 0-2,2-4 1,-3-4 0,5-2 0,4 3 0,2-3-3,7 3-2,3-5-11,25 12-56,-26-6-97,26 6-9,-12-19-10,12 19-19</inkml:trace>
  <inkml:trace contextRef="#ctx0" brushRef="#br1" timeOffset="7">173-3814 208,'0'0'155,"0"0"-2,13 0-83,-13 0-5,0 0-4,-6-18-10,6 18-9,0 0-11,0 10-5,0-10-4,0 21-1,0-21-5,-7 29-3,1-9-4,3 10 0,-3 0-3,3 7 1,-2 5-2,0 0 2,-1 6-4,4 1 4,-3-1-5,1 0 1,-1-4 2,4-4-4,-4-6 3,3-5-5,-2-6 5,3-5-6,1-18 7,-3 21-4,3-21-1,0 0 0,0 0-2,0 0-4,0 0-8,-23-3-15,23 3-121,0 0-24,-2-20-6,-7-1-17,4 6-4</inkml:trace>
  <inkml:trace contextRef="#ctx0" brushRef="#br1" timeOffset="8">924-4440 333,'0'0'173,"0"0"-9,0 0-79,-21-21-23,21 21-16,0 0-12,0 0-8,0 0-7,0 0-4,0 0-4,0 0-1,0 0-2,13 0-2,-13 0-1,17 7-1,-17-7-2,30 14 0,-12-7-1,5 1 0,0-1-1,2 3 1,-1 0-1,3-1 0,1 4 0,-4-2 0,2-2 0,-4 2 0,1 1 1,-3-3-1,-1-1 0,-5 4 0,-14-12 1,24 12 0,-24-12-1,9 17 1,-9-17-1,0 16 1,0-16-1,-4 20 1,4-20-1,-19 17 1,19-17-1,-25 26 0,7-16 0,2 5 1,-2-3-1,0 5 0,-2-4 1,0 5-2,1-3 1,1-2-1,1 0 5,1-3-5,2-1 6,14-9-9,-19 15 1,19-15-18,0 0-147,0 0-5,-19 0-17,19 0-10,-22-3-15</inkml:trace>
  <inkml:trace contextRef="#ctx0" brushRef="#br2" timeOffset="9">-2165-3015 325,'0'0'169,"0"0"-13,-5-17-83,15 17-25,-10-25-6,18 14-14,-10-14-10,11 0-6,2-5-11,4-3 5,3-7-8,2-1 6,2-4-6,1-7 3,3-3-3,0 1 1,0-1 4,1 1-5,-2-1 5,-5 7-5,0 0 4,-2 11-2,-3 1 1,-3 5-1,-6 2 4,0 9 0,-7-4 4,-9 24-1,13-29 2,-13 29-1,6-23 2,-6 23-1,0 0-1,6-13-3,-6 13-1,0 0 0,0 0-2,0 0 0,2 11-1,-2-11 0,6 25 0,-2-1 1,0-2-3,3 5 3,0 7-3,0 3 3,2 1-3,-1 8 3,0 2-4,3 2 4,-4-1-4,2-2 5,-1 3-4,2-4 3,-3-7-3,2 4 4,-1-7 2,0 0-4,1-7 4,-1-2-4,-1-2 5,-1-2-6,2-5 7,-2-2-7,-6-16 2,6 23 0,-6-23 0,0 0 0,3 20-1,-3-20 0,0 0 0,0 17 0,0-17-1,0 0 0,0 0-2,0 0-5,0 0-9,-20 0-27,20 0-128,-5-14-1,5 14-16,-20-21-6,20 21-14</inkml:trace>
  <inkml:trace contextRef="#ctx0" brushRef="#br2" timeOffset="10">-1310-4369 442,'0'0'169,"-4"-20"-11,12 20-110,-10-9-6,2 9-9,0 0-7,13-3-7,-13 3-2,0 0-4,17 0-3,-17 0-1,17 0-2,-17 0-3,27 9 0,-12-6-2,2 3-1,1 1 0,4-3-1,1 0 1,0 2-1,-2-3 1,1 4-1,-2-2 0,2 2 0,-2-2 2,-4-1-3,0 2 1,-16-6 1,21 9-1,-21-9 1,0 0 0,11 21 0,-11-21 0,-1 15 0,1-15 1,-18 18-2,18-18 2,-24 19-1,8-8 0,16-11 0,-25 21 1,11-12-2,14-9 0,-22 21 0,22-21 0,-16 14 0,16-14-2,-11 15-12,11-15-40,0 0-113,-22 3-11,22-3-8,0 0-21,-17 0-2</inkml:trace>
  <inkml:trace contextRef="#ctx0" brushRef="#br3" timeOffset="11">-966-3432 290,'0'0'167,"0"0"-13,14 0-79,-14 0-14,0 0-10,16-10-17,7 10-12,-8 0-7,9 0-5,0 0-2,4 0-4,3 0 0,4 0-1,1 0-3,0 0 2,-1 0-2,-1 0-2,-2 0-8,-10-14-42,0 14-102,-22 0-11,0 0-7,0 0-19</inkml:trace>
  <inkml:trace contextRef="#ctx0" brushRef="#br3" timeOffset="12">-699-3667 158,'0'0'153,"5"-9"-3,-5-9-62,7 18-12,-7-15-10,8 15-14,-9-7-15,1 7-10,0 0-6,8 0-5,-8 0-5,2 13-3,-2-13-4,0 35 1,0-10-3,0 5 1,-2 0-1,2 5 2,-2 3-3,2 2 3,-5-7-3,5 1 4,0-1-4,0-6 4,0-7-3,0 2 2,0-7-3,0-15 2,0 21-1,0-21 1,0 0-1,0 0-3,0 0-5,0 0-17,0 0-113,0 0-27,0 0-2,0 0-23,-8-10 4</inkml:trace>
  <inkml:trace contextRef="#ctx0" brushRef="#br2" timeOffset="13">-2124-4169 409,'0'0'170,"0"-19"-15,14 24-98,-14-5-16,30 0-6,-11-13-8,15 13-10,-1-6-5,10 5-3,1-7-3,8 7 0,3-4-1,1 2-2,4-2 0,0 1-1,-1 1-1,-1 3-1,-7-4 1,-4 2-1,-7 2-2,-9 0-5,-3 0-6,-28 0-19,43 0-121,-43 0-14,0 0-7,0 0-18,0 0 3</inkml:trace>
  <inkml:trace contextRef="#ctx0" brushRef="#br2" timeOffset="14">-1872-3369 402,'0'0'166,"-5"-16"-3,-8 3-101,24 16-13,-11-3-8,18-6-15,-18 6-6,33-6-7,-12 0-4,9 5-2,-2 1-2,2-2-2,3-2-1,2 4 0,-1 0-2,0 0 0,-3 0-1,-6-1-6,5 1-15,-30 0-137,26-4-5,-26 4-17,0 0-9,12-17-11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0:31.937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4007-5601 39,'3'11'79,"-3"-11"-12,0 0-11,0 0-14,0 0 0,0 0-2,0 0 3,0 0-3,0 0-1,0 0-5,0 0-2,0 0-5,0 0 0,22-8-4,-22 8-4,0 0-4,22-18-6,-22 18-4,29-10-1,-13 5-2,2-4-1,-2 1 0,2 3 0,-2-3 0,3 1 0,-3-4 0,3 1 0,5 2 0,-6-4 0,5-1 4,-5 4-4,2-5 4,-2 4-4,-2-3 4,-16 13-4,30-18 3,-30 18-3,23-13-1,-23 13 1,25-19-1,-25 19 1,27-20-1,-27 20-6,29-26 5,-29 26-6,26-26 6,-26 26-5,20-27 5,-20 27-5,14-20 4,-14 20 3,0 0-1,0 0 0,21-21-1,-21 21 2,0 0-1,21-14 0,-21 14 0,0 0 1,23-16-1,-23 16 1,0 0-1,21-18 1,-21 18-1,0 0 0,22-19 0,-22 19 0,0 0 0,19-12 0,-19 12 0,0 0 0,16-5 0,-16 5 0,0 0 0,0 0 1,0 0-1,0 0 2,0 0 1,18-19 2,-18 19-1,0 0 0,0 0 0,0 0 0,0 0 0,0 0-2,0 0 0,0 0-2,-2 14 1,2-14-1,-9 18 1,9-18 0,-8 26 1,8-26-2,-9 30 1,4-15-1,4 6 2,1-1 4,-2 0-3,2 0 3,0-3-4,0 5 4,0-2-8,0-5 8,0 7-8,0-22 1,0 33-3,0-33 4,8 34-4,1-17 4,-9-17 1,8 32-2,-3-15 2,1 0-1,-5 1 1,1-3-2,1 4 2,-3 1-2,0-2 1,1-1-1,-1 5 2,4-3-2,-2-2 1,-1 1 0,1-3 0,-2-15-1,3 28 2,-3-28-2,1 25 2,-1-25 0,0 16 1,0-16 1,0 0 3,0 0 2,-1 18 1,1-18 2,0 0 0,-18 4 0,18-4-1,0 0-1,0 0-1,0 0-3,0 0-1,0 0-1,0 0-1,-16-3-2,16 3 1,0 0-2,0 0-2,0 0-38,0 0-106,0 0-8,0 0-15,0 0-12</inkml:trace>
  <inkml:trace contextRef="#ctx0" brushRef="#br0" timeOffset="1">4039-3711 115,'0'0'141,"0"0"-33,-15-31-17,15 31-17,-13-22-7,13 22-11,-18-15-13,18 15-6,-17-22-10,17 22 2,-27-19-10,27 19 1,-32-15-8,16 9-1,-8-1-2,2 7-1,-9 0-2,6 0-5,-4 0 4,1 7-4,0-1 3,0 4-3,-3-2 2,9 4-3,-4 0 3,1 3 1,1-3-2,-1 0 0,3 4-2,0-2 2,-2 1-2,5 1 1,2 1-1,-1 5 0,3-3-1,2 3 1,0 4-1,1-2 2,5 0-3,1-2 2,3 4-1,1-4 2,0 5-2,2-5 2,0 0-2,4 3 1,3-2-1,1 3 2,-1 0-3,0-2 3,5-4-2,-3 1 1,3-3-1,1 1 1,-13-19 0,34 24 0,-17-10 0,4-3 0,0-1 0,2-3 0,1-2 0,-2 3 1,3-3-2,-2-2 2,2-3-2,2 0 1,1 0 1,0 0-1,3 0 0,-4 0 1,1 0-1,0 0-1,-6 0 0,3 0-2,-5 0-4,-4 0-6,7 0-13,-18-10-64,14 10-59,-19 0-18,28-6-4,-28 6-15</inkml:trace>
  <inkml:trace contextRef="#ctx0" brushRef="#br1" timeOffset="2">-20-2581 235,'0'0'144,"0"0"-39,0 0-30,0 0-16,1-28-14,-1 28-22,21-37-7,-8 22-5,-1-14-2,3 1-1,2-6-4,0 4 1,3-7-9,1-1 7,-1-4-8,4 1 8,-2-4-8,0 4 3,2-4-2,-2-1 2,3 0 5,-5-4-5,4 1 5,-4 1-4,1 1 4,2-2-4,-8 6 4,0 3-2,-3-1 4,1 12-1,-10-5 3,7 18 0,-10-10 5,0 26-3,3-28 3,-3 28-3,0 0 1,4-14-3,-4 14-2,0 0-1,0 0-1,0 0-2,0 0 0,0 0 0,9 9-1,-9-9 2,6 27-1,-1-7 2,-5 1-1,3 7 2,-3 0-1,5 0 2,-3 7 0,7-2 1,-5 4-2,6 1 2,-1-2-3,3 5 2,-2 1-4,2-1 3,0 5-5,-3-5 4,2 0-4,-5-4 3,3 2 3,1-1-7,-1-5 8,-1-1-9,3-4 8,0-3-6,0 0 6,1 1-7,-2-5 1,-2-1 2,2 0-1,-3-2 1,-7-18-1,9 28 1,-9-28-2,9 24 1,-9-24 0,3 17 1,-3-17-1,0 0 0,0 0 0,6 18 1,-6-18-1,0 0 1,0 0 0,0 0 0,0 0-1,0 0-1,0 0-7,-12 3-23,12-3-123,0 0-3,-3-13-17,3 13-8,-19-31-10</inkml:trace>
  <inkml:trace contextRef="#ctx0" brushRef="#br1" timeOffset="3">93-2957 174,'0'0'131,"0"0"10,0 0-72,0 0-11,0 0-16,11-4-8,-11 4-16,30-10 1,-30 10-1,42-6-2,-16-2-3,8 8-3,0-8-1,5 8-4,3-6-1,-1 4-2,0 2 1,0-1-1,-6 1-2,2 0 1,-7 0-1,-4 0 1,-5 0 0,-1 0-1,-20 0 1,31 0-1,-31 0-1,21 0-8,-21 0-54,20 7-80,-20-7-1,0 0-23,-10 0 3</inkml:trace>
  <inkml:trace contextRef="#ctx0" brushRef="#br2" timeOffset="4">3230-7517 51,'0'8'78,"0"-8"-16,0 0-1,0 0-4,-17 19-10,17-19-7,-6 21-7,6-21-6,-6 25-6,6-8-4,-6 7-6,6 0-1,-6 4-4,5-2 0,-4 5-2,5 1 1,0-1-3,0 2 1,0-5-3,0 7 2,-1-11-2,-1 9 2,-4-11 0,0 6 6,-2-9-2,2 3 4,6-22-2,-14 35 9,14-35-2,-11 20 0,11-20-1,0 0-1,0 0-1,-9 17-1,9-17-1,0 0-6,0 0 0,0 0 0,-19 4-1,19-4-1,0 0 0,-21 6-2,21-6-27,0 0-104,0 0 1,0 0-23,0-27 2</inkml:trace>
  <inkml:trace contextRef="#ctx0" brushRef="#br2" timeOffset="5">2870-7496 170,'4'-21'128,"-4"21"-29,5-25-22,12 21-20,-14-22-3,21 25-13,-15-19-5,17 14-8,-8-12-2,11 8-5,-4-4-2,10 8-4,-2-5-6,4 1-4,1 3 1,2 3-4,-4 1 1,0 3-1,-1 0-1,-4 0 1,1 2-1,-4 3 1,-3 2-1,3 3 0,-6-3 0,3 6 0,-6-2 0,-1 0 0,-18-11-1,25 30 1,-18-16-2,-1 7 2,-4-2-1,-2 0 1,0 2-1,0-2 1,-8-1-1,1-1 1,0 0-1,-7-1 2,0 3-3,-4-5 2,2 3-1,-2-4 0,-3 4 0,1-4 1,-1 1-1,-1-2 0,-1-2 0,-2 4 1,-2-5-2,2 2 2,-3 0-1,2-5 0,1 1 0,3-1 0,3 2 0,19-8 0,-27 6 0,27-6-1,0 0 1,0 0 0,0 0 0,0 0-1,0 0 1,0 0-1,13-9 1,-13 9 0,37-11 0,-15 5 0,6 4 0,2-3 0,0 5 0,3-4 0,-4 4-1,2 0 1,-6 4 0,2 6-1,-7-1 0,-1 5 1,0-1-1,-19-13 2,28 28-2,-14-9 1,-3-2-1,0-1 2,-11-16-2,17 31 2,-11-13-3,0-1 3,-4 0-2,-2 0 2,0 1-2,-2-1 2,-5-1-2,-4 3 2,11-19-2,-26 31 2,11-14-2,-4-3 2,0 0 6,-2-1-6,1 0 6,-2-1-5,-5 1 5,-1 1-10,-4-1 10,0 0-11,-4-2 4,1 1-4,0-6 4,1 4-5,-3-6 5,6-1 1,-1-1-1,1-2 0,3 0 1,2 0 3,-1-5-3,5-5 4,2 1-5,0 3 5,20 6-5,-29-17 5,29 17-4,-19-13-3,19 13-101,0 0-43,0 0-6,0 0-22,15-22-4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2:10.73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313 33 243,'0'0'150,"0"0"-33,0 0-27,0 0-28,0 0-11,-11-3-13,11 12-6,0-9-7,0 21-6,0-21 1,-5 33-11,3-18 4,2 3-11,0 1 7,0-7-10,0-12 6,0 24-17,5-7-38,-5-17-99,0 0-13,0 0-6,0 0-18</inkml:trace>
  <inkml:trace contextRef="#ctx0" brushRef="#br0" timeOffset="1">290 3622 303,'0'31'139,"-10"-14"-10,2-4-108,8 11-13,0-6-14,0-18-39,0 18-84,9 1-5,-9-19-8,8 36 2</inkml:trace>
  <inkml:trace contextRef="#ctx0" brushRef="#br0" timeOffset="2">310 3968 258,'0'24'153,"-3"-3"-8,3-21-75,-7 45-10,-4-29-30,11 11-15,-6-3-17,1-6-14,5 14-54,0-5-69,-1-7-7,1 4-14,-5-6 2</inkml:trace>
  <inkml:trace contextRef="#ctx0" brushRef="#br0" timeOffset="3">277 4355 142,'0'0'157,"0"24"0,0-9-39,0-15-34,-4 23-31,4-23-34,-15 22-141,15-22-21,0 0-9,-22 0-19</inkml:trace>
  <inkml:trace contextRef="#ctx0" brushRef="#br0" timeOffset="4">289 1390 239,'0'0'151,"-11"21"-6,11 2-79,0-23-14,-5 33-13,5-33-16,-3 36-9,3-19-11,0-1-14,3 2-117,2 4-16,-5-22-5,2 29-12</inkml:trace>
  <inkml:trace contextRef="#ctx0" brushRef="#br0" timeOffset="5">300 1773 326,'-9'32'150,"9"-32"-5,-11 21-89,11 4-20,0-25-15,-3 27-22,3-6-27,0-2-105,0-19-15,0 25-5,0-25-9</inkml:trace>
  <inkml:trace contextRef="#ctx0" brushRef="#br0" timeOffset="6">310 2138 208,'0'30'147,"0"-30"-5,-2 17-60,2 8-30,0-25-20,-1 31-18,1-13-22,0-18-58,-7 24-68,7-6-10,0-18-4,0 22-5</inkml:trace>
  <inkml:trace contextRef="#ctx0" brushRef="#br0" timeOffset="7">314 2538 319,'-7'37'151,"0"-21"-7,7-16-90,0 37-19,-9-19-8,9 7-24,0-1-7,0-24-38,4 25-96,-2-2-7,-2-23-13,3 30 1</inkml:trace>
  <inkml:trace contextRef="#ctx0" brushRef="#br0" timeOffset="8">307 2949 218,'0'0'150,"0"29"-25,0-4-31,-7-7-34,7 12-23,-3-5-22,1 5-35,-2-5-109,4 11-15,-2-11-7,2 4-10</inkml:trace>
  <inkml:trace contextRef="#ctx0" brushRef="#br0" timeOffset="9">320 503 191,'-1'16'143,"1"-16"-29,0 0-21,0 32-21,0-32-17,0 22-12,0-22-11,-5 29-5,5-29-9,-1 27-7,-2-10-17,3-17-49,-3 14-86,3-14-12,0 21-8,0-21-12</inkml:trace>
  <inkml:trace contextRef="#ctx0" brushRef="#br0" timeOffset="10">320 923 186,'0'0'160,"-7"20"-9,7 0-50,-13-20-20,13 19-22,0-19-20,-5 21-13,5-21-7,-10 22-7,10-22-4,-7 22-11,7-4-33,0-18-112,-1 24-7,1-24-7,0 23-17</inkml:trace>
  <inkml:trace contextRef="#ctx0" brushRef="#br0" timeOffset="11">313 33 243,'0'0'150,"0"0"-33,0 0-27,0 0-28,0 0-11,-11-3-13,11 12-6,0-9-7,0 21-6,0-21 1,-5 33-11,3-18 4,2 3-11,0 1 7,0-7-10,0-12 6,0 24-17,5-7-38,-5-17-99,0 0-13,0 0-6,0 0-18</inkml:trace>
  <inkml:trace contextRef="#ctx0" brushRef="#br0" timeOffset="12">320 503 191,'-1'16'143,"1"-16"-29,0 0-21,0 32-21,0-32-17,0 22-12,0-22-11,-5 29-5,5-29-9,-1 27-7,-2-10-17,3-17-49,-3 14-86,3-14-12,0 21-8,0-21-12</inkml:trace>
  <inkml:trace contextRef="#ctx0" brushRef="#br0" timeOffset="13">320 923 186,'0'0'160,"-7"20"-9,7 0-50,-13-20-20,13 19-22,0-19-20,-5 21-13,5-21-7,-10 22-7,10-22-4,-7 22-11,7-4-33,0-18-112,-1 24-7,1-24-7,0 23-17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2:10.74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2871-7518 170,'4'-19'128,"-4"19"-29,4-22-22,11 19-20,-12-20-3,18 22-13,-13-17-5,15 13-8,-8-11-2,11 7-5,-4-3-2,9 7-4,-2-5-6,3 1-4,2 3 1,1 3-4,-4 0 1,1 3-1,-1 0-1,-4 0 1,1 2-1,-3 2 1,-3 2-1,2 3 0,-4-3 0,2 6 0,-6-3 0,0 1 0,-16-10-1,22 26 1,-16-13-2,0 5 2,-5-1-1,-1 0 1,0 1-1,0-1 1,-7-1-1,1-1 1,0 0-1,-6-1 2,-1 2-3,-2-3 2,1 2-1,-2-4 0,-3 4 0,2-3 1,-2 0-1,0-2 0,-1-1 0,-2 4 1,-2-6-2,2 3 2,-3 0-1,3-5 0,0 1 0,2 0 0,4 1 0,16-7 0,-24 5 0,24-5-1,0 0 1,0 0 0,0 0 0,0 0-1,0 0 1,0 0-1,11-8 1,-11 8 0,33-10 0,-14 5 0,6 3 0,1-2 0,0 4 0,3-4 0,-3 4-1,1 0 1,-5 4 0,2 5-1,-7-1 0,0 4 1,0-1-1,-17-11 2,24 25-2,-11-8 1,-4-2-1,1-1 2,-10-14-2,15 27 2,-10-11-3,1-1 3,-5 0-2,-1 0 2,0 1-2,-1-2 2,-6 1-2,-2 1 2,9-16-2,-23 28 2,10-13-2,-4-3 2,0 0 6,-1 0-6,0-1 6,-1 0-5,-5 0 5,0 1-10,-5 0 10,1-1-11,-3-1 4,0 0-4,0-4 4,1 3-5,-2-6 5,5 0 1,-2-2-1,2-1 0,3 0 1,1 0 3,-1-4-3,5-5 4,1 1-5,1 3 5,17 5-5,-26-15 5,26 15-4,-17-11-3,17 11-101,0 0-43,0 0-6,0 0-22,14-20-4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2:10.74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3214-7517 51,'0'7'78,"0"-7"-16,0 0-1,0 0-4,-15 17-10,15-17-7,-5 18-7,5-18-6,-5 22-6,5-7-4,-6 6-6,6 0-1,-5 4-4,4-2 0,-3 4-2,4 1 1,0-1-3,0 2 1,0-4-3,0 6 2,-1-10-2,-1 8 2,-3-10 0,-1 5 6,-1-7-2,2 2 4,5-19-2,-13 31 9,13-31-2,-10 18 0,10-18-1,0 0-1,0 0-1,-8 15-1,8-15-1,0 0-6,0 0 0,0 0 0,-17 3-1,17-3-1,0 0 0,-18 5-2,18-5-27,0 0-104,0 0 1,0 0-23,0-23 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2:10.74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36 452 59,'0'0'124,"-2"12"7,2-12-43,-17 0-18,17 0-6,0 0-12,0 0-5,0 0-5,0 0-6,-18 3-7,18-3-3,0 0-9,0 0-4,0 0-6,0 0-1,0 0 0,0 0-1,0 0 1,0 0-2,0 0 2,0 0-2,0-14 0,0 14-2,5-20 2,-5 20-4,17-29 2,-9 11-2,3 1 2,0-1-2,-3 0 1,2 3-2,-2-1 2,2 2-2,-2-2 2,2 3-1,-2-3 0,-8 16 0,18-27 1,-8 9 3,-2 2-3,3 1 2,-11 15-2,17-29 3,-11 16-10,-6 13 9,16-28-9,-16 28 5,13-21-5,-13 21 5,7-22-4,-7 22 4,10-24 2,-10 24-2,12-17 2,-12 17-1,7-19 1,-7 19-1,0 0 0,2-13 0,-2 13 0,0 0 1,0 0 2,0 0 0,0 0 2,0 0 0,0 0 3,0 0 0,0 0 0,0 0-1,1 9-1,-1-9 0,0 0-3,5 17 0,-5-17-3,0 0 1,9 16-2,-9-16 1,0 0 0,18 17 1,-18-17 0,18 14 0,-12 3 5,2 1-7,2-1 8,-2 2-8,3 2 7,0 0-7,-6-1 6,3-1-7,2-1 1,-3 1 2,-1-3-1,5 1 1,-5 2-2,-4-2 2,4 1-1,-1-4 1,0 2-1,0 1 1,-5-17-2,8 27 1,-8-27 0,6 19 0,-6-19 0,11 19 1,-11-19-1,0 0 0,7 18 0,-7-18 2,0 0 0,0 0-1,0 0 0,0 0-1,5 21-12,-5-21-143,-7 7-8,7-7-13,-23 0-16,6 0-9</inkml:trace>
  <inkml:trace contextRef="#ctx0" brushRef="#br0" timeOffset="1">342 54 177,'0'0'113,"0"0"-14,-4-11-21,4 11-9,0 0-19,0 0-9,-1-13-15,1 13 2,0 0-12,0 0 4,0 0-2,7-4 1,-7 4 0,16-3 1,-16 3-3,18-4-3,-18 4-5,24 0-2,-24 0-3,17 0-1,-17 0-1,25 0-3,-8 0-6,-17 0-16,32 4-59,-32-4-67,24 0 0,-24 0-23,15 0 6</inkml:trace>
  <inkml:trace contextRef="#ctx0" brushRef="#br0" timeOffset="2">677 11 171,'0'0'153,"0"0"-16,10 15-33,-10-15-34,0 0-12,0-9-22,0 9-10,0 0-6,18 0-4,-18 0-4,23 2-4,-4-2-4,-5 0-21,20 0-115,-10 0-19,-1 0 0,1 0-22,-2-2 7</inkml:trace>
  <inkml:trace contextRef="#ctx0" brushRef="#br0" timeOffset="3">1052 22 340,'0'0'161,"0"0"-21,16 8-72,-16-8-25,0 0-2,0 0-22,22-4-13,-4 4-9,-18 0-31,43-9-99,-21 5-19,-3 4 1,1 0-22,-4 0 8</inkml:trace>
  <inkml:trace contextRef="#ctx0" brushRef="#br0" timeOffset="4">1354 42 341,'0'0'157,"17"0"-22,0 5-67,-17-5-33,19-4-26,8 4-122,-7 0-30,4 0-3,1 0-21,2 0 10</inkml:trace>
  <inkml:trace contextRef="#ctx0" brushRef="#br0" timeOffset="5">1774 71 332,'0'0'153,"28"-12"-17,-9 12-90,-19 0-63,29 2-97,-29-2-17,23 0-23,-23 0-1</inkml:trace>
  <inkml:trace contextRef="#ctx0" brushRef="#br0" timeOffset="6">2033 85 423,'14'0'166,"-14"0"-16,41-5-84,-41 5-31,19-13-15,-19 13-45,22 7-124,-22-7 2,18 0-29,-18 0 0,23 0-11</inkml:trace>
  <inkml:trace contextRef="#ctx0" brushRef="#br0" timeOffset="7">1986-115 182,'0'0'139,"0"0"-11,-5-22-27,5 22-13,0 0-18,0 0-15,-19-21-6,19 21-12,0 0-8,0 0-8,0 0-6,0 0-4,0 0-4,-4 12-1,4-12-2,1 12 1,-1-12-2,15 19 1,-15-19-2,20 19 0,-20-19 0,22 21-1,-22-21 0,25 21-1,-9-9 0,-2-2 0,2 2 0,-2-2 0,1-2-1,-15-8 1,24 15 0,-24-15 0,17 13 0,-17-13 0,0 0 0,19 12 0,-19-12 0,0 0 1,0 0-1,0 0 0,0 0 1,0 0-1,2 16 1,-2-16-1,0 0 1,-11 5-1,11-5 0,-20 11 0,20-11 0,-24 10 1,24-10-1,-29 17-3,17-4 8,12-13-7,-30 21 7,13-9-7,4 0 7,-4 0-8,17-12 8,-24 21-4,24-21-1,-28 21 0,28-21 0,-20 18 0,20-18 0,-27 20 1,27-20-2,-21 13 2,21-13-1,-20 12 0,20-12 0,-15 7 1,15-7-1,0 0 0,0 0 1,0 0 0,0 0-1,0 0-1,0 0-14,-18 5-138,18-5-15,0 0-7,14-8-22,-93-17-3</inkml:trace>
  <inkml:trace contextRef="#ctx0" brushRef="#br0" timeOffset="8">342 54 177,'0'0'113,"0"0"-14,-4-11-21,4 11-9,0 0-19,0 0-9,-1-13-15,1 13 2,0 0-12,0 0 4,0 0-2,7-4 1,-7 4 0,16-3 1,-16 3-3,18-4-3,-18 4-5,24 0-2,-24 0-3,17 0-1,-17 0-1,25 0-3,-8 0-6,-17 0-16,32 4-59,-32-4-67,24 0 0,-24 0-23,15 0 6</inkml:trace>
  <inkml:trace contextRef="#ctx0" brushRef="#br0" timeOffset="9">36 452 59,'0'0'124,"-2"12"7,2-12-43,-17 0-18,17 0-6,0 0-12,0 0-5,0 0-5,0 0-6,-18 3-7,18-3-3,0 0-9,0 0-4,0 0-6,0 0-1,0 0 0,0 0-1,0 0 1,0 0-2,0 0 2,0 0-2,0-14 0,0 14-2,5-20 2,-5 20-4,17-29 2,-9 11-2,3 1 2,0-1-2,-3 0 1,2 3-2,-2-1 2,2 2-2,-2-2 2,2 3-1,-2-3 0,-8 16 0,18-27 1,-8 9 3,-2 2-3,3 1 2,-11 15-2,17-29 3,-11 16-10,-6 13 9,16-28-9,-16 28 5,13-21-5,-13 21 5,7-22-4,-7 22 4,10-24 2,-10 24-2,12-17 2,-12 17-1,7-19 1,-7 19-1,0 0 0,2-13 0,-2 13 0,0 0 1,0 0 2,0 0 0,0 0 2,0 0 0,0 0 3,0 0 0,0 0 0,0 0-1,1 9-1,-1-9 0,0 0-3,5 17 0,-5-17-3,0 0 1,9 16-2,-9-16 1,0 0 0,18 17 1,-18-17 0,18 14 0,-12 3 5,2 1-7,2-1 8,-2 2-8,3 2 7,0 0-7,-6-1 6,3-1-7,2-1 1,-3 1 2,-1-3-1,5 1 1,-5 2-2,-4-2 2,4 1-1,-1-4 1,0 2-1,0 1 1,-5-17-2,8 27 1,-8-27 0,6 19 0,-6-19 0,11 19 1,-11-19-1,0 0 0,7 18 0,-7-18 2,0 0 0,0 0-1,0 0 0,0 0-1,5 21-12,-5-21-143,-7 7-8,7-7-13,-23 0-16,6 0-9</inkml:trace>
  <inkml:trace contextRef="#ctx0" brushRef="#br0" timeOffset="10">677 11 171,'0'0'153,"0"0"-16,10 15-33,-10-15-34,0 0-12,0-9-22,0 9-10,0 0-6,18 0-4,-18 0-4,23 2-4,-4-2-4,-5 0-21,20 0-115,-10 0-19,-1 0 0,1 0-22,-2-2 7</inkml:trace>
  <inkml:trace contextRef="#ctx0" brushRef="#br0" timeOffset="11">1052 22 340,'0'0'161,"0"0"-21,16 8-72,-16-8-25,0 0-2,0 0-22,22-4-13,-4 4-9,-18 0-31,43-9-99,-21 5-19,-3 4 1,1 0-22,-4 0 8</inkml:trace>
  <inkml:trace contextRef="#ctx0" brushRef="#br0" timeOffset="12">1354 42 341,'0'0'157,"17"0"-22,0 5-67,-17-5-33,19-4-26,8 4-122,-7 0-30,4 0-3,1 0-21,2 0 10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2:10.759"/>
    </inkml:context>
    <inkml:brush xml:id="br0">
      <inkml:brushProperty name="width" value="0.04667" units="cm"/>
      <inkml:brushProperty name="height" value="0.04667" units="cm"/>
      <inkml:brushProperty name="color" value="#3165BB"/>
    </inkml:brush>
  </inkml:definitions>
  <inkml:trace contextRef="#ctx0" brushRef="#br0">3226-6323 364,'0'0'154,"0"0"-7,17 0-94,-17 0-13,0 0-13,21-15-15,-21 15-56,26-7-93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2:10.76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2574-6362 212,'0'0'167,"0"0"-5,-5-16-52,5 16-29,0 0-24,0 0-20,0 0-10,-7 6-7,7-6-6,-17 18-3,1-7-4,5 6 0,-8 3-3,5 1-1,-2 3-2,-1 2 0,3-2-1,-5-1 1,8 1-2,-6 0 1,6-6-1,0-2 2,11-16-2,-14 23 1,14-23 0,0 0 0,-11 15 0,11-15 1,0 0-1,0 0 0,0 0 0,6-9 0,-6 9 0,0 0 0,19-17 1,-19 17-2,16-14 1,-16 14 0,18-18 0,-18 18 0,14-21 0,-4 4 0,2 4 0,0-3 0,-1-2 1,1-1-2,1 2 2,-3 3-2,-2-2 2,-8 16-1,16-19 0,-16 19 0,12-18 1,-12 18-1,0 0 1,12-17 0,-12 17 0,0 0 0,0 0 2,0 0-1,0 0 1,0 0-1,0 0 2,14-6 0,-14 6 1,0 0 0,0 0-1,10 6 1,-10-6-1,0 0 1,16 23-2,-16-23 0,19 20-1,-19-20 1,22 23-2,-10-5 1,1-4-2,-2 7 1,3-2 0,-3-2 0,2 5-1,-1-5 1,-1 1-2,0-5 2,-11-13 0,17 23-1,-17-23 0,0 0 0,15 15 0,-15-15 1,0 0 0,0 0-1,0 0 0,0 0 0,0 0-2,0 0-11,0 0-130,0 0-28,0 0-7,0 0-19,-3-9-7</inkml:trace>
  <inkml:trace contextRef="#ctx0" brushRef="#br0" timeOffset="1">2515-6282 180,'0'0'149,"0"0"-24,-11-18-23,11 18-22,0 0-14,7-2-16,-7 2-13,0 0-13,4-18-4,-4 18-5,0 0-4,23 0-4,-23 0-3,14 0-2,-14 0-1,24 0-2,-24 0-3,24 0-15,4 3-118,-11-3-14,0 0-12,0 0-10,2 0-8</inkml:trace>
  <inkml:trace contextRef="#ctx0" brushRef="#br0" timeOffset="2">2794-6315 239,'0'0'155,"0"0"-6,0 0-67,0 0-13,0 0-16,0 0-16,11-2-14,-11 2-9,22-3-4,-8-3-4,8 6-4,-2-2-8,-3-7-36,8 9-103,-4 0-4,-2 0-15,-1 0-8</inkml:trace>
</inkml:ink>
</file>

<file path=ppt/ink/ink116.xml><?xml version="1.0" encoding="utf-8"?>
<inkml:ink xmlns:inkml="http://www.w3.org/2003/InkML">
  <inkml:definitions/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2:10.76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0 776 191,'0'0'109,"0"0"0,0 0-9,0 0-25,0 0-18,0 0-12,0 0-7,0 0-9,0 0-7,8-16-13,-8 16 1,15-21-9,-15 21 4,21-32-6,-6 14 3,0-6-5,0-7 4,3 2 2,-4-4-4,7-3 4,-1-4-4,-1 0 3,1 0-3,0 0 3,2 2-3,-8 2 3,4 1-2,-2 3 1,-2 3-2,2 4 3,-5 0-2,1-2 2,1 7-1,-7 0 3,4 3 0,-3-1 1,-7 18-1,14-22 3,-14 22-1,9-19 0,-9 19 0,0 0-1,0 0-1,7-13 0,-7 13 0,0 0 0,0 0 0,0 0-1,0 0 2,0 13-2,0-13 3,0 25-2,0-7 1,0 4-2,2 4 2,2-1-3,3 8 3,-1-1-3,4 3 3,-2 1-2,4 2 2,-2 2-3,2 0 4,-1-1-4,2-1 3,0-2-4,0 1 3,1-5-3,1-3 2,-3-1-2,4-5 1,-8-4-1,2-2 2,-10-17-3,17 26 2,-17-26-2,6 17 1,-6-17 0,0 0 0,0 0 0,0 15-1,0-15 1,0 0 0,-10 0-4,10 0-11,0 0-78,-14 0-76,14 0 3,-22-6-24,22 6-1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2:10.7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216 555 246,'0'0'154,"-6"-23"-49,6 23-18,0 0-20,0 0-6,0 0-18,0 0-12,0 0-10,7 11-3,-7-11-4,18 6-3,-18-6-3,34 6-2,-16-6-3,7 1-1,0-1 0,3 0 0,-2 0-1,0 0-1,-2 0 0,-5 0 0,0 2 0,-2 2-2,-17-4-7,17 0-23,8 0-115,-25 0-10,0 0-8,17 0-16,-17 0-1</inkml:trace>
</inkml:ink>
</file>

<file path=ppt/ink/ink119.xml><?xml version="1.0" encoding="utf-8"?>
<inkml:ink xmlns:inkml="http://www.w3.org/2003/InkML">
  <inkml:definitions/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0:31.9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10 6425 139,'-10'0'110,"10"0"2,5 15-77,-5-15-3,0 0-1,0 0 6,0 0-3,0 0 5,0 0-1,0 0 2,0 0-8,0 0-6,0 0-3,0 0-5,0 0-2,-8 0-1,8 0-2,0 0-2,0 0-1,0 0-3,0 0-2,0 0-2,0-19 0,0 19 1,0 0 0,0 0 0,0 0 1,0-20 1,0 20 0,0 0 0,13-18-1,-13 18 1,15-20-2,-2 1 0,-13 19-2,26-33 0,-11 16-1,4-3 3,-4-1 3,4 1-7,-6 2 7,2-3-8,0 4 8,-2-3-8,0 6 7,2-7-9,-15 21 2,26-27 3,-11 6-1,-2 7 0,3-5 0,-1 4 2,0-6-2,-1 5 2,4-6-1,-3-2 0,4 4-2,-6-2 1,2 1-1,-2 1 1,0 0-2,-4 4 2,-9 16-2,21-33 1,-21 33 0,20-27 0,-8 5 0,1 3 1,2-9-2,4 1 1,2-4-1,1-2 2,3-2-3,0-1 3,-2 6-3,4-5 3,-1 0-3,-4 1 4,3 5-3,0-4-1,3-1 6,-3 0-6,0-2 6,6 3-7,-4-5 7,1 7-6,0-4 6,4-2-4,-6 3-1,2 2 1,-1-2-1,-1 0 3,2-2-3,-1 0 1,-1-6-1,2 1 2,0 0-3,3-1 4,-2 0-4,1-5 3,1 6-3,-5-1 3,4 1-3,-3 6 4,4-4-4,-4 1-1,2-2 7,-1 2-6,5 1 6,-3-4-7,0 0 7,1 0-7,0-1 7,1 1-3,-3-1-3,2 1 3,3-1-2,-5-3 2,4-3-3,-1 4 3,2-5-3,-2 5 3,2-1-2,0-3 2,0 5-3,0 1 4,-3 0-5,1 1 5,-1 2 1,0 2-5,0 1 5,-5-1-6,2 3 6,-4 3-5,2-4 6,-1 1-7,0 3 2,0-4 1,1 4-2,-1-3 3,2 0-2,-1-1 3,2 1-4,-3-6 3,0 4-2,0-5 3,2 7-3,-5-6 3,3 4-4,0-2 3,-2 1-2,4 4 3,-1-3-4,-1 5 4,3-4-4,0 5 4,0-6 2,-1 2-7,1 0 6,-2 1-5,2-3 5,0 2-6,-2 4 6,-1-5-6,2 4 1,-2 3 3,-2-2-2,4-3 2,-7 6-2,1-7 1,1 5-1,2-5 2,-2-1-2,3-4 2,-2 3-3,4-5 4,1 0-4,-2 3 4,4-2-3,-1 0 2,-4 6-1,1-1 1,-1 2-2,-1 5 2,-2-2-2,0 2 2,2-4 3,-2 4-7,-2-2 7,5-1-7,-3 3 6,2-2-6,-2 1 7,1-1-7,2 1 1,2 0 3,-2-3-2,-2 2 2,2-3-3,3 0 4,-6-1-4,5-1 3,-2 0-2,0-1 2,-3 1-2,2-2 2,-1 6-3,-2-3 3,-1 0-2,1 6 2,-2-2-2,2 3 2,-2-1-2,-2 3 2,2-2-2,-1 7 2,-2-4-2,2 1 2,-3 5-2,-1 1 2,1-5-2,1 2-3,0 1 8,-1 1-7,-2-3 6,4 4-6,-6-1 6,5-1-6,-2 1 7,-1 3-3,-13 15-2,23-33 2,-23 33-1,25-30 0,-25 30 0,24-29 0,-24 29-1,22-27 1,-22 27-1,16-21 2,-16 21-2,15-21 1,-15 21 0,16-20 0,-16 20 0,15-17 1,-15 17-2,0 0 2,16-25-1,-16 25 1,0 0-1,0 0 2,0 0-1,0 0 0,0 0 0,0 0-1,13-15-4,-13 15-27,-14 0-131,-4 0-5,-3 2-15,1 15-11,2 7-9</inkml:trace>
  <inkml:trace contextRef="#ctx0" brushRef="#br0" timeOffset="1">-34 6302 7,'0'0'49,"0"0"0,-6 19-1,6-19 2,0 0-9,-10 18-1,10-18-4,-12 18-1,12-18-9,0 0 3,-15 20-9,15-20-5,0 0 0,-19 16 3,19-16-2,0 0 1,0 0-1,0 0 0,0 0 0,0 0 0,0 0-5,0 0-4,-13 18 0,13-18 1,0 0-3,0 0 1,0 0 2,0 0 2,0 0-1,0 0 2,0 0 2,0 0-2,0 17 1,0-17-1,0 0-1,0 0-4,0 0-2,0 0-2,0 0-1,0 0 1,0 0 1,0 0-1,0 0 1,0 0 0,0 0 0,0 0 0,0 0-1,0 0-4,0 0-8,0 0-23,0 0-37,0 0-51,13 2-17,-13-2-15,0 0-1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2:10.765"/>
    </inkml:context>
    <inkml:brush xml:id="br0">
      <inkml:brushProperty name="width" value="0.04667" units="cm"/>
      <inkml:brushProperty name="height" value="0.04667" units="cm"/>
    </inkml:brush>
  </inkml:definitions>
  <inkml:trace contextRef="#ctx0" brushRef="#br0">-180-5988 784,'-3'8'13,"3"-8"-5,-11 17-1</inkml:trace>
  <inkml:trace contextRef="#ctx0" brushRef="#br0" timeOffset="1">-194-5856 833,'7'-15'0,"-7"15"1,17-26 0,-17 26-2,13-18 2,-13 18-1,0 0 2,11-18 1,-11 18 0,0 0 0,0 0 2,0 0 0,0 0-1,0 0 1,0 0 0,6 8-2,-6-8 0,0 0 0,0 0 0,11 20 0,-11-20 1,5 17 1,-5-17-1,9 21 0,-9-21-1,12 25 1,-12-25-2,21 29 2,-21-29-4,24 26 3,-12-8 2,2 1-5,2-2 5,-5 4-5,0 1 6,3-2-7,-3 1 7,-4-2-7,3-1 1,-2-2 2,-1-1-2,-7-15 1,16 24-1,-16-24 1,14 17 0,-14-17-1,0 0 1,17 12-1,-17-12 1,0 0-1,0 0 1,0 0-2,0 0-6,0 0-21,22 7-130,-22-7-2,0 0-17,0 0-10,-11 13-11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2:10.76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-123-5538 138,'0'0'140,"-6"-14"2,6 14-57,-18-29-18,18 14-20,-4-13-18,4 8-7,0-8-11,0 3-1,0-1-11,0 2 4,3 4-14,-3-5-30,0 1-89,0 24-13,0-34-4,0 34-9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2:10.76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-3754-433 217,'0'0'157,"0"0"-13,0 0-47,0 0-18,0 0-21,0 0-19,0 0-7,20 7-7,-20-7-7,22 0-5,-22 0-3,35-4-3,-14 1-3,7 1-1,-3-2-2,3-2-6,4 6-22,-32 0-116,41-3-15,-19 0-3,1 3-20,-5-3 2</inkml:trace>
  <inkml:trace contextRef="#ctx0" brushRef="#br0" timeOffset="1">-3148-444 243,'0'0'158,"13"11"-15,-13-11-52,16 1-17,-16-1-21,18 0-21,-18 0-8,19 0-6,-19 0-6,25 0-3,-25 0-3,24 0-3,-24 0-2,27-3-7,-12 3-29,-15 0-106,15 0-14,-15 0-4,19 0-20,-19 0 7</inkml:trace>
  <inkml:trace contextRef="#ctx0" brushRef="#br0" timeOffset="2">-2505-506 336,'0'0'163,"0"0"-11,0 0-73,0 0-15,0 0-25,0 0-14,0 0-4,22 6-5,-22-6-4,12 0-3,-12 0-9,24 0 4,-24 0-1,28 0-2,-12 0-2,-1 0-7,14 7-51,-9-7-97,7 2 1,-9-2-19,2 0-14,-3 0 5</inkml:trace>
  <inkml:trace contextRef="#ctx0" brushRef="#br0" timeOffset="3">-2015-457 342,'0'0'143,"13"0"-20,7 0-54,-20 0-19,16 0-22,-16 0-11,25-4-8,-25 4-5,27-8-12,-3 8-80,-10 0-49,-14 0-14,30 3-6,-30-3-10</inkml:trace>
  <inkml:trace contextRef="#ctx0" brushRef="#br0" timeOffset="4">-1066-426 370,'0'0'168,"0"0"-17,-3-12-63,19 17-24,-16-5-27,0 0-15,17-5-7,-3 5-4,-14 0-3,30-1-2,-15-4-3,3 5-1,1-1 0,-2 1-2,3 0-5,-5-12-15,16 12-138,-31 0 4,31-1-18,-31 1-11,27-11-11</inkml:trace>
  <inkml:trace contextRef="#ctx0" brushRef="#br0" timeOffset="5">-821-597 314,'0'0'153,"0"0"-13,-19-19-43,19 19-19,0 0-26,0 0-16,0 0-6,0 0-7,0 0-4,0 0-5,0 0-4,0 0-3,0 0-2,0 0-1,0 0-3,0 0 1,0 0-1,7 8 0,-7-8 0,23 11 0,-23-11-1,24 14 0,-24-14 0,29 15 1,-15-11-1,3 2 1,0 3-1,0-6 0,1 4 0,-3-5 0,2 3 0,-17-5-1,27 4 1,-27-4 0,16 4-1,-16-4 1,0 0 0,0 0 0,15 3 0,-15-3 0,0 0 1,0 0-1,0 0-1,0 0 2,0 0-1,0 0 0,0 0 0,0 0 0,0 0-1,0 0-2,0 0 3,-5 18-3,5-18 8,0 0-8,-17 22 8,17-22-7,-13 15 7,13-15-4,-19 16 3,19-16-3,-27 20-1,13-7 0,-7 2 0,0-3 0,-1 4-1,-1-1 1,0 4 0,2-4 0,-4 0 0,3 2 0,5-3 0,-1 0 0,1-5 1,17-9-1,-20 13 0,20-13 1,0 0 0,0 0-1,0 0-2,0 0-12,0 0-145,0 0-4,9 0-14,-9 0-14,3-19-15</inkml:trace>
  <inkml:trace contextRef="#ctx0" brushRef="#br0" timeOffset="6">-1522-484 350,'0'0'163,"0"0"-9,0 0-73,18 0-16,-18 0-29,0 0-17,0 0-5,29 0-3,-29 0-3,30 0-7,-16 0 3,2 0-1,1 0-2,-3 0-5,3 0-2,-17 0-13,37 10-88,-37-10-45,30 0-12,-15 0-9,4 0-12</inkml:trace>
  <inkml:trace contextRef="#ctx0" brushRef="#br0" timeOffset="7">-448-461 58,'0'0'112,"0"0"-30,0 0 0,0 0-15,-5-12-3,5 12-9,0 0-3,0 0-10,0 0-6,0 0-13,0-19-5,0 19-4,0-24-7,0 24 1,0-26-5,5 11 4,-5 15-4,2-26 4,-2 26-5,4-22-3,-4 22-5,0-20-22,0 20-57,0 0-55,0 0-7,0 0-12,0-21 2</inkml:trace>
  <inkml:trace contextRef="#ctx0" brushRef="#br0" timeOffset="8">-459-783 20,'0'0'115,"0"-17"8,0 17-45,0 0-4,0-23-20,0 23-7,0-21-8,0 21-8,0-27-5,0 27-5,0-21-3,0 21-6,0-24-3,0 24-6,5-22-10,-5 3-40,1-4-82,-1 23-10,0-25-7,0 25-3</inkml:trace>
  <inkml:trace contextRef="#ctx0" brushRef="#br0" timeOffset="9">-560-4986 226,'0'-18'147,"-1"3"-35,1 15-24,-5-29-25,5 29-17,0-30-12,0 30-12,0-35-6,0 35-6,0-34 0,2 16-5,-2-3-2,3-2-4,0 6-5,-3-8-16,0 25-41,11-26-78,-8 8-10,-3 18-9,0-29-6</inkml:trace>
  <inkml:trace contextRef="#ctx0" brushRef="#br0" timeOffset="10">-470-2374 257,'-5'-19'148,"5"19"-13,0 0-70,-3-18-20,3 18-15,0-24-10,0 24-7,3-24-3,-3 24-2,5-32 0,-4 15-2,1-2 0,0 2-4,-2-1-2,0-1-13,0 19-33,0-17-90,0 0-9,0 17-11,0-20-5</inkml:trace>
  <inkml:trace contextRef="#ctx0" brushRef="#br0" timeOffset="11">-482-2865 20,'-7'-24'119,"7"24"14,0 0-45,-5-25-3,5 25-17,-2-27-8,2 27-11,-2-36-6,2 21-7,0-11-10,0 5-7,0-4-13,0 0 2,0 0-8,0 1 4,0 0-8,0-1-1,0 6-16,-2-15-39,2 13-74,0 3-17,-1-6-2,-3 7-12</inkml:trace>
  <inkml:trace contextRef="#ctx0" brushRef="#br0" timeOffset="12">-540-3605 244,'-13'-25'150,"13"25"-9,0-17-63,-8-8-19,8 25-19,0-35-13,0 35-10,0-36-5,6 20-6,-4-5-1,4 2-4,-1 1 1,-3-5 1,3 10-9,-5-13-22,12 9-112,-12 17-6,0-29-12,0 29-7</inkml:trace>
  <inkml:trace contextRef="#ctx0" brushRef="#br0" timeOffset="13">-511-4154 110,'0'0'127,"-6"-26"4,6 8-63,0 0-13,0-8-16,4 5-8,-4-7-6,7 6-9,-7-5 1,5 6-4,-5-10-1,0 12-4,0-10 0,-5 4-3,0-5-1,-1 6-4,4-2-2,-4-3-13,6 12-43,0-2-70,-6-4-14,6 23-3,-9-40-7</inkml:trace>
  <inkml:trace contextRef="#ctx0" brushRef="#br0" timeOffset="14">-489-1350 70,'0'0'122,"0"0"-26,0 0-24,0-13-2,0 13-16,0-20-9,0 4-7,0 16-12,0-29-8,0 29-10,7-28-6,-1 12-26,-6 16-56,16-14-52,-16-3-3,0 17-8</inkml:trace>
  <inkml:trace contextRef="#ctx0" brushRef="#br0" timeOffset="15">-484-1740 87,'0'0'122,"0"0"-18,0 0-22,0 0-17,-11-30-17,11 30-12,-3-24-6,3 24-9,-3-40-4,3 23-6,0-9 0,0 6-6,-5-4 0,5 6-3,-2-4-3,-1 1-23,3 21-69,6-24-38,-6-1-10,0 25-3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2:10.784"/>
    </inkml:context>
    <inkml:brush xml:id="br0">
      <inkml:brushProperty name="width" value="0.06667" units="cm"/>
      <inkml:brushProperty name="height" value="0.06667" units="cm"/>
      <inkml:brushProperty name="color" value="#3165BB"/>
    </inkml:brush>
  </inkml:definitions>
  <inkml:trace contextRef="#ctx0" brushRef="#br0">-5 379 56,'0'0'56,"6"4"2,-6-4 8,0 0 0,0 0-4,0 0 10,0 0-33,0 0 0,0 0 1,0 0-1,0 0-6,0 0-4,0 0-5,0 0-7,0 0-5,17-12-11,-17 12 3,19-17-8,-19 17 5,3-3-7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2:10.7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3953-3727 115,'0'0'141,"0"0"-33,-13-28-17,13 28-17,-12-19-7,12 19-11,-16-13-13,16 13-6,-14-20-10,14 20 2,-24-16-10,24 16 1,-28-14-8,14 9-1,-7-1-2,1 6-1,-7 0-2,5 0-5,-3 0 4,0 6-4,1-1 3,-1 4-3,-2-2 2,8 4-3,-4-1 3,1 4 1,1-4-2,-1 1 0,3 3-2,-1-2 2,-1 1-2,5 1 1,1 1-1,-1 5 0,3-4-1,1 4 1,1 3-1,0-2 2,5 0-3,1-2 2,2 4-1,2-4 2,-1 5-2,2-4 2,0-1-2,3 3 1,3-2-1,1 3 2,0 0-3,-1-2 3,4-3-2,-2 0 1,3-2-1,0 1 1,-11-17 0,30 21 0,-15-9 0,3-2 0,1-1 0,1-3 0,1-2 0,-2 3 1,3-2-2,-2-3 2,2-2-2,2 0 1,1 0 1,-1 0-1,3 0 0,-3 0 1,1 0-1,-1 0-1,-5 0 0,3 0-2,-4 0-4,-4 0-6,6 0-13,-15-9-64,11 9-59,-16 0-18,25-5-4,-25 5-15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2:10.78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420 43 177,'10'-12'104,"-10"12"-14,0 0-10,0 0-19,7-24-8,-7 24-12,0 0-5,0 0-6,5-15-4,-5 15-4,0 0-2,0 0-1,0 0 1,0 0-1,0 0-2,0 0-2,0 0-1,0 0-1,0 0-2,0 0-1,0 0-3,0 0-1,0 0-1,0 0-1,0 0 0,-10 0-1,10 0-1,0 0 1,-20 15 0,20-15 1,-21 24 0,10-8 1,-3-3-1,-3 6 1,-2-2-2,1 6 2,-4-2-3,2 3 2,-6-1-3,3 2 2,-3-1-1,4 0 0,-2 0-1,4-2 3,-2-2-3,3-1 3,-2-1-2,7 0 1,-2-5-2,16-13 1,-22 23-1,22-23 0,0 0 0,-16 18 0,16-18-1,0 0 1,0 0-1,0 0 0,0 0 0,0 0-5,0 0-9,0-25-77,0 25-78,0 0-7,0-17-13,0 17-16</inkml:trace>
  <inkml:trace contextRef="#ctx0" brushRef="#br0" timeOffset="1">230-21 57,'0'0'140,"0"0"10,0 0-53,-3-18-21,3 18-11,0 0-3,0 0-11,-6-16-4,6 16-13,0 0-2,0 0-10,0 0 1,0 0-4,0 6-5,0-6-4,4 19-2,-4-19 0,11 22-1,0-4-2,-11-18-2,26 33 1,-11-17-2,3 1 2,1 2-2,-2 1 1,2 4-2,0-2 2,0-1-2,-1 3 2,-3-5-2,2 4 0,-1-6 0,-3 2 0,1-3-1,-14-16 1,22 26-1,-22-26 1,16 25-1,-16-25 1,9 18-2,-9-18 2,0 0-1,4 20 1,-4-20-1,0 0 0,0 0 1,0 0-1,0 0 0,0 0-1,0 0-1,0 0-4,0 0-13,0 0-51,0 0-96,-10-3-6,10 3-13,0 0-14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2:10.78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48 25 102,'0'0'83,"0"-10"-2,0 10-7,0 0-4,0 0-5,-6-16-15,6 16-10,0 0-10,0 0-6,0 0-6,0 0-7,-21 0-4,21 0-2,-8 15-2,8-15-1,-8 22-2,8-22 1,-3 26-1,3-26 1,0 26-2,0-26 2,0 28-2,0-28 1,1 30 0,1-16 0,6 3-1,-2 2 2,2-5-2,0 1 2,-8-15-1,24 28 1,-24-28-1,23 19 1,-23-19-1,24 17 0,-24-17 0,22 12 1,-22-12-1,14 12 1,-14-12-1,0 0 1,21 8 0,-21-8-1,17 1 1,-17-1 0,18 0 0,-18 0-1,23-6 1,-23 6-1,25-15 1,-25 15-1,24-16 0,-24 16 0,19-20 0,-19 20 0,13-17 1,-13 17-2,13-20 2,-13 20-2,14-21 2,-14 21-2,13-23 2,-13 23-1,12-22 0,-12 22 0,11-21 0,-11 21 0,6-22 2,-6 22-3,6-21 2,-6 21-1,6-15 1,-6 15-1,0-17 1,0 17 0,0 0-1,0-15 1,0 15 0,0 0 0,0 0-1,0 0 1,-6-15 0,6 15 0,0 0 0,0 0 0,0 0-1,0 0 1,0 0-1,0 0 1,0 0-2,0 0 1,-12 14 0,12-14 1,-4 22-2,3-6 2,1 1-1,-2 2 2,2 1-3,0-2 3,0 3-2,0 3 1,0 1-1,0-1 2,0 0-3,0 5 3,0-4-2,0 6 3,0-7-4,0 5 4,0-4-3,0 2 3,0-2-3,0-1 2,0 3 4,3 0-4,1-1 3,-4 5-7,0-4 7,0 1-7,0-1 7,0 4-8,0-1 2,0 0-1,-4-3 1,3 0 2,-1 1-2,-1-4 3,2-3-3,-4 0 3,4 1-2,-8-8 1,6 4 0,3-18 0,-18 25 0,18-25 0,-21 18 0,21-18 0,-22 12 0,22-12 0,-26 0 0,12 0 0,14 0 0,-26-13-1,26 13 1,-29-24-1,29 24 1,-28-24-1,28 24 1,-19-24-1,19 24 0,-16-21 0,16 21 0,-10-24 0,10 24 0,0-27 0,4 13 0,3-3 0,3-1 1,4 3-2,1-6 3,4 6-2,-1-7 1,5 4 3,-2-2-3,0-2 3,5 1-10,-3-3 10,1 2-9,2-1 7,-1-1-7,-1 4 4,-1 0-4,-6 1 4,1 5 2,-18 14-8,30-10-81,-30 10-55,0 0-4,0 0-21,-8-5 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2:10.78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-5-2 23,'8'4'124,"-8"-4"-54,0 0-4,0 0 7,0 0 1,0 0 0,0 0-15,0 0-14,0 0-17,0 0-8,0 0-4,0 0-4,0 0-1,17 8 1,-17-8-1,0 0-1,0 0 1,0 0 0,0 0-1,0 0 1,0 0-3,0 0-1,0 0 0,0 0-3,0 0-1,0 0-1,0 0 1,17 0-1,-17 0 0,0 0 0,0 0 0,0 0 0,0 0-1,0 0 0,0 0 1,0 0-1,13 0 1,-13 0 1,0 0 0,0 0 0,0 0 0,0 0 1,0 0-2,0 0 1,0 0-1,0 0 0,0 0 0,0 0-1,0 0 1,0 0-1,0 0 1,0 0 0,0 0-1,0 0 1,0 0-1,0 0 0,0 0 0,0 0 0,0 0 0,0 0 0,0 0 0,0 0 1,0 0-1,0 0 0,0 0-1,0 0 0,0 0-2,0 0-7,0 0-19,0 0-76,-11 0-56,11 0-15,-24 7-6,24-7-8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2:10.79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0 0 84,'0'0'100,"0"0"-14,0 0-11,0 0-18,0 0-6,0 0-10,0 0-3,0 0-5,3 10-5,-3-10-4,0 0-3,11 1-4,-3 2 0,-8-3-2,18 0-1,-10-1-1,5-1-2,-4 1-3,4-2-1,-1 2-2,0 0-2,-2 0 0,1 1-2,-1 0-2,1 0-2,-3 0-11,-8 0-45,14-1-76,-6 1-13,-8 0-5,17-3-11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2:10.79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0 20 122,'0'0'117,"0"0"-30,0 0-25,11-2 0,-11 2-12,11-1-12,-11 1-4,14-3-4,-14 3-4,12-4-4,-12 4-3,16-3-6,-16 3-4,15-4-4,-5 4-4,-2-1-13,10 0-102,-4 1-25,-6-1-4,9 1-12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0:51.49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15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33852" units="1/cm"/>
          <inkml:channelProperty channel="Y" name="resolution" value="284.375" units="1/cm"/>
        </inkml:channelProperties>
      </inkml:inkSource>
      <inkml:timestamp xml:id="ts1" timeString="2014-05-30T21:00:51.507"/>
    </inkml:context>
  </inkml:definitions>
  <inkml:trace contextRef="#ctx0" brushRef="#br0">-9103 5230 325,'0'0'169,"0"0"-13,-6-20-83,18 20-25,-12-28-6,20 15-14,-11-15-10,13 0-6,2-7-11,4-2 5,4-9-8,2 0 6,3-6-6,1-7 3,3-4-3,0 2 1,0-2 4,-1 2-5,0-2 5,-5 8-5,-1 1 4,-2 11-2,-4 2 1,-3 6-1,-7 2 4,1 10 0,-9-4 4,-10 27-1,15-33 2,-15 33-1,7-26 2,-7 26-1,0 0-1,6-15-3,-6 15-1,0 0 0,0 0-2,0 0 0,3 13-1,-3-13 0,6 28 0,-1-1 1,0-2-3,3 6 3,-1 8-3,2 3 3,1 1-3,-1 10 3,0 1-4,3 3 4,-4-1-4,3-2 5,-2 3-4,2-5 3,-3-8-3,3 5 4,-2-8 2,0 1-4,1-9 4,-1-3-4,-1-1 5,-1-3-6,2-6 7,-2-1-7,-7-19 2,7 26 0,-7-26 0,0 0 0,3 23-1,-3-23 0,0 0 0,0 19 0,0-19-1,0 0 0,0 0-2,0 0-5,0 0-9,-23 0-27,23 0-128,-5-16-1,5 16-16,-23-24-6,23 24-14</inkml:trace>
  <inkml:trace contextRef="#ctx0" brushRef="#br0" timeOffset="1">-8130 3687 442,'0'0'169,"-5"-22"-11,15 22-110,-13-11-6,3 11-9,0 0-7,15-3-7,-15 3-2,0 0-4,19 0-3,-19 0-1,20 0-2,-20 0-3,31 10 0,-15-6-2,4 2-1,0 2 0,5-3-1,2 0 1,-1 1-1,-2-2 1,1 4-1,-2-2 0,2 1 0,-3-1 2,-3-1-3,-1 1 1,-18-6 1,24 11-1,-24-11 1,0 0 0,13 24 0,-13-24 0,-2 17 0,2-17 1,-20 20-2,20-20 2,-28 22-1,10-9 0,18-13 0,-28 23 1,12-12-2,16-11 0,-25 24 0,25-24 0,-19 16 0,19-16-2,-12 17-12,12-17-40,0 0-113,-25 3-11,25-3-8,0 0-21,-19 0-2</inkml:trace>
  <inkml:trace contextRef="#ctx0" brushRef="#br1" timeOffset="2">-7738 4755 290,'0'0'167,"0"0"-13,16 0-79,-16 0-14,0 0-10,18-12-17,7 12-12,-8 0-7,11 0-5,-1 0-2,5 0-4,3 0 0,5 0-1,1 0-3,0 0 2,-1 0-2,-2 0-2,-1 0-8,-12-15-42,0 15-102,-25 0-11,0 0-7,0 0-19</inkml:trace>
  <inkml:trace contextRef="#ctx0" brushRef="#br1" timeOffset="3">-7435 4487 158,'0'0'153,"6"-10"-3,-6-11-62,8 21-12,-9-17-10,11 17-14,-11-8-15,1 8-10,0 0-6,9 0-5,-9 0-5,2 15-3,-2-15-4,0 40 1,0-12-3,0 7 1,-2-1-1,2 6 2,-3 3-3,3 2 3,-5-7-3,5 1 4,0-2-4,0-6 4,0-8-3,0 2 2,0-8-3,0-17 2,0 24-1,0-24 1,0 0-1,0 0-3,0 0-5,0 0-17,0 0-113,0 0-27,0 0-2,0 0-23,-10-11 4</inkml:trace>
  <inkml:trace contextRef="#ctx0" brushRef="#br2" timeOffset="4">-6987 3809 262,'0'0'170,"0"0"-14,21 2-68,-21-2-20,0 0-14,0 0-20,39 0-12,-19-8-7,9 8-5,2 0-3,10 0-2,0-1-1,12-3-2,6 4-1,4-3 0,9 3 0,3 0 0,6 0-1,2 0 0,-1 0 0,3 0 0,-4 0 0,-4 0 0,-2 0-1,-3 0 1,-9 0 0,-3 0-1,-7 0 2,-6 0-1,-7 0 0,-6 0 0,-11 0 1,-5 0-1,-18 0 0,21 3-2,-21-3-4,0 0-10,0 0-49,0 0-95,-9 8-2,9-8-16,-21-3-5</inkml:trace>
  <inkml:trace contextRef="#ctx0" brushRef="#br2" timeOffset="5">-6731 4353 288,'0'-22'171,"0"22"-5,0 0-58,-6-26-49,17 26-14,-11-13-11,20 13-11,-20 0-7,41-18-5,-13 8-4,13-1-1,4 1-2,5 2-3,2-3 1,3 6-1,1 2-1,-2 3 1,-1 0-1,-7 0 1,-5 13-1,-3-3 2,-8 8-1,-3-4 1,-7 7-1,-6-1 1,-3 2-1,-7 1 1,-4 1-1,0-2 1,-3 0-1,-9 6 1,-4-4-2,-3 0 2,-3 0-2,-3-3 1,-2 1 0,-2-3 0,0-5-1,-2 3 0,0-10 0,1 4 1,-2-4-2,3 1 1,-1-3 0,2-2 0,5 2 0,2-5 1,2 2 0,19-2-1,-23 3 1,23-3 1,0 0-2,0 0 1,10 0 1,6-3-1,8 1-1,2 2 1,2 0-1,3 0 1,4 0-1,-1 9 0,1 2 0,1 6 0,-3-3 0,0 5 0,-1 3 0,-2-2 1,-3 6-2,-2-3 2,-4-3-1,-2 6 2,-9 0-2,-2 3-1,-4-4 6,-2 4-6,-2-5 6,-2 3-6,-10 0 6,-1-2-5,-3-2 5,-3-2-3,-6-2-1,0-2 1,-7-2-2,-2-2 2,-6-5-1,-3-3 0,-4-2-1,0-3 2,-4 0-2,1-5 1,-2-4 0,5-2 0,5 3 0,2-3-3,8 3-2,4-6-11,28 14-56,-28-7-97,28 7-9,-14-21-10,14 21-19</inkml:trace>
  <inkml:trace contextRef="#ctx0" brushRef="#br2" timeOffset="6">-6443 4320 208,'0'0'155,"0"0"-2,15 0-83,-15 0-5,0 0-4,-7-21-10,7 21-9,0 0-11,0 12-5,0-12-4,0 23-1,0-23-5,-8 33-3,1-10-4,4 12 0,-4-1-3,4 8 1,-3 6-2,0-1 2,0 8-4,3 1 4,-3-1-5,2-1 1,-2-4 2,5-4-4,-5-7 3,4-6-5,-2-7 5,2-5-6,2-21 7,-3 23-4,3-23-1,0 0 0,0 0-2,0 0-4,0 0-8,-26-3-15,26 3-121,0 0-24,-3-23-6,-7-1-17,5 7-4</inkml:trace>
  <inkml:trace contextRef="#ctx0" brushRef="#br2" timeOffset="7">-5588 3607 333,'0'0'173,"0"0"-9,0 0-79,-24-24-23,24 24-16,0 0-12,0 0-8,0 0-7,0 0-4,0 0-4,0 0-1,0 0-2,15 0-2,-15 0-1,19 8-1,-19-8-2,34 16 0,-13-8-1,5 1 0,0-1-1,2 3 1,0 0-1,3 0 0,0 3 0,-3-1 0,1-3 0,-4 3 0,2 0 1,-4-2-1,-2-2 0,-5 4 0,-16-13 1,27 14 0,-27-14-1,11 19 1,-11-19-1,0 19 1,0-19-1,-5 22 1,5-22-1,-22 20 1,22-20-1,-28 30 0,8-19 0,1 6 1,-1-3-1,-1 5 0,-2-4 1,1 5-2,0-3 1,2-2-1,0 0 5,2-4-5,2 0 6,16-11-9,-22 17 1,22-17-18,0 0-147,0 0-5,-21 0-17,21 0-10,-25-4-15</inkml:trace>
  <inkml:trace contextRef="#ctx0" brushRef="#br3" timeOffset="8">-10424 4429 202,'0'0'161,"0"-18"-8,-9-3-75,9 21-7,0 0-8,0 0-13,-25-27-15,25 27-9,-22-15-5,22 15-2,-35-14-4,17 11-2,-14-6-3,9 7-2,-11-3-1,3 2-1,-6 3-2,0 0 0,-1 3-1,1 7 1,-2 0-1,3 8 0,0 1-1,2 4 0,0 4-2,3-3 2,-1 7-2,4 4 1,1-1-2,4 2 3,-2 0-3,4 2 3,2-2-2,3 0 3,3-1-2,1-1 1,6-4-1,3 1 2,3-9-2,0 5 1,10-7 0,6 4 0,2-6-1,7 8-1,3-9 5,3 2-6,3-5 7,0 5-7,1-5 6,2 1-7,1-8 7,2-1-4,-4 1 0,3-7 0,0 4-2,-3-4-1,2 0-3,-7 0-10,11 7-58,-18-9-93,4-1-11,-28 3-8,32-20-20</inkml:trace>
  <inkml:trace contextRef="#ctx0" brushRef="#br3" timeOffset="9">-11164 3822 353,'0'0'174,"0"0"-14,0 0-78,-19-19-20,34 22-15,-15-3-15,22 0-11,-3-3-7,14 3-4,-1 0-3,12 0-2,5-1-1,7-6-3,-1 6 1,6-4-1,-1-2 0,-3 7 0,4-7-1,-7 2-1,-2 5-2,-7-5-4,2 5-7,-17-11-21,20 11-124,-31 0-9,0 0-8,-19 0-15,0 0 0</inkml:trace>
  <inkml:trace contextRef="#ctx0" brushRef="#br3" timeOffset="10">-10403 3689 435,'0'0'164,"0"0"-4,-34-33-100,44 35-16,-10-2-15,0 0-11,28 0-6,-1 0-3,-4 0-3,8 3-1,-1 1-1,2 2-1,-3 2-2,2 2 1,-3 0-1,-7 4 1,-4-4 0,-17-10 1,22 29-1,-16-11 1,-6-18 0,0 28 2,-1-10-3,1-18 1,-21 28-1,21-28-1,-26 30 0,26-30 0,-30 22-1,30-22-1,-17 22-5,17-22-9,0 17-132,0-17-23,0 0-2,0 0-23,0 0-1</inkml:trace>
  <inkml:trace contextRef="#ctx0" brushRef="#br3" timeOffset="11">-9981 4893 479,'-18'6'160,"18"-6"-33,0 0-70,12 1-10,-12-1-15,32-1-13,-10-10-4,12 9-3,-1-5-5,3-1-3,-2 3-1,-1 2-2,-4 3-3,-5-5-7,-1 13-56,-23-8-101,21 5 0,-21-5-21,0 0-8</inkml:trace>
  <inkml:trace contextRef="#ctx0" brushRef="#br3" timeOffset="12">-10000 4595 417,'0'0'170,"0"0"-10,9 1-91,-9-10-28,28 9-6,-28 0-11,45-10-8,-17 1-5,6 4-4,-3 1-1,1 0-1,-4-2-4,-1 3-6,1 3-13,-28 0-106,22-7-41,-22 7-8,0 0-14,0 0-9</inkml:trace>
  <inkml:trace contextRef="#ctx0" brushRef="#br0" timeOffset="13">-9056 3915 409,'0'0'170,"0"-21"-15,16 26-98,-16-5-16,34 0-6,-13-14-8,18 14-10,-1-7-5,11 5-3,1-7-3,9 8 0,3-4-1,2 1-2,4-1 0,0 0-1,-1 2-1,-1 2-1,-7-3 1,-6 2-1,-7 2-2,-11 0-5,-3 0-6,-32 0-19,49 0-121,-49 0-14,0 0-7,0 0-18,0 0 3</inkml:trace>
  <inkml:trace contextRef="#ctx0" brushRef="#br0" timeOffset="14">-8769 4827 402,'0'0'166,"-6"-19"-3,-9 4-101,28 19-13,-13-4-8,20-7-15,-20 7-6,38-7-7,-15 0-4,11 6-2,-2 1-2,2-2-2,3-2-1,3 4 0,-1 0-2,0 0 0,-4 0-1,-6-2-6,5 2-15,-34 0-137,30-4-5,-30 4-17,0 0-9,13-20-11</inkml:trace>
  <inkml:trace contextRef="#ctx1" brushRef="#br0">-162 8220,'0'0,"0"0,0 0,0 0,0 0,0 0,0 0,0 0,0 0,0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2:10.79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0 12 91,'14'3'125,"-14"-3"6,8-7-69,3 7-1,-11 0-3,22 0-10,-22 0-14,24-3-8,-16-2-6,6 5-3,-5 0-7,5 0-9,-2 3-63,2 2-71,-14-5-6,24 2-13,-24-2 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2:10.79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0-2 26,'0'0'64,"28"0"-17,-12 0-26,-16 0-82,29 0-15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2:10.79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162 26 237,'0'0'158,"0"0"-19,-10-18-39,10 18-19,0 0-15,0 0-20,-3-9-13,3 9-5,0 0-7,0 0-4,0 0-5,0 0-3,0 0-4,0 0-1,6 0-3,-6 0 1,14 2-1,-2 1 1,-2 1-2,3-1 1,-1 1-1,0 0 0,0 1 0,0-1 1,-2 1-1,1 0 0,-1-1 0,-2 1 0,2-1 0,0 1 1,-1-3-1,0 5 0,-1-5 0,-8-2 0,15 6 0,-15-6 0,13 5 0,-13-5 0,0 0 0,7 5 0,-7-5 0,0 0 0,0 0 0,0 0-1,0 0 1,0 0 0,0 0 0,0 0 1,3 8-1,-3-8 0,0 0 0,0 0 1,0 0-1,0 0 0,0 0 1,-7 9-1,7-9 0,-13 4 0,13-4 0,-16 6 0,7-4 0,1 2 1,-3-1-2,1 1 1,-1 1 0,-3-1 1,1 1-1,-2 0 0,1 1-1,-1 1 1,-2-3 0,-1 3 0,1 0-1,2-1 1,-2 0-1,2-1 2,0 2-2,1-3 1,1 2 0,2-2 0,0-2 0,2 1 1,0-1-2,9-2 1,-14 2 0,14-2 0,-13 2 0,13-2 0,0 0 0,-11 0 0,11 0 0,0 0 0,0 0-5,0 0-22,0 0-128,0 0-11,7-2-9,-7 2-20,10-13-4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2:10.79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58 166 164,'0'0'105,"0"0"-1,-10-3-23,10 3-12,-8 0-20,8 0-10,-10 0-12,10 0-7,-12 0-3,12 0-3,-10 2-1,10-2-1,0 0 2,0 0 2,-12 4 1,12-4 1,0 0 0,0 0-3,0 0-1,0 0-2,5-3-3,-5 3-3,0 0 0,12-7-3,-12 7 0,19-3-2,-7-2 1,2 3-2,0-4 1,2 2 0,0 0-1,2 1 0,-3-1 1,2-2-1,-3 3 1,0 0-2,0 0 2,2 0-1,1 0 1,-2 1-1,3-3 1,-1 3-1,0-2 1,1 1 0,-3-2-1,-1 1 0,0-1 1,-4 4 0,-10 1 0,18-7 0,-18 7 0,8-5 0,-8 5 1,10-4-1,-10 4 0,13-6 0,-13 6 0,15-6-1,-15 6 1,14-6-1,-14 6 1,11-4-1,-11 4 1,11-5-1,-11 5 1,11-4-1,-11 4 1,13-4-1,-13 4 1,12-6-1,-12 6 1,10-6-1,-10 6 1,0 0 0,10-3 0,-10 3 0,0 0 0,0 0-1,0 0 1,0 0 0,0 0 0,0 0 0,8-10-1,-8 10 1,0 0 0,0 0 0,0 0 1,0 0-1,0 0 1,0 0 0,0 0-1,0 0 0,0 0 0,0 0-1,0 0 0,0 0 1,0 0-1,0 0 0,0 0 0,0 0 1,0 0-1,0 0 1,0 0-1,0 0 1,0 4 0,0-4 0,0 0 0,-4 12 0,4-12-1,-4 9 2,4-9-2,-6 13 0,6-13 1,-5 14 0,5-14-2,-6 15 2,6-15-2,-4 14 2,4-14-1,-7 13 1,7-13-2,-7 13 2,7-13-2,-8 12 2,8-12-1,-7 13 0,7-13 0,-7 12 0,7-12 0,-7 13 0,7-13 0,-7 13 0,7-13 0,-7 11 0,7-11 0,-10 12 0,10-12 0,-8 10 0,8-10 0,-7 10 0,7-10 0,-6 8-1,6-8 1,-7 9 1,7-9-2,0 0 1,-12 13 0,12-13 0,0 0 0,-13 10 0,13-10 0,0 0 0,-11 12 0,11-12 1,0 0-2,-7 9 2,7-9-1,0 0 0,0 0 0,-7 8 0,7-8 7,0 0-10,0 0 9,-11 10-9,11-10 10,0 0-11,-11 9 10,11-9-9,0 0 3,-11 6 0,11-6-1,0 0 1,0 0 0,0 0 0,0 0 0,0 0 0,-9 9 0,9-9 0,0 0-1,0 0 1,-8 9 0,8-9 0,0 0 0,0 0 1,-12 10-1,12-10 0,0 0 0,0 0 0,-7 9-1,7-9 1,0 0 0,0 0 0,-5 10-1,5-10 1,0 0 0,0 0 1,0 0-1,0 0 0,0 8 0,0-8 1,0 0-1,0 0 0,0 0-1,0 0 1,0 0 0,0 0 1,0 0-2,0 0 2,0 0-1,0 0 0,0 0 0,0 0 1,0 0 0,0 0-1,0 0 1,0 0-1,0 0 0,0 0 0,0 0 0,0 0 0,-8 10-1,8-10 1,0 0 0,-7 9 0,7-9 0,0 0 1,-8 10-2,8-10 2,0 0-2,-7 14 2,7-14-2,0 0 1,-9 11 0,9-11 0,0 0 0,-5 11 0,5-11 0,0 0 0,-9 8 0,9-8 1,0 0-2,-8 9 1,8-9 0,0 0 0,-11 10 0,11-10 0,0 0-1,-10 7 1,10-7 0,0 0 0,-8 7 0,8-7 0,0 0 0,0 0 1,0 0-1,0 0 0,0 0 1,0 0-1,0-7 0,0 7 0,1-8 1,-1 8-1,9-11 0,-9 11 0,12-14 0,-4 6 0,1-2 1,2 0-1,1 1 1,1-1-1,1-2 1,0 2-2,0-2 2,1 2 3,0-2-9,-1 0 8,0 0-9,0 0 9,-1 2-8,-1-2 8,1 2-9,-2 0 5,-2 1 2,0 1-1,-1-1 1,-1 0-1,0-1 2,-1 0-3,1-1 3,-2 1-3,0 0 2,0 0-1,0 0 1,0 1-1,-1-1 0,-4 10 0,7-16 1,-7 16-1,5-13 1,-5 13-1,3-11 0,-3 11-1,3-10 2,-3 10-2,0 0 1,3-8 0,-3 8 0,0 0 0,0 0 0,0 0 0,0 0-1,4-9-3,-4 9-20,-4 5-131,4-5-5,-7 9-15,7-9-14,-11 10-12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2:10.7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6 396 133,'0'0'92,"0"0"7,-9 5-20,9-5-8,0 0-15,0 0-3,0 0-12,0 0-6,0 0-6,0 0-7,0 0-3,0 0-2,-2-6 1,2 6-2,0 0 0,7-8-5,-7 8-1,10-11-2,-10 11-1,12-11-2,-12 11-1,14-13-2,-14 13 0,17-13-1,-17 13 1,15-15-1,-15 15 1,17-15-2,-9 6 2,-8 9-1,16-17 2,-16 17-2,16-16 1,-7 8-1,0 0 1,0 2-2,-1-2 2,2 5-2,-1-2 2,0-1-2,-9 6 1,16-8-1,-7 2 2,-9 6-2,18-14 1,-18 14-1,15-13 1,-15 13-1,18-13 1,-9 9-1,0-3 1,-1 4-1,1-5 1,2 4-1,-3-3 1,2 1-1,1-1 1,-3 1-1,-8 6 0,16-14 0,-16 14 1,12-11-1,-12 11 0,13-7 0,-13 7 1,10-8-1,-10 8 0,12-4 0,-12 4 1,10-6-1,-10 6 0,14-9 0,-14 9 1,14-8-1,-14 8 0,13-9 5,-13 9-5,10-11 4,-10 11-3,10-6 3,-10 6-11,0 0 11,9-8-11,-9 8 6,0 0-6,0 0 6,8-9-6,-8 9 6,0 0 2,0 0-1,0 0 0,0 0 0,9-7 0,-9 7 0,0 0 0,0 0 0,0 0 0,0 0 0,0 0 0,0 0 0,0 0 0,0 0 0,0 0 0,0 0 1,0 0 0,0 0 0,0 0 0,0 0 0,0 0 0,-3 7 1,3-7 6,0 0-10,-5 9 10,5-9-11,-3 8 11,3-8-10,-5 12 9,5-12-10,-6 13 4,6-13-1,-4 11 0,4-11 1,-5 13-2,5-13 2,-5 11-2,5-11 2,-1 13-1,1-13-1,-3 12 1,3-12 1,-3 13-2,3-13 1,-4 13 0,4-13 1,-4 12-1,4-12 1,-4 15-2,4-15 1,-4 16 0,4-16 1,-3 15-2,3-15 2,-2 16-1,2-16 0,-2 16 0,2-16 0,-3 17-1,3-17 2,-4 17-2,1-7 2,3-10-2,-4 16 2,1-6-2,0-2 2,3-8-1,-4 18 0,4-18 0,-4 14-1,4-14 1,-2 14 0,2-14-1,-4 14 1,4-14-1,-3 12 2,3-12-2,-4 10 2,4-10-2,-3 9 2,3-9-2,-4 9 1,4-9 0,-2 10 0,2-10-1,-1 11 1,1-11 0,-4 9 0,4-9-1,-1 9 2,1-9-2,0 0 2,-3 10-2,3-10 2,0 0-2,-1 10 2,1-10-1,0 0 0,-2 12-1,2-12 2,-1 9-2,1-9 2,0 9-2,0-9 1,0 0 0,-4 10 1,4-10-2,0 0 2,0 0-1,-2 12 1,2-12 5,0 0-8,0 11 9,0-11-9,-1 10 9,1-10-9,0 0 9,-3 12-8,3-12 1,0 0 1,0 0 0,-5 9-1,5-9 1,0 0 0,0 0-1,-2 12 0,2-12 0,0 0 0,0 0 0,0 8 1,0-8 0,0 0 0,0 0-1,0 0 2,0 0-1,0 0 0,0 0 0,0 0-1,0 0 1,0 0-1,0 0 1,0 0-1,0 0 1,0 0-1,0 0 1,0 0-1,0 0 0,0 0 0,0-6 0,0 6 0,0 0 0,0 0 0,0 0 0,0 0 0,0 0-1,0 0 1,-9 0-1,9 0 1,0 0-1,-3 9 1,3-9-1,0 0 1,-3 8-1,3-8 1,0 0-1,0 12 2,0-12-2,0 0 1,0 10 0,0-10 0,0 0 0,0 10 0,0-10-1,0 0 1,-3 8 0,3-8 0,0 0 0,0 0 0,0 0 0,0 9 1,0-9-1,0 0 0,0 0 1,0 0-1,0 0 1,0 0-1,0 0 1,0 0-1,0 0 0,0 0-1,0 0-7,0 0-30,0 0-119,0 0-1,6-6-21,-6 6-7,7-18-13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2:10.7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-1 409 9,'0'0'80,"0"0"-5,7-6-9,-7 6-8,0 0-5,0 0-1,8-11-6,-8 11-7,0 0-4,13-10-9,-13 10-5,5-9-6,-5 9-9,10-11 3,-10 11-8,11-11 4,-11 11-6,9-11 4,-9 11-7,9-9 5,-9 9 2,0 0 0,11-13 2,-11 13-1,0 0 1,12-12-1,-12 12 2,8-10-1,-8 10 0,8-9-3,-8 9 2,9-11-3,-9 11 1,7-10 1,-7 10 1,7-9-1,-7 9 1,7-7 1,-7 7-1,0 0 0,13-12 1,-13 12-3,9-8 1,-9 8-2,9-8 1,-9 8-1,9-9 0,-9 9-1,7-9 1,-7 9-1,8-9 1,-8 9-1,10-9 1,-10 9-1,7-9 1,-7 9 0,11-8 0,-11 8-1,9-11 1,-9 11 0,9-9 0,-9 9-1,11-8 0,-11 8 0,10-12 1,-10 12-1,12-12 1,-12 12-1,13-13 1,-13 13-1,11-14 1,-11 14-1,13-14 1,-13 14-1,11-13 1,-11 13-1,9-12 1,-9 12-1,10-11 0,-10 11 0,9-8 1,-9 8-1,7-11 1,-7 11-1,5-9 1,-5 9-1,0 0 2,7-9-2,-7 9 1,0 0-1,0 0 0,0 0-1,0 0 1,0 0 0,0 0 0,0 0 0,0 0 0,0 0 0,0 0-2,0 0 2,0 0 0,0 0-1,0 0-4,0 0-64,-6-5-68,6 5-3,0 0-16,0 0 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31T13:35:53.104"/>
    </inkml:context>
    <inkml:brush xml:id="br0">
      <inkml:brushProperty name="width" value="0.21167" units="cm"/>
      <inkml:brushProperty name="height" value="0.21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9221ADF-0C16-415E-9184-534A8406A2E7}" emma:medium="tactile" emma:mode="ink">
          <msink:context xmlns:msink="http://schemas.microsoft.com/ink/2010/main" type="writingRegion" rotatedBoundingBox="15307,10537 16188,10537 16188,11440 15307,11440"/>
        </emma:interpretation>
      </emma:emma>
    </inkml:annotationXML>
    <inkml:traceGroup>
      <inkml:annotationXML>
        <emma:emma xmlns:emma="http://www.w3.org/2003/04/emma" version="1.0">
          <emma:interpretation id="{3C6700FD-69C1-44C7-BFEA-87811FDDD477}" emma:medium="tactile" emma:mode="ink">
            <msink:context xmlns:msink="http://schemas.microsoft.com/ink/2010/main" type="paragraph" rotatedBoundingBox="15307,10537 16188,10537 16188,11440 15307,114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F3C543-380A-4768-8E1D-F5DF9F0157F3}" emma:medium="tactile" emma:mode="ink">
              <msink:context xmlns:msink="http://schemas.microsoft.com/ink/2010/main" type="inkBullet" rotatedBoundingBox="15307,10537 16188,10537 16188,11440 15307,11440"/>
            </emma:interpretation>
          </emma:emma>
        </inkml:annotationXML>
        <inkml:trace contextRef="#ctx0" brushRef="#br0">-3382 3976 4 0,'4'-21'2'0,"20"-8"12"0,-12 19-12 15,4-4 1-15,4 0 0 16,0 0 1-16,3-1 0 16,13 5-5-16,0-1 0 15,4-3 4-15,-1-3 0 0,-3 2-2 16,0 5 0-16,-1 3-1 15,5-4 1-15,0 8-1 16,3 6 0-16,-3 4 0 16,-4 0 0-16,0-3 0 15,-5 6 0-15,-3 5 0 16,-4 9 0-16,-4 1 1 16,-4 0 0-16,-8-1-1 15,-4 1 1-15,-8 0 0 16,-4 6 1-16,-8 1-1 15,-4 0 0-15,-4 0 0 16,-4-4 0-16,-3 0 0 16,3 0 0-16,0-6 0 15,4-8 0-15,4-4-1 16,1-6 1-16,-5-1-1 16,8-6 1-16,4-1-2 0,4-3 1 15,4 4-1-15,4-4 0 16,0 0 0-16,8-1 0 15,4 1 0-15,8 0 0 16,7 0 0-16,5 0 1 16,0 14 0-16,4 0 0 15,-1 0-1-15,5 8 1 16,4 2 0-16,-5 1 0 16,-3 3 0-16,-4 0 0 15,-8 4 0-15,-4 3 1 0,-8 0-1 16,-9-7 1-16,-6 4-1 15,-9 3 1-15,-4 1 0 16,-4 2 1-16,-4 1-1 16,-4-4 0-16,-7-3 0 15,-5-4 1-15,0 7-1 16,-3-6 0-16,3-5 0 16,-4-6 0-1,-39-11 0 1,11-4 0-16,5-3 0 15,3 0 0-15,9-3 0 16,11-1 0-16,9-3-7 16,7 0 0-16,12 0-3 15,4-15 1-15</inkml:trace>
        <inkml:trace contextRef="#ctx0" brushRef="#br0" timeOffset="-828.1385">-2949 3817 17 0,'0'0'8'0,"-4"-7"-1"0,4 7 2 16,0-7-9-16,0 11 1 16,0-4 0-16,0 3 1 15,0 11-2-15,0 0 0 16,0 4 1-16,-4 7 0 16,-4 3 0-16,0 11 0 15,0 10-1-15,0 4 1 0,0 7-1 16,-7 3 1-16,-1-6-1 15,0-8 0-15,0 1 0 16,-4-4 1-16,4-1-1 16,0-6 1-16,0 0 0 15,4-11 1-15,5-7 0 16,-1-3 0-16,0-7 0 16,4-8 1-16,0-6-10 15,-4-4 0-15</inkml:trace>
      </inkml:traceGroup>
    </inkml:traceGroup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31T13:35:30.657"/>
    </inkml:context>
    <inkml:brush xml:id="br0">
      <inkml:brushProperty name="width" value="0.21167" units="cm"/>
      <inkml:brushProperty name="height" value="0.211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1A2AEB5-101E-4B51-A965-6B08F2A1AA7E}" emma:medium="tactile" emma:mode="ink">
          <msink:context xmlns:msink="http://schemas.microsoft.com/ink/2010/main" type="writingRegion" rotatedBoundingBox="18770,9834 18668,6784 19742,6748 19844,9798"/>
        </emma:interpretation>
      </emma:emma>
    </inkml:annotationXML>
    <inkml:traceGroup>
      <inkml:annotationXML>
        <emma:emma xmlns:emma="http://www.w3.org/2003/04/emma" version="1.0">
          <emma:interpretation id="{1943A0F8-11BA-415A-845F-255396805AB4}" emma:medium="tactile" emma:mode="ink">
            <msink:context xmlns:msink="http://schemas.microsoft.com/ink/2010/main" type="paragraph" rotatedBoundingBox="18770,9834 18668,6784 19742,6748 19844,97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FB8CC6-F8E1-48CE-834C-AAAB8EE207F5}" emma:medium="tactile" emma:mode="ink">
              <msink:context xmlns:msink="http://schemas.microsoft.com/ink/2010/main" type="line" rotatedBoundingBox="18770,9834 18668,6784 19742,6748 19844,9798"/>
            </emma:interpretation>
          </emma:emma>
        </inkml:annotationXML>
        <inkml:traceGroup>
          <inkml:annotationXML>
            <emma:emma xmlns:emma="http://www.w3.org/2003/04/emma" version="1.0">
              <emma:interpretation id="{BF3C2695-6308-4700-9C2A-74A478C26D2F}" emma:medium="tactile" emma:mode="ink">
                <msink:context xmlns:msink="http://schemas.microsoft.com/ink/2010/main" type="inkWord" rotatedBoundingBox="18770,9834 18668,6784 19742,6748 19844,9798"/>
              </emma:interpretation>
            </emma:emma>
          </inkml:annotationXML>
          <inkml:trace contextRef="#ctx0" brushRef="#br0">500 2060 17 0,'-4'0'8'0,"4"4"-3"0,0-4 8 16,0 0-12-16,0 0 1 16,0 0 0-16,0 0 1 0,0 0-4 15,0 3 1-15,0-3 1 16,0 0 1-16,0 0-1 15,0 0 0-15,0-7-1 16,0 0 1-16,4-3-1 16,0-4 0-16,8-4 0 15,0 0 0-15,4-3 0 16,3-4 1-16,1-6-1 16,0 2 1-16,-4-2-1 15,0-1 1-15,0-3-1 16,0-1 1-16,-5 1-1 15,5-4 1-15,-4 4-1 16,-4 3 0-16,0-3 0 16,0 3 0-16,0 0 0 15,0 1 0-15,0-5 0 16,0 12 0-16,0 3 0 0,0-4 0 16,0 4 0-16,0 0 0 15,-1-1 0-15,1 5 1 16,-4-1-2-16,0 4 1 15,0 0 0-15,0 3 1 16,0 4-1-16,-4 0 0 16,0 0-1-16,0 7 1 15,0-7 0-15,0 7 0 16,0 0-1-16,0 0 1 16,0 0-1-16,0 4 1 15,0-1 0-15,0 8 0 0,0-1-1 16,0 1 0-16,0-1 0 15,0 1 1-15,0-7-1 16,4 3 1-16,0 0-1 16,4 3 1-16,0 4 0 15,0 4 0-15,4 3-1 16,0 0 1-16,0 4 0 16,0 0 0-16,0-4 0 15,-1 0 1-15,5 7-1 16,-4 1 1-16,4 2-1 15,-4 1 1-15,0 0-1 16,0-4 0-16,0 0 0 16,0 0 0-16,0-3 0 15,-1-4 0-15,1 4 0 16,-4-4 0-16,0 4 0 16,0-4 1-16,-4 0-1 0,0-7 0 15,0-3 0-15,0 3 1 16,0-7 0-16,-4 0 0 15,4 0 0-15,-4-3 1 16,0-1 0-16,0 1 0 16,0-1-1-16,0-3 1 15,-4 0-1-15,0 0 0 16,0 0-10-16,0-3 1 16</inkml:trace>
          <inkml:trace contextRef="#ctx0" brushRef="#br0" timeOffset="1">686 1623 16 0,'0'0'8'0,"4"-11"-3"0,-4 11 3 15,4 0-8-15,4 0 1 16,0 0 0-16,-8 0 1 16,8 0-2-16,0 7 0 15,0-3 1-15,0-1 0 16,-8-3 0-16,4 4 1 0,0-1-2 15,0-3 1-15,4 0-1 16,4 0 1-16,0-3-1 16,0 3 0-16,-1 3 0 15,5 1 0-15,-4-4 0 16,4 3 1-16,-4-3-1 16,4 0 1-16,0-3-1 15,-4-1 1-15,3 1-1 16,-3 3 1-16,0 0-1 15,0-4 1-15,0 4-1 16,-4 0 1-16,0 4-1 16,-8-4 1-16,8 0-1 15,-8 0 0-15,4-4 0 16,-4 4 1-16,4-3-1 16,-4 3 1-16,4-4 0 15,-4 4 1-15,0 0 0 0,0 0 0 16,0 7-10-16,-4 0 1 15</inkml:trace>
          <inkml:trace contextRef="#ctx0" brushRef="#br0" timeOffset="-2484.4033">178 3037 5 0,'0'15'2'0,"0"-30"13"16,0 8-11-16,0 7-1 16,0 0 0-16,0 4 2 15,0-4 1-15,4 3-7 16,-4-3 0-16,0 0 5 16,0 0 0-16,0 4-2 15,0-4 1-15,0 0-2 16,0 4 1-16,0-1-1 15,0-3 0-15,0 7 0 0,0-7 1 16,0-7-1-16,0 0 0 16,0 7-1-16,0 0 1 15,0-7-1-15,0 10 1 16,0 1-1-16,0-4 0 16,0 0 0-16,0-7 1 15,0 7-1-15,0-7 1 16,0 10-1-16,0-10 0 15,0 7 0-15,0-7 0 0,0 0 0 16,0 0 0-16,0-3 0 16,0 10 0-16,0 0 0 15,0-4 0-15,0 4 0 16,0 0 0-16,0-7 0 16,0 0 0-16,0 11 0 15,0-12 0-15,0 8 0 16,0-7 0-16,0 0 0 15,0 7 0-15,0-10 0 16,0 10 0-16,0 0 0 16,0 0 0-16,0 0 0 15,0-7 0-15,0 7 0 16,0-11 0-16,0 11 0 16,0 0 1-16,0-7-1 15,0 0 0-15,0 0 0 16,0 0 0-16,0 7 0 15,0-11 0-15,0 4 0 0,0 7 0 16,0-14 0-16,0 7 0 31,0 0 0-31,0 0 1 16,0 0-1-16,0 7 0 16,0 0 0-16,0-11 0 15,0 4 0-15,0-3 1 16,0 10-1-16,0-7 0 15,0 7 0-15,0-7 0 0,0 0 0 16,0 7 0-16,0 7 0 16,0-4 0-16,0 1 0 15,0-4 1-15,0 0-1 16,0 0 0-16,0 0 0 16,0 0 0-16,0-7 0 15,0 3 0-15,0-3 0 16,0 3 0-16,0-3 0 15,0 0 0-15,0 0 0 16,0 0 0-16,0 0 0 16,0 0 1-16,0-3-1 15,0 3 0-15,0-4-1 16,0 4 1-16,0-4 0 16,0 4 0-16,0 0 0 15,0 0 0-15,0-3 0 16,0 2 0-16,0-2-1 0,0-1 1 15,4 4 0-15,-4-3 0 16,0-1 0-16,0 1 0 16,4 2 0-16,-4 1 0 15,4-3 0-15,-4 10 1 16,0 0-1-16,0-11 0 16,4 1-1-16,-4-1 1 15,4-3 0-15,-4 3 0 16,4 1 0-16,0-8 1 15,0 1-1-15,-4 2 0 16,4 1 0-16,-4 4 1 0,4-1-1 16,0 1 0-16,0-5 0 15,-4 5 0-15,4-1 0 16,-4 1 0-16,0-4 0 16,4 3 0-16,-4 0 0 15,0 1 0-15,0-1 0 16,0 1 0-16,0-1 0 15,0 0 0-15,0 4 0 16,0-3 0-16,0-1 0 16,0-3 0-16,0 4 0 15,0-5 0-15,4 5 0 16,-4 3 0-16,0 0 0 16,0 10 0-16,0-3 0 15,0 0 1-15,0 0-1 16,0 0 0-16,0-7 0 15,0 0 0-15,0 0 0 0,0 0 0 16,0-4 0-16,0-3 0 16,0 0 0-16,0 0 1 15,0 4-1-15,0-5 0 16,4 1 0-16,-4 0 0 16,0 4 0-16,0-4 0 15,0-1 0-15,0 1 0 16,0 0-1-16,0 7 1 15,0 0 0-15,0 0 1 16,0-4-1-16,4 4 0 16,-4-3 0-16,0-1 0 0,0 1 0 15,0-4 0-15,0-1 0 16,4 1 0-16,-4 0 0 16,4 4 0-16,-4-1 0 15,4 0 0-15,-4 1 0 16,0-8 0-16,4 4 0 15,-4 0 0-15,0 3 0 16,0 1 0-16,0-4 0 16,0 0 0-16,0 0 0 15,0 3 0-15,0 0 0 16,0-3 0-16,-4 0 0 16,4 0 0-16,-4 3 0 15,0-3 0-15,4-3 0 16,-4-1 1-16,0 7-1 15,0 1 0-15,0-4 0 16,4 0 0-16,0-4 0 0,0 0 0 16,0 1 0-16,0-4 0 15,0 3 0-15,0 4 0 16,0 0 0-16,-4-4 1 16,4 4-1-16,-4 0 0 15,4 3 0-15,-4-3 0 16,4-3 0-16,0-1 0 15,0 0 0-15,4-3 0 16,0 0 0-16,0 3 0 16,0 1-1-16,0 3 1 0,0-1 0 15,-4-2 0-15,0 3 0 16,0-4 0-16,0 0 0 16,0 4 0-16,0-3 0 15,-4-1 1-15,4-3-1 16,0 3 0-16,0-3 0 15,0 0 0-15,0 0-1 16,0 10 1-16,0 1 0 16,0-1 0-16,0-3 0 15,0 0 0-15,0 0 0 16,0-1 0-16,0 1 0 16,0 0 0-16,0-3 0 15,0-1 0-15,0-3 0 16,0 3 0-16,0 4 0 15,0 0 1-15,0 0-1 16,0 7 0-16,0 0 0 0,-4-7 0 16,4 0 0-16,0-1 0 15,0-2 0-15,0-1 0 16,0 0 0-16,0 4 0 16,0 0 0-16,0 0 0 15,0 0 0-15,0 0 0 16,0 0 0-16,0 0 0 15,-4 3 0-15,0-7 0 16,0 4 0-16,0-7 0 0,0 7 0 16,0-4 0-16,4 1 0 15,0 3 0-15,0 0 0 32,0-4 0-32,0 4 0 15,0 3 0-15,0 1 0 16,0-4 0-16,0-1 0 15,0 5 1-15,0-1-1 16,0 4 0-16,0 0-1 16,0-3 1-16,0-1 0 15,0 4 0-15,0-4 0 16,0 4 0-16,0 0 0 16,0 0 0-16,0-3 0 15,0 3 0-15,0-4 0 16,0 4 0-16,0 0 0 15,0 0 1-15,0 0-1 16,0-4 0-16,0-3 0 0,0 3 0 16,0 1 0-16,0-1 0 15,0 4 0-15,0 7 0 16,0 0 0-16,0-7 0 16,0 7 0-16,0-7 0 15,0 7 0-15,0 0 0 16,0 0-1-16,-4 4 1 15,0-1 0-15,0 4 0 16,0 0 0-16,0 4 0 16,0-1-1-16,0 1 1 15,0 7 0-15,0-4 0 0,0 0 0 16,0 0 0-16,0 0 0 16,0 0 0-16,0 0 0 15,1 0 0-15,-1 4 0 16,0-4 0-16,0 4 0 15,0 0 0-15,4-4 0 16,0 3 0-16,0 1 0 16,-4-4 0-16,0 4 0 15,0-4 1-15,0 3-1 16,-4 1 0-16,0 0-1 16,0-1 1-16,0-3 0 15,0 1 0-15,0-1 0 16,-4 0 0-16,4-4 0 15,0 4 1-15,-4 1-1 16,5-5 0-16,-1 1 0 16,0-4 0-16,4 0-1 15,0 0 1-15,4-4-1 0,-4 1 1 16,0-1 0-16,4 1 0 16,0 0 0-16,0-4 0 15,4-8-1-15,0 5 1 16,4-4 0-16,-4-4 0 15,4 1 0-15,0-4 0 16,-1 3 0-16,1 0 0 16,0 1-1-16,0-1 1 15,0-3 0-15,0 0 0 0,0 0 0 16,0-7 0-16,0-4 0 16,-4 7 0-16,0-3 0 15,0 4 0-15,0-8-1 16,0 4 1-16,0 3 0 15,0 1 0-15,0-1 0 16,4 0 0-16,-4-3 0 16,4 3 0-16,-1 1 0 15,-3-1 0-15,4 1-1 16,-4-1 1-16,4 0 0 16,0 4 0-16,0-4 0 15,-4 8 0-15,4-1 0 16,-4 1 0-16,0-4 0 15,0 3 0-15,-4 0 0 16,0 1 0-16,0-1 0 16,0 4 0-16,4 0 0 0,-4 0 0 15,4 0 0-15,-4 7 0 16,0 0 0-16,0 0 0 16,0 0 0-16,0 0 0 15,0 0 0-15,0 4 0 16,0-1 0-16,-4 4 0 15,4 4 0-15,0-4 0 16,0 0 0-16,0 0 0 16,0 0 0-16,4 0 0 15,0 4-1-15,0-1 1 16,4 4 0-16,0 0 0 0,0 1-1 16,0 2 1-16,0 1 0 15,3-1 0-15,1-2 0 16,0 2 0-16,0-6 0 15,0 3 0-15,4 4 0 16,0-1 0-16,0 4 0 16,-4 4 0-16,-1 0 0 15,1-1 0-15,0-2 0 16,4 2 0-16,4-3 0 16,4 1 0-16,-4-1 0 15,-4-4 0-15,-1 1 0 16,5 0 0-16,0 3-1 15,-8-3 1-15,4-1 0 16,-4 1 0-16,-4-4 0 16,0-4 0-16,0 1 0 15,-4 0 0-15,0-4 0 0,0 0 1 16,-4-7-1-16,0 0 1 16,0 0 0-16,0-4 0 31,-12 11-10-31,0-7 1 15</inkml:trace>
        </inkml:traceGroup>
      </inkml:traceGroup>
    </inkml:traceGroup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31T13:36:04.480"/>
    </inkml:context>
    <inkml:brush xml:id="br0">
      <inkml:brushProperty name="width" value="0.21167" units="cm"/>
      <inkml:brushProperty name="height" value="0.21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D3CDB52-66C1-4A58-84A7-7FA0A0E0DCF9}" emma:medium="tactile" emma:mode="ink">
          <msink:context xmlns:msink="http://schemas.microsoft.com/ink/2010/main" type="inkDrawing" rotatedBoundingBox="15660,13825 18635,9969 18719,10035 15745,13890" semanticType="underline" shapeName="Other">
            <msink:sourceLink direction="with" ref="{6F5B3178-BDE3-4FA9-B6EB-E4FE8DC1A54B}"/>
          </msink:context>
        </emma:interpretation>
      </emma:emma>
    </inkml:annotationXML>
    <inkml:trace contextRef="#ctx0" brushRef="#br0">3000 2 9 0,'-8'0'4'0,"12"-3"0"15,-4 3 4-15,0 0-6 16,0 0 0-16,0 0 1 16,0 0 1-16,0 0-5 15,0 0 1-15,0 3 2 16,-4 1 1-16,0-1-2 0,0 1 1 16,-4 0-1-1,0 3 1-15,0 0-1 0,-4 3 0 16,4 4-1-16,-3 4 1 15,-1 3-1-15,-4-3 1 16,0 10-1-16,-8 7 0 16,-4 4 0-16,-3 7 1 15,-1 3-1-15,-4 1 0 16,-4 3 0-16,9-4 1 16,-5 7-1-16,-8 4 1 15,-3 7-1-15,-5 4 1 16,4 7-1-16,-7-4 1 0,-1 7-1 15,-3-14 1-15,-1 3-1 16,1 5 0-16,7-1 0 16,-3 10 1-16,-1-6-1 15,-8-1 0-15,5 1 0 16,-5-7 1-16,5 3 0 16,-9 3 0-16,5 1-1 15,3 7 1-15,9 6 0 16,-1-2 1-16,-3-8-1 15,-9-7 0-15,-3 7-2 16,3-3 0-16,1-1 1 16,3 1 0-16,1 3-1 15,-1 0 1-15,5-3-1 0,7-11 0 16,0 3 1-16,1-6 1 16,-5-4-1-16,-7-4 0 15,7-3 0-15,0 3 1 16,5 1-1-16,3-8 1 15,0-3-1-15,5 4 0 16,-1-8 0-16,0 0 0 16,5-3 0-16,-1-7 1 15,8 0-1-15,4-4 0 16,4 0 0-16,-3-3 1 16,3-4 0-16,0 0 0 0,4-3-1 15,0-4 0-15,4-4 1 16,0 1 0-16,4-4-1 15,1-3 1-15,-1-1-1 16,4 1 1-16,4-4-8 16,0 0 0-16,8-4-2 15,0 1 0-15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31T13:36:17.552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  <inkml:brush xml:id="br1">
      <inkml:brushProperty name="width" value="0.21167" units="cm"/>
      <inkml:brushProperty name="height" value="0.21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F5B3178-BDE3-4FA9-B6EB-E4FE8DC1A54B}" emma:medium="tactile" emma:mode="ink">
          <msink:context xmlns:msink="http://schemas.microsoft.com/ink/2010/main" type="writingRegion" rotatedBoundingBox="18996,11368 15833,14276 15159,13544 18322,10635">
            <msink:destinationLink direction="with" ref="{9D3CDB52-66C1-4A58-84A7-7FA0A0E0DCF9}"/>
          </msink:context>
        </emma:interpretation>
      </emma:emma>
    </inkml:annotationXML>
    <inkml:traceGroup>
      <inkml:annotationXML>
        <emma:emma xmlns:emma="http://www.w3.org/2003/04/emma" version="1.0">
          <emma:interpretation id="{14CE1FBC-F010-4DA2-8BDA-87882D063980}" emma:medium="tactile" emma:mode="ink">
            <msink:context xmlns:msink="http://schemas.microsoft.com/ink/2010/main" type="paragraph" rotatedBoundingBox="18996,11368 15833,14276 15159,13544 18322,106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8E457E-7616-4637-8D38-6CBB9209B9A3}" emma:medium="tactile" emma:mode="ink">
              <msink:context xmlns:msink="http://schemas.microsoft.com/ink/2010/main" type="line" rotatedBoundingBox="18996,11368 15833,14276 15159,13544 18322,10635"/>
            </emma:interpretation>
          </emma:emma>
        </inkml:annotationXML>
        <inkml:traceGroup>
          <inkml:annotationXML>
            <emma:emma xmlns:emma="http://www.w3.org/2003/04/emma" version="1.0">
              <emma:interpretation id="{791AE8E2-38C9-439F-B577-86669E30E145}" emma:medium="tactile" emma:mode="ink">
                <msink:context xmlns:msink="http://schemas.microsoft.com/ink/2010/main" type="inkWord" rotatedBoundingBox="15159,13544 18322,10635 18996,11368 15833,14276"/>
              </emma:interpretation>
            </emma:emma>
          </inkml:annotationXML>
          <inkml:trace contextRef="#ctx0" brushRef="#br0">-512 4741 16 0,'12'-10'8'0,"-20"17"0"0,8-14 9 0,0 7-15 16,0 3 1-16,-4-3 1 15,0 4 0-15,-4-1-5 16,0 4 1-16,-4 1 3 16,0 2 0-16,0 4-1 15,0-3 1-15,-4 3-2 16,1 0 1-16,-5 7-1 16,-4-3 0-1,-4 21 0 1,4-4 0-16,1-7 0 15,3 0 0-15,0 8-1 16,4-1 0-16,4 4 0 16,4 0 1-16,4-4-1 15,0-7 0-15,4 7 0 16,4-3 0-16,0 0 0 16,4-8 0-16,4 5 0 15,0-8 0-15,8-3 0 16,4-8 1-16,3 1-1 15,5-8 1-15,0-3-1 16,4-7 1-16,-13-3 0 16,1-8 0-16,0-3-1 15,0 3 1-15,0-3 0 16,-1-4 0-16,-3-3-1 16,0-4 1-16,0 1-1 15,0 2 0-15,0-6 0 16,-5 3 1-16,1-3-1 15,-8 3 0-15,0-3 0 0,-4 3 1 16,-4 8-1-16,-4-5 1 16,-4 1-1-16,0 0 1 15,-4 3-1-15,1-3 0 16,-5 7 0-16,0 7 0 16,0 0 0-16,0 3 0 15,4 4-1-15,-4 3 1 16,0 4-6-16,1-3 0 15,-5 13-6-15,0-2 1 16</inkml:trace>
          <inkml:trace contextRef="#ctx0" brushRef="#br1" timeOffset="-9611.1568">-734 4198 10 0,'4'0'5'0,"7"-3"3"0,-11 3 5 15,0 0-12-15,0 0 0 16,0 0 2-16,8 0 1 16,-8 3-4-16,4 1 0 15,0-1 2-15,0 4 1 16,0 0-1-16,4 0 0 16,0 4-1-16,4 0 0 15,0-1 0-15,4 1 0 0,4-1-1 16,-4 1 1-16,-1-1-1 15,5 1 1-15,0 3-1 16,-4 0 1-16,0 0 0 16,4 0 0-16,0 1 0 15,3-8 0-15,1-4 0 16,4 1 0-16,4-4 0 16,-5 3 0-16,5 1-1 15,-4-4 0-15,0 3 0 16,0-6 0-16,-5-1 0 15,5 1 0-15,4-1 0 16,-4 1 1-16,-1-4-1 16,1 0 1-16,-4-1 0 15,-4 1 0-15,-4 4-1 16,0-1 1-16,-4 1-1 16,-1-4 0-16,-3 0 0 15,0 3 1-15,-4 1-1 0,-4 3 0 16,0-7-2-16,0 10 0 15,-4 1-7-15,-8-1 0 16</inkml:trace>
          <inkml:trace contextRef="#ctx0" brushRef="#br0" timeOffset="536.2468">-703 5073 20 0,'-12'11'10'0,"16"-22"-4"16,-4 11 9-16,0 0-14 15,8-4 1-15,4 4 0 16,0 0 1-16,4 0-3 16,0 0 0-16,8 0 2 15,-4 0 1-15,-1 0-2 16,1 0 1-16,-4 0-1 15,0-3 0-15,-4 3-1 16,0 0 0-16,-4 3-8 16,0-3 0-16</inkml:trace>
          <inkml:trace contextRef="#ctx0" brushRef="#br1" timeOffset="-12242.7138">-2854 6481 19 0,'4'-7'9'0,"4"3"-6"0,-8 4 14 0,0 0-17 15,0 0 0-15,0 0 1 16,0 0 1-16,0 7-2 16,-4 0 0-16,0 4 1 15,0 3 0-15,-4 7-1 16,0 0 1-16,0 7-1 16,0 1 1-16,-3 2-1 15,3 1 1-15,0 0-1 16,0 0 1-16,0 3-1 15,-4 0 0-15,0-7 0 16,0 4 1-16,-4-4 0 16,0 1 0-16,1-1 0 15,-5 0 0-15,0 0-1 0,0 0 1 16,0-3 0 0,0-4 0-16,4-3-1 0,4-4 1 15,1-3-2-15,3-4 1 16,0 0-1-16,4 0 0 15,0 0 0-15,4-4 1 16,4 1-1-16,-4-4 0 16,8 3 1-16,4-3 0 15,3-3 0-15,5-1 0 16,0-3 0-16,4 0 0 16,0 0 0-16,-4-3 0 0,3-1-1 15,5 0 1-15,4 1 0 16,0-1 0-16,7 1 0 15,1-1 0-15,0 1 0 16,-1-1 0-16,-3 4 0 16,-4 0 1-16,0 0-1 15,-5 0 1-15,-3 7-1 16,-4-4 0-16,-4 4 0 16,-4 0 0-16,-4 0 1 15,-8 0 1-15,0 0 0 16,-4 0 0-16,0 4-9 15,-4 3 0-15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1:33.88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14A0B20-B480-4B8F-85E2-ECF452ECC430}" emma:medium="tactile" emma:mode="ink">
          <msink:context xmlns:msink="http://schemas.microsoft.com/ink/2010/main" type="inkDrawing" rotatedBoundingBox="4013,11360 6350,6293 7125,6650 4788,11717" semanticType="callout" shapeName="Other"/>
        </emma:interpretation>
      </emma:emma>
    </inkml:annotationXML>
    <inkml:trace contextRef="#ctx0" brushRef="#br0">-7 5029 86,'0'0'88,"0"0"-6,0 0-12,-9 0-16,9 0-10,0 0-10,0 0-6,0 0-9,0 0-6,0 0 0,0 0-2,0-23 1,0 23 0,0 0-1,11-24-2,-11 24-1,0 0-3,13-24 1,-13 24-2,13-20-1,-13 20-2,19-28-5,-19 28 4,16-30-4,-4 13 4,-3-4-6,0 7 5,1-5-3,2-3 4,-5 8 2,0-5-2,4 4 2,-2-6-2,-2 1 2,6-2-1,-4 2 1,4-8 0,-1 6-1,1-4 0,-4 6 1,4-8-1,-1 2 1,1 2-2,-1-4 1,4 1-1,-3-5 2,2 8-2,0-7 1,3 3-1,-5-6 2,1 10-3,0-4 3,0-3 1,3 2-1,-4 1 1,5-4-2,-2 4 3,1-3-3,0 0 3,0-4-9,-1 0 3,2 1-3,3-1 5,-4-2-4,4-4 3,-5 3-2,6-13 2,0 13 4,-1-7-3,-1 4 3,-5-1-3,6 1 3,-5 0-3,6-1 5,-6 8-3,2-11 4,2 9-3,-4-6 3,5 7 2,1-11 0,2 10-1,-1-6-2,1 8 1,4-8-8,-3 3 7,0 2-8,4-1 4,-11 1-4,11-4 3,-8-5-3,5 1 4,-5-2 3,5-2-5,-5-5 4,-1 6-3,-2-4 4,4 0-5,-1 4 3,-5 4-3,3-2 4,0 2 0,-3-1-1,2 4 1,2-4-8,0 0 7,-4 4-5,3-4 6,0 1-8,2 3 5,-7-3-4,7 3 3,-5-1 4,6-7-4,-6 2 4,3-3-4,1-4 4,0 5-4,2-6 5,-1 2-5,4-2 4,-5 12-4,2-7 3,-1 5 1,1-2 0,0 3 1,0 2-9,-3-2 7,2 3-7,0-3 7,1 5-6,-5 1 2,4 0-3,-6-1 3,4 6 5,-5-8-4,5 10 3,-4-3-3,0 2 3,3 1-3,-4 0 3,5-3-3,-5-2 3,2 3-3,1-2 3,-2 5-4,0-5 4,2 4-3,-3 1 2,-1 2-2,-1 2 2,4 0 3,-7 2-3,2 0 4,3 2-4,-7-1 3,5 5-4,-5-2 4,2 3-3,-9 17-2,18-24 2,-18 24-2,8-17-6,-8 17 8,0 0-9,6-18 7,-6 18-6,0 0 6,0 0-7,0 0 7,0 0 8,-7-9-7,7 9 7,0 0-5,-21 9 6,21-9-6,-20 18 6,20-18-6,-25 14-1,25-14-1,-28 13 1,28-13 0,-32 18-1,11-12 1,2 6-1,-5 3-4,-2-2 4,-5 2-4,2 3 4,-5 4-4,-5 1 3,3 1-3,-4 0 2,6 0 4,-7 5-4,7-6 4,0 4-4,8 0 4,-4-4-4,8-4 4,2 0-4,20-19 4,-28 29-2,28-29 0,-21 13 0,21-13 0,0 0 0,0 0-2,-19 5 2,19-5-1,0 0 1,0 0-1,0-12 0,0 12 0,6-19 1,-6 19-1,15-21 1,-15 21 1,25-23-1,-25 23 0,28-26 2,-9 11-1,3-4 0,3 5 1,1-8 0,2 8-2,6-8 1,-6 4-1,6 1 2,-2 0-3,2 3 2,0 1-2,-6-1 2,4-4 3,-4 4-3,4-3 3,-4 0-2,2-3 2,-5 2-11,1 2 11,1-2-11,-7 1 6,-3 3-7,0 3 5,-17 11-5,22-16 7,-22 16 1,0 0-2,19-11 2,-19 11 0,0 0 1,0 0-1,0 0 0,0 0 0,19-3 1,-19 3 0,0 0 1,0 0 2,0 0 9,3 13-6,-3-13 7,0 24-5,0-24 6,0 35-8,-1-21 9,1 13-9,0-27 0,0 41-3,-2-21 1,2 8-2,0-1 1,0 9 1,0-5-4,0 7 3,0 0-4,0-1 3,0 4-3,0 1 4,0 0-3,0-8 4,0 4-3,0 1 3,0-9-1,0 1 2,-4-4-2,4 0 2,-6-5-2,5 2 1,-5-7-2,4 3 2,-5-3-3,0 1 1,7-18-1,-12 28 0,12-28-2,-12 20 2,12-20-2,0 0 1,0 0-1,-3 19 0,3-19 0,0 0 0,0 0-1,0 0-7,13 15-84,-13-15-59,0 0-3,14-7-24,-14 7-4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2T21:15:37.9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9834 13481 9 0,'-3'3'4'0,"12"-1"-4"0,-9 1 4 0,3-1-5 16,2-2 0-16,-2 3-3 15,3-3 0-15</inkml:trace>
  <inkml:trace contextRef="#ctx0" brushRef="#br0" timeOffset="213.2475">9860 13452 25 0,'-12'-5'12'0,"12"2"-20"16,0 3 27-16,3-3-20 15,-3 3 1-15,3 3-1 0,-6 0 0 16,0 4 1-16,1 4 0 16,-1 5-3 15,0 0 1-31,0 8-4 0,0 5 1 0</inkml:trace>
  <inkml:trace contextRef="#ctx0" brushRef="#br0" timeOffset="4023.8877">9926 10891 26 0,'0'-3'13'0,"12"-2"-19"16,-6 5 23-16,0 0-18 15,0 2 1-15,3 1-1 16,0 0 1-16,-1-1 0 0,4 1 1 16,3 0-1-1,3-1 1-15,3 1 0 16,3-1 1-16,3 1 0 0,5 0 0 15,4-3-1 1,-3-6 1-16,5 1-2 16,4-3 1-16,0 0 0 15,-7 0 1-15,4-5-1 16,3-3 0-16,2-5-1 16,-2 0 1-16,0 0 0 15,-1-8 0-15,1 0-1 16,3-9 1-16,-1-1-1 0,-2-4 1 0,0-4-1 15,-1 2 0-15,1 0 0 16,-3 0 0-16,-6 5 0 16,-1 3 0-16,-5 3 0 15,-6 5 0 1,-3-3 0-16,-3 5 0 16,-3 4 0-16,-6 1 0 15,0 9-1-15,-4 0 1 0,-2 2-3 16,-2 11 0-16,-4 3-6 15,0 10 1-15</inkml:trace>
  <inkml:trace contextRef="#ctx0" brushRef="#br0" timeOffset="5120.5417">10956 11242 17 0,'9'-34'8'0,"3"-8"-7"0,-9 29 7 0,0-9-8 0,-3 1 0 16,0-3 2-16,-3 6 1 15,0-1-3-15,-3-2 1 16,0 5 1-16,0 3 0 0,-3 0 0 15,0 5 0-15,-3 3-2 32,-3 2 1-32,-3 3-1 15,0 3 0-15,-2-1 0 16,-1 4 1-16,3 1-1 16,0 1 0-16,3 6 0 15,0-1 1-15,3 3-1 16,0-3 0-16,3 5 0 0,1 1 1 0,2-3-1 15,3 0 1-15,0 0-1 16,3-3 0 0,6 0 0-1,0 0 0-15,5-2 0 16,4-3 1-16,0-3-1 16,0 0 0-16,3-2 0 0,3 0 1 15,0-6-1-15,-1-2 0 16,-2-3 0-16,0 0 0 15,0-3 0-15,-3 1 1 16,0-1-1-16,-3 1 0 16,0-1 0-16,-3 0 0 15,-4 6 0-15,1-3 1 0,-6 3-1 16,0 5 0-16,-3 3 0 16,0-3 1-16,1 2-1 15,-4 3 1-15,0 1-1 16,3 2 1-16,0 2 0 15,0-2 0-15,-3 3-1 16,3 2 1-16,-3 3-1 16,3 2 0-16,-3 4 0 15,-3 1 0-15,3 4-1 16,-3 5 1-16,0-3 0 0,0 2 0 16,3-1 0-16,-3-4 0 0,6-2 0 31,-3 0 0-31,3-3 0 0,0 0 1 0,0-5-1 15,0 2 0 1,0-4 0-16,1-1 0 16,-1 0-1-1,-3-5 1-15,3 0-2 16,0-3 0-16,3 1-3 0,-3-4 0 16,6 1-3-16,3-6 0 15</inkml:trace>
  <inkml:trace contextRef="#ctx0" brushRef="#br0" timeOffset="5885.99">11191 11171 18 0,'0'3'9'0,"0"-3"-11"0,0 2 14 0,0 1-11 0,0 0 0 15,-3-1 2-15,0 4 0 0,0-1-3 16,0 3 0-16,0 0 2 16,0 2 1-16,0 4-1 15,0 1 0-15,-3-4-2 16,0 2 1-16,0 8-1 15,0 1 1 1,0 1-1-16,-3 1 0 16,3 0 0-16,0-5 1 15,1 2-1-15,2 0 0 16,0 0 0 0,3 0 0-16,3-2 0 0,3-6 1 0,-1 0-1 15,4-2 1-15,3-3-1 16,0-6 1-16,0-4-1 15,6-1 0-15,0-5 0 16,-3-8 0-16,3 3 0 16,-1 0 0-1,1-3-1-15,-3-3 1 0,0-2 0 16,0 0 0-16,-3 0 0 16,0 2 1-16,-3-4-1 15,0-1 0-15,-6 0 0 16,0 3 0-16,-6 0 0 15,-3 2 1-15,-3 1-1 16,0 2 0-16,-6 0 0 16,0 5 0-16,0 1 0 15,-3 2 0 1,3 0-1-16,0 2 0 16,1 4-4-1,-1 2 1-15,3 2-3 0,6 6 0 16</inkml:trace>
  <inkml:trace contextRef="#ctx0" brushRef="#br0" timeOffset="6486.0536">11652 11047 13 0,'0'-19'6'0,"6"6"-6"0,-6 13 6 0,3-5-6 15,-3 5 0-15,0 0 4 16,0 0 0-16,0-3-4 16,-3 0 1-16,0 1 2 15,-3 2 0-15,0 2 0 16,0 4 0-16,0 4-2 0,-3-2 0 16,4 5-1-16,-1-2 0 15,0-3 0-15,3 2 0 16,0 1 0-16,3-3 0 15,3 0 0-15,0-3 1 16,3-2-1-16,3-3 0 16,-1 0 0-16,4-5 1 15,0-1-1-15,0 1 1 16,0-3-1-16,0-5 1 0,0 0-1 16,-3-1 0-16,3 1 0 15,0 0 1-15,-3 0-1 16,-4-1 1-16,1 1-1 15,-3 3 1-15,-3-1-1 16,-6 0 1-16,-5 6-1 16,-1 3 0-16,-3 4-1 15,-3 3 0-15,-3 6-4 16,0-3 1 15,0 5-3-31,4 8 1 0</inkml:trace>
  <inkml:trace contextRef="#ctx0" brushRef="#br0" timeOffset="7009.413">11661 11465 25 0,'-3'-6'12'0,"3"-2"-17"0,3 3 23 0,0 0-18 0,3 0 0 0,0-1 2 16,0 1 0-16,6 0-1 15,0-1 0-15,0 4 1 16,6-3 1-16,2 2-1 15,1 0 0-15,0-2-1 16,0 2 0-16,0 1-1 16,3-1 1-16,-7 3-2 15,1 0 1-15,0 0-1 16,-3 3 0-16,0-1-1 16,-3 1 0-16,0 0-4 15,-3-1 0-15,3 1-2 16,-1 0 0-16</inkml:trace>
  <inkml:trace contextRef="#ctx0" brushRef="#br0" timeOffset="7702.2822">12364 11235 26 0,'-6'-14'13'0,"3"9"-22"0,3 5 24 0,0 3-17 0,-3-3 1 0,0 2 0 16,-3 1 1-16,0 5 1 15,-3 2 1-15,0 1-1 16,0 2 0-16,-3 8 0 0,0 3 0 16,0 3 0-16,0-1 0 15,3 3-1-15,1 0 0 16,5 3 0-16,0 0 0 16,3-6 0-1,3 3 1-15,6-5-1 0,5 0 1 16,4-5-1-16,-3-4 1 15,6 1 0-15,0-2 0 16,3-6-1-16,2-6 1 16,1-2-1-16,0-2 0 15,0-4 0-15,0-4 0 16,2-1-1 0,-2-2 1-16,0-6-1 0,-3-2 1 15,-3-3 0-15,2-2 0 16,-5-1 0-16,0-2 0 15,-3 0 0-15,-6 3 0 0,-3-6 0 16,-3 3 1-16,-3-3-1 16,-3 3 0-1,-3-5 0-15,-3 7 1 0,-3 3-1 16,-3 1 1-16,0 1-1 16,0 4 1-16,-2-1 0 0,-1 1 0 31,0 5-1-31,0-1 0 0,-3 6-1 15,0 3 1-15,0 5-2 16,1 3 1-16,-1 2-3 16,3 0 1-16,0 6-4 15,6 0 0-15</inkml:trace>
  <inkml:trace contextRef="#ctx0" brushRef="#br0" timeOffset="7994.8455">12367 11306 29 0,'6'3'14'0,"8"-9"-20"15,-5 9 27-15,3 0-22 0,0-3 1 0,3 0 0 0,0 0 0 16,3 0 0-16,0 0 1 16,0 0-1-16,-4 0 0 15,1 2-1 1,0 1 1-16,-6 0-5 16,0-1 1-16,-3 3-3 15,-6 3 0-15</inkml:trace>
  <inkml:trace contextRef="#ctx0" brushRef="#br0" timeOffset="9803.6982">8789 9369 11 0,'0'-13'5'0,"9"2"-3"15,-9 11 5 1,0 0-6-16,0 0 1 15,0 0 1-15,3-2 0 16,-3 2-3-16,0 0 0 16,0 0 3-16,0 0 1 15,0 0-1-15,0 0 0 16,0 0 0-16,0 0 1 16,0 0-1-16,0 0 0 0,0 0-2 15,0 2 1 1,-3 12-1-1,-3-1 1 1,0 0-2-16,-3 0 1 16,0 6-1-16,0 2 1 15,-3 3-1-15,0 2 0 16,-3 1 0-16,1 4 0 16,2 1 0-16,0 3 1 15,-3-4-2-15,0 4 1 16,-3-4-1-16,3 4 0 0,0-1 0 15,-3-7 0-15,4 2 0 16,-1-3 0-16,0 1-1 16,-3-1 1-16,3-2 1 15,0 0 0 1,3-3-1-16,0-5 1 0,0 5 0 16,4-2 0-16,2-4 0 15,3-7 0-15,0 6-1 16,0-6 1-16,0-1 0 15,0-1 0-15,3-1 1 16,0-5 1-16,0 3-1 16,6-3 0-16,0 0 0 15,0 0 1-15,0 0-2 16,-1 0 1-16,7-3-1 16,-3 0 0-16,3 3 0 15,-3-2 1-15,3 2-1 16,0 0 0-16,0 0 1 15,0 2 0-15,3 1-1 16,-3 0 0-16,-1 2 0 0,1 0 0 16,3 3 0-16,0-2 0 15,0 1 0-15,0 1 0 16,3-2 0-16,0 2 0 16,-1 0 0-16,1 0 0 15,0-3 0 1,0 3 0-16,-3-3 0 0,0 3 0 15,0-3 0-15,0 1 1 16,2-1-1-16,1-2 0 16,0 2 0-16,3 0 0 0,-3-2 0 15,-3-1 0-15,-3 1 0 16,0-3 0-16,-4 0 0 16,-2 0 0-1,0 3 0-15,0-1 0 0,-3 1 0 16,0 0 0-16,-6-1 0 15,3 1 0-15,-3 0 0 16,3 2 0-16,-3 0 0 16,3-2 0-16,3 2 0 15,-3 3 0-15,0-3 0 16,0 1 1 0,0-4-1-16,0 4 1 0,3-4-1 15,0 3 1-15,0 1 0 16,0-4 0-16,-3-2-1 0,3 3 1 15,-3-3-1 1,6 0 1-16,-3 3-1 16,-3-3 1-16,0 0-1 0,6 2 1 15,-6-2-1-15,3 3 0 16,3-3 0-16,-3 3 1 16,-3-3-1-16,3 0 0 15,-3 0 0-15,0 0 1 16,0 2-3-16,0-2 1 15,-3 0-5-15,0 3 1 16,-3 8-5-16,-6-6 0 16</inkml:trace>
</inkml:ink>
</file>

<file path=ppt/ink/ink15.xml><?xml version="1.0" encoding="utf-8"?>
<inkml:ink xmlns:inkml="http://www.w3.org/2003/InkML">
  <inkml:definitions/>
  <inkml:traceGroup>
    <inkml:annotationXML>
      <emma:emma xmlns:emma="http://www.w3.org/2003/04/emma" version="1.0">
        <emma:interpretation id="{576C0E65-BABF-4228-8303-7C67BE55249B}" emma:medium="tactile" emma:mode="ink">
          <msink:context xmlns:msink="http://schemas.microsoft.com/ink/2010/main" type="writingRegion" rotatedBoundingBox="4387,8520 5006,8520 5006,9446 4387,9446"/>
        </emma:interpretation>
      </emma:emma>
    </inkml:annotationXML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1:33.88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A5F3BEC-543F-4322-AD44-CBEA9709FD68}" emma:medium="tactile" emma:mode="ink">
          <msink:context xmlns:msink="http://schemas.microsoft.com/ink/2010/main" type="inkDrawing" rotatedBoundingBox="3996,14053 6510,12447 6829,12947 4315,14552" semanticType="callout" shapeName="Other"/>
        </emma:interpretation>
      </emma:emma>
    </inkml:annotationXML>
    <inkml:trace contextRef="#ctx0" brushRef="#br0">26 1573 87,'0'0'65,"0"0"4,0 0-4,0 0-3,-12 5-10,12-5 4,0 0-10,0 0 3,0 0-12,0 0 1,-16-5-13,16 5 3,0 0-7,0 0-1,0 0-5,0 0-3,0 0-2,0 0 0,7-19-3,-7 19 1,0 0-1,0 0-1,18-9 0,-18 9 0,0 0-1,24-13 0,-24 13 0,0 0 0,22-15 0,-22 15-1,17-12 0,-17 12 0,21-10-1,-21 10-1,26-11 0,-26 11 0,30-20 0,-13 13 0,0-2 1,2-3-1,1-1 2,7 3-3,-1-2 3,5-4-2,-1 2 1,-3 3-2,6-6 1,-5 4-1,0 2 1,0-6-1,-3 4 1,1-5-2,-4 3 2,3 0-1,0-3 1,-1-3-2,2 5 2,-4 1-2,3-2 1,-4 3-1,-1-3 1,1 4-1,3-2 1,-1 2-1,-1 0 1,0-5-1,2 3 1,-2 0-1,0 0 1,1-2-2,-2 3 2,0-3-1,4 4 1,-5-1-2,1-4 2,1 3-1,3 1 1,-3 0-1,3-1 1,-5 2-1,7-2 1,-5 2-2,3 0 2,-1-3-1,1 4 0,1-4 4,-4 3-10,3-4 9,-3 3-8,3 1 8,-4-1-8,5 0 8,-5 1-9,-1 2 6,1 0 1,0 1-1,-2 3 0,1-4 0,-5 2 0,4 1 1,-19 8-1,29-19 0,-11 8 0,-2 2 0,3 1 0,1-2 0,-3-1 1,5-2-2,-1 2 1,-5 1-1,3-3 1,0 4 0,-1-5 0,0 4 0,-2 1 0,-16 9 0,31-19 0,-31 19 0,28-16 1,-28 16-1,30-17 1,-30 17-2,25-17 2,-25 17-1,30-21 1,-30 21-2,29-20 2,-29 20-2,33-25 2,-14 14-1,-19 11 1,29-26-2,-29 26 3,31-21-3,-15 8 2,2 4-1,-2-5 1,-16 14-1,34-24 1,-16 16-2,-2-1 1,1 1 0,-17 8 1,30-18-1,-30 18 0,28-10 0,-28 10 0,25-14 0,-25 14 0,22-10 0,-22 10 0,19-9 0,-19 9 1,19-14-2,-19 14 2,19-12-1,-19 12 0,16-7-1,-16 7 2,19-14-1,-19 14 0,0 0 0,20-14 1,-20 14-1,0 0 1,0 0-1,0 0 0,0 0 0,7-14 0,-7 14 1,0 0-1,0 0 0,0 0 0,0 0 1,0 0-1,-5-21 1,5 21-1,0 0 0,0 0 0,0 0 0,-16-4 0,16 4-1,0 0 1,-25 0 0,25 0-1,-22 4 2,22-4-2,-28 9 2,11-3-1,-4 0 1,0 1-2,-1-2 2,-3 3-1,3 0 0,-4-3 0,-2 4 0,3-4 0,3 1-1,-5-2 2,7 2-1,-5 1-1,3-1 2,1-5-1,-1 5 0,0-1 0,1-3 0,5-2 0,-4 7-1,2-7 2,18 0-1,-29 3 0,29-3 0,-33 3 0,19 2 0,-7-2 0,3-3 1,2 7-1,-1-5 0,0 2 1,17-4-1,-31 12 1,31-12-1,-20 8 0,20-8 0,0 0-1,-21 8 1,21-8 0,0 0 0,0 0 0,0 0 0,0 0 0,0 0-1,0 0 1,0 0 0,3-10 0,-3 10 0,0 0 0,25-11-1,-25 11 1,27-7 0,-27 7-1,29-6 1,-29 6-1,31-10 1,-31 10 0,32-8-1,-32 8 1,27-10-1,-27 10 1,29-6 0,-11 5 0,2-6 0,-5 6 0,6-4 0,-1 1 0,1-1 0,4 0-1,-4 2 1,1-2 1,-2 4-2,5-4 2,-3-1-1,5 5-1,-2-5 1,-3 5 0,3-5 1,-2 4-2,-1-2 1,2 2 0,-4 0 0,0-2 1,-4 3-1,-16 1 0,31-6 0,-31 6 0,26-7 0,-26 7 0,16 0 0,-16 0-1,0 0 1,0 0 0,18 0 0,-18 0 1,0 0-1,0 0 0,0 0 0,0 0 0,0 0 1,0 0-1,0 0 0,0 0-1,0 0 1,0 0 0,0 0-1,0 0 1,0 0 0,0 0 0,-6 7-1,6-7 1,0 0 1,-18 21-1,18-21 0,-7 25 0,7-25 1,-9 29-2,3-15 3,5 7-3,-5-1 2,-1 1-2,1-1 3,0 2-3,0-2 2,3 1-1,-3-1 1,2-2-1,1-1 1,-2 2-2,2-1 2,3-18-1,-10 32 2,10-32-2,-9 22 1,9-22-1,0 0 1,-25 22 0,25-22 0,0 0-1,-16 11 1,16-11-1,0 0 0,0 0 0,0 0 0,-19 14 0,19-14 0,0 0 0,0 0 0,0 0 1,0 0-1,0 0 1,0 0 0,0 0 0,0 0 0,0 0-1,0 0 1,0 0-1,0 0 0,0 0 0,0 0 1,0 0-1,0 0 0,0 0-1,0 0-7,15 20-68,-15-20-78,25-1-3,-25 1-22,22-14-7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7T23:27:22.153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D3CDBA8-4731-43C2-9C8D-DCA8A660D38C}" emma:medium="tactile" emma:mode="ink">
          <msink:context xmlns:msink="http://schemas.microsoft.com/ink/2010/main" type="writingRegion" rotatedBoundingBox="5408,14481 6470,9247 7065,9367 6003,14601"/>
        </emma:interpretation>
      </emma:emma>
    </inkml:annotationXML>
    <inkml:traceGroup>
      <inkml:annotationXML>
        <emma:emma xmlns:emma="http://www.w3.org/2003/04/emma" version="1.0">
          <emma:interpretation id="{68B45E6F-C778-4ED4-8014-209F75C5ECB9}" emma:medium="tactile" emma:mode="ink">
            <msink:context xmlns:msink="http://schemas.microsoft.com/ink/2010/main" type="paragraph" rotatedBoundingBox="5408,14481 6470,9247 7065,9367 6003,146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09E838-A746-48F8-97A5-94745E0209FC}" emma:medium="tactile" emma:mode="ink">
              <msink:context xmlns:msink="http://schemas.microsoft.com/ink/2010/main" type="line" rotatedBoundingBox="5408,14481 6470,9247 7065,9367 6003,14601"/>
            </emma:interpretation>
          </emma:emma>
        </inkml:annotationXML>
        <inkml:traceGroup>
          <inkml:annotationXML>
            <emma:emma xmlns:emma="http://www.w3.org/2003/04/emma" version="1.0">
              <emma:interpretation id="{F4F7AE3A-F09E-4404-A418-278982BCEE92}" emma:medium="tactile" emma:mode="ink">
                <msink:context xmlns:msink="http://schemas.microsoft.com/ink/2010/main" type="inkWord" rotatedBoundingBox="5408,14481 6470,9247 7065,9367 6003,14601"/>
              </emma:interpretation>
            </emma:emma>
          </inkml:annotationXML>
          <inkml:trace contextRef="#ctx0" brushRef="#br0">-1421-2143 17 0,'-4'-3'8'0,"16"-8"-2"0,-12 11 8 16,4-3-12-16,0-4 0 16,-4 7 1-16,0 0 1 0,0 0-4 15,0 0 0-15,0 0 3 16,4 0 0-16,-4 3 0 16,0 4 0-16,-4 4-1 15,0 3 1-15,0 4-2 16,0-1 1-16,0 1-1 15,0 3 1-15,-4 7-1 16,0 4 1-16,0 10-2 16,-4-3 1-16,4 0 0 15,0-4 0-15,-3 4-1 16,-1 0 1-16,-4-4-1 16,8-10 1-16,0-1-1 15,0 8 1-15,0-7-1 16,0 0 1-16,0-4 0 15,0 0 0-15,0-3 0 0,0-1 0 16,4-3-1-16,0-3 1 16,0-4 0-16,0-3 1 15,0-1-2-15,0-3 1 16,0-3-1-16,1-5 1 16,3 1-3-16,-4-3 1 15,4-1-10-15,-4 4 0 16,0 4-2-16,0-4 1 15</inkml:trace>
          <inkml:trace contextRef="#ctx0" brushRef="#br0" timeOffset="1124.977">-1584-2037 21 0,'0'0'10'0,"8"-14"-8"16,-4 7 15-16,0 0-16 15,0 0 1-15,0 0 1 16,8 0 1-16,0 0-4 0,0 0 0 16,0 0 2-16,12 0 1 31,7 0-1-31,1-4 1 16,-4 4-2-16,-8 0 1 15,3 0-1-15,1 0 0 16,0 3-1-16,4 1 1 15,0-1-1-15,-1 4 1 16,5 0-1-16,-4 0 1 16,0 0-1-16,-4 0 1 0,-1 4-1 15,-3-1 0-15,-4 4 0 16,0 0 0-16,-4 0 0 16,0 4 1-16,-8 3-1 15,-4 0 1-15,0 0-1 16,-4 0 1-16,-4 0-1 15,-4 1 1-15,0 2 0 16,0-3 0-16,0 8-1 16,-4 2 0-16,4-6 0 15,-3-1 1-15,-1-2-1 16,0 2 0-16,0-3 0 16,-4 0 0-16,0 4 0 15,0-4 1-15,5 4-1 16,-1-4 0-16,-4 0 0 15,-4-3 1-15,0-4-1 16,4 3 1-16,0-3-1 0,1 0 0 16,3-3 0-16,0-1 0 15,8-3-1-15,0 4 1 16,0-8 0-16,4 8 0 16,4-4 0-16,8-4 0 15,4 4-1-15,0-3 1 16,4-1 0-16,4 1 0 15,-5-1 0-15,1 4 1 16,4-7-1-16,4 7 0 16,0 0 0-16,0 0 0 15,3 4 0-15,1-1 0 0,-4 1 0 16,0 3 0-16,-4 0 0 16,-5 4 0-16,1-1 0 15,-4 1 0-15,-4 3 0 16,-4 0 1-16,0 0-1 15,-4 0 0-15,-4 0 0 16,-4-3 0-16,-4-1 0 16,0 5 0-16,-3-1 0 15,-5 3 1-15,0 1-1 16,0 0 0-16,0-1 0 16,0 1 1-16,1 0-1 15,3-1 1-15,-4-3-1 16,-8 0 0-16,-4-3 1 15,0 0 0-15,1-4-1 16,-1-4 1-16,0-3-1 16,-3-3 1-16,-5-4-1 0,4-4 1 15,4-3-1-15,5 0 1 16,3 0-1-16,4 0 1 16,4-1-2-16,4 1 1 15,4 4-7-15,8 3 1 16,0 10-6-16,0-3 0 15</inkml:trace>
          <inkml:trace contextRef="#ctx0" brushRef="#br1" timeOffset="-682035.5982">-838-5822 18 0,'4'3'9'0,"-4"-3"-4"16,0 0 10-16,0 0-14 15,0 0 0-15,0 0 1 16,0 0 1-16,0 0-3 16,0 0 0-16,0 0 2 15,8-7 1-15,0 0-1 16,0-3 1-16,0-4-1 16,4-4 0-16,0 0-1 15,4 4 0-15,0-10-1 16,-8-1 1-16,4 0-1 15,-5-10 1-15,5 3-1 16,-4-3 1-16,4-4-1 0,0-3 0 16,0-4 0-16,0 7 0 15,0-3 0-15,4-1 1 16,0 1-1-16,-1 3 1 16,1 4-1-16,0 3 0 15,0 11 0-15,-4 0 1 16,4 0-1-16,-4 3 1 15,0-3-1-15,-4 7 0 0,0 0 0 16,-4 3 0 0,-1 0 0-16,1 1 0 0,0 3-1 15,-4 7 1-15,0 0-1 16,0 0 1-16,0 0-1 16,0 0 1-16,0 3-1 15,0 1 1-15,0-1-1 16,0 1 1-16,0 3-1 15,0 0 0-15,0-3 0 16,0-1 1-16,0 4-1 16,0 4 1-16,4 3-1 15,0 7 1-15,4 4 0 16,0 3 0-16,0-3 0 16,0 3 0-16,4 0 0 15,-4 7 1-15,0 4-1 16,8 0 0-16,-4-4 0 15,4 1 0-15,-1-1 0 16,-3-7 1-16,0 0-1 0,0 0 0 16,-4-3 0-16,4-4 1 15,-4 1-1-15,-4-5 1 16,0-3-1-16,0-7 0 16,0 4 1-16,0-4 0 15,-4-4 0-15,0 1 0 16,0 0 0-16,0-1 0 15,0-3 0-15,0 4 0 16,0-4 0-16,-4 3 1 16,4 1-1-16,-4-4 1 15,-4 0-3-15,-4 0 1 0,4-4-6 16,-4 4 0-16,4-7-5 16,-8 4 1-16</inkml:trace>
          <inkml:trace contextRef="#ctx0" brushRef="#br1" timeOffset="-681388.7849">-675-6196 20 0,'-4'11'10'0,"8"-26"-9"0,-4 15 12 16,0 0-13-16,0 0 0 16,4 4 1-16,0-4 1 15,4 0-2-15,0-4 0 16,4 1 1-16,0 3 1 0,4-4-1 16,-1-3 1-16,5 0-1 15,0 4 0-15,0-1-1 16,0 4 0-16,4 0 0 15,-4 0 0-15,-1 0 0 16,1 0 1-16,0 0-1 16,4 0 1-16,4 0-1 15,-9 0 1-15,1-3 0 16,-4 3 0-16,-4 0-1 16,0 0 0-16,-4 0 0 15,4 0 1-15,-4 0-1 16,-4 0 1-16,4-4-1 15,-8 4 1-15,8 0-1 16,-8 0 1-16,4 0 0 16,0 0 0-16,-4 0-1 15,0 0 1-15,0 0 0 0,0 0 1 16,0 4 0-16,4-11 0 16,-4 7-2-16,0 0 0 15,-4-4-9-15,0 8 1 16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7T23:17:23.636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6BA0D44-93AC-4494-8596-0785D9FEEAF3}" emma:medium="tactile" emma:mode="ink">
          <msink:context xmlns:msink="http://schemas.microsoft.com/ink/2010/main" type="inkDrawing" rotatedBoundingBox="5191,16478 8217,14235 8264,14298 5237,16541" semanticType="callout" shapeName="Other"/>
        </emma:interpretation>
      </emma:emma>
    </inkml:annotationXML>
    <inkml:trace contextRef="#ctx0" brushRef="#br0">-6 2251 11 0,'-4'10'5'0,"4"-20"-2"0,0 10 6 16,0 0-8-16,0 0 0 15,0 0 0-15,0 0 1 16,0 0-4-16,0 0 1 16,0 0 0-16,0 0 0 15,0 0 0-15,0 0 0 16,0 0 1-16,4 0 0 16,4-11 1-16,0 1 1 15,4-5 0-15,3-2 1 16,9-11-1-16,8-1 1 0,4-6-2 15,3 0 0 1,13 3-1-16,8 0 1 0,7-3-1 16,-7-7 1-16,3-8-1 15,12-13 1-15,13-1-1 16,27-13 1-16,-12-1-1 16,12 11 0-16,4-11 0 15,-4-10 1-15,8 0-1 16,-12 7 1-16,9-7-1 15,-1-4 0-15,-8 18 0 16,4 0 1-16,0 3-1 16,-16 1 1-16,-16-8-1 15,-3 4 0-15,-5 7 0 16,-3 3 1-16,-1 4-2 16,-7 4 1-16,-9 10 0 15,1 4 0-15,-5 7 0 0,-7 10 0 16,-4 0 0-16,-5 0 0 15,-3 4 0-15,-8 4 1 16,-4-1 0-16,-4 4 0 16,-4 0 0-16,-1 3 0 15,-3 1 0-15,0-1 1 16,0 4-1-16,0 0 1 16,-4 3-1-16,4 1 0 15,-8 13-8-15,-4-6 0 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7T23:17:25.153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68909E2-8BB4-4825-947F-343ACA7773D7}" emma:medium="tactile" emma:mode="ink">
          <msink:context xmlns:msink="http://schemas.microsoft.com/ink/2010/main" type="writingRegion" rotatedBoundingBox="5099,16055 8441,15065 8715,15989 5373,16980"/>
        </emma:interpretation>
      </emma:emma>
    </inkml:annotationXML>
    <inkml:traceGroup>
      <inkml:annotationXML>
        <emma:emma xmlns:emma="http://www.w3.org/2003/04/emma" version="1.0">
          <emma:interpretation id="{B6165DA6-F1CD-40F8-A4EA-9838B34B9038}" emma:medium="tactile" emma:mode="ink">
            <msink:context xmlns:msink="http://schemas.microsoft.com/ink/2010/main" type="paragraph" rotatedBoundingBox="5099,16055 8441,15065 8715,15989 5373,169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2A27FE-4597-4AE5-A7C9-80753C291E0F}" emma:medium="tactile" emma:mode="ink">
              <msink:context xmlns:msink="http://schemas.microsoft.com/ink/2010/main" type="line" rotatedBoundingBox="5099,16055 8441,15065 8715,15989 5373,16980"/>
            </emma:interpretation>
          </emma:emma>
        </inkml:annotationXML>
        <inkml:traceGroup>
          <inkml:annotationXML>
            <emma:emma xmlns:emma="http://www.w3.org/2003/04/emma" version="1.0">
              <emma:interpretation id="{DDFE16DC-F936-47D8-8BF0-042FF1F22309}" emma:medium="tactile" emma:mode="ink">
                <msink:context xmlns:msink="http://schemas.microsoft.com/ink/2010/main" type="inkWord" rotatedBoundingBox="6937,15510 8441,15065 8715,15989 7211,16435"/>
              </emma:interpretation>
            </emma:emma>
          </inkml:annotationXML>
          <inkml:trace contextRef="#ctx0" brushRef="#br0">-767 6696 11 0,'4'-4'5'0,"0"-28"5"0,-4 32-3 15,0 0-10-15,0 0 1 16,0 0-1-16,-4 4 1 16,0 3 2-16,0 3 1 0,0-2-3 15,1-1 0-15,-5 10 1 16,0-3 0-16,0 4 0 16,0 3 1-16,0 0 0 15,-4 0 0-15,0-3 0 16,0 3 1-16,-4-3-1 15,0 3 1-15,0 0-1 16,1 4 1-16,-5 0-1 16,0-4 1-16,4 3-1 15,0 1 1-15,4-7-1 16,0-1 1-16,0-2-1 16,1-5 0-16,3 1 0 15,0-1 1-15,0 4-1 16,0-3 1-16,4-7-1 15,0-1 0-15,0 1 1 0,4-1 0 16,0 1-1-16,0-4 0 16,0 0 0-16,0 0 1 15,0 0-1-15,0 3 0 16,0 1-1-16,0-4 0 16,0 0 1-16,0 0 0 15,0 0 0-15,0 0 0 16,0 0 0-16,0 0 0 15,8 0 1-15,0 0 0 16,0 0-1-16,0-4 0 16,0 1 0-16,3-1 0 0,1 1 0 15,4-1 0-15,4-3-1 16,4 0 0-16,4-4 1 16,3 1 0-16,1-8 0 15,8 8 1-15,8-5 0 16,3 5 0-16,9-4 0 15,-21 3 0-15,1 1 0 16,-4-5 0-16,-5 5-1 16,1 3 0-16,-4 0 0 15,-4 3 0-15,0-3 0 16,-5 7 0-16,-3-3 0 16,0-4 0-16,-4 7 0 15,0-4 1-15,0 1-1 16,-4 3 0-16,0 0 0 15,-4 0 1-15,-4 0-1 16,0 0 0-16,0 0 0 16,0 0 1-16,0 0-1 0,0 0 1 15,4-7 0-15,-4 7 0 16,0-8 0-16,0 8 1 16,0-3 0-16,0 3 1 15,0 3-5-15,0 8 0 16,4 7-3-16,0-25 0 15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8:08:10.20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 1030 157,'0'0'134,"0"0"11,-5-20-77,5 20 0,5-22-12,9 22-4,-14-28-15,12 27-3,-12-24-3,0 25-6,7-29-5,-7 29-6,9-41-3,-1 17-5,2-6 0,-1 1-3,2-8 1,3 0-4,-1-2 3,2-2-3,-1 0 2,0 3-3,0-7 3,4 7-2,-5 2 1,0 3-1,1-4 1,0 6-1,0-1 2,2 2 1,-3 5-2,5-2 2,-5 0-8,-4 6 8,2-3-8,-3 3 7,1 0-6,-5 4 3,2-3-4,-6 20 5,7-25 2,-7 25-1,3-21 2,-3 21 1,0 0 1,11-17 1,-11 17 2,0 0-1,0 0 1,0 0-2,0 0 0,0 0-1,0 0-1,0 0-1,0 0-2,0 0 1,0 0-2,14 15 1,-14-15-1,13 23 2,-13-23-2,15 33 1,-9-11 5,3-2-7,1 1 7,-1-1-7,3 6 7,1-6-7,0 4 7,0 2-7,1-4 1,0 6 2,1-4-2,0 6 2,2 2-3,-3 2 3,-1 1-3,0 0 2,2 2-2,0 4 3,-1 1-3,0-1 2,-1-7-1,4 1 2,-3-2-1,-4-5 1,2-6-1,1-3 2,-13-19-2,21 23 1,-21-23-1,0 0 1,20 19 1,-20-19-1,0 0 1,0 0 1,0 0-1,0 0 0,0 0 1,0 0-2,0 0 0,7-14 0,-7 14-2,0-15-1,0 15-1,0 0-5,0 0-10,-16-32-32,16 32-115,-20 0-11,20 0-6,-27 6-21,27-6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7T23:23:03.60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3B21B01-032D-41AD-9ECA-521C87445F8E}" emma:medium="tactile" emma:mode="ink">
          <msink:context xmlns:msink="http://schemas.microsoft.com/ink/2010/main" type="writingRegion" rotatedBoundingBox="7032,16129 8522,15024 9083,15781 7593,16886"/>
        </emma:interpretation>
      </emma:emma>
    </inkml:annotationXML>
    <inkml:traceGroup>
      <inkml:annotationXML>
        <emma:emma xmlns:emma="http://www.w3.org/2003/04/emma" version="1.0">
          <emma:interpretation id="{AB1408B2-F3AE-49D2-B82D-9DB8DF61C759}" emma:medium="tactile" emma:mode="ink">
            <msink:context xmlns:msink="http://schemas.microsoft.com/ink/2010/main" type="paragraph" rotatedBoundingBox="7032,16129 8522,15024 9083,15781 7593,168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41E173-3F0D-41BF-AB3E-CF4560F2A70F}" emma:medium="tactile" emma:mode="ink">
              <msink:context xmlns:msink="http://schemas.microsoft.com/ink/2010/main" type="line" rotatedBoundingBox="7032,16129 8522,15024 9083,15781 7593,16886"/>
            </emma:interpretation>
          </emma:emma>
        </inkml:annotationXML>
        <inkml:traceGroup>
          <inkml:annotationXML>
            <emma:emma xmlns:emma="http://www.w3.org/2003/04/emma" version="1.0">
              <emma:interpretation id="{7AE3618E-9558-4437-9825-5D4C06EB24B0}" emma:medium="tactile" emma:mode="ink">
                <msink:context xmlns:msink="http://schemas.microsoft.com/ink/2010/main" type="inkWord" rotatedBoundingBox="7032,16129 8522,15024 9083,15781 7593,16886"/>
              </emma:interpretation>
            </emma:emma>
          </inkml:annotationXML>
          <inkml:trace contextRef="#ctx0" brushRef="#br0">942-347 21 0,'4'-4'10'0,"4"-6"-8"0,-4 3 15 16,-4 7-15-16,0 0 0 15,0 0 0-15,0 0 1 16,0 0-4-16,0 0 0 16,0 10 3-16,0 1 0 0,-4-1-1 15,0 1 0-15,4 3 0 16,-4 0 0-16,0 7-1 15,0 1 1-15,0-5-1 16,-4 11 1-16,4 1-1 16,-4 2 1-16,-4-2 0 15,4-8 0-15,0 3-1 16,1 1 1-16,-1 0-1 16,0 3 1-16,0-7 0 15,0 7 0-15,0-3-1 16,4-7 1-16,0-1 0 15,0-6 0-15,0-4 0 16,4-3 0-16,0-8 0 16,-4 1 1-16,4-8 0 15,0 4 0-15,-4-7-5 16,0 10 0-16,0-3-8 16,0 7 1-16</inkml:trace>
          <inkml:trace contextRef="#ctx0" brushRef="#br0" timeOffset="1095.8666">760-287 20 0,'3'-11'10'0,"5"-10"-4"0,-4 10 7 0,0 4-12 16,4-3 1-16,0-1 1 15,0 1 0-15,0-1-3 16,0 4 0-16,0 0 2 16,4-4 0-16,0 1 0 15,4-1 0-15,0-3-1 16,3 7 0-16,5-4-1 15,0 1 1-15,0-1-1 16,0 4 1-16,-1 4-1 16,-3-1 0-16,-4 4 0 15,0 0 0-15,0 0 0 16,0 4 1-16,0-1-1 16,0 1 0-16,-1-1 0 15,1 1 0-15,0 3 0 16,0 0 1-16,-4 0-2 0,0 0 1 15,-4 0 0-15,0 4 0 16,0-1 0-16,-4 1 1 16,-4 3-1-16,0 0 0 15,-4 7 0-15,-4-3 1 16,0-1 0-16,-4 5 0 16,0-5-1-16,0 8 1 15,0-14-1-15,0 6 1 16,0 1-1-16,-4-4 1 0,-3-3-1 15,3-1 1-15,-4 1-1 16,0-1 1-16,0-6-1 16,0 3 1-16,5-7-1 15,3 0 0-15,0 0 0 16,4 3 0-16,4-3 0 16,0 0 0-16,4 4-1 15,0-4 1-15,4-4-1 16,8 4 1-16,4-3 0 15,-1-1 0-15,1 4-1 16,0 0 1-16,0 0 0 16,-4 0 0-16,0 0 0 15,0 4 0-15,0-4 0 16,0 0 0-16,-1 3 0 16,1 4 1-16,0-7-1 15,0 8 0-15,0-1 0 16,0 3 0-16,-4 1 0 15,0 3 0-15,0-4 0 0,-4 5 0 16,-4-8 0-16,0 0 0 16,0 0 0-16,-4 3 1 15,0 1-1-15,0-1 1 16,-4 1-1-16,0 0 1 31,-4 10-1-31,0 0 1 16,0 0-1-16,0-3 0 0,4-4 0 15,1 0 0-15,-5-3 0 16,0-1 0-16,-8-3 0 16,4-3 1-16,-4 3-1 15,0-4 1-15,-3-3-1 16,-1 0 1-16,0 0-1 16,4 0 0-16,4-10 0 15,0 10 1-15,4-11-1 16,0 8 0-16,5-4 0 15,-1 0 0-15,4-1 0 16,0 1 1-16,0 4-10 16,4 10 0-16,8-11-2 15,4 1 1-15</inkml:trace>
          <inkml:trace contextRef="#ctx0" brushRef="#br0" timeOffset="-735.9068">29 44 21 0,'-4'4'10'0,"4"-4"-6"0,0 0 11 15,0 0-13-15,0 0 0 0,-4 0 2 16,4 3 0-16,-4 1-5 16,0-1 1-16,0 1 3 15,0 0 0-15,4 3-1 16,-4-4 1-16,4-3-1 15,0 4 0-15,0-4-1 16,0 0 1-16,0 0-1 16,0 3 1-16,0-3-1 15,0 0 0-15,0 0-1 16,0 0 1-16,0 0-1 16,0 0 1-16,0 0-1 15,4 7 1-15,-4-7 0 16,0 0 0-16,0 0 0 15,4 0 0-15,-4 0 0 16,4 0 0-16,-4 0-1 16,4 0 1-16,-4 0 0 15,4 0 0-15,-4 0-1 16,8 0 1-16,-4 0-1 0,4 0 1 16,0-7 0-16,0 7 0 15,0 0-1-15,0-3 1 16,0-1 0-16,4 1 0 15,0-4 0-15,0 3 0 16,-1 0-1-16,1 1 0 16,4-1 0-16,-4 1 1 15,0-1-1-15,4 4 0 16,0-3 0-16,-4 3 0 16,4 0 0-16,-1 0 0 0,1 0 0 15,4 0 0-15,-4 0 0 16,0 0 1-16,0 0-2 15,0 0 1-15,-4 0 0 16,-1 0 0-16,1 0 0 16,0 0 1-16,0 3-1 15,-4-3 0-15,0 0 0 16,4 0 0-16,-4-3 0 16,0 3 0-16,-4 0 0 15,0 0 1-15,-4 0-1 16,4 0 0-16,4 0 0 15,-8 0 1-15,0 0-1 16,0 0 1-16,0 0-1 16,0-7 1-16,0 7-1 15,0-11 1-15,-4 8-5 16,0-4 1-16,0 3-11 16,-4 8 1-16,0-8-1 15,4-6 0-15</inkml:trace>
          <inkml:trace contextRef="#ctx0" brushRef="#br0" timeOffset="1889.9456">732-742 22 0,'0'0'11'0,"4"-7"-8"0,-4 7 15 16,0 0-18-16,0 0 1 16,4-4 2-16,4 4 1 15,0 4-4-15,-1-4 0 16,1 0 2-16,0 0 1 16,4 0-1-16,0 3 0 15,8-3-1-15,4 0 1 16,0 0-1-16,3 0 0 15,5 4 0-15,0-1 0 0,0 1-1 16,-5-1 1-16,1-3-1 16,0-3 1-16,4 3-1 15,-1 0 1-15,1-4-1 16,0-3 1-16,-4 4-1 16,0-4 1-16,3 3-1 15,-7-7 1-15,0 8-1 16,-4-1 0-16,0 1 0 15,-5-1 1-15,-3-3-1 16,-4 4 1-16,0 3-1 16,0 0 1-16,-8 0-1 15,0 0 1-15,0 0-1 16,0 0 1-16,0 0-5 16,0 0 1-16,0 0-8 15,0 0 0-15</inkml:trace>
          <inkml:trace contextRef="#ctx0" brushRef="#br0" timeOffset="2747.3036">1256-961 24 0,'0'-7'12'0,"-8"14"-9"15,8-7 11-15,0 0-13 16,0 0 1-16,0 0 0 15,0 0 0-15,0 7-2 16,0 0 0-16,0-7 2 16,0 0 0-16,0 4-1 15,0 3 1-15,0-4-1 16,4 4 1-16,0 0-2 16,4-3 1-16,-1-1 0 15,5 4 0-15,0-3-1 16,0 3 1-16,4 0-1 15,0-3 1-15,0 3-1 16,0-4 0-16,4 4 0 0,-5 0 0 16,1 0 0-16,4 4 0 15,0-8 0-15,0 4 1 16,0 1-1-16,-4-1 1 16,3-4-1-16,-3 8 0 15,0-4 0-15,0-4 1 16,-4 4-1-16,4 0 0 15,0-3 0-15,-4-1 1 16,-1 5-1-16,1-5 0 16,-4 1 0-16,0-1 1 0,-4 1-1 15,4-4 0-15,-8 0 0 16,0 0 1-16,0 0-1 16,-4 3 1-16,0 1-1 15,0-4 1-15,-4 0-1 16,0 0 0-16,0 0 0 15,0 7 0-15,-3 0 0 16,-1-4 0-16,0 8-1 16,-4-4 1-16,-4 0 0 15,4 4 0 1,-8-4 0 0,1 0 0-16,3 0 0 15,0 3 0-15,4 1 0 16,0-4 0-16,0 0 0 15,4-3 0-15,0 6 0 16,4-6 1-16,1-1-1 0,-1 1 1 16,4-1-1-16,0-3 1 15,0 0-2-15,4 0 0 16,0 0-10-16,4 0 1 16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0:38:16.35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1740 6134 82,'0'0'85,"0"0"-7,0 0-2,0 0-13,0 0-7,0 0-9,0-11-3,0 11-2,0-17-10,0 17-5,8-31-9,4 10-2,-5-3-12,7 1 6,-1-6-11,2-5 3,4 0-4,1-2 3,1-5-5,0-5 3,5 4 5,-2-13-5,6 0 6,-2 0-4,5-8 4,2-5-4,0-1 5,5-1-1,-2-4-7,3 4 6,-2-6-6,3 1 5,-2 0-5,-4-1 4,-2-4-4,0 1-1,1-6 9,-2-4-8,2 6 8,2-7-4,-2 0-5,5 1 4,-4 6-3,4 1 4,0 6-4,0-5 3,-1 2-4,-2-2 1,3 5 9,-3-6-8,1-1 6,0 1-2,0-4-4,5 6 4,-8 1-3,6 1 4,-2 1-4,2 2 4,-6-1-4,3 2 0,-4 4 6,-6-2-6,3 3 6,-3 4-7,0-7 6,1 11-2,1-2 2,-1 5-1,-2 1-6,2 2 5,-3 5-5,7-2 6,-8 2-5,0 4 1,1 0-2,1-1 3,-2 3 4,1-2-5,-1-1 5,0 3-5,-3-2 4,-2 4-4,1 2 2,-3 8-2,1-2 2,-5 8-2,0-2 2,-1 1-2,2 4 2,4-1-3,-5-3 3,9-4 2,-1 3-2,0 0 3,-2 1-4,1 3 3,-3 3-2,-4 6 4,-14 15-3,15-15 0,-15 15 2,0 0-1,0 0 1,0 0 0,-18 0-1,18 0 0,-16 10-1,16-10-6,-22 17 4,22-17-4,-31 17 4,16-4-4,-7 0 3,-1 2-3,-4-4 3,4-1 1,-5-3-1,3 5 1,-7-3-2,5 1 2,-2 4-1,2-4 0,0 3-1,0 2 2,1 2-2,4-3 2,-3 3-2,3-3 1,1 5-1,0-4 2,2-2-2,-1 3 1,2-4-1,2 1 1,16-13-1,-27 18 1,27-18-1,-16 14 1,16-14 0,0 0 0,0 0 0,0 0 0,0 0 1,5-10-1,-5 10 1,23-24-1,-23 24 1,31-31 0,-12 16 0,2-5-1,4-4 2,1 0-3,4 1 4,2-3-4,2-1 3,1-1 2,4 5-2,-3-2 2,2-2-11,-3 6 10,-1 1-11,-3 3 11,-2 2-11,-7 5 7,-1 0-7,-3 0 7,-18 10 2,28-7-1,-28 7 0,20-8 0,-20 8 1,0 0-2,22-9 2,-22 9-1,0 0 0,0 0 0,0 0 0,19-6 0,-19 6 0,0 0 0,0 0 1,0 0-1,0 0 0,0 0 1,0 9 0,0-9 0,0 0 7,0 25-6,0-25 6,0 30-10,-1-11 11,1 0-10,0 2 9,0 3-9,0 0 2,1 3-1,2 1 1,0 0 2,3 2-1,-4 2 1,-1 2-2,4 3 4,-4-2-4,3 7 3,-2-4-3,4 0 3,-6 1-3,1-6 3,2-3-2,-1 3 2,-2-10-2,0-5 0,0-18 1,0 23 0,0-23-1,0 0 0,0 0 1,0 0-2,0 0 1,0 0-2,0 0-24,0-8-124,0 8-5,3-19-22,-3 19-10,0-23-13</inkml:trace>
  <inkml:trace contextRef="#ctx0" brushRef="#br1" timeOffset="199533">1487 3236 129,'0'0'119,"0"0"-16,0 0-24,0 0-16,0 0-15,0 0-8,0 0-5,0-7-3,0 7-3,0-21-3,0 21-3,11-24-4,-11 24-3,12-25-1,-12 25 2,15-34-6,-2 19 1,-7-11-10,4 7 5,3-11-8,1 8 6,-1-2-7,2 4 3,-2-4-3,0 3 3,0 3 2,1 1-2,-3-3 2,3 6-2,-1-5 1,-4 4-1,2-3 0,3 1-1,-14 17 2,20-32-3,-20 32 2,19-27 0,-19 27 0,11-16 0,-11 16 1,0 0 0,10-18 0,-10 18 1,0 0-1,0 0 0,0 0 0,0 0 0,0 0 0,0 0 0,0 0 0,0 0 0,0 0 0,0 0 1,0 0 0,13 11-1,-13-11 1,0 0 0,8 23-1,-8-23 1,2 18-1,-2-18 0,8 30-1,-4-15 1,-4-15-2,12 33 2,-5-15-2,-4 4 2,6-2-2,0 1 2,-2-1-2,2 3 2,1 2 3,1-4-6,-1 3 6,3 2-6,-4-4 6,3 2-8,1-2 8,0-3-7,-2-3 2,0 2 0,3-3-1,-14-15 2,20 29-2,-20-29 3,13 24-2,-13-24 0,6 18 0,-6-18 1,0 0-1,0 0 1,0 0-2,0 0-5,0 0-20,-20 7-124,20-7-10,0 0-8,-18 5-17,18-5-4</inkml:trace>
  <inkml:trace contextRef="#ctx0" brushRef="#br2" timeOffset="178579.0693">1942 2111 210,'0'0'131,"0"-19"-24,0 19-12,0 0-19,0 0-20,0 0-13,0 0-10,0 0-4,0 0-3,0 0-5,0 0-4,-19-8-3,19 8-8,0 0 2,-20 15-5,20-15 1,-18 20-4,18-20 3,-15 21-5,15-21 3,-19 26 2,19-26-3,-16 24 2,16-24-1,-20 32 0,6-18 0,3 6 0,-4-4-1,2 6 1,-2-4-1,2 2 2,-1 1-3,-3-1 2,4 2-1,-1-7 0,4 4 0,10-19 0,-25 30 0,25-30 0,-22 32 0,22-32 0,-18 27 0,18-27 0,-16 21 1,16-21-1,-18 21 0,18-21 1,0 0-1,-13 19 0,13-19 0,0 0 0,0 0-1,0 0 1,0 0 0,0 0 0,0 0 0,0 0 0,0 0 0,0 0 0,0 0 1,11 9-1,-11-9 0,0 0 0,26-1 1,-26 1-1,24-7 1,-7 6 0,-1 1-1,2 0 1,-2 0 0,5 0-1,-1 0 1,4 1 0,-2 2-1,3 2 0,-2-5 0,4 4 1,1-3-1,-2 3 0,1 0 0,-1-3 0,1 4-1,-1-4 2,4-1-1,1 6 0,-2-6 1,3 0-1,1 0 0,-1 0 0,-4 0 0,0 0 0,-7 1-1,-2 0 1,-19-1 0,23 5 0,-23-5 0,0 0 1,19 13-1,-19-13 1,0 0 0,0 0 0,0 0 1,0 0-1,0 0-1,0 0 1,0 0-2,0 0-6,0 0-77,0 0-71,0 0-9,0 0-17,0 0-10</inkml:trace>
  <inkml:trace contextRef="#ctx0" brushRef="#br2" timeOffset="179766.5754">897 1265 131,'0'0'131,"0"0"-17,0 0-31,9-7-13,-9 7-10,0 0-11,26-3-11,-26 3-7,18-7-7,-18 7-4,28-3-3,-28 3-6,39-4-1,-16-1-4,10 5-2,1-5-1,7 2-1,1-2-1,2 4 0,0-4 0,0 1-1,-7 1 1,-1 0-1,-6-1 0,-4 1 1,-5 2-1,-2 1 2,-19 0 0,29-6-1,-29 6 2,31-7-1,-31 7 1,22-11 0,-22 11 1,21-13-2,-21 13 1,0 0-1,0 0 0,0 0-1,0 0-1,-9-8-2,9 8-12,-25 0-105,25 0-32,0 0-6,0 0-20,0 0 1</inkml:trace>
  <inkml:trace contextRef="#ctx0" brushRef="#br2" timeOffset="181782.3019">1807 810 223,'0'0'131,"0"-15"-21,0-3-27,0 18-11,0-23-19,0 23-15,8-19-11,-8 19-10,20-17-3,-20 17-7,27-19 0,-27 19-1,32-15-2,-10 8 1,-1 0-1,-1 0-1,7 0 2,2 4-2,5-6-1,4 8 0,2-6 0,1 7-1,0 0-1,2 0 1,-5 0-2,-3 4 2,-3 5-2,-4 0 1,-7 3-1,-2 0 2,-19-12-2,28 29 2,-19-13-1,-3 0 1,-6-16-1,5 34 1,-5-34-1,0 31 1,0-31-1,-4 28 1,4-28-1,-16 27 2,16-27-2,-32 23 2,15-12-2,-2 3 1,-1-4-1,-2 1 1,-3-1-1,3 0 0,-4 0 0,1-3 0,-2 3-1,2-2 2,0-2-2,-3-2 1,2 2 0,1 1 0,3-3 0,1-2 1,0-2-1,21 0 0,-26 5 1,26-5-1,0 0 0,-24 3-1,24-3 1,0 0 0,0 0 0,0 0-1,17 0 1,-17 0 0,29-3 1,-10-2-1,2 5 1,1 0-1,4 0 0,-1 0 1,0 0-1,0 5 0,2-2-1,-1 3 2,-1 7 6,2-5-7,-4 3 7,3-2-10,-4 6 9,3-2-9,-9 0 10,2 2-11,-18-15 3,28 27-3,-28-27 3,19 28 2,-19-28-2,9 31 2,-9-31-2,6 32 1,-6-32 0,1 33 1,-1-18-1,0-15 1,0 34-2,-3-15 3,-7-5-3,1 8 2,-4-4-1,13-18 1,-28 30-2,10-14 2,2-3-2,-3-1 2,-1 1-1,-2-4 1,1 1-2,-5 0 2,-1-3-2,-1-1 2,1 1-1,-4-3 0,-3-2 0,4 1 0,-3-3 0,-1 0 1,1 0-2,4 0 2,0-9 0,5 2-1,2-2 0,4-2 0,2-2 1,16 13-1,-19-28 1,19 28-2,-10-22-7,1 2-62,9 20-77,0 0-8,0 0-17,15-21-7</inkml:trace>
  <inkml:trace contextRef="#ctx0" brushRef="#br2" timeOffset="180500.9892">2031 707 127,'0'0'135,"0"0"1,-5-10-50,5 10-14,0 0-11,0 21-13,0-21-16,0 25-3,0-25-8,-9 37-2,-4-16-6,12 6-1,-5 0-6,6 4 2,-7 0-4,4-1 3,0 6 3,3 2-8,-5-4 8,4 4-8,-4-7 8,5 4-9,-1-5 8,1 3-9,-2-7 2,2-2 1,-1-3-1,1 3 1,0-7-2,0-17 1,-3 26 0,3-26 0,0 15-1,0-15 1,0 0-1,0 0 0,0 0 0,0 0-6,0 0-16,-3-10-123,3 10-12,0-28-7,0 10-18,0-2 0</inkml:trace>
  <inkml:trace contextRef="#ctx0" brushRef="#br2" timeOffset="182579.1813">1425 263 154,'19'-4'125,"-19"4"-26,35 0-26,-35 0-8,52-8-15,-29 1-13,23 7-9,-12-5-8,13 5-6,-5-8-3,11 8-2,-1-4-2,4 0-3,4 3-1,2-3-1,-1 0 0,4-1-1,-3 5 2,-2 0-2,-5-4 0,-1 2 0,-7-1 0,-6 1 0,-9-1 0,-4 0 1,-7 1-1,-5-1 0,-16 3-2,0 0-8,19 0-86,-19 0-36,-10 3-17,10-3-2,-25 0-12</inkml:trace>
  <inkml:trace contextRef="#ctx0" brushRef="#br2" timeOffset="183126.0928">2386 78 311,'0'0'152,"0"-21"-47,0 21-29,0 0-28,22-5-4,-22 5-21,16-4-3,-16 4-10,30 0 2,-30 0 6,38 4-11,-16 5 6,5-2-8,-1 3 5,6 2-11,-5-3 9,-5 1-10,3-4 2,-4 6-3,-7-6 3,-14-6-3,22 15 3,-22-15 1,0 0-1,12 16 1,-12-16 0,0 0 1,0 0-1,-7 21 1,7-21-1,0 0 0,-21 24 0,21-24 0,-20 22 0,20-22 0,-25 20 0,25-20 0,-27 26 0,27-26 1,-29 23-2,29-23 1,-28 22-1,28-22 1,-25 20 0,25-20-1,-15 13-1,15-13 1,0 0 0,-21 24-2,21-24-8,0 0-55,-7 17-85,7-17-7,0 0-16,15 0-11</inkml:trace>
  <inkml:trace contextRef="#ctx0" brushRef="#br1" timeOffset="201298.7168">416 4186 99,'8'-20'91,"-8"20"-8,6-20-3,-6 20-4,13-22 4,-13 22-14,0 0-11,20-6-16,-20 6-8,0 0-6,0 0-5,0 0-1,0 0-1,8 28-1,-8-8-4,0 10 1,0 3-6,0 6 1,-8 4-5,4 11 2,1 1-6,-7 2 3,7-3-4,-7 7 4,2-9-5,5 1 5,-3-10-5,2-2 4,3-10-3,-1-7 3,-2-6-2,1 2 2,3-20-2,-6 18 2,6-18-1,0 0-2,0 0-3,-18 2-9,18-2-37,0 0-101,0 0 3,0 0-24,-7-16 2</inkml:trace>
  <inkml:trace contextRef="#ctx0" brushRef="#br1" timeOffset="202095.6443">16 4179 128,'15'-5'136,"-15"5"-7,13-33-47,14 29-21,-12-15-12,24 11-3,-18-12-11,20 13-4,-13-4-10,18 8-1,-13-3-7,14 6-2,-13 0 0,7 0-7,-1 0 2,-5 13-6,5-7 3,0 7-3,-6-3 3,2 9-3,-5-5 3,3 7 3,-10-1-3,2 3 3,-7 4-3,3-1 2,-9-5-2,2 6 3,-5 1-3,-3-1 2,-1-4-2,-3 6 2,-3-4-2,0 4 3,0 3-3,-1-5 1,-7 0-2,1 1 2,-3-1-3,1-2 2,-3-1-3,3-3 3,-9 3-3,2 0 2,-5-3-2,0-1 3,-5 0-3,-1-2 1,-1 2 0,-2-8 0,0 4 0,-1-9 0,2 0-1,-3-1 1,-4 1-1,1-7 1,-3 0 0,2 0 0,-5-3 0,2-4 0,-1 0 0,2-3-1,10 2-3,-2-5-19,30 13-121,-13-17-15,13 17-6,0-28-23</inkml:trace>
  <inkml:trace contextRef="#ctx0" brushRef="#br2" timeOffset="177094">1687 2587 97,'0'16'69,"0"-16"7,0 0-12,0 0-2,0 0-8,0 0-2,0 0-9,0 0-3,0 0-7,0 0-8,0 0-4,0 0-4,0 0-3,0 0-3,-14-6-2,14 6-2,0 0 0,0 0 0,0-22 0,0 22-1,0 0 0,22-15 0,-22 15 0,20-15-2,-20 15 0,26-20 0,-26 20-1,29-19 0,-11 4-1,-2 3 0,2-3 0,2 6 1,1-4-1,0 2 0,-1-2 1,5 3-2,-1-3 2,2 0-2,5-1 1,-1-1-1,3 2 1,0-2-1,2 1 0,-1 0 0,-3 0 2,4 1-2,-7-1 2,4 1-1,-4-1 1,1 0-1,-2-2 2,1 5-2,-3-3 2,1 0-3,-1 1 3,-1-1 2,1 0-3,-2-2 3,1 0-10,-1 0 9,2 2-9,-3 0 9,-1 0-9,4 1 5,-3-2-6,3 6 6,-4-2 2,1-2-2,4 6 1,1-7-1,-1 0 0,2 5 0,4-3 0,-2-1-1,2-1 2,0 1-2,-4 0 1,0 4-1,0-4 1,-1 3-2,-1-1 2,2 0-1,-1 1 1,1-4-2,2 1 3,-2-1-3,-1 0 2,1 1-1,-3-1 1,-2 0-1,-2 5 1,1-2-1,-6-2 1,3 2-1,0-1 1,-1-1-1,3-1 1,2 5-2,-2-2 2,1-2-1,1 2 1,-2 0-1,-5 5 1,3-5-1,-19 11 1,30-18-1,-30 18 0,32-19 0,-32 19 1,34-18-1,-17 8 1,0 1-1,2-2 0,-19 11 1,29-16-1,-29 16 1,28-16-1,-28 16 0,23-17 1,-23 17-1,22-14 1,-22 14-1,21-11 1,-21 11 0,15-10 1,-15 10 1,0 0 1,0 0 0,0 0 0,0 0-1,0 0 0,17-16 0,-17 16-2,0 0-2,0 0-11,0 0-118,0 0-23,0 0-12,0 0-16,0 0-6</inkml:trace>
  <inkml:trace contextRef="#ctx0" brushRef="#br1" timeOffset="198236">1756 2693 0,'4'-17'58,"-4"17"0,0 0 12,0-18 3,0 18 7,0 0-6,0 0-3,0 0-15,0 0-10,-13 0-12,13 0-8,0 0-6,-5 18-2,5-18-4,-2 21 1,2-21-2,-3 24 0,3-24-1,-2 24 1,2-24 1,-1 34-1,1-34-1,0 29 0,0-29-3,-6 37 2,1-20-3,5 3 0,0-3-3,0 1 1,-1-3-2,1 4 1,0-1 2,0 0-3,0 1 3,0 3-6,0-2 5,0 4-6,0 2 6,0 1-7,-2-1 1,-2 2-2,3-1 2,1-1 1,-2-1 0,2-4 0,0 6-1,0-2 1,0-2-2,0 4 3,0 1-3,0 3 2,0 0-2,0 3 2,0-1-2,0-3 1,0 4 0,0 0 0,0-4-2,0 3 3,0 2-3,0-2 3,0 1-2,0 0 2,2 2 2,-2 4-4,1-7 5,-1-4-6,0 5 5,0-6-5,0 0 5,0 0-5,0-5 1,0 2 1,0 3-1,0-1 3,0 4-3,-1 0 2,1 3-2,0-7 2,0 10-2,0-4 2,0 1-2,0-3 2,0 3-3,0-1 3,0-1-2,-2 4 1,2-2-1,0 1 1,-1-2-2,1 5 3,0-5-3,0 3 3,0 3 2,0-3-5,0 0 5,0 4-6,0-7 6,0 0-5,0 1 6,0 0-7,0-2 2,0-2 2,0 1-3,0-3 3,0 7-2,0-8 1,0 0-1,0 1 1,0 4-2,-3-2 2,3-2-1,-2 3 2,2-1-3,-1-2 2,-2-1-1,1 1 2,2 5-2,-1-5 1,1-4-1,0 1 2,0 3-3,0-7 2,0 5-1,6-4 1,-3-3-2,1-3 2,-2 9 3,3-7-2,-5 2 3,0 1-7,0 1 7,0-2-7,0 3 7,0-1-6,0-8 2,0 7-4,0-7 4,0-14 1,0 34-2,0-20 2,0-14-2,0 34 1,0-17 0,0-17 0,-4 31 0,4-31 0,-1 30 0,1-30-3,0 20-19,0-20-125,-8-13-11,7-10-10,-4-19-13,4-12-9</inkml:trace>
  <inkml:trace contextRef="#ctx0" brushRef="#br1" timeOffset="50815">1831 5911 7,'0'0'49,"0"0"0,-6 19-1,6-19 2,0 0-9,-10 18-1,10-18-4,-12 18-1,12-18-9,0 0 3,-15 20-9,15-20-5,0 0 0,-19 16 3,19-16-2,0 0 1,0 0-1,0 0 0,0 0 0,0 0 0,0 0-5,0 0-4,-13 18 0,13-18 1,0 0-3,0 0 1,0 0 2,0 0 2,0 0-1,0 0 2,0 0 2,0 0-2,0 17 1,0-17-1,0 0-1,0 0-4,0 0-2,0 0-2,0 0-1,0 0 1,0 0 1,0 0-1,0 0 1,0 0 0,0 0 0,0 0 0,0 0-1,0 0-4,0 0-8,0 0-23,0 0-37,0 0-51,13 2-17,-13-2-15,0 0-1</inkml:trace>
  <inkml:trace contextRef="#ctx0" brushRef="#br0" timeOffset="38299.1386">3882 4630 235,'0'0'144,"0"0"-39,0 0-30,0 0-16,1-28-14,-1 28-22,21-37-7,-8 22-5,-1-14-2,3 1-1,2-6-4,0 4 1,3-7-9,1-1 7,-1-4-8,4 1 8,-2-4-8,0 4 3,2-4-2,-2-1 2,3 0 5,-5-4-5,4 1 5,-4 1-4,1 1 4,2-2-4,-8 6 4,0 3-2,-3-1 4,1 12-1,-10-5 3,7 18 0,-10-10 5,0 26-3,3-28 3,-3 28-3,0 0 1,4-14-3,-4 14-2,0 0-1,0 0-1,0 0-2,0 0 0,0 0 0,9 9-1,-9-9 2,6 27-1,-1-7 2,-5 1-1,3 7 2,-3 0-1,5 0 2,-3 7 0,7-2 1,-5 4-2,6 1 2,-1-2-3,3 5 2,-2 1-4,2-1 3,0 5-5,-3-5 4,2 0-4,-5-4 3,3 2 3,1-1-7,-1-5 8,-1-1-9,3-4 8,0-3-6,0 0 6,1 1-7,-2-5 1,-2-1 2,2 0-1,-3-2 1,-7-18-1,9 28 1,-9-28-2,9 24 1,-9-24 0,3 17 1,-3-17-1,0 0 0,0 0 0,6 18 1,-6-18-1,0 0 1,0 0 0,0 0 0,0 0-1,0 0-1,0 0-7,-12 3-23,12-3-123,0 0-3,-3-13-17,3 13-8,-19-31-10</inkml:trace>
  <inkml:trace contextRef="#ctx0" brushRef="#br0" timeOffset="38955.4073">3995 4254 174,'0'0'131,"0"0"10,0 0-72,0 0-11,0 0-16,11-4-8,-11 4-16,30-10 1,-30 10-1,42-6-2,-16-2-3,8 8-3,0-8-1,5 8-4,3-6-1,-1 4-2,0 2 1,0-1-1,-6 1-2,2 0 1,-7 0-1,-4 0 1,-5 0 0,-1 0-1,-20 0 1,31 0-1,-31 0-1,21 0-8,-21 0-54,20 7-80,-20-7-1,0 0-23,-10 0 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7:40:11.489"/>
    </inkml:context>
    <inkml:brush xml:id="br0">
      <inkml:brushProperty name="width" value="0.06668" units="cm"/>
      <inkml:brushProperty name="height" value="0.06668" units="cm"/>
      <inkml:brushProperty name="color" value="#ED1C24"/>
      <inkml:brushProperty name="fitToCurve" value="1"/>
    </inkml:brush>
    <inkml:brush xml:id="br1">
      <inkml:brushProperty name="width" value="0.06668" units="cm"/>
      <inkml:brushProperty name="height" value="0.06668" units="cm"/>
      <inkml:brushProperty name="fitToCurve" value="1"/>
    </inkml:brush>
    <inkml:brush xml:id="br2">
      <inkml:brushProperty name="width" value="0.06668" units="cm"/>
      <inkml:brushProperty name="height" value="0.06668" units="cm"/>
      <inkml:brushProperty name="color" value="#3165BB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2322 1706 325,'0'0'169,"0"0"-13,-6-20-83,18 20-25,-12-28-6,20 15-14,-11-15-10,13 0-6,2-7-11,4-2 5,4-9-8,2 0 6,3-6-6,1-7 3,3-4-3,0 2 1,0-2 4,-1 2-5,0-2 5,-5 8-5,-1 1 4,-2 11-2,-4 2 1,-3 6-1,-7 2 4,1 10 0,-9-4 4,-10 27-1,15-33 2,-15 33-1,7-26 2,-7 26-1,0 0-1,6-15-3,-6 15-1,0 0 0,0 0-2,0 0 0,3 13-1,-3-13 0,6 28 0,-1-1 1,0-2-3,3 6 3,-1 8-3,2 3 3,1 1-3,-1 10 3,0 1-4,3 3 4,-4-1-4,3-2 5,-2 3-4,2-5 3,-3-8-3,3 5 4,-2-8 2,0 1-4,1-9 4,-1-3-4,-1-1 5,-1-3-6,2-6 7,-2-1-7,-7-19 2,7 26 0,-7-26 0,0 0 0,3 23-1,-3-23 0,0 0 0,0 19 0,0-19-1,0 0 0,0 0-2,0 0-5,0 0-9,-23 0-27,23 0-128,-5-16-1,5 16-16,-23-24-6,23 24-14</inkml:trace>
  <inkml:trace contextRef="#ctx0" brushRef="#br0" timeOffset="937.5288">2369 391 409,'0'0'170,"0"-21"-15,16 26-98,-16-5-16,34 0-6,-13-14-8,18 14-10,-1-7-5,11 5-3,1-7-3,9 8 0,3-4-1,2 1-2,4-1 0,0 0-1,-1 2-1,-1 2-1,-7-3 1,-6 2-1,-7 2-2,-11 0-5,-3 0-6,-32 0-19,49 0-121,-49 0-14,0 0-7,0 0-18,0 0 3</inkml:trace>
  <inkml:trace contextRef="#ctx0" brushRef="#br0" timeOffset="421.8804">2656 1303 402,'0'0'166,"-6"-19"-3,-9 4-101,28 19-13,-13-4-8,20-7-15,-20 7-6,38-7-7,-15 0-4,11 6-2,-2 1-2,2-2-2,3-2-1,3 4 0,-1 0-2,0 0 0,-4 0-1,-6-2-6,5 2-15,-34 0-137,30-4-5,-30 4-17,0 0-9,13-20-11</inkml:trace>
  <inkml:trace contextRef="#ctx0" brushRef="#br0" timeOffset="1500.0601">3295 163 442,'0'0'169,"-5"-22"-11,15 22-110,-13-11-6,3 11-9,0 0-7,15-3-7,-15 3-2,0 0-4,19 0-3,-19 0-1,20 0-2,-20 0-3,31 10 0,-15-6-2,4 2-1,0 2 0,5-3-1,2 0 1,-1 1-1,-2-2 1,1 4-1,-2-2 0,2 1 0,-3-1 2,-3-1-3,-1 1 1,-18-6 1,24 11-1,-24-11 1,0 0 0,13 24 0,-13-24 0,-2 17 0,2-17 1,-20 20-2,20-20 2,-28 22-1,10-9 0,18-13 0,-28 23 1,12-12-2,16-11 0,-25 24 0,25-24 0,-19 16 0,19-16-2,-12 17-12,12-17-40,0 0-113,-25 3-11,25-3-8,0 0-21,-19 0-2</inkml:trace>
  <inkml:trace contextRef="#ctx0" brushRef="#br1" timeOffset="9.73007E7">3708 1237 156,'0'0'149,"0"0"-39,0 0-40,0 0 2,0 0 4,0 0-8,0 0-14,0 0-10,0 0-10,0 0-7,0 0-5,0 0-4,0 0-5,0 0-1,0 0-2,0 0-2,0 0-2,10 0 0,-10 0 0,0 0-1,22 0-1,-22 0-1,21 0-2,-21 0 0,26 0 1,-10 0-2,3 0 0,1 0 1,2 0 0,1 0-2,-2 0 1,-1-3 1,-2 1-1,4 2 1,-6 0-1,2 0-1,-2 0 2,-16 0 0,34 0 0,-15 0-1,2 0 1,-2 0-1,3 0 1,-3 0 0,0-5-2,-1 5 2,-18 0-1,29-3 0,-29 3 0,22 0 1,-22 0-1,16 0-1,-16 0 1,18 0 0,-18 0 0,21 0 2,-21 0-2,20 0 1,-20 0 0,18 0 1,-18 0-2,0 0 1,16 0 0,-16 0 0,0 0 0,0 0-1,0 0 0,0 0 1,0 0 0,0 0-1,0 0 1,0 0-1,0 0 1,0 0-1,0 0 0,0 0 0,0 0-3,0 0-9,0 0-42,0 0-118,0-20-3,0 20-15,0 0-13</inkml:trace>
  <inkml:trace contextRef="#ctx0" brushRef="#br2" timeOffset="9437.9075">4438 285 262,'0'0'170,"0"0"-14,21 2-68,-21-2-20,0 0-14,0 0-20,38 0-12,-18-8-7,9 8-5,2 0-3,10 0-2,0-1-1,12-3-2,6 4-1,4-3 0,9 3 0,3 0 0,6 0-1,2 0 0,-1 0 0,3 0 0,-4 0 0,-4 0 0,-2 0-1,-3 0 1,-9 0 0,-3 0-1,-7 0 2,-6 0-1,-7 0 0,-6 0 0,-11 0 1,-5 0-1,-18 0 0,21 3-2,-21-3-4,0 0-10,0 0-49,0 0-95,-9 8-2,9-8-16,-21-3-5</inkml:trace>
  <inkml:trace contextRef="#ctx0" brushRef="#br2" timeOffset="8656.5938">4693 829 288,'0'-22'171,"0"22"-5,0 0-58,-6-26-49,17 26-14,-11-13-11,20 13-11,-20 0-7,41-18-5,-13 8-4,13-1-1,4 1-2,5 2-3,2-3 1,3 6-1,1 2-1,-2 3 1,-1 0-1,-7 0 1,-5 13-1,-3-3 2,-8 8-1,-3-4 1,-7 7-1,-6-1 1,-3 2-1,-7 1 1,-4 1-1,0-2 1,-3 0-1,-9 6 1,-4-4-2,-3 0 2,-3 0-2,-3-3 1,-2 1 0,-2-3 0,0-5-1,-2 3 0,0-10 0,1 4 1,-2-4-2,3 1 1,-1-3 0,2-2 0,5 2 0,2-5 1,2 2 0,19-2-1,-23 3 1,23-3 1,0 0-2,0 0 1,10 0 1,6-3-1,8 1-1,2 2 1,2 0-1,3 0 1,4 0-1,-1 9 0,1 2 0,1 6 0,-3-3 0,0 5 0,-1 3 0,-2-2 1,-3 6-2,-2-3 2,-4-3-1,-2 6 2,-9 0-2,-2 3-1,-4-4 6,-2 4-6,-2-5 6,-2 3-6,-10 0 6,-1-2-5,-3-2 5,-3-2-3,-6-2-1,0-2 1,-7-2-2,-2-2 2,-6-5-1,-3-3 0,-4-2-1,0-3 2,-4 0-2,1-5 1,-2-4 0,5-2 0,5 3 0,2-3-3,8 3-2,4-6-11,28 14-56,-28-7-97,28 7-9,-14-21-10,14 21-19</inkml:trace>
  <inkml:trace contextRef="#ctx0" brushRef="#br2" timeOffset="7703.583">4981 796 208,'0'0'155,"0"0"-2,15 0-83,-15 0-5,0 0-4,-7-21-10,7 21-9,0 0-11,0 12-5,0-12-4,0 23-1,0-23-5,-8 33-3,1-10-4,4 12 0,-4-1-3,4 8 1,-3 6-2,0-1 2,0 8-4,3 1 4,-3-1-5,2-1 1,-2-4 2,5-4-4,-5-7 3,4-6-5,-2-7 5,2-5-6,2-21 7,-3 23-4,3-23-1,0 0 0,0 0-2,0 0-4,0 0-8,-26-3-15,26 3-121,0 0-24,-3-23-6,-7-1-17,5 7-4</inkml:trace>
  <inkml:trace contextRef="#ctx0" brushRef="#br2" timeOffset="10062.9122">5836 83 333,'0'0'173,"0"0"-9,0 0-79,-24-24-23,24 24-16,0 0-12,0 0-8,0 0-7,0 0-4,0 0-4,0 0-1,0 0-2,15 0-2,-15 0-1,19 8-1,-19-8-2,34 16 0,-13-8-1,5 1 0,0-1-1,2 3 1,0 0-1,3 0 0,0 3 0,-3-1 0,1-3 0,-4 3 0,2 0 1,-4-2-1,-2-2 0,-5 4 0,-16-13 1,27 14 0,-27-14-1,11 19 1,-11-19-1,0 19 1,0-19-1,-5 22 1,5-22-1,-22 20 1,22-20-1,-28 30 0,8-19 0,1 6 1,-1-3-1,-1 5 0,-2-4 1,1 5-2,0-3 1,2-2-1,0 0 5,2-4-5,2 0 6,16-11-9,-22 17 1,22-17-18,0 0-147,0 0-5,-21 0-17,21 0-10,-25-4-15</inkml:trace>
  <inkml:trace contextRef="#ctx0" brushRef="#br1" timeOffset="-3141.4444">1425 1071 417,'0'0'170,"0"0"-10,9 1-91,-9-10-28,28 9-6,-28 0-11,45-10-8,-17 1-5,6 4-4,-3 1-1,1 0-1,-4-2-4,-1 3-6,1 3-13,-28 0-106,22-7-41,-22 7-8,0 0-14,0 0-9</inkml:trace>
  <inkml:trace contextRef="#ctx0" brushRef="#br1" timeOffset="-2719.5475">1444 1369 479,'-18'6'160,"18"-6"-33,0 0-70,12 1-10,-12-1-15,32-1-13,-10-10-4,12 9-3,-1-5-5,3-1-3,-2 3-1,-1 2-2,-4 3-3,-5-5-7,-1 13-56,-23-8-101,21 5 0,-21-5-21,0 0-8</inkml:trace>
  <inkml:trace contextRef="#ctx0" brushRef="#br1" timeOffset="9.7303E7">1677 3195 278,'0'13'144,"0"-13"-37,-13 9-74,17 8 2,-4-17 5,0 0 2,0 0 0,0 0-4,0 0-6,25 11-10,-25-11-5,23 0-5,-23 0-2,42 0-4,-13-5-1,5 1-1,4 2-2,8-1-1,1-3 1,1 6-2,2-8 1,-4 3-1,-2 1 1,-7 1-1,-5 3 0,-5 0 0,-8 0-2,-19 0-6,23 7-19,-23-7-92,0 0-44,0 0-11,-10-14-10,10 14-4</inkml:trace>
  <inkml:trace contextRef="#ctx0" brushRef="#br1" timeOffset="9.73035E7">1753 3519 193,'0'0'158,"0"0"-4,0 0-71,0 0-41,0 0 3,0 0 1,0 0-1,0 0-9,11 0-9,-11 0-9,26 0-4,-8-5-3,11 5-3,3-8-3,4 5-1,5-2-1,0 2-1,3 1-1,-3 0 1,1 2-2,-9 0 1,1-4 0,-7 4-1,-5 0 1,-5 0-1,-17 0 0,20 0-3,-20 0-10,0 0-55,-14-9-93,14 9-12,-20 0-7,20 0-16</inkml:trace>
  <inkml:trace contextRef="#ctx0" brushRef="#br1" timeOffset="9.73122E7">5977 2589 158,'0'0'134,"0"0"-17,0 0-32,0 0-11,-14 0-19,14 0-6,-21 13-10,21-13-8,-22 14-6,15 5-6,-14-10-4,8 13-4,-8 4 2,4 4-11,-2 5 7,1 4-8,-6 5 6,5 8-6,-1 0 5,2 6-4,-1 4 0,4 4 5,-2 2-4,3 5 6,1-3-6,4 2 6,-1-5-5,6 3 4,-2-3-1,6-4-3,0-1 2,0 0-4,0-7 4,1 3-5,5-4 5,1-6-5,1-2 0,-1 0 3,3-9-5,1-2 4,0-7-2,3-2 1,-1-12-2,-13-14 1,23 21-1,-23-21 0,23 0 1,-23 0-2,0 0-4,16-24-14,3 24-141,-19 0-5,0-22-13,0 22-13,-15-20-7</inkml:trace>
  <inkml:trace contextRef="#ctx0" brushRef="#br2" timeOffset="9.73156E7">5975 3474 321,'0'0'164,"0"0"-27,-9 0-28,18 13-48,-9-13-13,0 0-14,0-13-8,0 13-4,16-7-4,-16 7-3,23-6-4,-23 6-2,28-5-3,-9 5-1,3-5-1,5 5-2,1 0 0,6-1-1,-1 1 1,1 0-2,0 0 0,0 0 0,-2 0 0,1 1 0,-4-1 0,5 0 1,0 0-1,0 0-1,-2 0 1,0 0 0,-2 0 0,-2 0-1,-5 0 1,-7 0 0,-16 0-1,22 0 2,-22 0-2,0 0-2,0 0-5,0 0-14,18 5-131,-18-5-20,0 0-5,-15 0-19,15 0-5</inkml:trace>
  <inkml:trace contextRef="#ctx0" brushRef="#br2" timeOffset="9.73183E7">6988 2639 250,'0'0'170,"0"0"-14,13 16-60,-19-27-26,25 18-7,-19-7-24,28 0-11,-10-7-5,17 7-7,-2 0-4,8 0-3,-5-5-1,10 5-3,-3-1-1,7 1-1,-2 0 0,2 0-1,2 0-1,-2 0 0,1 0-1,-2 0 1,-2 0-1,-6 0 1,-1 0-1,-6-3 1,-7 1-1,-2 2-2,-4 0-2,-21 0-7,29 0-16,-30-17-98,1 17-37,0 0-15,0 0-7,0 0-12</inkml:trace>
  <inkml:trace contextRef="#ctx0" brushRef="#br2" timeOffset="9.73175E7">7200 3079 248,'0'0'164,"22"-12"-11,-22-9-72,23 21-11,-21-20-18,29 19-17,-20-18-12,17 15-5,-6-10-4,9 9-4,-3-4-2,6 4-2,-3 0-2,6 5 0,-5 0-1,2 0-1,0 10-1,-3-1 0,-1 6 0,-3 3 0,-1-4-1,-2 7 1,-5 2-2,-3 2 2,-3 2-2,-2 1 3,-5 2-3,-6 3 3,0-5-2,-6 2 2,-8 0-2,-3-3 2,-5-1-2,0-2 1,-5-4-1,1-3 1,-1 1-2,-1-5 2,2-7-1,-1 3 1,2-7-1,3 4 1,2-6-1,2 0 1,18 0 0,-28 0-1,28 0 2,0 0-2,0 0 0,0 0 1,-6-17 0,6 17 1,21-5 0,-2 5 0,4-1 1,4 1 0,1 0 0,1 6 1,-1 3-1,3 4 0,-3 0-1,2 2 1,-5 0-2,1 3 2,-7-1-1,-1 5 0,-1-2 0,-3 4 1,-6 0-2,0 1-1,-5 3 5,0-1-6,-3 1 5,0 1-6,-3-3 8,-5 2-8,-5 1 6,-4-4-4,-3 5 0,-2-9 1,-4 3-1,-2-3 3,-1-4-4,-7-2 2,-2-3-1,-2-6 1,-5-5 0,-1-1-1,-2 0 1,-2-14-2,-3 0 2,1-6-1,5-1 0,6-6-1,4 2 1,5-1-5,11 5-12,-11-15-103,24 19-52,1-5-8,7 22-16,0-25-8</inkml:trace>
  <inkml:trace contextRef="#ctx0" brushRef="#br2" timeOffset="9.73165E7">7366 3002 222,'0'0'151,"-5"-24"-42,5 24-13,0 0-18,0 0-17,0 0-11,0 0-11,0 0-8,0 0-3,0 0-6,0 27-4,-8-7-4,6 13 0,-5 3-6,1 13 2,-4 6-7,5 5 3,-4 1-4,2 4 3,-2 2-4,0-3 3,-2-1 1,2-3-3,-3-5 2,-1-6-5,1-4 5,3-4-5,-3-2 5,5-6-6,0 0 2,1-14-1,0-2 1,6-17 1,-7 18-1,7-18-2,0 0-7,-8-13-23,20-3-136,-12-7-1,0-1-17,0-9-14,0 1 0</inkml:trace>
  <inkml:trace contextRef="#ctx0" brushRef="#br2" timeOffset="9.73188E7">7845 2479 295,'0'0'163,"0"0"-3,0 0-62,0 0-38,0 0-17,0 0-16,0 0-8,0 0-2,5 11-3,-5-11-1,25 11-3,-3-5-1,-5 1-2,10 3-2,-4-3-1,5 1-2,0 1-1,0 0 1,-3-1-2,-1 2 0,-5-2 0,-2-1 1,-17-7-1,27 20 2,-27-20-2,16 15 1,-16-15 0,0 0 1,15 19-1,-15-19 1,0 0 0,0 21 0,0-21 0,-13 9 1,13-9-1,-30 18 1,11-11-1,-2 7 1,1-5-2,-1 9-2,1-4 6,2 0-7,2 3 7,16-17-8,-28 31 7,28-31-7,-21 24 4,21-24-8,-10 24-23,-12-24-133,22 0-11,0 0-6,0 0-20,0 0 0</inkml:trace>
  <inkml:trace contextRef="#ctx0" brushRef="#br1" timeOffset="9.73217E7">8606 2901 131,'0'0'158,"0"0"-47,7-33-6,-7 33-20,1-23-8,-1 23-18,0 0-9,0 0-16,0-22-6,0 22-5,0 0-5,0 0-2,0 0-4,17 17-2,-17-17-4,20 38 1,-2-15-3,4 12 1,3 4-4,1 9 1,1 10-3,-1 10 3,1 9-5,-5 9 4,-2 4 0,-5 3-1,-3 3 0,-9 2-2,-3-4 3,0-7-3,-8-5 3,-6-5-2,-5-6-3,-2-6 4,-1-6-2,1-11 2,4-7-3,-1-10-3,12 2-22,-19-21-135,25-12-3,-16 7-15,16-7-12,-19-4 0</inkml:trace>
  <inkml:trace contextRef="#ctx0" brushRef="#br0" timeOffset="9.73065E7">2730 4054 159,'0'0'147,"-16"4"-17,16-4-37,0 0-19,0 0-12,0 0-15,0 0-13,0-20-5,0 20-5,5-23-6,-5 23-8,18-37-2,-5 14-3,4-4 0,3-7-1,2-2-7,-1-5 7,5 0-8,-1-7 6,3 0-6,0-4 5,4-1-6,-2-7 1,5 5 4,-1-8-5,0 2 5,-2 0-4,2 4 4,-3 3-3,-3 2 4,-5 7-3,-4 4 3,1 7-2,-6 2 3,0 6-2,-3 4 3,1 2-2,-5 1 2,-7 19 1,15-28 0,-15 28 4,12-19-3,-12 19 3,0 0-4,12-16 3,-12 16-3,0 0 0,0 0-1,0 0-1,0 0 1,10 13 0,-10-13 2,1 28-1,-1-28 1,2 36 2,-2-11-2,4 3 2,-2 1-3,4 7 1,-2 2-2,5 3 2,-2 9-3,4 0 3,-3 2-3,6 7 3,-3 0-5,3-3 5,-3 1-5,3-3 4,-3-1-4,4-8 3,-2-1 1,4-5-6,-1-2 6,-3-5-5,0-3 5,0-3-6,-1-2 7,-3-7-7,-2 2 2,-2-5 2,-4 7-2,-1-21 1,0 27-2,0-27 2,0 30-2,0-30 2,-6 29-1,6-29 0,-7 22-1,7-22 1,0 0-1,0 0-3,0 0-13,-9-14-56,9 14-96,-9-33-3,1 13-17,-7-9-8</inkml:trace>
  <inkml:trace contextRef="#ctx0" brushRef="#br0" timeOffset="9.7307E7">2950 3498 148,'-11'0'163,"11"0"-5,0 0-53,0 0-22,0 0-8,0 0-21,0 0-14,10-11-7,10 11-8,-20 0-6,42 0-5,-14 0-4,11 0-2,4 0-3,10 4-2,-5-4 2,10 0-4,-4 0 0,-4 0 0,-3 0 0,-6 0-1,-7 0 1,-7 0-2,-7 2-2,-20-2-3,33 13-15,-33-13-72,0 0-68,0 0-13,0 0-8,0 0-15</inkml:trace>
  <inkml:trace contextRef="#ctx0" brushRef="#br0" timeOffset="9.73076E7">3005 2594 296,'0'0'161,"0"0"1,-34-11-78,34 11-16,0 0-19,12 7-15,-12-7-10,17 4-4,-17-4-5,40 0-5,-13 0-2,12 0-3,4 0 0,8 0-3,4 0 0,4-4-1,-3 3 0,-1 1 0,-2 0 0,-1 0 0,-10 0-1,0 0 2,-7 0-2,-1 0 1,-3 0-2,-5 0-2,-2 0-4,-5-7-9,9 8-39,-28-1-107,19 0-1,-19 0-18,0 0-4</inkml:trace>
  <inkml:trace contextRef="#ctx0" brushRef="#br0" timeOffset="9.73081E7">3747 2448 275,'-19'-15'163,"19"15"-9,0 0-59,0 0-29,0 0-16,0 0-19,0 13-9,0-13-5,15 11-4,-15-11-4,34 9-2,-14-1-3,5 0-2,0 0-1,3 0 1,-3 0-1,-3 0 0,1 5-1,-6-6 1,-1 3-1,-16-10 1,24 18-1,-24-18 1,10 16-1,-10-16 1,0 18-1,0-18 3,0 0-2,-15 28 1,15-28 1,-26 15 1,26-15 0,-28 22 1,28-22-2,-26 24 1,26-24-2,-22 14 1,22-14-2,-12 17-2,12-17-5,0 0-19,0 24-136,0-24-10,0 18-7,0-18-15,0 0-6</inkml:trace>
  <inkml:trace contextRef="#ctx0" brushRef="#br1" timeOffset="9.73106E7">4267 3425 258,'0'0'145,"0"18"-42,0-18-19,14 0-22,-14 0-20,22 0-11,-22 0-5,39-2-4,-23-7-4,15 9-4,-6-7-3,4 7-2,-2-6-3,5 2-1,-2-1-2,1 3-1,-5-4 0,1 3-1,-5-1-1,-2 0 1,-20 4-1,27 0-2,-27 0-2,20 0-3,-20 0-10,0 0-50,21 0-82,-21 0-11,0 0-9,0 0-8</inkml:trace>
  <inkml:trace contextRef="#ctx0" brushRef="#br1" timeOffset="9.73111E7">4545 3160 172,'0'0'153,"0"0"1,0 0-58,0-24-17,0 24-18,0 0-18,0 0-8,0 0-7,0 18-4,0-18-6,-7 30-3,-2-11-3,7 8-2,-6 1-3,6 9 2,-1 0-4,0 5 3,2-1-4,1 4 3,-2-4-4,2 0 2,0-3-3,0-1 2,0-8-3,2-1 2,2-4-2,-1-4 1,-3-20-2,7 25 1,-7-25 0,0 0 0,0 0-1,0 0-1,0 0-6,0-15-17,0 15-131,11-24-15,-11 7-3,0-7-25,0 4 4</inkml:trace>
  <inkml:trace contextRef="#ctx0" brushRef="#br3" timeOffset="9.72892E7">49 787 202,'0'0'147,"0"-21"-21,-2-2-43,2 23-15,2-25-19,18 21-10,-14-15-18,21 11-2,-10-6-1,19 0-4,-10-3 0,15 7-4,-4-8-1,9 9-2,-4-5 1,5 0-2,-3 7 0,4 0-2,-9 4 0,4 3 0,-8 0 0,3 3 0,-4 6-1,-4 5 1,1 1-1,-4 2 1,0 0-2,-5 1 1,3 2-2,-4-1 2,-2 3-3,-3 0 3,-3 4 3,-1 2-7,-5 3 7,1 0-6,-3 3 5,-2 1-5,2 0 5,-4-1-6,4-7 1,-5 8 1,0-1-1,0-3 1,0 1-1,0-4 2,-8 5-3,2 2 1,-5-2 0,2 1 1,-3-4-2,2 5 2,-2-2-2,-1-3 2,-6 1-2,4-1 3,-7-2-4,-2-1 3,2 1-2,-9 0 3,2-4-4,0 0 3,-4-4-2,1 1 2,0-3-2,-2 1 2,4-7-1,-3 1 0,0-2 0,-2-3 1,0 0-1,-4-3 0,1-3 0,1 0 1,-1-2-1,3 0 0,1 0 1,3 0-1,8-2-2,0-4-6,23 6-32,-29 0-121,29 0 6,-21-1-25,21 1-1,0 0-11</inkml:trace>
  <inkml:trace contextRef="#ctx0" brushRef="#br3" timeOffset="9.72883E7">459 721 142,'0'0'137,"2"-20"-39,-2 20-6,0 0-18,0 0-14,7-18-15,-7 18-5,0 0-8,0 0-7,0 0-6,0 0-3,0 0-3,10 18-3,-10-18-2,0 30 1,-6-6 3,2 5-8,-3 3 7,5 7-8,-10-1 6,6 9-7,-4-1 6,0 7-6,-3-3 0,-2 8 2,0-2-3,0 1 2,-1 2-4,2-4 3,0-4-3,6-5 3,-6-9-4,7-2 3,-5-7-3,3-4 4,-1-2-3,10-22 2,-16 26-1,16-26 0,0 0-1,-18 20 2,18-20-2,0 0-2,0 0-5,-16 10-10,18 8-38,-2-18-101,0 0 3,0 0-22,0 0 0</inkml:trace>
  <inkml:trace contextRef="#ctx0" brushRef="#br3" timeOffset="9.72899E7">60 403 190,'0'0'158,"0"0"-2,-19-33-50,19 33-21,0 0-19,11-8-17,-11-11-16,14 19-9,-14 0-4,37-19-4,-12 10-3,12 1-3,1-4-2,9 11-3,5-10-2,-1 7-1,4-4 0,-2 3-1,1-1 0,0 3-1,-1-1 0,0-3 0,-6 0 1,0 1-1,-1-3 1,-3 4-1,-4-3 0,-5 2-2,-2-3-1,-7 1-6,2 8-11,-20-18-44,17 18-94,-24 0-4,0 0-15,0 0-6</inkml:trace>
  <inkml:trace contextRef="#ctx0" brushRef="#br3" timeOffset="9.72904E7">987 88 244,'0'0'159,"-10"-14"-1,10 14-54,0 0-27,0 0-20,-9-20-20,9 20-14,0 0-6,18 0-4,-18 0-4,22 0-3,-5 0-2,4 0-1,1 0-1,3 0-1,3 5 0,-3 0 0,3-1-1,0 2 1,-2 1 0,-4-1-1,-1 2 0,-2-3 1,-19-5-1,26 15 0,-26-15 0,0 0 0,15 23 0,-15-23 1,0 19-1,0-19 1,-15 22-1,15-22 2,-27 26-1,27-26 1,-33 28-1,16-15 1,-1-2-1,0 3 0,2-2 0,16-12 0,-26 24-1,26-24-1,-14 27-9,14-27-53,0 0-93,0 0-7,-10 16-14,10-16-16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8:14:29.41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597 16 182,'0'0'159,"0"0"4,0-19-58,0 19-19,0 0-18,0 0-17,0 0-15,0 12-7,0-12-6,-22 18-5,3-7-5,1 16-1,-10-3-4,2 7 1,-5 0-5,-3 4-2,-8 6 4,3 1-3,-3-5 3,0 4-5,1 0 5,5 0-6,-3-6 5,7-7-3,5-7-2,5 0 1,6-8-3,16-13-2,-19 19-13,0-19-145,19 0-11,0 0-7,-6-19-18,6 19-8</inkml:trace>
  <inkml:trace contextRef="#ctx0" brushRef="#br0" timeOffset="1">275-52 223,'0'0'163,"0"0"-34,-22-15-24,22 15-16,0 0-19,0 0-17,0 0-16,0 0-9,0 0-7,0 0-4,-9 11-4,9-11-2,0 28-4,8-7 0,-1 2-2,5 3 0,-2 2-2,9 1 2,-6 5-3,8-5 1,1 3 2,3 1-6,0 2 6,-2-5-5,3 1 4,-3-3-5,2 2 5,-3-9-5,-3 0 2,0-2 1,-19-19-2,28 22 2,-28-22-1,19 13 1,-19-13-1,0 0 0,0 0-1,0 0 0,0 0-5,0 0-8,0 0-24,0 0-129,0 0-11,-7-8-6,7 8-19,-4-22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8:14:29.4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0 275 195,'0'0'109,"0"0"0,0 0-17,0 0-14,0 0-28,0 0-9,0 0-13,0 0 0,0 0-2,0 0 0,0 0 1,0 0-3,0 0 0,12 0-2,-12 0-2,0 0-4,0 0-3,24-6-4,-24 6-2,0 0-2,0 0 0,22-7-2,-22 7-1,17-4 1,-17 4 1,21-2-1,-21 2-1,21-1 1,-21 1 0,20-7-1,-20 7 0,19 0 0,-19 0-1,27 0 0,-27 0 0,34-1-1,-18-3 1,3 3 0,0 1-1,2 0 0,-1 0 0,-1 0 0,-2 0 0,2 0 0,0 0 0,1 0 0,1 0 0,1 1 0,3 3 0,2-4 1,0 0-1,3 0 0,1 0 0,-2 1 0,4-1 0,-1 0 0,-4 0 1,0 3-1,0 1 0,3-4 0,-3 0 1,-1 0-2,6 0 1,-5 0 0,0 0 0,4 0 0,-4 0 1,0 0-2,-2 0 2,1 0 0,-2 0-1,-2 0 1,4-4 0,-1 1-2,-1 3 2,3-1-1,-1-3 0,-4 3 0,2 1-1,0 0 1,-3 0 0,5 0 0,-8 0 0,2 0 1,2 0-1,1 0 0,4 0 0,-2 0 0,-2 0 0,-1 0 0,5 0-1,-6 0 0,3 0 1,-6 0 0,-1 1-1,5 3 1,-2-3 0,0-1 0,-2 3 1,3 1-1,0-3 0,-2-1 0,4 2 1,-3-2-1,-7 4 0,5-4 1,-19 0-2,30 6 1,-30-6 1,31 1-2,-31-1 2,33 0-1,-16 2 0,0-2 0,-1 0 0,-16 0 0,33 4 0,-14-4 0,-4 0 0,-15 0 0,28 0 0,-28 0 0,28 0 1,-28 0-1,26 0 0,-26 0 0,25 0 0,-25 0 0,22 0 0,-22 0 0,21 0-1,-21 0 1,20 1 0,-20-1 0,19 0 1,-19 0-2,20 0 2,-20 0-1,19 0 0,-19 0 0,22 0 1,-22 0-1,25 0-1,-25 0 2,20 0 0,-20 0 0,16 0 1,-16 0 1,0 0 0,0 0 0,0 0 2,0 0-1,0 0 1,0 0-5,0 0 0,0 0 0,0 0 0,0 0 0,0 0 0,0 0 0,0 0 0,0 0 0,-5-14 0,5 14 0,-17-11 0,17 11 0,-25-17 0,25 17 0,-28-17 0,28 17 0,-27-17 0,27 17 0,-28-21 0,28 21 0,-27-15 0,27 15 0,-28-19 0,28 19 0,-25-14 0,25 14 0,-26-17 0,26 17 0,-28-17 0,28 17 0,-33-13 0,33 13 0,-29-8 0,29 8 0,-25-14 0,25 14 0,-22-13 0,22 13 0,-21-13 0,21 13 0,-17-13 0,17 13 0,0 0 0,-22-11 0,22 11 0,0 0 0,0 0 0,-21-12 0,21 12 0,0 0 0,0 0 0,0 0 0,0 0 0,0 0 0,0 0 0,0 0 0,0 0 0,0 0 0,0 0 0,0 0 0,0 0 0,6 12 0,-6-12 0,20 9 0,-20-9 0,23 14 0,-23-14 0,22 14 0,-22-14 0,23 13 0,-23-13 0,21 15 0,-21-15 0,20 13 0,-20-13 0,19 14 0,-19-14 0,21 15 0,-21-15 0,21 19 0,-21-19 0,16 14 0,-16-14 0,19 20 0,-19-20 0,19 14 0,-19-14 0,13 15 0,-13-15 0,0 0 0,22 20 0,-22-20 0,0 0 0,25 22 0,-25-22 0,21 13 0,-21-13 0,16 12 0,-16-12 0,19 8 0,-19-8 0,18 8 0,-18-8 0,0 0 0,22 13 0,-22-13 0,0 0 0,19 7 0,-19-7 0,0 0 0,0 0 0,15 6 0,-15-6 0,0 0 0,0 0 0,0 0 0,0 0 0,0 0 0,0 0 0,0 0 0,0 0 0,0 0 0,0 0 0,0 0 0,0 0 0,0 0 0,0 0 0,0 0 0,0 0 0,0 0 0,-12 19 0,12-19 0,-16 9 0,16-9 0,-19 6 0,19-6 0,-22 11 0,22-11 0,-25 16 0,25-16 0,-22 15 0,22-15 0,-31 22 0,31-22 0,-28 20 0,13-8 0,15-12 0,-34 23 0,34-23 0,-32 23 0,17-13 0,15-10 0,-34 24 0,34-24 0,-32 24 0,32-24 0,-27 18 0,27-18 0,-22 16 0,22-16 0,-20 17 0,20-17 0,0 0 0,-21 15 0,21-15 0,0 0 0,0 0 0,0 0 0,0 0 0,0 0 0,0 0 0,0 0 0,0 0 0,0 0 0,0 0 0,0 0 0,0 0 0,0 0-2,0 0-170,3-15-5,-3 15-15,19-30-12,0 16-10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8:14:29.4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62-3 325,'0'0'153,"0"0"4,14 5-93,-14-5-7,0 0-12,-12 3-13,12-3-5,0 0-1,0 27 0,0-27-7,-2 28-1,2-28-6,-4 29 1,1-10-4,3 2 0,0-1-2,0 6 1,-4 1-4,2 3 2,1-2-3,1 6 0,-3 0-3,3 5 0,-2-2 0,1-3 0,1 2 0,0-3 0,-5 2 0,5-7 0,-1 2 0,1-11 0,0 3 0,0-22 0,-1 28 0,1-28 0,0 17 0,0-17 0,0 0 0,0 0 0,0 0 0,0 0 0,0 0 0,0 0 0,0 0 0,0 0 0,-20 14 0,20-14 0,0 0-16,0 0-159,0 0-1,-17-14-15,17 14-12,0-41-14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8:14:29.41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170 0 69,'0'0'103,"0"0"-6,0 0-16,0 0-17,0 0 1,0 0-5,0 0-7,3 16-12,-3-16-3,0 0-10,-5 21 0,5-4-2,0-17-9,-8 24-10,8-24 2,-5 34 0,-1-13-3,6 3 1,-1-1-3,1 5 1,0-1-2,1 2 0,5-2-2,3 1 2,3-1-2,2-4 2,3 0-3,5 0 3,-2-5-2,2-1 1,3-3 0,-1-3 0,1-6-1,1 2 1,-4-7 0,3 0 0,-3-12 0,3 0-1,-4-10 2,-3 3-2,4-9 2,-6 1-3,2-1 3,-4 1-3,0-1 2,-6 0-2,1 1 2,0 5-2,-2-4 1,-5 10-1,2-1 2,-4 17-2,2-28 0,-2 28 1,0 0 1,0-14-1,0 14 0,0 0 0,-15-4-1,15 4 2,0 0-2,0 0 2,0 0-2,-18 14 1,18-14 1,-3 20 0,3-20 0,-10 25 1,7-8-1,-3 3 1,0 3-2,5 4 2,-5 5-3,5 3 2,-5 9-3,6 2 2,-6 5-3,4 4 4,-4 4-5,2-1 5,1-2-5,-4 2 5,-4-1 1,0-4-3,0-1 3,-3-1-3,0-3 4,-6-2-5,-2-4 6,-3-1-6,-2-5 1,-6-8 2,-1 0-2,-7-8 1,-4-2 0,4-8 0,2-3 0,2-7 0,3 0 1,7-7-1,7-7 1,7-3-2,8-8 2,5 2-2,12-2 2,10-5-3,12-1 2,11-7 2,8 0-7,8 2 6,6-6-6,-3 1 4,8 5-13,-11-13-35,6 16-109,-13-2-9,0 4-8,-6 3-20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8:14:29.4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80 34 87,'0'0'99,"0"0"3,0 0-8,-12-17-5,12 17-10,0 0-9,0 0-10,0 0-8,0 0-8,0 0-8,0 0-8,-15-18-5,15 18-5,0 0-4,0 0-3,0 0-3,0 0-2,0 0-1,0 0 0,0 0 0,0 0-1,0 0 1,0 0-1,0 0 1,0 0 0,0 0-1,0 0-1,0 0 1,0 0 0,0 0-2,0 0 0,0 0 1,0 0-1,0 0 0,-5 11 0,5-11-1,0 0 2,0 0-1,0 0 0,0 0-1,0 0 2,-2 17-2,2-17 1,0 0 0,0 0-1,-4 18 0,4-18 0,0 0 0,0 20 0,0-20-1,0 0 0,0 22 1,0-22 0,0 0-1,0 19 1,0-19 0,0 0 1,0 22-1,0-22 0,4 20-1,-4-20 1,2 24 0,-2-24-1,1 24 0,-1-24 0,0 24 0,0-24 1,3 21-2,-3-21 2,0 20-1,0-20 1,0 21-1,0-21 1,0 20 1,0-20-2,0 21 0,0-21 0,0 16 0,0-16 0,0 19 0,0-19 0,0 20 0,0-20 0,0 21 0,0-21 0,0 21 0,0-21 0,0 27 0,0-27 0,0 25 0,0-25 0,0 24 0,0-24 0,0 30 0,0-30 0,0 31 0,0-31 0,0 28 0,0-28 0,0 32 0,0-32 0,0 28 0,0-12 0,0-16 0,0 35 0,0-35 0,0 28 0,0-9 0,0-19 0,-3 31 0,3-31 0,-3 30 0,3-30 0,-4 29 0,4-29 0,0 28 0,0-28 0,0 33 0,0-33 0,0 28 0,0-28 0,0 28 0,0-28 0,0 27 0,0-27 0,-2 28 0,2-28 0,-1 34 0,1-18 0,0 2 0,-5 3 0,5-1 0,0 2 0,0-2 0,0 1 0,0 2 0,0 1 0,-1-1 0,1-4 0,-5 3 0,2 1 0,3 1 0,-4-3 0,1-1 0,0 1 0,2 2 0,1-5 0,-2 6 0,2-3 0,0-1 0,0 1 0,-4-1 0,4 2 0,-2 4 0,2-6 0,-1 2 0,1-1 0,0 0 0,0-2 0,0 2 0,0-1 0,0-20 0,0 33 0,0-33 0,0 34 0,0-17 0,0 3 0,0-2 0,0-1 0,0 4 0,0-2 0,0-4 0,0 7 0,0-2 0,0 0 0,0 0 0,0-6 0,0-14 0,0 35 0,0-20 0,0 4 0,0-19 0,0 35 0,0-21 0,0 6 0,0 0 0,0-6 0,0 5 0,0-19 0,0 30 0,0-30 0,0 27 0,0-27 0,0 22 0,0-22 0,0 26 0,0-26 0,0 30 0,0-12 0,0-3 0,0 5 0,0-5 0,0-15 0,0 28 0,0-28 0,0 20 0,0-20 0,0 0 0,0 20 0,0-20 0,0 0 0,0 0 0,0 0 0,0 0 0,0 0 0,0 0 0,0 0 0,0 0 0,0 0 0,0 0 0,0 0 0,0 0 0,0-28-154,9 7-17,-9-13-13,6-1-14,-6-13-17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8:14:29.41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-515 1332 302,'0'0'146,"0"-14"-10,0 14-53,0 0-17,0 0-11,0 0-14,0 0-12,0 0-7,0 0-4,0 0-4,0 0-3,-13 14-4,13-14-1,-3 28-2,3-8 1,-6 1-2,3 2 1,3 1-2,0 1 1,-4 2-2,4-2 3,-6 5-3,4-2 1,-2-3-1,2 5 0,-5-2-1,3-1 0,-1 1 4,4 2-5,-2-5 6,3 2-7,0 0 7,0 1-7,0-4 7,0 0-5,0 2 0,-5-4 1,4 6-3,0 1 3,-4 0-2,4 0 2,-7-1-2,2-1 2,1 1-2,-3-6 2,2 0-1,-1-1 0,0-2 0,-1 2 2,-4-6-1,4 4 1,-10-4-1,2-1 3,-6-1-1,4 1 1,-7-2 0,0-4-1,2-7 0,-1-1 0,1 0 0,0-13-1,1-2 0,0-6-2,6 0 1,-2-1-1,4 3 1,5-2-4,9 21-5,-19-29-14,19 29-120,0 0-29,22-12-10,-22 12-14,34-28-10</inkml:trace>
  <inkml:trace contextRef="#ctx0" brushRef="#br0" timeOffset="1">-893 1314 264,'0'0'159,"-9"19"-41,9-19-34,0 0-5,-13-8-12,13 8-20,0 0-14,10 0-8,-10 0-4,0 0-4,11-28-3,-11 28-3,19-25-3,-6 9-3,-4-4 0,7-3-3,0-3 0,-1-1-1,1 2 0,2 2-1,1-4 1,-4-1-1,1 2 2,6 3-3,-7 2 2,4-5-1,-3 5 1,1 1-1,0 5 0,0-3 0,-17 18 1,21-23 0,-21 23 1,0 0 0,20-21 0,-20 21 0,0 0 1,0 0 0,0 0-1,0 0 0,0 0 0,0 0-1,0 0 1,0 0 0,0 0 0,0 0 1,0 0-1,0 0 1,0 0-1,0 0 1,0 0-1,18 7 0,-18-7-1,0 0 1,16 20-2,-16-20 2,15 22-2,-15-22 1,19 26-1,-19-26 2,19 28-2,-19-28 2,21 28-2,-14-8 0,2-3 0,0 7 0,1-2 0,2-2 0,-5 7 0,6-4 0,-5-4 0,1 3 0,-9-22 0,17 26 0,-17-26 0,9 20 0,-9-20 0,0 0 0,0 0 0,0 0 0,0 0 0,0 0 0,0 0 0,0 0 0,0 0 0,0 0 0,0 0-8,-7-26-72,7 26-92,0 0-5,0 0-16,0 0-16</inkml:trace>
  <inkml:trace contextRef="#ctx0" brushRef="#br0" timeOffset="2">16 472 229,'0'0'128,"-4"20"-10,4-20-22,0 0-10,-17-3-16,19 13-12,-2-10-17,0 0-13,0 0-7,0 0-4,0 0-2,0 0-2,0 0-3,0-10-2,0 10 1,6-18-1,-6 18 0,7-21-1,-7 21-1,15-26-2,-15 26 2,17-29-3,-17 29 1,21-34-3,-12 17 1,-9 17-2,25-33 1,-12 14 1,0 4-1,-13 15-1,28-33 1,-28 33-1,27-31 2,-14 14-1,-13 17 0,24-28-1,-24 28 0,30-34 1,-30 34-1,24-30 0,-24 30 0,25-32 0,-25 32 1,22-28-1,-22 28 1,24-28-1,-24 28 2,10-16-1,-10 16 1,0 0 0,0 0 1,0 0 0,0 0-1,0 0-2,0 0 0,0 0 0,0 0 0,0 0 0,0 0 0,0 0 0,0 14 0,0-14 0,0 17 0,0-17 0,0 18 0,0-18 0,4 19 0,-4-19 0,6 21 0,-6-21 0,8 21 0,-8-21 0,13 22 0,-13-22 0,14 31 0,-14-31 0,23 33 0,-12-12 0,3 3 0,-1 0 0,0 3 0,0 0 0,0-2 0,-5 4 0,5-1 0,-7-5 0,1 1 0,-2-1 0,4-5 0,-7 0 0,-2-18 0,11 26 0,-11-26 0,3 15 0,-3-15 0,0 0 0,0 0 0,0 0 0,0 0 0,0 0 0,0 0 0,0 0 0,0 0 0,0 0 0,0 0 0,-9 4-155,9-4-16,0 0-12,0 0-13,0 0-16</inkml:trace>
  <inkml:trace contextRef="#ctx0" brushRef="#br0" timeOffset="3">928 3630 319,'0'0'152,"0"0"2,-21-10-87,21 10-5,0 0-17,0 0-12,0 0-3,0 0-5,0 0-3,15-17-7,-15 17-1,19-16-5,-19 16-2,21-27-2,-8 8-1,-13 19-2,26-36 1,-11 22-2,0-8 1,-1 2-2,0-1 2,3 1-2,-2-2 2,0 3-2,2-3 2,-3 8-2,-4-5 1,-10 19 0,19-28 1,-19 28 0,13-18 1,-13 18 0,0 0 1,8-17 0,-8 17 1,0 0 0,0 0-1,0 0 0,0 0 0,0 0-2,0 0 0,0 0-2,0 0 0,0 0 0,0 0 0,0 0 0,0 0 0,0 0 0,0 0 0,0 0 0,19 8 0,-19-8 0,0 0 0,19 22 0,-19-22 0,13 20 0,-13-20 0,21 28 0,-21-28 0,20 28 0,-6-8 0,-1-5 0,2 3 0,4-3 0,-5 0 0,5 5 0,-5-6 0,2 5 0,-3-5 0,-13-14 0,27 35 0,-27-35 0,19 28 0,-19-28 0,13 25 0,-13-25 0,9 22 0,-9-22 0,0 0 0,7 19 0,-7-19 0,0 0 0,0 0 0,0 0 0,6 18 0,-6-18 0,0 0 0,0 0 0,0 0 0,0 0 0,0 0 0,0 0 0,0 0 0,0 0 0,0 0 0,-1-29-87,1 29-83,0-22-17,0 22-7,0-33-24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19:50:56.600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3EC4011-17AD-4887-AEE9-E7D96A23F4B3}" emma:medium="tactile" emma:mode="ink">
          <msink:context xmlns:msink="http://schemas.microsoft.com/ink/2010/main" type="writingRegion" rotatedBoundingBox="7166,8499 11435,13527 10459,14356 6190,9327"/>
        </emma:interpretation>
      </emma:emma>
    </inkml:annotationXML>
    <inkml:traceGroup>
      <inkml:annotationXML>
        <emma:emma xmlns:emma="http://www.w3.org/2003/04/emma" version="1.0">
          <emma:interpretation id="{1FBA765C-08B8-46E2-AAA6-023D1BD954D4}" emma:medium="tactile" emma:mode="ink">
            <msink:context xmlns:msink="http://schemas.microsoft.com/ink/2010/main" type="paragraph" rotatedBoundingBox="7166,8499 11435,13527 10459,14356 6190,93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25DC06-EB56-4A84-8F31-07D1B5ADD1AC}" emma:medium="tactile" emma:mode="ink">
              <msink:context xmlns:msink="http://schemas.microsoft.com/ink/2010/main" type="line" rotatedBoundingBox="7166,8499 11435,13527 10460,14356 6190,9327"/>
            </emma:interpretation>
          </emma:emma>
        </inkml:annotationXML>
        <inkml:traceGroup>
          <inkml:annotationXML>
            <emma:emma xmlns:emma="http://www.w3.org/2003/04/emma" version="1.0">
              <emma:interpretation id="{036C65E5-B5B4-40E3-984B-A32E60920B10}" emma:medium="tactile" emma:mode="ink">
                <msink:context xmlns:msink="http://schemas.microsoft.com/ink/2010/main" type="inkWord" rotatedBoundingBox="7166,8499 11435,13527 10460,14356 6190,9327"/>
              </emma:interpretation>
            </emma:emma>
          </inkml:annotationXML>
          <inkml:trace contextRef="#ctx0" brushRef="#br0">-890-652 17 0,'0'-9'8'0,"5"0"6"16,-5 9-10-16,0 0-1 16,0 0 0-16,0 0-2 15,0 0 0-15,0 0 0 16,0 0 1-16,0 0-2 15,0 0 1-15,0 0 0 16,0 0 0-16,0 0 0 0,0 4 0 16,0 1-1-16,0-5 1 31,0 4-1-31,0 1 1 16,0 8 0-16,0 0 0 15,0 0 1-15,0 5 0 0,0 8-2 16,0 1 0-16,0-1 1 15,5-3 0-15,0 3-1 16,-5 1 0-16,0 3 1 16,0 1 0-16,0 0 0 15,0 0 0-15,0 5-2 16,0-1 1-16,-5-13 1 0,5 0 0 0,0 5-1 16,0-1 0-16,0 1 0 15,-5-1 0-15,5 1 0 16,-5-5 1-16,5 0-1 31,-5 0 0-31,5 0 1 16,-5-4 0-16,-5-1-1 15,10 1 1-15,0-5-2 16,0-4 1-16,0 0 1 0,-5 0 1 16,5-5-1-16,0 1 1 15,0-1-2-15,0-4 1 16,0 0-2-16,0-4 1 15,-5-1 0-15,5 5 1 16,0-4-1-16,0 4 1 16,0 0-1-16,0 0 0 15,0 0 0-15,0 0 1 0,0 0-2 16,0 0 1-16,0 0 0 16,0 0 1-16,0-5-1 15,0 5 0-15,-5 0-1 16,0 0 1-16,0 0 0 15,5 0 0-15,-5-4 0 0,5-1 1 16,0-3 0-16,0-1 0 16,0-4-2-16,0 4 1 15,0-5 0-15,0-3 1 16,0-5-1-16,0 0 1 16,0-5-2-16,0 9 1 15,0 1 0-15,0-1 0 16,0-4 0-16,5-4 0 15,0-10-1-15,0 5 1 16,-5 5 0-16,0-1 1 0,0 5-2 16,0-4 1-16,0-1 0 15,0 1 0-15,0-1 0 16,0-8 1-16,0-1-1 31,0 10 0-31,0-5-1 16,0 9 1-16,0 0 0 15,0 0 0-15,0-5 0 16,0 5 0-16,0 5 0 0,0-1 0 16,0 0 0-16,0 1 0 15,0-1-1-15,0 5 1 16,0-1-1-16,0 6 0 0,0-1 1 16,0 0 0-16,0 9-1 15,0 0 1-15,0 0 0 16,0 0 1-16,0 0-2 15,0 0 0-15,0 0 2 16,5 4 0-16,-5 1-2 16,0 4 0-16,5-1 1 15,-5 6 1-15,0-1-1 16,0 0 0-16,0 0 0 16,0-4 0-16,0 9-1 15,0 0 1-15,0 4 0 16,0 4 0-16,0 9-1 15,0-4 0-15,5 0 2 16,5 5 1-16,-10-5-3 16,0 4 0-16,0 0 1 15,0-4 1-15,0-4-2 0,0 4 1 16,0 0 0-16,0-5 0 16,0-8 0-16,0-1 1 15,0 10-1-15,0-5 0 16,0 4 0-16,0-3 0 15,0-1 0-15,5 0 1 16,-5 0-2-16,0-5 0 16,0 1 1-16,0-5 1 15,0-4 0-15,0 0 0 16,0 0-2-16,0-5 1 0,0 1-1 16,0-1 1-16,0 1 0 15,0-1 1-15,0 0-1 16,-5 1 0-16,5-1 0 15,0 1 1-15,0-1 0 16,0 0 0-16,0 1 1 16,0-5 0-16,0 0-6 15,5-9 0-15,5 0-37 16,-10-8 1-16</inkml:trace>
          <inkml:trace contextRef="#ctx0" brushRef="#br0" timeOffset="-2234.089">14-3 17 0,'-10'0'8'0,"5"0"3"0,5 0-9 15,0 0-1-15,0 4 1 16,0 1-1-16,0-1 1 16,5 1-2-16,0-1 0 15,5 0 0-15,0 1 1 0,10-1-1 16,0 1 1-16,5-1-1 16,5 0 1-16,4-4 0 15,1 0 0-15,-5 0-1 16,5 0 0-16,-10-4 0 15,-5 0 1-15,-1-5-1 16,1 0 0-16,-5 5 1 16,-5-1 0-16,0 1 0 15,-10 4 1-15,0 0-18 0,0 0 1 16,15 0 4-16,0 0 1 16</inkml:trace>
          <inkml:trace contextRef="#ctx0" brushRef="#br0" timeOffset="-5730.6991">2733 2740 6 0,'0'-4'3'0,"5"-18"6"16,-5 22-3-16,0 0-3 15,0 0 1-15,0 0-2 16,0-9 0-16,5 4 0 15,-5-4 1-15,0 9-3 16,5-13 1-16,-5 13 0 16,0 5 0-16,0-5 0 15,0 0 0-15,0 0-1 16,0 0 0-16,0 4 1 16,0-4 0-16,0 4-1 0,0 5 1 15,0-4-1-15,0 8 1 16,0-4-1-16,0 4 1 15,-5 0-2-15,5 9 1 16,0-8 0-16,-5 8 1 16,5-9-1-16,-5 9 0 15,5-4 0-15,0 8 1 16,0 1-1-16,-5-5 1 16,5 0-1-16,-5 0 0 15,5 5 0-15,0-1 1 0,0 1 0 16,0-1 0-16,-5 1-2 15,5-5 0-15,0 0 2 16,-5 0 0-16,5 0-1 16,0-9 1-16,0 0-1 15,0-4 1-15,0 9-2 16,0-14 1-16,0 5 0 16,0 0 1-16,0-9 0 15,0 4 1-15,0-4-2 16,0 0 1-16,0 0-2 15,0 0 1-15,0 0 0 0,0 0 1 16,0 0 0-16,0 0 0 16,0 0 2-16,0-4 0 15,0 0-7-15,0-1 1 16,-5 1-28-16,0-1 1 16</inkml:trace>
          <inkml:trace contextRef="#ctx0" brushRef="#br0" timeOffset="8838.5385">2954 3927 12 0,'0'-4'6'0,"0"-15"4"0,0 19-5 16,0 0-3-16,0 0 1 16,0-4-2-16,0 4 0 15,0 0 1-15,0 0 1 16,0 0-4-16,0 0 1 16,0 0 1-16,0 0 0 15,0 4-1-15,0-4 1 16,0 9 0-16,0-4 0 0,0 0-1 15,-5-1 1-15,-1 5-1 16,1 5 1-16,5 4-1 16,-5 5 1-16,5 0 0 15,-5 5 0-15,5-1-1 16,-5 5 0-16,0-9 0 16,0 4 1-16,-1 10-1 15,1-5 0-15,0 0 0 16,0 0 0-16,0 5 0 15,0-5 1-15,-1 0-2 16,1 0 1-16,0 0 0 0,0-5 1 16,-5 1-1-16,5-1 1 15,-1-4-1-15,1 0 0 16,0 0 0-16,0 0 1 16,0-5-1-16,0-4 1 15,0-5-1-15,5 0 1 16,-6-9-1-16,6 5 1 15,0-5-1-15,0-9 1 16,6-5-1-16,-1-4 1 16,0-1-1-16,0-4 1 15,0-4-2-15,0-1 1 0,0-4 1 16,1-4 1-16,-6 4-2 16,5-9 0-16,0 9 0 15,0 0 0-15,0-10 0 16,0 6 0-16,0-1-2 15,1 5 1-15,-1-5 1 16,-5 5 0-16,5 5 0 16,0-1 0-16,5 1-1 0,-4 9 1 15,4-1-1-15,-5 1 1 32,5 4-1-32,-5 1 1 15,1-6 0-15,-1 10 0 16,0 0 0-16,-5 0 0 0,0 9 0 15,0 0 1-15,0 0-2 16,0 0 0-16,0-5 1 0,0 5 0 16,0 0 0-16,0 5 0 15,0-1 0-15,-5 1 1 16,0 0-2-16,-1-1 1 16,1 1 0-16,0 4 0 15,0 5 0-15,0 4 1 16,0 0-1-16,0 5 1 0,-1 0-2 15,1 0 1-15,0 4 0 16,0 1 1-16,0-5-1 16,0 0 0-16,-1 9-1 31,1-5 1-31,0 5 0 16,5 0 0-16,0 0 1 15,0 0 1-15,0-4-3 0,0 8 1 16,0-4 0-16,-5-9 1 15,0 5-1-15,0-1 0 16,0-4 2-16,-1 0 1 16,1 0-3-16,0 4 1 15,0-8 0-15,0-1 0 16,0-4-1-16,0-1 0 16,-1-4 1-16,1 1 1 15,5-1-1-15,0-5 0 16,0-4 2-16,0 0 0 15,0-9-1-15,0 0 1 0,0 0-21 16,0-5 0-16,0 5-7 16,0 0 0-16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8:08:10.20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-7 96 234,'0'0'151,"2"-10"-42,-2 10-14,0 0-14,0 0-24,0 0-16,25-7-6,-25 7-5,19-11-7,-19 11-5,28-13-3,-28 13-4,33-7-2,-13 5-2,7 0-2,-4-1-1,9 0-2,0 0 0,2 2-1,3-6 0,1 4 0,-4-1-1,0 4 1,-8-6-1,-4 6 0,-3-1 1,-19 1 0,27 0 0,-27 0 0,0 0 1,0 0-1,0 0 0,0 0-3,0 0-5,0-20-27,0 20-125,0 0-3,0 0-15,0 0-11,-27-7-11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8:15:36.90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0 275 195,'0'0'109,"0"0"0,0 0-17,0 0-14,0 0-28,0 0-9,0 0-13,0 0 0,0 0-2,0 0 0,0 0 1,0 0-3,0 0 0,12 0-2,-12 0-2,0 0-4,0 0-3,24-6-4,-24 6-2,0 0-2,0 0 0,22-7-2,-22 7-1,17-4 1,-17 4 1,21-2-1,-21 2-1,21-1 1,-21 1 0,20-7-1,-20 7 0,19 0 0,-19 0-1,27 0 0,-27 0 0,34-1-1,-18-3 1,3 3 0,0 1-1,2 0 0,-1 0 0,-1 0 0,-2 0 0,2 0 0,0 0 0,1 0 0,1 0 0,1 1 0,3 3 0,2-4 1,0 0-1,3 0 0,1 0 0,-2 1 0,4-1 0,-1 0 0,-4 0 1,0 3-1,0 1 0,3-4 0,-3 0 1,-1 0-2,6 0 1,-5 0 0,0 0 0,4 0 0,-4 0 1,0 0-2,-2 0 2,1 0 0,-2 0-1,-2 0 1,4-4 0,-1 1-2,-1 3 2,3-1-1,-1-3 0,-4 3 0,2 1-1,0 0 1,-3 0 0,5 0 0,-8 0 0,2 0 1,2 0-1,1 0 0,4 0 0,-2 0 0,-2 0 0,-1 0 0,5 0-1,-6 0 0,3 0 1,-6 0 0,-1 1-1,5 3 1,-2-3 0,0-1 0,-2 3 1,3 1-1,0-3 0,-2-1 0,4 2 1,-3-2-1,-7 4 0,5-4 1,-19 0-2,30 6 1,-30-6 1,31 1-2,-31-1 2,33 0-1,-16 2 0,0-2 0,-1 0 0,-16 0 0,33 4 0,-14-4 0,-4 0 0,-15 0 0,28 0 0,-28 0 0,28 0 1,-28 0-1,26 0 0,-26 0 0,25 0 0,-25 0 0,22 0 0,-22 0 0,21 0-1,-21 0 1,20 1 0,-20-1 0,19 0 1,-19 0-2,20 0 2,-20 0-1,19 0 0,-19 0 0,22 0 1,-22 0-1,25 0-1,-25 0 2,20 0 0,-20 0 0,16 0 1,-16 0 1,0 0 0,0 0 0,0 0 2,0 0-1,0 0 1,0 0-5,0 0 0,0 0 0,0 0 0,0 0 0,0 0 0,0 0 0,0 0 0,0 0 0,-5-14 0,5 14 0,-17-11 0,17 11 0,-25-17 0,25 17 0,-28-17 0,28 17 0,-27-17 0,27 17 0,-28-21 0,28 21 0,-27-15 0,27 15 0,-28-19 0,28 19 0,-25-14 0,25 14 0,-26-17 0,26 17 0,-28-17 0,28 17 0,-33-13 0,33 13 0,-29-8 0,29 8 0,-25-14 0,25 14 0,-22-13 0,22 13 0,-21-13 0,21 13 0,-17-13 0,17 13 0,0 0 0,-22-11 0,22 11 0,0 0 0,0 0 0,-21-12 0,21 12 0,0 0 0,0 0 0,0 0 0,0 0 0,0 0 0,0 0 0,0 0 0,0 0 0,0 0 0,0 0 0,0 0 0,0 0 0,6 12 0,-6-12 0,20 9 0,-20-9 0,23 14 0,-23-14 0,22 14 0,-22-14 0,23 13 0,-23-13 0,21 15 0,-21-15 0,20 13 0,-20-13 0,19 14 0,-19-14 0,21 15 0,-21-15 0,21 19 0,-21-19 0,16 14 0,-16-14 0,19 20 0,-19-20 0,19 14 0,-19-14 0,13 15 0,-13-15 0,0 0 0,22 20 0,-22-20 0,0 0 0,25 22 0,-25-22 0,21 13 0,-21-13 0,16 12 0,-16-12 0,19 8 0,-19-8 0,18 8 0,-18-8 0,0 0 0,22 13 0,-22-13 0,0 0 0,19 7 0,-19-7 0,0 0 0,0 0 0,15 6 0,-15-6 0,0 0 0,0 0 0,0 0 0,0 0 0,0 0 0,0 0 0,0 0 0,0 0 0,0 0 0,0 0 0,0 0 0,0 0 0,0 0 0,0 0 0,0 0 0,0 0 0,0 0 0,-12 19 0,12-19 0,-16 9 0,16-9 0,-19 6 0,19-6 0,-22 11 0,22-11 0,-25 16 0,25-16 0,-22 15 0,22-15 0,-31 22 0,31-22 0,-28 20 0,13-8 0,15-12 0,-34 23 0,34-23 0,-32 23 0,17-13 0,15-10 0,-34 24 0,34-24 0,-32 24 0,32-24 0,-27 18 0,27-18 0,-22 16 0,22-16 0,-20 17 0,20-17 0,0 0 0,-21 15 0,21-15 0,0 0 0,0 0 0,0 0 0,0 0 0,0 0 0,0 0 0,0 0 0,0 0 0,0 0 0,0 0 0,0 0 0,0 0 0,0 0-2,0 0-170,3-15-5,-3 15-15,19-30-12,0 16-10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8:15:36.90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80 34 87,'0'0'99,"0"0"3,0 0-8,-12-17-5,12 17-10,0 0-9,0 0-10,0 0-8,0 0-8,0 0-8,0 0-8,-15-18-5,15 18-5,0 0-4,0 0-3,0 0-3,0 0-2,0 0-1,0 0 0,0 0 0,0 0-1,0 0 1,0 0-1,0 0 1,0 0 0,0 0-1,0 0-1,0 0 1,0 0 0,0 0-2,0 0 0,0 0 1,0 0-1,0 0 0,-5 11 0,5-11-1,0 0 2,0 0-1,0 0 0,0 0-1,0 0 2,-2 17-2,2-17 1,0 0 0,0 0-1,-4 18 0,4-18 0,0 0 0,0 20 0,0-20-1,0 0 0,0 22 1,0-22 0,0 0-1,0 19 1,0-19 0,0 0 1,0 22-1,0-22 0,4 20-1,-4-20 1,2 24 0,-2-24-1,1 24 0,-1-24 0,0 24 0,0-24 1,3 21-2,-3-21 2,0 20-1,0-20 1,0 21-1,0-21 1,0 20 1,0-20-2,0 21 0,0-21 0,0 16 0,0-16 0,0 19 0,0-19 0,0 20 0,0-20 0,0 21 0,0-21 0,0 21 0,0-21 0,0 27 0,0-27 0,0 25 0,0-25 0,0 24 0,0-24 0,0 30 0,0-30 0,0 31 0,0-31 0,0 28 0,0-28 0,0 32 0,0-32 0,0 28 0,0-12 0,0-16 0,0 35 0,0-35 0,0 28 0,0-9 0,0-19 0,-3 31 0,3-31 0,-3 30 0,3-30 0,-4 29 0,4-29 0,0 28 0,0-28 0,0 33 0,0-33 0,0 28 0,0-28 0,0 28 0,0-28 0,0 27 0,0-27 0,-2 28 0,2-28 0,-1 34 0,1-18 0,0 2 0,-5 3 0,5-1 0,0 2 0,0-2 0,0 1 0,0 2 0,0 1 0,-1-1 0,1-4 0,-5 3 0,2 1 0,3 1 0,-4-3 0,1-1 0,0 1 0,2 2 0,1-5 0,-2 6 0,2-3 0,0-1 0,0 1 0,-4-1 0,4 2 0,-2 4 0,2-6 0,-1 2 0,1-1 0,0 0 0,0-2 0,0 2 0,0-1 0,0-20 0,0 33 0,0-33 0,0 34 0,0-17 0,0 3 0,0-2 0,0-1 0,0 4 0,0-2 0,0-4 0,0 7 0,0-2 0,0 0 0,0 0 0,0-6 0,0-14 0,0 35 0,0-20 0,0 4 0,0-19 0,0 35 0,0-21 0,0 6 0,0 0 0,0-6 0,0 5 0,0-19 0,0 30 0,0-30 0,0 27 0,0-27 0,0 22 0,0-22 0,0 26 0,0-26 0,0 30 0,0-12 0,0-3 0,0 5 0,0-5 0,0-15 0,0 28 0,0-28 0,0 20 0,0-20 0,0 0 0,0 20 0,0-20 0,0 0 0,0 0 0,0 0 0,0 0 0,0 0 0,0 0 0,0 0 0,0 0 0,0 0 0,0 0 0,0 0 0,0 0 0,0-28-154,9 7-17,-9-13-13,6-1-14,-6-13-17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8:15:36.90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-1783-2650 309,'0'0'157,"0"-15"-42,0 15-37,0 0-20,0 0-17,0 0-14,-13 21-8,13-21-8,-20 39 1,2-17-2,5 18 1,-8-6-5,1 8 3,-7-1-6,2 7 4,-3 0 1,0 2-8,-4 3 6,1-2-6,-3 2 4,3-3-5,3-1 6,-3-2-8,8-11 2,-2-3 2,4-1-2,1-8 2,5-3-1,-3-4 1,2-2-1,16-15 1,-26 18-1,26-18 1,-21 13 0,21-13 0,-18 0-1,18 0 0,0 0-1,0 0-5,0 0-13,-14-32-89,14 32-48,14-31-9,6 10-15,-1-7-6</inkml:trace>
  <inkml:trace contextRef="#ctx0" brushRef="#br0" timeOffset="1">-2199-2052 154,'0'0'155,"0"0"-9,-25-10-51,25 10-19,0 0-10,0 0-18,0 0-7,0 0-4,0 0-7,0 0-6,0 0-5,12 0-5,-12 0-4,29 0-4,-10-3 0,6 0-2,-2-2-1,3 5 0,0-2 0,1-2-1,1 4 1,0-3-1,0 3-1,3-4 1,-6 4-1,4 0 0,-8-2 0,-4 2-1,-17 0-1,24 0-5,-24 0-15,0 0-122,0 0-23,-7 6-6,7-6-21,-21 0-1</inkml:trace>
  <inkml:trace contextRef="#ctx0" brushRef="#br0" timeOffset="2">-1859-2688 307,'0'0'161,"0"0"-29,-4-20-48,4 20-17,0 0-16,2 15-18,-2-15-11,0 32-3,0-15-3,2 11-1,-2-3-5,4 12 0,-4-3-4,2 4 2,-2-1-5,6 2 2,0-1-3,-3 0 3,1 3 1,0 1-7,1-1 7,4-4-6,-1 4 6,0-2-7,-4-5 8,6 1-9,2-6 3,-3 0 1,3 2-2,-5 0 1,1-4-1,-1-2 1,-1-2-2,0-2 3,-5-1-2,2-2 1,-3-18-1,0 32 2,0-32-1,0 20 0,0-20 0,0 24 0,0-24 0,0 0 1,-10 21-2,10-21 1,0 0-1,0 0 0,0 0-4,0 0-10,0 0-76,0 0-76,-15-25-8,-3-2-11,10 5-16</inkml:trace>
  <inkml:trace contextRef="#ctx0" brushRef="#br0" timeOffset="3">-1511-1941 151,'0'-21'152,"0"21"-2,15 0-54,-15-14-13,0 14-16,0 0-20,0 0-15,0 0-8,-3 14-5,3-14-4,-12 24-2,12-24-3,-19 38-2,12-19-3,1 7 2,0-5-2,6 4 1,-1-2-3,1 1 2,0-5-2,0 0 0,0-19-2,13 28 1,-13-28-1,21 16 1,-21-16-1,28 0 0,-9 0 1,-2-8-1,5-5 0,-1 0-1,4 0 1,-3-3-1,-1-3 0,-1 5-1,-2-3 1,-18 17 0,29-32 0,-29 32 0,15-23 1,-15 23-1,6-19 1,-6 19 0,0 0 0,0 0-1,0-15 0,0 15 1,0 0 0,0 0 1,0 0 0,0 0 0,0 0 0,-16 9 1,16-9 0,0 0 0,-12 21-1,12-21 0,-6 25-1,6-25 1,-6 30-1,5-9 1,1-1-1,-6 9 1,3-3-1,0 9 1,1-7-3,-3 10 4,-1-2-4,4 4 2,-5-3-2,-3-1 3,-2 4-3,1-5 2,4-3-2,-9-1 3,4-7-3,-1-1 3,-5-5-2,2-5 1,-6-4 0,0 0 0,-2-9 0,-6 0 0,2 0 0,0-9-1,0 4-2,1-10-17,27 15-134,-20-15-18,20 15-3,0 0-24,-9-24 0</inkml:trace>
  <inkml:trace contextRef="#ctx0" brushRef="#br0" timeOffset="4">-619-2239 144,'0'0'155,"0"0"-32,0 0-21,0 0-24,0 0-6,0 0-19,0 0-13,9-13-12,16 13-9,-11 0-5,14 0-5,-1 0-4,5 0-11,15 12-71,-10-12-73,7 1-1,-1-1-23,-2 0 2</inkml:trace>
  <inkml:trace contextRef="#ctx0" brushRef="#br0" timeOffset="5">192-2225 339,'0'0'158,"9"-9"-22,9 9-85,-18 0-19,16-10-6,-16 10-23,24-17-74,-10 13-59,14 4-22,-1 0 1,7 0-19</inkml:trace>
  <inkml:trace contextRef="#ctx0" brushRef="#br0" timeOffset="6">1234-2220 303,'0'0'162,"31"0"-22,-8 3-63,-23-3-30,40-7-19,-12 7-57,6 0-106,4 0-2,10 0-27,1 0 6</inkml:trace>
  <inkml:trace contextRef="#ctx0" brushRef="#br0" timeOffset="7">1928-2199 372,'0'0'159,"34"-12"-30,-2 12-74,-11-13-20,14 13-14,-1 0-43,-2 0-113,2 0-2,3 0-26,-3 0 6</inkml:trace>
  <inkml:trace contextRef="#ctx0" brushRef="#br0" timeOffset="8">2544-2224 404,'31'0'146,"-31"0"0,21-20-113,7 17-49,-9-4-100,17 7-28,-3 0-6,9 0-22</inkml:trace>
  <inkml:trace contextRef="#ctx0" brushRef="#br0" timeOffset="9">3231-2211 336,'40'0'136,"-20"-2"4,1-10-108,14 12-16,5 0-69,0 1-74,-7-1-3,9 0-24,-7 0 10</inkml:trace>
  <inkml:trace contextRef="#ctx0" brushRef="#br0" timeOffset="10">3893-2192 372,'26'0'163,"-2"-5"-19,10 5-82,-34 0-33,45-9-31,-10 4-132,-4 5-14,-4 0-11,2 5-15</inkml:trace>
  <inkml:trace contextRef="#ctx0" brushRef="#br0" timeOffset="11">4500-2162 438,'21'-7'157,"2"-8"-21,14 13-98,-16-4-31,-5-1-87,7 0-57,5 7-20,-1 0-6,4 3-9</inkml:trace>
  <inkml:trace contextRef="#ctx0" brushRef="#br0" timeOffset="12">5035-2156 345,'22'-2'164,"2"-4"-5,-8-16-58,22 22-54,-38 0-29,43-17-4,-18 9-19,2 7-4,9 2-17,-17-1-50,33 14-25,-32-14-13,28 15 5,-29-15 6,26 13 44,-26-13 32,12 0 44,3 7 54,-34-7 41,47 0-3,-47 0-6,44-7-19,-44 7-30,41-9-30,-17 9-24,-8-6-42,22 4-102,-10 2-8,3 0-13,0 0-7</inkml:trace>
  <inkml:trace contextRef="#ctx0" brushRef="#br0" timeOffset="13">6369-2206 374,'0'0'116,"14"-18"-141,-14 18-52,0 0-40,0 0-41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8:15:36.92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-13 4891 72,'0'0'82,"-8"4"7,8-4-7,0 0 1,0 0-21,0 0-6,0 0-10,0 0-2,0 0-8,0 0-5,0 0-11,0 0-3,0 0-3,0 0-1,0 0-1,0 0 0,0 0 0,13-7-1,-13 7-1,17-14-1,-17 14-1,19-20-2,-19 20 0,26-26-3,-26 26 1,34-29-3,-12 8 2,3 0-2,3-5 1,4-2-2,4-7 2,5 6-2,3-4 3,5-8-4,-2 4 4,6-2-4,1-4 4,3 1-4,4-4 4,3-2 0,-6 0-7,6 0 7,-3-1-6,0 5 6,1-4-6,4 2 6,2-5-5,0 3 1,5-1 5,-2-5-4,7 2 3,-8-6-3,2 3 4,2 0-4,-5-2 4,0-1-4,2 2 5,4 1-5,-5 0 4,11 1 0,5 2-7,-6-2 6,4-1-5,3 0 5,-2-1-7,4-5 6,-6 2-5,3 0 1,-5-1 5,2-4-5,6 3 5,2-2-5,3-1 6,0 2-5,-3 1 4,2 2-1,3-3-6,-4 5 5,-2-4-5,-2 3 5,5-2-5,-4-1 4,6-2-4,-1 2 1,-2 2 6,-2-1-5,-3 0 5,-3-3-5,0 7 5,-8 0-5,-2 1 5,-1 1-1,2-1-7,2 5 7,3-4-8,6 6 8,-5 0-7,0 3 6,-5 1-6,3 2 2,-9 1 5,-3 0-4,-2-1 5,-3-1-5,-6-3 5,4 4-5,0-5 5,2 3-4,0 1 3,2 2-3,-5 1 3,0 7-3,-2-2 2,-2 7-1,-5 2 1,1-2-2,-10 4 3,2 0-3,1-4 2,-4 4 3,0-2-9,-5-1 8,-1 5-8,-2-3 8,-4 5-8,-4 3 9,-5-1-9,0 1 5,-19 17 2,22-24-2,-22 24 2,20-24-2,-20 24 1,17-18 0,-17 18 2,0 0-1,13-21 1,-13 21 0,0 0 0,0 0 0,-10-5 0,10 5-1,-24 0-1,6 0 0,-2 5-1,-8 6 0,-3-1 0,0 1 0,-6-2-1,1 6 2,-6-4-2,-2 3 2,2-4-2,-2 3 2,1-7-1,0 2 1,-2-2-1,-1 2 0,3-5 0,4 1 1,-3 2-1,4-2 0,4 3 7,1-4-6,5 3 6,3 2-4,3-1 5,1 0-9,2-2 11,19-5-9,-27 5 2,27-5-2,0 0 2,-16 4-3,16-4 2,0 0 1,0 0-1,0 0 3,16-4-10,2 0 9,3-2-10,5-3 10,8 1-9,7-3 9,6 4-9,2 0 5,8-3 1,0-1-1,4 2 1,1-2-1,-4 1 1,3-2 0,-8 4 0,-6 1-2,-5-4 2,-3 4 0,-9 3 0,1-5-2,-3 5 2,-6-3-1,2 1 1,-2-2-1,-2 2 0,-3 1 1,-17 5 0,31-9 0,-31 9 2,14-5 1,-14 5-1,0 0 1,0 0 0,0 0-1,0 0-1,0 0 1,-12 9-3,12-9 1,-11 24-2,11-24 1,-16 30-1,8-10 3,1 2 2,-1 2-7,0 6 8,-3-2-7,3 4 6,-3 2-7,2 0 8,2-3-7,0 4 0,1-2 4,-2-1-3,3-1 2,-3-3-1,2-1 2,2-5-2,1-3 2,3-19 0,-7 22 0,7-22 0,0 0 0,0 0 1,0 0-2,0 0-4,0-22-23,0 22-137,0 0-9,8-27-14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8:15:36.92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1061 126,'0'0'149,"0"0"-7,0 0-56,0 0-14,15 0-4,-15-14-14,13 14-13,-13-21-7,15 10-10,-11-12-4,12 5-7,-4-13-1,3-1-7,-1-1 0,4-3-3,-2-6 2,3 3-4,0-4 3,-2 1-3,2 0 2,0 1-3,0-1 3,2 2-3,-5-2 3,3 1 0,0 6-6,-4-2 5,-2 2-5,-1 4 7,-2-3-8,2 6 7,0-3-7,-5 7 4,0 0 3,2 0-3,1 2 3,-1 1-1,3 1 1,-5 1-1,-7 19 2,14-24 0,-14 24 2,0 0 0,8-20 1,-8 20-1,0 0 0,0 0-1,0 0 1,0 0-1,0 0-2,0 0 1,0 0-2,11 16 2,-11-16-2,3 20 2,-3-20-2,7 32 2,-3-15-3,2 3 2,-3 4-2,3 2 2,1 0-2,1 2 2,-4 3 4,4 4-6,-1-3 6,5 5-5,-5-4 4,2 6-4,1-3 5,-1 2-7,4-1 1,-4-4 1,1 1-1,4 3 0,-6 0-1,4 0 3,-3-4-4,3 4 3,-5-9-2,2 3 2,1-3-2,-4-6 3,1-2-3,-7-20 2,9 27 0,-9-27 1,0 0-1,12 17 0,-12-17 2,0 0-1,0 0 0,0 0 0,0 0 0,0 0 0,0 0-1,0 0 1,0 0-1,-10 19-1,10-19-1,0 0-8,0 0-26,0 0-128,0 0-3,-24-15-15,24 15-9,-25-28-12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8:15:36.92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50 89 132,'0'0'160,"-20"-7"-1,7-8-56,13 15-19,0 0-11,0 0-10,-18-19-13,18 19-17,0 0-8,0 0-7,0 0-4,12-14-3,-12 14-3,25-7-3,-9 1-2,4 5-2,5-6 2,-3 2-3,5 5 1,1-2-2,0 2 2,-2-6-1,5 6 0,-9 0 1,3 0-1,-4 0 1,-1 0 0,-20 0 0,27 0 0,-27 0 0,0 0 1,0 0 0,0 0-1,0 0 0,0 0-1,0 0-6,0 0-27,0 0-126,-13 8-9,-5-4-11,2-3-17,-3-1-4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8:15:36.92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-69 2669 356,'0'33'150,"-9"-5"-6,-4-14-107,13 20-6,0-14-15,0 3-17,8 10-62,-3-6-81,-5-6-6,9 3-10,-9-6-3</inkml:trace>
  <inkml:trace contextRef="#ctx0" brushRef="#br0" timeOffset="1">-81 3164 255,'-8'20'157,"8"8"-7,0 6-74,0-34-22,-4 48-29,4-13-88,3 0-73,-3-10-14,0 8-13,-1-7 0</inkml:trace>
  <inkml:trace contextRef="#ctx0" brushRef="#br0" timeOffset="2">-139 3738 373,'0'31'156,"-7"0"-30,-5-14-77,12 18-18,0-12-14,2-5-30,11 13-93,-1-3-40,-12-9-14,1 9-4,-1-28 1</inkml:trace>
  <inkml:trace contextRef="#ctx0" brushRef="#br0" timeOffset="3">-165 4248 245,'-13'20'142,"13"1"-42,0 13-34,0-14-23,0 9-18,0-2-15,0-1-9,0 3-13,-2-11-16,2 12-39,-3-6-54,3-24-18,-3 33-7</inkml:trace>
  <inkml:trace contextRef="#ctx0" brushRef="#br0" timeOffset="4">-187 4654 298,'0'15'142,"0"-15"-32,1 43-22,-1-43-27,0 31-15,0-31-17,0 27-8,0-27-8,0 22-2,0-22-1,0 0-7,-4 27-12,4-27-143,-16 7 3,16-7-24,0 0-2</inkml:trace>
  <inkml:trace contextRef="#ctx0" brushRef="#br0" timeOffset="5">-1000 6219 314,'0'0'165,"0"0"-41,-17-6-33,17 6-23,0 0-23,2-15-15,-2-5-8,0 20-6,6-34-3,3 13-4,-2-7-1,6 0-5,5-5 2,-3-8-2,5-1-5,5-6 4,3-3-5,-1 3 5,1-7-5,1 1 4,3-7-4,1 7 0,-1 1 6,-4-2-5,1 7 5,1 0-5,-8 7 4,0 2-3,-3 9 3,-4 2-1,-3 8 1,-4 2-1,-8 18 3,8-23-1,-8 23 2,0 0 0,0 0 0,0 0 1,0 0-1,0 0 1,0 0-3,-8 20 1,8-20-1,-3 31 0,3-10-1,0 9 1,0 0-3,0 3 2,3 4-2,3 8 2,2-2-2,-1 6 2,0-3-2,5 6 3,-5-4-3,5 6 1,-4-6 3,0 1-3,1-4 5,0-2-4,-3-3 4,1-5-4,1 0 4,-3-11-2,3 1-1,-5-9 1,-3-16-2,9 26-2,-9-26 0,0 0 0,0 0 0,0 0 0,0 0 0,0 0 0,0 0 0,-5-14-20,5 14-46,0 0-103,0 0-10,-26-34-8,26 34-18,-22-20 8</inkml:trace>
  <inkml:trace contextRef="#ctx0" brushRef="#br0" timeOffset="6">-880 5749 428,'0'0'163,"0"0"-40,-23 0-57,37 2-4,-14-2-19,22 0-15,-22 0-6,43-2-7,-12-3-4,3 2-4,4-2-2,0 5-3,2-2 0,0 2-2,-1 0 1,-3 0-1,-4 0 1,-2 0-1,-4-4 0,-1 4-1,-4 0-5,-7-6-7,7 10-27,-21-4-127,0 0 3,0 0-22,23 0-4,-23 0-15</inkml:trace>
  <inkml:trace contextRef="#ctx0" brushRef="#br0" timeOffset="7">-191 6384 268,'0'0'164,"0"0"-4,-21-20-72,28 20-16,-8-21-17,10 21-21,-8-21-10,18 7-5,-7-13-3,7 6-6,2-13-2,7 4-3,-3-7-1,6-1-3,2-3 1,0 8-2,-1-2 2,-4 5-3,-6 4 2,-3 4-2,0 18-29,-19 4-127,0 0-11,0 0-7,0 0-22,0 0 4</inkml:trace>
  <inkml:trace contextRef="#ctx0" brushRef="#br0" timeOffset="8">-124 5930 413,'0'0'165,"0"0"-49,-19-15-43,25 24-20,-6-9-17,0 0-11,0 0-3,12 32-3,-12-32 0,14 28-3,-6-10-4,6 5-1,-2 0-3,3 5-1,-3 4-3,4 3 1,2-2-3,-5-3 1,1 1-2,4 4 1,-3-7-1,1 0 1,0-6-1,-6-1 0,-10-21 0,24 34 1,-24-34 1,13 21-3,-13-21 0,0 0 0,0 0-3,0 0-4,0 0-9,0-15-31,0 15-122,-12-15-7,12 15-9,-22-18-16,22 18-1</inkml:trace>
  <inkml:trace contextRef="#ctx0" brushRef="#br0" timeOffset="9">32-2 209,'0'0'130,"0"0"-16,-15 6-24,15-6-16,0 0-18,0 16-11,0-16-12,0 0-10,0 0-2,0 28-9,0-28-2,-4 28-8,4-28 1,-2 35-5,1-15 1,-3 1-5,4 12-39,-3-11-100,-2-8-13,4 7-7,1-21-13</inkml:trace>
  <inkml:trace contextRef="#ctx0" brushRef="#br0" timeOffset="10">-47 586 179,'0'0'150,"0"0"-43,-8 42-21,8-42-20,-9 34-16,9-34-19,-5 31-17,5-11-70,7 3-79,-7-23-7,4 27-16,-4-27 4</inkml:trace>
  <inkml:trace contextRef="#ctx0" brushRef="#br0" timeOffset="11">-55 1054 285,'0'0'151,"-16"35"-9,16-8-95,0-27-9,-6 32-27,6-6-43,0-7-97,0-19-18,6 33-2,-6-33-9</inkml:trace>
  <inkml:trace contextRef="#ctx0" brushRef="#br0" timeOffset="12">-50 1607 199,'-5'32'154,"-4"-11"-6,9-21-68,-11 41-17,11-41-39,-9 30-69,9-30-81,-6 35-23,6-35-3,-3 35-10</inkml:trace>
  <inkml:trace contextRef="#ctx0" brushRef="#br0" timeOffset="13">-112 2018 132,'-6'15'161,"6"12"4,0 1-61,0-28-18,0 40-23,0-40-22,-7 30-19,2-9-34,-1 3-122,6-24-17,-1 31-9,1-31-13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8:15:36.94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597 16 182,'0'0'159,"0"0"4,0-19-58,0 19-19,0 0-18,0 0-17,0 0-15,0 12-7,0-12-6,-22 18-5,3-7-5,1 16-1,-10-3-4,2 7 1,-5 0-5,-3 4-2,-8 6 4,3 1-3,-3-5 3,0 4-5,1 0 5,5 0-6,-3-6 5,7-7-3,5-7-2,5 0 1,6-8-3,16-13-2,-19 19-13,0-19-145,19 0-11,0 0-7,-6-19-18,6 19-8</inkml:trace>
  <inkml:trace contextRef="#ctx0" brushRef="#br0" timeOffset="1">275-52 223,'0'0'163,"0"0"-34,-22-15-24,22 15-16,0 0-19,0 0-17,0 0-16,0 0-9,0 0-7,0 0-4,-9 11-4,9-11-2,0 28-4,8-7 0,-1 2-2,5 3 0,-2 2-2,9 1 2,-6 5-3,8-5 1,1 3 2,3 1-6,0 2 6,-2-5-5,3 1 4,-3-3-5,2 2 5,-3-9-5,-3 0 2,0-2 1,-19-19-2,28 22 2,-28-22-1,19 13 1,-19-13-1,0 0 0,0 0-1,0 0 0,0 0-5,0 0-8,0 0-24,0 0-129,0 0-11,-7-8-6,7 8-19,-4-22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8:15:36.94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0 0 278,'0'0'157,"25"0"-21,-5 0-72,-20 0-25,34-1-18,-7 1-72,8 0-78,-7 0-5,13 1-23,-4-1 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8:15:36.94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170 0 69,'0'0'103,"0"0"-6,0 0-16,0 0-17,0 0 1,0 0-5,0 0-7,3 16-12,-3-16-3,0 0-10,-5 21 0,5-4-2,0-17-9,-8 24-10,8-24 2,-5 34 0,-1-13-3,6 3 1,-1-1-3,1 5 1,0-1-2,1 2 0,5-2-2,3 1 2,3-1-2,2-4 2,3 0-3,5 0 3,-2-5-2,2-1 1,3-3 0,-1-3 0,1-6-1,1 2 1,-4-7 0,3 0 0,-3-12 0,3 0-1,-4-10 2,-3 3-2,4-9 2,-6 1-3,2-1 3,-4 1-3,0-1 2,-6 0-2,1 1 2,0 5-2,-2-4 1,-5 10-1,2-1 2,-4 17-2,2-28 0,-2 28 1,0 0 1,0-14-1,0 14 0,0 0 0,-15-4-1,15 4 2,0 0-2,0 0 2,0 0-2,-18 14 1,18-14 1,-3 20 0,3-20 0,-10 25 1,7-8-1,-3 3 1,0 3-2,5 4 2,-5 5-3,5 3 2,-5 9-3,6 2 2,-6 5-3,4 4 4,-4 4-5,2-1 5,1-2-5,-4 2 5,-4-1 1,0-4-3,0-1 3,-3-1-3,0-3 4,-6-2-5,-2-4 6,-3-1-6,-2-5 1,-6-8 2,-1 0-2,-7-8 1,-4-2 0,4-8 0,2-3 0,2-7 0,3 0 1,7-7-1,7-7 1,7-3-2,8-8 2,5 2-2,12-2 2,10-5-3,12-1 2,11-7 2,8 0-7,8 2 6,6-6-6,-3 1 4,8 5-13,-11-13-35,6 16-109,-13-2-9,0 4-8,-6 3-20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0:31.92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-7 5029 86,'0'0'88,"0"0"-6,0 0-12,-9 0-16,9 0-10,0 0-10,0 0-6,0 0-9,0 0-6,0 0 0,0 0-2,0-23 1,0 23 0,0 0-1,11-24-2,-11 24-1,0 0-3,13-24 1,-13 24-2,13-20-1,-13 20-2,19-28-5,-19 28 4,16-30-4,-4 13 4,-3-4-6,0 7 5,1-5-3,2-3 4,-5 8 2,0-5-2,4 4 2,-2-6-2,-2 1 2,6-2-1,-4 2 1,4-8 0,-1 6-1,1-4 0,-4 6 1,4-8-1,-1 2 1,1 2-2,-1-4 1,4 1-1,-3-5 2,2 8-2,0-7 1,3 3-1,-5-6 2,1 10-3,0-4 3,0-3 1,3 2-1,-4 1 1,5-4-2,-2 4 3,1-3-3,0 0 3,0-4-9,-1 0 3,2 1-3,3-1 5,-4-2-4,4-4 3,-5 3-2,6-13 2,0 13 4,-1-7-3,-1 4 3,-5-1-3,6 1 3,-5 0-3,6-1 5,-6 8-3,2-11 4,2 9-3,-4-6 3,5 7 2,1-11 0,2 10-1,-1-6-2,1 8 1,4-8-8,-3 3 7,0 2-8,4-1 4,-11 1-4,11-4 3,-8-5-3,5 1 4,-5-2 3,5-2-5,-5-5 4,-1 6-3,-2-4 4,4 0-5,-1 4 3,-5 4-3,3-2 4,0 2 0,-3-1-1,2 4 1,2-4-8,0 0 7,-4 4-5,3-4 6,0 1-8,2 3 5,-7-3-4,7 3 3,-5-1 4,6-7-4,-6 2 4,3-3-4,1-4 4,0 5-4,2-6 5,-1 2-5,4-2 4,-5 12-4,2-7 3,-1 5 1,1-2 0,0 3 1,0 2-9,-3-2 7,2 3-7,0-3 7,1 5-6,-5 1 2,4 0-3,-6-1 3,4 6 5,-5-8-4,5 10 3,-4-3-3,0 2 3,3 1-3,-4 0 3,5-3-3,-5-2 3,2 3-3,1-2 3,-2 5-4,0-5 4,2 4-3,-3 1 2,-1 2-2,-1 2 2,4 0 3,-7 2-3,2 0 4,3 2-4,-7-1 3,5 5-4,-5-2 4,2 3-3,-9 17-2,18-24 2,-18 24-2,8-17-6,-8 17 8,0 0-9,6-18 7,-6 18-6,0 0 6,0 0-7,0 0 7,0 0 8,-7-9-7,7 9 7,0 0-5,-21 9 6,21-9-6,-20 18 6,20-18-6,-25 14-1,25-14-1,-28 13 1,28-13 0,-32 18-1,11-12 1,2 6-1,-5 3-4,-2-2 4,-5 2-4,2 3 4,-5 4-4,-5 1 3,3 1-3,-4 0 2,6 0 4,-7 5-4,7-6 4,0 4-4,8 0 4,-4-4-4,8-4 4,2 0-4,20-19 4,-28 29-2,28-29 0,-21 13 0,21-13 0,0 0 0,0 0-2,-19 5 2,19-5-1,0 0 1,0 0-1,0-12 0,0 12 0,6-19 1,-6 19-1,15-21 1,-15 21 1,25-23-1,-25 23 0,28-26 2,-9 11-1,3-4 0,3 5 1,1-8 0,2 8-2,6-8 1,-6 4-1,6 1 2,-2 0-3,2 3 2,0 1-2,-6-1 2,4-4 3,-4 4-3,4-3 3,-4 0-2,2-3 2,-5 2-11,1 2 11,1-2-11,-7 1 6,-3 3-7,0 3 5,-17 11-5,22-16 7,-22 16 1,0 0-2,19-11 2,-19 11 0,0 0 1,0 0-1,0 0 0,0 0 0,19-3 1,-19 3 0,0 0 1,0 0 2,0 0 9,3 13-6,-3-13 7,0 24-5,0-24 6,0 35-8,-1-21 9,1 13-9,0-27 0,0 41-3,-2-21 1,2 8-2,0-1 1,0 9 1,0-5-4,0 7 3,0 0-4,0-1 3,0 4-3,0 1 4,0 0-3,0-8 4,0 4-3,0 1 3,0-9-1,0 1 2,-4-4-2,4 0 2,-6-5-2,5 2 1,-5-7-2,4 3 2,-5-3-3,0 1 1,7-18-1,-12 28 0,12-28-2,-12 20 2,12-20-2,0 0 1,0 0-1,-3 19 0,3-19 0,0 0 0,0 0-1,0 0-7,13 15-84,-13-15-59,0 0-3,14-7-24,-14 7-4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8:15:36.9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895-4724 302,'0'0'146,"0"-14"-10,0 14-53,0 0-17,0 0-11,0 0-14,0 0-12,0 0-7,0 0-4,0 0-4,0 0-3,-13 14-4,13-14-1,-3 28-2,3-8 1,-6 1-2,3 2 1,3 1-2,0 1 1,-4 2-2,4-2 3,-6 5-3,4-2 1,-2-3-1,2 5 0,-5-2-1,3-1 0,-1 1 4,4 2-5,-2-5 6,3 2-7,0 0 7,0 1-7,0-4 7,0 0-5,0 2 0,-5-4 1,4 6-3,-1 1 3,-2 0-2,2 0 2,-5-1-2,1-1 2,0 1-2,-1-6 2,1 0-1,-1-1 0,-1-2 0,1 2 2,-5-6-1,3 4 1,-8-4-1,0-1 3,-5-1-1,5 1 1,-8-2 0,0-4-1,1-7 0,1-1 0,-1 0 0,2-13-1,0-2 0,0-6-2,6 0 1,-2-1-1,3 3 1,6-2-4,9 21-5,-19-29-14,19 29-120,0 0-29,22-12-10,-22 12-14,34-28-10</inkml:trace>
  <inkml:trace contextRef="#ctx0" brushRef="#br0" timeOffset="1">517-4742 264,'0'0'159,"-9"19"-41,9-19-34,0 0-5,-13-8-12,13 8-20,0 0-14,10 0-8,-10 0-4,0 0-4,10-28-3,-10 28-3,19-25-3,-5 9-3,-6-4 0,9-3-3,-1-3 0,-1-1-1,1 2 0,1 2-1,2-4 1,-4-1-1,1 2 2,6 3-3,-7 2 2,4-5-1,-2 5 1,0 1-1,-1 5 0,2-3 0,-18 18 1,21-23 0,-21 23 1,0 0 0,20-21 0,-20 21 0,0 0 1,0 0 0,0 0-1,0 0 0,0 0 0,0 0-1,0 0 1,0 0 0,0 0 0,0 0 1,0 0-1,0 0 1,0 0-1,0 0 1,0 0-1,18 7 0,-18-7-1,0 0 1,16 20-2,-16-20 2,15 22-2,-15-22 1,19 26-1,-19-26 2,19 28-2,-19-28 2,21 28-2,-14-8 0,2-3 0,0 7 0,1-2 0,2-2 0,-5 7 0,6-4 0,-5-4 0,1 3 0,-9-22 0,17 26 0,-17-26 0,9 20 0,-9-20 0,0 0 0,0 0 0,0 0 0,0 0 0,0 0 0,0 0 0,0 0 0,0 0 0,0 0 0,0 0-8,-7-26-72,7 26-92,0 0-5,0 0-16,0 0-16</inkml:trace>
  <inkml:trace contextRef="#ctx0" brushRef="#br0" timeOffset="2">1426-5584 229,'0'0'128,"-4"20"-10,4-20-22,0 0-10,-16-3-16,17 13-12,-1-10-17,0 0-13,0 0-7,0 0-4,0 0-2,0 0-2,0 0-3,0-10-2,0 10 1,6-18-1,-6 18 0,8-21-1,-8 21-1,14-26-2,-14 26 2,18-29-3,-18 29 1,21-34-3,-13 17 1,-8 17-2,25-33 1,-11 14 1,-1 4-1,-13 15-1,28-33 1,-28 33-1,26-31 2,-12 14-1,-14 17 0,23-28-1,-23 28 0,31-34 1,-31 34-1,24-30 0,-24 30 0,25-32 0,-25 32 1,22-28-1,-22 28 1,23-28-1,-23 28 2,11-16-1,-11 16 1,0 0 0,0 0 1,0 0 0,0 0-1,0 0-2,0 0 0,0 0 0,0 0 0,0 0 0,0 0 0,0 0 0,0 14 0,0-14 0,0 17 0,0-17 0,0 18 0,0-18 0,4 19 0,-4-19 0,6 21 0,-6-21 0,7 21 0,-7-21 0,13 22 0,-13-22 0,15 31 0,-15-31 0,22 33 0,-10-12 0,1 3 0,1 0 0,-1 3 0,0 0 0,0-2 0,-5 4 0,5-1 0,-7-5 0,1 1 0,-2-1 0,3-5 0,-5 0 0,-3-18 0,11 26 0,-11-26 0,3 15 0,-3-15 0,0 0 0,0 0 0,0 0 0,0 0 0,0 0 0,0 0 0,0 0 0,0 0 0,0 0 0,0 0 0,-9 4-155,9-4-16,0 0-12,0 0-13,0 0-16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8:15:36.94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2657-2289 325,'0'0'153,"0"0"4,13 5-93,-13-5-7,0 0-12,-11 3-13,11-3-5,0 0-1,0 27 0,0-27-7,-2 28-1,2-28-6,-4 29 1,1-10-4,3 2 0,0-1-2,0 6 1,-5 1-4,4 3 2,-1-2-3,2 6 0,-3 0-3,3 5 0,-1-2 0,-1-3 0,2 2 0,0-3 0,-4 2 0,4-7 0,-1 2 0,1-11 0,0 3 0,0-22 0,-2 28 0,2-28 0,0 17 0,0-17 0,0 0 0,0 0 0,0 0 0,0 0 0,0 0 0,0 0 0,0 0 0,0 0 0,-19 14 0,19-14 0,0 0-16,0 0-159,0 0-1,-18-14-15,18 14-12,0-41-14</inkml:trace>
  <inkml:trace contextRef="#ctx0" brushRef="#br0" timeOffset="1">2339-2426 319,'0'0'152,"0"0"2,-21-10-87,21 10-5,0 0-17,0 0-12,0 0-3,0 0-5,0 0-3,15-17-7,-15 17-1,19-16-5,-19 16-2,21-27-2,-8 8-1,-13 19-2,27-36 1,-13 22-2,1-8 1,0 2-2,-2-1 2,5 1-2,-3-2 2,-1 3-2,4-3 2,-5 8-2,-3-5 1,-10 19 0,20-28 1,-20 28 0,13-18 1,-13 18 0,0 0 1,7-17 0,-7 17 1,0 0 0,0 0-1,0 0 0,0 0 0,0 0-2,0 0 0,0 0-2,0 0 0,0 0 0,0 0 0,0 0 0,0 0 0,0 0 0,0 0 0,0 0 0,19 8 0,-19-8 0,0 0 0,19 22 0,-19-22 0,14 20 0,-14-20 0,20 28 0,-20-28 0,21 28 0,-8-8 0,0-5 0,2 3 0,4-3 0,-4 0 0,4 5 0,-6-6 0,4 5 0,-4-5 0,-13-14 0,26 35 0,-26-35 0,19 28 0,-19-28 0,14 25 0,-14-25 0,9 22 0,-9-22 0,0 0 0,7 19 0,-7-19 0,0 0 0,0 0 0,0 0 0,6 18 0,-6-18 0,0 0 0,0 0 0,0 0 0,0 0 0,0 0 0,0 0 0,0 0 0,0 0 0,0 0 0,-2-29-87,2 29-83,0-22-17,0 22-7,0-33-24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8:15:36.94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-6 1004 166,'0'-12'161,"0"12"-2,0 0-64,0-25-13,19 25-17,-19-23-17,12 18-15,-12-18-8,22 9-5,-13-12-4,11 4-5,0-6-1,6-5-4,-4 0 0,8-4-2,-5-3-7,6-2 6,-2-2-5,0 3 5,2-9-6,-3 4 5,3-2-5,-3-1 3,-1-1 3,-1-5-4,-4 9 4,-1 3-5,-2 2 4,-6 3-3,1 8 2,-7 8-2,-1 4 3,-6 18-3,9-20 1,-9 20 1,0 0-1,0 0 0,0 0 1,0 0-1,20 0 1,-20 0 0,12 27 0,-6-7 2,-6-1-1,7 5 1,-5 5-2,1 3 3,1 1-4,2 4 3,0 4-3,0 2 2,1 1-3,2 0 5,-2 4 0,5 2-3,-2 0 5,2-2-5,0-7 6,1 1-5,0-1 6,-4-6-6,3-10 1,-2 0 2,-10-25-2,18 33 1,-18-33-1,0 0 0,0 0-1,0 0-1,0 0-4,0 0-10,0 0-30,0 0-122,-15 0-10,15 0-8,-28-14-17,11 4-3</inkml:trace>
  <inkml:trace contextRef="#ctx0" brushRef="#br0" timeOffset="1">291 597 339,'0'0'171,"-5"-19"-36,5 19-49,0 0-24,13 0-15,-13 0-22,0 0-2,23-14-9,2 14 0,-6-3-4,9 3-4,3-5-2,3 5-1,0-2-2,0-1 0,-6 0-3,0 3 0,0 0-5,-9 0-16,21 0-131,-26 0-16,6-3-2,-20 3-23,26-13 5</inkml:trace>
  <inkml:trace contextRef="#ctx0" brushRef="#br0" timeOffset="2">1454 544 265,'0'0'170,"0"0"-18,15 7-64,-15-14-20,13 8-10,-13-1-29,25 0-4,-25 0-13,36 0 5,-17 0-6,3 6-3,-1-3-1,4-1-3,-5-2-1,2 0-3,-1 0-3,-11-11-92,-10 11-60,22-1-20,-22 1-3,0 0-23</inkml:trace>
  <inkml:trace contextRef="#ctx0" brushRef="#br0" timeOffset="3">266-378 332,'0'0'173,"0"0"-12,0 0-73,18-4-21,-18 4-30,34-13-11,-13 2-14,14 11 2,-1-7-8,11 7 2,-3-7-8,5 7 5,0 0-2,-5 0-1,4 0 0,1 0-2,-3 0 1,1-1-1,0-1-2,-9-5-3,9 7-4,-23-19-44,18 14-102,-19-4-16,-1 4-2,-20 5-23</inkml:trace>
  <inkml:trace contextRef="#ctx0" brushRef="#br0" timeOffset="4">1462 336 363,'0'0'173,"0"0"-22,0 0-66,0 0-24,13 0-24,-13 0-16,35-8-5,-16 3-3,8 5-5,-5-2-1,5 2-3,-2 0-1,-3 0-1,-2 0-1,-2 0-5,3 2-9,-21-2-34,22 0-112,-22 0-11,0 0-9,0 0-16</inkml:trace>
  <inkml:trace contextRef="#ctx0" brushRef="#br0" timeOffset="5">1010-568 316,'0'0'161,"-16"3"1,16-3-75,0 0-29,0 0-13,0 0-17,0 0-9,20 18-1,-20-18-2,27 10-3,-27-10-1,35 11-5,-13-6-2,9-1-2,-4 1-1,2 1 0,3-2-1,-5 2-1,-5 5 1,-1-4 0,-4 3 0,-5 9-1,-12-19 6,16 29-7,-16-9 7,0 0-7,-7-1 7,-5 2-7,-3-1 7,-2-6-4,0 3 0,-8-3 1,3 3-2,-3-3 1,3-4-2,2 1-3,20-11-10,-33 8-28,33-8-129,0 0-1,0 0-16,0 0-8,16 14-14</inkml:trace>
  <inkml:trace contextRef="#ctx0" brushRef="#br0" timeOffset="6">2402 1019 86,'0'0'159,"0"0"2,0 0-52,0 0-12,0 0-20,0 0-21,0-11-19,0 11-9,18-30-7,-3 7-7,-8-10-1,11-1-6,-2-11 0,9-5-1,-4-4-7,5 3 4,-2-9-4,7 4 3,-3-1-4,4-4 4,-4 6-5,0-3 3,-2 1 5,1 0-6,-6 6 3,-2 3-3,-5-3 4,0 7-3,-6 6 2,0 5-2,-4 3 2,2 8-1,-6 7 2,0 15 0,2-22 0,-2 22 0,0 0 0,0 0 0,0 0-1,11 13 0,-11-13-1,14 35 1,-7-18-1,2 9 1,-2 2-1,3 8 2,-1 4-3,5 2 4,-3 0-4,3 5 3,0 2-3,5 0 4,2-5-5,0 3 4,-1-5-3,1 1 0,-5-1 5,8-3-5,-10-4 5,5 2-6,-5-3 7,-4-5-6,0 5 6,-1-9-4,-3-2-2,0-2 3,-3-1-2,1-1 1,-4-19-2,2 23 2,-2-23 0,0 0-1,0 0-1,0 0-3,0 0-8,0 0-18,0 0-136,0-11-3,0 11-17,-21-22-8,5 10-10</inkml:trace>
  <inkml:trace contextRef="#ctx0" brushRef="#br0" timeOffset="7">2619 551 209,'0'0'161,"-21"-6"9,21 6-67,12-1-19,-16-19-23,21 24-16,-17-4-22,34-5-2,-15-3-2,15 8-7,-3-11 0,13 8-5,-1-3-1,8-2-3,-4 3 0,4 5-1,0-6-1,-4 1-1,2 5-6,-10-8-8,12 10-48,-21-2-105,4 0 3,-6-5-23,-1 5-1</inkml:trace>
  <inkml:trace contextRef="#ctx0" brushRef="#br0" timeOffset="8">3579 554 275,'-9'10'165,"9"-10"-5,9 25-86,-9-25-12,10 22-18,-10-22-11,21 30-8,-21-30-2,26 42-4,-16-18-2,9 6-3,-4 1-5,4 3-1,-4 3-5,3-4 2,-4-1-5,0 0 3,-1-5-2,-1-5 0,-3-3-1,-9-19 2,14 23-3,-14-23-3,0 0-10,0 0-33,0 0-115,0 0-7,0-8-12,0 8-12</inkml:trace>
  <inkml:trace contextRef="#ctx0" brushRef="#br0" timeOffset="9">3549 1005 258,'0'0'168,"0"-21"-8,13 21-78,-13-29-10,14 29-16,-14-24-18,10 22-12,-4-19-5,-6 21-5,26-28-4,-5 11-4,0-3-2,5 3-2,6-11 0,2 6-2,0-2-1,-1 2-8,8 5-19,-21-3-133,10 1-11,-5 1-6,-9 3-22,-16 15 4</inkml:trace>
  <inkml:trace contextRef="#ctx0" brushRef="#br0" timeOffset="10">4435 221 218,'0'0'162,"0"0"-3,-4-28-70,4 28-14,0 0-17,0 0-15,0 0-13,0 17-5,0-17-8,0 30-1,0-8-5,0 11-1,0-5-5,0 12 2,0-4-4,0 5 2,0-3 2,0 1-6,0-5 5,0 4-6,0-7 6,3 1-6,-3-4 5,0-6-5,0 0 1,0-3 1,0-19 1,-6 22-1,6-22-1,0 0 0,0 0-4,-19 0-8,19 0-29,0 0-123,-6-26-11,3 6-6,3 3-20,-6-7 3</inkml:trace>
  <inkml:trace contextRef="#ctx0" brushRef="#br0" timeOffset="11">4011 121 328,'0'0'163,"0"0"-46,-3-25-33,18 25-16,-15-19-22,15 17-19,-8-21-7,17 13-5,-8-12-2,9 7-4,-4-7-1,7 1-3,-2-5 0,4-2-2,0 1 1,0-1-2,1 0 0,-5 2-2,2-1 3,-6 7-2,3-1 1,-8 6 0,-17 15 1,31-28 1,-31 28 0,16-18 1,-16 18-1,0 0 0,17-18 1,-17 18-1,0 0-1,15-13 0,-15 13-1,0 0 1,0 0-1,21 0 2,-21 0-3,0 0 2,19 21-1,-19-21 0,15 28 0,-4-12-1,0 4 0,0 2 1,4-2-1,3 4 1,-3 4-1,4-1 1,-6-4-1,3 4 1,2-1 0,-4-3 0,-2-5-1,-12-18 0,22 28 1,-22-28 0,14 17 0,-14-17-1,0 0-1,0 0-8,8 20-23,-16-20-137,8 0-8,-18 0-10,18 0-17,-24 0-8</inkml:trace>
  <inkml:trace contextRef="#ctx0" brushRef="#br0" timeOffset="12">5214 501 86,'0'0'148,"0"0"15,-9-19-58,9 19-8,0 0-21,15 0-10,-15 0-24,0 0-6,0 0-9,32-6-8,-32 6-6,34-3-2,-13 3-5,8 0-2,4-2 0,2 2-1,3-3-2,-1 0-1,0 3 2,-2 0-2,-2 0-1,-4 0 0,-4 0-4,-9 0-6,8 11-27,-24-11-124,0 0 2,0 0-20,0 0 0</inkml:trace>
  <inkml:trace contextRef="#ctx0" brushRef="#br0" timeOffset="13">5495 303 275,'0'0'164,"-6"-19"-17,6 19-62,0 0-18,0 0-21,0 0-16,0 13-9,0-13-4,0 26-1,0-8-3,0 5 0,0 4-5,0 1 2,0 1-5,0 5-2,0-6 6,3 6-8,0-9 6,5 3-8,-7-1 7,4-4-8,-3-9 8,-2-14-4,12 24-2,-12-24 2,0 0-4,0 0-7,22 8-29,-22-8-122,5-13-12,-5 13-7,3-28-21,-3 28 10</inkml:trace>
  <inkml:trace contextRef="#ctx0" brushRef="#br0" timeOffset="14">6236 884 127,'0'-12'162,"0"12"0,0 0-54,10-33-18,11 27-21,-21-25-23,22 14-15,-15-16-9,17 11-8,-10-15-7,8 0 3,3-4-9,2-2 6,1-6-8,1-3 5,4-6-6,-1 3 5,2-8 2,0 2-5,0-2 3,-6 2-5,3-1 5,-6 11-5,1-1 5,-1 11-4,-4 3 2,-5 10-1,-3 2 2,-1 4-2,-6 4 2,-6 18-1,9-23 3,-9 23 0,0 0 1,0 0 0,0 0 0,0 0 1,0 0 0,0 0 0,20 8-3,-14 11 1,0-5-2,3 10 2,3 2-2,-1 0 2,0 3-3,5 0 3,-1 3-2,-2 7 2,0-2-3,3 6 3,-2 1-4,2-1 2,-1 7-2,-1-4 2,1 1-4,0-3 4,2 3-3,0-6 3,0-5 2,-2-3-6,-2-2 5,0-3-6,-1-4 8,-3-2-8,-9-22 7,12 25-7,-12-25 2,7 16 2,-7-16-1,0 0 1,0 0-4,0 0-5,0 0-8,-20 0-24,20 0-128,0 0 1,-22-11-20,2 0-6</inkml:trace>
  <inkml:trace contextRef="#ctx0" brushRef="#br0" timeOffset="15">6564 412 180,'0'0'165,"-12"-19"3,12 19-64,12-2-14,-12-17-22,27 23-20,-27-4-16,44-4-9,-13-5-6,10 9-3,2-11-3,11 6-5,3-6-1,-1 3-3,-1 1 1,-2 2-2,-6-1-2,-7 4 0,-6 2-5,-12-8-11,10 16-102,-32-8-48,22 0-4,-22 0-20,0 0-1</inkml:trace>
  <inkml:trace contextRef="#ctx0" brushRef="#br0" timeOffset="16">7499 448 281,'0'0'170,"0"0"-16,19 0-67,-19 0-25,0 0-13,0 0-22,-1 28-10,1-28 2,-8 39-9,2-17 4,6 5-8,0-2 5,0 1-8,3-5 6,8-1-8,-11-20 2,26 24 0,-10-16-1,9-8 1,-4 0-1,5-5-1,-2-6 1,2-7-1,1 3-5,-2-5 7,-3 1-7,-5 4 8,-17 15-8,22-29 8,-22 29-8,0 0 8,2-20-4,-2 20 2,0 0-2,0 0 1,-13 0 5,13 0-9,-9 20 9,9-20-8,-5 31 10,5-12-9,0 1 8,0 6-7,5-4 0,1 11 3,1-5-2,-2 5 2,-1 5-3,2-4 1,-2 6-2,-2 2 3,-2 0-3,0-2 3,-6 2-3,-4-7 2,-7-1-1,1-3 3,-7-7-3,2-10 2,-5-4-1,2-6 0,-4-4 0,0-4-1,3-7-1,-6-8-5,9 6-8,-12-22-40,15 20-113,-1-3-7,20 18-11,-21-23-16</inkml:trace>
  <inkml:trace contextRef="#ctx0" brushRef="#br0" timeOffset="17">8249 60 292,'0'0'164,"0"0"-49,0 0-22,0 0-18,-7-8-22,7 8-21,5-20-10,-5 20-6,20-27-4,-12 12-4,3-6-2,2 1-2,-3-6 1,6 3-3,1-8 1,2 4-2,1-1 3,-1-1-4,2 1 2,-2 6-1,-1-2 4,-1 7-1,-5-2 3,-12 19 0,18-27 1,-18 27 1,0 0 1,0 0-1,16-15-1,-16 15-2,0 0-1,0 0 0,0 0-1,0 0-1,22 0 0,-22 0 1,0 0-2,21 19 1,-21-19-1,19 21 1,-19-21-1,23 21 0,-23-21 0,27 35-2,-14-20 0,2 3 0,2 0 0,-3 6 0,2-3 0,1-4 0,4 3 0,-5 4 0,2-2 0,-2-7 0,2 0 0,-18-15 0,26 24 0,-26-24 0,21 10 0,-21-10 0,0 0 0,0 0 0,0 0 0,0 0-21,0 0-151,1-16-6,-1 16-11,-9-18-17,9 18-9</inkml:trace>
  <inkml:trace contextRef="#ctx0" brushRef="#br0" timeOffset="18">8555 210 203,'4'-18'160,"-4"18"-37,-4-16-29,4 16-7,0 0-18,0 0-17,0 0-16,0 21-7,0-21-6,0 28-3,0-28-3,0 47 0,0-22-5,4 12-1,1-4-4,-1 4 2,-1 4-1,3 1-5,-5 1 3,5 5-5,-4-6 3,2 6-5,-2-3 4,-2 2-4,1 0 0,-1 0 2,0-3-2,-3 1 1,-7-4-1,1-3 3,-4-1-2,0-9 1,-2-4 0,-4-3 0,-2-3 0,2-11 0,-2 0 1,2-7-2,3-1 1,-3-16-2,4 0-3,-4-11-9,19 28-17,-35-48-129,28 27-15,-8-6-10,5 9-14,-5-2-6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42:15.85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-13 4891 72,'0'0'82,"-8"4"7,8-4-7,0 0 1,0 0-21,0 0-6,0 0-10,0 0-2,0 0-8,0 0-5,0 0-11,0 0-3,0 0-3,0 0-1,0 0-1,0 0 0,0 0 0,13-7-1,-13 7-1,17-14-1,-17 14-1,19-20-2,-19 20 0,26-26-3,-26 26 1,34-29-3,-12 8 2,3 0-2,3-5 1,4-2-2,4-7 2,5 6-2,3-4 3,5-8-4,-2 4 4,6-2-4,1-4 4,3 1-4,4-4 4,3-2 0,-6 0-7,6 0 7,-3-1-6,0 5 6,1-4-6,4 2 6,2-5-5,0 3 1,5-1 5,-2-5-4,7 2 3,-8-6-3,2 3 4,2 0-4,-5-2 4,0-1-4,2 2 5,4 1-5,-5 0 4,11 1 0,5 2-7,-6-2 6,4-1-5,3 0 5,-2-1-7,4-5 6,-6 2-5,3 0 1,-5-1 5,2-4-5,6 3 5,2-2-5,3-1 6,0 2-5,-3 1 4,2 2-1,3-3-6,-4 5 5,-2-4-5,-2 3 5,5-2-5,-4-1 4,6-2-4,-1 2 1,-2 2 6,-2-1-5,-3 0 5,-3-3-5,0 7 5,-8 0-5,-2 1 5,-1 1-1,2-1-7,2 5 7,3-4-8,6 6 8,-5 0-7,0 3 6,-5 1-6,3 2 2,-9 1 5,-3 0-4,-2-1 5,-3-1-5,-6-3 5,4 4-5,0-5 5,2 3-4,0 1 3,2 2-3,-5 1 3,0 7-3,-2-2 2,-2 7-1,-5 2 1,1-2-2,-10 4 3,2 0-3,1-4 2,-4 4 3,0-2-9,-5-1 8,-1 5-8,-2-3 8,-4 5-8,-4 3 9,-5-1-9,0 1 5,-19 17 2,22-24-2,-22 24 2,20-24-2,-20 24 1,17-18 0,-17 18 2,0 0-1,13-21 1,-13 21 0,0 0 0,0 0 0,-10-5 0,10 5-1,-24 0-1,6 0 0,-2 5-1,-8 6 0,-3-1 0,0 1 0,-6-2-1,1 6 2,-6-4-2,-2 3 2,2-4-2,-2 3 2,1-7-1,0 2 1,-2-2-1,-1 2 0,3-5 0,4 1 1,-3 2-1,4-2 0,4 3 7,1-4-6,5 3 6,3 2-4,3-1 5,1 0-9,2-2 11,19-5-9,-27 5 2,27-5-2,0 0 2,-16 4-3,16-4 2,0 0 1,0 0-1,0 0 3,16-4-10,2 0 9,3-2-10,5-3 10,8 1-9,7-3 9,6 4-9,2 0 5,8-3 1,0-1-1,4 2 1,1-2-1,-4 1 1,3-2 0,-8 4 0,-6 1-2,-5-4 2,-3 4 0,-9 3 0,1-5-2,-3 5 2,-6-3-1,2 1 1,-2-2-1,-2 2 0,-3 1 1,-17 5 0,31-9 0,-31 9 2,14-5 1,-14 5-1,0 0 1,0 0 0,0 0-1,0 0-1,0 0 1,-12 9-3,12-9 1,-11 24-2,11-24 1,-16 30-1,8-10 3,1 2 2,-1 2-7,0 6 8,-3-2-7,3 4 6,-3 2-7,2 0 8,2-3-7,0 4 0,1-2 4,-2-1-3,3-1 2,-3-3-1,2-1 2,2-5-2,1-3 2,3-19 0,-7 22 0,7-22 0,0 0 0,0 0 1,0 0-2,0 0-4,0-22-23,0 22-137,0 0-9,8-27-14</inkml:trace>
  <inkml:trace contextRef="#ctx0" brushRef="#br1" timeOffset="1">-74 5033 81,'0'0'70,"0"0"1,0 0-4,12 0-6,-12 0-9,0 0-10,0 0-10,16 0-8,-16 0-2,0 0-4,18-7-2,-18 7-1,20 0 0,-3 0-3,-17 0 2,26 0-4,-26 0 1,32-2-3,-32 2 0,27-4-1,-27 4 0,26 0 0,-26 0 0,28 0 1,-28 0 0,30 0 1,-30 0-7,31-1 8,-31 1-9,29-7 7,-29 7-7,34-1 5,-34 1-7,34-2 5,-15 2 0,1 0-1,0 0 0,0 0-1,-1 0 6,2 0-7,-6 0 7,4 0-7,-19 0-1,28 6 1,-28-6 7,28 5-7,-28-5-1,32 6 1,-32-6-7,29 0 8,-29 0 1,34 0-1,-34 0-5,31-2 7,-31 2-7,29-5 7,-29 5 1,27 0-2,-27 0 2,26 0-1,-26 0-1,27 0 1,-27 0 0,32-4 0,-16 1 0,3 3 1,1-1 0,-4 1 0,-16 0 0,34-6 0,-34 6 0,26 0-2,-26 0 1,27 0-1,-27 0-1,26 0 0,-26 0-1,32-6 0,-17 6 1,4 0-2,-4 0 1,4 0 1,-19 0-1,29 0 0,-29 0 0,33 6 0,-14-6-1,-4 4 1,4-2 0,1-1 0,1 2-1,1 1 1,3-3-1,-3 5 2,3-6-2,-1 3 1,2 1-1,-1-4 1,-3 0-1,5 0 0,-2 0 1,-3 0-2,3 0 2,-5 0-1,2 0-1,3 0 2,-4 0-2,-1 0 2,-5 0-1,4 0 0,0 0 0,2 0 0,-5 0 1,5 0-1,4 0 0,-6 0 0,4 0 0,2 0 1,2 0-1,-7 0 1,3 0-1,2 0 0,-5-4 1,2 4-1,-1-3 0,2 3 0,1 0 1,1-2-1,1-2 0,-5 3 0,5 1 0,-5 0 0,0-4 0,-2 1 1,-2 3-2,2-1 1,6-1 0,-4-2 0,0 4 1,5 0-1,2-6 0,4 5-1,-4-2 2,5 0-1,-4 2 0,3-3 0,-5 2 0,-1 0 0,-2-2 0,1 3 1,-3 1 0,-1-4-1,-1 1 1,4 3 0,-4 0 0,1 0 0,1-1 0,3 1 0,-3 0-1,3-4 1,-4 4-1,1-2 1,3 2 0,-3 0 0,3-1-1,-5 1 1,1-6-1,1 6 1,3 0 0,-3 0-1,3 0 0,-3 0 0,3-4 0,-1 2 0,1 2 1,1 0-1,1-1 0,-4 1 0,4-4 0,-1 4 1,1 0-1,-1 0 1,0 0-2,1 0 2,-1 0-1,2 4 0,-1-3-1,-1 1 1,2 2 0,-1-4 0,-4 0 0,4 6 1,-2-5-1,1-1 1,-5 0-1,2 0 1,2 0-1,2 2 1,-1-2-1,1 4 1,-1-4-1,2 1 0,-1-1 0,2 0 1,-4 3-1,3 1 0,0-4 1,0 1-1,3-1 1,3 4-1,-1-2 0,1-2 0,2 0 1,-1 2-1,2-2 0,-2 0 0,0 4 0,3-3 0,-4-1 0,0 0 0,0 0-1,0 0 2,0 3-2,-1 0 2,-3-3-1,4 0 0,2 1-1,-2 5 1,0-6-1,0 0 1,-3 0 0,0 4 0,-2-4-1,2 0 1,-5 2 0,2-2 1,-1 0-1,-1 1 0,2-1 0,0 0 0,0 3 0,0 1 1,3-4-1,-3 5 0,1-3 0,2 1 0,-1 1 0,0-4 0,4 0 0,-4 3 0,2 0 0,0-2 1,-2-1-1,2 0 0,-2 6 0,0-6 0,0 0 0,-2 1 0,-2-1 0,1 0 0,1 3 0,-2-3 0,1 3 0,-1-3 0,1 7 0,-1-7 1,2 0-2,0 0 1,0 0 0,-2 2 0,5-2 0,-4 0 0,1 0 7,0 0-7,-2 4 7,2-4-7,-2 1 7,2 2-7,-1 1 7,1-3-11,-2-1 4,2 6-4,2-6 3,-2 7-3,0-7 4,-2 0-4,1 0 4,-4 3 0,2-3 0,0 0 4,-3 0-3,-1 0 3,-1 0-4,-1 0 5,2 0-5,0-3 4,-2 3-10,1-7 6,1 7-7,-1-4 7,1 4-7,-2-2 7,0 2-1,-19 0 1,25 0 7,-25 0-8,18 0 8,-18 0-7,0 0 1,0 0-1,0 0-6,16-5 7,-16 5-6,0 0 6,0 0-7,0 0 8,0 0-1,3-17-1,-3 17 2,0 0-2,0 0 1,-19-20-1,19 20 1,-28-14-2,9 6 2,-2-4-2,1 5 2,-5 0-2,-2-7 2,4 7-1,-2-4 0,-3 4-1,1-2 2,-1 0-1,-3-3 0,2 5 0,0 0 0,-1 0 0,2-1 0,2 2 1,4-4-1,0 0 0,3 3 1,-1-1-1,20 8 0,-29-20 0,29 20 1,-25-21-1,25 21 0,-21-20 0,21 20 0,-17-13 0,17 13 0,0 0 0,-21-13 0,21 13 0,0 0 0,0 0 0,0 0-1,-16-2 1,16 2 0,0 0 0,0 0-1,7 7 2,-7-7-1,25 21 1,-8-7-1,5 0 1,1 0-2,5-1 2,1 1-2,1 0 2,1 1-2,-3 2 2,3-5-2,-6 4 2,-2-2-2,-1-5 2,-3 4-2,-1-3 2,-2 1-2,-16-11 2,27 14-2,-27-14 2,23 13-2,-23-13 2,21 14-1,-21-14 0,16 10 0,-16-10 0,0 0 0,21 11 0,-21-11 0,0 0 0,19 6 0,-19-6 0,0 0 1,19 7-1,-19-7 0,0 0 1,0 0-1,17 7 1,-17-7-1,0 0 1,0 0 6,0 0-7,0 0 0,0 0-3,0 0 10,-8 10-11,8-10 10,-22 4-9,4 3 2,-1-4-3,-3 1 10,-2 4-5,-5 0-2,-1 3 1,-3 0 0,-6-1 0,0 4 0,2-1 1,-4-2-2,1 2 2,0 0-2,0 2 2,5-2-2,1 0 2,2-1-2,3 0 2,1-1-1,3-4 1,-3 4-1,4-4 1,2-1-1,2-2 1,2 3 0,18-7 0,-24 4 0,24-4 0,-19 6 1,19-6 0,0 0 0,0 0 0,0 0-1,0 0 0,0 0-7,0 0-84,12-4-73,-12 4-3,21-6-22,-21 6-8</inkml:trace>
  <inkml:trace contextRef="#ctx0" brushRef="#br1" timeOffset="2">6813 5039 160,'0'0'85,"0"0"-5,0 0-15,0 0-14,0-20-10,0 20-5,0-21-4,0 21-9,2-24-5,-2 24-3,6-32-5,-6 32 2,4-39-1,-4 39 1,3-29-5,-3 29 4,2-28-6,-2 28 2,4-27 0,-4 27-4,3-27 1,-3 27-2,4-28 2,-2 10-1,-2 18 3,3-30-2,-3 16 3,0 14-1,0-34 2,0 34-1,0-29 2,0 29-4,1-33 2,2 12-1,-3 1-1,5 3-1,-5-1 0,0 18 2,1-30 0,-1 30 1,0-25 0,0 25-1,0-15 1,0 15-1,3-19 0,-3 19-2,3-21 0,-3 21-2,6-24 1,-6 24-2,6-31 1,-6 31-1,1-28 1,-1 28 0,0-20 1,0 20-1,0-24 1,0 24-1,0-24 0,0 24 0,0-28 1,0 28-2,0-27 0,0 27-1,0-28 0,2 11 0,-2 17 1,4-30-2,-4 30 1,0-25 4,0 25-4,2-28 4,-2 28-7,1-31 6,-1 15-6,0 16 6,4-33-7,-2 13 4,1 0-4,0 5 4,-2-4 1,4 5-2,-4-3 2,2-4-1,-3 21 2,3-31-2,-2 14 1,4-1 0,-5 1 1,1-3-1,1-1 1,1 1-1,-3-1 1,3 0-2,0-1 2,-2 3-2,1-2 1,3 1 0,-5 6 0,0 14-1,5-34 0,-5 34 0,1-28 1,-1 28-1,2-28 1,-2 28-1,0-31 1,0 14-2,0 17 3,0-35-3,0 17 2,1 3-2,-1-6 2,0 21-2,5-29 2,-5 29 0,1-33-1,-1 33-1,2-28 2,1 14-2,-3 14 2,1-34-1,-1 20 1,0 14-3,2-34 3,0 13-2,-2 21 2,0-33 1,2 17-6,-2-5 6,1 2-6,1-2 7,2 0-7,-4 1 7,0 1-7,0 4 4,0 15 1,2-35-1,-2 21 1,3-5-1,-3 4 1,1-6-3,1 1 4,4-1-3,-6 0 2,2-7-2,3 2 3,-4-1-3,4-1 2,-4 0-1,-1 0 1,2 1-1,-2-1 2,0 4-3,0 0 2,3-4-2,-3 8 2,3-2-1,0 2 1,-1-1-1,4 1 1,-6-1-2,2-1 2,1 2 0,-3-3 0,0 2-1,0 1 2,0-1-3,0 0 2,0-3 2,0 4-3,0-1 3,0 0-7,0 1 7,0-1-6,0 0 6,-3-3-6,3 5 3,0-4-2,0 4 2,0 1 2,0 1-2,0-2 1,0-3-1,0 8 1,0-5-2,0 3 3,0-4-2,-2 0 1,-2-2-1,1 2 1,2-6-1,-4 4 0,4-6 1,-2 4 0,3 0-2,0-2 2,0 4-1,0 3 1,0-3-1,0 6 0,0-3 0,0-1 1,0-1-1,0-1 0,0-4 0,0 1 1,3 1-1,-2-1 1,1 2-2,1 3 2,-2 2-2,2-4 2,-3 6-2,4-5 3,-4-5 0,0 6-6,0-5 6,0-4-6,0 1 5,0 0-4,0-1 5,0 3-7,0 0 4,0 2 2,0-3-2,0 0 3,0-1-3,0-3 2,0 0-1,0 3 2,0-6-2,0 3 1,0-2-1,0 1 1,-4 4-1,2 0 1,0 0-1,-3-4 1,4 4-2,-4-1 2,2 1-1,0 1 1,3-1-2,-1 5 2,1 3-2,0 2 2,0 18-1,0-28 1,0 28-1,0-22 1,0 22-2,0-19 2,0 19-2,1-22 1,-1 22 0,6-20 0,-6 20-1,6-17 2,-6 17-2,7-17 2,-7 17-1,0 0 1,0 0-1,6-17 1,-6 17-1,0 0 0,0 0 0,0 0 0,-14 10 1,14-10-1,-18 20 0,18-20 0,-21 21 0,21-21 0,-23 32 1,10-16-2,1 6 1,-6-2 0,5 4 0,-3 0 0,1 0 1,-3 4-2,2 2 1,-1-2-1,-2 0 1,2 0-2,-2-1 3,0 0-2,4 1 1,1-6-1,0-2 1,3 1-1,11-21 2,-14 26-1,14-26 0,-7 18 0,7-18-1,0 0 1,0 0 0,0 0 0,0 0 0,0 0 1,0 0-1,13-16 1,-13 16-1,21-28 1,-6 7-1,2 1 2,-3-2-3,2 3 2,1-4-2,4-3 3,-2 3-3,0-4 2,-1 7-1,2-7 1,1 5-2,1-5 2,-1 7-1,1-3 1,-2 2-2,-4 3 2,2-2-1,-3 3 1,-15 17-1,23-28 0,-23 28 1,15-21-1,-15 21 0,7-21 1,-7 21-1,0 0 1,6-24-1,-6 24 1,0 0 0,0-17 1,0 17-1,0 0 1,0 0-1,0 0 1,0 0 0,0 0 0,0 0 1,0 0-1,0 0 0,0 0-1,2 17 2,-2-17-1,4 18-1,-4-18 0,9 23 1,-3-5-2,1-1 1,2 8-1,3-2 1,1 5-1,0-1 1,2 11-2,3-2 2,-1 0-1,4 2 2,1 1-2,-4-2 2,2-4-1,-1 0 2,0-5-2,-2-2 3,-4-2-3,0-6 2,-1 1-2,-12-19 1,15 28-1,-15-28 1,11 15-1,-11-15 0,0 0 1,0 0-3,0 0-4,0 0-19,0 0-136,0 0-12,0 0-8,-11 6-22,11-6-4</inkml:trace>
  <inkml:trace contextRef="#ctx0" brushRef="#br1" timeOffset="3">1722 3584 186,'0'0'154,"0"-20"-3,0 20-54,-6-16-26,6 16-11,0 0-11,0 0-12,0 0-8,0 0-5,0-19-2,0 19-6,0 0-2,0 0-2,15 0-3,-15 0 0,0 0-2,0 0 1,19 15-3,-19-15 0,13 26-1,-13-26-1,21 29-1,-8-10 1,2-5-2,2 7 1,-17-21 0,34 29 1,-34-29-2,34 29 2,-19-19-2,-15-10 2,26 22-1,-26-22 0,21 27-1,-21-27 1,19 27-1,-19-27 0,20 28 0,-20-28 0,17 34-1,-7-16 1,-10-18 0,16 33 0,-4-15-2,-6-1 2,1 1-2,2 2 2,-2-2-1,-1-2 0,2 1-1,-1 4-2,-1-1 3,1-2-2,-1-1 6,0 3-6,0-2 6,0-1-6,1 2 7,-7-19-4,7 28 3,-1-9-3,-6-19-1,3 31 1,-3-31-2,5 33 1,-5-33 1,0 29-1,0-8 0,0-7 0,0 5-1,0-4 2,0 5-2,0-6 3,0 5-3,0-19 1,0 28 0,0-28 1,0 26-1,0-26 0,0 24 0,0-24-1,0 27 1,0-27 0,0 33-1,0-18 1,0-15-1,0 32 1,0-32 0,0 30 0,0-30 0,0 28 0,0-28 0,0 24 0,0-24 0,-8 24 0,8-24-1,-6 26 1,6-26 0,-6 22 0,6-22 0,-1 20 0,1-20 0,-7 22 1,7-22-1,-5 20 0,5-20 0,-1 20 1,1-20-1,-6 16 0,6-16 0,-2 20 1,2-20-1,0 20 0,0-20 0,0 19 0,0-19 0,0 0 0,0 15 1,0-15-1,0 0 1,0 0 0,0 21 0,0-21 1,0 0-2,0 14 0,0-14 0,0 0 0,0 20 0,0-20 0,0 0 0,0 0 0,-4 17 0,4-17 0,0 0 0,0 0 0,0 0 0,0 0-2,7-10-161,-8-10-15,-1 6-4,-11-14-25,13-14-2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42:15.85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1061 126,'0'0'149,"0"0"-7,0 0-56,0 0-14,15 0-4,-15-14-14,13 14-13,-13-21-7,15 10-10,-11-12-4,12 5-7,-4-13-1,3-1-7,-1-1 0,4-3-3,-2-6 2,3 3-4,0-4 3,-2 1-3,2 0 2,0 1-3,0-1 3,2 2-3,-5-2 3,3 1 0,0 6-6,-4-2 5,-2 2-5,-1 4 7,-2-3-8,2 6 7,0-3-7,-5 7 4,0 0 3,2 0-3,1 2 3,-1 1-1,3 1 1,-5 1-1,-7 19 2,14-24 0,-14 24 2,0 0 0,8-20 1,-8 20-1,0 0 0,0 0-1,0 0 1,0 0-1,0 0-2,0 0 1,0 0-2,11 16 2,-11-16-2,3 20 2,-3-20-2,7 32 2,-3-15-3,2 3 2,-3 4-2,3 2 2,1 0-2,1 2 2,-4 3 4,4 4-6,-1-3 6,5 5-5,-5-4 4,2 6-4,1-3 5,-1 2-7,4-1 1,-4-4 1,1 1-1,4 3 0,-6 0-1,4 0 3,-3-4-4,3 4 3,-5-9-2,2 3 2,1-3-2,-4-6 3,1-2-3,-7-20 2,9 27 0,-9-27 1,0 0-1,12 17 0,-12-17 2,0 0-1,0 0 0,0 0 0,0 0 0,0 0 0,0 0-1,0 0 1,0 0-1,-10 19-1,10-19-1,0 0-8,0 0-26,0 0-128,0 0-3,-24-15-15,24 15-9,-25-28-12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42:15.85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50 89 132,'0'0'160,"-20"-7"-1,7-8-56,13 15-19,0 0-11,0 0-10,-18-19-13,18 19-17,0 0-8,0 0-7,0 0-4,12-14-3,-12 14-3,25-7-3,-9 1-2,4 5-2,5-6 2,-3 2-3,5 5 1,1-2-2,0 2 2,-2-6-1,5 6 0,-9 0 1,3 0-1,-4 0 1,-1 0 0,-20 0 0,27 0 0,-27 0 0,0 0 1,0 0 0,0 0-1,0 0 0,0 0-1,0 0-6,0 0-27,0 0-126,-13 8-9,-5-4-11,2-3-17,-3-1-4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42:15.85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0 0 278,'0'0'157,"25"0"-21,-5 0-72,-20 0-25,34-1-18,-7 1-72,8 0-78,-7 0-5,13 1-23,-4-1 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42:15.86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170 0 69,'0'0'103,"0"0"-6,0 0-16,0 0-17,0 0 1,0 0-5,0 0-7,3 16-12,-3-16-3,0 0-10,-5 21 0,5-4-2,0-17-9,-8 24-10,8-24 2,-5 34 0,-1-13-3,6 3 1,-1-1-3,1 5 1,0-1-2,1 2 0,5-2-2,3 1 2,3-1-2,2-4 2,3 0-3,5 0 3,-2-5-2,2-1 1,3-3 0,-1-3 0,1-6-1,1 2 1,-4-7 0,3 0 0,-3-12 0,3 0-1,-4-10 2,-3 3-2,4-9 2,-6 1-3,2-1 3,-4 1-3,0-1 2,-6 0-2,1 1 2,0 5-2,-2-4 1,-5 10-1,2-1 2,-4 17-2,2-28 0,-2 28 1,0 0 1,0-14-1,0 14 0,0 0 0,-15-4-1,15 4 2,0 0-2,0 0 2,0 0-2,-18 14 1,18-14 1,-3 20 0,3-20 0,-10 25 1,7-8-1,-3 3 1,0 3-2,5 4 2,-5 5-3,5 3 2,-5 9-3,6 2 2,-6 5-3,4 4 4,-4 4-5,2-1 5,1-2-5,-4 2 5,-4-1 1,0-4-3,0-1 3,-3-1-3,0-3 4,-6-2-5,-2-4 6,-3-1-6,-2-5 1,-6-8 2,-1 0-2,-7-8 1,-4-2 0,4-8 0,2-3 0,2-7 0,3 0 1,7-7-1,7-7 1,7-3-2,8-8 2,5 2-2,12-2 2,10-5-3,12-1 2,11-7 2,8 0-7,8 2 6,6-6-6,-3 1 4,8 5-13,-11-13-35,6 16-109,-13-2-9,0 4-8,-6 3-20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42:15.86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-69 2669 356,'0'33'150,"-9"-5"-6,-4-14-107,13 20-6,0-14-15,0 3-17,8 10-62,-3-6-81,-5-6-6,9 3-10,-9-6-3</inkml:trace>
  <inkml:trace contextRef="#ctx0" brushRef="#br0" timeOffset="1">-81 3164 255,'-8'20'157,"8"8"-7,0 6-74,0-34-22,-4 48-29,4-13-88,3 0-73,-3-10-14,0 8-13,-1-7 0</inkml:trace>
  <inkml:trace contextRef="#ctx0" brushRef="#br0" timeOffset="2">-139 3738 373,'0'31'156,"-7"0"-30,-5-14-77,12 18-18,0-12-14,2-5-30,11 13-93,-1-3-40,-12-9-14,1 9-4,-1-28 1</inkml:trace>
  <inkml:trace contextRef="#ctx0" brushRef="#br0" timeOffset="3">-165 4248 245,'-13'20'142,"13"1"-42,0 13-34,0-14-23,0 9-18,0-2-15,0-1-9,0 3-13,-2-11-16,2 12-39,-3-6-54,3-24-18,-3 33-7</inkml:trace>
  <inkml:trace contextRef="#ctx0" brushRef="#br0" timeOffset="4">-187 4654 298,'0'15'142,"0"-15"-32,1 43-22,-1-43-27,0 31-15,0-31-17,0 27-8,0-27-8,0 22-2,0-22-1,0 0-7,-4 27-12,4-27-143,-16 7 3,16-7-24,0 0-2</inkml:trace>
  <inkml:trace contextRef="#ctx0" brushRef="#br0" timeOffset="5">-1000 6219 314,'0'0'165,"0"0"-41,-17-6-33,17 6-23,0 0-23,2-15-15,-2-5-8,0 20-6,6-34-3,3 13-4,-2-7-1,6 0-5,5-5 2,-3-8-2,5-1-5,5-6 4,3-3-5,-1 3 5,1-7-5,1 1 4,3-7-4,1 7 0,-1 1 6,-4-2-5,1 7 5,1 0-5,-8 7 4,0 2-3,-3 9 3,-4 2-1,-3 8 1,-4 2-1,-8 18 3,8-23-1,-8 23 2,0 0 0,0 0 0,0 0 1,0 0-1,0 0 1,0 0-3,-8 20 1,8-20-1,-3 31 0,3-10-1,0 9 1,0 0-3,0 3 2,3 4-2,3 8 2,2-2-2,-1 6 2,0-3-2,5 6 3,-5-4-3,5 6 1,-4-6 3,0 1-3,1-4 5,0-2-4,-3-3 4,1-5-4,1 0 4,-3-11-2,3 1-1,-5-9 1,-3-16-2,9 26-2,-9-26 0,0 0 0,0 0 0,0 0 0,0 0 0,0 0 0,0 0 0,-5-14-20,5 14-46,0 0-103,0 0-10,-26-34-8,26 34-18,-22-20 8</inkml:trace>
  <inkml:trace contextRef="#ctx0" brushRef="#br0" timeOffset="6">-880 5749 428,'0'0'163,"0"0"-40,-23 0-57,37 2-4,-14-2-19,22 0-15,-22 0-6,43-2-7,-12-3-4,3 2-4,4-2-2,0 5-3,2-2 0,0 2-2,-1 0 1,-3 0-1,-4 0 1,-2 0-1,-4-4 0,-1 4-1,-4 0-5,-7-6-7,7 10-27,-21-4-127,0 0 3,0 0-22,23 0-4,-23 0-15</inkml:trace>
  <inkml:trace contextRef="#ctx0" brushRef="#br0" timeOffset="7">-191 6384 268,'0'0'164,"0"0"-4,-21-20-72,28 20-16,-8-21-17,10 21-21,-8-21-10,18 7-5,-7-13-3,7 6-6,2-13-2,7 4-3,-3-7-1,6-1-3,2-3 1,0 8-2,-1-2 2,-4 5-3,-6 4 2,-3 4-2,0 18-29,-19 4-127,0 0-11,0 0-7,0 0-22,0 0 4</inkml:trace>
  <inkml:trace contextRef="#ctx0" brushRef="#br0" timeOffset="8">-124 5930 413,'0'0'165,"0"0"-49,-19-15-43,25 24-20,-6-9-17,0 0-11,0 0-3,12 32-3,-12-32 0,14 28-3,-6-10-4,6 5-1,-2 0-3,3 5-1,-3 4-3,4 3 1,2-2-3,-5-3 1,1 1-2,4 4 1,-3-7-1,1 0 1,0-6-1,-6-1 0,-10-21 0,24 34 1,-24-34 1,13 21-3,-13-21 0,0 0 0,0 0-3,0 0-4,0 0-9,0-15-31,0 15-122,-12-15-7,12 15-9,-22-18-16,22 18-1</inkml:trace>
  <inkml:trace contextRef="#ctx0" brushRef="#br0" timeOffset="9">32-2 209,'0'0'130,"0"0"-16,-15 6-24,15-6-16,0 0-18,0 16-11,0-16-12,0 0-10,0 0-2,0 28-9,0-28-2,-4 28-8,4-28 1,-2 35-5,1-15 1,-3 1-5,4 12-39,-3-11-100,-2-8-13,4 7-7,1-21-13</inkml:trace>
  <inkml:trace contextRef="#ctx0" brushRef="#br0" timeOffset="10">-47 586 179,'0'0'150,"0"0"-43,-8 42-21,8-42-20,-9 34-16,9-34-19,-5 31-17,5-11-70,7 3-79,-7-23-7,4 27-16,-4-27 4</inkml:trace>
  <inkml:trace contextRef="#ctx0" brushRef="#br0" timeOffset="11">-55 1054 285,'0'0'151,"-16"35"-9,16-8-95,0-27-9,-6 32-27,6-6-43,0-7-97,0-19-18,6 33-2,-6-33-9</inkml:trace>
  <inkml:trace contextRef="#ctx0" brushRef="#br0" timeOffset="12">-50 1607 199,'-5'32'154,"-4"-11"-6,9-21-68,-11 41-17,11-41-39,-9 30-69,9-30-81,-6 35-23,6-35-3,-3 35-10</inkml:trace>
  <inkml:trace contextRef="#ctx0" brushRef="#br0" timeOffset="13">-112 2018 132,'-6'15'161,"6"12"4,0 1-61,0-28-18,0 40-23,0-40-22,-7 30-19,2-9-34,-1 3-122,6-24-17,-1 31-9,1-31-13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42:15.87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3231-2211 336,'40'0'136,"-20"-2"4,1-10-108,14 12-16,5 0-69,0 1-74,-7-1-3,9 0-24,-7 0 10</inkml:trace>
  <inkml:trace contextRef="#ctx0" brushRef="#br0" timeOffset="1">3893-2192 372,'26'0'163,"-2"-5"-19,10 5-82,-34 0-33,45-9-31,-10 4-132,-4 5-14,-4 0-11,2 5-15</inkml:trace>
  <inkml:trace contextRef="#ctx0" brushRef="#br0" timeOffset="2">4500-2162 438,'21'-7'157,"2"-8"-21,14 13-98,-16-4-31,-5-1-87,7 0-57,5 7-20,-1 0-6,4 3-9</inkml:trace>
  <inkml:trace contextRef="#ctx0" brushRef="#br0" timeOffset="3">5035-2156 345,'22'-2'164,"2"-4"-5,-8-16-58,22 22-54,-38 0-29,43-17-4,-18 9-19,2 7-4,9 2-17,-17-1-50,33 14-25,-32-14-13,28 15 5,-29-15 6,26 13 44,-26-13 32,12 0 44,3 7 54,-34-7 41,47 0-3,-47 0-6,44-7-19,-44 7-30,41-9-30,-17 9-24,-8-6-42,22 4-102,-10 2-8,3 0-13,0 0-7</inkml:trace>
  <inkml:trace contextRef="#ctx0" brushRef="#br0" timeOffset="4">-619-2239 144,'0'0'155,"0"0"-32,0 0-21,0 0-24,0 0-6,0 0-19,0 0-13,9-13-12,16 13-9,-11 0-5,14 0-5,-1 0-4,5 0-11,15 12-71,-10-12-73,7 1-1,-1-1-23,-2 0 2</inkml:trace>
  <inkml:trace contextRef="#ctx0" brushRef="#br0" timeOffset="5">192-2225 339,'0'0'158,"9"-9"-22,9 9-85,-18 0-19,16-10-6,-16 10-23,24-17-74,-10 13-59,14 4-22,-1 0 1,7 0-19</inkml:trace>
  <inkml:trace contextRef="#ctx0" brushRef="#br0" timeOffset="6">1234-2220 303,'0'0'162,"31"0"-22,-8 3-63,-23-3-30,40-7-19,-12 7-57,6 0-106,4 0-2,10 0-27,1 0 6</inkml:trace>
  <inkml:trace contextRef="#ctx0" brushRef="#br0" timeOffset="7">1928-2199 372,'0'0'159,"34"-12"-30,-2 12-74,-11-13-20,14 13-14,-1 0-43,-2 0-113,2 0-2,3 0-26,-3 0 6</inkml:trace>
  <inkml:trace contextRef="#ctx0" brushRef="#br0" timeOffset="8">2544-2224 404,'31'0'146,"-31"0"0,21-20-113,7 17-49,-9-4-100,17 7-28,-3 0-6,9 0-22</inkml:trace>
  <inkml:trace contextRef="#ctx0" brushRef="#br0" timeOffset="9">6369-2206 374,'0'0'116,"14"-18"-141,-14 18-52,0 0-40,0 0-41</inkml:trace>
  <inkml:trace contextRef="#ctx0" brushRef="#br0" timeOffset="10">-1783-2650 309,'0'0'157,"0"-15"-42,0 15-37,0 0-20,0 0-17,0 0-14,-13 21-8,13-21-8,-20 39 1,2-17-2,5 18 1,-8-6-5,1 8 3,-7-1-6,2 7 4,-3 0 1,0 2-8,-4 3 6,1-2-6,-3 2 4,3-3-5,3-1 6,-3-2-8,8-11 2,-2-3 2,4-1-2,1-8 2,5-3-1,-3-4 1,2-2-1,16-15 1,-26 18-1,26-18 1,-21 13 0,21-13 0,-18 0-1,18 0 0,0 0-1,0 0-5,0 0-13,-14-32-89,14 32-48,14-31-9,6 10-15,-1-7-6</inkml:trace>
  <inkml:trace contextRef="#ctx0" brushRef="#br0" timeOffset="11">-2199-2052 154,'0'0'155,"0"0"-9,-25-10-51,25 10-19,0 0-10,0 0-18,0 0-7,0 0-4,0 0-7,0 0-6,0 0-5,12 0-5,-12 0-4,29 0-4,-10-3 0,6 0-2,-2-2-1,3 5 0,0-2 0,1-2-1,1 4 1,0-3-1,0 3-1,3-4 1,-6 4-1,4 0 0,-8-2 0,-4 2-1,-17 0-1,24 0-5,-24 0-15,0 0-122,0 0-23,-7 6-6,7-6-21,-21 0-1</inkml:trace>
  <inkml:trace contextRef="#ctx0" brushRef="#br0" timeOffset="12">-1859-2688 307,'0'0'161,"0"0"-29,-4-20-48,4 20-17,0 0-16,2 15-18,-2-15-11,0 32-3,0-15-3,2 11-1,-2-3-5,4 12 0,-4-3-4,2 4 2,-2-1-5,6 2 2,0-1-3,-3 0 3,1 3 1,0 1-7,1-1 7,4-4-6,-1 4 6,0-2-7,-4-5 8,6 1-9,2-6 3,-3 0 1,3 2-2,-5 0 1,1-4-1,-1-2 1,-1-2-2,0-2 3,-5-1-2,2-2 1,-3-18-1,0 32 2,0-32-1,0 20 0,0-20 0,0 24 0,0-24 0,0 0 1,-10 21-2,10-21 1,0 0-1,0 0 0,0 0-4,0 0-10,0 0-76,0 0-76,-15-25-8,-3-2-11,10 5-16</inkml:trace>
  <inkml:trace contextRef="#ctx0" brushRef="#br0" timeOffset="13">-1511-1941 151,'0'-21'152,"0"21"-2,15 0-54,-15-14-13,0 14-16,0 0-20,0 0-15,0 0-8,-3 14-5,3-14-4,-12 24-2,12-24-3,-19 38-2,12-19-3,1 7 2,0-5-2,6 4 1,-1-2-3,1 1 2,0-5-2,0 0 0,0-19-2,13 28 1,-13-28-1,21 16 1,-21-16-1,28 0 0,-9 0 1,-2-8-1,5-5 0,-1 0-1,4 0 1,-3-3-1,-1-3 0,-1 5-1,-2-3 1,-18 17 0,29-32 0,-29 32 0,15-23 1,-15 23-1,6-19 1,-6 19 0,0 0 0,0 0-1,0-15 0,0 15 1,0 0 0,0 0 1,0 0 0,0 0 0,0 0 0,-16 9 1,16-9 0,0 0 0,-12 21-1,12-21 0,-6 25-1,6-25 1,-6 30-1,5-9 1,1-1-1,-6 9 1,3-3-1,0 9 1,1-7-3,-3 10 4,-1-2-4,4 4 2,-5-3-2,-3-1 3,-2 4-3,1-5 2,4-3-2,-9-1 3,4-7-3,-1-1 3,-5-5-2,2-5 1,-6-4 0,0 0 0,-2-9 0,-6 0 0,2 0 0,0-9-1,0 4-2,1-10-17,27 15-134,-20-15-18,20 15-3,0 0-24,-9-24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0:31.9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-7 5120 82,'0'0'85,"0"0"-7,0 0-2,0 0-13,0 0-7,0 0-9,0-11-3,0 11-2,0-17-10,0 17-5,8-31-9,4 10-2,-5-3-12,7 1 6,-1-6-11,2-5 3,4 0-4,1-2 3,1-5-5,0-5 3,5 4 5,-2-13-5,6 0 6,-2 0-4,5-8 4,2-5-4,0-1 5,5-1-1,-2-4-7,3 4 6,-2-6-6,3 1 5,-3 0-5,-3-1 4,-2-4-4,0 1-1,1-6 9,-2-4-8,2 6 8,2-7-4,-2 0-5,5 1 4,-4 6-3,4 1 4,0 6-4,0-5 3,-1 2-4,-2-2 1,3 5 9,-3-6-8,1-1 6,0 1-2,0-4-4,5 6 4,-8 1-3,6 0 4,-2 2-4,2 2 4,-6-1-4,3 2 0,-4 4 6,-6-2-6,3 3 6,-3 4-7,0-7 6,1 11-2,1-2 2,-1 5-1,-2 1-6,2 2 5,-3 5-5,7-2 6,-8 2-5,0 4 1,1 0-2,1-1 3,-2 3 4,1-2-5,-2-1 5,1 3-5,-3-2 4,-2 4-4,1 2 2,-3 8-2,1-2 2,-5 8-2,0-2 2,-1 1-2,2 4 2,4-1-3,-5-3 3,9-4 2,-1 3-2,0 0 3,-2 1-4,1 3 3,-3 3-2,-4 6 4,-14 15-3,15-15 0,-15 15 2,0 0-1,0 0 1,0 0 0,-18 0-1,18 0 0,-16 10-1,16-10-6,-22 17 4,22-17-4,-31 17 4,16-4-4,-7 0 3,-1 2-3,-4-4 3,4-1 1,-5-3-1,3 5 1,-7-3-2,5 1 2,-2 4-1,2-4 0,1 3-1,-1 2 2,1 2-2,4-3 2,-3 3-2,3-3 1,1 5-1,0-4 2,2-2-2,-1 3 1,2-4-1,2 1 1,16-13-1,-27 18 1,27-18-1,-16 14 1,16-14 0,0 0 0,0 0 0,0 0 0,0 0 1,5-10-1,-5 10 1,23-24-1,-23 24 1,31-31 0,-12 16 0,2-5-1,4-4 2,1 0-3,4 1 4,2-3-4,2-1 3,1-1 2,3 5-2,-2-2 2,2-2-11,-3 6 10,-1 1-11,-3 3 11,-2 2-11,-7 5 7,-1 0-7,-3 0 7,-18 10 2,28-7-1,-28 7 0,20-8 0,-20 8 1,0 0-2,22-9 2,-22 9-1,0 0 0,0 0 0,0 0 0,19-6 0,-19 6 0,0 0 0,0 0 1,0 0-1,0 0 0,0 0 1,0 9 0,0-9 0,0 0 7,0 25-6,0-25 6,0 30-10,-1-11 11,1 0-10,0 2 9,0 3-9,0 0 2,1 3-1,2 1 1,0 0 2,3 2-1,-4 2 1,-1 2-2,4 3 4,-4-2-4,3 7 3,-2-4-3,4 0 3,-6 1-3,1-6 3,2-3-2,-1 3 2,-2-10-2,0-5 0,0-18 1,0 23 0,0-23-1,0 0 0,0 0 1,0 0-2,0 0 1,0 0-2,0 0-24,0-8-124,0 8-5,3-19-22,-3 19-10,0-23-13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42:15.88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597 16 182,'0'0'159,"0"0"4,0-19-58,0 19-19,0 0-18,0 0-17,0 0-15,0 12-7,0-12-6,-22 18-5,3-7-5,1 16-1,-10-3-4,2 7 1,-5 0-5,-3 4-2,-8 6 4,3 1-3,-3-5 3,0 4-5,1 0 5,5 0-6,-3-6 5,7-7-3,5-7-2,5 0 1,6-8-3,16-13-2,-19 19-13,0-19-145,19 0-11,0 0-7,-6-19-18,6 19-8</inkml:trace>
  <inkml:trace contextRef="#ctx0" brushRef="#br0" timeOffset="1">275-52 223,'0'0'163,"0"0"-34,-22-15-24,22 15-16,0 0-19,0 0-17,0 0-16,0 0-9,0 0-7,0 0-4,-9 11-4,9-11-2,0 28-4,8-7 0,-1 2-2,5 3 0,-2 2-2,9 1 2,-6 5-3,8-5 1,1 3 2,3 1-6,0 2 6,-2-5-5,3 1 4,-3-3-5,2 2 5,-3-9-5,-3 0 2,0-2 1,-19-19-2,28 22 2,-28-22-1,19 13 1,-19-13-1,0 0 0,0 0-1,0 0 0,0 0-5,0 0-8,0 0-24,0 0-129,0 0-11,-7-8-6,7 8-19,-4-22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42:15.89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262 73 180,'0'0'138,"0"-21"-33,0 21-23,0 0-6,0 0-14,-20 0-14,20 21-8,-18-21-5,18 14-5,-16-8-7,10 16-4,-13-9-5,11 8-1,-6-7-3,2 11-1,-4-9-1,4 10 0,-3-4-3,4 6 1,-3-5-4,6 8 2,-4-7-4,4 7 3,1-3-3,0 1 3,1-3-3,0 1 2,4-6-1,-3 3 2,0 0-2,4-3 2,-1-1-2,-2 3 1,2-4-1,1 4 1,1-5-1,-3 3 0,3-4 0,0 4 0,0-2-1,0 0 1,0-3-1,0 2 1,0-18 4,0 31-7,0-31 8,6 27-9,-6-27 10,7 28-9,-7-28 8,10 20-8,-10-20 2,14 15 1,-14-15-1,10 19 2,-10-19-1,18 13 0,-18-13 0,19 15 0,-19-15 0,23 14 0,-23-14 0,27 13-1,-27-13 0,28 8 1,-28-8-1,31 7 0,-31-7 1,26 6-1,-26-6 0,27 0 1,-27 0-1,29 0 1,-10 0 0,-4-3 0,4-6 0,2 1 0,-2 1 0,1-3-1,1-2 0,-5-2 0,3 1 1,-19 13 0,32-30-6,-32 30 8,27-30-7,-18 15 6,3-2-6,-4-2 6,4 4-6,-3-3 6,-9 18 0,19-34-3,-7 19 2,-5-4-2,-7 19 2,15-28-1,-8 11 1,-1-4-2,-6 21 2,12-28-1,-5 12 0,-4-1 0,-3 17 2,12-35-3,-6 21 3,-5-3-2,1 0 1,1-4 0,-3 1 2,0-1-2,0 1 1,0-2 0,0 2 1,-3-2-2,0-2 2,3 3-2,-5 5 2,4-5-2,-1 7 2,2 14-2,-10-32 1,10 32 0,-9-28 2,9 28-2,-7-27 0,7 27 0,-12-24 0,12 24 0,-9-25-2,9 25 0,-13-22 0,13 22 0,-15-20 0,15 20 0,-19-19 0,19 19 0,-20-15 0,20 15 0,-21-14 0,21 14 0,-20-14 0,20 14 0,-20-14 0,20 14 0,-26-13 0,26 13 0,-25-9 0,25 9 0,-28-6 0,28 6 0,-26-6 0,26 6 0,-24-1 0,24 1 0,-19-4 0,19 4 0,-21-2 0,21 2 0,-20-1 0,20 1 0,-18 0 0,18 0 0,-16 0 0,16 0 0,-18 0 0,18 0 0,0 0-2,-34 8-163,34-8-12,-8 21-5,8-21-22,-8 20-6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42:15.89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10 22 198,'0'0'153,"0"0"-10,-13-10-52,13 10-9,0 0-21,0 0-17,0 0-11,0 0-9,0 0-3,7-4-4,-7 4-3,0 0-2,0 0-2,17-4-2,-17 4-3,0 0 0,19 0-1,-19 0-1,17 0-1,-17 0 0,21 0-1,-21 0 0,24 0 0,-24 0 0,30 4-1,-13-4 1,2 1 0,0-1-1,1 0 1,3 3 0,-3-3 0,4 0 0,-4 0-1,1 0 1,-5 0-1,2 0 0,-18 0 1,26 0-1,-26 0 0,16 0 0,-16 0 0,0 0 1,0 0 0,0 0 0,0 0 0,0 0-3,0 0-8,0 0-75,0 0-74,0 0-10,-13-12-12,13 12-15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8T18:15:06.28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4B7D61C-7D59-4CAA-AFBF-D93CE6FD3F99}" emma:medium="tactile" emma:mode="ink">
          <msink:context xmlns:msink="http://schemas.microsoft.com/ink/2010/main" type="writingRegion" rotatedBoundingBox="15158,10159 24244,10028 24261,11257 15175,11388"/>
        </emma:interpretation>
      </emma:emma>
    </inkml:annotationXML>
    <inkml:traceGroup>
      <inkml:annotationXML>
        <emma:emma xmlns:emma="http://www.w3.org/2003/04/emma" version="1.0">
          <emma:interpretation id="{0A1AA068-C05C-404C-A7AB-10559EA55EDD}" emma:medium="tactile" emma:mode="ink">
            <msink:context xmlns:msink="http://schemas.microsoft.com/ink/2010/main" type="paragraph" rotatedBoundingBox="15158,10159 24244,10028 24261,11257 15175,113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457A72-3EFD-48D3-88EA-BB577BB0321F}" emma:medium="tactile" emma:mode="ink">
              <msink:context xmlns:msink="http://schemas.microsoft.com/ink/2010/main" type="line" rotatedBoundingBox="15158,10159 24244,10028 24261,11257 15175,11388"/>
            </emma:interpretation>
          </emma:emma>
        </inkml:annotationXML>
        <inkml:traceGroup>
          <inkml:annotationXML>
            <emma:emma xmlns:emma="http://www.w3.org/2003/04/emma" version="1.0">
              <emma:interpretation id="{A6046BD9-0646-440E-B435-70C3CE1D39BC}" emma:medium="tactile" emma:mode="ink">
                <msink:context xmlns:msink="http://schemas.microsoft.com/ink/2010/main" type="inkWord" rotatedBoundingBox="16681,10254 20701,10197 20716,11275 16697,11332"/>
              </emma:interpretation>
            </emma:emma>
          </inkml:annotationXML>
          <inkml:trace contextRef="#ctx0" brushRef="#br0">2678 254 22 0,'-7'-9'11'0,"-11"2"-9"16,14 4 14-16,-3 3-16 16,0 0 1-16,-4 6 0 15,0 1 0-15,-4 6-2 0,1 0 1 16,3 3 0-16,0 6 1 16,-3 1-1-16,-1 2 1 15,-3 4-2-15,4-3 1 16,-4 6 0-16,0 0 0 0,7-9 0 15,3-1 0-15,1 4 0 16,7 0 0-16,7-4 1 31,4-2 0-31,4-4 0 16,-1-3 1-16,1-4 0 16,-1-6 0-16,4-6-2 0,8-6 1 15,-1 2-8-15,4 1 0 16</inkml:trace>
          <inkml:trace contextRef="#ctx0" brushRef="#br0" timeOffset="499.3909">2953 312 22 0,'-18'-9'11'0,"-15"18"-10"0,26-9 12 16,0 7-13-16,0 2 1 16,-4 1-1-16,0 6 1 15,0 0-1-15,0 7 0 16,0 2 0-16,0 1 1 0,1 3-1 16,-1-7 1-16,7 4-1 15,0 0 1-15,4 0-1 16,4-1 1-16,3-2-1 15,1-1 1-15,2-2 0 0,1-8 0 16,4-5 1-16,3-7 0 16,4-7 0-16,3-5 1 15,7-4-1-15,-3-7 0 16,0-6-1-16,-7 0 1 16,-8-6-1-16,-3 3 0 0,0-7-1 15,0 0 1-15,-7 7-1 16,-8 3 0-16,-3-3 0 31,-4 10 0-31,-4 6 0 0,-3 0 0 0,-3 3 0 16,3 6 0-16,-1 1-1 15,5 6 1-15,0 0 0 16,3 6 0 15,7 14-6-31,8-1 0 16,10 0-3-16,4 0 0 0</inkml:trace>
          <inkml:trace contextRef="#ctx0" brushRef="#br0" timeOffset="948.4224">3445 274 21 0,'7'-13'10'0,"-7"-10"-6"15,0 17 13-15,-4-1-16 16,1 1 0-16,-4-1 0 16,-4 4 0-16,-7 0-2 15,0 6 0-15,-8 0 1 16,1 1 1-16,0 5-1 16,-1 1 0-16,5 9-1 0,2-3 1 15,9 7 0-15,6-1 0 16,4 1 0-16,11 3 0 15,7-7 0-15,4 3 0 16,3 1 0-16,-3-1 1 0,-1 4-1 16,-3 0 1-16,-3-7-1 15,-4 0 1-15,-8 1-1 16,-6-1 0-16,-8 0 0 16,-7 4 1-16,-8-4 0 15,1 0 1-15,-4-9-1 16,0-4 1-16,0-2 0 15,4-4 0-15,3-4-1 16,4-2 1 0,4 0-2-16,3-1 1 15,4-2-5-15,3-1 1 0,4 3-6 16,11 1 1-16</inkml:trace>
          <inkml:trace contextRef="#ctx0" brushRef="#br0" timeOffset="1565.7556">3911 13 20 0,'-3'-6'10'0,"-15"9"-7"0,14 0 12 0,-3 0-15 15,-4 1 0-15,0-4 0 32,-3 6 0-32,-4 13 0 0,-1 4 0 15,1 6 0-15,0 3 0 0,4 10 0 16,-1 3 1-16,5 3-1 15,2 0 0-15,1 7 0 16,0-7 1-16,3-6-1 16,4-10 0-16,4-3 0 15,3-3 1-15,4-7 0 0,3-6 0 16,4-4 0-16,4-5 0 16,3-4 0-16,4 3 1 15,0-10 0-15,0-9 0 0,4-6-1 16,7-4 1-16,-4-9-1 15,0-10 0-15,-3-3 0 32,-1-7 0-32,-7 3-1 15,-3-2 0-15,-4 12 0 16,-7-3 1-16,-4 0-1 16,-3 3 0-16,-8 4 0 15,-3 2 0-15,-4 7 0 0,-3 7 0 16,-8 2 0-16,-3 4 0 15,-1 7 0-15,1 6 0 16,0 3-1-16,-1 9 0 16,1 4-7-16,0 6 0 0,-1 1-1 15,5 5 1-15</inkml:trace>
          <inkml:trace contextRef="#ctx0" brushRef="#br0" timeOffset="1799.3048">3731 232 20 0,'-4'-3'10'0,"15"3"-10"0,-4-4 18 16,4 4-18-16,3 4 1 0,8-8 0 15,3 4 1-15,8 0-3 16,-1 0 1-16,1-3 1 15,7 0 1-15,-4 0-3 0,4 3 0 16,3 3-6-16,1 0 1 16</inkml:trace>
          <inkml:trace contextRef="#ctx0" brushRef="#br0" timeOffset="-640.1018">1520 849 18 0,'-7'26'9'0,"7"-39"-2"0,0 7 8 16,0 6-14-16,0-10 0 0,4 0 1 15,3 1 0-15,0-4-3 16,4-7 0-16,4-5 2 15,3-11 1-15,7 4-2 16,0-6 1-16,12-14-1 16,-1 1 1-16,4-4-1 15,-1-6 1-15,1 3-1 16,-7 0 1-16,3 4-1 0,-7 5 0 16,-4 4 0-16,0 0 0 15,-3 4 0-15,0 5 1 0,-4 1-2 16,-4 6 1-16,-3 3 0 15,-4 10 1-15,-3 0-2 16,0 6 1-16,-4 4-1 16,0 6 0-16,0 3 0 15,0 10 0-15,-4 6-1 16,0-3 1-16,1 10-1 16,3 9 1-16,0 10 0 15,3 0 1-15,1 7 0 31,3 6 1-31,-3 3-1 16,-4 6 1-16,0-15 0 0,0-4 1 0,0-3-2 16,4-3 1-16,-1-7 0 15,1-6 0-15,-1-10 1 16,1-2 0-16,-4-5-2 16,0-5 1-16,0-7-8 15,-4 0 0-15</inkml:trace>
          <inkml:trace contextRef="#ctx0" brushRef="#br0" timeOffset="-380.9509">1687 540 24 0,'0'0'12'0,"3"-3"-12"0,5 0 15 16,-1 0-16-16,11 0 1 16,7-1 0-16,8 4 0 15,3-3 0-15,-3-3 1 16,10-1 0 0,0-2 1-16,4-1-3 15,4-6 1-15,0 3-7 16,-4 3 1-16</inkml:trace>
          <inkml:trace contextRef="#ctx0" brushRef="#br0" timeOffset="2597.5525">4501 65 19 0,'7'-13'9'0,"11"0"-5"16,-7 13 8-16,4-13-12 16,6 0 1-16,1-3 0 15,7 0 0-15,0-3-2 0,0-4 1 16,-4-3 0-16,-3 1 0 15,-4-1 0-15,0 4 1 16,-4 2-1-16,-3 1 1 31,0 3 0-31,-4 0 0 16,1 6-1-16,-1 4 1 0,0 2-1 16,0 8 0-16,1 2-1 15,-1 4 1-15,0 3-1 16,4 3 1-16,-4 0 0 15,0 0 0-15,-3 3-1 0,0 4 1 16,-4 2 0-16,0-2 0 16,0-1 0-16,0-6 0 15,3-3 1-15,1 0 0 16,3 0-7-16,4 3 0 16</inkml:trace>
          <inkml:trace contextRef="#ctx0" brushRef="#br0" timeOffset="2116.8559">4823 116 16 0,'-4'-3'8'0,"4"6"-4"0,0-3 8 15,-3 3-11-15,-1 7 0 0,0 6 0 16,1 3 1-16,-1 10-3 15,1 0 1-15,-5 6 1 16,1 4 1-16,-4 0-1 16,0 2 0-16,1-2 0 15,-1-4 0-15,0-2 0 16,4-8 1-16,-1-5-1 0,1-4 1 16,4-3-2-16,-5-4 1 15,5 1-8-15,-1-7 1 31</inkml:trace>
          <inkml:trace contextRef="#ctx0" brushRef="#br0" timeOffset="3202.0593">5203 348 18 0,'-8'0'9'0,"8"0"-3"0,0 0 10 16,0 0-16-16,0 0 0 0,11-10 1 15,7 7 0-15,4 3-1 16,0-7 0-16,-1 1 0 15,5-7 1-15,3 3 0 16,3 1 0-16,-3-1 0 16,0 4 0-16,0 2-2 15,0 1 0-15,-11 0-6 16,-3 3 1-16</inkml:trace>
          <inkml:trace contextRef="#ctx0" brushRef="#br0" timeOffset="3519.4281">5387 106 20 0,'-3'0'10'0,"-1"-3"-9"16,4 3 13-16,0 7-14 16,0 2 0-16,-4 4 0 0,1 3 0 15,3 7 0-15,0 6 1 16,0 3-1-16,0 0 1 16,3 3 0-16,1 1 0 15,-4-1 0-15,0-3 1 0,0 0-4 16,0-3 1-1</inkml:trace>
          <inkml:trace contextRef="#ctx0" brushRef="#br0" timeOffset="-3422.3533">-6 798 19 0,'-4'3'9'0,"4"-3"-6"0,0 0 10 0,0 0-12 16,0 0 0-16,0 0 2 16,0 0 0-16,0 0-3 15,8-7 0-15,-1-2 2 0,0-4 0 16,4-6-1-16,0-4 1 16,7-3-1-16,4 1 0 15,3-11-1-15,4 1 1 16,-4-4-1-16,1-2 0 0,-5-1 0 15,-3-3 1-15,0 0-1 16,0 6 1-16,1 1-2 16,-5 2 1-16,4 1 0 15,0-1 0-15,4 1 0 32,-4 0 0-32,0 9 0 0,-3 7 0 0,-1-1-1 15,-3 1 1-15,0 3 0 16,-4-3 1-16,0 9-1 15,0 4 0 1,-3-1-1-16,-4 7 1 16,4 3 0-16,-4 1 0 0,0-1-1 15,0 0 0-15,0 0 0 16,0 7 1-16,0 6-1 16,3 0 1-16,1 7 0 0,-4 6 0 15,4-4 0-15,-4 7 1 16,3 7-1-16,1 3 0 15,3 0 0-15,-3-1 1 16,-1 4-1-16,1-3 1 16,-1 0-1-16,1-16 0 15,0-1 0-15,-1-2 1 16,1 0-1-16,0-4 1 0,-1-3 0 16,-3 0 0-16,4-3 0 15,-4-4 0-15,0-2 1 31,0-1 0-31,0 4 0 16,0-7 1-16,0-3-1 0,0 0 1 16,0 0-5-16,-4-3 0 15,1-3-8-15,-1 6 1 16</inkml:trace>
          <inkml:trace contextRef="#ctx0" brushRef="#br0" timeOffset="-3104.3843">84 515 22 0,'-3'-4'11'0,"-15"4"-8"16,18 0 9-16,7-3-12 16,0 6 0-16,4-3 0 15,7 0 1-15,0 4-1 0,4-4 0 16,3 3 0-16,1-10 1 16,-1 1 0-16,4 0 0 15,3-4 0-15,1 4 1 16,0 2-2-16,-8 1 1 0,-3 3-8 15,-4-3 1-15</inkml:trace>
          <inkml:trace contextRef="#ctx0" brushRef="#br0" timeOffset="-2589.8076">153-151 20 0,'4'-3'10'0,"10"-3"-8"0,-6 2 12 16,2 4-14-1,5 0 1-15,-1 0-1 16,4 0 1-16,4-3-1 0,3 3 0 16,4-3 0-1,4 0 1-15,-1-1 0 0,1-2 0 16,0 3-1-16,-1 0 1 16,1-1 0-16,-1 1 0 0,-3-3 1 15,0 6 0-15,0-3-4 16,-7-1 0-16,-4 1-5 15,-4 0 1 1</inkml:trace>
          <inkml:trace contextRef="#ctx0" brushRef="#br0" timeOffset="-2233.9455">616-305 24 0,'-7'-3'12'0,"7"3"-14"0,0 0 17 0,0 0-16 16,0 3 1-16,4 0 0 15,3-3 0-15,4 6 0 16,0-2 0-16,7 2 0 16,0-3 1-16,0 1-1 15,3 8 1-15,5-5-1 0,-8-1 1 16,0 1-1-16,0 2 1 15,-3 1-1-15,-1 0 0 16,-3-1 0-16,-4 4 1 16,0 0-1-16,-7 0 1 15,0 3 0 1,0-3 0-16,-3 3 0 0,-1-3 0 0,-3-4 1 31,0 1 0-31,-1 3-1 0,1-3 1 16,-4-1-4-16,8 1 0 15,-1-1-6-15,4-2 1 16</inkml:trace>
          <inkml:trace contextRef="#ctx0" brushRef="#br0" timeOffset="-1913.1806">862 335 25 0,'-3'16'12'0,"6"-32"-13"15,-3 16 17-15,0 0-15 16,4-4 0-16,3 1 0 15,4 0 1-15,3 0-3 0,1-4 1 16,3 1 1-16,0 0 0 16,0-1 0-16,0 1 1 15,-3 6-1-15,-1-4 0 16,-3 8-8 0,0-4 0-16</inkml:trace>
          <inkml:trace contextRef="#ctx0" brushRef="#br0" timeOffset="-1672.4152">840 537 19 0,'-7'7'9'0,"4"-14"-1"0,3 10 6 0,0-3-14 16,0 0 0-16,7 0 0 15,0 0 1-15,8-6-1 16,-1 3 1-16,0-4 0 16,1 4 0-16,-1 0-1 15,1 0 1-15,-4 9-7 16,0-6 0-16</inkml:trace>
          <inkml:trace contextRef="#ctx0" brushRef="#br0" timeOffset="4236.5782">5839 653 20 0,'4'-13'10'0,"7"0"-6"0,-4 7 8 0,4-4-12 16,0 1 1-16,3-11-1 15,1 1 1-15,3-10-2 16,0-3 1-16,3-10 0 31,8-6 1-31,0-7-1 16,4-6 1-16,3 6-1 15,-3 10 0-15,-1 0 0 0,-3 7 0 16,4-1 0-16,-1 4 0 16,-3-4 0-16,-7 10 0 15,0-3 0-15,-8 6 0 16,4 1 0-16,-7 5 1 0,0 8-1 16,-4-1 1-16,0 6-1 15,-3 1 0-15,-4 6 0 16,0 3 0-16,0 0-1 15,0 7 1-15,4 6-1 16,-4 3 1-16,0 4 0 0,0 6 0 16,0-4-1-16,0-5 1 15,0 22 0-15,0 9 0 16,3 0 0-16,1 11 0 16,3-8 0-1,-3 1 1-15,3-10-1 16,-4 6 0-16,5-12 0 15,-1-7 1-15,-3-3-1 16,3-3 1-16,-4-1-1 16,1-5 1-16,0-1 0 0,-4-6 0 15,0 0 1-15,0-4 0 16,3 1 0-16,-3-4 0 16,0 1-4-16,0-4 0 15,0-3-5-15,-7 3 0 16</inkml:trace>
          <inkml:trace contextRef="#ctx0" brushRef="#br0" timeOffset="4535.1376">5966 473 25 0,'-7'0'12'0,"10"-7"-11"0,1 4 17 16,3-3-18-16,4 3 1 0,7-4 0 15,4 1 0-15,3-1-2 16,8 1 1-16,3-4 1 16,7 4 0-16,4-1 0 0,4 1 1 15,-4 0-2-15,-7 2 1 16,-1 1-5-16,-2 3 0 15,2 0-4-15,5 0 1 16</inkml:trace>
          <inkml:trace contextRef="#ctx0" brushRef="#br0" timeOffset="4919.0522">7026 142 24 0,'-11'-23'12'0,"-14"4"-14"16,17 13 19-16,1-1-17 16,-4 4 0-16,0 3 0 15,-3 0 0-15,3 6-1 16,-3 4 1-16,6 6-1 16,1 3 1-16,3 4-1 15,8 9 1-15,3 7-1 0,4-1 1 16,0 1 0-1,-4 3 0-15,0-4 0 0,-10 1 1 16,-4-7 1-16,-8-3 0 16,-3-7 0-16,-4 1 0 15,1-7 0-15,-5-10 1 16,-3-2-1-16,0-4 1 0,4-10-2 16,0 0 1-16,0-3-1 15,6 4 1-15,1-1-2 16,4-3 1-16,7 7-4 15,3-4 1-15,4 0-7 32,7 4 0-32</inkml:trace>
          <inkml:trace contextRef="#ctx0" brushRef="#br0" timeOffset="5253.0868">7174 190 15 0,'-4'-6'7'0,"4"9"0"16,0-3 3-16,-3 6-9 15,-1 1 0-15,1 5 1 16,-5 8 0-1,5 12-3-15,-1-3 1 16,0 0 1-16,1 6 1 0,-1-6-1 16,1 3 1-16,-5-3-1 15,5 0 0-15,-1-6 0 16,0-4 1-16,1-6 0 16,3-7 0-16,3-6-8 15,1-3 0-15,3-7-1 16,1-9 1-16</inkml:trace>
          <inkml:trace contextRef="#ctx0" brushRef="#br0" timeOffset="5938.8612">7398 193 13 0,'0'7'6'0,"4"9"1"16,-4-10 4-16,-4 7-10 16,4 6 0-16,-3 7 1 15,-1 6 0-15,-3 0-2 16,3 0 0-16,-3 1 2 15,3 5 0-15,-3-9-1 16,3-3 1-16,1-7-1 16,-1-3 1-16,1-3 0 15,3-3 1-15,0-7-1 16,3-9 0-16,1-7 0 16,3-7 1-16,4-2-2 15,3-10 1-15,1 0-2 16,7-1 1-16,3 4-1 0,0 4 0 15,1-4 0-15,-5 6 0 16,5 4-1-16,-5 6 1 16,1 3-1-16,0 4 1 15,-8 3-1-15,4 3 0 16,-3 6-1-16,-8 10 1 16,0 4 0-16,-3 2 0 15,-4 1 0-15,0 9 0 16,-4-6 0-16,1-4 1 15,-1 4 0-15,0-7 1 16,1 0 0-16,-1-3 0 0,0 0-1 16,1-3 1-16,-1-6-9 15,1-4 1-15</inkml:trace>
          <inkml:trace contextRef="#ctx0" brushRef="#br0" timeOffset="6488.2802">8172-160 18 0,'-3'6'9'0,"6"-3"-8"15,-3-3 7-15,-3 10-8 16,-8 6 1-16,-4 3 1 16,-3 10 0-16,-3-6-3 15,-5 6 1-15,5 6 1 16,-5 10 1-16,8 0-1 16,0 3 0-16,4 7-1 15,6-4 1-15,5-2 0 16,3-4 0-16,3-4-1 15,15-5 1-15,4-7 0 16,7-10 0-16,4-6 0 16,3-10 1-16,7-9-1 15,1-4 1-15,3-9 0 16,3-14 0-16,1-12-1 16,-8-6 1-16,1-4-1 0,-1 4 0 15,-7-1 0-15,-7 1 0 16,-3 6 0-1,-16-6 0-15,-6 6-1 16,-8-4 1-16,-6 1 0 16,-12 0 0-16,7 9-1 15,-6 4 1-15,-5 3-1 0,-6 9 0 16,-4 7 0-16,-1 7 1 16,1 9-5-16,4 6 0 15,3 13-5-15,-4 4 0 16</inkml:trace>
          <inkml:trace contextRef="#ctx0" brushRef="#br0" timeOffset="6721.7852">8060 145 22 0,'4'-6'11'0,"10"-1"-8"0,-7 4 14 0,8 0-17 16,-1-1 1-16,5 1-1 16,2 0 1-16,8 0-1 15,4 3 1-15,6 0-1 16,5 0 0-16,-1 3-7 16,-7 3 1-16</inkml:trace>
          <inkml:trace contextRef="#ctx0" brushRef="#br0" timeOffset="7085.5171">8881 148 21 0,'-11'3'10'0,"1"17"-9"16,6-11 13-16,0 1-14 0,1 9 0 15,-5 7 0-15,8 9 1 16,-3 7-1-16,-4 3 1 16,7-6-1-16,-8 6 1 15,1-10 0-15,0 4 0 0,-4-1 0 16,0 1 1-16,0-4 0 16,1 4 0-16,-9-10 0 15,-10 0 0-15,1-7 0 16,-5 1 0-16,8-4 0 15,-1-6 0-15,1-7 0 16,-4-6 0-16,4-3-1 0,3-3 1 31,0-7-6-31,12-3 1 16,-1-4-6-16,3 1 0 16</inkml:trace>
          <inkml:trace contextRef="#ctx0" brushRef="#br0" timeOffset="7637.443">8751-42 20 0,'-4'-3'10'0,"8"6"-3"16,-4-3 10-16,7-9-17 31,1 2 0-31,2 1 1 0,5-7 0 16,3 0-1-16,0-6 0 15,4-4 1-15,-1-2 0 16,1-4-1-16,0-3 1 16,0 3-1-16,-4 0 1 0,0 6-1 15,-4 4 0-15,1 3 1 16,-5 3 0-16,1 0-1 16,-3 4 0-16,-1 2 0 15,-4 4 0-15,-3 3-1 0,4 0 1 16,0 6-2-16,-4 1 1 15,3 2 0-15,1 7 1 16,-4 4 0-16,7-1 0 16,-7 7 0-16,0-1 0 0,0-2 0 15,0-4 1-15,0 1 0 16,0-1 1-16,0-6 0 16,0 3 0-16,0 0-9 15,0 0 1-15,-7-3-2 16,7-4 1-16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8T18:15:11.70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-1 29 25 0,'0'-20'12'0,"0"7"-15"15,0 13 23-15,0 0-21 31,0 0 1-31,0 0-1 16,0 4 0-16,0-1-5 0,0 10 0 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8:17:04.23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3764 3920 7,'0'0'73,"0"0"8,0 0-5,0 0 3,0 0-14,0 0-1,0 0-12,-11 0-6,11 0-9,0 0-7,0 0-8,0 0-4,0 0-3,-23 0-2,23 0-3,0 0-2,0 0-1,-21-19 0,21 19-1,-17-14-1,17 14-1,-19-22 0,19 22-1,-22-28 1,22 28 4,-23-30-4,23 30 5,-20-29-6,20 29 6,-24-29-6,24 29 4,-23-27-8,23 27 3,-27-35-4,14 20 3,-6-7-2,4 4 1,-4-3-1,4 1 1,-4 1 2,5 3-2,-6-6 2,0 3-2,1-1 1,-2-1-1,-1 0 1,2 0-1,-4-6 1,2 0-2,0 5 2,3-6-2,-6 1 2,9-1-2,-5 0 1,0 2-1,2-3 2,0 3-2,0-1 1,3 6 0,-3 0 0,0-3 0,2 4 1,-2 2-2,0-3 2,0 1-2,3-1 2,-9 1-2,4-2 2,-1 3-3,-3-2 3,3 0 6,-4-1-6,4 3 4,-5-5-8,2 0 9,3 1-9,-4 1 9,-1 1-9,2 1 2,2-1-2,-2-3 2,-2 3 2,5 1-2,-3-4 2,3 0-1,1 3 0,1 0 0,1 1 0,-2 2 0,2 0 0,-2-3 0,1 5 1,-1-5-2,1 1 1,1-1 1,-2 1-1,6-1 0,-2 1 0,3-2-1,4 4 1,-2 2 0,1-4 0,2 1-1,-3 3 2,2-4-2,-4 0 1,1 5 0,0-5 1,0-1-2,-5 0 2,3 2-2,1 4 1,-5-6-1,4 1 2,-4 6-2,4-7 2,-6 6-3,1-4 2,-1-2 5,2 0-5,-1 1 5,-1-1-4,0 0 4,-2-2-9,7 3 10,-5-5-8,1 9 2,-1-10-3,-4 11 3,3-11-3,-3 6 3,3-1 1,-3 0-2,3-5 2,-3 4-2,3-5 2,-5 3-3,2-1 3,2-9-2,-4 10 1,-4-7-1,8 3 1,-8-2-2,4 2 2,4 0-2,-4 0 2,1 1-2,-1 0 2,1-1-1,0 0 1,-1 3-1,4-1 2,-8 2-3,3-7 3,-2 8-3,4-2 3,-8 4 3,3-2-3,2 1 4,1 2-5,-5-6 5,5 6-7,-4-3 7,4-1-7,0 3 1,2-2-1,-1 2 2,7 1-3,-5 2 3,3 0 1,3-1-2,-2 4 1,2-6-1,3 3 2,-6-5-2,0 3 2,5-2-2,-3 2 2,-1-2-3,-2-4 3,6 7-2,-3 3 2,2-4-2,2 1 1,3-3-1,-5 3 1,6-1-1,-5-3 2,1 0-3,4-2 3,-6 3-2,3-3 1,1 6-1,-4-3 2,3 2-2,2 3 1,0-2-1,4 2 1,-4-1-1,0 2 1,-1-3 0,14 19 0,-25-26-1,25 26 2,-22-22-2,22 22 1,-19-11 0,19 11 1,0 0-2,-15-8 1,15 8 0,0 0 0,0 0 0,0 0 1,0 0-2,0 0 1,0 0 0,-16 13-1,16-13 1,0 19 0,0-19 0,0 22 0,0-22 1,0 28-2,0-28 2,9 33-1,-6-16 1,1 3-1,2-2 1,-3 9-1,3-4 1,0 5-1,0 0 1,1 7 0,-1-2 1,2 0-3,-1 3 3,-1-3-2,-2 2 1,5-7-1,-8 0 1,5-6-2,-6 2 2,2-7-1,2 3 1,-4-3-3,2 1 3,-2-18-1,1 31 0,-1-31 0,5 25 1,-5-25-1,0 18-1,0-18 1,0 0 0,0 0 0,0 0-1,0 0 1,0 0 0,0 0-1,0 0 1,0 0 1,0-13-1,0 13 1,0-28-1,0 13 0,0-10-1,0 5 2,0-4-2,-5-3 2,2 0-2,-3-1 2,0-1-2,1-1 2,-1 2-2,3 4 2,-3-7-2,0 8 2,5-5-2,-5 5 1,4-2-1,2 5 2,-4 4-2,4-1 1,0 17-1,0-30 2,0 30-1,0-21 0,0 21-1,0-20 1,0 20 0,-2-21 0,2 21 0,-6-26 0,6 26-1,-1-15 2,1 15-1,0 0 2,-6-21-1,6 21 1,0 0 0,0 0 0,0 0 0,0 0 1,0 0 0,0 0 1,0 0 0,0 0-1,13 13 1,-13-13 0,0 0 0,19 21 0,-19-21-1,21 12-1,-21-12 1,21 12-1,-21-12 2,26 13-2,-10-6 0,-16-7 0,34 13 1,-15-5-2,2 0 2,-2 2-2,3-4 1,3 2-1,1-2 2,-2 3-2,2 3 1,1-5 0,-1 2 1,2 2-2,2 3 2,-5 0-1,6-4 1,-6 4-1,4-3 1,0 2-1,2 4-1,-3-6 0,2-2 1,1-1-2,-2 3 1,-3-4-1,1 0 1,-2-1-2,-4 0 3,-7-2-1,-14-4 1,22 11 0,-22-11 0,0 0 0,0 0 0,0 0 0,0 0-3,0 0-11,-9 0-124,9 0-21,0 0-13,-20 8-15,20-8-7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8:17:04.23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1337 46 135,'0'0'150,"0"0"9,0 0-67,32 0-3,-32 0-22,24-3-17,-24 3-29,32-11-3,-13 5-8,3 5-9,9 1-38,-10 0-108,1 0 0,10 0-22,-11-7 2</inkml:trace>
  <inkml:trace contextRef="#ctx0" brushRef="#br0" timeOffset="1">478-289 112,'0'0'99,"21"-5"-6,-21 5-8,0 0-9,0 0-13,22 0-2,-22 0-6,0 0-5,0 0-7,0 0-6,-13-9-7,13 9-8,0 0-5,-17 9-3,17-9-3,-26 7 0,8 0-2,18-7-1,-28 14-2,28-14-1,-35 23-1,16-6 0,-2-9-2,-2 8 0,-1 2-1,-2-4 0,-2 0-1,0 0 1,1-1-1,-5 1 0,3 0 0,2-1-1,-4-6 2,8 7-1,-2-4 0,3 1 0,1-5 0,-1 7 1,4-5-1,-1-1 1,19-7-1,-28 13 1,28-13 0,-20 4 1,20-4-1,0 0 1,0 0 0,0 0 0,0 0 1,0 0-1,0 0 0,0 0 0,0 0 0,0 0 1,0 0-1,15 9 0,-15-9-1,26 4 2,-26-4-3,28 11 2,-12-4-1,6-1-1,-1 2 1,-1-1 0,1 6 5,1 1-8,3 0 8,-3 0-8,3 0 8,-4 0-8,1-1 7,-2 0-6,5-5 1,-6-1 0,2 1 1,0-3-1,-1 3 0,-2-2 0,-1 7 0,-17-13 0,33 17 0,-33-17 1,26 22-2,-26-22 2,21 19-1,-21-19 0,18 15 1,-18-15 0,0 0 0,22 14-1,-22-14 2,0 0-2,0 0 2,0 0-1,0 0-1,0 0 1,0 0 0,0 0 0,0 0-1,0 0 0,0 0 0,0 0 1,0 0-1,0 0-1,0 0 2,0 0-2,0 0 2,0 0-2,0 0 0,0 0-5,16 0-23,-25 0-132,9 0-13,0 0-7,-21 0-19,21 0-3</inkml:trace>
  <inkml:trace contextRef="#ctx0" brushRef="#br0" timeOffset="1.0001">0 83 161,'0'0'135,"0"0"-11,0 0-13,0 0-6,0 0-45,21 0-8,-21 0-16,19-14-5,-19 14-14,34-16-3,-12 3-9,10 5 1,-4 1-1,10-2-2,-8 0-1,4 5-3,-5-1-2,0 4-8,5 7-36,-34-6-108,40 0 3,-19 4-22,-1 0 1</inkml:trace>
  <inkml:trace contextRef="#ctx0" brushRef="#br0" timeOffset="2.0001">715 32 173,'0'0'152,"0"0"3,7-14-59,12 14-9,-19 0-30,23-6-18,-23 6-19,33-9-3,-14 3-6,8 6-5,-1 0-5,-2-8-13,20 15-81,-16-7-59,1 0 0,4 0-21,-7 0 4</inkml:trace>
  <inkml:trace contextRef="#ctx0" brushRef="#br0" timeOffset="3.0001">1972 21 318,'0'0'158,"40"-23"-48,-5 23-44,-35 0-18,46-9-15,-27 3-20,9 1-19,1 10-79,-2 1-60,-9-6-2,4 1-19,-22-1 8</inkml:trace>
  <inkml:trace contextRef="#ctx0" brushRef="#br0" timeOffset="4.0001">2592 47 213,'33'0'133,"-33"0"-2,30-7-95,-4 7-109,-26 0-33,53-7-25,-34-5-2</inkml:trace>
  <inkml:trace contextRef="#ctx0" brushRef="#br0" timeOffset="5.0001">3196 76 115,'0'0'134,"24"10"-7,-24-10-88,0 0-112,48 0-25,-42-17-13,31 17-21</inkml:trace>
  <inkml:trace contextRef="#ctx0" brushRef="#br0" timeOffset="6.0001">3762 86 476,'19'-4'164,"8"-2"-3,-27-9-117,34 15-11,-34 0-36,20 0-148,-20 0 0,19 0-26,-19 0-8,0 0-8</inkml:trace>
  <inkml:trace contextRef="#ctx0" brushRef="#br0" timeOffset="7.0001">330 1787 135,'0'0'169,"0"0"-10,0 0-51,0 0-20,0 0-11,0 0-16,0 0-15,0 0-12,0 0-7,-18 0-4,18 0-4,0 0-4,0 0-3,0 0-3,0 0-2,0 0-2,0 0-2,0 0 1,0 0-2,12 0 1,-12 0-2,19 0 1,-19 0 0,28 0 0,-13-2 0,1-4-1,6 6 0,-2-5 0,5-1-1,5 3 0,-8-3 0,4 6 1,-1-5-1,-1 5-1,-2-3 1,0 3-1,-6 0 2,2 0-1,-2 0 1,2 0-1,-18 0 0,33 0 0,-33 0 1,30 0-1,-30 0 0,28 0 1,-28 0-2,23 0 0,-23 0 1,17 0-1,-17 0 0,0 0 1,25 0 0,-25 0 0,16-4 0,-16 4 1,19-3-1,-19 3 1,16-8-1,-16 8 1,0 0-2,0 0 2,18-5-1,-18 5 1,0 0-2,0 0 2,0 0-1,0 0 2,0 0-2,0 0 0,0 0 0,0 0-8,4-19-22,-4 19-140,0 0-8,0 0-10,-18-9-17,18 9-6</inkml:trace>
  <inkml:trace contextRef="#ctx0" brushRef="#br1" timeOffset="8.0001">1236 1402 203,'0'0'161,"0"-31"-7,-2 0-61,12 27-21,-10-27-13,24 29-16,-17-24-14,20 17-8,-13-5-3,19 4-6,-4-7-4,9 10-2,4-6-3,5 5-1,-5 5 0,4 1-2,-3 2-1,-4 5 2,-6 5-1,-7 8 1,-5 4-1,-12 0 3,-4 6-3,-5 4 3,-1-2-3,-11 1 3,-2 4-3,-7-2 3,-6 4-4,1-8 3,-2 5-3,-3-10 3,-1-1 0,7-4 0,-2-3-1,7-4 2,-1-9 0,21-3 0,-25 3 0,25-3 1,0 0-2,0 0 1,0-11-1,0 11 0,21-13-1,-2 11 0,3-3 0,4 2-1,1 3 0,1 0 0,3 8 0,-8 1 1,1 8-1,-4-2 2,-6 5-2,-4 2 3,-4 1-1,-2 4 1,-4-2-1,-6 6 2,-8 1-2,-6-2 1,0-2-2,-5 3-1,-3 0 6,0-1-7,-4-7 7,2-3-7,-2-5 7,-1-2-8,4-8 9,-2-5-3,8-6-7,-4-7 8,7-1-9,-4 1 5,8 0-14,-3-4-8,19 17-138,0 0-14,0 0-1,0 0-25,0-19 5</inkml:trace>
  <inkml:trace contextRef="#ctx0" brushRef="#br1" timeOffset="9.0001">1412 1351 107,'0'0'149,"0"0"-10,16-5-34,-16 5 1,0 0-37,0 0-16,0 15-11,0-15-9,-10 38-6,-3-15-9,7 15-1,-9 0-7,8 11 3,-12-3-5,5 3 2,0-3-5,0 2 3,0-9-3,1 0 1,-1-6-4,1-9 2,1-3-4,3-2 1,9-19-2,-17 18-3,17-18-9,0 0-21,0 0-116,0 0-18,0 0-3,0-18-21,0-1 8</inkml:trace>
  <inkml:trace contextRef="#ctx0" brushRef="#br1" timeOffset="10.0001">2174 1717 159,'0'0'147,"0"0"-31,-32-14-17,32 14-13,-30-5-21,30 5-17,-31 0-13,31 0-6,-37 5-4,37-5-7,-36 15-4,36-15-3,-28 22-3,28-22 0,-16 21-3,16-21 0,0 26-1,0-26-1,13 27-2,-13-27 2,34 28-3,-14-9 2,-4-2-2,5 3 3,-8-2-1,-1 4 4,-12 1 4,0-1-7,-12 0 8,-4 1-8,-7-8 9,2 4-9,-3-6 6,1-3-9,2-5 2,21-5 0,-23-3-8,23 3 7,-12-17-7,12 17-5,0 0-35,-22-22-118,22 22-9,0 0-9,0 0-9</inkml:trace>
  <inkml:trace contextRef="#ctx0" brushRef="#br1" timeOffset="11.0001">2336 1814 378,'0'0'162,"0"-19"-52,1 33-42,-1-14-15,0 18-15,0-18-12,-7 28-4,7-28-4,-8 36-1,1-22-6,7 7 1,-6-3-4,2 1-1,1-3-3,3-16-2,-8 28 2,8-28-8,-5 15-3,5-15-31,0 0-117,0 0-14,0-20-2,0 20-21,0-36 0</inkml:trace>
  <inkml:trace contextRef="#ctx0" brushRef="#br1" timeOffset="12.0001">2343 1543 417,'-7'-31'162,"7"31"-12,-19-30-89,19 30-26,0 0-17,0 0-15,0 0-23,0 15-124,0-15-11,5 28-12,-5-28-11,14 35-4</inkml:trace>
  <inkml:trace contextRef="#ctx0" brushRef="#br1" timeOffset="13.0001">2546 1712 128,'0'18'156,"0"-18"5,0 0-59,-2 38-9,-18-32-23,20 29-19,-12-24-16,12 20-9,-15-12-6,15 9-3,-13-7-5,9 4-2,-5-3 2,5-5-7,1-1-1,3-16-1,0 0-1,-6 17 1,6-17-1,0 0-1,1-21-5,-1 21 4,25-38 0,-12 14-2,8-4 1,-5 2-2,9 2 2,-3-1-2,2 4 2,-2 4-2,4 4 3,-7 6-1,2 2 0,0 5 1,-21 0 0,23 5 1,-23-5 0,16 28 3,-16-28-2,3 37 1,-3-19 0,0 2 0,-3 1-1,-1-1 1,-2-3-3,3 2 1,-1 0 3,4-19-6,-6 31-1,6-31-24,4 22-118,-4-22-19,0 16-9,0-16-18,0 0-5</inkml:trace>
  <inkml:trace contextRef="#ctx0" brushRef="#br1" timeOffset="14.0001">3102 1795 326,'0'0'158,"0"0"-1,-10-6-86,10 19-15,-14-9-21,14 17-10,-17-11-8,14 14 1,-15-6-5,11 8 0,-2-2 1,3 8-9,-1-7 5,2 5-8,5 0 5,0-5-8,0 2 6,8-2-8,2-4 3,-10-21 1,28 28 0,-13-19 0,4-4 0,1-5 1,7 0-1,-5-9-1,4-4 1,2-3-2,-1-6-4,1-1 7,-3-4-7,1 1 7,-5-2-6,-1 0 6,-1 1-6,-5-1 7,-1 2-2,-4 4-2,2-5 2,-3 5-1,-5-5 2,1 4-2,-2 3 1,-2-1 0,0 0 2,0 3-2,0 18 2,-9-22-1,9 22 1,-25-6-1,25 6 0,-27 0 0,27 0-2,-29 19 2,11-5-1,2 0 0,-2 9-1,2-3 1,2 2-1,-4 5 2,3 0-2,1 1 1,0-1-2,1 1 0,1 5 5,3 0-7,-4 3 6,1 0-5,4 4 6,-6-3-7,1 9 7,0 0-4,-2 0-1,-1 3 2,1 3-3,-1-1 4,-1 3-4,0-2 3,0 1-2,2-7 3,2-3-3,0-3 3,4-7-1,-2-5 2,6-7-3,2-1 2,3-20-1,0 22 1,0-22 0,0 0-1,0 0 0,0 0-1,0 0-1,0 0-3,0 0-11,-6-15-100,6 15-50,0 0-15,0-27-10,0 27-16</inkml:trace>
  <inkml:trace contextRef="#ctx0" brushRef="#br1" timeOffset="15.0001">-1985 1213 271,'0'0'164,"19"0"-50,-19 0-18,0 0-24,-12-19-13,12 19-18,0 0-13,0 15-8,0-15-5,-9 31-2,-4-13-3,4 14 0,-3 1-4,-1 15 2,-9 0-3,10 8 2,-10-1-4,6 8 3,-2-9-4,7 2 3,-7-8-3,9-7 2,-3-5-4,5-7 2,0-8-2,1-3 2,6-18-1,-9 17-1,9-17 0,0 0-3,0 0-7,-22 0-11,22 0-79,0 0-66,0 0 1,0-14-22,0 14-1</inkml:trace>
  <inkml:trace contextRef="#ctx0" brushRef="#br1" timeOffset="16.0001">-2259 1359 164,'0'0'162,"0"-26"-7,-9 3-60,9 23-14,0-28-14,14 28-14,-14-24-14,16 20-16,-3-15-7,13 10-7,4-10-2,4 6-3,1-2-1,6 2-2,5 5 1,-4 0-2,1 2 0,-1 6 1,-6 0 0,0 6 0,-5 5-2,2 2 3,-7-1-2,-1 7 1,-1-4-1,-4 5 2,-1-2-2,-10 6 1,-3-3 0,-6 2 1,0 2-2,-7 2 3,-10-4-3,0 3 2,-7-6-2,-2 3 2,-5 2-2,-3-4 1,-3-7 0,-1 2 0,-4-2-1,-1-3 1,2 2 0,3-4-1,-2-4 0,6-1 1,9 0-2,-4 2 2,11-6 0,-1 7 1,19-7 0,-18 2 0,18-2 1,0 0 0,0 0-1,8-2 0,9-5 0,4 7 0,8-5-1,5 4 0,3 1-2,4 0 1,5 1 0,-5 8 1,0 1-2,-1 6 1,-5-4 0,-3 5 1,-5 3 0,-10 1 0,-8 3-1,-2 7 2,-7-6-1,-4 3 2,-11 2-3,-5-2 2,-7-1-3,-4 1 3,-2 0-2,-4-3-2,-3-2 7,2-3-8,0-1 8,-2-5-8,3-6 3,4-7 0,-1-1 2,4 0 3,3-9-8,0-5 7,5 2-7,0 4 8,4-5-4,18 13-1,-26-10-6,26 10-11,0 0-113,0 0-38,0 0 3,10-22-25,12 14 2</inkml:trace>
  <inkml:trace contextRef="#ctx0" brushRef="#br1" timeOffset="17.0001">-1492 1855 341,'0'0'163,"0"0"-18,19 6-87,-19-6-14,0 0-2,0 0-14,24 22-7,-24-22-3,17 28-2,-17-28-4,21 33 0,-15-11 1,6 6-9,-4-2 6,4 2-10,-3 0 7,3 3-9,-5-2 7,3-1-6,-1-6 1,-1 0 1,-1-1-1,-1-3 1,-6-18-1,9 23 1,-9-23 0,0 0 0,8 18-1,-8-18 1,0 0-2,0 0-4,0 0-7,0 0-44,0 0-105,-13 0-4,13 0-15,-17-5-8</inkml:trace>
  <inkml:trace contextRef="#ctx0" brushRef="#br1" timeOffset="18.0001">-1564 2255 113,'0'0'151,"0"0"9,0 0-54,0 0-18,0 0-14,-4-28-10,17 28-17,-13-19-12,15 14-9,-9-12-6,11 3-6,4-10-3,8 2-2,-2-5-9,6 3 6,-3-5-8,4 3 7,-2-2-8,0 2 7,-7 4-7,-4 2 2,1 7-3,-10-7-15,21 12-131,-33 8-13,0 0-5,14-19-22,-14 19 2</inkml:trace>
  <inkml:trace contextRef="#ctx0" brushRef="#br1" timeOffset="19.0001">-662 1688 107,'0'0'157,"0"0"-13,14 10-38,-14-10-15,22 0-12,-22 0-23,29 0-18,-29 0-12,41-8-11,-13 2-7,6 6-3,-2-3-1,2-1-2,0 4-1,-6-2 0,4 2 0,-7 0-1,0-4-1,-6 0-4,5 4-14,-22-17-71,-2 17-59,21-3-13,-21 3-7,0 0-8</inkml:trace>
  <inkml:trace contextRef="#ctx0" brushRef="#br1" timeOffset="20.0001">-606 1966 200,'0'0'148,"0"0"-26,0 0-34,0 0-2,0 0-23,22 0-16,-22 0-21,28-5-4,-28 5-6,40-9-6,-20 1-2,8 6-3,-1-2-2,4-1-2,-2 1 1,-3 1-1,2 1 0,-6 2-1,-3 0 1,1 0-1,-20 0-1,20-4-9,1 10-86,-21-6-60,0 0 0,0 0-21,13-10 0</inkml:trace>
  <inkml:trace contextRef="#ctx0" brushRef="#br1" timeOffset="21.0001">-591 3179 427,'0'0'169,"0"0"-50,-16-7-49,29 10-17,-13-3-20,21 0-10,-21 0-8,36-3-4,-6 0-3,-2 3-2,4-4-1,2 4-3,0-6-1,-5 5-4,5 1-6,-9-11-16,15 18-89,-26-7-49,-14 0-14,21 4-6,-21-4-14</inkml:trace>
  <inkml:trace contextRef="#ctx0" brushRef="#br1" timeOffset="22.0001">-519 3379 242,'-13'10'171,"13"-10"-4,0 20-64,0-20-22,0 0-19,0 0-21,20 4-15,-20-4-8,39 0-5,-19 0-6,7 0-2,1 0-7,0 0-6,10 5-33,-16-5-120,10 2-6,-5-2-13,-2 7-14</inkml:trace>
  <inkml:trace contextRef="#ctx0" brushRef="#br1" timeOffset="23.0001">290 3028 317,'0'0'165,"21"-31"-7,-21 3-89,33 24-8,-22-23-22,27 21-12,-7-15-15,10 9 1,-3-1-3,8 5-4,-2 3-1,3 5-2,-6 0 0,0 5-1,-7 8-2,-1 2 2,-6 10 3,-9-4-6,0 6 6,-6-3-6,-7 3 6,-5 1-6,-4-2 7,-9 2-7,-5-3 1,0-4 2,-8 0-2,0-6 2,-1-1-2,5 0 1,-4-5 0,5 1-1,2-7 1,4 1 0,15-4 0,-20 0 0,20 0 0,0 0 1,0 0 1,0 0 0,0 0 1,0 0-1,16 0 0,6 0 1,1 0-1,10 0-1,-4 0-1,5 7 0,0 1-1,-2 5 1,-4 0-1,-3 7 1,-9 2 0,-4 1 1,-6 2 0,-6 9 1,-9-4-2,-3 6 3,-7-2-3,-6 4 2,0-4-2,0 1 1,-1-5-3,-2-1 3,1-3-2,-5-5 2,-2-3-2,2-3 1,-2-10 0,4 1 0,-3-6 0,-1-8-1,1-10 1,3-3-2,6-3 1,2 1-3,4 4-4,1-11-8,17 30-46,0 0-106,-12-20-4,12 20-15,0 0-12</inkml:trace>
  <inkml:trace contextRef="#ctx0" brushRef="#br1" timeOffset="24.0001">549 3030 222,'0'0'171,"0"0"-9,0 0-65,-8 26-26,-14-24-11,22 29-21,-16-14-14,12 22-6,-15-12-3,11 11 2,-6 0-7,0 6 2,-3-3-6,8 8 2,-9-3-6,8-4 3,-3-1-4,-1-1 0,3-12 0,2 0-1,3-8-4,6-20-4,-12 26-14,-4-36-66,16 10-76,0 0-10,-13-30-13,8 2-10</inkml:trace>
  <inkml:trace contextRef="#ctx0" brushRef="#br1" timeOffset="25.0001">1714 3227 179,'0'0'161,"-6"-27"-10,6 27-56,-21-15-13,21 15-20,-26-10-16,26 10-13,-34-3-9,16 3-4,-11 0-2,8 8-2,-11-6-2,10 10 0,-11-3-3,11 10 1,-10-6-3,11 7-1,-4 1-2,9 7 0,-4-1-2,6 7 1,1-3-2,6 6 1,1 0-1,6 2 1,0-4-3,6 0 3,4-1-3,9-7 1,6-1 0,9-6 0,1-3-2,5-4 1,3-9-3,1-4-5,3 0-10,-12-17-36,12 9-115,-14-11-9,2 0-8,-9-3-17,1 2 10</inkml:trace>
  <inkml:trace contextRef="#ctx0" brushRef="#br1" timeOffset="26.0001">1964 3365 320,'-25'-19'169,"25"19"-6,-15 13-80,-17-13-21,30 16-17,-24-6-15,18 14-8,-12-5-4,12 9-2,-5-1-5,7 6 0,-1-2-3,7 1-1,0-2-4,7 1 1,6-5-2,2-2 1,7-7-2,5-4 1,4-5-1,2-5 0,1-3 0,0-3 1,0-16-2,0 0 0,-5-9 1,-4-7-2,-3 0 1,-4-6-1,-11-7 2,-1 4-3,-6-2 4,0 1-4,-6 4 4,-7 5-4,-6 8 3,-3 6-1,-3 3 1,-3 7-1,0 9 0,1 3-1,2 0-2,3 1-3,22-1-9,-35 22-14,38 11-81,-3-33-59,4 26-11,-4-26-9,21 29-10</inkml:trace>
  <inkml:trace contextRef="#ctx0" brushRef="#br1" timeOffset="27.0001">2627 3309 353,'0'0'173,"-12"-24"-13,-11-3-82,23 27-20,-27-10-20,27 10-13,-38 0-8,22 7-3,-15 1-3,10 5-2,-1-4-2,3 10 0,0-5-2,12 1-1,-1 3-2,8-1 1,0-17-1,2 32 0,-2-32-2,23 28 1,-23-28-1,34 31 0,-13-19 0,-5 6 1,3-4-2,0 3 1,-3 2-1,-3 3 1,-1 0-1,-6-2 3,-6 4-2,0 2 2,-10-4 0,-1 1 3,-6-9-2,1 2 1,-3-5 0,-1-6 0,1-3 0,3-2-2,16 0-2,-31-13-4,31 13-4,-29-30-12,29 30-80,-15-8-73,15 8-3,-23-14-18,23 14-6</inkml:trace>
  <inkml:trace contextRef="#ctx0" brushRef="#br1" timeOffset="28.0001">3220 2988 179,'0'0'161,"0"0"1,-25-9-62,25 18-18,-20-9-21,20 25-20,-23-17-11,13 16-10,-14-4-2,8 13-4,-8-7-1,11 15-3,-12-7-1,10 8 1,-4-5-4,10 9 3,-4-2-5,7 3 3,5-1-5,1-4 2,0-1-2,13-5 1,3-1-2,9-10 1,2-3-1,2-8 1,5-9-1,4-5 0,-4 0-1,3-10 1,1-11 0,-4-2-2,-5-8 2,2-4-2,-9 0 1,-1-2 0,-4-2 1,-3-5-2,-4-1 2,0 2-3,-2-3 4,-2 1-4,1-3-2,-4 0 5,0 1-5,-3 4 6,0 4-6,-5 2 7,-3 6-7,-6 3 7,-6 12-2,-1-5-2,-2 15 1,-4-2-2,4 8-5,-11 0-8,15 21-43,-17-11-111,11 8 4,-3 2-22,2 3-8</inkml:trace>
  <inkml:trace contextRef="#ctx0" brushRef="#br1" timeOffset="29.0001">3092 3319 257,'0'0'163,"7"-15"-21,9 15-54,-16-8-11,18 8-23,-18 0-18,19 0-8,-19 0-5,28-4-5,-28 4-5,34-3-3,-20-1-3,8 4-2,-2 0-3,-1 0-2,1 0-6,-20 0-7,36 11-45,-36-11-102,0 0-10,19 8-10,-19-8-12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8:17:04.26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-5 241 327,'5'-7'104,"-5"7"3,0 0-47,0 0-5,0 0-6,16-6-8,-16 6-7,0 0-8,0 0-5,0 0-5,19-18-8,-19 18 5,21-10-7,-21 10 4,25-11-6,-25 11 4,20-10-5,-20 10 2,27-14 2,-13 13-2,-14 1-1,33-13-1,-33 13 0,34-13-1,-20 6 1,5 0 1,-4 0 0,-15 7-1,28-11 2,-10 8-1,-18 3 0,33-13-1,-18 5 0,4 2-1,2-2 0,-5 2-1,5-1 0,-2 5 0,-2-3 2,4-2-1,-21 7 1,34-1-1,-19-5 1,4 6 1,1-6-1,1 5-1,-1-2 0,7 0 0,-1-4 0,-4 7-1,1-2 2,3-2-2,-2 3 2,-1 1-1,2 0 0,2 0 0,-5 0 0,6 0-1,2 0 1,-2-4-1,2 4 0,1-3-1,-5 3 1,1 0 0,-4 0 0,2 0 0,-6 0-1,3 0 1,-1 0 0,-1 3 1,1 1-1,0 1 0,-1-3 0,1 5-1,-4-1 2,6-5-2,-4 5 0,1 0 0,-1-2 0,0 1 0,2 1 0,0 1 0,-1-4 0,-4 1 0,4 4 0,-3-3 0,1 3 0,1-2 0,-1 1 0,2 0 0,-5 0 0,4 0 0,-19-7 0,34 21 0,-18-14 0,2 6 0,2-5 0,-4 5 0,4 0 0,0 1 0,-1 0 0,0-7 0,-4 7 0,-15-14 0,32 27 0,-32-27 0,27 26 0,-27-26 0,28 23 0,-28-23 0,34 27 0,-20-14 0,6-5 0,-20-8 0,29 27 0,-29-27 0,31 24 0,-31-24 0,26 25 0,-26-25 0,24 23 0,-24-23 0,25 28 0,-25-28 0,26 31 0,-26-31 0,24 28 0,-24-28 0,26 30 0,-26-30 0,25 31 0,-16-15 0,-9-16 0,19 29 0,-19-29 0,19 31 0,-19-31 0,14 31 0,-14-31 0,13 33 0,-6-18 0,-1 3 0,1-1 0,-7-17 0,14 32 0,-14-32 0,16 28 0,-16-28 0,17 27 0,-17-27 0,17 23 0,-17-23 0,11 27 0,-11-27 0,9 28 0,-9-28 0,6 30 0,-6-30 0,6 25 0,-6-25 0,6 24 0,-6-24 0,1 22 0,-1-22 0,5 14 0,-5-14 0,7 22 0,-7-22 0,3 20 0,-3-20 0,6 26 0,-6-26 0,4 23 0,-4-23 0,2 25 0,-2-25 0,6 18 0,-6-18 0,0 0 0,0 0 0,3 23 0,-3-23 0,0 0 0,0 0 0,0 0 0,0 0 0,0 0 0,0 0 0,0 0 0,0 0 0,0 0 0,0-34-39,0 34-135,-8-32-11,-1 11-9,-8-7-18,2 0-7</inkml:trace>
  <inkml:trace contextRef="#ctx0" brushRef="#br0" timeOffset="1">256 0 122,'0'0'141,"0"-14"-44,0 14-7,0 0-14,16 0-10,-16 0-12,0 0-5,-2-15-7,2 15-8,0 0-6,0 0-5,0 0-4,0 0-6,0 0-2,0 0-3,0 0-2,0 0-1,0 0 0,0 0-1,-14 1 1,14-1 0,0 0 0,0 0 1,-14 20-2,14-20 0,0 0-1,-17 22 1,17-22-2,-11 20 0,11-20-1,-16 21 1,16-21-2,-16 27 2,16-27-2,-18 28 2,18-28-1,-20 22 1,20-22-1,-21 20 0,21-20 0,-20 20 0,20-20 4,-17 17-7,17-17 8,0 0-9,-20 21 8,20-21-7,0 0 7,-12 18-8,12-18 4,0 0 0,0 0 0,0 0 1,0 0 0,0 0 1,0 0-1,0 0 1,0 0 0,0 0 0,0 0 0,0 0 0,9 13-1,-9-13 0,0 0 1,23 0 0,-23 0 0,24 0 0,-24 0-1,32 0 0,-13 0 0,1 0 0,-3 0-1,2 0 0,2 0 0,0 0-1,-2 3 0,0 1 0,0-4 0,1 6 0,-20-6 0,28 8 1,-28-8-1,21 7 1,-21-7 0,0 0 0,0 0-1,0 0-1,0 0-6,0 0-33,0 0-133,0 0-2,0 0-17,0-9-10,0 9-13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8:17:04.26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14 221,'0'0'157,"0"0"-3,16 5-75,-19-18-8,18 14-10,-15-1-18,0 0-12,9-7-8,-9 7-3,19 0-5,-19 0-3,25 0-4,-25 0-2,28 0-2,-9 6 0,-5-6-2,7 5 0,0-2-1,-2-3 0,1 0 0,-1 1 0,-2 3 0,0-4-1,-1 0 0,-16 0 1,27 2-1,-27-2 0,25 0 1,-25 0-1,21 0 0,-21 0 0,0 0 0,19 0-3,-19 0-8,0 0-47,0 0-101,0 0-5,0 0-15,0 0-11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8:17:04.26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211 44 78,'0'0'144,"0"0"8,0 0-48,-4 10-19,-17-10-9,21 14-11,-16-14-17,16 20-14,-23-13-2,20 18-11,-18-15-4,11 16-6,-6-11-2,8 11-4,-5-4 0,1-1 2,3 4-3,3-2 1,-1 4-1,1-2 2,0-2-3,5 5 2,-5-6-1,5 5 0,-7 0-2,5 0 3,0 1-3,3-4 3,-6-1-3,6 4 1,-1-3-1,1 2 1,0-5-2,0 0 1,3-1-2,3 0 2,1-6-1,-7-14 1,19 28-1,-19-28 0,27 20-1,-27-20 1,32 21-1,-14-14 2,5 0-3,-2 0 1,1 0 0,3 0 1,-3-1 0,3-5 0,-3 5-1,0-6 0,2 0 1,-4 0-1,-4 0 0,4 0 0,-1 0 0,0-6 1,-3-1-1,3 1-1,0-2 2,-3 1-1,3-6 1,1 4-1,-4-9 1,1 3-2,0-6 2,0 3 0,-2 2 0,-2-5-2,-1 1 3,-2-2-2,1 2 1,-4 0-1,-4 4 1,3-6-1,0 3 1,1 0-2,0-4 1,-1 4-1,2-3 2,-3 0-2,-3-2 1,-2 3 0,0 0 1,0 0 0,-3 1 1,-3-7-2,0 6 1,0 0-1,3 4 2,-3-1-2,2-1 0,4 19-1,-10-28 2,10 28-1,-13-27 0,13 27 0,-24-25-4,24 25 8,-21-28-7,21 28 6,-22-30-7,22 30 6,-22-24-4,22 24 6,-25-21-2,25 21-1,-28-11 2,28 11-2,-28-10 2,28 10-1,-30-4 0,30 4-1,-30-6 1,12 6-1,2-4 1,-1 2-2,0 1 1,-3 1 0,-4 0 0,4 0-1,-2 0-1,0 0-2,3 13-8,-14-13-116,33 0-43,-35 20-7,35-20-16,-34 26-14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0:31.93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26 1573 87,'0'0'65,"0"0"4,0 0-4,0 0-3,-12 5-10,12-5 4,0 0-10,0 0 3,0 0-12,0 0 1,-16-5-13,16 5 3,0 0-7,0 0-1,0 0-5,0 0-3,0 0-2,0 0 0,7-19-3,-7 19 1,0 0-1,0 0-1,18-9 0,-18 9 0,0 0-1,24-13 0,-24 13 0,0 0 0,22-15 0,-22 15-1,17-12 0,-17 12 0,21-10-1,-21 10-1,26-11 0,-26 11 0,30-20 0,-13 13 0,0-2 1,2-3-1,1-1 2,7 3-3,-1-2 3,5-4-2,-1 2 1,-3 3-2,6-6 1,-5 4-1,0 2 1,0-6-1,-3 4 1,1-5-2,-4 3 2,3 0-1,0-3 1,-1-3-2,2 5 2,-4 1-2,3-2 1,-4 3-1,-1-3 1,1 4-1,3-2 1,-1 2-1,-1 0 1,0-5-1,2 3 1,-2 0-1,0 0 1,1-2-2,-2 3 2,0-3-1,4 4 1,-5-1-2,1-4 2,1 3-1,3 1 1,-3 0-1,3-1 1,-5 2-1,7-2 1,-5 2-2,3 0 2,-1-3-1,1 4 0,1-4 4,-4 3-10,3-4 9,-3 3-8,3 1 8,-4-1-8,5 0 8,-5 1-9,-1 2 6,1 0 1,0 1-1,-2 3 0,1-4 0,-5 2 0,4 1 1,-19 8-1,29-19 0,-11 8 0,-2 2 0,3 1 0,1-2 0,-3-1 1,5-2-2,-1 2 1,-5 1-1,3-3 1,0 4 0,-1-5 0,0 4 0,-2 1 0,-16 9 0,31-19 0,-31 19 0,28-16 1,-28 16-1,30-17 1,-30 17-2,25-17 2,-25 17-1,30-21 1,-30 21-2,29-20 2,-29 20-2,33-25 2,-14 14-1,-19 11 1,29-26-2,-29 26 3,31-21-3,-15 8 2,2 4-1,-2-5 1,-16 14-1,34-24 1,-16 16-2,-2-1 1,1 1 0,-17 8 1,30-18-1,-30 18 0,28-10 0,-28 10 0,25-14 0,-25 14 0,22-10 0,-22 10 0,19-9 0,-19 9 1,19-14-2,-19 14 2,19-12-1,-19 12 0,16-7-1,-16 7 2,19-14-1,-19 14 0,0 0 0,20-14 1,-20 14-1,0 0 1,0 0-1,0 0 0,0 0 0,7-14 0,-7 14 1,0 0-1,0 0 0,0 0 0,0 0 1,0 0-1,-5-21 1,5 21-1,0 0 0,0 0 0,0 0 0,-16-4 0,16 4-1,0 0 1,-25 0 0,25 0-1,-22 4 2,22-4-2,-28 9 2,11-3-1,-4 0 1,0 1-2,-1-2 2,-3 3-1,3 0 0,-4-3 0,-2 4 0,3-4 0,3 1-1,-5-2 2,7 2-1,-5 1-1,3-1 2,1-5-1,-1 5 0,0-1 0,1-3 0,5-2 0,-4 7-1,2-7 2,18 0-1,-29 3 0,29-3 0,-33 3 0,19 2 0,-7-2 0,3-3 1,2 7-1,-1-5 0,0 2 1,17-4-1,-31 12 1,31-12-1,-20 8 0,20-8 0,0 0-1,-21 8 1,21-8 0,0 0 0,0 0 0,0 0 0,0 0 0,0 0-1,0 0 1,0 0 0,3-10 0,-3 10 0,0 0 0,25-11-1,-25 11 1,27-7 0,-27 7-1,29-6 1,-29 6-1,31-10 1,-31 10 0,32-8-1,-32 8 1,27-10-1,-27 10 1,29-6 0,-11 5 0,2-6 0,-5 6 0,6-4 0,-1 1 0,1-1 0,4 0-1,-4 2 1,1-2 1,-2 4-2,5-4 2,-3-1-1,5 5-1,-2-5 1,-3 5 0,3-5 1,-2 4-2,-1-2 1,2 2 0,-4 0 0,0-2 1,-4 3-1,-16 1 0,31-6 0,-31 6 0,26-7 0,-26 7 0,16 0 0,-16 0-1,0 0 1,0 0 0,18 0 0,-18 0 1,0 0-1,0 0 0,0 0 0,0 0 0,0 0 1,0 0-1,0 0 0,0 0-1,0 0 1,0 0 0,0 0-1,0 0 1,0 0 0,0 0 0,-6 7-1,6-7 1,0 0 1,-18 21-1,18-21 0,-7 25 0,7-25 1,-9 29-2,3-15 3,5 7-3,-5-1 2,-1 1-2,1-1 3,0 2-3,0-2 2,3 1-1,-3-1 1,2-2-1,1-1 1,-2 2-2,2-1 2,3-18-1,-10 32 2,10-32-2,-9 22 1,9-22-1,0 0 1,-25 22 0,25-22 0,0 0-1,-16 11 1,16-11-1,0 0 0,0 0 0,0 0 0,-19 14 0,19-14 0,0 0 0,0 0 0,0 0 1,0 0-1,0 0 1,0 0 0,0 0 0,0 0 0,0 0-1,0 0 1,0 0-1,0 0 0,0 0 0,0 0 1,0 0-1,0 0 0,0 0-1,0 0-7,15 20-68,-15-20-78,25-1-3,-25 1-22,22-14-7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8:17:04.2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-3970-4691 62,'0'0'133,"-19"-21"12,19 21-49,0 0-15,-11-27-15,11 27-9,0 0-15,18-18-12,-18 18-9,25-20-7,-25 20-1,38-24-2,-13 6-2,9 2-4,4 4 1,2-4-4,1 2 2,2 3-2,-2 1 1,4 3 0,-3-2 0,3 5-1,-5-1 2,1 5-1,-3 0 0,5 0-1,-9 0 1,0 5-1,-5 8 0,2-2 0,-7 6-1,1 3 1,-5 1-2,-1 1 2,-4 2-3,0 6 3,-4-6-3,-2 2 4,-3-2-4,-1 0 4,-5 1-4,0-3 4,-6-2-3,-2 0 3,-9-2 5,0-1-6,-2-1 6,-1-1-4,-5-2 4,-3-2-6,-3-1 7,0-5-7,-1 4-2,2-5 1,-4-3 0,1 4-6,-1-4 5,0 6-5,3-6 6,2 4-6,-2-1 7,3 1-5,1-5 7,5 0 0,2 0 2,1 0 0,19 0 1,-22 0 1,22 0-2,0 0 4,0 0-13,-11-19 11,11 19-14,19-14 11,0 7-11,4 4 10,3-4-10,8 6 4,-2 1 3,2 0-1,0 0 7,0 4-11,-3 3 11,2 4-11,1-1 11,-4 0-10,-4 0 10,-2 4-11,-1-1 4,-2 0 0,-5 0 0,-16-13 0,25 30 0,-16-13 0,-3 1 0,-3-1 1,0 3-1,-3-3 1,0 7-1,-3-2 1,-8-2-2,0 4 2,-1-3-2,-4-1 2,-4 5-1,4-5 1,-9 1-2,5-4 2,-2 3-1,-8-5 0,5 4 0,-6-3 0,3-3 0,-1-2 0,-3-2 0,-1-1 0,-1-5 1,1 0-1,-1-3 1,0 0-1,-1-3 2,-4-4-1,4-4 1,0 1-1,1 0 1,0-4-1,0 0 1,2 1-1,6 2 0,3-2-1,6 2-4,2-9-29,15 20-126,0-23-6,0 23-16,7-29-13,1 11-12</inkml:trace>
  <inkml:trace contextRef="#ctx0" brushRef="#br0" timeOffset="1">-3610-4772 170,'0'0'135,"0"0"-6,10-27-31,-10 27-19,0 0-23,0 0-14,0 0-12,0 32-7,0-32-6,-13 44 0,0-19-7,5 10 2,-5-5-5,7 15-1,-10-8 7,7 5-8,-4-1 6,4 0-8,-4 1 7,6-1-8,-7-1 7,1-7-5,0-5-1,3 2 2,-7-11-1,4 3 2,-4-11-2,17-11 2,-31 17-2,31-17 1,-27 5-2,27-5-5,-20 0-6,6-13-31,14 13-117,0-23-5,-1 4-16,1-4-10,0-3-8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8:17:04.27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1280 415 210,'0'0'159,"0"0"2,0 0-90,0 0-3,0 0-11,16 0-10,-16 0-15,22 0-12,-22 0-5,40 4-5,-18-4-2,10 0-2,-4 0-2,6 0-2,0-6-1,1 2-1,-1-1-4,-6-1-3,9 6-18,-24-16-75,8 11-54,-21 5-16,19 0-5,-19 0-11</inkml:trace>
  <inkml:trace contextRef="#ctx0" brushRef="#br0" timeOffset="1">1314 666 215,'0'0'158,"-3"15"-52,3-15-25,0 0-10,0 0-7,9 0-17,-9 0-10,20 0-12,-20 0-5,33 0-5,-19 0-4,13 0-3,-5 0-4,4 0 0,-1 0-2,0 0-5,0 0-18,-25 0-129,25 0-13,-25 0-5,27 0-19,-27 0 11</inkml:trace>
  <inkml:trace contextRef="#ctx0" brushRef="#br0" timeOffset="2">2117 506 112,'-15'-5'149,"15"5"-8,0 0-61,0 0-23,0 0 5,0 0-8,0 0-10,0 0-9,16 5-7,-16-5-5,31 0-4,-16 0-4,13 0-3,-3-2-4,9 2-3,-5-3 0,5 3-2,0-3-1,2 3 0,-6 0-1,2 0 0,-2-2-1,-1 2 1,-5-2 0,-1-5-1,-5 7 1,-18 0 0,26-9 1,-26 9-2,0 0 1,0 0-2,0 0-4,0 0-10,0 0-55,0 0-88,0 0-2,0 0-19,-10-13 1</inkml:trace>
  <inkml:trace contextRef="#ctx0" brushRef="#br0" timeOffset="3">2446 274 177,'0'0'159,"0"-24"-46,0 24-11,0 0-16,0 0-15,0 0-19,0 0-12,0 0-13,0 0-6,0 0-6,0 17-4,0-17-5,-12 33 1,7-14-4,2 8 2,-2-1-3,2 7 1,-3-5-3,0 9 4,1-1 2,-3 1-6,1 1 5,0-1-5,-1-3 5,2-5-5,-3-3 6,4-3-8,-1-4 3,6-19 1,-6 21 0,6-21-1,0 0 1,-6 19-1,6-19-1,0 0-2,0 0-5,0-12-21,12 11-135,-12 1 1,11-27-20,-6 13-5,7-5-12</inkml:trace>
  <inkml:trace contextRef="#ctx0" brushRef="#br0" timeOffset="4">5 143 152,'-10'-24'160,"10"24"-1,0 0-70,0-24-15,0 24-12,1-20-10,18 20-12,-19-15-15,19 8-8,-19 7-5,37-20-4,-18 12-2,8 2-2,1-1-2,5 4-1,3-1-1,2-1 1,-3 5 0,3 0 0,-1 0 0,1 0 0,-4 9-1,-1 1 1,-5-4-1,-6 7 1,-2 1-1,1-5 1,-4 10-1,-3-4 1,-5 3-1,-2-1 2,-3 2-2,-2-1 2,-2 0-2,0 3 2,-2-1-1,-8-3 1,10-17-1,-21 31 1,21-31-2,-23 26 2,23-26-2,-32 22 2,17-11-2,-6-1 1,2-3-1,0 1 2,0 1-1,3 1 0,-5-5 0,3 0 1,2-1 0,16-4 0,-32 13 0,32-13 1,-25 1 0,25-1 0,-16 6 0,16-6 1,0 0 0,0 0-1,-18 0 1,18 0 0,0 0-1,0 0 0,10 0 0,-10 0-2,21 0 1,-5 0 0,2 0-1,2 0-1,7 0 1,-2 2-1,0 0 1,6 2-1,-3 3 0,0 0 0,0 1 0,-3 1 1,1 1-1,-7 0 1,-3 1-2,2-1 2,-18-10-1,28 24 0,-28-24-1,19 28 2,-19-28-2,15 31 2,-12-13 4,1 1-6,-4-2 6,0 1-6,0-1 7,-6 1-7,-3 3 7,-2-1-8,-4-2 2,-3-1 1,2-2-2,-4 2 2,-7-2-1,-1-1 1,2-1-2,-8 1 2,0-5 0,-1 3 0,-5-5-1,0 5 1,1-8 0,-1 1 0,0-3 0,3 2 1,1-4 0,5 0-1,4-4 1,1-3-1,5-1 0,2 0 0,19 8-1,-26-20-1,26 20-3,-14-23-8,14 23-20,0 0-131,0 0-12,0-19-5,0 19-18,15 0-3</inkml:trace>
  <inkml:trace contextRef="#ctx0" brushRef="#br0" timeOffset="5">267 53 72,'0'0'139,"4"-10"-31,-4 10-21,0 0-2,0 0-6,0 0-12,21 4-12,-21-4-13,0 0-9,-8 18-8,8 5-6,-6-9-7,6 18-1,-11-5-6,3 5 0,-1 1-2,4 8 2,-6-6-3,8 4 2,-8-3-4,5 2 5,-2-3-4,2 2 2,3-4 4,-4 0-7,0-5 7,1 2-7,0-6 7,0 2-8,0-7 9,3 2-9,3-21 2,-13 27 0,13-27 0,-10 16 1,10-16-2,0 0 1,-13 21 0,13-21-1,0 0 1,0 0-1,0 0-1,-17 12-6,17-12-19,0 0-118,0 0-22,0-18-4,0 1-20,6-9-2</inkml:trace>
  <inkml:trace contextRef="#ctx0" brushRef="#br0" timeOffset="6">887 853 113,'0'0'155,"2"-27"-5,-2 27-66,0 0-9,0-22-7,0 22-11,0 0-14,0 0-11,4 7-6,-4-7-5,0 24-5,0-6 0,0-18-5,-9 40 0,0-19-4,8 2 1,0 2-3,1-4 0,0 1-2,2-2 0,7 0-2,-9-20 1,24 21-1,-5-15 0,-3-5 0,6-1-1,0 0 0,2-13-1,1-1 1,0 1-2,3-3 1,-8-1-1,-4 0 2,2 6-1,-18 11 1,21-22 1,-21 22 1,0 0 0,0 0 0,0 0 0,-8 0 0,8 0 0,-17 19 0,9-5 0,1 12-2,1-2 2,3 4-3,2 7 4,-4 2-3,-1 0 3,1 5-4,-4 4 4,-2-5-3,0 5 4,-7-8-3,-1 3 4,-3-13-2,1 7 3,-10-8-2,5-6 3,-5-4-2,0-4 1,-3-13-1,5 0-2,-5 0 0,8-8-2,-2-6-2,3-1-5,25 15-5,-33-41-14,33 41-79,-1-18-68,1 18-2,0-34-21,0 34-1</inkml:trace>
  <inkml:trace contextRef="#ctx0" brushRef="#br0" timeOffset="7">3065-63 221,'3'-28'159,"-3"28"1,0 0-84,2-38-15,24 38-5,-26-26-9,27 25-12,-16-16-12,19 8-8,-5-4-3,9 7-4,-1-4-2,6 2-3,-3-2 0,6 3-1,-3 5 0,3-3 0,-3 5-1,0 0 0,-1 0 0,0 4 1,-4 3-1,-6 2-1,0 6 1,-3-2 0,-5 5-1,-2-1 1,-5 3-1,-4 1 2,-2-1-2,-2 6 2,-2-6-2,-3 4 1,0 0 0,0 0 0,-6-2-1,-2 3 2,-2-3-2,-3-2 1,-5 1-2,2-1 3,-3 2-2,0-4 0,-3-1 0,-2-1 1,2-1-1,2-2 1,-2-2 0,1-5 0,3 3 0,-2-4 1,1-5-1,19 0 1,-30 5 0,30-5 0,-25 0 0,25 0 1,0 0-1,-19 0 1,19 0-1,0 0 1,0 0-1,0 0 1,12-5-1,-12 5-1,28-7 2,-8 0-2,0 7 1,5 0-1,-3 0 0,3 0-1,-2 0 1,4 5 0,-1 4-2,-1 5 3,-3-4-2,-1 4 2,-4 3-1,0 1 1,-4 0-1,-4 1 1,2 1-1,-6-2 1,-2-1-2,1 4 2,-2-1-2,-2-3 2,0 1-2,0-1 1,-5 5 4,-4-2-6,-2-3 6,-3 5-7,-2-3 6,-3 3-6,-2-3 7,1-5-7,-7 3 1,2-6 1,-3 2 0,1 0 0,-1-4 0,-3-1 2,1-3-2,-4-3 1,1-2 0,-1 0 0,-6 0 0,3-2 0,-1-3 0,4-3 0,0 0 0,5 3 0,3-9-1,5 6 1,3-7-2,18 15-1,-14-22-13,-4-10-90,18 32-69,-3-21-3,3 21-20,0-26-10</inkml:trace>
  <inkml:trace contextRef="#ctx0" brushRef="#br0" timeOffset="8">3433-105 234,'0'0'164,"0"0"-8,0 0-82,0 0-19,0 0-2,0 33-6,0-33-13,-3 43-9,-10-19-8,10 14 0,-10-5-4,5 9 1,-6-1-5,5 8 1,-3-8-4,-1 6 2,1-5-3,3 2 2,-3-5-4,4-4 3,-1 0-4,0-1 3,2-4 3,-1-5-7,1 2 5,-1-6-6,8-21 6,-13 28-7,13-28 6,-9 20-6,9-20 0,0 0-2,0 0-4,0 0-5,0 0-37,-19-13-119,19 13-2,0-35-14,0 11-12,-1-7-2</inkml:trace>
  <inkml:trace contextRef="#ctx0" brushRef="#br0" timeOffset="9">4452 286 87,'0'0'157,"0"0"-4,9-8-45,-12-9-16,3 17-16,0 0-18,0 0-17,-22 0-10,22 0-8,-31 6-4,15 8-3,-15-6-3,5 11-1,-8-5-3,6 7 0,-12-1-2,12 8 2,-6-6-4,8 6 2,-1-2-3,11 3 3,0 3 3,9 1-8,5-2 6,2-1-7,5 1 6,9-3-7,8 2 6,5-6-7,1-3 1,4-7 1,2-1-1,0-6 1,-5-4-1,4-3-1,0 0-2,-2-4-7,6 0-14,-16-29-81,12 23-65,-8-10-2,2 5-21,-8-5-1</inkml:trace>
  <inkml:trace contextRef="#ctx0" brushRef="#br0" timeOffset="10">4801 382 255,'0'0'158,"-21"-21"2,9 3-92,12 18-15,-26 0-2,21 20-4,-22-20-9,18 22-9,-15-9-9,15 10-2,-10-5-6,9 10 0,-6-4-3,8 0-2,3 6 2,2 2-7,3-4 5,0 0-6,1-2 5,9 0-6,4-4 5,2 0-6,1-7 1,4-2 2,0-1-1,1-5 0,-2-6 0,1-1 0,-1 0 0,1-5-1,-2-4 1,2-10-2,-2 3-4,0-10 7,-1-2-6,-1 0 5,-2 0-5,-5-7 6,-5 5-6,-2-1 6,-3 3-1,-6 1-2,-9 5 2,-3-2-1,-4 7 1,-1 0-1,-1 2 0,-2 6 1,1 0-1,3 4 0,-3 2 0,7 0 0,0 3-3,18 0-2,-19 7-9,19-7-19,0 0-121,0 24-15,0-24-7,18 24-19,-2-9 3</inkml:trace>
  <inkml:trace contextRef="#ctx0" brushRef="#br0" timeOffset="11">5473 336 246,'0'0'168,"6"-23"-11,-6 23-80,0 0-13,0 0-12,0-24-8,0 24-15,-22 0-9,22 0-6,-42 0-2,17 2-2,-8 2 0,-1 6 1,-4-2-1,4 7-1,-3-7 0,6 6-2,3-3-1,8 2-1,3 0-2,17-13 0,-13 22-2,13-22 1,9 17-2,9-10 1,4-1-1,6 1 1,4 1-1,2 3 0,0-2 0,-1 4 0,-3-4 0,-5 10 0,-5-5 0,-5 10-3,-5 1 6,-7-1-4,-3-1 6,0 5-6,-7-4 5,-5 1-5,-4-5 5,-3 0-1,-3-5-3,-3-2 1,1-2-1,-2-2 1,-4-2 0,5-6-1,-4-1 1,6 0 0,-4-8 0,5-1 0,-2-2-1,4-2 1,1 0-1,19 13 0,-28-26 0,28 26-3,-19-16-3,19 16-9,0 0-27,0 0-122,0 0-9,0 0-7,10 0-20,6 0 2</inkml:trace>
  <inkml:trace contextRef="#ctx0" brushRef="#br0" timeOffset="12">5992 212 237,'0'-17'167,"0"17"-8,6 11-72,-19-19-19,14 23-14,-14-15-11,13 19-11,-16-8-10,10 13-5,-7-5-5,5 10 0,-5-5-3,4 9 0,-3-7-3,4 8 0,-3-6-3,5 3 2,0-2-4,5 1-2,0-2 7,1-1-7,0-7 6,8 1-6,4-1 6,-12-20-6,30 27 6,-10-19-3,2-7-1,0 3-1,3-4 1,3 0-1,0-4 0,0-4-1,1-1 1,1-3 3,-1-4-9,-1-2 7,3-1-6,-3-3 5,-1 2-6,-1-5 6,-2 1-6,-1 1 3,-5-1 4,-1 2-3,0 1 2,-4-3-1,-3 0 2,-3 2-2,-1-1 2,0-1-1,-3 4 0,-1-1 0,1 1 1,-3 2-1,0 1 1,0 17-1,-5-24 1,5 24-1,0 0 1,-22-18-1,22 18 1,-23-6 0,23 6 0,-28 0 0,11 7 0,17-7 0,-33 21 0,33-21 1,-34 33-1,19-11 0,-1-2-1,1 1 2,2 3-2,1 0 1,3 3-1,-2 1 1,2 0-1,0 4 1,-1-1 3,-1 6-6,0-1 6,-1 1-5,-3 3 6,0 1-5,2 1 4,-2 1-6,-1 3 1,0 1 4,1-3-5,-1 2 4,3 4-5,1 0 5,2-2-4,-3-2 4,4 1-4,2-5 4,-1-1-3,2-4 4,0-8-2,1-1 2,-1-4-2,4-7 2,2-17 0,-7 24 0,7-24-2,0 0 1,0 0-1,0 0 0,0 0 0,0 0-1,-8-14-1,8 14-6,0 0-13,-20-34-138,20 34-12,-10-20-15,10 20-10,-20-25-13</inkml:trace>
  <inkml:trace contextRef="#ctx0" brushRef="#br0" timeOffset="13">1298 2247 109,'0'0'146,"0"0"-51,0 0-4,0 0-8,0 7-7,0-7-11,0 0-15,0 0-12,22 0-7,-22 0-5,35 0-9,-14-5-4,11 3-5,0-5-3,2 1-2,-2-2-1,2 1-1,-4 0-1,-5 1-3,-3 6-4,-22 0-15,38 0-93,-38 0-43,0 0-9,0 0-15,0 0 2</inkml:trace>
  <inkml:trace contextRef="#ctx0" brushRef="#br0" timeOffset="14">1233 2488 150,'0'0'159,"0"0"-12,12 20-74,-12-20-10,17 0-1,-17 0-18,30-7-12,-30 7-17,38-13-3,-16 11-2,12-2-5,-9-1 0,6 2-1,-3-2-1,1 3-1,-7 1 1,0-5-3,-3 6-3,-19 0-10,34 7-47,-34-7-91,0 0 0,19 6-19,-19-6 3</inkml:trace>
  <inkml:trace contextRef="#ctx0" brushRef="#br0" timeOffset="15">3029 1868 95,'0'0'155,"0"0"-32,0-14-19,0 14-11,0 0-11,0 0-18,0 0-18,-8 14-12,8-14-11,-16 35-5,4-8-6,6 7-1,-7 7-5,6 5 0,-5 5-4,5 4 4,-4 0-4,4 3 4,-5-6-4,2 3 4,0-6 2,2-1-5,-3-7 5,3-5-5,-2-3 5,5-5-7,0-8 8,0-1-9,5-19 1,-1 16 2,1-16-2,0 0-1,0 0-1,0 0-4,0 0-5,0 0-13,0 0-45,0 0-91,-19 0-15,19 0-9,-11-33-6</inkml:trace>
  <inkml:trace contextRef="#ctx0" brushRef="#br0" timeOffset="16">2698 1978 195,'0'0'159,"17"-20"-38,-17-7-40,22 26-9,-20-26-10,23 25-16,-19-20-15,16 18-9,-9-12-7,13 11-2,-6-8-2,8 6-3,-3-7-2,8 10-1,1-5-1,3 5-1,4 1 0,0 3-1,-1 0 1,0 0 0,-5 10-1,-1 4 2,-3-1-2,-5 4 1,-4 1-1,-3-1 1,-4 3-2,0 1 2,-5-1-1,-3 2 2,-4-5-1,-3 7 1,0-4 0,0 2 1,-10-2-2,-3 7 1,-5-6-2,-2 2 1,-2-3-3,-3 2 2,-3-4-2,0 1 2,0-8-2,-3 2 1,3-2-1,0-3 1,0-1-1,3-1 0,1-5 1,2 5 1,6-6-1,16 0 2,-28 0-1,28 0 0,0 0 1,0 0-1,0 0 0,2-13-1,15 6 1,5-1-1,3 2 0,9 5-1,2 1 1,5 0-1,-2 0 1,3 5-1,-4 5 1,-1 3 0,-4 1 0,-2 8 1,-9-3-1,-2 3 2,-6 2-1,-5-1 1,-3 3-2,-2-3 2,-4 5-3,0-2 0,-3 2 5,-1 0-7,-6-2 7,-4-4-6,1 4 6,-3-4-7,-3-3 7,-8-4-3,1-1-2,-2 0 2,-6 0-1,0 0 0,-5-2 0,-2-3-1,1 0 0,-1-3 0,1-1 0,0-5 0,3 0 0,1 0 0,2-7 0,4 0 0,-3-4 1,3 1-2,1 3 1,5-4-1,-1 3 1,6 0 0,3 1 0,16 7-1,-19-14-1,19 14-4,0 0-9,-15-21-37,15 21-118,0 0 0,0 0-19,13 0-8</inkml:trace>
  <inkml:trace contextRef="#ctx0" brushRef="#br0" timeOffset="17">4217 2262 252,'19'-4'125,"-19"4"-18,0 0-13,4-24-23,-4 24-18,0 0-16,0 0-10,0-27-7,0 27-4,-29-15-3,13 15-1,-17-4 0,7 4 1,-11 0 0,6 4 0,-4-1 0,9 8-2,-2-5-2,8 8 0,1-6-3,19-8-1,-16 26-3,16-8 1,0-18-3,6 31 2,4-10-2,8-2 1,3 2-1,4-1 1,0 2-2,5-2 3,0 2-3,2 1 2,-7 2 3,-3 9-6,-3-10 6,-4 6-6,-9-2 5,-6 0-5,0-1 7,-13-3-7,-6-4 2,-2 1 1,-7-3 0,-3-3 0,0-2 1,-1-7 0,3-5-1,-2-1 0,-3 0 0,4-7-1,4-6 2,0-2-3,1-5 2,4 1-2,2 3 1,3-5-1,-2 8-1,18 13-4,-22-14-5,22 14-13,0 0-71,0 0-67,0 0-13,0 0-7,0 0-15</inkml:trace>
  <inkml:trace contextRef="#ctx0" brushRef="#br0" timeOffset="18">4452 2482 237,'0'0'167,"0"0"-13,0 0-66,-20 6-29,21 14-4,-1-20-8,-1 28-16,1-28-3,-14 42-13,5-22 3,9 8-8,-7-7-1,4 7-3,-3-2 1,6-5 0,-3-1-3,2-4 0,1-16-1,-3 26-1,3-26-1,0 0-2,0 0-3,0 0-6,0 0-11,-13-26-57,13 26-89,-9-30-1,4 10-19,-2-8-7</inkml:trace>
  <inkml:trace contextRef="#ctx0" brushRef="#br0" timeOffset="19">4384 2234 476,'-4'-23'171,"4"23"-3,0-47-113,0 47-25,4-20-5,-4 20-8,0 0-6,0 0-6,20 0-5,-20 0-5,8 13-9,-8-13-22,18 18-126,-18-18-6,13 31-10,-13-31-15,22 28 0</inkml:trace>
  <inkml:trace contextRef="#ctx0" brushRef="#br0" timeOffset="20">4729 2370 140,'-9'8'164,"9"-8"-9,4 34-67,-4-34-8,0 33-5,0-33-9,0 37-25,-7-18-8,7 16-15,0-15 2,0 17-10,-3-9 5,3 4-9,-4-5 0,2 7-2,1-14 1,1-4 0,0-16-1,-5 27 0,5-27-2,0 0 1,0 0-1,0 0 0,-1-15 0,1 15-2,0-37 1,6 14 3,1-6-8,6-5 6,0 5-6,5-3 6,1 4-6,5 0 6,1 1-7,4 6 4,-1 2 1,4 5-1,-2 5 1,2 3 0,-2-1 0,-2 6-1,-2 1 1,-2 0 0,-4 8 1,-20-8 0,28 27-1,-21-13 2,1 7 5,-8 6-8,0 0 8,0 1-7,-3 0 6,-2 0-6,-3 6 7,2-1-7,0-4 1,1 5 3,1-6-3,0 5 3,-1-9-2,4 2 1,-1-6-2,2 1 0,0-21 0,-1 20 0,1-20-1,0 0-2,0 0-3,0 0-6,4-13-12,-11-15-122,7 10-27,0-6-5,3 0-19,-2-7-1</inkml:trace>
  <inkml:trace contextRef="#ctx0" brushRef="#br0" timeOffset="21">5949 1972 102,'0'0'155,"0"0"-32,-10-22-11,10 22-13,0 0-13,-7 12-15,-17-12-15,24 16-15,-20-12-12,14 20-6,-13-7-8,10 14-3,-9-3-5,6 6 1,-2 1-4,2 6 2,-3 1-4,5 2 2,-2-1-2,0 0 2,3-2-2,2 0-1,0 1 5,2-1-6,1-5 6,4 0-6,0-3 5,0 6-5,6-10 5,4-1-2,0-2-3,4-5 2,2 0-2,1-1 2,4-6-1,4-7 0,3 0 0,4-7 0,4 0 0,2 0-1,-1-7 1,4-6-1,1 0 1,0-2-1,-1 1 0,-4-7 0,-4 1 1,4-6-1,-7-2-3,0-1 5,-2 1-5,-1-7 5,-5 2-5,0-4 5,-1-2-4,-2 5 3,-2-6 1,-2 4-2,-6-2 1,1-3-1,-4-4 2,-4-2-3,-2 4 3,0 0-2,0-3 2,-8 9-3,-4 1 3,-1 6-3,-3 2 3,-5 11-2,-4-1 0,-3 10 0,-4-1 0,-3 6 0,-3 3 0,-2 0-1,0 0 1,2 3-1,0 6 0,-1-1-1,6 3-2,2-1-3,6 4-6,-8-10-13,32 26-96,-26-22-49,27-8-6,-33 24-13,33-24-8</inkml:trace>
  <inkml:trace contextRef="#ctx0" brushRef="#br0" timeOffset="22">5798 2394 198,'0'0'166,"0"0"2,0-10-63,16 16-37,-16-6-2,18 0-13,-18 0-18,31 0-14,-12 0-8,10 0-3,-2 0-4,5 0-1,0 0-1,2 2-2,0 0-2,0 3 1,-3-5 0,-3 4-1,1-2-3,-7-2-8,7 13-73,-11-13-78,-18 0-2,16-6-21,-16 6-3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8:17:04.29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-1383-2968 107,'0'0'84,"7"-17"4,-7 0 1,0 17-7,6-26-9,-6 26-10,1-22-10,-1 22-9,0 0-6,0 0-9,8-14-3,-8 14 0,5 7-29,-5-7-12,0 28-2,-1-12 0,-3 9-3,-5-5 2,9-20 18,0 31-24,-12-7 0,6-2 19,3 4 8,-1-5-3,2 1 2,1-3-3,1 2 3,0-6-3,0-15 2,0 32-1,0-32 1,0 24-1,0-24 0,0 27-1,0-27 2,7 26-2,-7-26 2,9 28-2,-9-28 2,18 23 5,-18-23-5,20 18 5,-20-18-5,24 7 0,-24-7 0,31 0 0,-31 0-1,33 0-6,-33 0 7,34-13-7,-34 13 5,34-15 1,-34 15-2,34-20 1,-19 7-1,2 4 1,-17 9-1,30-28 1,-30 28-1,25-31 2,-25 31-1,13-30 4,-13 30-5,7-27 5,-7 6-4,0 21 2,0-27-1,0 27 1,0-28-2,0 28 2,-4-27-1,4 27 1,-7-21-1,7 21 1,-9-26-1,9 26 1,-13-22-1,13 22 1,-14-15-1,14 15 0,0 0 1,-25-16 0,25 16 0,0 0 0,-16 0-1,16 0 1,0 0 0,-18 10-1,18-10 0,-8 19 0,8-19 1,-14 28-2,9-13 2,-1 5-2,0 0 2,-2-4-2,3 9 2,2-9-3,-5 10 3,2-11-2,-1 7 2,1-2-3,2 1 3,1-1-2,-2 2 1,2 3 5,3-4-4,-4 6 4,2-4-8,2 3 7,-4 2-7,3-1 8,1 0-8,-2-6 2,-2 6-2,1-5 2,-2 1 2,4-3-2,-4 2 2,3-3-1,2 0 1,-5 1-1,5-20 2,-1 28 0,1-28 1,0 21 0,0-21 2,0 17 0,0-17 2,0 0-1,-8 20 1,8-20-1,0 0 0,0 0 0,0 0-1,0 0 0,0 0-1,0 0 0,0 0 0,-17 11 0,17-11 1,0 0-2,0 0-1,0 0-1,0 0-5,0 0-15,0 0-127,0 0-21,0 0-11,-27-26-13</inkml:trace>
  <inkml:trace contextRef="#ctx0" brushRef="#br1" timeOffset="1">20 295 44,'0'0'110,"0"-7"-6,0 7-7,0-21-10,0 21 3,0-20-25,0 20-8,0-18-13,0 18-5,0 0-8,0 0-9,-1-24-5,1 24-4,0 0-3,0-27-2,0 27 0,0-21-2,0 21-1,0-27-1,0 27 0,0-21-2,0 21 0,0-21 0,0 21-1,0-19-1,0 19-1,0 0-6,0 0-19,-12-35-75,12 35-51,-3-14-13,3 14-10,-6-21-6</inkml:trace>
  <inkml:trace contextRef="#ctx0" brushRef="#br1" timeOffset="2">4-1557 254,'-6'-15'152,"-1"-8"-49,7 23-15,-10-40-26,10 40-14,-2-42-20,2 23-5,0-10-10,0 3-2,0 2-2,0-2-9,6 7-23,-6-9-98,0 5-23,2 3-14,2-7-8,3 6-4</inkml:trace>
  <inkml:trace contextRef="#ctx0" brushRef="#br1" timeOffset="3">0-2234 119,'0'-34'131,"0"16"-12,0 18-52,0-41-9,0 24-11,0-12-15,2 3-14,-2-3-9,4 1-15,4 2-74,5 6-46,-13-17-6,0 18-10</inkml:trace>
  <inkml:trace contextRef="#ctx0" brushRef="#br1" timeOffset="4">-7-2857 133,'-10'-35'131,"10"35"-8,0-32-54,-2 3-22,2 4-19,0-5-9,0 3-13,2-1-7,2 2-45,-4-7-75,0 33-5,0-42-7,0 42 4</inkml:trace>
  <inkml:trace contextRef="#ctx0" brushRef="#br1" timeOffset="5">-61-3513 223,'0'0'146,"0"0"-36,-24 0-28,24 0-23,0 0-16,-15 17-17,15-17-8,-22 24-7,5-11 1,3 9-5,-2-5 2,3 10-6,-6-7 0,4 3-5,2 3 2,0-6 1,0 3-1,5-2 1,-4-1-2,5-1 2,1 1-2,6-20 1,-7 24-1,7-24 1,-2 18 0,2-18 0,0 0 0,0 0 0,0 0 1,6-9-1,-6 9 2,15-30-2,-6 15 2,1-1-2,0-4 1,1 1-1,-1 4 1,2-6-1,1 3 1,-13 18-1,22-30 1,-22 30-1,24-32 1,-24 32 2,20-29-2,-20 29 4,16-22-3,-16 22 2,18-20-1,-18 20 4,13-17-1,-13 17 0,0 0 3,15-12 0,-15 12-5,0 0 7,7-19-6,-7 19 5,0 0-6,0 0 5,19-26-7,-19 26 3,0 0 2,0 0-2,0 0 0,0 0-1,0 0 1,17-8-1,-17 8 0,0 0 0,0 0 0,0 0-1,17 12 0,-17-12 0,16 9 0,-16-9 0,24 19 4,-24-19-7,29 21 7,-29-21-8,33 28 8,-19-13-8,-14-15 7,28 33-7,-28-33 1,31 30 1,-31-30-1,28 25 1,-28-25-1,28 28 1,-28-28 0,32 29 0,-32-29-2,27 32 3,-27-32-2,20 28 0,-20-28 0,15 28 1,-15-28-1,12 19 0,-12-19 1,0 0-1,9 17 1,-9-17 0,0 0 1,0 0-1,0 0-3,0 0-9,0 0-139,0 0-13,0 0-13,0 0-13,-15 7-12</inkml:trace>
  <inkml:trace contextRef="#ctx0" brushRef="#br1" timeOffset="6">-7-3337 164,'0'0'146,"0"-22"-17,-6 2-43,6 20-23,0-28-23,0 28-11,2-26-14,-2 26-6,11-15-21,-11 15-79,0-26-47,0 26-9,0-22 0</inkml:trace>
  <inkml:trace contextRef="#ctx0" brushRef="#br1" timeOffset="7">183-3844 466,'0'0'153,"0"0"-4,-14 0-143,14 0-5,0 0-1,0 0 0,0 0-1,0 0-4,0 0-17,0 0-59,0 0-68,0 0-14,0 0-6,14-11-5</inkml:trace>
  <inkml:trace contextRef="#ctx0" brushRef="#br2" timeOffset="8">690-7169 69,'0'0'103,"0"0"-6,0 0-16,0 0-17,0 0 1,0 0-5,0 0-7,3 16-12,-3-16-3,0 0-10,-5 21 0,5-4-2,0-17-9,-8 24-10,8-24 2,-5 34 0,-1-13-3,6 3 1,-1-1-3,1 5 1,0-1-2,1 2 0,5-2-2,3 1 2,3-1-2,2-4 2,3 0-3,5 0 3,-2-5-2,2-1 1,3-3 0,-1-3 0,1-6-1,1 2 1,-4-7 0,3 0 0,-3-12 0,3 0-1,-4-10 2,-3 3-2,4-9 2,-6 1-3,2-1 3,-4 1-3,0-1 2,-6 0-2,1 1 2,0 5-2,-2-4 1,-5 10-1,2-1 2,-4 17-2,2-28 0,-2 28 1,0 0 1,0-14-1,0 14 0,0 0 0,-15-4-1,15 4 2,0 0-2,0 0 2,0 0-2,-18 14 1,18-14 1,-3 20 0,3-20 0,-10 25 1,7-8-1,-3 3 1,0 3-2,5 4 2,-5 5-3,5 3 2,-5 9-3,6 2 2,-6 5-3,4 4 4,-4 4-5,2-1 5,1-2-5,-4 2 5,-4-1 1,0-4-3,0-1 3,-3-1-3,0-3 4,-6-2-5,-2-4 6,-3-1-6,-2-5 1,-6-8 2,-1 0-2,-7-8 1,-4-2 0,4-8 0,2-3 0,2-7 0,3 0 1,7-7-1,7-7 1,7-3-2,8-8 2,5 2-2,12-2 2,10-5-3,12-1 2,11-7 2,8 0-7,8 2 6,6-6-6,-3 1 4,8 5-13,-11-13-35,6 16-109,-13-2-9,0 4-8,-6 3-20</inkml:trace>
  <inkml:trace contextRef="#ctx0" brushRef="#br1" timeOffset="9">-13-817 74,'-8'-27'141,"8"27"-3,0-24-45,-1-3-18,1 27-18,0-44-15,0 26-14,0-10-8,0 4-9,1 2-11,-1-10-37,12 3-92,-5 7-12,-7-10-6,2 11-6</inkml:trace>
  <inkml:trace contextRef="#ctx0" brushRef="#br1" timeOffset="10">-2-228 61,'0'0'125,"0"0"-12,0 0-22,-7-22-4,7 22-15,-6-21-12,6 21-12,0-27-5,0 27-8,0-28-8,0 28-9,9-28-3,-9 28-7,10-33-2,-2 12-3,-7 7-3,-1-12-11,0 26-85,19-22-51,-19 3-15,0 4-5,0-5-4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8:17:04.30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3574 6220 182,'0'0'159,"0"0"4,0-19-58,0 19-19,0 0-18,0 0-17,0 0-15,0 12-7,0-12-6,-22 18-5,3-7-5,1 16-1,-10-3-4,2 7 1,-5 0-5,-3 4-2,-8 6 4,3 1-3,-3-5 3,0 4-5,1 0 5,5 0-6,-3-6 5,7-7-3,5-7-2,5 0 1,6-8-3,16-13-2,-19 19-13,0-19-145,19 0-11,0 0-7,-6-19-18,6 19-8</inkml:trace>
  <inkml:trace contextRef="#ctx0" brushRef="#br0" timeOffset="1">3252 6152 223,'0'0'163,"0"0"-34,-22-15-24,22 15-16,0 0-19,0 0-17,0 0-16,0 0-9,0 0-7,0 0-4,-9 11-4,9-11-2,0 28-4,8-7 0,-1 2-2,5 3 0,-2 2-2,9 1 2,-6 5-3,8-5 1,1 3 2,3 1-6,0 2 6,-2-5-5,3 1 4,-3-3-5,2 2 5,-3-9-5,-3 0 2,0-2 1,-19-19-2,28 22 2,-28-22-1,19 13 1,-19-13-1,0 0 0,0 0-1,0 0 0,0 0-5,0 0-8,0 0-24,0 0-129,0 0-11,-7-8-6,7 8-19,-4-22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8:17:04.3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2-1812 74,'0'0'149,"0"0"6,0-20-61,0 20 3,0 0-17,0 0-13,0 0-21,0 0-10,-7-21-7,7 21-7,0 0-2,0 0-3,-20-17-3,20 17-4,-16-7 0,16 7-1,-20-17-2,20 17 0,-27-10-1,27 10-1,-26-11 1,26 11-1,-28-12 0,28 12-1,-31-12 1,31 12-1,-34-10 0,34 10 0,-29-6-2,10 1 0,-1-1 1,4 4-2,-3 0 1,1-5-2,-4 7 1,2-5 0,-2 5 0,3 0 1,-6-1-1,3 1 0,1-4 0,-4 1 0,4 3 1,-1-1-1,2 1 1,-4 0-1,1-3 1,-4 3 0,1 0 1,-1 0-3,1 0 0,-2 0 0,0 3 0,0-2 0,-3 6 0,3-6 0,0 4 0,0 4 0,2-1 0,-1-1 0,2 1 0,3 2 0,2-2 0,-1 0 0,1 0 0,-5 6 0,4-4 0,0 0 0,1 1 0,-1 2 0,1-4 0,0 4 0,1 3 0,3-9 0,-3 6 0,19-13 0,-28 24 0,28-24 0,-34 23 0,34-23 0,-26 19 0,7-8 0,4 0 0,-4-2 0,4 2 0,15-11 0,-32 20 0,32-20 0,-28 10 0,28-10 0,-27 14 0,27-14 0,-20 14 0,20-14 0,-21 13 0,21-13 0,-15 13 0,15-13 0,0 0 0,-25 15 0,25-15 0,0 0 0,-19 11 0,19-11 0,0 0 0,0 0 0,0 0 0,0 0-7,0 0-19,0 0-147,0 0 1,0 0-18,11-18-8,-10 2-16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8:17:04.30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-1472-1856 251,'0'0'166,"9"-17"-28,-9 17-51,0 0-11,18 3-16,-18-3-21,0 0-13,0 0-4,0 0-5,0 0-3,-6 17-3,6-17-2,-12 21-2,12-21-1,-16 24 0,16-24-4,-24 35 2,14-15-3,0 1 2,0-4-2,4 0 1,-6 4-2,5-7 0,7-14 0,-14 24 2,14-24-4,-9 16 4,9-16-2,0 0 1,0 0 0,0 0 0,0 20-1,0-20 1,0 0 1,0 0-1,14 8 0,-14-8-1,0 0 2,16 11-1,-16-11 0,0 0 0,18 7 1,-18-7 0,0 0 0,22 10 0,-22-10 0,22 5 1,-5-5 0,2 2-3,2 1 2,3 1-3,1-1 8,1 0-8,0 4 6,2 0-7,-1 0 7,-5-1-4,3 2 5,-4-7-6,-1 5 0,-5-3 1,-15-3 0,20 3 1,-20-3-1,0 0-2,0 0-8,0 0-42,-19-6-121,3 0-1,-3 5-18,-2-6-8,21 7-11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8:17:04.23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1522 390 135,'0'0'150,"0"0"9,0 0-67,32 0-3,-32 0-22,24-3-17,-24 3-29,32-11-3,-13 5-8,3 5-9,9 1-38,-10 0-108,1 0 0,10 0-22,-10-7 2</inkml:trace>
  <inkml:trace contextRef="#ctx0" brushRef="#br0" timeOffset="1">663 54 112,'0'0'99,"21"-5"-6,-21 5-8,0 0-9,0 0-13,22 0-2,-22 0-6,0 0-5,0 0-7,0 0-6,-13-9-7,13 9-8,0 0-5,-17 9-3,17-9-3,-26 7 0,8 0-2,18-7-1,-29 14-2,29-14-1,-35 23-1,16-6 0,-2-9-2,-2 8 0,-1 2-1,-2-4 0,-2 0-1,0 0 1,1-1-1,-5 1 0,3 0 0,2-1-1,-4-6 2,8 7-1,-2-4 0,3 1 0,1-5 0,-1 7 1,4-5-1,-1-1 1,19-7-1,-28 13 1,28-13 0,-20 4 1,20-4-1,0 0 1,0 0 0,0 0 0,0 0 1,0 0-1,0 0 0,0 0 0,0 0 0,0 0 1,0 0-1,15 10 0,-15-10-1,26 4 2,-26-4-3,28 11 2,-12-4-1,6-1-1,-1 2 1,-1-1 0,1 6 5,1 1-8,3 0 8,-3 0-8,3 0 8,-4 0-8,1-1 7,-2 0-6,5-5 1,-6-1 0,2 1 1,0-3-1,-1 3 0,-2-2 0,-1 7 0,-17-13 0,33 17 0,-33-17 1,26 22-2,-26-22 2,21 19-1,-21-19 0,18 15 1,-18-15 0,0 0 0,23 14-1,-23-14 2,0 0-2,0 0 2,0 0-1,0 0-1,0 0 1,0 0 0,0 0 0,0 0-1,0 0 0,0 0 0,0 0 1,0 0-1,0 0-1,0 0 2,0 0-2,0 0 2,0 0-2,0 0 0,0 0-5,16 0-23,-25 0-132,9 0-13,0 0-7,-22 0-19,22 0-3</inkml:trace>
  <inkml:trace contextRef="#ctx0" brushRef="#br0" timeOffset="1.0001">184 427 161,'0'0'135,"0"0"-11,0 0-13,0 0-6,0 0-45,21 0-8,-21 0-16,19-14-5,-19 14-14,34-16-3,-12 3-9,10 5 1,-4 1-1,10-2-2,-8 0-1,4 4-3,-5 0-2,0 4-8,5 7-36,-34-6-108,40 0 3,-19 5-22,-1-1 1</inkml:trace>
  <inkml:trace contextRef="#ctx0" brushRef="#br0" timeOffset="2.0001">900 376 173,'0'0'152,"0"0"3,7-14-59,12 14-9,-19 0-30,23-6-18,-23 6-19,33-10-3,-14 4-6,8 6-5,-1 0-5,-2-8-13,20 15-81,-16-7-59,1 0 0,4 0-21,-7 0 4</inkml:trace>
  <inkml:trace contextRef="#ctx0" brushRef="#br0" timeOffset="3.0001">2158 365 318,'0'0'158,"40"-24"-48,-5 24-44,-35 0-18,46-9-15,-27 3-20,9 1-19,1 10-79,-2 1-60,-9-6-2,4 1-19,-22-1 8</inkml:trace>
  <inkml:trace contextRef="#ctx0" brushRef="#br0" timeOffset="4.0001">2778 391 213,'33'0'133,"-33"0"-2,30-7-95,-4 7-109,-26 0-33,53-7-25,-33-5-2</inkml:trace>
  <inkml:trace contextRef="#ctx0" brushRef="#br0" timeOffset="5.0001">3383 420 115,'0'0'134,"24"10"-7,-24-10-88,0 0-112,48 0-25,-42-17-13,31 17-21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8:18:32.83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5CDD55B-5A44-4659-8503-E0D13C9E877C}" emma:medium="tactile" emma:mode="ink">
          <msink:context xmlns:msink="http://schemas.microsoft.com/ink/2010/main" type="inkDrawing" rotatedBoundingBox="4627,10378 9539,13853 9060,14530 4147,11055" semanticType="callout" shapeName="Other">
            <msink:sourceLink direction="to" ref="{8E19EDAA-A2A1-45F8-B371-0F8746EE7FD2}"/>
            <msink:sourceLink direction="from" ref="{0E66EA1C-2090-4003-A93D-9CF2B583E94A}"/>
          </msink:context>
        </emma:interpretation>
      </emma:emma>
    </inkml:annotationXML>
    <inkml:trace contextRef="#ctx0" brushRef="#br0">0 0 83,'0'0'97,"12"14"2,-12-14-5,19 12-4,-19-12-13,16 7-11,-16-7-12,0 0-10,0 0-12,0 0-8,0 0-4,0 0-4,11-11-3,-11 11-2,0 0-1,0 0-1,0 0 1,0 0 0,0 0-2,0 0 1,0 0-2,0 0-2,0 0-1,0 0-1,14-11-1,-14 11-1,20 4 1,-20-4-1,29 28-1,-4-8 2,1 5-2,2 3 1,5 7-1,4 1 1,1-3-2,1 6 2,4-3-3,3 0 3,4 0-3,3 4 3,1-7 3,5 9-5,1-5 5,2 4-6,0 1 6,5 3-6,0-4 7,-4 6-7,3-2 0,0 2 3,2 2-3,-1 3 3,7 3-3,-3 3 3,2-6-4,1 6 4,-1-3-4,-2-5 5,-5 0-6,0-6 6,-3-3-5,-2-2 5,-2 2 1,-5-3-5,0 4 5,2-2-6,-1-3 6,2 5-6,-3 4 6,1 2-6,5-5 0,0 7 3,4 1-3,-3 4 4,4-4-3,-9 3 3,3-4-4,-9-2 4,1 0-3,-2-7 2,-2-2-2,0-3 3,6-3-4,-5 3 4,8 5 2,3-5-6,3 4 6,3-5-7,-4 0 8,1-2-7,-2-2 6,-1-3-7,-4-4 3,-5 4 1,-3-2-2,-2 2 3,4 5-4,-2 4 2,-1 4-2,-1 1 3,-2 1-4,-2-1 3,0-3-3,-3-5 4,-2-1-3,-2-7 3,1-2-2,-1-3 2,-1-1-1,6-6 2,-5 8-3,-1-3 2,1-2-1,-6 1 1,0 2-1,-1-3 1,-2 1-1,-5-4 2,1-5-2,-7 2 2,6-4-1,-6-3 0,-14-4 0,27 11 0,-27-11-1,22 6 2,-22-6-2,17 3 1,-17-3 0,0 0 0,0 0 0,0 0 0,0 0 0,0 0 0,0 0-1,0 0 0,0 0 1,0 0-1,0 0 0,0-9 1,0 9 0,0 0 0,0 0 0,-22-18 0,22 18 0,0 0 0,-17-23 1,17 23-1,0 0-1,-14-22-11,14 22-127,0 0-18,0 0-4,0 0-24,0 0 5</inkml:trace>
    <inkml:trace contextRef="#ctx0" brushRef="#br0" timeOffset="13">4623 2784 63,'0'0'121,"0"0"-19,1-10-15,-1 10-15,0-18-8,0 18-13,-3-21-8,3 21-9,-4-16-5,4 16-8,0 0-1,0 0-5,0 0-3,0 0-2,0 0 1,0 0-2,0 0 1,0 0-1,0 0 0,4 16-1,-4-16-1,18 36 0,-8-14-3,5 2 1,-2 6-3,3 3 2,2 6-4,-3 5 4,4 0-4,1 4 3,-3 0-3,2 0 3,-3-4-4,0 1 4,-3-10-2,1-1 2,-3-5-3,-2-1 3,-2-4-2,2-5 2,-3-2-2,-6-17 2,12 24-2,-12-24 2,0 0-2,4 17 4,-4-17 0,0 0 0,0 0 1,0 0-1,0 0 1,0 0-1,0 0 0,0 0-2,0 0-1,0 0-1,0 0 0,0 0-1,0 0 0,0 0 1,0 0-1,0 0 0,0 0 1,0 0-1,0 0 1,0 0 0,-13 14 0,13-14 0,-19 0 1,19 0-1,-28 0 1,10 0 0,-2 0 0,-1 0-1,-5 0 1,1-5-1,-5 4 1,1-4-1,-5-2 1,0 6-1,-4-8 0,0 4 0,1-3 0,-3 3 0,2-1 1,1 3-2,3-4 1,2 0 0,4 2 0,2 3 0,5-1 0,1 0-1,20 3 1,-28-5 0,28 5 0,-18-2 0,18 2 0,0 0 1,0 0-1,0 0 1,0 0-1,0 0 1,0 0-1,0 0-1,0 0-3,0 0-8,-2 13-63,2-13-91,0 0 1,0 0-24,0 24-11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8:18:32.849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5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4-07-18T18:45:56.791"/>
    </inkml:context>
    <inkml:brush xml:id="br3">
      <inkml:brushProperty name="width" value="0.15875" units="cm"/>
      <inkml:brushProperty name="height" value="0.15875" units="cm"/>
      <inkml:brushProperty name="color" value="#3165BB"/>
      <inkml:brushProperty name="fitToCurve" value="1"/>
    </inkml:brush>
    <inkml:brush xml:id="br4">
      <inkml:brushProperty name="width" value="0.15875" units="cm"/>
      <inkml:brushProperty name="height" value="0.15875" units="cm"/>
      <inkml:brushProperty name="color" value="#0070C0"/>
      <inkml:brushProperty name="fitToCurve" value="1"/>
    </inkml:brush>
    <inkml:brush xml:id="br5">
      <inkml:brushProperty name="width" value="0.15875" units="cm"/>
      <inkml:brushProperty name="height" value="0.15875" units="cm"/>
      <inkml:brushProperty name="color" value="#ED1C24"/>
      <inkml:brushProperty name="fitToCurve" value="1"/>
    </inkml:brush>
    <inkml:brush xml:id="br6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87D029F-F273-4FAA-A905-738C81404E85}" emma:medium="tactile" emma:mode="ink">
          <msink:context xmlns:msink="http://schemas.microsoft.com/ink/2010/main" type="writingRegion" rotatedBoundingBox="4038,5653 20642,4300 21256,11831 4651,13184"/>
        </emma:interpretation>
      </emma:emma>
    </inkml:annotationXML>
    <inkml:traceGroup>
      <inkml:annotationXML>
        <emma:emma xmlns:emma="http://www.w3.org/2003/04/emma" version="1.0">
          <emma:interpretation id="{C0CEB62A-7636-449F-8CEB-E2BCEEACD43A}" emma:medium="tactile" emma:mode="ink">
            <msink:context xmlns:msink="http://schemas.microsoft.com/ink/2010/main" type="paragraph" rotatedBoundingBox="4765,5396 15397,6375 15237,8116 4605,71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0264EB-7C95-4062-850F-6891B0989C9E}" emma:medium="tactile" emma:mode="ink">
              <msink:context xmlns:msink="http://schemas.microsoft.com/ink/2010/main" type="line" rotatedBoundingBox="4765,5396 15397,6375 15237,8116 4605,7137"/>
            </emma:interpretation>
          </emma:emma>
        </inkml:annotationXML>
        <inkml:traceGroup>
          <inkml:annotationXML>
            <emma:emma xmlns:emma="http://www.w3.org/2003/04/emma" version="1.0">
              <emma:interpretation id="{66CEA6D3-2D2D-4AAB-A269-996BD13DD503}" emma:medium="tactile" emma:mode="ink">
                <msink:context xmlns:msink="http://schemas.microsoft.com/ink/2010/main" type="inkWord" rotatedBoundingBox="4513,6825 4806,5587 5480,5747 5187,6984"/>
              </emma:interpretation>
            </emma:emma>
          </inkml:annotationXML>
          <inkml:trace contextRef="#ctx0" brushRef="#br0">4565-7476 69,'0'0'103,"0"0"-6,0 0-16,0 0-17,0 0 1,0 0-5,0 0-7,3 16-12,-3-16-3,0 0-10,-4 21 0,4-4-2,0-17-9,-9 24-10,9-24 2,-5 34 0,-1-13-3,6 3 1,-1-1-3,1 5 1,0-1-2,1 2 0,5-2-2,3 1 2,3-1-2,3-4 2,1 0-3,6 0 3,-1-5-2,1-1 1,3-3 0,-2-3 0,2-6-1,2 2 1,-5-7 0,3 0 0,-3-12 0,3 0-1,-5-10 2,-2 3-2,4-9 2,-6 1-3,2-1 3,-3 1-3,-2-1 2,-4 0-2,0 1 2,0 5-2,-2-4 1,-6 10-1,4-1 2,-5 17-2,1-28 0,-1 28 1,0 0 1,0-14-1,0 14 0,0 0 0,-14-4-1,14 4 2,0 0-2,0 0 2,0 0-2,-18 14 1,18-14 1,-3 20 0,3-20 0,-10 25 1,7-8-1,-3 3 1,0 3-2,4 4 2,-3 5-3,3 3 2,-4 9-3,6 2 2,-6 5-3,5 4 4,-5 4-5,2-1 5,1-2-5,-5 2 5,-2-1 1,-2-4-3,2-1 3,-5-1-3,2-3 4,-8-2-5,-1-4 6,-3-1-6,-1-5 1,-8-8 2,0 0-2,-7-8 1,-3-2 0,2-8 0,3-3 0,2-7 0,3 0 1,8-7-1,5-7 1,8-3-2,8-8 2,5 2-2,12-2 2,10-5-3,12-1 2,12-7 2,7 0-7,7 2 6,8-6-6,-5 1 4,9 5-13,-10-13-35,4 16-109,-11-2-9,-1 4-8,-7 3-20</inkml:trace>
        </inkml:traceGroup>
        <inkml:traceGroup>
          <inkml:annotationXML>
            <emma:emma xmlns:emma="http://www.w3.org/2003/04/emma" version="1.0">
              <emma:interpretation id="{21303382-AE53-445F-8634-5A555B3CBE4E}" emma:medium="tactile" emma:mode="ink">
                <msink:context xmlns:msink="http://schemas.microsoft.com/ink/2010/main" type="inkWord" rotatedBoundingBox="470,-1742 16503,2442 12677,17104 -3355,12920"/>
              </emma:interpretation>
            </emma:emma>
          </inkml:annotationXML>
          <inkml:trace contextRef="#ctx0" brushRef="#br1" timeOffset="11">11027-6476 209,'0'0'151,"12"-6"4,-12 6-80,0 0-17,0 10-9,0-10 0,0 24-13,0-24-15,-10 42-3,1-16-6,7 10-1,-8-2-5,4 11 2,-3 0-5,1-2 2,-4-2-4,5 0 3,-1-1-4,2-5 2,0-8-1,3-5 1,3-22-2,-4 33 2,4-33-6,0 0-12,0 20-99,0-20-40,0 0-7,0-20-16,-6-1-3</inkml:trace>
          <inkml:trace contextRef="#ctx0" brushRef="#br1" timeOffset="12">10583-6413 81,'0'0'144,"13"-21"-4,7 7-47,-1 8-31,-13-15-5,16 20-6,-15-23-4,19 16-15,-17-14-10,16 5-3,-10-3-5,11 2 1,-5-9-12,5 7 7,-3-2-11,2 3 7,-3-3-7,3 8 7,-14-7-1,8 10 6,-19 11 4,17-20 0,-17 20 1,0 0-2,8-23 0,-8 23-4,0 0-2,27-7-3,-27 7 0,23 0-1,-23 0 1,23 20 0,-23-20-1,22 21 1,-22-21 0,19 35-1,-19-35-1,19 33-3,-10-11 8,4 1-9,-3-3 8,1 5-8,0-4 7,1 1-7,-3-3 6,-9-19-2,19 30-3,-19-30 2,15 20-2,-15-20 1,0 0-1,14 13-2,-14-13-12,0 0-114,0 0-41,0 0-6,0 0-20,-14-1-7</inkml:trace>
          <inkml:trace contextRef="#ctx0" brushRef="#br2" timeOffset="13">11599-6121 163,'0'0'149,"0"0"0,-25-23-76,25 23-12,0 0-6,0 0-1,0 0-10,0 0-10,0 0-8,0 0-5,0 0-3,22 0-1,-22 0-3,34-1-3,-7-3-3,10 4-1,1-9-2,7 9-2,2-4-1,0 2 0,2 2-1,-3 0 0,-5 0-1,-3 0 0,-4 0 0,-3 0 1,-2 0-1,-5 0-1,-1 0 2,-5 2-1,-18-2 0,26 0 0,-26 0 1,18 0-1,-18 0 1,0 0-1,19 4 0,-19-4 0,0 0 1,16 0-2,-16 0 0,0 0-1,0 0-3,0 0-11,25 13-64,-25-13-79,0 0-7,0 0-13,-13 0-9</inkml:trace>
          <inkml:trace contextRef="#ctx0" brushRef="#br2" timeOffset="14">11889-6435 96,'0'0'128,"0"0"-12,0-19-9,0 19-16,0 0-10,0 0-15,0-26-11,0 26-11,0 0-10,0 0-9,0 0-8,0 0-4,0 0-3,0 16-2,0-16-1,-3 25 0,3-25-2,-3 40 2,0-17-4,2 9 2,-1-3-2,1 11 1,-4-5-2,5 6 2,-5 0-3,5 1 2,-2-1-2,2 1 3,0-2-5,0-3 4,0-2-4,0 2 4,0-8-4,0 5 3,0-10-2,0 1 1,0-5-1,0-4 2,0-16-1,-4 25 1,4-25-1,0 0 2,0 0-1,-5 17 0,5-17 0,0 0-1,0 0 1,0 0-1,0 0 0,-19-10-3,19 10-15,-19-19-142,19 19-4,-9-19-20,9 19-7,-23-30-17</inkml:trace>
          <inkml:trace contextRef="#ctx0" brushRef="#br1" timeOffset="1">7290-7039 208,'0'-13'158,"0"13"-16,15 0-52,-15-15-22,10 15-11,-10 0-16,23-3-11,-23 3-11,47-11-8,-13 3-3,12 3-4,7-4 1,7 1-2,7-3 0,3 5-2,5-5 0,5 4 0,-8-4-1,-1 5 1,-7-7 0,-5 9 0,-6-6-1,-12 4-2,-2 3-4,-17-6-16,10 9-107,-32 0-23,0 0-13,0 0-12,0 0-2</inkml:trace>
          <inkml:trace contextRef="#ctx1" brushRef="#br3">8206-6643 16 0,'3'-9'8'0,"-6"12"-4"0,3-3 8 15,3-7-11-15,-3 7 0 16,0-6 0-16,-3 6 1 16,-1-3-3-16,-3-4 1 15,0 7 1-15,-1-3 1 16,-2-3-2-16,-5 2 1 16,1-2 0-16,-8 3 0 15,-3 0-1-15,3-1 1 0,-3 1-1 16,-1 3 1-16,-3 3-1 15,0 1 0-15,-3 2 0 16,-1 0 0-16,1 4 0 16,3 6 0-16,3 0 0 15,1 0 0-15,-4-3-1 16,0 3 1-16,-3 4-1 16,-4 2 1-16,3 7-1 15,0 0 1-15,1-7-1 16,7 7 1-16,-1 7 0 15,5 6 0-15,2-7-1 16,5 3 1-16,-1 1-1 16,5 3 1-16,-1 0-1 15,0-7 1-15,4-6-1 16,-1 3 1-16,5 0-1 16,3 0 1-16,3-3 0 15,5 0 0-15,3 0 0 0,3-6 0 16,11-1 1-16,8 1 0 15,3-7 0-15,0 3 1 16,0 4-1-16,-10-4 0 16,-1-3 0-16,0 0 0 15,1-3 0-15,-1-3 0 16,0-1 1-16,4-2 0 16,0-7 0-16,-7 0 1 15,0 0-4-15,-4-4 0 16,-4 4-6-16,-3 4 0 0</inkml:trace>
          <inkml:trace contextRef="#ctx0" brushRef="#br1" timeOffset="4">8142-7296 306,'0'0'160,"-7"-18"-5,7 18-95,0 0-13,11 0-8,-11 0-2,17-9-11,-17 9-8,29 0-7,-11 0-3,7 0-2,3 5-2,4-1-1,-2-1 0,2 0-1,0 4-2,-4 0 1,-1 0 0,-5 3 1,-22-10-1,26 22 1,-26-22 0,11 23 2,-11-23-1,0 33 1,-11-14-1,0-2 0,-3 5-1,0-3 0,-1 0-1,2 3 0,-1-4-4,14-18-5,-19 41-27,2-26-122,12 3-3,5-18-16,-4 26-10,4-26-6</inkml:trace>
          <inkml:trace contextRef="#ctx0" brushRef="#br1" timeOffset="5">8378-6343 258,'0'0'155,"0"0"-2,0 0-92,0 0-10,32-5-6,-23-11-10,19 16-13,-8-8-8,11 4-6,-6 0-2,0 0-3,6 4-2,-9-2-10,15 10-65,-7-6-69,-11-2-15,-3 4-8,-16-4-10</inkml:trace>
          <inkml:trace contextRef="#ctx0" brushRef="#br1" timeOffset="6">8422-6104 241,'0'0'156,"0"0"-1,0 0-85,9 0-14,-7-19-9,29 19-5,-31 0-12,49-13-11,-23 0-8,7 4-11,4 9-26,-12 0-121,7-6-5,-1 1-15,0-3-9</inkml:trace>
          <inkml:trace contextRef="#ctx1" brushRef="#br3" timeOffset="2163.0006">9993-6669 16 0,'-4'0'8'0,"0"0"-4"0,4 0 9 16,0 0-11-16,0 0 0 16,0-6 0-16,0 3 0 15,0 3-3-15,-3-3 0 16,3 3 3-16,-4 0 0 16,0 3-2-16,1-3 1 15,-4-3 0-15,-4 3 0 16,-4 0-1-16,1 0 1 15,-4 3-1-15,-4 0 0 0,0-3 0 16,-3 3 1-16,0 0-1 16,-1 1 1-16,1 2-1 15,0 1 0-15,-1-1 0 16,-3 4 0-16,1-1 0 16,-9 7 0-16,8-9 0 15,0 2 0-15,1 4 0 16,-1 3 1-16,7 7-2 15,7-1 1-15,-6 1 0 16,3-1 0-16,0 1 0 16,3 3 0-16,-3 6 0 15,0 0 0-15,3 3 0 16,5 1 0-16,-1-4 0 16,-4 3 0-16,4-3 0 15,1 0 0-15,-1 4 0 16,0-14 0-16,0 1-1 15,4 3 1-15,0-1 0 0,-1 1 1 16,8-3-2-16,0-1 1 16,0 4 0-16,8-7 0 15,-1 0 0-15,0 1 0 16,0-7 0-16,4-4 0 16,0 4 0-16,3-3 0 15,1 3 0-15,-1-4 1 16,1 4-1-16,-1-7 1 15,-6 1-1-15,-1-4 0 16,4 0 0-16,-1-3 1 16,1-3-1-16,0 3 1 0,4 0-1 15,-4 0 1-15,3 0 0 16,-3-3 0-16,3 0 0 16,1-1 0-16,-4 1 0 15,3-3 0-15,1 3-1 16,-1-4 0-16,4 4 0 15,0 0 1-15,0-4-1 16,0 4 1-16,-3-3-1 16,3 2 0-16,-4-2 0 15,1 3 1-15,-4-4-1 16,0 4 1-16,-1 0-1 16,-2 0 0-16,-1 0 0 15,0-1 1-15,-7 4-1 16,0 0 1-16,4-3 0 15,-4 3 1-15,0 0-4 16,0 0 0-16,-4 3-7 0,-7-3 0 16</inkml:trace>
          <inkml:trace contextRef="#ctx0" brushRef="#br1" timeOffset="10">9985-5412 217,'0'0'148,"12"-34"-9,-8 10-78,27 13-16,-16-20-4,20 15-3,-16-15-11,16 7-6,-8-7-11,11 3 4,-8-6-8,8 3 3,-10 1-8,3 3-7,3 12-74,-11-3-65,-11 1-3,-12 17-18,16-28 3</inkml:trace>
          <inkml:trace contextRef="#ctx0" brushRef="#br1" timeOffset="9">10114-5921 368,'0'0'154,"0"0"-3,0 0-109,0 0-8,0 0-2,25 20-1,-25-20-10,22 35-3,-14-21-5,11 17 0,-12-7-3,11 7 2,-8-1 2,8 5-9,-2-2 4,5-1-6,-4-4 5,4 0-8,-5-5 7,3 2-7,-19-25 0,28 24 2,-28-24-5,12 19-6,-5-4-21,-15-11-126,8-4-9,0 0-9,-25 9-17,8-9-1</inkml:trace>
          <inkml:trace contextRef="#ctx0" brushRef="#br1" timeOffset="17">13885-5903 307,'0'0'159,"0"0"-13,0 7-89,-9-7-14,9 21-7,0-21-4,0 33-5,0-33-10,-1 41-3,1-20-4,1 0-1,6 0-3,7-6 0,-14-15-3,32 26 1,-14-23-3,5-3 1,-1 0-1,3-7 1,-1-3-1,-1-2-1,-2-1 1,-2 4-1,-19 9 1,26-15 0,-26 15 0,0 0 0,17-4 0,-17 4 1,0 0-1,0 22 2,0-3 5,0 10-6,0-1 6,0 10-6,-5-4 7,2 8-6,-6-1 5,-2 7-5,-7-7-1,0 4 2,-7-11-1,-6 7 2,-4-8-2,-5-3 3,-1-6-1,-1-7 0,-4-11-2,5-5 2,-2-1-2,6-7-1,4-7-1,3-7-5,11 8-8,-6-18-21,25 31-123,0-31-11,0 31-12,9-28-13,9 14-8</inkml:trace>
          <inkml:trace contextRef="#ctx0" brushRef="#br1" timeOffset="18">14820-6169 234,'0'0'163,"-19"-13"-4,19 13-58,0 0-31,0 0-18,9 9-9,-9-9-13,4 29-8,-4-8-5,9 16 1,-6-4-7,6 12 2,-8-4-6,7 10 1,-5-1-4,0 2-3,-2-2 5,2 5-5,-3-2 4,0-4-5,-6 1 4,-6 3-4,-4-5 4,-7-4 0,-5-2-4,-2-8 2,-4-6-1,-2-3 2,-1-9-2,2-9 1,-2-7 0,3 0-1,5-9 0,-2-10-3,4 2-2,2-7-8,25 24-28,-44-36-123,37 17-8,-6-4-8,10 5-18,-2-5-1</inkml:trace>
          <inkml:trace contextRef="#ctx0" brushRef="#br1" timeOffset="19">14497-6293 238,'0'0'167,"0"0"-7,0-41-71,13 41-19,-16-22-11,15 22-15,-12-22-16,14 8-11,-2-6-4,7 2-5,-3-6-2,5 3-2,0-4-1,2 2 2,-2-3-3,1-1 2,-2 4-8,0 1 8,-1-2-5,0 6 7,-6-1-5,-13 19 4,22-26-2,-22 26 5,0 0 1,19-14-2,-19 14 0,0 0-2,0 0 0,0 0-1,22 5-1,-22-5-4,21 30 8,-8-10-6,5 2 6,-1 6-6,1 4 5,3 3-6,-2-2 5,1 0-1,-4 3-4,4 0 2,-6-2-2,0 0 2,-1-6-2,-3-5 1,-1 1-1,-9-24 2,15 28-3,-15-28-4,13 22-23,-13-22-139,0 0-7,-19 0-10,19 0-18</inkml:trace>
          <inkml:trace contextRef="#ctx1" brushRef="#br4" timeOffset="32519.502">13548-6720 13 0,'0'0'6'0,"7"-10"1"15,-7 10 7-15,0 0-12 16,0 0 0-16,0 0 2 15,0 0 0-15,0 0-5 16,0 0 1-16,0 0 3 0,0 0 1 16,0 0-2-16,0 0 1 15,0 0-1-15,0-3 1 16,-3 3-2-16,-1 0 1 16,0 0-2-16,1 3 1 15,3 1-1-15,-4-4 1 16,4 0-1-16,-3 0 0 15,-1 0 0-15,-3-4 1 16,-4 4-1-16,0 0 0 16,0-3 0-16,-3 3 1 15,-4 0-1-15,-4 3 0 16,0 1 0-16,-3-1 1 0,3 0-1 16,1 3 0-16,2-2 0 15,-2 2 1-15,-1 1-1 16,0 2 0-16,1 4 0 15,-5 3 0-15,1 3 0 16,0-2 0-16,-1-5 0 16,1-5 0-16,0 2-1 15,3 4 1-15,0 3 0 16,8 0 0-16,-1 7 0 16,-3-4 0-16,4 4 0 15,-4-4 0-15,3 0 0 16,1 1 0-16,-4 5 0 15,0 1 0-15,0 3 0 16,3 0 0-16,1-3 0 0,-1-1 0 16,4 4 0-1,-3-3 0-15,3 0 0 0,0-4 0 16,0 1 0-16,0 3 0 16,4-1 0-16,0-5 0 15,0-4-1-15,3 0 1 16,0 3 0-16,4 0 0 15,0 1 0-15,0-1 0 16,4 0 0-16,0 0 0 16,3-3 0-16,4 1 0 15,3-5 0-15,1 1 1 0,-1 0-1 16,1-3 0-16,-1 3-1 16,4 0 1-16,0-1 0 15,0 1 0-15,-3-3 0 16,-4 3 0-16,0-7 0 15,-1 4 0-15,1-4 0 16,4-3 1-16,-1 1-1 16,1-1 0-16,3 0 0 15,0-6 1-15,0-4-1 16,0-2 1-16,4 2-1 16,-4-5 1-16,4 2-1 15,-4 0 1-15,3 1-1 16,-3 2 1-16,0 1-1 15,1-1 1-15,2 1-1 16,-6-1 1-16,-1 1-1 16,1 0 0-16,-1-1 0 15,1 4 1-15,-5-3-1 16,-2-1 0-16,3 4 0 0,-4 0 1 16,-7 3 0-16,0 0 0 15,0 0-2-15,0 0 1 16,0 3-6-16,0 3 1 15,0 1-6-15,0-4 1 16</inkml:trace>
        </inkml:traceGroup>
      </inkml:traceGroup>
    </inkml:traceGroup>
    <inkml:traceGroup>
      <inkml:annotationXML>
        <emma:emma xmlns:emma="http://www.w3.org/2003/04/emma" version="1.0">
          <emma:interpretation id="{8E843890-B2ED-4B10-B2B0-9C70145E7493}" emma:medium="tactile" emma:mode="ink">
            <msink:context xmlns:msink="http://schemas.microsoft.com/ink/2010/main" type="paragraph" rotatedBoundingBox="4394,10028 20998,8675 21256,11831 4651,131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A89448-4E9E-4FBC-B52E-2CAAB2D42E97}" emma:medium="tactile" emma:mode="ink">
              <msink:context xmlns:msink="http://schemas.microsoft.com/ink/2010/main" type="inkBullet" rotatedBoundingBox="4461,10852 4766,10827 4768,10844 4463,10869"/>
            </emma:interpretation>
          </emma:emma>
        </inkml:annotationXML>
        <inkml:trace contextRef="#ctx0" brushRef="#br1" timeOffset="20">4221-2213 129,'0'0'127,"0"0"-25,0 0-13,0 0-19,22 0-11,-22 0-12,0 0-8,18-5-9,-2 5-4,-16 0-6,19 0-5,-19 0-1,19 0-4,-19 0-2,21 0-2,-21 0-1,28 0-2,-9 0-1,0 0-3,2 0-7,-21 0-18,47-4-108,-27 4-11,-4 0-9,5 0-12,-21 0-1</inkml:trace>
      </inkml:traceGroup>
      <inkml:traceGroup>
        <inkml:annotationXML>
          <emma:emma xmlns:emma="http://www.w3.org/2003/04/emma" version="1.0">
            <emma:interpretation id="{1FFE2E10-05A8-4091-A896-44AAA9FA747B}" emma:medium="tactile" emma:mode="ink">
              <msink:context xmlns:msink="http://schemas.microsoft.com/ink/2010/main" type="line" rotatedBoundingBox="4977,9981 20998,8675 21156,10612 5135,11918"/>
            </emma:interpretation>
          </emma:emma>
        </inkml:annotationXML>
        <inkml:traceGroup>
          <inkml:annotationXML>
            <emma:emma xmlns:emma="http://www.w3.org/2003/04/emma" version="1.0">
              <emma:interpretation id="{F5C19DAB-C5FA-4DB0-93F7-1BAF41784DDA}" emma:medium="tactile" emma:mode="ink">
                <msink:context xmlns:msink="http://schemas.microsoft.com/ink/2010/main" type="inkWord" rotatedBoundingBox="5054,10639 9422,10741 9411,11194 5043,11092"/>
              </emma:interpretation>
            </emma:emma>
          </inkml:annotationXML>
          <inkml:trace contextRef="#ctx0" brushRef="#br1" timeOffset="21">6708-2089 306,'38'-9'147,"-19"-1"-6,-4-5-71,17 15-22,-15-8-28,8-3-26,8 9-103,-9 2-29,-5-8-7,8 8-13,-10-8 1</inkml:trace>
          <inkml:trace contextRef="#ctx0" brushRef="#br1" timeOffset="22">7252-2144 363,'0'0'143,"27"-13"-43,1 13-37,-28 0-25,27-9-21,-7 3-18,-20 6-45,25-16-82,-3 16-15,-22 0-5,26 0-11</inkml:trace>
          <inkml:trace contextRef="#ctx0" brushRef="#br1" timeOffset="23">7633-2136 192,'24'0'135,"-24"0"-2,23-10-55,2 10-24,-6 0-43,3 4-122,-3-4-12,17 3-15,-16-3 0</inkml:trace>
          <inkml:trace contextRef="#ctx0" brushRef="#br1" timeOffset="24">8177-2115 215,'0'0'130,"25"0"-28,-7 0-32,1 0-89,13 4-84,-32-4-15,43 0-15,-43 0 1</inkml:trace>
          <inkml:trace contextRef="#ctx0" brushRef="#br1" timeOffset="25">8598-2077 273,'20'0'136,"-20"0"-9,21-12-60,11 12-22,-7 0-24,12 0-15,4 0-11,-3-5-15,14 5-79,-9 5-34,-15-5-4,4 0-15</inkml:trace>
          <inkml:trace contextRef="#ctx0" brushRef="#br1" timeOffset="26">8727-2336 316,'0'0'143,"0"0"-32,0 0-27,0 0-25,0 0-21,0 0-8,0 0 0,18 0-4,-18 0-4,0 0-4,0 0-4,22 5-2,-22-5-4,25 13 0,-25-13-3,34 21 1,-14-14-2,7 7-1,-5 2-1,6-4 0,-2 1-2,-1 4 1,-3-7-1,3 0 1,-4 3-1,0 0 1,-1-4-1,-1 2 2,-3-3-1,2 0 0,-18-8-1,22 7 0,-22-7 1,0 0-1,0 0 0,18 11 1,-18-11-1,0 0 0,0 0 0,0 0 0,0 0 1,0 0-1,0 0 0,0 15 1,0-15-1,0 0 0,0 0 1,-19 15-1,19-15 0,-18 13 1,18-13-2,-25 14 1,7-6 0,-1 3 1,-1-2-1,-4 4 1,-5 0-1,-1 2 1,-2-2 0,0 1 2,2 0-2,1 0 2,-1-5-1,8 3 0,2-5 0,20-7-1,-27 18-7,27-18-26,0 0-119,-22 8-17,22-8-4,0 0-22,0 0-2</inkml:trace>
          <inkml:trace contextRef="#ctx0" brushRef="#br1" timeOffset="27">4808-2208 171,'0'0'147,"20"0"-4,-20 0-46,27-5-17,-27 5-24,21-12-21,-21 12-14,39-10-8,-18 5-3,5 5-8,1 0-10,-5-8-39,6 8-87,4 0-11,-5 0-10,2 8-7</inkml:trace>
          <inkml:trace contextRef="#ctx0" brushRef="#br1" timeOffset="28">5517-2172 332,'0'0'156,"20"0"-13,7 7-67,-27-7-24,34 0-21,-20-7-16,13 7-10,-1 0-11,-5-5-27,20 5-103,-16 0-11,3 1-8,-2 3-12,1 2 2</inkml:trace>
          <inkml:trace contextRef="#ctx0" brushRef="#br1" timeOffset="29">6114-2103 321,'0'0'136,"26"0"-34,-26 0-34,31-2-27,-31 2-35,24-6-102,-24 6-32,38 0-15,-22-7-5,15 7-8</inkml:trace>
        </inkml:traceGroup>
        <inkml:traceGroup>
          <inkml:annotationXML>
            <emma:emma xmlns:emma="http://www.w3.org/2003/04/emma" version="1.0">
              <emma:interpretation id="{99F512EA-4625-4C5F-AE2E-67DC8A7EBE07}" emma:medium="tactile" emma:mode="ink">
                <msink:context xmlns:msink="http://schemas.microsoft.com/ink/2010/main" type="inkWord" rotatedBoundingBox="12118,11232 12598,10579 13090,10942 12609,11594"/>
              </emma:interpretation>
            </emma:emma>
          </inkml:annotationXML>
          <inkml:trace contextRef="#ctx0" brushRef="#br0" timeOffset="30">12612-2281 182,'0'0'159,"0"0"4,0-19-58,0 19-19,0 0-18,0 0-17,0 0-15,0 12-7,0-12-6,-22 18-5,2-7-5,3 16-1,-11-3-4,1 7 1,-3 0-5,-4 4-2,-9 6 4,5 1-3,-5-5 3,2 4-5,0-1 5,4 2-6,-1-8 5,6-6-3,5-7-2,5 1 1,6-9-3,16-13-2,-19 19-13,0-19-145,19 0-11,0 0-7,-6-20-18,6 20-8</inkml:trace>
          <inkml:trace contextRef="#ctx0" brushRef="#br0" timeOffset="31">12290-2349 223,'0'0'163,"0"0"-34,-22-15-24,22 15-16,0 0-19,0 0-17,0 0-16,0 0-9,0 0-7,0 0-4,-9 11-4,9-11-2,0 28-4,7-7 0,1 2-2,3 3 0,0 2-2,8 1 2,-6 5-3,8-5 1,1 3 2,3 1-6,0 2 6,-2-5-5,2 1 4,-1-3-5,1 2 5,-3-10-5,-3 2 2,0-3 1,-19-19-2,28 21 2,-28-21-1,19 14 1,-19-14-1,0 0 0,0 0-1,0 0 0,0 0-5,0 0-8,0 0-24,0 0-129,0 0-11,-8-9-6,8 9-19,-4-21 0</inkml:trace>
        </inkml:traceGroup>
        <inkml:traceGroup>
          <inkml:annotationXML>
            <emma:emma xmlns:emma="http://www.w3.org/2003/04/emma" version="1.0">
              <emma:interpretation id="{40FC4D78-AFB1-45AD-8FBA-332A49C8C4CD}" emma:medium="tactile" emma:mode="ink">
                <msink:context xmlns:msink="http://schemas.microsoft.com/ink/2010/main" type="inkWord" rotatedBoundingBox="17340,9559 21046,9257 21144,10457 17438,10759"/>
              </emma:interpretation>
            </emma:emma>
          </inkml:annotationXML>
          <inkml:trace contextRef="#ctx0" brushRef="#br2" timeOffset="40">17179-3361 124,'0'0'138,"9"-17"-6,-9 17-51,0 0-20,0 0-8,0 0-9,10 31-9,-10-31-9,-5 46-2,-8-22-6,13 13-1,-9-7-6,8 8 3,-8-2 1,9 3-10,-4-8 6,4 4-7,-6-11 8,3-1-8,3-23 11,-3 29-11,3-29 3,0 0 4,0-29-11,0 6 7,9-8-8,7-3 4,0-3-7,5-3 6,4 7-6,3 2 3,1 7 2,3 1-1,1 6 0,-1 4-1,2 4 1,-3 2-1,0 4 1,-3 3 0,-2 0 0,-4 8 2,-3 5 0,-3 2 3,-5 7-2,-2 2 3,-7 0-2,0 4 4,-2-4-3,0 5 2,-4-4 5,1 2-8,-5-8 9,4 7-9,-4-9 7,7 1-9,1-18 8,-6 21-9,6-21 2,0 0-1,0 0-1,0 0-2,0 0-5,10-6-15,17 6-140,-23-18-4,-4 18-16,19-27-11,-8 9-7</inkml:trace>
          <inkml:trace contextRef="#ctx0" brushRef="#br2" timeOffset="41">17916-3103 187,'0'0'116,"20"0"-16,-20 0-91,28-30-10,-9 10 3,2 1-3,-4-1 3,0-1 1,-4 2 6,-6 2 6,-7 17 7,0-28 5,0 28 6,-19-19 4,19 19 4,-41-3 0,41 3-3,-49 3-2,35 14-4,-19-11-6,20 16-3,-9-12-7,12 14-1,-5-6-4,9 4 0,-3-2-3,9 4 1,-1-3 4,1 5-8,0-6 7,7 1-10,1-3 8,3 1-10,-11-19 9,30 24-10,-13-15 2,5-4-3,5 3-8,-7-11-19,30 3-127,-20 0 1,7 0-22,-6 0-3,4-1-16</inkml:trace>
          <inkml:trace contextRef="#ctx0" brushRef="#br2" timeOffset="42">18568-3216 221,'-17'-11'136,"-16"-7"9,-3-2-77,15 20-15,-17-16-9,17 16-7,-18 0-1,17 13-4,-17-10-5,19 21-4,-10-10-6,13 10-3,-1-3-4,11 6 0,2-5 1,5 3-6,12-1 2,9-1-7,2-4 7,9-2-8,2-9 9,5-4-7,-4-4-6,2-4 6,-1-10-7,-3-3 8,-8-1-7,-2-2 7,-7 3-8,-16 17 5,15-24 2,-15 24-2,0 0 3,-10-11 0,10 11-1,-28 4 2,10 9-1,6 5-1,2 4 7,4 6-8,2 4 6,4 4-6,0 7 6,3 3-7,3 5 6,1 2-4,-4 2-2,-2-1 4,-1 1-3,0-3 4,-10-6-3,-3-5 4,-8-11-2,-4-3 2,-4-6-1,-3-15 0,-10-2-1,-2-4 0,2-14-1,-1-4-1,2-5 0,4-2-4,8 2-4,-2-8-14,31 31-52,-15-14-89,15 14-5,2-21-17,18 19-9</inkml:trace>
          <inkml:trace contextRef="#ctx0" brushRef="#br2" timeOffset="43">18973-3103 256,'0'-35'156,"0"9"-31,0 26-49,-6-39-23,6 39-6,-26-34-7,26 34-10,-31-25-8,31 25-9,-39-13-2,22 13-3,-8 0-1,4 2 0,1 6-2,2 6 2,-4 1-3,9 4 2,2-1-2,4 6 2,4-2-4,3 4 2,0 2 3,10-1-8,1-3 7,2-1-8,3-1 9,-1-4-9,-15-18 10,26 20-11,-26-20 4,28 0 0,-12-10-6,2-5 7,1-7-8,2-4 7,1 2-7,-2-6 7,0 5-7,-1 1 8,-6 3-1,-13 21 0,13-24 1,-13 24 0,0 0 1,-10 0 0,10 0-1,-22 17 2,22-17-2,-19 35 1,11-13 5,7 4-7,1-2 6,0 0-6,6-3 7,7 3-8,2-3 9,4-4-10,-2-4 3,7-2-1,-1-4-1,4-4-7,11 4-21,-38-7-122,50-7-17,-20-14-7,0 3-11,-3-10-11</inkml:trace>
          <inkml:trace contextRef="#ctx0" brushRef="#br2" timeOffset="44">19164-3122 458,'0'0'167,"0"-31"-16,30 31-104,-11-16-15,25 10-10,-9-9-2,18 6-8,-6-2-3,7-2-6,-4 2-1,0 0-1,-5 5 0,-7 0-1,-7 1 1,-6 5 2,-6-3 1,-19 3 0,16 3 1,-16-3 1,0 22 0,0-5 1,-1 1-3,-2 5 2,-3 1-3,0 1 1,1 0-3,2 4-1,-1-8 6,3 3-7,-1-3 7,2-21-12,-3 29 3,3-29-30,0 0-126,0 0-11,0 0-7,9-19-16,-2-9-7</inkml:trace>
          <inkml:trace contextRef="#ctx0" brushRef="#br2" timeOffset="45">19554-3671 302,'13'-19'158,"-13"19"-7,-3-18-80,9 26-18,-6-8-10,0 29-4,0-29-11,0 54-5,-9-19-6,6 18-1,-7-4-8,4 14 2,-7-6-6,1 4 2,-3-3-7,1-3 2,-1-5 4,-1-6-8,1-3 3,-1-15-19,11 15-64,-11-22-77,16-19-6,-29 16-11,29-16-18</inkml:trace>
          <inkml:trace contextRef="#ctx0" brushRef="#br2" timeOffset="46">19770-3547 540,'0'0'161,"-4"-35"-7,4 35-130,0 0-14,11-9-12,3 29-42,-14-20-107,10 37-7,-7-16-15,0 8-11</inkml:trace>
          <inkml:trace contextRef="#ctx0" brushRef="#br2" timeOffset="47">19967-3347 457,'0'0'162,"16"20"-12,2 1-116,-18-21-5,19 41-6,-16-21-3,10 20 0,-11-10-1,8 11-10,-7-6 3,6 6-7,-6-10 6,1-1-7,-2-3 6,3-6-9,-5-21 2,0 0 1,27 7 0,-27-7 2,28-20-8,-9-2 6,-1-4-7,1-2 6,4 0-6,-2 1 5,-1-1-6,-2 5 1,4 5-1,-6-2-10,11 16-35,-15-18-116,8 13 0,-12-8-19,-8 17-8,22-23-11</inkml:trace>
          <inkml:trace contextRef="#ctx0" brushRef="#br2" timeOffset="48">20494-3068 351,'22'0'151,"-3"-16"-4,0-9-113,18 12-2,-11-16-13,14 14 3,-15-18-3,9 15-1,-14-10-1,4 11-3,-14-9 0,0 8-1,-10-3 1,0 21-3,-3-29-1,3 29-3,-26-13 0,7 13-2,-3 0-1,0 9 1,-5 4-1,4 2 1,-4 3 0,4 8 2,-1-3-3,4 5 3,-1-1-2,5 4 1,1-3-2,2 2-2,1 2 7,6-4-8,5-1 7,1-1-8,0-3 8,9 0-8,4-5 6,7-5-4,5-3-1,8 1 0,2-3-1,5-7-6,8 12-33,-9-13-124,8 0-13,-11-8-7,0-3-23,8 87-13</inkml:trace>
          <inkml:trace contextRef="#ctx0" brushRef="#br2" timeOffset="36">15370-3068 265,'0'0'162,"0"0"-14,0 0-64,-13-24-29,13 24-14,0 0-5,0 24-15,0-24 3,-3 37-15,-2-19 8,5 6-11,0-4 6,5 3-10,-5-23 1,23 25 0,-5-20-1,4-5 1,3 0-1,1-5 0,2-5 0,0-7 3,-4 0-11,1-2 10,-6 6-10,-3 0 10,-16 13-10,18-19 10,-18 19-3,0 0-5,0 0 11,0 19-9,0-19 9,0 35-10,0-11 9,1 2-7,5 3 1,1 6 2,-1 2-2,0 4 3,-4 5-4,-2 2 4,-3 2-2,-9-1 3,-7-1-3,-6-7 4,-6-3-3,-6-8 3,-6-12-2,-7-4 1,-5-11-2,0-3 0,4-7 0,-1-6-1,7 3-4,3-8-13,23 18-28,-9-6-114,28 6-3,0 0-18,3-17-10,15 6-6</inkml:trace>
          <inkml:trace contextRef="#ctx0" brushRef="#br2" timeOffset="37">16274-3332 376,'13'-26'164,"-13"26"-5,-11-23-80,11 23-23,0 0-17,0 0-11,-28 10-11,28-10-6,-15 31-5,14-9 0,-4 3-4,5 3 2,0 1-2,0 2 1,5-1-3,-4 1 3,-1-4-3,0-2-1,0-3 1,0-3-1,0-19 7,-4 26-6,4-26 1,0 0-2,0 0-4,0 0-8,0 0-122,0 0-28,0 0-9,-28-28-17,26 9-3</inkml:trace>
          <inkml:trace contextRef="#ctx0" brushRef="#br2" timeOffset="38">16135-3626 342,'0'0'174,"5"-21"-12,-15-10-58,20 31-24,-20-17-26,10 17-18,0 0-13,0 0-8,0 0-6,0 0-5,0 0-10,0 0-27,12 0-130,-12 0-7,0 0-13,22 11-15,-1-5-9</inkml:trace>
          <inkml:trace contextRef="#ctx0" brushRef="#br2" timeOffset="39">16735-3369 215,'19'-13'151,"-19"13"-8,19 0-63,-19-17-13,0 17-12,0 0-13,0 0-11,0-18-8,0 18-8,-27 0-3,10 0-4,-13 0-2,2 3-2,-6 5-1,2 1 1,3-1-2,2 6 2,4-4-2,7 4 1,16-14-1,-15 19 0,15-19-1,1 22 1,-1-22 0,30 17-1,-10-10 0,4 2 1,-2-1-2,3 1 1,-3 0-1,0 2 2,-1 2-3,-1 1 1,-2 0 0,-3 6 2,-5 1-3,-6 1 3,-4 2 5,0 4-9,-9 1 9,-7-3-8,-9 0 9,0 2-10,-4-8 11,1-3-10,-4-6 3,4-5 0,0-6 0,1 0 0,2-3 0,3-8-2,4 2-3,-2-13-23,20 22-131,-16-23 0,16 23-21,-24-14-8,24 14-16</inkml:trace>
          <inkml:trace contextRef="#ctx1" brushRef="#br5" timeOffset="17400.409">15060-3839 13 0,'-7'-10'6'0,"10"13"0"15,-3-3 7-15,0 0-13 16,0 0 0-16,0 0 1 16,0 0 0-16,4-6-1 15,-4 6 1-15,0 0 0 16,0-6 1-16,-4-1 0 16,1 1 0-16,-4 2-1 15,-1-2 1-15,1 3-1 0,0 0 0 16,0-1 0-16,-1 1 0 15,1 0-1-15,0 0 1 16,0 0-1-16,-1-1 0 16,1 1 0-16,-4 0 1 15,1 0-1-15,-5 3 1 16,1 0-1-16,-1 3 1 16,1-3-1-16,-4 3 0 15,-1 0 0-15,1 1 1 0,0-1-1 16,-3 0 0-16,3 3 0 15,-4 1 1-15,4-1-1 16,0 1 1-16,7-1 0 16,0 4 0-16,-4-1-1 15,1-2 1-15,-4-1-1 16,0 4 1-16,-7-4-1 16,3 4 1-16,0 6-1 15,-3-3 0-15,3 0 0 16,0-7 0-16,4 1-1 15,0 2 1-15,0 1 0 16,0 3 1-16,0 0-1 16,0 0 0-16,0 3 0 15,3 0 0-15,1 0 0 16,-4 3 0-16,3 0 0 16,1-3 0-16,-1 1-1 15,1-1 1-15,-4 3 0 16,3 3 1-16,1 1-1 0,3 3 0 15,0-4 0-15,0 1 0 16,0 2 0-16,1-2 1 16,2-1-1-16,-2 1 0 15,2-4 0-15,1 0 0 16,0-2 0-16,0 2 0 16,3 0-1-16,-3-3 1 15,3-3 0-15,1-3 0 16,-1 3 0-16,4 3 0 0,-4-4 0 15,1 1 0-15,3 0 0 16,0 3 0-16,0 0 0 16,0-3 0-16,3 3 0 15,-3 0 1-15,4-3-1 16,3 3 0-16,0-3 0 16,1 0 0-16,-1 0 0 15,0-3 0-15,4-1 0 16,0 4 0-16,0 0 0 15,3-3 0-15,1-4 0 16,-1 4 0-16,4-4 0 16,0 0 0-16,8-2 0 15,-8 2 0-15,3 1 0 16,1-4 0-16,-4 0 0 16,4 3 0-16,0-2 0 15,-1-4 0-15,5 3 0 16,-5-3 1-16,1 0-1 0,0-3 1 15,-1 3-1-15,1-10 0 16,-4 4 0-16,0-1 0 16,-3 4 0-16,-4-4 0 15,-1-2 0-15,1-1 0 16,0 1 0-16,0 2 0 16,3 1 0-16,-3-1 1 15,0 1-1-15,0-1 0 16,0 1 0-16,0 0 0 15,0-1 0-15,-1 1 1 0,1-1-1 16,4 1 0-16,-4-1 0 16,-1 1 0-16,1 0 0 15,0-1 0-15,-4 4 0 16,1 0 0-16,-8 3 0 16,0 0 0-16,0 0 0 15,0 0 1-15,0 0-1 16,0 0 1-16,0 0 0 15,0-7 1-15,0 7-11 16,3 0 0-16</inkml:trace>
        </inkml:traceGroup>
      </inkml:traceGroup>
      <inkml:traceGroup>
        <inkml:annotationXML>
          <emma:emma xmlns:emma="http://www.w3.org/2003/04/emma" version="1.0">
            <emma:interpretation id="{7C73F7F8-192C-4F00-8C5F-AFF28F05BE48}" emma:medium="tactile" emma:mode="ink">
              <msink:context xmlns:msink="http://schemas.microsoft.com/ink/2010/main" type="line" rotatedBoundingBox="8162,12759 8495,12092 8943,12316 8609,12983"/>
            </emma:interpretation>
          </emma:emma>
        </inkml:annotationXML>
        <inkml:traceGroup>
          <inkml:annotationXML>
            <emma:emma xmlns:emma="http://www.w3.org/2003/04/emma" version="1.0">
              <emma:interpretation id="{8E19EDAA-A2A1-45F8-B371-0F8746EE7FD2}" emma:medium="tactile" emma:mode="ink">
                <msink:context xmlns:msink="http://schemas.microsoft.com/ink/2010/main" type="inkWord" rotatedBoundingBox="8162,12759 8495,12092 8943,12316 8609,12983">
                  <msink:destinationLink direction="to" ref="{F5CDD55B-5A44-4659-8503-E0D13C9E877C}"/>
                </msink:context>
              </emma:interpretation>
            </emma:emma>
          </inkml:annotationXML>
          <inkml:trace contextRef="#ctx1" brushRef="#br6" timeOffset="-13751.9909">8542-820 13 0,'4'0'6'0,"-4"0"-2"0,0 0 7 15,0 0-10-15,0 0 1 16,0 0 2-16,0 0 1 16,0 0-6-16,0 0 1 15,0-3 2-15,-4-1 1 16,0 1-1-16,1 0 1 15,-1 0-2-15,1 3 0 16,-1-3-1-16,0 3 1 16,1 0 0-16,-1 0 0 15,0-4-1-15,-3 4 0 0,4-3 0 16,-5 3 1-16,1 0-1 16,0 0 1-16,3 0-1 15,4 3 0-15,-7-3 0 16,0 4 0-16,-4-1 0 15,0 0 0-15,-3 0-1 16,-1 0 1-16,1 4 0 16,-8-1 1-16,0 1-1 15,4-1 0-15,0 1 0 16,0-1 0-16,4 1 0 16,-1 2 1-16,1-2-1 15,-1 2 1-15,1-2-1 16,-1-1 0-16,1 7 0 15,-1-3 0-15,1-1 0 16,-1 1 0-16,1 3 0 0,-1 0 0 16,1 6 0-16,0 0 0 15,-1 0 0-15,4 1 0 16,0-1 0-16,4 0 1 16,0 1-1-16,0-4 0 15,3 0-1-15,0 0 1 16,1 0 0-16,-1 3 0 15,1-3-1-15,-1 4 1 16,0-4 0-16,1 0 0 16,-1 0 0-16,4-3 0 15,-4 0 0-15,4-7 0 0,0 4 0 16,0-1 0-16,0 1 0 16,4 0 0-16,0-4 0 15,-1 4 1-15,1-4-1 16,0 4 0-16,3-4 0 15,0 1 0-15,0-1 0 16,4 0 1-16,0 1-1 16,0-1 0-16,7 1 0 15,-4-1 1-15,1 1-1 16,-1-1 0-16,1-3 0 16,-4 0 1-16,3 1-1 15,1-4 0-15,-1 0 0 16,-3 0 0-16,3 0 0 15,1 0 1-15,3 0-1 16,0-4 0-16,0 1 0 16,0 0 1-16,0 0-1 0,0 0 1 15,-3-1-1-15,-1-2 0 16,1 0 0-16,-1-1 1 16,-3 1-1-16,-4-1 0 15,1 1 0-15,-5-1 0 16,4 4 0-16,-3 0 1 15,0 0-1-15,-1 0 0 16,1-1 0-16,-4 4 1 16,3-3-1-16,-3 3 0 15,4-6 0-15,-4 6 1 16,0 0-1-16,0 0 1 0,0 0 0 16,0 0 1-16,0 3-7 15,-4 10 0-15,-3 0-4 16,-7-23 0-16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8:18:32.84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3D07A42-8DDD-4EB6-9CA4-66FFAE631725}" emma:medium="tactile" emma:mode="ink">
          <msink:context xmlns:msink="http://schemas.microsoft.com/ink/2010/main" type="writingRegion" rotatedBoundingBox="4691,10720 4826,14219 4356,14237 4221,10738"/>
        </emma:interpretation>
      </emma:emma>
    </inkml:annotationXML>
    <inkml:traceGroup>
      <inkml:annotationXML>
        <emma:emma xmlns:emma="http://www.w3.org/2003/04/emma" version="1.0">
          <emma:interpretation id="{B34EC8C8-EDC7-47E2-AC4C-8FDAF33B507E}" emma:medium="tactile" emma:mode="ink">
            <msink:context xmlns:msink="http://schemas.microsoft.com/ink/2010/main" type="paragraph" rotatedBoundingBox="4691,10720 4826,14219 4356,14237 4221,107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C13BE2-0768-4538-BA1C-283F3DC224D9}" emma:medium="tactile" emma:mode="ink">
              <msink:context xmlns:msink="http://schemas.microsoft.com/ink/2010/main" type="line" rotatedBoundingBox="4691,10720 4826,14219 4356,14237 4221,10738"/>
            </emma:interpretation>
          </emma:emma>
        </inkml:annotationXML>
        <inkml:traceGroup>
          <inkml:annotationXML>
            <emma:emma xmlns:emma="http://www.w3.org/2003/04/emma" version="1.0">
              <emma:interpretation id="{0E66EA1C-2090-4003-A93D-9CF2B583E94A}" emma:medium="tactile" emma:mode="ink">
                <msink:context xmlns:msink="http://schemas.microsoft.com/ink/2010/main" type="inkWord" rotatedBoundingBox="4691,10720 4826,14219 4356,14237 4221,10738">
                  <msink:destinationLink direction="from" ref="{F5CDD55B-5A44-4659-8503-E0D13C9E877C}"/>
                </msink:context>
              </emma:interpretation>
            </emma:emma>
          </inkml:annotationXML>
          <inkml:trace contextRef="#ctx0" brushRef="#br0">4275-890 64,'0'22'128,"0"-22"6,0 0-67,0 32-19,0-32-1,0 36-4,0-20-14,0 9-15,0-2-8,0 5-6,0-1-13,-1-1-65,1-26-54,-7 43-3,7-43-7</inkml:trace>
          <inkml:trace contextRef="#ctx0" brushRef="#br0" timeOffset="-9">4321-255 95,'0'0'126,"0"22"-54,0-1-5,0-1-13,0 8-9,0-8-18,0 8-12,0-3-11,-4-1-22,4-24-96,0 46-13,0-46 1</inkml:trace>
          <inkml:trace contextRef="#ctx0" brushRef="#br0" timeOffset="-8">4287-246 64,'0'0'148,"0"0"-2,-17 18-54,17-18-21,-3 28-5,3-28-18,-5 41-16,2-21-18,3 15-7,0-1-10,-3-3-4,3 15-21,-3-13-82,-4 1-35,7 9-7,-3-16-4</inkml:trace>
          <inkml:trace contextRef="#ctx0" brushRef="#br0" timeOffset="-7">4290 387 131,'0'0'147,"-16"41"3,12-16-77,-11-3-12,13 6-11,-9-7-18,9 4-20,2 6-48,0 3-95,0-34-13,0 43-10,0-43-1</inkml:trace>
          <inkml:trace contextRef="#ctx0" brushRef="#br0" timeOffset="-6">4302 435 81,'0'29'29,"0"4"-4,0-5-2,0 7-4,0-7-22,0-28-75,1 60-8</inkml:trace>
          <inkml:trace contextRef="#ctx0" brushRef="#br0" timeOffset="-5">4105 599 68,'0'0'137,"-7"-19"-25,7 19-15,0 0-3,0 0-15,-6-28-19,6 28-15,0 0-7,0 0-6,0 0-4,0 0-8,0 0-4,0 0-3,0 0-4,3 14-1,-3-14-3,11 28-1,-5-14-2,7 7 2,-5-1-3,5 7 2,0-4-2,2 5 1,-3-2-3,2 7 3,-2-5-2,-1-1 1,0 1-1,-2-1 1,1-6-1,-4 0 0,2-1 0,-1-5 1,-7-15-2,7 28 2,-7-28-1,12 24 0,-12-24 0,9 16 1,-9-16-2,0 0 2,12 23-1,-12-23 0,7 18 0,-7-18 0,3 21 5,-3-21-6,10 21 6,-10-21-6,3 16 5,-3-16-4,0 0 5,8 22-8,-8-22 3,0 0 0,0 0 1,0 0 0,0 0 0,0 0-1,0 0-3,0 0 7,0 0-7,10-14 5,-7-4-5,7 4 3,-3-10-3,2 1 3,9-5 2,-2-7-2,2 8 1,2-7-2,-1 6 3,2-7-3,0 9 3,-7 4-3,0 2 1,-6-2-4,-8 22-21,0 0-132,18-20-4,-18 20-17,0 0-10</inkml:trace>
          <inkml:trace contextRef="#ctx0" brushRef="#br0" timeOffset="-4">4302 872 204,'0'0'141,"0"24"-11,0 1-101,-2-8-3,-2 10-7,1 4-32,3 11-109,-6-24-10,6 23-9,0-41 0</inkml:trace>
          <inkml:trace contextRef="#ctx0" brushRef="#br0" timeOffset="-3">4186-2323 32,'0'0'50,"0"0"13,0 0 16,0 0 4,0 0-6,0 0-6,-5-13-5,5 13-6,0 0-5,0 0-11,0 0-13,0 0-10,0 0-5,0 0-4,0 0-2,0 0-4,0 0-2,0 0-2,0 0-1,0 18 1,0-18-2,0 24 0,0-24 0,0 28 0,0-28-2,-1 31 2,1-31-2,-6 27 2,6-27-2,-9 31 1,9-31-1,-6 28 1,6-4-21,-11-4-118,11-20-6,0 31-16,0-31-3</inkml:trace>
          <inkml:trace contextRef="#ctx0" brushRef="#br0" timeOffset="-2">4208-1841 18,'0'0'122,"0"0"1,0 0-43,0 0-17,4 19 3,-4-19-9,0 0-17,-3 18-7,3 1 1,0-19-5,-1 31-8,1-31 0,-2 37-8,2-37-4,0 36-6,0-36-2,2 33-11,10-6-48,-9-8-78,-3-19-15,4 30-3,-4-30-9</inkml:trace>
          <inkml:trace contextRef="#ctx0" brushRef="#br0" timeOffset="-1">4221-1413 87,'0'0'129,"0"0"-32,0 18-18,0-18-5,0 24-9,0-24-17,0 39-8,0-24-11,0 20-5,-1-16-9,1 10-3,-6-3-14,6-26-31,-5 28-100,5-6-13,0-22-4,0 34-10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0:31.93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19 12 167,'0'0'118,"0"0"-17,0 0-26,0 0-16,-19-12-18,19 12-8,0 0-10,0 0-13,0 0-115,0 0-19,0 0-9,0 0-14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8:21:07.89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-1923-727 501,'0'0'158,"20"7"-1,-20-7-150,0 0 3,14 24 0,-14-24 4,0 0-4,0 0 4,0 0 3,0 0-7,0 0-5,0 0-33,-19-18-126,19 18-11,-27-15-14,8 4-10,19 11-9</inkml:trace>
  <inkml:trace contextRef="#ctx0" brushRef="#br1" timeOffset="1">-2479 294 182,'0'0'159,"0"0"4,0-19-58,0 19-19,0 0-18,0 0-17,0 0-15,0 12-7,0-12-6,-22 18-5,3-7-5,1 16-1,-10-3-4,2 7 1,-5 0-5,-3 4-2,-8 6 4,3 1-3,-3-5 3,0 4-5,1 0 5,5 0-6,-3-6 5,7-7-3,5-7-2,5 0 1,6-8-3,16-13-2,-19 19-13,0-19-145,19 0-11,0 0-7,-6-19-18,6 19-8</inkml:trace>
  <inkml:trace contextRef="#ctx0" brushRef="#br1" timeOffset="2">-2801 226 223,'0'0'163,"0"0"-34,-22-15-24,22 15-16,0 0-19,0 0-17,0 0-16,0 0-9,0 0-7,0 0-4,-9 11-4,9-11-2,0 28-4,8-7 0,-1 2-2,5 3 0,-2 2-2,9 1 2,-6 5-3,8-5 1,1 3 2,3 1-6,0 2 6,-2-5-5,3 1 4,-3-3-5,2 2 5,-3-9-5,-3 0 2,0-2 1,-19-19-2,28 22 2,-28-22-1,19 13 1,-19-13-1,0 0 0,0 0-1,0 0 0,0 0-5,0 0-8,0 0-24,0 0-129,0 0-11,-7-8-6,7 8-19,-4-22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8:21:07.9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DEC25BA-BBE8-4FC9-9B2B-84B64C9A9EF5}" emma:medium="tactile" emma:mode="ink">
          <msink:context xmlns:msink="http://schemas.microsoft.com/ink/2010/main" type="inkDrawing" rotatedBoundingBox="4352,7849 9070,11994 8582,12548 3865,8404" semanticType="callout" shapeName="Other">
            <msink:sourceLink direction="from" ref="{0A21A638-61A9-44CF-BEE2-44DDEAC03D23}"/>
          </msink:context>
        </emma:interpretation>
      </emma:emma>
    </inkml:annotationXML>
    <inkml:trace contextRef="#ctx0" brushRef="#br0">4625 4258 50,'0'0'56,"0"0"1,18-10 14,-18 10-6,0 0 6,0 0-9,0 0 3,0 0-10,0 0-6,0 0-10,-18-23-11,18 23-8,0 0-3,-15-19-4,15 19-1,-14-20-3,14 20 0,-28-25-2,9 8 0,19 17 6,-39-34-8,17 13 6,-4 0-11,-1 0 8,1-2-9,2-1 8,-1 1-8,0 4 1,3-3-2,3 2 3,3-1 1,-5 1-3,1-4 3,-4-2-2,2 0 1,0-1-1,-4-2 2,-1-6-3,-7 3 2,6 0-2,-2 2 2,2-8-2,0 10 2,-5-6-2,4 7 2,-8-5-2,3-1 2,-2 1-2,-9-2 2,1 0-3,-1-7 4,-2 6-4,0-6 3,4 6 4,-4-6-7,7 6 7,-1 1-7,3 0 6,-2 1-6,3 4 7,-1-6-8,-2 6 2,4-4 2,-10-2-3,3-5 3,4 5-3,-3-5 3,3 3-3,-2-3 3,-1-1-3,3 3 3,-1-3-4,-1 3 5,0-4-5,-5 1 5,5 0-5,-8 3 5,5 0-4,2 4 3,-4-2 3,6 3-3,-1-2 4,3-1-8,1 3 8,3 0-9,2-2 9,-2 1-7,5 3 0,-4-3-1,4 2 1,-8 1 3,-4-3-2,-2 0 3,-4-1-3,-6 1 1,5-6-1,-5 4 2,4 3-2,-2-3 2,8 1-3,-2-5 3,5 5-3,3 0 3,-9 0-3,4-5 3,-4 5-4,1-5 5,2 4 2,2-4-6,-5 5 7,5 0-7,1 6 7,5-4-8,-3-1 9,2 0-9,-3 2 1,-1-2 3,-3-4-3,2-2 4,-6-2-5,0 0 4,0-5-3,0-2 2,6 5-1,0-1 2,7 2-4,-1 7 4,5 2-3,2-1 4,2 7-4,4-4 3,-8 4-3,1-7 3,1 6 3,0-3-3,-1-1 4,-1 3-8,8 1 8,-7 2-7,5 0 7,3 7-8,1 2 2,5 3-1,-4 5 1,19 10 2,-28-20-1,28 20 0,-22-11 0,22 11 1,0 0-1,-18-8 0,18 8 0,0 0-1,0 0 1,0 13-1,0-13 1,2 26 3,4-9-2,1 4 1,5 4-6,-3 5 6,4 1-6,-1 4 6,2 0-6,0-1 2,0 7-1,0-3 2,2 0 4,-3 3-4,-1-3 3,1 3-3,-1-3 4,1 1-4,0 1 3,-4 2-3,3-4 3,1-2-2,-6 0 1,7-8-1,-8-1 1,1-7-2,-3-2 2,-4-18-2,14 20 2,-14-20-2,0 0 2,0 0-1,0 0 0,0 0 0,8 17 2,-8-17-1,0 0 0,0 0 1,-4-7-2,4 7 2,-15-34-3,4 14 2,2-8-2,-7-3 3,4-7-4,-6-3 3,0-8-3,2 5 3,-1-8-3,-4 10 3,5-2-3,1 0 4,-4 7-4,4-2 3,-1 8-3,3-2 4,1 7-4,-1-3 4,1 7 4,3-3-7,0 9 9,5-3-4,4 19 5,-13-26-8,13 26 10,-6-21-10,6 21 3,0 0 0,0-21-1,0 21-3,0 0 2,0 0 0,15-17-1,-15 17 1,25-3 0,-25 3 0,28 0 1,-9 0-1,-3 5 1,3 0 0,6 2 1,-4 3 3,1-4-9,3 6 8,3 1-8,0-3 9,4 1-9,-3 3 8,5 2-7,-1-9 3,0 6 2,1-5-2,0 0 1,-2 2-1,2-3 1,-6 0-2,4-1 1,-8 1 0,2 0 1,-5 1-2,-2-2 2,-19-6-2,27 17 2,-27-17-2,0 0 1,19 17-2,-19-17-6,0 0-47,0 0-100,3 16-16,-3-16-7,0 0-24,-16 26 5</inkml:trace>
  </inkml:traceGroup>
</inkml:ink>
</file>

<file path=ppt/ink/ink72.xml><?xml version="1.0" encoding="utf-8"?>
<inkml:ink xmlns:inkml="http://www.w3.org/2003/InkML">
  <inkml:definitions/>
  <inkml:traceGroup>
    <inkml:annotationXML>
      <emma:emma xmlns:emma="http://www.w3.org/2003/04/emma" version="1.0">
        <emma:interpretation id="{B3A73D92-1D02-4649-802A-6EF57ADA6F0E}" emma:medium="tactile" emma:mode="ink">
          <msink:context xmlns:msink="http://schemas.microsoft.com/ink/2010/main" type="writingRegion" rotatedBoundingBox="5555,7938 10095,6699 11393,11457 6854,12696"/>
        </emma:interpretation>
      </emma:emma>
    </inkml:annotationXML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8:21:07.9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B3F95D3-4E31-491D-B93D-F4A1F5193024}" emma:medium="tactile" emma:mode="ink">
          <msink:context xmlns:msink="http://schemas.microsoft.com/ink/2010/main" type="writingRegion" rotatedBoundingBox="4007,8258 7989,12047 5904,14239 1921,10450"/>
        </emma:interpretation>
      </emma:emma>
    </inkml:annotationXML>
    <inkml:traceGroup>
      <inkml:annotationXML>
        <emma:emma xmlns:emma="http://www.w3.org/2003/04/emma" version="1.0">
          <emma:interpretation id="{58D07F46-1D13-46EF-AB36-516D93253E94}" emma:medium="tactile" emma:mode="ink">
            <msink:context xmlns:msink="http://schemas.microsoft.com/ink/2010/main" type="paragraph" rotatedBoundingBox="4199,8199 7493,12024 6362,12998 3068,91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8B5AB0-1178-4D90-B8C5-6C57437F4592}" emma:medium="tactile" emma:mode="ink">
              <msink:context xmlns:msink="http://schemas.microsoft.com/ink/2010/main" type="inkBullet" rotatedBoundingBox="4066,8313 5096,9509 4098,10369 3068,9173"/>
            </emma:interpretation>
          </emma:emma>
        </inkml:annotationXML>
        <inkml:trace contextRef="#ctx0" brushRef="#br0">115-1709 192,'-12'-41'135,"12"41"-3,-6-24-80,-1 0-26,7 2-32,0 3-58,8 12-61,-9-22-6,8 23-8</inkml:trace>
        <inkml:trace contextRef="#ctx0" brushRef="#br0" timeOffset="4">85-3505 77,'0'0'106,"0"0"-7,0 0-102,-26-24-78,35 24-10,-9-21-15</inkml:trace>
        <inkml:trace contextRef="#ctx0" brushRef="#br0" timeOffset="3">90-3757 210,'0'0'148,"0"0"-24,-25 11-25,25 11-17,-28-22-22,28 30-21,-28-16-8,19 18-11,-16-6-6,12 9-6,-8-4-1,8 7 1,-8-3-4,8 5 2,-6-5-4,6 3 2,-2-4-2,8-2 1,-5-2-3,4-10 2,3 1-1,5-21 1,-6 20 0,6-20-1,0 0 2,0-13-2,4-7 1,1-5-2,3-2 2,-3-3-3,4 2 3,-2-3-3,0-1 3,4 5-3,-3-1 1,4 1-2,1-1 2,4 1-2,-3 4 1,1 1-2,3 3 3,-10 4-2,-8 15 1,25-26 5,-25 26-4,0 0 4,14-19-3,-14 19 5,0 0-3,0 0 1,0 0 1,20-4-3,-20 4 4,0 0-2,21 14 3,-21-14-4,26 29 2,-9-8 1,2 0-4,6 4 1,0 3-1,8 0-1,1-1-1,3 4 1,-2 1-1,4-2 2,-6 4-2,1 1 2,-7-1-2,-4-2 2,-1-2-1,-5-5 2,-4-5-2,-4-3 1,-9-17-1,11 21-4,-11-21-21,0 0-135,0 0-5,-16 6-16,16-6-12,-25-6-9</inkml:trace>
        <inkml:trace contextRef="#ctx0" brushRef="#br0" timeOffset="2">98-2703 107,'-8'-41'127,"8"41"1,0-28-66,0 9-22,0 4-40,0-13-95,0 28-23,0-31-5,8 27-5</inkml:trace>
        <inkml:trace contextRef="#ctx0" brushRef="#br0" timeOffset="1">123-2232 128,'-11'-28'115,"11"28"-5,0 0-81,6-30-34,-6 30-47,-3-42-54,13 38-6,-12-29 5</inkml:trace>
      </inkml:traceGroup>
      <inkml:traceGroup>
        <inkml:annotationXML>
          <emma:emma xmlns:emma="http://www.w3.org/2003/04/emma" version="1.0">
            <emma:interpretation id="{BDBD1638-48C7-4E9E-BD0A-F2FFAA65B510}" emma:medium="tactile" emma:mode="ink">
              <msink:context xmlns:msink="http://schemas.microsoft.com/ink/2010/main" type="line" rotatedBoundingBox="6436,10796 7493,12024 6724,12686 5666,11458"/>
            </emma:interpretation>
          </emma:emma>
        </inkml:annotationXML>
        <inkml:traceGroup>
          <inkml:annotationXML>
            <emma:emma xmlns:emma="http://www.w3.org/2003/04/emma" version="1.0">
              <emma:interpretation id="{1837E1BD-6D69-4F65-A0ED-81297EF462A9}" emma:medium="tactile" emma:mode="ink">
                <msink:context xmlns:msink="http://schemas.microsoft.com/ink/2010/main" type="inkWord" rotatedBoundingBox="6436,10796 7493,12024 6724,12686 5666,11458"/>
              </emma:interpretation>
            </emma:emma>
          </inkml:annotationXML>
          <inkml:trace contextRef="#ctx0" brushRef="#br0" timeOffset="5">2359 165 387,'0'0'154,"29"0"-9,9 2-120,-11-2-10,2-2-44,17-6-97,1 8-22,-18-11-4,16 11-13</inkml:trace>
          <inkml:trace contextRef="#ctx0" brushRef="#br0" timeOffset="6">2928 140 449,'25'-8'166,"-3"5"-6,-16-17-106,34 20-16,-24-4-26,18 4-10,4 14-39,-22-14-82,21 10-38,-3-2-16,7 1-6,-6-3-11</inkml:trace>
          <inkml:trace contextRef="#ctx0" brushRef="#br1" timeOffset="7">2443-876 244,'-2'-12'165,"2"12"-35,0 0-38,-28-22-23,28 22-15,-26 0-17,26 0-8,-28 0-3,28 0-6,-38 0-2,21 6-4,-9-5-2,7 6-4,-3 1-1,-3 5-5,3 4 7,-3 0-8,4 3 6,1-4-7,-1 3 6,6 7-5,2-4 5,3 2-2,1 0-1,7-2 1,2 4-2,0 2 1,9 0-2,4-1 1,7 0-1,0-3 1,7 0-3,-1 0 2,8-10-2,0 3 2,0-6-1,1 0 0,5-5 0,-7-4 0,3-2 1,-2 0-1,-1 0-1,1-8 1,0-6-1,-3-5-1,-2-1 2,-1-7-3,-1 2 2,-2-5 0,-9-1 1,2-3-2,-11-1 3,-1 1 1,-6 1-5,0-3 6,-13 5-6,-1 0 6,-6 4-6,-7 3 6,1 2-6,-2 6 3,-3 9 1,-4 0-2,-1 7 1,-2 0-3,3 0-5,-5 0-8,14 28-28,-23-22-125,23 8-3,-1-7-15,8 7-10</inkml:trace>
          <inkml:trace contextRef="#ctx0" brushRef="#br1" timeOffset="8">2447-1268 221,'6'-14'167,"-6"14"-4,0 0-70,0 0-19,0 0-10,0 0-18,7 14-15,-7-14-7,0 27-3,0-27-3,0 40-3,0-17-4,-4 6-2,2 3-4,1 3 0,1 0-3,-4 6 2,2-7-3,2 8-1,0-5 5,0 1-7,-4 2 6,4-1-6,-2-1 6,1 4-6,1-2 5,-5-5-2,5 6-2,-1-3 2,1 3-2,0-10 2,0 10-2,-2-6 1,2 3-1,0 0 2,-3-4-2,2-3 2,1-3-2,-2 3 2,2-7-2,0 0 2,0-2-2,0-2 2,0 3-2,0-5 1,0 4-1,0-8 2,0-14-2,0 33 2,0-33-2,8 14 2,-8-14-1,0 0 0,13 17 0,-13-17 1,0 0-1,0 0 0,0 0 1,0 0-2,0 0 1,0 0-1,0 0-4,0 0-11,21-7-128,-21 7-31,0-28-3,0 28-22,-15-29-2</inkml:trace>
        </inkml:traceGroup>
      </inkml:traceGroup>
    </inkml:traceGroup>
    <inkml:traceGroup>
      <inkml:annotationXML>
        <emma:emma xmlns:emma="http://www.w3.org/2003/04/emma" version="1.0">
          <emma:interpretation id="{53835710-91FC-4CAC-94D7-3ED525B7DB75}" emma:medium="tactile" emma:mode="ink">
            <msink:context xmlns:msink="http://schemas.microsoft.com/ink/2010/main" type="paragraph" rotatedBoundingBox="2930,9390 6912,13179 5904,14239 1921,104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8835F5-D198-4481-B652-DDCEEB1CB6AF}" emma:medium="tactile" emma:mode="ink">
              <msink:context xmlns:msink="http://schemas.microsoft.com/ink/2010/main" type="line" rotatedBoundingBox="2930,9390 6912,13179 5904,14239 1921,10450"/>
            </emma:interpretation>
          </emma:emma>
        </inkml:annotationXML>
        <inkml:traceGroup>
          <inkml:annotationXML>
            <emma:emma xmlns:emma="http://www.w3.org/2003/04/emma" version="1.0">
              <emma:interpretation id="{F3877DE3-A4DF-4617-BFD9-52C698E19020}" emma:medium="tactile" emma:mode="ink">
                <msink:context xmlns:msink="http://schemas.microsoft.com/ink/2010/main" type="inkWord" rotatedBoundingBox="2930,9390 6912,13179 5904,14239 1921,10450"/>
              </emma:interpretation>
            </emma:emma>
          </inkml:annotationXML>
          <inkml:trace contextRef="#ctx0" brushRef="#br0" timeOffset="9">1503 690 388,'0'0'170,"19"-27"-10,3 27-96,-22-10-12,25 18-12,-25-8-10,22 23-6,-10-4-7,6 11-2,-8 3-2,9 4-2,-4 0-3,5 6-1,1 1-4,4 5-2,-5-2 4,7 2-3,-1-2 0,2-1-2,-1-8 4,-5-1-5,-2-8 4,-3-6-4,0-5-8,-17-18-12,27 30-102,-27-30-48,0 0-11,-9-10-11,9 10-15</inkml:trace>
          <inkml:trace contextRef="#ctx0" brushRef="#br0" timeOffset="10">1597 697 299,'0'0'164,"0"0"-4,0 0-79,-10 19-26,-20-6-13,22 30-5,-26-12-10,13 23-3,-17-8-8,10 9 0,-7-5-4,4 4-5,1-6 1,4-7-5,5-10 3,2-3-7,6-9 2,13-19-13,-9 35-33,-13-34-114,22-1-11,0 0-7,0-17-20,0-7 0</inkml:trace>
          <inkml:trace contextRef="#ctx0" brushRef="#br0" timeOffset="11">1334 1152 341,'0'0'170,"-15"-14"-9,15-8-75,15 22-33,-14-19-14,30 19-7,-10-15-14,13 15-1,-1-7-4,9 1-4,-3 1-3,8 3-3,0 2-10,0-11-19,21 11-129,-19 0-13,4 0-4,-5 0-23,1 0 4</inkml:trace>
          <inkml:trace contextRef="#ctx0" brushRef="#br0" timeOffset="12">2304 1055 457,'0'0'159,"0"20"3,0-20-123,8 28-5,-8-28 0,22 38-14,-10-17 3,5 10-10,-1-4 5,5 4-9,-2-6-2,2 5 1,-1-2-5,1-1 2,-2-2-6,-4-3-2,5 5-11,-20-27-31,28 23-123,-28-23-3,18 10-14,-18-10-11,0 0-8</inkml:trace>
          <inkml:trace contextRef="#ctx0" brushRef="#br0" timeOffset="13">2643 1134 346,'9'-18'170,"-9"18"-7,0 13-80,-23-13-34,23 22-13,-32-15-11,13 17-7,-16-7-1,7 13-4,-13-3-3,7 6-2,-10 2-4,8-6-2,4 11-18,-12-10-142,19 1-10,4-9-8,21-22-18,-25 23-5</inkml:trace>
          <inkml:trace contextRef="#ctx0" brushRef="#br0" timeOffset="14">604 30 218,'0'0'158,"19"-17"-13,-4 17-59,-15-13-26,19 13-6,-19 0-11,0 0-9,0 0-6,0 0-4,0 0-3,-13 0-4,-6 6-4,-2 3-3,-7-2-4,-1 8-1,-5-2-2,-3 5 0,-2-3-2,0 0 1,1 6 3,-2-1-7,1-2 8,-1-1-9,3 2 8,-1 3-7,4-4 7,5-3-8,-4 0 2,10-2 2,1-4-1,22-9 1,-25 26-1,25-26 2,0 16-1,0-16 2,13 19-1,11-13 1,2 1-1,8 1 1,6-1-1,-4 4 1,7-2-2,0 5 1,-8 0-1,2 4 1,-6-7-1,1 1 2,-10-5-2,-1 6 2,-21-13-1,25 5 1,-25-5-1,0 0-1,0 0-5,0-11-24,0 11-135,-21 0-7,21 0-14,-29-7-12,29 7-12</inkml:trace>
          <inkml:trace contextRef="#ctx0" brushRef="#br0" timeOffset="15">-1746-1412 176,'0'0'148,"-3"10"-37,3-10-19,0 0-13,0-28-16,9 25-20,-9-25-11,18 9-8,-9-10-6,11 2-7,-7-15-1,12 1-3,-4-10-8,5-3 5,4-6-7,-5 2 6,4-5-6,-2-2 5,-2 6-5,-2-2 1,1 5 5,-4 3-5,2 7 5,-1 5-3,-8 3 5,2 10-1,-5-6 5,-10 34-1,16-33 3,-16 33-1,14-14 0,-14 14 1,0 0-3,7 13-1,-7-13-3,10 34 0,-1-7-2,-1 8 1,5-1-2,0 16 2,-1-4-3,5 4 3,0 4-4,5 4 5,-2-10-5,1 7 4,-4-7 2,7 0-6,-3-7 5,2-2-6,-1-5 8,-1-3-8,-7-11 9,1 2-9,-15-22 3,22 20 1,-22-20-2,0 0-2,0 0-14,-13-14-88,13 14-59,-38-13-2,8 9-21,-3-7-4</inkml:trace>
          <inkml:trace contextRef="#ctx0" brushRef="#br0" timeOffset="16">-1531-1779 320,'0'0'165,"0"0"-4,-6-41-91,19 41-9,-13-13-18,22 13-6,-5-17-10,16 14-10,-2-5-4,12 3-6,-2-6-2,6 7-3,0-6 0,3 3-4,-1 1-2,-4-5-12,19 18-75,-19-7-71,4 0 0,-10 0-21,1 0-2</inkml:trace>
          <inkml:trace contextRef="#ctx0" brushRef="#br0" timeOffset="17">-638-1870 302,'0'0'143,"-19"10"2,1-6-85,18 20-10,-12-10-2,12 20-17,-9-14 2,9 15-13,0-15 4,3 15-11,3-21-4,10 6-5,-16-20 0,39 21-2,-19-21 0,2 0 0,3 0-1,-4-13 0,5 0 0,-8-2-2,2 1 2,-20 14 3,30-30-3,-30 30 3,13-18-2,-13 18 0,0 0 0,0 0 2,-18 10-1,16 8-2,-12 2 2,8 13-2,-1-4 2,7 11 2,0 1-3,0 10 3,0 8-5,0 2 5,0 2-5,2 0 4,-2-1-4,0 2 5,-2-5-3,-4-9 4,-7-9-3,0-8 3,-8-11-2,1-1 1,-7-14-1,-4-1-1,-3-6-3,0-3-7,5 3-33,-14-4-126,13 0 1,-4-4-21,6 8-5,1 0-19</inkml:trace>
          <inkml:trace contextRef="#ctx0" brushRef="#br0" timeOffset="18">37 215 179,'0'0'166,"0"0"-27,0-20-29,0 20-20,0 0-27,0 0-14,0-25-19,0 25-4,0-18-13,0 18-2,1-28-8,4 9 0,-5-3-3,0-6-23,13 10-80,-10-13-56,1-7-3,1-4-19,-3 0-2</inkml:trace>
          <inkml:trace contextRef="#ctx0" brushRef="#br0" timeOffset="19">118-627 338,'0'0'155,"-8"-22"-16,-5-5-92,13 27-15,-7-31-19,-2 10-38,9-2-112,0 23-7,-5-39-11,5 39-6</inkml:trace>
          <inkml:trace contextRef="#ctx0" brushRef="#br0" timeOffset="20">85-1117 129,'-4'-37'123,"4"37"-7,4-31-79,1 15-32,-5-3-62,-6-21-50,6 40-8,-3-46-6</inkml:trace>
          <inkml:trace contextRef="#ctx0" brushRef="#br0" timeOffset="21">219 243 259,'13'-17'123,"-13"17"-8,0 0-23,0 0-19,0 0-13,0 0-18,0 0-3,0 0-13,0 0-3,0 0-9,0 0 1,34 0-1,-15-4-2,6 2 1,0-3-5,9-3 0,-2 8-4,1-4-3,1 4-4,-6 0-8,7 17-49,-15-15-98,11 9-11,-3-9-8,0-1-16</inkml:trace>
          <inkml:trace contextRef="#ctx0" brushRef="#br0" timeOffset="22">922 226 196,'12'-4'168,"-12"4"-8,13-20-53,11 20-30,-24 0-16,30 0-17,-30 0-14,42-9-11,-20 4-7,16 5-6,-9 0-10,2-9-47,18 4-104,-10 5-7,0-7-13,-3 5-8</inkml:trace>
          <inkml:trace contextRef="#ctx0" brushRef="#br0" timeOffset="23">1684 185 420,'16'-5'166,"-16"5"-4,10-20-100,15 20-17,-25 0-21,31-3-11,-10 3-13,-2-7-68,7 7-86,2 0-13,6 0-9,1 0-16</inkml:trace>
        </inkml:traceGroup>
      </inkml:traceGroup>
    </inkml:traceGroup>
    <inkml:traceGroup>
      <inkml:annotationXML>
        <emma:emma xmlns:emma="http://www.w3.org/2003/04/emma" version="1.0">
          <emma:interpretation id="{C7F4052E-9328-4C4B-AFE1-C81F0601C9A4}" emma:medium="tactile" emma:mode="ink">
            <msink:context xmlns:msink="http://schemas.microsoft.com/ink/2010/main" type="paragraph" rotatedBoundingBox="5555,7938 10095,6699 10419,7886 5879,91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296A66-E153-407F-84DD-6979660FE490}" emma:medium="tactile" emma:mode="ink">
              <msink:context xmlns:msink="http://schemas.microsoft.com/ink/2010/main" type="line" rotatedBoundingBox="5555,7938 10095,6699 10419,7886 5879,9125"/>
            </emma:interpretation>
          </emma:emma>
        </inkml:annotationXML>
        <inkml:traceGroup>
          <inkml:annotationXML>
            <emma:emma xmlns:emma="http://www.w3.org/2003/04/emma" version="1.0">
              <emma:interpretation id="{079CFD9C-1A0E-498A-BF72-968D184E053E}" emma:medium="tactile" emma:mode="ink">
                <msink:context xmlns:msink="http://schemas.microsoft.com/ink/2010/main" type="inkWord" rotatedBoundingBox="5580,8030 6266,7843 6515,8758 5830,8945"/>
              </emma:interpretation>
            </emma:emma>
          </inkml:annotationXML>
          <inkml:trace contextRef="#ctx0" brushRef="#br0" timeOffset="1">123-2232 128,'-11'-28'115,"11"28"-5,0 0-81,6-30-34,-6 30-47,-3-42-54,13 38-6,-12-29 5</inkml:trace>
          <inkml:trace contextRef="#ctx0" brushRef="#br1" timeOffset="8">2447-1268 221,'6'-14'167,"-6"14"-4,0 0-70,0 0-19,0 0-10,0 0-18,7 14-15,-7-14-7,0 27-3,0-27-3,0 40-3,0-17-4,-4 6-2,2 3-4,1 3 0,1 0-3,-4 6 2,2-7-3,2 8-1,0-5 5,0 1-7,-4 2 6,4-1-6,-2-1 6,1 4-6,1-2 5,-5-5-2,5 6-2,-1-3 2,1 3-2,0-10 2,0 10-2,-2-6 1,2 3-1,0 0 2,-3-4-2,2-3 2,1-3-2,-2 3 2,2-7-2,0 0 2,0-2-2,0-2 2,0 3-2,0-5 1,0 4-1,0-8 2,0-14-2,0 33 2,0-33-2,8 14 2,-8-14-1,0 0 0,13 17 0,-13-17 1,0 0-1,0 0 0,0 0 1,0 0-2,0 0 1,0 0-1,0 0-4,0 0-11,21-7-128,-21 7-31,0-28-3,0 28-22,-15-29-2</inkml:trace>
        </inkml:traceGroup>
        <inkml:traceGroup>
          <inkml:annotationXML>
            <emma:emma xmlns:emma="http://www.w3.org/2003/04/emma" version="1.0">
              <emma:interpretation id="{40F4B214-1E0C-4279-A435-B1C37A1E938D}" emma:medium="tactile" emma:mode="ink">
                <msink:context xmlns:msink="http://schemas.microsoft.com/ink/2010/main" type="inkWord" rotatedBoundingBox="9228,6936 10095,6699 10419,7886 9551,8123"/>
              </emma:interpretation>
            </emma:emma>
          </inkml:annotationXML>
          <inkml:trace contextRef="#ctx0" brushRef="#br0" timeOffset="2">98-2703 107,'-8'-41'127,"8"41"1,0-28-66,0 9-22,0 4-40,0-13-95,0 28-23,0-31-5,8 27-5</inkml:trace>
        </inkml:traceGroup>
      </inkml:traceGroup>
    </inkml:traceGroup>
    <inkml:traceGroup>
      <inkml:annotationXML>
        <emma:emma xmlns:emma="http://www.w3.org/2003/04/emma" version="1.0">
          <emma:interpretation id="{054B88A9-FB72-4F87-B0D4-9DEC2C250689}" emma:medium="tactile" emma:mode="ink">
            <msink:context xmlns:msink="http://schemas.microsoft.com/ink/2010/main" type="paragraph" rotatedBoundingBox="7212,12243 7530,9156 8912,9299 8594,123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EEBCF3D-B72E-4B8E-9D15-BAF1336C73A3}" emma:medium="tactile" emma:mode="ink">
              <msink:context xmlns:msink="http://schemas.microsoft.com/ink/2010/main" type="line" rotatedBoundingBox="7212,12243 7530,9156 8912,9299 8594,12385"/>
            </emma:interpretation>
          </emma:emma>
        </inkml:annotationXML>
        <inkml:traceGroup>
          <inkml:annotationXML>
            <emma:emma xmlns:emma="http://www.w3.org/2003/04/emma" version="1.0">
              <emma:interpretation id="{0A21A638-61A9-44CF-BEE2-44DDEAC03D23}" emma:medium="tactile" emma:mode="ink">
                <msink:context xmlns:msink="http://schemas.microsoft.com/ink/2010/main" type="inkWord" rotatedBoundingBox="7212,12243 7530,9156 8912,9299 8594,12385">
                  <msink:destinationLink direction="from" ref="{2DEC25BA-BBE8-4FC9-9B2B-84B64C9A9EF5}"/>
                </msink:context>
              </emma:interpretation>
            </emma:emma>
          </inkml:annotationXML>
          <inkml:trace contextRef="#ctx0" brushRef="#br0" timeOffset="3">90-3757 210,'0'0'148,"0"0"-24,-25 11-25,25 11-17,-28-22-22,28 30-21,-28-16-8,19 18-11,-16-6-6,12 9-6,-8-4-1,8 7 1,-8-3-4,8 5 2,-6-5-4,6 3 2,-2-4-2,8-2 1,-5-2-3,4-10 2,3 1-1,5-21 1,-6 20 0,6-20-1,0 0 2,0-13-2,4-7 1,1-5-2,3-2 2,-3-3-3,4 2 3,-2-3-3,0-1 3,4 5-3,-3-1 1,4 1-2,1-1 2,4 1-2,-3 4 1,1 1-2,3 3 3,-10 4-2,-8 15 1,25-26 5,-25 26-4,0 0 4,14-19-3,-14 19 5,0 0-3,0 0 1,0 0 1,20-4-3,-20 4 4,0 0-2,21 14 3,-21-14-4,26 29 2,-9-8 1,2 0-4,6 4 1,0 3-1,8 0-1,1-1-1,3 4 1,-2 1-1,4-2 2,-6 4-2,1 1 2,-7-1-2,-4-2 2,-1-2-1,-5-5 2,-4-5-2,-4-3 1,-9-17-1,11 21-4,-11-21-21,0 0-135,0 0-5,-16 6-16,16-6-12,-25-6-9</inkml:trace>
          <inkml:trace contextRef="#ctx0" brushRef="#br0">115-1709 192,'-12'-41'135,"12"41"-3,-6-24-80,-1 0-26,7 2-32,0 3-58,8 12-61,-9-22-6,8 23-8</inkml:trace>
          <inkml:trace contextRef="#ctx0" brushRef="#br0" timeOffset="1">123-2232 128,'-11'-28'115,"11"28"-5,0 0-81,6-30-34,-6 30-47,-3-42-54,13 38-6,-12-29 5</inkml:trace>
          <inkml:trace contextRef="#ctx0" brushRef="#br0" timeOffset="2">98-2703 107,'-8'-41'127,"8"41"1,0-28-66,0 9-22,0 4-40,0-13-95,0 28-23,0-31-5,8 27-5</inkml:trace>
          <inkml:trace contextRef="#ctx0" brushRef="#br0" timeOffset="4">85-3505 77,'0'0'106,"0"0"-7,0 0-102,-26-24-78,35 24-10,-9-21-15</inkml:trace>
          <inkml:trace contextRef="#ctx0" brushRef="#br0" timeOffset="5">2359 165 387,'0'0'154,"29"0"-9,9 2-120,-11-2-10,2-2-44,17-6-97,1 8-22,-18-11-4,16 11-13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7:55:36.994"/>
    </inkml:context>
    <inkml:brush xml:id="br0">
      <inkml:brushProperty name="width" value="0.06663" units="cm"/>
      <inkml:brushProperty name="height" value="0.06663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2366 555 77,'0'0'87,"0"0"-22,0-16-18,0 16-14,0-21-4,0 21-5,4-21-2,-4 21-8,8-23 2,-8 23 7,9-25 8,-9 25 3,4-27 5,-4 27 0,6-15 3,-6 15 0,0 0-1,19-8-8,-19 8-7,0 0-2,21-14-5,-4 14-2,-17 0-3,36-7-3,-14 1-3,8 6-1,1-6-2,9 6-1,6-5-1,4 5-2,7-3 0,0 0-1,7 1 1,-1 2-1,3 0 0,2 0 0,-1-3 0,2 1 0,4-2 0,2 4 0,4-5 1,3 3-1,5-4 1,-3 5 1,3-4 0,-2 0 0,0 2 1,1-3 1,-6-2 1,3 3 0,-4-3 0,4-1 5,-1-5-10,5 5 9,-5-7-8,3 6 7,-4-1-8,-1-2 7,-5 2-8,2 2 4,-7 1 1,-2 1-2,-2 1 1,-1-2-1,-1 7 0,1-2 0,1-3 0,2 4 0,4-2-1,-3 0 0,3-1 1,2 1-1,-4-1-1,2-2 0,-1 3 1,-3 4-2,-1-6 2,1 2-1,3 1-1,-2-1 1,3 2 0,-2-1 1,2 3-1,-1-4 0,1 0 1,-6 3-1,-3-2 0,-7 0 0,-4 3 0,-4-2 0,-8 0 0,-6 2 0,-8 0 0,-5 0 1,-3 0 0,-18 0 0,17 0 0,-17 0 0,0 0 0,0 0 0,0 0-1,12 17 1,-12-17-1,4 18 0,-4-18 0,3 35-3,-3-11 7,0 6-5,0 3 6,0 8-6,-1 2 5,-6 9-3,-4 4 3,2-1-1,1-1-4,2 7 3,0-7-4,0-3 0,6 3-13,-4-31-97,4 14-57,0-15-10,0-7-13,0-15-15</inkml:trace>
  <inkml:trace contextRef="#ctx0" brushRef="#br1" timeOffset="-8469">53 1936 239,'-8'15'114,"8"-15"-6,0 0-17,0 28-12,0-28-19,0 0-9,-14 9-15,14-9-7,0 0-7,0 0-5,0 0-3,0 0-5,0 0 0,17-22-3,-6-4 2,3-4-6,4-5 2,-2-7-4,5-7 3,-1-6-4,1 1 3,2 0-5,4-3 3,-2 2-2,4 1 2,-1-3 0,0 7-6,0-2 4,3 4-4,-2 5 6,-4 2-6,-3-1 7,0 7-6,-1 2 2,-2 5 5,-1 6-3,-5 1 2,-3 1-1,-10 20 1,18-21 0,-18 21 0,0 0 0,15-21 0,-15 21 0,0 0 1,0 0 0,0 0 0,0 0 1,0 0-2,14 18 1,-14-18-1,3 31 1,-3-12-1,0 3 1,0 6-2,0-1 2,0 7 3,0 1-5,0 2 5,3 4-5,2 1 4,1 3-5,1-1 6,2 2-6,4 4-1,0-4 4,2 5-3,-2 4 2,2-2-2,1-3 3,-4 0-3,0-3 3,-1-6-2,-2 1 1,1-11-1,-2-4 2,-5-4-1,1-4 1,-4-19 0,0 28 0,0-28 0,-1 15 0,1-15 0,0 0-1,-24 15-3,24-15-8,0 0-57,0 0-98,-22-1 1,10-19-20,4 2-6</inkml:trace>
  <inkml:trace contextRef="#ctx0" brushRef="#br1" timeOffset="-8453.404">154 1580 334,'0'0'163,"0"0"-49,0 0-48,13 5-10,-13-5-12,22 0-10,-22 0-9,33-8-8,-13 3-5,8 5-4,-3-4 0,5 0-2,1 2-3,1-3-1,3-1 0,2-4-4,3 5-6,-8-9-17,22 14-75,-20 0-57,-3 0-10,-6 0-12,0 0-8</inkml:trace>
  <inkml:trace contextRef="#ctx0" brushRef="#br1" timeOffset="-8436.7664">1098 1621 157,'0'0'154,"0"0"-31,36 0-36,-36 0-8,33 0-16,-33 0-15,42-3-18,-23-2-12,7 5-7,-1 0-9,-3-8-37,5 2-108,2 3-7,-10-8-13,9 6-8</inkml:trace>
  <inkml:trace contextRef="#ctx0" brushRef="#br1" timeOffset="-8437.7664">1113 1410 261,'0'0'173,"0"0"-14,-21-17-75,35 21-13,-14-4-17,0 0-15,0 0-14,32 0-9,-32 0-6,29 0-3,-9-4-2,0 4-2,2-4-2,5 0-3,-1 4-4,-5-13-23,18 13-130,-18-2 0,-2 2-18,-19 0-7,21-5-8</inkml:trace>
  <inkml:trace contextRef="#ctx0" brushRef="#br1" timeOffset="-8281.5231">1695 1412 158,'21'0'159,"-21"0"-7,34-22-48,0 22-52,-34 0 0,53 0-10,-34-6-7,19 7-10,-18-1-8,14 13-4,-16 1-3,7 8 0,-10-1-3,1 10 2,-9 0-5,1 10 1,-7 0-4,-1 6 3,0 2-5,0 1 4,-7-3-4,1 2 3,-2-8-4,3 0 5,-1-8-3,1-1 4,1-9-2,2-5 2,2-18 0,-3 23 1,3-23 0,0 0 0,0 0 0,0 0-2,0-19 2,0 4-3,3-5 1,-1-8-2,2 0 1,1-4-2,1-3 3,-1-7-4,3-5 4,4-2-4,-4-6 4,6-6-5,-1-2 5,2 1-4,4-7-2,-5 3 5,5-6-5,1 1 5,0-2-5,1-4 5,1 2-5,1-2 4,-1 0 3,1 11-5,-4-3 6,1 12-4,-2 2 5,-3 9-3,-7 10 3,3 11-1,-8 3 0,-3 22-1,4-25 0,-4 25-2,0 0-2,0 0-5,0 11-16,-18 2-137,17 10-11,-8-3-8,3 9-17,0-4-5</inkml:trace>
  <inkml:trace contextRef="#ctx0" brushRef="#br1" timeOffset="-6625.2063">2417 1641 197,'0'0'164,"0"0"-3,-1-33-84,22 33-10,-20-9-8,33 9-7,-34 0-12,50 0-15,-24-7-12,10 7-6,3 0-3,4 0-1,4-2-1,0-3-3,5 5-5,-10-17-42,13 11-105,-8 1-7,-8-1-14,-3 2-7</inkml:trace>
  <inkml:trace contextRef="#ctx0" brushRef="#br1" timeOffset="-6968.971">2456 1902 210,'0'0'162,"0"0"-6,0 0-78,0 0-13,0 0-11,0-13-8,0 13-10,3-18-9,-3 18-11,8-30-3,0 8-4,-5-8-1,7-1-4,-1-10 1,4-1-4,2-6 3,4-2-5,3-5 3,3 1-4,4-2-3,1-5 6,1 10-6,-3-1 5,3 7-5,-5 4 7,-4 3-7,-1 10 7,-7 8-1,-14 20-2,25-28 2,-25 28-1,15-17 0,-15 17-1,0 0 1,0 0 0,0 0-1,0 0 2,0 0-1,18 17 1,-18-17 0,3 31 1,-3-10-2,3 3-1,-3 7 8,3 4-8,-2 0 7,5 6-6,-2 3 5,4 1-5,0 3 5,3 2-3,-1 0-3,3 2 4,-1-2-4,1 0 4,1-1-4,-1-8 4,-1-2-3,-2-6 3,0-3-2,-1-8 1,-3-6-1,-6-16 1,9 21-1,-9-21 1,0 0-1,0 0 0,0 0-3,0 0-4,0 0-14,-11-17-91,11 17-48,-17-14-13,17 14-11,-28-21-9</inkml:trace>
  <inkml:trace contextRef="#ctx0" brushRef="#br1" timeOffset="-5906.4257">3204 2177 189,'0'0'161,"0"0"1,0-20-72,21 20-28,-21-28-14,22 26-6,-21-31-7,24 27-7,-16-22-12,15 7-5,-8-7 0,9-4-4,-4-5 0,4 3-4,-2-9 1,5-3-4,1 2 3,-4 1-4,6 6-2,-6-7-19,16 20-128,-20-4-8,-5 9-13,-4 1-10,-12 18-6</inkml:trace>
  <inkml:trace contextRef="#ctx0" brushRef="#br1" timeOffset="-6250.1812">3345 1605 313,'0'0'164,"0"16"-8,0-16-106,0 24-1,0-24-7,15 45-1,-15-25-12,19 21-7,-8-6-9,6 4-1,-2-3-5,4 5 1,-4-7-3,2 5 0,-2-9-3,-2-2 1,-4-1-3,0-7 2,-9-20-2,12 28-1,-12-28-6,0 0-9,13 28-75,-13-28-73,0 0 0,-13-1-21,13 1-1</inkml:trace>
  <inkml:trace contextRef="#ctx0" brushRef="#br1" timeOffset="-5187.6468">3468 704 307,'0'0'163,"14"-17"-10,-14-9-96,21 26-12,-15-19-10,20 19-6,-26 0-9,37-9-9,-16 5-6,4 4-3,-3 0-1,-3 9 1,0 3-2,-19-12 2,26 28-1,-18-10 1,-7 6-2,-1-1 2,-6 3-2,-3-2 2,-8 1-2,-1 1 3,-2-4-4,-4 1 3,3-1-2,1-4 2,1-3-2,3 0 1,16-15-1,-27 26 2,27-26-3,-15 21 2,15-21-1,-6 19 1,6-19 0,0 0 1,0 0-1,14 16 1,-14-16 0,32 0 0,-11 0-1,1 0 1,4 0-1,1 0 0,1 0-1,0 0 1,-2 0-2,-4 4 1,2-1 0,-7-3 1,-17 0-1,31 5-1,-31-5-1,0 0-12,35 0-132,-35 0-14,0 0-4,0 0-21,0 0 4</inkml:trace>
  <inkml:trace contextRef="#ctx0" brushRef="#br1" timeOffset="-4718.8764">4043 1372 326,'0'0'163,"26"0"-4,3 3-90,-15-13-16,30 10-21,-18-14-11,12 14-8,-4-7-5,3 4-5,-6-1-1,0 4-3,-8 0-1,-23 0-12,45 0-90,-45 0-46,0 0-17,16 0-5,-16 0-12</inkml:trace>
  <inkml:trace contextRef="#ctx0" brushRef="#br1" timeOffset="-4390.7406">4279 1155 157,'0'0'160,"-7"35"-7,7 2-77,-12-19-3,12 25-13,-9-21-4,9 29-15,-6-19-11,6 19-13,-1-14-3,1 9-1,0-4-6,0-1-1,-3-5-5,3-1-3,0 4-38,0-18-113,0-21-6,0 20-16,0-20-8</inkml:trace>
  <inkml:trace contextRef="#ctx0" brushRef="#br1" timeOffset="-3437.571">4737 2018 341,'1'-20'168,"4"-1"-26,12 14-80,-17-23-14,12 16-12,-12-24-6,21 6-10,-14-12-5,12 1-10,-3-9 1,5-3-5,2-8 3,4 1-5,1-2 4,1-2 0,1 0-7,-1 4 5,-1 3-4,-2 4 4,-4 7-5,-2 7 7,-3 5-8,-4 7 3,-4 3 4,-1 4-2,-8 22 1,10-24-1,-10 24 1,0 0-2,0 0 2,0 0-1,0 0 0,0 0 0,0 0 0,0 20 1,0 1-2,0 5 3,3 3-1,6 4 3,1 8 3,2 5-6,-3-1 5,4 7-5,0-1 5,0 1-5,-4 3 4,1 0-5,-1-4-1,0-3 3,1 1-3,1-2 4,-1-6-4,0-5 3,2-2-3,-2-8 3,1-4-2,-1-7 1,-10-15 0,13 20-1,-13-20-3,0 0-4,0 0-18,0-16-94,0 16-40,-17-24-13,17 24-12,-30-25-6</inkml:trace>
  <inkml:trace contextRef="#ctx0" brushRef="#br1" timeOffset="-3156.3124">4793 1627 420,'0'0'161,"0"0"-28,0 0-91,32-14-6,-13 0-12,22 11-5,-7-8-4,10 6-7,-3-3-3,5 4-2,1 0-4,-3-2-11,11 16-80,-14-9-60,-6 7-13,-6 0-10,-4-1-8</inkml:trace>
  <inkml:trace contextRef="#ctx0" brushRef="#br1" timeOffset="-2515.6623">5599 1633 291,'0'22'160,"0"-4"-4,0 13-110,-12-21-1,12 27-4,0-37-4,-5 55-6,-1-33-15,6 8-6,5-6-5,5-4 0,-10-20-1,30 19-1,-13-17 0,4-2-1,-1-2 0,4-9-1,-1-4 1,-2 2-2,1 0 0,-4-2 1,-18 15 0,26-21 2,-26 21 2,0 0 2,0 0 1,0 0 1,0 0 1,5 8 1,-5-8-1,-5 36-1,-1-16-2,3 11-1,-1-3-2,4 6 1,-1 0-4,1 8 0,-2-5 4,-1 8-4,2-3 4,-5 6-5,-2-5 4,0 3-5,-6-4 6,-3-6-2,-1 3-3,-5-8 1,-4-1-1,-1-6 2,-4-5-1,1-5 0,-1-8 0,-1-6 0,-1-6 0,2-5-1,7-6-3,-1-3-7,8 6-13,-17-18-124,24 15-24,-3-7-7,11 7-19,-3-3-1</inkml:trace>
  <inkml:trace contextRef="#ctx0" brushRef="#br1" timeOffset="-1703.0969">5785 869 68,'0'0'150,"0"-21"5,0 21-53,0 0-12,12-28-25,9 28-15,-21 0-18,26-5-13,-26 5-9,35-10-5,-14 7-1,4 3-2,-4 0 0,1 0 0,-5 9-1,-1 2 1,-16-11-1,20 31 1,-17-15-2,-3 4 2,0 2-2,-9 2 4,-5-3-4,-2 3 2,-3-4-3,-1 1 2,-1-1-1,0 2 2,2-4-2,0-3 3,19-15-1,-28 28 2,28-28 0,-17 26 3,17-26-1,0 0 1,0 0-1,0 15 0,0-15 0,19 0 0,-19 0-1,34 0-1,-15-1 1,3 1-1,1-2-1,-1 2 0,0 0 0,2 0-1,-4 0 0,-2 3 0,1 8 5,-19-11-5,28 10 3,-28-10-27,27 6-130,-27-6-9,0 0-4,0 0-26,0 0 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7:55:48.65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79 1218 320,'-29'-11'162,"29"11"-1,0 0-87,-3-23-12,19 23-17,-16 0-13,37-7-11,-14 2-5,16 5-5,-4-2-3,11 2-2,-2 0-3,7 0 0,1 0 0,-2 0-2,1 0-1,-1 0-4,-1 0-8,-10-7-27,22 7-119,-23 0-1,-1 0-19,-6 0-4,2 0-10</inkml:trace>
  <inkml:trace contextRef="#ctx0" brushRef="#br0" timeOffset="-359.4303">526 667 135,'8'-20'150,"-4"-1"-35,-4 21-13,3-19-12,-3 19-12,0 0-17,12 19-13,-12-19-13,-3 41-10,-9-13-9,8 23 0,-8 1-11,5 5 3,-4 10-1,3 2-5,-1 0 4,3-1-4,0-2 4,5-1-5,-7-6 5,7-7-5,-2-4-1,1-14 2,-1 0-1,0-6 1,-2-13-1,5-15 0,-9 20-1,9-20-4,0 0-7,-21-6-42,21 6-104,-6-23-4,6 23-14,-7-40-12</inkml:trace>
  <inkml:trace contextRef="#ctx0" brushRef="#br0" timeOffset="562.4688">1150 1156 338,'0'-20'158,"-1"-5"-42,1 25-40,-23-32-22,23 32-6,-41-31-19,21 29-6,-20-11-12,6 13 1,-11 0-2,5 6-1,-6 8 4,10 7-9,0-6 7,5 12-9,5-1 7,5 4-8,7 2 7,6-1-8,4 0 1,4-1 1,4 2-2,7-4 2,6-7-1,2-6 1,3-7-1,6-8 1,0-3-1,5-11-1,-1-13 1,2-2-1,0-4 1,-5-1-3,0 6 4,-8 3-3,-5 3 2,-16 22-1,18-22 1,-18 22-1,0 0 1,0 0 0,-13 7-1,13-7 2,-17 29-3,13-10 4,0 9-3,2-1 3,1 0-3,1 0 3,3-3-3,5 2 1,4-6-3,1-3-3,8 1-10,-21-18-48,32 0-98,-15-8-4,6-6-16,-8-6-9</inkml:trace>
  <inkml:trace contextRef="#ctx0" brushRef="#br0" timeOffset="1140.6433">1366 1080 362,'0'0'163,"0"0"-10,-13-1-92,13 16-15,0-15-12,0 48-11,-7-27-1,7 19-5,-6-12-2,6 13-3,-5-12 0,5 6 0,-3-3-6,3-4 2,0-6-4,0-7 0,0-15-1,0 0 1,0 0-2,17 0 0,-9-8 0,4-13-2,1-7 1,4-6-2,2 1 2,4 0-2,4 1-5,2-1 9,2-2-8,0 7 6,0 2-6,-2 5 7,1 7-8,-10 2 9,-1 7-3,-19 5-3,27 5 10,-27-5-7,12 32 7,-11-10-7,-1 1 8,0 8-7,0-3 6,0 1-2,0 3-5,0-3 4,1 1-3,4-2 1,-2-3-2,4-4 1,1-1-2,-8-20-1,19 22-7,-19-22-13,33 8-125,-33-8-20,18-17-10,-15-2-11,7-3-12</inkml:trace>
  <inkml:trace contextRef="#ctx0" brushRef="#br1" timeOffset="15871.2114">2562 482 150,'-9'-27'146,"9"27"-38,0 0-19,-25-18-12,25 18-14,-18 0-16,18 0-13,-26 18-10,16 6-3,-14-10-3,6 13-1,-10 0-5,6 8 2,-8 2-4,7 8 2,-4 3-4,6 1 1,-4 4-4,9 2 2,-2 1 1,6 0-4,4 0 2,6 5-3,2-6 2,0 1-3,6 4 4,4-4-6,5-5 0,6 1 2,1-8-3,0 2 3,4-9-3,1-5 3,2-12-2,3-5 1,1-12 0,-2-3 0,2-12 0,1-12-1,3-6 2,-3-11-2,0 3 2,-5-7-3,2-3 2,-3 0-2,-5 0 3,-2-8 0,-2-5-5,-6 4 5,-2-10-4,-7 5 4,-4-7-4,0 6 4,-13-4-3,-5 11 0,-7 5 4,-4 5-3,-4 4 2,1 6-2,-2 5 2,2 10-3,3 4 2,-4 8-2,7 9-1,-1 0-7,14 26-38,-12-9-113,12 14-3,-1 4-13,4 4-12</inkml:trace>
  <inkml:trace contextRef="#ctx0" brushRef="#br1" timeOffset="16293.1048">2365 1015 304,'0'0'156,"0"0"1,0 0-98,0 0-3,0 0-11,39 0-8,-21-6-19,13 6-5,-4 0-4,6 0-4,-5 0-5,3 0-3,2 16-33,-33-16-120,35 0 3,-35 0-23,23-3 0</inkml:trace>
  <inkml:trace contextRef="#ctx0" brushRef="#br0" timeOffset="2515.6818">3166 1020 285,'0'0'159,"0"0"3,0 0-64,36-2-36,-36 2-22,26-11-8,-26 11-11,35-2-6,-16-5-3,5 7-4,1-2-1,1-2-4,2 3-2,0-6-5,4 7-21,-32 0-131,33 0 2,-33 0-22,28 0-1,-28 0-15</inkml:trace>
  <inkml:trace contextRef="#ctx0" brushRef="#br0" timeOffset="2875.0685">3223 1287 258,'0'0'170,"0"0"-13,0 0-64,35 3-29,-35-3-11,37 0-19,-37 0-12,43-3-11,-18 1-7,-2-2-11,16 10-105,-17-6-39,1 0-15,-2 0-8,-21 0-13</inkml:trace>
  <inkml:trace contextRef="#ctx0" brushRef="#br0" timeOffset="5183.2716">4389 58 110,'0'0'139,"0"0"-34,0-13-15,0 13-2,0 0-11,0 0-14,0 0-15,2 13-10,-2-13-4,-3 42-9,-13-15 3,14 15-12,-11 2 2,10 15-9,-6-3-3,8 8 1,-5 2-2,6 6 3,-2-5-5,2 3 3,0-8-5,0-6 5,0-8-5,2-1 3,1-18-4,0-2 4,-2-12-3,-1-15 2,6 19-1,-6-19-3,0 0-2,0 0-9,0 0-49,12-14-104,-12 14 3,0-27-22,0 27-3</inkml:trace>
  <inkml:trace contextRef="#ctx0" brushRef="#br0" timeOffset="7917.7578">4439 1493 430,'0'0'164,"0"0"-9,33-5-112,-11-11-15,25 16-5,-3-13-3,22 13-7,3-7-7,11 7-3,5 0-2,9 0 1,5 0-2,2 0 1,4 0-2,0-5 1,4 3 0,-1-5-1,-5 2 1,-3 4-2,-11 0 0,-9-5 1,-11 6-1,-12 0 1,-16 7 0,-14-6-1,-8 8-6,-19-9-22,0 0-123,0 0-5,0 0-14,0 0-9</inkml:trace>
  <inkml:trace contextRef="#ctx0" brushRef="#br0" timeOffset="5886.4421">4703 908 309,'0'0'156,"0"0"-2,-22-6-97,22 6-8,0 0-11,19-14-7,-12-6-15,9 2-7,0-10-2,7-3-5,-3-10 3,5-1-5,2-10 3,1-2-4,1-5 4,3 1-3,-4-1 2,0 8-3,-3-1 4,-3 2 0,-3 9 0,-4 2 0,-3 9-8,-3 3 9,-3 1-7,-1 11 9,-3-1-8,-2 16 6,0 0-3,0 0 7,0 0 2,0 0-3,0 0 8,12 27-8,-12-6 8,3 6-9,-3 5 5,8 1-7,-5 6 4,8-1-3,-4 7-5,3-1 4,4 4-3,-1 1 2,1-1-4,4 0 4,-2 0-3,3 0 3,1-6-2,-1-2 0,-5-8-1,4-1 1,-5-4 0,-2-6 1,-1-7-2,-10-14 1,10 27-1,-10-27 0,0 0-1,0 0-3,7 14-9,-7-14-22,0 0-125,-1-13-10,1 13-5,-22-15-20,22 15 3</inkml:trace>
  <inkml:trace contextRef="#ctx0" brushRef="#br0" timeOffset="6230.2096">4820 756 257,'0'0'158,"0"0"0,-20-24-77,20 24-15,0 0-15,0 0-13,0 0-8,0 0-8,0 0-4,0 0-4,10-4-1,11 4-4,2-2-2,8-5-2,6 6-4,1-5-6,9 6-14,-13-17-97,16 17-45,-9-5-10,0 5-10,-5-4-13</inkml:trace>
  <inkml:trace contextRef="#ctx0" brushRef="#br0" timeOffset="6917.7236">5584 1022 255,'0'0'156,"-14"-20"5,7-6-81,17 26-12,-10-23-24,15 22-7,-6-18-15,8 5-7,0 0-4,5-2-4,0-4 0,4 1-4,1-2 0,1-2-4,8 2-5,-8-11-27,22 7-116,-16-4-9,-1 3-11,-5 0-12,-2-2 9</inkml:trace>
  <inkml:trace contextRef="#ctx0" brushRef="#br0" timeOffset="6558.3376">5560 641 487,'0'0'165,"0"-32"-21,16 39-99,-16-7-10,16 7-8,-16-7-7,30 28-5,-11-15-3,6 15-2,0-7-4,-1 7 1,-2-2-3,4 2 0,-1-4-3,2 0 1,-5-2-2,1-3 0,-5-4 0,2-2-2,-1 1-7,-19-14-6,33 27-46,-33-27-108,0 0 1,0 0-19,0 0-4</inkml:trace>
  <inkml:trace contextRef="#ctx0" brushRef="#br0" timeOffset="7355.2476">6288 22 246,'0'15'163,"0"-15"-2,0 0-76,0 46-16,0-46-12,2 54-18,-2-29-13,7 20-9,-7-7-3,10 14-4,-8-4-3,4 10 3,-6 4-6,4 0 3,-4 3-4,0 0 3,0-8-5,1 4 3,-1-7-5,3-6 5,0-12-4,2-1 2,1-16-2,-1 3 1,-5-22-6,0 0-7,27 26-89,-27-26-66,0 0 3,0-20-24,0 20-1</inkml:trace>
  <inkml:trace contextRef="#ctx0" brushRef="#br0" timeOffset="9183.4364">4629 2842 142,'0'-33'153,"18"18"-10,-12-13-57,0-14-42,16 8-2,-14-23 2,22 12-6,-14-18-11,15 8-15,-6-10-1,6 6-6,-3-10 2,3 8-3,-6 5-6,1 1 5,-1 7-5,-6 13 9,-8 1-3,5 13 7,-13-2-5,-3 23 6,7-20 2,-7 20 0,0 0 2,0 0-2,0 0-2,19 20 0,-14 0 3,5 4-7,0 4 4,3 6-8,1 4 5,2 6-6,-2-2 4,6 6-6,-3 0 0,1 4 2,1 6-3,2-2 4,-2 4-5,1-4 2,-1-1-3,1-5 5,-4-3-5,-2-7 3,0-11-2,-4-2 1,-10-27-2,13 27-1,-13-27-7,0 0-19,27 1-127,-27-1-12,-3-14-5,-11 0-18,1-5 3</inkml:trace>
  <inkml:trace contextRef="#ctx0" brushRef="#br0" timeOffset="9480.3236">4735 2533 404,'0'0'169,"-19"-10"-7,4-17-92,28 27-24,-13 0-13,34-8-9,-9-3-7,16 11-4,2-7-4,9 7-5,2-2-1,0-2-6,1 4-7,-8-13-31,12 13-122,-18 0-3,0 4-15,-10-3-11,1 6-2</inkml:trace>
  <inkml:trace contextRef="#ctx0" brushRef="#br0" timeOffset="10027.2233">5538 2456 445,'-9'0'164,"9"0"-7,-3 34-114,3-34-14,-3 47-8,0-24-4,9 11-4,5-6-5,6-2-1,1-4-3,7-4 1,-3-12-3,6-3 1,-2-3-2,2-7 0,-3-7 0,2 1 0,-7-2 0,-20 15-1,28-23 3,-28 23 0,0 0 3,16-5 1,-16 5 0,0 13 2,0 2-1,0 13 1,0-1-2,3 8 1,-1-1-3,5 8 1,-2-1-3,5 7 0,-6-4 3,2 5-4,-4-2 3,-2-2-2,-2-4-3,-10-2 0,-4-7 0,-4-3 0,-7-7 0,-5-5 0,-2-3 0,-1-10 0,-3-4 0,-1 0 0,4-10 0,0-8 0,2 1 0,4-8-8,8 9-4,-2-12-12,23 28-27,-27-31-111,27 31-15,0-38-6,0 38-15,14-34-1</inkml:trace>
  <inkml:trace contextRef="#ctx0" brushRef="#br0" timeOffset="8589.6621">4307 1834 286,'0'0'159,"0"0"-4,0 0-88,0 26-11,0-26-15,0 53-3,0-22-9,7 20-12,-7-3 1,8 7-7,-7 4 5,7 6-7,-7 7 2,8 8-7,-8-4-4,7-2 5,-4-4-6,1-3 4,-1-10-5,-1-9 4,1-13-3,-2-8 1,2-7-4,-4-20-8,9 14-55,-9-14-95,0-10-1,0 10-18,0-31-5</inkml:trace>
  <inkml:trace contextRef="#ctx0" brushRef="#br0" timeOffset="10620.9937">6170 1872 334,'0'0'170,"0"0"-16,0 0-79,0 0-20,0 0-13,0 0-11,15 30-6,-15-30-6,6 52-5,-6-22 4,7 14-6,-7-3 3,8 14-8,-5-5 5,7 12-7,-3 5 3,2-2-2,-2 3-4,5 0 3,-4-7-4,2 2 3,-6-8-4,1-11 3,-4-5-1,2-6 2,-3-11-4,0-7 0,0-15 0,0 19 0,0-19 0,0 0 0,0 0-5,0 0-14,0 0-134,0-24-24,0 24-4,-6-32-22,-4 10-2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9T17:56:14.28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44 1071 377,'0'0'165,"-4"-20"-9,13 20-86,-9-19-28,29 19-6,-16-16-13,21 10-5,-3-9-10,15 8 0,-4 0-4,5-5-4,6 7-5,-4-8-11,16 13-40,-24-4-103,12 1 1,-5-8-20,-1 8 1</inkml:trace>
  <inkml:trace contextRef="#ctx0" brushRef="#br0" timeOffset="-265.6124">487 414 106,'0'0'159,"-3"-18"-2,2-2-53,1 20-18,0 0-11,0 0-12,0 0-16,-11 18-15,-2-3-10,12 22-2,-14 3-3,9 15-2,-9 5-6,5 11 2,-5-3-9,6 9 2,-2-2 2,3 1-5,-2-12 3,6-1-5,-1-11 4,1-10-5,1-2 6,-2-16-7,5 1-4,0-25-13,0 30-80,0-30-60,0 0-12,-10-2-8,10 2-14</inkml:trace>
  <inkml:trace contextRef="#ctx0" brushRef="#br0" timeOffset="578.1468">976 930 165,'14'-17'154,"-14"17"8,0-42-62,0 42-15,-4-40-21,4 40-11,-10-37-13,10 37-13,-27-33-5,10 27-6,-11-1-2,1 7-2,-8 0-4,6 13 0,-7 7-2,8 8 0,-6 3-1,7 8 1,1 3 1,10 6-5,3-1 4,5 2-5,5-8 4,3 0-5,9-6 4,6-9-5,1-9 0,5-5 2,5-12-1,1-4 0,0-13 2,4-11-1,-2-9-4,5-2 3,-2-5-3,-3-1 4,-2 4-5,-4 6 5,-2 4-5,-6 7 4,-4 9 1,-11 15-2,0 0 2,0 0-1,0 0 0,2 8 2,-2 15-3,-9 10 0,0 1 5,0 7-5,2 0 5,1 1-4,5-4 2,1 0-4,0-11 4,0-6-7,10-4-5,-10-17-8,26 12-15,-23-34-32,31 22-51,-29-33-42,20 11-15,-14-20-2,17 15 26</inkml:trace>
  <inkml:trace contextRef="#ctx0" brushRef="#br0" timeOffset="984.4144">1207 933 139,'14'-24'161,"-14"24"-1,14-30-31,3 30-24,-17 0-26,0 0-20,0 0-21,-3 48-11,-7-28-3,7 21-9,-6-6 1,3 2-7,-1-2 2,6 3-6,-4-10 4,5-1-7,0-13 0,0-14 0,12 14 0,4-14-1,3-14 0,5-6 1,2-9-6,4-5 7,3 1-7,1-2 6,0 0-7,-5 7 7,1 4-7,-7 7 5,-3 10 0,-20 7-1,22 0 1,-22 0 0,10 17 0,-9 3-2,-1 7 5,0-2-4,0 3 4,2 1-5,2-1 3,2-5-8,4 4-2,-10-27-27,39 20-130,-39-20-1,33 8-15,-33-8-9,42-10-12</inkml:trace>
  <inkml:trace contextRef="#ctx0" brushRef="#br0" timeOffset="10083.1852">2967 1153 379,'0'0'163,"-8"18"-3,22-5-105,-14-13-16,34 0-8,-18-7-10,17 5-14,2 2-27,-11-6-127,6-6-15,3 8-7,-8-7-17</inkml:trace>
  <inkml:trace contextRef="#ctx0" brushRef="#br0" timeOffset="9848.796">3007 951 350,'0'0'164,"0"0"-2,0-18-102,16 26-10,-16-8-8,25 0-14,-25 0-12,36 0-6,-16 0-4,4 0-7,-1 0-12,-11-14-75,4 8-65,-16 6-19,25-5-1,-25 5-18</inkml:trace>
  <inkml:trace contextRef="#ctx0" brushRef="#br1" timeOffset="138824.1778">2401 665 177,'0'0'144,"0"0"-29,-19-28-28,19 28-11,0 0-17,0 0-12,-36-21-10,36 21-5,-26-6-6,26 6-5,-40 0-4,21 0-2,-9 0-1,9 0-2,-9 0 0,7 0-2,-5 0 0,5 6-1,-5 2-2,5 1-1,-1 2-1,-1 3 1,1 2-3,1 3 1,1 0-2,0 2 2,4-3-1,0 6 1,1-3-1,2 3 1,3 0 0,1-2 0,5 1-2,-1 1 2,4-1-4,1 1 2,0-7-2,9 7-1,1-7 4,3 2-4,2 1 5,4-4-6,-1 3 6,2-5-5,1-1 5,1-3-3,0 2-1,0-6 1,-2 0-2,4 2 2,-2-5-1,0-1 1,2 1-1,-1-3 1,1 0 0,-2 0-1,0-5 1,1-2-1,-2 1 1,-3-4-1,1-3 1,-19 13-2,31-29-1,-18 11 4,2 1-5,-2-5 6,1 3-6,-1-3 5,-1-4-4,-4 5 4,4-3-1,-5 3-1,1-2 1,-1 3-2,-1-1 3,0 1-3,-5 3 2,1-2-1,-2-4 1,0 2-1,0-3 1,-7 1-1,-4-1 1,-2 5-1,-3-3 1,-2 5-1,-1 2 1,-2 3-2,-1 6 1,0 2-2,-5 4-7,-5 0-11,19 24-128,-21-20-24,10 13-7,-6-16-16,9 11-8</inkml:trace>
  <inkml:trace contextRef="#ctx0" brushRef="#br1" timeOffset="139746.0986">2251 70 208,'0'0'166,"0"0"-5,0-25-59,0 25-18,0 0-21,0 12-20,0-12-13,-3 17-10,3-17-1,-9 37-5,0-19 0,6 14-6,-6-4 1,5 13-3,-5-5-1,5 9 1,-4-1-3,3 10 3,0 2-4,-1 0 4,0 6-4,0-1 4,-1-2-4,1 0 4,-3-1-6,4 1 3,-3-8 2,2 1-3,0-5 2,1 2-2,-1 1 2,3-3-3,-2-3 5,4 2-3,-4 2-3,2-1 2,-2 1-2,-1 0 0,0-4 0,-2 4 0,1-1 0,0-6 0,-1-4 0,3 0 0,-3-6 0,4-3 0,2-4 0,1-2 0,1-8 0,0-14 0,0 27 0,0-27 0,0 0 0,0 20 0,0-20 0,0 0 0,0 0 0,0 0 0,0 0 0,0 0 0,0 0-14,0-32-133,0 32-26,3-23-12,-3 23-12,0-28-15</inkml:trace>
  <inkml:trace contextRef="#ctx0" brushRef="#br0" timeOffset="10676.9676">4081 169 268,'0'0'174,"0"0"-14,0 0-67,-1 12-21,-18-4-15,19 33-17,-8-1-15,8 30-2,-14 7-11,6 20 4,-5 14-7,3 17-1,-1 4-4,3 6 0,-1 3-2,3-6 0,3-18-1,0-5-1,3-16-2,0-13 5,-1-15-5,1-14 3,0-12-3,0-16-1,0-6-15,0-20-92,-8-7-56,2-11-14,3-3-6,-7-12-18</inkml:trace>
  <inkml:trace contextRef="#ctx0" brushRef="#br0" timeOffset="12598.9305">4337 1442 432,'0'0'162,"27"10"-49,-4-20-66,37 10-9,-1-6-7,28 6-11,-3-11-8,13 7-4,0-1-4,3-3-2,-9 1-1,-6-4-5,-10 4-5,-14-10-13,8 17-45,-32-3-88,-3-4-11,-8 3-9,-26 4-9</inkml:trace>
  <inkml:trace contextRef="#ctx0" brushRef="#br0" timeOffset="11458.2382">4464 921 237,'-9'15'157,"9"-15"4,-25 4-78,25 16-17,0-20-22,0 0-8,0-16-13,0 16-5,22-39-4,-2 9-8,0-12 0,3-10-5,4-9 1,-1-4-3,2-6 3,1 0-5,-1 0 5,0 5-5,0 3 4,-3 9-4,-1 12 4,-5 6-2,-4 11 2,-2 4-2,-13 21 2,0 0 1,19-14-1,-19 14 3,0 0-1,9 21 4,-6-2-1,4 3 4,-5 2-2,8 9 4,-6 0-2,9 15 1,-7-6-4,8 12 3,-6-5-5,6 10 1,-4-1-4,3-4 3,-4 1-4,3-7 2,-3-4-3,1-6 3,-3-7-3,1-5 1,-3-6-1,-5-20-2,6 19-7,-6-19-11,0 0-62,0 0-88,0 0 0,-16-13-19,16 13-4</inkml:trace>
  <inkml:trace contextRef="#ctx0" brushRef="#br0" timeOffset="11770.7488">4527 712 387,'0'0'170,"-27"-9"-20,29 19-83,-11-16-17,18 12-12,-9-6-11,23 0-9,-3 0-5,13 0-3,1-1-4,7-4-5,3 1-6,-1-7-15,13 15-69,-15-4-79,0 0-1,-7 0-17,0 0-6</inkml:trace>
  <inkml:trace contextRef="#ctx0" brushRef="#br0" timeOffset="12223.8941">5300 589 357,'0'0'166,"0"0"-7,-8-20-93,11 34-21,-3-14-11,0 24-9,0-24-8,0 44-4,0-23-3,1 10-2,6-7-3,5 4 0,1-13-3,2 4 2,4-12-3,3-7 0,3 0 0,2-7 0,-2-7 0,-1 0-1,-2 1 1,-2-1-2,-20 14 2,30-13 1,-30 13 0,0 0 1,13 27 1,-10-5 1,-2 6-2,5 10 3,-1-3 1,1 12-5,-5-8 4,1 5-5,-2-8 4,0-5-4,-2-4 4,-7-3-5,-8-6 2,-4-8-1,-4-4-3,-4-3-3,3 2-10,-15-9-32,19 4-123,-16-1 1,8 1-20,-2 0-6</inkml:trace>
  <inkml:trace contextRef="#ctx0" brushRef="#br0" timeOffset="14567.7419">6233 368 349,'0'21'172,"-4"7"-9,4 20-93,-10-12-17,13 37-7,-5-10-15,6 25-10,-4-1-5,5 17-4,-5 7-3,0 9-2,0 7-3,0 2 1,0-4-2,0 3 0,-3-15 0,3-6 0,0-8 2,0-16-2,0-17 3,3-3-5,0-14 5,1-7-2,-1-14-4,0-1 2,0-8-2,-3-19 0,0 0-3,0 0-5,0 0-9,4-8-39,-4 8-117,0-33-2,0 11-17,0-2-10</inkml:trace>
  <inkml:trace contextRef="#ctx0" brushRef="#br0" timeOffset="13255.1858">4478 2378 252,'-19'29'168,"19"-29"-46,-22 1-34,22-1-18,0-11-14,0 11-19,9-36-15,6 11-11,-2-11-3,8-5-6,-1-9 3,5-1-2,3-7-5,4-1 5,2 2-5,0 0 4,0 6-4,-2 4 5,-4 6-6,-1 9 3,-8 9 2,-3 9-1,-16 14 2,19-14 1,-19 14 1,0 0 2,0 0-1,15 27 3,-14-11-1,10 11 1,-4-1-2,5 7 0,-2 4 2,8 2-6,-4 3 4,5 1-5,1-2 5,0 5-6,-2 2 5,5-5-7,-5-1 2,4-1 2,-4-8-3,-1 2 2,-2-11-3,-3-3 1,-2-2-3,-10-19-6,16 20-18,-16-20-112,-12 0-31,12 0-8,-26-15-15,5 7-4</inkml:trace>
  <inkml:trace contextRef="#ctx0" brushRef="#br0" timeOffset="13520.8232">4593 2182 388,'0'0'171,"0"0"-11,-25-28-99,43 28-25,-18 0-5,54-5-7,-20-4-6,14 9-5,0-8-7,4 3-4,1 2-6,-6-4-15,15 9-75,-13-2-66,-7 0-15,-2 0-7,-3 0-12</inkml:trace>
  <inkml:trace contextRef="#ctx0" brushRef="#br0" timeOffset="14067.719">5302 2622 272,'-19'-9'170,"19"9"-10,0 0-84,0-32-20,22 25-11,-10-28-9,17 13-15,0-15-6,11 5-8,1-8 0,5-1-5,3-6-1,1 0-8,7 10-21,-21-17-110,9 4-20,-1 4-15,-7-4-8,-2 7-2</inkml:trace>
  <inkml:trace contextRef="#ctx0" brushRef="#br0" timeOffset="13786.4582">5427 2137 457,'0'0'175,"6"28"-15,-6-28-122,3 41-4,-3-23-8,14 17-6,-6-5-10,7 7-3,-2-3-5,5 2 1,-3-2-3,-2-4 1,2 1-4,-4-7-4,5 4-16,-16-28-68,0 0-74,11 24-9,-11-24-11,0 0-11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19T18:05:58.02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88B7BEF-30EB-4513-BCE9-E2320304C56A}" emma:medium="tactile" emma:mode="ink">
          <msink:context xmlns:msink="http://schemas.microsoft.com/ink/2010/main" type="writingRegion" rotatedBoundingBox="7334,8930 8474,8930 8474,10664 7334,10664"/>
        </emma:interpretation>
      </emma:emma>
    </inkml:annotationXML>
    <inkml:traceGroup>
      <inkml:annotationXML>
        <emma:emma xmlns:emma="http://www.w3.org/2003/04/emma" version="1.0">
          <emma:interpretation id="{481F6BD0-70FB-4A35-B27A-47BC1ECA4FE2}" emma:medium="tactile" emma:mode="ink">
            <msink:context xmlns:msink="http://schemas.microsoft.com/ink/2010/main" type="paragraph" rotatedBoundingBox="7334,8930 8474,8930 8474,10664 7334,106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F46A69-EEFC-402E-AB6A-95F65D48C4F6}" emma:medium="tactile" emma:mode="ink">
              <msink:context xmlns:msink="http://schemas.microsoft.com/ink/2010/main" type="line" rotatedBoundingBox="7334,8930 8474,8930 8474,10664 7334,10664"/>
            </emma:interpretation>
          </emma:emma>
        </inkml:annotationXML>
        <inkml:traceGroup>
          <inkml:annotationXML>
            <emma:emma xmlns:emma="http://www.w3.org/2003/04/emma" version="1.0">
              <emma:interpretation id="{CE0F762A-B833-4402-A778-0769D62494B6}" emma:medium="tactile" emma:mode="ink">
                <msink:context xmlns:msink="http://schemas.microsoft.com/ink/2010/main" type="inkWord" rotatedBoundingBox="7334,8930 8474,8930 8474,10664 7334,10664"/>
              </emma:interpretation>
            </emma:emma>
          </inkml:annotationXML>
          <inkml:trace contextRef="#ctx0" brushRef="#br0">-1 407 17 0,'-8'14'8'0,"8"-4"-3"15,0-10 9-15,8 4-13 16,-4-1 1-16,0 1 2 16,0-1 0-16,-4 5-4 15,0-5 0-15,0 4 3 16,0-3 1-16,0-1-1 16,0 1 0-16,4-1-1 0,0 1 0 31,4-11-1-31,0 0 1 15,4-4-1-15,-4 0 0 16,8 4 0-16,-4 4 1 0,12-15-1 16,-4 1 0-16,12-12-1 15,-8 8 1-15,11-14-1 16,-7 7 1-16,4-7-1 16,-4 6 0-16,16-6 0 15,-12 7 0-15,16-4 0 16,-8 8 0-16,11 3 0 15,-7-1 0-15,16 5 0 16,-16 3 1-16,12 3-1 16,-12 1 0-16,-1 2 0 0,-11 5 0 31,0 6 0-31,-4 1 1 16,0-4-1-16,-4 0 1 15,0 0-1-15,-4 0 1 16,4 7-1-16,-4-3 1 0,0-4-1 15,-4 0 1-15,-1-4 0 16,-3 1 0-16,0 3-1 16,0 0 0-16,-12 0-6 15,0 0 1-15,-8 3-6 16,4 1 0-16</inkml:trace>
          <inkml:trace contextRef="#ctx0" brushRef="#br0" timeOffset="904.951">380-1172 20 0,'-4'-3'10'0,"0"-12"-4"0,4 12 8 16,0-1-13-16,0 1 0 16,-4 3 0-16,4 0 1 15,-4 7-2-15,0 0 0 16,4 14 1-16,0-3 1 16,-4 10 0-16,0-7 0 15,-8 14 0-15,4-7 0 16,-7 11 0-16,3-7 0 15,-4 24-1-15,4-17 1 16,0 17-1 0,4-13 0-16,4 17-1 15,0-15 1-15,12 12-1 0,-4-8 1 16,16-3-1-16,-4-11 1 16,0 0-1-16,0-6 1 15,11-5 0-15,-7-6 0 0,20-22 0 16,-8 1 0-16,11-22 0 15,-7 4 0-15,8-21 0 16,-13 10 0-16,1-10 0 16,-4 7 0-16,4-22-1 15,-9 15 1-15,1-7-1 0,-4 10 1 16,-4-18-1-16,-4 15 1 16,-4-4-1-16,-4 8 1 15,-8-12-1-15,0 11 1 16,-12-3-1-16,4 7 0 0,-8 7 0 15,4 7 0-15,-7-4 0 16,7 4 0-16,-12 3-1 31,4 4 1-31,-8 7-1 16,5 0 1-16,-9 7-1 16,12 0 1-16,-4 4-3 15,4-1 0-15,1 11-5 16,7-3 0-16,8 10-3 0,0-4 0 15</inkml:trace>
          <inkml:trace contextRef="#ctx0" brushRef="#br0" timeOffset="1326.0795">356-836 24 0,'0'7'12'0,"0"-10"-11"0,0 3 18 0,4-7-18 16,0 0 0-16,4 7 0 15,0 0 1-15,4 0-2 16,-4 0 0-16,8 0 1 16,-4 0 1-16,8 0-1 15,-5 0 0-15,9 3 0 16,-8 1 1-16,4-4-2 31,-4 0 1-31,0-4-3 16,0 1 0-16,-8 3-7 15,-1 0 1-15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19T18:06:06.10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EE80AA8-8F07-4E82-845C-E05303A2003B}" emma:medium="tactile" emma:mode="ink">
          <msink:context xmlns:msink="http://schemas.microsoft.com/ink/2010/main" type="writingRegion" rotatedBoundingBox="4092,11337 4885,11337 4885,12157 4092,12157"/>
        </emma:interpretation>
      </emma:emma>
    </inkml:annotationXML>
    <inkml:traceGroup>
      <inkml:annotationXML>
        <emma:emma xmlns:emma="http://www.w3.org/2003/04/emma" version="1.0">
          <emma:interpretation id="{D4D2DCC6-CBDA-41B0-8A46-F27ED663A35B}" emma:medium="tactile" emma:mode="ink">
            <msink:context xmlns:msink="http://schemas.microsoft.com/ink/2010/main" type="paragraph" rotatedBoundingBox="4092,11337 4885,11337 4885,12157 4092,121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D338DD-E23B-4367-A95C-D5D1AD3BB6B4}" emma:medium="tactile" emma:mode="ink">
              <msink:context xmlns:msink="http://schemas.microsoft.com/ink/2010/main" type="line" rotatedBoundingBox="4092,11337 4885,11337 4885,12157 4092,12157"/>
            </emma:interpretation>
          </emma:emma>
        </inkml:annotationXML>
        <inkml:traceGroup>
          <inkml:annotationXML>
            <emma:emma xmlns:emma="http://www.w3.org/2003/04/emma" version="1.0">
              <emma:interpretation id="{A2FACDB4-415B-43D7-8963-DFC1E479839D}" emma:medium="tactile" emma:mode="ink">
                <msink:context xmlns:msink="http://schemas.microsoft.com/ink/2010/main" type="inkWord" rotatedBoundingBox="4092,11337 4885,11337 4885,12157 4092,12157"/>
              </emma:interpretation>
            </emma:emma>
          </inkml:annotationXML>
          <inkml:trace contextRef="#ctx0" brushRef="#br0">15 25 10 0,'0'-3'5'0,"8"-8"-2"0,-4 8 5 16,-4 3-5-16,0-8 0 16,0 8 1-16,0 0 1 0,-4 0-6 15,0 0 1-15,0 0 4 16,0 4 0-16,0 0-2 16,0-4 1-16,0 0-1 15,4 0 1-15,0 0-1 0,0 0 0 16,4 0-1-16,4 0 0 15,0 0 0-15,4 0 0 16,-1 0-1-16,5 0 1 0,4 0-1 16,0 0 1-16,0 3-1 31,0 1 1-31,4-1-1 16,-4 4 1-16,0 0-1 15,0 0 0-15,3-3 0 16,5-1 0-16,0-3 0 15,0 0 0-15,4-3 0 0,0 3 0 16,-9-4 0-16,1 1 1 16,-4 3-1-16,-4 0 0 15,0 0 0-15,0 0 0 16,4 0-1-16,0 0 1 16,0 0 0-16,0-4 0 15,-1 1 0-15,1-1 0 0,0 1 0 16,-4 3 0-16,0 0 0 15,-4 0 0-15,0 0 0 16,0 3 0-16,0 1 0 0,-4-4 0 16,0 0 0-16,0 0 1 31,-4 0-1-31,-4 0 0 0,0 0 0 0,0 0 0 31,0 0 0-31,0 0 1 16,0 0-1-16,4 0 0 0,0 3-1 15,-4-3 1-15,0 4 0 16,4-1 0-16,-4-3 0 16,0 4 0-16,0-4 0 15,4 0 0-15,-4 0 0 0,4 3 0 16,-4-3 0-16,4 4 0 16,0-1 0-16,-4 1 0 15,4-1 0-15,-4 1 0 16,3 3 0-16,-3 0 0 0,0 7 0 15,0 4 0-15,0 7 0 16,0 3 0-16,0 0 0 16,0 4 0-16,0 3 0 31,0 4 0-31,0-7 0 0,-3 3 0 0,3-7 0 16,-4 0 1-16,4 1-1 15,-4 2 0-15,0 1 0 0,0-4 0 16,0 0 0-16,0-3 0 31,4 3 0-31,-4-10 1 16,4-4-1-16,0 0 0 0,0-3 0 15,0-1 1-15,0 1-1 16,-4 0 1-16,4 3-1 16,-4 0 1-16,4-4-1 15,-4 5 0-15,0-5 0 0,0-3 0 16,4 4 0-16,0-1 0 15,0-3 0-15,0-3 1 16,0-1-2-16,0 1 1 0,0-4-6 16,0 0 1-16,8-4-5 15,-8 4 1-15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02:09.68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170 1 69,'0'0'103,"0"0"-6,0 0-16,0 0-17,0 0 1,0 0-5,0 0-7,3 16-12,-3-16-3,0 0-10,-5 21 0,5-4-2,0-17-9,-8 24-10,8-24 2,-5 34 0,-1-13-3,6 3 1,-1-1-3,1 5 1,0-1-2,1 2 0,5-2-2,3 1 2,3-1-2,2-4 2,3 0-3,5 0 3,-2-5-2,2-1 1,3-3 0,-1-3 0,1-6-1,1 2 1,-4-7 0,3 0 0,-3-12 0,3 0-1,-4-10 2,-3 3-2,4-9 2,-6 1-3,2-1 3,-4 1-3,0-1 2,-6 0-2,1 1 2,0 5-2,-2-4 1,-5 10-1,2-1 2,-4 17-2,2-28 0,-2 28 1,0 0 1,0-14-1,0 14 0,0 0 0,-15-4-1,15 4 2,0 0-2,0 0 2,0 0-2,-18 14 1,18-14 1,-3 20 0,3-20 0,-10 25 1,7-8-1,-3 3 1,0 3-2,5 4 2,-5 5-3,5 3 2,-5 9-3,6 2 2,-6 5-3,4 4 4,-4 4-5,2-1 5,1-2-5,-4 2 5,-4-1 1,0-4-3,0 0 3,-3-2-3,0-3 4,-6-2-5,-2-4 6,-3-1-6,-2-5 1,-6-8 2,-1 0-2,-7-8 1,-4-2 0,4-8 0,2-3 0,2-7 0,3 0 1,7-7-1,7-7 1,7-3-2,8-8 2,5 2-2,12-2 2,10-5-3,12-1 2,11-7 2,8 0-7,8 2 6,6-6-6,-3 1 4,8 5-13,-11-14-35,6 17-109,-13-2-9,0 4-8,-6 3-20</inkml:trace>
  <inkml:trace contextRef="#ctx0" brushRef="#br0" timeOffset="1">1336-429 165,'0'0'156,"0"0"-14,0 0-33,0 0-22,-23 0-22,23 19-17,-21-13-15,12 23-8,-11-5-8,5 13-3,-10-2-7,4 13 1,-1-6-5,3 11 4,-6-2 1,9 8-6,-2-3 6,10 1-5,-6 4 4,9 0-4,2-2 3,3 0-6,0-3-1,0 2 3,4-11-3,6-1 2,-1-5-2,1-8 2,-1-1-2,-3-8 2,1-2-2,-7-22 2,8 30-3,-8-30-1,0 28-10,0-28-26,0 0-116,-13 16-12,13-16-7,-21 0-18</inkml:trace>
  <inkml:trace contextRef="#ctx0" brushRef="#br0" timeOffset="2">1391 640 313,'-12'0'163,"12"0"-12,0 0-89,0-17-11,0 17-13,7-37-12,5 19-8,-5-16-4,8 3-6,-2-7 1,5-1-6,-3-9 2,4 5-4,-3-9 3,5 3-2,-1-4-6,2 0 6,0-3-5,0 8 5,2-1-6,-4 2 6,3 6-6,-9 6 3,1 8 3,-3 6-2,-3 4 2,-9 17-2,0 0 1,0 0 0,0 0-1,0 0 1,0 0 0,0 24 2,0 1-3,0 3 4,0 1-2,0 6 2,0 6 5,5 1-4,-2-1 6,6 5-7,-3-3 6,3-1-6,-3 5 4,7-5-4,-7-5-2,3 0 1,-2-5-3,0-3 3,-2-3-3,1-8 3,-6-18-2,3 28 2,-3-28 0,0 0 1,0 0-1,0 0-1,0 0 0,16-24 0,-9 2 1,2-6-3,4-3 1,2-2-1,3-7 1,1 2-1,3-3-3,-2 0 5,5-5-5,-1 1 4,2-2-3,1-2 4,-1 1-5,1 0 5,-4 2 0,1 9-3,-5 5 2,-4 4-1,-2 9-1,-13 19-4,15-18-6,-15 18-15,16 2-99,-16-2-42,0 0-5,0 22-18,0-2-1</inkml:trace>
  <inkml:trace contextRef="#ctx0" brushRef="#br0" timeOffset="3">2282 196 259,'0'0'162,"-13"22"-9,-15-22-83,25 32-3,-25-23-16,26 29-7,-23-15-11,22 16-5,-14-15-8,15 19-2,-5-10-8,7 4-1,0-6-4,9-1 1,7-3-4,2-7 1,7-7-1,0-7 0,3-6 0,4-6-1,-3-12 0,1-6 0,-4-9 1,-1-2-2,-4-7 2,-4-3-3,-5-3 3,-6 1-3,-6 0 4,0 4-4,-7 4 3,-8 6-2,-6 5 1,-4 11-1,2 5 1,-4 6-1,2 4-1,2 2 0,5 2-3,-1 8-5,10 11-14,-14-18-69,21 18-74,2-21-4,-3 39-16,3-20-6</inkml:trace>
  <inkml:trace contextRef="#ctx0" brushRef="#br0" timeOffset="4">2708 176 313,'0'0'158,"0"0"-11,0 0-102,0 17-3,-16-5-4,16 21 1,-12-8-6,12 18-5,-11-7-8,11 10-1,-6-8-7,6 4 1,-2-11-6,2 4 0,0-12-3,0-4 1,0-19-2,0 0 0,0 0-1,0 0 0,14-28 1,-10 5-2,0-6 1,5 1-2,0-3 2,0 1-2,7 2 1,0 3-2,11 1 3,-2-1-2,4-1 1,5 5-2,1 1-1,-1 0-6,6 12-15,-21-19-79,10 20-64,-10 0-3,2 1-18,-21 6-4</inkml:trace>
  <inkml:trace contextRef="#ctx0" brushRef="#br0" timeOffset="5">3122 397 397,'-14'-21'170,"14"21"-12,-7-30-90,19 30-19,-8-16-20,18 11-10,-5-11-5,9 8-6,0-7-2,7 5-2,1-7-2,-1 6-5,3 1-6,-8-10-21,19 20-95,-21-22-33,5 9-17,-9-7-5,3 5-12</inkml:trace>
  <inkml:trace contextRef="#ctx0" brushRef="#br0" timeOffset="6">3435-299 222,'0'0'157,"-3"27"-8,3 13-89,-15-25-2,15 40 3,-25-20-4,24 27-15,-27-14-7,16 17-14,-14-6 0,11 10-10,-9-8 2,5 3-9,0-6-2,0-4 0,4-6-7,1-10-5,9 5-29,-18-28-118,23-15-4,0 0-13,0 0-11,-24 0 1</inkml:trace>
  <inkml:trace contextRef="#ctx0" brushRef="#br0" timeOffset="7">3795-260 139,'21'-5'149,"-21"5"7,10-21-62,2 35-15,-27-10-16,15 33-10,-20-16-8,17 27-4,-27-12-8,21 17-12,-17-10 1,14 13-10,-5-10 1,5 10-8,-3-8 3,5-6-8,-1-1 0,6-7 2,-1-6-3,1-7 3,5-21-2,-1 17 1,1-17 0,0 0-1,15-26 1,2 2-1,4-2 2,-1 1-3,8-3 3,5-1-3,-1 4 2,-1 3-2,0 3 2,-5 5-1,-4 3 1,-3 1 0,-19 10 2,22 0 0,-22 0-1,0 0 2,0 22-1,0-2 2,0 1-1,-5 9 0,0-5-2,5 5 1,0-1-2,0-5 2,5 2-3,8-5 2,6-7-3,4 0-1,5-2-5,-4-12-13,22 17-81,-19-21-65,9-5-8,-10-9-13,7 3-12</inkml:trace>
  <inkml:trace contextRef="#ctx0" brushRef="#br0" timeOffset="8">4464-434 360,'0'0'161,"24"31"-7,-24-31-107,29 55-5,-21-31-3,23 28-6,-21-7-10,15 14-4,-13 0-1,4 6-7,-9-3 2,1 7-5,-8-4 2,0 1-4,-8-6 4,-1 0-4,-5-9-3,0-3 2,-2-6-8,2-14-18,14 2-141,-14-12-8,14-18-11,-19 7-16,19-7-8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0:31.93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1414 96,'0'0'81,"0"0"-4,0 0-11,20-7-15,-20 7-11,17-14-9,-17 14-9,20-9 3,-20 9-8,25-18 3,-25 18-7,25-22 3,-25 22-6,30-23 4,-30 23 3,32-25-3,-32 25 0,29-17 0,-29 17-2,33-18-2,-33 18 2,33-19-4,-15 5 0,4 6-2,-3-5 1,5 2 0,-4-6 2,7 4-3,-7-2 1,4 6-1,-5-5-1,3 0 0,-1 1-1,-1 0-1,1 1 0,0-1-1,5 1 0,-5-4 0,5 3 2,1-5-3,0 2 3,1 0-3,5-1 2,-5 1-2,0-6 2,3 8-2,-2-4 1,2 3-1,-5 1 1,2-2-2,-4-2 3,5 5-3,-7-3 2,5 4-2,-5-1 2,4 1-2,-7-1 2,3 2-2,-1-5 1,0 7 0,-1-5 0,1 4-1,-1-4 2,2 5-2,1-1 1,-1-3 0,1 4 0,-2 0-1,-1-2 1,2 0-1,-7 1 2,4 1-2,-19 9 1,31-17-1,-31 17 0,29-16 1,-29 16-1,33-19 5,-17 10-4,3 0 3,2 1-3,-7-3 4,6 4-5,-1-3 5,0 1-12,-2 0 5,3-2-5,-1 3 6,1-1-7,-2 0 7,2-2-6,-2 7 5,1-5 3,0 1-1,-2 3 0,5-3 0,-2 0 1,1 4-1,-1-4 1,2 0-1,-2 0 1,0 2-1,-1-3 1,-3 1-2,-16 8 2,28-13-1,-28 13 0,25-11 0,-25 11 1,21-14-2,-21 14 2,22-14-1,-22 14 0,24-14 0,-24 14 0,20-11 0,-20 11 1,16-12-1,-16 12 0,0 0 0,21-18 1,-21 18-1,0 0 1,23-14-1,-23 14 0,17-14 0,-17 14 0,19-9 0,-19 9 0,19-7 0,-19 7 0,19-10 0,-19 10 0,0 0 0,24-15 1,-24 15-1,0 0 0,25-14 0,-25 14 1,16-13-1,-16 13 0,17-9 0,-17 9 0,0 0 0,17-12 0,-17 12 0,0 0 0,0 0 0,0 0 0,0 0 1,0 0 0,0 0 1,0 0-1,10-16 1,-10 16 1,0 0 0,0 0-1,0 0 0,0 0 1,0 0-2,-12-8 1,12 8-1,-19 0 1,19 0-1,-21 0 0,21 0 0,-26-3-1,26 3 1,-27-2-1,27 2 1,-28-6-1,28 6 0,-27-2 0,27 2 0,-28 0 1,10 0-1,2 0 0,-2 0 0,0 0 1,1 0-1,-2 0 1,4 0-1,-4 0 0,0 0 1,3 0-1,-4 0 0,4 0 0,-1 0 0,-3 0 0,3 0 1,-2 0-1,0 0 0,2 0 0,0 0 0,-2 0 0,4 0 0,15 0 0,-34 0 1,34 0-2,-25-4 1,25 4 0,-22 0 0,22 0 0,0 0 0,-22-1 0,22 1 0,0 0-1,0 0 1,0 0 0,0 0-1,0 0 1,0 0 0,0 0 0,0 0-1,0 0 2,15 0-1,1-2 0,2-2 0,2 3 0,5-1 0,-3-2 1,6 2-1,-1-2 1,3 3-1,-2-2 0,3-1 0,-1 4 1,-1 0-1,2 0 0,-3 0 0,0 0 0,0 0 1,-3 0-1,1 0 0,-1 0 0,2 0 0,-2-1 0,0 1 1,-3-2-1,-2 2 0,1-3 0,-2 3 0,-19 0 0,30-4 0,-30 4 1,26-4-1,-26 4 0,24-2 0,-24 2 0,0 0 0,20-4 1,-20 4-1,0 0 0,0 0 0,0 0 0,0 0 0,0 0 0,0 0-1,0 0 1,0 0 0,-10 10 0,10-10 0,0 0 0,0 0 0,-15 24-1,15-24 2,-9 14-2,9-14 1,-16 25 0,16-25 0,-16 27-1,6-11 1,1 2-1,-3 0 1,3 1-2,-4 2 3,1-2-3,-2 4 2,-1-3-1,-3 1 2,4-1-3,-1 1 3,0-2-2,2 0 2,-2-1-2,3 1 2,1 2 6,0-3-9,0-1 8,-1 4-8,2-2 9,-2-2-10,12-17 10,-21 27-10,21-27 3,-17 19 0,17-19 0,0 0 0,0 0 0,-18 17 1,18-17-1,0 0 0,0 0 1,0 0-1,0 0 1,0 0 0,0 0 0,0 0 0,0 0-9,0 0-125,0 0-17,0 0-8,9-17-23,-9 17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02:09.690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1312-552 289,'0'0'160,"0"0"0,-27 6-90,1 0-21,22 23-2,-24-10-11,19 23-3,-22 0-9,16 20-4,-7-5-9,5 11 2,-4 1-6,8 5 3,-2-2-1,8 2-5,1-10 2,6 4-4,0-8 2,1-4-4,10-6 4,-1-9-6,3-5-3,-6-10-7,11 8-38,-18-34-110,0 0-9,0 0-9,0 0-15,12-20 4</inkml:trace>
  <inkml:trace contextRef="#ctx0" brushRef="#br0" timeOffset="1">1427 136 410,'-21'15'157,"21"-15"3,-19-2-113,34 4-4,-15-2-18,38-5-2,-16-4-11,16 8-1,-2-6-6,0 2-7,11 5-16,-20-6-101,14 6-33,-4 0-19,-2 0-3,-6 0-18</inkml:trace>
  <inkml:trace contextRef="#ctx0" brushRef="#br0" timeOffset="2">1584-322 364,'0'38'162,"0"-17"-15,0 26-98,-22-19-4,22 30-7,-24-17-11,20 15-4,-15-5-4,9 5-8,-5-7 2,6 1-7,-3-5 5,5-2-8,0-7 6,2 2-8,4-13 0,1-1 1,0-7-1,0-17 0,20 20 0,-20-20 0,34 11 0,-12-11 0,5 0 0,2 0-1,5-4 1,1 1-1,2-2-3,0-1-10,11 6-29,-27-2-115,17-3-9,-10-3-8,-1 3-18,-10-9 1</inkml:trace>
  <inkml:trace contextRef="#ctx0" brushRef="#br0" timeOffset="3">1550-271 357,'0'0'158,"15"-18"-9,10 18-112,-25 0 0,41 0-4,-22-9-3,18 9-6,-11-6-6,14 6-5,-6-9-1,7 3-3,-3-7-2,2 0-9,0 8-14,-15-19-42,13 13-96,-16 8-7,-4-3-13,-18 6-8</inkml:trace>
  <inkml:trace contextRef="#ctx0" brushRef="#br0" timeOffset="4">2252 87 336,'0'-24'165,"-2"0"-38,2 24-65,-23-27-12,23 27-12,-28-14-9,28 14-10,-40 0-5,21 0-2,-6 2-2,4 11 1,-4 1-2,5 0 0,-2 5-3,4 4 1,0 2 3,7 3-8,-3 0 5,6 0-6,0 4 5,7-4-6,1-3 6,0 1-7,4-11 2,-4-15 1,22 20-1,-22-20 0,33 0-1,-14 0 1,1-10-1,2-10 0,-1-1-5,1-10 7,2 3-7,-4-3 6,2 0-7,-1 1 8,-4 3-6,-2 1 6,-2 11-2,-13 15 0,15-22 1,-15 22-1,0 0 1,0 0-1,-9 3 1,9-3 0,-16 31 0,9-11-1,-1 4 6,5 5-7,0 2 5,3-3-5,0 7 6,0-5-7,3 1 7,6-4-7,0-5 2,3-6 1,-12-16-2,31 17-1,-11-10-10,-20-7-24,52-7-118,-33-10-8,4 4-16,-5-10-7,6 4-12</inkml:trace>
  <inkml:trace contextRef="#ctx0" brushRef="#br0" timeOffset="5">2803-54 341,'0'0'159,"-29"-20"-1,-5-2-100,34 22-4,-31-3-14,31 3-7,-38 2-7,38-2-5,-35 19-5,23 1-2,-7-6-3,8 7-1,1 0-4,9 3-1,1 0-3,3-2 1,13 4-4,1 3-1,5-3 6,2-2-6,-3 3 7,-2-2-7,-5 2 7,-6-4-6,-8 3 7,0-6-1,-11-4-3,-6 4 2,-7-4-1,-1-5 1,-6-5-2,3 1 1,1-7 0,3 0-2,-1 0 0,4-7-1,4-3 0,17 10-3,-18-14-4,18 14-15,0 0-74,2-18-70,-2 18-10,22-16-9,-3 8-16</inkml:trace>
  <inkml:trace contextRef="#ctx0" brushRef="#br0" timeOffset="6">2772 76 385,'0'0'165,"0"-16"-17,28 19-94,-28-3-20,46 0-6,-24-8-5,22 8-8,-10 0-4,9 0-4,-4 0-2,1 0-3,0 0-3,-9 0-11,8 8-45,-14-8-101,-1 0 2,-5 0-21,-19 0-1</inkml:trace>
  <inkml:trace contextRef="#ctx0" brushRef="#br0" timeOffset="7">3162-396 224,'0'0'163,"0"0"-4,0 0-66,15 28-29,-28-24-6,13 34-8,-15-14-16,15 22-6,-13-10-11,8 16 0,-5-8-8,1 9 0,0-10-5,2 7 3,-5-9 0,3 0-4,-1-3 4,3-1-5,-4-8 6,4 1-6,-2-7 7,2 3-8,4-10 1,3-16 0,-2 29-1,2-29 1,0 0-1,17 16 0,-17-16-1,35 0 0,-15-3 0,4-5-3,0 3-2,-5-6-11,7 11-22,-26 0-120,0 0-13,13-18-8,-13 18-17,0 0 3</inkml:trace>
  <inkml:trace contextRef="#ctx0" brushRef="#br0" timeOffset="8">3439-450 309,'8'17'161,"-8"-17"-7,8 20-96,20 19-8,-18-18-6,25 27-5,-20-14-12,17 22-4,-11-8-9,5 12 1,-12-7-7,-3 13 0,-9-10 3,-2 4-4,-10-5 3,-5-5-4,-9-3 4,-1-3-6,-6-11 6,9-4-5,-4-3-4,5-10-3,8 4-18,-13-15-131,26-5-18,-17 3-8,17-3-17,0 0-6</inkml:trace>
  <inkml:trace contextRef="#ctx0" brushRef="#br0" timeOffset="9">597 16 182,'0'0'159,"0"0"4,0-19-58,0 19-19,0 0-18,0 0-17,0 0-15,0 12-7,0-12-6,-22 18-5,3-7-5,1 16-1,-10-3-4,2 7 1,-5 0-5,-3 4-2,-8 6 4,3 1-3,-3-5 3,0 4-5,1 0 5,5 0-6,-3-6 5,7-7-3,5-7-2,5 0 1,6-8-3,16-13-2,-19 19-13,0-19-145,19 0-11,0 0-7,-6-19-18,6 19-8</inkml:trace>
  <inkml:trace contextRef="#ctx0" brushRef="#br0" timeOffset="10">275-52 223,'0'0'163,"0"0"-34,-22-15-24,22 15-16,0 0-19,0 0-17,0 0-16,0 0-9,0 0-7,0 0-4,-9 11-4,9-11-2,0 28-4,8-7 0,-1 2-2,5 3 0,-2 2-2,9 1 2,-6 5-3,8-5 1,1 3 2,3 1-6,0 2 6,-2-5-5,3 1 4,-3-3-5,2 2 5,-3-9-5,-3 0 2,0-2 1,-19-19-2,28 22 2,-28-22-1,19 13 1,-19-13-1,0 0 0,0 0-1,0 0 0,0 0-5,0 0-8,0 0-24,0 0-129,0 0-11,-7-8-6,7 8-19,-4-22 0</inkml:trace>
  <inkml:trace contextRef="#ctx0" brushRef="#br1" timeOffset="11">-347 2138 342,'0'0'158,"6"-22"-2,1 2-102,15 20-10,-22-16-6,27 16-3,-15-19-11,17 19-2,-8-9-1,12 5-5,-3-2-4,5 6-2,-3-7-4,8 7-2,-5 0-1,-1 3-1,0 1-1,-2 9 1,-2-6-2,-2 14 1,-3-4 5,-3 4-8,-2-4 7,0 7-6,-1-3 6,0 0-6,-6 2 8,-1-5-8,-2 3 2,-3 3 2,-7-4 0,0 8 0,0-4-2,-8 5 1,-6-5 0,1 5 0,-4 0-2,0-5 2,0 7-2,-2-3 1,1 2-1,-6-4 2,2 2-2,0 4 1,-4-9-1,-1 3 2,-4-6-2,4-3 3,-3-3-2,-1-4 0,-3-1 2,2-5-2,1 0 0,0 1 0,3-3 0,0 4 0,3-6-1,3 1 0,5-1-2,17 0-2,-21 6-6,21-6-32,0 0-124,0-19-7,16 14-8,-16 5-18,43-30-4</inkml:trace>
  <inkml:trace contextRef="#ctx0" brushRef="#br1" timeOffset="12">-48 2196 264,'0'0'170,"0"0"-17,-8-17-59,19 24-22,-11-7-17,0 0-21,0 0-9,0 14-9,0-14 1,-3 24-1,3-24-3,-11 38-1,0-19-5,3 7 0,-5-2-1,4 7-1,-3-7-2,2 10 1,1-7-3,2 1 1,-2 0-1,-1-2 2,1-3-1,2 3 0,-5-7 0,4-3 1,8-16-1,-20 35 1,20-35 0,-18 20 0,18-20-1,-14 20 0,14-20-1,-14 14 0,14-14 0,0 0 0,-13 22-2,13-22 1,-9 20 0,9-20 0,0 0 0,-6 15-1,6-15-2,0 0-2,0 0-13,-6-15-42,6 15-107,2-27-7,-2 27-11,4-37-14,1 11 4</inkml:trace>
  <inkml:trace contextRef="#ctx0" brushRef="#br1" timeOffset="13">469 2592 424,'0'0'169,"0"0"-7,-22-12-105,31 16-8,-9-16-11,13 12-12,-13 0-7,25-3-4,-25 3-5,36-11-1,-14 11-5,1 0-1,1-2-2,1 2 0,-2 0-2,-2 0-5,4 2-16,-21-12-78,14 10-68,-18 0-6,26 0-14,-26 0-12</inkml:trace>
  <inkml:trace contextRef="#ctx0" brushRef="#br1" timeOffset="14">559 2307 419,'0'0'170,"0"0"-14,-16-3-94,16 3-12,0 0-15,0 0-8,0 0-8,16 6-3,-16-6-4,21 0-1,-21 0-5,30 0-1,-10 0-1,0 0-2,2 0-1,3 0-1,-3-7 1,-1 4-4,1-1-4,-22 4-18,43 0-88,-43 0-54,0 0-12,0 0-9,0 0-14</inkml:trace>
  <inkml:trace contextRef="#ctx0" brushRef="#br1" timeOffset="15">1233 2055 275,'0'0'160,"0"0"2,0 0-63,0 0-47,0 0-7,1 20-7,-1-20-6,-9 35-13,-6-20 3,11 15-11,-11-6 7,8 4-9,-6-8 4,5 8-8,-5-7-1,6-1 2,-1 1-3,8-21 1,-10 27-2,10-27 0,-1 20 0,1-20 0,0 0-1,11 0 0,-11 0 1,25-19-1,-7 6-1,1 1 1,3 2-1,-1 0-1,-1 1 2,1 4-1,-2 0 0,0 5 0,-3 0 0,4 0 1,-20 0-1,28 22 1,-28-22-1,28 28 1,-18-10-2,-3 2 3,-2 3-2,-5 4 1,0-2-1,-3 0 2,-6 2-1,-4 1 0,-2 0 0,-3 0 2,-2-2-2,-1 2 2,0-9-2,-1 3 2,-1-4-1,1-9 0,0-1 0,-2-2 0,4-6-1,0 0 1,3-6-2,-2-4 0,19 10-3,-34-24-7,34 24-19,-34-28-100,34 28-43,-15-21-9,15 21-13,-3-21-10</inkml:trace>
  <inkml:trace contextRef="#ctx0" brushRef="#br1" timeOffset="16">1225 2076 356,'0'0'176,"-17"-4"-16,17 4-67,0 0-39,0 0-5,0 0-13,0 0-11,0 0-6,2 14-5,-2-14-1,27 10-5,-11-10-2,6 0-2,5 0-1,1 0-1,2 0 0,3-6-2,-2 0 1,0-2-1,-3 4 0,-2-6-2,-1 9-6,-9-8-12,17 16-57,-33-7-97,32 0 3,-32 0-21,22-4-5</inkml:trace>
  <inkml:trace contextRef="#ctx0" brushRef="#br1" timeOffset="17">1961 1984 342,'0'0'168,"0"0"-1,0 0-53,0 0-67,-18 3-8,18 17-12,0-20-8,-21 38-7,5-13 6,6 9-7,-8 0 3,2 8-7,-3-1 3,3 6-5,-5 2 2,2-2-1,3 3-5,-3-2 2,4 0-2,2 0 1,0-6-1,1-1 1,0-6-2,3-1 0,0-8 0,3-4 0,6-22 0,-11 20 0,11-20 0,0 0 0,0 0 0,0 0 0,1-27 0,9 0 0,4-1 0,2-5 0,4-3 0,5 1 0,2-6 0,5 5 0,-2 3 0,5-1 0,2 6 0,-2 7 0,-1 1 0,-2 3 0,-2 6 0,-2 5 0,-3 6 0,-6 0 0,-19 0 0,23 17 0,-23-17 0,5 30 0,-5-8 0,-6-2 0,-7 1 0,-4-1 0,-5 1 0,0-7 0,-1 5 0,-4-4 0,1-1 0,-1-1 0,2-8 0,3 3 0,3-8 0,19 0 0,-28 0 0,28 0 0,-17 0 0,17 0 0,0 0 0,0 0 0,0 0 0,0 0 0,0 0 0,0 13 0,0-13 0,13 23 0,-13-23 0,26 33 0,-8-14 0,-2 2 0,3-1 0,0 3 0,2 0 0,-1-4 0,1 2 0,0-1 0,-2-6 0,-19-14 0,29 21 0,-29-21 0,24 14 0,-24-14 0,0 0 0,0 0 0,0 0 0,0 0 0,0 0-44,0 0-129,0 0-2,-12-21-15,12 21-9,-7-32-12</inkml:trace>
  <inkml:trace contextRef="#ctx0" brushRef="#br1" timeOffset="18">2359 2372 390,'0'0'169,"0"0"-4,24 7-104,-24-7-7,0 0-11,-11 20-13,11 1-6,-7-1-8,4 8-2,-6-3-4,3 10-1,-1-5-4,0 11 1,-1-6-2,1 6 0,0-6-2,1-1 1,-2 0-2,2-6 0,1-2 0,0-4 1,5-22-1,-9 24 0,9-24 0,0 0 0,0 0 2,0 0-1,0-17-2,0 1 0,9-10 0,1-1 0,4-6 0,-1-2 0,2 4 0,1-4 0,1 4 0,4 1 0,0-2 0,-1 6 0,5 3 0,-1 3 0,2-1 0,1 6 0,-1-1 0,-1 6 0,-1 3 0,-1 7 0,-7 0 0,-16 0 0,25 7 0,-25-7 0,8 31 0,-8-10 0,0 3 0,-2-4 0,-4 8 0,-4 6 0,3-5 0,-2 3 0,-3 4 0,3-2 0,-2 1 0,2-8 0,-2 0 0,4-6 0,0-6 0,7-15 0,-8 20 0,8-20 0,0 0 0,0 0 0,0-14 0,0 14 0,15-35 0,-3 11 0,1-6 0,2 1 0,2-5 0,6 0 0,2 0 0,0-1 0,5 5 0,0 0 0,1 6 0,1 2 0,2 4 0,-6 5 0,0 6 0,-2-1 0,-2 8 0,-4 0 0,-2 8 0,-18-8 0,22 27 0,-15-12 0,-2 4 0,-4 4 0,-1 3 0,0 1 0,0-2 0,-3 5 0,-3-2 0,1 1 0,-3 3 0,2-3 0,0 1 0,4-1 0,-3-6 0,2-1 0,3-3 0,-3 1 0,3-20 0,0 22 0,0-22 0,0 0 0,0 14 0,0-14 0,0 0 0,0 0-145,0 0-31,-16-8-13,16 8-12,-13-39-18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02:09.70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58 32 1,'0'0'90,"0"0"2,0 0-70,0 0-4,0 0 4,0 0 2,0 0 5,0 0 4,0 0 0,0 0-2,0 0-3,0 0-7,0 0-5,0 0-5,-19-13 3,19 13 1,0 0 3,0 0 1,0 0 1,0 0-1,0 0 7,0 0 0,-21-12 1,21 12-4,0 0-3,0 0-3,0 0-3,0 0-3,0 0-4,0 0-3,0 0-1,0 0 0,-19-8-1,19 8 1,0 0 1,0 0-1,0 0 1,0 0 3,0 0 1,0 0-1,0 0 1,0 0 1,0 0-1,0 0 1,0 0-2,0 0-1,0 0-1,15 8-1,-15-8-3,19 12 2,-19-12-2,26 16 1,-7-5-1,-2-2 0,2 4-1,1-1 0,1-2 0,4 1 0,-5 3 0,7 2 0,-5-4 0,6 4 0,1 2 0,1 2 1,2-6 0,-1 6 0,3-4-1,-1 3 1,0-5-1,0 8 1,0-8-1,-1 8 1,-2-4-1,2 1 1,2-3-2,-6 5 2,5-1-1,0 2 3,0-3-4,1 1 3,0-3-2,0 8 2,0-9-1,1 6 1,0-2-2,2 1 1,0-1-1,1 1 2,3 0 1,-3-1-6,5 5 6,-2-5-6,0 4 6,-1-6-6,-1 2 7,1 1-7,-3-1 2,7 3 1,-4-1 0,1-3 1,3 10-1,3-3 1,3 3-2,-2-1 2,2 0-1,0 3 2,-1-1-2,-1-2 1,-1-1-2,0 0 2,0-2-1,2 2 1,-1 1-2,5-3 2,1 5-2,5 1 2,-3-1-2,3 3 2,2 0-3,0 4 4,-1-5-3,0 4 2,-4-4-3,3-3 4,-5 5 1,2-5-5,-2 3 5,1-3-5,4 5 5,1-5-6,0 4 7,3 1-6,2 0 1,2 1 2,0 0-2,0 0 2,-4 2-2,2 0 3,-6-2-3,1-1 3,0 1-3,0-2 3,-1-4-3,-2 6 3,7-5-3,-4 1 2,3 0-2,-3 3 2,1 0-2,0-2 2,0-1-1,0 0 0,-5-1 3,1-5-2,-2 10 2,-2-7-6,0 2 7,-5-2-7,0-2 6,-2 2-6,1-3 3,0-2-3,2 1 2,-1 0 2,1-2-2,-2 4 2,3-4-3,-6-2 2,0 2-1,-6-2 2,0 5-3,-3-9 2,-2 5 0,-2-3 0,-2-3 0,-1 3 0,0-1-1,0-2 2,-2-2-2,-1 5 1,2-7 0,-2 1 1,-5 2-2,-2-3 2,2-1-2,-2 3 1,-2-6 0,-16-7 1,31 21-2,-31-21 2,26 14-1,-26-14 1,22 17-1,-22-17 0,22 14 1,-22-14-1,20 10 0,-20-10 0,19 13 0,-19-13 0,17 7 0,-17-7 0,0 0 0,21 14 0,-21-14 0,0 0 1,20 14-1,-20-14 0,17 6 0,-17-6 0,23 15 0,-7-8 1,3 0-2,2 6 1,1-6-1,1 7 1,0-7 0,-3 2 0,-4 0 0,-16-9-1,25 9 1,-25-9 0,18 12-2,-18-12-8,17 15-91,-17-15-60,0 0-4,0 0-19,-10 0-4</inkml:trace>
  <inkml:trace contextRef="#ctx0" brushRef="#br0" timeOffset="1">6056 2840 103,'-21'-7'138,"21"7"9,0 0-56,0 0-19,0 0-22,-24-17-6,24 17-7,0 0 3,0 0-5,-14-24-1,14 24-4,0 0-3,0 0 0,0 0-3,0 0-3,-19-3-4,19 3-5,0 0-3,0 0-1,0 0-1,0 0-1,0 0 0,0 0 0,0 0 0,0 0 0,0 0 0,0 0 1,-15-18-3,15 18-1,0 0-3,0 0 0,0 0 0,0 14 0,0-14 0,3 14 0,-3-14 0,7 20 0,-7-20 0,9 27 0,-9-27 0,12 22 0,-12-22 0,9 28 0,-9-28 0,13 30 0,-13-30 0,13 28 0,-13-28 0,12 31 0,-12-31 0,10 24 0,-10-24 0,10 17 0,-10-17 0,9 21 0,-9-21 0,6 19 0,-6-19 0,6 15 0,-6-15 0,3 22 0,-3-22 0,4 20 0,-4-20 0,3 20 0,-3-20 0,0 0 0,12 19 0,-12-19 0,0 0 0,10 14 0,-10-14 0,0 0 0,15 22 0,-15-22 0,0 0 0,13 20 0,-13-20 0,0 0 0,10 21 0,-10-21 0,0 0 0,0 0 0,17 19 0,-17-19 0,0 0 0,0 0 0,17 16 0,-17-16 0,0 0 0,12 21 0,-12-21 0,0 0 0,12 19 0,-12-19 0,0 0 0,0 0 0,13 22 0,-13-22 0,0 0 0,0 0 0,15 21 0,-15-21 0,0 0 0,13 20 0,-13-20 0,0 0 0,0 0 0,21 21 0,-21-21 0,0 0 0,0 0 0,16 20 0,-16-20 0,0 0 0,0 0 0,17 14 0,-17-14 0,0 0 0,0 0 0,0 0 0,19 21 0,-19-21 0,0 0 0,0 0 0,0 0 0,0 0 0,17 18 0,-17-18 0,0 0 0,0 0 0,0 0 0,0 0 0,0 0 0,0 0 0,0 0 0,0 0 0,0 0 0,10 16 0,-10-16 0,0 0 0,0 0 0,0 0 0,0 0 0,0 0 0,0 0 0,0 0 0,0 0 0,4 16 0,-4-16 0,0 0 0,0 0 0,0 0 0,0 0 0,0 0 0,0 0 0,0 18 0,0-18 0,0 0 0,0 0 0,0 0 0,0 0 0,0 0 0,0 0 0,0 0 0,-13 8 0,13-8 0,0 0 0,-16 0 0,16 0 0,0 0 0,-21-4 0,21 4 0,0 0 0,-22-10 0,22 10 0,0 0 0,-25-7 0,25 7 0,-19-1 0,19 1 0,-16-6 0,16 6 0,0 0 0,-25 0 0,25 0 0,0 0 0,-25 0 0,25 0 0,-18 0 0,18 0 0,-19 0 0,19 0 0,-20 0 0,20 0 0,-19 0 0,19 0 0,-21 0 0,21 0 0,-20 0 0,20 0 0,-27 0 0,27 0 0,-26 0 0,26 0 0,-27 0 0,27 0 0,-26 0 0,26 0 0,-27 0 0,27 0 0,-23 6 0,23-6 0,-25 5 0,25-5 0,-22 0 0,22 0 0,-21 0 0,21 0 0,-19 0 0,19 0 0,-20 0 0,20 0 0,-20 0 0,20 0 0,-16 0 0,16 0 0,-20 0 0,20 0 0,-18 0 0,18 0 0,-16 0 0,16 0 0,0 0 0,-24 3 0,24-3 0,0 0 0,-16 0 0,16 0 0,0 0 0,-19 1 0,19-1 0,0 0 0,-19 4 0,19-4 0,0 0 0,0 0 0,-16 1 0,16-1 0,0 0 0,0 0 0,0 0 0,0 0 0,-19 0 0,19 0 0,0 0 0,0 0 0,0 0 0,0 0 0,-18 0 0,18 0 0,0 0 0,-13-9-112,13 9-65,0 0-13,0 0-12,0 0-18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33852" units="1/cm"/>
          <inkml:channelProperty channel="Y" name="resolution" value="284.375" units="1/cm"/>
        </inkml:channelProperties>
      </inkml:inkSource>
      <inkml:timestamp xml:id="ts0" timeString="2014-05-30T22:02:09.71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0,'0'0,"0"0,0 0,0 0,0 0,0 0,0 0,0 0,0 0,0 0,0 0,0 0,0 0,0 0,0 0,0 0,0 0,0 0,0 0,0 0,0 0,0 0,0 0,0 0,0 0,0 0,0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02:09.71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-7 296 100,'0'0'139,"2"-20"-12,-2 20-28,0 0-11,0 0-16,0 0-16,0 0-12,0 0-1,0 0-14,0 0-13,0 0-2,0 0-2,0 0-4,0 0-1,7 14 1,-7-14-2,0 0 1,27 14-1,-10-11 0,-17-3-1,34 13 0,-13-5-2,-2-2 0,-1-1-1,5 1 1,-2-3 0,-5 10 0,3-8-1,0 1 1,2 1 0,-1 0 0,1-3 0,1 2-1,1 0 0,4-5 1,-4-1-2,5 0 1,2 0-1,1 0 1,0-7-1,2 1-1,1 2 2,-4 0-2,3-6 1,1 0-1,-1 3 1,0-6-1,0 5 1,-4-6-1,-1 0 0,3 4 0,-4 0 1,-5-4-2,1 4 2,-1 0-1,-1-4 1,1 4-2,3 0 2,-9-6-2,5 7 2,-4-2-1,-1-2 1,2 0-2,-18 13 2,27-21 0,-27 21 0,22-24-2,-22 24 2,26-17-1,-26 17 0,25-18 0,-25 18 0,21-11-1,-21 11 1,0 0 0,20-13 0,-20 13 0,0 0 0,21-15 1,-21 15-1,0 0 0,16-22 1,-16 22-1,0 0 1,0 0-1,0 0 0,13-15-1,-13 15 1,0 0 0,0 0-5,0 0 4,0 0 1,0 0-1,0 0-4,0 0-1,0 0-31,0 0-125,0 0-2,0 0-11,0 0-22,0 0 6</inkml:trace>
  <inkml:trace contextRef="#ctx0" brushRef="#br0" timeOffset="1">535 1003 329,'0'0'159,"0"-15"-35,0 15-40,0 0-25,0 0-20,-27-6-9,27 6-11,-20 6-2,20-6-5,-31 21 0,14-7-4,-5 3 0,3 2 1,-1 3-3,5 3 1,-4 2-3,6 0 3,-2 7-3,8-3 2,-1 4-4,5 3 3,0 2-4,3 1 3,0-3-3,0 3 1,2-1-2,4-6 1,3 1-1,1-1 1,0-7-1,8-6 1,-2-4-1,7-3 2,1-10-2,8-2 1,1-2 0,3-6 0,4-11 0,-2-1 0,2-2 0,-5-10-2,-2 2 3,-5-3-2,-6-1 2,-3-1-3,-6 4 3,-4-5-3,-3 1 3,-2 0-3,-4 3 3,0-4-3,0-1 3,-6 2-3,-2-3 3,-4 2-2,-1 6 2,-7-3-2,1 0-3,2 3 5,-2 1-6,-1 6 7,1 0-7,0 3 5,3 8-5,-5 1 6,4 9-4,-4 0-6,7 18 3,-12-12-31,26 22-126,-20-8-6,7 8-10,-2-1-14,6 1-3</inkml:trace>
  <inkml:trace contextRef="#ctx0" brushRef="#br0" timeOffset="2">364 1334 331,'0'0'158,"0"0"-47,0 0-43,0 0-4,21-2-19,-21 2-16,26-11-9,-10 8-6,11-3-5,-2 6-1,-2-6-4,4 5-1,-2-3-2,1 1 0,-10 3-6,9 0-23,-25 0-121,21 8-10,-21-8-9,28 0-12,-28 0 3</inkml:trace>
  <inkml:trace contextRef="#ctx0" brushRef="#br0" timeOffset="3">1039 1243 277,'0'0'160,"0"0"-4,3 12-86,-3-12-11,0 0-9,0 0-14,19 0-14,-19 0-5,19 0-3,-19 0-3,27 0-3,-27 0-3,29-4-1,-29 4-2,31-8-2,-31 8-4,24-7-13,1 7-109,-25 0-30,0 0-14,20 0-9,-20 0-9</inkml:trace>
  <inkml:trace contextRef="#ctx0" brushRef="#br0" timeOffset="4">1073 1463 171,'0'0'156,"0"0"-5,0 0-58,-13 0-20,13 0-8,0 0-27,8 14-13,-8-14-6,25 3-3,-25-3-2,28 0-5,-28 0-3,36 0-2,-19 0-2,4 0-2,-5 4-12,-16-4-89,19 0-50,-19 0-12,21 0-9,-21 0-9</inkml:trace>
  <inkml:trace contextRef="#ctx0" brushRef="#br0" timeOffset="5">1514 1205 296,'0'0'167,"0"0"-6,0 0-61,-19-28-42,37 28-8,-18-8-15,19 8-12,-19 0-5,32-9-1,-16 2-4,11 1-2,-5-1-4,6 7-3,3-7 0,-3 5-2,2-2 0,1-1-1,-3 2-1,-1 2 0,-2-5-1,-3 6-5,-2 0-5,-20 0-26,39-11-130,-39 11 0,26-2-16,-26 2-6,21 0-13</inkml:trace>
  <inkml:trace contextRef="#ctx0" brushRef="#br0" timeOffset="6">1582 1078 222,'0'0'148,"0"0"0,6 14-75,-6-14-13,-3 20-15,3-20-22,-17 34-3,17-34-3,-20 42 2,5-22-4,12 8-1,-13-8-2,13 8 0,-9-7-3,12-1 0,0-20-3,-6 29 1,6-29-3,0 16 1,0-16-2,21 0 1,-2 0-1,8-4-1,-1-8 0,8 4-1,0-4 0,1 4-1,-3 3 0,2 5 0,-6 0 0,-1 5 0,-5 8-1,-3 8 1,-4 7-1,-5-1 2,-3 1-2,-4 9 2,-3-4-2,0 0 3,0 1-3,-7-3 3,-6-3-1,-2-1 2,-6-2-2,1-5 3,-7 2-1,-1-6 1,-4-3-1,0-2 1,-4-10-1,4 7 1,-2-8-2,6 0 0,2-8-1,4 3-5,22 5-13,-39-17-131,39 17-9,0 0-19,-3-24-5,3 24-14</inkml:trace>
  <inkml:trace contextRef="#ctx0" brushRef="#br0" timeOffset="7">2077 1230 387,'0'0'158,"0"0"-33,0-20-77,17 20-5,-10-15-11,19 14-12,-7-11-5,9 7-3,-6 1-2,8 0-2,-8 4-2,1 0-2,-3 5 0,-20-5 0,25 28-2,-18-7 0,-7-1 1,0 7 0,-4 0-1,-5 1 2,-6 0-2,2-2 3,-5-3-2,3-3 2,-4 1-3,6-6 2,13-15-1,-25 22 1,25-22-2,-18 10 0,18-10 0,0 0-1,0 0 0,0 0 0,0 0-1,14-6 0,-14 6 0,29-4 0,-8 4 0,2 0 1,-1 0-1,3 7 0,-3 5 0,0 2 0,-3 5 0,-1-2 2,-3 7-2,-8-2 3,1-2-1,-3 7 2,-5-3-2,0 1 3,0-5-2,-5 7 1,-9-6-1,1 2 1,-3-5-1,-3 3 1,-2-5-1,-1-1 0,-1-5 0,1 0 0,-1-4-2,3-6 1,-2 2 0,1-2-1,5-2 0,-2-4-1,18 6-2,-23-20-7,23 20-12,-25-20-144,25 20-1,-2-22-18,2 22-5,0-20-17</inkml:trace>
  <inkml:trace contextRef="#ctx0" brushRef="#br0" timeOffset="8">2624 1160 225,'9'-18'170,"-9"18"-10,0-28-66,0 28-15,0 0-17,0 0-21,0 0-15,-12 12-6,12-12-6,-20 21-4,20-21-2,-19 35 0,11-20-5,7 6 1,1-3-3,0 2 1,4-5-1,7 5 1,-11-20-1,26 21 1,-26-21-1,33 13 2,-17-13-2,3 0 1,0-13 0,0-1-2,-3-5 2,0 0-1,-4-3 2,-2 2-3,-7-3 2,-3 2 0,0 2 0,-8 4 0,8 15 0,-33-26-1,14 24-6,-9-12-119,11 14-44,-6 0-5,7 0-20,16 0-6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03:09.01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170 1 69,'0'0'103,"0"0"-6,0 0-16,0 0-17,0 0 1,0 0-5,0 0-7,3 16-12,-3-16-3,0 0-10,-5 21 0,5-4-2,0-17-9,-8 24-10,8-24 2,-5 34 0,-1-13-3,6 3 1,-1-1-3,1 5 1,0-1-2,1 2 0,5-2-2,3 1 2,3-1-2,2-4 2,3 0-3,5 0 3,-2-5-2,2-1 1,3-3 0,-1-3 0,1-6-1,1 2 1,-4-7 0,3 0 0,-3-12 0,3 0-1,-4-10 2,-3 3-2,4-9 2,-6 1-3,2-1 3,-4 1-3,0-1 2,-6 0-2,1 1 2,0 5-2,-2-4 1,-5 10-1,2-1 2,-4 17-2,2-28 0,-2 28 1,0 0 1,0-14-1,0 14 0,0 0 0,-15-4-1,15 4 2,0 0-2,0 0 2,0 0-2,-18 14 1,18-14 1,-3 20 0,3-20 0,-10 25 1,7-8-1,-3 3 1,0 3-2,5 4 2,-5 5-3,5 3 2,-5 9-3,6 2 2,-6 5-3,4 4 4,-4 4-5,2-1 5,1-2-5,-4 2 5,-4-1 1,0-4-3,0 0 3,-3-2-3,0-3 4,-6-2-5,-2-4 6,-3-1-6,-2-5 1,-6-8 2,-1 0-2,-7-8 1,-4-2 0,4-8 0,2-3 0,2-7 0,3 0 1,7-7-1,7-7 1,7-3-2,8-8 2,5 2-2,12-2 2,10-5-3,12-1 2,11-7 2,8 0-7,8 2 6,6-6-6,-3 1 4,8 5-13,-11-14-35,6 17-109,-13-2-9,0 4-8,-6 3-20</inkml:trace>
  <inkml:trace contextRef="#ctx0" brushRef="#br0" timeOffset="1">1336-429 165,'0'0'156,"0"0"-14,0 0-33,0 0-22,-23 0-22,23 19-17,-21-13-15,12 23-8,-11-5-8,5 13-3,-10-2-7,4 13 1,-1-6-5,3 11 4,-6-2 1,9 8-6,-2-3 6,10 1-5,-6 4 4,9 0-4,2-2 3,3 0-6,0-3-1,0 2 3,4-11-3,6-1 2,-1-5-2,1-8 2,-1-1-2,-3-8 2,1-2-2,-7-22 2,8 30-3,-8-30-1,0 28-10,0-28-26,0 0-116,-13 16-12,13-16-7,-21 0-18</inkml:trace>
  <inkml:trace contextRef="#ctx0" brushRef="#br0" timeOffset="2">1391 640 313,'-12'0'163,"12"0"-12,0 0-89,0-17-11,0 17-13,7-37-12,5 19-8,-5-16-4,8 3-6,-2-7 1,5-1-6,-3-9 2,4 5-4,-3-9 3,5 3-2,-1-4-6,2 0 6,0-3-5,0 8 5,2-1-6,-4 2 6,3 6-6,-9 6 3,1 8 3,-3 6-2,-3 4 2,-9 17-2,0 0 1,0 0 0,0 0-1,0 0 1,0 0 0,0 24 2,0 1-3,0 3 4,0 1-2,0 6 2,0 6 5,5 1-4,-2-1 6,6 5-7,-3-3 6,3-1-6,-3 5 4,7-5-4,-7-5-2,3 0 1,-2-5-3,0-3 3,-2-3-3,1-8 3,-6-18-2,3 28 2,-3-28 0,0 0 1,0 0-1,0 0-1,0 0 0,16-24 0,-9 2 1,2-6-3,4-3 1,2-2-1,3-7 1,1 2-1,3-3-3,-2 0 5,5-5-5,-1 1 4,2-2-3,1-2 4,-1 1-5,1 0 5,-4 2 0,1 9-3,-5 5 2,-4 4-1,-2 9-1,-13 19-4,15-18-6,-15 18-15,16 2-99,-16-2-42,0 0-5,0 22-18,0-2-1</inkml:trace>
  <inkml:trace contextRef="#ctx0" brushRef="#br0" timeOffset="3">2282 196 259,'0'0'162,"-13"22"-9,-15-22-83,25 32-3,-25-23-16,26 29-7,-23-15-11,22 16-5,-14-15-8,15 19-2,-5-10-8,7 4-1,0-6-4,9-1 1,7-3-4,2-7 1,7-7-1,0-7 0,3-6 0,4-6-1,-3-12 0,1-6 0,-4-9 1,-1-2-2,-4-7 2,-4-3-3,-5-3 3,-6 1-3,-6 0 4,0 4-4,-7 4 3,-8 6-2,-6 5 1,-4 11-1,2 5 1,-4 6-1,2 4-1,2 2 0,5 2-3,-1 8-5,10 11-14,-14-18-69,21 18-74,2-21-4,-3 39-16,3-20-6</inkml:trace>
  <inkml:trace contextRef="#ctx0" brushRef="#br0" timeOffset="4">2708 176 313,'0'0'158,"0"0"-11,0 0-102,0 17-3,-16-5-4,16 21 1,-12-8-6,12 18-5,-11-7-8,11 10-1,-6-8-7,6 4 1,-2-11-6,2 4 0,0-12-3,0-4 1,0-19-2,0 0 0,0 0-1,0 0 0,14-28 1,-10 5-2,0-6 1,5 1-2,0-3 2,0 1-2,7 2 1,0 3-2,11 1 3,-2-1-2,4-1 1,5 5-2,1 1-1,-1 0-6,6 12-15,-21-19-79,10 20-64,-10 0-3,2 1-18,-21 6-4</inkml:trace>
  <inkml:trace contextRef="#ctx0" brushRef="#br0" timeOffset="5">3122 397 397,'-14'-21'170,"14"21"-12,-7-30-90,19 30-19,-8-16-20,18 11-10,-5-11-5,9 8-6,0-7-2,7 5-2,1-7-2,-1 6-5,3 1-6,-8-10-21,19 20-95,-21-22-33,5 9-17,-9-7-5,3 5-12</inkml:trace>
  <inkml:trace contextRef="#ctx0" brushRef="#br0" timeOffset="6">3435-299 222,'0'0'157,"-3"27"-8,3 13-89,-15-25-2,15 40 3,-25-20-4,24 27-15,-27-14-7,16 17-14,-14-6 0,11 10-10,-9-8 2,5 3-9,0-6-2,0-4 0,4-6-7,1-10-5,9 5-29,-18-28-118,23-15-4,0 0-13,0 0-11,-24 0 1</inkml:trace>
  <inkml:trace contextRef="#ctx0" brushRef="#br0" timeOffset="7">3795-260 139,'21'-5'149,"-21"5"7,10-21-62,2 35-15,-27-10-16,15 33-10,-20-16-8,17 27-4,-27-12-8,21 17-12,-17-10 1,14 13-10,-5-10 1,5 10-8,-3-8 3,5-6-8,-1-1 0,6-7 2,-1-6-3,1-7 3,5-21-2,-1 17 1,1-17 0,0 0-1,15-26 1,2 2-1,4-2 2,-1 1-3,8-3 3,5-1-3,-1 4 2,-1 3-2,0 3 2,-5 5-1,-4 3 1,-3 1 0,-19 10 2,22 0 0,-22 0-1,0 0 2,0 22-1,0-2 2,0 1-1,-5 9 0,0-5-2,5 5 1,0-1-2,0-5 2,5 2-3,8-5 2,6-7-3,4 0-1,5-2-5,-4-12-13,22 17-81,-19-21-65,9-5-8,-10-9-13,7 3-12</inkml:trace>
  <inkml:trace contextRef="#ctx0" brushRef="#br0" timeOffset="8">4464-434 360,'0'0'161,"24"31"-7,-24-31-107,29 55-5,-21-31-3,23 28-6,-21-7-10,15 14-4,-13 0-1,4 6-7,-9-3 2,1 7-5,-8-4 2,0 1-4,-8-6 4,-1 0-4,-5-9-3,0-3 2,-2-6-8,2-14-18,14 2-141,-14-12-8,14-18-11,-19 7-16,19-7-8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03:09.02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58 32 1,'0'0'90,"0"0"2,0 0-70,0 0-4,0 0 4,0 0 2,0 0 5,0 0 4,0 0 0,0 0-2,0 0-3,0 0-7,0 0-5,0 0-5,-19-13 3,19 13 1,0 0 3,0 0 1,0 0 1,0 0-1,0 0 7,0 0 0,-21-12 1,21 12-4,0 0-3,0 0-3,0 0-3,0 0-3,0 0-4,0 0-3,0 0-1,0 0 0,-19-8-1,19 8 1,0 0 1,0 0-1,0 0 1,0 0 3,0 0 1,0 0-1,0 0 1,0 0 1,0 0-1,0 0 1,0 0-2,0 0-1,0 0-1,15 8-1,-15-8-3,19 12 2,-19-12-2,26 16 1,-7-5-1,-2-2 0,2 4-1,1-1 0,1-2 0,4 1 0,-5 3 0,7 2 0,-5-4 0,6 4 0,1 2 0,1 2 1,2-6 0,-1 6 0,3-4-1,-1 3 1,0-5-1,0 8 1,0-8-1,-1 8 1,-2-4-1,2 1 1,2-3-2,-6 5 2,5-1-1,0 2 3,0-3-4,1 1 3,0-3-2,0 8 2,0-9-1,1 6 1,0-2-2,2 1 1,0-1-1,1 1 2,3 0 1,-3-1-6,5 5 6,-2-5-6,0 4 6,-1-6-6,-1 2 7,1 1-7,-3-1 2,7 3 1,-4-1 0,1-3 1,3 10-1,3-3 1,3 3-2,-2-1 2,2 0-1,0 3 2,-1-1-2,-1-2 1,-1-1-2,0 0 2,0-2-1,2 2 1,-1 1-2,5-3 2,1 5-2,5 1 2,-3-1-2,3 3 2,2 0-3,0 4 4,-1-5-3,0 4 2,-4-4-3,3-3 4,-5 5 1,2-5-5,-2 3 5,1-3-5,4 5 5,1-5-6,0 4 7,3 1-6,2 0 1,2 1 2,0 0-2,0 0 2,-4 2-2,2 0 3,-6-2-3,1-1 3,0 1-3,0-2 3,-1-4-3,-2 6 3,7-5-3,-4 1 2,3 0-2,-3 3 2,1 0-2,0-2 2,0-1-1,0 0 0,-5-1 3,1-5-2,-2 10 2,-2-7-6,0 2 7,-5-2-7,0-2 6,-2 2-6,1-3 3,0-2-3,2 1 2,-1 0 2,1-2-2,-2 4 2,3-4-3,-6-2 2,0 2-1,-6-2 2,0 5-3,-3-9 2,-2 5 0,-2-3 0,-2-3 0,-1 3 0,0-1-1,0-2 2,-2-2-2,-1 5 1,2-7 0,-2 1 1,-5 2-2,-2-3 2,2-1-2,-2 3 1,-2-6 0,-16-7 1,31 21-2,-31-21 2,26 14-1,-26-14 1,22 17-1,-22-17 0,22 14 1,-22-14-1,20 10 0,-20-10 0,19 13 0,-19-13 0,17 7 0,-17-7 0,0 0 0,21 14 0,-21-14 0,0 0 1,20 14-1,-20-14 0,17 6 0,-17-6 0,23 15 0,-7-8 1,3 0-2,2 6 1,1-6-1,1 7 1,0-7 0,-3 2 0,-4 0 0,-16-9-1,25 9 1,-25-9 0,18 12-2,-18-12-8,17 15-91,-17-15-60,0 0-4,0 0-19,-10 0-4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33852" units="1/cm"/>
          <inkml:channelProperty channel="Y" name="resolution" value="284.375" units="1/cm"/>
        </inkml:channelProperties>
      </inkml:inkSource>
      <inkml:timestamp xml:id="ts0" timeString="2014-05-30T22:03:09.02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0,'0'0,"0"0,0 0,0 0,0 0,0 0,0 0,0 0,0 0,0 0,0 0,0 0,0 0,0 0,0 0,0 0,0 0,0 0,0 0,0 0,0 0,0 0,0 0,0 0,0 0,0 0,0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03:09.02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-29 565 379,'0'0'174,"0"0"-12,0 0-87,0 0-12,0 0-19,0 0-13,0 0-8,0 0-6,1 19-3,-1-19-3,4 20-1,-4-20-3,2 34-2,-1-19-1,3 5 0,-3 3-4,1 1 0,2-2 0,-4 2 0,0-1 0,0-3 0,0 1 0,0-1 0,0-20 0,0 22 0,0-22 0,0 19 0,0-19 0,0 0-26,0 0-139,0 0-14,13-7-2,-13 7-23,0 0 0</inkml:trace>
  <inkml:trace contextRef="#ctx0" brushRef="#br0" timeOffset="1">-40 1247 531,'7'-13'170,"-7"13"-46,0 0-69,0 0-12,0 0-14,0 0-9,0 0-5,16 16-3,-16-16-2,8 25-2,-8-25-2,5 36-6,-3-12 0,2-2 0,-4 5 0,0-5 0,0 3 0,0-1 0,0 1 0,0 1 0,0-6 0,0-3 0,0-17 0,0 28 0,0-28 0,0 18 0,0-18-6,0 0-165,0 0-4,-12 0-12,12 0-15,-6-25-12</inkml:trace>
  <inkml:trace contextRef="#ctx0" brushRef="#br0" timeOffset="2">-45 1983 350,'0'0'168,"0"0"-13,-17-1-91,21 9-7,-4-8-12,0 0-9,0 0-8,3 27-2,-3-27-5,3 31-3,-3-14-6,4 11-1,-4-7-5,3 9 1,-3-6-3,3 4 1,-1 0-2,-1-8 1,-1 4-1,4-6-3,-4-18 0,0 27 0,0-27 0,0 0 0,3 18 0,-3-18 0,0 0 0,0 0 0,0 0-14,0-11-135,0 11-26,0-20-7,0 20-18,-7-28-10</inkml:trace>
  <inkml:trace contextRef="#ctx0" brushRef="#br0" timeOffset="3">-9-135 258,'0'0'172,"0"0"-28,0 0-39,0 0-22,0 0-20,0 0-26,0 0-5,0 0-4,0 0-6,0 0-4,0 22-4,0-22 3,0 32-12,0-17 6,0 6-8,0-3 5,0 2-5,0 1-3,0-6 0,4 5 0,-3-4 0,5 2 0,-6-18 0,3 28 0,-3-28 0,4 19 0,-4-19 0,0 0 0,0 0 0,0 0-2,0 0-46,0 0-125,0 0-3,0 0-13,0 0-12,0 0-10</inkml:trace>
  <inkml:trace contextRef="#ctx0" brushRef="#br0" timeOffset="4">-17-837 0,'7'-16'0,"-7"16"5,0 0 11,1-20 6,-1 20 6,0 0 4,0 0-1,0 0 0,0 0 0,0 0-6,0 0-10,0 0-7,0 0 0,0 0 9,-1-18 14,1 18 10,0 0 13,0 0 2,0 0 10,0 0 0,0 0 1,0 0-9,-18-8-9,18 8-7,0 0-9,0 0-4,0 0-5,0 0-4,0 0-4,0 0-2,0 0-3,0 0-1,2 12-1,-2-12-3,0 0-1,6 21-1,-6-21-1,6 20 0,-6-20-1,9 20 0,-9-20-1,7 22 1,-7-22-1,8 25 1,-8-25 0,7 24 1,-7-24-1,4 25 2,-4-25-1,0 28 0,0-12 0,0-16 1,0 33-1,0-14-3,0 0 0,0 1 0,0 1 0,0 0 0,0 0 0,0-1 0,0-20 0,0 28 0,0-28 0,2 21 0,-2-21 0,0 0 0,0 0 0,3 20 0,-3-20 0,0 0 0,0 23 0,0-23 0,-3 18 0,3-18 0,-2 21 0,2-21 0,0 0 0,0 0 0,0 0 0,0 0 0,0 0 0,0 0 0,0 0-30,-25 8-142,25-8-4,0 0-12,0 0-13,-12-17-10</inkml:trace>
  <inkml:trace contextRef="#ctx0" brushRef="#br0" timeOffset="5">-2242 616 428,'0'-26'165,"0"4"-10,26 22-103,-26-20-7,30 16-10,-17-14-7,19 12-9,-5-1-4,13 7-3,-7-3-1,10 3-4,3 3-1,1 10-3,-5 0-1,7 3 0,-2 4-1,4 1 0,-3-1-1,-6 2 2,2 3-2,-2-2 3,-7-3-3,0 1 2,-8 0 0,-4 1 0,-8 4 0,-9-6 1,-6 6-2,-6 3-1,-12-1 6,-4 0-6,-6 7 5,-6-3-5,1-3 4,-1 6-5,0-7 6,0-2-5,-4 2 0,4-1 0,-6-6 0,3 1 0,-1-2 0,4 0 0,-1-10 0,7 1 0,-4-5 0,7-5 0,9-1 0,16 0 0,-31-7 0,31 7 0,-16-15 0,16 15-11,0 0-29,-21-13-126,21 13-8,0 0-9,19-5-16,-19 5-5</inkml:trace>
  <inkml:trace contextRef="#ctx0" brushRef="#br0" timeOffset="6">-1824 596 376,'0'0'164,"0"0"-6,0-34-96,0 34-11,0 0-8,8 10-12,-8-10-11,0 18-6,0-18-3,0 41 1,-1-17-4,1 8 1,-7 1-4,2 8 2,-1-5-4,3 5 0,-4-1 4,1-2-6,0 0 5,5-2-5,-9-3 5,7 2-6,-8-3 6,4-8-2,-2 2-3,2-6 2,7-20-2,-18 28 1,18-28 0,0 0 0,0 0-1,-16 7-4,16-7-6,-10-13-28,10 13-131,0-28-2,-3 10-17,-5-12-9,2 8-12</inkml:trace>
  <inkml:trace contextRef="#ctx0" brushRef="#br0" timeOffset="7">-1342 1122 349,'0'0'173,"19"-3"-14,-28-17-77,23 33-11,-14-13-24,0 0-14,0 0-11,0 19-4,0-19-7,0 29-1,0-15-5,1 7 0,5 0-3,4-1 1,-10-20-1,25 29 0,-6-17-1,-2-10 1,6-2-1,-1 0 0,5-1 0,-1-12 0,1-1 0,-4-1-1,-2-3 1,-2 2-1,-19 16 1,25-28-1,-25 28 1,7-20 0,-7 20 0,0 0 0,0 0 0,-7 0 1,7 0-1,-13 13 1,13-13-1,-8 28 1,2-7-1,5 6 2,-4 0-1,4 8-2,1-1 0,-4 7 0,1 1 0,-2 7 0,-1-2 0,0 2 0,-1-1 0,0 3 0,-2-6 0,-4-4 0,-5 1 0,2-4 0,-3-5 0,0-8 0,2-1 0,-3-10 0,-4-8 0,2-6 0,0 0-3,-16-28-78,16 19-86,-12-16-13,6 5-7,-4-4-23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03:09.03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1312-552 289,'0'0'160,"0"0"0,-27 6-90,1 0-21,22 23-2,-24-10-11,19 23-3,-22 0-9,16 20-4,-7-5-9,5 11 2,-4 1-6,8 5 3,-2-2-1,8 2-5,1-10 2,6 4-4,0-8 2,1-4-4,10-6 4,-1-9-6,3-5-3,-6-10-7,11 8-38,-18-34-110,0 0-9,0 0-9,0 0-15,12-20 4</inkml:trace>
  <inkml:trace contextRef="#ctx0" brushRef="#br0" timeOffset="1">1427 136 410,'-21'15'157,"21"-15"3,-19-2-113,34 4-4,-15-2-18,38-5-2,-16-4-11,16 8-1,-2-6-6,0 2-7,11 5-16,-20-6-101,14 6-33,-4 0-19,-2 0-3,-6 0-18</inkml:trace>
  <inkml:trace contextRef="#ctx0" brushRef="#br0" timeOffset="2">1584-322 364,'0'38'162,"0"-17"-15,0 26-98,-22-19-4,22 30-7,-24-17-11,20 15-4,-15-5-4,9 5-8,-5-7 2,6 1-7,-3-5 5,5-2-8,0-7 6,2 2-8,4-13 0,1-1 1,0-7-1,0-17 0,20 20 0,-20-20 0,34 11 0,-12-11 0,5 0 0,2 0-1,5-4 1,1 1-1,2-2-3,0-1-10,11 6-29,-27-2-115,17-3-9,-10-3-8,-1 3-18,-10-9 1</inkml:trace>
  <inkml:trace contextRef="#ctx0" brushRef="#br0" timeOffset="3">1550-271 357,'0'0'158,"15"-18"-9,10 18-112,-25 0 0,41 0-4,-22-9-3,18 9-6,-11-6-6,14 6-5,-6-9-1,7 3-3,-3-7-2,2 0-9,0 8-14,-15-19-42,13 13-96,-16 8-7,-4-3-13,-18 6-8</inkml:trace>
  <inkml:trace contextRef="#ctx0" brushRef="#br0" timeOffset="4">2252 87 336,'0'-24'165,"-2"0"-38,2 24-65,-23-27-12,23 27-12,-28-14-9,28 14-10,-40 0-5,21 0-2,-6 2-2,4 11 1,-4 1-2,5 0 0,-2 5-3,4 4 1,0 2 3,7 3-8,-3 0 5,6 0-6,0 4 5,7-4-6,1-3 6,0 1-7,4-11 2,-4-15 1,22 20-1,-22-20 0,33 0-1,-14 0 1,1-10-1,2-10 0,-1-1-5,1-10 7,2 3-7,-4-3 6,2 0-7,-1 1 8,-4 3-6,-2 1 6,-2 11-2,-13 15 0,15-22 1,-15 22-1,0 0 1,0 0-1,-9 3 1,9-3 0,-16 31 0,9-11-1,-1 4 6,5 5-7,0 2 5,3-3-5,0 7 6,0-5-7,3 1 7,6-4-7,0-5 2,3-6 1,-12-16-2,31 17-1,-11-10-10,-20-7-24,52-7-118,-33-10-8,4 4-16,-5-10-7,6 4-12</inkml:trace>
  <inkml:trace contextRef="#ctx0" brushRef="#br0" timeOffset="5">2803-54 341,'0'0'159,"-29"-20"-1,-5-2-100,34 22-4,-31-3-14,31 3-7,-38 2-7,38-2-5,-35 19-5,23 1-2,-7-6-3,8 7-1,1 0-4,9 3-1,1 0-3,3-2 1,13 4-4,1 3-1,5-3 6,2-2-6,-3 3 7,-2-2-7,-5 2 7,-6-4-6,-8 3 7,0-6-1,-11-4-3,-6 4 2,-7-4-1,-1-5 1,-6-5-2,3 1 1,1-7 0,3 0-2,-1 0 0,4-7-1,4-3 0,17 10-3,-18-14-4,18 14-15,0 0-74,2-18-70,-2 18-10,22-16-9,-3 8-16</inkml:trace>
  <inkml:trace contextRef="#ctx0" brushRef="#br0" timeOffset="6">2772 76 385,'0'0'165,"0"-16"-17,28 19-94,-28-3-20,46 0-6,-24-8-5,22 8-8,-10 0-4,9 0-4,-4 0-2,1 0-3,0 0-3,-9 0-11,8 8-45,-14-8-101,-1 0 2,-5 0-21,-19 0-1</inkml:trace>
  <inkml:trace contextRef="#ctx0" brushRef="#br0" timeOffset="7">3162-396 224,'0'0'163,"0"0"-4,0 0-66,15 28-29,-28-24-6,13 34-8,-15-14-16,15 22-6,-13-10-11,8 16 0,-5-8-8,1 9 0,0-10-5,2 7 3,-5-9 0,3 0-4,-1-3 4,3-1-5,-4-8 6,4 1-6,-2-7 7,2 3-8,4-10 1,3-16 0,-2 29-1,2-29 1,0 0-1,17 16 0,-17-16-1,35 0 0,-15-3 0,4-5-3,0 3-2,-5-6-11,7 11-22,-26 0-120,0 0-13,13-18-8,-13 18-17,0 0 3</inkml:trace>
  <inkml:trace contextRef="#ctx0" brushRef="#br0" timeOffset="8">3439-450 309,'8'17'161,"-8"-17"-7,8 20-96,20 19-8,-18-18-6,25 27-5,-20-14-12,17 22-4,-11-8-9,5 12 1,-12-7-7,-3 13 0,-9-10 3,-2 4-4,-10-5 3,-5-5-4,-9-3 4,-1-3-6,-6-11 6,9-4-5,-4-3-4,5-10-3,8 4-18,-13-15-131,26-5-18,-17 3-8,17-3-17,0 0-6</inkml:trace>
  <inkml:trace contextRef="#ctx0" brushRef="#br0" timeOffset="9">597 16 182,'0'0'159,"0"0"4,0-19-58,0 19-19,0 0-18,0 0-17,0 0-15,0 12-7,0-12-6,-22 18-5,3-7-5,1 16-1,-10-3-4,2 7 1,-5 0-5,-3 4-2,-8 6 4,3 1-3,-3-5 3,0 4-5,1 0 5,5 0-6,-3-6 5,7-7-3,5-7-2,5 0 1,6-8-3,16-13-2,-19 19-13,0-19-145,19 0-11,0 0-7,-6-19-18,6 19-8</inkml:trace>
  <inkml:trace contextRef="#ctx0" brushRef="#br0" timeOffset="10">275-52 223,'0'0'163,"0"0"-34,-22-15-24,22 15-16,0 0-19,0 0-17,0 0-16,0 0-9,0 0-7,0 0-4,-9 11-4,9-11-2,0 28-4,8-7 0,-1 2-2,5 3 0,-2 2-2,9 1 2,-6 5-3,8-5 1,1 3 2,3 1-6,0 2 6,-2-5-5,3 1 4,-3-3-5,2 2 5,-3-9-5,-3 0 2,0-2 1,-19-19-2,28 22 2,-28-22-1,19 13 1,-19-13-1,0 0 0,0 0-1,0 0 0,0 0-5,0 0-8,0 0-24,0 0-129,0 0-11,-7-8-6,7 8-19,-4-22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03:09.04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535 1003 329,'0'0'159,"0"-15"-35,0 15-40,0 0-25,0 0-20,-27-6-9,27 6-11,-20 6-2,20-6-5,-31 21 0,14-7-4,-5 3 0,3 2 1,-1 3-3,5 3 1,-4 2-3,6 0 3,-2 7-3,8-3 2,-1 4-4,5 3 3,0 2-4,3 1 3,0-3-3,0 3 1,2-1-2,4-6 1,3 1-1,1-1 1,0-7-1,8-6 1,-2-4-1,7-3 2,1-10-2,8-2 1,1-2 0,3-6 0,4-11 0,-2-1 0,2-2 0,-5-10-2,-2 2 3,-5-3-2,-6-1 2,-3-1-3,-6 4 3,-4-5-3,-3 1 3,-2 0-3,-4 3 3,0-4-3,0-1 3,-6 2-3,-2-3 3,-4 2-2,-1 6 2,-7-3-2,1 0-3,2 3 5,-2 1-6,-1 6 7,1 0-7,0 3 5,3 8-5,-5 1 6,4 9-4,-4 0-6,7 18 3,-12-12-31,26 22-126,-20-8-6,7 8-10,-2-1-14,6 1-3</inkml:trace>
  <inkml:trace contextRef="#ctx0" brushRef="#br0" timeOffset="1">364 1334 331,'0'0'158,"0"0"-47,0 0-43,0 0-4,21-2-19,-21 2-16,26-11-9,-10 8-6,11-3-5,-2 6-1,-2-6-4,4 5-1,-2-3-2,1 1 0,-10 3-6,9 0-23,-25 0-121,21 8-10,-21-8-9,28 0-12,-28 0 3</inkml:trace>
  <inkml:trace contextRef="#ctx0" brushRef="#br0" timeOffset="2">1039 1243 277,'0'0'160,"0"0"-4,3 12-86,-3-12-11,0 0-9,0 0-14,19 0-14,-19 0-5,19 0-3,-19 0-3,27 0-3,-27 0-3,29-4-1,-29 4-2,31-8-2,-31 8-4,24-7-13,1 7-109,-25 0-30,0 0-14,20 0-9,-20 0-9</inkml:trace>
  <inkml:trace contextRef="#ctx0" brushRef="#br0" timeOffset="3">1073 1463 171,'0'0'156,"0"0"-5,0 0-58,-13 0-20,13 0-8,0 0-27,8 14-13,-8-14-6,25 3-3,-25-3-2,28 0-5,-28 0-3,36 0-2,-19 0-2,4 0-2,-5 4-12,-16-4-89,19 0-50,-19 0-12,21 0-9,-21 0-9</inkml:trace>
  <inkml:trace contextRef="#ctx0" brushRef="#br0" timeOffset="4">1514 1205 296,'0'0'167,"0"0"-6,0 0-61,-19-28-42,37 28-8,-18-8-15,19 8-12,-19 0-5,32-9-1,-16 2-4,11 1-2,-5-1-4,6 7-3,3-7 0,-3 5-2,2-2 0,1-1-1,-3 2-1,-1 2 0,-2-5-1,-3 6-5,-2 0-5,-20 0-26,39-11-130,-39 11 0,26-2-16,-26 2-6,21 0-13</inkml:trace>
  <inkml:trace contextRef="#ctx0" brushRef="#br0" timeOffset="5">1582 1078 222,'0'0'148,"0"0"0,6 14-75,-6-14-13,-3 20-15,3-20-22,-17 34-3,17-34-3,-20 42 2,5-22-4,12 8-1,-13-8-2,13 8 0,-9-7-3,12-1 0,0-20-3,-6 29 1,6-29-3,0 16 1,0-16-2,21 0 1,-2 0-1,8-4-1,-1-8 0,8 4-1,0-4 0,1 4-1,-3 3 0,2 5 0,-6 0 0,-1 5 0,-5 8-1,-3 8 1,-4 7-1,-5-1 2,-3 1-2,-4 9 2,-3-4-2,0 0 3,0 1-3,-7-3 3,-6-3-1,-2-1 2,-6-2-2,1-5 3,-7 2-1,-1-6 1,-4-3-1,0-2 1,-4-10-1,4 7 1,-2-8-2,6 0 0,2-8-1,4 3-5,22 5-13,-39-17-131,39 17-9,0 0-19,-3-24-5,3 24-14</inkml:trace>
  <inkml:trace contextRef="#ctx0" brushRef="#br0" timeOffset="6">2077 1230 387,'0'0'158,"0"0"-33,0-20-77,17 20-5,-10-15-11,19 14-12,-7-11-5,9 7-3,-6 1-2,8 0-2,-8 4-2,1 0-2,-3 5 0,-20-5 0,25 28-2,-18-7 0,-7-1 1,0 7 0,-4 0-1,-5 1 2,-6 0-2,2-2 3,-5-3-2,3-3 2,-4 1-3,6-6 2,13-15-1,-25 22 1,25-22-2,-18 10 0,18-10 0,0 0-1,0 0 0,0 0 0,0 0-1,14-6 0,-14 6 0,29-4 0,-8 4 0,2 0 1,-1 0-1,3 7 0,-3 5 0,0 2 0,-3 5 0,-1-2 2,-3 7-2,-8-2 3,1-2-1,-3 7 2,-5-3-2,0 1 3,0-5-2,-5 7 1,-9-6-1,1 2 1,-3-5-1,-3 3 1,-2-5-1,-1-1 0,-1-5 0,1 0 0,-1-4-2,3-6 1,-2 2 0,1-2-1,5-2 0,-2-4-1,18 6-2,-23-20-7,23 20-12,-25-20-144,25 20-1,-2-22-18,2 22-5,0-20-17</inkml:trace>
  <inkml:trace contextRef="#ctx0" brushRef="#br0" timeOffset="7">2624 1160 225,'9'-18'170,"-9"18"-10,0-28-66,0 28-15,0 0-17,0 0-21,0 0-15,-12 12-6,12-12-6,-20 21-4,20-21-2,-19 35 0,11-20-5,7 6 1,1-3-3,0 2 1,4-5-1,7 5 1,-11-20-1,26 21 1,-26-21-1,33 13 2,-17-13-2,3 0 1,0-13 0,0-1-2,-3-5 2,0 0-1,-4-3 2,-2 2-3,-7-3 2,-3 2 0,0 2 0,-8 4 0,8 15 0,-33-26-1,14 24-6,-9-12-119,11 14-44,-6 0-5,7 0-20,16 0-6</inkml:trace>
  <inkml:trace contextRef="#ctx0" brushRef="#br1" timeOffset="8">-342 2278 137,'0'0'156,"0"0"-35,-8-20-12,8 20-8,0 0-18,9 0-17,-16-14-10,7 14-11,0 0-11,0 0-6,0 0-9,0 0-5,0 0-3,0 0-3,0 0-1,0 0-1,0 0-2,0 0 0,0 0-1,0 0-1,0 0 0,0 0 0,0 11 0,0-11 1,0 0-3,10 22 0,-10-22 0,10 15 0,-10-15 0,14 22 0,-14-22 0,17 26 0,-17-26 0,21 28 0,-21-28 0,16 28 0,-16-28 0,19 24 0,-19-24 0,19 24 0,-19-24 0,19 20 0,-19-20 0,21 15 0,-21-15 0,15 19 0,-15-19 0,13 18 0,-13-18 0,0 0 0,15 22 0,-15-22 0,0 0 0,11 16 0,-11-16 0,0 0 0,6 14 0,-6-14 0,0 0 0,0 0 0,11 20 0,-11-20 0,0 0 0,0 0 0,0 0 0,11 21 0,-11-21 0,0 0 0,0 0 0,0 0 0,0 0 0,14 18 0,-14-18 0,0 0 0,0 0 0,0 0 0,0 0 0,0 0 0,19 9 0,-19-9 0,0 0 0,0 0 0,16-5 0,-16 5 0,17-15 0,-17 15 0,23-26 0,-23 26 0,32-29 0,-16 12 0,3 0 0,0 3 0,2-2 0,-1-3 0,1-2 0,-2 2 0,0 1 0,2-1 0,-5 1 0,2 3 0,-18 15 0,28-22 0,-28 22 0,19-13 0,-19 13 0,0 0 0,0 0 0,0 0 0,0 0 0,0 0 0,0 0 0,3-23-104,-3 23-72,0 0-7,0 0-14,-14 0-15</inkml:trace>
  <inkml:trace contextRef="#ctx0" brushRef="#br1" timeOffset="9">-1 2622 189,'0'0'151,"0"0"-26,21 8-18,-21-8-28,0 0-16,0-14-14,0 14-7,0 0-8,15 0-8,-15 0-4,0 0-5,0 0-4,0 0-2,19 0-2,-19 0-1,28 0-2,-6 0-1,1 0-1,5-6-2,0 5 0,0-1-1,-3-2 0,2 4 0,-4 0-1,2 0 0,0 0 1,3 0-1,-4 0-1,2 0-3,5 0-5,-11 0-11,14 7-46,-34-7-98,40 0 0,-40 0-18,35 0-6</inkml:trace>
  <inkml:trace contextRef="#ctx0" brushRef="#br1" timeOffset="10">948 2631 154,'-18'0'151,"18"0"-27,0 0-16,0 0-25,0 0-13,0 0-19,0 0-13,0 0-7,0 0-8,0 0-4,0 0-4,0 0-3,18-1-2,-18 1-2,34-3-2,-11-1-1,4 4-2,1 0-1,0 0-1,2 0 0,0 0 0,-2 0-1,-2 0 0,1 0 0,-7 0-3,1 4-10,-21-4-43,26-4-97,-26 4-11,21 0-7,-21 0-16</inkml:trace>
  <inkml:trace contextRef="#ctx0" brushRef="#br1" timeOffset="11">1979 2630 140,'12'-14'135,"-12"14"-31,0 0-12,0 0-20,23 0-6,-23 0-9,0 0-7,0 0-9,25 0-5,-25 0-9,21 0-6,-21 0-6,34 0-5,-14 0-2,8 0-3,0 0-2,4 0-1,1 0 0,2 0-1,-3 0 0,2 0-1,4 0 1,-2 0-2,0 0-6,-5-7-16,16 14-90,-19-7-43,0 0-5,-7 0-17,-21 0-2</inkml:trace>
  <inkml:trace contextRef="#ctx0" brushRef="#br1" timeOffset="12">3007 2609 221,'0'0'156,"0"0"-19,0 0-36,0 0-25,0 0-23,0 0-14,10 7-6,-10-7-7,19 0-7,-19 0-5,34 0-4,-16 0-3,13 0-2,-2 0-2,5 0-1,3 0 0,5 0-1,-2 0 1,1 0-1,2 0-1,-2 0 0,-1 0 1,-7 0-1,0 0-2,-8 0-1,1 6-17,-26-6-89,18 0-44,-18 0-13,0 0-8,0 0-14</inkml:trace>
  <inkml:trace contextRef="#ctx0" brushRef="#br1" timeOffset="13">3847 2630 261,'17'-8'148,"-17"8"-23,0 0-32,24 0-19,-24 0-22,0 0-10,17-4-10,8 4-6,-25 0-5,45 0-7,-20 0-3,13 0-3,0 0-3,5 0-2,4 0 0,1 0-2,-1 0-1,-1 0 1,-3 0-4,-8 0-5,7 4-21,-42-4-97,43-4-27,-24 2-16,3 2-6,-4 0-13</inkml:trace>
  <inkml:trace contextRef="#ctx0" brushRef="#br1" timeOffset="14">5045 2658 216,'0'0'149,"0"0"2,-9-14-51,9 14-22,0 0-27,0 0-15,0 0-6,0 0-6,0 0-4,12 1-3,-12-1-3,18 5-2,-18-5-1,34 0-3,-14 0-1,7 0-2,-1 0-1,5 0-1,-2 0 0,-1 0-1,-1 0 0,-1 0-1,-1 0-1,-1 0-5,4 7-20,-28-7-131,31 0 0,-15-6-17,7 6-7,-6-1-14</inkml:trace>
  <inkml:trace contextRef="#ctx0" brushRef="#br1" timeOffset="15">5550 2534 261,'0'0'150,"0"0"-29,0 0-30,0 0-23,0 0-13,0 0-11,0 0-8,0 0-5,0 0-7,0 0-5,0 0-4,0 0-2,0 0-3,0 0 0,0 0-2,14-14-2,-14 14-1,27 0 0,-8 1 0,-3 3-3,8-2 1,-4 5-1,4-1 0,-1-2-2,1 1 2,1 0-2,0 2 0,-3-2 1,0-3 0,3 5-1,-3-5 0,0 2 0,0 3 0,-1-5 0,-4 3 1,2 2-1,-1-2 0,-18-5 1,30 9-1,-30-9 0,27 6 0,-27-6 0,28 8 1,-28-8-1,31 6 0,-31-6 0,30 8 0,-30-8 0,31 5 1,-31-5-1,29 1 0,-29-1 0,26 1 1,-26-1-1,27 6 0,-27-6 0,19 1-1,-19-1 1,0 0 0,22 0 0,-22 0-1,0 0 1,0 0 0,0 0 0,18 12 0,-18-12 0,0 0 0,0 0 0,0 0 0,0 0 0,0 0 0,0 0 0,0 15 1,0-15-1,-19 7 1,19-7-1,-25 7 1,10-1-1,-6 1 1,2 0-1,-1 0 0,-2 0 0,-3 3 1,1 0-2,-1-4 2,0 3-1,2-4 0,-2-1 0,-2 1 0,1 1 0,-1 1 0,5 0 0,-4 0 1,2-2-2,1-1 2,3 1-2,4 1 2,16-6-1,-26 7 0,26-7 0,-25 7 0,25-7 0,-21 3 0,21-3-1,-20 5 1,20-5 0,-18 6 0,18-6 0,-19 3 1,19-3-1,0 0 0,-21 4 1,21-4-1,0 0 1,0 0-1,0 0 1,-17 0-1,17 0 1,0 0-1,0 0 0,0 0 1,0 0-1,0 0 0,14-9 0,-14 9 0,24-9 1,-24 9-1,34-10 0,-12 3 0,-3 1 1,6-1-1,-2 0 0,8-5-1,-3 3 1,0 2 0,2-5 0,0 3 0,-2 2 0,-1-6 0,-1 6 0,-4 0 0,-1 0 0,-2 0 1,-1 0-1,-18 7 0,23-13 0,-23 13 0,18-7 1,-18 7-2,0 0 2,0 0-1,1-21 1,-1 21 0,0 0 0,0 0 0,-13-13 1,13 13 0,0 0 1,-25-7-1,25 7 1,-22-9-3,22 9 0,-26-13 0,26 13 0,-33-13 0,17 6 0,-2-5 0,-2 4 0,2 1 0,-4 0 0,2 0 0,-3-5 0,-2 3 0,2 2 0,-1-6 0,2-1 0,0 0 0,2 0 0,-1-2 0,0-2 0,4 4 0,-4-1 0,2 2 0,-1 3 0,0 0 0,3 2 0,-1 2 0,2-1 0,16 7 0,-24-7 0,24 7 0,0 0 0,-16-6 0,16 6 0,0 0 0,0 7-20,0-7-147,0 0-6,0 0-13,13 18-15,-13-18-10</inkml:trace>
  <inkml:trace contextRef="#ctx0" brushRef="#br1" timeOffset="16">6240 1955 103,'-21'-7'138,"21"7"9,0 0-56,0 0-19,0 0-22,-24-17-6,24 17-7,0 0 3,0 0-5,-14-24-1,14 24-4,0 0-3,0 0 0,0 0-3,0 0-3,-19-3-4,19 3-5,0 0-3,0 0-1,0 0-1,0 0-1,0 0 0,0 0 0,0 0 0,0 0 0,0 0 0,0 0 1,-15-18-3,15 18-1,0 0-3,0 0 0,0 0 0,0 14 0,0-14 0,3 14 0,-3-14 0,7 20 0,-7-20 0,9 27 0,-9-27 0,12 22 0,-12-22 0,9 28 0,-9-28 0,13 30 0,-13-30 0,13 28 0,-13-28 0,12 31 0,-12-31 0,10 24 0,-10-24 0,10 17 0,-10-17 0,9 21 0,-9-21 0,6 19 0,-6-19 0,6 15 0,-6-15 0,3 22 0,-3-22 0,4 20 0,-4-20 0,3 20 0,-3-20 0,0 0 0,12 19 0,-12-19 0,0 0 0,10 14 0,-10-14 0,0 0 0,15 22 0,-15-22 0,0 0 0,13 20 0,-13-20 0,0 0 0,10 21 0,-10-21 0,0 0 0,0 0 0,17 19 0,-17-19 0,0 0 0,0 0 0,17 16 0,-17-16 0,0 0 0,12 21 0,-12-21 0,0 0 0,12 19 0,-12-19 0,0 0 0,0 0 0,13 22 0,-13-22 0,0 0 0,0 0 0,15 21 0,-15-21 0,0 0 0,13 20 0,-13-20 0,0 0 0,0 0 0,21 21 0,-21-21 0,0 0 0,0 0 0,16 20 0,-16-20 0,0 0 0,0 0 0,17 14 0,-17-14 0,0 0 0,0 0 0,0 0 0,19 21 0,-19-21 0,0 0 0,0 0 0,0 0 0,0 0 0,17 18 0,-17-18 0,0 0 0,0 0 0,0 0 0,0 0 0,0 0 0,0 0 0,0 0 0,0 0 0,0 0 0,10 16 0,-10-16 0,0 0 0,0 0 0,0 0 0,0 0 0,0 0 0,0 0 0,0 0 0,0 0 0,4 16 0,-4-16 0,0 0 0,0 0 0,0 0 0,0 0 0,0 0 0,0 0 0,0 18 0,0-18 0,0 0 0,0 0 0,0 0 0,0 0 0,0 0 0,0 0 0,0 0 0,-13 8 0,13-8 0,0 0 0,-16 0 0,16 0 0,0 0 0,-21-4 0,21 4 0,0 0 0,-22-10 0,22 10 0,0 0 0,-25-7 0,25 7 0,-19-1 0,19 1 0,-16-6 0,16 6 0,0 0 0,-25 0 0,25 0 0,0 0 0,-25 0 0,25 0 0,-18 0 0,18 0 0,-19 0 0,19 0 0,-20 0 0,20 0 0,-19 0 0,19 0 0,-21 0 0,21 0 0,-20 0 0,20 0 0,-27 0 0,27 0 0,-26 0 0,26 0 0,-27 0 0,27 0 0,-26 0 0,26 0 0,-27 0 0,27 0 0,-23 6 0,23-6 0,-25 5 0,25-5 0,-22 0 0,22 0 0,-21 0 0,21 0 0,-19 0 0,19 0 0,-20 0 0,20 0 0,-20 0 0,20 0 0,-16 0 0,16 0 0,-20 0 0,20 0 0,-18 0 0,18 0 0,-16 0 0,16 0 0,0 0 0,-24 3 0,24-3 0,0 0 0,-16 0 0,16 0 0,0 0 0,-19 1 0,19-1 0,0 0 0,-19 4 0,19-4 0,0 0 0,0 0 0,-16 1 0,16-1 0,0 0 0,0 0 0,0 0 0,0 0 0,-19 0 0,19 0 0,0 0 0,0 0 0,0 0 0,0 0 0,-18 0 0,18 0 0,0 0 0,-13-9-112,13 9-65,0 0-13,0 0-12,0 0-18</inkml:trace>
  <inkml:trace contextRef="#ctx0" brushRef="#br1" timeOffset="17">7232 1900 342,'0'0'158,"6"-22"-2,1 2-102,15 20-10,-22-16-6,27 16-3,-15-19-11,17 19-2,-8-9-1,12 5-5,-3-2-4,5 6-2,-3-7-4,8 7-2,-5 0-1,-1 3-1,0 1-1,-2 9 1,-2-6-2,-2 14 1,-3-4 5,-3 4-8,-2-4 7,0 7-6,-1-3 6,0 0-6,-6 2 8,-1-5-8,-2 3 2,-3 3 2,-7-4 0,0 8 0,0-4-2,-8 5 1,-6-5 0,1 5 0,-4 0-2,0-5 2,0 7-2,-2-3 1,1 2-1,-6-4 2,2 2-2,0 4 1,-4-9-1,-1 3 2,-4-6-2,4-3 3,-3-3-2,-1-4 0,-3-1 2,2-5-2,1 0 0,0 1 0,3-3 0,0 4 0,3-6-1,3 1 0,5-1-2,17 0-2,-21 6-6,21-6-32,0 0-124,0-19-7,16 14-8,-16 5-18,43-30-4</inkml:trace>
  <inkml:trace contextRef="#ctx0" brushRef="#br1" timeOffset="18">7531 1958 264,'0'0'170,"0"0"-17,-8-17-59,19 24-22,-11-7-17,0 0-21,0 0-9,0 14-9,0-14 1,-3 24-1,3-24-3,-11 38-1,0-19-5,3 7 0,-5-2-1,4 7-1,-3-7-2,2 10 1,1-7-3,2 1 1,-2 0-1,-1-2 2,1-3-1,2 3 0,-5-7 0,4-3 1,8-16-1,-20 35 1,20-35 0,-18 20 0,18-20-1,-14 20 0,14-20-1,-14 14 0,14-14 0,0 0 0,-13 22-2,13-22 1,-9 20 0,9-20 0,0 0 0,-6 15-1,6-15-2,0 0-2,0 0-13,-6-15-42,6 15-107,2-27-7,-2 27-11,4-37-14,1 11 4</inkml:trace>
  <inkml:trace contextRef="#ctx0" brushRef="#br1" timeOffset="19">8048 2354 424,'0'0'169,"0"0"-7,-22-12-105,31 16-8,-9-16-11,13 12-12,-13 0-7,25-3-4,-25 3-5,36-11-1,-14 11-5,1 0-1,1-2-2,1 2 0,-2 0-2,-2 0-5,4 2-16,-21-12-78,14 10-68,-18 0-6,26 0-14,-26 0-12</inkml:trace>
  <inkml:trace contextRef="#ctx0" brushRef="#br1" timeOffset="20">8138 2069 419,'0'0'170,"0"0"-14,-16-3-94,16 3-12,0 0-15,0 0-8,0 0-8,16 6-3,-16-6-4,21 0-1,-21 0-5,30 0-1,-10 0-1,0 0-2,2 0-1,3 0-1,-3-7 1,-1 4-4,1-1-4,-22 4-18,43 0-88,-43 0-54,0 0-12,0 0-9,0 0-14</inkml:trace>
  <inkml:trace contextRef="#ctx0" brushRef="#br1" timeOffset="21">8812 1817 275,'0'0'160,"0"0"2,0 0-63,0 0-47,0 0-7,1 20-7,-1-20-6,-9 35-13,-6-20 3,11 15-11,-11-6 7,8 4-9,-6-8 4,5 8-8,-5-7-1,6-1 2,-1 1-3,8-21 1,-10 27-2,10-27 0,-1 20 0,1-20 0,0 0-1,11 0 0,-11 0 1,25-19-1,-7 6-1,1 1 1,3 2-1,-1 0-1,-1 1 2,1 4-1,-2 0 0,0 5 0,-3 0 0,4 0 1,-20 0-1,28 22 1,-28-22-1,28 28 1,-18-10-2,-3 2 3,-2 3-2,-5 4 1,0-2-1,-3 0 2,-6 2-1,-4 1 0,-2 0 0,-3 0 2,-2-2-2,-1 2 2,0-9-2,-1 3 2,-1-4-1,1-9 0,0-1 0,-2-2 0,4-6-1,0 0 1,3-6-2,-2-4 0,19 10-3,-34-24-7,34 24-19,-34-28-100,34 28-43,-15-21-9,15 21-13,-3-21-10</inkml:trace>
  <inkml:trace contextRef="#ctx0" brushRef="#br1" timeOffset="22">8804 1838 356,'0'0'176,"-17"-4"-16,17 4-67,0 0-39,0 0-5,0 0-13,0 0-11,0 0-6,2 14-5,-2-14-1,27 10-5,-11-10-2,6 0-2,5 0-1,1 0-1,2 0 0,3-6-2,-2 0 1,0-2-1,-3 4 0,-2-6-2,-1 9-6,-9-8-12,17 16-57,-33-7-97,32 0 3,-32 0-21,22-4-5</inkml:trace>
  <inkml:trace contextRef="#ctx0" brushRef="#br1" timeOffset="23">9540 1746 342,'0'0'168,"0"0"-1,0 0-53,0 0-67,-18 3-8,18 17-12,0-20-8,-21 38-7,5-13 6,6 9-7,-8 0 3,2 8-7,-3-1 3,3 6-5,-5 2 2,2-2-1,3 3-5,-3-2 2,4 0-2,2 0 1,0-6-1,1-1 1,0-6-2,3-1 0,0-8 0,3-4 0,6-22 0,-11 20 0,11-20 0,0 0 0,0 0 0,0 0 0,1-27 0,9 0 0,4-1 0,2-5 0,4-3 0,5 1 0,2-6 0,5 5 0,-2 3 0,5-1 0,2 6 0,-2 7 0,-1 1 0,-2 3 0,-2 6 0,-2 5 0,-3 6 0,-6 0 0,-19 0 0,23 17 0,-23-17 0,5 30 0,-5-8 0,-6-2 0,-7 1 0,-4-1 0,-5 1 0,0-7 0,-1 5 0,-4-4 0,1-1 0,-1-1 0,2-8 0,3 3 0,3-8 0,19 0 0,-28 0 0,28 0 0,-17 0 0,17 0 0,0 0 0,0 0 0,0 0 0,0 0 0,0 0 0,0 13 0,0-13 0,13 23 0,-13-23 0,26 33 0,-8-14 0,-2 2 0,3-1 0,0 3 0,2 0 0,-1-4 0,1 2 0,0-1 0,-2-6 0,-19-14 0,29 21 0,-29-21 0,24 14 0,-24-14 0,0 0 0,0 0 0,0 0 0,0 0 0,0 0-44,0 0-129,0 0-2,-12-21-15,12 21-9,-7-32-12</inkml:trace>
  <inkml:trace contextRef="#ctx0" brushRef="#br1" timeOffset="24">9938 2134 390,'0'0'169,"0"0"-4,24 7-104,-24-7-7,0 0-11,-11 20-13,11 1-6,-7-1-8,4 8-2,-6-3-4,3 10-1,-1-5-4,0 11 1,-1-6-2,1 6 0,0-6-2,1-1 1,-2 0-2,2-6 0,1-2 0,0-4 1,5-22-1,-9 24 0,9-24 0,0 0 0,0 0 2,0 0-1,0-17-2,0 1 0,9-10 0,1-1 0,4-6 0,-1-2 0,2 4 0,1-4 0,1 4 0,4 1 0,0-2 0,-1 6 0,5 3 0,-1 3 0,2-1 0,1 6 0,-1-1 0,-1 6 0,-1 3 0,-1 7 0,-7 0 0,-16 0 0,25 7 0,-25-7 0,8 31 0,-8-10 0,0 3 0,-2-4 0,-4 8 0,-4 6 0,3-5 0,-2 3 0,-3 4 0,3-2 0,-2 1 0,2-8 0,-2 0 0,4-6 0,0-6 0,7-15 0,-8 20 0,8-20 0,0 0 0,0 0 0,0-14 0,0 14 0,15-35 0,-3 11 0,1-6 0,2 1 0,2-5 0,6 0 0,2 0 0,0-1 0,5 5 0,0 0 0,1 6 0,1 2 0,2 4 0,-6 5 0,0 6 0,-2-1 0,-2 8 0,-4 0 0,-2 8 0,-18-8 0,22 27 0,-15-12 0,-2 4 0,-4 4 0,-1 3 0,0 1 0,0-2 0,-3 5 0,-3-2 0,1 1 0,-3 3 0,2-3 0,0 1 0,4-1 0,-3-6 0,2-1 0,3-3 0,-3 1 0,3-20 0,0 22 0,0-22 0,0 0 0,0 14 0,0-14 0,0 0 0,0 0-145,0 0-31,-16-8-13,16 8-12,-13-39-18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1:00:31.93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-4 227 297,'12'-27'152,"-8"8"-33,-4 19-29,9-28-29,12 27-11,-20-22-23,20 17-5,-8-14-11,12 8 2,-9-3-8,15 2 2,-9 0-1,10 3-3,2-3 1,0 6-2,4-1 0,-1 3-1,3 1 0,-2 3 0,-1 1-2,-2 0 2,-1 5-2,-3 3 2,-3-1-2,-8 6 2,-1 0-2,-19-13 3,22 28-2,-16-9 2,-6-2 4,0 4-8,-13-1 9,-2 4-10,-7-2 9,-1-2-8,-5-3 8,0 4-9,-3-6 3,2-1 1,-5-4-1,3-1 2,1 0-2,1 0 1,4-5-1,-1-2 0,5 1 1,2 0-1,19-3 0,-22 3 0,22-3 0,0 0 0,0 0 0,0 0 0,0 0 0,15 0 0,4-3 1,1 0 0,5 0 0,-1 3-1,8 0 1,-4 0 0,3 6-1,3 2 0,-3 0 0,1 1 0,2 2-1,-6 5 1,-5-2 0,2 3 0,-6 0-1,-4 4 2,-2 0-2,-5 5 1,-4 2 0,-2-1 1,-2 1-2,0 2 2,-8-2-1,-5 5 1,-2 0-2,-5-4 3,-1 1-3,-10 1 3,3-4-3,-1-3 3,-6 1-3,4-4 3,-3-4-2,0 0 1,0-9-1,0 0 1,1-3-1,-1-5 1,0 0 0,0 0 0,0-9-1,0 0 1,2-1 0,6 0-1,4 0 2,2-1-5,20 11-43,0 0-108,0 0-3,-10-24-20,10 24-10,0 0-4</inkml:trace>
  <inkml:trace contextRef="#ctx0" brushRef="#br0" timeOffset="1">314 133 197,'0'0'159,"7"-23"-26,-7 23-30,0 0-31,0 0-11,-9-11-23,9 11-7,-13 13-3,11 14-14,-11-7 5,4 8-12,-8 7 6,5 3-9,-3-2 6,2 7-7,0 2-1,0 0 4,-1-3-4,6 6 3,-6-1-4,7-5 2,-6-1-2,1-4 2,3-5-3,3-5 2,-1-8-1,7-19 0,-13 23-1,13-23 0,0 0-3,0 0-10,0 21-49,0-21-93,0 0-3,-5-26-17,5 11-8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03:09.06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244 16 373,'0'0'167,"0"-19"-39,0 19-33,0 0-37,0 0-13,0 0-13,0 13-6,0-13-8,-7 28-3,-7-9-5,8 10-1,-7 1-6,4 5 3,-8 3-3,4 7 1,-2 1-2,0 3 3,-4-1-4,4 5 3,-2-8-3,2-1 3,0-2-5,2-4 3,6-7-3,-5-8 4,6-5-4,6-18 2,-7 22 0,7-22-1,0 0 0,0 0 0,0 0-3,0 0-6,0 0-20,-17-12-128,17 12-15,0-28-14,0 13-9,0-11-14</inkml:trace>
  <inkml:trace contextRef="#ctx0" brushRef="#br0" timeOffset="1">-146 134 427,'-3'-18'178,"3"18"-11,0-34-95,21 34-23,-21-14-8,13 11-14,-13 3-9,30-14-5,-11 4-3,9 2-2,2-1-3,7 3 0,1-2-2,1 3-3,3 3 0,0-1 0,-3 3 0,-5 0 0,0 3 0,-5 7 0,2 1 0,-3 3 0,-1 3 0,-5 1 0,-2-2 0,1 5 0,-4 3 0,-6-1 0,-1 4 0,-3-1 0,-1 4 0,-6 5 0,0-2 0,0 0 0,-4 3 0,-3-1 0,-2 0 0,-3-1 0,-3-1 0,-2-4 0,0 3 0,-6-8 0,-1 1 0,-2-6 0,-2 3 0,-4-6 0,-2 1 0,0-9 0,-1 1 0,-5-3 0,2-4 0,2-2 0,1 0 0,1 0 0,2 0 0,4-2 0,7-4 0,-2 4 0,23 2 0,-28-7 0,28 7 0,-19-13-44,19 13-129,0 0-13,0 0-4,4-28-19,-4 28 0</inkml:trace>
  <inkml:trace contextRef="#ctx0" brushRef="#br0" timeOffset="2">-65-207 435,'0'0'173,"0"0"1,-22-31-98,22 31-21,0 0-13,9 0-17,-9 0-6,0 0-5,23-8-4,-6 8-10,0-2 0,7 2 0,1-3 0,9-1 0,1-3 0,6 4 0,3 0 0,-1-6 0,2 4 0,-5 0 0,-3 0 0,1 1 0,-4-3 0,-8 1 0,1 5 0,-4-5 0,2 2 0,-8-3 0,2 3 0,-19 4-10,38 0-77,-38 0-91,0 0 0,10-13-18,-10 13-5</inkml:trace>
  <inkml:trace contextRef="#ctx0" brushRef="#br0" timeOffset="3">603-434 570,'0'0'175,"-6"-16"-28,6 16-100,0 0-13,0 0-14,0 0-9,13 10-3,-13-10-1,25 6-3,-25-6-4,30 9 0,-11 0 0,1-2 0,1 1 0,-1 1 0,1 0 0,-3 1 0,-18-10 0,28 22 0,-28-22 0,14 24 0,-14-24 0,0 31 0,0-31 0,-7 28 0,7-28 0,-21 27 0,21-27 0,-26 23 0,26-23 0,-22 18 0,17 0-23,-18-8-152,23-10 0,0 0-17,0 17-12,0-17-6</inkml:trace>
  <inkml:trace contextRef="#ctx0" brushRef="#br0" timeOffset="4">907 444 469,'0'0'177,"0"0"-8,0 28-102,0-28-21,0 0-15,0 0-14,21 0-5,-21 0-2,34 0-2,-14-2-3,4 0-1,-1-4 0,2 1-2,-4 3 0,-1-3-4,0 5-4,-20 0-18,47-13-144,-47 13-9,14-7-9,-14 7-17,0 0-6</inkml:trace>
  <inkml:trace contextRef="#ctx0" brushRef="#br0" timeOffset="5">947 250 436,'0'0'177,"0"0"-7,-13-19-96,24 23-22,-11-4-11,0 0-16,21-11-9,-5 11-3,2-2-3,2-3-4,0 2-3,3-2-3,-2-1 0,2 3 0,-1-1 0,-1-3 0,4 7-25,-22-17-121,20 17-31,-23 0-6,21-6-16,-21 6-7</inkml:trace>
  <inkml:trace contextRef="#ctx0" brushRef="#br0" timeOffset="6">2006-20 428,'0'-22'173,"0"22"-12,0-30-98,23 30-18,-11-17-16,23 10-2,-2-8-15,14 6 4,-2-1-11,10 5 6,-1-1-7,7 6 1,-11 3 4,1 11-9,-8 1 7,1 11-7,-10-1 6,-6 7-6,-2 1 2,-10 2 2,3-1-3,-5 3 2,-6 3-2,-3 1 2,-5-4-2,-2 4 1,-11 5-1,-6-5 1,-6 1-2,-4-1 2,-5-5-2,0-1 0,-6-4 0,-1-1 0,0-10 0,-6-1 0,-8-5 0,2-4 0,-5-3 0,0-2 0,5-5 0,-1 0 0,7-9 0,6-1 0,14-4 0,2-3 0,25 17-3,-20-37-7,20 37-19,0-42-63,11 35-79,-11 7-10,43-21-10,-18 12-14</inkml:trace>
  <inkml:trace contextRef="#ctx0" brushRef="#br0" timeOffset="7">2312-114 361,'0'0'166,"0"0"0,17 11-86,-30-15-19,16 21-20,-13-16-11,7 26-9,-13-9-1,2 15-2,-11-1-6,5 17 0,-8-8-6,3 14 1,1 1-3,-1 5 1,3-3-3,3 2 2,4-10-3,2-2 2,1-7-2,5-6 1,0-8-2,2-8 0,5-19 0,-8 16 0,8-16 0,0 0-7,0 0-16,-28-38-85,28 21-63,-6-12-12,6 6-10,0-15-14</inkml:trace>
  <inkml:trace contextRef="#ctx0" brushRef="#br0" timeOffset="8">2657 905 464,'0'0'167,"-16"0"-32,23 7-73,-15-14-10,16 7-16,-8 0-15,0 0-2,20-27-8,0 18 3,-20 9-10,35-33 4,-8 16-8,1-1 5,3-5-3,6-1 3,2 1-4,2-2-2,-1 1 1,1 0-4,-2 3-3,-10-7-16,17 28-63,-26-15-86,2 2-2,-22 13-18,31-23-7</inkml:trace>
  <inkml:trace contextRef="#ctx0" brushRef="#br0" timeOffset="9">2812 496 420,'0'0'176,"0"0"-11,20 2-89,-20-2-23,0 0-11,0 0-16,0 32-7,0-32-4,0 36-3,0-16-5,8 10-1,2-6-2,3 7-2,0 1-2,8-2 0,-6 1 0,5 0 0,-1-3 0,1-4 0,-4-1 0,-2-5 0,-14-18 0,21 22 0,-21-22 0,0 0 0,0 0 0,0 0-5,18 8-33,-36-21-117,18 13-26,-18-19-6,18 19-16,-33-13-5</inkml:trace>
  <inkml:trace contextRef="#ctx0" brushRef="#br0" timeOffset="10">3385 134 432,'0'0'177,"0"0"-13,-34-23-88,46 29-23,-12-6-18,0 0-14,13-13-6,4 7-3,-17 6-4,33-22-2,-12 8-1,6-3-1,-2-4-2,4 1 0,2-4-3,-3 0 4,-2-2-4,1 0 4,-5 5-5,-2-3 4,-2 3-4,-3 4 5,-15 17-1,20-28-1,-20 28 2,16-19-3,-16 19 0,0 0 0,18-15 0,-18 15 0,0 0 0,0 0 0,0 0 0,19 3 0,-19-3 0,9 20 0,-9-20 0,15 33 0,-9-10 0,5 1 0,-5 0 0,3 1 0,3-2 0,-5 1 0,1-2 0,-1-8 0,-7-14 0,15 27 0,-15-27 0,0 0 0,13 22 0,-13-22 0,19 0-170,-19 0-7,0 0-13,-15-19-13,15 19-13</inkml:trace>
  <inkml:trace contextRef="#ctx0" brushRef="#br0" timeOffset="11">3682 104 450,'0'0'170,"0"0"0,25 0-107,-35-9-11,10 9-18,0 12-14,0 5-3,0-17-3,-7 38-3,1-14-4,4 4 0,-4 6-5,4 1 2,-3 2-2,2 2-2,-3-2 0,6 4 0,-7-6 0,3-1 0,-2-6 0,4-4 0,-4-7 0,6-17 0,-3 24 0,3-24 0,0 0 0,0 0 0,0 0 0,0 0 0,0 0-12,-10-27-45,10 27-114,0-38-9,0 20-6,0-13-18,0 8 0</inkml:trace>
  <inkml:trace contextRef="#ctx0" brushRef="#br0" timeOffset="12">4393 442 225,'0'0'173,"0"0"-1,-28 0-66,34 13-18,-20-18-16,19 17-23,-5-12-11,0 0-8,-12 8-9,12-8-4,0 0-4,0 22-1,0-22-5,27 0-7,-11 0 0,9 0 0,4 0 0,8-7 0,4 0 0,-1-1 0,1-4 0,0 4 0,-1 0 0,-3 0 0,-4 3 0,-2-4 0,-9 5 0,-1 3 0,-21 1 0,28-1 0,-28 1 0,18 0 0,-18 0 0,0 0 0,0 0 0,16-4 0,-16 4 0,0 0 0,0 0 0,0 0-21,19-1-150,-19 1-8,0 0-7,0 0-16,-9-13-6</inkml:trace>
  <inkml:trace contextRef="#ctx0" brushRef="#br0" timeOffset="13">4654 222 325,'0'0'169,"0"0"-25,27 0-63,-34-13-6,20 21-18,-13-8-15,0 0-8,0 0-8,0 0-5,0 0-6,-10 31-1,10-31-5,-9 30-1,3-8-5,0 4-3,3-1 0,-1 6 0,1 2 0,0 3 0,1 2 0,1-2 0,1-3 0,0 1 0,0-4 0,0 2 0,0-9 0,0-2 0,0-3 0,0-18 0,1 24 0,-1-24 0,0 0 0,0 0 0,0 0 0,0 0 0,0 0 0,0 0 0,0 0 0,0 0 0,0 0 0,0 0 0,0 0-9,-12 5-168,12-5-2,0 0-14,0 0-10,-1-22-16</inkml:trace>
  <inkml:trace contextRef="#ctx0" brushRef="#br0" timeOffset="14">5532-48 420,'0'0'176,"14"-19"-14,0-14-91,20 33-23,-21-20-13,26 16-8,-10-10-15,12 10 3,-1-4-9,6 5 5,-4 3-4,5 3-5,-3 5 6,3 7-7,-4 3 6,-2 2-6,-2 7 4,-6 1-5,-3 6 4,1-6-1,-9 6-1,-5 4-2,-6 1 0,-5 3 0,-6-1 0,0 0 0,-14 6 0,-5-3 0,-4-2 0,-5 4 0,-5-5 0,1-4 0,-5 1 0,-1-2 0,-3-8 0,1-1 0,-3-5 0,4-3 0,-1-6 0,-4-6 0,7-5 0,3-2 0,1 0 0,0-9 0,7-4 0,4 0 0,3-2 0,4 2 0,15 13 0,-21-27 0,21 27-10,-6-28-53,6 28-108,17-13-10,8 11-6,-5-9-19,12 9 4</inkml:trace>
  <inkml:trace contextRef="#ctx0" brushRef="#br0" timeOffset="15">5862 66 256,'0'0'174,"3"-9"-11,-3-13-60,12 29-28,-20-21-12,8 14-19,0 0-12,0 0-5,0 0-6,0 20-4,0-20-6,-7 42 0,-5-14-4,3 13 1,-4 0-4,1 7 3,2 0-7,-2 2 0,2 0 0,1 2 0,2-8 0,-1-2 0,-2-2 0,3-7 0,1-6 0,-1-7 0,7-20 0,-9 24 0,9-24 0,0 0 0,0 0-2,-6-28-57,6 13-111,0-18-11,6 5-8,-6-16-17,9 6-3</inkml:trace>
  <inkml:trace contextRef="#ctx0" brushRef="#br0" timeOffset="16">6437 396 479,'0'0'169,"0"0"-3,-7-21-114,7 33-6,0-12-20,-14 27-6,14-27-5,-16 43 0,4-21-5,7 9 0,-1-8-4,4 2-1,2-4-1,0-1-4,0-20 0,9 23 0,-9-23 0,25 12 0,-25-12 0,28-4 0,-9-4 0,2-1 0,-7-5 0,7 1 0,-3 1 0,-2-1 0,-16 13 0,26-21 0,-26 21 0,0 0 0,19-7 0,-19 7 0,0 0 0,0 18 0,-4-3 0,1 5 0,-3 10 0,-3-6 0,3 11 0,-4 0 0,6 0 0,-8 2 0,0 3 0,-1 2 0,-2-9 0,-4 6 0,0-4 0,-2-4 0,-1-4 0,-3-2 0,2-9 0,-2-2 0,-2-5 0,1-9 0,-2 0 0,0-9 0,2-4 0,-1-4 0,5-1 0,0-3 0,4 3 0,4 0 0,14 18 0,-20-33-22,34 27-156,-14 6-2,20-15-14,-20 15-9,43-19-11</inkml:trace>
  <inkml:trace contextRef="#ctx0" brushRef="#br0" timeOffset="17">7172 227 390,'6'-20'178,"-6"20"-12,0-26-82,15 31-21,-15-5-17,0 0-15,0 0-9,0 0-3,0 0-5,0 21-4,-5-4-10,4 9 0,-5 6 0,5 0 0,-5 5 0,4 4 0,2 1 0,-6 2 0,5 3 0,-4-6 0,-2 2 0,0-3 0,-6 1 0,-2-8 0,-4 2 0,-2-5 0,-4-2 0,2-4 0,-2-7 0,-2-4 0,5 0 0,-6-8 0,5-1 0,1-4 0,1-4 0,0-1 0,4-5 0,1 1 0,16 9 0,-21-21 0,21 21 0,-7-20 0,7 20 0,-5-17-179,5 17 0,15-32-14,5 17-8,-3-8-13</inkml:trace>
  <inkml:trace contextRef="#ctx0" brushRef="#br0" timeOffset="18">6883 134 405,'0'0'178,"0"0"-8,7 10-80,-17-23-27,10 13-19,0 0-17,10 0-7,-10 0-5,0 0-4,20-27-11,-20 27 0,28-28 0,-8 9 0,-1-3 0,3 0 0,3-4 0,1-3 0,1 4 0,1-4 0,0 1 0,-2 4 0,1 0 0,-7 6 0,-1 1 0,-19 17 0,24-17 0,-24 17 0,0 0 0,17-7 0,-17 7 0,0 0 0,0 0 0,12 13 0,-12-13 0,9 28 0,-2-10 0,1 4 0,2-2 0,-1 1 0,3 5 0,-4 3 0,6-1 0,-6-2 0,3 2 0,-1 1 0,0 0 0,-1 2 0,-1-7 0,-1 1 0,2-5 0,-9-20 0,9 23 0,-9-23 0,0 0 0,0 0 0,0 0 0,4-23-2,-4 23-180,-3-27-5,3 27-11,-22-28-18,22 28-8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03:09.08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-7 296 100,'0'0'139,"2"-20"-12,-2 20-28,0 0-11,0 0-16,0 0-16,0 0-12,0 0-1,0 0-14,0 0-13,0 0-2,0 0-2,0 0-4,0 0-1,7 14 1,-7-14-2,0 0 1,27 14-1,-10-11 0,-17-3-1,34 13 0,-13-5-2,-2-2 0,-1-1-1,5 1 1,-2-3 0,-5 10 0,3-8-1,0 1 1,2 1 0,-1 0 0,1-3 0,1 2-1,1 0 0,4-5 1,-4-1-2,5 0 1,2 0-1,1 0 1,0-7-1,2 1-1,1 2 2,-4 0-2,3-6 1,1 0-1,-1 3 1,0-6-1,0 5 1,-4-6-1,-1 0 0,3 4 0,-4 0 1,-5-4-2,1 4 2,-1 0-1,-1-4 1,1 4-2,3 0 2,-9-6-2,5 7 2,-4-2-1,-1-2 1,2 0-2,-18 13 2,27-21 0,-27 21 0,22-24-2,-22 24 2,26-17-1,-26 17 0,25-18 0,-25 18 0,21-11-1,-21 11 1,0 0 0,20-13 0,-20 13 0,0 0 0,21-15 1,-21 15-1,0 0 0,16-22 1,-16 22-1,0 0 1,0 0-1,0 0 0,13-15-1,-13 15 1,0 0 0,0 0-5,0 0 4,0 0 1,0 0-1,0 0-4,0 0-1,0 0-31,0 0-125,0 0-2,0 0-11,0 0-22,0 0 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03:09.08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2129 3291 261,'-9'-20'175,"9"20"-10,-4-33-56,14 33-33,-15-20-15,16 20-17,-11-10-13,16 5-10,-16 5-5,34-19-3,-15 8-3,9 4-3,3-3-2,3 3-1,1 0-1,6 4 0,2 3 0,4 0 0,3 0-1,-2 3-1,-1 1 0,2 6 0,-2-4 0,-7 7-1,-5-2 0,-4 4 1,-9 1-1,-2-1 1,-6 3-1,-7 9 1,-3-5 0,-2 7 2,-2 2-3,0 0 0,-12 2 0,-3 1 0,-4 2 0,-3-1 0,-4 3 0,-2-7 0,-6 0 0,2-2 0,-4-4 0,-2-1 0,3-4 0,-5-1 0,2-5 0,1-1 0,-3-3 0,2-2 0,1-2 0,2-2 0,3-4 0,1 0 0,6 0 0,3-4 0,6-3 0,16 7 0,-18-13 0,18 13 0,0 0-8,0-22-10,18 30-69,-18-8-87,28 0 1,-9-7-20,9 7-5</inkml:trace>
  <inkml:trace contextRef="#ctx0" brushRef="#br0" timeOffset="1">2432 3222 101,'0'0'156,"1"-14"1,-1 14-46,24-10-20,-30-11-12,15 24-18,-9-3-13,0 0-9,-8-7-9,8 7-6,0 0-6,-1 14-4,1-14-5,-18 40-1,9-17-2,4 11 2,-6 4-4,2 3 2,1 5-3,2 1 0,-2-4-1,5 0 1,-5-2-2,3 0 2,-1-8-3,0-5 2,-1-2-2,1-9 2,6-17-1,-12 25 0,12-25 0,0 0 0,0 0-1,0 0-2,0 0-8,-14-19-20,27 16-130,-13 3-16,0-27-1,0 8-22,0 19 3</inkml:trace>
  <inkml:trace contextRef="#ctx0" brushRef="#br0" timeOffset="2">3079 3607 348,'0'0'179,"-6"-18"-13,6 18-56,-19-7-47,19 7-12,0 0-18,0 0-11,0 0-5,0 0-4,4 7-3,-4-7-3,14 21-3,-14-21-4,22 28 0,-8-9 0,4-4 0,3 6 0,-5-1 0,3 1 0,-2-1 0,0 2 0,0-4 0,-2 2 0,-2-4 0,-1 4 0,-12-20 0,18 28 0,-18-28 0,13 22 0,-13-22 0,0 0 0,10 18 0,-10-18 0,0 0 0,0 0 0,0 0 0,0 0 0,0 0-12,0 0-147,8-12-20,-8 12-7,0-20-18,0 20-7</inkml:trace>
  <inkml:trace contextRef="#ctx0" brushRef="#br0" timeOffset="3">3039 3927 228,'0'0'161,"0"0"8,0 0-70,0 0-12,0 0-20,-12-17-19,12 17-15,0 0-5,0 0-1,5-19-14,-5 19 1,0 0-8,0 0 5,9-23-9,-9 23 6,0 0-8,0 0 3,0 0 0,0 0 2,0 0-3,0 0-4,0 0 2,0 0-2,0 0 2,0 0-3,-15 10 7,15-10-6,-19 22 5,19-22-2,-18 20 3,18-20-3,-19 18 4,19-18-5,0 0 0,0 0 0,-18 16 0,18-16 0,0 0 0,0 0 0,0 0 0,8-13 0,-8 13 0,23-28 0,-7 8 0,5 4 0,4-9 0,0 4 0,4-1 0,1-1 0,2-1 0,1 1 0,2 2 0,2-4 0,-4 3 0,1 3 0,-4-3 0,-4 2 0,-5 4 0,-5 5 0,-16 11 0,0 0 0,23-1-33,-23 1-138,0 0-3,-14 0-13,14 0-13,0 0-13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03:52.56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160-23 69,'0'0'103,"0"0"-6,0 0-16,0 0-17,0 0 1,0 0-5,0 0-7,3 15-12,-3-15-3,0 0-10,-5 19 0,5-3-2,0-16-9,-7 23-10,7-23 2,-5 32 0,0-12-3,5 3 1,-1-2-3,1 6 1,0-2-2,1 3 0,4-3-2,4 2 2,2-2-2,2-3 2,3-1-3,5 1 3,-2-6-2,2 0 1,2-3 0,0-2 0,0-7-1,2 3 1,-4-7 0,2 0 0,-2-11 0,3-1-1,-5-8 2,-2 3-2,4-10 2,-6 2-3,2-2 3,-4 2-3,1-2 2,-7 1-2,2 1 2,-1 4-2,-1-4 1,-5 10-1,1-1 2,-3 16-2,2-26 0,-2 26 1,0 0 1,0-13-1,0 13 0,0 0 0,-14-4-1,14 4 2,0 0-2,0 0 2,0 0-2,-17 13 1,17-13 1,-3 19 0,3-19 0,-9 23 1,6-7-1,-3 3 1,1 3-2,4 4 2,-5 4-3,5 3 2,-4 8-3,5 3 2,-6 3-3,4 5 4,-4 3-5,3 0 5,0-2-5,-4 2 5,-3-2 1,-1-3-3,1 0 3,-3-1-3,0-4 4,-6-2-5,-2-3 6,-3-1-6,-1-6 1,-6-6 2,-1-1-2,-7-7 1,-3-2 0,3-7 0,2-4 0,2-6 0,3 0 1,7-6-1,6-8 1,7-2-2,7-7 2,5 1-2,11-2 2,10-4-3,11-1 2,10-7 2,8 0-7,8 2 6,5-5-6,-2 0 4,7 5-13,-11-13-35,6 16-109,-12-2-9,0 3-8,-6 4-20</inkml:trace>
  <inkml:trace contextRef="#ctx0" brushRef="#br0" timeOffset="1">1260-429 165,'0'0'156,"0"0"-14,0 0-33,0 0-22,-21 0-22,21 18-17,-20-13-15,11 23-8,-10-6-8,5 13-3,-9-2-7,3 13 1,-1-7-5,3 11 4,-5-2 1,7 8-6,0-3 6,8 1-5,-5 3 4,8 1-4,2-3 3,3 1-6,0-3-1,0 1 3,4-10-3,5-1 2,0-4-2,0-8 2,0-1-2,-4-7 2,2-2-2,-7-21 2,8 28-3,-8-28-1,0 27-10,0-27-26,0 0-116,-13 15-12,13-15-7,-19 0-18</inkml:trace>
  <inkml:trace contextRef="#ctx0" brushRef="#br0" timeOffset="2">1312 578 313,'-11'0'163,"11"0"-12,0 0-89,0-16-11,0 16-13,6-35-12,6 19-8,-6-17-4,8 4-6,-1-7 1,4 1-6,-3-11 2,4 6-4,-3-9 3,5 2-2,-1-3-6,1 0 6,1-2-5,0 6 5,1 0-6,-3 2 6,3 5-6,-9 6 3,1 7 3,-2 7-2,-4 3 2,-8 16-2,0 0 1,0 0 0,0 0-1,0 0 1,0 0 0,0 22 2,0 2-3,0 2 4,0 2-2,0 5 2,0 5 5,5 2-4,-2-1 6,5 4-7,-2-2 6,2-2-6,-2 6 4,6-6-4,-6-4-2,2 0 1,-1-5-3,0-2 3,-3-5-3,2-6 3,-6-17-2,3 27 2,-3-27 0,0 0 1,0 0-1,0 0-1,0 0 0,15-23 0,-8 2 1,1-4-3,4-5 1,2-1-1,3-6 1,1 1-1,3-3-3,-2 0 5,5-4-5,-2 1 4,3-3-3,0-1 4,0 1-5,0-1 5,-3 3 0,1 8-3,-6 5 2,-2 3-1,-3 10-1,-12 17-4,14-17-6,-14 17-15,15 1-99,-15-1-42,0 0-5,0 21-18,0-2-1</inkml:trace>
  <inkml:trace contextRef="#ctx0" brushRef="#br0" timeOffset="3">2153 161 259,'0'0'162,"-13"20"-9,-13-20-83,23 30-3,-23-21-16,24 27-7,-22-14-11,21 14-5,-13-13-8,14 18-2,-4-11-8,6 5-1,0-6-4,8-1 1,7-2-4,2-8 1,7-5-1,0-8 0,2-5 0,4-5-1,-3-12 0,1-6 0,-4-8 1,0-2-2,-4-7 2,-4-1-3,-5-4 3,-5 0-3,-6 1 4,0 3-4,-7 5 3,-7 4-2,-6 6 1,-3 10-1,1 5 1,-4 5-1,3 4-1,2 2 0,4 2-3,-1 7-5,10 11-14,-14-17-69,20 17-74,2-20-4,-3 37-16,3-19-6</inkml:trace>
  <inkml:trace contextRef="#ctx0" brushRef="#br0" timeOffset="4">2553 142 313,'0'0'158,"0"0"-11,0 0-102,0 16-3,-15-5-4,15 20 1,-11-7-6,11 16-5,-10-6-8,10 10-1,-6-8-7,6 2 1,-2-9-6,2 4 0,0-11-3,0-4 1,0-18-2,0 0 0,0 0-1,0 0 0,13-26 1,-9 4-2,0-5 1,4 0-2,1-2 2,-1 2-2,7 0 1,1 4-2,9 0 3,-1-1-2,3 0 1,5 4-2,1 1-1,-1 0-6,6 12-15,-20-19-79,9 20-64,-9-1-3,2 1-18,-20 6-4</inkml:trace>
  <inkml:trace contextRef="#ctx0" brushRef="#br0" timeOffset="5">2944 350 397,'-13'-20'170,"13"20"-12,-7-28-90,18 28-19,-7-15-20,17 10-10,-5-10-5,9 8-6,-1-8-2,7 6-2,1-7-2,-1 6-5,3 0-6,-7-9-21,17 19-95,-19-20-33,4 7-17,-8-6-5,2 5-12</inkml:trace>
  <inkml:trace contextRef="#ctx0" brushRef="#br0" timeOffset="6">3239-307 222,'0'0'157,"-3"26"-8,3 12-89,-14-24-2,14 38 3,-23-19-4,22 25-15,-26-12-7,16 15-14,-14-5 0,11 9-10,-8-8 2,4 4-9,0-7-2,0-3 0,4-6-7,1-10-5,8 6-29,-17-27-118,22-14-4,0 0-13,0 0-11,-23 0 1</inkml:trace>
  <inkml:trace contextRef="#ctx0" brushRef="#br0" timeOffset="7">3579-270 139,'20'-4'149,"-20"4"7,9-20-62,2 33-15,-25-9-16,14 31-10,-19-16-8,17 27-4,-27-12-8,21 16-12,-17-10 1,14 13-10,-5-9 1,5 8-8,-4-6 3,6-7-8,-1 0 0,5-7 2,-1-6-3,1-6 3,5-20-2,0 16 1,0-16 0,0 0-1,14-24 1,2 1-1,4-1 2,-2 0-3,9-2 3,4-2-3,-1 5 2,-1 2-2,1 3 2,-6 5-1,-3 2 1,-3 2 0,-18 9 2,21 0 0,-21 0-1,0 0 2,0 21-1,0-2 2,0 0-1,-5 10 0,0-6-2,5 6 1,0-2-2,0-4 2,5 1-3,7-4 2,6-7-3,4 0-1,4-1-5,-3-12-13,20 16-81,-17-20-65,8-5-8,-10-8-13,7 3-12</inkml:trace>
  <inkml:trace contextRef="#ctx0" brushRef="#br0" timeOffset="8">4210-434 360,'0'0'161,"23"29"-7,-23-29-107,27 52-5,-20-29-3,23 26-6,-21-7-10,15 14-4,-13 0-1,4 5-7,-8-2 2,0 6-5,-7-4 2,0 1-4,-7-5 4,-2 0-4,-4-9-3,0-4 2,-2-4-8,1-14-18,14 2-141,-13-11-8,13-17-11,-18 7-16,18-7-8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03:52.57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55 30 1,'0'0'90,"0"0"2,0 0-70,0 0-4,0 0 4,0 0 2,0 0 5,0 0 4,0 0 0,0 0-2,0 0-3,0 0-7,0 0-5,0 0-5,-18-12 3,18 12 1,0 0 3,0 0 1,0 0 1,0 0-1,0 0 7,0 0 0,-20-11 1,20 11-4,0 0-3,0 0-3,0 0-3,0 0-3,0 0-4,0 0-3,0 0-1,0 0 0,-18-8-1,18 8 1,0 0 1,0 0-1,0 0 1,0 0 3,0 0 1,0 0-1,0 0 1,0 0 1,0 0-1,0 0 1,0 0-2,0 0-1,0 0-1,14 8-1,-14-8-3,18 11 2,-18-11-2,25 15 1,-7-5-1,-2-1 0,1 3-1,2-1 0,1-1 0,4 0 0,-5 3 0,6 3 0,-4-5 0,5 4 0,2 2 0,0 2 1,2-6 0,-1 6 0,3-4-1,-1 3 1,1-5-1,-1 8 1,0-8-1,-1 8 1,-2-4-1,2 1 1,2-3-2,-5 4 2,4 0-1,0 2 3,0-3-4,1 1 3,0-3-2,0 7 2,0-7-1,1 4 1,0-1-2,2 1 1,0-1-1,1 1 2,3-1 1,-3 0-6,4 5 6,-1-5-6,-1 3 6,0-5-6,-1 2 7,1 1-7,-3-1 2,6 2 1,-3 0 0,0-3 1,4 9-1,2-2 1,3 2-2,-1 0 2,1-1-1,0 3 2,-1 0-2,-1-3 1,0 0-2,-1-1 2,0-1-1,3 1 1,-2 1-2,5-2 2,1 4-2,4 2 2,-2-2-2,3 3 2,1 0-3,1 4 4,-2-5-3,1 4 2,-4-4-3,2-2 4,-4 4 1,2-5-5,-2 3 5,1-3-5,4 6 5,0-6-6,1 4 7,2 1-6,2 0 1,3 1 2,-1 0-2,0 0 2,-4 2-2,3 0 3,-7-2-3,2-1 3,-1 1-3,1-2 3,-1-4-3,-3 6 3,8-4-3,-5 0 2,4 0-2,-4 3 2,2 0-2,-1-2 2,1 0-1,-1-1 0,-4-1 3,1-4-2,-2 9 2,-2-7-6,0 2 7,-5-1-7,0-3 6,-1 3-6,0-4 3,0-1-3,2 1 2,0-1 2,0-1-2,-2 4 2,3-5-3,-5-1 2,-1 2-1,-5-2 2,0 4-3,-3-8 2,-2 5 0,-2-3 0,-1-3 0,-2 3 0,1-1-1,-1-2 2,-2-1-2,0 4 1,1-7 0,-1 1 1,-5 3-2,-2-4 2,2-1-2,-2 4 1,-2-7 0,-15-6 1,29 20-2,-29-20 2,25 13-1,-25-13 1,20 16-1,-20-16 0,21 13 1,-21-13-1,19 10 0,-19-10 0,18 12 0,-18-12 0,16 7 0,-16-7 0,0 0 0,20 13 0,-20-13 0,0 0 1,18 13-1,-18-13 0,17 6 0,-17-6 0,21 14 0,-6-7 1,3-1-2,2 6 1,1-5-1,0 6 1,1-6 0,-3 1 0,-4 1 0,-15-9-1,24 8 1,-24-8 0,17 12-2,-17-12-8,16 14-91,-16-14-60,0 0-4,0 0-19,-10 0-4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33852" units="1/cm"/>
          <inkml:channelProperty channel="Y" name="resolution" value="284.375" units="1/cm"/>
        </inkml:channelProperties>
      </inkml:inkSource>
      <inkml:timestamp xml:id="ts0" timeString="2014-05-30T22:03:52.57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0,'0'0,"0"0,0 0,0 0,0 0,0 0,0 0,0 0,0 0,0 0,0 0,0 0,0 0,0 0,0 0,0 0,0 0,0 0,0 0,0 0,0 0,0 0,0 0,0 0,0 0,0 0,0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33852" units="1/cm"/>
          <inkml:channelProperty channel="Y" name="resolution" value="284.375" units="1/cm"/>
        </inkml:channelProperties>
      </inkml:inkSource>
      <inkml:timestamp xml:id="ts0" timeString="2014-05-30T22:03:52.57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1342 1079,'0'0,"0"0,0 0,0 0,0 0,0 0,0 0,0 0,0 0,0 0,0 0,0 0,0 0,0 0,0 0,0 0,0 0,0 0,0 0,0 0,0 0,0 0,0 0,0 0,0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33852" units="1/cm"/>
          <inkml:channelProperty channel="Y" name="resolution" value="284.375" units="1/cm"/>
        </inkml:channelProperties>
      </inkml:inkSource>
      <inkml:timestamp xml:id="ts0" timeString="2014-05-30T22:03:52.57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76,'0'-26,"0"21,0 5,0 0,0 0,0 0,0 0,0 0,0-13,0 13,0 0,0 0,0 0,0 0,0-32,0 32,0 0,0 0,0 0,0 0,0 0,0 0,0 0,0 0,0 0,0 0,0 0,0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33852" units="1/cm"/>
          <inkml:channelProperty channel="Y" name="resolution" value="284.375" units="1/cm"/>
        </inkml:channelProperties>
      </inkml:inkSource>
      <inkml:timestamp xml:id="ts0" timeString="2014-05-30T22:03:52.57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0,'0'0,"0"0,0 0,0 0,0 0,0 0,0 0,0 0,0 0,0 0,0 0,0 0,0 0,0 0,0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03:52.57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1237-552 289,'0'0'160,"0"0"0,-25 6-90,0-1-21,21 23-2,-22-10-11,18 21-3,-22 1-9,16 18-4,-7-4-9,5 10 2,-3 1-6,6 5 3,-1-2-1,8 2-5,0-10 2,6 4-4,0-7 2,1-5-4,9-5 4,0-8-6,2-5-3,-5-9-7,10 7-38,-17-32-110,0 0-9,0 0-9,0 0-15,11-19 4</inkml:trace>
  <inkml:trace contextRef="#ctx0" brushRef="#br0" timeOffset="1">1346 97 410,'-20'14'157,"20"-14"3,-18-2-113,32 4-4,-14-2-18,36-5-2,-15-3-11,14 7-1,-1-6-6,0 2-7,11 5-16,-20-5-101,14 5-33,-4 0-19,-2 0-3,-6 0-18</inkml:trace>
  <inkml:trace contextRef="#ctx0" brushRef="#br0" timeOffset="2">1494-335 364,'0'36'162,"0"-17"-15,0 26-98,-21-19-4,21 29-7,-23-17-11,20 15-4,-15-5-4,8 5-8,-4-7 2,6 1-7,-4-4 5,6-3-8,-1-6 6,2 2-8,4-12 0,1-2 1,0-6-1,0-16 0,19 19 0,-19-19 0,32 11 0,-11-11 0,5 0 0,1 0-1,5-4 1,1 1-1,2-2-3,0 0-10,10 5-29,-25-2-115,16-3-9,-10-2-8,-1 2-18,-8-8 1</inkml:trace>
  <inkml:trace contextRef="#ctx0" brushRef="#br0" timeOffset="3">1462-287 357,'0'0'158,"14"-17"-9,9 17-112,-23 0 0,39 0-4,-21-9-3,17 9-6,-11-5-6,14 5-5,-6-9-1,7 4-3,-3-8-2,1 1-9,1 7-14,-14-17-42,11 11-96,-14 9-7,-4-4-13,-17 6-8</inkml:trace>
  <inkml:trace contextRef="#ctx0" brushRef="#br0" timeOffset="4">2124 50 336,'0'-22'165,"-2"-1"-38,2 23-65,-22-25-12,22 25-12,-26-13-9,26 13-10,-38 0-5,20 0-2,-6 1-2,5 12 1,-5 0-2,5 0 0,-2 5-3,4 4 1,1 1 3,5 4-8,-2-1 5,5 0-6,1 5 5,6-5-6,1-2 6,0 0-7,4-10 2,-4-14 1,20 19-1,-20-19 0,32 0-1,-15 0 1,2-9-1,2-10 0,-1-1-5,1-9 7,1 2-7,-3-2 6,2 0-7,-1 1 8,-4 2-6,-2 2 6,-2 10-2,-12 14 0,14-21 1,-14 21-1,0 0 1,0 0-1,-8 3 1,8-3 0,-15 29 0,8-10-1,0 3 6,4 6-7,0 1 5,3-3-5,0 7 6,0-4-7,3 0 7,5-4-7,1-4 2,2-6 1,-11-15-2,29 16-1,-10-9-10,-19-7-24,49-7-118,-31-9-8,4 4-16,-5-10-7,5 4-12</inkml:trace>
  <inkml:trace contextRef="#ctx0" brushRef="#br0" timeOffset="5">2643-83 341,'0'0'159,"-27"-18"-1,-5-3-100,32 21-4,-29-3-14,29 3-7,-36 2-7,36-2-5,-33 18-5,21 1-2,-5-6-3,6 7-1,2 0-4,8 2-1,1 1-3,3-2 1,12 3-4,1 3-1,4-2 6,3-3-6,-3 4 7,-2-2-7,-5 1 7,-5-3-6,-8 2 7,0-5-1,-11-4-3,-5 4 2,-6-4-1,-2-5 1,-5-4-2,2 1 1,2-7 0,2 0-2,0 0 0,3-7-1,4-2 0,16 9-3,-17-14-4,17 14-15,0 0-74,2-17-70,-2 17-10,20-15-9,-2 8-16</inkml:trace>
  <inkml:trace contextRef="#ctx0" brushRef="#br0" timeOffset="6">2614 40 385,'0'0'165,"0"-15"-17,26 18-94,-26-3-20,44 0-6,-23-8-5,20 8-8,-9 0-4,9 0-4,-5 0-2,2 0-3,0 0-3,-9 0-11,8 8-45,-14-8-101,0 0 2,-5 0-21,-18 0-1</inkml:trace>
  <inkml:trace contextRef="#ctx0" brushRef="#br0" timeOffset="7">2982-405 224,'0'0'163,"0"0"-4,0 0-66,14 26-29,-26-22-6,12 32-8,-14-13-16,14 20-6,-13-9-11,9 15 0,-6-8-8,2 9 0,-1-9-5,3 6 3,-6-8 0,4-1-4,-2-2 4,4-1-5,-5-8 6,5 2-6,-3-8 7,3 4-8,3-10 1,3-15 0,-2 27-1,2-27 1,0 0-1,16 15 0,-16-15-1,33 0 0,-14-2 0,3-6-3,1 3-2,-5-5-11,7 10-22,-25 0-120,0 0-13,12-17-8,-12 17-17,0 0 3</inkml:trace>
  <inkml:trace contextRef="#ctx0" brushRef="#br0" timeOffset="8">3243-456 309,'8'16'161,"-8"-16"-7,7 19-96,19 18-8,-16-17-6,23 25-5,-19-13-12,16 21-4,-10-8-9,5 12 1,-12-8-7,-3 14 0,-8-10 3,-2 3-4,-9-4 3,-6-5-4,-7-3 4,-2-2-6,-5-11 6,8-4-5,-3-2-4,4-10-3,8 4-18,-13-15-131,25-4-18,-16 3-8,16-3-17,0 0-6</inkml:trace>
  <inkml:trace contextRef="#ctx0" brushRef="#br0" timeOffset="9">563-17 182,'0'0'159,"0"0"4,0-17-58,0 17-19,0 0-18,0 0-17,0 0-15,0 11-7,0-11-6,-21 17-5,3-7-5,1 16-1,-9-4-4,1 8 1,-4-1-5,-3 4-2,-7 5 4,2 2-3,-3-5 3,1 4-5,0-1 5,5 1-6,-3-6 5,7-7-3,4-6-2,6 0 1,5-8-3,15-12-2,-18 18-13,0-18-145,18 0-11,0 0-7,-6-18-18,6 18-8</inkml:trace>
  <inkml:trace contextRef="#ctx0" brushRef="#br0" timeOffset="10">259-81 223,'0'0'163,"0"0"-34,-20-14-24,20 14-16,0 0-19,0 0-17,0 0-16,0 0-9,0 0-7,0 0-4,-9 11-4,9-11-2,0 26-4,8-6 0,-2 1-2,6 4 0,-3 1-2,9 2 2,-6 4-3,8-5 1,1 3 2,2 1-6,1 2 6,-2-4-5,2 0 4,-2-3-5,1 3 5,-2-10-5,-3 1 2,0-2 1,-18-18-2,26 21 2,-26-21-1,18 12 1,-18-12-1,0 0 0,0 0-1,0 0 0,0 0-5,0 0-8,0 0-24,0 0-129,0 0-11,-6-7-6,6 7-19,-4-21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F8B69-9B2C-40B2-8F4A-12AD17161E55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D8C18-3B4C-4233-9185-855B6790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14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6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77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32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05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72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37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71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4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94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31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80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5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5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5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7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3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8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3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7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1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2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A1683-9090-4C2B-91B1-44D14D0C6103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8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customXml" Target="../ink/ink75.xml"/><Relationship Id="rId18" Type="http://schemas.openxmlformats.org/officeDocument/2006/relationships/image" Target="../media/image33.emf"/><Relationship Id="rId3" Type="http://schemas.openxmlformats.org/officeDocument/2006/relationships/customXml" Target="../ink/ink70.xml"/><Relationship Id="rId7" Type="http://schemas.openxmlformats.org/officeDocument/2006/relationships/customXml" Target="../ink/ink72.xml"/><Relationship Id="rId12" Type="http://schemas.openxmlformats.org/officeDocument/2006/relationships/image" Target="../media/image43.emf"/><Relationship Id="rId17" Type="http://schemas.openxmlformats.org/officeDocument/2006/relationships/customXml" Target="../ink/ink77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5.emf"/><Relationship Id="rId20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11" Type="http://schemas.openxmlformats.org/officeDocument/2006/relationships/customXml" Target="../ink/ink74.xml"/><Relationship Id="rId5" Type="http://schemas.openxmlformats.org/officeDocument/2006/relationships/customXml" Target="../ink/ink71.xml"/><Relationship Id="rId15" Type="http://schemas.openxmlformats.org/officeDocument/2006/relationships/customXml" Target="../ink/ink76.xml"/><Relationship Id="rId10" Type="http://schemas.openxmlformats.org/officeDocument/2006/relationships/image" Target="../media/image42.emf"/><Relationship Id="rId19" Type="http://schemas.openxmlformats.org/officeDocument/2006/relationships/customXml" Target="../ink/ink78.xml"/><Relationship Id="rId4" Type="http://schemas.openxmlformats.org/officeDocument/2006/relationships/image" Target="../media/image39.emf"/><Relationship Id="rId9" Type="http://schemas.openxmlformats.org/officeDocument/2006/relationships/customXml" Target="../ink/ink73.xml"/><Relationship Id="rId14" Type="http://schemas.openxmlformats.org/officeDocument/2006/relationships/image" Target="../media/image44.e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3.xml"/><Relationship Id="rId7" Type="http://schemas.openxmlformats.org/officeDocument/2006/relationships/customXml" Target="../ink/ink81.xml"/><Relationship Id="rId12" Type="http://schemas.openxmlformats.org/officeDocument/2006/relationships/image" Target="../media/image50.emf"/><Relationship Id="rId2" Type="http://schemas.openxmlformats.org/officeDocument/2006/relationships/customXml" Target="../ink/ink79.xml"/><Relationship Id="rId16" Type="http://schemas.openxmlformats.org/officeDocument/2006/relationships/image" Target="../media/image7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emf"/><Relationship Id="rId11" Type="http://schemas.openxmlformats.org/officeDocument/2006/relationships/customXml" Target="../ink/ink82.xml"/><Relationship Id="rId5" Type="http://schemas.openxmlformats.org/officeDocument/2006/relationships/customXml" Target="../ink/ink80.xml"/><Relationship Id="rId10" Type="http://schemas.openxmlformats.org/officeDocument/2006/relationships/image" Target="../media/image400.emf"/><Relationship Id="rId4" Type="http://schemas.openxmlformats.org/officeDocument/2006/relationships/image" Target="../media/image12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26" Type="http://schemas.openxmlformats.org/officeDocument/2006/relationships/customXml" Target="../ink/ink90.xml"/><Relationship Id="rId25" Type="http://schemas.openxmlformats.org/officeDocument/2006/relationships/image" Target="../media/image150.emf"/><Relationship Id="rId2" Type="http://schemas.openxmlformats.org/officeDocument/2006/relationships/customXml" Target="../ink/ink84.xml"/><Relationship Id="rId29" Type="http://schemas.openxmlformats.org/officeDocument/2006/relationships/image" Target="../media/image170.emf"/><Relationship Id="rId1" Type="http://schemas.openxmlformats.org/officeDocument/2006/relationships/slideLayout" Target="../slideLayouts/slideLayout7.xml"/><Relationship Id="rId11" Type="http://schemas.openxmlformats.org/officeDocument/2006/relationships/customXml" Target="../ink/ink87.xml"/><Relationship Id="rId24" Type="http://schemas.openxmlformats.org/officeDocument/2006/relationships/customXml" Target="../ink/ink89.xml"/><Relationship Id="rId5" Type="http://schemas.openxmlformats.org/officeDocument/2006/relationships/customXml" Target="../ink/ink85.xml"/><Relationship Id="rId15" Type="http://schemas.openxmlformats.org/officeDocument/2006/relationships/customXml" Target="../ink/ink88.xml"/><Relationship Id="rId23" Type="http://schemas.openxmlformats.org/officeDocument/2006/relationships/image" Target="../media/image140.emf"/><Relationship Id="rId28" Type="http://schemas.openxmlformats.org/officeDocument/2006/relationships/customXml" Target="../ink/ink91.xml"/><Relationship Id="rId10" Type="http://schemas.openxmlformats.org/officeDocument/2006/relationships/image" Target="../media/image50.emf"/><Relationship Id="rId31" Type="http://schemas.openxmlformats.org/officeDocument/2006/relationships/image" Target="../media/image180.emf"/><Relationship Id="rId4" Type="http://schemas.openxmlformats.org/officeDocument/2006/relationships/image" Target="../media/image120.emf"/><Relationship Id="rId9" Type="http://schemas.openxmlformats.org/officeDocument/2006/relationships/customXml" Target="../ink/ink86.xml"/><Relationship Id="rId14" Type="http://schemas.openxmlformats.org/officeDocument/2006/relationships/image" Target="../media/image100.emf"/><Relationship Id="rId27" Type="http://schemas.openxmlformats.org/officeDocument/2006/relationships/image" Target="../media/image160.emf"/><Relationship Id="rId30" Type="http://schemas.openxmlformats.org/officeDocument/2006/relationships/customXml" Target="../ink/ink9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13" Type="http://schemas.openxmlformats.org/officeDocument/2006/relationships/customXml" Target="../ink/ink97.xml"/><Relationship Id="rId26" Type="http://schemas.openxmlformats.org/officeDocument/2006/relationships/customXml" Target="../ink/ink102.xml"/><Relationship Id="rId21" Type="http://schemas.openxmlformats.org/officeDocument/2006/relationships/image" Target="../media/image140.emf"/><Relationship Id="rId12" Type="http://schemas.openxmlformats.org/officeDocument/2006/relationships/image" Target="../media/image65.emf"/><Relationship Id="rId25" Type="http://schemas.openxmlformats.org/officeDocument/2006/relationships/image" Target="../media/image190.emf"/><Relationship Id="rId2" Type="http://schemas.openxmlformats.org/officeDocument/2006/relationships/customXml" Target="../ink/ink93.xml"/><Relationship Id="rId16" Type="http://schemas.openxmlformats.org/officeDocument/2006/relationships/customXml" Target="../ink/ink99.xml"/><Relationship Id="rId1" Type="http://schemas.openxmlformats.org/officeDocument/2006/relationships/slideLayout" Target="../slideLayouts/slideLayout7.xml"/><Relationship Id="rId11" Type="http://schemas.openxmlformats.org/officeDocument/2006/relationships/customXml" Target="../ink/ink96.xml"/><Relationship Id="rId24" Type="http://schemas.openxmlformats.org/officeDocument/2006/relationships/customXml" Target="../ink/ink101.xml"/><Relationship Id="rId5" Type="http://schemas.openxmlformats.org/officeDocument/2006/relationships/customXml" Target="../ink/ink94.xml"/><Relationship Id="rId15" Type="http://schemas.openxmlformats.org/officeDocument/2006/relationships/customXml" Target="../ink/ink98.xml"/><Relationship Id="rId23" Type="http://schemas.openxmlformats.org/officeDocument/2006/relationships/image" Target="../media/image170.emf"/><Relationship Id="rId10" Type="http://schemas.openxmlformats.org/officeDocument/2006/relationships/image" Target="../media/image50.emf"/><Relationship Id="rId4" Type="http://schemas.openxmlformats.org/officeDocument/2006/relationships/image" Target="../media/image120.emf"/><Relationship Id="rId9" Type="http://schemas.openxmlformats.org/officeDocument/2006/relationships/customXml" Target="../ink/ink95.xml"/><Relationship Id="rId14" Type="http://schemas.openxmlformats.org/officeDocument/2006/relationships/image" Target="../media/image111.emf"/><Relationship Id="rId22" Type="http://schemas.openxmlformats.org/officeDocument/2006/relationships/customXml" Target="../ink/ink100.xml"/><Relationship Id="rId27" Type="http://schemas.openxmlformats.org/officeDocument/2006/relationships/image" Target="../media/image200.e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customXml" Target="../ink/ink109.xml"/><Relationship Id="rId26" Type="http://schemas.openxmlformats.org/officeDocument/2006/relationships/customXml" Target="../ink/ink113.xml"/><Relationship Id="rId39" Type="http://schemas.openxmlformats.org/officeDocument/2006/relationships/image" Target="NULL"/><Relationship Id="rId21" Type="http://schemas.openxmlformats.org/officeDocument/2006/relationships/image" Target="NULL"/><Relationship Id="rId42" Type="http://schemas.openxmlformats.org/officeDocument/2006/relationships/customXml" Target="../ink/ink118.xml"/><Relationship Id="rId47" Type="http://schemas.openxmlformats.org/officeDocument/2006/relationships/image" Target="NULL"/><Relationship Id="rId50" Type="http://schemas.openxmlformats.org/officeDocument/2006/relationships/customXml" Target="../ink/ink122.xml"/><Relationship Id="rId63" Type="http://schemas.openxmlformats.org/officeDocument/2006/relationships/image" Target="NULL"/><Relationship Id="rId68" Type="http://schemas.openxmlformats.org/officeDocument/2006/relationships/customXml" Target="../ink/ink128.xml"/><Relationship Id="rId76" Type="http://schemas.openxmlformats.org/officeDocument/2006/relationships/customXml" Target="../ink/ink132.xml"/><Relationship Id="rId7" Type="http://schemas.openxmlformats.org/officeDocument/2006/relationships/image" Target="NULL"/><Relationship Id="rId71" Type="http://schemas.openxmlformats.org/officeDocument/2006/relationships/image" Target="NULL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10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3.xml"/><Relationship Id="rId11" Type="http://schemas.openxmlformats.org/officeDocument/2006/relationships/image" Target="NULL"/><Relationship Id="rId24" Type="http://schemas.openxmlformats.org/officeDocument/2006/relationships/customXml" Target="../ink/ink112.xml"/><Relationship Id="rId37" Type="http://schemas.openxmlformats.org/officeDocument/2006/relationships/image" Target="NULL"/><Relationship Id="rId40" Type="http://schemas.openxmlformats.org/officeDocument/2006/relationships/customXml" Target="../ink/ink117.xml"/><Relationship Id="rId45" Type="http://schemas.openxmlformats.org/officeDocument/2006/relationships/image" Target="NULL"/><Relationship Id="rId58" Type="http://schemas.openxmlformats.org/officeDocument/2006/relationships/customXml" Target="../ink/ink124.xml"/><Relationship Id="rId66" Type="http://schemas.openxmlformats.org/officeDocument/2006/relationships/customXml" Target="../ink/ink127.xml"/><Relationship Id="rId74" Type="http://schemas.openxmlformats.org/officeDocument/2006/relationships/customXml" Target="../ink/ink131.xml"/><Relationship Id="rId79" Type="http://schemas.openxmlformats.org/officeDocument/2006/relationships/image" Target="NULL"/><Relationship Id="rId5" Type="http://schemas.openxmlformats.org/officeDocument/2006/relationships/image" Target="../media/image5.png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114.xml"/><Relationship Id="rId36" Type="http://schemas.openxmlformats.org/officeDocument/2006/relationships/customXml" Target="../ink/ink115.xml"/><Relationship Id="rId49" Type="http://schemas.openxmlformats.org/officeDocument/2006/relationships/image" Target="NULL"/><Relationship Id="rId57" Type="http://schemas.openxmlformats.org/officeDocument/2006/relationships/image" Target="NULL"/><Relationship Id="rId82" Type="http://schemas.openxmlformats.org/officeDocument/2006/relationships/customXml" Target="../ink/ink135.xml"/><Relationship Id="rId10" Type="http://schemas.openxmlformats.org/officeDocument/2006/relationships/customXml" Target="../ink/ink105.xml"/><Relationship Id="rId19" Type="http://schemas.openxmlformats.org/officeDocument/2006/relationships/image" Target="NULL"/><Relationship Id="rId44" Type="http://schemas.openxmlformats.org/officeDocument/2006/relationships/customXml" Target="../ink/ink119.xml"/><Relationship Id="rId52" Type="http://schemas.openxmlformats.org/officeDocument/2006/relationships/customXml" Target="../ink/ink123.xml"/><Relationship Id="rId60" Type="http://schemas.openxmlformats.org/officeDocument/2006/relationships/customXml" Target="../ink/ink125.xml"/><Relationship Id="rId65" Type="http://schemas.openxmlformats.org/officeDocument/2006/relationships/image" Target="NULL"/><Relationship Id="rId73" Type="http://schemas.openxmlformats.org/officeDocument/2006/relationships/image" Target="NULL"/><Relationship Id="rId78" Type="http://schemas.openxmlformats.org/officeDocument/2006/relationships/customXml" Target="../ink/ink133.xml"/><Relationship Id="rId81" Type="http://schemas.openxmlformats.org/officeDocument/2006/relationships/image" Target="NULL"/><Relationship Id="rId4" Type="http://schemas.openxmlformats.org/officeDocument/2006/relationships/image" Target="../media/image4.png"/><Relationship Id="rId9" Type="http://schemas.openxmlformats.org/officeDocument/2006/relationships/image" Target="NULL"/><Relationship Id="rId14" Type="http://schemas.openxmlformats.org/officeDocument/2006/relationships/customXml" Target="../ink/ink107.xml"/><Relationship Id="rId22" Type="http://schemas.openxmlformats.org/officeDocument/2006/relationships/customXml" Target="../ink/ink111.xml"/><Relationship Id="rId27" Type="http://schemas.openxmlformats.org/officeDocument/2006/relationships/image" Target="NULL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customXml" Target="../ink/ink121.xml"/><Relationship Id="rId64" Type="http://schemas.openxmlformats.org/officeDocument/2006/relationships/customXml" Target="../ink/ink126.xml"/><Relationship Id="rId69" Type="http://schemas.openxmlformats.org/officeDocument/2006/relationships/image" Target="NULL"/><Relationship Id="rId77" Type="http://schemas.openxmlformats.org/officeDocument/2006/relationships/image" Target="NULL"/><Relationship Id="rId8" Type="http://schemas.openxmlformats.org/officeDocument/2006/relationships/customXml" Target="../ink/ink104.xml"/><Relationship Id="rId51" Type="http://schemas.openxmlformats.org/officeDocument/2006/relationships/image" Target="NULL"/><Relationship Id="rId72" Type="http://schemas.openxmlformats.org/officeDocument/2006/relationships/customXml" Target="../ink/ink130.xml"/><Relationship Id="rId80" Type="http://schemas.openxmlformats.org/officeDocument/2006/relationships/customXml" Target="../ink/ink134.xml"/><Relationship Id="rId3" Type="http://schemas.openxmlformats.org/officeDocument/2006/relationships/image" Target="../media/image3.png"/><Relationship Id="rId12" Type="http://schemas.openxmlformats.org/officeDocument/2006/relationships/customXml" Target="../ink/ink106.xml"/><Relationship Id="rId17" Type="http://schemas.openxmlformats.org/officeDocument/2006/relationships/image" Target="NULL"/><Relationship Id="rId25" Type="http://schemas.openxmlformats.org/officeDocument/2006/relationships/image" Target="NULL"/><Relationship Id="rId38" Type="http://schemas.openxmlformats.org/officeDocument/2006/relationships/customXml" Target="../ink/ink116.xml"/><Relationship Id="rId46" Type="http://schemas.openxmlformats.org/officeDocument/2006/relationships/customXml" Target="../ink/ink120.xml"/><Relationship Id="rId59" Type="http://schemas.openxmlformats.org/officeDocument/2006/relationships/image" Target="NULL"/><Relationship Id="rId67" Type="http://schemas.openxmlformats.org/officeDocument/2006/relationships/image" Target="NULL"/><Relationship Id="rId20" Type="http://schemas.openxmlformats.org/officeDocument/2006/relationships/customXml" Target="../ink/ink110.xml"/><Relationship Id="rId41" Type="http://schemas.openxmlformats.org/officeDocument/2006/relationships/image" Target="NULL"/><Relationship Id="rId70" Type="http://schemas.openxmlformats.org/officeDocument/2006/relationships/customXml" Target="../ink/ink129.xml"/><Relationship Id="rId75" Type="http://schemas.openxmlformats.org/officeDocument/2006/relationships/image" Target="NULL"/><Relationship Id="rId83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9.png"/><Relationship Id="rId7" Type="http://schemas.openxmlformats.org/officeDocument/2006/relationships/customXml" Target="../ink/ink137.xml"/><Relationship Id="rId12" Type="http://schemas.openxmlformats.org/officeDocument/2006/relationships/image" Target="../media/image4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emf"/><Relationship Id="rId11" Type="http://schemas.openxmlformats.org/officeDocument/2006/relationships/customXml" Target="../ink/ink139.xml"/><Relationship Id="rId5" Type="http://schemas.openxmlformats.org/officeDocument/2006/relationships/customXml" Target="../ink/ink136.xml"/><Relationship Id="rId10" Type="http://schemas.openxmlformats.org/officeDocument/2006/relationships/image" Target="../media/image47.emf"/><Relationship Id="rId4" Type="http://schemas.openxmlformats.org/officeDocument/2006/relationships/image" Target="../media/image10.png"/><Relationship Id="rId9" Type="http://schemas.openxmlformats.org/officeDocument/2006/relationships/customXml" Target="../ink/ink1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customXml" Target="../ink/ink2.xml"/><Relationship Id="rId5" Type="http://schemas.openxmlformats.org/officeDocument/2006/relationships/image" Target="../media/image36.emf"/><Relationship Id="rId10" Type="http://schemas.openxmlformats.org/officeDocument/2006/relationships/image" Target="../media/image1.png"/><Relationship Id="rId4" Type="http://schemas.openxmlformats.org/officeDocument/2006/relationships/customXml" Target="../ink/ink1.xml"/><Relationship Id="rId9" Type="http://schemas.openxmlformats.org/officeDocument/2006/relationships/image" Target="../media/image3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5.emf"/><Relationship Id="rId18" Type="http://schemas.openxmlformats.org/officeDocument/2006/relationships/customXml" Target="../ink/ink11.xml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9.emf"/><Relationship Id="rId7" Type="http://schemas.openxmlformats.org/officeDocument/2006/relationships/image" Target="../media/image2.emf"/><Relationship Id="rId12" Type="http://schemas.openxmlformats.org/officeDocument/2006/relationships/customXml" Target="../ink/ink8.xml"/><Relationship Id="rId1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10.xml"/><Relationship Id="rId20" Type="http://schemas.openxmlformats.org/officeDocument/2006/relationships/customXml" Target="../ink/ink12.xml"/><Relationship Id="rId1" Type="http://schemas.openxmlformats.org/officeDocument/2006/relationships/tags" Target="../tags/tag2.xml"/><Relationship Id="rId6" Type="http://schemas.openxmlformats.org/officeDocument/2006/relationships/customXml" Target="../ink/ink5.xml"/><Relationship Id="rId11" Type="http://schemas.openxmlformats.org/officeDocument/2006/relationships/image" Target="../media/image4.emf"/><Relationship Id="rId5" Type="http://schemas.openxmlformats.org/officeDocument/2006/relationships/image" Target="../media/image1.emf"/><Relationship Id="rId15" Type="http://schemas.openxmlformats.org/officeDocument/2006/relationships/image" Target="../media/image6.emf"/><Relationship Id="rId10" Type="http://schemas.openxmlformats.org/officeDocument/2006/relationships/customXml" Target="../ink/ink7.xml"/><Relationship Id="rId19" Type="http://schemas.openxmlformats.org/officeDocument/2006/relationships/image" Target="../media/image8.emf"/><Relationship Id="rId4" Type="http://schemas.openxmlformats.org/officeDocument/2006/relationships/customXml" Target="../ink/ink4.xml"/><Relationship Id="rId9" Type="http://schemas.openxmlformats.org/officeDocument/2006/relationships/image" Target="../media/image3.emf"/><Relationship Id="rId14" Type="http://schemas.openxmlformats.org/officeDocument/2006/relationships/customXml" Target="../ink/ink9.xml"/><Relationship Id="rId22" Type="http://schemas.openxmlformats.org/officeDocument/2006/relationships/customXml" Target="../ink/ink13.xml"/><Relationship Id="rId27" Type="http://schemas.openxmlformats.org/officeDocument/2006/relationships/image" Target="../media/image1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11.emf"/><Relationship Id="rId18" Type="http://schemas.openxmlformats.org/officeDocument/2006/relationships/customXml" Target="../ink/ink21.xml"/><Relationship Id="rId21" Type="http://schemas.openxmlformats.org/officeDocument/2006/relationships/image" Target="../media/image15.emf"/><Relationship Id="rId7" Type="http://schemas.openxmlformats.org/officeDocument/2006/relationships/image" Target="../media/image7.emf"/><Relationship Id="rId12" Type="http://schemas.openxmlformats.org/officeDocument/2006/relationships/customXml" Target="../ink/ink18.xml"/><Relationship Id="rId17" Type="http://schemas.openxmlformats.org/officeDocument/2006/relationships/image" Target="../media/image13.emf"/><Relationship Id="rId2" Type="http://schemas.openxmlformats.org/officeDocument/2006/relationships/customXml" Target="../ink/ink14.xml"/><Relationship Id="rId16" Type="http://schemas.openxmlformats.org/officeDocument/2006/relationships/customXml" Target="../ink/ink20.xml"/><Relationship Id="rId20" Type="http://schemas.openxmlformats.org/officeDocument/2006/relationships/customXml" Target="../ink/ink2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.xml"/><Relationship Id="rId11" Type="http://schemas.openxmlformats.org/officeDocument/2006/relationships/image" Target="../media/image10.emf"/><Relationship Id="rId5" Type="http://schemas.openxmlformats.org/officeDocument/2006/relationships/image" Target="../media/image1.emf"/><Relationship Id="rId15" Type="http://schemas.openxmlformats.org/officeDocument/2006/relationships/image" Target="../media/image12.emf"/><Relationship Id="rId10" Type="http://schemas.openxmlformats.org/officeDocument/2006/relationships/customXml" Target="../ink/ink17.xml"/><Relationship Id="rId19" Type="http://schemas.openxmlformats.org/officeDocument/2006/relationships/image" Target="../media/image14.emf"/><Relationship Id="rId9" Type="http://schemas.openxmlformats.org/officeDocument/2006/relationships/image" Target="../media/image3.emf"/><Relationship Id="rId14" Type="http://schemas.openxmlformats.org/officeDocument/2006/relationships/customXml" Target="../ink/ink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image" Target="../media/image60.emf"/><Relationship Id="rId3" Type="http://schemas.openxmlformats.org/officeDocument/2006/relationships/image" Target="../media/image55.emf"/><Relationship Id="rId7" Type="http://schemas.openxmlformats.org/officeDocument/2006/relationships/image" Target="../media/image57.emf"/><Relationship Id="rId12" Type="http://schemas.openxmlformats.org/officeDocument/2006/relationships/customXml" Target="../ink/ink28.xml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.xml"/><Relationship Id="rId11" Type="http://schemas.openxmlformats.org/officeDocument/2006/relationships/image" Target="../media/image59.emf"/><Relationship Id="rId5" Type="http://schemas.openxmlformats.org/officeDocument/2006/relationships/image" Target="../media/image56.emf"/><Relationship Id="rId15" Type="http://schemas.openxmlformats.org/officeDocument/2006/relationships/image" Target="../media/image22.emf"/><Relationship Id="rId10" Type="http://schemas.openxmlformats.org/officeDocument/2006/relationships/customXml" Target="../ink/ink27.xml"/><Relationship Id="rId4" Type="http://schemas.openxmlformats.org/officeDocument/2006/relationships/customXml" Target="../ink/ink24.xml"/><Relationship Id="rId9" Type="http://schemas.openxmlformats.org/officeDocument/2006/relationships/image" Target="../media/image58.emf"/><Relationship Id="rId14" Type="http://schemas.openxmlformats.org/officeDocument/2006/relationships/customXml" Target="../ink/ink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13" Type="http://schemas.openxmlformats.org/officeDocument/2006/relationships/customXml" Target="../ink/ink35.xml"/><Relationship Id="rId18" Type="http://schemas.openxmlformats.org/officeDocument/2006/relationships/customXml" Target="../ink/ink37.xml"/><Relationship Id="rId26" Type="http://schemas.openxmlformats.org/officeDocument/2006/relationships/customXml" Target="../ink/ink41.xml"/><Relationship Id="rId3" Type="http://schemas.openxmlformats.org/officeDocument/2006/relationships/customXml" Target="../ink/ink30.xml"/><Relationship Id="rId21" Type="http://schemas.openxmlformats.org/officeDocument/2006/relationships/image" Target="../media/image67.emf"/><Relationship Id="rId7" Type="http://schemas.openxmlformats.org/officeDocument/2006/relationships/customXml" Target="../ink/ink32.xml"/><Relationship Id="rId12" Type="http://schemas.openxmlformats.org/officeDocument/2006/relationships/image" Target="../media/image63.emf"/><Relationship Id="rId17" Type="http://schemas.openxmlformats.org/officeDocument/2006/relationships/image" Target="../media/image66.emf"/><Relationship Id="rId25" Type="http://schemas.openxmlformats.org/officeDocument/2006/relationships/image" Target="../media/image68.emf"/><Relationship Id="rId2" Type="http://schemas.openxmlformats.org/officeDocument/2006/relationships/notesSlide" Target="../notesSlides/notesSlide4.xml"/><Relationship Id="rId20" Type="http://schemas.openxmlformats.org/officeDocument/2006/relationships/customXml" Target="../ink/ink38.xml"/><Relationship Id="rId29" Type="http://schemas.openxmlformats.org/officeDocument/2006/relationships/image" Target="../media/image7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emf"/><Relationship Id="rId11" Type="http://schemas.openxmlformats.org/officeDocument/2006/relationships/customXml" Target="../ink/ink34.xml"/><Relationship Id="rId24" Type="http://schemas.openxmlformats.org/officeDocument/2006/relationships/customXml" Target="../ink/ink40.xml"/><Relationship Id="rId5" Type="http://schemas.openxmlformats.org/officeDocument/2006/relationships/customXml" Target="../ink/ink31.xml"/><Relationship Id="rId15" Type="http://schemas.openxmlformats.org/officeDocument/2006/relationships/customXml" Target="../ink/ink36.xml"/><Relationship Id="rId23" Type="http://schemas.openxmlformats.org/officeDocument/2006/relationships/image" Target="../media/image58.emf"/><Relationship Id="rId28" Type="http://schemas.openxmlformats.org/officeDocument/2006/relationships/customXml" Target="../ink/ink42.xml"/><Relationship Id="rId10" Type="http://schemas.openxmlformats.org/officeDocument/2006/relationships/image" Target="../media/image62.emf"/><Relationship Id="rId19" Type="http://schemas.openxmlformats.org/officeDocument/2006/relationships/image" Target="../media/image55.emf"/><Relationship Id="rId4" Type="http://schemas.openxmlformats.org/officeDocument/2006/relationships/image" Target="../media/image56.emf"/><Relationship Id="rId9" Type="http://schemas.openxmlformats.org/officeDocument/2006/relationships/customXml" Target="../ink/ink33.xml"/><Relationship Id="rId14" Type="http://schemas.openxmlformats.org/officeDocument/2006/relationships/image" Target="../media/image64.emf"/><Relationship Id="rId22" Type="http://schemas.openxmlformats.org/officeDocument/2006/relationships/customXml" Target="../ink/ink39.xml"/><Relationship Id="rId27" Type="http://schemas.openxmlformats.org/officeDocument/2006/relationships/image" Target="../media/image6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13" Type="http://schemas.openxmlformats.org/officeDocument/2006/relationships/image" Target="../media/image581.emf"/><Relationship Id="rId18" Type="http://schemas.openxmlformats.org/officeDocument/2006/relationships/customXml" Target="../ink/ink50.xml"/><Relationship Id="rId26" Type="http://schemas.openxmlformats.org/officeDocument/2006/relationships/image" Target="../media/image2.png"/><Relationship Id="rId3" Type="http://schemas.openxmlformats.org/officeDocument/2006/relationships/image" Target="../media/image771.emf"/><Relationship Id="rId21" Type="http://schemas.openxmlformats.org/officeDocument/2006/relationships/image" Target="../media/image551.emf"/><Relationship Id="rId7" Type="http://schemas.openxmlformats.org/officeDocument/2006/relationships/image" Target="../media/image641.emf"/><Relationship Id="rId12" Type="http://schemas.openxmlformats.org/officeDocument/2006/relationships/customXml" Target="../ink/ink47.xml"/><Relationship Id="rId17" Type="http://schemas.openxmlformats.org/officeDocument/2006/relationships/image" Target="../media/image781.emf"/><Relationship Id="rId25" Type="http://schemas.openxmlformats.org/officeDocument/2006/relationships/image" Target="../media/image812.emf"/><Relationship Id="rId2" Type="http://schemas.openxmlformats.org/officeDocument/2006/relationships/customXml" Target="../ink/ink43.xml"/><Relationship Id="rId16" Type="http://schemas.openxmlformats.org/officeDocument/2006/relationships/customXml" Target="../ink/ink49.xml"/><Relationship Id="rId29" Type="http://schemas.openxmlformats.org/officeDocument/2006/relationships/customXml" Target="../ink/ink5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5.xml"/><Relationship Id="rId11" Type="http://schemas.openxmlformats.org/officeDocument/2006/relationships/image" Target="../media/image671.emf"/><Relationship Id="rId24" Type="http://schemas.openxmlformats.org/officeDocument/2006/relationships/customXml" Target="../ink/ink52.xml"/><Relationship Id="rId5" Type="http://schemas.openxmlformats.org/officeDocument/2006/relationships/image" Target="../media/image631.emf"/><Relationship Id="rId15" Type="http://schemas.openxmlformats.org/officeDocument/2006/relationships/image" Target="../media/image661.emf"/><Relationship Id="rId23" Type="http://schemas.openxmlformats.org/officeDocument/2006/relationships/image" Target="../media/image801.emf"/><Relationship Id="rId28" Type="http://schemas.openxmlformats.org/officeDocument/2006/relationships/image" Target="../media/image16.emf"/><Relationship Id="rId4" Type="http://schemas.openxmlformats.org/officeDocument/2006/relationships/customXml" Target="../ink/ink44.xml"/><Relationship Id="rId14" Type="http://schemas.openxmlformats.org/officeDocument/2006/relationships/customXml" Target="../ink/ink48.xml"/><Relationship Id="rId22" Type="http://schemas.openxmlformats.org/officeDocument/2006/relationships/customXml" Target="../ink/ink51.xml"/><Relationship Id="rId27" Type="http://schemas.openxmlformats.org/officeDocument/2006/relationships/customXml" Target="../ink/ink53.xml"/><Relationship Id="rId30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customXml" Target="../ink/ink60.xml"/><Relationship Id="rId18" Type="http://schemas.openxmlformats.org/officeDocument/2006/relationships/image" Target="../media/image26.emf"/><Relationship Id="rId26" Type="http://schemas.openxmlformats.org/officeDocument/2006/relationships/image" Target="../media/image30.emf"/><Relationship Id="rId3" Type="http://schemas.openxmlformats.org/officeDocument/2006/relationships/customXml" Target="../ink/ink55.xml"/><Relationship Id="rId21" Type="http://schemas.openxmlformats.org/officeDocument/2006/relationships/customXml" Target="../ink/ink64.xml"/><Relationship Id="rId7" Type="http://schemas.openxmlformats.org/officeDocument/2006/relationships/customXml" Target="../ink/ink57.xml"/><Relationship Id="rId12" Type="http://schemas.openxmlformats.org/officeDocument/2006/relationships/image" Target="../media/image23.emf"/><Relationship Id="rId17" Type="http://schemas.openxmlformats.org/officeDocument/2006/relationships/customXml" Target="../ink/ink62.xml"/><Relationship Id="rId25" Type="http://schemas.openxmlformats.org/officeDocument/2006/relationships/customXml" Target="../ink/ink66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emf"/><Relationship Id="rId20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11" Type="http://schemas.openxmlformats.org/officeDocument/2006/relationships/customXml" Target="../ink/ink59.xml"/><Relationship Id="rId24" Type="http://schemas.openxmlformats.org/officeDocument/2006/relationships/image" Target="../media/image29.emf"/><Relationship Id="rId5" Type="http://schemas.openxmlformats.org/officeDocument/2006/relationships/customXml" Target="../ink/ink56.xml"/><Relationship Id="rId15" Type="http://schemas.openxmlformats.org/officeDocument/2006/relationships/customXml" Target="../ink/ink61.xml"/><Relationship Id="rId23" Type="http://schemas.openxmlformats.org/officeDocument/2006/relationships/customXml" Target="../ink/ink65.xml"/><Relationship Id="rId10" Type="http://schemas.openxmlformats.org/officeDocument/2006/relationships/image" Target="../media/image21.emf"/><Relationship Id="rId19" Type="http://schemas.openxmlformats.org/officeDocument/2006/relationships/customXml" Target="../ink/ink63.xml"/><Relationship Id="rId4" Type="http://schemas.openxmlformats.org/officeDocument/2006/relationships/image" Target="../media/image18.emf"/><Relationship Id="rId9" Type="http://schemas.openxmlformats.org/officeDocument/2006/relationships/customXml" Target="../ink/ink58.xml"/><Relationship Id="rId14" Type="http://schemas.openxmlformats.org/officeDocument/2006/relationships/image" Target="../media/image24.emf"/><Relationship Id="rId22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customXml" Target="../ink/ink67.xml"/><Relationship Id="rId7" Type="http://schemas.openxmlformats.org/officeDocument/2006/relationships/customXml" Target="../ink/ink6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5" Type="http://schemas.openxmlformats.org/officeDocument/2006/relationships/customXml" Target="../ink/ink68.xml"/><Relationship Id="rId4" Type="http://schemas.openxmlformats.org/officeDocument/2006/relationships/image" Target="../media/image2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513" y="1933979"/>
            <a:ext cx="8534400" cy="4080456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buClr>
                <a:srgbClr val="D33325"/>
              </a:buClr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</a:p>
          <a:p>
            <a:pPr>
              <a:lnSpc>
                <a:spcPct val="200000"/>
              </a:lnSpc>
              <a:buClr>
                <a:srgbClr val="D33325"/>
              </a:buClr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Graphical addition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subtraction of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vectors </a:t>
            </a:r>
          </a:p>
          <a:p>
            <a:pPr>
              <a:lnSpc>
                <a:spcPct val="200000"/>
              </a:lnSpc>
              <a:buClr>
                <a:srgbClr val="D33325"/>
              </a:buClr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Unit vector notation 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Vector components, magnitude and direction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 and subtraction of vectors in unit vector notation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5611" y="862885"/>
            <a:ext cx="3903826" cy="646331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Lecture 3: Vectors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16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3317" y="716888"/>
            <a:ext cx="7738945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latin typeface="Arial" panose="020B0604020202020204" pitchFamily="34" charset="0"/>
              </a:rPr>
              <a:t>Magnitude and direction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00400" y="2832410"/>
            <a:ext cx="0" cy="274320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524000" y="4432610"/>
            <a:ext cx="31242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/>
              <p14:cNvContentPartPr/>
              <p14:nvPr/>
            </p14:nvContentPartPr>
            <p14:xfrm>
              <a:off x="4114660" y="4394130"/>
              <a:ext cx="426600" cy="5698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04580" y="4383690"/>
                <a:ext cx="45576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/>
              <p14:cNvContentPartPr/>
              <p14:nvPr/>
            </p14:nvContentPartPr>
            <p14:xfrm>
              <a:off x="1499260" y="2896890"/>
              <a:ext cx="1661040" cy="15292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80900" y="2879250"/>
                <a:ext cx="1693800" cy="155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/>
              <p14:cNvContentPartPr/>
              <p14:nvPr/>
            </p14:nvContentPartPr>
            <p14:xfrm>
              <a:off x="2086205" y="2451570"/>
              <a:ext cx="1600920" cy="19566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73965" y="2442210"/>
                <a:ext cx="1617480" cy="19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" name="Ink 24"/>
              <p14:cNvContentPartPr/>
              <p14:nvPr/>
            </p14:nvContentPartPr>
            <p14:xfrm>
              <a:off x="804820" y="2995890"/>
              <a:ext cx="1807560" cy="18925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0060" y="2984370"/>
                <a:ext cx="1825920" cy="19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Ink 25"/>
              <p14:cNvContentPartPr/>
              <p14:nvPr/>
            </p14:nvContentPartPr>
            <p14:xfrm>
              <a:off x="5249059" y="1912243"/>
              <a:ext cx="2581275" cy="904875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30701" y="1892079"/>
                <a:ext cx="2619791" cy="945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8" name="Ink 27"/>
              <p14:cNvContentPartPr/>
              <p14:nvPr/>
            </p14:nvContentPartPr>
            <p14:xfrm>
              <a:off x="5922320" y="3354775"/>
              <a:ext cx="2274887" cy="117475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05760" y="3345774"/>
                <a:ext cx="2308728" cy="1204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" name="Ink 28"/>
              <p14:cNvContentPartPr/>
              <p14:nvPr/>
            </p14:nvContentPartPr>
            <p14:xfrm>
              <a:off x="5922320" y="4915394"/>
              <a:ext cx="2235200" cy="923925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07200" y="4898471"/>
                <a:ext cx="2269399" cy="952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" name="Ink 7"/>
              <p14:cNvContentPartPr/>
              <p14:nvPr/>
            </p14:nvContentPartPr>
            <p14:xfrm>
              <a:off x="2643820" y="3214360"/>
              <a:ext cx="401040" cy="6253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34820" y="3200320"/>
                <a:ext cx="424080" cy="65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/>
              <p14:cNvContentPartPr/>
              <p14:nvPr/>
            </p14:nvContentPartPr>
            <p14:xfrm>
              <a:off x="1473820" y="4081600"/>
              <a:ext cx="287280" cy="291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62646" y="4072600"/>
                <a:ext cx="310709" cy="31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897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3317" y="716888"/>
            <a:ext cx="7738945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latin typeface="Arial" panose="020B0604020202020204" pitchFamily="34" charset="0"/>
              </a:rPr>
              <a:t>Example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1376" y="1780621"/>
            <a:ext cx="7660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 displacement </a:t>
            </a:r>
            <a:r>
              <a:rPr lang="en-US" sz="2400" dirty="0"/>
              <a:t>of 5 km </a:t>
            </a:r>
            <a:r>
              <a:rPr lang="en-US" sz="2400" dirty="0" smtClean="0"/>
              <a:t>is </a:t>
            </a:r>
            <a:r>
              <a:rPr lang="en-US" sz="2400" dirty="0"/>
              <a:t>directed θ </a:t>
            </a:r>
            <a:r>
              <a:rPr lang="en-US" sz="2400" dirty="0" smtClean="0"/>
              <a:t>= 53</a:t>
            </a:r>
            <a:r>
              <a:rPr lang="en-US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° </a:t>
            </a:r>
            <a:r>
              <a:rPr lang="en-US" sz="2400" dirty="0" smtClean="0"/>
              <a:t>East </a:t>
            </a:r>
            <a:r>
              <a:rPr lang="en-US" sz="2400" dirty="0"/>
              <a:t>of South.  What is the displacement vector in unit-vector notation?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35779" y="2980950"/>
            <a:ext cx="4694020" cy="3480120"/>
            <a:chOff x="3276600" y="834400"/>
            <a:chExt cx="4694020" cy="348012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581400" y="1371600"/>
              <a:ext cx="0" cy="274320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3276600" y="2438400"/>
              <a:ext cx="3124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/>
                <p14:cNvContentPartPr/>
                <p14:nvPr/>
              </p14:nvContentPartPr>
              <p14:xfrm>
                <a:off x="3810000" y="834400"/>
                <a:ext cx="1669420" cy="61808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96679" y="825041"/>
                  <a:ext cx="1696422" cy="6407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/>
                <p14:cNvContentPartPr/>
                <p14:nvPr/>
              </p14:nvContentPartPr>
              <p14:xfrm>
                <a:off x="6200500" y="2491120"/>
                <a:ext cx="1437840" cy="125532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87900" y="2481400"/>
                  <a:ext cx="1464120" cy="12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/>
                <p14:cNvContentPartPr/>
                <p14:nvPr/>
              </p14:nvContentPartPr>
              <p14:xfrm>
                <a:off x="3662500" y="2456920"/>
                <a:ext cx="2292480" cy="126864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44500" y="2438920"/>
                  <a:ext cx="2327040" cy="13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/>
                <p14:cNvContentPartPr/>
                <p14:nvPr/>
              </p14:nvContentPartPr>
              <p14:xfrm>
                <a:off x="7970260" y="4314160"/>
                <a:ext cx="360" cy="360"/>
              </p14:xfrm>
            </p:contentPart>
          </mc:Choice>
          <mc:Fallback xmlns="">
            <p:pic>
              <p:nvPicPr>
                <p:cNvPr id="38" name="Ink 37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958380" y="4302280"/>
                  <a:ext cx="24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/>
                <p14:cNvContentPartPr/>
                <p14:nvPr/>
              </p14:nvContentPartPr>
              <p14:xfrm>
                <a:off x="3596260" y="2775520"/>
                <a:ext cx="1000440" cy="677160"/>
              </p14:xfrm>
            </p:contentPart>
          </mc:Choice>
          <mc:Fallback xmlns="">
            <p:pic>
              <p:nvPicPr>
                <p:cNvPr id="58" name="Ink 57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578980" y="2755720"/>
                  <a:ext cx="1037520" cy="717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3165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3317" y="716888"/>
            <a:ext cx="7738945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latin typeface="Arial" panose="020B0604020202020204" pitchFamily="34" charset="0"/>
              </a:rPr>
              <a:t>Example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899228" y="1782254"/>
            <a:ext cx="6060240" cy="4128480"/>
            <a:chOff x="1910380" y="834400"/>
            <a:chExt cx="6060240" cy="412848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3581400" y="1371600"/>
              <a:ext cx="0" cy="274320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276600" y="2438400"/>
              <a:ext cx="3124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6" name="Ink 15"/>
                <p14:cNvContentPartPr/>
                <p14:nvPr/>
              </p14:nvContentPartPr>
              <p14:xfrm>
                <a:off x="3810000" y="834400"/>
                <a:ext cx="1669420" cy="61808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96679" y="825041"/>
                  <a:ext cx="1696422" cy="6407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7" name="Ink 16"/>
                <p14:cNvContentPartPr/>
                <p14:nvPr/>
              </p14:nvContentPartPr>
              <p14:xfrm>
                <a:off x="3662500" y="2456920"/>
                <a:ext cx="2290320" cy="126072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44500" y="2438920"/>
                  <a:ext cx="2324880" cy="12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Ink 17"/>
                <p14:cNvContentPartPr/>
                <p14:nvPr/>
              </p14:nvContentPartPr>
              <p14:xfrm>
                <a:off x="7970260" y="4314160"/>
                <a:ext cx="360" cy="360"/>
              </p14:xfrm>
            </p:contentPart>
          </mc:Choice>
          <mc:Fallback xmlns="">
            <p:pic>
              <p:nvPicPr>
                <p:cNvPr id="38" name="Ink 37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958380" y="4302280"/>
                  <a:ext cx="24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/>
                <p14:cNvContentPartPr/>
                <p14:nvPr/>
              </p14:nvContentPartPr>
              <p14:xfrm>
                <a:off x="2792020" y="2452960"/>
                <a:ext cx="814680" cy="116136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75820" y="2433160"/>
                  <a:ext cx="851760" cy="12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" name="Ink 19"/>
                <p14:cNvContentPartPr/>
                <p14:nvPr/>
              </p14:nvContentPartPr>
              <p14:xfrm>
                <a:off x="6324700" y="2491120"/>
                <a:ext cx="1313640" cy="402480"/>
              </p14:xfrm>
            </p:contentPart>
          </mc:Choice>
          <mc:Fallback xmlns="">
            <p:pic>
              <p:nvPicPr>
                <p:cNvPr id="28" name="Ink 27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14620" y="2481400"/>
                  <a:ext cx="133740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/>
                <p14:cNvContentPartPr/>
                <p14:nvPr/>
              </p14:nvContentPartPr>
              <p14:xfrm>
                <a:off x="3470980" y="3105280"/>
                <a:ext cx="3951720" cy="701280"/>
              </p14:xfrm>
            </p:contentPart>
          </mc:Choice>
          <mc:Fallback xmlns="">
            <p:pic>
              <p:nvPicPr>
                <p:cNvPr id="29" name="Ink 28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50818" y="3085120"/>
                  <a:ext cx="3993124" cy="74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/>
                <p14:cNvContentPartPr/>
                <p14:nvPr/>
              </p14:nvContentPartPr>
              <p14:xfrm>
                <a:off x="1910380" y="4407760"/>
                <a:ext cx="2729160" cy="555120"/>
              </p14:xfrm>
            </p:contentPart>
          </mc:Choice>
          <mc:Fallback xmlns="">
            <p:pic>
              <p:nvPicPr>
                <p:cNvPr id="48" name="Ink 47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97780" y="4393360"/>
                  <a:ext cx="2756520" cy="58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/>
                <p14:cNvContentPartPr/>
                <p14:nvPr/>
              </p14:nvContentPartPr>
              <p14:xfrm>
                <a:off x="3595900" y="2775520"/>
                <a:ext cx="470520" cy="14580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78607" y="2755720"/>
                  <a:ext cx="507628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/>
                <p14:cNvContentPartPr/>
                <p14:nvPr/>
              </p14:nvContentPartPr>
              <p14:xfrm>
                <a:off x="4357300" y="3904840"/>
                <a:ext cx="478800" cy="294480"/>
              </p14:xfrm>
            </p:contentPart>
          </mc:Choice>
          <mc:Fallback xmlns="">
            <p:pic>
              <p:nvPicPr>
                <p:cNvPr id="66" name="Ink 65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41088" y="3883960"/>
                  <a:ext cx="515548" cy="336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8692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3317" y="716888"/>
            <a:ext cx="7738945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latin typeface="Arial" panose="020B0604020202020204" pitchFamily="34" charset="0"/>
              </a:rPr>
              <a:t>Example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1281118" y="1403112"/>
            <a:ext cx="6858354" cy="4919629"/>
            <a:chOff x="1303420" y="834400"/>
            <a:chExt cx="7273080" cy="5217120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3581400" y="1371600"/>
              <a:ext cx="0" cy="274320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3276600" y="2438400"/>
              <a:ext cx="3124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8" name="Ink 27"/>
                <p14:cNvContentPartPr/>
                <p14:nvPr/>
              </p14:nvContentPartPr>
              <p14:xfrm>
                <a:off x="3810000" y="834400"/>
                <a:ext cx="1669420" cy="61808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96679" y="825041"/>
                  <a:ext cx="1696422" cy="6407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9" name="Ink 28"/>
                <p14:cNvContentPartPr/>
                <p14:nvPr/>
              </p14:nvContentPartPr>
              <p14:xfrm>
                <a:off x="3662500" y="2456920"/>
                <a:ext cx="2290320" cy="126072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44500" y="2438920"/>
                  <a:ext cx="2324880" cy="12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0" name="Ink 29"/>
                <p14:cNvContentPartPr/>
                <p14:nvPr/>
              </p14:nvContentPartPr>
              <p14:xfrm>
                <a:off x="7970260" y="4314160"/>
                <a:ext cx="360" cy="360"/>
              </p14:xfrm>
            </p:contentPart>
          </mc:Choice>
          <mc:Fallback xmlns="">
            <p:pic>
              <p:nvPicPr>
                <p:cNvPr id="38" name="Ink 37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958380" y="4302280"/>
                  <a:ext cx="24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1" name="Ink 30"/>
                <p14:cNvContentPartPr/>
                <p14:nvPr/>
              </p14:nvContentPartPr>
              <p14:xfrm>
                <a:off x="8453380" y="4702600"/>
                <a:ext cx="360" cy="360"/>
              </p14:xfrm>
            </p:contentPart>
          </mc:Choice>
          <mc:Fallback xmlns="">
            <p:pic>
              <p:nvPicPr>
                <p:cNvPr id="39" name="Ink 38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441500" y="4690720"/>
                  <a:ext cx="24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2" name="Ink 31"/>
                <p14:cNvContentPartPr/>
                <p14:nvPr/>
              </p14:nvContentPartPr>
              <p14:xfrm>
                <a:off x="8576140" y="5950360"/>
                <a:ext cx="360" cy="2916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564260" y="5938480"/>
                  <a:ext cx="241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3" name="Ink 32"/>
                <p14:cNvContentPartPr/>
                <p14:nvPr/>
              </p14:nvContentPartPr>
              <p14:xfrm>
                <a:off x="8410900" y="5998240"/>
                <a:ext cx="360" cy="360"/>
              </p14:xfrm>
            </p:contentPart>
          </mc:Choice>
          <mc:Fallback xmlns="">
            <p:pic>
              <p:nvPicPr>
                <p:cNvPr id="20" name="Ink 19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399020" y="5986360"/>
                  <a:ext cx="24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4" name="Ink 33"/>
                <p14:cNvContentPartPr/>
                <p14:nvPr/>
              </p14:nvContentPartPr>
              <p14:xfrm>
                <a:off x="6324700" y="2491120"/>
                <a:ext cx="1313640" cy="402480"/>
              </p14:xfrm>
            </p:contentPart>
          </mc:Choice>
          <mc:Fallback xmlns="">
            <p:pic>
              <p:nvPicPr>
                <p:cNvPr id="28" name="Ink 27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314620" y="2481400"/>
                  <a:ext cx="133740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5" name="Ink 34"/>
                <p14:cNvContentPartPr/>
                <p14:nvPr/>
              </p14:nvContentPartPr>
              <p14:xfrm>
                <a:off x="3595900" y="2775520"/>
                <a:ext cx="470520" cy="14580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78607" y="2755720"/>
                  <a:ext cx="507628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6" name="Ink 35"/>
                <p14:cNvContentPartPr/>
                <p14:nvPr/>
              </p14:nvContentPartPr>
              <p14:xfrm>
                <a:off x="2792020" y="2452960"/>
                <a:ext cx="814680" cy="116136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75820" y="2433160"/>
                  <a:ext cx="851760" cy="12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7" name="Ink 36"/>
                <p14:cNvContentPartPr/>
                <p14:nvPr/>
              </p14:nvContentPartPr>
              <p14:xfrm>
                <a:off x="1303420" y="3105280"/>
                <a:ext cx="6119280" cy="2946240"/>
              </p14:xfrm>
            </p:contentPart>
          </mc:Choice>
          <mc:Fallback xmlns="">
            <p:pic>
              <p:nvPicPr>
                <p:cNvPr id="92" name="Ink 91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293699" y="3085120"/>
                  <a:ext cx="6150242" cy="2981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655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3317" y="716888"/>
            <a:ext cx="7738945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latin typeface="Arial" panose="020B0604020202020204" pitchFamily="34" charset="0"/>
              </a:rPr>
              <a:t>Vector addition in components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92097" y="2917153"/>
                <a:ext cx="4103649" cy="8235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 smtClean="0"/>
                  <a:t>)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algn="ctr"/>
                <a:endParaRPr lang="en-US" sz="24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97" y="2917153"/>
                <a:ext cx="4103649" cy="823559"/>
              </a:xfrm>
              <a:prstGeom prst="rect">
                <a:avLst/>
              </a:prstGeom>
              <a:blipFill rotWithShape="0">
                <a:blip r:embed="rId3"/>
                <a:stretch>
                  <a:fillRect t="-5185" r="-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13317" y="1615673"/>
                <a:ext cx="2330605" cy="9983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17" y="1615673"/>
                <a:ext cx="2330605" cy="9983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88948" y="3879136"/>
                <a:ext cx="4028379" cy="132081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48" y="3879136"/>
                <a:ext cx="4028379" cy="1320811"/>
              </a:xfrm>
              <a:prstGeom prst="rect">
                <a:avLst/>
              </a:prstGeom>
              <a:blipFill rotWithShape="0">
                <a:blip r:embed="rId5"/>
                <a:stretch>
                  <a:fillRect l="-151" b="-913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5293275" y="1615673"/>
            <a:ext cx="3162165" cy="3357771"/>
            <a:chOff x="1278580" y="581400"/>
            <a:chExt cx="3598220" cy="382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" name="Ink 15"/>
                <p14:cNvContentPartPr/>
                <p14:nvPr/>
              </p14:nvContentPartPr>
              <p14:xfrm>
                <a:off x="1828800" y="1585440"/>
                <a:ext cx="916920" cy="1843560"/>
              </p14:xfrm>
            </p:contentPart>
          </mc:Choice>
          <mc:Fallback xmlns="">
            <p:pic>
              <p:nvPicPr>
                <p:cNvPr id="54" name="Ink 53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14760" y="1567800"/>
                  <a:ext cx="948960" cy="18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Ink 16"/>
                <p14:cNvContentPartPr/>
                <p14:nvPr/>
              </p14:nvContentPartPr>
              <p14:xfrm>
                <a:off x="3254400" y="1270440"/>
                <a:ext cx="22680" cy="12600"/>
              </p14:xfrm>
            </p:contentPart>
          </mc:Choice>
          <mc:Fallback xmlns="">
            <p:pic>
              <p:nvPicPr>
                <p:cNvPr id="135" name="Ink 134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27040" y="1242720"/>
                  <a:ext cx="777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/>
                <p14:cNvContentPartPr/>
                <p14:nvPr/>
              </p14:nvContentPartPr>
              <p14:xfrm>
                <a:off x="2716200" y="1066800"/>
                <a:ext cx="865200" cy="529800"/>
              </p14:xfrm>
            </p:contentPart>
          </mc:Choice>
          <mc:Fallback xmlns="">
            <p:pic>
              <p:nvPicPr>
                <p:cNvPr id="141" name="Ink 140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02518" y="1039446"/>
                  <a:ext cx="906246" cy="5708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/>
                <p14:cNvContentPartPr/>
                <p14:nvPr/>
              </p14:nvContentPartPr>
              <p14:xfrm>
                <a:off x="3525120" y="1383840"/>
                <a:ext cx="12960" cy="41760"/>
              </p14:xfrm>
            </p:contentPart>
          </mc:Choice>
          <mc:Fallback xmlns="">
            <p:pic>
              <p:nvPicPr>
                <p:cNvPr id="101" name="Ink 10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07120" y="1367640"/>
                  <a:ext cx="478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/>
                <p14:cNvContentPartPr/>
                <p14:nvPr/>
              </p14:nvContentPartPr>
              <p14:xfrm>
                <a:off x="3479400" y="1180800"/>
                <a:ext cx="70680" cy="87480"/>
              </p14:xfrm>
            </p:contentPart>
          </mc:Choice>
          <mc:Fallback xmlns="">
            <p:pic>
              <p:nvPicPr>
                <p:cNvPr id="134" name="Ink 133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59927" y="1161360"/>
                  <a:ext cx="109626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Ink 20"/>
                <p14:cNvContentPartPr/>
                <p14:nvPr/>
              </p14:nvContentPartPr>
              <p14:xfrm>
                <a:off x="1870200" y="1333080"/>
                <a:ext cx="1558200" cy="2065320"/>
              </p14:xfrm>
            </p:contentPart>
          </mc:Choice>
          <mc:Fallback xmlns="">
            <p:pic>
              <p:nvPicPr>
                <p:cNvPr id="123" name="Ink 122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51839" y="1313640"/>
                  <a:ext cx="1596003" cy="21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Ink 21"/>
                <p14:cNvContentPartPr/>
                <p14:nvPr/>
              </p14:nvContentPartPr>
              <p14:xfrm>
                <a:off x="1676400" y="3810000"/>
                <a:ext cx="2194200" cy="59220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56240" y="3789480"/>
                  <a:ext cx="2235240" cy="6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/>
                <p14:cNvContentPartPr/>
                <p14:nvPr/>
              </p14:nvContentPartPr>
              <p14:xfrm>
                <a:off x="1809580" y="1602940"/>
                <a:ext cx="33480" cy="1803240"/>
              </p14:xfrm>
            </p:contentPart>
          </mc:Choice>
          <mc:Fallback xmlns="">
            <p:pic>
              <p:nvPicPr>
                <p:cNvPr id="17" name="Ink 16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05620" y="1591420"/>
                  <a:ext cx="48240" cy="18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/>
                <p14:cNvContentPartPr/>
                <p14:nvPr/>
              </p14:nvContentPartPr>
              <p14:xfrm>
                <a:off x="2870860" y="581400"/>
                <a:ext cx="264380" cy="349060"/>
              </p14:xfrm>
            </p:contentPart>
          </mc:Choice>
          <mc:Fallback xmlns="">
            <p:pic>
              <p:nvPicPr>
                <p:cNvPr id="140" name="Ink 139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52850" y="564487"/>
                  <a:ext cx="299679" cy="3836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/>
                <p14:cNvContentPartPr/>
                <p14:nvPr/>
              </p14:nvContentPartPr>
              <p14:xfrm>
                <a:off x="2945020" y="642600"/>
                <a:ext cx="49820" cy="221260"/>
              </p14:xfrm>
            </p:contentPart>
          </mc:Choice>
          <mc:Fallback xmlns="">
            <p:pic>
              <p:nvPicPr>
                <p:cNvPr id="25" name="Ink 24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29496" y="637203"/>
                  <a:ext cx="73647" cy="2421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/>
                <p14:cNvContentPartPr/>
                <p14:nvPr/>
              </p14:nvContentPartPr>
              <p14:xfrm>
                <a:off x="1724620" y="1537060"/>
                <a:ext cx="892800" cy="259560"/>
              </p14:xfrm>
            </p:contentPart>
          </mc:Choice>
          <mc:Fallback xmlns="">
            <p:pic>
              <p:nvPicPr>
                <p:cNvPr id="26" name="Ink 25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12020" y="1523380"/>
                  <a:ext cx="9194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/>
                <p14:cNvContentPartPr/>
                <p14:nvPr/>
              </p14:nvContentPartPr>
              <p14:xfrm>
                <a:off x="2999020" y="1064020"/>
                <a:ext cx="26640" cy="9360"/>
              </p14:xfrm>
            </p:contentPart>
          </mc:Choice>
          <mc:Fallback xmlns="">
            <p:pic>
              <p:nvPicPr>
                <p:cNvPr id="139" name="Ink 138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88580" y="1054300"/>
                  <a:ext cx="46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/>
                <p14:cNvContentPartPr/>
                <p14:nvPr/>
              </p14:nvContentPartPr>
              <p14:xfrm>
                <a:off x="2681860" y="1055740"/>
                <a:ext cx="262080" cy="125280"/>
              </p14:xfrm>
            </p:contentPart>
          </mc:Choice>
          <mc:Fallback xmlns="">
            <p:pic>
              <p:nvPicPr>
                <p:cNvPr id="55" name="Ink 54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68540" y="1043140"/>
                  <a:ext cx="2793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/>
                <p14:cNvContentPartPr/>
                <p14:nvPr/>
              </p14:nvContentPartPr>
              <p14:xfrm>
                <a:off x="2726140" y="1116720"/>
                <a:ext cx="58100" cy="45396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12788" y="1113840"/>
                  <a:ext cx="81557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6" name="Ink 35"/>
                <p14:cNvContentPartPr/>
                <p14:nvPr/>
              </p14:nvContentPartPr>
              <p14:xfrm>
                <a:off x="1962220" y="2027380"/>
                <a:ext cx="257760" cy="318600"/>
              </p14:xfrm>
            </p:contentPart>
          </mc:Choice>
          <mc:Fallback xmlns="">
            <p:pic>
              <p:nvPicPr>
                <p:cNvPr id="59" name="Ink 58"/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45660" y="2008660"/>
                  <a:ext cx="2944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8" name="Ink 37"/>
                <p14:cNvContentPartPr/>
                <p14:nvPr/>
              </p14:nvContentPartPr>
              <p14:xfrm>
                <a:off x="2039260" y="2220700"/>
                <a:ext cx="138240" cy="10080"/>
              </p14:xfrm>
            </p:contentPart>
          </mc:Choice>
          <mc:Fallback xmlns="">
            <p:pic>
              <p:nvPicPr>
                <p:cNvPr id="61" name="Ink 60"/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021980" y="2203420"/>
                  <a:ext cx="163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" name="Ink 38"/>
                <p14:cNvContentPartPr/>
                <p14:nvPr/>
              </p14:nvContentPartPr>
              <p14:xfrm>
                <a:off x="1833700" y="3346780"/>
                <a:ext cx="330480" cy="90000"/>
              </p14:xfrm>
            </p:contentPart>
          </mc:Choice>
          <mc:Fallback xmlns="">
            <p:pic>
              <p:nvPicPr>
                <p:cNvPr id="69" name="Ink 68"/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17500" y="3342100"/>
                  <a:ext cx="3506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0" name="Ink 39"/>
                <p14:cNvContentPartPr/>
                <p14:nvPr/>
              </p14:nvContentPartPr>
              <p14:xfrm>
                <a:off x="3593740" y="1180660"/>
                <a:ext cx="133920" cy="197280"/>
              </p14:xfrm>
            </p:contentPart>
          </mc:Choice>
          <mc:Fallback xmlns="">
            <p:pic>
              <p:nvPicPr>
                <p:cNvPr id="132" name="Ink 131"/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81500" y="1168780"/>
                  <a:ext cx="1576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1" name="Ink 40"/>
                <p14:cNvContentPartPr/>
                <p14:nvPr/>
              </p14:nvContentPartPr>
              <p14:xfrm>
                <a:off x="3609220" y="1230340"/>
                <a:ext cx="11160" cy="128160"/>
              </p14:xfrm>
            </p:contentPart>
          </mc:Choice>
          <mc:Fallback xmlns="">
            <p:pic>
              <p:nvPicPr>
                <p:cNvPr id="131" name="Ink 130"/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98420" y="1225660"/>
                  <a:ext cx="277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Ink 41"/>
                <p14:cNvContentPartPr/>
                <p14:nvPr/>
              </p14:nvContentPartPr>
              <p14:xfrm>
                <a:off x="2312140" y="1419700"/>
                <a:ext cx="1356840" cy="2080440"/>
              </p14:xfrm>
            </p:contentPart>
          </mc:Choice>
          <mc:Fallback xmlns="">
            <p:pic>
              <p:nvPicPr>
                <p:cNvPr id="90" name="Ink 89"/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299900" y="1416820"/>
                  <a:ext cx="1380240" cy="20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" name="Ink 42"/>
                <p14:cNvContentPartPr/>
                <p14:nvPr/>
              </p14:nvContentPartPr>
              <p14:xfrm>
                <a:off x="3258220" y="1266700"/>
                <a:ext cx="18720" cy="13680"/>
              </p14:xfrm>
            </p:contentPart>
          </mc:Choice>
          <mc:Fallback xmlns="">
            <p:pic>
              <p:nvPicPr>
                <p:cNvPr id="130" name="Ink 129"/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45260" y="1251220"/>
                  <a:ext cx="47160" cy="4464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44" name="Straight Arrow Connector 43"/>
            <p:cNvCxnSpPr/>
            <p:nvPr/>
          </p:nvCxnSpPr>
          <p:spPr>
            <a:xfrm>
              <a:off x="1752600" y="685800"/>
              <a:ext cx="0" cy="297180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1752600" y="3505200"/>
              <a:ext cx="3124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6" name="Ink 45"/>
                <p14:cNvContentPartPr/>
                <p14:nvPr/>
              </p14:nvContentPartPr>
              <p14:xfrm>
                <a:off x="3035880" y="1963080"/>
                <a:ext cx="252360" cy="266760"/>
              </p14:xfrm>
            </p:contentPart>
          </mc:Choice>
          <mc:Fallback xmlns="">
            <p:pic>
              <p:nvPicPr>
                <p:cNvPr id="116" name="Ink 115"/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16800" y="1944720"/>
                  <a:ext cx="2808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7" name="Ink 46"/>
                <p14:cNvContentPartPr/>
                <p14:nvPr/>
              </p14:nvContentPartPr>
              <p14:xfrm>
                <a:off x="4553500" y="3765820"/>
                <a:ext cx="222840" cy="199800"/>
              </p14:xfrm>
            </p:contentPart>
          </mc:Choice>
          <mc:Fallback xmlns="">
            <p:pic>
              <p:nvPicPr>
                <p:cNvPr id="118" name="Ink 117"/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539460" y="3752860"/>
                  <a:ext cx="2509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/>
                <p14:cNvContentPartPr/>
                <p14:nvPr/>
              </p14:nvContentPartPr>
              <p14:xfrm>
                <a:off x="1278580" y="664780"/>
                <a:ext cx="200520" cy="435600"/>
              </p14:xfrm>
            </p:contentPart>
          </mc:Choice>
          <mc:Fallback xmlns="">
            <p:pic>
              <p:nvPicPr>
                <p:cNvPr id="119" name="Ink 118"/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268140" y="654700"/>
                  <a:ext cx="22104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/>
                <p14:cNvContentPartPr/>
                <p14:nvPr/>
              </p14:nvContentPartPr>
              <p14:xfrm>
                <a:off x="3941140" y="3604540"/>
                <a:ext cx="19440" cy="6480"/>
              </p14:xfrm>
            </p:contentPart>
          </mc:Choice>
          <mc:Fallback xmlns="">
            <p:pic>
              <p:nvPicPr>
                <p:cNvPr id="120" name="Ink 119"/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933580" y="3595540"/>
                  <a:ext cx="39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/>
                <p14:cNvContentPartPr/>
                <p14:nvPr/>
              </p14:nvContentPartPr>
              <p14:xfrm>
                <a:off x="3009300" y="1085400"/>
                <a:ext cx="80640" cy="6120"/>
              </p14:xfrm>
            </p:contentPart>
          </mc:Choice>
          <mc:Fallback xmlns="">
            <p:pic>
              <p:nvPicPr>
                <p:cNvPr id="142" name="Ink 141"/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000300" y="1075680"/>
                  <a:ext cx="92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/>
                <p14:cNvContentPartPr/>
                <p14:nvPr/>
              </p14:nvContentPartPr>
              <p14:xfrm>
                <a:off x="3176700" y="1075320"/>
                <a:ext cx="63360" cy="8280"/>
              </p14:xfrm>
            </p:contentPart>
          </mc:Choice>
          <mc:Fallback xmlns="">
            <p:pic>
              <p:nvPicPr>
                <p:cNvPr id="143" name="Ink 142"/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169860" y="1065600"/>
                  <a:ext cx="73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/>
                <p14:cNvContentPartPr/>
                <p14:nvPr/>
              </p14:nvContentPartPr>
              <p14:xfrm>
                <a:off x="3321060" y="1066680"/>
                <a:ext cx="72000" cy="6120"/>
              </p14:xfrm>
            </p:contentPart>
          </mc:Choice>
          <mc:Fallback xmlns="">
            <p:pic>
              <p:nvPicPr>
                <p:cNvPr id="144" name="Ink 143"/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17820" y="1056240"/>
                  <a:ext cx="79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/>
                <p14:cNvContentPartPr/>
                <p14:nvPr/>
              </p14:nvContentPartPr>
              <p14:xfrm>
                <a:off x="3477660" y="1076040"/>
                <a:ext cx="26640" cy="0"/>
              </p14:xfrm>
            </p:contentPart>
          </mc:Choice>
          <mc:Fallback xmlns="">
            <p:pic>
              <p:nvPicPr>
                <p:cNvPr id="145" name="Ink 144"/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0" y="0"/>
                  <a:ext cx="26640" cy="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/>
                <p14:cNvContentPartPr/>
                <p14:nvPr/>
              </p14:nvContentPartPr>
              <p14:xfrm>
                <a:off x="3381540" y="1012680"/>
                <a:ext cx="153360" cy="93240"/>
              </p14:xfrm>
            </p:contentPart>
          </mc:Choice>
          <mc:Fallback xmlns="">
            <p:pic>
              <p:nvPicPr>
                <p:cNvPr id="146" name="Ink 145"/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367500" y="998640"/>
                  <a:ext cx="1814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/>
                <p14:cNvContentPartPr/>
                <p14:nvPr/>
              </p14:nvContentPartPr>
              <p14:xfrm>
                <a:off x="3348420" y="1035360"/>
                <a:ext cx="220320" cy="191520"/>
              </p14:xfrm>
            </p:contentPart>
          </mc:Choice>
          <mc:Fallback xmlns="">
            <p:pic>
              <p:nvPicPr>
                <p:cNvPr id="147" name="Ink 146"/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30780" y="1016280"/>
                  <a:ext cx="2574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/>
                <p14:cNvContentPartPr/>
                <p14:nvPr/>
              </p14:nvContentPartPr>
              <p14:xfrm>
                <a:off x="3359940" y="1145880"/>
                <a:ext cx="208800" cy="257760"/>
              </p14:xfrm>
            </p:contentPart>
          </mc:Choice>
          <mc:Fallback xmlns="">
            <p:pic>
              <p:nvPicPr>
                <p:cNvPr id="148" name="Ink 147"/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343020" y="1127520"/>
                  <a:ext cx="2440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/>
                <p14:cNvContentPartPr/>
                <p14:nvPr/>
              </p14:nvContentPartPr>
              <p14:xfrm>
                <a:off x="3377220" y="1199160"/>
                <a:ext cx="148680" cy="166680"/>
              </p14:xfrm>
            </p:contentPart>
          </mc:Choice>
          <mc:Fallback xmlns="">
            <p:pic>
              <p:nvPicPr>
                <p:cNvPr id="149" name="Ink 148"/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370020" y="1185480"/>
                  <a:ext cx="171360" cy="18828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9" name="Straight Connector 8"/>
          <p:cNvCxnSpPr/>
          <p:nvPr/>
        </p:nvCxnSpPr>
        <p:spPr>
          <a:xfrm flipV="1">
            <a:off x="6591354" y="2074127"/>
            <a:ext cx="10168" cy="419463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98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3317" y="716888"/>
            <a:ext cx="7738945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latin typeface="Arial" panose="020B0604020202020204" pitchFamily="34" charset="0"/>
              </a:rPr>
              <a:t>Vector subtraction in components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92097" y="2917153"/>
                <a:ext cx="4103649" cy="8211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 smtClean="0"/>
                  <a:t>)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algn="ctr"/>
                <a:endParaRPr lang="en-US" sz="24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97" y="2917153"/>
                <a:ext cx="4103649" cy="821122"/>
              </a:xfrm>
              <a:prstGeom prst="rect">
                <a:avLst/>
              </a:prstGeom>
              <a:blipFill rotWithShape="0">
                <a:blip r:embed="rId3"/>
                <a:stretch>
                  <a:fillRect t="-5970" r="-1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13317" y="1615673"/>
                <a:ext cx="2330605" cy="9983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17" y="1615673"/>
                <a:ext cx="2330605" cy="9983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799012" y="1860419"/>
                <a:ext cx="1666930" cy="5088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012" y="1860419"/>
                <a:ext cx="1666930" cy="50885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92096" y="3867985"/>
                <a:ext cx="4321253" cy="131196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96" y="3867985"/>
                <a:ext cx="4321253" cy="1311962"/>
              </a:xfrm>
              <a:prstGeom prst="rect">
                <a:avLst/>
              </a:prstGeom>
              <a:blipFill rotWithShape="0">
                <a:blip r:embed="rId6"/>
                <a:stretch>
                  <a:fillRect l="-141" b="-922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455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3317" y="716888"/>
            <a:ext cx="7738945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latin typeface="Arial" panose="020B0604020202020204" pitchFamily="34" charset="0"/>
              </a:rPr>
              <a:t>Example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2326" y="1655723"/>
                <a:ext cx="4572000" cy="14750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Express </a:t>
                </a: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vectors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in 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unit vector notation in terms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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26" y="1655723"/>
                <a:ext cx="4572000" cy="1475019"/>
              </a:xfrm>
              <a:prstGeom prst="rect">
                <a:avLst/>
              </a:prstGeom>
              <a:blipFill rotWithShape="0">
                <a:blip r:embed="rId3"/>
                <a:stretch>
                  <a:fillRect l="-2000" b="-6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6233" y="1539548"/>
            <a:ext cx="3286029" cy="31823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/>
              <p14:cNvContentPartPr/>
              <p14:nvPr/>
            </p14:nvContentPartPr>
            <p14:xfrm>
              <a:off x="5688660" y="4158820"/>
              <a:ext cx="316800" cy="3254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78220" y="4139740"/>
                <a:ext cx="34848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" name="Ink 29"/>
              <p14:cNvContentPartPr/>
              <p14:nvPr/>
            </p14:nvContentPartPr>
            <p14:xfrm>
              <a:off x="6728380" y="2439640"/>
              <a:ext cx="402120" cy="10944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02100" y="2414440"/>
                <a:ext cx="453600" cy="11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3" name="Ink 32"/>
              <p14:cNvContentPartPr/>
              <p14:nvPr/>
            </p14:nvContentPartPr>
            <p14:xfrm>
              <a:off x="5639740" y="3597040"/>
              <a:ext cx="1081080" cy="137916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14180" y="3579400"/>
                <a:ext cx="1122840" cy="14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0" name="Ink 39"/>
              <p14:cNvContentPartPr/>
              <p14:nvPr/>
            </p14:nvContentPartPr>
            <p14:xfrm>
              <a:off x="5585380" y="3950560"/>
              <a:ext cx="1164960" cy="106740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61980" y="3931120"/>
                <a:ext cx="1214640" cy="110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825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1468582" y="2743200"/>
            <a:ext cx="6493163" cy="2346036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1256873">
            <a:off x="3214255" y="2832151"/>
            <a:ext cx="618837" cy="655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546756" y="1622321"/>
            <a:ext cx="570881" cy="144989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634182" y="1477818"/>
            <a:ext cx="508000" cy="1191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71127" y="2475345"/>
            <a:ext cx="1126837" cy="452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13317" y="716888"/>
            <a:ext cx="7738945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latin typeface="Arial" panose="020B0604020202020204" pitchFamily="34" charset="0"/>
              </a:rPr>
              <a:t>Example </a:t>
            </a:r>
            <a:r>
              <a:rPr lang="en-US" altLang="en-US" sz="2800" b="1" smtClean="0">
                <a:latin typeface="Arial" panose="020B0604020202020204" pitchFamily="34" charset="0"/>
              </a:rPr>
              <a:t>with tilted coordinate </a:t>
            </a:r>
            <a:r>
              <a:rPr lang="en-US" altLang="en-US" sz="2800" b="1" dirty="0" smtClean="0">
                <a:latin typeface="Arial" panose="020B0604020202020204" pitchFamily="34" charset="0"/>
              </a:rPr>
              <a:t>system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7964" y="301090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41114" y="14376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523673" y="3160042"/>
            <a:ext cx="0" cy="16798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48684" y="152315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70C0"/>
                  </a:solidFill>
                </a:ln>
              </a:rPr>
              <a:t>N</a:t>
            </a:r>
            <a:endParaRPr lang="en-US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3224" y="457530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004291" y="3160042"/>
            <a:ext cx="1519382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58102" y="2582289"/>
            <a:ext cx="35137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</a:rPr>
              <a:t>P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06101" y="465518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78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1468582" y="2743200"/>
            <a:ext cx="6493163" cy="2346036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1256873">
            <a:off x="3214255" y="2832151"/>
            <a:ext cx="618837" cy="655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546756" y="1622321"/>
            <a:ext cx="570881" cy="144989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634182" y="1477818"/>
            <a:ext cx="508000" cy="1191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71127" y="2475345"/>
            <a:ext cx="1126837" cy="452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97964" y="301090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41114" y="14376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523673" y="3160042"/>
            <a:ext cx="0" cy="16798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48684" y="152315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70C0"/>
                  </a:solidFill>
                </a:ln>
              </a:rPr>
              <a:t>N</a:t>
            </a:r>
            <a:endParaRPr lang="en-US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3224" y="457530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004291" y="3160042"/>
            <a:ext cx="1519382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74990" y="2975376"/>
            <a:ext cx="35137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</a:rPr>
              <a:t>P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B05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890982" y="3160042"/>
            <a:ext cx="655775" cy="1415267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09455" y="4575309"/>
            <a:ext cx="614218" cy="264546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228460" y="2669309"/>
            <a:ext cx="1295214" cy="490734"/>
          </a:xfrm>
          <a:prstGeom prst="straightConnector1">
            <a:avLst/>
          </a:prstGeom>
          <a:ln w="127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074701" y="2701529"/>
            <a:ext cx="179078" cy="458512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06101" y="465518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268954" y="35614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11761" y="28875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519514" y="888273"/>
                <a:ext cx="867289" cy="8529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 smtClean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514" y="888273"/>
                <a:ext cx="867289" cy="852926"/>
              </a:xfrm>
              <a:prstGeom prst="rect">
                <a:avLst/>
              </a:prstGeom>
              <a:blipFill>
                <a:blip r:embed="rId3"/>
                <a:stretch>
                  <a:fillRect l="-1399" r="-13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3258404" y="5503509"/>
                <a:ext cx="1614416" cy="8529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func>
                    </m:oMath>
                  </m:oMathPara>
                </a14:m>
                <a:endParaRPr lang="en-US" b="0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404" y="5503509"/>
                <a:ext cx="1614416" cy="852926"/>
              </a:xfrm>
              <a:prstGeom prst="rect">
                <a:avLst/>
              </a:prstGeom>
              <a:blipFill rotWithShape="0">
                <a:blip r:embed="rId4"/>
                <a:stretch>
                  <a:fillRect l="-1894" r="-2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47143" y="1869439"/>
                <a:ext cx="1598258" cy="8529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func>
                    </m:oMath>
                  </m:oMathPara>
                </a14:m>
                <a:endParaRPr lang="en-US" b="0" dirty="0" smtClean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43" y="1869439"/>
                <a:ext cx="1598258" cy="8529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3034440" y="3363480"/>
              <a:ext cx="1544400" cy="1514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28680" y="3357720"/>
                <a:ext cx="1555560" cy="152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136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latin typeface="Arial" panose="020B0604020202020204" pitchFamily="34" charset="0"/>
              </a:rPr>
              <a:t>Vectors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5912" y="1654862"/>
            <a:ext cx="7066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 vector is a quantity that has size (magnitude) and direction. It can be symbolized by an arrow.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951846" y="5339210"/>
            <a:ext cx="7214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*Sometimes bold-face </a:t>
            </a:r>
            <a:r>
              <a:rPr lang="en-US" dirty="0"/>
              <a:t>type </a:t>
            </a:r>
            <a:r>
              <a:rPr lang="en-US" dirty="0" smtClean="0"/>
              <a:t>also indicates </a:t>
            </a:r>
            <a:r>
              <a:rPr lang="en-US" dirty="0"/>
              <a:t>a </a:t>
            </a:r>
            <a:r>
              <a:rPr lang="en-US" dirty="0" smtClean="0"/>
              <a:t>vector – hard to do in handwriting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33670" y="2816029"/>
            <a:ext cx="1881000" cy="1044360"/>
            <a:chOff x="1801660" y="2548400"/>
            <a:chExt cx="1881000" cy="104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/>
                <p14:cNvContentPartPr/>
                <p14:nvPr/>
              </p14:nvContentPartPr>
              <p14:xfrm>
                <a:off x="1801660" y="2548400"/>
                <a:ext cx="1881000" cy="890280"/>
              </p14:xfrm>
            </p:contentPart>
          </mc:Choice>
          <mc:Fallback xmlns="">
            <p:pic>
              <p:nvPicPr>
                <p:cNvPr id="3" name="Ink 2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84740" y="2527520"/>
                  <a:ext cx="1918800" cy="9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/>
                <p14:cNvContentPartPr/>
                <p14:nvPr/>
              </p14:nvContentPartPr>
              <p14:xfrm>
                <a:off x="2590060" y="3221600"/>
                <a:ext cx="287280" cy="37116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77100" y="3202160"/>
                  <a:ext cx="32148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/>
                <p14:cNvContentPartPr/>
                <p14:nvPr/>
              </p14:nvContentPartPr>
              <p14:xfrm>
                <a:off x="2655580" y="3374240"/>
                <a:ext cx="181080" cy="3528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39740" y="3358040"/>
                  <a:ext cx="216360" cy="6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44237" y="4067731"/>
                <a:ext cx="7066709" cy="910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Notation convention: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denotes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vector</a:t>
                </a:r>
                <a:r>
                  <a:rPr lang="en-US" sz="2400" dirty="0" smtClean="0"/>
                  <a:t> of magnitude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=|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237" y="4067731"/>
                <a:ext cx="7066709" cy="910057"/>
              </a:xfrm>
              <a:prstGeom prst="rect">
                <a:avLst/>
              </a:prstGeom>
              <a:blipFill rotWithShape="0">
                <a:blip r:embed="rId10"/>
                <a:stretch>
                  <a:fillRect l="-1381" t="-4667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3709640" y="3029392"/>
            <a:ext cx="3226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Length of the arrow represents magnitude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042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latin typeface="Arial" panose="020B0604020202020204" pitchFamily="34" charset="0"/>
              </a:rPr>
              <a:t>Vector addition - graphically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/>
              <p14:cNvContentPartPr/>
              <p14:nvPr/>
            </p14:nvContentPartPr>
            <p14:xfrm>
              <a:off x="1972941" y="2848964"/>
              <a:ext cx="871560" cy="18072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9626" y="2833484"/>
                <a:ext cx="901788" cy="18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/>
              <p14:cNvContentPartPr/>
              <p14:nvPr/>
            </p14:nvContentPartPr>
            <p14:xfrm>
              <a:off x="4681221" y="2846804"/>
              <a:ext cx="916920" cy="18435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67181" y="2829164"/>
                <a:ext cx="948960" cy="18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/>
              <p14:cNvContentPartPr/>
              <p14:nvPr/>
            </p14:nvContentPartPr>
            <p14:xfrm>
              <a:off x="1881141" y="5078444"/>
              <a:ext cx="914040" cy="5677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64581" y="5059364"/>
                <a:ext cx="949680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/>
              <p14:cNvContentPartPr/>
              <p14:nvPr/>
            </p14:nvContentPartPr>
            <p14:xfrm>
              <a:off x="6420381" y="2365844"/>
              <a:ext cx="7200" cy="46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06341" y="2351804"/>
                <a:ext cx="334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k 24"/>
              <p14:cNvContentPartPr/>
              <p14:nvPr/>
            </p14:nvContentPartPr>
            <p14:xfrm>
              <a:off x="5568621" y="2348564"/>
              <a:ext cx="903960" cy="5094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59981" y="2330564"/>
                <a:ext cx="93060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" name="Ink 25"/>
              <p14:cNvContentPartPr/>
              <p14:nvPr/>
            </p14:nvContentPartPr>
            <p14:xfrm>
              <a:off x="2172021" y="5622044"/>
              <a:ext cx="250560" cy="3441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62301" y="5603684"/>
                <a:ext cx="27900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" name="Ink 26"/>
              <p14:cNvContentPartPr/>
              <p14:nvPr/>
            </p14:nvContentPartPr>
            <p14:xfrm>
              <a:off x="1904901" y="3298604"/>
              <a:ext cx="221400" cy="3319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95181" y="3280983"/>
                <a:ext cx="250560" cy="361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8" name="Ink 27"/>
              <p14:cNvContentPartPr/>
              <p14:nvPr/>
            </p14:nvContentPartPr>
            <p14:xfrm>
              <a:off x="4679781" y="1842764"/>
              <a:ext cx="1710360" cy="18381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65021" y="1825844"/>
                <a:ext cx="1742040" cy="18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/>
              <p14:cNvContentPartPr/>
              <p14:nvPr/>
            </p14:nvContentPartPr>
            <p14:xfrm>
              <a:off x="4686261" y="2341004"/>
              <a:ext cx="1757520" cy="23184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70061" y="2321564"/>
                <a:ext cx="1793160" cy="23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" name="Ink 29"/>
              <p14:cNvContentPartPr/>
              <p14:nvPr/>
            </p14:nvContentPartPr>
            <p14:xfrm>
              <a:off x="4686261" y="5131904"/>
              <a:ext cx="3987360" cy="16686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66101" y="5111384"/>
                <a:ext cx="4019400" cy="17010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9693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1666 L -0.00035 -0.01643 C 0.00139 -0.01574 0.00312 -0.01412 0.00521 -0.01388 C 0.00625 -0.01365 0.00746 -0.01435 0.00868 -0.01481 C 0.01007 -0.01527 0.01146 -0.01597 0.01285 -0.01666 C 0.01354 -0.01689 0.01424 -0.01689 0.01493 -0.01759 C 0.01753 -0.0199 0.01615 -0.01898 0.0191 -0.02037 C 0.02222 -0.02453 0.02031 -0.02245 0.02535 -0.02685 L 0.02743 -0.0287 C 0.02812 -0.02916 0.02865 -0.03009 0.02951 -0.03055 L 0.0316 -0.03148 C 0.03854 -0.04537 0.0309 -0.03101 0.03646 -0.03981 C 0.03924 -0.04444 0.03611 -0.04097 0.03993 -0.04444 C 0.04323 -0.05115 0.03889 -0.04282 0.0434 -0.05 C 0.04392 -0.05069 0.0441 -0.05185 0.04479 -0.05277 C 0.04635 -0.05532 0.04687 -0.05555 0.04896 -0.0574 C 0.05069 -0.06111 0.05191 -0.06365 0.05521 -0.06666 C 0.0559 -0.06713 0.0566 -0.06782 0.05729 -0.06851 C 0.05799 -0.06921 0.05851 -0.07037 0.05937 -0.07129 C 0.06024 -0.07222 0.06128 -0.07291 0.06215 -0.07407 C 0.06371 -0.07615 0.06528 -0.07824 0.06701 -0.08055 C 0.06771 -0.08148 0.0684 -0.08217 0.0691 -0.08333 C 0.06979 -0.08449 0.07031 -0.08588 0.07118 -0.08703 C 0.07274 -0.08912 0.07535 -0.09004 0.07674 -0.09259 C 0.08003 -0.09861 0.07795 -0.09513 0.08368 -0.10277 L 0.08576 -0.10555 C 0.08646 -0.10648 0.08715 -0.10717 0.08785 -0.10833 C 0.09167 -0.11527 0.08819 -0.10856 0.09132 -0.11574 C 0.09167 -0.11666 0.09219 -0.11736 0.09271 -0.11851 C 0.09358 -0.12083 0.09427 -0.12361 0.09549 -0.12592 C 0.09583 -0.12685 0.09635 -0.12754 0.09687 -0.1287 C 0.09722 -0.12986 0.09757 -0.13125 0.09826 -0.1324 C 0.09878 -0.13333 0.09965 -0.13425 0.10035 -0.13518 C 0.10104 -0.13819 0.10104 -0.13842 0.10243 -0.14166 C 0.10278 -0.14259 0.1033 -0.14328 0.10382 -0.14444 C 0.10399 -0.14513 0.10417 -0.14629 0.10451 -0.14722 C 0.10486 -0.14838 0.10538 -0.14953 0.1059 -0.15092 C 0.10642 -0.15254 0.10677 -0.15463 0.10729 -0.15648 L 0.10868 -0.16203 C 0.10885 -0.16296 0.10885 -0.16388 0.10937 -0.16481 C 0.10972 -0.16574 0.11042 -0.16643 0.11076 -0.16759 C 0.11406 -0.17731 0.11024 -0.16944 0.11354 -0.17592 L 0.11493 -0.18333 C 0.1151 -0.18449 0.11493 -0.18588 0.11562 -0.18703 L 0.11701 -0.18981 L 0.1191 -0.20092 C 0.11927 -0.20208 0.11944 -0.20324 0.11979 -0.20463 C 0.11996 -0.20555 0.12014 -0.20648 0.12049 -0.2074 C 0.12083 -0.20972 0.12101 -0.2125 0.12187 -0.21481 C 0.12344 -0.21921 0.12396 -0.2199 0.12465 -0.22592 C 0.12552 -0.23541 0.125 -0.23078 0.12604 -0.23981 C 0.12569 -0.24213 0.12552 -0.24467 0.12535 -0.24722 C 0.125 -0.25046 0.12448 -0.25486 0.12396 -0.25833 C 0.12361 -0.25925 0.12344 -0.26018 0.12326 -0.26111 C 0.12292 -0.26226 0.12274 -0.26342 0.12257 -0.26481 C 0.12222 -0.26574 0.12205 -0.26666 0.12187 -0.26759 C 0.12153 -0.26875 0.12135 -0.2699 0.12118 -0.27129 C 0.12083 -0.27222 0.12066 -0.27314 0.12049 -0.27407 C 0.12014 -0.27523 0.11996 -0.27638 0.11979 -0.27777 C 0.11944 -0.2787 0.1191 -0.27939 0.1191 -0.28055 C 0.11875 -0.28217 0.11858 -0.28425 0.1184 -0.28611 C 0.11615 -0.2993 0.11771 -0.28912 0.11632 -0.29629 C 0.11597 -0.29745 0.1158 -0.29861 0.11562 -0.3 C 0.11528 -0.30092 0.1151 -0.30162 0.11493 -0.30277 C 0.11302 -0.31157 0.11458 -0.30763 0.11215 -0.31296 C 0.1118 -0.31412 0.11163 -0.31527 0.11146 -0.31666 C 0.11111 -0.31759 0.11094 -0.31828 0.11076 -0.31944 C 0.11024 -0.32175 0.10972 -0.3243 0.10937 -0.32685 C 0.10903 -0.328 0.10885 -0.32916 0.10868 -0.33055 C 0.10833 -0.33148 0.10816 -0.33217 0.10799 -0.33333 C 0.10764 -0.33472 0.10746 -0.33634 0.10729 -0.33796 C 0.10694 -0.33912 0.10677 -0.34027 0.1066 -0.34166 C 0.10625 -0.34467 0.10608 -0.34768 0.1059 -0.35092 C 0.10555 -0.35277 0.10538 -0.35439 0.10521 -0.35648 C 0.10451 -0.36273 0.10417 -0.37152 0.10382 -0.37777 C 0.10417 -0.38703 0.10347 -0.39004 0.10521 -0.39722 C 0.10555 -0.39907 0.10608 -0.40092 0.1066 -0.40277 C 0.10677 -0.4037 0.10694 -0.40439 0.10729 -0.40555 C 0.10746 -0.40671 0.10799 -0.40787 0.10799 -0.40902 L 0.10729 -0.40833 " pathEditMode="relative" rAng="0" ptsTypes="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9" y="-194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1667 L -0.00035 -0.01644 C 0.00138 -0.01574 0.00312 -0.01412 0.0052 -0.01389 C 0.00625 -0.01366 0.00746 -0.01436 0.00868 -0.01482 C 0.01006 -0.01528 0.01145 -0.01598 0.01284 -0.01667 C 0.01354 -0.0169 0.01423 -0.0169 0.01493 -0.0176 C 0.01753 -0.01991 0.01614 -0.01899 0.01909 -0.02037 C 0.02222 -0.02454 0.02031 -0.02246 0.02534 -0.02686 L 0.02743 -0.02871 C 0.02812 -0.02917 0.02864 -0.0301 0.02951 -0.03056 L 0.03159 -0.03149 C 0.03854 -0.04537 0.0309 -0.03102 0.03645 -0.03982 C 0.03923 -0.04445 0.03611 -0.04098 0.03993 -0.04445 C 0.04322 -0.05116 0.03888 -0.04283 0.0434 -0.05 C 0.04392 -0.0507 0.04409 -0.05186 0.04479 -0.05278 C 0.04635 -0.05533 0.04687 -0.05556 0.04895 -0.05741 C 0.05069 -0.06112 0.05191 -0.06366 0.0552 -0.06667 C 0.0559 -0.06713 0.05659 -0.06783 0.05729 -0.06852 C 0.05798 -0.06922 0.0585 -0.07037 0.05937 -0.0713 C 0.06024 -0.07223 0.06128 -0.07292 0.06215 -0.07408 C 0.06371 -0.07616 0.06527 -0.07824 0.06701 -0.08056 C 0.0677 -0.08149 0.0684 -0.08218 0.06909 -0.08334 C 0.06979 -0.08449 0.07031 -0.08588 0.07118 -0.08704 C 0.07274 -0.08912 0.07534 -0.09005 0.07673 -0.0926 C 0.08003 -0.09862 0.07795 -0.09514 0.08368 -0.10278 L 0.08576 -0.10556 C 0.08645 -0.10649 0.08715 -0.10718 0.08784 -0.10834 C 0.09166 -0.11528 0.08819 -0.10857 0.09131 -0.11574 C 0.09166 -0.11667 0.09218 -0.11737 0.0927 -0.11852 C 0.09357 -0.12084 0.09427 -0.12362 0.09548 -0.12593 C 0.09583 -0.12686 0.09635 -0.12755 0.09687 -0.12871 C 0.09722 -0.12987 0.09756 -0.13125 0.09826 -0.13241 C 0.09878 -0.13334 0.09965 -0.13426 0.10034 -0.13519 C 0.10104 -0.1382 0.10104 -0.13843 0.10243 -0.14167 C 0.10277 -0.1426 0.10329 -0.14329 0.10381 -0.14445 C 0.10399 -0.14514 0.10416 -0.1463 0.10451 -0.14723 C 0.10486 -0.14838 0.10538 -0.14954 0.1059 -0.15093 C 0.10642 -0.15255 0.10677 -0.15463 0.10729 -0.15649 L 0.10868 -0.16204 C 0.10885 -0.16297 0.10885 -0.16389 0.10937 -0.16482 C 0.10972 -0.16574 0.11041 -0.16644 0.11076 -0.1676 C 0.11406 -0.17732 0.11024 -0.16945 0.11354 -0.17593 L 0.11493 -0.18334 C 0.1151 -0.18449 0.11493 -0.18588 0.11562 -0.18704 L 0.11701 -0.18982 L 0.11909 -0.20093 C 0.11927 -0.20209 0.11944 -0.20324 0.11979 -0.20463 C 0.11996 -0.20556 0.12013 -0.20649 0.12048 -0.20741 C 0.12083 -0.20973 0.121 -0.2125 0.12187 -0.21482 C 0.12343 -0.21922 0.12395 -0.21991 0.12465 -0.22593 C 0.12552 -0.23542 0.125 -0.23079 0.12604 -0.23982 C 0.12569 -0.24213 0.12552 -0.24468 0.12534 -0.24723 C 0.125 -0.25047 0.12447 -0.25487 0.12395 -0.25834 C 0.12361 -0.25926 0.12343 -0.26019 0.12326 -0.26112 C 0.12291 -0.26227 0.12274 -0.26343 0.12256 -0.26482 C 0.12222 -0.26574 0.12204 -0.26667 0.12187 -0.2676 C 0.12152 -0.26875 0.12135 -0.26991 0.12118 -0.2713 C 0.12083 -0.27223 0.12066 -0.27315 0.12048 -0.27408 C 0.12013 -0.27524 0.11996 -0.27639 0.11979 -0.27778 C 0.11944 -0.27871 0.11909 -0.2794 0.11909 -0.28056 C 0.11875 -0.28218 0.11857 -0.28426 0.1184 -0.28612 C 0.11614 -0.29931 0.1177 -0.28912 0.11631 -0.2963 C 0.11597 -0.29746 0.11579 -0.29862 0.11562 -0.3 C 0.11527 -0.30093 0.1151 -0.30162 0.11493 -0.30278 C 0.11302 -0.31158 0.11458 -0.30764 0.11215 -0.31297 C 0.1118 -0.31412 0.11163 -0.31528 0.11145 -0.31667 C 0.11111 -0.3176 0.11093 -0.31829 0.11076 -0.31945 C 0.11024 -0.32176 0.10972 -0.32431 0.10937 -0.32686 C 0.10902 -0.32801 0.10885 -0.32917 0.10868 -0.33056 C 0.10833 -0.33149 0.10816 -0.33218 0.10798 -0.33334 C 0.10763 -0.33473 0.10746 -0.33635 0.10729 -0.33797 C 0.10694 -0.33912 0.10677 -0.34028 0.10659 -0.34167 C 0.10625 -0.34468 0.10607 -0.34769 0.1059 -0.35093 C 0.10555 -0.35278 0.10538 -0.3544 0.1052 -0.35649 C 0.10451 -0.36274 0.10416 -0.37153 0.10381 -0.37778 C 0.10416 -0.38704 0.10347 -0.39005 0.1052 -0.39723 C 0.10555 -0.39908 0.10607 -0.40093 0.10659 -0.40278 C 0.10677 -0.40371 0.10694 -0.4044 0.10729 -0.40556 C 0.10746 -0.40672 0.10798 -0.40787 0.10798 -0.40903 L 0.10729 -0.40834 " pathEditMode="relative" rAng="0" ptsTypes="AAAAAAAAAAAAAAAAAAAAAAAAA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9" y="-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latin typeface="Arial" panose="020B0604020202020204" pitchFamily="34" charset="0"/>
              </a:rPr>
              <a:t>Vector subtraction - graphically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487710" y="2354661"/>
            <a:ext cx="1088820" cy="2781180"/>
            <a:chOff x="1487710" y="2354661"/>
            <a:chExt cx="1088820" cy="2781180"/>
          </a:xfrm>
        </p:grpSpPr>
        <p:grpSp>
          <p:nvGrpSpPr>
            <p:cNvPr id="10" name="Group 9"/>
            <p:cNvGrpSpPr/>
            <p:nvPr/>
          </p:nvGrpSpPr>
          <p:grpSpPr>
            <a:xfrm>
              <a:off x="1579510" y="2354661"/>
              <a:ext cx="997020" cy="1807200"/>
              <a:chOff x="1579510" y="2354661"/>
              <a:chExt cx="997020" cy="1807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23" name="Ink 22"/>
                  <p14:cNvContentPartPr/>
                  <p14:nvPr/>
                </p14:nvContentPartPr>
                <p14:xfrm>
                  <a:off x="1704970" y="2354661"/>
                  <a:ext cx="871560" cy="1807200"/>
                </p14:xfrm>
              </p:contentPart>
            </mc:Choice>
            <mc:Fallback xmlns="">
              <p:pic>
                <p:nvPicPr>
                  <p:cNvPr id="23" name="Ink 22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691655" y="2339181"/>
                    <a:ext cx="901788" cy="183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4" name="Ink 3"/>
                  <p14:cNvContentPartPr/>
                  <p14:nvPr/>
                </p14:nvContentPartPr>
                <p14:xfrm>
                  <a:off x="1579510" y="3067281"/>
                  <a:ext cx="221400" cy="332280"/>
                </p14:xfrm>
              </p:contentPart>
            </mc:Choice>
            <mc:Fallback xmlns="">
              <p:pic>
                <p:nvPicPr>
                  <p:cNvPr id="4" name="Ink 3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569790" y="3049641"/>
                    <a:ext cx="250560" cy="361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5" name="Ink 24"/>
                <p14:cNvContentPartPr/>
                <p14:nvPr/>
              </p14:nvContentPartPr>
              <p14:xfrm>
                <a:off x="1487710" y="4568121"/>
                <a:ext cx="914040" cy="567720"/>
              </p14:xfrm>
            </p:contentPart>
          </mc:Choice>
          <mc:Fallback xmlns="">
            <p:pic>
              <p:nvPicPr>
                <p:cNvPr id="25" name="Ink 24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71150" y="4549041"/>
                  <a:ext cx="949680" cy="60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6" name="Ink 55"/>
              <p14:cNvContentPartPr/>
              <p14:nvPr/>
            </p14:nvContentPartPr>
            <p14:xfrm>
              <a:off x="1954060" y="3343960"/>
              <a:ext cx="533498" cy="188748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39301" y="3331360"/>
                <a:ext cx="560497" cy="191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/>
          <p:cNvGrpSpPr/>
          <p:nvPr/>
        </p:nvGrpSpPr>
        <p:grpSpPr>
          <a:xfrm>
            <a:off x="2487580" y="5494960"/>
            <a:ext cx="1081440" cy="992854"/>
            <a:chOff x="2487580" y="5494960"/>
            <a:chExt cx="1081440" cy="992854"/>
          </a:xfrm>
        </p:grpSpPr>
        <p:grpSp>
          <p:nvGrpSpPr>
            <p:cNvPr id="47" name="Group 46"/>
            <p:cNvGrpSpPr/>
            <p:nvPr/>
          </p:nvGrpSpPr>
          <p:grpSpPr>
            <a:xfrm>
              <a:off x="2487580" y="5677094"/>
              <a:ext cx="1081440" cy="810720"/>
              <a:chOff x="1877740" y="5132080"/>
              <a:chExt cx="1081440" cy="810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/>
                  <p14:cNvContentPartPr/>
                  <p14:nvPr/>
                </p14:nvContentPartPr>
                <p14:xfrm>
                  <a:off x="1882780" y="5132080"/>
                  <a:ext cx="1076400" cy="810720"/>
                </p14:xfrm>
              </p:contentPart>
            </mc:Choice>
            <mc:Fallback xmlns="">
              <p:pic>
                <p:nvPicPr>
                  <p:cNvPr id="38" name="Ink 37"/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870180" y="5114440"/>
                    <a:ext cx="1106640" cy="83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41" name="Ink 40"/>
                  <p14:cNvContentPartPr/>
                  <p14:nvPr/>
                </p14:nvContentPartPr>
                <p14:xfrm>
                  <a:off x="1877740" y="5742640"/>
                  <a:ext cx="283320" cy="178560"/>
                </p14:xfrm>
              </p:contentPart>
            </mc:Choice>
            <mc:Fallback xmlns="">
              <p:pic>
                <p:nvPicPr>
                  <p:cNvPr id="41" name="Ink 40"/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865860" y="5730040"/>
                    <a:ext cx="307800" cy="2030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5" name="Ink 64"/>
                <p14:cNvContentPartPr/>
                <p14:nvPr/>
              </p14:nvContentPartPr>
              <p14:xfrm>
                <a:off x="2581540" y="5494960"/>
                <a:ext cx="609480" cy="410040"/>
              </p14:xfrm>
            </p:contentPart>
          </mc:Choice>
          <mc:Fallback xmlns="">
            <p:pic>
              <p:nvPicPr>
                <p:cNvPr id="65" name="Ink 64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67860" y="5486680"/>
                  <a:ext cx="636120" cy="43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5" name="Ink 84"/>
              <p14:cNvContentPartPr/>
              <p14:nvPr/>
            </p14:nvContentPartPr>
            <p14:xfrm>
              <a:off x="3738563" y="2322513"/>
              <a:ext cx="1666875" cy="2211387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33163" y="2305234"/>
                <a:ext cx="1691356" cy="2247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0" name="Ink 89"/>
              <p14:cNvContentPartPr/>
              <p14:nvPr/>
            </p14:nvContentPartPr>
            <p14:xfrm>
              <a:off x="4572000" y="4866595"/>
              <a:ext cx="3189287" cy="156210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57600" y="4847514"/>
                <a:ext cx="3223127" cy="159450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401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5 -0.02223 L -0.02205 -0.022 C -0.02292 -0.02732 -0.02361 -0.03218 -0.02431 -0.03727 C -0.02466 -0.03843 -0.02466 -0.03959 -0.02483 -0.04051 C -0.02535 -0.04306 -0.02639 -0.04491 -0.02657 -0.04723 C -0.02674 -0.04838 -0.02674 -0.04954 -0.02709 -0.05047 C -0.02743 -0.05209 -0.02795 -0.05348 -0.0283 -0.05463 C -0.02882 -0.05602 -0.02882 -0.05764 -0.02917 -0.0588 C -0.03039 -0.06227 -0.03073 -0.06181 -0.03143 -0.06459 C -0.0316 -0.06551 -0.03177 -0.06644 -0.03195 -0.06713 C -0.03212 -0.06806 -0.03247 -0.06875 -0.03282 -0.06968 C -0.03299 -0.07037 -0.03316 -0.07153 -0.03316 -0.072 C -0.03351 -0.07315 -0.03386 -0.07385 -0.03403 -0.07454 C -0.0349 -0.07801 -0.0342 -0.07686 -0.0349 -0.08033 C -0.03525 -0.08149 -0.03559 -0.08195 -0.03577 -0.08287 C -0.03768 -0.09005 -0.03473 -0.08079 -0.03716 -0.08797 C -0.03733 -0.08912 -0.03733 -0.09028 -0.03768 -0.09121 C -0.0382 -0.09306 -0.03941 -0.09607 -0.03941 -0.09584 C -0.03959 -0.09746 -0.03976 -0.09838 -0.03976 -0.09954 C -0.04045 -0.10209 -0.04098 -0.10348 -0.04167 -0.10533 C -0.04184 -0.10649 -0.04184 -0.10764 -0.04202 -0.10857 C -0.04254 -0.11112 -0.04306 -0.11343 -0.04375 -0.11528 C -0.04497 -0.11875 -0.04549 -0.11991 -0.04653 -0.12431 C -0.0467 -0.12593 -0.04705 -0.12732 -0.0474 -0.12848 C -0.04844 -0.13287 -0.04827 -0.13125 -0.04914 -0.13588 C -0.05035 -0.14283 -0.04861 -0.13588 -0.05035 -0.1426 C -0.0507 -0.14399 -0.0507 -0.14561 -0.05087 -0.14676 C -0.05105 -0.14792 -0.05157 -0.14908 -0.05174 -0.15 C -0.05191 -0.15139 -0.05209 -0.15232 -0.05226 -0.15348 C -0.05261 -0.15487 -0.05278 -0.15625 -0.05313 -0.15764 C -0.0533 -0.15903 -0.05348 -0.16042 -0.05348 -0.16181 C -0.05382 -0.1632 -0.05417 -0.16459 -0.05434 -0.16598 C -0.05625 -0.17732 -0.05348 -0.16297 -0.05573 -0.17408 C -0.05591 -0.17593 -0.05591 -0.17778 -0.05625 -0.17917 C -0.05747 -0.18774 -0.05677 -0.17894 -0.05799 -0.1882 C -0.05834 -0.19167 -0.05816 -0.19514 -0.05886 -0.19815 L -0.06059 -0.20649 C -0.06077 -0.20811 -0.06077 -0.20996 -0.06111 -0.21158 C -0.06129 -0.21297 -0.06164 -0.21436 -0.06198 -0.21575 C -0.06233 -0.21737 -0.0625 -0.21899 -0.06285 -0.22061 C -0.06302 -0.222 -0.0632 -0.22362 -0.0632 -0.22477 C -0.06355 -0.22616 -0.06407 -0.22778 -0.06407 -0.22894 C -0.06459 -0.23172 -0.06441 -0.23473 -0.06493 -0.23727 C -0.06528 -0.23866 -0.0658 -0.24005 -0.06598 -0.24144 C -0.06632 -0.24422 -0.06615 -0.24723 -0.06684 -0.24977 C -0.06719 -0.25116 -0.06736 -0.25255 -0.06771 -0.25371 C -0.06789 -0.25533 -0.06806 -0.25672 -0.06806 -0.25787 C -0.06858 -0.26065 -0.06927 -0.2632 -0.0698 -0.26551 C -0.07014 -0.2669 -0.07014 -0.26829 -0.07032 -0.26968 C -0.07049 -0.27084 -0.07101 -0.27176 -0.07118 -0.27292 C -0.07153 -0.27431 -0.0717 -0.2757 -0.07205 -0.27709 C -0.07257 -0.2794 -0.07344 -0.28149 -0.07379 -0.28357 C -0.07448 -0.28588 -0.075 -0.28936 -0.0757 -0.29121 C -0.07605 -0.29237 -0.07657 -0.29352 -0.07691 -0.29445 C -0.07743 -0.29584 -0.07743 -0.29746 -0.07778 -0.29862 C -0.0783 -0.30093 -0.07917 -0.30301 -0.07952 -0.30533 C -0.07986 -0.30672 -0.08021 -0.30811 -0.08056 -0.3095 C -0.08108 -0.31158 -0.08177 -0.31366 -0.0823 -0.31598 C -0.08264 -0.3176 -0.08282 -0.31899 -0.08316 -0.32014 C -0.08368 -0.32246 -0.08438 -0.32477 -0.0849 -0.32686 C -0.08525 -0.32801 -0.08559 -0.32917 -0.08577 -0.3301 C -0.08837 -0.3426 -0.08507 -0.32732 -0.0875 -0.3375 C -0.08785 -0.33912 -0.08802 -0.34051 -0.08837 -0.34167 C -0.08924 -0.34514 -0.09045 -0.34908 -0.09115 -0.35255 C -0.09132 -0.35394 -0.09132 -0.35556 -0.0915 -0.35672 C -0.09167 -0.35787 -0.09219 -0.35903 -0.09236 -0.35996 C -0.09271 -0.36158 -0.09306 -0.36297 -0.09323 -0.36412 C -0.09358 -0.36551 -0.09358 -0.36713 -0.09375 -0.36829 C -0.09393 -0.36945 -0.09445 -0.37061 -0.09462 -0.37153 C -0.0948 -0.37292 -0.09497 -0.37385 -0.09514 -0.375 C -0.09532 -0.37616 -0.09584 -0.37732 -0.09601 -0.37825 C -0.09636 -0.38056 -0.09653 -0.38287 -0.09688 -0.38496 C -0.09705 -0.38612 -0.09705 -0.3875 -0.09723 -0.3882 C -0.09757 -0.38959 -0.09792 -0.39051 -0.09809 -0.39144 C -0.09844 -0.39283 -0.09844 -0.39375 -0.09861 -0.39491 C -0.09896 -0.39769 -0.09896 -0.39931 -0.09948 -0.40139 C -0.09983 -0.40278 -0.10018 -0.40371 -0.10035 -0.40487 C -0.10157 -0.41065 -0.10018 -0.40602 -0.10122 -0.41065 C -0.10243 -0.41528 -0.10209 -0.41274 -0.10261 -0.41644 C -0.10278 -0.4176 -0.10295 -0.41875 -0.10295 -0.41968 C -0.1033 -0.42084 -0.1033 -0.42153 -0.10348 -0.42223 C -0.10382 -0.42454 -0.104 -0.42686 -0.10434 -0.42894 L -0.10747 -0.4463 C -0.10764 -0.44723 -0.10782 -0.44792 -0.10782 -0.44885 C -0.10816 -0.45024 -0.10816 -0.45162 -0.10834 -0.45301 C -0.10868 -0.45463 -0.10938 -0.45579 -0.10973 -0.45718 C -0.1099 -0.45787 -0.1099 -0.45903 -0.11007 -0.4595 C -0.11042 -0.46088 -0.11077 -0.46181 -0.11094 -0.46297 C -0.11146 -0.46528 -0.11146 -0.4669 -0.11181 -0.46875 C -0.11216 -0.46968 -0.1125 -0.47037 -0.11268 -0.4713 C -0.11337 -0.475 -0.11285 -0.47385 -0.11355 -0.47524 " pathEditMode="relative" rAng="0" ptsTypes="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latin typeface="Arial" panose="020B0604020202020204" pitchFamily="34" charset="0"/>
              </a:rPr>
              <a:t>Unit vectors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80389" y="1719522"/>
            <a:ext cx="3705840" cy="3433680"/>
            <a:chOff x="1276780" y="1518800"/>
            <a:chExt cx="3705840" cy="343368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828800" y="1600200"/>
              <a:ext cx="0" cy="274320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1828800" y="4343400"/>
              <a:ext cx="3124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Ink 6"/>
                <p14:cNvContentPartPr/>
                <p14:nvPr/>
              </p14:nvContentPartPr>
              <p14:xfrm>
                <a:off x="4764460" y="4547120"/>
                <a:ext cx="218160" cy="22644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54380" y="4533440"/>
                  <a:ext cx="243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/>
                <p14:cNvContentPartPr/>
                <p14:nvPr/>
              </p14:nvContentPartPr>
              <p14:xfrm>
                <a:off x="1823260" y="4192880"/>
                <a:ext cx="876600" cy="215640"/>
              </p14:xfrm>
            </p:contentPart>
          </mc:Choice>
          <mc:Fallback xmlns="">
            <p:pic>
              <p:nvPicPr>
                <p:cNvPr id="15" name="Ink 14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05260" y="4172000"/>
                  <a:ext cx="915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/>
                <p14:cNvContentPartPr/>
                <p14:nvPr/>
              </p14:nvContentPartPr>
              <p14:xfrm>
                <a:off x="2234020" y="4700480"/>
                <a:ext cx="26640" cy="25200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19260" y="4684640"/>
                  <a:ext cx="583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/>
                <p14:cNvContentPartPr/>
                <p14:nvPr/>
              </p14:nvContentPartPr>
              <p14:xfrm>
                <a:off x="1276780" y="1518800"/>
                <a:ext cx="258120" cy="461880"/>
              </p14:xfrm>
            </p:contentPart>
          </mc:Choice>
          <mc:Fallback xmlns="">
            <p:pic>
              <p:nvPicPr>
                <p:cNvPr id="27" name="Ink 26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63460" y="1509440"/>
                  <a:ext cx="27576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/>
                <p14:cNvContentPartPr/>
                <p14:nvPr/>
              </p14:nvContentPartPr>
              <p14:xfrm>
                <a:off x="1887340" y="3379280"/>
                <a:ext cx="27360" cy="895320"/>
              </p14:xfrm>
            </p:contentPart>
          </mc:Choice>
          <mc:Fallback xmlns="">
            <p:pic>
              <p:nvPicPr>
                <p:cNvPr id="29" name="Ink 28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66460" y="3359120"/>
                  <a:ext cx="61560" cy="9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/>
                <p14:cNvContentPartPr/>
                <p14:nvPr/>
              </p14:nvContentPartPr>
              <p14:xfrm>
                <a:off x="1451740" y="3343280"/>
                <a:ext cx="895320" cy="1314720"/>
              </p14:xfrm>
            </p:contentPart>
          </mc:Choice>
          <mc:Fallback xmlns="">
            <p:pic>
              <p:nvPicPr>
                <p:cNvPr id="33" name="Ink 32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31220" y="3322400"/>
                  <a:ext cx="936720" cy="135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/>
              <p14:cNvContentPartPr/>
              <p14:nvPr/>
            </p14:nvContentPartPr>
            <p14:xfrm>
              <a:off x="2415757" y="3191713"/>
              <a:ext cx="1407832" cy="1975497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97399" y="3174071"/>
                <a:ext cx="1440589" cy="20107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38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3317" y="716888"/>
            <a:ext cx="7738945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latin typeface="Arial" panose="020B0604020202020204" pitchFamily="34" charset="0"/>
              </a:rPr>
              <a:t>Unit vector notation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74734" y="1686068"/>
            <a:ext cx="4034520" cy="4436360"/>
            <a:chOff x="948100" y="1518800"/>
            <a:chExt cx="4034520" cy="443636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1828800" y="1600200"/>
              <a:ext cx="0" cy="274320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828800" y="4343400"/>
              <a:ext cx="3124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6" name="Ink 15"/>
                <p14:cNvContentPartPr/>
                <p14:nvPr/>
              </p14:nvContentPartPr>
              <p14:xfrm>
                <a:off x="1823260" y="4192880"/>
                <a:ext cx="876600" cy="215640"/>
              </p14:xfrm>
            </p:contentPart>
          </mc:Choice>
          <mc:Fallback xmlns="">
            <p:pic>
              <p:nvPicPr>
                <p:cNvPr id="15" name="Ink 14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805260" y="4172000"/>
                  <a:ext cx="915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7" name="Ink 16"/>
                <p14:cNvContentPartPr/>
                <p14:nvPr/>
              </p14:nvContentPartPr>
              <p14:xfrm>
                <a:off x="1887340" y="3379280"/>
                <a:ext cx="27360" cy="895320"/>
              </p14:xfrm>
            </p:contentPart>
          </mc:Choice>
          <mc:Fallback xmlns="">
            <p:pic>
              <p:nvPicPr>
                <p:cNvPr id="29" name="Ink 28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66460" y="3359120"/>
                  <a:ext cx="61560" cy="9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8" name="Ink 17"/>
                <p14:cNvContentPartPr/>
                <p14:nvPr/>
              </p14:nvContentPartPr>
              <p14:xfrm>
                <a:off x="948100" y="2368760"/>
                <a:ext cx="3158280" cy="53676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36580" y="2356880"/>
                  <a:ext cx="317772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" name="Ink 18"/>
                <p14:cNvContentPartPr/>
                <p14:nvPr/>
              </p14:nvContentPartPr>
              <p14:xfrm>
                <a:off x="1899220" y="2502680"/>
                <a:ext cx="2519280" cy="175680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82300" y="2482520"/>
                  <a:ext cx="2556360" cy="179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" name="Ink 19"/>
                <p14:cNvContentPartPr/>
                <p14:nvPr/>
              </p14:nvContentPartPr>
              <p14:xfrm>
                <a:off x="2825140" y="2815160"/>
                <a:ext cx="266040" cy="38088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12180" y="2796080"/>
                  <a:ext cx="29916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1" name="Ink 20"/>
                <p14:cNvContentPartPr/>
                <p14:nvPr/>
              </p14:nvContentPartPr>
              <p14:xfrm>
                <a:off x="2899660" y="3016400"/>
                <a:ext cx="133560" cy="32040"/>
              </p14:xfrm>
            </p:contentPart>
          </mc:Choice>
          <mc:Fallback xmlns="">
            <p:pic>
              <p:nvPicPr>
                <p:cNvPr id="25" name="Ink 24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80580" y="2996600"/>
                  <a:ext cx="1724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" name="Ink 21"/>
                <p14:cNvContentPartPr/>
                <p14:nvPr/>
              </p14:nvContentPartPr>
              <p14:xfrm>
                <a:off x="4053100" y="2559920"/>
                <a:ext cx="418320" cy="2313360"/>
              </p14:xfrm>
            </p:contentPart>
          </mc:Choice>
          <mc:Fallback xmlns="">
            <p:pic>
              <p:nvPicPr>
                <p:cNvPr id="45" name="Ink 44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40860" y="2551640"/>
                  <a:ext cx="443880" cy="23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3" name="Ink 22"/>
                <p14:cNvContentPartPr/>
                <p14:nvPr/>
              </p14:nvContentPartPr>
              <p14:xfrm>
                <a:off x="4764460" y="4547120"/>
                <a:ext cx="218160" cy="226440"/>
              </p14:xfrm>
            </p:contentPart>
          </mc:Choice>
          <mc:Fallback xmlns="">
            <p:pic>
              <p:nvPicPr>
                <p:cNvPr id="46" name="Ink 45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54380" y="4533440"/>
                  <a:ext cx="243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" name="Ink 23"/>
                <p14:cNvContentPartPr/>
                <p14:nvPr/>
              </p14:nvContentPartPr>
              <p14:xfrm>
                <a:off x="2043220" y="2537240"/>
                <a:ext cx="89280" cy="0"/>
              </p14:xfrm>
            </p:contentPart>
          </mc:Choice>
          <mc:Fallback xmlns="">
            <p:pic>
              <p:nvPicPr>
                <p:cNvPr id="49" name="Ink 48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0" y="0"/>
                  <a:ext cx="89280" cy="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" name="Ink 24"/>
                <p14:cNvContentPartPr/>
                <p14:nvPr/>
              </p14:nvContentPartPr>
              <p14:xfrm>
                <a:off x="1276780" y="1518800"/>
                <a:ext cx="258120" cy="461880"/>
              </p14:xfrm>
            </p:contentPart>
          </mc:Choice>
          <mc:Fallback xmlns="">
            <p:pic>
              <p:nvPicPr>
                <p:cNvPr id="61" name="Ink 60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63460" y="1509440"/>
                  <a:ext cx="27576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6" name="Ink 25"/>
                <p14:cNvContentPartPr/>
                <p14:nvPr/>
              </p14:nvContentPartPr>
              <p14:xfrm>
                <a:off x="1451740" y="3343280"/>
                <a:ext cx="556560" cy="852920"/>
              </p14:xfrm>
            </p:contentPart>
          </mc:Choice>
          <mc:Fallback xmlns="">
            <p:pic>
              <p:nvPicPr>
                <p:cNvPr id="69" name="Ink 68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31220" y="3322398"/>
                  <a:ext cx="597960" cy="8946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7" name="Ink 26"/>
                <p14:cNvContentPartPr/>
                <p14:nvPr/>
              </p14:nvContentPartPr>
              <p14:xfrm>
                <a:off x="2136460" y="4512920"/>
                <a:ext cx="211680" cy="438560"/>
              </p14:xfrm>
            </p:contentPart>
          </mc:Choice>
          <mc:Fallback xmlns="">
            <p:pic>
              <p:nvPicPr>
                <p:cNvPr id="86" name="Ink 85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17380" y="4492036"/>
                  <a:ext cx="251640" cy="4803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8" name="Ink 27"/>
                <p14:cNvContentPartPr/>
                <p14:nvPr/>
              </p14:nvContentPartPr>
              <p14:xfrm>
                <a:off x="1300900" y="5322920"/>
                <a:ext cx="3189240" cy="632240"/>
              </p14:xfrm>
            </p:contentPart>
          </mc:Choice>
          <mc:Fallback xmlns="">
            <p:pic>
              <p:nvPicPr>
                <p:cNvPr id="87" name="Ink 86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286140" y="5305638"/>
                  <a:ext cx="3224520" cy="670045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7898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3317" y="716888"/>
            <a:ext cx="7738945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latin typeface="Arial" panose="020B0604020202020204" pitchFamily="34" charset="0"/>
              </a:rPr>
              <a:t>Vector components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48100" y="1518800"/>
            <a:ext cx="4034520" cy="3354480"/>
            <a:chOff x="948100" y="1518800"/>
            <a:chExt cx="4034520" cy="3354480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1828800" y="1600200"/>
              <a:ext cx="0" cy="274320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828800" y="4343400"/>
              <a:ext cx="3124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0" name="Ink 19"/>
                <p14:cNvContentPartPr/>
                <p14:nvPr/>
              </p14:nvContentPartPr>
              <p14:xfrm>
                <a:off x="1872580" y="2502680"/>
                <a:ext cx="2680920" cy="191736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66820" y="2482520"/>
                  <a:ext cx="2701080" cy="19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1" name="Ink 20"/>
                <p14:cNvContentPartPr/>
                <p14:nvPr/>
              </p14:nvContentPartPr>
              <p14:xfrm>
                <a:off x="2825140" y="2815160"/>
                <a:ext cx="266040" cy="38088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12180" y="2796080"/>
                  <a:ext cx="29916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Ink 21"/>
                <p14:cNvContentPartPr/>
                <p14:nvPr/>
              </p14:nvContentPartPr>
              <p14:xfrm>
                <a:off x="2899660" y="3016400"/>
                <a:ext cx="133560" cy="32040"/>
              </p14:xfrm>
            </p:contentPart>
          </mc:Choice>
          <mc:Fallback xmlns="">
            <p:pic>
              <p:nvPicPr>
                <p:cNvPr id="25" name="Ink 24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80580" y="2996600"/>
                  <a:ext cx="1724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3" name="Ink 22"/>
                <p14:cNvContentPartPr/>
                <p14:nvPr/>
              </p14:nvContentPartPr>
              <p14:xfrm>
                <a:off x="2043220" y="2537240"/>
                <a:ext cx="89280" cy="0"/>
              </p14:xfrm>
            </p:contentPart>
          </mc:Choice>
          <mc:Fallback xmlns="">
            <p:pic>
              <p:nvPicPr>
                <p:cNvPr id="49" name="Ink 48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0" y="0"/>
                  <a:ext cx="89280" cy="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" name="Ink 23"/>
                <p14:cNvContentPartPr/>
                <p14:nvPr/>
              </p14:nvContentPartPr>
              <p14:xfrm>
                <a:off x="1276780" y="1518800"/>
                <a:ext cx="258120" cy="461880"/>
              </p14:xfrm>
            </p:contentPart>
          </mc:Choice>
          <mc:Fallback xmlns="">
            <p:pic>
              <p:nvPicPr>
                <p:cNvPr id="61" name="Ink 6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63460" y="1509440"/>
                  <a:ext cx="27576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5" name="Ink 24"/>
                <p14:cNvContentPartPr/>
                <p14:nvPr/>
              </p14:nvContentPartPr>
              <p14:xfrm>
                <a:off x="4053100" y="2559920"/>
                <a:ext cx="418320" cy="231336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40860" y="2551640"/>
                  <a:ext cx="443880" cy="23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6" name="Ink 25"/>
                <p14:cNvContentPartPr/>
                <p14:nvPr/>
              </p14:nvContentPartPr>
              <p14:xfrm>
                <a:off x="948100" y="2368760"/>
                <a:ext cx="3158280" cy="53676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36580" y="2356880"/>
                  <a:ext cx="317772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7" name="Ink 26"/>
                <p14:cNvContentPartPr/>
                <p14:nvPr/>
              </p14:nvContentPartPr>
              <p14:xfrm>
                <a:off x="4764460" y="4547120"/>
                <a:ext cx="218160" cy="226440"/>
              </p14:xfrm>
            </p:contentPart>
          </mc:Choice>
          <mc:Fallback xmlns="">
            <p:pic>
              <p:nvPicPr>
                <p:cNvPr id="17" name="Ink 16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54380" y="4533440"/>
                  <a:ext cx="243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8" name="Ink 27"/>
                <p14:cNvContentPartPr/>
                <p14:nvPr/>
              </p14:nvContentPartPr>
              <p14:xfrm>
                <a:off x="2942500" y="3667640"/>
                <a:ext cx="240480" cy="374400"/>
              </p14:xfrm>
            </p:contentPart>
          </mc:Choice>
          <mc:Fallback xmlns="">
            <p:pic>
              <p:nvPicPr>
                <p:cNvPr id="22" name="Ink 21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28820" y="3652880"/>
                  <a:ext cx="26856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3" name="Ink 42"/>
                <p14:cNvContentPartPr/>
                <p14:nvPr/>
              </p14:nvContentPartPr>
              <p14:xfrm>
                <a:off x="2977060" y="3854480"/>
                <a:ext cx="134640" cy="9000"/>
              </p14:xfrm>
            </p:contentPart>
          </mc:Choice>
          <mc:Fallback xmlns="">
            <p:pic>
              <p:nvPicPr>
                <p:cNvPr id="23" name="Ink 22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64460" y="3842240"/>
                  <a:ext cx="16092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15420" y="2360141"/>
                <a:ext cx="1872885" cy="10448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𝐴𝑐𝑜𝑠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U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𝐴𝑠𝑖𝑛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420" y="2360141"/>
                <a:ext cx="1872885" cy="1044838"/>
              </a:xfrm>
              <a:prstGeom prst="rect">
                <a:avLst/>
              </a:prstGeom>
              <a:blipFill rotWithShape="0">
                <a:blip r:embed="rId26"/>
                <a:stretch>
                  <a:fillRect l="-3257" r="-3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" name="Ink 6"/>
              <p14:cNvContentPartPr/>
              <p14:nvPr/>
            </p14:nvContentPartPr>
            <p14:xfrm>
              <a:off x="5466399" y="3629064"/>
              <a:ext cx="3262320" cy="451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56319" y="3617904"/>
                <a:ext cx="328392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8" name="Ink 37"/>
              <p14:cNvContentPartPr/>
              <p14:nvPr/>
            </p14:nvContentPartPr>
            <p14:xfrm>
              <a:off x="8049399" y="3745704"/>
              <a:ext cx="0" cy="1080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0" y="0"/>
                <a:ext cx="0" cy="1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047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3317" y="716888"/>
            <a:ext cx="7738945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latin typeface="Arial" panose="020B0604020202020204" pitchFamily="34" charset="0"/>
              </a:rPr>
              <a:t>Vector components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3960929" y="1951773"/>
            <a:ext cx="25400" cy="374650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208329" y="4555273"/>
            <a:ext cx="31242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" name="Ink 31"/>
              <p14:cNvContentPartPr/>
              <p14:nvPr/>
            </p14:nvContentPartPr>
            <p14:xfrm>
              <a:off x="2593149" y="3127113"/>
              <a:ext cx="1355400" cy="14086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6229" y="3110193"/>
                <a:ext cx="1384200" cy="14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3" name="Ink 32"/>
              <p14:cNvContentPartPr/>
              <p14:nvPr/>
            </p14:nvContentPartPr>
            <p14:xfrm>
              <a:off x="1699629" y="4397913"/>
              <a:ext cx="2229120" cy="14624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85949" y="4379916"/>
                <a:ext cx="2252880" cy="1494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4" name="Ink 33"/>
              <p14:cNvContentPartPr/>
              <p14:nvPr/>
            </p14:nvContentPartPr>
            <p14:xfrm>
              <a:off x="3642189" y="4094113"/>
              <a:ext cx="876600" cy="4586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28509" y="4075391"/>
                <a:ext cx="911160" cy="4982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5" name="Ink 34"/>
              <p14:cNvContentPartPr/>
              <p14:nvPr/>
            </p14:nvContentPartPr>
            <p14:xfrm>
              <a:off x="4624269" y="3947633"/>
              <a:ext cx="138600" cy="792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12029" y="3928553"/>
                <a:ext cx="1699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6" name="Ink 35"/>
              <p14:cNvContentPartPr/>
              <p14:nvPr/>
            </p14:nvContentPartPr>
            <p14:xfrm>
              <a:off x="4584669" y="3804353"/>
              <a:ext cx="255240" cy="31032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64869" y="3783833"/>
                <a:ext cx="29520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7" name="Ink 36"/>
              <p14:cNvContentPartPr/>
              <p14:nvPr/>
            </p14:nvContentPartPr>
            <p14:xfrm>
              <a:off x="2471469" y="2620593"/>
              <a:ext cx="344540" cy="3607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52388" y="2602953"/>
                <a:ext cx="381622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" name="Ink 37"/>
              <p14:cNvContentPartPr/>
              <p14:nvPr/>
            </p14:nvContentPartPr>
            <p14:xfrm>
              <a:off x="4910469" y="2460393"/>
              <a:ext cx="2355480" cy="114164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99309" y="2447436"/>
                <a:ext cx="2381040" cy="1168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9" name="Ink 38"/>
              <p14:cNvContentPartPr/>
              <p14:nvPr/>
            </p14:nvContentPartPr>
            <p14:xfrm>
              <a:off x="3422229" y="1812073"/>
              <a:ext cx="949240" cy="26870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07470" y="1802713"/>
                <a:ext cx="968318" cy="27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0" name="Ink 39"/>
              <p14:cNvContentPartPr/>
              <p14:nvPr/>
            </p14:nvContentPartPr>
            <p14:xfrm>
              <a:off x="5180129" y="4707673"/>
              <a:ext cx="218160" cy="2264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70049" y="4693993"/>
                <a:ext cx="24300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1" name="Ink 40"/>
              <p14:cNvContentPartPr/>
              <p14:nvPr/>
            </p14:nvContentPartPr>
            <p14:xfrm>
              <a:off x="3346269" y="3674713"/>
              <a:ext cx="577720" cy="14900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325392" y="3653839"/>
                <a:ext cx="615515" cy="190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2" name="Ink 41"/>
              <p14:cNvContentPartPr/>
              <p14:nvPr/>
            </p14:nvContentPartPr>
            <p14:xfrm>
              <a:off x="3357069" y="3719353"/>
              <a:ext cx="153280" cy="13316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37279" y="3701718"/>
                <a:ext cx="193939" cy="171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" name="Ink 1"/>
              <p14:cNvContentPartPr/>
              <p14:nvPr/>
            </p14:nvContentPartPr>
            <p14:xfrm>
              <a:off x="2599827" y="3000793"/>
              <a:ext cx="1239837" cy="2159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80027" y="2982771"/>
                <a:ext cx="1262517" cy="25446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198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3317" y="716888"/>
            <a:ext cx="7738945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latin typeface="Arial" panose="020B0604020202020204" pitchFamily="34" charset="0"/>
              </a:rPr>
              <a:t>Unit vector notation 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1516566" y="2152495"/>
            <a:ext cx="25400" cy="374650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211766" y="3841595"/>
            <a:ext cx="31242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" name="Ink 31"/>
              <p14:cNvContentPartPr/>
              <p14:nvPr/>
            </p14:nvContentPartPr>
            <p14:xfrm>
              <a:off x="1572946" y="3867755"/>
              <a:ext cx="1770480" cy="125352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66826" y="3852995"/>
                <a:ext cx="1756800" cy="12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/>
              <p14:cNvContentPartPr/>
              <p14:nvPr/>
            </p14:nvContentPartPr>
            <p14:xfrm>
              <a:off x="1606426" y="2012795"/>
              <a:ext cx="5999566" cy="26210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4186" y="2003435"/>
                <a:ext cx="6015046" cy="2642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8" name="Ink 37"/>
              <p14:cNvContentPartPr/>
              <p14:nvPr/>
            </p14:nvContentPartPr>
            <p14:xfrm>
              <a:off x="1561066" y="3867515"/>
              <a:ext cx="171886" cy="125520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43049" y="3850597"/>
                <a:ext cx="202516" cy="129083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771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1041</TotalTime>
  <Words>167</Words>
  <Application>Microsoft Office PowerPoint</Application>
  <PresentationFormat>On-screen Show (4:3)</PresentationFormat>
  <Paragraphs>75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Harmonic Motion</dc:title>
  <dc:creator>Agnes</dc:creator>
  <cp:lastModifiedBy>Agnes Vojta</cp:lastModifiedBy>
  <cp:revision>140</cp:revision>
  <dcterms:created xsi:type="dcterms:W3CDTF">2014-04-11T05:21:24Z</dcterms:created>
  <dcterms:modified xsi:type="dcterms:W3CDTF">2018-08-22T21:18:18Z</dcterms:modified>
</cp:coreProperties>
</file>