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tags/tag3.xml" ContentType="application/vnd.openxmlformats-officedocument.presentationml.tags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304" r:id="rId3"/>
    <p:sldId id="305" r:id="rId4"/>
    <p:sldId id="306" r:id="rId5"/>
    <p:sldId id="259" r:id="rId6"/>
    <p:sldId id="257" r:id="rId7"/>
    <p:sldId id="298" r:id="rId8"/>
    <p:sldId id="287" r:id="rId9"/>
    <p:sldId id="303" r:id="rId10"/>
    <p:sldId id="266" r:id="rId11"/>
    <p:sldId id="289" r:id="rId12"/>
    <p:sldId id="302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 autoAdjust="0"/>
    <p:restoredTop sz="94689" autoAdjust="0"/>
  </p:normalViewPr>
  <p:slideViewPr>
    <p:cSldViewPr snapToGrid="0">
      <p:cViewPr varScale="1">
        <p:scale>
          <a:sx n="68" d="100"/>
          <a:sy n="68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6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-383-358 325,'-20'2'153,"20"-2"-16,-10 17-81,10-17-27,0 0-4,0 0 0,24 12-2,-24-12-4,41 14-2,-21-10-3,15 15-4,-6-6-3,9 7 0,0 2 1,3 3-8,-2-1 6,-2-3-7,-6-1 8,-9 2-6,-10-3 8,-10 5-7,-4-4 1,-17 5 2,-15 0-2,-3 5 2,-6 1-4,1 1 2,-3-4-4,3-3 0,5 6-17,-12-17-131,18 3-8,1-9-11,9-5-13,21-3-5</inkml:trace>
  <inkml:trace contextRef="#ctx0" brushRef="#br0" timeOffset="1">453-42 410,'0'0'142,"0"0"-2,23 0-121,-23 0-5,18 14 4,-18-14 1,29 36 4,-19-12-2,15 14 0,-11-3-5,14 11-1,-10-3-6,7 12 1,-2-7-7,1-4 2,0-2-7,-4-9-7,12 5-55,-10-20-90,-4-7-3,-18-11-17,23 0-6</inkml:trace>
  <inkml:trace contextRef="#ctx0" brushRef="#br0" timeOffset="2">329 559 328,'0'0'146,"3"-20"-2,25-16-86,15 13-24,-5-22-1,24 4-10,-5-16-1,14 6-8,-4-9 2,8 3-9,-10 7-20,-13 2-128,1 2-13,-6 11-7,-15 3-17,-5 12 0</inkml:trace>
  <inkml:trace contextRef="#ctx0" brushRef="#br1" timeOffset="3">-2239-1720 261,'0'0'154,"0"-19"-1,0 19-85,0 0-14,0 0-12,0-24-7,0 24-14,0 0-7,0 0-3,0 0 1,0 0 0,8 16 0,-1 3 0,-7 0-2,3 8 2,-3 3-6,2 11 2,-2 0-5,4 7 2,-4 3-4,4 1 3,-1-1-6,1-6 5,0-2-3,1-6 3,-3-9-1,2-7 2,-4-21 0,1 24 2,-1-24-1,0 0-1,0-11 0,0 11 0,0-32-1,0 8-3,4 0 3,-1-4-4,2-6 2,1 2-1,6-4 2,0-2-3,1 1 2,4-2-1,0 2 1,3 0-1,1 2 2,1 4-2,-3 7 2,2 3-3,-5 4 2,0 4-1,-2 7 0,-14 6 0,28-2 0,-28 2-1,29 2-2,-29-2-4,38 19-16,-38-19-123,27 17-18,-27-17-7,29 13-19,-29-13-3</inkml:trace>
  <inkml:trace contextRef="#ctx0" brushRef="#br1" timeOffset="4">-1570-1157 248,'0'0'156,"-1"-6"-16,1 6-81,-5-19-9,5 19-7,-2-29-5,2 29-13,-4-32-3,4 15-4,-8-8-1,6 10-3,-13-9 1,6 6-5,-8 0 0,1 10-4,-3-4-1,0 11-3,-2 1-1,2 0 0,-1 8-1,4 5 1,0 4-1,3 9 3,1-2-2,2 1 5,2 6-4,2 0 5,-1 0-3,3 7 1,1-1 4,2 5-7,-3-2 6,4 2-7,0 2 5,-4-2-6,4 0 4,0-5-4,0-5-1,0-2 2,0-11-1,0-2 1,0-17-1,-1 16 2,1-16-1,0 0 0,0 0 1,-21-14-2,21 14 1,-22-28-2,13 9 2,-3-2-1,0-1 0,2-1-1,-3-1 2,1 0-2,2 5 2,0-2-1,0 5 0,10 16-1,-19-29 2,19 29-2,-18-14 2,18 14-1,0 0 0,-24-6-1,24 6 1,0 0 0,0 0 0,0 0 1,16 6-2,-1 0 2,8-5 0,2 1 0,4 1 0,5-3 0,2 0 0,1 0 0,2 0-1,-6-5-8,10 7-117,-15-2-33,-1 0-17,-15-2-9,-12 2-19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6:09.2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27 2234 100,'-18'5'103,"18"-5"12,0 0-11,0 0 6,-22 6-18,22-6-11,0 0-19,0 0-18,0 0-17,0 0-9,14 0-6,6-7-5,4-7-1,10 1-2,8-6 1,8 2-2,1-7 2,12 1-1,1-9 2,8 4-3,5-9 2,6-4-2,1 0 1,7-3-2,4 2 2,11-7-3,7 1 3,0 2-4,-2 1 2,8 4-2,-4-1 3,1 7 0,1-6-5,-6-1 3,2 6-4,7-5 6,-4-1-6,2 1 5,-1-2-4,4-4 1,-2-2 4,3 0-3,-8-6 4,6-2-5,-2 2 5,2-1-5,-1 1 3,-2 0-4,1 2 4,-1 5-3,-2 0 3,-1 1-4,-2 3-2,2 2 6,-4 1-6,1 0 5,-3 4-5,-1 0 7,-1-2-7,1-1 6,-7 7 0,-4-5-3,2-1 3,-5 6-2,-6 1 1,-4-3-2,-10 9 2,-10 3-1,-6-4 1,-14 7-2,-7 5 2,-4-4-1,-7 3 1,-2 2-1,1 0 1,-1 0-2,0 1 2,4 1-1,-4-2 1,1 4-1,0-2 1,-2-2-1,-1 5 1,-1-4-1,-20 13 0,30-20 0,-30 20 1,23-16-1,-23 16 0,22-13 0,-22 13 0,0 0 0,27-20 0,-27 20 1,0 0-1,0 0 0,9-19 0,-9 19 1,0 0-1,0 0 1,-17-11-1,17 11 0,-28-6 0,7 6 1,0-3-1,-7 3-1,0 0 1,-3 0 0,-5 0-1,-5 0 1,-3 5 0,-4 1 0,1 1 0,-7-5 0,3 3 0,-4 2 0,2-1 0,5-2 1,6 1-2,6-1 1,12 0 0,4 0-1,20-4 1,0 0 0,0 0 1,20 7-2,12-7 1,16 0 0,2 0 1,9 0-1,6 0 0,4-5 0,2 4 0,-9 0 0,-1-3 0,-3 1 1,-3 2-1,-5-3 1,-2-1-1,-4 2 0,-10-2 0,-5 5 0,-7-3 1,-22 3-1,23 0 0,-23 0 1,0 0-1,0 0 1,-15 11 0,15-11 0,-34 24 0,14-10 1,2 8-2,-3 5 3,-1 0-2,0 4 1,2 4-2,-2 4 2,2-3-2,3-3-1,4 4-13,-13-20-82,17 12-67,-10-6-11,5-3-12,14-20-17</inkml:trace>
  <inkml:trace contextRef="#ctx0" brushRef="#br0" timeOffset="1">27 2156 56,'0'0'71,"0"0"0,0 0-6,0 0 5,4-12-6,-4 12 0,0 0-4,18 0-6,-18 0-8,0 0-3,14-35-9,8 27-9,-13-13-7,18 3-6,-5-7-2,6-3-4,-1-1 0,6 2-3,1-6 3,0 4-2,-3-5 2,5 5-2,-3-4 2,3 3-3,-7-10 3,7 11-3,-5-11 3,3 11-1,0-7 2,-4 2 0,4-6-7,2 9 7,-7-8-7,5 6 6,2-4-7,0-1 6,0-3-5,-1 1 3,1-3 4,1 1-3,-1-4 3,5 0-4,-4-2 3,5 1-3,-3-1 1,7 0-3,-3-2 2,8 3-4,-2-2 4,1 1-5,-3 2 6,5-7-2,0 4-5,-8 1 5,7-1-4,-2-1 4,-1-1-4,2-3 5,0 1-5,-1-7 0,4 0 6,4-10-5,1 6 5,4-5-5,2 6 4,1-4-5,0 5 5,4 4-4,-4 1-2,-1 2 4,-1-1-4,-2 1 4,3 0-5,-2-4 4,0 0-3,3-7 3,-4 3 3,2-3-5,1 3 4,2-1-4,0 2 5,1 1-5,-2 2 5,4 6-5,-9 0 4,1 5 1,-4-2-7,-6 5 6,-5 3-6,0 0 6,-7 1-6,1 3 6,-4 1-6,1 2 2,4 0 4,-3 0-3,2 0 2,-3 7-2,-2-2 2,-5 2-1,-2 7 1,-7-1-1,-5 4 1,-16 18-1,19-28 0,-19 28 1,0-14-1,0 14 0,0 0 1,0 0-1,-13-22 0,13 22 0,-16-7 0,16 7 0,-21-7 1,21 7-1,-22-1 0,22 1 0,-29 0 0,29 0 0,-28 0 0,8 6 0,-2 2 0,0 1 0,-11 6 0,3-2 1,-6 9-2,-2-2 2,-2 6-2,3-5 2,-4 2-2,5-2 2,1 0-2,4-4 2,3 2-2,6-6 1,0-6 0,4 4 0,18-11-1,-21 14 1,21-14 0,0 0 0,0 0-1,0 0 1,0 0 0,15 0 0,5-4 0,6-4 0,5-5 1,10 0-2,9-5 2,3-3-2,8-4 2,6 1-2,3-1 2,2-1-2,-3 1 2,-2 4-1,-6 1 0,-12 3-1,-9 6 2,-8 2-1,-15 3 0,-17 6 0,0 0 0,0 0 0,0 10 0,0-10 1,-28 24-1,14-7 0,-1 5 0,3-2 3,0 8-3,0 2 3,-2 3-1,5 5 3,-5-1-3,-5 4 4,5-6-4,0 1 2,-2-3 4,8-2-8,-6 1 6,6-9-14,8 11-32,-11-12-121,7-8-4,4-14-17,0 0-19</inkml:trace>
  <inkml:trace contextRef="#ctx0" brushRef="#br1" timeOffset="2">4472-1865 141,'0'0'85,"0"0"-8,0 0-19,0 0-9,0 0-12,0 18-5,0-18-9,0 0-1,0 0-4,11 20 1,-11-20 0,0 0 2,0 0 0,29 23 4,-29-23 3,0 0-4,18 20 2,-18-20-6,21 25 2,-5-9-7,-16-16 1,28 36-12,-14-18 2,7 5-6,-5-3 4,6 6-4,-1-10 4,5 12-3,-5-7 3,3 4 3,0-1-1,3 3 1,-1 1 0,4 7 2,-3-1-2,10 8-28,6 13-2,-4-8 3,6 4-6,-4-3 3,6 4-3,-47-52 26,43 44-26,11 1-4,-15-7 34,1-7-4,2 1 1,-3-1 3,1-1-2,0 2 1,-3-3-7,-5 1 7,1 0-7,-3-7 8,-9 5-8,1-1 4,-2-4-5,-3-4 5,1 3 1,0-2-1,0 2 1,-2-2-1,-1 1 1,3-2-1,-3-1 1,0 0-1,-15-18 1,27 29-1,-27-29 1,18 26-1,-18-26 0,0 0 0,19 20 1,-19-20-1,0 0 1,0 0-1,0 0 1,0 0 0,0 0-1,0 0 1,0 0 0,0 0-1,-13 0 1,13 0 0,-24-4-1,24 4 0,-31-8 0,13 2 0,-2 4 0,0-5 1,-1 3-1,-3 2 0,-2-5 0,1 1 1,-3-2-2,1 3 2,-7 0-1,8 0 0,-5-1 0,6 1 0,-5-3 0,4 3 0,5 1 0,-3-2 1,1-1-2,5 0 1,18 7 0,-35-10 0,35 10 0,-22-11 0,22 11-1,0 0 1,-22-13-1,22 13 1,0 0 0,0 0 0,0 0 1,-8-18 0,8 18 1,0 0 1,0 0 0,0 0 0,18-2 0,-18 2 1,26 0 0,-26 0-2,37 7 1,-13-1-1,4 1 2,3 6-2,0-2 3,0-1-1,5 6 1,-4-3-1,4 0 1,-5 3-3,4-4 2,-6-3-2,2-4 0,0 1-2,-4 3 1,2 0-1,-4 0 1,2 1 0,-5-4 0,-1 3 0,-1 2 1,-20-11 0,28 16 0,-28-16-1,0 0 1,17 12-1,-17-12 0,0 0 0,0 0 0,0 0 0,0 0-1,0 0 1,0 0-1,0 0 1,0 0-1,0 0 1,12-26-1,-12 4 1,0 0-2,-8-10 2,-2-5-2,1-5 2,-4 3-2,2-3 2,-1-1 2,-1-1-5,4 4 5,1-1-6,2 6 6,1 1-5,4 6 5,1 7-6,0 21 2,0-29 1,0 29 0,0 0 1,0 0 0,0 0-4,0 0-15,0 0-126,0 0-27,0 0-11,0 0-14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6:09.2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1494 248 559,'-14'0'169,"14"0"3,-29 0-141,29 0-9,0 0-4,0 0-5,-11 9-3,11-9-4,0 0-3,0 0-6,4 25-58,-4-25-112,0 0 1,0 0-22,13-14-10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6:09.2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0 571 305,'25'-2'144,"-17"-18"-12,7 0-107,20 4-1,-11-15-11,19 7 4,-2-15-8,14 10 3,-9-20 0,15 15 5,-12-12-2,9 14 1,-14-9 6,0 15-3,-15-2 1,0 14-6,-15-4-2,-14 18-3,0 0-1,19-2-1,-19 2-1,-5 12 0,5-12 0,-19 30 1,7-10 0,0 6 1,-4-5-2,2 8 1,0-1-2,7-2 2,-7 3-5,6-1 2,2 1 3,4 3-7,2-4 5,0 0-6,9-1 7,5-5-8,6-2 8,2 0-8,0-11 2,6-2 1,1-2 0,4-5-1,-2 0 1,5-7-1,-2-14-4,2-6 7,-1-1-7,2-6 6,-1-8-5,-1 1 5,-1-7-5,-3 1 4,-3 4 2,-7 1-2,-5 1 2,-4 6-2,-12 0 3,0 9-2,-8 3 1,-4 4-2,12 19 1,-29-15-3,29 15-10,-34-3-49,26 13-102,8-10-8,-17 35-12,11-20-15</inkml:trace>
  <inkml:trace contextRef="#ctx0" brushRef="#br0" timeOffset="1">1353 529 335,'0'0'159,"20"-29"-11,-7-6-99,4 28-12,-17-24-11,0 31 0,2-37-8,-2 37 1,0-34-6,0 34 3,-16-16 0,16 16-6,-23-12-1,23 12-2,-28 0-1,28 0 0,-36 21-2,36-21 2,-36 37 3,18-13-7,-4 4 7,5 0-7,-3 6 6,1 0-7,1 1 6,-1 6-6,3-6 0,-2 9 2,2-3-3,2 5 3,0-4-4,5 7 4,-3-1-4,4-4 3,-2-5-3,4-3 2,-7-4-2,6-7 3,0-6-2,7-19 1,0 0 0,-18 8-1,18-8 1,-9-20-1,6-2 1,3-1-1,-7-4 1,3 5-2,1-5 2,-2 6-1,-1-1 1,2 3-1,-4 1 1,1 1-2,7 17 2,-17-25-2,17 25 2,-19-17-2,19 17 1,-20-13 0,20 13 0,0 0 0,-22 0 0,22 0 1,0 0 0,0 0 1,0 13 1,0-13 0,30 7 0,-7-5 1,5 2-1,8-3 0,5 2-1,-3 1 0,4-3-2,2-1 0,-3 3 0,-1 0 1,-5-2-1,-5-1 0,-7 0 1,-3 0 0,-20 0 0,24 0 0,-24 0-2,0 0-6,0 0-18,0 0-139,-12-7-9,-6-1-9,18 8-18,-34-20-6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6:09.2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4624-422 152,'0'0'166,"0"0"-7,19 14-48,-19-14-29,0 0-19,0-14-13,0 14-10,0 0-7,3-21-7,-3 0-4,0 21-5,-7-31-2,7 31-4,-22-30-1,22 30-2,-39-24-3,17 19-1,-6 2-1,1 3-1,-5 0 0,4 3-1,0 8 0,1 2-1,2 2 0,4-1 1,2 6-1,2 0 1,4 3-2,6-1 2,1 5-1,6 0 2,0 0-3,9-2 2,8-4-1,3-2 1,2-6 0,5-4 0,-1-7-1,3-2 1,-1-2-1,-4-12 0,0-2 1,0-1-1,-3-6 1,-1 0-1,0-1 1,-5 0-2,4 2 2,-5-1-1,1 2 1,0 2-2,-2 5 2,-13 14-1,21-25 0,-21 25 0,0 0 0,0 0 1,0 0-1,0 0 1,0 0 0,5 12 0,-5-12 0,0 32 2,0-11-3,0-2 2,0 4-1,0 1 1,5-4-1,1 1 1,3-1-1,4-2 0,-13-18 0,33 27 1,-17-13-2,5-9 2,4 4-2,-9-3 1,5-2 0,3-2-1,-4-2 1,1 0-3,-1 0-5,-20 0-31,42-13-129,-42 13-15,32-20-3,-32 20-23,23-26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3:28.6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D621D2-E1FB-4681-869B-E65E3BF0CFEF}" emma:medium="tactile" emma:mode="ink">
          <msink:context xmlns:msink="http://schemas.microsoft.com/ink/2010/main" type="inkDrawing" rotatedBoundingBox="2616,16458 4835,13929 4863,13954 2644,16482" semanticType="callout" shapeName="Other">
            <msink:sourceLink direction="with" ref="{2BF1AE2E-8492-4F0F-883A-B5A2C93EAA77}"/>
            <msink:sourceLink direction="with" ref="{18C2AE8A-43DD-4554-AC53-6B40F58A726F}"/>
          </msink:context>
        </emma:interpretation>
      </emma:emma>
    </inkml:annotationXML>
    <inkml:trace contextRef="#ctx0" brushRef="#br0">5 2531 11 0,'0'-8'5'0,"-4"20"7"15,4-12-7-15,0-8-4 16,0 8 1-16,0 0-1 16,0 0 1-16,0 0-2 15,4-4 1-15,-4 4 0 16,0 0 1-16,0 0-1 16,0 0 0-16,0 0 0 15,4-8 0-15,1 0 0 16,-1 0 0-16,5 0-1 15,0-8 1-15,4 1-2 16,1-5 1-16,3-4 0 0,1-3 0 16,4-5 0-16,5 13 1 15,-1-9-1-15,5 0 0 16,0-3 0-16,0-4 0 16,-4-1 0-16,8-3 1 15,5-5-1-15,5 5 0 16,-1-12 0-16,5 0 1 15,-5-1-1-15,-9-3 1 16,5 0-1-16,0 4 1 0,13 4-1 16,0-8 0-16,1-1 0 15,-1-3 1-15,4-8-1 16,1 0 0-16,8 4 1 16,1 0 1-16,-10-3-3 15,-8-1 0-15,4 8 1 16,5-4 0-16,-1-1 0 15,1 1 0-15,-5-3 0 16,0-1 0-16,1-8 0 16,-1 12 0-16,0 0 1 15,4 4 0-15,-3 4-2 16,-1 3 1-16,-4 1 0 16,-18 16 1-16,0-1-3 15,-5 5 1-15,-4 3 1 16,0 1 0-16,-4-1 0 15,-5 4 1-15,1 5-1 16,-1 3 0-16,-4 0 0 16,0 4 0-16,0 1 0 0,-1 3 1 15,1 0 0-15,-4 0 1 16,-1 0 2-16,1 0 1 16,-5 8-36-16,4-4 0 15,5 0 28-15,0-3 1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3:43.1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644F10-1013-497B-BE35-3C4CF32AC228}" emma:medium="tactile" emma:mode="ink">
          <msink:context xmlns:msink="http://schemas.microsoft.com/ink/2010/main" type="writingRegion" rotatedBoundingBox="4273,11625 6514,11689 6487,12612 4247,12549"/>
        </emma:interpretation>
      </emma:emma>
    </inkml:annotationXML>
    <inkml:traceGroup>
      <inkml:annotationXML>
        <emma:emma xmlns:emma="http://www.w3.org/2003/04/emma" version="1.0">
          <emma:interpretation id="{731796C1-908F-487A-998B-6EA4D51453D7}" emma:medium="tactile" emma:mode="ink">
            <msink:context xmlns:msink="http://schemas.microsoft.com/ink/2010/main" type="paragraph" rotatedBoundingBox="4273,11625 6514,11689 6487,12612 4247,12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627986-3304-434C-AA2B-1D647858305D}" emma:medium="tactile" emma:mode="ink">
              <msink:context xmlns:msink="http://schemas.microsoft.com/ink/2010/main" type="line" rotatedBoundingBox="4273,11625 6514,11689 6487,12612 4247,12549"/>
            </emma:interpretation>
          </emma:emma>
        </inkml:annotationXML>
        <inkml:traceGroup>
          <inkml:annotationXML>
            <emma:emma xmlns:emma="http://www.w3.org/2003/04/emma" version="1.0">
              <emma:interpretation id="{BDF914DF-D9B2-43B7-A9FD-C342AB63EB65}" emma:medium="tactile" emma:mode="ink">
                <msink:context xmlns:msink="http://schemas.microsoft.com/ink/2010/main" type="inkWord" rotatedBoundingBox="4273,11625 6514,11689 6487,12612 4247,12549"/>
              </emma:interpretation>
            </emma:emma>
          </inkml:annotationXML>
          <inkml:trace contextRef="#ctx0" brushRef="#br0">2302-2113 9 0,'4'-12'4'0,"-8"-16"3"0,4 20-4 15,0 1-1-15,-4-1 1 0,-10 8-1 16,1-4 1-16,0 4-3 16,-5 0 1-16,0 0-1 15,0 0 1-15,1-4-1 16,-1 4 0-16,-4 4 1 15,0 4 0-15,4 3-1 16,-4 5 1-16,4 12-1 16,0-5 0-16,1 5-1 15,3-4 1-15,1 3 1 16,0 9 0-16,4 3-1 16,5-4 0-16,4 1 0 15,0-1 1-15,8-3-1 16,1-9 0-16,0-3 2 15,4 0 1-15,1-8-1 16,-1-12 0-16,5-4-1 16,-1-8 0-16,1-8 0 0,0-7 0 15,13-9-1-15,-5 5 1 16,1-1-1-16,0 1 0 16,-1 3 0-16,-4 0 0 15,5 1 0-15,-9 3 0 16,-5 5 0-16,-4 3 0 15,0 0-2-15,-5 4 1 16,-4 12-1-16,0 0 1 16,0 4 0-16,-4 4 0 15,-1 4 1-15,1 4 0 16,-1-1-1-16,5 5 0 0,0 4 1 16,0 7 1-16,0 1-2 15,5 3 1-15,-5-3 1 16,4-1 0-1,10 5 0 1,-1-9 1-16,5-7 1 16,-5-12 0-16,0-4-1 15,0-12 1-15,5-8-5 16,0-8 0-16,0 5-25 16,4-5 0-16</inkml:trace>
          <inkml:trace contextRef="#ctx0" brushRef="#br0" timeOffset="928.51">2949-2184 8 0,'0'-12'4'0,"-22"16"2"16,22-8-5-16,-14 4 0 15,5 0 0-15,1 0-1 16,-6 4 1-16,5-8-1 16,-4 4 1-16,0 4 1 15,0 4 0-15,-1 4 0 16,1 3 1-16,0 5-2 15,-1 8 0-15,1-1-1 16,0 1 0-16,0-5 1 16,4 1 0-16,4 4-1 15,1-5 1-15,4 5 0 0,0-5 0 16,4-3 0-16,1-4 0 16,4-8 0-16,-1-4 1 15,6-8-2-15,-1-8 1 16,0-4 0-16,1 0 1 15,3 1-2-15,1-5 1 16,4-4-1-16,-4-3 1 16,4-5 0-16,5 1 1 15,-10 3-3-15,5 1 0 16,-4-17 1-16,0 9 1 0,0 3-1 16,-1-3 1-16,-3 3-2 15,-1 1 0-15,0-1 1 16,-4 5 0-16,-4 7-1 15,3 4 1-15,-8 8-1 16,5 1 0-16,-5 7 0 0,0 7 0 16,-5 1 0-16,1 4 0 15,-5 4 1-15,5 8 0 16,-1 3-1-16,-4 5 1 16,1-9-2-16,-1 5 1 15,-5 3 1-15,1 5 0 16,0 3 0-16,4 1 0 15,0-5 2-15,5 8 0 16,-1-7-2-16,5-5 0 16,0 1 0-16,0-5 1 0,5-3 0 15,-5 0 1-15,8-5-1 16,-3-3 1-16,-5-4 0 16,0-4 0-16,4-4-1 15,1 0 1-15,-5-12-6 16,-5 0 0-16,5-4-20 15,5-8 0-15</inkml:trace>
          <inkml:trace contextRef="#ctx0" brushRef="#br0" timeOffset="-1296.94">3768-1889 16 0,'-9'8'8'15,"14"-12"3"-15,-5 4-8 0,0 0-3 16,4 0 0-16,-4 4 1 16,9-4 0-16,-9 0-1 15,9 0 1-15,0-4 0 16,0 0 0-16,-9 4-1 15,9-8 0-15,0 0 0 16,4 0 1-16,5 1-1 16,4-1 1-16,4-4 0 15,5 0 0-15,5 0-1 16,-1-3 0-16,1 3 0 16,-1 0 1-16,-4 0-1 15,-4 0 0-15,-5 4 0 16,-4 1 1-16,4-1-2 15,-9 4 0-15,-4 0 0 0,0 4 1 16,-9 0 0-16,0 4 0 16,0 0 0-16,0 0 0 15,-5 0 0-15,5 3 0 16,-4 5 0-16,-1 0 0 16,1 0 0-16,0 0 0 15,-5 7 0-15,0 5 1 16,-4-4-1-1,4 7 1-15,4 5 0 16,-4-1 0-16,5-3-1 0,-1-5 0 16,-3 9 1-16,3-8 0 15,-4-1-1-15,5 1 1 16,-5-4-1-16,5-5 1 16,-1 1 0-16,1-4 0 15,-1-4 0-15,1 0 1 16,-1-4 2-16,5-1 1 15,0 1-4-15,0-4 1 16,0 0-25-16,0-7 1 16,0 7 10-16,0-12 0 0</inkml:trace>
          <inkml:trace contextRef="#ctx0" brushRef="#br0" timeOffset="1881.59">3188-2176 15 0,'0'-4'7'0,"0"4"2"15,0 0-8-15,0 0 0 16,0 0 0-16,4 0 0 16,1-8 1-16,-1 8-1 15,5 0 0-15,0-4 0 16,0 4 0-16,0 0-1 15,4 0 1-15,0 4 1 16,5-4 0-16,-5 0 0 16,5 0 0-16,0-4-6 0,-5 4 1 15,0 0-18-15,1 0 0 16</inkml:trace>
          <inkml:trace contextRef="#ctx0" brushRef="#br0" timeOffset="1444.14">3352-2535 12 0,'0'4'6'0,"0"47"2"0,0-43-7 16,-5 8 2-16,1 4 1 16,0 3-3-16,-5 5 1 15,0 7-1-15,-4 1 0 16,-1-5-1-16,1 1 1 0,0 3-1 16,4 1 1-16,0-1 0 15,0 1 0-15,5-5 0 16,-1-7 1-16,5-5-3 15,0-3 1-15,0 0 1 16,0-4 0-16,5 0 0 16,-1-9 0-16,5 1 0 15,0 0 0-15,4 0 0 16,0-4 0-16,5-4 0 16,0 0 0-16,0 0 0 15,-1-3 1-15,1-1-1 16,-5 4 0-16,1 0-11 15,-1 4 1-15,-4 0-11 16,-5 4 0-16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3:30.6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EC2C81-F99A-40EF-ADF3-1740D1E0E1D9}" emma:medium="tactile" emma:mode="ink">
          <msink:context xmlns:msink="http://schemas.microsoft.com/ink/2010/main" type="writingRegion" rotatedBoundingBox="2148,14362 6420,12258 6950,13333 2677,15437">
            <msink:destinationLink direction="with" ref="{18C2AE8A-43DD-4554-AC53-6B40F58A726F}"/>
          </msink:context>
        </emma:interpretation>
      </emma:emma>
    </inkml:annotationXML>
    <inkml:traceGroup>
      <inkml:annotationXML>
        <emma:emma xmlns:emma="http://www.w3.org/2003/04/emma" version="1.0">
          <emma:interpretation id="{1ACCEF7A-F85B-4D0D-BCA4-5BC8BBE526DF}" emma:medium="tactile" emma:mode="ink">
            <msink:context xmlns:msink="http://schemas.microsoft.com/ink/2010/main" type="paragraph" rotatedBoundingBox="2148,14362 6420,12258 6950,13333 2677,15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A80DC9-AB64-409A-A7EE-6E79E9D6A0E5}" emma:medium="tactile" emma:mode="ink">
              <msink:context xmlns:msink="http://schemas.microsoft.com/ink/2010/main" type="line" rotatedBoundingBox="2148,14362 6421,12258 6950,13333 2677,15437"/>
            </emma:interpretation>
          </emma:emma>
        </inkml:annotationXML>
        <inkml:traceGroup>
          <inkml:annotationXML>
            <emma:emma xmlns:emma="http://www.w3.org/2003/04/emma" version="1.0">
              <emma:interpretation id="{2BF1AE2E-8492-4F0F-883A-B5A2C93EAA77}" emma:medium="tactile" emma:mode="ink">
                <msink:context xmlns:msink="http://schemas.microsoft.com/ink/2010/main" type="inkWord" rotatedBoundingBox="2148,14362 6421,12258 6950,13333 2677,15437">
                  <msink:destinationLink direction="with" ref="{18D621D2-E1FB-4681-869B-E65E3BF0CFEF}"/>
                </msink:context>
              </emma:interpretation>
            </emma:emma>
          </inkml:annotationXML>
          <inkml:trace contextRef="#ctx0" brushRef="#br0">-2 419 14 0,'0'-4'7'0,"18"4"2"0,-14-8-7 15,5-4-1-15,0 0 1 16,4-3-2-16,10-5 1 16,3-4 0-16,5-3 0 15,0-5-1-15,0 5 0 0,5-1 0 16,-5 0 0-16,-5-3 0 16,-4 3 0-16,-4 1-1 15,0 7 1-15,-5 4-1 16,0 1 0-16,-4 3 2 15,-4 4 1-15,-5 8-1 16,0 4 0-16,0 4 0 16,0 4 0-16,0-1-2 15,0 5 1-15,-5 0 0 16,1 4 0-16,-5 7 0 16,5 1 1-16,-1 3-2 15,1 1 0-15,-1-1 1 16,5 1 1-16,0-1-1 15,0 1 1-15,5-5-2 16,4 1 1-16,-5-1 1 16,0-3 0-16,1-4 0 15,4-4 1-15,4-5 0 16,9-7 0-16,0-4 0 0,0-8 0 16,5-3-1-16,0-9 1 15,-1 0 0-15,1-7 0 16,-1-9-2-16,1-3 1 15,-5-4 1-15,-4 3 0 16,-1 1-4-16,-3-1 0 16,-1 5 1-16,-4-1 1 15,-5 1 0-15,-4 7 0 16,0 5-1-16,-4 3 1 16,-1 8 4-1,1 8 1-15,-5 4-20 16,5 4 0-16,-1 4-3 15,-4 0 0-15</inkml:trace>
          <inkml:trace contextRef="#ctx0" brushRef="#br0" timeOffset="625.04">698 620 10 0,'13'-12'5'0,"1"16"2"0,-5-8-4 0,0-8-3 16,4-4 1-16,5 0-2 15,-1 1 1-15,1-1 3 16,4-4 1-16,0 1-7 16,0-5 0-16,1 8 6 15,-10 4 1-15,0 1-2 16,-4-1 1-16,0 4-3 16,-9 8 0-16,0 0 1 15,0 4 1-15,-5 4-2 16,-3 4 0-16,3-1 0 15,-4 5 0-15,0 4 0 16,5 7 0-16,-5-7 0 16,9-4 1-16,0-4-1 15,5-1 0-15,-1 5 1 16,5-4 0-16,4 0 0 16,0-4 1-16,5-4 2 0,0-4 1 15,0 0-4-15,-1 0 1 16,1-12-30-16,4 4 0 15</inkml:trace>
          <inkml:trace contextRef="#ctx0" brushRef="#br0" timeOffset="859.43">982 131 21 0,'0'0'10'0,"-5"4"2"16,5-4-11-16,0 0 1 15,9 4 1-15,-4 4-26 16,-1 0 0-16</inkml:trace>
          <inkml:trace contextRef="#ctx0" brushRef="#br0" timeOffset="-1140.59">1846-18 17 0,'-5'0'8'0,"-4"0"2"0,9 0-9 15,0 0 1-15,0 0 1 16,0 0-3-16,9 0 1 16,0-4 0-16,0 0 0 15,0 0-1-15,0-4 0 16,4 0 0-16,5 4 1 15,-1-4-1-15,1 0 0 16,4 4 0-16,5 1 1 16,-1-1 0-16,5-4 0 0,5-4 0 15,4 4 0-15,4-4-1 16,-4-4 1-16,4 9-1 16,1-5 0-16,-14-4 0 15,0 0 0-15,-5 1 1 16,1-1 0-16,-1 4-1 15,-4 0 0-15,1 0 0 16,-1-7 0-16,-5 11-1 16,-3 0 1-16,-1 0-1 15,-4 0 1-15,0 4 0 16,-9 4 0-16,0 0-1 16,4 0 1-16,-4 4 0 15,0 0 0-15,0 0 0 16,0 4 0-16,0 0-1 15,0 0 1-15,0 0-1 16,0 7 1-16,0-3-1 16,-4 0 1-16,-1 8 1 15,1 3 0-15,-1-7-2 0,-3 0 1 16,-1-1-1-16,0 9 1 16,0 0 0-16,0 3 0 15,0 5-1-15,0-1 0 16,1 1 2-16,-1-5 1 15,4 5-2-15,5-1 0 16,-4-7 1-16,-1-4 0 16,5-5 1-16,-4-3 0 0,4 0-1 15,0-4 1-15,0 0 1 16,0-8 0-16,0 0 1 16,0-4 0-16,0-4-17 15,0 0 1-15,0 8-10 16,-13-4 0-16</inkml:trace>
          <inkml:trace contextRef="#ctx0" brushRef="#br1" timeOffset="10360.75">2776-499 8 0,'-4'0'4'0,"4"4"3"15,0-4-4-15,0 0 4 16,0 0 0-16,0 0-5 15,0 0 1-15,0 4-2 16,0 0 1-16,0 0-1 16,0-4 1-16,0-8-2 15,4 0 1-15,0 0-1 16,5 0 1-16,0-3-1 16,4-5 0-16,5-4 0 15,9-3 0-15,4-9 0 16,13-7 1-16,-4 7-1 0,0-15 0 15,4 4 0-15,0-9 0 16,5-7 0-16,4-4 0 16,5-4 0-16,-1 4 0 15,10-4 0-15,4 1 0 16,0 10 1-16,0 5 1 16,-14-12-3-16,-4 8 1 15,0 0 1-15,-4 4 0 16,-4 0-2-16,-6 7 1 15,1 1 0-15,-9 4 0 0,0-1 0 16,-9 13 0-16,1 3 0 16,-6 4 1-16,1 4-1 15,-5-3 1-15,1 3 0 16,-6 8 0-16,1-4 0 16,0 1 0-16,0 3-4 15,-5 0 1-15,1 0-24 16,-5 8 0-16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3:55.4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8C2AE8A-43DD-4554-AC53-6B40F58A726F}" emma:medium="tactile" emma:mode="ink">
          <msink:context xmlns:msink="http://schemas.microsoft.com/ink/2010/main" type="inkDrawing" rotatedBoundingBox="3281,16364 7031,12285 7275,12508 3524,16587" semanticType="underline" shapeName="Other">
            <msink:sourceLink direction="with" ref="{C1EC2C81-F99A-40EF-ADF3-1740D1E0E1D9}"/>
            <msink:destinationLink direction="with" ref="{18D621D2-E1FB-4681-869B-E65E3BF0CFEF}"/>
          </msink:context>
        </emma:interpretation>
      </emma:emma>
    </inkml:annotationXML>
    <inkml:trace contextRef="#ctx0" brushRef="#br0">-6 4045 13 0,'0'4'6'0,"0"-8"4"0,0 4-7 15,0 0-2-15,0 0 0 16,0 0-1-16,0 0 1 16,9-4 0-16,-1 0 1 15,1-4-3-15,0 0 1 16,4-4 1-16,5-3 0 15,4-5-1-15,0-4 1 16,9-7-1-16,5 3 0 16,-1-3 1-16,18-13 1 15,5-7-3-15,4 0 0 0,-4-8 1 16,-10-8 0-16,1 0-1 16,9-4 1-16,4-4 0 15,0 12 1-15,0-4 0 16,9-4 1-16,8-3-2 15,-3-9 0-15,-5 0 0 16,-14 4 1-16,5-3-1 16,0-5 0-16,5 8-1 15,4 1 1-15,-5-1 0 16,5 0 1-16,4-4-2 16,-4 1 1-16,0 7 0 15,-5 0 1-15,-4-4-1 16,1 16 1-16,-1-8-2 15,4 4 1-15,-4 1 1 16,0 3 0-16,4 0-1 0,5 0 0 16,0-1 0-16,0 5 0 15,-13-4 0-15,-5 0 1 16,0 4-1-16,5 4 1 16,-1-4-1-16,1 12 0 15,-5-4 0-15,0-1 1 16,0 1-1-16,0 4 0 15,1 0 0-15,-6-4 0 16,-3 7 0-16,-1 1 1 16,-4 4-2-16,-9-1 1 15,0 1 0-15,0-1 1 16,0 1-3-16,0 4 1 0,0-1 2 16,-4 13 0-16,-5-5-2 15,0 8 1-15,0-3 0 16,-4 7 0-16,-1-8 0 15,1 5 0-15,0-1 0 16,-5 0 1-16,0 1-2 16,-4 11 0-16,0-4 1 15,-4 4 1-15,-5 8-1 16,0-8 0-16,0 8 0 16,0 0 0-16,-5-4 0 15,1 4 0-15,-1 0 0 16,-4 4 0-16,1-4 0 15,-6 4 0-15,-3-4 0 16,-1 8 1-16,0 0-2 16,0-4 1-16,1 0 0 0,-1 4 0 15,0-1 0-15,5 1 0 16,0 0-1-16,4 0 1 16,0 0 0-16,-4 4 1 15,-1-4-2-15,1 3 1 16,0-3 1-16,-5-4 0 15,5 0-2-15,-1 0 0 16,1 0 1-16,0 0 1 16,0-4-1-16,4 0 0 15,0 0-1-15,0 0 1 16,0 0 1-16,5 0 1 0,-1 4-3 16,1-4 1-16,4 0 1 15,0 0 0-15,0 0-1 16,9 0 0-16,0-4 0 15,4 0 0-15,0 4-1 16,5-8 1-16,0 0 0 16,-5 0 1-16,5-7 0 15,4-1 0-15,4-4-1 16,5 4 1-16,5-3-1 16,-1-1 0-16,1 0 0 15,-1-3 0-15,1 7 0 16,-5-4 0-16,-5 1 0 15,1 7 1-15,-10 4-2 16,1-8 0-16,-5 12 2 16,-4-4 0-16,0 4-2 0,-9 4 1 15,5 0 0-15,-1 0 0 16,-4 4 0-16,0 0 0 16,0 4 0-16,-4 0 0 15,-1 4-1-15,-4 4 0 16,0-1 1-16,1 1 0 15,-6 8-2-15,5 3 1 16,-4-3 1-16,-5 4 0 16,1-5 1-16,-1 1 0 15,0 3 0-15,1 1 0 16,-1-1-1-16,0 1 1 16,5-4-1-16,0-1 1 0,-1 1 1 15,5-8 0-15,1-1 2 16,3-3 0-16,1-4-18 15,-1 0 0-15,10-4-5 16,4-4 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3:56.6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2AFF75-5872-4939-8BD7-C1E04AE78C67}" emma:medium="tactile" emma:mode="ink">
          <msink:context xmlns:msink="http://schemas.microsoft.com/ink/2010/main" type="writingRegion" rotatedBoundingBox="4646,15247 5897,14575 6285,15297 5034,15969"/>
        </emma:interpretation>
      </emma:emma>
    </inkml:annotationXML>
    <inkml:traceGroup>
      <inkml:annotationXML>
        <emma:emma xmlns:emma="http://www.w3.org/2003/04/emma" version="1.0">
          <emma:interpretation id="{B8652B58-7147-4487-A582-B74BA3F52B37}" emma:medium="tactile" emma:mode="ink">
            <msink:context xmlns:msink="http://schemas.microsoft.com/ink/2010/main" type="paragraph" rotatedBoundingBox="4646,15247 5897,14575 6285,15297 5034,15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A6110A-FCFD-4137-8D89-E97AF191D90E}" emma:medium="tactile" emma:mode="ink">
              <msink:context xmlns:msink="http://schemas.microsoft.com/ink/2010/main" type="line" rotatedBoundingBox="4646,15247 5897,14575 6285,15297 5034,15969"/>
            </emma:interpretation>
          </emma:emma>
        </inkml:annotationXML>
        <inkml:traceGroup>
          <inkml:annotationXML>
            <emma:emma xmlns:emma="http://www.w3.org/2003/04/emma" version="1.0">
              <emma:interpretation id="{06E88DE6-B434-447E-896A-9590EE2B9BB3}" emma:medium="tactile" emma:mode="ink">
                <msink:context xmlns:msink="http://schemas.microsoft.com/ink/2010/main" type="inkWord" rotatedBoundingBox="4646,15247 5897,14575 6285,15297 5034,15969"/>
              </emma:interpretation>
            </emma:emma>
          </inkml:annotationXML>
          <inkml:trace contextRef="#ctx0" brushRef="#br0">-1 855 11 0,'0'12'5'0,"8"-16"6"0,-3 0-6 0,4 0-4 15,4-8 0-15,0-4-1 16,9-3 1-16,5-13-2 16,4 1 1-16,5-5 2 15,3-15 0-15,15 0-3 0,3 0 0 0,1-1 2 16,-1 1 0-16,-12-4-2 16,-1 8 1-16,-4 7 0 15,-9 5 0-15,-5 7-1 16,-3 9 1-16,-6 3 0 15,-8 4 0-15,-4 8 1 16,-5 4 1-16,0 4-2 16,-5 4 1-16,1 4-2 15,-1 0 0-15,1 3 2 16,4 5 0-16,-5 0-1 16,1-1 0-16,0 1 1 15,4 4 0-15,0-1-2 0,0 1 1 16,-5 8 0-16,5-5 0 15,0-3 0-15,0-1 0 16,0-3 1-16,5 0 1 16,-1-8-2-16,5-1 1 15,0-11 1-15,4-4 0 16,0-3-1-16,5-13 0 16,0 0-1-16,4-3 0 15,0-1 0-15,0 0 1 16,5-3-1-16,-1-13 1 15,1 5-1-15,0-4 1 0,-5 7-1 16,0-3 0-16,-4-1 1 16,-1 5 0-16,-8-1-1 31,0 5 0-31,-9-1-1 16,0 8 0-16,0 1 1 0,-4-1 1 15,-1 8-1-15,1 4 0 16,-1 4-5-16,1 4 0 0,-1 4-17 15,1 4 1-15</inkml:trace>
          <inkml:trace contextRef="#ctx0" brushRef="#br0" timeOffset="703.13">1310 370 11 0,'-4'-15'5'0,"-1"-9"3"0,10 16-6 0,-5 0 1 16,4 0 0-16,-8 1-2 15,-1-1 0-15,-4 0 1 16,0 0 0-16,1 0-1 16,-6 8 0-16,-4 0-1 15,1 4 0-15,-1 4 0 16,-4 0 0-16,0 4 1 16,4 3 0-16,5 1-1 15,-5 0 1-15,5 4 0 16,-5 3 0-16,5 13-2 15,-1-1 1-15,6-3 0 16,-10 3 1-16,9 0-1 16,-4 1 1-16,4 3-1 15,0 1 0-15,0-5 1 16,-4-7 0-16,4-1-1 16,-4 5 1-16,4-5-1 0,0-3 0 15,0 0 1-15,0-5 0 16,5 1-1-16,-1-4 1 15,1-5 1-15,0 1 0 16,-1-4-1-16,5 0 1 16,0-4-4-16,0-4 1 15,0 0-20-15,-4-4 1 16,4 0 13-16,0 0 0 16</inkml:trace>
          <inkml:trace contextRef="#ctx0" brushRef="#br0" timeOffset="1054.66">778 748 15 0,'0'16'7'0,"5"-24"3"16,-1 8-8-1,5-4 0-15,4 8 0 0,1-4-1 16,3-4 0-16,5 4-1 16,1-4 1-16,3-3 0 15,5-1 0-15,5 4-1 16,-1-4 1-16,5 4-1 15,-13-4 1-15,-1 4 0 16,-4 0 0-16,0 4-1 16,-4-8 1-16,-5 8 1 0,-13 0 1 15,0 8-29-15,-4 0 0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4:32.5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E6333E-4D99-42E8-A9CE-C15D33227A47}" emma:medium="tactile" emma:mode="ink">
          <msink:context xmlns:msink="http://schemas.microsoft.com/ink/2010/main" type="inkDrawing" rotatedBoundingBox="10297,16494 12353,13890 12400,13926 10343,16530" semanticType="callout" shapeName="Other">
            <msink:sourceLink direction="with" ref="{51DE63A3-F329-455C-A792-8D17CB713DCE}"/>
          </msink:context>
        </emma:interpretation>
      </emma:emma>
    </inkml:annotationXML>
    <inkml:trace contextRef="#ctx0" brushRef="#br0">-1 2593 19 0,'0'-8'9'0,"0"16"4"0,0-8-9 15,0 0-1-15,0 0 0 16,0 0 0-16,4-4 1 16,5-8-2-16,0 4 0 15,4-3 1-15,5-9 0 16,4-12-3-16,9-3 0 16,4-5 0-16,5-7 1 15,9-4-1-15,8-8 1 16,6-16-1-16,-6-8 0 15,-4 1 0-15,9-13 0 16,14 5-1-16,-1-13 1 16,5-7 0-16,13-4 0 0,-5-4 0 15,-4 3 1-15,-8 9-1 16,8-4 1-16,-9 7-1 16,1 1 0-16,-1 8 0 15,-4-1 1-15,0 8-1 16,0 5 0-16,-5 15-1 15,-4 8 1-15,-9 4 1 16,-4 3 0-16,-14 9-2 16,-4 4 1-16,-4 3 0 15,-5 13 1-15,-4-1-1 16,0 4 1-16,-5 1-1 16,-4 7 1-16,0-4-1 15,-1 4 0-15,-3 4 0 16,-1-7 1-16,1 11-2 15,-5 4 1-15,4-8-26 16,-4 8 0-16,9 0 15 0,0 4 1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-1 4181 29,'0'-8'138,"0"8"2,8 0-47,-8-17-8,0 17-1,6-24-19,11 24-12,-17-17-10,12 16-10,-10-18-4,16 11-9,-8-12-1,12 3-6,-1-15 0,10 2-5,-1-11 1,7-2-3,1-9 2,10 2-5,-4-3 3,7-3-3,0-7-2,6 0 4,-2-5-4,8-3 2,-2-4-2,4-6 1,-2-1-1,4-4 1,5 2 5,1 1-7,2-10 3,3 6 1,3 0-1,0-5 1,4-2-1,2 0 0,-2-5-2,0 0 0,1 3 5,0 0-4,3 3-3,-2 1 1,0 8-1,-4 1 2,3-3-2,-5 4 2,-1-3-2,-7 5-2,0 2 7,0-2-7,0 2 2,-3 1 1,1 6-3,2 0 4,-4 3-4,-1 0 4,-1 2-4,-5 2 4,-2 2 2,-5 2-5,-5 2 5,-4 4-4,-3 4 3,-9 1-3,1 11 3,-6 2-3,-4 4 2,-5 7-1,-3 7 1,-3-1-1,-14 19 0,19-22-1,-19 22 2,0 0-1,6-16 1,-6 16-1,0 0 0,0 0 1,-14 0-2,14 0 2,-26 13-1,10-4 0,-1 1-1,-2 3 2,-3 2-1,-1-1 0,-1 0 0,-2-2 1,-3 6-2,0-1 1,-3-3 0,-3 5 0,1 0 0,-8 0 0,1 4 0,-3-3 1,0 3-1,-3-3 1,9-2-1,-4 0 0,10-6 0,2-2 1,1-2-1,11-7 0,3-1-1,15 0 2,-22-5-1,22 5 0,0 0 0,-12-24 0,12 24 1,0-17-2,0 17 2,18-19-2,-2 10 2,5-3-2,4-1 2,8 1-2,4-5 1,6 4 0,2-6 0,8 0 0,2-1 1,6-3-2,-3 4 2,0-5-2,-1 4 2,-2-1-2,-2 1 2,-3 6-2,-6-4 0,-4 5 0,-5 1 1,-5 0 0,-1 5 0,-10-4 0,-3 7 0,-16 4 1,16-6 0,-16 6 2,0 0-2,0 0 1,-6 15-1,6-15 1,-20 24-1,9-5 2,1-1-2,2 3 1,0 8-1,3 3 1,-2 6-2,6 5 4,-5 5-4,6-3 3,-6 4-3,6 0 3,-1-6-4,1 0 5,0-11-4,0-6 2,0-8 0,0-18 0,0 20 0,0-20-1,0 0-8,0 0-146,-9-3-14,9 3-15,-26-25-14,9 6-14</inkml:trace>
  <inkml:trace contextRef="#ctx0" brushRef="#br0" timeOffset="1">-13 4304 190,'0'0'143,"0"0"-34,0 0-27,0 0-18,0 0-16,0 0-16,12-12-12,-12 12-11,33-12 2,-9-1-7,11 6 5,4-9-5,14 2 7,2-10-4,13 3 5,-2-7 2,15 3-3,0-8 2,11 1-6,-2-5 2,10-3-5,7-3 1,3 0-5,6-3 4,3-3-5,7-2 5,0 2-4,12 0 4,3-1 0,-7 1-4,7-1 5,-3 2-4,7-2 4,3 0-4,5 1 4,-2-7-4,3 3-1,3-5 4,3-3-5,7 3 5,3-5-6,1-1 5,-2 0-6,-2 3-1,4 0 5,-2 4-4,-4 3 4,-8 3-5,-4-1 6,-5 5-5,-1-2 5,-1 5 1,-5-2-4,-8-2 5,-4 3-4,-6-1 4,-3 3-5,-8 3 5,-6 2-4,-5 2 2,-7 5-2,-8 5 2,-5 2-2,-9 0 2,-2 5-2,-13 3 1,-3 1-1,-12 2 2,-5 4-2,-6 0 1,-5-1 0,-4 2 0,-7 2-1,-15 6 0,16-8 0,-16 8 1,0 0-1,0 0 0,-11-11 0,11 11 0,-25-6 0,8 6 0,1 0 0,-5-6 0,1 5 0,-4 1 0,1-1 0,-7-3 1,2 4-2,-3-7 1,-2 6 0,0-4 0,-5-1 0,0 1 0,1 4 0,-4-5 0,2 5 0,0 1 0,1 0 0,3 0 0,5 0-1,3 1 1,5 5 0,3-5-1,19-1 1,-20 8 0,20-8-1,0 0 2,0 0-1,16 9 0,8-9 0,10 0 1,6 0-1,9 0 1,10-1 0,4-4-1,8 2 1,-1 0-1,1 3 1,-2-1-1,-4 1 1,-10-4-1,-9 4 1,-5 0-1,-10 0 0,-11 0 0,-20 0 0,19 5 0,-19-5 0,0 0 1,-2 19-1,2-19 0,-21 14 1,5-4 0,-2 3 0,0-1-1,-1 2 3,-1 1-2,3-1 1,-3 1-1,2 1 2,0 2-2,6 1 2,1-1-9,11-18-29,-17 37-117,9-17-5,1-2-14,2 1-14,5-19-5</inkml:trace>
  <inkml:trace contextRef="#ctx0" brushRef="#br1" timeOffset="2">3857-19 77,'0'0'103,"-14"-15"-12,14 15 1,0 0-8,-19-12-11,19 12-6,0 0-4,0 10-15,0-10-12,0 0-3,0 0-4,0 0-3,0 0-4,0 0-2,0 0-3,0 21-1,0-21-1,0 0 0,9 16-4,-9-16-1,12 17-3,-12-17 0,0 0-3,24 20 1,-24-20-1,23 12 1,-23-12-2,24 13 2,-24-13-2,31 17 0,-31-17 0,30 16 1,-17-7-2,5 3 2,-4-5-2,4 5 1,-1-3-1,-2 1 0,3 2 0,0 0 0,4 1-1,-4 6 1,3-1-2,2-2 0,-3 4 0,4-7 0,-2 7 0,3-3 0,0-4 0,-1 0 0,1 4 0,-1-3 0,0-2 0,1 5 0,-2-1 0,-2 0 0,2-3 0,2 1 0,-1 2 0,3-1 0,2 2 0,3-1 0,2-1 0,4 2 0,-1-2 0,4 8 0,-3-9 0,-1 9 0,2-4 0,1 0 0,-3 4 0,0-4 0,1 2 0,-2-2 0,4 3 0,-1-2 0,-6-4 0,7 4 0,-7-5 0,2 3 0,-1-2 0,0-2 0,1 3 0,-2-2 0,1 2 0,3 1 0,0 3 0,4 4 0,-3-7 0,1 7 0,3-3 0,-5-1 0,3 4 0,-5-3 0,0-3 0,-4 1 0,3 0 0,-7-5 0,1 0 0,-2-1 0,-3-2 0,-1 0 0,-1-6 0,1 6 0,-1-6 0,-1 4 0,-1-1 0,2 1 0,0 1 0,2-1 0,-2 2 0,2 0 0,-4-2 0,1-1 0,2 3 0,-3-5 0,-1 3 0,2-2 0,-2-1 0,1 4 0,-1-4 0,6 5 0,1 0 0,0 6 0,3-5 0,-2 0 0,3 1 0,-2 2 0,3-4 0,-5 0 0,3-4 0,-3 4 0,1-1 0,3-3 0,-3 4 0,1 0 0,-1 0 0,-2-4 0,-5 4 0,0-1 0,-3-4 0,-16-7 0,21 12 0,-21-12 0,0 0 0,17 7 0,-17-7 0,0 0 0,0 0 0,0 0 0,0 0 0,0 0 0,0 0 0,-17 0 0,17 0 0,-25 0 0,9 0 0,0 0 0,-2 0 0,-2 5 0,-1-4 0,1 5 0,-2-4 0,-2 1 0,-1-2 0,-1-1 0,-5 0 0,-3 0 0,3 0 0,0 0 0,1 0 0,3 0 0,-1 0 0,3 0 0,1 0 0,-1 4 0,-1-4 0,1 0 0,1 0 0,-1-4 0,2 0 0,2 2 0,1-4 0,5 5 0,-3-1 0,5 2 0,-5 0 0,18 0 0,-30 0 0,17 0 0,-4-3 0,17 3 0,-25-1 0,25 1 0,-21-6 0,21 6 0,0 0 0,-16-6 0,16 6 0,0 0 0,0 0 0,0 0 0,0 0 0,0 0 0,0 0 0,0 0 0,0 0 0,16 0 0,-16 0 0,29 0 0,-11 0 0,3 1 0,1 3 0,4-3 0,1 1 0,-1 3 0,3-2 0,3 0 0,3 3 0,0 0 0,3 0 0,1-1 0,0-4 0,0 2 0,-3-3 0,-3 0 0,2 0 0,-9-3 0,4 2 0,-5-4 0,-1 5 0,-1-2 0,-3 2 0,1 0 0,-2 0 0,-4 2 0,3 4 0,-18-6 0,28 11 0,-28-11 0,25 8 0,-25-8 0,19 6 0,-19-6 0,14 6 0,-14-6 0,0 0 0,0 0 0,18 0 0,-18 0 0,0 0 0,0 0 0,0 0 0,0 0 0,0 0 0,0 0 0,0 0 0,0 0 0,10-11 0,-10 11 0,0 0 0,-4-25 0,-4 12 0,-8-7 0,-2-5 0,-3-4 0,-5-3 0,-1-5 0,0 4 0,-3-4 0,2 3 0,3 1 0,0-2 0,2 7 0,2-3 0,-1 3 0,4 4 0,3 2 0,-1 3 0,8 3 0,8 16 0,-15-22 0,15 22 0,0 0 0,0 0 0,0 0 0,0 0 0,0 0 0,0 0-30,-8-15-136,8 15-8,0 0-12,0 0-17,-25 0-10</inkml:trace>
  <inkml:trace contextRef="#ctx0" brushRef="#br2" timeOffset="3">3868 273 87,'0'0'86,"0"0"-1,0 0-4,0 0-3,13-7-5,-13 7-5,0 0-11,-1-19-9,1 19-11,0 0-7,0 0-9,-16-6-3,16 6-6,0 0 1,0 0-2,-19-4 0,19 4 0,0 0-1,0 0 1,0 0 0,0 0-1,0 0 0,0 0-2,0 0-1,0 0-1,0 0-1,0 12 0,0-12-1,0 0 1,10 16-2,-10-16 1,14 9 0,-14-9 1,23 16-1,-23-16 0,24 14 0,-11-7-1,-13-7 0,26 17-1,-26-17 0,27 13-1,-27-13-1,28 19 1,-28-19-1,29 17 1,-29-17-1,24 18 1,-24-18-1,20 14 1,-20-14-1,22 14 1,-22-14-1,25 19 1,-25-19-1,27 22 1,-11-14-1,3 4 0,-6 0 0,4-1 0,-3-2 0,2 3 1,-2-1-2,-14-11 2,29 19-2,-29-19 2,31 17-2,-17-5 2,3-4-1,-4 3 0,4-4 0,1 5 1,-1-1-2,-2-3 2,2-2-1,-2 5 0,1-3 0,-2 0 1,-14-8-2,28 10 2,-28-10-1,31 12 0,-12-5-1,-4 1 2,2-1-2,1 2 2,4 0-2,-6 0 2,1-2-2,1-1 1,-5 6 0,4-4 0,-2-1 0,1 0 0,1 5 5,-3-6-8,6 3 8,-5-2-8,0 5 9,-15-12-9,28 14 9,-13-4-10,-15-10 4,31 16 0,-14-5 0,3 0 1,1 1-2,0-3 1,2 3 0,1 0 0,-5-1 0,-1-3 1,0 2-1,-1-4 0,-17-6 0,26 12 1,-26-12-2,30 16 2,-15-7-2,2 3 2,1 0-2,0 2 1,0-2-1,0 0 2,-3-2-2,1 2 1,-2-6 0,2 6 0,1-3 0,-1 1 0,7 3 0,-3-1 0,3 0-1,-1 0 2,0 0-1,-4 0 0,-1-5 0,-17-7 0,28 12 0,-28-12 1,22 12-1,-22-12 0,20 12-1,-20-12 2,23 20-2,-23-20 2,23 12-2,-23-12 2,0 0-2,18 7 1,-18-7 0,0 0 0,0 0 0,0 0 1,0 0-2,0 0 1,0 0 0,15 0 1,-15 0-2,0 0 2,0 0-1,0 0-1,0 0 2,0 0-1,0 0 0,0 0-1,0 0 1,0 0 0,-7-13 0,7 13 0,-12-14 1,12 14-2,-12-20 2,12 20-1,-12-24 0,12 24 0,-13-28 0,6 12 0,0 1 1,-2-4-2,0 6 2,-3-5-1,-4 3 1,1-4-1,-3 4 1,1 2-2,-1-6 2,0 7-1,4 0 1,14 12-1,-24-22 1,24 22-2,-19-19 2,19 19-2,0 0 2,-20-22-2,20 22 1,0 0-1,0 0 1,-17-7-1,17 7 1,0 0-1,0 0 1,0 0 0,0 0 0,0 12 0,0-12 0,0 0 0,13 18 0,-13-18 1,14 19-2,-14-19 2,16 21-2,-16-21 2,21 31-1,-5-10 0,2 1-1,1 2 1,4 1-1,-2 3 3,4 0-4,-1 3 3,0-3-2,1-3 2,-5 0-2,1-4 2,-4-1-2,-2-3 1,-15-17 0,24 24 0,-24-24 0,0 0-1,14 11 2,-14-11-1,0 0 0,0 0 0,0 0 0,0 0 0,0 0 0,-10-3 0,10 3 0,0 0 0,-16-1 0,16 1 0,-15-7 0,15 7 0,-23-5 1,23 5-2,-23-7 2,23 7-1,-24-5 0,9 5 0,-4 0 0,2 0 0,-5 0 0,-1 0 0,-3 5 0,-2-5 0,-5 1 1,0 2 0,-4-3 1,0 0-1,1 0 2,-3-3 1,1-3-1,6 5 1,3-5-1,8 1 0,3 4 0,18 1 0,-19-6-1,19 6-1,0 0 0,0 0-1,7 3-10,-7-3-128,0 0-30,18-3-13,0 3-15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4:34.0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CFB6BA-5D13-43D1-A032-998DF307BC6B}" emma:medium="tactile" emma:mode="ink">
          <msink:context xmlns:msink="http://schemas.microsoft.com/ink/2010/main" type="writingRegion" rotatedBoundingBox="10080,13521 14012,13968 13666,17008 9734,16560"/>
        </emma:interpretation>
      </emma:emma>
    </inkml:annotationXML>
    <inkml:traceGroup>
      <inkml:annotationXML>
        <emma:emma xmlns:emma="http://www.w3.org/2003/04/emma" version="1.0">
          <emma:interpretation id="{C9DADDC5-D016-4922-B8E0-5BD32E45978F}" emma:medium="tactile" emma:mode="ink">
            <msink:context xmlns:msink="http://schemas.microsoft.com/ink/2010/main" type="paragraph" rotatedBoundingBox="10080,13521 14012,13968 13846,15420 9915,14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6BC8C1-F02A-47A2-825B-78173410B495}" emma:medium="tactile" emma:mode="ink">
              <msink:context xmlns:msink="http://schemas.microsoft.com/ink/2010/main" type="inkBullet" rotatedBoundingBox="10015,14096 10786,14184 10722,14743 9951,14655"/>
            </emma:interpretation>
          </emma:emma>
        </inkml:annotationXML>
        <inkml:trace contextRef="#ctx0" brushRef="#br0">0 496 10 0,'9'4'5'0,"-5"-16"8"15,-4 12-6-15,9-8-5 16,0-3 0-16,9-1-2 15,-1-4 1-15,5-8 0 16,5-3 0-16,4-12-2 16,0-1 1-16,0-3 1 0,4-1 0 15,1-3-2-15,4 0 1 16,-5 8 0-16,1 7 0 16,-10 12-1-16,-4 1 0 15,-4 7 2-15,-5 4 1 16,-4 12 0-16,-9 4 0 15,-4 8 0-15,-1 7 0 16,-3 1 0-16,-1 7 0 16,0 9 0-16,4 7 1 15,1-4-2-15,4 1 0 16,0-5 1-16,0 0 0 0,4 1-2 16,5-9 0-16,5-7 1 15,3-4 1-15,5-9-2 16,5-11 1-16,0-11-1 15,8-9 1-15,5-8-1 16,-5-7 1-16,1-12 0 16,-5-1 0-16,0 1-2 15,-5 0 1-15,-8 0 0 16,0 7 0-16,-14 9 0 16,-4 7 0-16,-4 4 0 15,-5 9 1-15,-4 7-1 16,-1 8 0-16,1 3-8 15,0 5 0-15,4 4-20 16,13 4 0-16</inkml:trace>
      </inkml:traceGroup>
      <inkml:traceGroup>
        <inkml:annotationXML>
          <emma:emma xmlns:emma="http://www.w3.org/2003/04/emma" version="1.0">
            <emma:interpretation id="{C3E8697A-F55F-4B14-89D6-E48171254093}" emma:medium="tactile" emma:mode="ink">
              <msink:context xmlns:msink="http://schemas.microsoft.com/ink/2010/main" type="line" rotatedBoundingBox="10967,13622 14012,13968 13846,15420 10802,15074">
                <msink:destinationLink direction="with" ref="{890F05C2-1FC7-4D74-B31C-FCFC8D0CF6C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1DE63A3-F329-455C-A792-8D17CB713DCE}" emma:medium="tactile" emma:mode="ink">
                <msink:context xmlns:msink="http://schemas.microsoft.com/ink/2010/main" type="inkWord" rotatedBoundingBox="11887,13726 14012,13968 13846,15420 11722,15178">
                  <msink:destinationLink direction="with" ref="{67E6333E-4D99-42E8-A9CE-C15D33227A47}"/>
                </msink:context>
              </emma:interpretation>
            </emma:emma>
          </inkml:annotationXML>
          <inkml:trace contextRef="#ctx0" brushRef="#br0" timeOffset="-921.84">1905-87 20 0,'-9'8'10'0,"9"4"4"16,0-12-9-16,0 0-2 16,0 0 0-16,4 0 0 15,5 4 0-15,5-4 0 16,-1 4 0-16,5-8-2 16,-1 0 1-16,5-8-3 15,9-3 1-15,9-1 1 16,5-4 0-16,3 0-2 15,1-3 1-15,-9-1 1 16,0 1 0-16,0-9-2 0,0 4 1 16,-5 5 0-16,0 3 0 15,-4 4-1-15,-4 5 1 16,-5 3 1-16,-4 4 1 16,-5 8-2-16,-4 4 1 15,-5 3-1-15,-4 5 1 16,0 4 0-16,-4-1 0 15,-5 5 0-15,0 0 0 16,-4 11 0-16,0-7 0 16,-1-1 0-16,-3 5 0 15,-1-1-1-15,0 5 0 0,5-1 0 16,0-3 1-16,4-1-9 16,4-7 0-16,-3-1-25 15,12 1 0-15</inkml:trace>
          <inkml:trace contextRef="#ctx0" brushRef="#br1" timeOffset="4616.26">2629-268 8 0,'0'-12'4'0,"0"-4"5"16,0 16-4-16,0 0-1 15,0 0 1-15,0-4-2 16,-5-4 0-16,5 8 0 15,-4-8 1-15,4 8-3 16,0 0 1-16,0 0 0 16,0-4 0-16,0-1 0 15,0 10 0-15,0-1-1 0,0 0 0 16,0 0 1-16,0 4 1 16,4 0-3-16,1 0 1 15,0 0-1-15,-1 4 1 16,5 0 0-16,0 0 1 15,0 0-2-15,0 4 0 16,0 1 1-16,1-5 1 16,3 4-3-16,1 0 1 15,-1 0 1-15,5 4 0 16,1-4-1-16,-1 0 0 0,4 1 1 16,-3 7 0-16,-1-8-1 15,0-4 1-15,5 0-1 16,4 0 0-16,-5 0 1 15,1 4 0-15,0 0-2 16,-5 1 1-16,0-1 0 16,-4 0 1-16,4 0 0 15,0 0 0-15,0 0-1 16,0 4 1-16,5 1-1 16,0-1 0-16,-1-4 0 15,1-4 0-15,0 12 0 0,-1-4 0 16,1 4 0-16,0-3 0 15,4-1 1-15,-4 0 0 16,-1 0-1-16,1-4 0 16,9 4 0-16,-1-3 0 15,10-1 0-15,-9 0 0 16,0 0 0-16,-5 0 0 16,5 0 0-16,-10-4 1 15,1 4-1-15,0-4 0 0,-1 5 0 16,-3-5 0-16,-6-4 0 15,1 0 1-15,-1 0-2 16,-4 0 0-16,5 0 1 16,-5 4 1-16,0-4-2 15,0 0 1-15,0-4 0 16,0 0 0-16,-9-4 0 16,5 0 0-16,0 4 0 15,-5-4 1-15,4 0-2 16,1 4 1-16,-1 0 1 15,-4-4 1-15,0 0-2 16,0 0 1-16,0 0-1 16,0 0 0-16,0 0 0 15,0 0 0-15,0-8 0 16,0 8 1-16,0-8-1 16,0 0 0-16,0 0 0 0,-4-4 0 15,-1 0 0-15,1 0 0 16,-1 0 0-16,0 0 1 15,1-4-1-15,-1-5 0 16,-4 1 0-16,0 0 0 16,5 4 0-16,-1-4 0 15,1 4 0-15,4-5 0 16,-5 5-1-16,1-4 1 16,4 0 0-16,0 0 0 15,0 8 0-15,0-4 0 0,0 4 0 16,0 4 1-16,0-1-2 15,0 1 1-15,0 0 0 16,0 4 0-16,0 0-1 16,0 0 0-16,0 4 1 15,0-4 0-15,0 4-1 16,0 0 1-16,0 0 1 16,0 4 1-16,-5 0-1 15,5 4 0 1,0 0 0-16,0 0 0 15,0 5-1-15,5-1 0 16,-1 4 0-16,1 0 1 0,4 0-2 16,-5 4 1-16,5 0 1 15,0 0 0-15,0 1-1 16,1 3 1-16,-1-4-1 16,0 0 0-16,0 0 0 15,0 0 0-15,0 1 0 16,0-1 1-16,0 0-2 15,0 4 1-15,-4-8 0 16,4 4 0-16,-5-7 0 16,1-1 1-16,-1-4-1 15,1 0 1-15,-1 0-1 16,1-4 0-16,-1 0 0 16,-4 0 1-16,0 0-1 15,0 0 0-15,-4 0 2 16,-1 0 0-16,1 0-3 0,-1-4 1 15,1 0 0-15,-5 0 1 16,0 0-1-16,-5 0 0 16,0 0 0-16,1 0 0 31,-5 4 1-31,0-4 0 16,-1 4-1-16,6-4 1 15,-5 0-1-15,4 4 1 16,0 0-6-16,1 0 0 15,-1-4-21-15,5 0 1 16,9 4 3-16,0 0 0 0</inkml:trace>
          <inkml:trace contextRef="#ctx0" brushRef="#br0" timeOffset="10301.06">3182 849 9 0,'-13'-4'4'0,"22"0"4"0,-9 4-5 16,0 0 4-16,0 0 1 15,9 0-5-15,0 4 1 0,0 0-2 16,5 0 0-16,-1 0-2 16,1 0 1-16,4 4 1 15,5-4 0-15,4 4-2 16,5-4 1-16,-1 0-1 15,10 0 1-15,5 0-1 16,-1 0 0-16,-4 0 0 16,0 0 1-16,-5 0-1 15,-4 0 1-15,-10 0-1 16,-4 0 0-16,1 4 2 16,-6 0 0-16,-8 1 0 15,-5-1 0-15,-5 4-1 16,-4 4 0-16,-4 0-2 15,-1 8 1-15,0 0 0 16,-4 1 1-16,0-1 0 16,0 0 0-16,0 4-1 15,-5-4 0-15,5-4-35 16,-5 9 1-16</inkml:trace>
          <inkml:trace contextRef="#ctx0" brushRef="#br0" timeOffset="421.86">895 650 13 0,'-14'0'6'0,"19"4"5"0,-5-4-7 0,9-4-2 16,0-8 1-16,8-4-2 15,-3-3 0-15,3-5-1 16,1-4 0-16,-5-3 0 15,1-1 0-15,-1 9 1 16,0-5 1-16,-4 8-2 16,0 5 1-16,0 3 3 15,-5 4 0-15,-4 8-2 16,0 4 0-16,0 4 1 16,0 4 0-16,0 3-1 15,0 5 0-15,0 0-1 16,0-4 0-16,0 3-1 15,0 1 0-15,0 0 2 16,5-5 0-16,-1-3-2 16,1-8 0-16,3-4-4 15,1 0 1-15,-4-8-30 0,4 8 1 16</inkml:trace>
          <inkml:trace contextRef="#ctx0" brushRef="#br0" timeOffset="609.41">1099 146 25 0,'-14'4'12'0,"5"-8"6"0,9 4-14 0,0-4-4 16,0 4 1-16,0 0-4 15,0 0 1-15,14 4-25 16,3-4 1-16</inkml:trace>
        </inkml:traceGroup>
      </inkml:traceGroup>
    </inkml:traceGroup>
    <inkml:traceGroup>
      <inkml:annotationXML>
        <emma:emma xmlns:emma="http://www.w3.org/2003/04/emma" version="1.0">
          <emma:interpretation id="{A646894F-800E-46A7-B089-C037528470B4}" emma:medium="tactile" emma:mode="ink">
            <msink:context xmlns:msink="http://schemas.microsoft.com/ink/2010/main" type="paragraph" rotatedBoundingBox="10477,16053 12975,15960 13009,16885 10511,16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7E1291-C472-4EDD-B089-E25888B2C8CF}" emma:medium="tactile" emma:mode="ink">
              <msink:context xmlns:msink="http://schemas.microsoft.com/ink/2010/main" type="inkBullet" rotatedBoundingBox="10488,16359 10898,16343 10904,16514 10495,16530"/>
            </emma:interpretation>
          </emma:emma>
        </inkml:annotationXML>
        <inkml:trace contextRef="#ctx0" brushRef="#br0" timeOffset="12707.33">946 2195 8 0,'0'-8'4'0,"0"16"3"15,0-8-5-15,-9 4 0 16,0 0 0-16,-4 4-1 0,-1 1 0 15,-9 3 1-15,-9 0 0 16,-4 0-2-16,4 4 1 16,1 0-2-16,-1 0 1 15,0 0 0-15,0-4 1 16,1 1-1-16,3-1 0 16,1-4-16-16,5 0 1 15</inkml:trace>
      </inkml:traceGroup>
      <inkml:traceGroup>
        <inkml:annotationXML>
          <emma:emma xmlns:emma="http://www.w3.org/2003/04/emma" version="1.0">
            <emma:interpretation id="{69B0287D-394A-4C2A-BF88-B1DBE09B37B6}" emma:medium="tactile" emma:mode="ink">
              <msink:context xmlns:msink="http://schemas.microsoft.com/ink/2010/main" type="line" rotatedBoundingBox="11782,16004 12975,15960 13009,16885 11817,16929"/>
            </emma:interpretation>
          </emma:emma>
        </inkml:annotationXML>
        <inkml:traceGroup>
          <inkml:annotationXML>
            <emma:emma xmlns:emma="http://www.w3.org/2003/04/emma" version="1.0">
              <emma:interpretation id="{74783AB1-1BA5-4EC1-88F6-CBC002325A3C}" emma:medium="tactile" emma:mode="ink">
                <msink:context xmlns:msink="http://schemas.microsoft.com/ink/2010/main" type="inkWord" rotatedBoundingBox="11782,16004 12975,15960 13009,16885 11817,16929"/>
              </emma:interpretation>
            </emma:emma>
          </inkml:annotationXML>
          <inkml:trace contextRef="#ctx0" brushRef="#br0" timeOffset="11097.99">1853 2332 11 0,'-4'0'5'0,"13"-12"9"16,-5 4-6-16,6 0-5 15,-1-4 1-15,4 0-4 16,5-4 1-16,5 0-1 0,4 0 1 16,10-5 0-16,3-7 0 15,6-4-2-15,-5 4 0 16,4-4 2-16,-9-1 0 15,-4 9-1-15,-5 4 0 16,-4 4 1-16,-5 4 0 16,-4 4 1-16,-5 4 0 15,-5 4 0-15,-4 12 1 16,-9 16 2 0,0 0 1-16,5 0-6 15,-1-3 0-15,0 3 1 16,5 4 0-16,5 4-1 15,4-7 1-15,0 3 0 16,0-8 0-16,0 0 0 16,0-4 1-16,0-8-2 15,5-4 1-15,4-8 0 16,5-12 0-16,0-8 0 16,4-4 0-16,4 0-2 15,1-8 1-15,0-9 0 16,-5-7 0-16,-4 4 0 15,-10-1 1-15,1-3-1 16,-5 7 0-16,-9 5 0 16,-4 4 1-16,-1 4-2 15,-4 8 1-15,-5 7-1 16,1 5 1-16,4 4-3 16,-5 4 1-16,5 8-28 15,0-4 1-15,4 17 21 0,5-5 0 16</inkml:trace>
          <inkml:trace contextRef="#ctx0" brushRef="#br0" timeOffset="11926.07">2543 2449 11 0,'-5'4'5'0,"14"-4"10"16,-9 0-7-16,9-4-4 15,1 4 1-15,3-4-2 0,5 0 1 16,5-4-2-16,4 0 0 15,0 0-1-15,5 0 1 16,0 0 0-16,4 0 1 16,0 4-8-16,-4 0 0 15,-9 4-23-15,0 8 1 16</inkml:trace>
          <inkml:trace contextRef="#ctx0" brushRef="#br0" timeOffset="11676.07">2951 2191 2 0,'23'4'1'0,"-10"-36"6"15,-8 24-1-15,4 0-2 16,0-8 0-16,0-4 2 15,0 4 0-15,-4-1-2 16,-5-3 0-16,-5-4-2 16,1 4 1-16,-5 0-1 15,-5 4 0-15,0 4-1 16,1-5 1-16,-5 9-1 16,-1 4 1-16,1 0-1 0,5 8 0 15,-1 8 2-15,-4 0 0 16,0 5-3-16,4 7 1 15,1 12 0-15,4-12 0 16,-1 5 0-16,-3 3 1 16,8 8-1-16,1 8 0 15,-1-3-1-15,1-1 1 16,-1 5 0-16,1 3 0 16,-5 0-1-16,4-3 1 15,0-1-1-15,1-4 1 0,-1-7-1 16,1-1 1-16,4-12 0 15,0-4 0-15,0-3 0 16,0-9 0-16,0-4-2 16,0-4 1-16,0-8-13 15,-5-5 0-15,1 1-15 16,-1 0 0-16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4:39.5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F6CF66-7E6C-4892-88D3-A262C828A37A}" emma:medium="tactile" emma:mode="ink">
          <msink:context xmlns:msink="http://schemas.microsoft.com/ink/2010/main" type="writingRegion" rotatedBoundingBox="13241,13377 14760,13157 14869,13912 13350,14132"/>
        </emma:interpretation>
      </emma:emma>
    </inkml:annotationXML>
    <inkml:traceGroup>
      <inkml:annotationXML>
        <emma:emma xmlns:emma="http://www.w3.org/2003/04/emma" version="1.0">
          <emma:interpretation id="{B6A0D94B-23CB-46E3-A362-E8F587258023}" emma:medium="tactile" emma:mode="ink">
            <msink:context xmlns:msink="http://schemas.microsoft.com/ink/2010/main" type="paragraph" rotatedBoundingBox="13241,13377 14760,13157 14869,13912 13350,14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32494-54E5-49CC-BE09-ED13C2B6FE74}" emma:medium="tactile" emma:mode="ink">
              <msink:context xmlns:msink="http://schemas.microsoft.com/ink/2010/main" type="line" rotatedBoundingBox="13241,13377 14760,13157 14869,13912 13350,14132"/>
            </emma:interpretation>
          </emma:emma>
        </inkml:annotationXML>
        <inkml:traceGroup>
          <inkml:annotationXML>
            <emma:emma xmlns:emma="http://www.w3.org/2003/04/emma" version="1.0">
              <emma:interpretation id="{B7ED0F8F-6DC5-4565-A217-0EA40EB0818C}" emma:medium="tactile" emma:mode="ink">
                <msink:context xmlns:msink="http://schemas.microsoft.com/ink/2010/main" type="inkWord" rotatedBoundingBox="13241,13377 14760,13157 14869,13912 13350,14132"/>
              </emma:interpretation>
            </emma:emma>
          </inkml:annotationXML>
          <inkml:trace contextRef="#ctx0" brushRef="#br0">327 88 7 0,'-13'-12'3'0,"4"-12"7"0,4 16-4 0,0 4-3 16,1 0 1-16,-1-8-1 16,-4 4 1-16,-4 4-3 15,-5-4 0-15,-5 4 1 16,5 4 0-16,-5 4-1 15,0 0 0-15,1 4-1 16,-1 4 1-16,-4 8 0 0,4 8 0 16,5 4-1-16,0 1 0 15,4 3 1-15,5 0 1 16,5 5-1-16,4-1 0 16,4-4-1-16,5 0 0 15,5-7 1-15,4-9 1 16,0-4-1-16,9-12 0 0,5-4 2 15,0-8 0-15,0-8-3 16,-1-12 0-16,1-1 0 16,0 1 0-16,-5-4 0 15,-4 4 1-15,-5 4-1 16,0-1 1-16,-4 9-5 16,-5 4 1-16,-5 0 2 15,-4 12 1-15,0 8 0 16,0 0 0-16,-4 4 0 15,4 8 0-15,0 1-1 16,4 3 1-16,1 12 0 16,4-4 1-16,-5 1 0 15,1-1 0-15,4-8 1 16,0 0 1 0,0 0-2-16,0-3 0 0,0-5-8 15,5-4 1-15,0-4-22 16,8 0 1-16</inkml:trace>
          <inkml:trace contextRef="#ctx0" brushRef="#br0" timeOffset="703.13">844 125 13 0,'-22'-8'6'0,"-1"8"6"0,18 0-8 16,-4 4-2-16,-4 0 1 15,-1 4-2-15,-9 4 1 16,5 0-1-16,5 4 0 15,-1 4-1-15,0-4 1 16,5 4 0-16,0 13 0 16,5-5-1-16,4 0 0 15,0 8 2-15,4-3 0 16,5-5-3-16,0-4 1 0,5-4 1 16,-5-4 1-16,5-4 0 15,-1-3 0-15,1-9-2 16,9-13 1-16,-5-7-1 15,9-4 1-15,0-12-1 16,5-9 1-16,0-3-2 16,-1-4 1-16,6 3 1 15,-5-7 0-15,-1-1-2 16,-8 9 1-16,-5 0-1 16,0-1 1-16,-4 5-1 15,-5 4 1-15,0 11 0 16,-4 1 1-16,-1 4-2 15,-4 8 1-15,0 16 0 16,0 4 1-16,0 8-2 16,0 8 1-16,-4 4 0 15,-1 9 1-15,-4-1-1 0,0 4 0 16,0 4 0-16,4 5 0 16,-4 3 0-16,5 0 1 15,-1 1-1-15,5 3 0 16,0-11 0-16,0-1 1 15,0-4 1-15,5-4 0 16,-1-7-2-16,1-9 1 16,-5-4 0-16,4-4 1 15,1-4-10-15,-5-4 1 16,0-8-20-16,9 0 1 0</inkml:trace>
          <inkml:trace contextRef="#ctx0" brushRef="#br0" timeOffset="1433.32">1212 76 17 0,'4'4'8'0,"10"0"7"16,-5-4-10-16,5 0-3 15,4 0 1-15,4 0-2 16,6 0 1-16,-1-4 0 15,5 0 0-15,-1 0-6 16,-4 0 0-16,1 8-20 16,-1 4 0-16</inkml:trace>
          <inkml:trace contextRef="#ctx0" brushRef="#br0" timeOffset="1139.44">1411-283 10 0,'9'-16'5'0,"0"12"8"16,-9 12-5-16,0 4-5 15,0 0 1-15,-4 5-2 16,-1 7 1-16,-4 12 0 16,-4 0 0-16,-5-3-2 15,-1 7 1-15,1 4-1 16,0 9 1-16,4-5-2 16,1 4 1-16,4 5 0 15,0-1 0-15,4-7-1 16,5-1 1-16,5-8 0 15,4-7 1-15,0-5-1 16,4-8 1-16,6-4-1 0,-1-8 0 16,4-4 0-16,10-4 0 15,-5-8-1-15,-4 0 1 16,4 4-3-16,1-4 1 16,-6-4-22-16,-8 8 1 15,-1 4 9-15,1 0 1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4:43.8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0F05C2-1FC7-4D74-B31C-FCFC8D0CF6C1}" emma:medium="tactile" emma:mode="ink">
          <msink:context xmlns:msink="http://schemas.microsoft.com/ink/2010/main" type="inkDrawing" rotatedBoundingBox="10566,16459 13628,15034 13654,15089 10591,16514" semanticType="underline" shapeName="Other">
            <msink:sourceLink direction="with" ref="{C3E8697A-F55F-4B14-89D6-E48171254093}"/>
          </msink:context>
        </emma:interpretation>
      </emma:emma>
    </inkml:annotationXML>
    <inkml:trace contextRef="#ctx0" brushRef="#br0">0 1399 8 0,'5'-4'4'0,"17"-4"3"16,-22 8-3-16,9-4-2 16,1 0 0-16,3 0 1 15,5-4 0-15,5 0-3 16,4 0 1-16,0 0 0 16,10 0 1-16,-6-4-3 15,6 4 1-15,-1-5 0 16,9-3 1-16,10-8-1 15,4 0 1-15,13-8 0 16,14-1 0-16,5-3-1 16,-9-8 0-16,4-5 0 15,5 1 0-15,-1 0-1 0,-3-1 1 16,8-3 0-16,0 7 1 16,-4 1-1-16,0 4 0 15,4 0-1-15,0-1 1 16,0 1 0-16,10 0 0 15,-1-1 0-15,-9-3 0 16,-9 4 0-16,-4-1 0 16,-9 1-1-16,-5 0 0 15,0 3 1-15,-9 5 0 0,0 4 3 16,-10 4 0-16,-3-1-1 16,-5 5 0-16,-1 0-1 15,1 0 0-15,5 4 0 16,-6 0 0-16,1 0 1 15,-4-1 0-15,-10 1-2 16,0 4 0-16,-9 4 2 16,-4 0 0-16,-5 4-1 15,-9 4 0-15,-5 0-29 16,-8 4 1-16,-1 4 25 16,0-4 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5:24.9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F81D59-75E0-4E10-91AD-A63E7CD4545F}" emma:medium="tactile" emma:mode="ink">
          <msink:context xmlns:msink="http://schemas.microsoft.com/ink/2010/main" type="inkDrawing" rotatedBoundingBox="17562,16462 19707,13959 19768,14011 17623,16514" semanticType="callout" shapeName="Other">
            <msink:sourceLink direction="with" ref="{555FC4A7-B949-4C55-B86C-4AD8832385EF}"/>
            <msink:sourceLink direction="with" ref="{A7621CAE-9C5C-495C-9EC3-B539546C8B38}"/>
          </msink:context>
        </emma:interpretation>
      </emma:emma>
    </inkml:annotationXML>
    <inkml:trace contextRef="#ctx0" brushRef="#br0">67 2455 12 0,'-9'8'6'0,"0"0"9"0,4-8-7 0,1 0-3 16,-1 0 1-16,1 4-2 16,-1 0 1-16,1-4 1 15,-1 4 1-15,1-4-3 16,-1 0 0-16,1 0-2 15,-1 0 0-15,5 0 1 16,0-8 0-16,5-4-2 16,4 0 1-16,4 0-2 15,1-4 1-15,4-4 0 16,5 8 0-16,4-4-1 16,5-9 1-16,-1-7-1 15,6 4 1-15,-1-4-1 16,-9-5 0-16,-4-3 0 15,9-8 0-15,-5-1 0 16,5-3 0-16,4-1 0 0,5-7 0 16,4-1 0-16,0 9 1 15,1 0-2-15,8-5 1 16,1-3 0-16,4 3 0 16,-1-7 0-16,-3-1 0 15,-10 1-1-15,1-1 1 16,-1 1 0-16,0-5 0 15,5 5 0-15,5 7 1 16,-1 1-2-16,1-1 1 16,3 1 0-16,1-9 1 15,-4 5-1-15,4-1 0 16,-5 1 1-16,-8 8 1 0,-1-1-2 16,-4 1 0-16,0-1-2 15,-1-3 0-15,-3 16 4 16,4 3 0-16,-1 5-4 15,-3 0 0-15,-6 0 2 16,1 3 1-16,-5 5 0 16,-4 0 1-16,-5 4-2 15,-4 4 0-15,-1 0-2 16,1-1 1-16,0 1 2 16,-5 4 1-16,0 4-2 15,-5-4 0-15,5 4-2 16,-4 0 0-16,-1 4-5 15,1-4 0-15,-5 8-13 16,0 0 1-16,5 4-4 16,-10 12 1-16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5:31.5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B41AD1-EDD7-4A48-BD16-C51AFAB50967}" emma:medium="tactile" emma:mode="ink">
          <msink:context xmlns:msink="http://schemas.microsoft.com/ink/2010/main" type="writingRegion" rotatedBoundingBox="20196,12506 21530,12506 21530,13062 20196,13062"/>
        </emma:interpretation>
      </emma:emma>
    </inkml:annotationXML>
    <inkml:traceGroup>
      <inkml:annotationXML>
        <emma:emma xmlns:emma="http://www.w3.org/2003/04/emma" version="1.0">
          <emma:interpretation id="{6B8A3C94-162B-4A23-81D7-273B9AD45C6F}" emma:medium="tactile" emma:mode="ink">
            <msink:context xmlns:msink="http://schemas.microsoft.com/ink/2010/main" type="paragraph" rotatedBoundingBox="20196,12506 21530,12506 21530,13062 20196,13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E59E00-2535-4DBC-898B-3F6FE6AFDBAB}" emma:medium="tactile" emma:mode="ink">
              <msink:context xmlns:msink="http://schemas.microsoft.com/ink/2010/main" type="line" rotatedBoundingBox="20196,12506 21530,12506 21530,13062 20196,13062"/>
            </emma:interpretation>
          </emma:emma>
        </inkml:annotationXML>
        <inkml:traceGroup>
          <inkml:annotationXML>
            <emma:emma xmlns:emma="http://www.w3.org/2003/04/emma" version="1.0">
              <emma:interpretation id="{9D7FC588-E0A2-443F-85B5-1514B482D68E}" emma:medium="tactile" emma:mode="ink">
                <msink:context xmlns:msink="http://schemas.microsoft.com/ink/2010/main" type="inkWord" rotatedBoundingBox="20271,12396 21601,12659 21494,13202 20163,12939"/>
              </emma:interpretation>
            </emma:emma>
          </inkml:annotationXML>
          <inkml:trace contextRef="#ctx0" brushRef="#br0">2833-588 10 0,'5'-4'5'0,"4"-8"9"16,-4 4-6-16,4-4-8 16,0 4 1-16,4 0 0 15,1 0 1-15,-1 0-2 16,1-4 0-16,4-1 0 15,0 1 1-15,1 4-3 16,-6 0 0-16,1 4-14 16,-1 4 0-16</inkml:trace>
          <inkml:trace contextRef="#ctx0" brushRef="#br0" timeOffset="1437.5">2534-725 10 0,'-5'4'5'0,"5"0"7"0,0-4-4 15,0 0-5-15,0 0 0 16,5-8-1-16,4 8 1 16,-4-8-2-16,4 0 0 15,0 0 0-15,0 0 0 16,4-4-1-16,1 4 1 16,4-4 0-16,0 4 0 15,5-5-1-15,0 5 0 16,-1-4 0-16,6 4 1 15,-1-4-1-15,5 0 1 16,8 0-1-16,-3 4 0 16,-1-4 0-16,0 4 0 0,-4-4 0 15,0 4 1-15,-5-5-2 16,-4 5 1-16,-5 0 0 16,0-4 1-16,-4 4-2 15,-1 4 1-15,1-4 0 16,-5 4 0-16,0 0 0 15,-5 4 1-15,1 0 0 16,-5 0 0-16,0 0-2 16,0 0 1-16,0 4 0 15,0 0 0-15,0-4 0 16,0 4 0-16,0 0 0 16,0 0 1-16,0 0-2 15,0 0 1-15,0 8 0 16,0-4 1-16,0 0 0 15,0 5 0-15,0-5-1 16,0 8 1-16,0 0-1 0,0 8 0 16,-5 0 3-16,1-4 0 15,-1 1-3-15,1-1 0 16,-1 4 0-16,1 4 0 16,4 0 0-16,-5 1 1 15,5 3 0-15,0 0 0 16,-4-4-1-16,4-3 1 15,0-5 0-15,0 4 1 16,0-4-2-16,-5-4 1 16,1-4 0-16,4-4 0 0,0-4-1 15,0 0 1-15,0 0-1 16,0-12 1-16,0 8-3 16,0-8 0-16,0 0-35 15,-5 12 1-15</inkml:trace>
          <inkml:trace contextRef="#ctx0" brushRef="#br0" timeOffset="2750.03">3214-878 10 0,'0'-4'5'0,"5"0"3"16,-5 4-5-16,0 0-3 15,0 0 1-15,0 0 1 16,0 0 1-16,0 0-3 0,0 0 1 16,0 0 0-16,0 0 1 15,4 4-1-15,1 0 1 16,-5 4-1-16,5-8 0 16,-5 0 1-16,4 4 0 15,1 8-2-15,-1-8 1 16,1-4 0-16,-1 4 1 15,1 4-1-15,-1-4 1 16,1 0-3-16,4 4 1 16,0 0 1-16,0-4 1 15,0 5-2-15,5-5 1 16,-1 0-1-16,1 0 1 0,0 4-1 16,-1 0 1-16,1 0-1 15,-1 0 1-15,1 0-1 16,0-4 1-16,-1 0-1 15,-4-4 0-15,0 0 0 16,5 4 1-16,-5 0-1 16,0-8 1-16,0 4-1 15,-9 0 0-15,5 0 0 16,-1 0 1-16,1 4 1 16,-1 0 0-16,-4-4-4 15,5 4 1-15,-5-4 3 16,4 4 0-16,-4-4-2 15,0 0 1-15,0 0-11 16,0 0 0-16,0 0-14 16,-4 8 1-16</inkml:trace>
          <inkml:trace contextRef="#ctx0" brushRef="#br0" timeOffset="3328.16">3677-592 6 0,'5'8'3'0,"-5"-8"4"0,4 0-4 16,1 0-2-16,4 4 1 16,0 0-1-16,0 0 1 15,0 0-1-15,5 0 1 16,-1 0-2-16,1 0 0 15,-1 1 2-15,-4-1 1 16,0 0-3-16,1 0 0 16,-1 0 0-16,-5 0 1 15,1 0 0-15,-1 0 1 16,1 0-2-16,-1 0 1 16,1 0-1-16,-1 0 1 0,1 0-4 15,-5 0 1-15,4 4-14 16,1 8 0-16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5:31.9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8 2 0,'0'-8'1'0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5:40.6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D88AF4-9F3A-4048-8C78-B58ABB37E5ED}" emma:medium="tactile" emma:mode="ink">
          <msink:context xmlns:msink="http://schemas.microsoft.com/ink/2010/main" type="writingRegion" rotatedBoundingBox="21675,13018 23480,13018 23480,13816 21675,13816"/>
        </emma:interpretation>
      </emma:emma>
    </inkml:annotationXML>
    <inkml:traceGroup>
      <inkml:annotationXML>
        <emma:emma xmlns:emma="http://www.w3.org/2003/04/emma" version="1.0">
          <emma:interpretation id="{973999F2-DB5D-447E-A84C-2D4F453E0E46}" emma:medium="tactile" emma:mode="ink">
            <msink:context xmlns:msink="http://schemas.microsoft.com/ink/2010/main" type="paragraph" rotatedBoundingBox="21675,13018 23480,13018 23480,13816 21675,13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B501A1-30A0-4029-BF47-70B8F1D59307}" emma:medium="tactile" emma:mode="ink">
              <msink:context xmlns:msink="http://schemas.microsoft.com/ink/2010/main" type="line" rotatedBoundingBox="21675,13018 23480,13018 23480,13816 21675,13816"/>
            </emma:interpretation>
          </emma:emma>
        </inkml:annotationXML>
        <inkml:traceGroup>
          <inkml:annotationXML>
            <emma:emma xmlns:emma="http://www.w3.org/2003/04/emma" version="1.0">
              <emma:interpretation id="{4A1A03C0-B515-436F-AD78-4524FAC40F11}" emma:medium="tactile" emma:mode="ink">
                <msink:context xmlns:msink="http://schemas.microsoft.com/ink/2010/main" type="inkWord" rotatedBoundingBox="21721,12873 23485,13221 23345,13931 21581,13582"/>
              </emma:interpretation>
            </emma:emma>
          </inkml:annotationXML>
          <inkml:trace contextRef="#ctx0" brushRef="#br0">5101 283 7 0,'5'-24'3'0,"27"4"6"16,-23 12-4-16,0-4-1 16,0-1 1-16,0-3-2 15,-5-4 0-15,1-4 0 16,-10 4 0-16,1-4-1 16,-10-1 1-16,1 5-3 15,-10 8 0-15,-4 0 1 16,-1 4 0-16,1 0-2 15,0 8 1-15,0 4 0 0,4 4 0 16,0 4 0-16,1 4 0 31,4 4 0-31,0 5 0 16,4-1 0-16,5-4 0 16,4 8 0-16,1-4 1 0,4 1-1 15,4-5 0-15,5-4 1 16,5 0 1-16,0-12 0 15,4-4 0-15,0-4-2 16,0-4 1-16,5-4-1 16,-1 0 1-16,1-4-1 15,0-5 1-15,-1 1-1 16,1 4 0-16,0 0-1 16,-1-4 1-16,-3 8-1 15,-6 4 1-15,-4 0-2 16,0 8 1-16,-9 0 0 15,5 8 0-15,-1 4 1 16,-4 4 0-16,5 4 1 16,-1 0 0-16,6-4 0 0,-1 9 1 0,0-5-1 15,-9 0 1-15,4-4 2 16,5-4 1-16,0-4-6 16,0 0 0-1,1-4-33-15,3 4 0 16</inkml:trace>
          <inkml:trace contextRef="#ctx0" brushRef="#br0" timeOffset="650.9">5587 94 8 0,'9'-25'4'0,"4"-7"5"15,-13 24-3-15,0-4-2 16,0 0 0-16,-4 8-1 16,-1-4 1-16,-4 0-2 15,-5 0 0-15,1 4 0 16,-5 8 1-16,0-4-2 16,-1 4 0-16,-3-4 0 15,-1 8 0-15,0 4-1 16,1 8 0-16,-1 4 1 0,5 4 0 15,4 5-2-15,5-5 1 16,5 8 0-16,4-12 0 16,9 1 0-16,0-5 1 15,9-4 2-15,5-8 1 16,-1-8-3-16,6-4 0 16,-1-8 0-16,0-8 1 15,5-9-2-15,-5-7 1 16,5-4-1-16,-1-1 1 15,1-7-1-15,0 4 0 0,0-5-1 16,-10 9 0-16,-3 4 1 16,-1-1 1-16,-9 9-1 15,0 4 1-15,-5-4-2 16,-4 20 0-16,0-4-1 16,-4 8 1-16,-1 8 0 15,1 4 0-15,-1 8-1 16,-4 8 1-16,-4 0 1 15,3 9 0 1,-3 11 0 0,4 0 0-16,0 1 1 15,0-1 0-15,4 0 2 16,1-7 0-16,-6 3-2 16,6-8 1-16,-1 0 0 15,1-3 0-15,-1-9-3 16,1 0 1-16,-1-8-16 0,1-4 1 15,-1-8-6-15,-4 4 0 16</inkml:trace>
          <inkml:trace contextRef="#ctx0" brushRef="#br0" timeOffset="-5310.78">4008-386 9 0,'18'4'4'0,"5"-4"2"0,-14 0-5 0,0 4 1 15,0 0 0-15,5 8-2 16,-5-8 1-16,0 4-1 15,5 0 0-15,-5 0 4 16,0 4 0-16,0-4-3 16,0 0 1-16,0 1-19 15,0 3 1-15</inkml:trace>
          <inkml:trace contextRef="#ctx0" brushRef="#br0" timeOffset="-4217.05">4249-479 12 0,'0'4'6'0,"4"-4"4"0,-4 0-6 15,0 0-1-15,5 4 0 16,-1 4-1-16,1 0 1 15,-1 4-2-15,1-4 1 16,4 5-2-16,0-1 0 16,4 4 1-16,1 0 1 15,-9 0-2-15,4 0 1 16,4 4-1-16,-4 0 1 16,0-3-2-16,1 3 1 15,-1 0 0-15,0 4 1 0,-5-4-1 16,5 0 0-16,0 1 2 15,0-5 0-15,0-4-3 16,1 8 1-16,-1 0 0 16,0-12 1-16,0 4-2 15,-5 0 1-15,1 0 0 16,-1-3 1-16,1-1-1 16,-1 0 0-16,-4-8 0 15,5 4 0-15,0 0 0 16,-5-4 1-16,4 4-1 15,-4 0 1-15,5-4-1 16,-5 0 0-16,0 0 0 16,0 4 1-16,0-4-1 15,-5 0 0-15,5 0 0 16,-4 0 0-16,4 0 0 16,-5 0 0-16,-4-4 0 0,0 4 0 15,0 0 0-15,-5-4 0 16,1 4 0-16,-1 4 1 15,0-4-1-15,-8 0 0 16,4 0-1-16,-5 0 1 16,0 0 0-16,0 0 0 15,1 0 0-15,-1 0 1 16,0 0-1-16,5 0 0 16,0 0 0-16,0-4 0 15,4 4 0-15,5 0 0 0,0 0 0 16,5 0 1-16,-1 0-21 15,1 4 0-15,-1 4 11 16,1 4 0-16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5:46.4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5497FB-5277-42D7-B841-6CC7909CEEA2}" emma:medium="tactile" emma:mode="ink">
          <msink:context xmlns:msink="http://schemas.microsoft.com/ink/2010/main" type="inkDrawing" rotatedBoundingBox="17645,16363 22042,13472 22327,13906 17930,16798" semanticType="callout" shapeName="Other">
            <msink:sourceLink direction="from" ref="{555FC4A7-B949-4C55-B86C-4AD8832385EF}"/>
            <msink:sourceLink direction="to" ref="{A7621CAE-9C5C-495C-9EC3-B539546C8B38}"/>
          </msink:context>
        </emma:interpretation>
      </emma:emma>
    </inkml:annotationXML>
    <inkml:trace contextRef="#ctx0" brushRef="#br0">22 2861 8 0,'-5'0'4'0,"-4"-4"4"15,9 4-5-15,0 0-2 16,0 0 1-16,0 0 3 16,-4 0 0-16,4 0-3 0,-5 0 0 15,5 0-1-15,0 0 1 16,0 0-1-16,0 0 0 31,14-8 0-31,4 0 1 16,0 0-2-16,5 0 1 15,0-4-1-15,-5-1 1 16,0-3-1-16,5 0 1 16,-5-4-1-16,4 4 0 15,1-4 1-15,4 8 0 0,5 0-1 16,0-1 0-16,4 1 0 15,0-8 1-15,1-4-1 16,-1 4 0-16,0-4 0 16,10-1 0-16,3 1 0 15,1 0 1-15,-4 0-1 16,-1-4 0-16,-9-1 0 16,5 1 1-16,-5-8-2 15,1 4 1-15,-1-1 0 16,5 1 1-16,0 0-1 15,-1 4 0-15,6-5 0 16,-5 5 0-16,-1 0 0 16,-3 0 0-16,4 0 0 15,4 3 1-15,-4 1-2 16,4 8 1-16,0 0 0 0,1-4 0 16,-10 0 0-16,-4-1 1 15,0 1-1-15,-1-8 0 16,1 4 0-16,0 0 0 15,0-1 0-15,-1 1 0 16,6-4 1-16,-6 4 0 16,6-4-2-16,-1-1 1 15,0 1-1-15,-4-4 0 16,4 8 1-16,1 0 1 16,3-1-1-16,6 1 0 15,-5-4 0-15,-1 4 0 0,-8 0 0 16,-5-1 1-16,1 1-1 15,-1 0 0-15,0 0 0 16,0 0 1-16,5 3-2 16,0 9 1-16,-1-4-1 15,6-4 1-15,-1 4 0 16,0-4 0-16,1-4 0 16,-6 3 0-16,1 1 0 15,4 0 1-15,5 0-1 16,5 0 1-16,-10 0-2 15,5-5 1-15,-5 1 0 16,-4 0 1-16,-5-4-2 16,0 0 0-16,0-1 1 15,1 1 0-15,-1 4 0 16,0 4 0-16,5 0-1 0,0 0 1 16,4-1 0-16,-4 1 1 15,-1-4-2-15,6 0 1 16,-6 0 0-16,1 3 1 15,0 1 0-15,4 0 0 16,0 0-2-16,-4 4 0 16,4 0 1-16,-4 8 0 15,0-4 0-15,0 4 0 16,-5-1-1-16,-4-3 1 16,-1 0 1-16,1-4 0 15,0-4-2-15,4 4 1 16,-4 4 0-16,-1-8 0 0,1 3 1 15,0 1 1-15,-1 0-3 16,-4 0 0-16,5-4 0 16,-5 4 1-16,0 8 0 15,0-4 1-15,1-4-2 16,-1-1 1-16,0 5 0 16,5 0 1-16,-5 0-1 15,0-4 1-15,5 4-2 16,-5 0 0-16,0 0 2 15,-5 0 0-15,6 0-2 16,-6 3 1-16,-4 5-1 16,0-4 1-16,0 0 0 15,-4 0 0-15,-1 8 0 16,-4 0 1-16,0 0-1 16,0 0 0-16,0 0 0 0,-4 0 1 15,-1 0-1-15,-4 0 0 16,0 4 1-16,0 0 0 15,-4 0-2-15,-1 4 1 16,0 0 0-16,-4 1 1 16,-4-1-1-16,-1-4 0 15,0 4 0-15,-4-4 0 16,-5 8 0-16,5-4 1 16,0 0-1-16,0 0 0 15,-1 4-1-15,1-4 1 16,4 4 0-16,5-4 1 15,0 0-1-15,0 0 0 0,0 5 0 16,0-5 1-16,-5 0-2 16,0 0 0-16,-4 0 1 15,0 0 1-15,0-4-2 16,-5 4 1-16,0-4-1 16,5 8 1-16,4-4 0 15,1 0 1-15,4-4-1 16,-1 0 0-16,6 0-1 15,-1-4 1-15,5 0-1 16,0 0 1-16,5 0-2 16,-1 0 1-16,5 0 1 15,0 0 0-15,0 0 0 16,9-4 0-16,0-4-1 16,0 0 1-16,5 0 0 15,4-4 1-15,5 4-1 0,4 4 0 16,0 0 0-16,5 0 0 15,4-4 0-15,-9 0 1 16,1-4-1-16,-1 0 0 16,4-1 1-16,1 1 0 15,5 0-1-15,3-4 1 16,1 0-1-16,0 0 0 16,0 0 0-16,0 0 1 15,-5-5 0-15,5 5 0 16,-10 0-1-16,6 4 0 15,-1 0-1-15,0 0 0 0,-4 4 1 16,-5 0 1-16,1 0-1 16,-6 0 0-16,1 4 0 15,-5-4 0-15,-4 4 0 16,-1-1 0-16,1 1-1 16,-5 0 1-16,0 4-1 15,0 0 1-15,-4 0-1 16,-1 0 1-16,-4 0-1 15,5 4 1-15,-1 0 0 16,-4-4 1-16,5 5-1 16,-5-1 1-16,0 0-2 15,0 12 1-15,-9 0 0 16,4 4 0-16,-4 0 0 16,-5 0 1-16,1 9-1 15,-1-1 1-15,1 4-1 0,-6 0 0 16,-3 1-1-16,-1-1 1 15,0-4 0-15,1 8 1 16,4-8-1-16,-1-7 1 16,6-9 0-16,-1 0 0 15,1-4 0-15,4 0 0 16,0-4-1-16,4 8 1 16,0-4 1-16,5-4 1 15,0 0-1-15,0 0 1 16,0-4-14-16,0 0 0 15,-4 4-16-15,-10 0 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5:26.7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E86586-14DB-46CE-B63D-963A7A789A9C}" emma:medium="tactile" emma:mode="ink">
          <msink:context xmlns:msink="http://schemas.microsoft.com/ink/2010/main" type="writingRegion" rotatedBoundingBox="18142,13201 21502,15418 20941,16269 17581,14052"/>
        </emma:interpretation>
      </emma:emma>
    </inkml:annotationXML>
    <inkml:traceGroup>
      <inkml:annotationXML>
        <emma:emma xmlns:emma="http://www.w3.org/2003/04/emma" version="1.0">
          <emma:interpretation id="{B488B5AD-21D6-45D6-9BD6-3DBBCDBE3AF5}" emma:medium="tactile" emma:mode="ink">
            <msink:context xmlns:msink="http://schemas.microsoft.com/ink/2010/main" type="paragraph" rotatedBoundingBox="18142,13201 21502,15418 20941,16269 17581,14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08DD47-1510-467A-B18B-560BD7BB8E33}" emma:medium="tactile" emma:mode="ink">
              <msink:context xmlns:msink="http://schemas.microsoft.com/ink/2010/main" type="line" rotatedBoundingBox="18142,13201 21502,15418 20941,16269 17581,14052"/>
            </emma:interpretation>
          </emma:emma>
        </inkml:annotationXML>
        <inkml:traceGroup>
          <inkml:annotationXML>
            <emma:emma xmlns:emma="http://www.w3.org/2003/04/emma" version="1.0">
              <emma:interpretation id="{555FC4A7-B949-4C55-B86C-4AD8832385EF}" emma:medium="tactile" emma:mode="ink">
                <msink:context xmlns:msink="http://schemas.microsoft.com/ink/2010/main" type="inkWord" rotatedBoundingBox="18142,13201 21502,15418 20941,16269 17581,14052">
                  <msink:destinationLink direction="with" ref="{83F81D59-75E0-4E10-91AD-A63E7CD4545F}"/>
                  <msink:destinationLink direction="from" ref="{9B5497FB-5277-42D7-B841-6CC7909CEEA2}"/>
                </msink:context>
              </emma:interpretation>
            </emma:emma>
          </inkml:annotationXML>
          <inkml:trace contextRef="#ctx0" brushRef="#br0">-1 448 10 0,'0'-4'5'0,"4"-16"8"15,1 16-5-15,-1-4-4 16,1-4 0-16,8 4-2 0,1-8 0 15,4-8-2-15,5-1 1 16,4 1 0-16,0 0 0 16,5-4-2-16,-9-4 1 15,-1-1 0-15,1 1 1 16,4-4-1-16,-9 8 0 16,-4 7 1-16,0 1 0 15,-5 8 0-15,0 0 0 16,-5 4 0-16,-4 8 1 15,0 0-1-15,0 4 1 16,0 8-1-16,-4 0 0 0,-1 4 2 16,1 4 0-16,-1 5-1 15,1 3 1-15,-1 4-3 16,5 4 1-16,-5 5-1 16,5-5 1-16,0-4-1 15,0 1 0-15,0-1 0 16,0-8 0-16,5-4 1 15,4 0 0-15,0-4-1 16,5-3 1-16,4-5-1 16,0-12 1-16,5 0 0 15,-1-5 0-15,6-3-1 16,-6-12 1-16,5 0-1 16,-4-8 0-16,4 4 0 15,-4-5 1-15,0-3-1 16,-5 0 1-16,-5-1-1 15,1 1 0-15,-5 0 1 0,-4 8 0 16,-5 3-2-16,0 9 0 16,0 0 0-16,-5 0 1 15,1 8 0-15,-1-4 1 16,1 8-4-16,-1 0 1 16,5 4-14-16,0 4 0 15,-5 4-7-15,1 12 0 16</inkml:trace>
          <inkml:trace contextRef="#ctx0" brushRef="#br0" timeOffset="812.45">974 166 17 0,'-14'-4'8'0,"10"4"9"0,4 0-9 15,0-4-2-15,-5 4 1 16,5 0-5-16,-4 0 1 15,4 0-3-15,-5 0 0 16,5 4 0-16,0 0 0 16,0-4-34-16,5 4 1 15</inkml:trace>
          <inkml:trace contextRef="#ctx0" brushRef="#br0" timeOffset="531.25">643 646 16 0,'0'0'8'0,"9"-12"5"15,-5 4-7-15,5 0-5 16,0-8 0-16,5-1 1 15,4 1 0-15,5 0-3 0,-5-8 1 16,5 4 0-16,-5 0 1 16,0 0 0-16,0 3 0 15,-4 5 1-15,-1 0 1 16,-4 4-1-16,-4 4 1 16,-5 4 0-16,0 0 1 15,0 4-3-15,0 0 0 16,-5 4 0-16,5 4 0 15,0 4-2-15,-4 1 1 16,4 3 1-16,0-4 0 0,0 8-1 16,4-8 1-16,5 4-1 15,-4-4 1-15,9 1 0 16,4-1 0-16,-5-8 0 16,5 0 0-16,-4-8 0 15,0-4 0-15,-1 0-5 16,1-4 1-16,-1-4-24 15,-3-4 1-15,3 7 16 16,1 1 1-16</inkml:trace>
          <inkml:trace contextRef="#ctx0" brushRef="#br0" timeOffset="20451.3">2502 2037 15 0,'-4'4'7'0,"8"-16"5"0,-4 12-9 16,9-8-2-16,0-4 1 15,5 0-1-15,4-9 1 0,5 1-2 16,9-4 1-16,4-12-1 16,5-5 1-16,0 1-1 15,4 8 0-15,0 0 0 16,1 3 1-16,-10 9-2 16,-4-4 0-16,-5 8 2 15,-4 0 1-15,-10 4-1 16,-4 8 0-16,-9 4 0 15,0 0 0-15,-4 4-1 16,-1 0 0-16,-4 4 0 16,0 4 0-16,-5 8 1 15,1 8 0-15,4 5-1 16,0-1 0-16,4 0 0 16,5 4 0-16,0 1 0 15,0-1 0-15,5-4 0 16,4 0 0-16,4-7 0 15,5-1 1-15,5-4 1 0,0-8 1 16,4-12-2-16,-4 0 0 16,-1-8 1-16,6-8 1 15,-1-4-2-15,0-13 0 16,0-7-2-16,0-8 1 16,1-1 1-16,-6 1 0 15,-4 4-1-15,-4 3 0 16,-5 1 0-16,-4 8 1 15,-5 8-1-15,-5-1 0 16,-4 9 0-16,0 8 1 0,0 4-1 16,0 4 0-16,0 4-11 15,0 4 0-15,0 4-13 16,9 4 1-16</inkml:trace>
          <inkml:trace contextRef="#ctx0" brushRef="#br0" timeOffset="21154.44">3527 2126 12 0,'9'12'6'0,"10"-37"6"0,-10 17-6 16,0-4-3-16,4-4 0 0,-4-4 0 16,0 4 0-16,1-4-2 15,-6 0 1-15,-4-1 0 16,0 1 0-16,-4 4-1 16,-1-4 1-16,-4 0-1 15,0 4 0-15,0 0 0 16,-5 8 0-16,1 3-1 15,-1 5 1-15,-4 0-1 16,0 9 0-16,0 7-1 16,4 0 1-16,-4 4 0 15,4 0 0-15,1 4 0 16,-1 9 1-16,0-13 1 16,1 8 0-16,-1 8-4 15,1 5 0-15,-1 3 3 16,5 0 1-16,-5 5-2 15,5 7 1-15,0 5-1 0,0-9 0 16,4 4 1-16,-4-3 0 16,5-9-1-16,-5 1 0 15,0-9 1-15,4-4 0 16,1-12 1-16,-1-4 0 16,1-4-1-16,4-3 1 15,0-9-2-15,0 0 1 16,0-9-10-16,0-3 0 15,4-4-13-15,-4-4 0 16,0 8 14-16,5-4 1 16</inkml:trace>
          <inkml:trace contextRef="#ctx0" brushRef="#br0" timeOffset="21466.94">3128 2404 11 0,'0'0'5'0,"-22"24"6"16,31-32-5-16,0 8-1 15,-5-8 1-15,1 4-3 16,4-4 1-16,4 4-2 16,1 0 1-16,9 4-1 15,4-4 0-15,9-4-2 16,5 4 1-16,0-5 0 15,0 5 0-15,-5 0 2 16,-4 0 0-16,-1 0-2 0,-8 4 1 16,-5-4-1-16,-4 4 1 15,-1 0-3-15,-3 0 0 16,-10 0-35-16,-10 8 1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21:35:25.7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C973D4-16E5-419F-B52B-65D3327B251D}" emma:medium="tactile" emma:mode="ink">
          <msink:context xmlns:msink="http://schemas.microsoft.com/ink/2010/main" type="writingRegion" rotatedBoundingBox="19089,13430 23722,12765 23861,13734 19228,14399"/>
        </emma:interpretation>
      </emma:emma>
    </inkml:annotationXML>
    <inkml:traceGroup>
      <inkml:annotationXML>
        <emma:emma xmlns:emma="http://www.w3.org/2003/04/emma" version="1.0">
          <emma:interpretation id="{C25FF632-D6CA-45C8-95E1-7A2B1BC73036}" emma:medium="tactile" emma:mode="ink">
            <msink:context xmlns:msink="http://schemas.microsoft.com/ink/2010/main" type="paragraph" rotatedBoundingBox="19089,13430 23722,12765 23861,13734 19228,14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441EE-91CD-4132-893D-2697C69FED16}" emma:medium="tactile" emma:mode="ink">
              <msink:context xmlns:msink="http://schemas.microsoft.com/ink/2010/main" type="line" rotatedBoundingBox="19089,13430 23722,12765 23861,13734 19228,14399"/>
            </emma:interpretation>
          </emma:emma>
        </inkml:annotationXML>
        <inkml:traceGroup>
          <inkml:annotationXML>
            <emma:emma xmlns:emma="http://www.w3.org/2003/04/emma" version="1.0">
              <emma:interpretation id="{A7621CAE-9C5C-495C-9EC3-B539546C8B38}" emma:medium="tactile" emma:mode="ink">
                <msink:context xmlns:msink="http://schemas.microsoft.com/ink/2010/main" type="inkWord" rotatedBoundingBox="19089,13430 21912,13025 22051,13994 19228,14399">
                  <msink:destinationLink direction="with" ref="{83F81D59-75E0-4E10-91AD-A63E7CD4545F}"/>
                  <msink:destinationLink direction="to" ref="{9B5497FB-5277-42D7-B841-6CC7909CEEA2}"/>
                </msink:context>
              </emma:interpretation>
            </emma:emma>
          </inkml:annotationXML>
          <inkml:trace contextRef="#ctx0" brushRef="#br0">1568 686 16 0,'-9'0'8'0,"-5"4"7"15,10-4-7-15,4 0-4 16,0 4 0-16,-9-8-1 15,9 8 0-15,0-4 0 16,0 0 0-16,9-8-2 16,-5 0 0-16,5 4 0 15,0-4 1-15,5 4-1 16,4-8 1-16,0 4-2 0,5-4 0 16,0 0 0-16,-1-4 1 15,6-1-2-15,-1 1 1 16,0 0 0-16,5 0 1 15,-1 0-1-15,1 4 1 16,4-4-2-16,-4 4 0 16,-5 0 2-16,1-1 0 15,-1 1-1-15,-4 4 0 16,-5 0 0-16,0 4 1 16,-5-4-2-16,-3 4 1 0,-1 4 1 15,0-4 0-15,-5 8-1 16,1 0 0-16,-5 4 0 15,0-4 0-15,0 4 0 16,-5 4 0-16,1 0 1 16,-1 5 0-16,1-5 0 15,-1 8 0-15,1 8-1 16,-6-4 1-16,6 0 0 16,-5 1 1-16,4-5 0 15,-4 0 0-15,5 4-1 16,-5-4 1-16,4 5-2 15,-4-5 1-15,4 0 0 16,-4-4 0-16,5 0-1 16,-1-4 0-16,1-4 1 15,-1 0 0-15,1 0-2 16,-1-4 1 0,1 0-48-16,-1 4 1 15</inkml:trace>
          <inkml:trace contextRef="#ctx0" brushRef="#br1" timeOffset="5071.58">2121 392 7 0,'0'0'3'0,"9"8"3"0,-9-8-3 15,0-8 7-15,0 8 0 0,0 0-7 16,0 0 0-16,5-8-2 15,-1 0 1-15,-4 8-2 16,5-8 1-16,9 8 0 16,-5-8 0-16,9-4-1 15,-9-1 1-15,4 5 0 16,1-8 0-16,0 4-1 16,-1-4 1-16,1 4 0 15,-1 0 0-15,-3 0-1 16,3 0 0-16,1 4 0 15,-5 0 1-15,0-5 6 16,-5 5 1-16,1 0-18 16,-5 0 1-16,5 0-15 15,-5 8 0-15</inkml:trace>
          <inkml:trace contextRef="#ctx0" brushRef="#br1" timeOffset="5477.83">2475-64 9 0,'0'-8'4'0,"5"8"10"16,-5 0-5-16,0 0-8 15,4-8 0-15,5 0 1 16,-4 4 0-16,4-8-2 15,0 0 0-15,0 0 0 16,0-4 0-16,0 4 1 16,0-5 0-16,0 1 0 15,5 4 0-15,-5 0-13 16,0 4 1-16,0 0 2 16,0 0 0-16</inkml:trace>
          <inkml:trace contextRef="#ctx0" brushRef="#br1" timeOffset="13640.51">2375 569 10 0,'-4'4'5'0,"4"-16"5"0,0 12-6 16,0 0-1-16,0 0 0 15,0 0 0-15,0 0 0 16,0 0-1-16,0 0 0 16,0 0-1-16,4 0 1 15,-4 0 0-15,0 0 0 16,9-4-3-16,-4 4 1 16,-1 4 1-16,-4-4 1 15,5 0-1-15,-5 0 1 0,0 0-1 16,0 0 0-16,4-4 0 15,-4 4 1-15,5-8-2 16,0 4 1-16,-1 0 1 16,5-8 1-16,0 4-3 15,0 0 1-15,5 0-1 16,0 0 1-16,-1-4-1 16,5 4 1-16,0 0-1 15,5-5 0-15,4 5 0 16,1-4 0-16,3 0 0 15,-4 0 0-15,5 4 0 16,-5 0 1-16,1 0-1 16,-1 0 1-16,5 4-1 15,4-8 1-15,-4 8-2 16,4-4 1-16,5 0 0 16,-5-1 1-16,-9 5-1 0,0-4 1 15,1-4 0-15,-6 0 0 16,6 0-1-16,-1 4 0 15,0 0 0-15,5 0 0 16,0 0 0-16,-5 0 0 16,0 4 1-16,0 0 0 15,0 0-2-15,5 0 1 16,0 0 0-16,0 0 0 31,22-4 0-31,-9-1 1 16,-4 5-1-16,0-4 0 0,0 4 0 15,-5-4 0-15,-4 0 0 16,-5 0 0-16,0 0 0 16,1-4 0-16,-1 4 0 15,0 0 1-15,0 0-2 16,5 0 1-16,-5 0 0 16,0 0 0-16,1 0 0 15,-1-1 0-15,0 1 0 16,0 0 1-16,-4 0-2 15,4 0 1-15,-4 0 0 16,-5 0 1-16,0 4-1 16,0 0 1-16,-4 0-2 15,-1 0 0-15,-3 0 1 16,-1 0 1-16,4 0-1 16,1 0 0-16,-10 0-1 15,1 4 1-15,4-4 1 0,0 4 0 16,-9 0-2-16,0 0 1 15,-5 0 0-15,1 0 0 16,-1 0 1-16,1 0 0 16,-5 0-2-16,0 0 1 15,0 0-1-15,0 0 1 16,-5 0 0-16,0 4 1 16,-4-4-1-16,-4 4 1 15,-1 0-2-15,0 0 1 16,1-4-1-16,-6 4 1 0,6-4 0 15,-1 0 1-15,0 0 0 16,1 0 0-16,3-4-2 16,1 4 1-16,0-4 0 15,0 0 0-15,4 0-1 16,1 4 0-16,-1 0 1 16,1 0 0-16,4 0-1 15,-1 0 1-15,1 0 0 16,0 4 0-16,0-4 0 15,-4 0 0-15,-1 0-1 16,5 0 1-16,0 0-1 16,0 0 0-16,4 0 1 15,1 0 1-15,-1 0-2 16,5 0 1-16,0 0 0 16,0 0 0-16,0 0-1 15,0 0 1-15,0 0-1 16,0 0 0-16,5 0 1 0,-5 0 0 15,9 0 0-15,0 0 0 16,0 0 0-16,0 0 0 16,-9 0 0-16,9 0 0 15,0-4 0-15,0 0 1 16,5 0-2-16,-1 0 0 16,6 0 2-16,-1 4 0 15,0 0-1-15,0 0 0 16,5 0 0-16,-1 0 1 15,1 0-1-15,-5 4 1 0,5-4-2 16,-5 4 1-16,0 0 0 16,0 0 1-16,5 0 0 15,-5 0 0-15,0-4-1 16,0 0 1-16,-4 0-2 16,4 0 1-16,-4 0 0 15,-1 0 0-15,1 0 0 16,-5 0 0-16,0 4 0 15,0-4 0-15,-4 0 0 16,-1 4 1-16,1-4-2 16,-5 0 1-16,0 0 0 15,4 0 0-15,-4 0 0 16,0 0 1-16,0 0-2 16,0 4 1-16,0-4 0 15,-4 4 0-15,-1 0-1 16,1-4 0-16,-1 4 2 0,1 0 0 15,-1 0-2-15,1 0 1 16,-5 4-1-16,-1 0 1 16,1 4-1-16,0 0 1 15,-4 5 0-15,-1-1 0 16,0 4 0-16,-4 4 0 16,0-8 0-16,5 0 1 15,-10 5-2-15,5 3 1 16,0 4 1-16,-1-4 1 15,6 0-2-15,-5 0 1 16,4 5-1-16,1-13 0 0,-1 0 1 16,5-4 1-16,0 0-2 15,4-4 0-15,1 0 0 16,-1 0 0-16,1-8 1 16,4 0 0-16,0 0-6 15,4-8 1-15,-4 8-33 16,9 4 1-16</inkml:trace>
        </inkml:traceGroup>
        <inkml:traceGroup>
          <inkml:annotationXML>
            <emma:emma xmlns:emma="http://www.w3.org/2003/04/emma" version="1.0">
              <emma:interpretation id="{049C0858-3A75-4A35-A8D2-08005A044F68}" emma:medium="tactile" emma:mode="ink">
                <msink:context xmlns:msink="http://schemas.microsoft.com/ink/2010/main" type="inkWord" rotatedBoundingBox="23507,13107 23766,13069 23859,13721 23601,13758"/>
              </emma:interpretation>
            </emma:emma>
          </inkml:annotationXML>
          <inkml:trace contextRef="#ctx0" brushRef="#br1" timeOffset="15955.2">6081-394 13 0,'9'-12'6'0,"0"-9"6"0,-9 21-7 16,0 0-4-16,0 5 0 16,0 3 2-16,-4 12 0 15,-1 8-1-15,0 4 1 16,-4 0-3-16,0 1 1 15,-4 11 0-15,-5 0 0 16,4-7-1-16,0 7 1 0,1 0 0 16,4-3 1-16,0-1-2 15,4-4 0-15,-4-3 0 16,4-1 1-16,1 4-1 16,4-12 1-16,0 1-1 15,0-9 1-15,0 0 0 16,4-8 0-16,6-4 0 15,3-4 0-15,5-4 2 16,5 0 0-16,0 0-1 16,-1 0 0-16,-4 0-14 15,-4 0 0-15,-5 0-12 16,-9 4 1-16</inkml:trace>
          <inkml:trace contextRef="#ctx0" brushRef="#br1" timeOffset="16267.76">5895-11 17 0,'5'-4'8'0,"8"16"4"0,-4-16-9 0,0 0-1 15,-4 0 0-15,4 4 1 16,9 0 0-16,5 0-2 16,-1 0 0-16,6 0 1 15,3 0 1-15,-3 0-7 16,-1 4 0-16,-9-4-20 15,-4 8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5374-1091 171,'0'0'138,"0"0"-23,0 0-36,-18 9-22,18-9-8,0 0-10,0 0-2,0 0-3,10 0-5,-10-15-6,0 15-8,0-24 0,0 24-5,-12-35 0,2 20-3,-6-2 0,-3 1-2,-7 5 0,-1 8-1,-5 3-1,1 0-1,-3 12-1,2 6 1,1 2-3,0 10 2,4-1-3,7 5 3,1 7 4,7 1-6,0 2 5,8 1-5,4-4 6,4-2-6,8-7 6,6-7-6,7-13 1,5-9 2,2-6-1,4-13 4,0-11-9,1-5 7,-5-10-6,5-5 5,-8-5-5,1-4 5,-3-9-5,1 0 1,-3-3 7,-6-3-7,-2 3 6,-4 4-5,-5 4 5,-4 10-5,-2 4 4,-2 14-4,0 6 3,-2 3-2,-2 9 1,4 14-2,-2-16 2,2 16 0,0 0 1,0 0 2,0 0-2,-6 18 2,1 1-1,4 5 1,-6 7-2,3 10 2,-2 4-5,0 12 3,4 4-4,-2 2 3,2 5-4,-2-3 5,4 0-6,0 0 3,0-7 3,0-2-3,3-7 4,1-6-4,5-2 5,-2-8-5,1-7 7,-1-8-3,-7-18-2,11 18 1,-11-18 0,0 0 0,0 0 1,6-13-2,-6 13 0,0-29-6,0 29-49,-2-19-100,2 19-14,-4-32-7,4 15-15</inkml:trace>
  <inkml:trace contextRef="#ctx0" brushRef="#br0" timeOffset="1">5818-1113 103,'0'0'134,"0"0"-45,0 0-1,0 0-6,0 0-1,0 0-10,-1 12-6,1-12-18,0 0-11,-20 8-14,20-8-5,-7 24-7,6-11-1,1-13-4,-6 36 0,-1-17-2,6 5-1,-3 5 7,4 1-6,-4 4 6,4-3-7,0 1 7,0 2-7,0-2 6,4-6-5,0-1-2,-2-1 2,0-12 0,2 7 3,-4-19 0,0 13 1,0-13-1,0 0 1,0 0 0,0 0-1,-11-7-1,11 7-3,-7-17 1,5 1-2,-4 0 0,4-2-1,-2-1 3,4 0-3,0-5 1,0 4-2,0-5-3,2-2 5,4 0-5,6 3 6,0-2-7,1 6 6,4 3-5,-4-4 6,9 8-1,-3 4-2,1 2 1,5 1 0,-1 3 0,2 3 0,1 0 0,-3 0-1,-4 7 1,-1-2 1,-19-5 0,24 15 0,-24-15 0,0 0 0,0 0-1,0 0 2,0 0-2,0 0 1,0 0-5,-18 0-20,18 0-130,0 0-19,0 0-2,-14-24-23,14 11-1</inkml:trace>
  <inkml:trace contextRef="#ctx0" brushRef="#br0" timeOffset="2">5721-1373 298,'-11'13'151,"11"-13"-4,0 0-99,0 0-8,12-12 0,19 12-5,-13-7-8,16 7-5,-9-11-4,14 9-5,-3-10-2,7 6-3,-8 1-2,3 1-1,-5 1-1,0-2-1,-2 2 0,-1 2-1,-8-2 0,2-5-1,-3 3 0,-1-7-6,5 12-29,-25 0-115,22-21-8,-22 21-11,15-25-14,-15 25-1</inkml:trace>
  <inkml:trace contextRef="#ctx0" brushRef="#br0" timeOffset="3">6217-1574 411,'0'0'147,"0"0"-7,0 9-111,0-9-13,0 0-3,14 6-1,4-1-5,1-5-1,6 1 2,-1-1-1,4 0-1,-3 0 1,-2 8 1,-3-4 0,-6 8 1,-14-12-1,20 20 1,-20-20 0,3 28 0,-3-28-1,-3 25 1,3-25-2,-21 25 1,8-13-1,1 3 1,-5-3-2,17-12 0,-27 25-2,27-25 1,-22 19-3,22-19 1,-13 17-4,13-17-2,-7 20-22,-7-16-133,14-4-3,0 0-15,0 0-14,0 0-8</inkml:trace>
  <inkml:trace contextRef="#ctx0" brushRef="#br0" timeOffset="4">6498-828 373,'0'0'158,"0"0"-1,0 0-100,0 0-8,11 0-16,-11 0-7,30-1-5,-14-5-4,14 6-5,-5-5-3,8 4-3,-5-5-2,3 6-1,-1-6-2,-7 3-5,4 3-26,-27 0-126,24-3-8,-24 3-6,0 0-21,0 0 3</inkml:trace>
  <inkml:trace contextRef="#ctx0" brushRef="#br0" timeOffset="5">6506-672 231,'-18'12'153,"18"-12"3,0 0-84,-14 0-17,24 11-1,-10-22-1,22 11-5,-22 0-12,36-5-12,-17-4-6,11 7-6,-5-8-6,9 4-13,6 6-128,-12-7-22,1 0-16,-6-4-10,-2-2-16</inkml:trace>
  <inkml:trace contextRef="#ctx0" brushRef="#br0" timeOffset="6">7288-1422 251,'0'0'160,"-5"-20"-6,5 20-69,0 0-14,0 0-12,0 0-16,9-5-14,-9 5-6,26-3-4,-7-3-4,12 6-2,5-7-5,7 2-2,1-5-1,5 3-2,-1-2 0,-1-1-2,-3 3 0,-3 1 0,-3-1 0,-5 2 0,-4 1-1,-3-4 0,-3 7-2,-4-6-8,4 7-27,-23 0-118,14 0-9,-14 0-8,0 0-16,11-16-2</inkml:trace>
  <inkml:trace contextRef="#ctx0" brushRef="#br0" timeOffset="7">7439-983 173,'0'0'151,"0"0"-12,0 0-49,-24-25-31,24 25-6,0 0-9,0 0-3,0 0-7,0 0-4,0 0-4,9 7-5,-9-7-4,11 24-1,-7-5 0,8 5-9,-6-4 5,6 11-7,-2-1 4,2 0-7,-1 2 5,1-1-7,0-3 0,1 0 3,-5-4-2,2-4 1,-2-7 0,-8-13 0,15 23 0,-15-23 1,0 0 0,0 0 0,0 0 0,15-4-1,-15 4 0,5-20 0,-5 20 0,4-24-1,0 9 1,2-2-2,3-2 1,0 0-3,3 0 4,4-5 1,3-7-6,-1 3 5,5-2-6,0 1 5,1-4-4,0 2 6,0 3-7,-1 1 2,-2 5 4,-3 2-3,-2 3 2,-16 17-1,20-23 0,-20 23 0,0 0-1,11-18-4,-11 18-14,0 0-131,0 0-12,0 0-15,0 0-11,0 0-15</inkml:trace>
  <inkml:trace contextRef="#ctx0" brushRef="#br0" timeOffset="8">7844-1652 356,'0'0'159,"0"0"-17,0 0-75,0 0-32,0 0-11,0 0-5,12 12-7,8-5-2,-1-3-1,9 5 0,-3-6-3,2 6 0,1-3-3,-3 4 0,-2-1-2,-4 1 2,-19-10 0,26 20 2,-26-20 1,4 24 0,-4-24 0,-4 25 1,4-25-1,-22 26 0,22-26-2,-23 25-1,23-25-2,-22 22 1,22-22-4,-18 21-2,15-3-16,-13-18-68,15 16-68,1-16-7,-4 19-14,4-19-11</inkml:trace>
  <inkml:trace contextRef="#ctx0" brushRef="#br0" timeOffset="9">8889-1549 286,'-8'-17'153,"8"17"-6,0 0-80,-16-12-17,16 12-12,0 0-9,-5 12-7,5-12-8,-6 25 1,1-2-3,5 5 1,-3 7-5,3 10 1,-5 5-6,2 3 3,-3 2-7,4 1 5,-5-4-6,2 4 4,0-7 2,-1 1-4,0-6 4,2 2-5,-4-6 5,1 2-5,1-9 6,-1-3-7,0-8 1,3-3 2,4-19-1,-6 19 2,6-19-2,0 0 1,0 0 0,0-16 0,0 16 1,0-25-2,0 6 1,0 3-2,0-5 3,-3 2 1,-2-6-7,-6 1 6,-1 0-8,-2 0 9,0 4-8,-4-1 8,-4-1-8,2 9 3,-5 1 3,-2 0-1,0 5 1,-2 1-2,-2 4 2,0 2-1,-2 0 0,-1 2 0,1 10 0,-1 1 2,3 5 4,2 1-6,7 6 6,6 1-6,1 3 7,10 2-7,5-1 6,5 2-7,11-6 1,11 4 2,0-5-2,8-1 2,3-1-2,0-9 3,2-2-2,0-5 1,1-7-1,1-7 0,-1-5 1,-1-5-2,0-3 2,-3-4-4,-5 5-13,-18 0-137,4 1-11,-13-1-7,-5 19-20,-6-25 0</inkml:trace>
  <inkml:trace contextRef="#ctx0" brushRef="#br0" timeOffset="10">9007-1153 174,'0'0'153,"-7"9"-8,7-9-59,-22 7-17,26 12-4,-14-19-13,10 0-8,0 0-7,16 12-6,-16-12-7,21 0-5,-21 0-3,42 0-3,-13 0-3,10 0-4,3-7-1,5 4-2,-2-3-1,2 3-1,-5-2 1,-5 1-2,-8 1 1,-5 2-2,-6 1-12,-18 0-133,0 0-15,0 0-15,-1-18-10,1 18-17</inkml:trace>
  <inkml:trace contextRef="#ctx0" brushRef="#br0" timeOffset="11">9190-1596 353,'0'0'148,"0"0"-2,14 4-101,-14-4-7,0 27-5,0-27-1,-4 47-4,-6-26-7,10 20 0,-9-7-6,9 9-1,-10 1-7,5 10 2,-3-5-8,0 3 4,1-4-6,1 2 4,0-7 1,2 1-5,2-7 6,2-1-6,0-7 6,0-2-6,6-1 6,4-2-7,-2-5 1,2-2 3,-10-17-3,27 21 2,-9-10-1,-1-5 0,3 0 1,2-5 0,0-1-1,5 0 1,-2 0-1,1 0 1,2-7-1,1 2 0,-2-2-5,-3-6-18,19 8-134,-23-7-1,0 4-18,-20 8-7,23-24-14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7:35.228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669-2651 10 0,'0'0'5'0,"0"4"1"0,0-4 5 0,0 0-9 16,0 0 0-16,0 0 1 16,0 0 1-16,0 0-5 0,0 0 1 15,0 0 2-15,0-7 1 16,0 0-1-16,0-4 0 15,4 1-1-15,-4-1 0 32,4 0 0-32,-4-3 0 15,0 0-1-15,4 0 1 0,0 0 0 16,-4 0 0-16,4 0-1 16,0 0 0-16,-4 3 1 15,4 4 0-15,-4 0-1 16,0-4 0-16,0-6 0 15,0 3 1-15,0 0-1 16,0-4 1-16,4 0-1 16,0 1 0-16,0-1 0 0,-4 0 1 15,4-3-1-15,0 0 0 16,-4 0 0-16,0 0 1 0,0 0-1 16,0-1 1-16,0-2-1 15,0 2 0-15,0-2 1 16,0 3 0-16,0-1-1 15,0 1 0-15,0 0 0 16,0-4 0-16,0 1 0 16,0-4 1-16,0 6-1 15,0 1 0-15,0 0 0 0,0 3 0 32,0 4 0-32,0 0 0 15,0 0 0-15,0 0 0 16,0-7 0-16,0 0 0 15,0-1 0-15,0 1 0 16,0 0 0-16,-4 0 0 0,4 0 0 16,-4 0 0-16,0-8 0 15,0 1 0-15,4 3 0 16,-4-6 0-16,4 2 0 16,-4 5 1-16,4-1-1 0,-4 4 0 15,4 0 0-15,-4 0 0 16,4-1-1-16,-4 1 1 15,4 0-1-15,0 0 1 0,0-4 0 32,-4 4 0-32,4 3 0 15,0 8 0-15,0-1 0 16,0-3 0-16,0-3 0 16,0 2 0-16,0 1 0 15,0 0 0-15,0 0 0 16,0 0 0-16,0-4 0 0,0 4 0 15,0 0-1-15,0 0 1 16,0 0 0-16,0 0 0 16,0-4-1-16,0 0 1 0,0 4 0 15,0-7 0-15,4 4 0 16,-4-1 0-16,0 4-1 16,0 0 1-16,0 3-1 15,0-3 1-15,0 3 0 16,0 1 0-16,0 3-1 0,0-4 1 31,0 1-1-31,0-1 1 16,0 4-1-16,0 0 1 15,0 7 0-15,0-7 0 16,0 7-1-16,0-4 1 31,0 4-1-31,0 0 1 0,0 0 0 16,0 0 0-16,0 0-1 15,-4 0 1-15,0 4-1 16,0 6 1-16,0-2 0 16,0 2 0-16,0 1 0 0,-4 3 0 15,0 3 0-15,1 1 0 16,-1 3 0-16,0 0 1 16,0 1-1-16,0-1 0 0,-4 3 0 15,0-6 0-15,0 0 0 16,0-1 0-16,0-3 0 15,4 1 0-15,-4-1-1 32,4 0 1-32,1-4 0 15,-1 1 0-15,4-4 0 0,0 4 1 16,0-1-1-16,0-10 0 16,0 11 0-16,0-4 0 15,0 0 0-15,0-4 1 16,4 1-1-16,-4-1 0 0,4-3 1 15,0 0 0-15,0 0 0 16,0 0 1-16,0 4-1 16,0 0 0-16,0-4 0 15,0 0 1-15,4-8-2 16,0 1 0-16,0-3 0 0,4-1 0 16,-4-3 0-16,4 0 1 15,0 0-1-15,-1 0 0 16,1 0 0-16,0 0 0 0,0-1 0 15,0 1 0-15,0 0 0 16,0-3 0-16,0-1 0 31,0 0 0-31,0 1 0 16,0 3 0-16,0-4 0 16,-4 4 0-16,0 3 0 15,0 1 0-15,0-4-1 16,0-1 1-16,0 5-1 15,0 3 1-15,0 0-1 16,0 0 1-16,0 0-1 0,-4 7 1 16,3-7-1-16,-3 7 0 15,0 0 0-15,4-7 0 16,0-1 0-16,0 1 1 16,-4 7-1-16,0 0 1 0,8 0 0 15,-4 4 0-15,0-1-1 16,0 1 1-16,4 3 0 0,-4 0 0 31,0 0-1-31,0 4 1 16,0-1 0-16,0-3 1 15,0 7-2-15,0 1 1 16,0-5 0-16,4 4 0 0,-4 0 0 16,4 1 1-16,-4 2-2 15,0 1 1-15,4-4 0 16,0 0 0-16,-1-3 0 15,5 3 1-15,0-4-1 16,-4 1 0-16,0-1 0 16,0 1 0-16,0 0 0 0,0-1 0 15,4 1 0-15,-4-1 0 16,0 4 0-16,0-3 0 16,0 0 0-16,0-1 0 0,-4-6 0 15,4 3 0-15,-5 0 0 16,5 0 0-16,-4 0 0 15,0 0 0-15,0 0 0 32,0 0 0-32,-4 0 0 15,4 0 0-15,-4 0 0 0,4-3 1 16,0-1-1-16,-4 1 0 16,0-4 0-16,0 3 0 15,0-3 0-15,0 0 1 0,0 0 0 16,0 0 0-16,0 0 0 15,0 0 0-15,0 0 1 16,0 0 0-16,0 0-6 16,0 0 1-16,-4 4-6 15,0-15 1-15</inkml:trace>
  <inkml:trace contextRef="#ctx0" brushRef="#br1" timeOffset="-53173.32">674-2284 13 0,'0'4'6'0,"4"3"0"15,-4-7 6 1,0 0-11-16,0 4 0 16,0-4 1-16,0 0 1 0,8-4-4 15,-1 4 1-15,5-4 2 16,4 4 0-16,4-7-1 15,8 4 0-15,8-1-1 16,3 1 1-16,5-1-1 16,3 1 1-16,13-1-1 15,3 4 0-15,-3 0 0 16,7-3 0-16,5-1 0 16,3 1 1-16,-3-1-1 0,7 4 0 15,8 0 0-15,-11-3 0 16,-5-1 0-16,0 1 1 15,1-4-1-15,-5 3 1 16,-3 0-1-16,-5 4 0 16,-11 0 1-16,-1 0 0 0,-7 4-1 15,-4 0 1-15,-5-1 0 16,1-3 1-16,0 0-1 16,-4 0 1-16,0 0-1 15,-1 0 0-15,1-3 0 31,-4-1 0-31,-8 0 0 0,0 1 0 0,-1 3-1 32,-3 0 1-32,-4-4-1 0,0 4 1 15,-4 0-1-15,-4 0 1 16,0 0 0-16,0 0 0 16,0 0 0-16,0 0 0 0,0 0-1 15,0 0 0-15,0 0-10 16,0 0 1-16</inkml:trace>
  <inkml:trace contextRef="#ctx0" brushRef="#br1" timeOffset="-53172.32">2225-2555 7 0,'-4'0'3'0,"8"0"15"0,-4 0-9 16,0 0-7-16,0 0 1 0,4-7 1 0,-4 7 1 31,0 0-6-31,0 0 1 15,0 0 2-15,0 0 1 16,0 3-1-16,0-3 0 16,0 0-2-16,8 4 1 0,-4-1-1 15,4 4 0-15,-1-3 0 16,1 3 1-16,4-4-1 16,-4 1 0-16,4 3 0 15,4 7 0-15,0-3 0 16,4 3 1-16,0 0-1 15,3 0 1-15,5 0-1 16,-4-3 1-16,-4-1 0 16,4 1 0-16,-5 0-1 15,1-1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15,5 0 0-15,-1 0-1 16,0-7 1-16,4 0 0 0,-4 0 1 16,4-3-1-16,4-4 0 15,4 3 0-15,0-3 0 16,4 0 1-16,-4 4 0 15,4-4-1 1,-4 0 1-16,0 0-2 16,4 0 0-16,-4 0-8 15,4 0 0-15</inkml:trace>
  <inkml:trace contextRef="#ctx0" brushRef="#br1" timeOffset="-47641.59">2030-4729 13 0,'0'4'6'0,"4"3"0"15,-4-7 6 1,0 0-11-16,0 4 0 16,0-4 1-16,0 0 1 0,8-4-4 15,-1 4 1-15,5-4 2 16,4 4 0-16,4-7-1 15,8 4 0-15,8-1-1 16,3 1 1-16,5-1-1 16,4 1 1-16,11-1-1 15,5 4 0-15,-5 0 0 16,9-3 0-16,3-1 0 16,4 1 1-16,-3-1-1 0,7 4 0 15,9 0 0-15,-13-3 0 16,-4-1 0-16,1 1 1 15,-1-4-1-15,-3 3 1 16,-5 0-1-16,-3 4 0 16,-13 0 1-16,1 0 0 0,-8 4-1 15,-4 0 1-15,-5-1 0 16,1-3 1-16,0 0-1 16,-4 0 1-16,-1 0-1 15,1 0 0-15,0-3 0 31,-4-1 0-31,-8 0 0 0,-1 1 0 0,1 3-1 32,-4 0 1-32,-4-4-1 0,0 4 1 15,-4 0-1-15,-4 0 1 16,0 0 0-16,0 0 0 16,0 0 0-16,0 0 0 0,0 0-1 15,0 0 0-15,0 0-10 16,0 0 1-16</inkml:trace>
  <inkml:trace contextRef="#ctx0" brushRef="#br1" timeOffset="-47640.59">3581-5000 7 0,'-3'0'3'0,"6"0"15"0,-3 0-9 16,0 0-7-16,0 0 1 0,4-7 1 0,-4 7 1 31,0 0-6-31,0 0 1 15,0 0 2-15,0 0 1 16,0 3-1-16,0-3 0 16,0 0-2-16,8 4 1 0,-4-1-1 15,4 4 0-15,0-3 0 16,0 3 1-16,4-4-1 16,-4 1 0-16,4 3 0 15,4 7 0-15,0-3 0 16,4 3 1-16,-1 0-1 15,5 0 1-15,4 0-1 16,-4-3 1-16,-4-1 0 16,3 1 0-16,-3 0-1 15,0-1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15,4 0 0-15,1 0-1 16,-1-7 1-16,4 0 0 0,-4 0 1 16,4-3-1-16,4-4 0 15,4 3 0-15,0-3 0 16,4 0 1-16,-4 4 0 15,4-4-1 1,-4 0 1-16,0 0-2 16,4 0 0-16,-4 0-8 15,4 0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6:27.829"/>
    </inkml:context>
    <inkml:brush xml:id="br0">
      <inkml:brushProperty name="width" value="0.15875" units="cm"/>
      <inkml:brushProperty name="height" value="0.15875" units="cm"/>
      <inkml:brushProperty name="fitToCurve" value="1"/>
    </inkml:brush>
  </inkml:definitions>
  <inkml:trace contextRef="#ctx0" brushRef="#br0">0 825 16 0,'16'-3'8'0,"-4"-11"-4"0,-8 10 8 0,4-3-12 16,4 0 1-16,4-4-1 16,4 8 1-16,3-4-1 15,5 0 0-15,4-4 0 16,4 8 1-16,-1-4-1 0,-7 3 1 16,8-7 0-16,0 15 0 15,-1-4-1-15,1 0 1 31,-4 0-1-31,-1 4 1 16,1-4-1-16,-4-4 1 0,0 0-1 16,-4-3 0-16,-1 0 0 15,1 4 1-15,0-8-1 16,0 11 1-16,0-3-1 16,-1 3 0-16,1 0 0 0,0 0 1 15,4 0-1-15,0 0 1 16,3-4-1-16,-3 1 1 15,0-1-1-15,0 4 0 16,3-3 0-16,1 3 1 0,0 0-1 16,4 3 0-16,-1 4 0 15,-3-7 0-15,0 0 0 16,0 0 1-16,3-3-1 16,5-4 1-16,4-4-1 31,-1 4 1-31,1 3-1 15,0 1 0-15,-5-4 0 16,5 3 0-16,-4 1 0 0,3-1 0 16,-3 4 0-16,8 0 0 15,-9-3 0-15,-3-1 0 16,4 1 0-16,-1-1 1 16,1-3-1-16,0 4 0 0,0-4 0 15,-5 3 1-15,1 0-1 16,0 1 0-16,-5 3 0 15,1 0 0-15,4 0 0 16,0 0 0-16,3 0 0 16,1 0 0-16,0-4 0 0,-9 1 1 15,1-1-2-15,-4 1 1 16,4-1 0-16,-1 1 0 16,5-1 0-16,0 1 1 15,4-1-2 1,3 1 1-16,-3-1 0 15,-4 1 0-15,7 3 0 16,5 0 0-16,0 0 0 16,3-4 0-16,-7 1 0 15,-5-1 0-15,5-3 0 0,8 0 0 16,-1 0 0-16,5 3 0 16,-1 1 0-16,1-1 0 15,8 4 0-15,-5 0 0 16,5-10 0-16,-9 3 0 0,1 0 0 15,-1 0 1-15,5 3-2 16,3-3 1-16,1 3 0 16,-5 1 0-16,5 3 0 15,-1 0 0-15,1 0 0 32,-9-7 0-32,1 3 0 0,3-3 1 0,1 0-1 0,4 4 0 31,-1-1 0-31,-3 1 0 15,-1 3 0-15,5 0 0 16,-5 0 0-16,-3-4 0 16,-5 1 0-16,1-1 0 0,3 0 0 15,1 1 0-15,0-1-1 16,3 1 1-16,-7 6 0 16,3-3 1-16,1 4-1 15,-1-1 0-15,5 1 0 16,-12-4 0-16,3 0 0 15,1 0 0-15,-1 0 0 0,5 0 0 16,3 0 0-16,-7 0 0 0,0 0 0 16,-1 0 0-16,1 4 0 15,-1-1 0-15,5 1 0 16,-8-4 0-16,-1 0 0 31,9 0 0-31,3 0 0 16,1-4 0-16,-1 4 0 15,-3 0 0-15,3 0-1 16,1 0 1-16,-1 4 0 0,-3-8 0 16,0 1 0-16,-1-1 1 15,9 0-1-15,-5 1 0 16,5-1 0-16,-5 4 1 0,5 0-1 16,-1 0 0-16,1 4 0 15,-5-4 0-15,-3 0 0 16,3 0 0-16,-3 3-1 15,3-3 1-15,1 0 0 16,-1 0 0-16,1 0 0 0,0 0 0 16,-1 0 0-16,5 0 0 15,-9 0 0-15,1 0 1 16,-5-3-2-16,1 3 1 16,-1-4 0-16,1 4 0 31,4 0 0-31,-5 0 1 0,5 0-1 15,-1-3 0-15,5 3 0 16,3 0 1-16,-11 0-1 16,0 0 1-16,-1-4-1 15,5 4 0-15,-1 0 0 0,1 0 0 16,-1 0-1-16,1-3 1 16,4 3 0-16,7 3 0 15,-7-3 0-15,-5 0 0 16,1-3 0-16,3 3 0 15,1 3 0-15,3-6 0 16,-3 3 0-16,3-4 0 0,1 8 0 16,3-4 0-16,-7-4 0 15,-1 1 1-15,5-1-1 32,3 4 0-32,1-3 0 15,-1-1 1-15,5 1-1 0,3 6 0 16,-4-3 0-16,-3 0 0 15,-5-7 0-15,5 7 0 16,-1 0 0-16,1-3 0 16,-1-1 0-16,5 4 0 0,-1 4 0 15,5-1 1-15,-9 1-1 16,-3-4 0-16,-1 0-1 16,5 0 1-16,-1-4-1 15,0 4 1-15,1 0-1 16,-1 4 1-16,5-4 0 0,-5 3 0 15,1 1 0-15,-1-4 0 16,5-4 0-16,3 8 0 16,0-4 0-16,1-4 1 15,-1 1-1-15,-3-1 0 0,-9 1 0 16,1-1 0-16,-5 1-1 16,5-1 1-16,-1 1 0 15,-3-1 0-15,-1-3-1 31,1 7 1-31,-1 0 0 16,5 0 0-16,-5 0 0 0,-3 0 0 16,0-7 0-16,-1 3 0 15,5-3 0-15,-5 7 0 16,1-3 0-16,-1 3 0 16,1-4 0-16,-1 4 1 0,9 0-1 15,-5-3 1-15,-3-4-1 16,-4 3 0-16,3-3 0 15,1 7 0-15,-1-3-1 16,1-1 1-16,-1 4-1 0,1 0 1 16,4 0-1-16,3-4 1 15,-3 1 0-15,7-1 0 16,-3 1 0-16,3-4 0 16,1 3 0-16,-1 1 0 31,0 3 0-31,5 3 0 15,3-3 0-15,-3-3 0 0,-5-1 0 16,9 1 0-16,3-4 0 16,0 3 0-16,1 4 0 15,3 0 0-15,0-3 0 0,5 3 0 16,-1-4 0-16,4 1 0 16,1-1 0-16,7 4 0 15,-4-3 0-15,4-5 0 0,8 5 0 16,5-8 0-16,-9 11 0 15,16-3 0-15,-8-8 0 16,4-3 0-16,4 0 0 31,-4 10 0-31,12-3 0 16,-12-3 0-16,4-1 0 16,8 4 0-16,-8 4 0 15,12-8 0-15,-12 4 0 16,4-4 0-16,4 1 0 0,-4 6 0 15,8 4 0-15,-15-14 0 16,3 4 0-16,4 3 0 16,-8 7 0-16,8-7 0 15,-12-1-1-15,-4 1 1 0,0 0 0 16,4 4 0-16,-7-1 0 16,-5 8 0-16,-4-8 0 15,-12 1 0-15,-7 3 0 16,-9-4 0-16,1 1 1 15,-13-1 1-15,-11 4-9 0,-12-3 1 16,-9 6-1-16,-7 1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6:51.948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3757-6779 13 0,'0'4'6'0,"4"3"0"15,-4-7 6 1,0 0-11-16,0 4 0 16,0-4 1-16,0 0 1 0,8-4-4 15,-1 4 1-15,5-4 2 16,4 4 0-16,4-7-1 15,8 4 0-15,8-1-1 16,3 1 1-16,5-1-1 16,3 1 1-16,13-1-1 15,3 4 0-15,-3 0 0 16,7-3 0-16,5-1 0 16,3 1 1-16,-3-1-1 0,7 4 0 15,8 0 0-15,-11-3 0 16,-5-1 0-16,0 1 1 15,1-4-1-15,-5 3 1 16,-3 0-1-16,-5 4 0 16,-11 0 1-16,-1 0 0 0,-7 4-1 15,-4 0 1-15,-5-1 0 16,1-3 1-16,0 0-1 16,-4 0 1-16,0 0-1 15,-1 0 0-15,1-3 0 31,-4-1 0-31,-8 0 0 0,0 1 0 0,-1 3-1 32,-3 0 1-32,-4-4-1 0,0 4 1 15,-4 0-1-15,-4 0 1 16,0 0 0-16,0 0 0 16,0 0 0-16,0 0 0 0,0 0-1 15,0 0 0-15,0 0-10 16,0 0 1-16</inkml:trace>
  <inkml:trace contextRef="#ctx0" brushRef="#br0" timeOffset="1">5308-7050 7 0,'-4'0'3'0,"8"0"15"0,-4 0-9 16,0 0-7-16,0 0 1 0,4-7 1 0,-4 7 1 31,0 0-6-31,0 0 1 15,0 0 2-15,0 0 1 16,0 3-1-16,0-3 0 16,0 0-2-16,8 4 1 0,-4-1-1 15,4 4 0-15,-1-3 0 16,1 3 1-16,4-4-1 16,-4 1 0-16,4 3 0 15,4 7 0-15,0-3 0 16,4 3 1-16,0 0-1 15,3 0 1-15,5 0-1 16,-4-3 1-16,-4-1 0 16,4 1 0-16,-5 0-1 15,1-1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15,5 0 0-15,-1 0-1 16,0-7 1-16,4 0 0 0,-4 0 1 16,4-3-1-16,4-4 0 15,4 3 0-15,0-3 0 16,4 0 1-16,-4 4 0 15,4-4-1 1,-4 0 1-16,0 0-2 16,4 0 0-16,-4 0-8 15,4 0 0-15</inkml:trace>
  <inkml:trace contextRef="#ctx0" brushRef="#br0" timeOffset="4818.21">6547-7366 13 0,'0'4'6'0,"4"3"0"15,-4-7 6 1,0 0-11-16,0 4 0 16,0-4 1-16,0 0 1 0,8-4-4 15,-1 4 1-15,5-4 2 16,4 4 0-16,4-7-1 15,8 4 0-15,8-1-1 16,3 1 1-16,5-1-1 16,4 1 1-16,11-1-1 15,5 4 0-15,-5 0 0 16,9-3 0-16,3-1 0 16,4 1 1-16,-3-1-1 0,7 4 0 15,9 0 0-15,-13-3 0 16,-4-1 0-16,1 1 1 15,-1-4-1-15,-3 3 1 16,-5 0-1-16,-3 4 0 16,-13 0 1-16,1 0 0 0,-8 4-1 15,-4 0 1-15,-5-1 0 16,1-3 1-16,0 0-1 16,-4 0 1-16,-1 0-1 15,1 0 0-15,0-3 0 31,-4-1 0-31,-8 0 0 0,-1 1 0 0,1 3-1 32,-4 0 1-32,-4-4-1 0,0 4 1 15,-4 0-1-15,-4 0 1 16,0 0 0-16,0 0 0 16,0 0 0-16,0 0 0 0,0 0-1 15,0 0 0-15,0 0-10 16,0 0 1-16</inkml:trace>
  <inkml:trace contextRef="#ctx0" brushRef="#br0" timeOffset="4819.21">8098-7637 7 0,'-3'0'3'0,"6"0"15"0,-3 0-9 16,0 0-7-16,0 0 1 0,4-7 1 0,-4 7 1 31,0 0-6-31,0 0 1 15,0 0 2-15,0 0 1 16,0 3-1-16,0-3 0 16,0 0-2-16,8 4 1 0,-4-1-1 15,4 4 0-15,0-3 0 16,0 3 1-16,4-4-1 16,-4 1 0-16,4 3 0 15,4 7 0-15,0-3 0 16,4 3 1-16,-1 0-1 15,5 0 1-15,4 0-1 16,-4-3 1-16,-4-1 0 16,3 1 0-16,-3 0-1 15,0-1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15,4 0 0-15,1 0-1 16,-1-7 1-16,4 0 0 0,-4 0 1 16,4-3-1-16,4-4 0 15,4 3 0-15,0-3 0 16,4 0 1-16,-4 4 0 15,4-4-1 1,-4 0 1-16,0 0-2 16,4 0 0-16,-4 0-8 15,4 0 0-15</inkml:trace>
  <inkml:trace contextRef="#ctx0" brushRef="#br0" timeOffset="11629.04">9756-6700 13 0,'0'4'6'0,"4"3"0"15,-4-7 6 1,0 0-11-16,0 4 0 16,0-4 1-16,0 0 1 0,8-4-4 15,-1 4 1-15,5-4 2 16,4 4 0-16,4-7-1 15,8 4 0-15,8-1-1 16,3 1 1-16,5-1-1 16,4 1 1-16,11-1-1 15,5 4 0-15,-5 0 0 16,9-3 0-16,3-1 0 16,4 1 1-16,-3-1-1 0,7 4 0 15,9 0 0-15,-13-3 0 16,-4-1 0-16,1 1 1 15,-1-4-1-15,-3 3 1 16,-5 0-1-16,-3 4 0 16,-13 0 1-16,1 0 0 0,-8 4-1 15,-4 0 1-15,-5-1 0 16,1-3 1-16,0 0-1 16,-4 0 1-16,-1 0-1 15,1 0 0-15,0-3 0 31,-4-1 0-31,-8 0 0 0,-1 1 0 0,1 3-1 32,-4 0 1-32,-4-4-1 0,0 4 1 15,-4 0-1-15,-4 0 1 16,0 0 0-16,0 0 0 16,0 0 0-16,0 0 0 0,0 0-1 15,0 0 0-15,0 0-10 16,0 0 1-16</inkml:trace>
  <inkml:trace contextRef="#ctx0" brushRef="#br0" timeOffset="11630.04">11307-6971 7 0,'-3'0'3'0,"6"0"15"0,-3 0-9 16,0 0-7-16,0 0 1 0,4-7 1 0,-4 7 1 31,0 0-6-31,0 0 1 15,0 0 2-15,0 0 1 16,0 3-1-16,0-3 0 16,0 0-2-16,8 4 1 0,-4-1-1 15,4 4 0-15,0-3 0 16,0 3 1-16,4-4-1 16,-4 1 0-16,4 3 0 15,4 7 0-15,0-3 0 16,4 3 1-16,-1 0-1 15,5 0 1-15,4 0-1 16,-4-3 1-16,-4-1 0 16,3 1 0-16,-3 0-1 15,0-1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15,4 0 0-15,1 0-1 16,-1-7 1-16,4 0 0 0,-4 0 1 16,4-3-1-16,4-4 0 15,4 3 0-15,0-3 0 16,4 0 1-16,-4 4 0 15,4-4-1 1,-4 0 1-16,0 0-2 16,4 0 0-16,-4 0-8 15,4 0 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7:17.790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2713 1351 13 0,'0'4'6'0,"4"3"0"15,-4-7 6 1,0 0-11-16,0 4 0 16,0-4 1-16,0 0 1 0,8-4-4 15,-1 4 1-15,5-4 2 16,4 4 0-16,4-7-1 15,8 4 0-15,8-1-1 16,3 1 1-16,5-1-1 16,3 1 1-16,13-1-1 15,3 4 0-15,-3 0 0 16,7-3 0-16,5-1 0 16,3 1 1-16,-3-1-1 0,7 4 0 15,8 0 0-15,-11-3 0 16,-5-1 0-16,0 1 1 15,1-4-1-15,-5 3 1 16,-3 0-1-16,-5 4 0 16,-11 0 1-16,-1 0 0 0,-7 4-1 15,-4 0 1-15,-5-1 0 16,1-3 1-16,0 0-1 16,-4 0 1-16,0 0-1 15,-1 0 0-15,1-3 0 31,-4-1 0-31,-8 0 0 0,0 1 0 0,-1 3-1 32,-3 0 1-32,-4-4-1 0,0 4 1 15,-4 0-1-15,-4 0 1 16,0 0 0-16,0 0 0 16,0 0 0-16,0 0 0 0,0 0-1 15,0 0 0-15,0 0-10 16,0 0 1-16</inkml:trace>
  <inkml:trace contextRef="#ctx0" brushRef="#br0" timeOffset="1">4264 1080 7 0,'-4'0'3'0,"8"0"15"0,-4 0-9 16,0 0-7-16,0 0 1 0,4-7 1 0,-4 7 1 31,0 0-6-31,0 0 1 15,0 0 2-15,0 0 1 16,0 3-1-16,0-3 0 16,0 0-2-16,8 4 1 0,-4-1-1 15,4 4 0-15,-1-3 0 16,1 3 1-16,4-4-1 16,-4 1 0-16,4 3 0 15,4 7 0-15,0-3 0 16,4 3 1-16,0 0-1 15,3 0 1-15,5 0-1 16,-4-3 1-16,-4-1 0 16,4 1 0-16,-5 0-1 15,1-1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15,5 0 0-15,-1 0-1 16,0-7 1-16,4 0 0 0,-4 0 1 16,4-3-1-16,4-4 0 15,4 3 0-15,0-3 0 16,4 0 1-16,-4 4 0 15,4-4-1 1,-4 0 1-16,0 0-2 16,4 0 0-16,-4 0-8 15,4 0 0-15</inkml:trace>
  <inkml:trace contextRef="#ctx0" brushRef="#br0" timeOffset="-5957.59">1015-739 13 0,'0'4'6'0,"4"3"0"15,-4-7 6 1,0 0-11-16,0 4 0 16,0-4 1-16,0 0 1 0,8-4-4 15,-1 4 1-15,5-4 2 16,4 4 0-16,4-7-1 15,8 4 0-15,8-1-1 16,3 1 1-16,5-1-1 16,3 1 1-16,13-1-1 15,3 4 0-15,-3 0 0 16,7-3 0-16,5-1 0 16,3 1 1-16,-3-1-1 0,7 4 0 15,8 0 0-15,-11-3 0 16,-5-1 0-16,0 1 1 15,1-4-1-15,-5 3 1 16,-3 0-1-16,-5 4 0 16,-11 0 1-16,-1 0 0 0,-7 4-1 15,-4 0 1-15,-5-1 0 16,1-3 1-16,0 0-1 16,-4 0 1-16,0 0-1 15,-1 0 0-15,1-3 0 31,-4-1 0-31,-8 0 0 0,0 1 0 0,-1 3-1 32,-3 0 1-32,-4-4-1 0,0 4 1 15,-4 0-1-15,-4 0 1 16,0 0 0-16,0 0 0 16,0 0 0-16,0 0 0 0,0 0-1 15,0 0 0-15,0 0-10 16,0 0 1-16</inkml:trace>
  <inkml:trace contextRef="#ctx0" brushRef="#br0" timeOffset="-5956.59">2566-1010 7 0,'-4'0'3'0,"8"0"15"0,-4 0-9 16,0 0-7-16,0 0 1 0,4-7 1 0,-4 7 1 31,0 0-6-31,0 0 1 15,0 0 2-15,0 0 1 16,0 3-1-16,0-3 0 16,0 0-2-16,8 4 1 0,-4-1-1 15,4 4 0-15,-1-3 0 16,1 3 1-16,4-4-1 16,-4 1 0-16,4 3 0 15,4 7 0-15,0-3 0 16,4 3 1-16,0 0-1 15,3 0 1-15,5 0-1 16,-4-3 1-16,-4-1 0 16,4 1 0-16,-5 0-1 15,1-1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15,5 0 0-15,-1 0-1 16,0-7 1-16,4 0 0 0,-4 0 1 16,4-3-1-16,4-4 0 15,4 3 0-15,0-3 0 16,4 0 1-16,-4 4 0 15,4-4-1 1,-4 0 1-16,0 0-2 16,4 0 0-16,-4 0-8 15,4 0 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2:49.499"/>
    </inkml:context>
    <inkml:brush xml:id="br0">
      <inkml:brushProperty name="width" value="0.10583" units="cm"/>
      <inkml:brushProperty name="height" value="0.10583" units="cm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5961-109 13 0,'-8'7'6'0,"0"-32"0"15,5 25 7-15,3-3-12 0,-4-1 1 16,-4 4 0-16,0-4 0 16,0 4-3-16,0-3 1 15,-8-1 1-15,4 8 1 16,0-1-1-16,0-3 1 31,0 0-1-31,-4 4 1 16,0 0-1-16,0 6 1 0,0-3-1 15,4 0 0-15,1 0-1 16,-1 4 1-16,4-1-1 16,0 1 1-16,0 3-1 15,0 0 1-15,0 0-1 0,4 1 0 16,0 6-1-16,4-4 1 15,0-3 0-15,0-3 0 16,4 0 0-16,4-1 0 0,0 4 0 16,0 0 0-16,4 4 0 15,0 0 0-15,0-1 0 16,-1-3 1-16,1 1-1 16,0-1 0-16,0-4 0 31,4 4 1-31,0-3-1 15,0-4 1-15,0 0-1 0,4-3 0 16,4-4 0-16,-4 0 1 16,-1 0-1-16,5-4 1 15,-4-3-1-15,0 0 1 16,-4-4 0-16,-4-3 0 0,0 4-1 16,0-4 1-16,0 3-1 15,-4-3 1-15,0 0-1 16,0 7 0-16,0-4 0 15,0-3 1-15,-5 0-1 16,1-4 0-16,0 4 0 0,0-4 1 16,0 1-1-16,0 3 0 15,-4-4 0-15,0 4 0 16,0 0 0-16,0 0 0 31,-4-4 0-31,0 4 1 0,0 0-1 16,0 0 0-16,0 0 0 15,1-4 1-15,-1 0-1 16,-4 8 0-16,-4 6 0 16,0 4 0-16,0 0-1 15,-4 0 1-15,0 7-9 0,0 0 0 16</inkml:trace>
  <inkml:trace contextRef="#ctx0" brushRef="#br0" timeOffset="1">5489-138 3 0,'0'8'1'0,"8"-16"15"0,-8 8-13 15,0 0 1-15,8 0 0 16,0-7 2-16,0 4 0 0,0-1-8 16,0 4 1-16,0 0 4 15,0 4 1-15,4-4-2 16,4 0 0-16,4-7-1 15,3 7 0-15,5 0-1 16,4-4 1-16,0 1-1 0,3-4 1 31,9 3-1-31,0 1 0 0,3-1 0 0,1-6 1 16,-4 6-1-16,-1 1 1 31,1-8-1-31,4 0 0 16,-1 4 0-16,1 0 0 0,-4 0 0 15,3 4 1-15,1-1-1 16,3 1 0-16,5-1 0 16,0 4 0-16,-13-7 0 15,1 0 0-15,-1 3 0 16,1 1 0-16,4-1 0 0,-5-3 0 16,1 11 0-16,0-4 1 15,-1 0-1-15,-3 3 1 16,4-6-1-16,7 3 1 0,-7 0-1 15,0 0 0-15,-1 0 0 16,-11 0 1-16,0 0-1 16,-4 0 0-16,-1 3-1 31,1-3 1-31,4 0 0 16,0-3 0-16,-1 3 0 15,1 0 0-15,0-4 1 16,0 8 0-16,-1-4-1 0,1 0 1 15,-4 0 0-15,-4 0 0 16,0 0-1-16,-5 3 1 0,1 1-1 16,-4-4 0-16,0 0 0 15,-4 3 1-15,0-3-1 16,-4-3 1-16,-4 6 0 16,-4-3 0-16,4 0 0 15,0-7 0-15,-4 7 0 16,0 0 0-16,0 0 0 15,0-7 0-15,0 0-1 16,-4 0 0-16,4 0 0 0,-4-3 1 16,0-5-1-16,0-2 0 0,4-1 0 15,-4-3 1-15,0-4-1 32,-4 4 1-32,0-7-1 15,0 0 1-15,0-4-1 16,0 0 1-16,0-3-1 15,0 0 0-15,0-8 0 16,0 1 0-16,1-4 0 0,-1 0 0 16,0 0 0-16,0-3 0 15,0 0 0-15,0 6 0 16,0 4 0-16,0-3 0 16,0 3 0-16,-4-7 0 0,4 11 0 15,0-7 0-15,0 0 0 16,4-1 0-16,0 1 0 15,0 3 0-15,0 4 0 16,0-4 0-16,4 4 0 16,-4 3 0-16,4 4 0 0,-3 3 0 15,-1 4-1-15,0 3 1 16,0 4 0-16,0 0 0 16,0 3-1-16,4 4 1 31,-4 0-1-31,4 4 1 15,-4-1-1-15,4 4 1 0,-4 0 0 16,0 0 0-16,0 0 0 16,-4 0 0-16,0 4 0 15,0-1 0-15,0 1 0 16,0-4 1-16,-4 3-1 16,0 1 0-16,0-1 0 15,1 1 0-15,-1-1 0 16,-4 1 0-16,8 3 0 0,-4-3 0 0,-8-1 0 15,-4 1 1-15,-4-1-1 16,-3 1 0-16,-1-4 0 16,0 3 1-16,0-3-1 15,-3 4 0-15,-5-4 0 32,-4 3 1-32,-7-3-1 15,3 4 0-15,1-4 0 0,11 0 0 16,-4 0-1-16,0 0 1 15,1 0 0-15,-1 0 0 16,-4-4 0-16,5 1 1 0,-1-1-1 16,0 1 0-16,1 3 0 15,-5 0 0-15,8 0-1 16,1 0 1-16,-1 0 0 16,-4 0 0-16,4 0 0 15,5 0 0-15,3 0 0 16,4 3 0-16,-4-3 0 0,0 0 0 15,-3 0 0-15,-1 0 0 16,0 4 0-16,0-1 0 16,1 1 0-16,3-1 0 15,0 1 0-15,-4-1 0 0,5-3 0 16,-5 4 0-16,4-4 0 16,0 3 0-16,-3 1 0 15,-1 0 0-15,4-1 0 16,0 4 0-16,0-3-1 15,5 3 1-15,-1-4 0 32,4 1 0-32,4-1-1 15,4-3 1-15,0 0 0 0,-4 0 0 16,1 0 0-16,3 0 0 0,0 0-1 16,0 0 1-16,4 0 0 15,0 4 0-15,4-4-1 16,0 0 1-16,0 0-1 15,4 0 1-15,0 0-1 16,0 0 1-16,-4 0 0 16,0 0 0-1,4 3-1-15,-4-3 1 16,4 0 0-16,0 0 0 16,0 0-1-16,0 0 1 15,0 0-1-15,0 4 1 16,0 3-1-16,0-4 1 0,0 8 0 15,0-4 0-15,0 7 0 16,0 0 0-16,4 4-1 16,0 7 1-16,0-4-1 15,0 0 1-15,0 4-1 0,0 3 1 16,0 4-1-16,0 3 1 16,-4-3 0-16,4-4 0 15,0 4 0-15,0 3 0 16,0 4 0-16,-4 0 0 15,0-1 0-15,0 5 0 16,0 3 0-16,4-1 0 0,-4-2 0 16,0-1 1-16,0 4-1 15,0-7 0-15,4-4 0 16,0 4 0-16,-4-7 0 31,0-4 0-31,0 0-1 16,0 0 1-16,0 4 0 0,0-4 1 15,0 0-1-15,0 4 0 16,0-11 0-16,0 0 1 16,4-3-1-16,-4-4 1 0,0 0-1 15,0-3 0-15,0 3-1 16,0-3 1-16,4-1 0 16,-4 1 1-16,0-1-2 15,0 4 1-15,0-6 0 0,0-5 0 16,-4 4 0-16,4 4 1 15,0-1-1-15,0-3 0 16,0 4 0-16,-4-4 1 16,8-3-1-16,-4-1 1 15,0 8-1 1,0-4 0-16,0 0 0 16,0-4 1-16,0-3 0 15,0 7 0-15,4-7-2 16,-4 0 0-16,0-7-8 15,0 4 0-15</inkml:trace>
  <inkml:trace contextRef="#ctx0" brushRef="#br0" timeOffset="2">7324-176 10 0,'0'-7'5'0,"4"-18"8"0,-4 25-6 16,-4-7-5-16,0 0 0 16,0 0 2-16,-4 0 0 15,0 0-5-15,0 3 0 0,-3 1 3 16,-1-1 1-16,0-3-1 15,-4 11 0-15,0-8-1 16,-4 0 0-16,0 8-1 16,0-4 1-16,5 11-1 31,-1-8 1-31,0 4-1 16,0 0 0-16,0 4 0 0,0-1 0 15,0 1 0-15,0 3 1 16,1-3-1-16,3 3 0 15,0 0 1-15,4 4 0 16,0 3-1-16,0-4 1 0,0 1 0 16,0 3 0-16,4-7-1 15,0 4 1-15,0 0-1 16,0 3 0-16,4-4 0 16,0 1 1-16,0-7-1 15,4-1 0-15,0 1 0 16,0-1 0-16,4 1 0 15,0-1 1-15,0 1-1 16,4 0 1-16,0-1-1 0,0 1 0 0,3-1 0 16,1 1 0-16,0 0 0 15,4-1 0-15,0 4 0 16,0-7 0-16,4 0 0 16,-1 0 1-16,1-3-1 31,0-4 1-31,0 0-1 15,-8-7 1-15,4-4 0 16,-1-10 0-16,1 4 0 0,0-1 0 16,-4 7-1-16,0-6 1 15,0-5 0-15,-4 5 0 16,-4-1-1-16,3-3 0 0,-3 0 0 16,0 0 0-16,0 0 0 15,-4-4 1-15,-4 4-2 16,4-4 1-16,-4 4 0 15,0-4 0-15,-4 0 0 16,0 4 1-16,-4 0-1 16,0 3 1-16,0-3-1 0,1 4 0 15,-5 3-3-15,0 3 1 16,0 4-8-16,-4 10 0 16</inkml:trace>
  <inkml:trace contextRef="#ctx0" brushRef="#br0" timeOffset="-27755.86">268 59 13 0,'-8'7'6'0,"0"-32"0"15,4 25 7-15,4-3-12 0,-4-1 1 16,-4 4 0-16,0-4 0 16,0 4-3-16,0-3 1 15,-8-1 1-15,4 8 1 16,1-1-1-16,-1-3 1 31,0 0-1-31,-4 4 1 16,0 0-1-16,0 6 1 0,0-3-1 15,4 0 0-15,0 0-1 16,0 4 1-16,4-1-1 16,0 1 1-16,0 3-1 15,0 0 1-15,0 0-1 0,4 1 0 16,1 6-1-16,3-4 1 15,0-3 0-15,0-3 0 16,3 0 0-16,5-1 0 0,0 4 0 16,0 0 0-16,4 4 0 15,0 0 0-15,0-1 0 16,0-3 1-16,0 1-1 16,0-1 0-16,0-4 0 31,4 4 1-31,0-3-1 15,0-4 1-15,0 0-1 0,3-3 0 16,5-4 0-16,-4 0 1 16,0 0-1-16,4-4 1 15,-4-3-1-15,0 0 1 16,-4-4 0-16,-4-3 0 0,0 4-1 16,-1-4 1-16,1 3-1 15,-4-3 1-15,0 0-1 16,0 7 0-16,0-4 0 15,0-3 1-15,-4 0-1 16,0-4 0-16,0 4 0 0,0-4 1 16,0 1-1-16,0 3 0 15,-4-4 0-15,0 4 0 16,0 0 0-16,0 0 0 31,-4-4 0-31,0 4 1 0,0 0-1 16,0 0 0-16,0 0 0 15,0-4 1-15,0 0-1 16,-4 8 0-16,-4 6 0 16,0 4 0-16,0 0-1 15,-3 0 1-15,-1 7-9 0,0 0 0 16</inkml:trace>
  <inkml:trace contextRef="#ctx0" brushRef="#br0" timeOffset="-26360.38">1631-8 10 0,'0'-7'5'0,"4"-18"8"0,-4 25-6 16,-4-7-5-16,0 0 0 16,0 0 2-16,-4 0 0 15,0 0-5-15,0 3 0 0,-4 1 3 16,0-1 1-16,0-3-1 15,-4 11 0-15,1-8-1 16,-5 0 0-16,0 8-1 16,0-4 1-16,4 11-1 31,0-8 1-31,0 4-1 16,1 0 0-16,-1 4 0 0,0-1 0 15,0 1 0-15,0 3 1 16,0-3-1-16,4 3 0 15,0 0 1-15,4 4 0 16,0 3-1-16,1-4 1 0,-1 1 0 16,0 3 0-16,4-7-1 15,0 4 1-15,0 0-1 16,0 3 0-16,4-4 0 16,0 1 1-16,0-7-1 15,4-1 0-15,0 1 0 16,0-1 0-16,4 1 0 15,0-1 1-15,0 1-1 16,3 0 1-16,1-1-1 0,0 1 0 0,4-1 0 16,0 1 0-16,0 0 0 15,4-1 0-15,0 4 0 16,-1-7 0-16,5 0 0 16,0 0 1-16,0-3-1 31,0-4 1-31,-1 0-1 15,-7-7 1-15,4-4 0 16,0-10 0-16,0 4 0 0,0-1 0 16,-4 7-1-16,-1-6 1 15,1-5 0-15,-4 5 0 16,-4-1-1-16,4-3 0 0,-4 0 0 16,0 0 0-16,0 0 0 15,-4-4 1-15,-4 4-2 16,4-4 1-16,-4 4 0 15,0-4 0-15,-4 0 0 16,0 4 1-16,-4 0-1 16,0 3 1-16,0-3-1 0,0 4 0 15,-4 3-3-15,0 3 1 16,0 4-8-16,-3 10 0 16</inkml:trace>
  <inkml:trace contextRef="#ctx0" brushRef="#br0" timeOffset="-1430.53">12652-207 13 0,'-8'7'6'0,"0"-32"0"15,4 25 7-15,4-3-12 0,-4-1 1 16,-4 4 0-16,0-4 0 16,0 4-3-16,0-3 1 15,-8-1 1-15,4 8 1 16,0-1-1-16,0-3 1 31,0 0-1-31,-3 4 1 16,-1 0-1-16,0 6 1 0,0-3-1 15,4 0 0-15,0 0-1 16,0 4 1-16,4-1-1 16,0 1 1-16,0 3-1 15,0 0 1-15,0 0-1 0,4 1 0 16,0 6-1-16,4-4 1 15,0-3 0-15,0-3 0 16,4 0 0-16,4-1 0 0,0 4 0 16,0 0 0-16,4 4 0 15,0 0 0-15,0-1 0 16,0-3 1-16,0 1-1 16,0-1 0-16,0-4 0 31,4 4 1-31,-1-3-1 15,1-4 1-15,0 0-1 0,4-3 0 16,4-4 0-16,-4 0 1 16,0 0-1-16,4-4 1 15,-4-3-1-15,0 0 1 16,-5-4 0-16,-3-3 0 0,0 4-1 16,0-4 1-16,0 3-1 15,-4-3 1-15,0 0-1 16,0 7 0-16,0-4 0 15,0-3 1-15,-4 0-1 16,0-4 0-16,0 4 0 0,0-4 1 16,0 1-1-16,0 3 0 15,-4-4 0-15,0 4 0 16,0 0 0-16,0 0 0 31,-4-4 0-31,0 4 1 0,0 0-1 16,0 0 0-16,0 0 0 15,0-4 1-15,0 0-1 16,-4 8 0-16,-4 6 0 16,0 4 0-16,0 0-1 15,-4 0 1-15,0 7-9 0,0 0 0 16</inkml:trace>
  <inkml:trace contextRef="#ctx0" brushRef="#br0" timeOffset="-1429.53">12180-236 3 0,'0'8'1'0,"8"-16"15"0,-8 8-13 15,0 0 1-15,8 0 0 16,0-7 2-16,0 4 0 0,0-1-8 16,0 4 1-16,-1 0 4 15,1 4 1-15,4-4-2 16,4 0 0-16,4-7-1 15,4 7 0-15,4 0-1 16,3-4 1-16,1 1-1 0,4-4 1 31,8 3-1-31,-1 1 0 0,5-1 0 0,-1-6 1 16,-3 6-1-16,0 1 1 31,-1-8-1-31,5 0 0 16,0 4 0-16,-1 0 0 0,-3 0 0 15,4 4 1-15,-1-1-1 16,5 1 0-16,3-1 0 16,1 4 0-16,-12-7 0 15,-1 0 0-15,1 3 0 16,0 1 0-16,3-1 0 0,-3-3 0 16,0 11 0-16,-1-4 1 15,1 0-1-15,-4 3 1 16,3-6-1-16,9 3 1 0,-9 0-1 15,1 0 0-15,0 0 0 16,-12 0 1-16,-1 0-1 16,-3 0 0-16,0 3-1 31,0-3 1-31,3 0 0 16,1-3 0-16,0 3 0 15,0 0 0-15,-1-4 1 16,1 8 0-16,0-4-1 0,0 0 1 15,-5 0 0-15,-3 0 0 16,0 0-1-16,-4 3 1 0,0 1-1 16,-4-4 0-16,-1 0 0 15,-3 3 1-15,0-3-1 16,-4-3 1-16,-4 6 0 16,-4-3 0-16,4 0 0 15,0-7 0-15,-4 7 0 16,0 0 0-16,0 0 0 15,0-7 0-15,0 0-1 16,-4 0 0-16,4 0 0 0,-4-3 1 16,0-5-1-16,0-2 0 0,4-1 0 15,-4-3 1-15,0-4-1 32,-4 4 1-32,0-7-1 15,1 0 1-15,-1-4-1 16,0 0 1-16,0-3-1 15,0 0 0-15,0-8 0 16,0 1 0-16,0-4 0 0,0 0 0 16,0 0 0-16,0-3 0 15,0 0 0-15,0 6 0 16,0 4 0-16,0-3 0 16,0 3 0-16,-3-7 0 0,3 11 0 15,0-7 0-15,0 0 0 16,4-1 0-16,0 1 0 15,0 3 0-15,0 4 0 16,0-4 0-16,4 4 0 16,-4 3 0-16,4 4 0 0,-4 3 0 15,0 4-1-15,0 3 1 16,0 4 0-16,0 0 0 16,0 3-1-16,4 4 1 31,-4 0-1-31,4 4 1 15,-4-1-1-15,4 4 1 0,-4 0 0 16,0 0 0-16,0 0 0 16,-4 0 0-16,0 4 0 15,0-1 0-15,1 1 0 16,-1-4 1-16,-4 3-1 16,0 1 0-16,0-1 0 15,0 1 0-15,0-1 0 16,-4 1 0-16,8 3 0 0,-4-3 0 0,-8-1 0 15,-3 1 1-15,-5-1-1 16,-4 1 0-16,0-4 0 16,1 3 1-16,-1-3-1 15,-4 4 0-15,-4-4 0 32,-3 3 1-32,-9-3-1 15,5 4 0-15,-1-4 0 0,12 0 0 16,-3 0-1-16,-1 0 1 15,0 0 0-15,0 0 0 16,-3-4 0-16,3 1 1 0,0-1-1 16,1 1 0-16,-1 3 0 15,-4 0 0-15,9 0-1 16,-1 0 1-16,0 0 0 16,-3 0 0-16,3 0 0 15,4 0 0-15,4 0 0 16,4 3 0-16,-3-3 0 0,-1 0 0 15,-4 0 0-15,0 0 0 16,1 4 0-16,-1-1 0 16,0 1 0-16,4-1 0 15,1 1 0-15,-5-1 0 0,4-3 0 16,-4 4 0-16,4-4 0 16,1 3 0-16,-5 1 0 15,0 0 0-15,4-1 0 16,1 4 0-16,-1-3-1 15,4 3 1-15,0-4 0 32,4 1 0-32,5-1-1 15,3-3 1-15,0 0 0 0,-4 0 0 16,0 0 0-16,4 0 0 0,0 0-1 16,0 0 1-16,4 0 0 15,0 4 0-15,4-4-1 16,0 0 1-16,0 0-1 15,4 0 1-15,0 0-1 16,0 0 1-16,-4 0 0 16,0 0 0-1,4 3-1-15,-3-3 1 16,3 0 0-16,0 0 0 16,0 0-1-16,0 0 1 15,0 0-1-15,0 4 1 16,0 3-1-16,0-4 1 0,0 8 0 15,0-4 0-15,0 7 0 16,0 0 0-16,3 4-1 16,1 7 1-16,0-4-1 15,0 0 1-15,0 4-1 0,0 3 1 16,0 4-1-16,0 3 1 16,-4-3 0-16,4-4 0 15,0 4 0-15,0 3 0 16,0 4 0-16,-4 0 0 15,0-1 0-15,0 5 0 16,0 3 0-16,4-1 0 0,-4-2 0 16,0-1 1-16,0 4-1 15,0-7 0-15,4-4 0 16,0 4 0-16,-4-7 0 31,0-4 0-31,0 0-1 16,0 0 1-16,0 4 0 0,0-4 1 15,0 0-1-15,0 4 0 16,0-11 0-16,0 0 1 16,4-3-1-16,-4-4 1 0,0 0-1 15,0-3 0-15,0 3-1 16,0-3 1-16,4-1 0 16,-4 1 1-16,0-1-2 15,0 4 1-15,0-6 0 0,0-5 0 16,-4 4 0-16,4 4 1 15,0-1-1-15,0-3 0 16,0 4 0-16,-4-4 1 16,8-3-1-16,-4-1 1 15,0 8-1 1,0-4 0-16,0 0 0 16,0-4 1-16,0-3 0 15,0 7 0-15,4-7-2 16,-4 0 0-16,0-7-8 15,0 4 0-15</inkml:trace>
  <inkml:trace contextRef="#ctx0" brushRef="#br0" timeOffset="-1428.53">14015-274 10 0,'0'-7'5'0,"4"-18"8"0,-4 25-6 16,-4-7-5-16,0 0 0 16,0 0 2-16,-4 0 0 15,0 0-5-15,0 3 0 0,-4 1 3 16,0-1 1-16,0-3-1 15,-4 11 0-15,0-8-1 16,-3 0 0-16,-1 8-1 16,0-4 1-16,4 11-1 31,0-8 1-31,0 4-1 16,0 0 0-16,0 4 0 0,1-1 0 15,-1 1 0-15,0 3 1 16,0-3-1-16,4 3 0 15,0 0 1-15,4 4 0 16,0 3-1-16,0-4 1 0,0 1 0 16,0 3 0-16,4-7-1 15,1 4 1-15,-1 0-1 16,0 3 0-16,4-4 0 16,0 1 1-16,0-7-1 15,4-1 0-15,0 1 0 16,-1-1 0-16,5 1 0 15,0-1 1-15,0 1-1 16,4 0 1-16,0-1-1 0,0 1 0 0,4-1 0 16,0 1 0-16,0 0 0 15,3-1 0-15,1 4 0 16,0-7 0-16,4 0 0 16,0 0 1-16,0-3-1 31,-1-4 1-31,1 0-1 15,-8-7 1-15,4-4 0 16,0-10 0-16,0 4 0 0,-1-1 0 16,-3 7-1-16,0-6 1 15,0-5 0-15,-4 5 0 16,-4-1-1-16,4-3 0 0,-4 0 0 16,0 0 0-16,0 0 0 15,-4-4 1-15,-4 4-2 16,4-4 1-16,-4 4 0 15,0-4 0-15,-4 0 0 16,0 4 1-16,-4 0-1 16,0 3 1-16,0-3-1 0,0 4 0 15,-4 3-3-15,0 3 1 16,0 4-8-16,-4 10 0 16</inkml:trace>
  <inkml:trace contextRef="#ctx0" brushRef="#br1" timeOffset="21539.84">674-753 13 0,'0'4'6'0,"4"3"0"15,-4-7 6 1,0 0-11-16,0 4 0 16,0-4 1-16,0 0 1 0,8-4-4 15,-1 4 1-15,5-4 2 16,4 4 0-16,4-7-1 15,8 4 0-15,8-1-1 16,3 1 1-16,5-1-1 16,4 1 1-16,11-1-1 15,5 4 0-15,-5 0 0 16,9-3 0-16,3-1 0 16,4 1 1-16,-3-1-1 0,7 4 0 15,9 0 0-15,-13-3 0 16,-5-1 0-16,2 1 1 15,-1-4-1-15,-3 3 1 16,-5 0-1-16,-3 4 0 16,-13 0 1-16,1 0 0 0,-8 4-1 15,-4 0 1-15,-5-1 0 16,1-3 1-16,0 0-1 16,-4 0 1-16,-1 0-1 15,1 0 0-15,0-3 0 31,-4-1 0-31,-8 0 0 0,-1 1 0 0,1 3-1 32,-4 0 1-32,-4-4-1 0,0 4 1 15,-4 0-1-15,-4 0 1 16,0 0 0-16,0 0 0 16,0 0 0-16,0 0 0 0,0 0-1 15,0 0 0-15,0 0-10 16,0 0 1-16</inkml:trace>
  <inkml:trace contextRef="#ctx0" brushRef="#br1" timeOffset="22475.92">2224-1024 7 0,'-3'0'3'0,"6"0"15"0,-3 0-9 16,0 0-7-16,0 0 1 0,4-7 1 0,-4 7 1 31,0 0-6-31,0 0 1 15,0 0 2-15,0 0 1 16,0 3-1-16,0-3 0 16,0 0-2-16,8 4 1 0,-4-1-1 15,4 4 0-15,0-3 0 16,0 3 1-16,4-4-1 16,-4 1 0-16,4 3 0 15,4 7 0-15,0-3 0 16,4 3 1-16,-1 0-1 15,5 0 1-15,4 0-1 16,-4-3 1-16,-4-1 0 16,3 1 0-16,-3 0-1 15,0-1 1-15,0 1-1 0,0-1 0 0,0 1 0 16,0-1 0-16,-5-2 0 16,1-1 1-16,-4-4-1 15,0 1 0-15,0-1 0 16,-4 1 0-16,4-1 0 31,-4 1 1-31,-4-1-1 16,-4 1 1-16,0 3-1 15,-4-7 1-15,0 0-1 0,0 0 1 16,-8 3-1-16,4 1 1 16,-4-1-1-16,0 1 1 0,0 3-1 15,0 0 0-15,0-3 0 16,1 3 0-16,-1 0 0 15,0 0 0-15,0 3-1 16,-4-3 1-16,0 8 0 16,0-1 0-16,-4 0 0 15,4 0 0-15,1 0-1 16,-1-7 1-16,4 0 0 0,-4 0 1 16,4-3-1-16,4-4 0 15,4 3 0-15,0-3 0 16,4 0 1-16,-4 4 0 15,4-4-1 1,-4 0 1-16,0 0-2 16,4 0 0-16,-4 0-8 15,4 0 0-15</inkml:trace>
  <inkml:trace contextRef="#ctx0" brushRef="#br1" timeOffset="43236.11">6853-909 13 0,'0'4'6'0,"4"3"0"15,-4-7 6 1,0 0-11-16,0 4 0 16,0-4 1-16,0 0 1 0,8-4-4 15,0 4 1-15,4-4 2 16,4 4 0-16,3-7-1 15,9 4 0-15,8-1-1 16,4 1 1-16,3-1-1 16,5 1 1-16,11-1-1 15,5 4 0-15,-5 0 0 16,9-3 0-16,3-1 0 16,5 1 1-16,-5-1-1 0,8 4 0 15,9 0 0-15,-13-3 0 16,-4-1 0-16,1 1 1 15,-1-4-1-15,-3 3 1 16,-5 0-1-16,-3 4 0 16,-13 0 1-16,1 0 0 0,-9 4-1 15,-3 0 1-15,-4-1 0 16,0-3 1-16,-1 0-1 16,-3 0 1-16,0 0-1 15,0 0 0-15,-1-3 0 31,-3-1 0-31,-8 0 0 0,0 1 0 0,0 3-1 32,-4 0 1-32,-4-4-1 0,0 4 1 15,-4 0-1-15,-4 0 1 16,0 0 0-16,0 0 0 16,0 0 0-16,0 0 0 0,0 0-1 15,0 0 0-15,0 0-10 16,0 0 1-16</inkml:trace>
  <inkml:trace contextRef="#ctx0" brushRef="#br1" timeOffset="43237.11">8404-1180 7 0,'-4'0'3'0,"8"0"15"0,-4 0-9 16,0 0-7-16,0 0 1 0,4-7 1 0,-4 7 1 31,0 0-6-31,0 0 1 15,0 0 2-15,0 0 1 16,0 3-1-16,0-3 0 16,0 0-2-16,8 4 1 0,-4-1-1 15,4 4 0-15,0-3 0 16,0 3 1-16,4-4-1 16,-4 1 0-16,4 3 0 15,3 7 0-15,1-3 0 16,4 3 1-16,0 0-1 15,4 0 1-15,3 0-1 16,-3-3 1-16,-4-1 0 16,4 1 0-16,-4 0-1 15,0-1 1-15,-1 1-1 0,1-1 0 0,0 1 0 16,0-1 0-16,-4-2 0 16,0-1 1-16,-4-4-1 15,-1 1 0-15,1-1 0 16,-4 1 0-16,4-1 0 31,-4 1 1-31,-4-1-1 16,-4 1 1-16,0 3-1 15,-4-7 1-15,0 0-1 0,0 0 1 16,-8 3-1-16,4 1 1 16,-4-1-1-16,1 1 1 0,-1 3-1 15,0 0 0-15,0-3 0 16,0 3 0-16,0 0 0 15,0 0 0-15,0 3-1 16,-4-3 1-16,1 8 0 16,-1-1 0-16,-4 0 0 15,4 0 0-15,0 0-1 16,0-7 1-16,4 0 0 0,-4 0 1 16,5-3-1-16,3-4 0 15,4 3 0-15,0-3 0 16,4 0 1-16,-4 4 0 15,4-4-1 1,-4 0 1-16,0 0-2 16,4 0 0-16,-4 0-8 15,4 0 0-15</inkml:trace>
  <inkml:trace contextRef="#ctx0" brushRef="#br1" timeOffset="42087.35">13101-976 13 0,'0'3'6'0,"4"4"0"15,-4-7 6 1,0 0-11-16,0 4 0 16,0-4 1-16,0 0 1 0,8-4-4 15,0 4 1-15,4-3 2 16,4 3 0-16,4-7-1 15,8 3 0-15,7 1-1 16,5-1 1-16,4 1-1 16,3-1 1-16,13 1-1 15,3 3 0-15,-3 0 0 16,7-4 0-16,5 1 0 16,3-1 1-16,-3 1-1 0,7 3 0 15,8 0 0-15,-11-4 0 16,-6 1 0-16,2-1 1 15,-1-3-1-15,-3 3 1 16,-5 1-1-16,-3 3 0 16,-13 0 1-16,1 0 0 0,-8 3-1 15,-5 1 1-15,-3 0 0 16,0-4 1-16,0 0-1 16,-5 0 1-16,1 0-1 15,0 0 0-15,0-4 0 31,-4 0 0-31,-9 1 0 0,1-1 0 0,0 4-1 32,-4 0 1-32,-4-3-1 0,0 3 1 15,-4 0-1-15,-4 0 1 16,0 0 0-16,0 0 0 16,0 0 0-16,0 0 0 0,0 0-1 15,0 0 0-15,0 0-10 16,0 0 1-16</inkml:trace>
  <inkml:trace contextRef="#ctx0" brushRef="#br1" timeOffset="42088.35">14652-1247 7 0,'-4'0'3'0,"8"0"15"0,-4 0-9 16,0 0-7-16,0 0 1 0,4-7 1 0,-4 7 1 31,0 0-6-31,0 0 1 15,0 0 2-15,0 0 1 16,0 3-1-16,0-3 0 16,0 0-2-16,8 4 1 0,-4-1-1 15,4 4 0-15,0-3 0 16,0 3 1-16,4-4-1 16,-4 1 0-16,4 3 0 15,4 7 0-15,-1-3 0 16,5 3 1-16,0 0-1 15,4 0 1-15,4 0-1 16,-4-4 1-16,-5 1 0 16,5 0 0-16,-4-1-1 15,0 1 1-15,0-1-1 0,0 1 0 0,-1-1 0 16,1 1 0-16,-4-4 0 16,0 0 1-16,-4-3-1 15,0-1 0-15,0 1 0 16,-4-1 0-16,4 1 0 31,-4-1 1-31,-4 1-1 16,-4-1 1-16,0 4-1 15,-4-7 1-15,0 0-1 0,0 0 1 16,-8 4-1-16,4-1 1 16,-4 1-1-16,0-1 1 0,0 4-1 15,0 0 0-15,0-3 0 16,0 3 0-16,0 0 0 15,1 0 0-15,-1 4-1 16,-4-4 1-16,0 7 0 16,0 0 0-16,-4 0 0 15,4 0 0-15,0 0-1 16,1-7 1-16,3 0 0 0,-4 0 1 16,4-3-1-16,4-4 0 15,4 3 0-15,0-3 0 16,4 0 1-16,-4 4 0 15,4-4-1 1,-4 0 1-16,0 0-2 16,4 0 0-16,-4 0-8 15,4 0 0-15</inkml:trace>
  <inkml:trace contextRef="#ctx0" brushRef="#br0" timeOffset="-23570.65">-204 30 3 0,'0'8'1'0,"8"-16"15"0,-8 8-13 15,0 0 1-15,8 0 0 16,0-7 2-16,0 4 0 0,0-1-8 16,0 4 1-16,0 0 4 15,0 4 1-15,4-4-2 16,3 0 0-16,5-7-1 15,4 7 0-15,4 0-1 16,4-4 1-16,-1 1-1 0,5-4 1 31,8 3-1-31,-1 1 0 0,5-1 0 0,0-6 1 16,-5 6-1-16,1 1 1 31,0-8-1-31,3 0 0 16,1 4 0-16,0 0 0 0,-5 0 0 15,5 4 1-15,-1-1-1 16,5 1 0-16,4-1 0 16,-1 4 0-16,-11-7 0 15,-1 0 0-15,1 3 0 16,0 1 0-16,3-1 0 0,-3-3 0 16,0 11 0-16,-1-4 1 15,1 0-1-15,-4 3 1 16,3-6-1-16,9 3 1 0,-8 0-1 15,-1 0 0-15,1 0 0 16,-12 0 1-16,-1 0-1 16,-3 0 0-16,0 3-1 31,0-3 1-31,4 0 0 16,-1-3 0-16,1 3 0 15,0 0 0-15,0-4 1 16,-1 8 0-16,1-4-1 0,0 0 1 15,-4 0 0-15,-5 0 0 16,1 0-1-16,-4 3 1 0,0 1-1 16,-4-4 0-16,0 0 0 15,-4 3 1-15,0-3-1 16,-5-3 1-16,-3 6 0 16,-4-3 0-16,4 0 0 15,0-7 0-15,-4 7 0 16,0 0 0-16,0 0 0 15,0-7 0-15,0 0-1 16,-4 0 0-16,4 0 0 0,-4-3 1 16,0-5-1-16,0-2 0 0,4-1 0 15,-3-3 1-15,-1-4-1 32,-4 4 1-32,0-7-1 15,0 0 1-15,0-4-1 16,0 0 1-16,0-3-1 15,0 0 0-15,0-8 0 16,0 1 0-16,0-4 0 0,0 0 0 16,0 0 0-16,0-3 0 15,0 0 0-15,0 6 0 16,1 4 0-16,-1-3 0 16,0 3 0-16,-4-7 0 0,4 11 0 15,0-7 0-15,0 0 0 16,4-1 0-16,0 1 0 15,0 3 0-15,0 4 0 16,0-4 0-16,4 4 0 16,-4 3 0-16,4 4 0 0,-4 3 0 15,0 4-1-15,0 3 1 16,0 4 0-16,0 0 0 16,0 3-1-16,4 4 1 31,-4 0-1-31,4 4 1 15,-4-1-1-15,4 4 1 0,-4 0 0 16,0 0 0-16,0 0 0 16,-3 0 0-16,-1 4 0 15,0-1 0-15,0 1 0 16,0-4 1-16,-4 3-1 16,0 1 0-16,0-1 0 15,0 1 0-15,0-1 0 16,-4 1 0-16,8 3 0 0,-3-3 0 0,-9-1 0 15,-4 1 1-15,-4-1-1 16,-4 1 0-16,1-4 0 16,-1 3 1-16,0-3-1 15,-4 4 0-15,-3-4 0 32,-5 3 1-32,-8-3-1 15,5 4 0-15,-1-4 0 0,12 0 0 16,-3 0-1-16,-1 0 1 15,0 0 0-15,1 0 0 16,-5-4 0-16,4 1 1 0,1-1-1 16,-1 1 0-16,0 3 0 15,-3 0 0-15,7 0-1 16,0 0 1-16,0 0 0 16,-3 0 0-16,3 0 0 15,4 0 0-15,4 0 0 16,5 3 0-16,-5-3 0 0,0 0 0 15,-4 0 0-15,1 0 0 16,-1 4 0-16,0-1 0 16,0 1 0-16,5-1 0 15,-1 1 0-15,-4-1 0 0,4-3 0 16,-4 4 0-16,5-4 0 16,-1 3 0-16,-4 1 0 15,0 0 0-15,5-1 0 16,-1 4 0-16,0-3-1 15,4 3 1-15,0-4 0 32,5 1 0-32,3-1-1 15,4-3 1-15,0 0 0 0,-4 0 0 16,0 0 0-16,4 0 0 0,0 0-1 16,0 0 1-16,5 0 0 15,-1 4 0-15,4-4-1 16,0 0 1-16,0 0-1 15,4 0 1-15,0 0-1 16,0 0 1-16,-4 0 0 16,0 0 0-1,4 3-1-15,-4-3 1 16,4 0 0-16,0 0 0 16,0 0-1-16,0 0 1 15,0 0-1-15,0 4 1 16,0 3-1-16,0-4 1 0,0 8 0 15,0-4 0-15,0 7 0 16,0 0 0-16,4 4-1 16,0 7 1-16,0-4-1 15,0 0 1-15,0 4-1 0,0 3 1 16,0 4-1-16,0 3 1 16,-4-3 0-16,3-4 0 15,1 4 0-15,0 3 0 16,0 4 0-16,-4 0 0 15,0-1 0-15,0 5 0 16,0 3 0-16,4-1 0 0,-4-2 0 16,0-1 1-16,0 4-1 15,0-7 0-15,4-4 0 16,0 4 0-16,-4-7 0 31,0-4 0-31,0 0-1 16,0 0 1-16,0 4 0 0,0-4 1 15,0 0-1-15,0 4 0 16,0-11 0-16,0 0 1 16,4-3-1-16,-4-4 1 0,0 0-1 15,0-3 0-15,0 3-1 16,0-3 1-16,4-1 0 16,-4 1 1-16,0-1-2 15,0 4 1-15,0-6 0 0,0-5 0 16,-4 4 0-16,4 4 1 15,0-1-1-15,0-3 0 16,0 4 0-16,-4-4 1 16,8-3-1-16,-4-1 1 15,0 8-1 1,0-4 0-16,0 0 0 16,0-4 1-16,0-3 0 15,0 7 0-15,4-7-2 16,-4 0 0-16,0-7-8 15,0 4 0-15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0:38.262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193 86 5 0,'0'-86'2'0,"0"158"2"0,0-58 2 0,4-21-5 16,-4 7 1-16,0-7 0 16,0 0 0-16,0 3-2 15,0 4 0-15,4 22 2 16,-4-4 1-16,0 0-1 0,0-4 0 16,0-32 0-16,0 4 0 0,4 3-1 15,-4 0 0-15,0 15-1 16,0-1 1-16,0 12-1 15,0-5 1-15,0-20 0 32,0 2 0-32,0 8 0 15,0 0 0-15,4 4 0 16,-4 0 0-16,0 21 0 16,0-7 0-16,0-11-1 0,0 0 0 15,0 26 0-15,0-4 0 16,0-26 0-16,0 1 0 15,0 10 0-15,0-3 0 0,0 7 0 16,0-4 1-16,0 8-1 16,0-4 0-16,0 0 0 15,0-4 0-15,0 4 0 16,0-3 0-16,0-1 0 16,0-6 0-16,-4 13 0 0,4-3 1 15,0 4-1-15,0-4 0 16,0-4 0-16,0-3 0 15,0 0 0-15,0 0 1 16,0-1-1 0,0-2 0-16,0-1-1 15,0 0 1-15,0-3 0 16,0-1 1-16,-4 1-1 16,4-1 0-16,0 5 0 15,0-5 0-15,-4 4 0 16,4 1 0-16,0-8 0 15,0 0 0-15,0 7 0 0,0 0 0 16,0 0 0-16,0-3 1 16,0-1-1-16,0 1 0 0,-4 3-1 15,0-3 1-15,4 3 0 16,0-3 0-16,-4 3 0 16,4-3 0-16,0-15 0 15,0 4 0-15,0 17 0 16,0 1 0-16,0-4 0 0,0-3 0 15,0 0 0-15,0-1 1 16,0-3-1-16,0 0 0 31,-4-7 0-31,0 0 1 0,4 0-2 0,0 7 1 32,0 0 0-32,0 0 0 15,-4 7 0-15,4 0 0 16,-4-7 0-16,4 0 0 0,-4 0 0 15,0 0 0-15,0 0 0 16,0 0 1-16,-4-4-1 16,4 1 0-16,-5-1 0 15,1 1 1-15,0-1-1 0,4 0 0 16,-8-3 0-16,4 0 0 16,0-4 0-16,0 4 0 0,0-4-1 15,4 0 1-15,-1 0 0 16,1 4 0-16,-4 0 0 31,0 0 0-31,0 0 0 0,4 3 0 0,-4-3 0 31,4 3 0-31,0 1 0 0,0-1 0 0,0 0-1 16,0 1 1-16,4-1 0 31,0 1 0-31,0 3-1 0,0 0 1 16,0 0-1-16,0 0 1 15,0 0 0-15,0 0 0 16,0 0-1-16,0 0 1 0,4 3 0 16,-4 1 0-16,4-1 0 15,0 1 0-15,0 0 0 16,0-1 0-16,4 4 0 16,0-3 1-16,-4 7-1 0,0-4 1 15,4 4-1-15,0-4 0 16,1 4 0-16,-1-4 1 15,0 4-1-15,0-4 0 16,0 0 0-16,0 1 0 16,0-1 0-1,-4 0 1-15,-4-7-1 16,0 0 0-16,4 11 0 16,0 0 0-16,5-26 0 15,-1 4 1-15,-8 11-1 16,0 0 0-16,4 0 0 15,0 0 0-15,4 4 0 0,-4 0 0 16,4-8 0-16,-4 0 0 16,0 15-1-16,0-4 1 15,0 11 0 1,0-3 0-16,0-1 0 16,0 4 0-16,-4-29 0 15,0-3 0-15,4 0 0 16,0 3 0-16,1-4 0 15,-1 5 0-15,0 17 0 0,0 0 0 16,-4-7 0-16,0 0 0 16,0-11 0-16,0 4 0 15,0 7 0-15,0 0 1 16,8-7-2-16,-4 3 1 31,4-3 0-31,-4 0 0 16,4-1 0-16,0 5 0 15,0-4 0-15,-4-1 0 0,0 1 0 16,0 4 0-16,-4 3 1 16,0 0 0-16,0 0-1 0,0 0 1 15,0 0-1-15,0 0 1 16,0 3-5-16,0 1 0 16,0-11-3-16,0-1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0:35.149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3099-5072 7 0,'0'-11'3'0,"0"14"1"15,0-3 3-15,0 0-6 0,0 0 1 16,0 0 1-16,0 0 0 16,0 0-4-16,0 0 1 15,0-7 2-15,0 7 1 16,0-11-1-16,0 4 0 15,0-4-1-15,0 4 0 0,0 0 0 16,0 0 1-16,-4 0-2 16,4-1 0-16,-4-6 0 15,4 0 0-15,-4-5 0 16,4 5 0-16,0 0 0 31,0-1 0-31,0 1 0 16,0-1 0-16,-4 1 0 0,4 3 1 15,-4-3-1-15,4-1 0 16,0-3 0-16,0 4 0 16,0 0 0-16,0 3 0 0,0 4 0 15,0-1 1-15,0 1-1 16,0 0 0-16,0-7 0 16,0 3 0-16,0 0 0 15,0 4 1-15,4-4-1 16,-4 0 0-16,4-3 0 15,-4-1 0-15,4-3 0 0,0 0 0 16,-4 7 0-16,0 1 0 16,4-8-1-16,0 3 1 15,-4 8 0-15,0 0 0 16,0-8 0-16,0 5 0 16,0-5 0-16,0 4 0 0,0 1 0 31,0 2 1-31,0 1-1 15,0 0 0-15,0 0 0 16,0-1 0-16,0-6 0 0,0 3 0 16,-4 4 0-16,4 3 0 15,0-6 0-15,0 2 1 16,-4 1-1-16,4 4 1 16,-4 3-1-16,4 0 0 0,0 7 0 15,0 0 1-15,0-7-1 16,0 0 0-16,0 0 0 15,0 0 0-15,-4-4 0 16,0 4 1-16,0 4-1 16,4 0 0-16,-4-8 0 15,4 4 0 1,-4 7 0-16,0 0 0 16,4-3 0-16,0 0 0 15,-4 6 0-15,0-2 0 16,0-1 0-16,0 0 0 0,0-7 0 15,-1 0 0-15,1 15 0 16,0-5 1-16,0 5-1 16,0-4 0-16,0-4 0 15,0-4 0-15,4 5 0 16,0-5 0-16,-4 4 0 16,4 1 0-16,0-8 0 0,0 0 0 15,0 0-1-15,0 0 1 16,0-4 0-16,0 0 0 15,0 4 0-15,0 0 0 0,0 0 0 16,0 0 0-16,0 0 0 16,0 0 0-16,0 0 0 15,0 0 0-15,0 4 0 32,0 0 0-32,0-1 0 15,0 1 0-15,0-1 0 16,0 1 0-16,0-4 0 0,0 0 1 15,0 0-1-15,0 0 0 16,0 0 0-16,0 0 0 0,0-7 0 16,0 0 0-16,0-1 0 15,0 1 0-15,4-4 0 16,-4 4 1-16,4-4-1 16,0 4 1-16,0-14-1 15,0 2 0-15,0 1 0 16,0 4 0-16,1-4 0 0,-1 4 0 15,0 3 0-15,0 4 0 32,0-1 0-32,0 1 0 15,0-4 0-15,-4 1 0 16,4 2 0-16,-4 1 0 0,0 18 0 16,0-4 1-16,0-14-1 15,0 7 0-15,0 4 0 16,0-1 1-16,0-10-1 15,0 7 1-15,0 0-1 16,0 0 1-16,0 0-1 16,0 0 1-16,4 4-1 0,0-1 1 15,-4-3-1-15,0 0 0 16,8 7 0-16,-4-3 1 16,4 0-1-16,0-1 0 0,1 4 0 15,-5-3 1-15,4 10-1 16,0-3 0-1,8 7 1 1,-4-3 0-16,4-1 0 16,-3-3 0-16,-1 7 0 15,0-4 0 1,0 1 0-16,-4-4 0 16,0-1-1-16,0-2 0 15,-4-5 0-15,0 1 1 16,-4-4-1-16,0 0 1 0,4 3-1 15,-4 1 1-15,0-4-1 16,0 0 1-16,0 0-1 16,0 0 1-16,0 4-1 15,0-1 0-15,0-3 0 16,0 0 1-16,0 0-4 0,0 0 0 16,0-11-6-16,0 1 0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26.9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1515 26 12 0,'16'0'6'0,"33"-8"-6"16,-29 5 8-16,0-1-8 0,0 4 0 15,1 0 2-15,3 0 1 0,-4 4-8 16,-3 3 1-16</inkml:trace>
  <inkml:trace contextRef="#ctx0" brushRef="#br0" timeOffset="1572.26">1855 69 7 0,'21'-18'3'0,"11"-4"-2"15,-20 15 4-15,0 3-5 0,5 1 1 31,15 3-4-31,4 7 0 16</inkml:trace>
  <inkml:trace contextRef="#ctx0" brushRef="#br0" timeOffset="155.62">1892 101 6 0,'32'-7'3'0,"9"0"3"15,-29 3 0-15,0 1-5 16,4 3 0-16,0 0 0 16,-3 3 0-1,-5 4-5-15,0 1 1 0</inkml:trace>
  <inkml:trace contextRef="#ctx0" brushRef="#br0" timeOffset="-813.31">-1 62 8 0,'-4'-8'4'0,"24"-2"-5"16,-8 2 8-16,0 5-7 16,5-4 0-16,3-1 1 15,4 1 0-15,1 0-4 0,-1 3 1 16</inkml:trace>
  <inkml:trace contextRef="#ctx0" brushRef="#br0" timeOffset="-688.3">469 8 8 0,'16'-4'4'0,"25"-3"-3"16,-33 0 6-16,0 7-7 15,0-4 0-15,4 0 1 16,0 4 0-16,5 4-4 15,3 0 0-15</inkml:trace>
  <inkml:trace contextRef="#ctx0" brushRef="#br0" timeOffset="-162.6">960-18 12 0,'4'-3'6'0,"48"3"-7"0,-36 0 9 0,1 3-8 0,3-3 0 31,0 0 0-31,0 4 0 16,-3-4 0-16,-1 0 1 16,4 0-4-16,-4-4 1 0</inkml:trace>
  <inkml:trace contextRef="#ctx0" brushRef="#br0" timeOffset="1724.92">2455 11 3 0,'0'0'1'0,"8"11"3"16,-4-11-1-16,4 4-2 15,1 3 1 1,-1 0-2-16,0 0 1 16,4 4-3-16,4 0 0 15</inkml:trace>
  <inkml:trace contextRef="#ctx0" brushRef="#br0" timeOffset="1872">3006 227 2 0,'17'8'1'0,"15"-8"-1"0,-24 3 0 16</inkml:trace>
  <inkml:trace contextRef="#ctx0" brushRef="#br0" timeOffset="2040.44">3416 350 2 0,'8'3'1'0,"12"23"-2"0,-8-23 2 16</inkml:trace>
  <inkml:trace contextRef="#ctx0" brushRef="#br0" timeOffset="2189.32">3756 483 3 0,'0'-3'1'0,"25"6"3"15,-17 1 2-15,4-1-6 16,-4 5 0-16,0-1-3 15,0 0 0-15</inkml:trace>
  <inkml:trace contextRef="#ctx0" brushRef="#br0" timeOffset="2314.36">4206 714 1 0,'8'14'0'0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29.6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332 278 8 0,'0'3'4'0,"25"8"-4"0,-17-7 8 16,4-1-8-16,0 1 1 16,0 3-6-16,0-3 1 15</inkml:trace>
  <inkml:trace contextRef="#ctx0" brushRef="#br0" timeOffset="143.87">511 454 8 0,'12'7'4'0,"20"4"-2"16,-20-15 6-16,1 4-10 31,3-3 1-31,-4 10-4 0,0 0 0 15</inkml:trace>
  <inkml:trace contextRef="#ctx0" brushRef="#br0" timeOffset="-181.39">0 0 3 0,'24'18'1'0,"-7"-14"-2"0,-13 3 1 16</inkml:trace>
  <inkml:trace contextRef="#ctx0" brushRef="#br0" timeOffset="283.5">904 739 8 0,'4'14'4'0,"20"-14"-2"16,-16 4 5-16,0-1-12 0,-3 5 0 31</inkml:trace>
  <inkml:trace contextRef="#ctx0" brushRef="#br0" timeOffset="448.81">1151 995 10 0,'0'3'5'0,"20"8"-7"0,-7-7 11 16,-1-1-13-16,0 1 1 16,0-1-2-16,0 1 0 15</inkml:trace>
  <inkml:trace contextRef="#ctx0" brushRef="#br0" timeOffset="605.07">1325 1240 10 0,'-4'-4'5'0,"17"11"-7"16,-5-7 10-16,0 4-7 15,4-4 0-15,0 0 0 16,-4 7 1-16,0-3-6 16,0 3 0-16</inkml:trace>
  <inkml:trace contextRef="#ctx0" brushRef="#br0" timeOffset="761.37">1565 1484 7 0,'16'8'3'0,"0"-5"-1"0,-12-3 3 16,4 0-8-16,0 0 1 15,0 4-2-15,5 0 0 16</inkml:trace>
  <inkml:trace contextRef="#ctx0" brushRef="#br0" timeOffset="920.47">1869 1708 4 0,'0'3'2'0,"24"1"-2"15,-16-4 3-15,4 0-3 16,0 0 0-16,0 4-1 15,1-4 0-15,-1 7 0 16,0 4 1-16</inkml:trace>
  <inkml:trace contextRef="#ctx0" brushRef="#br0" timeOffset="1093.12">2245 2032 17 0,'13'11'8'0,"19"-11"-11"0,-28 0 19 0,0 0-16 16,4 4 0-16,0 3 0 15,0 4 1-15,1-4-6 16,-1 0 0-16</inkml:trace>
  <inkml:trace contextRef="#ctx0" brushRef="#br0" timeOffset="1237.41">2444 2313 16 0,'4'4'8'0,"8"3"-9"0,-8-7 11 16,4 4-12-16,1-1 0 0,-5-3-6 31,0 4 0-31</inkml:trace>
  <inkml:trace contextRef="#ctx0" brushRef="#br0" timeOffset="1373.65">2614 2533 9 0,'12'18'4'0,"9"0"-3"16,-13-18 5-16,0 4-6 16,0-1 1-16,0 1-6 15,0 3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9:39.724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310 8 8 0,'-4'4'4'0,"12"-11"1"0,-8 7 4 0,0 0-7 16,0 0 1-16,0 0 1 31,0 0 1-31,0-4-6 15,0 4 0-15,0 0 4 0,0 0 0 16,-4 4-2-16,4 3 1 16,-4 3-1-16,4 5 0 15,-4-1-1-15,4 3 0 0,-4-3 0 16,4 4 1-16,-4 0-1 16,0 3 1-16,0 0-1 15,0 0 1-15,0 0-1 16,4 4 0-16,-4-7 0 15,4-1 1-15,0 5-1 16,0 6 0-16,0 0 0 16,0-3 0-16,-4 3 0 15,0-3 0 1,0-1-1-16,0 4 1 16,0 4 0-16,0 0 1 0,1 3-1 15,-1 1 0-15,4-5 0 16,-4 1 0-16,4-4 0 15,0 0 0-15,0-3 0 16,0 3 0-16,0-3 0 16,0 0 0-16,4-1-1 15,0-2 1-15,-1-5 0 16,-3-3 0-16,4 1 0 16,0-1 0-16,-4-4-1 0,4 1 1 15,-4 3 0-15,0 4 0 16,4-1 0-16,-4-6 0 15,0-1 0-15,4 1 0 16,-4 0-1-16,4-1 1 16,-4-6 0-16,0-4 0 15,0 7-1-15,0-4 1 0,0-3-1 16,-4 0 0-16,0-3 0 16,4 3 1-16,-4-4-1 15,-4-3 0 1,1-3 1-16,-1-1 0 15,0-3 0-15,-4-4 0 16,0 8 0-16,-4-1 1 16,0 0-1-16,4 1 0 0,-4-4 0 15,0 0 0-15,1-4 0 16,-1 0 0-16,0-3 0 16,4 4 0-16,0-1 0 15,-4 0 0-15,8 4 0 16,0 4 1-16,0 3-1 0,4-1 1 15,0 5-1-15,0-4 1 16,0 3-1-16,0-3 1 16,4 7 0-16,0-3 0 15,0 3-1-15,0 0 1 0,8 7 0 32,-4 0 0-32,4 3-1 0,0 1 0 0,0 3 0 31,0 4 1-31,0-1-1 15,4 1 0-15,0 0 0 0,-4-1 1 16,0-6-1-16,0 0 0 16,0-1 0-16,4 4 0 15,-1 0 0-15,1 7 0 0,0 1 0 16,0-1 0-16,0 0 0 16,0-3 0-16,-4-4 0 15,0 0 0-15,0 0 0 16,-4 0 0-16,4-3-1 15,-4-1 1-15,0-3 0 16,0 0 0-16,0 0-1 16,0 0 0-16,-4-7 0 15,0 8 1-15,0-8-1 16,0 0 1 0,3 0-1-16,-3 0 0 15,0 0 1-15,0 0 0 0,0 0-1 16,8-4 0-16,-4 0 0 15,0-3 1-15,4-3 0 16,0 6 0-16,0-6-1 16,0-4 1-16,0 7 0 15,0-1 1-15,0 1-1 0,0-3 1 16,0 3-1-16,-4-7 0 16,4 3 0-16,-4 1 1 15,4-1-1-15,-4-7 0 16,4 4 0-16,-1 4 0 15,5 3 0-15,-4-1 0 16,0-2 0-16,4 3 0 16,-4-4 0-1,4 1 1-15,-4-1-1 16,4 1 0-16,-4-1 0 16,0 0 1-16,0 1-1 0,0 3 1 15,-4 0-1-15,0 3 1 16,-1 1 0-16,1 3 0 15,-4 0 0-15,0 0 1 16,0 0-1-16,0 0 1 0,0 7 0 16,0-7 0-16,0 0 0 15,0 7 0-15,0-7-10 16,4-4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-1 119 249,'0'0'143,"0"0"2,0-22-84,0 22-11,0 0-9,2 10-1,-2-10-7,0 0-6,0 18-3,4 0-1,-4-18-3,2 35-3,-2-14-3,4 9-5,-4 1 6,3 7-8,-3-4 3,4 6-5,-4-3 4,1 1-7,-1-4 5,2-6-2,0-9-4,1 2 3,-3-21-1,4 21 1,-4-21 0,0 0 2,0 0-1,0 0-1,1-15 1,-1-1-2,0-2 1,2-6-1,0-1 0,1-4-1,3-4-4,0 1 4,4-4-5,3-2 5,-4 4-5,8 1 4,6-4-3,-3 8 1,4-3 3,1 5-2,3 0 1,3 5-1,-1-1 2,-3 9-2,3 2 1,-4 1-2,3 10 1,-6 0 0,-1 1-6,-6 0-25,9 6-129,-25-6-12,24 15-8,-24-15-18,19 16-4</inkml:trace>
  <inkml:trace contextRef="#ctx0" brushRef="#br0" timeOffset="1">618 301 566,'0'0'169,"0"0"-1,-31-19-136,31 19-10,0 0-8,0 0-6,1 9-4,-1-9-8,20 21-62,-20-21-101,0 0 2,0 0-23,0 0-6</inkml:trace>
  <inkml:trace contextRef="#ctx0" brushRef="#br0" timeOffset="2">351 713 396,'0'0'158,"0"0"-16,0 0-98,16 2-5,-11-14-5,17 9-9,-10-19-8,12 10-4,-7-13-3,6 6-4,-5-5 1,2 2-2,-2 1 1,-3 3-1,-5 2 1,-10 16-1,18-19 1,-18 19 0,0 0-1,0 0 0,0 0-2,0 8 1,0-8-1,-6 29 1,2-13-2,3 5 3,0 1-2,1 0 2,0-1-1,0-1 0,2-3-1,8 3-1,-8-3-1,-2-17 1,12 19-2,-12-19 0,0 0-3,0 0-4,19 13-14,-21-22-56,2 9-85,0 0-8,0 0-12,-29-11-14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9:24.117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1197-3118 8 0,'-4'-4'4'0,"12"11"1"0,-8-7 4 0,0 0-7 16,0 0 1-16,0 0 1 31,0 0 1-31,0 4-6 15,0-4 0-15,0 0 4 0,0 0 0 16,-4-4-2-16,4-3 1 16,-4-3-1-16,4-5 0 15,-4 1-1-15,4-3 0 0,-4 3 0 16,4-4 1-16,-4 0-1 16,0-3 1-16,0 0-1 15,0 0 1-15,0 0-1 16,4-4 0-16,-4 7 0 15,4 1 1-15,0-5-1 16,0-6 0-16,0 0 0 16,0 3 0-16,-4-3 0 15,0 3 0 1,0 1-1-16,0-4 1 16,0-4 0-16,1 0 1 0,-1-3-1 15,0-1 0-15,4 5 0 16,-4-1 0-16,4 4 0 15,0 0 0-15,0 3 0 16,0-3 0-16,0 3 0 16,0 0 0-16,4 1-1 15,0 2 1-15,0 5 0 16,-4 3 0-16,3-1 0 16,1 1 0-16,-4 4-1 0,4-1 1 15,-4-3 0-15,0-4 0 16,4 1 0-16,-4 6 0 15,0 1 0-15,4-1 0 16,-4 0-1-16,4 1 1 16,-4 6 0-16,0 4 0 15,0-7-1-15,0 4 1 0,0 3-1 16,-4 0 0-16,0 3 0 16,4-3 1-16,-4 4-1 15,-4 3 0 1,1 3 1-16,-1 1 0 15,0 3 0-15,-4 4 0 16,0-8 0-16,-4 1 1 16,0 0-1-16,4-1 0 0,-4 4 0 15,0 0 0-15,1 4 0 16,-1 0 0-16,0 3 0 16,4-4 0-16,0 1 0 15,-4 0 0-15,8-4 0 16,0-4 1-16,0-3-1 0,4 1 1 15,0-5-1-15,0 4 1 16,0-3-1-16,0 3 1 16,4-7 0-16,0 3 0 15,0-3-1-15,0 0 1 0,8-7 0 32,-4 0 0-32,4-3-1 0,0-1 0 0,0-3 0 31,0-4 1-31,0 1-1 15,4-1 0-15,0 0 0 0,-4 1 1 16,0 6-1-16,0 0 0 16,0 1 0-16,4-4 0 15,-1 0 0-15,1-7 0 0,0-1 0 16,0 1 0-16,0 0 0 16,0 3 0-16,-4 4 0 15,0 0 0-15,0 0 0 16,-4 0 0-16,4 3-1 15,-4 1 1-15,0 3 0 16,0 0 0-16,0 0-1 16,0 0 0-16,-4 7 0 15,0-8 1-15,0 8-1 16,0 0 1 0,4 0-1-16,-4 0 0 15,0 0 1-15,0 0 0 0,0 0-1 16,7 4 0-16,-3 0 0 15,0 3 1-15,4 3 0 16,0-6 0-16,0 6-1 16,0 4 1-16,0-7 0 15,0 1 1-15,0-1-1 0,0 3 1 16,0-3-1-16,-4 7 0 16,4-3 0-16,-4-1 1 15,4 1-1-15,-4 7 0 16,4-4 0-16,-1-4 0 15,5-3 0-15,-4 1 0 16,0 2 0-16,4-3 0 16,-4 4 0-1,4-1 1-15,-4 1-1 16,4-1 0-16,-4 1 0 16,0 0 1-16,0-1-1 0,0-3 1 15,-4 0-1-15,0-3 1 16,0-1 0-16,-1-3 0 15,-3 0 0-15,0 0 1 16,0 0-1-16,0 0 1 0,0-7 0 16,0 7 0-16,0 0 0 15,0-7 0-15,0 7-10 16,4 4 1-16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24.8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1972-3689 3 0,'13'-22'1'0,"15"12"1"0,-20-1 1 0,0 0-3 15,4 0 0-15,1-3-2 16,-1 3 1-16</inkml:trace>
  <inkml:trace contextRef="#ctx0" brushRef="#br0" timeOffset="8391.51">2098-3876 6 0,'8'-18'3'0,"8"-8"-2"0,-12 23 4 16,5-4-6-16,3-4 1 16,4 0-4-16,8-3 1 15</inkml:trace>
  <inkml:trace contextRef="#ctx0" brushRef="#br0" timeOffset="453.04">2872-4618 3 0,'29'-11'1'0,"7"-7"2"15,-24 11 1 1,0-1-7-16,1 1 1 15</inkml:trace>
  <inkml:trace contextRef="#ctx0" brushRef="#br0" timeOffset="8547.76">2666-4345 15 0,'-5'-10'7'0,"34"-12"-10"16,-17 11 15-16,0 0-12 15,8-3 0-15,5-4-1 16,-1 3 1-16,0 1-4 16,5 0 1-16</inkml:trace>
  <inkml:trace contextRef="#ctx0" brushRef="#br0" timeOffset="8664.46">3537-4791 6 0,'24'-22'3'0,"37"4"-7"0,-37 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22.7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1085-2547 6 0,'8'-29'3'0,"4"4"-4"0,-12 14 6 16,0 4-5-16,0-4 1 15,4-3 0-15,4-4 0 16,0-4-3-16,0 1 0 15</inkml:trace>
  <inkml:trace contextRef="#ctx0" brushRef="#br0" timeOffset="1301.03">983-2334 1 0,'9'-15'0'0,"11"-6"3"0,-12 14-6 16</inkml:trace>
  <inkml:trace contextRef="#ctx0" brushRef="#br0" timeOffset="1547.08">1146-2734 5 0,'8'-18'2'0,"12"-11"-2"0,-12 18 6 16,4-3-6-16,4 3 1 16,1 0-4-1,-1 0 0-15</inkml:trace>
  <inkml:trace contextRef="#ctx0" brushRef="#br0" timeOffset="-3714.03">51 296 1 0,'16'-40'0'0</inkml:trace>
  <inkml:trace contextRef="#ctx0" brushRef="#br0" timeOffset="-1086.15">-1 317 5 0,'0'-10'2'0,"8"20"1"16,-4-13 3-16,4-8-6 15,0-7 0-15,0 4 1 0,0-12 0 16,0 1-2-16,0 0 1 15,0-4 1-15,1-3 0 16,-1-1-1-16,0-3 1 0,0 4-4 16,0-1 1-16</inkml:trace>
  <inkml:trace contextRef="#ctx0" brushRef="#br0" timeOffset="-753.58">307-605 4 0,'16'-29'2'0,"0"4"-1"0,-8 11 1 16,4-1-1-16,0 1 0 0,1-4-1 15,-1-4 1-15,0 4-3 16,0 0 1-16</inkml:trace>
  <inkml:trace contextRef="#ctx0" brushRef="#br0" timeOffset="797.46">440-742 11 0,'0'-3'5'0,"8"-26"-2"15,1 18 9-15,-1-3-12 0,-4-4 1 16,0 0-1-16,-4-4 1 16,4 0-1-1,0-3 0-15,4 0 1 16,4-8 0-16,-4 1-1 15,4 3 1-15,-3-3 0 16,-1-1 1-16,0 1-4 16,0-1 0-16,0 5-3 15,4-1 1-15</inkml:trace>
  <inkml:trace contextRef="#ctx0" brushRef="#br0" timeOffset="1060.34">696-1614 8 0,'0'-14'4'0,"4"-8"0"0,0 19 2 16,0-8-6-16,4-4 0 31,0-3 1-31,0 0 0 0,0 0-1 16,0 0 0-16,5-7-3 15,-5 7 1-15</inkml:trace>
  <inkml:trace contextRef="#ctx0" brushRef="#br0" timeOffset="1817.11">1433-3213 3 0,'4'-11'1'0,"17"-14"2"0,-13 14 1 15,4 4-4-15,0-4 0 0,4 0 1 16,9-3 0-16,-1-1-1 16,0 1 0-16,1-1 0 15,-1 1 1-15,-4 0-3 16,5-1 1-16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42.162"/>
    </inkml:context>
    <inkml:brush xml:id="br0">
      <inkml:brushProperty name="width" value="0.21167" units="cm"/>
      <inkml:brushProperty name="height" value="0.21167" units="cm"/>
      <inkml:brushProperty name="color" value="#177D36"/>
      <inkml:brushProperty name="fitToCurve" value="1"/>
    </inkml:brush>
  </inkml:definitions>
  <inkml:trace contextRef="#ctx0" brushRef="#br0">357 28 8 0,'4'-4'4'0,"0"-10"5"0,-4 6 4 0,0 8-11 16,0 0 1-16,0 4 1 31,4-11 0-31,-4 7-5 16,0 0 1-16,0 3 3 15,4 1 0-15,-4-4 0 0,0 4 0 16,0-1 0-16,4 4 0 16,-4 1-1-16,0 6 0 15,0-3-1-15,0 3 1 16,0 4-1-16,0 0 1 15,0 4-1-15,0-1 0 0,0 1 0 16,0 7 0-16,0 3-1 16,-4-6 1-16,4 2-1 15,0 5 1-15,-4 3-1 16,4 7 1-16,-4-3-1 16,0 7 1-16,4-1-1 15,0 8 1-15,4 0-1 0,0-7 0 16,0 4 0-16,0-1 0 15,-4-7 0-15,0 4 0 16,4 0 0-16,0 0 1 16,-4-4-1-1,0 0 0-15,0 8 0 16,4-4 1-16,-4-1-1 16,0-2 0-16,4 3 0 15,0-8 0-15,-4-3 0 16,4 4 0-16,-4-1 0 0,0-6 0 15,0-1 0-15,0-6 0 16,0-1 0-16,0 0 1 16,0 0-1-16,0-3 0 15,0-1 0-15,0-3 1 16,0-3-1-16,0-1 0 0,0-3 1 16,0 0 0-16,-4-4-1 15,4-3 1-15,-8-1 0 16,4 1 0-16,-4-4 0 15,0-4 0-15,0-3-1 16,-4-4 1-16,0 0-1 0,-5-3 0 16,1 3 0-16,0 0 0 15,0-3 0-15,-9-4 0 16,1 0 0-16,4 0 1 16,0 0-1-16,-1-4 0 31,1 1 0-31,0 3 0 15,4 0-1-15,-1 0 1 16,5-4 0-16,0 0 0 0,0 1-1 16,4-4 1-16,0 3 0 15,0 4 0-15,-1 4 0 0,5-1 0 16,0 1-1-16,0 3 1 16,0 4 0-16,0 0 0 15,4-1-1-15,0 5 0 0,0 3 0 16,0 0 1-16,4 3-1 15,0-3 0-15,4 4 0 16,1 7 1-16,-1 0 0 31,0-1 0-31,0 8 0 16,0-3 0-16,4 3 0 16,0-4 0-16,0 4 0 15,1 4 0-15,3-4 0 0,4 3 1 16,-4 1-1-16,0 7 0 15,1-7 0-15,-1-1 0 0,0-3 0 16,4-3 0-16,-7 3 0 16,-1 0 0-16,0 0 0 15,0 0 1-15,-4 0-1 16,4-4 0-16,-4 0 0 16,5 1 1-16,-5-1-1 15,0 4 0-15,0-7 0 16,0 0 1-16,0 0-1 0,-4 0 0 15,0-4 0-15,4 0 1 16,-8 0-1-16,0-3 0 16,4-1 0-16,0 1 0 0,-4 0 0 31,0-1 1-31,0-3-1 16,0 0 0-16,0 0 0 15,0 0 1-15,0 0-1 16,0 0 1-16,0 0-1 15,0 0 0-15,0 0 0 0,4 0 0 16,-4 0 0-16,5-3 0 16,3-5 0-16,0-2 1 15,0-5-1-15,4-3 0 16,4-3 0-16,4-8 0 16,1 3 0-16,-1 12 1 0,4-4-1 15,-3 0 0-15,3 0-1 16,-4 0 1-16,0 0 0 15,-3 0 1-15,-5 4-1 16,0 3 0 0,-4 0 0-16,0 0 0 15,0 4 0-15,0 0 0 16,0 0 0-16,-3-1 1 16,-1 5-1-16,-4-4 0 15,0 3-7-15,-4 4 1 0,-9 14-6 16,-3-6 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44.061"/>
    </inkml:context>
    <inkml:brush xml:id="br0">
      <inkml:brushProperty name="width" value="0.21167" units="cm"/>
      <inkml:brushProperty name="height" value="0.21167" units="cm"/>
      <inkml:brushProperty name="color" value="#177D36"/>
      <inkml:brushProperty name="fitToCurve" value="1"/>
    </inkml:brush>
  </inkml:definitions>
  <inkml:trace contextRef="#ctx0" brushRef="#br0">-1736 1405 16 0,'-8'4'8'0,"16"-8"0"0,-4 4 7 16,4 0-13-16,0 0 0 0,4-4 1 16,1 1 0-16,-1-1-4 15,0 0 0-15,8-3 2 16,0-4 1-16,5 4-1 16,3-4 1-16,4 4-1 15,-3-4 0-15,-1 11-8 0,-3-3 1 16,-1 6-2-16,-8 1 1 15</inkml:trace>
  <inkml:trace contextRef="#ctx0" brushRef="#br0" timeOffset="-348.18">-1740 1164 13 0,'0'0'6'0,"8"0"7"0,-4 0 1 16,-4 0-12-16,12 0 0 15,-4 0 1-15,4 0 1 16,-3 0-6-16,-1 0 1 16,4-4 3-16,0 0 0 15,4 1-1-15,0-5 0 16,1 5-1-16,-1-1 1 15,0 1 0-15,-4-1 0 16,0 4-4-16,-4 0 1 0,-8 7-6 16,5 4 1-16</inkml:trace>
  <inkml:trace contextRef="#ctx0" brushRef="#br0" timeOffset="-823.12">-2081 1243 7 0,'9'-7'3'0,"-1"-19"10"0,-8 19-10 31,0-4 0-31,0 1 1 16,-4-5 0-16,0 1 1 0,-5-4-7 15,1 0 1-15,-4 7 4 16,0-4 1-16,-4 8-2 16,0-7 0-16,-1 10-1 15,-3-3 0-15,0 7 0 16,4 4 1-16,-1 3-2 15,1 4 1-15,-4-1-1 16,4 5 1-16,-5 3-1 16,5 0 0-16,0 4 0 0,0-4 0 15,4 10-1-15,4 1 1 0,-1 7 0 16,5 0 1-16,0-3-1 16,4-1 0-16,4 1 0 15,0 3 0-15,5-4 0 16,-1-3 0-16,0 0 0 15,4-1 0-15,0-6 0 16,-4-11 0-16,0 3 0 0,0-10 1 31,5-8 0-31,-1 1 1 16,4-12-1-16,-4-3 1 16,4-3-1-16,-4-1 0 15,5-3 0-15,-5-4 0 16,0 0-1-16,0-7 1 0,0 4-1 15,0 6 0-15,1 1 0 16,-1 0 0-16,-4 3 0 16,0 1 0-16,0 3 0 15,0 3 0-15,-4 5-1 16,0-1 1-16,0 4 0 0,-4-1 0 16,0 8 0-16,0 0 0 15,0 0 0-15,0 8 0 16,0-1 0-16,0 4 0 0,0-4 0 31,0 7 0-31,0 8 0 16,0-1 1-16,4 5-1 15,0 2 1-15,1 1-1 16,-1 0 1-16,0 4-1 16,-4-1 0-16,0-3 0 0,4 0 1 15,-4-1-1-15,4-2 0 16,0-8 0-16,0 0 0 15,0-4 0-15,4 0 0 16,-4-3 0-16,4-4 1 16,0-3-1-16,-4-4 1 15,4-11-4-15,-4 0 0 16,-4 4-6-16,0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45.176"/>
    </inkml:context>
    <inkml:brush xml:id="br0">
      <inkml:brushProperty name="width" value="0.21167" units="cm"/>
      <inkml:brushProperty name="height" value="0.21167" units="cm"/>
      <inkml:brushProperty name="color" value="#177D36"/>
      <inkml:brushProperty name="fitToCurve" value="1"/>
    </inkml:brush>
  </inkml:definitions>
  <inkml:trace contextRef="#ctx0" brushRef="#br0">319 214 9 0,'4'-15'4'0,"12"-10"1"0,-12 18 3 0,0-4-4 15,-4-4 0-15,0 5 2 16,0-1 0-16,0-4-8 31,-4 5 1-31,0-5 4 0,-4-3 1 16,-4 0-2-16,0 4 0 16,-9-1-1-16,5 5 0 15,-4 2 0-15,0 5 0 0,-5 10-1 16,1-3 1-16,4 3-1 15,-1 4 1-15,5 3-1 16,0-7 0-16,0 4 0 16,0 3 1-16,-1 4-1 15,1 0 0-15,4 8 0 0,4-1 1 16,0 0-1-16,0 0 1 16,8 4-1-16,0 4 1 15,4-5-1-15,4 1 0 16,0 4 0-16,0-5 0 15,0-6 0-15,0-4 1 16,4-7-1 0,1-4 0-16,3-3 0 15,4-8 1-15,0-3-1 16,5-11 1-16,-1-4-1 16,0 1 1-16,-4 3-1 0,1 0 1 15,-1 0-1-15,-4-4 1 16,0 4-1-16,-7 4 1 15,-1-1-1-15,-4 4 1 16,0 1-1-16,-4 2 0 16,0 1 0-16,-4 7 0 15,0 4 0-15,0 3 0 16,0 4-1-16,-1 0 1 0,1 10 0 16,4 4 0-16,0 11 0 15,0 4 1-15,0 0-1 16,0 10 0-16,0 1 0 15,0-5 1-15,-8 8-1 16,4 8 1-16,0-5-1 16,-4 15 1-16,0-3-1 15,0-1 1-15,0-6 0 16,-4-1 0-16,-5-7-1 16,1 3 1-16,0-20 0 15,0-5 0-15,0-3-1 16,-1-8 1-16,1-3-1 15,4-7 1-15,4 0-1 16,0-7 1-16,0-1-1 16,0-10 0-16,-1-4 0 0,-3-3 0 15,4-4 0-15,0 0 1 16,0 0-2-16,0 0 1 0,0 0 0 16,0-4 0-16,0 0 0 15,3-3 0-15,5-7-1 16,0-1 1-16,13 1-1 15,-1 0 1-15,-4-1-1 32,8 1 1-32,8-4-1 15,9-4 1-15,7 8-1 0,13 3 1 16,8-11-1-16,16 8 1 16,0-4-1-16,-8 0 1 15,-4 7 0-15,-5-4 1 16,-7 5-4-16,-8 6 1 0,-13 11-8 15,-12 0 1-15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31.3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693-4641 16 0,'8'8'8'0,"0"35"-9"16,-4-32 15-16,0-1-15 16,0 5 1-1,4-4 0-15,0 0 0 16,4-1-4-16,0 1 0 0,-3 4-1 16,-1-5 1-16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38:43.891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 contextRef="#ctx0" brushRef="#br0">669-4501 10 0,'0'0'5'0,"0"-4"1"0,0 4 5 0,0 0-9 16,0 0 0-16,0 0 1 16,0 0 1-16,0 0-5 0,0 0 1 15,0 0 2-15,0 7 1 16,0 0-1-16,0 4 0 15,4-1-1-15,-4 1 0 32,4 0 0-32,-4 3 0 15,0 0-1-15,4 0 1 0,0 0 0 16,-4 0 0-16,4 0-1 16,0 0 0-16,-4-3 1 15,4-4 0-15,-4 0-1 16,0 4 0-16,0 6 0 15,0-3 1-15,0 0-1 16,0 4 1-16,4 0-1 16,0-1 0-16,0 1 0 0,-4 0 1 15,4 3-1-15,0 0 0 16,-4 0 0-16,0 0 1 0,0 0-1 16,0 1 1-16,0 2-1 15,0-2 0-15,0 2 1 16,0-3 0-16,0 1-1 15,0-1 0-15,0 0 0 16,0 4 0-16,0-1 0 16,0 4 1-16,0-6-1 15,0-1 0-15,0 0 0 0,0-3 0 32,0-4 0-32,0 0 0 15,0 0 0-15,0 0 0 16,0 7 0-16,0 0 0 15,0 1 0-15,0-1 0 16,0 0 0-16,-4 0 0 0,4 0 0 16,-4 0 0-16,0 8 0 15,0-1 0-15,4-3 0 16,-4 6 0-16,4-2 0 16,-4-5 1-16,4 1-1 0,-4-4 0 15,4 0 0-15,-4 0 0 16,4 1-1-16,-4-1 1 15,4 0-1-15,0 0 1 0,0 4 0 32,-4-4 0-32,4-3 0 15,0-8 0-15,0 1 0 16,0 3 0-16,0 3 0 16,0-2 0-16,0-1 0 15,0 0 0-15,0 0 0 16,0 0 0-16,0 4 0 0,0-4 0 15,0 0-1-15,0 0 1 16,0 0 0-16,0 0 0 16,0 4-1-16,0 0 1 0,0-4 0 15,0 7 0-15,4-4 0 16,-4 1 0-16,0-4-1 16,0 0 1-16,0-3-1 15,0 3 1-15,0-3 0 16,0-1 0-16,0-3-1 0,0 4 1 31,0-1-1-31,0 1 1 16,0-4-1-16,0 0 1 15,0-7 0-15,0 7 0 16,0-7-1-16,0 4 1 31,0-4-1-31,0 0 1 0,0 0 0 16,0 0 0-16,0 0-1 15,-4 0 1-15,0-4-1 16,0-6 1-16,0 2 0 16,0-2 0-16,0-1 0 0,-4-3 0 15,0-3 0-15,1-1 0 16,-1-3 0-16,0 0 1 16,0-1-1-16,0 1 0 0,-4-3 0 15,0 6 0-15,0 0 0 16,0 1 0-16,0 3 0 15,4-1 0-15,-4 1-1 32,4 0 1-32,1 4 0 15,-1-1 0-15,4 4 0 0,0-4 1 16,0 1-1-16,0 10 0 16,0-11 0-16,0 4 0 15,0 0 0-15,0 4 1 16,4-1-1-16,-4 1 0 0,4 3 1 15,0 0 0-15,0 0 0 16,0 0 1-16,0-4-1 16,0 0 0-16,0 4 0 15,0 0 1-15,4 8-2 16,0-1 0-16,0 3 0 0,4 1 0 16,-4 3 0-16,4 0 1 15,0 0-1-15,-1 0 0 16,1 0 0-16,0 0 0 0,0 1 0 15,0-1 0-15,0 0 0 16,0 3 0-16,0 1 0 31,0 0 0-31,0-1 0 16,0-3 0-16,0 4 0 16,-4-4 0-16,0-3 0 15,0-1 0-15,0 4-1 16,0 1 1-16,0-5-1 15,0-3 1-15,0 0-1 16,0 0 1-16,0 0-1 0,-4-7 1 16,3 7-1-16,-3-7 0 15,0 0 0-15,4 7 0 16,0 1 0-16,0-1 1 16,-4-7-1-16,0 0 1 0,8 0 0 15,-4-4 0-15,0 1-1 16,0-1 1-16,4-3 0 0,-4 0 0 31,0 0-1-31,0-4 1 16,0 1 0-16,0 3 1 15,0-7-2-15,0-1 1 16,0 5 0-16,4-4 0 0,-4 0 0 16,4-1 1-16,-4-2-2 15,0-1 1-15,4 4 0 16,0 0 0-16,-1 3 0 15,5-3 1-15,0 4-1 16,-4-1 0-16,0 1 0 16,0-1 0-16,0 0 0 0,0 1 0 15,4-1 0-15,-4 1 0 16,0-4 0-16,0 3 0 16,0 0 0-16,0 1 0 0,-4 6 0 15,4-3 0-15,-5 0 0 16,5 0 0-16,-4 0 0 15,0 0 0-15,0 0 0 32,0 0 0-32,-4 0 0 15,4 0 0-15,-4 0 0 0,4 3 1 16,0 1-1-16,-4-1 0 16,0 4 0-16,0-3 0 15,0 3 0-15,0 0 1 0,0 0 0 16,0 0 0-16,0 0 0 15,0 0 0-15,0 0 1 16,0 0 0-16,0 0-6 16,0 0 1-16,-4-4-6 15,0 15 1-15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31.5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928-4226 10 0,'32'18'5'0,"-24"-7"-5"0,-8-11 7 0,4 3-13 16,-4-3 1-16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31T20:41:31.6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1074-3988 12 0,'12'25'6'0,"20"-7"-8"0,-24-15 13 16,0 5-9-16,-4-1 0 15,0 0 1 1,0 0 1-16,1-3-5 15,-5-1 1-15,0 5-4 16,-5-5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-49-60 235,'0'0'151,"0"0"2,0-26-80,0 26-27,0 0-1,13-5-3,-13 5-4,0 0-8,0 0-4,0 0-4,0 0-3,22 0-3,-22 0-4,10 13 0,-10-13-3,16 31 0,-9-12-3,5 9 1,-6-7-3,6 9 2,-4 1 1,3-1-5,0 2 4,-2 5-5,1-6 5,1-1-5,2 1 4,-1-6-5,1-6 1,-3-3 2,-10-16-2,20 15 1,-20-15 1,0 0-1,19 4 0,-19-4 0,0 0-1,6-11 1,-6 11 0,0-23 0,0 23-1,2-25 1,-2 12 0,0-6 1,0 0-5,4-1 5,-3-3-5,4 1 4,2 0-5,0-2 5,3 0-4,-2-1 1,4 1 3,1 3-3,3-2 1,-2 4 0,-1 0 1,3 2-2,-4 1 1,0 0 0,-12 16 1,15-18-2,-15 18 2,0 0-1,7-19-1,-7 19-2,0 0-8,0 0-19,0 0-137,0 0-9,0 0-8,0 0-19,0 0-3</inkml:trace>
  <inkml:trace contextRef="#ctx0" brushRef="#br0" timeOffset="1">220-517 427,'-12'-13'165,"12"13"-14,-19-16-99,19 16-14,0 0-10,0 0-9,0 0-4,0 0-1,0 0-1,0 0-2,0 0-3,13 0-1,-13 0-3,18 4 1,-18-4-3,18 7 0,-18-7 0,24 12-2,-24-12 1,25 12 0,-9-6-1,1-1 1,0 2-1,0 0 0,3-4 0,-1-3 1,3 3-1,-1-3 0,-5 0 0,2 0 0,-3 0 0,-15 0 0,22 0 0,-22 0 0,0 0 1,0 0-1,0 0 0,0 0 0,0 0 1,0 0 0,12 18-1,-12-18 0,0 0 1,0 0 0,0 0-1,-4 18 1,4-18 0,0 0 0,-20 20 0,20-20 1,-18 18 0,18-18-1,-23 25 1,23-25 0,-25 21-1,25-21 1,-26 22-1,26-22 1,-24 17-1,24-17 0,-18 11 0,18-11 0,0 0 0,-19 9 1,19-9-2,0 0-1,0 0-3,0 0-17,12 0-144,-12 0-7,0 0-12,0 0-15,3-13-8</inkml:trace>
  <inkml:trace contextRef="#ctx0" brushRef="#br0" timeOffset="2">-252-414 289,'0'0'161,"0"0"-5,0 0-82,0 0-27,0 0-2,0 0-10,19 0-14,-19 0-3,32 0-2,-14-7-3,13 7-3,-1-3-3,8-4-2,-1 4-1,2 1-1,0 2-1,-3 0 0,-5 0-2,0 0 1,-7 0-1,0 0 1,-5 2-1,-2 1 1,-2-3-1,1 0 1,-16 0-1,25 0 2,-25 0-2,18-5 0,-18 5 1,16-13-2,-16 13-1,0 0-8,22 0-34,-22 0-113,0 0-8,0 0-10,0 0-14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4:46:02.7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ED4F6F-DA68-46AD-B29E-5C7BABF25D80}" emma:medium="tactile" emma:mode="ink">
          <msink:context xmlns:msink="http://schemas.microsoft.com/ink/2010/main" type="inkDrawing" rotatedBoundingBox="17033,16522 17073,7528 18181,7533 18141,16527" shapeName="Other"/>
        </emma:interpretation>
      </emma:emma>
    </inkml:annotationXML>
    <inkml:trace contextRef="#ctx0" brushRef="#br0">353 59 4 0,'12'-7'2'0,"20"-4"4"0,-24 4-3 16,4 0-1-16,3 0 1 15,9 0-2-15,-4 0 0 16,-4 0 0-16,-4 0 0 16,0 3-1-16,0 4 1 15,-4 4-1-15,0-1 0 16,-1 4-1-16,5 0 1 16,0 0 1-16,4 0 1 0,0 0-2 15,0 4 0-15,0-4 2 16,0 4 0-16,0-1-1 15,-1 1 0-15,-3-1-1 16,0 4 1-16,0 11-1 16,0 0 0-16,-4 0 0 15,0 3 1-15,0 0-2 0,0 0 1 16,0-3 0-16,-4 3 1 16,0-3 0-16,0 3 0 31,-4 4-1-31,0 0 1 15,0-11-1-15,0 3 1 0,0 5-1 16,-4-1 0-16,4 4 1 16,0 3 0-16,0-3-1 15,0-4 0-15,0 4-1 16,0 6 1-16,0 1 0 16,0 0 0-16,0 3 0 0,0 1 0 15,0-5 0-15,0 8 0 16,0-10 1-16,0 6 1 15,-4 0-2-15,0 4 1 16,0 0-1-16,0-7 0 0,0 7-1 16,0 0 1-16,0 3 0 31,4 4 1-31,0-7-2 16,0 0 1-16,-4 6 0 15,0-6 1-15,-4-3-1 16,4 3 1-16,-4 6-1 0,0 1 0 15,0-3 0-15,0 3 0 16,0 0 0-16,4-1 1 16,0 5-1-16,0-8 0 15,-4 1-1-15,1-1 1 0,-1-10 0 16,0 3 1-16,0 1-1 16,0 6 0-16,0-3 0 15,0-4 1-15,4 4-2 16,0 0 0-16,0 3 1 15,0-3 1-15,0 0-2 0,4-4 1 16,-4 1 1-16,0 3 1 16,4-4-4-16,-4-10 1 15,4 3 1-15,0 0 0 32,0 4 0-32,0 3 0 0,4-3 0 15,0-7 1-15,0 3-1 16,4-3 0-16,0 3-1 15,0 0 1-15,0 1-1 16,4-5 1-16,0-2 1 16,4-1 0-16,-1-3-2 0,1-4 1 15,0 3 0-15,4-6 1 16,-4 0-1-16,4 3 0 16,0-3-1-16,-1-4 1 15,1 7 0-15,4-4 1 0,4 1-1 16,-4-7 0-16,-1-1 0 15,1-6 0-15,4 3 1 16,0-4 0-16,-4 4-1 16,-1-3 0-16,-7-1 0 31,0 1 1-31,-4 0-1 0,0-1 1 16,-4 1-1-16,-4-1 0 15,0 1 0-15,-4 3 1 16,-4-4-2-16,0 4 1 15,0 0 0-15,-4 0 1 0,0 4 0 16,0-4 0-16,-4 0-2 16,0 0 0-16,0 4 1 15,1-1 0-15,-5 1 0 16,0-1 0-16,-8 5 0 16,4-1 0-16,4 0 0 0,0-4 0 15,1 5-1-15,-1-1 1 16,0 7 0-16,0 0 1 15,0 4-2-15,4 3 1 16,0 0 0-16,0-3 0 0,0 7 0 16,-3 13 0-16,-1-6 0 31,0-7 1-31,0 3-2 16,4 4 1-16,-4 3 0 15,4 4 0-15,-4 0 0 16,4 3 1-16,1 4-1 0,3 0 0 15,-4 0 0-15,-4 0 0 16,0 7 0-16,4-3 0 16,0-5 0-16,4 1 0 15,0 0 0-15,0-7 0 0,4 4-1 16,0 2 1-16,0 5 0 16,4-1 0-16,0-3 0 15,-4 4 1-15,4-1-2 16,-4-10 0-16,4 7 1 15,-3-4 1-15,3 1-2 16,0-4 0-16,0-1 1 0,0 1 1 16,0 7-2-16,0 4 1 31,3-8 0-31,1 8 0 16,-4-8-1-16,4 0 1 0,0-3-1 15,0 4 0-15,4-5 1 16,0 1 1-16,0 0-1 15,4 0 0-15,-4 3-1 16,4 4 1 0,4 25 0-16,0-4 0 15,-4-14 0-15,-1 0 0 16,1-4 1-16,0 8 1 16,0-11-3-16,0 3 1 15,4 1 1-15,0-1 0 0,0 4-1 16,0 0 1-16,-4 0-2 15,-1-7 0-15,1 3 2 16,0 4 0-16,-4 0-2 31,0-3 1-31,0-1 0 16,4 1 0-16,-4 10 0 0,8-7 1 16,-12 0-1-16,0 0 0 15,-4-7 0-15,-4-1 1 16,0 12-1-16,0-8 1 15,0-3-1-15,-4 0 0 0,0 0 0 16,-4 0 0-16,0 0 1 16,-4 0 0-16,-4-4-1 15,-3 8 0-15,-5-15 1 16,-4 0 0-16,-4 1-1 16,5-1 1-16,-9 4-1 0,-8 0 0 15,-15-4 0-15,-5-7 1 16,-3 4-2-16,3-4 0 15,5 1 2-15,3-8 0 16,9-7 4-16,7-7 0 0,0-7-38 16,1-14 1-16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4:46:04.8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04E57E-C366-42ED-8278-C22A6EA7F39E}" emma:medium="tactile" emma:mode="ink">
          <msink:context xmlns:msink="http://schemas.microsoft.com/ink/2010/main" type="writingRegion" rotatedBoundingBox="18427,9226 23663,9120 23768,14316 18531,14421"/>
        </emma:interpretation>
      </emma:emma>
    </inkml:annotationXML>
    <inkml:traceGroup>
      <inkml:annotationXML>
        <emma:emma xmlns:emma="http://www.w3.org/2003/04/emma" version="1.0">
          <emma:interpretation id="{692AE74A-A806-4E6C-A198-86F65760E3FD}" emma:medium="tactile" emma:mode="ink">
            <msink:context xmlns:msink="http://schemas.microsoft.com/ink/2010/main" type="paragraph" rotatedBoundingBox="18724,9220 22651,9141 22682,10672 18755,10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2F98ED-0FA1-4D5F-967B-5F2D4AAE2177}" emma:medium="tactile" emma:mode="ink">
              <msink:context xmlns:msink="http://schemas.microsoft.com/ink/2010/main" type="line" rotatedBoundingBox="18724,9220 22651,9141 22682,10672 18755,10751"/>
            </emma:interpretation>
          </emma:emma>
        </inkml:annotationXML>
        <inkml:traceGroup>
          <inkml:annotationXML>
            <emma:emma xmlns:emma="http://www.w3.org/2003/04/emma" version="1.0">
              <emma:interpretation id="{2E225BB6-C9D9-46DC-9902-797EE516C774}" emma:medium="tactile" emma:mode="ink">
                <msink:context xmlns:msink="http://schemas.microsoft.com/ink/2010/main" type="inkWord" rotatedBoundingBox="18724,9220 22651,9141 22682,10672 18755,10751"/>
              </emma:interpretation>
            </emma:emma>
          </inkml:annotationXML>
          <inkml:trace contextRef="#ctx0" brushRef="#br0">136 22 10 0,'-4'-4'5'0,"-4"4"6"0,4 0-5 16,0 0-4-16,0 4 1 15,-4 3-4 1,0 0 0-16,0 3 2 15,4 4 0-15,-4 8-1 16,0 9 1-16,-4 5 0 16,0 6 0-16,0 0-1 15,0 4 0-15,4 7-1 16,0-7 1-16,5 3 0 16,3 1 0-16,7 3 1 15,5-11 0-15,0-3 0 0,4-4 0 16,8-10 1-16,8-4 0 15,0-10-2-15,3-4 1 16,9-11 0-16,0-10 1 16,-1-7-2-16,5-11 0 0,-4 4 0 15,-1-4 0-15,-7-7 0 16,-8 0 0-16,-8-10 0 16,-12 3 0-16,-4-3 1 15,-12-1 0-15,-8 5-2 31,-4-1 0-31,-4 3 1 0,-8 1 1 16,-7 7-1-16,3 3 1 16,0 7-2-16,0 4 1 15,5 11 1-15,3 2 0 16,0 8-8-16,4 4 0 0,8 3-13 16,12 4 1-16</inkml:trace>
          <inkml:trace contextRef="#ctx0" brushRef="#br0" timeOffset="883.99">537 925 11 0,'8'-7'5'0,"15"0"8"0,-11 0-5 15,0 0-6-15,4-1 0 32,0-2-1-32,0-4 1 0,0 0-2 15,8 0 0-15,0-4 2 16,7 0 1-16,5 4-2 16,-4 0 0-16,0 0-25 15,-1 3 0-15</inkml:trace>
          <inkml:trace contextRef="#ctx0" brushRef="#br0" timeOffset="616.14">958-17 17 0,'-4'-21'8'0,"4"-8"6"0,0 22-9 16,-4 4-5-16,-4 3 1 15,0 0-1-15,-4-7 1 31,-4 7-1-31,0 3 0 16,-4 4-1-16,0 8 0 0,1 9 0 16,-1 4 1-16,0 8-1 15,4 13 0-15,4 4 2 16,4 14 0-16,-4 4-1 16,0-1 0-1,8 61 1 1,0-11 0-16,4-7 0 0,-4-15 1 15,0-10-2-15,0-6 0 16,4-8 1-16,0-7 0 16,0-7 1-16,0-18 0 0,0-10-6 15,0-4 0-15,-4-10-18 16,4-4 1-16</inkml:trace>
          <inkml:trace contextRef="#ctx0" brushRef="#br0" timeOffset="1635.44">1009 815 13 0,'28'-17'6'0,"48"-15"6"16,-49 21-8-16,5-3-2 16,0-3 1-16,4-4-22 15,7-1 0-15</inkml:trace>
          <inkml:trace contextRef="#ctx0" brushRef="#br0" timeOffset="1416.74">1403 117 13 0,'3'-7'6'0,"9"-32"5"0,-12 25-6 15,0 0 0-15,0-4 0 0,-4 4-3 16,-4 0 0-16,1 3-2 16,-5 1 1-16,0 3-2 15,0 3 1-15,0 4 0 16,4 4 0-16,-4 3-1 16,-4 3 0-16,4 4 1 15,-4 4 0-15,0 3-2 16,5 8 1-16,-5 9 1 15,4 8 1-15,4 7-1 16,0 4 0-16,0 3 0 16,0-1 0-16,4 9-1 15,-4 2 1-15,4 8 1 0,0-1 1 0,0-6-2 16,-4-1 1-16,4 1 1 16,-4-15 1-16,0-10-1 31,0-7 0-31,4-7-30 15,-8-4 1-15</inkml:trace>
          <inkml:trace contextRef="#ctx0" brushRef="#br0" timeOffset="1916.67">1724 420 17 0,'-8'14'8'0,"-20"29"2"16,28-33-8-16,-4 8-1 16,1 3 1-16,-1 11-1 15,4 3 0-15,0 0 0 16,0 1 1-16,4-1-1 16,7 0 1-16,-7-7 0 15,8-6 1 1,0-8-29-16,4-11 1 15</inkml:trace>
          <inkml:trace contextRef="#ctx0" brushRef="#br0" timeOffset="2133.94">1843-28 18 0,'-23'-21'9'0,"19"21"0"15,4 0-10-15,0 4 2 16,0-1 1-16,0 4-2 0,0 0 0 0,0 4-18 31,8 3 0-31</inkml:trace>
          <inkml:trace contextRef="#ctx0" brushRef="#br0" timeOffset="2568.59">2384 353 13 0,'-16'-21'6'0,"-20"0"6"0,28 14-8 16,-4-4-1-16,0 4 1 0,-4 0-3 16,-4 0 1-16,-3 11-2 31,-5 6 1-31,-4 8 0 15,4 3 0-15,-4 7-1 16,1 0 0-16,7 4 0 16,0 0 0-16,4 3 0 15,8 8 0-15,0-8 0 0,8 0 0 16,4-3 2-16,12-4 0 16,8-10-1-16,12-4 0 15,8-7 2-15,7-7 0 16,5-7-2-16,3-4 1 15,1-3-8-15,-4-7 0 0,-13 0-19 16,1 0 1-16</inkml:trace>
          <inkml:trace contextRef="#ctx0" brushRef="#br0" timeOffset="2834.46">2701 219 5 0,'0'7'2'0,"-4"25"10"0,4-21-4 15,-4 3-5-15,0 7 1 16,-8 7-4-16,4 7 0 16,1 1 0-16,-1-5 1 15,4 5 0 1,0 6 1-16,4-7-2 15,0-3 1-15,4-4 2 0,4-7 1 16,-1-6-8-16,1-8 1 16,4-4-16-16,-4-6 1 0</inkml:trace>
          <inkml:trace contextRef="#ctx0" brushRef="#br0" timeOffset="3034.64">2658-88 21 0,'-8'-3'10'0,"8"-4"2"16,0 7-11-16,0 0-2 0,0 3 1 16,0 1 1-16,0-4 0 15,4 7-23 1,0 7 1-16</inkml:trace>
          <inkml:trace contextRef="#ctx0" brushRef="#br0" timeOffset="3651.78">3206 314 19 0,'-16'-14'9'0,"4"-14"5"0,8 21-11 15,-4 0-1-15,0 0 0 16,-8 3-2-16,-4 8 1 0,-4 7-1 15,1 3 0-15,-1 7-2 16,-4 7 0-16,4 4 2 16,4 0 0-16,4-1 1 15,4-2 0-15,5 2-1 16,7 5 1-16,7-8-1 0,5-4 1 16,4-6 0-16,4-7 1 31,4-8-1-31,4-6 0 15,-4-8 0-15,-1 1 0 16,1-8-2-16,4 0 1 0,-4-6-1 16,0-1 1-16,-8 4-1 15,-1 7 1-15,-7-1-2 16,-4 12 1-16,-4 3 0 16,-4 7 1-16,-4 4 0 15,1 3 1-15,-1 0-2 16,0 10 1-16,4 1 2 15,4 3 1 1,12 11-3-16,3-7 0 16,5-7 1-16,4-8 1 15,4-3 3-15,4-7 0 16,3-7-3-16,1-7 1 16,0-7-20-16,4-7 0 15,-1-4-1 1,1-6 0-16</inkml:trace>
          <inkml:trace contextRef="#ctx0" brushRef="#br0" timeOffset="4008.57">3829-271 12 0,'0'-18'6'0,"8"32"7"0,-8-7-6 0,0 4-6 16,-4 3 0-16,0 14 0 0,-4-3 1 16,0 14-2-16,-4 3 1 15,0 8-1-15,-7 6 0 16,-1 7 2-16,0 1 0 16,0 3-2-16,4 0 1 15,0-7 1 1,0-4 0-16,8 1-2 15,4-8 1-15,8 1-1 16,4-15 1-16,8-7 0 16,4-10 1-16,0-8 0 15,4-10 0-15,8-7 4 0,7-3 0 16,1-4-18-16,-4 3 1 16,-8 4-13-16,-13 0 0 15</inkml:trace>
        </inkml:traceGroup>
      </inkml:traceGroup>
    </inkml:traceGroup>
    <inkml:traceGroup>
      <inkml:annotationXML>
        <emma:emma xmlns:emma="http://www.w3.org/2003/04/emma" version="1.0">
          <emma:interpretation id="{8B6A5A86-4B5F-4466-8980-1594FD26300B}" emma:medium="tactile" emma:mode="ink">
            <msink:context xmlns:msink="http://schemas.microsoft.com/ink/2010/main" type="paragraph" rotatedBoundingBox="18557,11011 22343,11163 22285,12603 18500,12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DF33CB-13ED-4C0E-9586-AD8F53C69E16}" emma:medium="tactile" emma:mode="ink">
              <msink:context xmlns:msink="http://schemas.microsoft.com/ink/2010/main" type="line" rotatedBoundingBox="18557,11011 22343,11163 22285,12603 18500,12451"/>
            </emma:interpretation>
          </emma:emma>
        </inkml:annotationXML>
        <inkml:traceGroup>
          <inkml:annotationXML>
            <emma:emma xmlns:emma="http://www.w3.org/2003/04/emma" version="1.0">
              <emma:interpretation id="{930BD926-C37C-423F-A1E9-1567ADA4C8C5}" emma:medium="tactile" emma:mode="ink">
                <msink:context xmlns:msink="http://schemas.microsoft.com/ink/2010/main" type="inkWord" rotatedBoundingBox="18557,11011 22343,11163 22285,12603 18500,12451"/>
              </emma:interpretation>
            </emma:emma>
          </inkml:annotationXML>
          <inkml:trace contextRef="#ctx0" brushRef="#br0" timeOffset="4909.92">429 1740 18 0,'0'-32'9'0,"-27"28"4"0,19-3-8 15,-8 4-4-15,-4 3 1 16,-8 3-2-16,-4 8 0 16,-3 0 0-16,-1 3 0 15,4 0 0-15,4 3 1 16,5 5-1-1,3-1 0-15,8 0-1 16,0 7 0-16,8-7 2 16,8 0 0-16,12-3-1 15,12-4 1-15,3 14-1 16,9 4 0-16,0 3 0 16,-5 4 1-16,-7 4-1 15,-4-1 1-15,-8 7-1 0,-8-6 0 16,-8-5 0-16,-8 1 1 15,-8 0-1-15,-8 0 1 16,-4 0 0-16,-7-4 0 16,-1-3 0-16,4-8 1 15,-8-6-1-15,-3-11 0 0,-9-7 2 16,1-7 1-16,3-7-5 16,4-4 1-16,4 1-7 15,5-1 1-15,7 4-20 16,8 0 0-16</inkml:trace>
          <inkml:trace contextRef="#ctx0" brushRef="#br0" timeOffset="5669.91">326 2336 15 0,'0'3'7'0,"12"-24"5"16,-4 18-8-16,4-4-2 16,8-4 1-16,8 4-4 15,7-4 1-15,9 4 1 16,0-3 0-16,-5-1 1 31,1 1 0-31,0-1-3 0,4 4 1 16,-1-4-23-16,-3 4 1 15</inkml:trace>
          <inkml:trace contextRef="#ctx0" brushRef="#br0" timeOffset="5409.92">680 1683 16 0,'4'-3'8'0,"-4"10"5"15,0-7-9-15,0 7-4 16,0 7 1-16,0 4-1 16,0-1 1-16,-4 11-1 15,0 8 1-15,0 6-1 16,-4 7 1-16,8 15-1 15,-4-4 1-15,4 3 0 16,0-3 0-16,0 4 0 16,-4-11 0-16,0-4 0 15,4 1 0-15,-4-5 1 16,0-6 0-16,0-7 0 0,0-7 1 16,-4-1-27-16,0-10 0 15,0-6 18-15,-4-8 0 16</inkml:trace>
          <inkml:trace contextRef="#ctx0" brushRef="#br0" timeOffset="6288.07">1253 2092 6 0,'-16'-38'3'0,"-4"27"11"15,12 0-3-15,0 1-8 16,-8-1 0-16,0 4-2 15,-4 0 1-15,0 4-3 16,1 3 0-16,-1 0 4 0,-4 3 0 16,0 11-5-16,0 0 1 15,0 18 1-15,1 3 0 16,3 4-1-16,0 0 1 0,4 3 0 16,0-3 0-16,4-4 0 15,0 1 1-15,8-4-1 16,4-4 1-16,4-4 1 15,4-6 0-15,8-7 0 16,4-8 1-16,4-3-3 16,4-7 1-16,11 0 0 0,-3-4 0 31,0-13 0-31,0-1 0 16,-5 0-1-16,1-3 0 15,-8 0-1-15,-4 3 0 16,-4 4 1-16,-4 7 0 0,-8 3-1 15,-4 4 0-15,0 7 0 16,-4 4 1-16,0 6-2 16,0 5 0-16,0 9 2 15,0 4 0-15,0-3-1 16,8 3 1-16,0 1 0 0,4-1 1 16,0-3 1-16,3-4 1 15,-3-4-2-15,0-3 0 16,4-6-29-16,4-8 0 15</inkml:trace>
          <inkml:trace contextRef="#ctx0" brushRef="#br0" timeOffset="6732.1">1490 2378 18 0,'-16'43'9'0,"16"-22"2"0,4-14-9 16,-4 3-1 0,4-3 1-16,0 0 0 15,0-3 1-15,4-4-2 0,-4-7 1 16,4-4 0-16,-4 1 0 15,0-8-2-15,0-3 0 16,-4-7 0-16,-4-4 1 16,0 0-2-16,0 0 0 31,-4-6 1-15,4-1 1-16,0 0-2 15,4 11 1-15,4 3 0 16,4 0 0-16,8 8 0 15,0 3 0-15,7 0 0 16,1-1 0-16,4 5 3 16,4 3 0-16,0 0-9 15,-1 3 1-15,1 4-18 0,0 4 0 16</inkml:trace>
          <inkml:trace contextRef="#ctx0" brushRef="#br0" timeOffset="7497.74">1835 2297 19 0,'-11'-11'9'0,"42"4"1"16,-19 4-9-16,0-4 1 15,0-4 0-15,4-3-2 16,4 0 0-16,4-4 1 15,7-3 0-15,5 0-1 16,0 3 1-16,4-3-2 16,-1 4 0-16,-7 6-1 15,-4 4 1-15,0 7 4 16,-8 7 1-16,-5 11-3 16,-3-1 1-16,0 4 0 15,-4 4 0-15,0 0-2 16,-4 7 0-16,-4-4 0 15,0 0 1-15,0-7-1 0,4 0 1 16,0 1 1-16,0-5 0 16,4-3 2-16,0-3 1 15,0-4-16-15,4-7 0 16,-4 0-12-16,0-4 0 16</inkml:trace>
          <inkml:trace contextRef="#ctx0" brushRef="#br0" timeOffset="7232.11">2153 1673 10 0,'-4'17'5'0,"-8"43"6"15,8-53-4-15,-4 14-4 16,-4 11 0-16,4 11-2 15,-3 6 0-15,-1 11 0 0,4 3 1 16,-4 1-2-16,-4-1 1 16,0-6 0-16,4-15 1 15,0-3 0-15,0-7 0 16,4 0-22-16,0-8 0 16,4-3 15-16,4-7 0 15</inkml:trace>
          <inkml:trace contextRef="#ctx0" brushRef="#br0" timeOffset="7669.68">2407 1814 20 0,'-16'-14'10'0,"9"7"2"16,7 7-10-16,0 0-4 15,0 0 1-15,0 0 1 16,0 0 1-16,0 0-21 15,3 3 0-15</inkml:trace>
          <inkml:trace contextRef="#ctx0" brushRef="#br0" timeOffset="8270.82">2550 2110 16 0,'0'39'8'0,"0"24"3"0,0-48-8 15,0 6-1-15,-4 7 1 0,0 4-2 16,4-11 1-16,0 0-1 16,0-3 0-16,0-4 0 15,0-4 1-15,0-3 0 16,0-7 0-16,8-10-2 0,4-11 1 15,4-11 0-15,4-3 0 16,4-11-1-16,8-7 0 16,7 3-1-16,1 8 1 15,0 3 1-15,-5 4 1 16,1 10-5-16,-4 8 1 16,-4 6 1-16,-8 11 1 15,-4 4-1-15,-5 13 1 16,-3 8 0-16,0 7 0 0,0-1-1 15,-8 5 0-15,4 3 2 16,-4 3 1-16,-4-3-1 16,4-8 0-16,0-2 1 15,0-1 1-15,0-3 0 16,0-4 0-16,4 0-13 16,-4-3 1-16,0-4-14 15,8-4 0-15</inkml:trace>
          <inkml:trace contextRef="#ctx0" brushRef="#br0" timeOffset="8942.7">3472 2167 4 0,'8'-22'2'0,"8"-9"10"0,-12 17-2 16,0-8-3-16,-1 5 1 15,1-4-7-15,-4-4 1 16,-4 0-1-16,1 0 1 16,-5 4-2-16,-8 0 0 15,-4 3 1-15,-4 4 1 16,-4 7-2-16,-4 4 0 15,1 6 1-15,3 4 0 0,0 7-3 16,4 4 1-16,0 3 1 16,8 15 0-16,5 2-1 15,3 5 1-15,8-1 0 16,4 4 0-16,4-11 1 16,7-7 0-16,9-6 1 15,4-8 0-15,4-7 0 16,4-7 0-16,-1-4-1 15,1-10 0-15,4-4-1 16,-8-3 1-16,-1-7-1 16,-7 7 1-16,-4 3-2 15,-8 4 0-15,-4 7 0 16,-8 7 0-16,0 7-1 16,-8 11 1-16,8 3-1 15,-8 14 1-15,8 1 0 0,-4-1 1 16,0 7 1-16,4 11 1 15,0 3-1-15,0-3 0 16,4 7 0-16,-8 0 1 16,0 0-2-16,-4 0 0 15,0-3 2-15,-4 3 1 16,-8-11-2-16,-3-3 1 16,-9 0 0-16,-4 0 1 15,-8-8-1-15,-3-6 1 16,-5-7-2-16,-15-7 0 15,-1-4-6-15,1-7 0 0,-1-4-30 16,1-3 0-16</inkml:trace>
        </inkml:traceGroup>
      </inkml:traceGroup>
    </inkml:traceGroup>
    <inkml:traceGroup>
      <inkml:annotationXML>
        <emma:emma xmlns:emma="http://www.w3.org/2003/04/emma" version="1.0">
          <emma:interpretation id="{1C77AC95-AD06-4B29-BE40-2739CF69B835}" emma:medium="tactile" emma:mode="ink">
            <msink:context xmlns:msink="http://schemas.microsoft.com/ink/2010/main" type="paragraph" rotatedBoundingBox="18486,12922 23724,12694 23791,14217 18552,14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8D19FA-E0F9-4B2B-A485-9579C05B47C7}" emma:medium="tactile" emma:mode="ink">
              <msink:context xmlns:msink="http://schemas.microsoft.com/ink/2010/main" type="line" rotatedBoundingBox="18486,12922 23724,12694 23791,14217 18552,14445"/>
            </emma:interpretation>
          </emma:emma>
        </inkml:annotationXML>
        <inkml:traceGroup>
          <inkml:annotationXML>
            <emma:emma xmlns:emma="http://www.w3.org/2003/04/emma" version="1.0">
              <emma:interpretation id="{9AE7A9B9-7690-468D-861C-4B3E1CD1F3A8}" emma:medium="tactile" emma:mode="ink">
                <msink:context xmlns:msink="http://schemas.microsoft.com/ink/2010/main" type="inkWord" rotatedBoundingBox="18486,12922 23724,12694 23791,14217 18552,14445"/>
              </emma:interpretation>
            </emma:emma>
          </inkml:annotationXML>
          <inkml:trace contextRef="#ctx0" brushRef="#br0" timeOffset="10098.95">-214 4167 20 0,'-8'-11'10'0,"56"15"1"0,-24-8-9 16,15 1-2-16,1-4 1 15,4-4 0-15,11-3 0 16,13-4 1-16,3 1 0 0,9-1 1 16,-1 4 1-16,-3 0-32 15,-1 7 1-15</inkml:trace>
          <inkml:trace contextRef="#ctx0" brushRef="#br0" timeOffset="9817.71">687 3507 15 0,'-12'-10'7'0,"0"-15"6"0,4 18-8 16,-8 3-3-16,-4-3 0 16,-8 7-2-16,-11 7 0 15,-5 4-1-15,-4 6 1 31,-39 36 1-31,19 0 0 16,-3 4-1-16,3 3 1 0,9 14-2 16,7 7 1-16,-3-3 0 15,15-8 0-15,8 1 0 16,16-4 0-16,16 0 1 16,16-7 0-16,12-14 0 15,-4-8 0-15,7-9 2 16,9-8 0-16,4-7-1 15,4-11 0-15,-1-3-30 16,-3-7 0-16</inkml:trace>
          <inkml:trace contextRef="#ctx0" brushRef="#br0" timeOffset="10723.97">961 4033 12 0,'-12'-28'6'0,"0"-8"2"15,8 26-7-15,-8-4 5 0,-4-1 0 16,-8 5-4-16,0 3 0 16,-3 3-1-16,-1 8 0 15,4 3-2-15,0 10 0 16,0 5 3-16,1 6 0 16,-1 0-2-16,0 0 1 15,4 8-1-15,0 6 1 16,8-3-1-16,4 3 0 15,12-3-1-15,4 0 1 16,4-8 2-16,0-6 1 16,4-7-2-16,4-15 0 0,4-6 0 15,7-11 1-15,5-4-3 16,4-3 1-16,0-11 1 16,-9 0 0-16,1 4-3 15,-8 0 1-15,-4 7 1 16,-8 3 1-16,-4 8-2 15,-8 10 0-15,-4 3 0 16,-8 11 0-16,0 7 1 16,-4 4 0-16,-4 3-1 15,0 15 0-15,0 9 2 16,1 5 1-16,3 6 0 16,0 8 0-16,4 0-3 15,0-1 1-15,4-13 0 16,4-1 0-16,4-3 1 15,4-4 1-15,4-10 2 16,8-11 1-16,4-7-5 0,0-10 0 16,3-7-34-16,5-8 1 15</inkml:trace>
          <inkml:trace contextRef="#ctx0" brushRef="#br0" timeOffset="11348.98">1306 3948 16 0,'0'-18'8'0,"-8"8"3"16,8 10-8-16,0 0 0 16,0 3 1-16,0 11-2 15,-4 8 0-15,0-1-2 16,0 11 1-16,0 3-1 15,-4 7 0-15,4-3 0 16,1-4 0-16,3 4 0 0,3-4 0 16,5-3 1-16,0-4 1 15,-4-7-1-15,4-6 1 16,0-8 0-16,4-11 1 16,8-3-2-16,0-4 0 15,4-3 1-15,3-10 0 16,5-8-4-16,0-3 0 15,-4-15 1-15,0 11 0 16,-1 4 1-16,-11 7 1 16,-4 7-2-16,-8 7 0 15,-4 7 0-15,-4 14 1 0,-4 3-2 16,0 8 1-16,0 10 0 16,-4 4 1-16,5 0 1 15,3-4 0-15,4 7-2 16,4-3 1-16,3 0 3 15,9-4 1-15,0-3-1 16,4-8 1-16,0-6-11 16,8-4 0-16,4-7-21 15,7-4 1-15</inkml:trace>
          <inkml:trace contextRef="#ctx0" brushRef="#br0" timeOffset="11891.66">2202 3895 12 0,'-4'-14'6'0,"-16"-14"0"0,12 17-6 16,-4 4 8-16,-3 0 1 15,-5 0-7-15,-8 4 0 16,4 3-2-16,0 0 1 15,0 3 0-15,5 4 1 16,3 4-2-16,0 6 1 16,-4 8 0-16,0 3 1 15,4 4-3-15,4 7 0 16,0 0 0-16,5 6 1 16,-1-2 0-16,4-1 0 0,4 0 1 15,8-10 1-15,0-4-1 16,-1-6 0-16,5-8 2 15,8-11 0 1,4-3-1-16,8-10 1 16,4-8-2-16,-1-10 1 15,1-7-3-15,4-11 1 16,-9 3-1-16,-3 1 1 16,-4 3 0-16,-8 15 1 15,-8 6-2-15,-4 11 0 16,-8 7-1-16,-4 10 0 0,0 12 0 15,0 6 1-15,0 4-1 16,0 3 1-16,4 0 1 16,0-7 1-16,8 4 0 15,4-7 1-15,8-1 2 16,4-6 0-16,4-4-6 16,7-7 0-16,5 0-30 15,0-7 1-15</inkml:trace>
          <inkml:trace contextRef="#ctx0" brushRef="#br0" timeOffset="12528.2">2611 3987 23 0,'8'-18'11'0,"43"11"2"0,-27 4-12 15,0-11-3-15,8-1 0 16,0 5 1-16,11 3 1 16,1 3 0-16,-1 4 1 15,1 0-1-15,-8 11 0 16,-4 10 4-16,-9 4 1 15,-3 3-1-15,-8 0 0 16,-4 4-4-16,-4 0 0 16,-4-4 1-16,0 0 0 15,0-3 1-15,0-1 0 0,4-6 2 16,0-7 0-16,0-4-12 16,4-11 0-16,0-10-21 15,0-4 0-15</inkml:trace>
          <inkml:trace contextRef="#ctx0" brushRef="#br0" timeOffset="12219.79">2813 3638 17 0,'-16'56'8'0,"-3"57"4"15,15-74-9-15,0 14-2 16,0 0 1-16,-4 7-1 15,0-4 1-15,-4-10 1 16,4-4 0-16,-4 1-26 16,0-15 1-16,4 0 19 15,0-10 1-15</inkml:trace>
          <inkml:trace contextRef="#ctx0" brushRef="#br0" timeOffset="12700.08">3166 3588 29 0,'0'-7'14'0,"0"4"2"15,0 3-15-15,0 0-1 16,0 0 0-16,4 3-20 15,0 1 1-15,8 6 9 16,4 1 1-16</inkml:trace>
          <inkml:trace contextRef="#ctx0" brushRef="#br0" timeOffset="13121.96">3345 3881 19 0,'-16'14'9'0,"0"11"4"0,12-15-10 16,0 12-1-16,0 6 1 15,0 4-2-15,4 3 0 16,0 0 0-16,4 4 0 15,4-7-1-15,8-4 1 16,4-7 1-16,8-10 1 16,4-11 2-16,7-11 0 15,5-3-4-15,-4-14 1 0,-5-8-1 16,-7-2 0-16,-8-5 1 16,-12-3 0-16,-8 1-3 15,-8 2 0-15,-8 8 0 16,-4 3 1-16,-4 11-1 15,-3 7 1-15,-1 7-1 16,0 7 0-16,0 7 1 16,8 0 0-16,5 4 0 15,7-1 0-15,4-3-8 16,12 4 1-16,4-4-21 16,3 3 1-16</inkml:trace>
          <inkml:trace contextRef="#ctx0" brushRef="#br0" timeOffset="13653.22">3909 3722 17 0,'0'0'8'0,"0"11"5"0,0-8-9 15,0 8-1-15,0 7 0 16,-4 3-2-16,0 3 1 16,0 19-2-16,0 3 0 15,0 7 2-15,-4 0 1 0,0-4-3 16,-4-3 0-16,4-7 1 16,0-8 0-16,4 1 1 15,0-11 0-15,4-7 1 16,4-7 1-16,4 0-3 15,8-14 1-15,4-10-1 16,4-8 1-16,3-10-3 16,5-4 0-16,4-3 1 15,4 3 0-15,-1 0 0 16,1 4 0-16,0 7-1 16,-9 3 0-16,1 7-1 15,-12 8 1-15,-4 6 0 16,-4 8 1-16,-4 6-3 15,-4 8 0-15,-4 10 2 16,0 0 1-16,0 4 0 16,0 0 0-16,0-4 1 15,0 4 1-15,4 3 0 16,0-7 1-16,-4 4-1 0,8-11 0 16,-1 0 0-16,5-3 0 15,4-4-39-15,0-3 0 16</inkml:trace>
          <inkml:trace contextRef="#ctx0" brushRef="#br0" timeOffset="14176.34">5008 3782 17 0,'0'-21'8'0,"0"-14"7"15,-4 24-9-15,-8 1-2 16,-8 3 0-16,-8-4-2 16,-11 4 0-16,3 3-3 15,-4 8 1-15,1 7 0 16,-5 3 1-16,4 3-1 15,5 4 1-15,3 1-2 16,8 2 0-16,4-3 0 16,12 1 1-16,8 2-1 15,12-2 1-15,8-5 1 16,8 1 0-16,11-1 0 0,5-2 0 0,4 2-1 16,3 1 0-16,-11 3-1 15,-8 0 0-15,-4 0 2 16,-5 4 1-16,-7-4 1 15,-8 11 1-15,-8-4-3 16,-8 0 0-16,-16 1 2 16,-11-5 0-16,-1 5-2 15,-4-5 1-15,-7-3 0 16,-1-3 1-16,0-7-2 16,5-11 0-16,-1-4 0 15,8-7 1-15,5 4-2 16,3-3 0-16,8-4-43 15,0-4 0-15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8:13:46.8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8859029-0893-427B-8742-B80E137CA21D}" emma:medium="tactile" emma:mode="ink">
          <msink:context xmlns:msink="http://schemas.microsoft.com/ink/2010/main" type="inkDrawing" rotatedBoundingBox="4972,11336 5106,8172 5136,8173 5002,11338" semanticType="callout" shapeName="Other">
            <msink:sourceLink direction="with" ref="{7F32250F-5EE4-40F3-808F-37134C26F4DD}"/>
            <msink:sourceLink direction="with" ref="{C16D72E9-CAF2-408D-8B49-940E84659DC0}"/>
          </msink:context>
        </emma:interpretation>
      </emma:emma>
    </inkml:annotationXML>
    <inkml:trace contextRef="#ctx0" brushRef="#br0">139 3 17 0,'0'-4'8'0,"-4"4"5"0,4 0-10 15,0 0-2-15,0 0 0 16,8 4 2-16,-4-4 0 16,-4 3-3-16,0 1 0 15,4 3 2-15,0 0 0 16,-4 3-1-16,0 1 0 15,-4 3-1-15,4-3 0 0,-4 10 0 16,4-7 0-16,0 18 0 16,0-8 1-16,0 15-2 15,0-11 1-15,0 15 0 16,0-12 0-16,-8 22 0 16,4-14 1-16,0 18-2 15,0-15 1-15,-4 14 1 16,4-13 0-16,0 20-1 15,0-13 1-15,4 17-1 16,0-18 1-16,-8 22 0 16,4-18 0-16,0 14-1 15,0-15 0-15,4 19 0 16,0-18 1-16,0 17 1 16,0-17 1-16,4 18-3 15,0-11 0-15,-8 18 0 0,0-18 1 16,-8 7-1-16,8-15 0 15,0 19 0-15,0-22 1 16,4 18 0-16,0-14 1 16,4 14-3-16,-4-17 0 15,-4 27 1-15,0-20 1 16,-4 13-2-16,4-17 1 16,4 21 0-16,0-14 0 15,-4 0 0-15,4-14 1 16,0 14-2-16,0-14 1 15,0 10 1-15,0-10 1 0,-4 11-2 16,0-15 1-16,1 0-2 16,-1-10 1-16,0 3 0 15,0-6 1-15,4 2-1 16,0-6 1-16,0 0-1 16,0-4 1-16,0-3 0 15,0-4 1-15,-4 0-3 16,0-4 1-16,-4-6-23 15,0-1 1-15,8-10 6 16,0 0 1-16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8:13:48.9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96B76BB-6B77-484B-A30F-644237712364}" emma:medium="tactile" emma:mode="ink">
          <msink:context xmlns:msink="http://schemas.microsoft.com/ink/2010/main" type="writingRegion" rotatedBoundingBox="3832,7966 5204,7812 5321,8850 3949,9005"/>
        </emma:interpretation>
      </emma:emma>
    </inkml:annotationXML>
    <inkml:traceGroup>
      <inkml:annotationXML>
        <emma:emma xmlns:emma="http://www.w3.org/2003/04/emma" version="1.0">
          <emma:interpretation id="{335D65D5-250E-4B3B-9355-B177854CE0B5}" emma:medium="tactile" emma:mode="ink">
            <msink:context xmlns:msink="http://schemas.microsoft.com/ink/2010/main" type="paragraph" rotatedBoundingBox="3832,7966 5204,7812 5321,8850 3949,9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6B3879-A753-41DA-9CA0-719EF13A4C2F}" emma:medium="tactile" emma:mode="ink">
              <msink:context xmlns:msink="http://schemas.microsoft.com/ink/2010/main" type="line" rotatedBoundingBox="3832,7966 5204,7812 5321,8850 3949,9005"/>
            </emma:interpretation>
          </emma:emma>
        </inkml:annotationXML>
        <inkml:traceGroup>
          <inkml:annotationXML>
            <emma:emma xmlns:emma="http://www.w3.org/2003/04/emma" version="1.0">
              <emma:interpretation id="{7F32250F-5EE4-40F3-808F-37134C26F4DD}" emma:medium="tactile" emma:mode="ink">
                <msink:context xmlns:msink="http://schemas.microsoft.com/ink/2010/main" type="inkWord" rotatedBoundingBox="3832,7966 5204,7812 5321,8850 3949,9005">
                  <msink:destinationLink direction="with" ref="{78859029-0893-427B-8742-B80E137CA21D}"/>
                </msink:context>
              </emma:interpretation>
            </emma:emma>
          </inkml:annotationXML>
          <inkml:trace contextRef="#ctx0" brushRef="#br0">40-3 11 0,'4'0'5'0,"-8"-4"3"0,4 4-6 0,4 7 2 16,-4-3 0-16,-4 7-3 15,4-4 1-15,-8 10-2 16,0-3 1-16,4 4-1 15,0-4 1-15,-4 14-1 16,4-7 1-16,0 11-1 16,4-7 1-16,0 3-1 15,0-7 0-15,8 0 1 16,-4-6 0-16,4 2 0 16,4-6 0-16,-4-4-1 15,0 0 1-15,0-4 0 16,-4-3 0-16,4-7 0 15,0 0 0-15,4-7-1 16,-1 0 1-16,5-7 0 0,-4 3 1 16,4-3-2-1,-4 3 0-15,4 4 0 0,-4 0 0 16,4-3 0-16,-4 3 0 16,-1-8-1-16,-3 8 0 15,0-3 1-15,0 2 1 16,0 5-2-16,-4 3 1 15,-4 7-1-15,0 0 1 16,0 0-1-16,0 0 1 16,0 10-1-16,0 1 1 15,0-4-1-15,0 0 1 16,0 11 0-16,0-4 0 0,-4 14 0 16,4-7 1-16,0 11-2 15,0-7 1-15,0 21 0 16,0-8 0-16,-4 15 1 15,4-10 0-15,-8 20-1 16,4-13 0-16,-4 2 0 16,0-9 0-16,0 20 0 15,1-17 1-15,-1 7-1 16,0-14 0-16,0 7 1 16,0-11 1-16,0 4-1 15,0-7 1-15,0-11 0 16,0-4 0-16,-4-6-2 15,0-4 0-15,4 0-1 16,0-3 1-16,0-4 0 0,1 0 1 16,-5-15-2-16,0 5 1 15,0-1 0-15,4 1 0 16,4-1-1-16,0 1 1 16,4-12 0-16,0 8 0 15,8-10-1-15,-4 6 0 16,0-10 1-16,0 3 0 15,8-3-1-15,0 7 1 16,11-18 1-16,-3 7 1 16,8-7 2-16,-8 11 0 15,8-7-4-15,-5 7 0 16,1-4-33-16,-4 7 1 0</inkml:trace>
          <inkml:trace contextRef="#ctx0" brushRef="#br0" timeOffset="-1245.66">913 568 13 0,'-4'4'6'0,"8"6"5"0,-4-10-7 16,0 0-2-16,0 0 1 16,0 0-1-16,0 0 0 15,8 0 0-15,-4 0 0 16,4-7-2-16,-4 4 1 16,4-8-1-16,0 4 1 15,4-10-1-15,-4 3 1 16,3-15-1-16,1 8 0 15,8-7 0-15,-4 7 1 16,8-11-1-16,-8 7 0 0,8-6 0 16,-5 6 0-16,5-7-1 15,-4 11 1-15,-4 0 0 16,-4 7 1-16,0 0-1 16,-4 3 1-16,0 0-1 15,0 4 0-15,-1 4 0 16,1-1 1-16,-4 4-2 15,-4 0 1-15,4 4 0 16,0-1 1-16,4 8 0 16,0-4 0-16,0 11-2 15,-4-4 1-15,4 7 0 16,-4-3 0-16,0 10 0 16,-4-11 0-16,8 8 0 15,0-4 0-15,4 7 1 16,-4-6 0-16,4 6-1 0,-4-7 0 15,0 0 1-15,-1-3 1 16,-3-1 2-16,0-2 0 16,0-5 0-16,-4-3 0 15,-4-3-20-15,0-4 1 16,4-7-6-16,0 3 0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8:13:50.4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16D72E9-CAF2-408D-8B49-940E84659DC0}" emma:medium="tactile" emma:mode="ink">
          <msink:context xmlns:msink="http://schemas.microsoft.com/ink/2010/main" type="inkDrawing" rotatedBoundingBox="4623,11166 8385,11132 8386,11173 4624,11207" semanticType="callout" shapeName="Other">
            <msink:destinationLink direction="with" ref="{78859029-0893-427B-8742-B80E137CA21D}"/>
          </msink:context>
        </emma:interpretation>
      </emma:emma>
    </inkml:annotationXML>
    <inkml:trace contextRef="#ctx0" brushRef="#br0">-2 52 7 0,'-3'4'3'0,"6"-4"6"15,-3 0-4-15,8-4-1 16,0 1 1-16,0 3-3 15,4 0 0-15,0-4-2 16,4 1 1-16,4 6 0 16,4-3 1-16,3-7-2 15,5 7 0-15,0 4 1 0,16-8 0 16,-1 4-1-16,9 4 1 16,-9-4-1-16,5-4 1 15,0 1 0-15,7-1 0 16,1 4-2-16,-1 4 1 15,5-4 0-15,3 0 1 16,5 3-2-16,-5 4 0 16,0-7 1-16,-3 0 1 15,3 0-1-15,5 0 0 16,-1-3-1-16,9 10 1 0,3-4 0 16,-8 1 1-16,5-4-1 15,-5-4 1-15,9 4-2 16,-1 0 1-16,4-7 0 15,8 4 0-15,-7-4-1 16,-1 3 1-16,-4-3-1 16,5 7 1-16,-5-3 0 15,0 3 0-15,9 0 0 16,-5 0 1-16,-12 0-1 16,-3 3 0-16,-1-3 0 15,1 4 0-15,-5-4 0 16,1 0 0-16,-5 0 0 15,5 0 1-15,-5 0-1 16,-3 3 0-16,-5-3 1 16,-7 0 0-16,-8 0 0 15,-5-3 0-15,-3-4-2 16,0 3 1-16,-8-3 1 0,-1 3 0 16,-3-3 0-16,-4 4 0 15,-4 3-1-15,-4 0 1 16,-4 0 2-16,-4 0 0 15,0 0-14-15,0 3 0 16,4 4-7-16,0-3 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8:16:38.991"/>
    </inkml:context>
    <inkml:brush xml:id="br0">
      <inkml:brushProperty name="width" value="0.21167" units="cm"/>
      <inkml:brushProperty name="height" value="0.21167" units="cm"/>
      <inkml:brushProperty name="color" value="#3165BB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703A2D-E694-49D3-9B04-1BA061F89DC4}" emma:medium="tactile" emma:mode="ink">
          <msink:context xmlns:msink="http://schemas.microsoft.com/ink/2010/main" type="writingRegion" rotatedBoundingBox="6208,8347 16690,7374 17044,11188 6562,12161"/>
        </emma:interpretation>
      </emma:emma>
    </inkml:annotationXML>
    <inkml:traceGroup>
      <inkml:annotationXML>
        <emma:emma xmlns:emma="http://www.w3.org/2003/04/emma" version="1.0">
          <emma:interpretation id="{A842A77D-2E73-404C-AA0F-25C97800858F}" emma:medium="tactile" emma:mode="ink">
            <msink:context xmlns:msink="http://schemas.microsoft.com/ink/2010/main" type="paragraph" rotatedBoundingBox="6208,8347 15603,7475 15786,9449 6391,10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5C4873-1E93-40C0-AFFE-3D8A2ED77A54}" emma:medium="tactile" emma:mode="ink">
              <msink:context xmlns:msink="http://schemas.microsoft.com/ink/2010/main" type="line" rotatedBoundingBox="6208,8347 15603,7475 15786,9449 6391,10321"/>
            </emma:interpretation>
          </emma:emma>
        </inkml:annotationXML>
        <inkml:traceGroup>
          <inkml:annotationXML>
            <emma:emma xmlns:emma="http://www.w3.org/2003/04/emma" version="1.0">
              <emma:interpretation id="{000B5227-7D6D-4396-B6A2-C7B22D3CA0E1}" emma:medium="tactile" emma:mode="ink">
                <msink:context xmlns:msink="http://schemas.microsoft.com/ink/2010/main" type="inkWord" rotatedBoundingBox="6208,8347 9196,8070 9379,10043 6391,10321"/>
              </emma:interpretation>
            </emma:emma>
          </inkml:annotationXML>
          <inkml:trace contextRef="#ctx0" brushRef="#br0">-888-162 15 0,'-4'-12'7'0,"12"16"5"16,-8-4-9-16,4-4 0 15,-4 4 1-15,0 0-2 16,0 0 0-16,4 8-2 16,1-4 1-16,-5 7 0 15,0-4 1-15,-5 12-4 16,1-4 1-16,0 11 2 16,4-7 0-16,0 14 0 15,0-7 1-15,-4 4-2 0,0-7 1 16,-1 25-1-16,1-10 1 15,0 14-1-15,0-11 1 16,4 26-1-16,0-18 0 16,0 22 1-16,0-15 0 15,0 11-1-15,0-15 0 16,-4 31 1-16,-1-24 0 16,5 12-2-16,0-15 1 15,5 8 1-15,-1-12 1 16,0 12-2-16,-4-12 0 0,0 11 1 15,0-14 1-15,0 7-2 16,0-15 0-16,-4 19 1 16,0-19 0-16,4 7-1 15,0-10 1-15,0-1-1 16,0-7 1-16,0-8 1 16,0-3 0-16,0-11 0 15,0-1 0-15,-5 4-2 16,5-3 1-16,-4-8 0 15,0 0 0-15,-4-8-2 16,-1 1 1-16,1-8 1 16,-1 4 0-16,-3-12-1 15,3 5 1-15,-7-9-1 16,3 5 0-16,-12 0 0 16,8 3 1-16,-4-11-1 15,4 8 0-15,0-12 0 0,5 8 0 16,-5-8 0-16,4 12 0 15,-4-8 0-15,1 8 0 16,3-8 0-16,0 7 0 16,1 1-1-16,3 3 0 15,1-7 2-15,0 7 0 16,3 4-2-16,1 4 1 16,0 0 0-16,0 4 0 15,4-1-1-15,0 1 1 16,0 7-1-16,0 0 0 15,0 3 0-15,0 1 1 0,4 7 1 16,0-3 1-16,5 7-3 16,-1-4 1-16,0 8 0 15,1-4 0-15,-1 7-1 16,1-7 0-16,-1 15 1 16,0-8 1-16,5 12-1 15,-5-4 0-15,1 0-1 16,-1-4 1-16,5 11 0 15,-1-7 0-15,5 7 1 16,-4-7 1-16,4 8-3 16,-5-9 1-16,5-2-1 15,-4-5 1-15,-1 8 0 16,-3-4 1-16,3 8-1 16,-3-5 0-16,-1-2 0 15,1-9 0-15,-1 5 0 0,0-8 1 16,1 0-1-16,-5 0 0 15,0-12 1-15,0 1 0 16,-4-4-2-16,0 0 1 16,0 0 0-16,0 0 1 15,5-7-2-15,-1-1 1 16,4-3 1-16,-4 3 0 16,5-7-2-16,-1 1 1 15,1-9 0-15,-5 4 0 16,4 8 0-16,1 0 0 15,-5-15 1-15,0 7 0 16,4-11-2-16,1 4 0 0,8-11 1 16,-5 7 1-16,9-4-2 15,-4 8 1-15,4-7 0 16,-4 6 1-16,4 5-1 16,-4 3 0-16,-1-3 0 15,-3-1 0-15,-5 12 0 16,1 4 0-16,-1-1 0 15,-3 1 0-15,-1-1 0 16,0 1 1-16,-4 7 0 16,0 0 0-16,4-4 2 15,-4 4 1-15,4-4-26 16,-4 4 1-16,5 8-5 16,-1-1 1-16</inkml:trace>
          <inkml:trace contextRef="#ctx0" brushRef="#br1" timeOffset="9713.31">217 293 20 0,'4'-7'10'0,"5"3"2"0,-9 4-9 15,0 0-1-15,0 0 1 16,0-7-1-16,4-1 0 15,-4-7 0-15,-4 4 1 16,4 0-1-16,-5 0 0 16,1-4 1-16,0 0 0 15,-4 3-2-15,-1 1 0 16,1 4-1-16,-5-4 1 16,1 3-1-16,-1 1 0 0,0-1 0 15,1 8 1-15,-1 0-2 16,1 0 1-16,-1 4 0 15,-4 3 0-15,0 1 0 16,0 7 0-16,1 3-1 16,-5 1 0-16,4 4 1 15,0-5 0-15,0 8-1 16,5 1 1-16,-1 2 0 16,0 1 1-16,5 0-1 15,4 0 0-15,0 0 0 16,4-4 1-16,0-3-2 15,0 3 1-15,4 4 1 16,0-4 0-16,0-4 0 16,5-3 0-16,-1 3-2 15,5-7 1-15,-1-7 2 16,5-5 1-16,0-3-3 16,0 4 0-16,4-8 0 0,-5-3 0 15,-3-1 1-15,0 1 0 16,-1-8-1-16,1-4 1 15,0 4-2-15,3-3 1 16,-3-5 1-16,4 1 0 16,0-4-1-16,-1-4 0 15,1 0 0-15,-4 4 0 16,4 3-1-16,-5 1 1 16,5 3 1-16,-4 1 0 15,-1-1-2-15,1 0 0 16,-1 4 1-16,-3 4 1 0,-1 0-2 15,-4 3 0-15,-4 8 1 16,0 0 0-16,-4 0 0 16,0 4 0-16,0 0 0 15,0 3 1-15,-1 1-2 16,1-1 1-16,0 1 0 16,-4-1 0-16,-1 8 0 15,1 4 0-15,4 3 1 16,-1 1 0-16,1-1-2 15,4 4 1-15,0 0 0 16,0 4 0-16,0 0 0 16,0-7 1-16,4 3-1 15,5 0 0-15,-5 0-1 16,4 0 1-16,1-7 1 16,3 0 0-16,1-1-1 15,0-7 1-15,-1-3-1 0,1-8 0 16,4-4 1-16,-1-3 0 15,1-8 1-15,-4 0 0 16,-1-4-12-16,1 4 0 16,0 4-24-16,8-8 0 15</inkml:trace>
          <inkml:trace contextRef="#ctx0" brushRef="#br1" timeOffset="10733.29">574 465 20 0,'-8'4'10'0,"16"3"3"0,-8-7-10 0,4-3-1 16,5-5 1-16,-1 4-2 16,5-3 1-16,4 7-1 15,-5-8 0-15,1 8-1 16,-1 0 1-16,1 4 0 15,0-4 0-15,-1 0 0 16,1 0 0-16,-1 0 1 16,1 0 1-16,0 0-7 15,-1-4 0-15,-3 4-25 16,-1 0 1-16</inkml:trace>
          <inkml:trace contextRef="#ctx0" brushRef="#br1" timeOffset="10269.61">574 278 16 0,'-8'4'8'0,"8"-4"6"0,0 0-7 16,0 0-5-16,4 4 0 15,0 0-1-15,5-1 0 16,-1 1 1-16,0-4 0 15,5 0 0-15,4 0 0 0,-5 0-1 16,1 0 0-16,4-4 1 16,0 4 1-16,-5-3-3 15,1-1 1-15,-1 4 0 16,1 0 1-16,0 0-7 16,-5 0 0-16,0-4-25 15,-3 4 1-15</inkml:trace>
          <inkml:trace contextRef="#ctx0" brushRef="#br1" timeOffset="12226.82">1448 267 19 0,'0'-4'9'0,"9"-14"5"16,-9 18-11-16,4-8-1 0,0 1 1 15,-4-1-1-15,0 1 0 16,0-1 0-16,0 1 0 16,-4-4 0-16,0-1 0 15,-1 1-1-15,1 0 0 16,-4 4-2-16,-1-1 1 16,1 4 1-16,-5 1 0 15,1 3-3-15,-1 0 1 16,1 3 3-16,-5 1 0 15,-8 11-1 1,4-4 0 0,-5 12 0-16,5-1 1 0,0 1-3 15,4-5 1-15,-4 8 0 16,9 0 0-16,-1 1 0 16,1 3 0-16,3-1 0 15,1-2 0-15,4-1 0 16,-1-4 1-16,5 1-1 15,0-1 0-15,5-3 0 16,-1-4 1-16,4-1 0 16,1 1 0-16,3-3 0 15,5-9 0-15,4-3 0 16,0-3 0-16,0-1 0 16,0-4 1-16,0-3-3 15,0-4 1-15,0 0 0 16,0-3 1-16,0-5-1 15,-4-3 1-15,0 0-1 0,0 0 1 16,-5 7-1-16,1 0 0 16,-1 5-1-16,-3-1 1 15,-1 3-1-15,5 1 1 16,-13 4 0-16,0-1 0 16,0 8-1-16,0 0 1 15,0 0-1-15,0 0 1 16,0 0-1-16,0 0 1 15,-4 0 0-15,-1 0 0 16,1 4 0-16,0-4 0 0,0 7-1 16,0 5 1-16,-1 3 0 15,1 3 1-15,0 1-1 16,0 3 0-16,0 1 0 16,-1 7 0-16,1 0 0 15,0 3 1-15,-4 1-1 16,-1 3 0-16,1 0 0 15,-5 1 0-15,5 3 0 16,-5 7 0-16,1-3 0 16,-1 0 0-16,5 4-1 15,-5 3 1-15,5 4 1 16,-5-7 0-16,0-1-1 16,1-3 0-16,-5-4 0 15,4-4 1-15,1-3 0 16,-1-4 0-16,0-11 0 15,-3-5 1-15,7 1-1 16,1-11 0-16,-1-8-1 0,1 1 0 16,0-1 0-16,-1-11 0 15,5 8 0-15,-4-1 0 16,3-3-1-16,1 3 1 16,0-3 0-16,0 4 0 15,0-1 0-15,4 1 0 16,0-4-1-16,0-4 0 15,-5 0 1-15,5 0 1 16,5 0-2-16,-1-8 0 16,4-6 1-16,9 2 0 0,4-3 0 15,8-7 1-15,14-4-2 16,-1-8 1-16,0 5 0 16,8 14 1-16,5-8-2 15,-1 9 1-15,-3-5 0 16,-9 4 1-16,-5 0-2 15,-7 11 1-15,-5 1 1 16,-8 3 1-16,-4 4-6 16,-5 7 1-16,-8 4-36 15,0 4 0-15</inkml:trace>
        </inkml:traceGroup>
        <inkml:traceGroup>
          <inkml:annotationXML>
            <emma:emma xmlns:emma="http://www.w3.org/2003/04/emma" version="1.0">
              <emma:interpretation id="{CBA3B905-621B-491B-8399-975D72E0E646}" emma:medium="tactile" emma:mode="ink">
                <msink:context xmlns:msink="http://schemas.microsoft.com/ink/2010/main" type="inkWord" rotatedBoundingBox="12634,8454 15667,8173 15745,9015 12712,9296"/>
              </emma:interpretation>
            </emma:emma>
          </inkml:annotationXML>
          <inkml:trace contextRef="#ctx0" brushRef="#br2" timeOffset="-104461.29">5587 95 16 0,'5'8'8'0,"3"-12"6"0,-4-3-8 0,0-1-3 16,1 1 1-16,3-1-2 15,-4 1 0-15,0-1 0 16,-4 1 0-16,5-4 1 16,-5-1 1-16,-5 5-5 15,5-4 0-15,-4 3 2 16,-4-3 1-16,-1 0-2 16,-3 0 1-16,-1 3 0 15,1 1 0-15,-5 3 1 16,-8 0 1-16,-1 0-3 15,5 4 0-15,-4 4-1 16,0 4 1-16,0 3 1 16,-5 4 0-16,5 0-2 15,0 3 1-15,0-3 1 16,-1-7 0-16,1 7-1 16,0 0 1-16,0 3-1 0,4 5 1 15,0 3-1-15,4 4 1 16,4-4-1-16,1 4 0 15,3 3 0-15,1 5 0 16,4-5 0-16,0 1 0 16,4-4 0-16,4 0 1 15,4-8-1-15,1 1 1 16,3-5-1-16,1-3 0 16,-1 0 0-16,5-4 1 15,0-3 0-15,0-1 0 16,0-7 0-16,4-3 1 0,0-5-2 15,0-3 0-15,0-4 1 16,0-7 0-16,0-1-1 16,4-3 0-16,4 4 0 15,-4-5 1-15,1-2-1 16,-5-1 1-16,4 0-2 16,0-8 1-16,-4 9 0 15,0 2 0-15,-4 5 0 16,0 3 1-16,-5 8-2 15,1 0 1-15,-5 0 0 16,1 7 1-16,-9 4-3 16,4-11 0-16,-4 11 2 15,-4 0 1-15,4 0-2 16,-4 0 1-16,-1 7 0 16,1 1 0-16,-4 7 0 0,-1 0 0 15,1 3-1-15,0 5 1 16,-1-1 1-16,5 1 0 15,0 6-2-15,-5-2 0 16,9-1 1-16,0 4 0 16,0-1 0-16,9-2 0 15,-5-5 0-15,4 0 0 16,1-7 0-16,-1 0 1 16,1-3 2-16,-1-5 1 15,0-3-16-15,5-4 0 16,-5 3-23-16,-8-3 1 0</inkml:trace>
          <inkml:trace contextRef="#ctx0" brushRef="#br2" timeOffset="-103545.88">5776 760 24 0,'-4'-4'12'0,"4"8"2"0,0-4-11 16,0 0-2-16,0 0 1 0,0 0-1 15,4-4 1-15,5 1-1 16,-1-8 0-16,5-1 3 16,0-3 1-16,3 0-5 15,1 0 0-15,4-3 0 16,0-5 0-16,0 1 0 16,0-8 1-16,0 4 0 15,0 0 0-15,4-4-1 16,-4 4 1-16,0 0 1 15,-4-1 0-15,-4 5-6 16,-1 3 0-16,1 1-30 16,0 7 1-16</inkml:trace>
          <inkml:trace contextRef="#ctx0" brushRef="#br2" timeOffset="-103935.35">5856 319 23 0,'0'-3'11'0,"0"3"3"0,0 0-13 16,0 0 2-16,0 0 0 16,5 3-2-16,-1 1 0 15,0 7 0-15,0 4 1 16,0 4 1-16,1 0 0 16,-1 3-1-16,4 0 0 15,5 1-1-15,-1-1 0 16,1 4 0-16,0 1 0 15,-1-5-1-15,5 4 0 0,-4-3 0 16,3 3 1-16,-3-8 0 16,0 1 0-16,-5-4-1 15,0 4 1-15,1-12 1 16,-5-3 0-16,0 3 0 16,0-3 1-16,-4-4-2 15,0 0 1-15,0 0 1 16,-4 0 1-16,0-4-23 15,-4 4 0-15,-1 0-10 16,1 4 0-16</inkml:trace>
          <inkml:trace contextRef="#ctx0" brushRef="#br2" timeOffset="-102540.29">6508 282 21 0,'-5'4'10'0,"5"-8"5"16,0 4-11-16,5 0-1 0,3-4 0 15,0 1-1-15,1-1 1 16,-1 4-3-16,1-4 1 16,3 4 2-16,1 0 0 15,8 0-3-15,0-4 1 16,0-3 0-16,4 3 0 16,5-3-1-16,3-1 1 15,1 1 0-15,-1 3 0 16,-7-3 0-16,-1 3 1 15,-4 0-1-15,-9 0 1 16,-3 4-2-16,-9 0 1 0,0 0-41 16,0 0 1-16</inkml:trace>
          <inkml:trace contextRef="#ctx0" brushRef="#br2" timeOffset="-102989.69">6520 99 19 0,'-8'8'9'0,"8"-20"7"16,0 12-10-16,0 0-5 15,0 0 0-15,0 0 1 16,8-7 1-16,1 7-2 16,-1 0 1-16,5 0-2 15,3 0 1-15,10-4 2 16,-5 8 0-16,4-8-2 15,0 4 1-15,9-4-2 0,-1 4 0 16,1-7 1-16,0 3 0 16,-9-3 0-16,0 3 1 15,-4 0 1-15,-4-3 0 16,0 3-7-16,-5 8 1 16,-3-12-33-16,-1 8 1 15</inkml:trace>
          <inkml:trace contextRef="#ctx0" brushRef="#br2" timeOffset="-101483.27">7655-200 18 0,'4'-4'9'0,"-12"34"4"16,8-30-9-16,0 4-1 15,-5 7 0-15,1 1-2 16,-4 2 0-16,-1 1 1 16,-3 4 1-16,-1 3-3 15,1 1 0-15,-1-4 1 16,0 3 1-16,1-3-2 16,-1-4 1-16,5 3-2 15,-5 5 1-15,5 3 1 16,-1 0 0-16,5 0-2 15,0 0 1-15,4 0 0 0,0 1 1 16,4-1 2-16,5 4 0 16,-1-4-4-16,5 4 1 15,-1-4 1-15,5 0 1 16,4-7-1-16,-4-1 0 16,-5-3 0-16,1-7 1 15,4-5-2-15,0-3 0 16,4 4 1-16,4-11 1 15,0-1-2-15,5-3 1 16,3 0 0-16,-3-4 0 16,-1 0-2-16,0 0 1 0,1-4 0 15,-5 1 1-15,0-5-1 16,-4 1 1-16,0-8 0 16,-4 0 0-16,0 4-1 15,0 0 0-15,-1 7-1 16,-3 0 1-16,0-3 0 15,-1 0 0-15,-3-8 0 16,-5 7 1-16,-4-3-1 16,0 4 0-16,0-1 0 15,-8 1 0-15,-1 3 0 16,1-7 1-16,-5 4-1 16,0 3 0-16,1-3 0 15,-5 3 0-15,0 4-1 16,-4-4 1-16,-4 8 0 15,4 0 0-15,-4 3 1 16,0 5 0-16,-5 3-2 16,1 3 1-16,-1 5-1 0,-3 3 1 15,8 4 3-15,4 4 0 16,4-1-15-16,-4 5 1 16,4 3-22-16,-8-15 0 15</inkml:trace>
        </inkml:traceGroup>
      </inkml:traceGroup>
    </inkml:traceGroup>
    <inkml:traceGroup>
      <inkml:annotationXML>
        <emma:emma xmlns:emma="http://www.w3.org/2003/04/emma" version="1.0">
          <emma:interpretation id="{53CBBFEF-C7F1-4709-8313-F59780C72916}" emma:medium="tactile" emma:mode="ink">
            <msink:context xmlns:msink="http://schemas.microsoft.com/ink/2010/main" type="paragraph" rotatedBoundingBox="8013,10526 16887,9605 17050,11181 8176,121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F70BED-7BC1-4F3A-8FD9-4C5F5252A9C8}" emma:medium="tactile" emma:mode="ink">
              <msink:context xmlns:msink="http://schemas.microsoft.com/ink/2010/main" type="line" rotatedBoundingBox="8013,10526 16887,9605 17050,11181 8176,12101"/>
            </emma:interpretation>
          </emma:emma>
        </inkml:annotationXML>
        <inkml:traceGroup>
          <inkml:annotationXML>
            <emma:emma xmlns:emma="http://www.w3.org/2003/04/emma" version="1.0">
              <emma:interpretation id="{D9486F9A-2341-4FDA-B176-3D30678D6DF4}" emma:medium="tactile" emma:mode="ink">
                <msink:context xmlns:msink="http://schemas.microsoft.com/ink/2010/main" type="inkWord" rotatedBoundingBox="8061,10989 9272,10863 9351,11625 8140,11751"/>
              </emma:interpretation>
            </emma:emma>
          </inkml:annotationXML>
          <inkml:trace contextRef="#ctx0" brushRef="#br2" timeOffset="-166901.16">1347 3193 16 0,'0'-3'8'0,"8"-12"2"0,-4 5-7 16,3 3 0-16,1-11 1 15,0-3-2-15,8 3 0 16,4-10-2-16,8 3 1 16,0-3 0-16,-1 0 0 15,5 0-1-15,0 0 1 16,-4-1 0-16,3 1 0 0,-3 3 0 15,-4 4 0-15,-4 4 1 16,-8 6 0-16,0 4-25 16,-4 7 0-16,-4 4 16 15,0 3 1-15</inkml:trace>
          <inkml:trace contextRef="#ctx0" brushRef="#br2" timeOffset="-167830.91">493 2512 12 0,'-12'0'6'0,"16"14"6"0,-4-14-7 16,0 0-4-16,0 0 1 15,0 0-1-15,0 0 1 16,4 0-2-16,4 4 1 16,-4-1 0-16,4 8 0 15,4-7-1-15,4 6 0 16,4-3 1-16,4 0 0 16,-1-3-1-16,1-1 0 0,4 4 1 15,0-3 0-15,4-1-2 16,-1 1 0-16,1 6 1 15,0-2 0-15,0-1 0 16,-1 0 1-16,-3 3-1 16,-4 1 1-16,-4-4-1 15,0 0 0-15,-4 0 0 16,-5 4 0-16,-3-4 1 16,-4 0 1-16,-4 0-2 15,-4-4 1-15,-4 4-2 16,-3 0 1-16,-1 0 0 15,-4 0 1-15,-4 4-1 16,0 3 1-16,-4 0-2 16,-4 0 0-16,5 4 1 15,-1 0 0-15,4-4 1 16,4 0 1-16,4 0-1 0,0-3 1 16,0-1 0-16,4-3 0 15,1 0-2-15,3-3 0 16,4-1-30-16,0 1 0 15</inkml:trace>
          <inkml:trace contextRef="#ctx0" brushRef="#br2" timeOffset="-167321.03">1339 2738 14 0,'0'4'7'0,"0"-1"5"15,0-3-7-15,0 0-4 16,0 0 0-16,8-3 1 16,0 3 1-16,0 3-4 0,-1 4 1 15,1 4 0-15,0 3 0 16,4 7 0-16,0 4 1 15,0-1-1-15,8 1 1 16,-4 0-1-16,0 3 1 16,0 4-1-16,-1-4 1 15,1-3 0-15,0-4 0 16,0 0 1-16,-4-3 1 16,0-4-2-16,-4-4 0 15,0-3 2-15,-4 4 1 16,0-8-9-16,-4 1 1 0,0 0-23 15,0-1 0-15</inkml:trace>
        </inkml:traceGroup>
        <inkml:traceGroup>
          <inkml:annotationXML>
            <emma:emma xmlns:emma="http://www.w3.org/2003/04/emma" version="1.0">
              <emma:interpretation id="{2EB4CF3D-61D3-4466-B50A-08E1878F87EE}" emma:medium="tactile" emma:mode="ink">
                <msink:context xmlns:msink="http://schemas.microsoft.com/ink/2010/main" type="inkWord" rotatedBoundingBox="12595,10051 16887,9605 17050,11181 12758,11626"/>
              </emma:interpretation>
            </emma:emma>
          </inkml:annotationXML>
          <inkml:trace contextRef="#ctx0" brushRef="#br2" timeOffset="-99747.74">5516 1687 20 0,'4'-15'10'0,"9"7"3"0,-9 1-10 0,0 3-1 16,-4 4 0-16,4-4-1 15,-4-3 1-15,5-1-1 16,-1 1 0-16,-4-1 0 16,0 1 1-16,-4-1-1 15,-1-3 0-15,-3 0 0 16,0 0 0-16,-1 3-2 16,-3 1 1-16,-1-1 3 15,0 1 1-15,-3 3-7 16,-1 0 0-16,0 4 3 15,-4 0 0-15,-4 4 0 16,4 0 0-16,-5 0 0 16,5 3 0-16,-4 1-1 15,4 3 1-15,0 0-1 0,0 0 1 16,0 0 1-16,0 8 0 16,0 0-2-16,4 7 1 15,1 4 0-15,3 3 1 16,0-3 2-16,5 4 0 15,0-4-6-15,-1 0 0 16,5 7 6-16,0-3 0 16,0-5-3-16,-1-2 1 15,5-1-1-15,0 4 1 16,0-4-1-16,5-4 1 16,3 1 0-16,0-5 0 0,5-3 0 15,0-4 1-15,3-7-1 16,5-4 1-16,0-4-1 15,0-3 1-15,5-4-2 16,-1 0 1-16,0 3-1 16,-4-7 1-16,0 0-1 15,0-7 0-15,0-1 0 16,4-3 1-16,9 0-1 16,-13 0 1-16,0-4-1 15,-4 8 1-15,4-8-2 16,-4 4 1-16,-1-1 0 15,-3 5 1-15,0-4-2 16,-5 4 0-16,0 3 0 16,1 4 1-16,-5-4 0 15,0 12 0-15,0-4-1 0,1-1 1 16,-5 5-1-16,0 7 1 16,0 4-1-16,0 11 0 15,-5-1 0-15,1 1 0 16,0 4 1-16,0 0 0 15,4-1 0-15,0 1 1 16,0 4-1-16,-4-1 0 16,4 4-1-16,-5-3 1 15,5-1 0-15,-4 0 0 16,4 1 0-16,-4-1 0 0,0-11 0 16,4 8 0-16,0-8 0 15,0 0 1-15,-4 4-1 16,-1-7 1-16,5-1-1 15,0-3 0-15,0 0 2 16,0 0 1-16,0-1-1 16,-4 1 1-16,4-4-1 15,0 0 0-15,0 0-22 16,0 0 0-16,9 4-6 16,-1-1 0-16</inkml:trace>
          <inkml:trace contextRef="#ctx0" brushRef="#br2" timeOffset="-98936.7">5835 1959 16 0,'0'-7'8'0,"0"10"7"0,0-3-8 0,0 0-6 15,0 0 0-15,0 4 1 16,-4 4 1-16,0 3-2 15,0 4 1-15,0 0-1 16,-5 0 1-16,1 0-3 16,-1-4 1-16,5 4 0 15,0 3 1-15,0 1 0 16,4 4 0-16,0-5 1 16,4 1 1-16,0-4-1 15,4 0 0-15,1-4-1 16,4-4 1-16,3-7-1 15,1-3 1-15,4-5-1 16,0 1 0-16,0-8 0 16,0 0 0-16,-4 0 0 15,0 0 0-15,0 0-2 16,-1 8 0-16,-3-1 0 0,0 4 1 16,-5-3-1-16,-4 3 1 15,-4 4-1-15,0 0 1 16,0-7-2-16,0 7 1 15,0 0 1-15,-4 3 0 16,0 9 0-16,0-1 1 16,-1 8 0-16,1 3 0 15,0 4-1-15,0 0 0 16,0 8 1-16,-1 0 0 16,1 7-1-16,0 3 1 15,-4 5 0-15,3 0 0 16,-3-5-1-16,-5 5 0 0,-3-15 0 15,-1-1 1-15,-4 1 0 16,0-4 1-16,0-4 0 16,0 0 1-16,0-4-2 15,0-10 0-15,4-5 0 16,0-7 0-16,4 0 0 16,1-4 0-16,-1 4 0 15,5-3 1-15,4-1-7 16,-1 0 1-16,1 4-23 15,0 0 1-15,4 0 8 16,4-4 0-16</inkml:trace>
          <inkml:trace contextRef="#ctx0" brushRef="#br2" timeOffset="-97779.55">6562 2075 19 0,'0'-15'9'0,"9"15"6"0,-5 4-9 16,-4-4-3-16,4 0 0 15,9 0-1-15,-5 0 0 0,5 4-1 16,-1-8 1-16,5 0 0 16,4 0 0-16,4 1-1 15,5-1 0-15,3 0-2 16,-3-3 1-16,3-5 0 16,-3 9 1-16,-5-5-1 15,0 1 0-15,-4 3 1 16,-4 0 1-16,-4-3-1 15,-1 7 0-15,-3-8 2 16,-1 8 0-16,-8 0-29 16,0 0 1-16,-8 0 12 15,-5-3 0-15</inkml:trace>
          <inkml:trace contextRef="#ctx0" brushRef="#br2" timeOffset="-98307.35">6609 1814 23 0,'0'11'11'0,"4"-26"4"0,-4 15-12 16,8 4 0-16,1-8 0 15,-1 0-2-15,5 4 1 16,-1-7-2-16,5 3 1 16,4 0 1-16,0 4 1 15,0 0-2-15,4-4 0 16,0 1 0-16,5-5 0 16,-5 1 0-16,0-1 0 15,-4 1 1-15,0 7 0 16,-8-4 0-16,-1 4 1 0,-3 0-7 15,-9 0 1-15,0 0-34 16,-4 4 0-16</inkml:trace>
          <inkml:trace contextRef="#ctx0" brushRef="#br3" timeOffset="-93982.43">7550 1855 15 0,'4'0'7'0,"9"-19"6"0,-13 19-8 0,0 0 0 16,4-4 1-16,-4 4-3 15,4 0 0-15,-4 0 0 16,4 4 0-16,-4-4 0 15,0 0 1-15,0 0-4 16,0 0 1-16,0 0 1 16,0 4 0-16,0-4-1 15,0 0 1-15,0 0-1 16,0 0 1-16,0 0 0 16,4 3 0-16,-4-3-2 15,0 0 0-15,0 0 1 16,0 0 0-16,0 0 0 15,0 0 0-15,0 0-1 16,0 0 1-16,0 0-1 16,0 0 0-16,0 0 0 0,0 0 1 15,0 0-1-15,0 0 0 16,0 0 0-16,5 4 1 16,3-8-1-16,-4 4 1 15,0-3-1-15,5 3 0 16,-1-4 1-16,-4 4 0 15,5 0-1-15,-9 0 0 16,4-4-1-16,-4 4 0 16,4 0 2-16,0-4 0 15,5 1-1-15,-1-1 0 16,1 0 0-16,-1 1 0 16,0-1 1-16,1 0 0 0,3 0-1 15,1 1 0-15,0-5-1 16,-1 4 0-16,1 1 1 15,0-1 1-15,3 4-2 16,1-4 1-16,-4 0 1 16,-1 1 0-16,1 3-1 15,0 0 0-15,-1-4 0 16,1 0 0-16,-1 4 0 16,1-7 0-16,0 7 0 15,-1-4 0-15,1 0 1 16,-1 1 0-16,-3 3-2 15,3-4 1-15,-3 0-1 16,3 0 1-16,1 4 0 16,0-3 1-16,-5-1-2 15,5 4 1-15,-1-4 0 0,1 4 0 16,-1-4 0-16,-3 4 1 16,-1 0-1-16,1 0 0 15,-1-3 0-15,1 3 0 16,-1 0-1-16,0 0 1 15,1 0 0-15,-1 0 0 16,1-4 0-16,-1 0 0 16,0 8 1-16,-3-12 0 15,-1 8-2-15,-4 0 1 16,0 0 0-16,0 0 1 0,0 0-1 16,0 0 0-16,0 0 0 15,0 0 1-15,-4-3-2 16,-1-1 1-16,1 4 0 15,-4 0 0 1,-9 0 0 0,0 0 0-16,0 0 0 15,1 0 0-15,3 4-1 16,0-4 1-16,1 3 0 16,-1 1 0-16,0 0 3 15,1-4 1-15,-1 4-8 16,-4-1 1-16,5 1 3 15,-5 0 0-15,0 0 0 16,0-1 0-16,1 1 0 16,3 0 0-16,0 0 0 15,1-1 1-15,-1-3-1 16,1 4 0-16,-1 0-1 0,0 0 1 16,1-1 3-16,-1 1 1 15,1-4-8-15,-5 4 1 16,4-1 3-16,1 5 0 15,-1-1 3-15,0 1 1 16,5-4-8-16,-1 3 1 16,1-3 6-16,0 3 1 15,-1-3-7-15,1 0 0 16,4-1 2-16,-1 1 1 16,1 0 3-16,0 0 1 0,0-4-4 15,0 0 0-15,-1 0 0 16,1 0 0-16,0 0-1 15,0 0 1-15,0 0 0 16,-1 3 1-16,1-3-2 16,0 0 1-16,0 0 1 15,-5 4 0-15,1-4-1 16,4 0 0-16,0 0-11 16,-5 4 1-16,9 0-31 15,-4 11 0-15</inkml:trace>
          <inkml:trace contextRef="#ctx0" brushRef="#br2" timeOffset="-90122.8">9168 1836 16 0,'0'-11'8'0,"4"-15"5"0,0 18-8 0,4-3-3 16,-3-4 0-16,3 0-1 16,0-4 1-1,1-3 1 1,-5 3 1-16,0-7-3 15,-4 7 0-15,0 1-1 16,-4-1 1-16,0 0-1 16,-5 4 1-16,1 1 0 15,-5-1 0-15,1 3 2 16,-5 5 0-16,0-1-7 16,0 5 0-16,1-1 8 15,-1 4 0-15,0 0-7 16,0 4 0-16,0-1 6 15,1 1 0-15,3 4-6 0,5-1 0 16,-5 1 3-16,-4-1 0 16,5 4-1-16,-1 0 1 15,-4 1-1-15,0 6 1 16,1 5 1-16,3-1 0 16,0 1 1-16,1 10 1 15,7-7-7-15,-3 4 1 16,4-4 2-16,4 1 1 15,0-5 0-15,0 0 1 16,4 1-1-16,0 3 0 16,5-4 1-16,3 1 0 0,1-8 2 15,4 3 1-15,-5-6-3 16,-3-1 0-16,3-7 1 16,1-1 0-16,4-3-2 15,8-7 0-15,-4-1 1 16,4-3 1-16,0 0-2 15,1-4 0-15,-5 0 0 16,0 0 0-16,0-4 0 16,0 4 1-16,-5 1-1 15,1-5 0-15,-4 0 0 16,-1 0 0-16,-3 5 0 16,-1-1 0-16,1 3-1 15,-5 1 1-15,0 0-1 16,0 4 1-16,-4-5 0 15,0 1 1-15,0 4-3 0,0-1 1 16,0 8 0-16,-4 0 1 16,0 4 0-16,0 3 0 15,0 1 0-15,-1-4 0 16,1 7 0-16,0 0 1 16,0 4-2-16,-1 0 1 15,1 4 0-15,0 3 0 16,-4 0 0-16,-1 1 1 15,1-1-1-15,-1 8 1 16,-3 0-2-16,-1-11 0 16,1 3 1-16,-5 4 1 15,4 8-1-15,1-1 0 0,-1 1 0 16,0 0 0-16,1-1 0 16,-1 5 1-16,1 6-1 15,-1 1 0-15,5 0-1 16,-1 4 1-16,1-5 0 15,4-2 1-15,-5-1 0 16,5-4 0-16,-9-3-1 16,5-8 1-16,0-4 0 15,-9 1 0-15,0-5 0 16,0-3 1-16,5 0-2 16,-5 0 1-16,0-7 0 15,4-1 0-15,1-3 0 16,-1-4 0-16,-4 0-1 15,0-4 0-15,5 0-1 16,-5 1 0-16,4-1 1 16,1 0 0-16,-1-7 1 0,5 3 0 15,-1 8-2-15,1 0 0 16,0-3 1-16,3-1 1 16,1-7-2-16,4 3 1 15,0-7-1-15,0 0 1 16,0 0 0-16,9 1 0 15,3-1-1-15,5-4 1 16,0 0 0-16,0 1 1 16,4-1-2-16,4-7 1 15,0 3 1-15,4-3 0 0,-7-4-2 16,3-3 0-16,4-1 1 16,5 4 0-16,8-3 0 15,4-5 0-15,4 1 0 16,1 3 0-16,-5 8-1 15,0 0 1-15,-4 7 0 16,-8 8 1-16,-5-8 0 16,-3 12 0-16,-10-4 0 15,-7 7 1-15,-1 4-10 16,-8 0 1-16,-4 4-30 16,-9-1 1-16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8:24:03.7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E8D00A-E64A-4B44-BFB4-9E08B8FD03C5}" emma:medium="tactile" emma:mode="ink">
          <msink:context xmlns:msink="http://schemas.microsoft.com/ink/2010/main" type="writingRegion" rotatedBoundingBox="15972,15779 23626,15878 23597,18134 15943,18035"/>
        </emma:interpretation>
      </emma:emma>
    </inkml:annotationXML>
    <inkml:traceGroup>
      <inkml:annotationXML>
        <emma:emma xmlns:emma="http://www.w3.org/2003/04/emma" version="1.0">
          <emma:interpretation id="{85231A0C-601A-44A5-9170-2891343A07C3}" emma:medium="tactile" emma:mode="ink">
            <msink:context xmlns:msink="http://schemas.microsoft.com/ink/2010/main" type="paragraph" rotatedBoundingBox="15972,15779 23626,15878 23597,18134 15943,18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F8EC9C-55CE-40DD-92CE-FB31BAD991FC}" emma:medium="tactile" emma:mode="ink">
              <msink:context xmlns:msink="http://schemas.microsoft.com/ink/2010/main" type="line" rotatedBoundingBox="15972,15779 22907,15869 22894,16938 15958,16848"/>
            </emma:interpretation>
          </emma:emma>
        </inkml:annotationXML>
        <inkml:traceGroup>
          <inkml:annotationXML>
            <emma:emma xmlns:emma="http://www.w3.org/2003/04/emma" version="1.0">
              <emma:interpretation id="{95408B3D-CD0C-4413-9FB4-48CEE92E9776}" emma:medium="tactile" emma:mode="ink">
                <msink:context xmlns:msink="http://schemas.microsoft.com/ink/2010/main" type="inkWord" rotatedBoundingBox="15971,15879 18469,15911 18457,16810 15959,16778">
                  <msink:destinationLink direction="with" ref="{92B40FFB-98D6-4469-92CF-5A5D7F9ABD2A}"/>
                </msink:context>
              </emma:interpretation>
            </emma:emma>
          </inkml:annotationXML>
          <inkml:trace contextRef="#ctx0" brushRef="#br0">-1837 1643 11 0,'4'4'5'0,"25"22"7"0,-33-34-5 16,0 1-3-16,4 7 1 16,0-4-2-16,0 4 0 15,-4-4-3-15,4 4 1 16,0-7 0-16,0-1 0 16,0 1 0-16,4-4 0 15,-4 0 0-15,4-4 0 16,0 0-2-16,1-8 1 0,3 5 1 15,5-5 0 1,8-10-1 0,0 3 1-16,0-8-1 15,-4 5 0-15,-5-5-1 16,1 8 1-16,-1-7 0 16,1 0 1-16,0 3-1 15,-1 0 1-15,-3 1-2 16,3 3 0-16,1-4 1 15,-1 8 1-15,-3 0-2 16,-1 0 1-16,-4 4 0 16,1-1 0-16,-1 1-1 15,0 3 1-15,0 4-1 16,0 0 1 0,1 0 0-16,-1 0 0 15,0 4 0-15,0 4 0 16,0-1-1-16,-4 8 1 15,0 0 0-15,0 0 0 16,0 4 1-16,0 0 0 16,0 3-2-16,5 1 1 15,-5 3 0-15,0 4 0 16,4 0-1-16,-4 0 1 16,4-1 0-16,-4 5 1 15,4 0-1-15,0 3 0 0,1 1 0 16,3 3 0-16,0 0 0 15,5 8 0-15,0-1 0 16,-1-3 0-16,1 0 0 16,-5-4 1-16,1 8-1 15,-1-4 0-15,0-4 0 16,1-8 0-16,-5 5 0 16,4-1 0-16,1 1 0 15,-5-1 1-15,0 0-1 16,5 5 0-16,-1-5 0 15,1-3 1-15,-1-1-1 16,0-3 1-16,1 0-2 16,-5-4 1-16,4 1 0 15,-3-5 0-15,-1 1 0 16,0-1 1-16,0-3-1 16,0 0 1-16,-4-4 2 0,0 0 0 15,0 0-3-15,5-4 0 16,-1 0 0-16,0-3 1 15,0-1-1-15,0 1 1 16,-4-1-2-16,5-3 1 16,-1 0 1-16,0 0 1 15,0-4-3-15,0 0 1 16,5-4 1-16,-1 4 0 16,1-4-1-16,-1-3 0 15,0 3 0-15,5-7 1 16,0-4-1-16,-1 4 0 15,1 0 0-15,-1-8 0 0,1 1-1 16,0-5 1-16,-1 1 0 16,1 3 0-16,-1-3 0 15,-3 7 0-15,-1 0 0 16,1 4 1-16,-1 4-2 16,0-1 1-16,-3 1 0 15,3 0 1-15,-4 3-1 16,0 4 1-16,5 0-1 15,-1 4 0-15,1 0 0 16,-5 3 0-16,-4 1 0 16,0 7 0-16,0 0 2 15,0 0 0-15,-4 0 0 16,4 3 1-16,-5 1-22 16,5 0 1-16,-4 3-4 15,0 1 0-15</inkml:trace>
          <inkml:trace contextRef="#ctx0" brushRef="#br0" timeOffset="1018.35">-711 956 14 0,'-4'3'7'0,"0"1"6"15,4 0-8-15,-5 0-3 16,1-1 1-16,0 1-3 0,-4 3 1 15,-1 5-1 1,1-1 0-16,-1 4 0 0,1 0 0 16,0 7 1-16,-1-3 0 15,5 3-1-15,0 1 0 16,0-1 0-16,-1 4 1 16,1-3-1-16,0-1 0 15,0 4 0-15,0-3 1 16,-1 3-1-16,5-8 0 15,0 1-1-15,5 0 1 0,-1-1 1 16,4 1 0-16,1 0-1 16,3 7 1-16,1 0 0 15,-1-7 1-15,5-1-2 16,0 1 0-16,4-4 1 16,0 0 1-16,0-4-1 15,0-3 1-15,0-1-2 16,0-3 1-16,0-4-1 15,4-8 1-15,-4-3 0 16,9 0 0-16,-1 0 0 16,1-4 1-16,-5-4-1 15,-4 1 0-15,0 3-1 16,0-8 0-16,-4 4 0 16,-1-3 0-16,-3 0 1 15,0-1 1-15,-5 1-3 16,0-1 0-16,-8-3 1 15,0-4 0-15,0 4 0 0,-4 0 1 16,0 0-2-16,-4-4 1 16,-1 0 0-16,-3 4 0 15,-1-4 0-15,-4 8 1 16,0-1-1-16,1 1 0 16,-1 3 0-16,0 1 0 15,0 3-1-15,0 3 1 16,1 1 0-16,-5 4 0 15,4 3 0-15,-4 0 0 16,0 4-1-16,0 4 1 0,4 0 1 16,0-1 1-16,0 1 1 15,5 0 0-15,-1 0-2 16,0-4 1-16,1 3-1 16,3 1 0-16,-3 0-16 15,-1 3 1-15,1 1-13 16,7 7 1-16</inkml:trace>
          <inkml:trace contextRef="#ctx0" brushRef="#br0" timeOffset="1845.3">289 918 16 0,'-4'-4'8'0,"8"1"4"16,-4 3-9-16,0 0-3 15,0 0 1-15,0 0 1 16,0 3 1-16,0 1-2 16,0 4 0-16,0 3-1 15,0 0 1-15,-4 8 0 0,0 3 0 16,0 1-1-16,-5 3 0 16,5 0 0-16,0 11 1 15,-5-11-1-15,-3 8 1 16,-1 0-1-16,5-1 0 15,-1 1 1-15,1-4 0 16,-5-8-1-16,5 1 0 16,-5-1 0-16,1 0 0 15,-1 1 1-15,0 7 1 0,5-4-3 16,0-7 1-16,-1 3 1 16,1-7 1-16,-1 0-2 15,5-4 1-15,0 0-1 16,0 0 1-16,0-3 3 15,-1-4 1-15,5-1-3 16,0-3 1-16,0 0 0 16,0 0 0-16,0-3-13 15,0-5 0-15,0 1-20 16,0-1 1-16</inkml:trace>
          <inkml:trace contextRef="#ctx0" brushRef="#br0" timeOffset="2505.19">-13 907 16 0,'-5'0'8'0,"5"-4"4"16,0 4-9-16,0 0 0 16,0 0 1-16,0 0-4 15,0 0 1-15,0 0-1 16,0 0 1-16,0 0-1 16,5 0 1-16,3 0-1 15,0 0 0-15,5 0 0 16,4 0 1-16,0 0 0 15,4 0 0-15,0 0 0 16,4 0 0-16,4 0-2 16,5 0 1-16,4 0 0 15,0 0 0-15,-1 0 0 0,-7-3 1 16,3-1-1-16,-3-4 1 16,-1 1-1-16,1-1 0 15,-1 1 0-15,0-1 0 16,1 1 0-16,-5 0 0 15,-4-1 0-15,0 1 1 16,0 3 1-16,-4 0 1 16,-4-3 0-16,-5 3 1 15,0 0-2-15,-3 4 0 0,-5 0-3 16,0 0 1-16,0 0 5 16,0 0 0-16,-5 4-44 15,1 7 0-15</inkml:trace>
        </inkml:traceGroup>
        <inkml:traceGroup>
          <inkml:annotationXML>
            <emma:emma xmlns:emma="http://www.w3.org/2003/04/emma" version="1.0">
              <emma:interpretation id="{F6F67057-009C-4884-AF81-3F9E9A974E78}" emma:medium="tactile" emma:mode="ink">
                <msink:context xmlns:msink="http://schemas.microsoft.com/ink/2010/main" type="inkWord" rotatedBoundingBox="19242,15821 22907,15869 22894,16938 19228,16891">
                  <msink:destinationLink direction="with" ref="{92B40FFB-98D6-4469-92CF-5A5D7F9ABD2A}"/>
                </msink:context>
              </emma:interpretation>
            </emma:emma>
          </inkml:annotationXML>
          <inkml:trace contextRef="#ctx0" brushRef="#br0" timeOffset="3617.02">1878 959 10 0,'4'-11'5'0,"4"-4"8"0,-4 11-6 15,-4-3-5-15,0 7 1 0,0-8-2 16,-4 5 0 0,0-1 0-16,-4 4 0 0,-5 0-2 15,-4 4 1-15,0-1 1 16,-4 5 1-16,9-1-2 15,-5 1 0-15,0 3-1 16,0-3 1-16,1 3-1 16,3 4 1-16,4-4-1 15,1 4 0-15,4 4 1 16,4 3 0-16,4-7 0 16,0 15 1-16,5-8-1 15,-5 4 1-15,4-3 0 16,1 3 1-16,-1 4-2 15,-4 0 1-15,1 0-1 16,-5-4 1-16,0 0 0 16,0 0 0-16,0 4-1 15,-5-4 1-15,1 0 0 16,-8 0 0-16,-1-7-1 0,-8-4 0 16,0-4 1-16,-9 0 0 15,1-7 0-15,4-4 0 16,0-4-1-16,-1-3 1 15,1-1-1-15,4-3 0 16,4 0 0-16,5 4 1 16,-1-1 0-16,5 1 1 15,4-1 1-15,-1 4 1 16,5 4-22-16,0 0 1 0,5 4 0 16,3 0 1-16</inkml:trace>
          <inkml:trace contextRef="#ctx0" brushRef="#br0" timeOffset="4216.3">2155 914 13 0,'-4'0'6'0,"0"4"5"0,4-4-8 15,0 4-2-15,0 0 0 16,-5 3 0-16,1 4 0 0,0 4 0 16,0 4 0-16,-9 11-2 15,5 0 1-15,4 3 0 16,-1 5 1-16,1-1-1 15,-4 0 0-15,-1 1 1 16,1-5 0-16,-1-3 0 16,1 0 0-16,0-4 0 15,-5 8 1-15,0-4-1 16,1-4 1-16,-1 0 0 16,1-3 1-16,3-5-1 15,1-3 1-15,-1 0-2 16,1-4 1-16,0-7 0 15,-1 7 0-15,5-3-1 16,0-5 1-16,0 1-12 16,4-4 0-16,0 0-14 15,0 0 0-15</inkml:trace>
          <inkml:trace contextRef="#ctx0" brushRef="#br0" timeOffset="4563.25">1899 1381 17 0,'-5'4'8'0,"5"-15"3"16,0 11-10-16,0 0 0 16,9 0 1-16,-5-8-1 15,4 8 1-15,1 0-1 16,3 4 0-16,5-8-1 16,4 4 0-16,4-7 1 15,1 0 1-15,-1-5 0 16,4 12 1-16,5-7 1 15,4 3 0-15,-9 0-12 16,1 4 0-16,-5 0-14 16,-4 0 1-16</inkml:trace>
          <inkml:trace contextRef="#ctx0" brushRef="#br0" timeOffset="5313.58">2684 1202 14 0,'-4'-11'7'0,"-13"-4"5"16,13 7-8-16,-4 1-3 16,-5 0 1-16,1 3 0 15,-5 0 0-15,-4 0-2 16,0 8 0-16,0 0 0 16,0 3 0-16,0 8 0 15,0-4 1-15,4 1-2 16,4 6 1-16,-4 1-1 15,1 0 1-15,3 3 0 16,-4 4 0-16,5-7 0 16,-1 0 0-16,0-1 0 15,5 5 1-15,4-1-1 16,0 0 0-16,4 5 1 16,0-9 0-16,8-6 1 15,5 2 1-15,-5-6-1 0,0-4 0 31,22-23-1-31,3-3 1 16,5 10-1-16,-4-10 1 16,4-4-3-16,-5 7 0 15,-3-3 1-15,-9-1 1 16,0 12-2-16,-9-4 0 16,-3 4 0-16,-1 0 1 15,-4 7-1-15,-4 4 0 16,0-4 1-16,-4 4 0 15,0 8-1-15,-4-1 0 0,-1 4 0 16,1 4 0-16,-1 0 0 16,1-3 1-16,0-1-1 15,3 4 1 1,10 11 0 0,-1-4 0-16,4 4 0 15,5-7 0-15,4-4 3 16,4-8 1-16,0-3 2 15,8-4 0-15,0 0-21 16,1-4 1-16,3 4-4 16,-7-3 0-16</inkml:trace>
          <inkml:trace contextRef="#ctx0" brushRef="#br0" timeOffset="5838.62">3071 1198 9 0,'0'4'4'0,"-8"-4"3"0,8 8-4 16,0-5-2-16,0 9 0 15,0 2 3-15,0-2 1 0,-5 10-4 16,5 0 1-16,-4 1-1 15,0-4 0-15,0 3-1 16,0 0 1-16,-5 1-1 16,5 3 1-16,0 0 0 15,0-7 0-15,-1-4 1 16,5-4 1-16,0-4-1 16,0-3 1-16,0-4-3 15,0 0 1-15,0-11-1 16,5 0 0-16,-1-4 0 15,0 0 0-15,0 4 0 16,0-8 0-16,1 0-2 16,-1 1 1-16,0-5 2 15,0 1 0-15,0 3-2 16,1 0 0-16,-1 1 0 16,0-1 1-16,4 4-1 15,1 4 1-15,3 0-1 16,1-4 1-16,4 4 0 15,4 3 1-15,0 1 2 0,0-1 0 16,4 1 0-16,0 7 1 16,-4 0-27-16,0 0 0 15,0 3 16-15,-4 1 0 16</inkml:trace>
          <inkml:trace contextRef="#ctx0" brushRef="#br0" timeOffset="6214.63">3794 754 11 0,'0'0'5'0,"-4"-4"3"16,4 0-5-16,-5 4-1 16,1 4 1-16,0 4-2 15,-4 3 0-15,-1 7 0 16,1 9 1-16,-1 6-2 16,1 8 1-16,4 12 0 15,-9-1 0-15,1 4 0 16,-1 0 0-16,-4-4 1 15,-4-7 0-15,4-4 2 16,-4-3 0-16,-4-9-1 0,8-2 0 16,0-5-12-16,1-3 0 15,-1-1-11-15,4-3 0 16</inkml:trace>
          <inkml:trace contextRef="#ctx0" brushRef="#br0" timeOffset="6471.94">3374 1288 17 0,'0'-4'8'0,"12"-3"2"16,-8 3-9-16,5-3 0 15,8 7 0-15,8 0 0 16,0 0 1-16,9-4-1 15,3 0 0-15,1 0 2 16,-4 1 0-16,0-5 0 16,-1-3 1-16,1 0-8 15,-5 7 1-15,1-3-21 16,-9-1 1-16</inkml:trace>
          <inkml:trace contextRef="#ctx0" brushRef="#br0" timeOffset="6785.37">3907 1202 11 0,'-8'11'5'0,"-1"8"6"0,9-15-5 16,-4 7-5-16,0 0 0 15,0 4 1-15,-5 0 0 16,1 4 0-16,0-1 0 0,3-6-2 16,-3-1 1-16,4 0 0 15,0 0 0-15,-1-3 2 16,1-1 0-16,4-3 0 16,0 0 0-16,0-4 2 15,0 3 0-15,0-3-15 16,0 0 0-16,0 0-13 15,9-3 0-15</inkml:trace>
          <inkml:trace contextRef="#ctx0" brushRef="#br0" timeOffset="7008.99">3953 948 13 0,'5'-15'6'0,"16"-11"7"16,-17 19-7-16,0-1-5 16,-4 8 0-16,0 0 0 15,0 0 1-15,4 0 2 0,-4 4 0 16,0 3-19-16,-4 4 1 16,4 4 4-16,-4 4 0 15</inkml:trace>
          <inkml:trace contextRef="#ctx0" brushRef="#br0" timeOffset="7625.72">4285 1064 12 0,'-12'19'6'0,"12"7"2"16,0-19-6-16,0 4 2 16,-4 8 0-16,-5 0-4 15,1 3 0-15,-1 4 1 16,-3 4 1-16,-1-7-1 0,1 6 0 15,-1-6 1-15,0-8 1 16,1-8-1-16,3 8 0 16,1-4 0-16,4-3 0 15,8-4-1-15,-4-4 1 16,8-8-1-16,5-7 1 16,4 0-3-16,4-3 1 15,0-1 0-15,0-3 1 16,0-5-2-16,-4-2 1 15,4 2 0-15,0 1 0 16,0 0-2-16,4 4 1 16,0-1 0-16,0 1 0 15,1 7-1-15,-1 15 0 0,-4 0 0 16,0 0 0-16,-9 19 1 16,1 3 0-16,-5-3 1 15,-3 3 0-15,-5 4 0 16,0 0 1-16,-5 4-1 15,1 0 1-15,-4 0 0 16,-1-11 0-16,-3-1 0 16,-1-3 1-16,5 8 0 15,-1-8 0-15,5 0 3 16,0-4 1-16,4 0-18 16,4-4 1-16,5 1-10 15,3-1 0-15</inkml:trace>
          <inkml:trace contextRef="#ctx0" brushRef="#br0" timeOffset="8421.72">5063 1191 17 0,'0'-23'8'0,"-4"-10"4"0,4 22-10 0,0-4 1 16,-5 0 0-16,1-4-3 15,-4 4 0-15,4 0 0 16,-1 4 0-16,-7 4 0 15,-1-5 1-15,-4 9-1 16,1 3 0-16,-10 7-1 16,1 1 1-16,0-1-1 15,0 12 1-15,0 3 0 16,-1 4 0 0,1 12 0-1,4 3 0-15,4-8 0 16,0 1 1-16,9-4-1 15,4-4 0-15,4-7 2 16,8-4 0-16,5-12 1 16,12 12 0-16,5-7-1 15,3-5 0-15,1 1-1 0,-1-11 1 16,1-1-1-16,-5-7 0 31,9-3-3-31,-8-1 0 16,-5-3 1-16,-8 3 1 15,-5 4-2-15,-3 4 0 16,-5 3 1-16,-4 8 1 16,0 0-1-16,-4 4 0 15,-1 3 0-15,1 1 0 0,0 7 1 16,0 4 1-16,0 3-2 16,-1-3 1-16,1-1 0 15,0 12 1-15,0 0 0 16,-5 4 0-16,1 3 0 15,0-3 0-15,3 3 0 16,-3-3 0-16,-5 7 0 16,-8-4 1-16,-4 0-2 15,-8-3 0-15,-5-8 0 16,0 0 1-16,-4 0 4 16,0-14 1-16,0-9-5 15,-4 5 1-15,4-8 0 16,0 0 0-16,4-8-4 15,4 5 1-15,1-1-36 16,12 4 1-16</inkml:trace>
        </inkml:traceGroup>
      </inkml:traceGroup>
      <inkml:traceGroup>
        <inkml:annotationXML>
          <emma:emma xmlns:emma="http://www.w3.org/2003/04/emma" version="1.0">
            <emma:interpretation id="{E8C7EAE5-2945-401A-AED3-08E38DFC18AD}" emma:medium="tactile" emma:mode="ink">
              <msink:context xmlns:msink="http://schemas.microsoft.com/ink/2010/main" type="line" rotatedBoundingBox="18906,16921 23594,16862 23608,18031 18921,18089"/>
            </emma:interpretation>
          </emma:emma>
        </inkml:annotationXML>
        <inkml:traceGroup>
          <inkml:annotationXML>
            <emma:emma xmlns:emma="http://www.w3.org/2003/04/emma" version="1.0">
              <emma:interpretation id="{FEB3D9A9-4FDA-4895-9BBB-061C87531B40}" emma:medium="tactile" emma:mode="ink">
                <msink:context xmlns:msink="http://schemas.microsoft.com/ink/2010/main" type="inkWord" rotatedBoundingBox="18906,16921 23594,16862 23608,18031 18921,18089"/>
              </emma:interpretation>
            </emma:emma>
          </inkml:annotationXML>
          <inkml:trace contextRef="#ctx0" brushRef="#br0" timeOffset="9260.77">1151 2371 12 0,'-9'0'6'0,"-16"23"7"0,33-35-6 16,1 9-7-16,-1-5 1 16,5 1-1-16,-1-4 0 15,9 3 1-15,5-3 0 16,3 3 1-16,5-3 0 0,3 0 0 16,-3-4 0-16,0 0-1 15,-1-4 0-15,-3-3 1 16,-5 7 0-16,-4-4-2 15,-8 1 0-15,-9-1-1 16,-8 0 1-16,-5 4-2 16,-3 4 1-16,-5 0 0 15,-4 11 1-15,-4 0-1 16,-5 0 0-16,-3 11 0 16,-1 4 0-16,4 0-1 15,1 8 1-15,0 3 1 16,3-4 1-16,5 4-2 15,0 12 1-15,9-5-1 16,3 1 0-16,5-1 1 16,4 1 0-16,4-4 1 0,9 0 0 15,8-8 1-15,8 1 1 16,5-1 1-16,4-14 0 16,0-8 3-16,12-4 0 15,5-4-41-15,-1 1 0 16</inkml:trace>
          <inkml:trace contextRef="#ctx0" brushRef="#br0" timeOffset="9981.11">2079 2114 19 0,'-12'-19'9'0,"-14"11"1"16,18 5-9-16,-5 3 1 15,-3 0 0-15,-5 3-2 16,-5 1 0-16,-3 0 1 15,0 7 0-15,3 0-1 16,1 8 1-16,4 3-2 16,4 1 0-16,5 3 1 15,-1 0 0-15,-4 11 0 16,5-3 0-16,3 0 0 0,5-1 0 16,0 1 0-1,4-8 1-15,0 0 2 0,4-7 1 16,5-8-2-16,3-7 0 15,5-4 1-15,4-11 0 16,4-12 0-16,5 4 1 16,-1-7-4-16,0-4 1 15,1 8-1-15,-5-4 0 16,-4 0-1-16,0 7 0 16,-4 0-2-16,-5 4 1 0,-3 1 0 15,-5 2 1-15,-4 5-1 16,0 7 0-16,-4 0 0 15,-5 7 0-15,1 5 0 16,0 2 1-16,-5 9 1 16,0 7 0-16,1 7 0 15,-1 8 1-15,-4 3-1 16,1 5 1-16,-5-1 0 16,-5-3 0-16,5 3 0 15,0 0 0-15,0-3-2 16,5 3 1-16,-1-7 2 15,4-4 0 1,5 0 6 0,-1-11 0-16,5-19-7 15,0 0 1-15,4-11-28 16,0 0 0-16,17-11 14 0,4-8 1 16</inkml:trace>
          <inkml:trace contextRef="#ctx0" brushRef="#br0" timeOffset="10641.96">2340 2181 12 0,'-9'0'6'0,"-7"7"4"15,20-3-6-15,-4 0-4 16,-4 7 1-16,-1 4 0 16,1 4 0-16,-4-5 0 15,-1 20 1-15,1-4-1 16,4 4 0-16,0-5-2 15,4 13 0-15,0-13 1 16,4 1 1-16,0 4 1 16,4-12 0-16,1-3 1 15,3-4 0-15,1-4 0 16,4-3 0-16,0-8-1 16,-5-8 1-16,5-3-3 15,0-8 1-15,4-14 1 16,4-5 1-16,4-3-2 0,1 4 0 15,4-4-2-15,-5 3 0 16,0 1 1-16,-3 3 0 16,-5 5 0-16,-5 6 0 15,-3 1-2-15,-5 11 0 16,-3-1 0-16,-5 12 0 16,-5 0 0-16,1 8 1 15,0 3-1-15,-4 8 0 0,3-1 1 16,-3 1 0-16,0 3 0 15,-1 8 1-15,5 4 0 16,0 0 0-16,0-5 0 16,4 9 0-16,0-12 2 15,0 4 0-15,4-8 2 16,0 1 0-16,4-12 0 16,1 8 1-16,-1-8-20 15,1-4 0-15,3 1-4 16,-3-1 0-16</inkml:trace>
          <inkml:trace contextRef="#ctx0" brushRef="#br0" timeOffset="11304.28">3184 2218 11 0,'13'-30'5'0,"0"-7"7"0,-13 26-6 16,0-1-4-16,-5 1 1 16,-3 0-2-16,-5 0 0 15,1 7 0-15,-5 0 0 0,0 4-1 16,0 4 1-16,5 0-1 15,-5 3 1-15,0 5-1 16,-4 2 0-16,-8 5 0 16,4 4 1-16,-1 3 0 15,1 0 1-15,4 7-3 16,0 5 1-16,9-1-1 16,3 1 0-16,9-5 2 15,0-3 0-15,9-4 2 16,3-3 0-16,9-8 0 15,4-8 0-15,1-7 0 16,-5-4 0-16,4-3-2 16,0-16 0-16,4-7 1 15,5 1 0-15,0-9-2 16,-1 8 0-16,-3-3-1 16,-5 7 1-16,-4-1-1 15,-4 13 0-15,-9-1-2 16,-4 3 0-16,-4 5 2 15,0 7 1-15,-4 4-3 0,0 7 1 16,0 0 0-16,0 0 1 31,4 19-1-31,0 0 1 16,0 0 1-16,4 0 1 16,4-4 1-16,-4-4 1 15,5-3 3-15,-1-4 0 16,9 4-5-16,-4-8 0 0,3-4-26 15,1-3 0-15,0-4 16 16,8-7 0-16</inkml:trace>
          <inkml:trace contextRef="#ctx0" brushRef="#br0" timeOffset="12037.73">3483 2270 16 0,'25'-7'8'0,"38"-4"4"16,-46 3-9-16,8 8-3 15,-4-11 1-15,0 7 1 16,4-7 0-16,5 0-3 16,3 0 1-16,1 3 0 15,0 1 1-15,-1 3-1 16,-3 4 0-16,-5 0 0 15,4 4 1-15,-12 7 1 16,-4 4 0-16,-5 4-2 0,-8-1 0 16,0 1 2-16,-4 3 0 15,0 12-1-15,-5 0 0 16,1-5 0-16,-1 5 1 16,1-4-1-16,4-8 0 15,-5 1 6-15,5-5 0 16,0-6-6-16,4-5 0 15,0-7-38-15,4-7 1 0</inkml:trace>
          <inkml:trace contextRef="#ctx0" brushRef="#br0" timeOffset="11663.19">3853 1781 11 0,'0'4'5'0,"-5"3"2"15,5 4-5-15,-4 1 2 0,0 3 1 16,-4 3-3-16,-5 12 1 16,0-4-2-16,-3 8 0 15,-1 3 0-15,4 8 0 16,1 4-1-16,-1-1 1 16,0 1 1-16,-3 3 0 15,3-3 1-15,0-8 0 16,-3 7 4-16,3-10 0 15,5-5-40-15,-1-7 1 0</inkml:trace>
          <inkml:trace contextRef="#ctx0" brushRef="#br0" timeOffset="12234.84">4105 1912 20 0,'0'-11'10'0,"8"-1"0"16,1 9-10-16,3 3 2 16,-3 3 0-16,3-3 0 15,1 4 1-15,-1 7-11 16,-7 1 1-16,-5 6-9 16,-5-3 1-16</inkml:trace>
          <inkml:trace contextRef="#ctx0" brushRef="#br0" timeOffset="12684.61">4319 2226 19 0,'4'-8'9'0,"-25"12"3"0,17 0-10 15,0 3-2-15,0 4 0 16,-5 0 2-16,1 8 0 0,-1 7-1 16,1 0 0-16,4 4 0 15,4-4 0-15,8 8 0 16,1-4 0-16,7-8 1 16,1-3 1-16,-4-4 2 15,4-11 0-15,4-8-2 16,0-7 1-16,4-12-3 15,4-3 0-15,-3-4-1 16,-5-11 1-16,0 4-1 16,-9-4 1-16,-3 3-2 15,-18 5 1-15,1 3-1 16,-9 8 0-16,-4-1 0 16,0 8 0-16,4 8 0 15,0-1 1-15,1 8 1 16,-1 8 0-16,4-1 0 15,0 4 0-15,5 8-19 16,4-4 1-16,8 0-3 0,9-4 1 16</inkml:trace>
          <inkml:trace contextRef="#ctx0" brushRef="#br0" timeOffset="13256.1">4849 2117 13 0,'0'0'6'0,"-13"15"5"16,9-7-7-16,0 3-3 15,-5 8 1-15,1 7-2 16,-5-4 1-16,5 4 1 15,-5 4 0-15,5 0 0 16,-5 0 0-16,5-4-1 16,-1-4 0-16,5-3 0 15,0-4 0-15,0 0 2 16,-1-4 0-16,5-7-1 16,0-4 0-16,9-8-2 15,-1-10 0-15,9-1 0 16,4-3 0-16,9-4 0 15,3-1 0-15,5 1 0 16,-4 0 0-16,-1-4-2 16,1 8 1-16,-1 3-2 15,1 4 1-15,-9 4 1 0,0 4 0 16,1 7 1-16,-10 7 0 16,-7 4 0-16,-1 4 1 15,-3 4-1-15,-5 0 0 16,0 3 1-16,-5 4 0 15,1 4-1-15,-4 0 0 16,-1 3 0-16,5 1 1 0,0-4 0 16,0-8 0-1,-1 5 2-15,1-5 0 0,4-7 1 16,0-4 1-16,4-3-14 16,1-1 1-16,3-3-18 15,0-1 0-15</inkml:trace>
          <inkml:trace contextRef="#ctx0" brushRef="#br0" timeOffset="13795.87">5769 2140 10 0,'-21'-4'5'0,"-17"8"8"0,25-4-6 15,9 3-4-15,-8 1 0 16,-5 7-1-16,-4-3 0 15,0-4 0-15,0 7 1 16,0 0-4-16,0 4 0 16,8 0 1-16,1-4 0 0,12 11 1 15,8-3 0-15,0-4-1 16,9 4 1-16,4-1-1 16,-4-3 0-16,4 0 0 15,4 0 0-15,5 8-1 16,3-1 1-16,-3-3 0 15,-5 3 0-15,-4 1 2 16,-9-1 0-16,-7 4 0 16,-10-3 1-16,-7 3-1 15,-9 0 0-15,0-4 0 16,-9-7 1-16,-12-7-3 16,-8 3 1-16,4-4 1 15,0-7 0-15,3-7 1 16,1 3 1-16,5-3-33 15,3 7 1-15,5-4 17 16,3-7 1-16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2T18:24:01.8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B40FFB-98D6-4469-92CF-5A5D7F9ABD2A}" emma:medium="tactile" emma:mode="ink">
          <msink:context xmlns:msink="http://schemas.microsoft.com/ink/2010/main" type="inkDrawing" rotatedBoundingBox="17800,15101 21175,15120 21172,15696 17797,15677" semanticType="callout" shapeName="Other">
            <msink:sourceLink direction="with" ref="{95408B3D-CD0C-4413-9FB4-48CEE92E9776}"/>
            <msink:sourceLink direction="with" ref="{F6F67057-009C-4884-AF81-3F9E9A974E78}"/>
          </msink:context>
        </emma:interpretation>
      </emma:emma>
    </inkml:annotationXML>
    <inkml:trace contextRef="#ctx0" brushRef="#br0">54-4 10 0,'-4'0'5'0,"4"0"2"15,0 0-6-15,0 0 3 16,0 0 1-16,0 3-4 16,0 5 1-16,0-1-2 0,-5 4 0 15,1 1 0-15,0-5 1 16,0-3-1-16,0 0 0 16,-1 3 0-16,1 4 0 15,0 1 0-15,0-1 0 16,0 4 1-16,-1 0 0 15,5 3-2-15,0-3 1 16,0 4 1-16,0-4 0 31,9 4-1-31,-1-1 1 16,1-3-2-16,-1 0 1 0,0-4 1 16,1-3 0-16,-1-1-2 15,1 1 1-15,-1-1 0 16,5 1 1-16,-1-5-2 15,1 1 1-15,-1 0 0 16,1 0 1-16,0 3-1 16,-1-3 1-16,5 3-2 15,0-3 1-15,0 0-1 16,0 3 1-16,4-3 1 16,0 0 1-16,0-1-3 15,0 1 0-15,4-4 1 16,-8 0 0-16,-1 4 1 15,-3-8 0-15,0 4-1 16,-1 0 1-16,1-4-1 16,-1 4 0-16,1-7-1 0,0-1 1 15,-1 8 0-15,1-7 0 16,4 0 0-16,-1 7 0 16,1-4 0-16,0 0 1 15,0 0-2-15,0 1 1 16,0 3-1-16,-1-4 1 15,1 4 1-15,0 0 0 16,0 0-1-16,0-4 0 16,-1 4 0-16,1-4 0 15,0 1 0-15,0-1 0 0,0 0 0 16,-1 0 0-16,1 1 0 16,0-1 0-16,0 0 0 15,4 0 0-15,-4 1 0 16,-1-1 0-16,1 4 0 15,4 0 1-15,-4 0-2 16,-4 0 1-16,-1 0 0 16,5-4 0-16,0 4 0 15,-4-3 1-15,-1 3-1 16,-3-4 0-16,-1 4 0 16,0-4 0-16,5 0 0 15,-5 1 0-15,5 3 0 16,0-4 0-16,-1 0 0 15,1 4 1-15,-1-4-2 16,5 1 1-16,4-1 0 16,0 0 0-16,0 4 0 15,-4-4 1-15,4 1-2 0,-4 3 1 16,4 0 0-16,0 0 0 16,0 0-1-16,0 0 1 15,0 3 0-15,-4 1 0 16,4 0 1-16,4 0 0 15,0-1-2-15,-4 1 0 16,0-4 1-16,4 4 0 16,-8 0-1-16,4-1 1 15,-4 1 0-15,0 0 0 16,0 0 0-16,-1-1 0 0,1 1 0 16,0 0 1-16,-4-1-1 15,-5 1 0-15,0 0 1 16,1 0 0-16,-1 3-2 15,-3-3 0-15,-1 7 1 16,0-3 0-16,0 3 0 16,0 0 1-16,1 0-1 15,-5 0 1-15,4-3-1 16,-4 7 0-16,4-4 0 16,-4 0 0-16,0 0 0 15,4 1 0-15,-4-1 0 16,4 0 1-1,1 4-2 1,-1 0 1-16,0 0 1 16,-4-4 0-16,4-3-1 0,-4 3 1 15,0 0-2-15,0-4 1 16,0 1 0-16,0-4 1 16,0 3-1-16,0 1 0 15,0-8 0-15,0 3 1 16,0 1 0-16,0-4 0 15,0 0-1-15,0 0 1 16,0 0-2-16,0-4 0 16,0-3 1-16,0-1 0 15,0 1 0-15,0-1 1 16,4 1-1-16,1-4 1 0,-1 3-1 16,0-3 0-16,4 0 1 15,1 0 0-15,-1-1-2 16,1 1 1-16,-1-4 0 15,5 4 0-15,-1 0 0 16,1-4 0-16,-1 0 0 16,1 4 0-16,0-8 0 15,3 8 0-15,1 3-1 16,-4 1 1-16,4 0 0 16,-1-1 0-16,1 1 0 15,0-1 1-15,0 4-2 16,0-3 1-16,-1-1-1 15,1 5 1-15,0-1 0 16,8 0 0-16,1 0-1 16,-5 1 1-16,4 3 0 15,0 0 0-15,0 0-1 16,-4 0 1-16,0 0 1 16,-4 0 0-16,0 0-1 15,-5-4 1-15,5 4-2 0,-4 0 1 16,4-4 0-16,-1 4 1 15,1 0-1-15,4 0 0 16,0-3 0-16,0-1 1 16,5 0-2-16,-1 4 1 15,0-4 0-15,0 4 0 16,0 0 0-16,5 0 1 16,-5 0-2-16,0 0 1 15,9 0-1-15,-5 0 0 0,1 0 2 16,3 0 0-16,1 0-2 15,0 4 1-15,-5-4 1 16,-4 0 0-16,-4 0-1 16,0 0 0-16,0 0 0 15,0-4 0-15,0 1 0 16,0-1 0-16,0 0 1 16,0 0 0-16,4-3-1 15,-4-1 0-15,0 1 0 16,0-4 1-16,0 0 0 15,1-1 0-15,-1-3-1 16,-5 4 1 0,5-4 3-1,0 4 1-15,-8 0-4 16,0-4 1-16,-5 0 0 0,0 8 1 16,1-1-5-16,-9 1 1 15,-9 10-36-15,-7 9 1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1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-8317-2611 324,'4'-12'166,"-4"12"-2,7-32-83,18 32-12,-25-25-24,26 18-13,-10-18-13,17 7-1,-4-9 0,12 2-7,-1-12 0,10-1-6,1-7 3,4-4-5,-3 1 3,1 0-3,-4 4 2,-7 1-3,-5 4 2,-6 12-2,-9 4-4,-11 4-20,6 19-141,-17 0-7,0 0-12,-17 0-13,1 7-12</inkml:trace>
  <inkml:trace contextRef="#ctx0" brushRef="#br0" timeOffset="1">-8075-3273 393,'0'0'160,"0"0"-5,22-7-96,-26-6-13,4 13-11,0 0-8,10 0-2,-10 0-5,0 0-2,1 17-2,-1-17-1,7 27-4,2-7-1,-1-1-4,3 5 1,1 3-2,4 3 1,1 2-3,5 5 1,-4 2-2,4-1-2,-1-1 0,2 2 0,-4-2 0,5-7 0,-3-3 0,0-2 0,-3-10 0,-1 2 0,-1-10 0,-16-7 0,20 11 0,-20-11 0,0 0 0,0 0 0,0 0-7,-8-6-62,8 6-99,-32 0-12,16 0-4,-8-5-21,6 5 1</inkml:trace>
  <inkml:trace contextRef="#ctx0" brushRef="#br1" timeOffset="2">-8135-1145 525,'-9'-27'168,"9"27"-1,5-34-121,23 32-13,-8-16-14,15 8-6,2-6-5,7 4-3,2-1-2,6 4-1,1-3 0,3 0 0,1 0-1,1 6 0,-1-6 0,0 4-4,0 6-7,-12-19-35,4 21-120,-16 0-6,-4 5-12,-13-4-13,-1 16-6</inkml:trace>
  <inkml:trace contextRef="#ctx0" brushRef="#br1" timeOffset="3">-7721-1056 213,'0'0'147,"17"-32"-30,-13-1-26,15 28-14,-19-30-12,17 32-12,-17-24-4,11 23-10,-11-9-6,0 13-8,0 0-5,-2 19-5,-11 2-5,4 14-2,-7 4-5,-1 11 2,-1 3-1,2 7-3,-2-2 2,2 5-3,1-6 2,1-8-2,3-4 3,-1-1-5,1-15 1,-1-5-2,5 0-9,-10-22-15,17-2-135,0 0-6,-21 7-12,6-14-13,15 7-8</inkml:trace>
  <inkml:trace contextRef="#ctx0" brushRef="#br1" timeOffset="4">-7376-979 460,'-6'26'161,"-4"8"-12,10 12-116,-14-19-1,10 16-15,-8-9 1,10 0-8,-5-7 1,5 0-1,2-27 1,-1 28-1,1-28-3,0 0 0,0 0-4,0 0 1,0-15-1,3-1 0,4-4 1,2-1 0,2-7-5,5 2 5,1-2-4,6 0 4,1-4-5,7 0 4,0 4-5,3 0-1,1 9-7,-8-14-45,7 21-104,-7-1-11,-2 8-7,-6 2-20,-1 3 4</inkml:trace>
  <inkml:trace contextRef="#ctx0" brushRef="#br1" timeOffset="5">-6414-943 484,'8'-19'168,"-8"19"3,-5-13-104,5 26-24,-16 6-14,7 13-16,-9 6-1,4 17-6,-5 6 1,0 15-3,-1 4 1,-1 7-3,-4-2-2,-1 0 5,-2-1-4,-3-3 1,-1-15 0,-3-5 0,-2-12-2,1-10 0,-2-12 0,2-9 0,0-14 0,2-4 0,3-12 0,2-6 0,5-8 0,3-6 0,14 10-13,-17-19-158,24 17-3,0-12-14,8 8-11,3-7-14</inkml:trace>
  <inkml:trace contextRef="#ctx0" brushRef="#br1" timeOffset="6">-6790-881 441,'19'-24'174,"-13"5"-12,13 15-105,-20-27-14,1 31-14,-3-34-7,3 34-7,-20-31-1,20 31-6,-34-13 0,14 10-4,-5 3 0,-1 9-2,0 10-1,0 0 1,3 9-3,1 4-1,2 2 5,1 0-5,7-1 5,5 2-4,3-5 3,4-4-4,0-6 6,0-20-4,21 21 0,-3-17 0,3-4 1,1-10-1,3-11-3,1 0 6,3-10-6,-1 0 6,0 0-5,-4-1 4,-3 6-4,-4 6 4,-17 20 0,18-22-2,-18 22-1,0 0 2,-4 20-2,-6 2-2,-1 4 6,2 1-5,3 1 4,1 1-4,5 0 2,0-6-13,2 10-26,-2-33-123,11 32-12,-11-32-5,23 13-19,-8-13 0</inkml:trace>
  <inkml:trace contextRef="#ctx0" brushRef="#br1" timeOffset="7">-6364-1315 601,'0'-28'176,"0"28"-5,-6-35-137,6 35-13,0 0-9,0 0-8,0 0-5,0 0-9,-2 25-61,2-25-98,2 25-6,-2-25-14,10 38-13,-8-20 0</inkml:trace>
  <inkml:trace contextRef="#ctx0" brushRef="#br1" timeOffset="8">-6211-810 528,'22'-4'162,"-5"-5"-4,-1-16-137,13 13-5,-2-9-10,4-3 0,-2-2-6,3 4 4,-9-4 2,-1 5 0,-10-3 3,-2 4-2,-9 1 3,-1 19-2,-4-22 2,4 22-2,-25-4 0,10 5-2,-5 7 0,0 10 0,-2 4-2,-1 6 2,0 0-3,3 8-1,-1 1 3,4 1-3,2 0 3,6 0-4,5-6 3,4-2-4,6-4 0,11-11 0,7-2 0,3-12-12,12 7-21,-15-13-125,20-2-19,-5-13-5,8 9-18,-8-9-2</inkml:trace>
  <inkml:trace contextRef="#ctx0" brushRef="#br1" timeOffset="9">-5524-974 498,'0'0'171,"-7"-22"-12,7 22-108,-24-11-17,9 11-13,-12 0-7,2 7-4,-4 2-1,0 8-1,-3 2-3,4 8-2,3 2 4,3-3-5,5 6 4,7 2-5,6-6 4,4 3-4,4-4 4,14-10-3,5-1-1,10-5 0,2-10-3,5-1-5,5-1-5,-5-22-13,13 22-60,-19-27-88,3 4 0,-7-12-18,5 3-5</inkml:trace>
  <inkml:trace contextRef="#ctx0" brushRef="#br1" timeOffset="10">-5377-748 475,'4'-29'177,"-4"29"-9,23-42-96,8 39-28,-15-14-25,12 8-4,-1-3-12,4 5 3,0-4-5,0 6 2,-4-2 2,-3 4-2,-3 3 1,-4 0 0,-17 0-1,24 15-3,-17-2 6,1 6-6,0 4 4,1-3-6,5-2 6,3 4-5,5-6 3,2-4 0,5-4-2,3-8 0,0 0 1,0-12 0,1-6-4,-3-4 6,0-9-5,-5 0 4,-3-6-4,-6-1 3,-4-1-3,-7 7 4,-5 0-1,-5 7-2,-12 6 2,-5 7-1,-8 9 1,-6 3 0,-1 8-2,0 6-3,6 10-16,-10-16-117,20 16-32,-1-5-15,10 7-13,5-12-13</inkml:trace>
  <inkml:trace contextRef="#ctx0" brushRef="#br1" timeOffset="11">-5016-1487 312,'0'0'169,"0"0"-6,6 14-73,-26-6-16,20 33-26,-19-10-20,8 22-3,-13 3-9,8 14 1,-8-2-9,4 8-3,-2 1-7,-1-8-13,9 9-20,-20-29-79,16 7-54,-4-19-8,6-1-12,0-20-2</inkml:trace>
  <inkml:trace contextRef="#ctx0" brushRef="#br1" timeOffset="12">-3800-1073 510,'0'0'164,"-15"29"1,-5-22-125,20 26-9,-14-3-15,11 3-12,-1 0 2,4 2-7,5-13 5,9-3-6,5-10 2,8-9 0,5-10-2,1-10 6,2-5-4,0-2 9,-6-4-3,0 8 7,-9 1-1,-5 16-2,-15 6 2,0 0 0,0 13-4,-13 20-6,-7 9-2,-2 18 0,-5 10 0,-2 10 0,-1 1 0,-3 1 0,-6 0 0,0-10 0,-3-8 0,-4-9 0,-3-16 0,-4-14 0,0-8 0,-1-11 0,0-6 0,1-10 0,14 3-159,-8-8-26,11 4-6,-2-1-20,6 11-5</inkml:trace>
  <inkml:trace contextRef="#ctx0" brushRef="#br1" timeOffset="13">-4152-1078 286,'0'0'160,"-17"-4"-3,17 4-64,-5 31-38,-15-15-25,13 19-10,-6 3-6,2 8-6,-2-7 4,3 8-5,-5-2 5,8-7-3,-6-6 7,9-1-7,4-31 3,-16 25 1,16-25 0,0 0-1,-16-22-1,14-1-3,-3-10-4,5 1 5,0-6-4,0 2 4,0 1-5,7 2 4,2 1-4,4 6 2,4 8-1,8-2-4,1 3 3,7 4-4,4 0 1,4 0-6,3 7-12,-11-18-60,9 24-91,-9-8-9,3 8-10,-13 0-17</inkml:trace>
  <inkml:trace contextRef="#ctx0" brushRef="#br1" timeOffset="14">-7089 182 351,'0'0'176,"0"0"-5,0 0-65,-8-18-37,8 18-24,0 0-16,-3 12-5,3-12-6,-22 39-3,2-8-5,1 19-1,-9 7-9,-2 11 0,-4 13 0,-6 4 0,-4 4 0,3-4 0,-4-3 0,2-8 0,3-11 0,3-8 0,5-11 0,3-13 0,9-4 0,2-10 0,18-17 0,-15 10 0,15-10-8,0-20-76,0 20-93,15-34-2,5 9-19,2-10-14</inkml:trace>
  <inkml:trace contextRef="#ctx0" brushRef="#br1" timeOffset="15">-7573 117 331,'0'0'181,"0"0"-18,8-36-61,8 44-29,-16-8-27,0 0-19,0 0-8,3 16-6,-3-16-2,7 21-1,-7-21-3,15 31 0,-8-11-2,7 5 0,-3-2-2,2 10 1,2-1-2,-1 6 2,1-4-2,3 2 2,-5-2-3,2-2 0,-3-5 1,1-6-2,-6-3 0,-7-18 0,15 21 0,-15-21 0,0 0 0,0 0 0,0 0 0,0 0 0,0 0 0,0 0 0,0 0 0,0 0 0,0 0 0,0 0 0,0 0 0,0 0 0,0 0 0,0 0 0,0 0 0,0 0 0,0 0 0,0 0 0,0 0 0,0 0 0,0 0 0,0 0 0,0 0 0,0-21-34,0 21-138,0 0-8,1-18-10,1 1-16,-2 17-8</inkml:trace>
  <inkml:trace contextRef="#ctx0" brushRef="#br1" timeOffset="16">-6565 69 372,'0'0'171,"0"0"-5,-5-37-89,5 37-13,-19 0-28,10 16-12,-14-13-4,5 15-5,-10 2 3,1 9-10,-7 2 3,3 14-6,-6-2 4,6 10-1,-2 1-6,3 7 5,3 1-6,6 1 5,5-10-5,9-4 1,7-5-2,0-12 0,14-3-15,-14-29-46,37 8-108,-14-8-11,5 0-7,-1-13-20,1 1 3</inkml:trace>
  <inkml:trace contextRef="#ctx0" brushRef="#br1" timeOffset="17">-6557 676 576,'-6'-15'176,"6"-3"-7,22 7-135,-4-15-9,13 7-11,-1-6-5,9-2-3,0-3 0,2-3-5,0 2-3,-2-6-15,13 25-68,-13-27-87,4 10-8,-12-4-10,4 7-17</inkml:trace>
  <inkml:trace contextRef="#ctx0" brushRef="#br1" timeOffset="18">-6489 268 561,'0'0'173,"0"0"-1,20 30-133,-19-12-14,13 12-7,-3 1-10,9 9-1,-3 3-3,2-1-1,4 2-3,-1-3 2,-1-4-3,-2-5 2,-3-6-3,-1-7-4,-3 3-16,-12-22-110,0 0-38,0 0-12,0 0-11,-8-3-15</inkml:trace>
  <inkml:trace contextRef="#ctx0" brushRef="#br1" timeOffset="19">-5882-32 551,'16'26'171,"-3"3"-7,14 26-129,-17-7-4,10 16-17,-6 4 0,-5 8-5,-9-6-1,0 2 4,-18-5-7,-7-1 4,-8-11-9,-1-4 0,-1-9 0,-4-9-8,16 6-127,-10-22-45,11-2 1,-1-11-25,5-3-3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189 74 38,'0'0'78,"1"-22"-9,-1 22 4,0 0 0,0-23-6,0 23 1,0-15-5,0 15-2,0 0-5,0 0-5,-3-16-7,3 16-10,0 0 0,0 0-10,-15 0-2,15 0-8,0 0 1,-7 24-6,7-24 1,0 0-1,-11 22-3,11-22 0,0 23 0,-4-4 0,1-3-2,3 2 1,-6 4-2,4-2 1,-1 5-1,-1 1 1,2-5-1,0 5-1,2-2 0,0 2 1,0-2-2,0 1 1,0 1-1,0-2 1,0 3-3,2-1 2,-2 1-2,0 0 1,0 0 0,0-1 1,0 4-2,0 0 1,-2-2 0,0-1 1,1 1-2,1-1 2,-4-1-2,4 5 0,0-5 5,0 1-5,0 1 5,0 1-6,0 0 6,0 2-6,0 1 6,0-1-3,0 1-2,-2-1 2,2 2-2,0 4 2,-5-3-2,5 2 2,-4 1-2,2 1 2,2 0-2,0 6 3,-4-5-4,2 3 3,1-3-3,-3 4 3,3-3 1,-4 1-4,4-1 4,-3-2-3,3-1 4,1-4-4,-4 4 5,4-4-5,0 0 0,0-3 2,0 1 0,-1 2 0,0 4-3,1-4 3,-6 3-2,6-6 2,-3 2-2,2 0 2,0 0-2,1-4 2,0-3-3,0 2 3,0 0-2,0 0 2,1 2-3,-1-2 3,0 6-2,0-1 2,0-2-2,-1 8-2,1 0 6,-4-2-5,2-2 5,2-3-4,0 6 5,0-7-6,0 5 5,0-3 0,0 3-4,-1 2 2,-3-3-2,3 4 2,-4 0-2,4-1 2,-4-4-3,4-1 3,-1 4-2,2-6 2,0 4-2,0-4 1,0 4-1,0-2 1,0 5-1,-2-4 2,1 0 1,-3 3-4,2-4 4,2 5-3,0-6 4,0 1-4,0 0 5,0 2-5,2-3 1,2 0 2,-4 3-3,0-1 3,0-1-3,0 0 2,0-4-2,0 2 2,0 1-2,0 0 2,0-4-2,0 1 1,0 0-1,0 2 2,0 1-1,0-2 0,0 5-1,0-1 2,-4 1-2,2-5 2,-2 1-2,2 3-3,2-6 7,-3-3-6,3 2 5,0 0-4,0-1 4,0 0-4,0 5 5,0-5-1,0 4-3,0 2 2,0-1-1,0 1 1,-2-1-1,2 2 1,0-1-2,0-2 2,0 6-2,0-1 2,0 1-2,0 3 2,2-1-2,1 0 2,-1 2-2,2-1 1,-2 3-1,2-2-2,-3 3 5,1-3-4,-2 6 3,0-1-2,0 5 2,0-3-1,0 4 1,0-6 1,-2 2-3,1-3 3,1-6-3,0 4 2,0-3-2,0 0 1,0 0-1,0 3 2,-4-2-2,4 4 2,-2-2-3,2 1 3,-4-2-3,4-3 0,-2-1 4,2-5-5,0-3 5,0 1-5,-3-7 6,3 2-6,-2-7 6,2-17-3,-4 26 0,4-26 0,-3 15-2,3-15-8,0 0-43,0 0-111,0-19-10,-5-8-12,0-10-15,-1-14-7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-24-14 72,'-20'-21'126,"20"21"-25,0 0-14,-1-17-12,1 17-6,0 0-8,0 0-7,0 0-10,0 0-11,0 0-8,0 0-6,0 0-4,0 0-1,0 0 0,0 0-2,0 0 0,0 21-1,0-21-1,-6 34-1,1-16-3,5 4 0,-2 1-2,2 4 1,0-6-3,0 7 3,0-3-3,7 0 2,-6-4-2,6 5 2,-3-5-2,4 3 3,-5-4-3,6 3 3,-5-3-3,5 5 2,-1-6-2,-3 9-3,3-3 8,-2 2-7,-4 0 7,3 0-7,-4 6 6,-1-2-6,0 1 6,0 2-2,0-6-4,0 9 2,2-4-3,2 0 3,2 3-3,-3 1 2,1-3-2,1 7 2,2-1-2,-5-3 1,0 3-1,2-3 2,-3 1-3,3-1 2,-2-2-1,0 1 2,2 0-3,-4-3 4,1 1 2,-1 5-6,0-5 6,0 5-4,0-6 4,0 4-5,-1-1 5,-5 4-5,4 0-1,-3 4 3,-1-4-3,4 8 4,-3-1-4,1-1 3,1 4-3,3 0 4,-4-1-4,4 0 4,0 3-5,-2-1 4,2 1 2,-1 1-4,1-4 3,0 8-4,-5-1 5,4-1-5,1-2 4,-4 1-3,4-2 0,-2-1 2,1 4-3,1-3 3,0-2-2,0 3 1,0-7-1,0 7 2,0-7-3,0 7 0,0 0 5,0-1-5,0-3 4,0 4-3,0-2 3,0 7-3,0-4 3,0-2 0,0 7-4,0 1 4,-7 2-4,1 1 3,-2 2-3,3 1 3,-3-3-4,3 5 1,1-4 3,4-1-2,0-1 2,0 2-2,0-2 3,0 1-3,-2 2 3,0-2 0,-5 2-4,2-5 3,-3 0-4,3-1 4,1-5-3,1 4 3,3-4 1,0-2-5,0 0 4,0 1-2,0 3 2,0 1-3,0 2 4,0 0-4,0-1 0,0-3 4,0 1-4,1 0 3,4-7-3,-3 0 3,6-7-3,-3 3 3,2 0-3,-1-3 3,1 5 0,-3-2-4,4-1 6,-8-1-6,5-7 5,-5-1-5,3-8 6,-3 0-6,0-9 2,0-2 3,0-16-3,0 26 2,0-26-2,0 27 3,-3-9-3,-2-3 2,-1 1-1,6-16 0,-11 28 0,11-28 0,-11 21-2,11-21 2,-11 19 0,11-19 0,-8 20-1,8-20 1,-11 24-1,11-24 2,-8 28 0,8-28 0,-7 15-4,7-15-12,7-14-146,-4-19-4,7-13-18,-9-16-15,1-22-4</inkml:trace>
  <inkml:trace contextRef="#ctx0" brushRef="#br0" timeOffset="1">-301 570 88,'0'10'115,"-12"-10"-34,12 0-19,0 0-2,-15 0 2,15 0-9,0 0 2,0 0-8,-21 0 2,21 0-13,0 0-5,0 0-8,-20 1-6,20-1-3,0 0-5,0 0-1,0 0-1,-5-17 4,5 17-5,0-26 4,0 7-9,0-2 6,6-6-7,7 2 5,0-9-7,4 1 1,7-7-2,1 0 1,3-1 5,4-4-4,-4 0 4,0 4-3,-4-4 2,-4 6-1,-2-1 2,-5 6-3,-3 0 3,1 8-2,-5-1 1,1 5-2,-1 0 2,0 7-2,2-3 2,-8 18-3,14-24 2,-14 24 1,0 0 3,13-18 0,-13 18 1,0 0-1,0 0 1,0 0-1,0 0 1,0 0-2,0 0-3,6 14 0,-6-14-1,13 35 1,-7-14-2,2 8 3,4 5-2,-2 5 1,7 7-1,-3 7 2,6 2-3,-2 11 3,1-2-4,5 1 2,1-2 3,0-4-3,4-6 4,2-9-4,-5-9 6,0-9-7,-5-6 9,0-2-4,-21-18-1,30 8 0,-30-8-1,0 0 1,0 0-2,7-13-7,-7 13-88,0 0-68,0 0-12,0-23-13,0 7-18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21 217 223,'0'0'159,"0"0"-39,0 0-23,-14-9-25,14 9-11,0 0-19,0 0-6,0 0-12,-8 9-6,8-9-6,0 0-3,0 0-1,0 0-2,0 0 0,11 17 1,-11-17 1,24 0-1,-8 0 1,2 0-2,-5 0 0,7 0-1,-3 0-2,2 0 0,-2 0 0,5 0-1,1 0-1,0 0 0,1 0 1,3 0-1,0 0 0,1 0 0,1 0-1,-5 0 0,3-2 1,-4-1-1,1 3 1,-2 0-1,0 0 0,0 0 1,-3 3-1,5-1 1,2-2-1,-1 0 0,2 4 1,1-4-1,-3 3 0,2-3 1,0 0-1,-5 0 1,2 3 0,-2-3 0,-2 0-1,5 0 1,-2 0 0,0 0 0,2 0-1,2 0 1,2-3-1,-1 3 0,-1-3 0,2-1 0,-4 4 1,2 0-1,0-2 0,-4-1 0,2 3 1,1 0-1,-1 0 0,4 0 0,-1-1 0,3 1 0,3 0 0,1 0 1,-1-3-1,0-1 0,1 4 1,-1 0 0,5-2 0,-10 2 0,5 0 0,-5 0 0,4 0 0,-4 0-1,4 0 1,1 0-2,1-3 2,-1 3-1,2-7 1,1 6-1,-2-1 2,-1 0-2,1-1 2,-3-1 0,-2 4-1,4 0 0,-1-1 0,1 1-1,2 0 1,1-3-1,-1 1 0,2 2 0,-3-1 1,0 1-1,-2 0 0,-5 0 1,3 0 0,-4 0-1,0 0 0,-3 0 0,4 0 1,0 0-1,1 0 0,-1 0 0,2 0-1,0 0 2,0 0-1,0 0 0,0 0-1,-2 0 1,1 0 0,3 0 1,-4 0-1,2 0 0,3 0 0,2 0 0,3 0 0,2 0 0,0 0 0,-4 0 0,6 0-1,-4 0 1,0 0 0,-3 0 0,-2 0 1,2 0-2,0 0 1,-2 1 0,2 1 0,-1 1 0,3-3 0,0 0-1,2 0 1,-1 0 0,-2 0 0,2 0 0,-2 0 0,1 0 0,1 0 0,0 0 0,0 0 0,1 0 0,1 0 0,1 0 0,-1 1 0,-1-1 0,1 0 0,-1 0-1,-3 0 1,3 0 0,-6 0-1,1 0 1,-3 0 0,3 0 0,-1 0-1,0 0 1,1 0 0,1 0-1,-1 0 1,2 0 0,1 0 0,-1 0 0,3 0-1,-3 0 2,-2 0-2,3 0 1,-2 0 1,-2 0-2,1 0 1,-1 0 1,-2 0-1,2 0 0,1 0 1,0 0-1,-4 0 0,3 0 0,1 0 1,-1 0-1,2 0 0,-4 4 1,2-4-1,2 3 0,2-3 1,1 0-1,3 2 1,0-2-1,3 2 1,-2-2 0,3 0-1,1 0 1,-2 1-1,1-1 1,-3 0-1,1 0 1,-2 4-1,0-4 1,1 0 0,0 0 0,1 3-1,-2-3 1,1 0-1,4 0 1,1 0-1,-1 1 1,-1 1-1,2 0 1,-3-2-1,-1 4 1,-1-1-1,-3-3 1,0 1 0,-2-1-1,-3 3 1,1-1-1,-5-2 1,2 0-1,-7 0 1,-1 0-1,0 0 0,-1 7 1,-4-7-1,2 0 0,0 3 0,0-1 0,0-2 0,3 0 1,-4 0-2,-1 0 2,1 0-1,-6 0 0,-14 0 0,22 0 0,-22 0 0,0 0 0,17 0 1,-17 0 0,0 0-1,0 0 0,0 0 0,16 0 1,-16 0-1,0 0 0,0 0 1,0 0-1,0 0 0,0 0 0,0 0 0,0 0 0,0 0 1,-10 0-1,10 0 0,-18 2 0,18-2 0,-27 0 0,9 0 0,0 0 0,-3 0-1,-2-2 1,1 0 0,-1-4 0,-1 2 0,2-1 0,-3-3 0,-1 4 0,3-4-1,1 3 1,-6-3 1,5 2-2,-1 0 1,2 0-1,3 0 1,0 2 0,3 1 0,2 1 0,14 2 0,-22-5 0,22 5 0,-14-2 0,14 2 1,0 0-1,0 0-1,0 0 1,0 0 0,0 0 0,0 0 0,0 0 0,0 0 0,0 0 0,0 0 1,0 0 0,14-13 0,0 13-1,0 0 2,6 0-2,-1-3 0,4 3 0,-2 0 0,-1 0 0,1 0 0,-4-3 0,1 3 0,-6 0 0,4 0 0,-16 0 0,22 0 0,-8 0 0,4 3 0,0 0 0,2 4 0,2-5 0,1 4 0,-1 1 0,2 0 0,-3-1 0,1 0 0,2 0 0,-6-3 0,4 1 0,1 3 0,-2-5 0,-4 0 0,2-1 0,-2 3 0,-1-1 0,-16-3 0,21 3 0,-21-3 0,15 2 0,-15-2 0,0 0 0,18 0 0,-18 0 0,0 0 0,0 0 0,0 0 0,0 0 0,0 0 0,0 0 0,0 0 0,0 0 0,-11 4 0,11-4 0,0 0 0,0 0 0,0 0 0,-14 0 0,14 0 0,0 0 0,0 0 0,0 0 0,0 0 0,0 0 0,0 0 0,0 0 0,0 0 0,0 0 0,0 0 0,0 0 0,0 0 0,0 0 0,0 0 0,0 0 0,-24-9 0,24 9 0,-27-7 0,11 6 0,2-1 0,14 2 0,-25-9 0,25 9 0,-16-7 0,16 7 0,0 0 0,-21-11 0,21 11 0,-16-11 0,16 11 0,-18-3 0,18 3 0,-24-13 0,10 7 0,14 6 0,-29-15 0,11 4 0,1 2 0,-5 0 0,-1-3 0,-2 2 0,-4 0 0,0 4 0,-2-4 0,2 8 0,1-1 0,2-4 0,5 7 0,2-3 0,6 1 0,13 2 0,-21-10 0,21 10 0,0 0 0,-14-11 0,14 11 0,0 0 0,0 0 0,0 0 0,-11-17 0,11 17 0,0 0 0,0 0 0,0 0 0,0 0 0,0 0 0,11 0 0,-11 0 0,25 6 0,-8 2 0,6-4 0,3 6 0,-1 0 0,4 5 0,3-3 0,0 1 0,0 2 0,1 1 0,1 0 0,-1 0 0,0-4 0,1 1 0,-3 0 0,0-7 0,-3 1 0,-3-2 0,-6 0 0,-3-2 0,-16-3 0,22 2 0,-22-2 0,0 0 0,0 0 0,0 0 0,0 0 0,0 0 0,0 0 0,-17 10 0,17-10 0,-21 1 0,21-1 0,-23 4 0,10 3 0,13-7 0,-28 6 0,9 4 0,-2 0 0,-3 2 0,-4 4 0,-4 0 0,-3 3 0,-3-1 0,-2 2 0,-1 1 0,1-1 0,0-2 0,0-2 0,2 3 0,7-6 0,2-1 0,3 1 0,4-2 0,8-3 0,14-8 0,-20 5 0,20-5 0,0 0 0,0 0 0,0 0 0,21-1-153,-21 1-24,0 0-12,0 0-15,0 0-13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-1439-6258 69,'0'9'134,"-15"-9"16,15 0-63,-8 17-2,-6-17-13,14 15-11,-8-18-11,8 3-10,0 0-6,0 0-8,0 0-6,0 0-4,0 0-4,0 0-5,0-17-1,0 17-3,11-23 0,2 4-2,-1-5 2,8-4-3,-3-7 3,5-5-3,-2-4 2,2-1-2,0 0 2,-4-1-3,-1 0 3,0 5-2,-1 3 2,-2 3-3,1 5 3,-4-1-2,0 6 2,0 0 1,-3 6-6,1-1 7,-3 3-7,-6 17 9,13-27-8,-13 27 10,10-19-8,-10 19 6,0 0 2,0 0 0,0 0 1,0 0-1,0 0 5,1 16-10,-1-16 8,0 34-9,0-13 5,0 0-7,0 8 5,1-1-6,6 1 1,1 2 3,-1 8-4,9-1 3,-3-1-2,5 3 2,-1-2-3,3 0 2,0-6 0,0-1 0,0 0-2,-5 1 3,1-4-4,-3 0 4,-3-3-2,-2-1 2,1-3-2,-7 2 1,3-7 0,-5-16 1,0 22-1,0-22 1,0 0-2,0 20 1,0-20-1,0 0-5,0 0-29,-18 8-134,18-8-3,0 0-18,-11-8-11,4-9-15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-1380-39 152,'0'0'157,"-1"-16"-15,1 16-39,0 0-33,0 0-11,-6-22-19,6 22-9,0 0-8,0 16-4,0-16 0,-15 34-11,8-9 5,0 7-8,-4-3 6,6 5-9,0-3 7,1 1-8,4-8 1,0-3 2,5-1-1,-5-20 0,27 14-1,-9-14 1,4-4 0,6-15-1,0 0 1,1-6-2,1-2 2,-1-2 0,-4-2-7,-1 5 7,-2-6-7,-5 10 6,-4-2-6,-1 6 8,-3 2-8,-9 16 6,12-21 1,-12 21-1,0 0 1,0 0 1,0 0-2,0 0 1,-12 7-1,12-7 1,-12 22-1,2-6 0,4 2 6,0 1-6,-2 0 6,1 13-5,0-6 4,1 12-5,-5 6 4,4 5-3,-4 14-4,-5 4 4,1 4-5,1 4 3,-7-1-3,-2-6 5,1-5-4,-1-3 5,-1-17-2,0-3-1,1-15 2,3-4-1,2-9 2,3-12-1,15 0-1,-24 0-1,24 0 1,-18-25 0,18 25-2,-15-24-3,15 24-13,-23 0-148,23 0-5,-9 8-12,9-8-14,-4 17-9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496 147 153,'0'-12'154,"0"12"-10,6 0-61,-12-21-15,6 21-5,-4-16-13,4 16-14,-3-20-7,3 20-9,0-28-4,0 28-6,0-34 0,0 11-4,0-4 1,2 1-2,-1-6 2,4 6-1,-5-4 3,3-1-3,-3 1 2,0 4-2,0-8 1,0 10-3,0-2 1,0-4-3,-2 4 2,2 1-2,0-1 1,0 1-3,0 1 3,2-2 1,0 2-8,-2 3 7,1-4-8,-1 0 8,0 3-8,0-1 8,0-2-7,0 1 3,0 3 3,0-3-2,0 5 2,0-7-1,-1 6 1,1-4-2,0 0 2,0 4-3,0-4 3,0 4-2,0-1 1,0-1-1,0 3 1,0 0-2,0-1 2,0 3-1,0-4 1,0 3-1,1-1 1,-1 0-2,4 0 3,-4 1-2,0-2 1,0 4-1,0-2 1,0 1-1,0-1 1,0 18-1,-4-20 1,4 20 0,-6-17-1,6 17 0,0 0 0,0 0 1,-6-14 0,6 14-1,0 0 0,0 0-1,0 0 1,-13 0 0,13 0 0,0 0-1,-25 16 1,25-16 0,-22 26-1,8-11 2,-3 4-1,0 0 0,0 3-1,0-2 2,1 1-2,-2 1 2,5 0-2,-2-3 1,3 1-1,-1-6 2,13-14-1,-21 29 1,21-29-1,-16 13 1,16-13-1,-14 13 1,14-13-1,0 0 1,0 0-1,-14 11 0,14-11 0,0 0 0,0 0 0,0 0 0,0 0 0,0 0 0,3-12 0,-3 12-1,20-23 1,-20 23-1,27-28 2,-10 11-2,1 3 2,2-4-2,-3-2 2,2-1-2,-1-2 2,2 6-2,-2-3 2,1 1-2,1-1 2,-3 2-2,0-2 2,-1 5-1,-2 2 0,-14 13 0,21-22 1,-21 22-1,0 0 0,13-19 0,-13 19 0,0 0 0,0 0 0,0 0 1,0 0 0,0 0 1,0 0 0,0 0 1,0 0-1,0 0 2,0 0-1,0 0 1,0 0-1,0 12 1,0-12-2,5 24 1,-5-24-1,17 31 1,-6-9-2,1-3 1,4 6-2,1 0 3,-1-1-3,4 9 3,0-8-2,0 0 2,1 2-2,-5-3 1,-1-5 0,0 1-1,-3-2 0,-12-18 1,21 20-2,-21-20 2,0 0-1,13 12 0,-13-12 1,0 0-1,0 0-5,0 0-9,0 18-110,-18-18-48,5 11-4,-9-9-21,2 0-9</inkml:trace>
  <inkml:trace contextRef="#ctx0" brushRef="#br0" timeOffset="1">-317-553 118,'0'0'138,"-17"0"0,17 0-60,0 0-19,0 0-11,0 0-6,0 0-9,0 7-3,0-7 4,-4 19-6,4-19 1,-12 22-7,12-22-2,-18 35-5,4-20-1,8 8-2,-5-3-4,8 4 0,-5-4-4,6 3 2,1-3-3,1-1 1,1 1-2,9-7 1,-10-13-2,20 26 2,-6-19-2,4 2 1,0-8 0,-2 5-1,3-6 0,1 0-1,-3 0 1,0-4 0,-3 1 0,1-6 0,-2 0 0,3 0-1,-16 9 1,24-28 0,-9 8 0,-4 1-1,1-5 1,-4-2-1,0 1 2,-1 1-3,-6-3 3,-1 2-2,0 0 1,0 0 2,-6-1-6,-1 5 6,-4-2-6,2 4 7,-2 0-7,2 1 8,9 18-8,-26-24 4,12 16 1,-2 7-1,0 1-1,-3 0 1,2 1-2,-5 11 1,1 1 0,1-2-18,15 15-101,-16-6-43,7-2-8,3 2-13,0-3-9</inkml:trace>
  <inkml:trace contextRef="#ctx0" brushRef="#br0" timeOffset="2">-308-426 335,'0'0'166,"0"0"-41,0 0-52,0 0-13,0-19-13,14 19-21,-14 0-7,28-4-5,-11 2-4,3-2-4,6 2-2,-6-4-2,6 6-2,-4-4-1,-2 4-14,-20 0-135,19 0-13,-19 0-7,0 0-19,0 0 1</inkml:trace>
  <inkml:trace contextRef="#ctx0" brushRef="#br0" timeOffset="3">-1572 261 10,'0'0'80,"0"0"-4,0 0 7,12-5-5,-12 5-3,0 0 7,-1-17-10,1 17 0,0 0-16,0 0-8,0 0-18,0 0 0,0 0-7,0 0-5,0 0-5,0 0-3,7-6-1,-7 6-2,18-3 0,-18 3 0,23-6-1,-8 3 0,-15 3-1,27-7-1,-27 7-1,24-1-1,-24 1 1,23 0-2,-23 0 0,27-5 0,-27 5-1,25-1 1,-10 1-1,-15 0 0,23-6 1,-23 6-1,18 0 0,-18 0 0,16 0 1,-16 0-1,17 0 0,-17 0 1,20 0-1,-5 0 0,-1 0 1,2 0 0,-1 0 0,1 0 0,2 0 0,-5 0 0,-13 0 0,27 0 0,-10 0 0,-5 0-1,4 0 1,1 0-1,1 0 0,0 0 1,4-3-1,0 0 0,-4 3 0,3-3 1,-4 0-1,1 0 0,-2 3 0,1-1 1,-3 1-1,2-2 0,0 2 0,1 0 0,0 0 0,0-3 0,0-1 0,-4 4 0,2 0 0,-1-1 0,1 1 0,-15 0 1,29 0-1,-13-5 0,2 3 0,-1 2 0,1-1 1,2-3-1,-2 1 0,0 1 0,-1 1 0,-4 1 0,-13 0 0,26-2 0,-12-2 0,-14 4 0,27-3 0,-11 3 0,-2 0 1,1 0-1,2 0-1,1 0 1,2 0 0,-3-1 0,2 1 0,2 0 0,-1-2 0,2 2 0,0 0 1,0-3-1,1 0 0,-1 3 0,0 0 0,-2 0 0,1 0 0,1 0 0,-5 0 0,3 0 0,0-1 0,-2 1-1,-1 0 1,1-3 1,0 0-1,2 1 0,-3 2 0,0 0 0,0-1 0,-3 1 0,6-3 0,-3 3-1,2 0 2,-2 0-1,4-4 0,-4 4-1,-1-2 2,2 1-1,-1 1 0,-17 0 1,25-3-1,-25 3 0,26-2 0,-26 2 1,25-4-1,-11 4 1,0 0 0,0-3-1,0 3 0,1 0 1,-15 0 0,24-3 0,-24 3 0,12 0 0,-12 0 1,0 0 0,0 0 0,0 0 0,0 0-1,0 0 0,0 0 1,-11-12-2,11 12 0,-23-5 0,10 0 1,-2 5-1,-2-7 0,0 4 0,-2 1 0,0-8 0,1 4 1,-1 2-1,2-5 0,0-1 0,-4 1 0,1-1 0,-1 2 1,0-3-2,1 3 1,-2 1 0,-4 3 0,6-1 1,-2 1-1,4 1 1,2 0-1,-2 0 0,2 3 0,16 0 0,-24-9 1,24 9 0,-16-7 0,16 7 0,0 0 1,0 0 0,0 0 1,0 0 0,0 0 0,0 0-1,0 0 1,0 0 0,0 0-1,19 0-1,-4 0 0,2 3 0,2 1-1,3-2 0,0 5 0,5-4 0,-3 3 1,1-2-1,1 4 0,-3-1 0,1-3 1,-2 4-1,0-1 0,-4-1 0,0 1-1,2-2 1,-3-4 0,-3 6 0,0-5 0,0 0 0,1-1 0,-15-1 1,24 3-1,-24-3 0,18 4 0,-18-4 0,15 1-1,-15-1 2,0 0-1,16 3-1,-16-3 1,0 0 0,0 0 0,0 0 1,0 0-1,13 5 0,-13-5 0,0 0 0,0 0 0,0 0 0,0 0 0,16 9-1,-16-9 2,0 0-1,0 0 0,0 0 1,0 0-1,-12 13 0,12-13 1,-16 15-1,16-15 0,-21 23 0,21-23 0,-25 28 1,25-28-2,-27 25 3,15-12-2,12-13 1,-29 25 1,29-25 0,-23 20 0,23-20 0,-22 12 0,22-12-1,-17 10 0,17-10-1,0 0-13,-23 0-86,23 0-64,0 0-17,0 0-5,-18 0-24</inkml:trace>
  <inkml:trace contextRef="#ctx0" brushRef="#br1" timeOffset="4">-89-754 445,'16'-20'150,"-16"20"-6,14-23-151,7 22-118,-8-9-17,9 2-21,-1-4-6</inkml:trace>
  <inkml:trace contextRef="#ctx0" brushRef="#br1" timeOffset="5">311-1006 411,'11'-20'91,"-11"20"-91,39-12-125,-18-13-20,19 19-13</inkml:trace>
  <inkml:trace contextRef="#ctx0" brushRef="#br1" timeOffset="8">-1400 107 187,'0'0'158,"27"-16"-27,-25-5-26,21 21-14,-19-28-25,19 28-18,-15-20-14,14 15-12,-7-9-8,3 4-9,3 2-9,-10-15-50,7 17-98,-1-4-9,1-2-11,-5-1-12</inkml:trace>
  <inkml:trace contextRef="#ctx0" brushRef="#br1" timeOffset="9">-866-235 299,'21'-12'135,"-21"-2"-10,0 14-121,14-25-35,-9 5-92,22 20-9,-14-25-8,21 19 3</inkml:trace>
  <inkml:trace contextRef="#ctx0" brushRef="#br1" timeOffset="10">-343-559 394,'11'-17'152,"7"9"-5,-3 2-93,7-6-54,1-4-51,-1 0-86,14 10-16,-2-13-4,10 12-12</inkml:trace>
  <inkml:trace contextRef="#ctx0" brushRef="#br1" timeOffset="11">314-829 419,'5'-24'107,"20"12"-107,4 9-142,-2-17-8,8 13-10</inkml:trace>
  <inkml:trace contextRef="#ctx0" brushRef="#br1" timeOffset="12">815-998 63,'0'0'-49</inkml:trace>
  <inkml:trace contextRef="#ctx0" brushRef="#br1" timeOffset="17">3218-823 517,'17'13'147,"2"-11"-145,-1 6-145,-18-8-14,29 2-24,-12-2 2</inkml:trace>
  <inkml:trace contextRef="#ctx0" brushRef="#br1" timeOffset="18">3477-640 526,'0'0'132,"0"0"-136,11 26-138,-11-26-22,22 12-15</inkml:trace>
  <inkml:trace contextRef="#ctx0" brushRef="#br1" timeOffset="19">2233-1236 211,'0'-19'149,"0"19"2,18-6-83,-18-13-11,0 19-12,0-23-4,0 23-9,0 0-5,0 0-4,-13-21-5,13 21-5,-27 0-3,11 2-2,-6 8-2,3 4-2,-4 0 0,1 5 0,6 0-2,3 5 1,3-4-1,9 2 2,1-6-1,4 4 0,10-8-1,7-3 1,-2-5-2,3-4 2,2 0-2,-1-13 0,-1-7 1,-4 2-2,-3-7 2,-9 3-2,-1-3 2,-5 6 0,-7 3 0,7 16-1,-27-16 1,11 16 0,-3 0 1,2 12-1,0 4-1,2 3 1,4 3 0,4 0 0,2-2-1,5-2 1,0-1-1,7-2 0,-7-15 0,29 9 0,-10-9 0,1-6-1,1-6 2,2-4-2,-5-7 1,-2-1-1,-4-2 3,-3 1-3,-9 0 3,0 2 0,-10 4 0,-2 7 1,-10 0-1,-1 10 2,-1 2-3,-1 12 1,3 2-2,3 10 2,7 1-4,6 2 2,1-1-2,5-1 2,7-6-2,9-3 2,5-8-3,4-8 3,2 0-1,0-12 0,-2-10 1,-2-6-1,-3 0 2,-6 0-2,-9 2 2,-5 4-2,-7 6 1,-9 9-3,-1 11-20,-17-1-140,18 13-11,-2-3-7,18-13-20,0 21-3</inkml:trace>
  <inkml:trace contextRef="#ctx0" brushRef="#br1" timeOffset="20">3110-1959 361,'0'0'160,"-25"-15"-6,-7-4-98,32 19-16,-32 2-9,18 18-5,-15-4-4,11 11-2,-10 3-4,6 15-1,-2 1-6,3 10 1,3 5-2,7 4-5,4-2 2,6 2-4,1-6 3,3-5-5,9-4 6,3-12-7,2-7-1,-1-12-6,9 7-31,-9-21-122,0-5-8,-16 0-8,25-18-18,-17 2 11</inkml:trace>
  <inkml:trace contextRef="#ctx0" brushRef="#br1" timeOffset="21">3226-1682 458,'0'0'158,"0"0"0,-20-8-131,20 16-6,0-8-2,8 33 2,-8-17-4,9 16-3,0-7 3,9 9-8,-9 0 3,6 0-8,1 4 4,2 0-7,-2-6 5,-1 3-5,-2-7-1,0-5 2,-2-5-2,-11-18 0,20 20-4,-20-20-8,18 18-55,-18-18-96,0 0-10,1-15-10,-1 15-15</inkml:trace>
  <inkml:trace contextRef="#ctx0" brushRef="#br1" timeOffset="22">3062-1265 481,'-4'-19'161,"8"-7"-10,19 14-123,-9-14-4,17 8-6,-7-6-3,9 1-4,-4-7-7,6 6 4,-5-6-6,1 7 4,-2-3-10,-2 4 0,2 7-23,-18-8-98,109 11-41,-103 9-8,-17 3-12,23-4-5</inkml:trace>
  <inkml:trace contextRef="#ctx0" brushRef="#br1" timeOffset="23">3602-1366 410,'-6'16'167,"0"0"-4,6 15-107,-16-19-20,16 18-5,-13-11-10,9 8-5,-3-7-9,6 3-1,-2-7-4,3 0-4,0 5-19,0-21-138,0 0-5,0 0-12,0 0-14,0 0-2</inkml:trace>
  <inkml:trace contextRef="#ctx0" brushRef="#br1" timeOffset="24">3813-1668 396,'0'0'158,"-5"34"-12,5-6-120,0-6-4,0 12-6,0-9 9,16 4-13,-5-7 4,9 2-8,0-16-1,7 3-5,-1-8 0,1-3 3,6-8-3,-4-3 2,0-9-8,2 0 8,-5-5-5,-3 7 9,-3-7-4,-2 12 4,-11-7-2,-7 20 4,0 0 2,0 0 0,0 0-3,-9 11-1,-5 8 2,4 9-7,-3 2 5,5 8-7,-1 2 6,3 10-7,-4 4 5,4 9-4,-3-2-4,-2 6 5,-4-3-4,1-3 4,-6-8-5,2-3 6,-4-6-4,-2-17 3,2-3-1,-4-17 0,1-2 1,0-5-1,0 0 0,1-12-2,4 0-3,0-1-16,20 13-133,-12-17-17,12 17-7,0-19-18,0 19-3</inkml:trace>
  <inkml:trace contextRef="#ctx0" brushRef="#br1" timeOffset="25">4244-1803 440,'29'0'159,"-7"8"-4,-1 2-120,16 28-11,-10-6 1,9 23-5,-15-1 2,4 19-6,-14-2 3,-2 7-5,-9-2 0,-9 2-5,-13-5-6,-5-11 0,-2-5-15,-11-25-89,9 5-66,-2-11-9,8-14-12,1-10-13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5671-4808 116,'0'0'139,"0"0"-7,-5-19-61,5 19 1,0 0-15,0 0-1,0 0-11,0 0-1,0 0-5,0 22-5,0-22-3,0 34-13,-10-14 4,9 13-11,-4-5 2,4 10-7,1 0-2,0 12 0,0-4-1,0 5 4,0 4-4,2 4 4,1-1-4,-1-2 3,-2 2-3,4-4 3,-4-2-4,0-2 2,0 2 2,-4-4-6,-2-4 4,0 2-4,0 0 4,-2-3-5,1-4 5,1-1-5,-1 0 0,2-2 2,2-3-2,-2-2 3,0 2-2,0 2 1,-1-3-2,1 1 1,-1-4-1,1-1 1,3-2-1,-2 0 1,0-8-1,3 0 1,1-18-1,-2 20 2,2-20 0,0 0-1,0 0 1,0 0-1,0 0 1,0 0-1,0 0 1,0 0-1,0 0 1,0-15-2,0-1 2,0-7-1,0 1 1,0-5-1,0 1 1,-5 1-1,-4-2 0,-2 2 0,-3 3 1,-2-2-2,-3 4 2,-3 1-2,0 4 1,0-3-1,-1 5 2,5-4-1,-4 5 1,4 3-2,1-3 2,17 12-2,-23-20 2,23 20-2,-16-17 1,16 17-1,0 0 1,-6-21 0,6 21-1,0 0 1,0 0 1,7-17-1,-7 17 0,0 0 1,15 0 0,-15 0 1,0 0-1,14 20 2,-14-20-1,14 23 1,-14-23 0,17 31 1,-9-17-2,3 11 2,0-5-2,1 9 1,-1-1-2,0 4 2,1 2-3,0 3 3,2 0-3,-2-6 3,0 2-4,0-3 3,2-2-1,0-7 1,-3-4-2,-11-17 0,17 23 0,-17-23 0,11 19 0,-11-19 0,0 0 0,0 0 0,0 0 0,0 0 0,14 12 0,-14-12 0,0 0 0,16-13 0,-16 13 0,20-30 0,-7 14 0,4-3 0,5-5 0,1-2 0,1-4 0,4-4 0,4 3 0,-3-1 0,1-3 0,1 8 0,-3 0 0,-4 5 0,-5 8 0,-4 2 0,-15 12 0,22-14 0,-22 14 0,0 0 0,17-5 0,-17 5-11,26 0-149,-26 0-17,0 0-10,0 0-15,13-13-12</inkml:trace>
  <inkml:trace contextRef="#ctx0" brushRef="#br0" timeOffset="1">6464-4197 254,'0'0'146,"0"-17"-45,-5-3-42,5 20-3,-4-31-10,4 31-8,-7-33-4,7 33-6,-15-32-4,15 32-5,-22-24-3,22 24-3,-31-15-2,15 13-1,-6-2 0,3 4 0,-4 0-2,3 0 0,-4 0-1,4 4 0,-2 1-1,1 4 1,-2 0-2,1 9-1,-4-4 0,6 4 1,-2 1-2,1 6 2,2-6-2,7 3 2,1 2-3,6 2 2,0-2-2,5 7 2,1-5-3,8 6 1,3-7-1,4 1-1,1 0 1,3-6 0,2-4-1,5-2-1,-3-6 1,3-3 1,-2-5-1,1 0 2,-3-5-1,-1-4-1,-3-4 2,2-3-1,-3-4 0,4-2-1,-5-4 3,5-2-4,0-1 3,-2-1-3,2-1 2,-4 6-1,-2 0 2,-4 4-2,-2 4 1,-10 17-1,7-18 1,-7 18 0,0 0-1,0 0 0,0 0 0,0 0 0,-10 11 0,10-11 0,-13 24-1,8-7 1,-3 0-1,3 1 1,-3 4-1,1-3 1,0 5 0,2-6 1,1 2 0,1 2 0,2-2-1,1-1 2,0 0-1,0-1 0,0-2-1,6 0 1,-6-16-1,18 22 1,-18-22-2,18 22-1,-18-22 2,26 16-3,-10-10 4,-3-6 0,3 4 0,3-4-1,2-4-1,2-10-4,7 9-25,-15-20-137,13 10-3,-8-8-18,2 7-8,-8-6-13</inkml:trace>
  <inkml:trace contextRef="#ctx0" brushRef="#br0" timeOffset="2">6935-4049 348,'0'0'163,"0"0"-15,0 0-107,0 0 1,20 11-5,-20-11-3,29 0-5,-29 0-6,37 0-5,-21-7-3,9 3-5,-3-2-2,6 2-3,-4-7-1,5 3-2,1-3 0,1-1-6,1 8-10,-14-22-66,7 21-80,-6 1-12,-2 0-8,-17 4-14</inkml:trace>
  <inkml:trace contextRef="#ctx0" brushRef="#br0" timeOffset="3">6955-4324 428,'0'0'163,"0"0"-7,0 20-114,0-20-7,0 0-9,0 0-6,16 0-1,-16 0-4,11 0-2,-11 0-3,22 0-3,-22 0-2,25 0-1,-9-6 0,2 1-2,3-4 0,-2 3-1,1 0 0,-1 2 0,-2-4 0,0 7-3,2-3-6,-19 4-19,36 0-135,-36 0-5,17 0-12,-17 0-13,0 0-6</inkml:trace>
  <inkml:trace contextRef="#ctx0" brushRef="#br0" timeOffset="4">8046-4257 106,'0'0'132,"0"0"6,4-31-75,-4 31 1,7-28-7,-7 28-5,3-32-4,-3 32-7,0-31-6,0 31-8,-14-28-4,14 28-7,-27-18-3,11 14-2,-6 0-3,3 4 0,-5 0-2,4 4-1,-4 4-2,2 4 1,-1 0-1,5-1 1,-3 4 0,4 2 0,-2-3 0,5 7 2,-2-1-2,5 2 2,0-2-3,2 7 2,4-7-1,1 5 0,2-3-1,2 2 1,0-5-2,6 0 0,1 0-1,3-1 1,-10-18-2,24 25 1,-24-25-1,28 13 1,-12-12-1,2-1 0,4 0 1,1-8 0,1-4 0,3-5-1,0 3 1,1-6-1,-3-1 2,2-1-3,-2 3 3,2-4-2,-4 1 1,0-2-1,-3 1 1,-2 1-2,-1 6 2,-17 16 0,19-27-1,-19 27 0,0 0 1,0 0-1,0 0 0,0 0 1,0 0-1,0 0 0,-14 16 1,14-16 2,-22 27-1,11-8 1,-2 4 1,1 0 0,-3 3-1,3 4 2,-3 4-3,3 5 2,-1 1-3,1 6-2,-3 2 5,2 2-5,-5 2 5,1 1-4,-4 2 4,0 1-5,-2-3 5,0-2-1,-1-1-3,-2 1 2,0-1-2,-2-6 1,0-4-1,1-4 1,2-4-1,0-4 0,2-7 0,4-6 1,2-6-1,3-5 0,14-4 0,-23 0 0,23 0 1,-18-19-1,12 3 0,-5-1 0,4 0 1,0-3-1,-1 4 1,5 0-2,-1-3 2,0 4-2,3-3 1,1-1 0,0 0 1,5 1-2,1-2 1,6 0 0,3 1 0,6-4-1,5 4 2,9-3-1,8-2 0,8-5-2,7-3 3,9-3-2,5-3-2,3-3 5,1 3-5,-3 0 4,-6 4-4,-8 4 6,-10 5-8,-14 6 1,-6 13-21,-29 6-144,0 0 1,9-18-18,-9 18-8,0 0-14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-1097 288 160,'0'0'123,"0"0"-1,0-25-21,0 25-14,0 0-18,0 0-10,0 0-10,0 0-11,0 0-11,0 0-7,0 0-3,0 0-2,0 0-3,16-13-1,-16 13-2,13-12-2,-13 12 1,22-19-2,-6 3-1,3 3-2,3-4 0,1-3-2,4-8 2,2 3-3,0-3 2,5-1-2,-1-3 2,-2 1-2,3-1 2,-1 2-2,5 3 1,-2-4-1,4 1 2,4 0-2,-2-2 2,3 4-2,0-7 2,1 4-3,-3 1-3,-2 0 7,0 0-7,-3 2 7,-2-1-7,1 3 6,-2 0-6,1-5 7,0 6-2,-1 0-2,1-1 3,-2-1-2,5-2 1,-1-2-1,2 5 2,1-5-2,-2-1 2,2 2-3,-1 0 2,0-3-2,3 3 3,-7-4-3,1 1 2,-1 2-1,2-1 1,-2 4-2,-1 3 3,-2-4-4,-3 3 4,2 3-4,2 0 3,-5-2-2,1 2-3,0 2 6,-1-1-7,0 3 7,-5 0-7,-2 3 7,-1 0-7,-3 7 7,-1-2-1,-17 11-2,23-20 2,-23 20-1,22-14 0,-22 14 0,14-12 1,-14 12-2,0 0 2,15-16-1,-15 16 1,0 0-1,0 0 1,0 0-1,0 0 0,-6-6 1,6 6-1,0 0 0,-23 0 0,23 0 0,-22 3 0,22-3 1,-28 7-1,12 1 0,-1-4 0,-2 4 1,2 0-1,-5-2 0,0 0 0,0 3 1,2-1-2,-2 0 2,-1 0-1,-6-3-3,2 5 8,-5-2-7,2-1 8,1-2-8,0 0 8,-3-4-8,2 6 7,3-7-3,0 4-3,1 0 1,-2-1 0,1-2 0,0 7 0,-2-4-1,4-1 1,-1 3 0,4-1 0,3 0-1,2-2 1,5 0 0,12-3 0,-17 1 0,17-1 0,0 0 0,0 0 0,0 0 0,0 0-1,0 0 1,0 0 0,0 0-1,0 0 1,13 5 0,2-5 1,3 0-1,4 0 0,3-2 0,4-1 0,3-1 1,3-4-1,-1 1 0,5 0-4,3-5 6,2 4-8,1-4 8,-1 2-7,2-2 6,-6-3-5,4 8 6,-7-4-3,-4 6 1,-4-2 0,-3 5 0,-3-4 1,-6 5-2,-1-2 1,-2 3 0,-14 0 0,21 0-1,-21 0 1,0 0 0,12-2 0,-12 2 0,0 0 0,0 0 0,0 0 1,0 0 0,0 6 1,0-6 0,0 0-1,-12 19 2,12-19-1,-16 16-2,16-16 7,-17 23-7,7-9 7,2 5-8,-3 0 8,5 4-7,-4 2 6,4 1-2,-1-1-3,2 2 3,-1-2-2,1 7 2,-1-8-2,1 1 1,-2-4-3,1 3 0,-3-5 0,2 0 0,1-3 0,6-16 0,-16 25 0,16-25 0,-13 19 0,13-19 0,0 0 0,0 0 0,-17 16 0,17-16 0,0 0-23,0 0-145,0 0-7,0 0-12,0-12-17,8-11-7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6062 41 529,'5'24'148,"-5"-24"-91,0 0-199,10 22-16,-10-22-18,26 21-5</inkml:trace>
  <inkml:trace contextRef="#ctx0" brushRef="#br0" timeOffset="1">6351 408 484,'0'0'5,"9"25"-4,-9-25-151,18 7-23,-18-7 6</inkml:trace>
  <inkml:trace contextRef="#ctx0" brushRef="#br0" timeOffset="2">6515 730 478,'0'0'149,"9"37"-85,5-17-194,-14-20-23,20 16-14,-20-16-11</inkml:trace>
  <inkml:trace contextRef="#ctx0" brushRef="#br0" timeOffset="3">6722 1014 365,'0'0'137,"0"30"-85,4-4-160,-4-26-35,17 19-7,-17-19-3</inkml:trace>
  <inkml:trace contextRef="#ctx0" brushRef="#br0" timeOffset="4">6844 1382 515,'0'24'150,"0"-24"-40,0 0-242,0 24-20,0-24-8,16 19-23</inkml:trace>
  <inkml:trace contextRef="#ctx0" brushRef="#br0" timeOffset="5">6966 1765 522,'-2'18'160,"-1"-2"-4,3 2-146,12-8-155,-1 10-6,-2-1-19,7-1-10,3-5-8</inkml:trace>
  <inkml:trace contextRef="#ctx0" brushRef="#br0" timeOffset="6">7182 2304 576,'0'19'166,"0"-1"-20,0-18-176,7 31-114,4-17-21,5 5-5,1-7-24,6 4 9</inkml:trace>
  <inkml:trace contextRef="#ctx0" brushRef="#br0" timeOffset="7">7426 2739 500,'0'19'152,"0"4"-22,0 4-263,0-27-16,9 26-12,-9-26-12,20 23 7</inkml:trace>
  <inkml:trace contextRef="#ctx0" brushRef="#br0" timeOffset="8">7553 3215 412,'0'18'157,"0"-18"-7,10 30-125,2-12-164,-12-18-6,11 26-25,-11-26 0</inkml:trace>
  <inkml:trace contextRef="#ctx0" brushRef="#br0" timeOffset="9">7751 3730 427,'0'19'47,"2"0"-46,16 13-137,-18-32-16,21 35-12</inkml:trace>
  <inkml:trace contextRef="#ctx0" brushRef="#br0" timeOffset="10">8069 4276 621,'0'0'162,"1"37"-45,-1-37-99,0 0-63,0 0-115,0 0-2,19 5-23,-19-5-5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-4 2 354,'0'0'159,"0"0"-4,3 10-98,-3-10-14,0 0-9,0 0-9,22 0-8,-22 0-5,21 13-1,-21-13-2,25 18-1,-10-5-2,4 1 0,-5 3-2,4 9 1,-7 0-2,2 6 2,-2-2-2,-5 7 3,-1-4-3,-5-2 2,0 1-3,0 2 3,0-13-2,0 2 2,-11-7-1,4 3-1,7-19 0,-22 28-2,22-28 1,-26 18 0,26-18-1,-20 20-1,20-20-3,-16 3-4,16-3-12,-13-7-92,13 7-53,-5-18-12,5 18-8,-4-38-16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718-1027 521,'0'0'156,"16"-10"-10,-1 1-155,13 8-131,-6-4-9,3-2-18,5 1-8,-1 0-7</inkml:trace>
  <inkml:trace contextRef="#ctx0" brushRef="#br0" timeOffset="1">1051-1084 537,'0'0'161,"24"0"-3,-1-6-141,9 6-102,-2 0-64,3-6-16,1 0-12,5 3-12</inkml:trace>
  <inkml:trace contextRef="#ctx0" brushRef="#br0" timeOffset="2">1526-1100 501,'20'-5'166,"-3"-6"-4,3 11-117,7 0-136,1-7-54,-1 2-23,-1-2-11,-1 2-16</inkml:trace>
  <inkml:trace contextRef="#ctx0" brushRef="#br0" timeOffset="3">1978-1090 392,'23'-6'3,"-6"2"-4,3-9-156,7 13-16</inkml:trace>
  <inkml:trace contextRef="#ctx0" brushRef="#br0" timeOffset="4">2355-1021 501,'26'19'24,"-26"-19"-23,25 3-150,-2 4-20,-1-4-9</inkml:trace>
  <inkml:trace contextRef="#ctx0" brushRef="#br0" timeOffset="5">2753-825 537,'16'3'154,"0"-3"-21,15 0-263,-4 2-19,-3 5-17,1-7-16,1 7-2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8:00.3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167 0 382,'-35'19'185,"1"-3"-15,-1-16-102,6 10-64,6-3 1,23-7-1,-22 12-3,22-12-3,0 0-4,0 0-12,0 0-37,0 0-113,0 0-16,0 0-11,12-12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-2 0 114,'0'0'143,"0"0"-7,0 0-43,0 10-36,0-10-8,0 20-6,0-20-1,0 27-12,0-27-6,5 36-4,1-17-5,12 5-3,-5-6-5,10 1 0,0-6-4,7-6 0,5-7-1,6-4-1,1-12 2,1-8-2,0-4 2,-1 0-2,-5-3 4,-6 7 2,-7 3 1,-6 4 2,-18 17-2,8-15-1,-8 15 0,0 0-1,-8 9-2,-4 10-4,0 1 0,0 9-2,2 0 1,-1 11 3,2 3-3,2 6 3,1 12-4,-4 2 5,4 5-6,-2 0 6,-3 6 0,-1-4-4,-2-1 5,-6-7-4,-3-8 7,-1-11-4,-1-7 7,1-12-7,-6-15 2,5-5 1,-4-13-6,9-11 8,-4-5-10,7-2 7,4-3-8,1 1 6,9 3-12,3-7-2,40 16-101,2-20-51,25-1-2,6-9-23,12 4-3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59:42.92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E5A35AA9-26ED-4723-9716-B463B789A8A4}" emma:medium="tactile" emma:mode="ink">
          <msink:context xmlns:msink="http://schemas.microsoft.com/ink/2010/main" type="writingRegion" rotatedBoundingBox="5792,11073 8178,10767 8438,12788 6052,13095"/>
        </emma:interpretation>
      </emma:emma>
    </inkml:annotationXML>
    <inkml:traceGroup>
      <inkml:annotationXML>
        <emma:emma xmlns:emma="http://www.w3.org/2003/04/emma" version="1.0">
          <emma:interpretation id="{07CEC5B1-1A68-497F-9734-5075DB596A9B}" emma:medium="tactile" emma:mode="ink">
            <msink:context xmlns:msink="http://schemas.microsoft.com/ink/2010/main" type="paragraph" rotatedBoundingBox="6220,11016 8182,10777 8277,11558 6315,11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40185D-7177-4372-B440-73F2F9609884}" emma:medium="tactile" emma:mode="ink">
              <msink:context xmlns:msink="http://schemas.microsoft.com/ink/2010/main" type="line" rotatedBoundingBox="6220,11016 8182,10777 8277,11558 6315,11796"/>
            </emma:interpretation>
          </emma:emma>
        </inkml:annotationXML>
        <inkml:traceGroup>
          <inkml:annotationXML>
            <emma:emma xmlns:emma="http://www.w3.org/2003/04/emma" version="1.0">
              <emma:interpretation id="{E8A7205C-4BA3-4035-8615-02DAD14CE452}" emma:medium="tactile" emma:mode="ink">
                <msink:context xmlns:msink="http://schemas.microsoft.com/ink/2010/main" type="inkWord" rotatedBoundingBox="6220,11016 8182,10777 8277,11558 6315,11796"/>
              </emma:interpretation>
            </emma:emma>
          </inkml:annotationXML>
          <inkml:trace contextRef="#ctx0" brushRef="#br0">0-2 9 0,'8'0'4'0,"-12"0"1"0,4 0-5 0,0 0 0 16,4 3 0-16,1 5 2 15,-1 3 0-15,-4 4-1 16,4 1 0-16,5 6-1 16,-1 5 1-16,1 3-1 15,4 8 0-15,-1-4 0 16,1 4 0-16,0 4 0 15,-4 3 1-15,-1-7-1 16,1 0 0-16,-1-7 0 16,-8-1 1-16,4-4-1 15,-4-3 1-15,0 0 0 16,0-4 1-16,0-4-1 0,0 0 0 16,0-3 2-16,0-5 0 0,5-3-1 15,-5-4 1-15,0 0-1 16,4-8 1-16,-4 1-27 15,8 3 0-15</inkml:trace>
          <inkml:trace contextRef="#ctx0" brushRef="#br0" timeOffset="545.99">-269 600 13 0,'-4'0'6'0,"4"-3"4"16,0 3-7-16,0 0-2 16,4-8 1-16,0 0 0 15,1 1 0-15,3-1-2 16,1 8 1-16,-1-11-1 15,5-4 0-15,0-4 0 16,0 0 1-16,12-4-1 31,5-7 1-31,4-4-1 16,0 3 1-16,9-10-2 16,-5 3 1-16,-8-8 0 15,0 8 0-15,0 4-1 16,-4 0 1-16,-1 4 0 0,-4 3 0 15,1 4 1-15,-5 1 0 16,0 3 1-16,-4 4 1 16,-5 3 0-16,5 1 1 15,-4 3-31-15,-1 4 0 16</inkml:trace>
          <inkml:trace contextRef="#ctx0" brushRef="#br0" timeOffset="1202.28">384 490 11 0,'-5'8'5'0,"1"-8"3"0,4 0-6 16,-4 4 1-16,-5 7 0 16,1 1-3-16,-1-9 0 15,1 9 0-15,-1-1 0 0,1 4 0 16,-1 4 1-16,1 4 0 15,-1 0 0-15,5-1 0 16,0 5 0-16,4-4-1 16,4-4 0-16,4-4 2 15,5-8 0-15,4-3 0 16,0-4 0-16,5-7 0 16,-1-9 0-16,0-2-1 15,5-5 0-15,-9-4-2 16,0 4 1-16,-4 8 0 15,-5-4 1-15,-3 0-1 16,-5 0 0-16,-5 4-1 16,-3 4 0-16,-5 0 1 15,0 7 1-15,-4 4 0 16,0 4 0 0,4-4-25-1,9 0 0-15</inkml:trace>
          <inkml:trace contextRef="#ctx0" brushRef="#br0" timeOffset="1586.16">789 255 9 0,'0'12'4'0,"13"-16"4"15,-9 0-6-15,-4 4-1 16,0 0 0-16,8 0-1 16,1 0 0-16,4-4 4 15,0-3 0-15,4-1-2 16,4 1 0-16,0-1 0 16,1-3 1-16,-1-1-11 0,0 5 0 15,1 3-4-15,-5 0 1 16</inkml:trace>
          <inkml:trace contextRef="#ctx0" brushRef="#br0" timeOffset="1902.04">823 449 11 0,'4'0'5'0,"5"-12"3"0,-5 5-6 15,5-1 1-15,-1 1 0 16,5 3-6-16,4 0 1 15,0-4 6-15,0 1 1 16,4-1-3-16,1 8 1 0,-1-4-22 16,5-3 0-16</inkml:trace>
          <inkml:trace contextRef="#ctx0" brushRef="#br0" timeOffset="2515.77">1437 85 10 0,'-13'7'5'0,"-4"5"1"16,13-12-4-16,0 4-1 15,0 3 1-15,-1 8-2 0,-3 0 0 16,-1 4 0-1,1 4 1-15,3 7 1 16,-3-7 1-16,4 4-3 16,-1 3 1-16,1 4-1 15,4-7 1-15,4-1-1 16,1 5 1-16,3-9-1 16,1 5 1-16,3-8 2 15,6-4 0-15,-1-4-2 0,0-3 1 16,0-12-1-16,4-7 0 15,5-1 0-15,-1-7 0 16,1-3 0-16,-5-1 0 16,0-7-2-16,-3-1 1 15,-1-7-1-15,-5-3 1 16,5 3 0-16,-8 4 0 16,-5 3-1-16,-4 1 1 15,-4 3-1-15,-5 1 0 16,-8 3 1-16,5 4 0 0,-5 4 1 15,-1 4 0-15,1-1 1 16,5 9 1-16,-1-1-29 16,4 8 1-16</inkml:trace>
        </inkml:traceGroup>
      </inkml:traceGroup>
    </inkml:traceGroup>
    <inkml:traceGroup>
      <inkml:annotationXML>
        <emma:emma xmlns:emma="http://www.w3.org/2003/04/emma" version="1.0">
          <emma:interpretation id="{153836BF-07EB-4F38-BA65-6C9126D02CA4}" emma:medium="tactile" emma:mode="ink">
            <msink:context xmlns:msink="http://schemas.microsoft.com/ink/2010/main" type="paragraph" rotatedBoundingBox="5937,12196 8237,11900 8353,12798 6052,13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A5F5E6-3454-4FE7-AF53-B491A51109DA}" emma:medium="tactile" emma:mode="ink">
              <msink:context xmlns:msink="http://schemas.microsoft.com/ink/2010/main" type="line" rotatedBoundingBox="5937,12196 8237,11900 8353,12798 6052,13095"/>
            </emma:interpretation>
          </emma:emma>
        </inkml:annotationXML>
        <inkml:traceGroup>
          <inkml:annotationXML>
            <emma:emma xmlns:emma="http://www.w3.org/2003/04/emma" version="1.0">
              <emma:interpretation id="{0CCCBEA2-554C-4DE1-8F65-F4427250DA91}" emma:medium="tactile" emma:mode="ink">
                <msink:context xmlns:msink="http://schemas.microsoft.com/ink/2010/main" type="inkWord" rotatedBoundingBox="5937,12196 8237,11900 8353,12798 6052,13095"/>
              </emma:interpretation>
            </emma:emma>
          </inkml:annotationXML>
          <inkml:trace contextRef="#ctx0" brushRef="#br0" timeOffset="3584.18">-320 1180 7 0,'-4'16'3'0,"-5"6"2"16,9-18-4-16,-4 4 1 16,0 7 0-16,-5 4-1 0,5 4 1 15,-5 3-1-15,5 1 0 16,0-1-1-16,4 1 0 16,0-8 0-16,8-4 1 15,1-4 2-15,4-7 1 16,4 0-3-16,4-4 0 15,5-8 1-15,-1-3 0 16,1-8-2-16,-1-4 1 16,14-7 0-16,-9 7 1 15,4 0-4-15,-4 8 1 16,-5 0 0 0,-3 7 1-16,-5-3-1 15,-9 3 1-15,1 1-1 16,-9 7 1-16,-5 0-1 15,-3 11 0-15,-1 4 1 0,-3 8 0 16,-1 7-1-16,-4 5 1 16,0 14 0-16,0 4 1 15,0 8-2-15,-1 3 1 16,1 0 0-16,-4-3 1 16,-4 7-1-16,-1-7 0 15,-4-4 1-15,4-8 0 16,1-3 0-16,-1-8 1 15,1-8 0-15,-1-11 0 0,1-4-2 16,-1-4 1-16,5-7 1 16,4-4 0-16,4-11-2 15,0 3 0-15,0 1 0 16,5-1 1-16,-1 4 0 16,5-3 0-16,4 3-27 15,0 4 1-15</inkml:trace>
          <inkml:trace contextRef="#ctx0" brushRef="#br0" timeOffset="4110.59">132 1635 11 0,'-4'15'5'0,"-9"-7"3"0,9 0-5 16,0 3-1-16,-5 4 0 0,5 4-2 15,-1 4 1-15,-3 3 0 16,4-3 0-16,-1 0-1 16,5-4 0-16,0-4 0 15,9 0 1-15,-1 0 0 16,5-3 1-16,-4-5 0 16,4-3 1-16,-1-4-1 15,5-7 1 1,5-9-3-16,-1-3 1 15,0-7-1-15,-4-1 0 0,-4 1 0 16,-4-8 1-16,-9 7-2 16,-4 4 1-16,-5 4-1 15,-4 4 0-15,-4 8 1 16,4-1 0-16,-4 12 2 16,-4-4 0-16,4 7 0 15,4 1 1-15,-4 3-19 16,9-3 1-16,8 0 3 15,0-8 0-15</inkml:trace>
          <inkml:trace contextRef="#ctx0" brushRef="#br0" timeOffset="4870.93">610 1609 16 0,'4'-8'8'0,"17"-11"2"16,-12 15-8-16,4-7-2 15,4 3 0 1,4-3 2-16,5-4 0 16,-5 0 0-16,-4 3 0 0,4 1 1 15,1 0 0-15,-1 3-8 16,0 4 1-16,5-3-15 15,4 3 0-15</inkml:trace>
          <inkml:trace contextRef="#ctx0" brushRef="#br0" timeOffset="4570.72">601 1412 12 0,'13'0'6'0,"4"-4"5"16,-8 0-7-16,3 4-8 0,5-4 1 15,5 0 6-15,-1 1 1 16,0-1-2-16,1 0 0 15,-5-7-2-15,0 7 1 16,0 0 1-16,0 0 0 16,0 1 1-1,-4-5 0-15,0 4-8 0,-1 0 0 0,1 4-13 32,0 0 1-32</inkml:trace>
          <inkml:trace contextRef="#ctx0" brushRef="#br0" timeOffset="5559.87">1369 1290 12 0,'-13'12'6'0,"0"10"1"0,9-14-5 16,0 3 2-16,-5 8 0 15,5 4-4-15,-5 0 0 16,1 7 0-16,4 4 0 31,4 4 1-31,0-4 1 0,4 0-2 16,4 1 0-16,1-5 1 15,8-4 1-15,4-3-1 16,1-8 0-16,-1 1 0 16,0-9 1-16,5-3-1 0,0-8 1 15,-1-3-2 1,1-9 1-16,4-3 0 0,-1-3 1 16,1-5-1-16,0-11 0 15,-9 4-2-15,1 0 0 0,-5-4 0 16,-4 0 0-16,-5 0 1 15,-4-3 0-15,-4 14-1 16,-4 0 0-16,-4 1 0 16,-5 3 1-16,-4-3 1 15,-5 3 0-15,1 8-1 16,-9 7 1-16,5 4 3 16,3 8 0-16,-3 4-33 15,-5 7 1-15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59:55.418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2D1EC4-5C6B-462B-8CA8-FD79274AB0E8}" emma:medium="tactile" emma:mode="ink">
          <msink:context xmlns:msink="http://schemas.microsoft.com/ink/2010/main" type="writingRegion" rotatedBoundingBox="8042,8181 8554,8181 8554,8890 8042,8890"/>
        </emma:interpretation>
      </emma:emma>
    </inkml:annotationXML>
    <inkml:traceGroup>
      <inkml:annotationXML>
        <emma:emma xmlns:emma="http://www.w3.org/2003/04/emma" version="1.0">
          <emma:interpretation id="{109F7F8E-3EAB-4772-97A3-74CF4C180CBB}" emma:medium="tactile" emma:mode="ink">
            <msink:context xmlns:msink="http://schemas.microsoft.com/ink/2010/main" type="paragraph" rotatedBoundingBox="8042,8181 8554,8181 8554,8890 8042,8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E6F855-EFBE-4B7D-9710-D72166C089F5}" emma:medium="tactile" emma:mode="ink">
              <msink:context xmlns:msink="http://schemas.microsoft.com/ink/2010/main" type="line" rotatedBoundingBox="8042,8181 8554,8181 8554,8890 8042,8890"/>
            </emma:interpretation>
          </emma:emma>
        </inkml:annotationXML>
        <inkml:traceGroup>
          <inkml:annotationXML>
            <emma:emma xmlns:emma="http://www.w3.org/2003/04/emma" version="1.0">
              <emma:interpretation id="{9F9BE9D1-5ED4-46FF-BAB8-E5B9A609FC17}" emma:medium="tactile" emma:mode="ink">
                <msink:context xmlns:msink="http://schemas.microsoft.com/ink/2010/main" type="inkWord" rotatedBoundingBox="8042,8181 8554,8181 8554,8890 8042,8890"/>
              </emma:interpretation>
            </emma:emma>
          </inkml:annotationXML>
          <inkml:trace contextRef="#ctx0" brushRef="#br0">0 71 11 0,'0'-8'5'0,"4"8"4"0,-4 0-7 16,0 0 1-16,0 0 0 15,0 0-1-15,0 4 0 0,0 0-2 0,0 3 1 16,0 1 0-16,0 3 0 16,0 4-1-16,0 0 1 15,0 1-1-15,-4-5 1 16,4 12-1-16,4 3 1 31,-4 5-1-31,0-1 0 16,0 0-1-16,0 1 1 0,0-1 0 15,0 0 1-15,4-3-1 16,-4 3 1-16,0-7-1 16,0 0 1-16,5-1 0 15,-5-6 0-15,0-5-1 0,0 4 1 16,4-7-1-16,-4-1 1 16,4 1-1-16,-4-4 1 15,0-4-1-15,0 0 0 0,0 0 0 16,0 0 0-16,0 0 1 15,4-4 0-15,1-8-2 16,-1 1 1-16,0 3 1 16,5-3 1-16,-1-4-2 31,1 0 1-31,-1-8-1 16,5 0 1-16,0-3-1 15,4-5 0-15,4-6 0 0,1 6 0 16,7-3 0-16,1 0 1 15,0 0-2-15,0-8 1 16,-4 4 0-16,-1 4 0 16,1 4 0-16,-1 11 0 15,-3 4 0-15,-5-1 0 0,0 5-1 16,-4 4 1-16,-5-5 0 16,5 8 0-16,-5 4 1 15,1 0 1-15,0-3-17 0,-1 3 0 16,-4 0 1-16,-4 3 1 15</inkml:trace>
          <inkml:trace contextRef="#ctx0" brushRef="#br0" timeOffset="802.07">315 454 12 0,'0'-4'6'0,"0"-4"2"0,0 12-7 15,0 0 0-15,-4 3 1 16,0 5-1-16,0-5 0 16,-1 5-1-16,-3-1 1 15,-1 0-1-15,1 5 1 0,-1-1 0 16,1 7 1-16,-1 5-2 15,1-12 0-15,-1-3 1 16,5-1 1-16,0 0-2 31,-1 1 0-31,5-1 1 16,0 0 0-16,5 1 0 16,3-5 0-16,1 1-1 15,-1-4 0-15,5 0 0 0,0-4 1 16,0 0 0-16,4-4 0 15,0 0-1-15,0-4 1 16,4 1-1-16,5 3 1 16,-5-4-1-16,5 1 0 0,-9-5 0 15,0-3 0-15,0-4 0 16,-4 8 1-16,-5-4-2 16,-4 0 1-16,1-4 0 15,-10 3 1-15,-3 1-2 16,-1 0 1-16,1 0 0 0,-5-4 0 15,-4 8 0-15,0 3 0 16,0 8 0-16,0 0 1 16,0 4-24-16,4 7 0 15,-4 1 21-15,-5-1 1 0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5:52.82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1F3F79AF-3FC7-487D-8732-DA4201886F44}" emma:medium="tactile" emma:mode="ink">
          <msink:context xmlns:msink="http://schemas.microsoft.com/ink/2010/main" type="inkDrawing" rotatedBoundingBox="16630,12408 16728,5346 16816,5348 16718,12409" shapeName="Line">
            <msink:destinationLink direction="with" ref="{2E1A7E95-FC81-42B6-BD6D-53EA06081EDD}"/>
          </msink:context>
        </emma:interpretation>
      </emma:emma>
    </inkml:annotationXML>
    <inkml:trace contextRef="#ctx0" brushRef="#br0">144 0 9 0,'-10'34'4'0,"5"22"4"15,5-44-4-15,-5 14-1 16,1 4 0-16,-1 13-3 16,-5-5 1-16,1 13-1 0,-1 13 1 15,0 5 0-15,6 12 1 16,-1 0-2-16,0 4 1 0,0 13-1 16,0-12 1-16,1 8 0 15,-1 0 0-15,5-9-1 16,0 9 0-16,5 8 0 15,-1-8 1-15,1 9-1 16,-5-14 0-16,5 14 1 16,-5-9 1-16,0 4-2 15,0 0 0-15,0 9 0 16,-10 0 1 0,1-13-1-16,-1-1 1 15,5 1-1-15,1 0 1 16,-1 0-1-16,5 4 0 0,0-4 0 15,0 17 1-15,0-17-2 16,0 0 1-16,0 4 0 16,-5-4 1-16,5 0-1 15,0 0 1-15,0-4-2 16,0 8 1-16,0-4 1 0,0-13 0 16,0 9-1-16,0 3 0 15,0-3 0-15,5 0 1 31,-10 51-1-31,5-13 0 16,-5-9-1-16,5 1 1 0,0-22 0 31,5 4 1-31,0-3 0 16,-5-6 0-16,0 1-1 16,0 0 0-16,-5-4 0 15,0 8 1-15,0-17-1 0,1 9 1 16,-1 8-1-16,0-13 0 15,0 1-1-15,0-1 1 16,1-4 0-16,4-12 1 16,0-1-2-16,0 5 1 0,4-1 0 15,1-16 1-15,0 8-1 16,0-5 1-16,0-7-2 16,-1 3 1-16,1 1 0 15,0-5 1-15,-5-8-1 16,0-1 1-16,0-3-1 0,0-1 0 15,5-8-7-15,-5-9 1 16,5-12-15-16,-1-9 0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5:56.24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1A24EF-97F2-41A0-B728-80E355036CCB}" emma:medium="tactile" emma:mode="ink">
          <msink:context xmlns:msink="http://schemas.microsoft.com/ink/2010/main" type="inkDrawing" rotatedBoundingBox="16823,12264 22102,12071 22112,12352 16833,12545" shapeName="Other"/>
        </emma:interpretation>
      </emma:emma>
    </inkml:annotationXML>
    <inkml:trace contextRef="#ctx0" brushRef="#br0">0 341 8 0,'5'-17'4'0,"4"0"1"0,-4 9-3 16,5-5-1-16,4 0 0 16,5-4-1-1,5 0 0-15,5 0-1 16,0-5 1-16,0 1 0 16,0 8 1-16,0 0-1 15,-1 9 0-15,1 4 0 16,0 0 0-16,-10 9 3 0,0-1 0 15,1 1-1-15,-1-1 0 16,0 1-1-16,0-1 1 16,-4 5-2-16,-1 0 1 0,0 4 0 15,6 0 1 1,-6 0-2-16,5 5 1 0,5-5-1 16,0-5 1-16,0-3 0 15,5 4 1-15,0-9-2 16,0-8 0-16,4 4 0 15,6 0 0-15,-6-9 0 0,6 1 1 16,-1 3-1-16,-4-3 1 16,4-5-1-16,-4 0 1 15,4-4-1-15,-9 4 0 16,0-8-1-16,0 0 1 31,0-1 0-31,-1 5 0 0,1 4-1 16,0 1 1-16,0-1 0 15,4 9 0-15,-4-1 0 16,0 5 0-16,0 0-1 16,0 0 1-16,-5 13 0 15,0-9 1-15,-5 1-1 16,0 7 0-16,0 1 0 0,-4 4 0 16,-1 0 1-16,5 0 0 0,5 1-1 15,-4-1 1-15,-1 4-1 16,5 0 1-16,5-4-1 15,4 0 1-15,-4-12-1 16,0 3 1-16,0-3-1 31,-5-5 1-31,-5-9-1 16,5 5 0-16,0-9 0 0,5 0 1 16,0-8-1-16,-1 8 0 15,6-4-1-15,4 0 1 16,1-5 0-16,-1 10 0 0,1-14 1 15,9 5 0-15,0 4-3 16,-5 0 1-16,0 4 0 16,5 4 1-16,-9 1 0 15,-1 12 0-15,-4 0 0 16,-5 1 0-16,-1 3 0 0,-4 5 1 16,0 0-2-16,-4-5 0 15,4 5 1-15,-5 4 0 16,0 0 0-16,5 4 1 15,-5 1-1-15,5-5 1 0,0 0-1 16,5 0 1-16,0-4-1 16,0-5 1-16,4-3 0 15,1-5 0 1,28-9-1 0,1-8 0-16,-10-4 0 15,-1-1 0-15,-3 1 0 16,-6 0 1-16,-5-5-2 31,1-4 0-31,-1 9 1 16,5 0 1-16,0-1-2 0,1 5 1 0,-1 4 0 15,-5 0 0-15,1 5-1 16,-6 4 1-16,1 4 0 16,-5 0 1-16,4 8-2 15,-4 5 0-15,0-4 2 16,0-1 1-16,0 1-3 15,-5-1 1-15,0 5-1 0,0 4 1 32,0 0 0-32,0 0 1 15,-5-8-1-15,0-1 1 0,0 1-1 16,5-1 0-16,-4 5 0 16,-1-9 0-16,0-4 0 15,0 0 0-15,0-4 0 16,5-4 1-16,0-1-2 15,0 1 1-15,5-1 0 16,5-4 1-16,-1-4-1 16,1-4 1-16,0-5-1 15,9 5 0-15,-9 4 0 16,-1 0 0-16,1 4-1 0,-1 0 1 16,-4 0 0-16,0 5 0 15,-5 3 0-15,0 10 0 16,-5 3-1-16,5-3 1 0,-4 3 0 15,-1 1 0-15,5-5 0 16,-5 4 0-16,0 5-1 16,-4-4 0-16,-1 4 2 31,0-1 0-31,6 1-2 16,-1-9 1-16,0 5 0 0,0-5 1 15,5 5 0-15,0-9 0 16,5 4-2-16,0-8 0 0,0 0 1 15,4-1 1-15,-4-3-2 16,-5 3 1-16,0 5 0 16,-5 0 1-16,1 5 0 15,-1-5 0-15,-5 8-1 16,1-3 0-16,-1-1-28 0,-14-4 1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0.7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FC3CC9-61E6-4433-A894-24D43423151C}" emma:medium="tactile" emma:mode="ink">
          <msink:context xmlns:msink="http://schemas.microsoft.com/ink/2010/main" type="inkDrawing" rotatedBoundingBox="16862,13103 22264,13022 22266,13143 16864,13224" shapeName="Other"/>
        </emma:interpretation>
      </emma:emma>
    </inkml:annotationXML>
    <inkml:trace contextRef="#ctx0" brushRef="#br0">0 146 10 0,'4'-8'5'0,"40"8"1"0,-30 0-5 0,10 0 0 15,5-5 1-15,9 1-2 16,6-4 0-16,8-1 0 16,16-4 1-16,4 5-1 15,9-5 0-15,15 4 0 16,20 1 0-16,-6-1 0 15,10-8 1-15,19 9-2 16,5-1 1-16,1 5 0 16,3-5 1-16,16 5-1 0,-11 4 1 0,11 0-2 15,-6 0 1-15,10 0-1 16,5 0 1-16,0 4 0 16,-5-4 0-16,5 0 0 31,5 0 1-31,-1 5-2 15,-4-5 1-15,-9 0 1 16,4-5 0-16,-10 5 1 16,5 0 1-16,-9 5-4 15,-5-5 1-15,-15 0 0 0,-4 4 1 16,-15 0-1-16,-14 0 0 0,-5 1 1 16,-9-1 0-16,-15 0 0 15,-15 0 1-15,-4 1 1 16,-14 3 0-16,-11-3-25 15,-4-1 1-15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2.15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3785EC-8C57-438E-AF7E-D79A8C705BEC}" emma:medium="tactile" emma:mode="ink">
          <msink:context xmlns:msink="http://schemas.microsoft.com/ink/2010/main" type="inkDrawing" rotatedBoundingBox="17107,12915 17534,13086 17395,13433 16968,13262" shapeName="Other"/>
        </emma:interpretation>
      </emma:emma>
    </inkml:annotationXML>
    <inkml:trace contextRef="#ctx0" brushRef="#br0">360 0 10 0,'-5'22'5'0,"-14"-5"3"16,14-9-5-16,-4 1-3 15,-6 4 0-15,-4 4 3 16,-5 0 1-16,-5 4-4 15,1-4 0 1,-6-4 1-16,-4 4 1 16,4-4-1-16,5 0 0 0,5 0-1 15,5-1 0-15,5-3 0 16,4 0 0-16,5-5 0 16,5-4 1-16,10 4-1 15,4 5 0-15,5-1 0 16,1-4 1-16,4 5-2 15,0-1 1-15,0-3-1 0,4 3 1 16,-8 1 0-16,-1 4 0 16,0-1 0-16,0 1 0 15,0 0-1-15,5 0 1 0,0-5 1 16,0 1 0-16,0-1 2 31,0-3 0-31,-4-1 1 16,-6-4 0-16,-4 0-30 15,-5 4 1-15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1.30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A8D139-393A-4B7F-B850-80A590A4DA3C}" emma:medium="tactile" emma:mode="ink">
          <msink:context xmlns:msink="http://schemas.microsoft.com/ink/2010/main" type="inkDrawing" rotatedBoundingBox="22094,12933 22462,13039 22365,13380 21996,13275" shapeName="Other"/>
        </emma:interpretation>
      </emma:emma>
    </inkml:annotationXML>
    <inkml:trace contextRef="#ctx0" brushRef="#br0">39 0 11 0,'0'13'5'0,"19"8"2"15,-19-21-5-15,9 0-2 16,6 4 1-16,4 1-1 31,5-1 1-31,0 9 1 0,10-1 0 16,-1 1-2-16,6-4 0 15,-10-1 0-15,-5 1 0 16,-5-1 0-16,0 5 1 16,-5-4-1-16,-4 4 1 0,0-5 0 15,-6 5 0-15,-4 0-1 16,-9 0 1-16,-6-1 0 16,-4 1 0-16,-10 0 0 15,-9 4 1-15,-5-4 0 16,-5 8 1-16,0-8-2 0,0 0 1 15,0 4-26-15,9 8 0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3.1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FB634F-58C1-47AB-8646-901B351D061C}" emma:medium="tactile" emma:mode="ink">
          <msink:context xmlns:msink="http://schemas.microsoft.com/ink/2010/main" type="inkDrawing" rotatedBoundingBox="19702,13343 20543,13903 20079,14601 19238,14041" shapeName="Other">
            <msink:destinationLink direction="with" ref="{0D2D3D4B-F8E1-4E82-A24C-6145E4EBF256}"/>
          </msink:context>
        </emma:interpretation>
      </emma:emma>
    </inkml:annotationXML>
    <inkml:trace contextRef="#ctx0" brushRef="#br0">-1 149 6 0,'-9'-30'3'0,"33"0"0"16,-15 17-2-16,10-4 4 16,5 4 0-16,5 1-3 15,14 3 1-15,10-4-3 0,5 5 0 16,9 3 2-16,20 10 0 16,-15 3-4-16,0 9 0 15,5 13 3-15,-1 4 1 0,1 5-2 16,-10 8 0-16,-9 0 0 15,-15 4 1-15,-14-8 2 16,-19 8 1-16,-15 0-2 16,-14 5 0-16,-10-5-1 15,-10 0 0-15,1 0 0 16,-10-8 0-16,-5-5 1 0,-9-12 0 16,-1-9 0-16,1-4 1 31,-5-9-1-31,4-8 1 15,-9-9-2-15,10 5 1 0,4-5-17 16,5 0 1-16,15 0-3 16,-5 0 0-16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2.7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2D3D4B-F8E1-4E82-A24C-6145E4EBF256}" emma:medium="tactile" emma:mode="ink">
          <msink:context xmlns:msink="http://schemas.microsoft.com/ink/2010/main" type="inkDrawing" rotatedBoundingBox="19784,14278 19918,13582 19934,13585 19800,14281" semanticType="callout" shapeName="Other">
            <msink:sourceLink direction="with" ref="{2DFB634F-58C1-47AB-8646-901B351D061C}"/>
          </msink:context>
        </emma:interpretation>
      </emma:emma>
    </inkml:annotationXML>
    <inkml:trace contextRef="#ctx0" brushRef="#br0">135 0 11 0,'-5'4'5'0,"10"22"3"0,-5-18-6 0,0 9 0 15,-5 9 1-15,0 4-3 16,-4 4 0-16,-1 4 2 16,0 14 0-16,1-6-2 31,-6-3 1-31,6 8-1 15,-1 1 0-15,1-5 1 0,-1 0 0 16,5-5 0-16,0-3 1 16,1-9 2-16,-1-5 0 15,5-8 0-15,0-4 0 0,-5-4-32 16,-5-9 0-16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5.1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1A7E95-FC81-42B6-BD6D-53EA06081EDD}" emma:medium="tactile" emma:mode="ink">
          <msink:context xmlns:msink="http://schemas.microsoft.com/ink/2010/main" type="inkDrawing" rotatedBoundingBox="15645,12463 15830,6971 16238,6985 16053,12477" semanticType="callout" shapeName="Other">
            <msink:sourceLink direction="with" ref="{1F3F79AF-3FC7-487D-8732-DA4201886F44}"/>
            <msink:sourceLink direction="with" ref="{00907B1E-7AAD-45B8-B3D2-A00953794542}"/>
          </msink:context>
        </emma:interpretation>
      </emma:emma>
    </inkml:annotationXML>
    <inkml:trace contextRef="#ctx0" brushRef="#br0">171 0 5 0,'-4'42'2'0,"8"35"1"0,-4-55-2 0,0 3-1 15,0 14 0-15,0 12 1 16,-4 4 1-16,4 22-1 15,0 13 1-15,0 4-3 0,0 8 1 16,0-8 0-16,-5 13 0 16,5-13 0-1,0 13 1-15,0 4 0 0,-5 17 1 16,0-17-2-16,0 8 1 0,1-4 0 16,-1 5 1-1,0 51-2 16,0-22 1-31,0-12-1 16,1-14 1-16,4-3-2 16,0 8 1-16,0-13 0 15,-5 5 1-15,0-9 3 16,0-4 0-16,0-1-4 0,5-12 1 16,5 9-1-16,-5-1 0 15,0 1 1-15,-5-1 0 16,1-8-1-16,-1 0 0 15,-5 0 0-15,5-13 0 0,1 9-1 16,-1-1 1-16,0-3 0 16,0-10 0-16,0 5 1 15,1-4 0-15,-1-4-1 16,0-1 1-16,0 5-1 16,0-4 1-1,-4-26-2-15,4 4 1 16,0 5 1-16,0-9 0 15,1-9-1-15,4 0 0 16,0-8 0-16,0-4 0 0,0-1 1 16,0-7 1-16,0-6-1 15,0 5 1-15,0-8-1 16,0-5 1-16,0 1-26 16,0-14 1-16</inkml:trace>
    <inkml:trace contextRef="#ctx0" brushRef="#br0" timeOffset="683.83">-208 4964 7 0,'5'-4'3'0,"4"17"5"0,-4-9-5 15,0 1-1-15,0 3 1 16,0 1 0-16,-1-1 1 0,1 5-3 31,-5 0 0-31,0 0-2 16,5-1 1-16,-5-7 0 15,0 3 1-15,5 9 0 16,0 0 1-16,-1 9-2 16,1 0 0-16,0 3 0 15,0-3 0-15,0 0 0 16,-1 8 1-16,-4-4 0 16,0 8 0-16,5-12-1 0,-5-5 1 15,0-4-2-15,0 0 1 16,5 0-1-16,0-8 1 15,4 4 1-15,-4-9 0 16,0 4-1-16,0 1 0 0,0-5-1 16,4 1 1-16,1-5 1 15,-1-9 1-15,6-4-2 16,-1-8 1-16,6-5 1 16,-1-8 0-16,5 8-2 0,0-16 1 31,0-1 1-31,0 9 0 15,0-4 0-15,0 16 1 16,-5 1-31-16,-5-5 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4:15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-8 127 113,'0'0'131,"0"0"-21,0 0-20,4-24-19,-4 24-9,0 0-8,0 0-12,0 0-8,0 0-6,0 0-3,19 0-1,-19 0-1,0 0-5,0 0-2,28-8-1,-28 8-2,26-7-1,-26 7-3,31-6-2,-16 6-1,9 0-2,-3 0-2,4 0 0,2 0-1,4 0 0,-3 0 0,2 0 0,-2 0 1,-1-4 0,-2 2 0,-5 2 0,0-2 0,-1 2 0,0-4 0,0 4-1,3 0 0,3 0 0,-4 0-1,5 0 1,1 0-1,3 0 1,-7-1-1,7 1 0,-5 0 1,-3 0-1,3 0 0,0 0 0,1 0 1,3 0-1,1 0 1,-2 0-1,4 0 1,-4 0-1,2 0 0,-2 0 1,3-3-1,-3 0 0,-2 1 0,0 2 0,0 0 0,0 0 0,-1 0 0,0 0 1,-2 0-1,7 0 0,-4 0 0,1 0 1,5 0-1,3 0 1,2 0-1,-5 0 0,4 0 0,-1 0 1,-2 0-1,0 0 0,-5 0 1,-1 0-1,4 0 0,1 0 0,1 0 1,-1 0-1,4 0 0,6 0 0,-3-1 0,4-3 0,-1 4 0,-1-2 0,4 2-1,-7 0 2,3 0-2,-4 0 2,4 0-2,2 2 2,0-2-1,1 0 0,1 0 0,-4 0 0,3 0 0,-4-2 0,-2-3 0,-4 4 0,0-4 0,-1-1 0,2 5 0,1 1 0,1 0 0,2 0 0,3 0 0,1-1 0,-2-3 0,3 4-1,-4-1 1,0 1 0,-3-3 0,-2 0 0,2 1 0,-4 2 0,1 0 0,3-4 1,-1 4-1,1-1 0,-2 1 0,4 0 0,-1 0 0,0 0 0,-4 0 0,2 0 0,0 0 0,2-3 0,0 3 0,2 0 0,2-4 0,1 3 0,2 0 0,1-3 0,-4 3 0,2 1-1,-3 0 1,-2-6 0,-1 6-1,-4 0 1,2 0 0,-1 0 0,2 0-1,-1 0 1,1 0 0,-3 0 0,2 0 0,-2 0 0,0 0-1,-1 0 1,-1 0 1,1 6-2,1-6 1,1 1 0,5 3 0,-1-3 0,2 0 0,3 6 1,2-7-1,-1 5 0,2-5 0,2 0 1,-4 2-1,5 1 0,-5-3 1,1 3-1,-1-3 0,1 0 0,-1 1 0,1 4 0,1-5 0,-2 7 0,-1-7 0,2 5 0,3-4 0,-3 4 0,4-5 0,3 2 0,-7-2 1,6 4-2,-4-3 1,3-1 0,-3 2 1,1 1-1,-2 1 0,4 2 0,-1 0 0,0-5 1,1 4-1,3 0 1,2-3-1,0 4 0,-2-4 0,2 4 1,-2-5-1,0 4-1,-1-2 1,0 1 1,-3 1-1,2-4 0,-5 0 0,-1 5 0,-1-6 0,1 3 1,-5-3-1,0 0 1,-4 0-1,0 3 0,-5-3 0,1 0 1,0 0-1,-2 5 0,0-2 1,2-2-1,0 4 0,0-2 0,2 1-1,2-4 1,-1 0 0,1 4 0,-3-3 0,-3-1-1,-3 0 1,3 1 0,-6 5 0,1-2 0,-2-2 0,6-1 0,-2 3 0,5-1 0,-2-3 0,2 0 0,-2 0 0,-2 0 0,-1 0 0,-4 0 0,1-3 0,-4-1 0,-1 3 0,1 1 1,-1 0-1,-3-2 1,0-2-1,-1 4 0,-16 0 0,28-6 0,-28 6 0,23-1-1,-23 1 1,20-5 0,-20 5 0,20 0 0,-20 0 0,0 0 0,20 0 1,-20 0-1,0 0-7,0 0-104,-9-7-47,9 7-12,-24-6-16,24 6-12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12.497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6D33DE-15A5-4588-8649-012BF780EEB7}" emma:medium="tactile" emma:mode="ink">
          <msink:context xmlns:msink="http://schemas.microsoft.com/ink/2010/main" type="writingRegion" rotatedBoundingBox="17502,6421 15326,9785 14527,9268 16702,5904"/>
        </emma:interpretation>
      </emma:emma>
    </inkml:annotationXML>
    <inkml:traceGroup>
      <inkml:annotationXML>
        <emma:emma xmlns:emma="http://www.w3.org/2003/04/emma" version="1.0">
          <emma:interpretation id="{152F3B05-A578-4295-90E2-17F4DD39B82E}" emma:medium="tactile" emma:mode="ink">
            <msink:context xmlns:msink="http://schemas.microsoft.com/ink/2010/main" type="paragraph" rotatedBoundingBox="17502,6421 15326,9785 14527,9268 16702,5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883B55-C34F-48FC-9548-949C674B12FC}" emma:medium="tactile" emma:mode="ink">
              <msink:context xmlns:msink="http://schemas.microsoft.com/ink/2010/main" type="line" rotatedBoundingBox="17502,6421 15326,9785 14527,9268 16702,5904"/>
            </emma:interpretation>
          </emma:emma>
        </inkml:annotationXML>
        <inkml:traceGroup>
          <inkml:annotationXML>
            <emma:emma xmlns:emma="http://www.w3.org/2003/04/emma" version="1.0">
              <emma:interpretation id="{00907B1E-7AAD-45B8-B3D2-A00953794542}" emma:medium="tactile" emma:mode="ink">
                <msink:context xmlns:msink="http://schemas.microsoft.com/ink/2010/main" type="inkWord" rotatedBoundingBox="14527,9268 16702,5904 17502,6421 15326,9785">
                  <msink:destinationLink direction="with" ref="{2E1A7E95-FC81-42B6-BD6D-53EA06081EDD}"/>
                </msink:context>
              </emma:interpretation>
            </emma:emma>
          </inkml:annotationXML>
          <inkml:trace contextRef="#ctx0" brushRef="#br0">101 158 9 0,'4'4'4'0,"-4"-30"6"0,0 26-5 15,-4 0-3-15,-1-4 1 16,-5 8-3-16,-4 1 1 16,-1 7-1-16,1 1 0 15,0 9 0-15,4 3 0 16,0 5-1-16,6 0 1 0,-1 0-1 31,5-13 1-31,5 0 1 16,4 4 0-16,1-8 0 15,4-4 0-15,5-1 0 16,1-4 1-16,4-12 1 16,-5-9 0-16,0-9-4 0,0-8 1 15,0-4 0-15,5 3 1 16,0-3-1-16,-4-5 0 15,-11 5 0-15,-4 4 1 16,-10 4 0-16,-4 9 1 0,-1 3-3 16,-4 10 1-16,-1 4-1 15,-4 8 0-15,0 4 1 16,0 10 0-16,-1 3-2 16,1 0 1-16,5 5 0 15,-1 4 1-15,6 8-1 16,4 1 1-1,0-5 0-15,10 0 1 16,5-4 0-16,-1-9 0 16,1-8 2-16,-1-5 0 15,6 1-2-15,-1-13 1 0,1-9-1 16,-1-8 1-16,0-9-2 16,-4 4 0-16,0 5 0 15,-6-9 1-15,1-4-2 16,-5 4 1-16,0 4 0 15,-5 9 0-15,1 4-1 16,-11 13 1-16,-4 9-1 0,0-1 1 16,0 1 1-16,-1-1 0 15,11 5 2-15,4 0 0 16,5 0-12-16,5-5 1 0,4 1-14 16,1 0 0-16</inkml:trace>
          <inkml:trace contextRef="#ctx0" brushRef="#br0" timeOffset="800.51">288 188 13 0,'-10'12'6'0,"1"1"4"16,9-9-7-16,0 5-3 15,0-1 1-15,9 5-1 16,-4 0 1-16,5 4-1 16,-1 5 1-16,11-5-1 0,-1 0 0 15,0 4 1-15,0 0 1 16,0 5-1-16,1-9 1 16,-6 4 2-16,0-4 1 15,-4-4 0-15,4 0 1 16,-14-13-20-1,-9-4 1-15,4-5-4 16,-5-4 1-16</inkml:trace>
          <inkml:trace contextRef="#ctx0" brushRef="#br0" timeOffset="403.22">53 158 17 0,'0'0'8'0,"-10"-5"3"0,5 5-9 15,-4 5 0-15,-11-1 0 16,-4 4-1-16,0 1 1 15,-4 4-2 1,-1 0 1-16,5-5 0 16,-5 1 1-16,0-1-1 15,0-4 0-15,-4 1-2 16,9-1 1-16,4 0 1 0,11 1 0 16,4 3 1-16,15-4 1 15,4 1-31-15,15-1 0 16</inkml:trace>
          <inkml:trace contextRef="#ctx0" brushRef="#br0" timeOffset="-798.53">129 380 10 0,'-4'0'5'0,"4"4"1"0,0 0-4 16,-5 0 0-16,0 1 0 15,-5 3-2-15,1 9 0 0,-6 9 3 16,-4 4 1-16,0 4-4 15,0 0 1-15,-5 5-2 16,0 3 1-16,0 5 1 16,0 9 0-16,0-18-1 0,4-4 0 15,1-4 0-15,5 0 0 16,4-4 1-16,1-5 1 16,4-4-2-16,0-4 0 15,0-5 1-15,0-3 0 16,1-5-2-16,4-9 1 15,0 1 0-15,0 8 0 16,9-18 0-16,1-7 1 0,4-1-1 16,5-4 0-16,1-4 0 15,-1 0 1-15,0-9-1 16,0-4 1-16,1 5 0 31,-1-5 0-31,0 8-1 16,-5 5 0-16,1 4-2 15,-6 5 1-15,1 3 2 16,-5 5 0-16,0 0-1 0,-1 4 0 0,1 5-1 16,-5-1 1-16,0 9-1 15,0 0 1-15,5 5-1 16,0-1 1-16,0-4 1 16,-1 8 0-16,1 9-1 0,5 1 1 15,-1 7-2-15,1 9 1 16,0 0 0-16,-1 5 0 15,1-5 0-15,-1 9 0 32,1-1 0-32,0 10 0 15,-1-18 0-15,1 0 1 16,-1 0 0-16,1 0 1 0,0-4-2 16,-1 0 1-16,-4-4 1 15,-5-9 1-15,0 0-1 16,0-4 0-16,0-5 3 0,-5-4 0 15,0-4-2-15,1-8 0 16,-6-1-39-16,-4 1 1 16</inkml:trace>
          <inkml:trace contextRef="#ctx0" brushRef="#br1" timeOffset="-5781.76">-951 1204 9 0,'5'-39'4'0,"4"43"0"0,-4-12-4 16,5-9 1-16,-1-9 0 15,10-12-1-15,1-1 1 16,-1 5-1-16,5-4 1 0,0-5-1 15,0 0 0-15,0 9 0 16,0-4 1-16,-5-1 0 16,0 5 0-16,-4 9-1 15,-1-10 1-15,1 18-2 16,-6-4 1 0,1 0-1-16,-5 4 1 15,-1 0-1-15,1 8 1 16,-5 9-1-16,0 0 1 15,5 4 0-15,-5 5 1 16,0 4-1-16,0 4 0 0,0 4-1 16,5 5 0-16,-5-1 0 15,0 9 0-15,5 5 0 16,-1-14 1-16,6 10-1 16,0 3 0-16,-1 5 1 15,1 4 1-15,4-5 0 0,5-8 1 16,1-8-1-16,-6 4 1 15,0 0 0-15,1-9 1 16,-1 1 3-16,-4-5 0 0,0-5 0 16,-1-3 1-16,-4 0-32 15,-5 3 0-15</inkml:trace>
          <inkml:trace contextRef="#ctx0" brushRef="#br0" timeOffset="1484.14">360-99 9 0,'-10'-12'4'0,"-9"12"2"0,19 0-4 0,0 0 0 15,-5 8 0-15,1-4-2 16,-1 5 1-16,-5 4-1 16,0-5 1-16,1 5-2 0,9 4 1 15,5-4 0-15,-1 0 1 16,6 4 1-16,5 0 0 15,-1-8-1-15,0-1 0 16,6-4 1-16,4-4 0 16,-5-4-1-16,0-4 0 0,0-1 0 15,5-8 0-15,-9-4 0 16,-6-9 0-16,-9 0-1 16,-5 4 0-16,1-4 0 15,-11 9 1-15,-14 12-2 16,5 1 0-16,-9 12 1 15,-1 5 1-15,5 12-3 16,5-4 1-16,5 9 0 16,0-1 0-1,9 1 0-15,5 0 0 0,5-1 1 16,10 1 1-16,4-9 0 16,10-4 1-16,5-9 0 15,0-4 1-15,0-9-1 16,0-8 0-16,-10 0-1 15,0 0 0-15,-9-8-2 0,-1-1 1 32,-33 9 0-32,5 4 1 15,0 13 3-15,5 4 0 0,-1 5-33 16,10-1 1-16</inkml:trace>
          <inkml:trace contextRef="#ctx0" brushRef="#br1" timeOffset="-4437.57">-1672 2369 12 0,'5'-13'6'0,"-5"13"5"0,0 4-7 0,-5 9-3 32,1 4 1-32,-1 9-2 15,5 4 1-15,-5 8-2 16,0 1 1-16,5 8 0 15,0 4 1-15,0 9-1 16,0-1 0-16,-5-3 1 0,1-1 0 16,-1-3-1-16,0-1 1 15,-5-4 0-15,6-9 0 16,-6-12 0-16,5-5 1 16,0 0 0-16,-4-3 0 0,4-1-1 15,0-9 0-15,0 1 1 16,1-5 0-16,4-4-6 15,0-9 1-15,0-3-20 16,9 3 1-16</inkml:trace>
          <inkml:trace contextRef="#ctx0" brushRef="#br1" timeOffset="-3891.06">-1225 2313 11 0,'-5'9'5'0,"-9"8"7"0,14-13-7 16,-5 13-5-16,0-4 1 15,0 0-1-15,1 8 0 16,-1 5 1-16,0 8 0 16,0 5-2-16,0 3 1 0,1 5-1 15,-6 4 1-15,5 9 1 16,0 4 0-16,1-8 0 16,-1 3 0-16,0 1-1 15,0-17 1-15,5-5-1 0,0 1 0 16,0-5 1-16,0-8 1 15,0-1 1-15,0-8 0 16,-5-4 0-16,1-4 0 16,-1-1-1-16,0-4 1 15,0-4-8-15,-4-4 0 0,-1 4-18 16,0 4 0-16</inkml:trace>
          <inkml:trace contextRef="#ctx0" brushRef="#br1" timeOffset="-3453.32">-1787 2903 10 0,'15'8'5'0,"9"-25"2"0,-15 13-5 16,1 4-1-16,9-9 1 31,5-4-3-31,10 5 1 0,4-1-1 16,15-3 1-16,0 7 0 15,-5 1 0-15,5 4 1 16,-1 0 1-16,-8 4 1 16,-1-4 1-16,-10-4-1 0,-4 8 1 15,-5 1 0-15,-4-1 1 16,-11 0-30-16,-9 0 1 15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17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7577 3268 68 0,'-3'0'1'0,"-3"0"-20"16,0 0 0-16,3 0 4 16,-3 0 1-16</inkml:trace>
  <inkml:trace contextRef="#ctx0" brushRef="#br0" timeOffset="2134.27">17248 6794 13 0,'0'-7'6'0,"-3"17"6"0,3-10-6 0,0 0-3 16,-3 3 1-16,0-1-1 15,0 4 0-15,0-6-1 16,0 2 0-16,0 1 0 16,0-3 0-16,0 0-1 0,0 0 0 15,3 0 0-15,-3 0 1 16,0 0-1-16,3 0 1 16,0-3-2-16,0 3 0 0,3-8 0 15,3 3 0-15,0 0 0 16,3 0 0-16,6-3 0 31,6-3 0-31,5-5 0 16,1-2 0-16,6-4 0 15,6 1 0-15,11-10 0 16,7-1 1-16,8 0-1 16,7-5 0-16,-7-5 0 15,9-9 0-15,1 6 0 0,-1 3 0 0,4 0 1 16,-4 2 0-16,-8 8-1 15,-1-7 0-15,-2 4 0 16,-4 1 0-16,-2-1 0 16,-7 6 0-16,-2 3 0 15,-3-1 1-15,-7 4-1 16,-2 1 0-16,-3 1 1 16,-9 5 0-16,-4 3-1 15,-2 3 0-15,-3-1 0 16,-3 0 0-16,0 3 0 15,-3-2 1-15,0 2-1 16,-3 0 1-16,-3 3-1 16,-3 5 1-1,0-11 1-15,3 6 0 16,-3-3-7-16,-3 5 0 16,0-2-28-16,0 5 0 15</inkml:trace>
  <inkml:trace contextRef="#ctx0" brushRef="#br0" timeOffset="2944.79">18394 5919 17 0,'0'5'8'0,"0"-5"7"0,0 0-9 15,0 0-5 1,0 0 0-16,6-3 0 15,0 3 1-15,2-2-1 0,4-1 0 16,0-2-1-16,6-3 1 16,3 3-1-16,3-9 1 15,3 4-1-15,-1 4 1 16,4 1-1-16,0-3 0 16,3 8 0-16,-4-2 0 15,1-1 1-15,-9-2 0 16,-3-1-1-16,-3 4 0 15,0-4 1-15,-3 6 0 16,-3 0-1-16,-4 0 1 16,1-2 2-16,-6 2 0 0,0 0-3 15,0 0 1-15,0 2-1 16,0 1 0-16,0-3 0 16,3 5 0-16,-3-2 0 15,0 5 1-15,0 3-2 16,0-6 1-16,-3 11 0 15,-3 0 0-15,1-1 0 16,-1-1 1-16,-3 2-1 16,0-1 0-16,0 4 0 15,-3-1 0-15,-6 6 0 16,0-3 1-16,0-2 0 16,3-1 0-16,3-4 0 15,1-4 1-15,2 1-2 16,3-3 0-16,0-3 1 0,3 0 1 15,0 1 0-15,3-4 0 16,0 1-42-16,6-3 0 16</inkml:trace>
  <inkml:trace contextRef="#ctx0" brushRef="#br0" timeOffset="3931.81">18123 5159 16 0,'0'-5'8'0,"3"8"3"0,-3-3-8 15,0 2 0 1,0 1 0-16,0 2-2 15,-3 3 1-15,0 0-2 16,-3-5 1-16,3 2 0 16,-3 3 0-16,0 5-1 15,0 3 0-15,3 3 1 0,-3 2 0 16,3-5-2-16,0 5 1 16,0 0 1-16,0 6 0 15,0-1-1-15,0-2 1 16,0-3-1-16,0 0 0 15,3-5 0-15,-3 0 1 16,3-6-1-16,-3 4 1 16,3-4-1-16,0-4 1 15,0-1 0-15,0-3 1 16,0 1-2-16,0-3 0 16,3 0 0-16,3-3 1 0,0-4-1 15,3-4 0-15,3-2 0 16,0-3 1-16,3-8-1 15,6 6 0-15,5-6 1 16,1-3 0-16,9 1 0 16,-12-3 0-16,3 5-1 15,-1 0 1-15,-2 3-2 16,0-3 1-16,-6 6 0 16,-3 2 1-16,-3 2 0 15,0 4 0-15,-4 2 0 16,1 0 1-16,-3 3 0 15,0 2 1-15,-3 3-41 16,3 5 0-16</inkml:trace>
  <inkml:trace contextRef="#ctx0" brushRef="#br0" timeOffset="4497.21">18397 5345 13 0,'-3'5'6'0,"6"-5"7"0,-3 3-8 0,0-1-2 15,0-2 1-15,-3 0-2 16,0 5 0-16,0 3 0 16,0 3 0-16,0 5-2 15,0 0 0-15,0 2 0 16,0-2 1-16,0 0-1 16,3 0 1-16,0 0-1 15,0 0 0-15,3-3 0 16,0-3 1-16,3 1 0 15,3-3 1-15,0-3-2 0,3-2 1 16,2-6 0-16,1-2 0 16,0-6-1-16,0 3 1 15,0-5-1-15,0 0 1 16,-3-6 0-16,0 4 1 16,-3-7-2-16,-3 4 1 15,-4 5-1-15,-4-1 0 16,-1 1-1-16,-6 0 1 15,-3 2 0-15,0 3 1 16,-3 1-1-16,0 1 1 16,0 6-1-16,0 0 1 0,3 3 1 15,0 2 1-15,1 0-33 16,5 9 1-16,6-1 22 16,-3 3 1-16</inkml:trace>
  <inkml:trace contextRef="#ctx0" brushRef="#br0" timeOffset="5235.06">18093 6326 18 0,'3'8'9'0,"0"-18"4"0,0 7-9 15,-3 3-3-15,3 3 0 16,3 2 1-16,0 5 0 15,0 1-2-15,3 5 0 16,3 2 0-16,0 1 0 16,2 5 0-16,-2 0 1 15,-3 7 0-15,0 1 0 16,-9-3 0-16,-3 3 0 16,-6 8 0-1,3-6 0 1,0-2 0-16,0-8 1 0,3-1-1 15,0-7 0-15,0-3 2 16,1-5 1-16,-1-2-2 16,3-6 0-16,0 2-9 15,0-2 0-15,0-5-21 16,0 0 0-16</inkml:trace>
  <inkml:trace contextRef="#ctx0" brushRef="#br0" timeOffset="5972.48">18545 6400 11 0,'-3'-2'5'0,"1"2"8"16,2 2-5-16,0 1-6 16,-3 2 1-16,0 3 0 15,-3 0 0-15,0 3-2 16,0 2 1-16,0 3-1 16,-3 2 1-16,0 1-2 15,0 5 1-15,0-3 0 16,0-5 1-16,0 0-3 15,3 2 0-15,3 3 2 16,0-2 1-16,3-1-2 16,6-2 0-16,0-3 0 0,3 1 0 15,3-6 1-15,3-3 0 16,3-3-1-16,3-2 1 16,-1-2-1-16,4-3 0 15,0-3 3-15,3-3 1 16,0 0-4-16,-1 1 1 15,-5-1-1-15,3 1 0 16,-6-6 0-16,-3 0 1 16,-3 0-1-16,-3-2 1 0,0-1 0 15,-6 0 0-15,0 1-1 16,-3 2 0-16,-6-2 0 16,0 2 0-16,-3 5 0 15,-3-2 1-15,0 0-1 16,-3 2 0-16,0 3-1 15,0 3 1-15,0 0 0 16,0 5 1-16,4 0-1 16,-1 2 0-16,3-2-32 15,0 3 0-15,0-1 27 16,-3 4 1-16</inkml:trace>
  <inkml:trace contextRef="#ctx0" brushRef="#br0" timeOffset="6352.3">18525 6546 18 0,'-3'0'9'0,"6"0"4"15,-3 0-10-15,0 0-1 16,6 0 1-16,-3 0-2 16,3 0 1-16,-1 2-2 15,4 1 0-15,3-3 1 16,0-3 0-16,3 1-1 15,3-1 1-15,6-2 0 16,-6 5 1-16,-1-3-1 0,-8 6 0 16,0-1 0-16,-3-2 0 15,-6 3-31-15,-3 0 1 16</inkml:trace>
  <inkml:trace contextRef="#ctx0" brushRef="#br0" timeOffset="7471.2">17221 6882 16 0,'0'-5'8'0,"6"7"1"15,-3-2-9-15,3 0 2 16,3 0 0-16,0-2 1 16,6-1 1-16,-1 3-9 15,4 0 0-15,3-3-12 16,3 3 1-16</inkml:trace>
  <inkml:trace contextRef="#ctx0" brushRef="#br0" timeOffset="7647.37">17489 6895 17 0,'0'-3'8'0,"6"-7"3"0,0 5-10 16,0 2 1-16,3-2 1 16,2 2-9-16,4 0 1 15,3 3-10-15,0-2 0 16</inkml:trace>
  <inkml:trace contextRef="#ctx0" brushRef="#br0" timeOffset="7772.78">17831 6871 11 0,'12'-10'5'0,"-9"23"4"16,-3-13-7-16,6-5 1 15,0-1 0-15,0 1-19 16,6 5 0-16</inkml:trace>
  <inkml:trace contextRef="#ctx0" brushRef="#br0" timeOffset="7929.06">18111 6869 13 0,'6'2'6'0,"3"-7"1"0,-9 5-6 15,6-3 2-15,0 3 0 16,3-5-1-16,5 2 0 15,4 3-20-15,6-2 1 16</inkml:trace>
  <inkml:trace contextRef="#ctx0" brushRef="#br0" timeOffset="8054.62">18409 6874 13 0,'14'-5'6'0,"7"-6"5"0,-12 6-7 16,0-1-2-16,3 1 1 15,0 0 1-15,3 2 0 0,0 1-27 16,0 2 1-16</inkml:trace>
  <inkml:trace contextRef="#ctx0" brushRef="#br0" timeOffset="8195.24">18754 6850 16 0,'9'3'8'0,"6"-3"3"15,-9 0-8-15,-6 0-21 16,6 0 0 0</inkml:trace>
  <inkml:trace contextRef="#ctx0" brushRef="#br0" timeOffset="8351.44">19075 6858 23 0,'12'-5'11'0,"9"5"2"0,-18-6-12 16,3 1 0-16,-6 5 1 16,0 0 1-16,3-3 1 15,0-2-32-15,0 8 1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5:52.82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144 0 9 0,'-10'34'4'0,"5"22"4"15,5-44-4-15,-5 14-1 16,1 4 0-16,-1 13-3 16,-5-5 1-16,1 13-1 0,-1 13 1 15,0 5 0-15,6 12 1 16,-1 0-2-16,0 4 1 0,0 13-1 16,0-12 1-16,1 8 0 15,-1 0 0-15,5-9-1 16,0 9 0-16,5 8 0 15,-1-8 1-15,1 9-1 16,-5-14 0-16,5 14 1 16,-5-9 1-16,0 4-2 15,0 0 0-15,0 9 0 16,-10 0 1 0,1-13-1-16,-1-1 1 15,5 1-1-15,1 0 1 16,-1 0-1-16,5 4 0 0,0-4 0 15,0 17 1-15,0-17-2 16,0 0 1-16,0 4 0 16,-5-4 1-16,5 0-1 15,0 0 1-15,0-4-2 16,0 8 1-16,0-4 1 0,0-13 0 16,0 9-1-16,0 3 0 15,0-3 0-15,5 0 1 31,-10 51-1-31,5-13 0 16,-5-9-1-16,5 1 1 0,0-22 0 31,5 4 1-31,0-3 0 16,-5-6 0-16,0 1-1 16,0 0 0-16,-5-4 0 15,0 8 1-15,0-17-1 0,1 9 1 16,-1 8-1-16,0-13 0 15,0 1-1-15,0-1 1 16,1-4 0-16,4-12 1 16,0-1-2-16,0 5 1 0,4-1 0 15,1-16 1-15,0 8-1 16,0-5 1-16,0-7-2 16,-1 3 1-16,1 1 0 15,0-5 1-15,-5-8-1 16,0-1 1-16,0-3-1 0,0-1 0 15,5-8-7-15,-5-9 1 16,5-12-15-16,-1-9 0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5:56.245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0 341 8 0,'5'-17'4'0,"4"0"1"0,-4 9-3 16,5-5-1-16,4 0 0 16,5-4-1-1,5 0 0-15,5 0-1 16,0-5 1-16,0 1 0 16,0 8 1-16,0 0-1 15,-1 9 0-15,1 4 0 16,0 0 0-16,-10 9 3 0,0-1 0 15,1 1-1-15,-1-1 0 16,0 1-1-16,0-1 1 16,-4 5-2-16,-1 0 1 0,0 4 0 15,6 0 1 1,-6 0-2-16,5 5 1 0,5-5-1 16,0-5 1-16,0-3 0 15,5 4 1-15,0-9-2 16,0-8 0-16,4 4 0 15,6 0 0-15,-6-9 0 0,6 1 1 16,-1 3-1-16,-4-3 1 16,4-5-1-16,-4 0 1 15,4-4-1-15,-9 4 0 16,0-8-1-16,0 0 1 31,0-1 0-31,-1 5 0 0,1 4-1 16,0 1 1-16,0-1 0 15,4 9 0-15,-4-1 0 16,0 5 0-16,0 0-1 16,0 0 1-16,-5 13 0 15,0-9 1-15,-5 1-1 16,0 7 0-16,0 1 0 0,-4 4 0 16,-1 0 1-16,5 0 0 0,5 1-1 15,-4-1 1-15,-1 4-1 16,5 0 1-16,5-4-1 15,4 0 1-15,-4-12-1 16,0 3 1-16,0-3-1 31,-5-5 1-31,-5-9-1 16,5 5 0-16,0-9 0 0,5 0 1 16,0-8-1-16,-1 8 0 15,6-4-1-15,4 0 1 16,1-5 0-16,-1 10 0 0,1-14 1 15,9 5 0-15,0 4-3 16,-5 0 1-16,0 4 0 16,5 4 1-16,-9 1 0 15,-1 12 0-15,-4 0 0 16,-5 1 0-16,-1 3 0 0,-4 5 1 16,0 0-2-16,-4-5 0 15,4 5 1-15,-5 4 0 16,0 0 0-16,5 4 1 15,-5 1-1-15,5-5 1 0,0 0-1 16,5 0 1-16,0-4-1 16,0-5 1-16,4-3 0 15,1-5 0 1,28-9-1 0,1-8 0-16,-10-4 0 15,-1-1 0-15,-3 1 0 16,-6 0 1-16,-5-5-2 31,1-4 0-31,-1 9 1 16,5 0 1-16,0-1-2 0,1 5 1 0,-1 4 0 15,-5 0 0-15,1 5-1 16,-6 4 1-16,1 4 0 16,-5 0 1-16,4 8-2 15,-4 5 0-15,0-4 2 16,0-1 1-16,0 1-3 15,-5-1 1-15,0 5-1 0,0 4 1 32,0 0 0-32,0 0 1 15,-5-8-1-15,0-1 1 0,0 1-1 16,5-1 0-16,-4 5 0 16,-1-9 0-16,0-4 0 15,0 0 0-15,0-4 0 16,5-4 1-16,0-1-2 15,0 1 1-15,5-1 0 16,5-4 1-16,-1-4-1 16,1-4 1-16,0-5-1 15,9 5 0-15,-9 4 0 16,-1 0 0-16,1 4-1 0,-1 0 1 16,-4 0 0-16,0 5 0 15,-5 3 0-15,0 10 0 16,-5 3-1-16,5-3 1 0,-4 3 0 15,-1 1 0-15,5-5 0 16,-5 4 0-16,0 5-1 16,-4-4 0-16,-1 4 2 31,0-1 0-31,6 1-2 16,-1-9 1-16,0 5 0 0,0-5 1 15,5 5 0-15,0-9 0 16,5 4-2-16,0-8 0 0,0 0 1 15,4-1 1-15,-4-3-2 16,-5 3 1-16,0 5 0 16,-5 0 1-16,1 5 0 15,-1-5 0-15,-5 8-1 16,1-3 0-16,-1-1-28 0,-14-4 1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0.79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0 146 10 0,'4'-8'5'0,"40"8"1"0,-30 0-5 0,10 0 0 15,5-5 1-15,9 1-2 16,6-4 0-16,8-1 0 16,16-4 1-16,4 5-1 15,9-5 0-15,15 4 0 16,20 1 0-16,-6-1 0 15,10-8 1-15,19 9-2 16,5-1 1-16,1 5 0 16,3-5 1-16,16 5-1 0,-11 4 1 0,11 0-2 15,-6 0 1-15,10 0-1 16,5 0 1-16,0 4 0 16,-5-4 0-16,5 0 0 31,5 0 1-31,-1 5-2 15,-4-5 1-15,-9 0 1 16,4-5 0-16,-10 5 1 16,5 0 1-16,-9 5-4 15,-5-5 1-15,-15 0 0 0,-4 4 1 16,-15 0-1-16,-14 0 0 0,-5 1 1 16,-9-1 0-16,-15 0 0 15,-15 0 1-15,-4 1 1 16,-14 3 0-16,-11-3-25 15,-4-1 1-15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2.15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360 0 10 0,'-5'22'5'0,"-14"-5"3"16,14-9-5-16,-4 1-3 15,-6 4 0-15,-4 4 3 16,-5 0 1-16,-5 4-4 15,1-4 0 1,-6-4 1-16,-4 4 1 16,4-4-1-16,5 0 0 0,5 0-1 15,5-1 0-15,5-3 0 16,4 0 0-16,5-5 0 16,5-4 1-16,10 4-1 15,4 5 0-15,5-1 0 16,1-4 1-16,4 5-2 15,0-1 1-15,0-3-1 0,4 3 1 16,-8 1 0-16,-1 4 0 16,0-1 0-16,0 1 0 15,0 0-1-15,5 0 1 0,0-5 1 16,0 1 0-16,0-1 2 31,0-3 0-31,-4-1 1 16,-6-4 0-16,-4 0-30 15,-5 4 1-15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1.30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39 0 11 0,'0'13'5'0,"19"8"2"15,-19-21-5-15,9 0-2 16,6 4 1-16,4 1-1 31,5-1 1-31,0 9 1 0,10-1 0 16,-1 1-2-16,6-4 0 15,-10-1 0-15,-5 1 0 16,-5-1 0-16,0 5 1 16,-5-4-1-16,-4 4 1 0,0-5 0 15,-6 5 0-15,-4 0-1 16,-9 0 1-16,-6-1 0 16,-4 1 0-16,-10 0 0 15,-9 4 1-15,-5-4 0 16,-5 8 1-16,0-8-2 0,0 0 1 15,0 4-26-15,9 8 0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3.19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-1 149 6 0,'-9'-30'3'0,"33"0"0"16,-15 17-2-16,10-4 4 16,5 4 0-16,5 1-3 15,14 3 1-15,10-4-3 0,5 5 0 16,9 3 2-16,20 10 0 16,-15 3-4-16,0 9 0 15,5 13 3-15,-1 4 1 0,1 5-2 16,-10 8 0-16,-9 0 0 15,-15 4 1-15,-14-8 2 16,-19 8 1-16,-15 0-2 16,-14 5 0-16,-10-5-1 15,-10 0 0-15,1 0 0 16,-10-8 0-16,-5-5 1 0,-9-12 0 16,-1-9 0-16,1-4 1 31,-5-9-1-31,4-8 1 15,-9-9-2-15,10 5 1 0,4-5-17 16,5 0 1-16,15 0-3 16,-5 0 0-16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2.72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135 0 11 0,'-5'4'5'0,"10"22"3"0,-5-18-6 0,0 9 0 15,-5 9 1-15,0 4-3 16,-4 4 0-16,-1 4 2 16,0 14 0-16,1-6-2 31,-6-3 1-31,6 8-1 15,-1 1 0-15,1-5 1 0,-1 0 0 16,5-5 0-16,0-3 1 16,1-9 2-16,-1-5 0 15,5-8 0-15,0-4 0 0,-5-4-32 16,-5-9 0-16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05.1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171 0 5 0,'-4'42'2'0,"8"35"1"0,-4-55-2 0,0 3-1 15,0 14 0-15,0 12 1 16,-4 4 1-16,4 22-1 15,0 13 1-15,0 4-3 0,0 8 1 16,0-8 0-16,-5 13 0 16,5-13 0-1,0 13 1-15,0 4 0 0,-5 17 1 16,0-17-2-16,0 8 1 0,1-4 0 16,-1 5 1-1,0 51-2 16,0-22 1-31,0-12-1 16,1-14 1-16,4-3-2 16,0 8 1-16,0-13 0 15,-5 5 1-15,0-9 3 16,0-4 0-16,0-1-4 0,5-12 1 16,5 9-1-16,-5-1 0 15,0 1 1-15,-5-1 0 16,1-8-1-16,-1 0 0 15,-5 0 0-15,5-13 0 0,1 9-1 16,-1-1 1-16,0-3 0 16,0-10 0-16,0 5 1 15,1-4 0-15,-1-4-1 16,0-1 1-16,0 5-1 16,0-4 1-1,-4-26-2-15,4 4 1 16,0 5 1-16,0-9 0 15,1-9-1-15,4 0 0 16,0-8 0-16,0-4 0 0,0-1 1 16,0-7 1-16,0-6-1 15,0 5 1-15,0-8-1 16,0-5 1-16,0 1-26 16,0-14 1-16</inkml:trace>
  <inkml:trace contextRef="#ctx0" brushRef="#br0" timeOffset="683.83">-208 4964 7 0,'5'-4'3'0,"4"17"5"0,-4-9-5 15,0 1-1-15,0 3 1 16,0 1 0-16,-1-1 1 0,1 5-3 31,-5 0 0-31,0 0-2 16,5-1 1-16,-5-7 0 15,0 3 1-15,5 9 0 16,0 0 1-16,-1 9-2 16,1 0 0-16,0 3 0 15,0-3 0-15,0 0 0 16,-1 8 1-16,-4-4 0 16,0 8 0-16,5-12-1 0,-5-5 1 15,0-4-2-15,0 0 1 16,5 0-1-16,0-8 1 15,4 4 1-15,-4-9 0 16,0 4-1-16,0 1 0 0,0-5-1 16,4 1 1-16,1-5 1 15,-1-9 1-15,6-4-2 16,-1-8 1-16,6-5 1 16,-1-8 0-16,5 8-2 0,0-16 1 31,0-1 1-31,0 9 0 15,0-4 0-15,0 16 1 16,-5 1-31-16,-5-5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3T01:36:09.1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25 379 252,'0'0'152,"-21"2"-9,13-15-89,8 13-8,0 0-9,15-16-6,-13-2-7,20 4-7,0-10-4,13-5-2,6-8-11,7 1 5,5-8-8,4-2 6,-2 1-5,2 3 8,-11-3-5,-3 14 3,-10 2 5,-5 10-2,-18 1 3,-10 18-2,14-18 0,-14 18-1,0 0-1,-10 10-1,10-10-1,-34 32 0,13-15-1,1 10 0,3 2-1,-3-1 3,4 5 2,8 8-5,-4-4 6,12 2-7,0-2 7,2 6-6,12-4 5,6-2-6,1-3-1,7-6 2,2-3-3,3-8 2,-1-4-1,4-9 1,0-4 0,0-10-1,3-11 2,-1-7-2,3-9-4,-4-10 7,-1-2-8,-3-2 7,-3 1-6,-3-1 5,-5 6-5,-13 4 6,-3 6 0,-5 9-4,-1 6 4,0 20-2,-7-22 0,7 22-1,-21 0-6,21 0-25,0 0-118,0 0-12,-9 22-8,9-22-19,0 20 2</inkml:trace>
  <inkml:trace contextRef="#ctx0" brushRef="#br0" timeOffset="1">997 493 217,'0'0'133,"0"0"-1,20-24-79,0 19-21,-9-17 1,22 12-2,-18-15 0,19 11-3,-12-14 3,14 14-6,-14-11-1,7 12-4,-14-2-1,7 9-3,-22 6 1,19 0-1,-19 0-3,0 10-1,0-10-3,-12 32 0,3-12-3,-5 7 1,0 2-4,0-1 3,1-3-4,5 2 3,2-5-2,6-1 1,0-21-2,8 23 1,-8-23-1,39 8-1,-10-8-1,7-3-4,6-2-7,-7-12-28,24 11-119,-29-7-6,11 8-13,-13-10-12,-5 1-7</inkml:trace>
  <inkml:trace contextRef="#ctx0" brushRef="#br0" timeOffset="1">1544-70 511,'-18'0'175,"-6"0"-12,24 0-106,-36 6-31,36-6-8,0 0-5,-7 26-4,7-26-15,0 0-154,30 0-5,0-7-20</inkml:trace>
  <inkml:trace contextRef="#ctx0" brushRef="#br1" timeOffset="2">4417-373 278,'2'16'178,"-2"-16"-13,-2-11-86,15 16-11,-19-18-13,14 13-15,-8-16-14,0 16-10,5-23-3,-5 23-4,0-30-1,0 30-2,-7-31 0,7 31-1,-31-25 0,10 20-1,-6 0-1,1 5-1,-4 5 0,2 8-1,-3 4-1,5 4 1,2 3-1,0 9 1,7-1-2,-2 3 2,10 0-3,4 0 3,5 0-1,0-6 1,7-4-2,8-2 2,5-11-1,4-8 0,0-4 1,6-1-1,-6-14 1,8-8-1,-4-2 1,-1-4-1,1-6 1,3 0-1,-1-5 2,-1-3-3,2-2 3,3-3 0,-6-5-5,3-3 4,-1 2-4,-4 5 5,-5-1-5,-3 8 5,-7 4-4,2 10 1,-7 7 2,-2 2-1,-4 19 1,0 0-1,0 0 1,0 0-1,0 0 0,0 0 2,-10 29-1,3-10 1,-1 5 0,1 13-2,-6-4 6,4 8-5,-1 2 4,1-1-4,2 2 4,-1 2-5,3 0 3,-3 0 0,3-6-4,-3 4 2,1-8-2,0 3 3,1-7-2,2-3 1,1-3-1,3-6 1,-4-7-1,4-13 2,-2 26-3,2-26 1,0 0-3,-7 18-3,7-18-12,0 0-45,0 0-108,0 0-7,0 0-13,0-18-13</inkml:trace>
  <inkml:trace contextRef="#ctx0" brushRef="#br1" timeOffset="3">4977-484 440,'0'0'169,"25"-6"-11,-25 6-119,0 0 0,0 0-13,23 10-5,-23-10-7,10 27 0,-10-11-4,3 12 1,-3 0-4,4 2 0,-4 0-4,5 5 3,-4-3-3,7-2 2,-7-3-3,5-2 2,0-7-2,1-1 2,-7-17 0,0 0-1,15 13-1,-15-13 0,0 0 0,17-6 0,-17 6 0,11-19-1,-11 19 0,21-31-1,-3 9 1,1 0 0,3-5 0,6 1-1,5-1 2,1-3-3,1 1 2,4 0-2,-5 11 3,-2-3-3,-4 7 0,-8-2-9,2 16-35,-22 0-124,0 0-9,0-11-8,0 11-21,-13-13 1</inkml:trace>
  <inkml:trace contextRef="#ctx0" brushRef="#br1" timeOffset="4">5153-785 492,'0'0'175,"-13"-30"-42,25 34-82,-12-4-8,0 0-15,26 0-9,1 0-7,0 0-4,10 0-3,2 0 0,11-3-2,2-2-2,0 2 1,2-4-1,-4 2 0,-1-3-3,-4-1-8,-3 9-28,-42 0-131,36-14 0,-36 14-17,17-11-7,-17 11-10</inkml:trace>
  <inkml:trace contextRef="#ctx0" brushRef="#br1" timeOffset="5">5660-878 269,'0'0'172,"0"0"-3,0 0-72,42 0-32,-42 0-17,40-4-17,-40 4-12,43 0-6,-20 4-5,5 5 0,-11-2 1,3 6 2,-20-13-1,26 34 1,-24-21-1,2 13 0,-4-8-3,-9 6-1,-3 0 1,-1-4-10,1 4-3,-4-20-40,13 14-122,3-18-4,-4 19-13,4-19-16,0 0 2</inkml:trace>
  <inkml:trace contextRef="#ctx0" brushRef="#br1" timeOffset="6">6007-120 415,'0'0'180,"0"0"-12,12 28-82,-12-28-42,35-2-12,-14-10-15,9 9-8,3-6-10,4-6-13,14 15-37,-24-4-114,19-4-6,-5-5-13,0 9-11</inkml:trace>
  <inkml:trace contextRef="#ctx0" brushRef="#br1" timeOffset="7">5992-334 555,'0'0'171,"0"0"-3,24-2-144,-24 2-3,44-15-6,-20 8-6,10-1-2,-3 1-4,2-1-2,-3 6-7,-4-11-18,15 17-114,-41-4-31,22 4-12,-22-4-12,0 17-8</inkml:trace>
  <inkml:trace contextRef="#ctx0" brushRef="#br2" timeOffset="8">3536 98 95,'0'0'136,"0"0"9,-9-23-62,9 23-7,0 0-12,0 0-5,-8-17-8,8 17-5,0 0-4,0 0-10,-20-4-7,20 4-5,0 0-3,0 0-3,-24-4-2,24 4-1,0 0-2,0 0 0,0 0 0,0 0-1,-16-4 0,16 4-2,0 0-2,0 0-1,-9 12 0,9-12 0,0 0-1,0 21-1,0-21 1,0 15 0,0-15-1,12 24 1,-12-24-1,25 23 1,-25-23-1,32 26 1,-15-11-2,3-3 0,0 1 1,-1 1-1,2-1 0,-2 6-3,-2-6 7,0 7-6,-2-7 6,0 6-6,-1-5 7,-14-14-7,32 34 6,-32-34-3,26 23 0,-26-23 0,24 23-1,-24-23 0,25 27 0,-25-27 1,25 25-1,-25-25 1,21 26-2,-21-26 2,21 26-2,-21-26 2,21 23-1,-21-23 0,20 22 0,-20-22-1,26 23 1,-26-23 1,24 24-2,-24-24 2,27 23-1,-27-23 0,25 26-1,-25-26 2,22 21-1,-22-21 1,21 26-1,-21-26 0,20 25 0,-20-25 0,24 21 2,-24-21-2,23 27-2,-23-27 2,19 31 0,-11-17 0,0 4 0,-2-1 0,2 0 0,-2-1 0,-6-16-1,15 27 2,-15-27-1,18 26 0,-18-26 0,20 22 0,-20-22-1,21 24 1,-21-24 1,20 27-1,-20-27 0,19 20 0,-19-20 0,20 20 0,-20-20 0,17 12 2,-17-12-2,20 9-2,-20-9 2,0 0 0,17 7 0,-17-7 0,0 0 0,0 0 0,0 0 0,0 0 2,0 0-4,0 0 4,0 0-2,0 0 0,0 0 0,-11-2 0,11 2 0,-21-3 0,21 3 0,-27-2 0,27 2 0,-26-9 0,26 9 0,-28-4 0,28 4 0,-29-4 0,29 4 0,-32-4 0,32 4 0,-28-6 0,28 6 0,-27-3 0,27 3 0,-27-8 0,27 8 0,-26-6 0,26 6 0,-27-5 0,27 5 0,-24-4 0,24 4 0,-23-2 0,23 2 0,-16 0 0,16 0 0,0 0 0,-19-6 0,19 6 0,0 0 0,0 0 0,0 0 0,0 0 0,0 0 0,0 0 0,0 0 0,-2-17 0,2 17 0,0 0 0,21 0 0,-21 0 0,28 0 0,-10 0 0,4 3 0,-2 0 0,7 1 0,-5-1 0,5 1 0,-1-4 0,1 6 0,-5-4 0,3 3 0,-2-1 0,-3-1 0,6 0 0,-7 0 0,-1 5 0,-1-7 0,-17-1 0,28 11 0,-28-11 0,24 6 0,-24-6 0,0 0 0,0 0 0,0 0 0,0 0 0,0 0 0,0 0 0,0 0 0,0 0 0,5-13 0,-5 13 0,0-19 0,0 19 0,0-20 0,0 20 0,0-30 0,0 14 0,0-1 0,0-1 0,0-2 0,0 1 0,0-2 0,0 3 0,0-2 0,0 5 0,0 15 0,-5-28 0,5 28-42,0 0-132,0 0-7,-12-31-10,12 31-19,0-32-6</inkml:trace>
  <inkml:trace contextRef="#ctx0" brushRef="#br1" timeOffset="9">7006-357 426,'19'-31'169,"-16"14"-3,18 13-110,-26-24-11,5 28-15,-4-26-8,4 26-8,-27-13-2,27 13-4,-40-2-2,18 2-2,-4 7-1,-4 9-1,-1-1-2,1 6 2,1 5-2,3 4 1,0-1-2,2 6 2,3-1-2,8 7 2,4-3-2,7-5 2,2-2-3,11-6 3,8-8-2,8-6 2,1-9-2,6-2 2,6-13 0,0-13-1,2-5 2,-1-2-2,-1-1 2,-2-3-3,-3 1 3,-5 9-2,-9 2 2,-2 8-2,-19 17 1,18-20 0,-18 20 0,0 0 0,0 9 0,-6 7 0,0 2 0,-1 6 1,1 2-1,2 3 1,2 2 0,2-3 1,0 3-2,0-1 1,6-3-1,3-4 1,4-7-1,5-3-1,3-6-4,1-7-9,19 5-54,-11-17-104,8-8-4,-6-12-15,5-4-13</inkml:trace>
  <inkml:trace contextRef="#ctx0" brushRef="#br1" timeOffset="10">6858-794 514,'0'0'178,"0"0"-12,0 0-124,0 0-6,17-5-11,-17 5-8,27-3-7,-9 3-3,7 0-2,3 0-2,5 5 0,2-2-1,3-1-1,4 1-1,-1 2 0,1-4 0,3-1 0,-4 4-4,-2-4-8,12 6-39,-30-6-122,16-6 1,-17-9-17,3 7-8,-16-9-11</inkml:trace>
  <inkml:trace contextRef="#ctx0" brushRef="#br1" timeOffset="11">7416-905 423,'0'0'176,"0"0"-14,26 0-102,-26 0-13,39 2-16,-19 0-12,13 9-8,-5-3-5,6 9 0,-9-5-2,-1 7 2,-9 1-1,-4 2 2,-11-1-2,0 0 2,-7-1-3,-6 6-4,-5-6 6,1-2-8,3-2-1,-4-9-25,24 13-134,-6-20-11,0 19-9,0-19-10,15 7-18</inkml:trace>
  <inkml:trace contextRef="#ctx0" brushRef="#br1" timeOffset="12">8264-348 388,'0'-23'171,"0"23"-8,-15-42-105,15 42-11,-15-24-11,15 24-9,-27-18-8,27 18-6,-41-11-2,17 11-3,-7 0-3,0 11 1,-3 4-3,2 10 0,0-2-2,1 6 2,3 3-3,1 5 1,5 1-2,7 1 3,5-2-3,4-2 3,6-3-3,0 1 2,12-11 0,1-2 0,8-9 0,4-10 0,1-1 0,3-12-1,-1-8 2,2-10-2,2-2 2,-1-7-2,-1-6 2,-1-5-2,4 0 2,4-4-3,0 2 3,4-6 0,4 2-5,-2 5 4,-2 3-4,-1 1 4,-5 7-3,-7 8 6,-2 4-5,-11 9 2,-15 19 3,13-21-1,-13 21 1,0 0-1,-17 8-1,3 10 0,-4 4-1,-1 10-3,-4 4 7,1 6-6,0 3 4,1 7-3,4 5 2,-1 1-2,3 3 3,2 1-1,4-1-4,-1-2 3,4-3-2,3-7 2,-2-5-2,4-6 1,1-9-1,0-9 1,0-20-3,0 0-3,19 11-13,-19-36-47,21 6-104,-12-25-7,15 4-12,-9-15-15</inkml:trace>
  <inkml:trace contextRef="#ctx0" brushRef="#br1" timeOffset="13">9005-810 528,'2'16'170,"-2"-16"-13,0 39-138,-17-15 5,10 13-11,-13-5 3,7 10-7,-8 1 5,5 7-6,-8-1 5,7-2-3,-3 3-6,1 6 2,0-8-5,4 0 3,0-4-3,5 0 1,2-9-2,3 2 2,5-8-2,0-7 1,9-4 0,-9-18 0,31 22 0,-8-19-1,5-3 1,5 0-1,4-3 0,-2-5-1,5-5-1,-1-1-8,1 9-24,-40 5-137,38-23-3,-32 3-13,-6 20-12,0-27-10</inkml:trace>
  <inkml:trace contextRef="#ctx0" brushRef="#br1" timeOffset="14">8747-357 378,'0'0'176,"0"0"-8,0 0-89,0 0-32,31 0-4,-31 0-11,36 0-11,-13-4-7,12 4-2,-6-2-2,10 2-1,-4 0-3,6-3 0,0-2-2,1 3-2,-1-1-2,-2-4-2,2 7-13,-21-15-136,10 8-25,-30 7-7,26-10-18,-26 10-6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12.497"/>
    </inkml:context>
    <inkml:brush xml:id="br0">
      <inkml:brushProperty name="width" value="0.13333" units="cm"/>
      <inkml:brushProperty name="height" value="0.13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101 158 9 0,'4'4'4'0,"-4"-30"6"0,0 26-5 15,-4 0-3-15,-1-4 1 16,-5 8-3-16,-4 1 1 16,-1 7-1-16,1 1 0 15,0 9 0-15,4 3 0 16,0 5-1-16,6 0 1 0,-1 0-1 31,5-13 1-31,5 0 1 16,4 4 0-16,1-8 0 15,4-4 0-15,5-1 0 16,1-4 1-16,4-12 1 16,-5-9 0-16,0-9-4 0,0-8 1 15,0-4 0-15,5 3 1 16,0-3-1-16,-4-5 0 15,-11 5 0-15,-4 4 1 16,-10 4 0-16,-4 9 1 0,-1 3-3 16,-4 10 1-16,-1 4-1 15,-4 8 0-15,0 4 1 16,0 10 0-16,-1 3-2 16,1 0 1-16,5 5 0 15,-1 4 1-15,6 8-1 16,4 1 1-1,0-5 0-15,10 0 1 16,5-4 0-16,-1-9 0 16,1-8 2-16,-1-5 0 15,6 1-2-15,-1-13 1 0,1-9-1 16,-1-8 1-16,0-9-2 16,-4 4 0-16,0 5 0 15,-6-9 1-15,1-4-2 16,-5 4 1-16,0 4 0 15,-5 9 0-15,1 4-1 16,-11 13 1-16,-4 9-1 0,0-1 1 16,0 1 1-16,-1-1 0 15,11 5 2-15,4 0 0 16,5 0-12-16,5-5 1 0,4 1-14 16,1 0 0-16</inkml:trace>
  <inkml:trace contextRef="#ctx0" brushRef="#br0" timeOffset="800.51">288 188 13 0,'-10'12'6'0,"1"1"4"16,9-9-7-16,0 5-3 15,0-1 1-15,9 5-1 16,-4 0 1-16,5 4-1 16,-1 5 1-16,11-5-1 0,-1 0 0 15,0 4 1-15,0 0 1 16,0 5-1-16,1-9 1 16,-6 4 2-16,0-4 1 15,-4-4 0-15,4 0 1 16,-14-13-20-1,-9-4 1-15,4-5-4 16,-5-4 1-16</inkml:trace>
  <inkml:trace contextRef="#ctx0" brushRef="#br0" timeOffset="403.22">53 158 17 0,'0'0'8'0,"-10"-5"3"0,5 5-9 15,-4 5 0-15,-11-1 0 16,-4 4-1-16,0 1 1 15,-4 4-2 1,-1 0 1-16,5-5 0 16,-5 1 1-16,0-1-1 15,0-4 0-15,-4 1-2 16,9-1 1-16,4 0 1 0,11 1 0 16,4 3 1-16,15-4 1 15,4 1-31-15,15-1 0 16</inkml:trace>
  <inkml:trace contextRef="#ctx0" brushRef="#br0" timeOffset="-798.53">129 380 10 0,'-4'0'5'0,"4"4"1"0,0 0-4 16,-5 0 0-16,0 1 0 15,-5 3-2-15,1 9 0 0,-6 9 3 16,-4 4 1-16,0 4-4 15,0 0 1-15,-5 5-2 16,0 3 1-16,0 5 1 16,0 9 0-16,0-18-1 0,4-4 0 15,1-4 0-15,5 0 0 16,4-4 1-16,1-5 1 16,4-4-2-16,0-4 0 15,0-5 1-15,0-3 0 16,1-5-2-16,4-9 1 15,0 1 0-15,0 8 0 16,9-18 0-16,1-7 1 0,4-1-1 16,5-4 0-16,1-4 0 15,-1 0 1-15,0-9-1 16,0-4 1-16,1 5 0 31,-1-5 0-31,0 8-1 16,-5 5 0-16,1 4-2 15,-6 5 1-15,1 3 2 16,-5 5 0-16,0 0-1 0,-1 4 0 0,1 5-1 16,-5-1 1-16,0 9-1 15,0 0 1-15,5 5-1 16,0-1 1-16,0-4 1 16,-1 8 0-16,1 9-1 0,5 1 1 15,-1 7-2-15,1 9 1 16,0 0 0-16,-1 5 0 15,1-5 0-15,-1 9 0 32,1-1 0-32,0 10 0 15,-1-18 0-15,1 0 1 16,-1 0 0-16,1 0 1 0,0-4-2 16,-1 0 1-16,-4-4 1 15,-5-9 1-15,0 0-1 16,0-4 0-16,0-5 3 0,-5-4 0 15,0-4-2-15,1-8 0 16,-6-1-39-16,-4 1 1 16</inkml:trace>
  <inkml:trace contextRef="#ctx0" brushRef="#br1" timeOffset="-5781.76">-951 1204 9 0,'5'-39'4'0,"4"43"0"0,-4-12-4 16,5-9 1-16,-1-9 0 15,10-12-1-15,1-1 1 16,-1 5-1-16,5-4 1 0,0-5-1 15,0 0 0-15,0 9 0 16,0-4 1-16,-5-1 0 16,0 5 0-16,-4 9-1 15,-1-10 1-15,1 18-2 16,-6-4 1 0,1 0-1-16,-5 4 1 15,-1 0-1-15,1 8 1 16,-5 9-1-16,0 0 1 15,5 4 0-15,-5 5 1 16,0 4-1-16,0 4 0 0,0 4-1 16,5 5 0-16,-5-1 0 15,0 9 0-15,5 5 0 16,-1-14 1-16,6 10-1 16,0 3 0-16,-1 5 1 15,1 4 1-15,4-5 0 0,5-8 1 16,1-8-1-16,-6 4 1 15,0 0 0-15,1-9 1 16,-1 1 3-16,-4-5 0 0,0-5 0 16,-1-3 1-16,-4 0-32 15,-5 3 0-15</inkml:trace>
  <inkml:trace contextRef="#ctx0" brushRef="#br0" timeOffset="1484.14">360-99 9 0,'-10'-12'4'0,"-9"12"2"0,19 0-4 0,0 0 0 15,-5 8 0-15,1-4-2 16,-1 5 1-16,-5 4-1 16,0-5 1-16,1 5-2 0,9 4 1 15,5-4 0-15,-1 0 1 16,6 4 1-16,5 0 0 15,-1-8-1-15,0-1 0 16,6-4 1-16,4-4 0 16,-5-4-1-16,0-4 0 0,0-1 0 15,5-8 0-15,-9-4 0 16,-6-9 0-16,-9 0-1 16,-5 4 0-16,1-4 0 15,-11 9 1-15,-14 12-2 16,5 1 0-16,-9 12 1 15,-1 5 1-15,5 12-3 16,5-4 1-16,5 9 0 16,0-1 0-1,9 1 0-15,5 0 0 0,5-1 1 16,10 1 1-16,4-9 0 16,10-4 1-16,5-9 0 15,0-4 1-15,0-9-1 16,0-8 0-16,-10 0-1 15,0 0 0-15,-9-8-2 0,-1-1 1 32,-33 9 0-32,5 4 1 15,0 13 3-15,5 4 0 0,-1 5-33 16,10-1 1-16</inkml:trace>
  <inkml:trace contextRef="#ctx0" brushRef="#br1" timeOffset="-4437.57">-1672 2369 12 0,'5'-13'6'0,"-5"13"5"0,0 4-7 0,-5 9-3 32,1 4 1-32,-1 9-2 15,5 4 1-15,-5 8-2 16,0 1 1-16,5 8 0 15,0 4 1-15,0 9-1 16,0-1 0-16,-5-3 1 0,1-1 0 16,-1-3-1-16,0-1 1 15,-5-4 0-15,6-9 0 16,-6-12 0-16,5-5 1 16,0 0 0-16,-4-3 0 0,4-1-1 15,0-9 0-15,0 1 1 16,1-5 0-16,4-4-6 15,0-9 1-15,0-3-20 16,9 3 1-16</inkml:trace>
  <inkml:trace contextRef="#ctx0" brushRef="#br1" timeOffset="-3891.06">-1225 2313 11 0,'-5'9'5'0,"-9"8"7"0,14-13-7 16,-5 13-5-16,0-4 1 15,0 0-1-15,1 8 0 16,-1 5 1-16,0 8 0 16,0 5-2-16,0 3 1 0,1 5-1 15,-6 4 1-15,5 9 1 16,0 4 0-16,1-8 0 16,-1 3 0-16,0 1-1 15,0-17 1-15,5-5-1 0,0 1 0 16,0-5 1-16,0-8 1 15,0-1 1-15,0-8 0 16,-5-4 0-16,1-4 0 16,-1-1-1-16,0-4 1 15,0-4-8-15,-4-4 0 0,-1 4-18 16,0 4 0-16</inkml:trace>
  <inkml:trace contextRef="#ctx0" brushRef="#br1" timeOffset="-3453.32">-1787 2903 10 0,'15'8'5'0,"9"-25"2"0,-15 13-5 16,1 4-1-16,9-9 1 31,5-4-3-31,10 5 1 0,4-1-1 16,15-3 1-16,0 7 0 15,-5 1 0-15,5 4 1 16,-1 0 1-16,-8 4 1 16,-1-4 1-16,-10-4-1 0,-4 8 1 15,-5 1 0-15,-4-1 1 16,-11 0-30-16,-9 0 1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20:06:17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7577 3268 68 0,'-3'0'1'0,"-3"0"-20"16,0 0 0-16,3 0 4 16,-3 0 1-16</inkml:trace>
  <inkml:trace contextRef="#ctx0" brushRef="#br0" timeOffset="2134.27">17248 6794 13 0,'0'-7'6'0,"-3"17"6"0,3-10-6 0,0 0-3 16,-3 3 1-16,0-1-1 15,0 4 0-15,0-6-1 16,0 2 0-16,0 1 0 16,0-3 0-16,0 0-1 0,0 0 0 15,3 0 0-15,-3 0 1 16,0 0-1-16,3 0 1 16,0-3-2-16,0 3 0 0,3-8 0 15,3 3 0-15,0 0 0 16,3 0 0-16,6-3 0 31,6-3 0-31,5-5 0 16,1-2 0-16,6-4 0 15,6 1 0-15,11-10 0 16,7-1 1-16,8 0-1 16,7-5 0-16,-7-5 0 15,9-9 0-15,1 6 0 0,-1 3 0 0,4 0 1 16,-4 2 0-16,-8 8-1 15,-1-7 0-15,-2 4 0 16,-4 1 0-16,-2-1 0 16,-7 6 0-16,-2 3 0 15,-3-1 1-15,-7 4-1 16,-2 1 0-16,-3 1 1 16,-9 5 0-16,-4 3-1 15,-2 3 0-15,-3-1 0 16,-3 0 0-16,0 3 0 15,-3-2 1-15,0 2-1 16,-3 0 1-16,-3 3-1 16,-3 5 1-1,0-11 1-15,3 6 0 16,-3-3-7-16,-3 5 0 16,0-2-28-16,0 5 0 15</inkml:trace>
  <inkml:trace contextRef="#ctx0" brushRef="#br0" timeOffset="2944.79">18394 5919 17 0,'0'5'8'0,"0"-5"7"0,0 0-9 15,0 0-5 1,0 0 0-16,6-3 0 15,0 3 1-15,2-2-1 0,4-1 0 16,0-2-1-16,6-3 1 16,3 3-1-16,3-9 1 15,3 4-1-15,-1 4 1 16,4 1-1-16,0-3 0 16,3 8 0-16,-4-2 0 15,1-1 1-15,-9-2 0 16,-3-1-1-16,-3 4 0 15,0-4 1-15,-3 6 0 16,-3 0-1-16,-4 0 1 16,1-2 2-16,-6 2 0 0,0 0-3 15,0 0 1-15,0 2-1 16,0 1 0-16,0-3 0 16,3 5 0-16,-3-2 0 15,0 5 1-15,0 3-2 16,0-6 1-16,-3 11 0 15,-3 0 0-15,1-1 0 16,-1-1 1-16,-3 2-1 16,0-1 0-16,0 4 0 15,-3-1 0-15,-6 6 0 16,0-3 1-16,0-2 0 16,3-1 0-16,3-4 0 15,1-4 1-15,2 1-2 16,3-3 0-16,0-3 1 0,3 0 1 15,0 1 0-15,3-4 0 16,0 1-42-16,6-3 0 16</inkml:trace>
  <inkml:trace contextRef="#ctx0" brushRef="#br0" timeOffset="3931.81">18123 5159 16 0,'0'-5'8'0,"3"8"3"0,-3-3-8 15,0 2 0 1,0 1 0-16,0 2-2 15,-3 3 1-15,0 0-2 16,-3-5 1-16,3 2 0 16,-3 3 0-16,0 5-1 15,0 3 0-15,3 3 1 0,-3 2 0 16,3-5-2-16,0 5 1 16,0 0 1-16,0 6 0 15,0-1-1-15,0-2 1 16,0-3-1-16,0 0 0 15,3-5 0-15,-3 0 1 16,3-6-1-16,-3 4 1 16,3-4-1-16,0-4 1 15,0-1 0-15,0-3 1 16,0 1-2-16,0-3 0 16,3 0 0-16,3-3 1 0,0-4-1 15,3-4 0-15,3-2 0 16,0-3 1-16,3-8-1 15,6 6 0-15,5-6 1 16,1-3 0-16,9 1 0 16,-12-3 0-16,3 5-1 15,-1 0 1-15,-2 3-2 16,0-3 1-16,-6 6 0 16,-3 2 1-16,-3 2 0 15,0 4 0-15,-4 2 0 16,1 0 1-16,-3 3 0 15,0 2 1-15,-3 3-41 16,3 5 0-16</inkml:trace>
  <inkml:trace contextRef="#ctx0" brushRef="#br0" timeOffset="4497.21">18397 5345 13 0,'-3'5'6'0,"6"-5"7"0,-3 3-8 0,0-1-2 15,0-2 1-15,-3 0-2 16,0 5 0-16,0 3 0 16,0 3 0-16,0 5-2 15,0 0 0-15,0 2 0 16,0-2 1-16,0 0-1 16,3 0 1-16,0 0-1 15,0 0 0-15,3-3 0 16,0-3 1-16,3 1 0 15,3-3 1-15,0-3-2 0,3-2 1 16,2-6 0-16,1-2 0 16,0-6-1-16,0 3 1 15,0-5-1-15,0 0 1 16,-3-6 0-16,0 4 1 16,-3-7-2-16,-3 4 1 15,-4 5-1-15,-4-1 0 16,-1 1-1-16,-6 0 1 15,-3 2 0-15,0 3 1 16,-3 1-1-16,0 1 1 16,0 6-1-16,0 0 1 0,3 3 1 15,0 2 1-15,1 0-33 16,5 9 1-16,6-1 22 16,-3 3 1-16</inkml:trace>
  <inkml:trace contextRef="#ctx0" brushRef="#br0" timeOffset="5235.06">18093 6326 18 0,'3'8'9'0,"0"-18"4"0,0 7-9 15,-3 3-3-15,3 3 0 16,3 2 1-16,0 5 0 15,0 1-2-15,3 5 0 16,3 2 0-16,0 1 0 16,2 5 0-16,-2 0 1 15,-3 7 0-15,0 1 0 16,-9-3 0-16,-3 3 0 16,-6 8 0-1,3-6 0 1,0-2 0-16,0-8 1 0,3-1-1 15,0-7 0-15,0-3 2 16,1-5 1-16,-1-2-2 16,3-6 0-16,0 2-9 15,0-2 0-15,0-5-21 16,0 0 0-16</inkml:trace>
  <inkml:trace contextRef="#ctx0" brushRef="#br0" timeOffset="5972.48">18545 6400 11 0,'-3'-2'5'0,"1"2"8"16,2 2-5-16,0 1-6 16,-3 2 1-16,0 3 0 15,-3 0 0-15,0 3-2 16,0 2 1-16,0 3-1 16,-3 2 1-16,0 1-2 15,0 5 1-15,0-3 0 16,0-5 1-16,0 0-3 15,3 2 0-15,3 3 2 16,0-2 1-16,3-1-2 16,6-2 0-16,0-3 0 0,3 1 0 15,3-6 1-15,3-3 0 16,3-3-1-16,3-2 1 16,-1-2-1-16,4-3 0 15,0-3 3-15,3-3 1 16,0 0-4-16,-1 1 1 15,-5-1-1-15,3 1 0 16,-6-6 0-16,-3 0 1 16,-3 0-1-16,-3-2 1 0,0-1 0 15,-6 0 0-15,0 1-1 16,-3 2 0-16,-6-2 0 16,0 2 0-16,-3 5 0 15,-3-2 1-15,0 0-1 16,-3 2 0-16,0 3-1 15,0 3 1-15,0 0 0 16,0 5 1-16,4 0-1 16,-1 2 0-16,3-2-32 15,0 3 0-15,0-1 27 16,-3 4 1-16</inkml:trace>
  <inkml:trace contextRef="#ctx0" brushRef="#br0" timeOffset="6352.3">18525 6546 18 0,'-3'0'9'0,"6"0"4"15,-3 0-10-15,0 0-1 16,6 0 1-16,-3 0-2 16,3 0 1-16,-1 2-2 15,4 1 0-15,3-3 1 16,0-3 0-16,3 1-1 15,3-1 1-15,6-2 0 16,-6 5 1-16,-1-3-1 0,-8 6 0 16,0-1 0-16,-3-2 0 15,-6 3-31-15,-3 0 1 16</inkml:trace>
  <inkml:trace contextRef="#ctx0" brushRef="#br0" timeOffset="7471.2">17221 6882 16 0,'0'-5'8'0,"6"7"1"15,-3-2-9-15,3 0 2 16,3 0 0-16,0-2 1 16,6-1 1-16,-1 3-9 15,4 0 0-15,3-3-12 16,3 3 1-16</inkml:trace>
  <inkml:trace contextRef="#ctx0" brushRef="#br0" timeOffset="7647.37">17489 6895 17 0,'0'-3'8'0,"6"-7"3"0,0 5-10 16,0 2 1-16,3-2 1 16,2 2-9-16,4 0 1 15,3 3-10-15,0-2 0 16</inkml:trace>
  <inkml:trace contextRef="#ctx0" brushRef="#br0" timeOffset="7772.78">17831 6871 11 0,'12'-10'5'0,"-9"23"4"16,-3-13-7-16,6-5 1 15,0-1 0-15,0 1-19 16,6 5 0-16</inkml:trace>
  <inkml:trace contextRef="#ctx0" brushRef="#br0" timeOffset="7929.06">18111 6869 13 0,'6'2'6'0,"3"-7"1"0,-9 5-6 15,6-3 2-15,0 3 0 16,3-5-1-16,5 2 0 15,4 3-20-15,6-2 1 16</inkml:trace>
  <inkml:trace contextRef="#ctx0" brushRef="#br0" timeOffset="8054.62">18409 6874 13 0,'14'-5'6'0,"7"-6"5"0,-12 6-7 16,0-1-2-16,3 1 1 15,0 0 1-15,3 2 0 0,0 1-27 16,0 2 1-16</inkml:trace>
  <inkml:trace contextRef="#ctx0" brushRef="#br0" timeOffset="8195.24">18754 6850 16 0,'9'3'8'0,"6"-3"3"15,-9 0-8-15,-6 0-21 16,6 0 0 0</inkml:trace>
  <inkml:trace contextRef="#ctx0" brushRef="#br0" timeOffset="8351.44">19075 6858 23 0,'12'-5'11'0,"9"5"2"0,-18-6-12 16,3 1 0-16,-6 5 1 16,0 0 1-16,3-3 1 15,0-2-32-15,0 8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8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13" Type="http://schemas.openxmlformats.org/officeDocument/2006/relationships/customXml" Target="../ink/ink62.xml"/><Relationship Id="rId18" Type="http://schemas.openxmlformats.org/officeDocument/2006/relationships/image" Target="../media/image260.emf"/><Relationship Id="rId26" Type="http://schemas.openxmlformats.org/officeDocument/2006/relationships/image" Target="../media/image300.emf"/><Relationship Id="rId39" Type="http://schemas.openxmlformats.org/officeDocument/2006/relationships/customXml" Target="../ink/ink71.xml"/><Relationship Id="rId3" Type="http://schemas.openxmlformats.org/officeDocument/2006/relationships/image" Target="../media/image120.png"/><Relationship Id="rId21" Type="http://schemas.openxmlformats.org/officeDocument/2006/relationships/customXml" Target="../ink/ink66.xml"/><Relationship Id="rId7" Type="http://schemas.openxmlformats.org/officeDocument/2006/relationships/customXml" Target="../ink/ink59.xml"/><Relationship Id="rId12" Type="http://schemas.openxmlformats.org/officeDocument/2006/relationships/image" Target="../media/image220.emf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38" Type="http://schemas.openxmlformats.org/officeDocument/2006/relationships/image" Target="../media/image410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0.emf"/><Relationship Id="rId20" Type="http://schemas.openxmlformats.org/officeDocument/2006/relationships/image" Target="../media/image270.emf"/><Relationship Id="rId1" Type="http://schemas.openxmlformats.org/officeDocument/2006/relationships/tags" Target="../tags/tag3.xml"/><Relationship Id="rId6" Type="http://schemas.openxmlformats.org/officeDocument/2006/relationships/image" Target="../media/image150.emf"/><Relationship Id="rId11" Type="http://schemas.openxmlformats.org/officeDocument/2006/relationships/customXml" Target="../ink/ink61.xml"/><Relationship Id="rId24" Type="http://schemas.openxmlformats.org/officeDocument/2006/relationships/image" Target="../media/image290.emf"/><Relationship Id="rId37" Type="http://schemas.openxmlformats.org/officeDocument/2006/relationships/customXml" Target="../ink/ink70.xml"/><Relationship Id="rId40" Type="http://schemas.openxmlformats.org/officeDocument/2006/relationships/image" Target="../media/image80.emf"/><Relationship Id="rId5" Type="http://schemas.openxmlformats.org/officeDocument/2006/relationships/customXml" Target="../ink/ink58.xml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36" Type="http://schemas.openxmlformats.org/officeDocument/2006/relationships/image" Target="../media/image35.emf"/><Relationship Id="rId10" Type="http://schemas.openxmlformats.org/officeDocument/2006/relationships/image" Target="../media/image210.emf"/><Relationship Id="rId19" Type="http://schemas.openxmlformats.org/officeDocument/2006/relationships/customXml" Target="../ink/ink65.xml"/><Relationship Id="rId4" Type="http://schemas.openxmlformats.org/officeDocument/2006/relationships/image" Target="../media/image13.png"/><Relationship Id="rId9" Type="http://schemas.openxmlformats.org/officeDocument/2006/relationships/customXml" Target="../ink/ink60.xml"/><Relationship Id="rId14" Type="http://schemas.openxmlformats.org/officeDocument/2006/relationships/image" Target="../media/image230.emf"/><Relationship Id="rId22" Type="http://schemas.openxmlformats.org/officeDocument/2006/relationships/image" Target="../media/image280.emf"/><Relationship Id="rId27" Type="http://schemas.openxmlformats.org/officeDocument/2006/relationships/customXml" Target="../ink/ink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45.emf"/><Relationship Id="rId18" Type="http://schemas.openxmlformats.org/officeDocument/2006/relationships/customXml" Target="../ink/ink80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77.xml"/><Relationship Id="rId17" Type="http://schemas.openxmlformats.org/officeDocument/2006/relationships/image" Target="../media/image47.emf"/><Relationship Id="rId2" Type="http://schemas.openxmlformats.org/officeDocument/2006/relationships/customXml" Target="../ink/ink72.xml"/><Relationship Id="rId16" Type="http://schemas.openxmlformats.org/officeDocument/2006/relationships/customXml" Target="../ink/ink79.xml"/><Relationship Id="rId20" Type="http://schemas.openxmlformats.org/officeDocument/2006/relationships/customXml" Target="../ink/ink8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customXml" Target="../ink/ink76.xml"/><Relationship Id="rId19" Type="http://schemas.openxmlformats.org/officeDocument/2006/relationships/image" Target="../media/image48.emf"/><Relationship Id="rId4" Type="http://schemas.openxmlformats.org/officeDocument/2006/relationships/customXml" Target="../ink/ink73.xml"/><Relationship Id="rId9" Type="http://schemas.openxmlformats.org/officeDocument/2006/relationships/image" Target="../media/image43.emf"/><Relationship Id="rId14" Type="http://schemas.openxmlformats.org/officeDocument/2006/relationships/customXml" Target="../ink/ink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13" Type="http://schemas.openxmlformats.org/officeDocument/2006/relationships/image" Target="../media/image55.emf"/><Relationship Id="rId18" Type="http://schemas.openxmlformats.org/officeDocument/2006/relationships/customXml" Target="../ink/ink90.xml"/><Relationship Id="rId3" Type="http://schemas.openxmlformats.org/officeDocument/2006/relationships/image" Target="../media/image50.emf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customXml" Target="../ink/ink87.xml"/><Relationship Id="rId17" Type="http://schemas.openxmlformats.org/officeDocument/2006/relationships/image" Target="../media/image57.emf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20" Type="http://schemas.openxmlformats.org/officeDocument/2006/relationships/customXml" Target="../ink/ink9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4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customXml" Target="../ink/ink86.xml"/><Relationship Id="rId19" Type="http://schemas.openxmlformats.org/officeDocument/2006/relationships/image" Target="../media/image58.emf"/><Relationship Id="rId4" Type="http://schemas.openxmlformats.org/officeDocument/2006/relationships/customXml" Target="../ink/ink83.xml"/><Relationship Id="rId9" Type="http://schemas.openxmlformats.org/officeDocument/2006/relationships/image" Target="../media/image53.emf"/><Relationship Id="rId14" Type="http://schemas.openxmlformats.org/officeDocument/2006/relationships/customXml" Target="../ink/ink8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3.emf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emf"/><Relationship Id="rId7" Type="http://schemas.openxmlformats.org/officeDocument/2006/relationships/customXml" Target="../ink/ink1.xml"/><Relationship Id="rId12" Type="http://schemas.openxmlformats.org/officeDocument/2006/relationships/customXml" Target="../ink/ink3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2.emf"/><Relationship Id="rId5" Type="http://schemas.openxmlformats.org/officeDocument/2006/relationships/image" Target="../media/image9.png"/><Relationship Id="rId15" Type="http://schemas.openxmlformats.org/officeDocument/2006/relationships/image" Target="../media/image5.emf"/><Relationship Id="rId23" Type="http://schemas.openxmlformats.org/officeDocument/2006/relationships/image" Target="../media/image10.emf"/><Relationship Id="rId19" Type="http://schemas.openxmlformats.org/officeDocument/2006/relationships/image" Target="../media/image7.emf"/><Relationship Id="rId4" Type="http://schemas.openxmlformats.org/officeDocument/2006/relationships/image" Target="../media/image8.png"/><Relationship Id="rId9" Type="http://schemas.openxmlformats.org/officeDocument/2006/relationships/customXml" Target="../ink/ink2.xml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2.xml"/><Relationship Id="rId7" Type="http://schemas.openxmlformats.org/officeDocument/2006/relationships/customXml" Target="../ink/ink9.xml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emf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customXml" Target="../ink/ink11.xml"/><Relationship Id="rId5" Type="http://schemas.openxmlformats.org/officeDocument/2006/relationships/image" Target="../media/image2.png"/><Relationship Id="rId15" Type="http://schemas.openxmlformats.org/officeDocument/2006/relationships/customXml" Target="../ink/ink13.xml"/><Relationship Id="rId10" Type="http://schemas.openxmlformats.org/officeDocument/2006/relationships/image" Target="../media/image12.emf"/><Relationship Id="rId4" Type="http://schemas.openxmlformats.org/officeDocument/2006/relationships/image" Target="../media/image7.png"/><Relationship Id="rId9" Type="http://schemas.openxmlformats.org/officeDocument/2006/relationships/customXml" Target="../ink/ink10.xml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23.emf"/><Relationship Id="rId26" Type="http://schemas.openxmlformats.org/officeDocument/2006/relationships/image" Target="../media/image27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34" Type="http://schemas.openxmlformats.org/officeDocument/2006/relationships/image" Target="../media/image31.emf"/><Relationship Id="rId7" Type="http://schemas.openxmlformats.org/officeDocument/2006/relationships/customXml" Target="../ink/ink16.xml"/><Relationship Id="rId12" Type="http://schemas.openxmlformats.org/officeDocument/2006/relationships/image" Target="../media/image20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2" Type="http://schemas.openxmlformats.org/officeDocument/2006/relationships/image" Target="../media/image12.png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29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11" Type="http://schemas.openxmlformats.org/officeDocument/2006/relationships/customXml" Target="../ink/ink18.xml"/><Relationship Id="rId24" Type="http://schemas.openxmlformats.org/officeDocument/2006/relationships/image" Target="../media/image26.emf"/><Relationship Id="rId32" Type="http://schemas.openxmlformats.org/officeDocument/2006/relationships/image" Target="../media/image30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image" Target="../media/image28.emf"/><Relationship Id="rId10" Type="http://schemas.openxmlformats.org/officeDocument/2006/relationships/image" Target="../media/image19.emf"/><Relationship Id="rId19" Type="http://schemas.openxmlformats.org/officeDocument/2006/relationships/customXml" Target="../ink/ink22.xml"/><Relationship Id="rId31" Type="http://schemas.openxmlformats.org/officeDocument/2006/relationships/customXml" Target="../ink/ink28.xml"/><Relationship Id="rId4" Type="http://schemas.openxmlformats.org/officeDocument/2006/relationships/image" Target="../media/image15.emf"/><Relationship Id="rId9" Type="http://schemas.openxmlformats.org/officeDocument/2006/relationships/customXml" Target="../ink/ink17.xml"/><Relationship Id="rId14" Type="http://schemas.openxmlformats.org/officeDocument/2006/relationships/image" Target="../media/image21.emf"/><Relationship Id="rId22" Type="http://schemas.openxmlformats.org/officeDocument/2006/relationships/image" Target="../media/image25.emf"/><Relationship Id="rId27" Type="http://schemas.openxmlformats.org/officeDocument/2006/relationships/customXml" Target="../ink/ink26.xml"/><Relationship Id="rId30" Type="http://schemas.openxmlformats.org/officeDocument/2006/relationships/image" Target="../media/image29.emf"/><Relationship Id="rId8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9" Type="http://schemas.openxmlformats.org/officeDocument/2006/relationships/image" Target="../media/image190.emf"/><Relationship Id="rId21" Type="http://schemas.openxmlformats.org/officeDocument/2006/relationships/image" Target="../media/image100.emf"/><Relationship Id="rId34" Type="http://schemas.openxmlformats.org/officeDocument/2006/relationships/customXml" Target="../ink/ink46.xml"/><Relationship Id="rId7" Type="http://schemas.openxmlformats.org/officeDocument/2006/relationships/image" Target="../media/image32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140.emf"/><Relationship Id="rId41" Type="http://schemas.openxmlformats.org/officeDocument/2006/relationships/image" Target="../media/image20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11" Type="http://schemas.openxmlformats.org/officeDocument/2006/relationships/image" Target="../media/image510.emf"/><Relationship Id="rId24" Type="http://schemas.openxmlformats.org/officeDocument/2006/relationships/customXml" Target="../ink/ink41.xml"/><Relationship Id="rId32" Type="http://schemas.openxmlformats.org/officeDocument/2006/relationships/customXml" Target="../ink/ink45.xml"/><Relationship Id="rId37" Type="http://schemas.openxmlformats.org/officeDocument/2006/relationships/image" Target="../media/image180.emf"/><Relationship Id="rId40" Type="http://schemas.openxmlformats.org/officeDocument/2006/relationships/customXml" Target="../ink/ink49.xml"/><Relationship Id="rId5" Type="http://schemas.openxmlformats.org/officeDocument/2006/relationships/image" Target="../media/image212.emf"/><Relationship Id="rId15" Type="http://schemas.openxmlformats.org/officeDocument/2006/relationships/image" Target="../media/image70.emf"/><Relationship Id="rId23" Type="http://schemas.openxmlformats.org/officeDocument/2006/relationships/image" Target="../media/image111.emf"/><Relationship Id="rId28" Type="http://schemas.openxmlformats.org/officeDocument/2006/relationships/customXml" Target="../ink/ink43.xml"/><Relationship Id="rId36" Type="http://schemas.openxmlformats.org/officeDocument/2006/relationships/customXml" Target="../ink/ink47.xml"/><Relationship Id="rId10" Type="http://schemas.openxmlformats.org/officeDocument/2006/relationships/customXml" Target="../ink/ink34.xml"/><Relationship Id="rId19" Type="http://schemas.openxmlformats.org/officeDocument/2006/relationships/image" Target="../media/image90.emf"/><Relationship Id="rId31" Type="http://schemas.openxmlformats.org/officeDocument/2006/relationships/image" Target="../media/image152.emf"/><Relationship Id="rId4" Type="http://schemas.openxmlformats.org/officeDocument/2006/relationships/customXml" Target="../ink/ink31.xml"/><Relationship Id="rId9" Type="http://schemas.openxmlformats.org/officeDocument/2006/relationships/image" Target="../media/image4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130.emf"/><Relationship Id="rId30" Type="http://schemas.openxmlformats.org/officeDocument/2006/relationships/customXml" Target="../ink/ink44.xml"/><Relationship Id="rId35" Type="http://schemas.openxmlformats.org/officeDocument/2006/relationships/image" Target="../media/image170.emf"/><Relationship Id="rId8" Type="http://schemas.openxmlformats.org/officeDocument/2006/relationships/customXml" Target="../ink/ink33.xml"/><Relationship Id="rId3" Type="http://schemas.openxmlformats.org/officeDocument/2006/relationships/image" Target="../media/image110.emf"/><Relationship Id="rId12" Type="http://schemas.openxmlformats.org/officeDocument/2006/relationships/customXml" Target="../ink/ink35.xml"/><Relationship Id="rId17" Type="http://schemas.openxmlformats.org/officeDocument/2006/relationships/image" Target="../media/image8.emf"/><Relationship Id="rId25" Type="http://schemas.openxmlformats.org/officeDocument/2006/relationships/image" Target="../media/image120.emf"/><Relationship Id="rId33" Type="http://schemas.openxmlformats.org/officeDocument/2006/relationships/image" Target="../media/image160.emf"/><Relationship Id="rId38" Type="http://schemas.openxmlformats.org/officeDocument/2006/relationships/customXml" Target="../ink/ink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90.png"/><Relationship Id="rId7" Type="http://schemas.openxmlformats.org/officeDocument/2006/relationships/customXml" Target="../ink/ink5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1.emf"/><Relationship Id="rId5" Type="http://schemas.openxmlformats.org/officeDocument/2006/relationships/customXml" Target="../ink/ink50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13" Type="http://schemas.openxmlformats.org/officeDocument/2006/relationships/image" Target="../media/image211.emf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customXml" Target="../ink/ink5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emf"/><Relationship Id="rId11" Type="http://schemas.openxmlformats.org/officeDocument/2006/relationships/image" Target="../media/image20.png"/><Relationship Id="rId5" Type="http://schemas.openxmlformats.org/officeDocument/2006/relationships/customXml" Target="../ink/ink53.xml"/><Relationship Id="rId15" Type="http://schemas.openxmlformats.org/officeDocument/2006/relationships/image" Target="../media/image221.emf"/><Relationship Id="rId10" Type="http://schemas.openxmlformats.org/officeDocument/2006/relationships/image" Target="../media/image191.emf"/><Relationship Id="rId4" Type="http://schemas.openxmlformats.org/officeDocument/2006/relationships/image" Target="../media/image151.emf"/><Relationship Id="rId9" Type="http://schemas.openxmlformats.org/officeDocument/2006/relationships/customXml" Target="../ink/ink55.xml"/><Relationship Id="rId14" Type="http://schemas.openxmlformats.org/officeDocument/2006/relationships/customXml" Target="../ink/ink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er-fendt.de/ph14e/projectile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Position, velocity, and acceleration in 2-d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Separation of motion in x-and y-direction 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Equations for 2-d kinematics at constant acceleration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Projectile motion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7776488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4: Motion in two dimensions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Free-fall trajectory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162892" y="3812786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0319" y="5599037"/>
                <a:ext cx="24334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19" y="5599037"/>
                <a:ext cx="2433466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22229" y="5503556"/>
                <a:ext cx="2570384" cy="396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29" y="5503556"/>
                <a:ext cx="2570384" cy="396775"/>
              </a:xfrm>
              <a:prstGeom prst="rect">
                <a:avLst/>
              </a:prstGeom>
              <a:blipFill rotWithShape="0"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81120" y="5998726"/>
            <a:ext cx="626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Worked out on the board…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35074" y="1521619"/>
            <a:ext cx="4761859" cy="4016073"/>
            <a:chOff x="1088400" y="622834"/>
            <a:chExt cx="6471180" cy="50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5235780" y="3603274"/>
                <a:ext cx="2323800" cy="20008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18164" y="3579032"/>
                  <a:ext cx="2361478" cy="2043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1747200" y="672154"/>
                <a:ext cx="92160" cy="28152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34600" y="653794"/>
                  <a:ext cx="120960" cy="28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1719120" y="3340834"/>
                <a:ext cx="3602520" cy="2264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0400" y="3319594"/>
                  <a:ext cx="3642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/>
                <p14:cNvContentPartPr/>
                <p14:nvPr/>
              </p14:nvContentPartPr>
              <p14:xfrm>
                <a:off x="1644600" y="650913"/>
                <a:ext cx="282190" cy="350432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26240" y="631114"/>
                  <a:ext cx="756360" cy="20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/>
                <p14:cNvContentPartPr/>
                <p14:nvPr/>
              </p14:nvContentPartPr>
              <p14:xfrm>
                <a:off x="1088400" y="622834"/>
                <a:ext cx="222480" cy="4377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7600" y="603754"/>
                  <a:ext cx="252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/>
                <p14:cNvContentPartPr/>
                <p14:nvPr/>
              </p14:nvContentPartPr>
              <p14:xfrm>
                <a:off x="1780138" y="2440834"/>
                <a:ext cx="2959382" cy="1007223"/>
              </p14:xfrm>
            </p:contentPart>
          </mc:Choice>
          <mc:Fallback xmlns="">
            <p:pic>
              <p:nvPicPr>
                <p:cNvPr id="103" name="Ink 10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34480" y="2429314"/>
                  <a:ext cx="3619080" cy="16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/>
                <p14:cNvContentPartPr/>
                <p14:nvPr/>
              </p14:nvContentPartPr>
              <p14:xfrm>
                <a:off x="4075680" y="1430674"/>
                <a:ext cx="1526040" cy="73584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55520" y="1414114"/>
                  <a:ext cx="15616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/>
                <p14:cNvContentPartPr/>
                <p14:nvPr/>
              </p14:nvContentPartPr>
              <p14:xfrm>
                <a:off x="1786800" y="2629474"/>
                <a:ext cx="1065600" cy="786960"/>
              </p14:xfrm>
            </p:contentPart>
          </mc:Choice>
          <mc:Fallback xmlns="">
            <p:pic>
              <p:nvPicPr>
                <p:cNvPr id="114" name="Ink 113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68440" y="2609314"/>
                  <a:ext cx="1103760" cy="81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/>
                <p14:cNvContentPartPr/>
                <p14:nvPr/>
              </p14:nvContentPartPr>
              <p14:xfrm>
                <a:off x="4358640" y="3170914"/>
                <a:ext cx="991080" cy="1918440"/>
              </p14:xfrm>
            </p:contentPart>
          </mc:Choice>
          <mc:Fallback xmlns="">
            <p:pic>
              <p:nvPicPr>
                <p:cNvPr id="115" name="Ink 114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50000" y="3162274"/>
                  <a:ext cx="1006200" cy="19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/>
                <p14:cNvContentPartPr/>
                <p14:nvPr/>
              </p14:nvContentPartPr>
              <p14:xfrm>
                <a:off x="2176320" y="3156154"/>
                <a:ext cx="87120" cy="231480"/>
              </p14:xfrm>
            </p:contentPart>
          </mc:Choice>
          <mc:Fallback xmlns="">
            <p:pic>
              <p:nvPicPr>
                <p:cNvPr id="116" name="Ink 11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59760" y="3141394"/>
                  <a:ext cx="123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/>
                <p14:cNvContentPartPr/>
                <p14:nvPr/>
              </p14:nvContentPartPr>
              <p14:xfrm>
                <a:off x="2952644" y="2746114"/>
                <a:ext cx="1076595" cy="14825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320" y="2742514"/>
                  <a:ext cx="3061080" cy="19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/>
                <p14:cNvContentPartPr/>
                <p14:nvPr/>
              </p14:nvContentPartPr>
              <p14:xfrm>
                <a:off x="2638560" y="5604154"/>
                <a:ext cx="80640" cy="26640"/>
              </p14:xfrm>
            </p:contentPart>
          </mc:Choice>
          <mc:Fallback xmlns="">
            <p:pic>
              <p:nvPicPr>
                <p:cNvPr id="126" name="Ink 125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26320" y="5597314"/>
                  <a:ext cx="9972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" name="Ink 6"/>
              <p14:cNvContentPartPr/>
              <p14:nvPr/>
            </p14:nvContentPartPr>
            <p14:xfrm>
              <a:off x="2177957" y="3945777"/>
              <a:ext cx="807840" cy="763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4637" y="3936417"/>
                <a:ext cx="83448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248" name="Ink 53247"/>
              <p14:cNvContentPartPr/>
              <p14:nvPr/>
            </p14:nvContentPartPr>
            <p14:xfrm>
              <a:off x="2895437" y="2945697"/>
              <a:ext cx="184680" cy="255240"/>
            </p14:xfrm>
          </p:contentPart>
        </mc:Choice>
        <mc:Fallback xmlns="">
          <p:pic>
            <p:nvPicPr>
              <p:cNvPr id="53248" name="Ink 5324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83557" y="2932737"/>
                <a:ext cx="209520" cy="280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6635" y="1571749"/>
            <a:ext cx="39464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person is stranded between a river and a high vertical cliff. To get help, they want to throw a bottle containing a message over the river.  If they throw the bottle with an initial velocity </a:t>
            </a:r>
            <a:r>
              <a:rPr lang="en-US" sz="2000" i="1" dirty="0"/>
              <a:t>V</a:t>
            </a:r>
            <a:r>
              <a:rPr lang="en-US" sz="2000" i="1" baseline="-25000" dirty="0"/>
              <a:t>0</a:t>
            </a:r>
            <a:r>
              <a:rPr lang="en-US" sz="2000" dirty="0"/>
              <a:t> and at a positive angle θ with respect to the horizontal, what is the minimum height </a:t>
            </a:r>
            <a:r>
              <a:rPr lang="en-US" sz="2000" i="1" dirty="0"/>
              <a:t>H</a:t>
            </a:r>
            <a:r>
              <a:rPr lang="en-US" sz="2000" dirty="0"/>
              <a:t> </a:t>
            </a:r>
            <a:r>
              <a:rPr lang="en-US" sz="2000"/>
              <a:t>they need </a:t>
            </a:r>
            <a:r>
              <a:rPr lang="en-US" sz="2000" dirty="0"/>
              <a:t>to climb up the cliff to ensure that the bottle just barely reaches the opposite river bank, a distance </a:t>
            </a:r>
            <a:r>
              <a:rPr lang="en-US" sz="2000" i="1" dirty="0"/>
              <a:t>D</a:t>
            </a:r>
            <a:r>
              <a:rPr lang="en-US" sz="2000" dirty="0"/>
              <a:t> away?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001971" y="1925610"/>
              <a:ext cx="52200" cy="254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7931" y="1918410"/>
                <a:ext cx="73440" cy="25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058851" y="4358490"/>
              <a:ext cx="1900440" cy="130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1651" y="4344810"/>
                <a:ext cx="1917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071091" y="4708410"/>
              <a:ext cx="1945080" cy="53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6051" y="4701570"/>
                <a:ext cx="1954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6110691" y="4682490"/>
              <a:ext cx="154800" cy="1472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2771" y="4677450"/>
                <a:ext cx="167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7939851" y="4656570"/>
              <a:ext cx="138240" cy="129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35531" y="4651170"/>
                <a:ext cx="150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7011771" y="4888770"/>
              <a:ext cx="355320" cy="278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06731" y="4881570"/>
                <a:ext cx="3682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7123731" y="4890210"/>
              <a:ext cx="49320" cy="250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19411" y="4884810"/>
                <a:ext cx="60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5638731" y="2512770"/>
              <a:ext cx="145080" cy="1976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33691" y="2508090"/>
                <a:ext cx="15480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/>
            </p14:nvContentPartPr>
            <p14:xfrm>
              <a:off x="5356851" y="2222610"/>
              <a:ext cx="822960" cy="12132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51811" y="2210730"/>
                <a:ext cx="84024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/>
              <p14:cNvContentPartPr/>
              <p14:nvPr/>
            </p14:nvContentPartPr>
            <p14:xfrm>
              <a:off x="2719080" y="1176480"/>
              <a:ext cx="4166640" cy="1306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16560" y="1170000"/>
                <a:ext cx="4172760" cy="13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70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154371" y="1074710"/>
              <a:ext cx="52200" cy="254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0785" y="1067510"/>
                <a:ext cx="72937" cy="25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211251" y="3507590"/>
              <a:ext cx="1900440" cy="130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4051" y="3493910"/>
                <a:ext cx="1917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223491" y="3857510"/>
              <a:ext cx="1945080" cy="53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8451" y="3850670"/>
                <a:ext cx="1954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6263091" y="3831590"/>
              <a:ext cx="154800" cy="1472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5171" y="3826550"/>
                <a:ext cx="1677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8092251" y="3805670"/>
              <a:ext cx="138240" cy="129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87942" y="3800270"/>
                <a:ext cx="150089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7164171" y="4037870"/>
              <a:ext cx="355320" cy="278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59131" y="4030670"/>
                <a:ext cx="3682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/>
              <p14:cNvContentPartPr/>
              <p14:nvPr/>
            </p14:nvContentPartPr>
            <p14:xfrm>
              <a:off x="7276131" y="4039310"/>
              <a:ext cx="49320" cy="250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1811" y="4033910"/>
                <a:ext cx="60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/>
              <p14:cNvContentPartPr/>
              <p14:nvPr/>
            </p14:nvContentPartPr>
            <p14:xfrm>
              <a:off x="5791131" y="1661870"/>
              <a:ext cx="145080" cy="19767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86103" y="1657190"/>
                <a:ext cx="154417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/>
              <p14:cNvContentPartPr/>
              <p14:nvPr/>
            </p14:nvContentPartPr>
            <p14:xfrm>
              <a:off x="5509251" y="1371710"/>
              <a:ext cx="822960" cy="12132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04213" y="1359830"/>
                <a:ext cx="839873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/>
              <p14:cNvContentPartPr/>
              <p14:nvPr/>
            </p14:nvContentPartPr>
            <p14:xfrm>
              <a:off x="2871480" y="325580"/>
              <a:ext cx="4166640" cy="1306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68960" y="319460"/>
                <a:ext cx="4172760" cy="13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71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Demo: The hunter and the monkey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015414"/>
              </p:ext>
            </p:extLst>
          </p:nvPr>
        </p:nvGraphicFramePr>
        <p:xfrm>
          <a:off x="1394094" y="1465208"/>
          <a:ext cx="5637771" cy="410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4200480" imgH="3057480" progId="Presentations.Drawing.14">
                  <p:embed/>
                </p:oleObj>
              </mc:Choice>
              <mc:Fallback>
                <p:oleObj name="Drawing" r:id="rId2" imgW="4200480" imgH="3057480" progId="Presentations.Drawing.1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094" y="1465208"/>
                        <a:ext cx="5637771" cy="4103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9860" y="5356231"/>
            <a:ext cx="7169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*You will work this out in the Special Homework. </a:t>
            </a:r>
          </a:p>
          <a:p>
            <a:r>
              <a:rPr lang="en-US" dirty="0"/>
              <a:t>Hint: the angle </a:t>
            </a:r>
            <a:r>
              <a:rPr lang="el-GR" dirty="0"/>
              <a:t>θ </a:t>
            </a:r>
            <a:r>
              <a:rPr lang="en-US" dirty="0"/>
              <a:t>between initial velocity and horizontal is not given, but knowing D and H will enable you to find sin </a:t>
            </a:r>
            <a:r>
              <a:rPr lang="el-GR" dirty="0"/>
              <a:t>θ</a:t>
            </a:r>
            <a:r>
              <a:rPr lang="en-US" dirty="0"/>
              <a:t> and cos </a:t>
            </a:r>
            <a:r>
              <a:rPr lang="el-GR" dirty="0"/>
              <a:t>θ</a:t>
            </a:r>
            <a:r>
              <a:rPr lang="en-US" dirty="0"/>
              <a:t>.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1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Velocity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6"/>
              <p:cNvSpPr>
                <a:spLocks noChangeArrowheads="1"/>
              </p:cNvSpPr>
              <p:nvPr/>
            </p:nvSpPr>
            <p:spPr bwMode="auto">
              <a:xfrm>
                <a:off x="5522063" y="3282906"/>
                <a:ext cx="2960460" cy="62427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 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5325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2063" y="3282906"/>
                <a:ext cx="2960460" cy="624273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950553" y="1452125"/>
                <a:ext cx="5448274" cy="2370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Position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400" dirty="0">
                  <a:latin typeface="+mn-lt"/>
                </a:endParaRPr>
              </a:p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Average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Instantaneous velocity: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25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553" y="1452125"/>
                <a:ext cx="5448274" cy="2370136"/>
              </a:xfrm>
              <a:prstGeom prst="rect">
                <a:avLst/>
              </a:prstGeom>
              <a:blipFill rotWithShape="0">
                <a:blip r:embed="rId5"/>
                <a:stretch>
                  <a:fillRect l="-1790" t="-3599" r="-20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614" y="4551875"/>
                <a:ext cx="2903220" cy="1932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Small change of position vector in the direction of velocity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614" y="4551875"/>
                <a:ext cx="2903220" cy="1932837"/>
              </a:xfrm>
              <a:prstGeom prst="rect">
                <a:avLst/>
              </a:prstGeom>
              <a:blipFill rotWithShape="0">
                <a:blip r:embed="rId6"/>
                <a:stretch>
                  <a:fillRect l="-2311" t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43036" y="3907179"/>
            <a:ext cx="4112183" cy="2648760"/>
            <a:chOff x="1221817" y="1466040"/>
            <a:chExt cx="5105160" cy="33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4538137" y="3736080"/>
                <a:ext cx="1469520" cy="104688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0497" y="3718440"/>
                  <a:ext cx="1489320" cy="10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2002297" y="2488680"/>
                <a:ext cx="3204360" cy="19616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7537" y="2474280"/>
                  <a:ext cx="323748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4267417" y="2127600"/>
                <a:ext cx="2059560" cy="48132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49057" y="2108880"/>
                  <a:ext cx="20815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/>
                <p14:cNvContentPartPr/>
                <p14:nvPr/>
              </p14:nvContentPartPr>
              <p14:xfrm>
                <a:off x="2478577" y="2737440"/>
                <a:ext cx="276480" cy="3366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2017" y="2716560"/>
                  <a:ext cx="3117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/>
                <p14:cNvContentPartPr/>
                <p14:nvPr/>
              </p14:nvContentPartPr>
              <p14:xfrm>
                <a:off x="3681337" y="2947320"/>
                <a:ext cx="345240" cy="404280"/>
              </p14:xfrm>
            </p:contentPart>
          </mc:Choice>
          <mc:Fallback xmlns="">
            <p:pic>
              <p:nvPicPr>
                <p:cNvPr id="59" name="Ink 5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64057" y="2927520"/>
                  <a:ext cx="3826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/>
                <p14:cNvContentPartPr/>
                <p14:nvPr/>
              </p14:nvContentPartPr>
              <p14:xfrm>
                <a:off x="1696080" y="1466040"/>
                <a:ext cx="342720" cy="300276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78080" y="1446960"/>
                  <a:ext cx="380520" cy="30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/>
                <p14:cNvContentPartPr/>
                <p14:nvPr/>
              </p14:nvContentPartPr>
              <p14:xfrm>
                <a:off x="1221817" y="1719000"/>
                <a:ext cx="212040" cy="41832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0657" y="1706400"/>
                  <a:ext cx="2358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/>
                <p14:cNvContentPartPr/>
                <p14:nvPr/>
              </p14:nvContentPartPr>
              <p14:xfrm>
                <a:off x="1785720" y="4463760"/>
                <a:ext cx="3716280" cy="8640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71320" y="4444320"/>
                  <a:ext cx="3750480" cy="12564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173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Acceleration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6"/>
              <p:cNvSpPr>
                <a:spLocks noChangeArrowheads="1"/>
              </p:cNvSpPr>
              <p:nvPr/>
            </p:nvSpPr>
            <p:spPr bwMode="auto">
              <a:xfrm>
                <a:off x="2217330" y="3539847"/>
                <a:ext cx="5075010" cy="6683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  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25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330" y="3539847"/>
                <a:ext cx="5075010" cy="668388"/>
              </a:xfrm>
              <a:prstGeom prst="rect">
                <a:avLst/>
              </a:prstGeom>
              <a:blipFill rotWithShape="0">
                <a:blip r:embed="rId4"/>
                <a:stretch>
                  <a:fillRect b="-7207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785612" y="1453978"/>
                <a:ext cx="7756222" cy="1966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Particle has velocity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400" dirty="0">
                  <a:latin typeface="+mn-lt"/>
                </a:endParaRPr>
              </a:p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Acceleration: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325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12" y="1453978"/>
                <a:ext cx="7756222" cy="1966436"/>
              </a:xfrm>
              <a:prstGeom prst="rect">
                <a:avLst/>
              </a:prstGeom>
              <a:blipFill rotWithShape="0">
                <a:blip r:embed="rId5"/>
                <a:stretch>
                  <a:fillRect l="-12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03420" y="4544618"/>
                <a:ext cx="4038414" cy="1902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Small change in velocity vector occurs in the direction of the acceleration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000" b="1" dirty="0"/>
              </a:p>
              <a:p>
                <a:r>
                  <a:rPr lang="en-US" dirty="0"/>
                  <a:t>Acceleration changes velocity, i.e. speed and direction of motion.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420" y="4544618"/>
                <a:ext cx="4038414" cy="1902059"/>
              </a:xfrm>
              <a:prstGeom prst="rect">
                <a:avLst/>
              </a:prstGeom>
              <a:blipFill rotWithShape="0">
                <a:blip r:embed="rId6"/>
                <a:stretch>
                  <a:fillRect l="-1662" t="-160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85612" y="4631262"/>
            <a:ext cx="3687266" cy="1743283"/>
            <a:chOff x="1818360" y="1343194"/>
            <a:chExt cx="4188360" cy="20708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k 16"/>
                <p14:cNvContentPartPr/>
                <p14:nvPr/>
              </p14:nvContentPartPr>
              <p14:xfrm>
                <a:off x="2204640" y="1343194"/>
                <a:ext cx="3802080" cy="8499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89520" y="1324834"/>
                  <a:ext cx="3825121" cy="8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/>
                <p14:cNvContentPartPr/>
                <p14:nvPr/>
              </p14:nvContentPartPr>
              <p14:xfrm>
                <a:off x="1818360" y="1578000"/>
                <a:ext cx="2553480" cy="183600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00360" y="1559280"/>
                  <a:ext cx="2591280" cy="18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/>
                <p14:cNvContentPartPr/>
                <p14:nvPr/>
              </p14:nvContentPartPr>
              <p14:xfrm>
                <a:off x="2656781" y="2474400"/>
                <a:ext cx="18379" cy="1080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36240" y="2454240"/>
                  <a:ext cx="52254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/>
                <p14:cNvContentPartPr/>
                <p14:nvPr/>
              </p14:nvContentPartPr>
              <p14:xfrm>
                <a:off x="3380400" y="2856720"/>
                <a:ext cx="574920" cy="48132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72120" y="2838000"/>
                  <a:ext cx="6012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/>
                <p14:cNvContentPartPr/>
                <p14:nvPr/>
              </p14:nvContentPartPr>
              <p14:xfrm>
                <a:off x="3358560" y="2114400"/>
                <a:ext cx="317400" cy="13824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38048" y="2094240"/>
                  <a:ext cx="341511" cy="17928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1580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Effect of acceleration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785611" y="1453978"/>
                <a:ext cx="8057305" cy="202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None/>
                </a:pPr>
                <a:r>
                  <a:rPr lang="en-US" sz="2400" dirty="0">
                    <a:latin typeface="+mn-lt"/>
                  </a:rPr>
                  <a:t>Components of acceleration parallel and perpendicular to velocity have different effects.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>
                  <a:latin typeface="+mn-lt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aseline="-25000" dirty="0" err="1">
                    <a:latin typeface="+mn-lt"/>
                  </a:rPr>
                  <a:t>II</a:t>
                </a:r>
                <a:r>
                  <a:rPr lang="en-US" sz="2400" dirty="0">
                    <a:latin typeface="+mn-lt"/>
                  </a:rPr>
                  <a:t> causes change in magnitude of velocity vector (speed)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baseline="-25000" dirty="0">
                    <a:latin typeface="+mn-lt"/>
                  </a:rPr>
                  <a:t>┴</a:t>
                </a:r>
                <a:r>
                  <a:rPr lang="en-US" sz="2400" dirty="0">
                    <a:latin typeface="+mn-lt"/>
                  </a:rPr>
                  <a:t> causes change in direction</a:t>
                </a:r>
              </a:p>
            </p:txBody>
          </p:sp>
        </mc:Choice>
        <mc:Fallback xmlns="">
          <p:sp>
            <p:nvSpPr>
              <p:cNvPr id="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611" y="1453978"/>
                <a:ext cx="8057305" cy="2025170"/>
              </a:xfrm>
              <a:prstGeom prst="rect">
                <a:avLst/>
              </a:prstGeom>
              <a:blipFill rotWithShape="0">
                <a:blip r:embed="rId2"/>
                <a:stretch>
                  <a:fillRect l="-1210" t="-2108" r="-454" b="-6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7" name="Group 226"/>
          <p:cNvGrpSpPr/>
          <p:nvPr/>
        </p:nvGrpSpPr>
        <p:grpSpPr>
          <a:xfrm>
            <a:off x="819525" y="4199048"/>
            <a:ext cx="1763640" cy="1732320"/>
            <a:chOff x="819525" y="4199048"/>
            <a:chExt cx="1763640" cy="17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9" name="Ink 198"/>
                <p14:cNvContentPartPr/>
                <p14:nvPr/>
              </p14:nvContentPartPr>
              <p14:xfrm>
                <a:off x="949485" y="5019128"/>
                <a:ext cx="794880" cy="912240"/>
              </p14:xfrm>
            </p:contentPart>
          </mc:Choice>
          <mc:Fallback xmlns="">
            <p:pic>
              <p:nvPicPr>
                <p:cNvPr id="199" name="Ink 198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0845" y="5012648"/>
                  <a:ext cx="80820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4" name="Ink 203"/>
                <p14:cNvContentPartPr/>
                <p14:nvPr/>
              </p14:nvContentPartPr>
              <p14:xfrm>
                <a:off x="1531605" y="4199048"/>
                <a:ext cx="809280" cy="338760"/>
              </p14:xfrm>
            </p:contentPart>
          </mc:Choice>
          <mc:Fallback xmlns="">
            <p:pic>
              <p:nvPicPr>
                <p:cNvPr id="204" name="Ink 203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22605" y="4193288"/>
                  <a:ext cx="8276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5" name="Ink 214"/>
                <p14:cNvContentPartPr/>
                <p14:nvPr/>
              </p14:nvContentPartPr>
              <p14:xfrm>
                <a:off x="819525" y="4413248"/>
                <a:ext cx="1492560" cy="921960"/>
              </p14:xfrm>
            </p:contentPart>
          </mc:Choice>
          <mc:Fallback xmlns="">
            <p:pic>
              <p:nvPicPr>
                <p:cNvPr id="215" name="Ink 214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2685" y="4405688"/>
                  <a:ext cx="1507680" cy="9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2" name="Ink 221"/>
                <p14:cNvContentPartPr/>
                <p14:nvPr/>
              </p14:nvContentPartPr>
              <p14:xfrm>
                <a:off x="1223085" y="4469768"/>
                <a:ext cx="1360080" cy="1456560"/>
              </p14:xfrm>
            </p:contentPart>
          </mc:Choice>
          <mc:Fallback xmlns="">
            <p:pic>
              <p:nvPicPr>
                <p:cNvPr id="222" name="Ink 22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14805" y="4459328"/>
                  <a:ext cx="1378800" cy="14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6" name="Ink 225"/>
                <p14:cNvContentPartPr/>
                <p14:nvPr/>
              </p14:nvContentPartPr>
              <p14:xfrm>
                <a:off x="1725285" y="5273648"/>
                <a:ext cx="470520" cy="349920"/>
              </p14:xfrm>
            </p:contentPart>
          </mc:Choice>
          <mc:Fallback xmlns="">
            <p:pic>
              <p:nvPicPr>
                <p:cNvPr id="226" name="Ink 22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19165" y="5263928"/>
                  <a:ext cx="48456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/>
          <p:cNvGrpSpPr/>
          <p:nvPr/>
        </p:nvGrpSpPr>
        <p:grpSpPr>
          <a:xfrm>
            <a:off x="3582885" y="4739194"/>
            <a:ext cx="1769618" cy="1343880"/>
            <a:chOff x="3582885" y="4739194"/>
            <a:chExt cx="1769618" cy="13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7" name="Ink 236"/>
                <p14:cNvContentPartPr/>
                <p14:nvPr/>
              </p14:nvContentPartPr>
              <p14:xfrm>
                <a:off x="3715725" y="5010848"/>
                <a:ext cx="746280" cy="933120"/>
              </p14:xfrm>
            </p:contentPart>
          </mc:Choice>
          <mc:Fallback xmlns="">
            <p:pic>
              <p:nvPicPr>
                <p:cNvPr id="237" name="Ink 23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05645" y="5001128"/>
                  <a:ext cx="761040" cy="9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1" name="Ink 240"/>
                <p14:cNvContentPartPr/>
                <p14:nvPr/>
              </p14:nvContentPartPr>
              <p14:xfrm>
                <a:off x="3582885" y="4966208"/>
                <a:ext cx="1423658" cy="1116866"/>
              </p14:xfrm>
            </p:contentPart>
          </mc:Choice>
          <mc:Fallback xmlns="">
            <p:pic>
              <p:nvPicPr>
                <p:cNvPr id="241" name="Ink 240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77486" y="4953966"/>
                  <a:ext cx="1444176" cy="1142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7" name="Ink 246"/>
                <p14:cNvContentPartPr/>
                <p14:nvPr/>
              </p14:nvContentPartPr>
              <p14:xfrm>
                <a:off x="4786943" y="4739194"/>
                <a:ext cx="565560" cy="303840"/>
              </p14:xfrm>
            </p:contentPart>
          </mc:Choice>
          <mc:Fallback xmlns="">
            <p:pic>
              <p:nvPicPr>
                <p:cNvPr id="247" name="Ink 246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76503" y="4731634"/>
                  <a:ext cx="5806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0" name="Ink 249"/>
                <p14:cNvContentPartPr/>
                <p14:nvPr/>
              </p14:nvContentPartPr>
              <p14:xfrm>
                <a:off x="3804143" y="5422474"/>
                <a:ext cx="1099080" cy="504000"/>
              </p14:xfrm>
            </p:contentPart>
          </mc:Choice>
          <mc:Fallback xmlns="">
            <p:pic>
              <p:nvPicPr>
                <p:cNvPr id="250" name="Ink 24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8743" y="5411674"/>
                  <a:ext cx="1115280" cy="52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/>
          <p:cNvGrpSpPr/>
          <p:nvPr/>
        </p:nvGrpSpPr>
        <p:grpSpPr>
          <a:xfrm>
            <a:off x="6333863" y="4461634"/>
            <a:ext cx="2242080" cy="1496520"/>
            <a:chOff x="6333863" y="4461634"/>
            <a:chExt cx="224208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8" name="Ink 257"/>
                <p14:cNvContentPartPr/>
                <p14:nvPr/>
              </p14:nvContentPartPr>
              <p14:xfrm>
                <a:off x="6333863" y="5042314"/>
                <a:ext cx="779040" cy="893880"/>
              </p14:xfrm>
            </p:contentPart>
          </mc:Choice>
          <mc:Fallback xmlns="">
            <p:pic>
              <p:nvPicPr>
                <p:cNvPr id="258" name="Ink 257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19823" y="5028994"/>
                  <a:ext cx="80460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1" name="Ink 260"/>
                <p14:cNvContentPartPr/>
                <p14:nvPr/>
              </p14:nvContentPartPr>
              <p14:xfrm>
                <a:off x="7274183" y="4502314"/>
                <a:ext cx="476640" cy="198000"/>
              </p14:xfrm>
            </p:contentPart>
          </mc:Choice>
          <mc:Fallback xmlns="">
            <p:pic>
              <p:nvPicPr>
                <p:cNvPr id="261" name="Ink 260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65183" y="4491874"/>
                  <a:ext cx="490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6" name="Ink 265"/>
                <p14:cNvContentPartPr/>
                <p14:nvPr/>
              </p14:nvContentPartPr>
              <p14:xfrm>
                <a:off x="7486223" y="4461634"/>
                <a:ext cx="0" cy="3240"/>
              </p14:xfrm>
            </p:contentPart>
          </mc:Choice>
          <mc:Fallback xmlns="">
            <p:pic>
              <p:nvPicPr>
                <p:cNvPr id="266" name="Ink 26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0" y="0"/>
                  <a:ext cx="0" cy="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8" name="Ink 267"/>
                <p14:cNvContentPartPr/>
                <p14:nvPr/>
              </p14:nvContentPartPr>
              <p14:xfrm>
                <a:off x="7803023" y="4686994"/>
                <a:ext cx="650160" cy="286200"/>
              </p14:xfrm>
            </p:contentPart>
          </mc:Choice>
          <mc:Fallback xmlns="">
            <p:pic>
              <p:nvPicPr>
                <p:cNvPr id="268" name="Ink 267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97623" y="4680154"/>
                  <a:ext cx="667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1" name="Ink 280"/>
                <p14:cNvContentPartPr/>
                <p14:nvPr/>
              </p14:nvContentPartPr>
              <p14:xfrm>
                <a:off x="6395783" y="4928194"/>
                <a:ext cx="1594080" cy="1029960"/>
              </p14:xfrm>
            </p:contentPart>
          </mc:Choice>
          <mc:Fallback xmlns="">
            <p:pic>
              <p:nvPicPr>
                <p:cNvPr id="281" name="Ink 280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6423" y="4917394"/>
                  <a:ext cx="161424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4" name="Ink 283"/>
                <p14:cNvContentPartPr/>
                <p14:nvPr/>
              </p14:nvContentPartPr>
              <p14:xfrm>
                <a:off x="6360143" y="4859074"/>
                <a:ext cx="1302840" cy="990360"/>
              </p14:xfrm>
            </p:contentPart>
          </mc:Choice>
          <mc:Fallback xmlns="">
            <p:pic>
              <p:nvPicPr>
                <p:cNvPr id="284" name="Ink 283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54023" y="4846114"/>
                  <a:ext cx="1319400" cy="10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5" name="Ink 284"/>
                <p14:cNvContentPartPr/>
                <p14:nvPr/>
              </p14:nvContentPartPr>
              <p14:xfrm>
                <a:off x="6912383" y="4705714"/>
                <a:ext cx="1663560" cy="456120"/>
              </p14:xfrm>
            </p:contentPart>
          </mc:Choice>
          <mc:Fallback xmlns="">
            <p:pic>
              <p:nvPicPr>
                <p:cNvPr id="285" name="Ink 284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00863" y="4697434"/>
                  <a:ext cx="1679760" cy="47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78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Demonstrations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3020" y="2262069"/>
            <a:ext cx="648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Vertical launch of ball from traveling 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Simultaneously dropped and horizontally launched balls</a:t>
            </a:r>
          </a:p>
        </p:txBody>
      </p:sp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Oval 225"/>
          <p:cNvSpPr/>
          <p:nvPr/>
        </p:nvSpPr>
        <p:spPr>
          <a:xfrm>
            <a:off x="1778000" y="3155950"/>
            <a:ext cx="32385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2794000" y="1568450"/>
            <a:ext cx="32385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2092325" y="2296140"/>
            <a:ext cx="32385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4991100" y="1644650"/>
            <a:ext cx="32385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6210300" y="3032455"/>
            <a:ext cx="32385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3892550" y="1339850"/>
            <a:ext cx="32385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575300" y="2276805"/>
            <a:ext cx="32385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4" name="Ink 233"/>
              <p14:cNvContentPartPr/>
              <p14:nvPr/>
            </p14:nvContentPartPr>
            <p14:xfrm>
              <a:off x="1864130" y="2359370"/>
              <a:ext cx="1295420" cy="103859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45773" y="2337410"/>
                <a:ext cx="1338973" cy="108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6" name="Ink 235"/>
              <p14:cNvContentPartPr/>
              <p14:nvPr/>
            </p14:nvContentPartPr>
            <p14:xfrm>
              <a:off x="1163570" y="4116160"/>
              <a:ext cx="7171200" cy="29700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3850" y="4099600"/>
                <a:ext cx="7194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5" name="Ink 244"/>
              <p14:cNvContentPartPr/>
              <p14:nvPr/>
            </p14:nvContentPartPr>
            <p14:xfrm>
              <a:off x="3049970" y="1410050"/>
              <a:ext cx="2890980" cy="39815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1971" y="1388091"/>
                <a:ext cx="2934177" cy="446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6" name="Ink 245"/>
              <p14:cNvContentPartPr/>
              <p14:nvPr/>
            </p14:nvContentPartPr>
            <p14:xfrm>
              <a:off x="5802850" y="2332883"/>
              <a:ext cx="1342475" cy="910833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4850" y="2310922"/>
                <a:ext cx="1385676" cy="959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7" name="Ink 246"/>
              <p14:cNvContentPartPr/>
              <p14:nvPr/>
            </p14:nvContentPartPr>
            <p14:xfrm>
              <a:off x="1595210" y="3518570"/>
              <a:ext cx="5549900" cy="79559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2251" y="3505250"/>
                <a:ext cx="5588058" cy="820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5105709" y="1834062"/>
              <a:ext cx="102600" cy="270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9509" y="1825782"/>
                <a:ext cx="1357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2922309" y="1374342"/>
              <a:ext cx="92160" cy="2736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6469" y="1358502"/>
                <a:ext cx="1278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3" name="Ink 242"/>
              <p14:cNvContentPartPr/>
              <p14:nvPr/>
            </p14:nvContentPartPr>
            <p14:xfrm>
              <a:off x="3630429" y="1525182"/>
              <a:ext cx="1517400" cy="26892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24669" y="1517982"/>
                <a:ext cx="152784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7" name="Ink 266"/>
              <p14:cNvContentPartPr/>
              <p14:nvPr/>
            </p14:nvContentPartPr>
            <p14:xfrm>
              <a:off x="5251149" y="1894902"/>
              <a:ext cx="967680" cy="93168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46469" y="1890222"/>
                <a:ext cx="978120" cy="9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8" name="Ink 267"/>
              <p14:cNvContentPartPr/>
              <p14:nvPr/>
            </p14:nvContentPartPr>
            <p14:xfrm>
              <a:off x="5645065" y="2508072"/>
              <a:ext cx="184320" cy="4219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29225" y="2493672"/>
                <a:ext cx="2170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4" name="Ink 273"/>
              <p14:cNvContentPartPr/>
              <p14:nvPr/>
            </p14:nvContentPartPr>
            <p14:xfrm>
              <a:off x="2156589" y="1933062"/>
              <a:ext cx="184320" cy="42192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40749" y="1917222"/>
                <a:ext cx="21708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5" name="Ink 274"/>
              <p14:cNvContentPartPr/>
              <p14:nvPr/>
            </p14:nvContentPartPr>
            <p14:xfrm>
              <a:off x="2547189" y="1732902"/>
              <a:ext cx="603000" cy="41400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42509" y="1728222"/>
                <a:ext cx="6123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6" name="Ink 275"/>
              <p14:cNvContentPartPr/>
              <p14:nvPr/>
            </p14:nvContentPartPr>
            <p14:xfrm>
              <a:off x="1837269" y="2254182"/>
              <a:ext cx="602640" cy="133452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31869" y="2248422"/>
                <a:ext cx="613800" cy="13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2" name="Ink 281"/>
              <p14:cNvContentPartPr/>
              <p14:nvPr/>
            </p14:nvContentPartPr>
            <p14:xfrm>
              <a:off x="3911589" y="2086062"/>
              <a:ext cx="259200" cy="66096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1349" y="2065902"/>
                <a:ext cx="32076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4" name="Ink 283"/>
              <p14:cNvContentPartPr/>
              <p14:nvPr/>
            </p14:nvContentPartPr>
            <p14:xfrm>
              <a:off x="4244589" y="2215302"/>
              <a:ext cx="350280" cy="21528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22269" y="2194062"/>
                <a:ext cx="3898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5" name="Ink 284"/>
              <p14:cNvContentPartPr/>
              <p14:nvPr/>
            </p14:nvContentPartPr>
            <p14:xfrm>
              <a:off x="4716189" y="2182542"/>
              <a:ext cx="272520" cy="48312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7749" y="2160222"/>
                <a:ext cx="32256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6" name="Ink 285"/>
              <p14:cNvContentPartPr/>
              <p14:nvPr/>
            </p14:nvContentPartPr>
            <p14:xfrm>
              <a:off x="6389347" y="3134742"/>
              <a:ext cx="31082" cy="56223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3203" y="3128615"/>
                <a:ext cx="43732" cy="68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7" name="Ink 286"/>
              <p14:cNvContentPartPr/>
              <p14:nvPr/>
            </p14:nvContentPartPr>
            <p14:xfrm>
              <a:off x="6306907" y="3187302"/>
              <a:ext cx="167522" cy="662463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88534" y="3172901"/>
                <a:ext cx="204269" cy="693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8" name="Ink 287"/>
              <p14:cNvContentPartPr/>
              <p14:nvPr/>
            </p14:nvContentPartPr>
            <p14:xfrm>
              <a:off x="6473947" y="3284142"/>
              <a:ext cx="16322" cy="11943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8506" y="3278713"/>
                <a:ext cx="27929" cy="2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9" name="Ink 288"/>
              <p14:cNvContentPartPr/>
              <p14:nvPr/>
            </p14:nvContentPartPr>
            <p14:xfrm>
              <a:off x="6526507" y="3369822"/>
              <a:ext cx="28562" cy="33903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20722" y="3364051"/>
                <a:ext cx="42662" cy="472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32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Kinematics equations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937" y="1905230"/>
            <a:ext cx="648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constant acceleration:</a:t>
            </a:r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5174" y="2717920"/>
                <a:ext cx="3402795" cy="775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+½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+½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74" y="2717920"/>
                <a:ext cx="3402795" cy="775277"/>
              </a:xfrm>
              <a:prstGeom prst="rect">
                <a:avLst/>
              </a:prstGeom>
              <a:blipFill rotWithShape="0">
                <a:blip r:embed="rId2"/>
                <a:stretch>
                  <a:fillRect l="-3226" b="-11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5173" y="3833285"/>
                <a:ext cx="3402795" cy="775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73" y="3833285"/>
                <a:ext cx="3402795" cy="775277"/>
              </a:xfrm>
              <a:prstGeom prst="rect">
                <a:avLst/>
              </a:prstGeom>
              <a:blipFill rotWithShape="0">
                <a:blip r:embed="rId3"/>
                <a:stretch>
                  <a:fillRect l="-2330"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45172" y="5107713"/>
                <a:ext cx="3402795" cy="8047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172" y="5107713"/>
                <a:ext cx="3402795" cy="804707"/>
              </a:xfrm>
              <a:prstGeom prst="rect">
                <a:avLst/>
              </a:prstGeom>
              <a:blipFill rotWithShape="0">
                <a:blip r:embed="rId4"/>
                <a:stretch>
                  <a:fillRect l="-2330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32580" y="2715760"/>
              <a:ext cx="407520" cy="323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27900" y="2708560"/>
                <a:ext cx="421920" cy="32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6669700" y="3291760"/>
              <a:ext cx="1878840" cy="1891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62140" y="3285280"/>
                <a:ext cx="1895040" cy="19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8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Projectile Motion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2892" y="1443841"/>
            <a:ext cx="6834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only gravity acts on an object (free fall), then acceleration is a constant vector of magnitude g, directed down.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92060" y="2942920"/>
              <a:ext cx="54720" cy="1138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4140" y="2933920"/>
                <a:ext cx="73080" cy="11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406140" y="2866240"/>
              <a:ext cx="495720" cy="374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7140" y="2859040"/>
                <a:ext cx="51696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1666780" y="4009600"/>
              <a:ext cx="1351440" cy="20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0660" y="3998800"/>
                <a:ext cx="1365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/>
              <p14:cNvContentPartPr/>
              <p14:nvPr/>
            </p14:nvContentPartPr>
            <p14:xfrm>
              <a:off x="2274840" y="2962504"/>
              <a:ext cx="3838320" cy="1239336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6760" y="2948822"/>
                <a:ext cx="3879720" cy="1259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63083" y="4562557"/>
                <a:ext cx="3765139" cy="767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083" y="4562557"/>
                <a:ext cx="3765139" cy="767839"/>
              </a:xfrm>
              <a:prstGeom prst="rect">
                <a:avLst/>
              </a:prstGeom>
              <a:blipFill rotWithShape="0">
                <a:blip r:embed="rId11"/>
                <a:stretch>
                  <a:fillRect l="-210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1057917" y="4520174"/>
            <a:ext cx="2569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Effect on velocity: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7" name="Ink 76"/>
              <p14:cNvContentPartPr/>
              <p14:nvPr/>
            </p14:nvContentPartPr>
            <p14:xfrm>
              <a:off x="5745653" y="5706784"/>
              <a:ext cx="2751480" cy="7988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9893" y="5699224"/>
                <a:ext cx="276768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6406973" y="5438224"/>
              <a:ext cx="1216080" cy="2070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98333" y="5430304"/>
                <a:ext cx="123696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Projectile motion: Simulation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2892" y="2274838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http://www.walter-fendt.de/ph14e/projectile.htm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4601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511</Words>
  <Application>Microsoft Office PowerPoint</Application>
  <PresentationFormat>On-screen Show (4:3)</PresentationFormat>
  <Paragraphs>55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Harmonic Motion</dc:title>
  <dc:creator>Agnes</dc:creator>
  <cp:lastModifiedBy>Vojta, Agnes</cp:lastModifiedBy>
  <cp:revision>99</cp:revision>
  <dcterms:created xsi:type="dcterms:W3CDTF">2014-04-11T05:21:24Z</dcterms:created>
  <dcterms:modified xsi:type="dcterms:W3CDTF">2021-09-02T13:27:28Z</dcterms:modified>
</cp:coreProperties>
</file>