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tags/tag1.xml" ContentType="application/vnd.openxmlformats-officedocument.presentationml.tag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5.xml" ContentType="application/inkml+xml"/>
  <Override PartName="/ppt/ink/ink16.xml" ContentType="application/inkml+xml"/>
  <Override PartName="/ppt/tags/tag5.xml" ContentType="application/vnd.openxmlformats-officedocument.presentationml.tags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2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notesSlides/notesSlide3.xml" ContentType="application/vnd.openxmlformats-officedocument.presentationml.notesSlide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notesSlides/notesSlide4.xml" ContentType="application/vnd.openxmlformats-officedocument.presentationml.notesSlide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5" r:id="rId2"/>
    <p:sldId id="258" r:id="rId3"/>
    <p:sldId id="300" r:id="rId4"/>
    <p:sldId id="302" r:id="rId5"/>
    <p:sldId id="284" r:id="rId6"/>
    <p:sldId id="259" r:id="rId7"/>
    <p:sldId id="287" r:id="rId8"/>
    <p:sldId id="299" r:id="rId9"/>
    <p:sldId id="270" r:id="rId10"/>
    <p:sldId id="266" r:id="rId11"/>
    <p:sldId id="285" r:id="rId12"/>
    <p:sldId id="268" r:id="rId13"/>
    <p:sldId id="291" r:id="rId14"/>
    <p:sldId id="292" r:id="rId15"/>
    <p:sldId id="294" r:id="rId16"/>
    <p:sldId id="296" r:id="rId17"/>
    <p:sldId id="295" r:id="rId18"/>
    <p:sldId id="301" r:id="rId19"/>
    <p:sldId id="289" r:id="rId20"/>
    <p:sldId id="303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89" autoAdjust="0"/>
  </p:normalViewPr>
  <p:slideViewPr>
    <p:cSldViewPr snapToGrid="0">
      <p:cViewPr varScale="1">
        <p:scale>
          <a:sx n="81" d="100"/>
          <a:sy n="81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1T14:56:05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4535 17574 0,'0'0'0,"0"0"15,0 0 1,0 0-16,0 0 15,0 0 1,0 0-16,0 0 16,0 0-1,0 0-15,0 0 16,0 0-16,0 0 47,0 0-47,0 0 15,0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49.19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745D86B-12E5-41AA-BC2C-B1665BB7DDD3}" emma:medium="tactile" emma:mode="ink">
          <msink:context xmlns:msink="http://schemas.microsoft.com/ink/2010/main" type="writingRegion" rotatedBoundingBox="6384,7948 7624,7751 7738,8470 6499,8667"/>
        </emma:interpretation>
      </emma:emma>
    </inkml:annotationXML>
    <inkml:traceGroup>
      <inkml:annotationXML>
        <emma:emma xmlns:emma="http://www.w3.org/2003/04/emma" version="1.0">
          <emma:interpretation id="{A7DE3D32-F561-41A9-BB0D-4A1253F10007}" emma:medium="tactile" emma:mode="ink">
            <msink:context xmlns:msink="http://schemas.microsoft.com/ink/2010/main" type="paragraph" rotatedBoundingBox="6384,7948 7624,7751 7738,8470 6499,8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17137A-92CE-4224-855A-6E06DD1B10D6}" emma:medium="tactile" emma:mode="ink">
              <msink:context xmlns:msink="http://schemas.microsoft.com/ink/2010/main" type="line" rotatedBoundingBox="6384,7948 7624,7751 7738,8470 6499,8667"/>
            </emma:interpretation>
          </emma:emma>
        </inkml:annotationXML>
        <inkml:traceGroup>
          <inkml:annotationXML>
            <emma:emma xmlns:emma="http://www.w3.org/2003/04/emma" version="1.0">
              <emma:interpretation id="{1EF6C8BC-4AB8-4219-BC5C-28A085037749}" emma:medium="tactile" emma:mode="ink">
                <msink:context xmlns:msink="http://schemas.microsoft.com/ink/2010/main" type="inkWord" rotatedBoundingBox="6384,7948 7624,7751 7738,8470 6499,8667"/>
              </emma:interpretation>
            </emma:emma>
          </inkml:annotationXML>
          <inkml:trace contextRef="#ctx0" brushRef="#br0">-4802-5767 13 0,'4'0'6'0,"9"0"0"15,-13 0 6 1,12-4-10-16,1 4 0 15,4 0 0-15,4-4 1 16,4 4-4-16,5 4 0 16,3 0 2-16,-3-4 1 0,-1 0-1 15,5-8 0-15,3 8-1 16,5 0 0-16,5-3 0 16,-1-5 0-16,0 4 0 15,-4 1 0-15,-4 3 0 16,4 3 0-16,0-3 0 15,0 0 1-15,0 0-1 0,0-7 0 16,0 7-1-16,-8-8 1 16,4 5 0-16,-5-5 0 15,5 8 0-15,0 0 0 16,-5 0-1-16,1-4 1 31,0 4 0-31,-1-7 0 16,-3 7 0-16,-1 0 0 0,-4 0 0 15,-4 0 1-15,-4 4-7 16,-4-8 0-16</inkml:trace>
          <inkml:trace contextRef="#ctx0" brushRef="#br0" timeOffset="9643.99">-4083-6137 19 0,'8'4'9'0,"-21"-8"-6"16,9 4 10-16,0-4-12 15,0 4 1-15,0 0 0 0,-1 0 1 16,-3 0-4-16,4 0 1 15,0-4 1-15,-1 4 1 16,-3 0-1-16,0 4 1 16,-1-4-2-16,1 4 1 31,-1 0-1-31,1-1 1 16,-5-3-1-16,5 4 1 15,-5 0-1-15,5 0 0 0,-9-4 1 16,9 0 0-16,-1 0 0 15,5 3 0-15,0-3-3 16,4 4 1-16,4-4-7 16,5 4 1-16</inkml:trace>
          <inkml:trace contextRef="#ctx0" brushRef="#br0" timeOffset="9955.9">-4361-6040 19 0,'-4'4'9'0,"12"-12"-8"0,-8 8 9 0,0 0-9 16,0 0 1-16,-4 0 0 16,4 0 1-16,-4 4-4 15,0 0 0-15,0 0 2 16,-1-1 1-16,-3 1-6 16,4 0 0-16,0-1-2 0,4 5 1 15</inkml:trace>
          <inkml:trace contextRef="#ctx0" brushRef="#br0" timeOffset="10125.44">-4445-5935 20 0,'-4'7'10'0,"4"-3"-10"0,0-4 18 15,0 4-19-15,-4-1 1 16,0-3-5-16,-1 4 0 15,5 0 2-15,5 0 0 16</inkml:trace>
          <inkml:trace contextRef="#ctx0" brushRef="#br0" timeOffset="10543.49">-4453-5554 22 0,'-13'15'11'0,"17"-12"-10"0,-4-3 16 15,0 0-17-15,0 0 1 16,0 0-1-16,5 4 0 16,3 0-6-16,-4-4 1 15,5 0-2-15,-1 0 1 16</inkml:trace>
          <inkml:trace contextRef="#ctx0" brushRef="#br0" timeOffset="10655.29">-4415-5476 21 0,'0'11'10'0,"0"-11"-9"0,0 0 19 0,4 4-20 15,0 0 0-15,0-4 0 16,5 0 1-16,-1 0-3 16,0-4 0-16,5 4-5 15,4 7 1-15</inkml:trace>
          <inkml:trace contextRef="#ctx0" brushRef="#br0" timeOffset="10778.98">-4268-5405 24 0,'-9'11'12'0,"14"-18"-14"15,-1-1 19-15,-4 8-17 16,8 0 0-16,1-3-1 16,3-1 1-16,5 0-6 15,0 0 0-15</inkml:trace>
          <inkml:trace contextRef="#ctx0" brushRef="#br0" timeOffset="11041.06">-4113-5416 24 0,'0'4'12'0,"4"-4"-11"0,1-4 18 15,-5 4-18-15,8-8 0 16,0 5-1-16,5-9 1 16,4 5-4-16,0-4 1 15,-1 0-3-15,-3 3 0 0,0 4-1 16,-1 1 1-16,-3-1 1 16,-1 4 0-16,0 0 4 15,-3 0 1-15,3 0 3 16,-4 0 1-16,0 0 0 15,1-8 0 1,-5 8-1-16,8-7 0 16,-4 3-3-16,5-3 0 15,-1-1-8-15,5 8 1 16</inkml:trace>
          <inkml:trace contextRef="#ctx0" brushRef="#br0" timeOffset="11163.98">-3814-5588 26 0,'-13'-4'13'0,"13"4"-14"16,0-11 20-16,0 11-20 16,4-7 1-16,0-8-5 15,1 3 1-15,3 1-1 16,9-4 1-16</inkml:trace>
          <inkml:trace contextRef="#ctx0" brushRef="#br0" timeOffset="11280.33">-3764-5771 20 0,'-17'-4'10'0,"17"-11"-15"16,4 8 15-16,5-1-19 15,-5-3 1-15</inkml:trace>
          <inkml:trace contextRef="#ctx0" brushRef="#br0" timeOffset="11484.81">-3789-5980 25 0,'-4'-8'12'0,"-1"-3"-15"16,5 11 25-16,0-4-23 15,-4 1 1-15,4 3-4 16,0 0 0-16,0 0-1 15,9 0 1-15</inkml:trace>
          <inkml:trace contextRef="#ctx0" brushRef="#br0" timeOffset="10392.97">-4495-5637 23 0,'4'12'11'0,"4"-12"-13"0,-8 0 18 15,0 0-17-15,5-4 1 16,3 4-12-16,0 0 1 16</inkml:trace>
          <inkml:trace contextRef="#ctx0" brushRef="#br0" timeOffset="10244.6">-4495-5805 17 0,'0'12'8'0,"-4"-16"-6"15,4-4 11-15,0 8-13 16,0 0 0-1,0 0-10-15,0 0 1 16</inkml:trace>
          <inkml:trace contextRef="#ctx0" brushRef="#br0" timeOffset="11741.91">-4016-6111 17 0,'-9'-11'8'0,"-3"33"-11"16,12-22 14-1,0 4-19-15,0 3 0 0</inkml:trace>
          <inkml:trace contextRef="#ctx0" brushRef="#br0" timeOffset="11641.99">-3865-6051 24 0,'-17'0'12'0,"26"0"-15"0,-9 0 19 16,0 0-17-16,0 0 1 15,-4-4-7-15,4 4 0 16,0-7 4-16,0 7 1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7T19:07:07.189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F25C01-8259-4B20-AF28-D95BCAFAB24D}" emma:medium="tactile" emma:mode="ink">
          <msink:context xmlns:msink="http://schemas.microsoft.com/ink/2010/main" type="inkDrawing" rotatedBoundingBox="26198,17537 26213,17537 26213,17552 26198,17552" shapeName="Other"/>
        </emma:interpretation>
      </emma:emma>
    </inkml:annotationXML>
    <inkml:trace contextRef="#ctx0" brushRef="#br0">0 0 0,'0'0'31,"0"0"-31,0 0 16,0 0-16,0 0 15,0 0 1,0 0-16,0 0 16,0 0-1,0 0-15,0 0 16,0 0-1,0 0-15,0 0 16,0 0-16,0 0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28.121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179A77-795C-4D7B-A51C-F61A42014DBC}" emma:medium="tactile" emma:mode="ink">
          <msink:context xmlns:msink="http://schemas.microsoft.com/ink/2010/main" type="writingRegion" rotatedBoundingBox="10579,7869 13609,7869 13609,8886 10579,8886"/>
        </emma:interpretation>
      </emma:emma>
    </inkml:annotationXML>
    <inkml:traceGroup>
      <inkml:annotationXML>
        <emma:emma xmlns:emma="http://www.w3.org/2003/04/emma" version="1.0">
          <emma:interpretation id="{CE0C92DE-61CC-43B8-B8F0-CED4FD89842B}" emma:medium="tactile" emma:mode="ink">
            <msink:context xmlns:msink="http://schemas.microsoft.com/ink/2010/main" type="paragraph" rotatedBoundingBox="10579,7869 13609,7869 13609,8886 10579,8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3DE664-5D8F-41FF-AC2C-001AFAB789D9}" emma:medium="tactile" emma:mode="ink">
              <msink:context xmlns:msink="http://schemas.microsoft.com/ink/2010/main" type="line" rotatedBoundingBox="10579,7869 13609,7869 13609,8346 10579,8346"/>
            </emma:interpretation>
          </emma:emma>
        </inkml:annotationXML>
        <inkml:traceGroup>
          <inkml:annotationXML>
            <emma:emma xmlns:emma="http://www.w3.org/2003/04/emma" version="1.0">
              <emma:interpretation id="{F87031D7-B9D2-4FC5-BA18-5DE4ECADDF5A}" emma:medium="tactile" emma:mode="ink">
                <msink:context xmlns:msink="http://schemas.microsoft.com/ink/2010/main" type="inkWord" rotatedBoundingBox="10579,7869 11718,7869 11718,8346 10579,8346">
                  <msink:destinationLink direction="with" ref="{831070C9-D055-4C10-8F8E-545FF653E310}"/>
                </msink:context>
              </emma:interpretation>
            </emma:emma>
          </inkml:annotationXML>
          <inkml:trace contextRef="#ctx0" brushRef="#br0">99-6058 18 0,'0'4'9'0,"4"-22"-5"0,-4 18 10 15,0 0-13 1,0-3 0-16,-4 3 1 16,0 0 0-16,0 0-2 15,0 0 0-15,0 0 1 16,-4-4 0-16,0 1 0 16,0 3 0-16,0 0-1 0,0 0 1 15,-4 3 0-15,4 1 0 16,-4-1-1-16,-3 8 1 15,-1-4-1-15,-4 0 1 0,4-3 0 16,0 3 0-16,4 0 0 16,0 0 0-16,0 0-1 15,0-4 1-15,1 5 0 32,-1 2 0-32,0 1-1 15,0-1 0-15,0 1 0 0,4 0 0 16,0-4 0-16,0 7 0 15,0-4 0-15,0-3 1 16,0-7-1-16,0 4 0 16,4 0 0-16,0-1 0 0,0 4 0 15,4 0 0-15,0 4-1 16,0-1 1-16,4 1 0 16,-4 0 0-16,4-1 0 15,0 1 0-15,0-1 0 16,0 1 0-16,0 0 0 0,0-1 0 15,4 1 0-15,-4 0 0 16,4-1 0-16,0 1 0 16,0 3 0-16,0-7 0 0,0 0 0 15,0-3 1-15,0 3-1 16,4-4 0-16,0 4 0 31,-1 0 0-31,1-3 0 16,4 3 1-16,4-7-1 15,-4 3 0-15,0 8 0 16,4-4 1-16,-4-3-1 16,-1-1 0-16,1 1 0 0,4-1 0 15,0-3 0-15,0 0 0 16,-8 0 0-16,0-3 1 16,0-4-1-16,-1 0 1 15,1 0-1-15,0 3 0 0,0-3 0 16,0 3 1-16,0 1-1 15,0-4 1-15,0 0-1 16,4-4 1-16,-4 1-1 16,-1-1 1-16,1-3 0 0,0 0 0 31,-4-1-1-31,0-2 1 16,0-1-1-16,-4 0 1 15,0 1-1-15,0 6 1 31,-4-3-1-31,0-4 1 16,-4 1-1-16,0-1 1 0,0 0-1 16,0 4 0-16,0 0 0 15,0 0 0-15,-4 0 0 16,0 0 0-16,0-1 0 16,0 1 0-16,1 4 0 0,-1-1 0 15,0-3 0-15,-4 7 1 16,4 3-1-16,0-6 0 15,0 3-1-15,0-1 1 0,0 1 0 16,4 7 0-16,-4-3 0 16,0 3 0-16,-4 0 0 15,4 3 0-15,-4-3 0 16,1 0 0-16,-1 4 0 31,-4-4 0-31,0 0 0 16,0 3 0-16,0 1 0 0,-8 0 0 15,4 3-1-15,-3 0 1 16,3 0 0-16,0-4 0 0,4 8-1 16,0 0 1-16,4-1-1 15,0 1 1-15,4 3-1 16,1 0 1-16,-1-3-1 16,4 6 1-16,0 1-1 15,0-4 1-15,4-7 0 16,0 4 0-16,0-1-1 15,4 5 1-15,0-1-1 16,4 0 1-16,-4 4 0 16,3-1 0-16,-3 1-1 0,4 0 1 0,4-4 0 15,0 0 1-15,0 0-1 16,0-3 0-16,4-1 0 16,0 1 0-16,0-4 0 15,0-3 0-15,-1-1 0 16,5-3 1-16,-4 0-1 15,4-3 0-15,-4-1 0 16,-4 0 1-16,0-6-1 31,0 3 1-31,-1 0-1 16,1 0 1-16,0 0-1 0,-4-4 1 0,0 0-1 16,0-3 1-16,0 0-1 15,-4 0 1-15,4 0-1 16,-4 3 1-16,0 1-1 15,0 2 0-15,-4 1 0 16,0 0 1-16,-4 0-1 16,0-7 0-16,0 3 0 15,0 1 1-15,0-4-1 16,0 7 1-16,0-4-1 0,0 0 0 16,0 4 0-16,0 0 0 15,0 4 0-15,-4-1 0 16,-4 1-1-16,0 3 1 31,4-4 0-31,-3 8 0 16,-1-1 0-16,0 1 0 0,-4-4-1 15,8 7 1-15,-4 0-1 16,-8 3 1-16,4 1-1 16,8 3 1-16,0-7-1 15,1-3 1-15,3-1-1 0,0 4 1 16,4 1-1-16,0-1 1 15,0 3-1-15,0 1 1 0,4-1 0 16,3 1 0-16,5 0 0 16,-4-4 0-16,8 0 0 15,-4 0 0-15,0-4 0 16,0 1 0-16,0-4 0 31,0-4 1-31,0-3-1 16,-4 0 0-16,-1 0 1 15,1-3 0-15,0 3-1 0,0-4 0 16,-4 4 0-16,0 3 1 16,-4 4-1-16,4-7 1 15,0 0-1-15,-4 0 1 0,0-4-1 16,-4 1 1-16,4 10-1 16,-4 0 0-16,0-4 0 15,0 8 0-15,-4-4-1 16,0 3 1-16,-3-3 0 0,-1 4 0 15,0-1-1-15,0-3 1 16,0 4 0-16,4 0 0 16,-4-1 0-16,0-3 0 15,8 4-1-15,0-1 0 0,-4 4-10 16,16 4 1-16</inkml:trace>
          <inkml:trace contextRef="#ctx0" brushRef="#br1" timeOffset="22335.08">-650-5832 16 0,'17'4'8'0,"12"-4"-6"16,-21-4 9-16,1 4-9 15,3-7 0-15,9 3 0 16,5 1 1-16,3-1-4 15,5 0 1-15,4 0 1 16,8 4 1-16,-4 0-2 16,4 0 1-16,4 0-1 15,5 0 1-15,0 0-1 16,-5 0 0-16,5-3 0 16,4 3 1-16,4 0-1 15,0-4 0-15,0 0 0 16,-9 4 1-16,-3-4-1 15,-9 4 0-15,0 0 0 16,-9-3 1-16,-7 3-8 0,-5 0 1 16</inkml:trace>
        </inkml:traceGroup>
        <inkml:traceGroup>
          <inkml:annotationXML>
            <emma:emma xmlns:emma="http://www.w3.org/2003/04/emma" version="1.0">
              <emma:interpretation id="{E1E7C9EA-2176-490C-8ECA-11DB614B09F3}" emma:medium="tactile" emma:mode="ink">
                <msink:context xmlns:msink="http://schemas.microsoft.com/ink/2010/main" type="inkWord" rotatedBoundingBox="12625,7961 13609,7961 13609,8036 12625,8036"/>
              </emma:interpretation>
            </emma:emma>
          </inkml:annotationXML>
          <inkml:trace contextRef="#ctx0" brushRef="#br1" timeOffset="23021.12">1396-5951 18 0,'4'0'9'0,"13"4"-7"16,-8-4 9-16,8-4-11 16,4-3 1-1,8 3 0-15,5 0 1 16,8 0-3-16,0 4 1 15,0 0 0-15,8 0 1 16,13 4-1-16,-4-4 0 16,-4-4 0-16,-1-3 0 15,5 0 0-15,4-1 1 0,0 1-2 16,-4-1 1-16,-4 1-3 16,-5 3 0-16,-4 0-3 15,5 4 1-15</inkml:trace>
        </inkml:traceGroup>
      </inkml:traceGroup>
      <inkml:traceGroup>
        <inkml:annotationXML>
          <emma:emma xmlns:emma="http://www.w3.org/2003/04/emma" version="1.0">
            <emma:interpretation id="{F14A8A4D-5F28-4B96-9167-8C98FE49378F}" emma:medium="tactile" emma:mode="ink">
              <msink:context xmlns:msink="http://schemas.microsoft.com/ink/2010/main" type="line" rotatedBoundingBox="11520,8435 11966,8435 11966,8886 11520,8886"/>
            </emma:interpretation>
          </emma:emma>
        </inkml:annotationXML>
        <inkml:traceGroup>
          <inkml:annotationXML>
            <emma:emma xmlns:emma="http://www.w3.org/2003/04/emma" version="1.0">
              <emma:interpretation id="{59B0207B-4DBA-43BC-B585-5D9B3B68D749}" emma:medium="tactile" emma:mode="ink">
                <msink:context xmlns:msink="http://schemas.microsoft.com/ink/2010/main" type="inkWord" rotatedBoundingBox="11520,8435 11966,8435 11966,8886 11520,8886"/>
              </emma:interpretation>
            </emma:emma>
          </inkml:annotationXML>
          <inkml:trace contextRef="#ctx0" brushRef="#br1" timeOffset="12268.46">291-5518 10 0,'4'-8'5'0,"5"1"-2"16,-5-1 5-16,0 1-6 15,-4 7 1-15,0 0 2 16,0 0 0-16,0 0-6 31,0 0 1-31,0 0 4 16,0 0 0-16,0 4-2 0,0-1 1 15,0 1-2-15,0 4 1 16,4-1-2-16,1 4 1 16,3 4-1-16,0 0 1 0,1-4-1 15,3 0 1-15,1 1-1 16,4 6 0-16,0 5 0 16,-1 3 1-16,1-4-1 15,0 0 0-15,4 1 0 16,-4-5 0-16,0 1 0 15,-5-4 1 1,5 4-1-16,0-8 1 0,-5-4 0 0,-3 1 1 31,-1-1-1-31,-4-3 1 16,-4-4-1-16,0 0 1 0,0-8-6 16,-4 1 0-16,-4 3-5 15,-1 1 1-15</inkml:trace>
          <inkml:trace contextRef="#ctx0" brushRef="#br1" timeOffset="12805.83">350-5171 11 0,'0'3'5'0,"17"-18"6"15,-17 15 1-15,4-3-10 16,-4 3 0-16,8-4 2 16,-3 0 0-16,-1 0-5 15,0 1 1 1,4 3 3-16,1 0 0 15,-1 0-2-15,1 3 1 0,-1 5-1 16,5-1 1-16,3 5-1 16,5-1 0-16,0-4 0 15,5 1 0-15,-1 3-1 16,-4 0 1-16,0 0-1 0,-4-3 1 16,4-5-1-16,-4 1 0 15,-1-4 1-15,-3 0 0 16,0-4 0-16,-5-3 0 0,0-1-1 31,-3-3 1-31,-1 0 0 16,-4-4 0-16,0 4 0 15,0-4 0-15,0 0-1 16,0 0 0-16,0-3 0 16,0-9 0-16,0 5 0 0,4 3 0 15,-4 1-1-15,0 3 1 16,4 0-5-16,0 0 1 15,1 15-6-15,-5 4 1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51.720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0E8CBA-BC10-4E1A-B083-E3ABEF3B1F51}" emma:medium="tactile" emma:mode="ink">
          <msink:context xmlns:msink="http://schemas.microsoft.com/ink/2010/main" type="inkDrawing" rotatedBoundingBox="14381,7912 15137,7893 15138,7909 14382,7928" shapeName="Other"/>
        </emma:interpretation>
      </emma:emma>
    </inkml:annotationXML>
    <inkml:trace contextRef="#ctx0" brushRef="#br0">3153-6055 14 0,'8'0'7'0,"17"-4"-7"0,-16 0 10 0,3 4-8 31,1 0 0-31,8 0 1 16,0 0 1-16,4-3-5 16,1-5 0-16,7 8 3 15,5 0 0-15,0 0-2 0,4-4 1 16,4 4-1-16,4-3 1 15,-3 3-1-15,-1 3 0 16,4 1-1-16,-3-4 0 16,-1 0-4-16,-4-4 1 0,-4 4-2 15,-5 4 1-15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7:12.37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3CDAB80-BC3E-4449-BD1E-ABCBF1B560DC}" emma:medium="tactile" emma:mode="ink">
          <msink:context xmlns:msink="http://schemas.microsoft.com/ink/2010/main" type="writingRegion" rotatedBoundingBox="18510,16238 21304,15937 21393,16763 18599,17063"/>
        </emma:interpretation>
      </emma:emma>
    </inkml:annotationXML>
    <inkml:traceGroup>
      <inkml:annotationXML>
        <emma:emma xmlns:emma="http://www.w3.org/2003/04/emma" version="1.0">
          <emma:interpretation id="{392B0A08-9047-4B7A-B588-24A4CDDDD1A7}" emma:medium="tactile" emma:mode="ink">
            <msink:context xmlns:msink="http://schemas.microsoft.com/ink/2010/main" type="paragraph" rotatedBoundingBox="18510,16238 21304,15937 21393,16763 18599,17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C3ECD6-BC0E-4947-ADC1-1CBAD811C45E}" emma:medium="tactile" emma:mode="ink">
              <msink:context xmlns:msink="http://schemas.microsoft.com/ink/2010/main" type="line" rotatedBoundingBox="18510,16238 21304,15937 21393,16763 18599,17063"/>
            </emma:interpretation>
          </emma:emma>
        </inkml:annotationXML>
        <inkml:traceGroup>
          <inkml:annotationXML>
            <emma:emma xmlns:emma="http://www.w3.org/2003/04/emma" version="1.0">
              <emma:interpretation id="{F3EBF006-EEAC-4DFF-9EC5-2CC9A93A8880}" emma:medium="tactile" emma:mode="ink">
                <msink:context xmlns:msink="http://schemas.microsoft.com/ink/2010/main" type="inkWord" rotatedBoundingBox="18446,16562 19139,16045 19633,16707 18939,17224">
                  <msink:destinationLink direction="with" ref="{AC5F3C14-9E72-4672-B9DE-07AF6FFA07A4}"/>
                </msink:context>
              </emma:interpretation>
            </emma:emma>
          </inkml:annotationXML>
          <inkml:trace contextRef="#ctx0" brushRef="#br0">51 31 24 0,'-13'-7'12'0,"17"-8"-1"16,-4 15 12-16,-4 0-21 15,4 0 0-15,-4-4 1 16,0 1 1-16,4 3-5 0,0-4 0 16,0 4 2-16,0 0 1 15,-4 0-4-15,-5 0 0 0,1 0-9 16,-1 4 1-16</inkml:trace>
          <inkml:trace contextRef="#ctx0" brushRef="#br0" timeOffset="136.45">-159 91 24 0,'-17'0'12'0,"13"-15"-7"15,4 15 13-15,0 0-18 16,0 4 0-16,0-4-1 16,0 4 0-16,-4-4-6 15,4 3 0-15</inkml:trace>
          <inkml:trace contextRef="#ctx0" brushRef="#br0" timeOffset="1002.76">-163 749 20 0,'0'3'10'0,"4"-6"-5"16,-4 3 16-16,4 3-20 15,-4-3 0-15,0 0 1 0,0 0 0 16,0 0-3-16,0 0 1 16,4 0-2-16,5 0 1 15,3 4-6-15,5 0 0 32</inkml:trace>
          <inkml:trace contextRef="#ctx0" brushRef="#br0" timeOffset="1096.73">17 808 24 0,'0'8'12'0,"9"-19"-11"0,-9 11 16 0,4-8-17 16,-4 8 0-16,8 0-13 15,1-4 1-15</inkml:trace>
          <inkml:trace contextRef="#ctx0" brushRef="#br0" timeOffset="1252.98">194 775 30 0,'0'7'15'0,"0"-7"-16"15,0 0 24-15,0 0-25 16,4-4 1-16,4-3-15 16,1 3 0-16</inkml:trace>
          <inkml:trace contextRef="#ctx0" brushRef="#br0" timeOffset="1404.06">278 760 28 0,'-4'-4'14'0,"4"15"-10"0,0-11 20 0,4-7-24 32,0-1 0-32,4 1-4 15,1 3 0-15,-1-3-3 16,5-5 1-16</inkml:trace>
          <inkml:trace contextRef="#ctx0" brushRef="#br0" timeOffset="1539.87">395 603 29 0,'-4'-8'14'0,"4"-10"-15"0,0 18 20 15,0 0-22 1,4-8 1-16,1 1-13 15,-1-1 0-15</inkml:trace>
          <inkml:trace contextRef="#ctx0" brushRef="#br0" timeOffset="1679.25">433 412 24 0,'-8'-11'12'0,"8"-7"-9"0,0 18 17 16,0-8-21-16,4 1 0 0,0-1-13 15,5 1 0 1</inkml:trace>
          <inkml:trace contextRef="#ctx0" brushRef="#br0" timeOffset="1804.31">425 304 29 0,'-13'-4'14'0,"9"-11"-12"15,4 8 23-15,0-1-26 16,0 1 1-16,0-4-9 15,4 0 0-15,0 3 5 16,-4 8 0-16</inkml:trace>
          <inkml:trace contextRef="#ctx0" brushRef="#br0" timeOffset="1915.31">345 177 28 0,'-4'-7'14'0,"4"-8"-19"16,0 15 23-16,4-4-32 15,4-7 1-15</inkml:trace>
          <inkml:trace contextRef="#ctx0" brushRef="#br0" timeOffset="2115.7">295 91 22 0,'-17'-11'11'0,"4"-23"-11"0,9 27 22 0,0-4-22 15,-5-1 0-15,1-2 0 16,0-1 0-16,-1 7 0 15,-3-3 1-15,3 11-1 16,1 0 1-16,-5 0-1 16,5-4 1-16,-5 8-5 15,5-4 0-15,-1 0-4 0,1 11 1 16</inkml:trace>
          <inkml:trace contextRef="#ctx0" brushRef="#br0" timeOffset="430.2">-453 360 23 0,'-9'4'11'0,"13"-4"-15"31,-4 0 21-31,0 0-20 0,5 4 1 15,-1-1-10-15,8 5 1 16</inkml:trace>
          <inkml:trace contextRef="#ctx0" brushRef="#br0" timeOffset="583.61">-441 506 21 0,'-4'11'10'15,"8"-11"-8"-15,-4 0 15 0,0 0-16 16,4 0 0-16,5 0-1 15,-1 0 1-15,1 0-6 0,-1 4 0 16,0-4-1-16,5 0 0 16</inkml:trace>
          <inkml:trace contextRef="#ctx0" brushRef="#br0" timeOffset="707.48">-348 554 21 0,'0'4'10'0,"8"4"-9"16,-8-5 17-16,4 1-17 15,0 0 0-15,1-1 0 16,-1-3 0-16,0 4-2 15,0-4 0-15,0 11-5 32,1-3 0-32,3-1-1 15,-4 1 1-15</inkml:trace>
          <inkml:trace contextRef="#ctx0" brushRef="#br0" timeOffset="302.22">-294 188 26 0,'-8'11'13'0,"-5"-3"-13"16,9-4 18-16,0-1-18 15,0-3 0-15,-1 4-13 16,1 0 0-16,4 3 12 15,0 1 1-15</inkml:trace>
          <inkml:trace contextRef="#ctx0" brushRef="#br0" timeOffset="826.52">-273 689 21 0,'0'11'10'0,"5"-15"-10"31,-5 4 20-31,0 0-20 0,0 0 1 0,4 0-1 15,-4 0 1-15,8 0-5 16,1 0 0-16,-1 0-2 16,0 4 0-16</inkml:trace>
        </inkml:traceGroup>
        <inkml:traceGroup>
          <inkml:annotationXML>
            <emma:emma xmlns:emma="http://www.w3.org/2003/04/emma" version="1.0">
              <emma:interpretation id="{5CE55459-152A-4061-A842-C4D395CB1FD6}" emma:medium="tactile" emma:mode="ink">
                <msink:context xmlns:msink="http://schemas.microsoft.com/ink/2010/main" type="inkWord" rotatedBoundingBox="19493,16345 21336,16186 21367,16544 19524,16703">
                  <msink:destinationLink direction="with" ref="{AC5F3C14-9E72-4672-B9DE-07AF6FFA07A4}"/>
                </msink:context>
              </emma:interpretation>
            </emma:emma>
          </inkml:annotationXML>
          <inkml:trace contextRef="#ctx0" brushRef="#br0" timeOffset="3150.44">501 326 22 0,'4'0'11'0,"0"-7"-9"0,-4 7 18 31,4 0-19-31,5 0 0 16,7 0 1-16,1 0 1 0,4 0-4 16,9 0 1-16,3 0 2 15,5 0 0-15,0 0-1 16,4-4 0-16,8 4-1 15,5 0 1-15,4-7-1 16,4 7 1-16,4-4-1 16,4 4 0-16,5-4 0 0,-9 4 0 15,5-3 0-15,3 3 0 16,5-4 0-16,-4 0 0 16,4 0 0-16,-5-3 0 15,1 3 0-15,-9 0 0 0,-8-3 0 16,-4 0 1-16,-5-5-1 15,-4 5 0-15,-4-1 0 16,-4 5 0-16,-8-5 0 31,-5 4 0-31,-4 1-1 16,-9-1 0-16,-3 0-4 0,-9 4 1 16,0 0-5-16,0 4 1 31</inkml:trace>
          <inkml:trace contextRef="#ctx0" brushRef="#br0" timeOffset="3540.96">1971 20 22 0,'-8'-4'11'0,"8"4"-5"0,0 0 16 0,0 0-22 16,4 0 1-16,4 8 1 16,5-4 0-16,4-1-3 15,8 12 1-15,0-7 1 31,5 3 1-31,3 0-1 0,5 4 0 0,0 0-1 32,0 0 0-32,-5 0 0 15,-7 0 0-15,-5 4 0 0,0-1 0 16,-9-3 0-16,-8 4 0 16,-8 0 1-16,-8-4 0 15,-14-4-1-15,5 4 1 16,0 3-3-16,-4 1 1 15,4-4-8-15,9 7 0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4:58:10.6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4767222-B860-4EBA-AB0A-399B1A66AFB5}" emma:medium="tactile" emma:mode="ink">
          <msink:context xmlns:msink="http://schemas.microsoft.com/ink/2010/main" type="inkDrawing" rotatedBoundingBox="8980,11271 11022,11309 10991,12940 8950,12903" hotPoints="10892,11323 10966,13033 9256,13108 9181,11397" semanticType="enclosure" shapeName="Square">
            <msink:sourceLink direction="with" ref="{BAC7BBDB-764F-4DE2-A7DD-D6BD54267194}"/>
          </msink:context>
        </emma:interpretation>
      </emma:emma>
    </inkml:annotationXML>
    <inkml:trace contextRef="#ctx0" brushRef="#br0">1943-50 13 0,'-29'-3'6'0,"29"3"-3"0,0 0 8 0,0 0-7 16,0 3 0-16,0 4 1 15,0 4 1-15,0 0-8 16,0 3 1-16,0 10 4 16,4 12 0-16,5 3-2 15,-1 7 1 1,-4 7-1-16,0-8 0 15,-4 5-1-15,0 6 0 16,0 1 0-16,0-4 1 16,0 14 0-16,0-7 0 0,0 0-1 15,4 0 1-15,-4 0 0 16,4 0 0-16,-4-3-1 16,4-1 0-16,0 4 0 15,1 0 0-15,-1-7 0 0,4 0 1 16,-4 4-1-16,0-8 1 15,0-10-1-15,0 0 1 16,0-4-1-16,-4-6 1 16,0-8-4-16,0-3 1 15,0-4-7-15,-4-4 1 0</inkml:trace>
    <inkml:trace contextRef="#ctx0" brushRef="#br0" timeOffset="-636.95">76-7 13 0,'0'3'6'0,"3"-3"1"0,-3 0 6 15,0 0-11-15,0 0 0 16,0 0 0-16,8 0 1 0,0 0-4 15,0 4 1-15,4-4 2 16,0 0 0-16,4 0-1 16,4 0 1-16,0-4-1 15,3-3 1-15,5 0-1 16,4 4 0-16,3-1-1 16,1 1 1-16,0-1 0 15,-1 1 0-15,-7 3-1 0,0 0 1 16,0 0 0-16,-1-4 0 15,5 0-1-15,4 1 1 16,3-1-1-16,-3 1 0 31,4-4 0-31,-1 3 1 16,-3 1-1-16,4-1 0 0,3 4 0 16,1 0 1-16,-1 0-1 15,5 0 0-15,-12 0 0 16,-1 0 0-16,1 0 0 0,4 0 0 15,3-3 0-15,1-4 1 16,-1 0-1-16,1-1 0 16,-4 1 0-16,-5 4 0 15,1 3 0-15,-1 0 0 16,1 0 0-16,4 3 0 0,-5 1 0 16,1-1 0-16,-4-3 0 31,-4 0 1-31,-1 0 0 0,5-3 0 0,-8-1-2 31,0-3 0-31,-1 0-7 0,-3 4 0 0,0 3-1 31,0 3 0-31</inkml:trace>
    <inkml:trace contextRef="#ctx0" brushRef="#br0" timeOffset="-1548.48">0-7 15 0,'-4'3'7'0,"8"-6"-4"0,-4 3 8 0,0 0-10 15,0 0 1-15,4 3-1 16,0 8 1-16,0 7-3 15,0 3 1-15,0 7 1 16,8 0 1-16,-8 8-1 16,0 13 0-16,-4 0 0 15,0-3 0-15,0 11 0 16,0 7 1-16,4-8-1 16,0 11 0-16,4 0-1 0,0-3 1 15,0-4 0-15,-4 0 0 16,-1-7-1-16,-3 7 1 31,0-4 0-31,-3 5 0 16,-1-8-1-16,0-8 1 0,0 1 0 15,0-3 0-15,0-11 0 16,0-4 0-16,0-3 0 16,0-4 0-16,-4-4-2 15,4-3 1-15,-8 1-5 16,4-5 1-16,4-3-4 0,4-3 0 15</inkml:trace>
    <inkml:trace contextRef="#ctx0" brushRef="#br0" timeOffset="817.24">76 1476 12 0,'-4'-3'6'0,"8"-4"4"0,-4 7 1 15,0 0-10-15,0 0 0 31,4-4 1-31,3 4 1 16,5 0-4-16,4 0 1 0,4 0 1 16,4 0 1-16,12 0-1 15,7 0 1-15,9-3-2 16,3-1 1-16,9 1 0 16,11-4 0-16,8-4-1 15,21 4 1-15,3 0-1 16,-8 0 1-16,4 0-1 15,0 0 0-15,8 7 0 0,-8 0 0 16,-7 3 0-16,-9 4 1 16,-8-3-1-16,-7 3 0 15,-5 0 1-15,0-7 0 0,-11-4 0 16,-8 1 0-16,-5-4 0 31,-7 3 1-31,-8 1-1 16,-8-1 0-16,-9 1-9 15,-7-1 1-15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6T14:58:12.77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26E2CE-F12E-4414-8D73-C116D85564DC}" emma:medium="tactile" emma:mode="ink">
          <msink:context xmlns:msink="http://schemas.microsoft.com/ink/2010/main" type="writingRegion" rotatedBoundingBox="9377,12075 14371,8922 15328,10438 10333,13590"/>
        </emma:interpretation>
      </emma:emma>
    </inkml:annotationXML>
    <inkml:traceGroup>
      <inkml:annotationXML>
        <emma:emma xmlns:emma="http://www.w3.org/2003/04/emma" version="1.0">
          <emma:interpretation id="{2E6385C1-8490-4932-B92E-E5C03EBC8147}" emma:medium="tactile" emma:mode="ink">
            <msink:context xmlns:msink="http://schemas.microsoft.com/ink/2010/main" type="paragraph" rotatedBoundingBox="9377,12075 14371,8922 15328,10438 10333,13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C7BBDB-764F-4DE2-A7DD-D6BD54267194}" emma:medium="tactile" emma:mode="ink">
              <msink:context xmlns:msink="http://schemas.microsoft.com/ink/2010/main" type="line" rotatedBoundingBox="9377,12075 13915,9210 14453,10063 9915,12927">
                <msink:destinationLink direction="with" ref="{24767222-B860-4EBA-AB0A-399B1A66AFB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F2B189-F916-4008-942D-1F3E3C7C5EFF}" emma:medium="tactile" emma:mode="ink">
                <msink:context xmlns:msink="http://schemas.microsoft.com/ink/2010/main" type="inkWord" rotatedBoundingBox="9377,12075 13915,9210 14453,10063 9915,12927"/>
              </emma:interpretation>
            </emma:emma>
          </inkml:annotationXML>
          <inkml:trace contextRef="#ctx0" brushRef="#br0">23 734 18 0,'-20'7'9'0,"16"-7"-7"0,4 0 6 15,0 0-7-15,4-7 1 16,0 0 1-16,0 0 1 15,0 0-5-15,0-7 1 16,4-7 2-16,0-1 0 16,0-6-1-16,0-4 1 15,0-3-2-15,-1-11 1 0,1 0-1 16,4-3 1-16,0 0-1 16,0-1 0-16,0 4 0 15,-4 4 0-15,0 14-1 16,-4 0 1-16,4 3 0 15,-4 4 0-15,0 3 0 0,0 4 0 16,0-7-1-16,4 3 1 16,-4 8-1-16,4-1 1 15,-4 1-1-15,-1 10 1 0,1 0 0 16,0 3 0-16,0 1 0 16,4 6 0-16,0-3 0 15,0 0 0-15,0 4 0 16,0 3 1-16,0 4-1 31,0 3 1-31,4 3-1 16,0 5 0-16,4 2 0 15,-1 1 1-15,-3 3-1 0,4 1 1 16,0-1-1-16,0-3 0 16,0 0 0-16,0-4 0 0,0-7 0 15,0-3 0-15,-5-1 0 16,1 1 1-16,-4-4 0 15,0-7 0-15,-4-7 0 16,0-4 0-16,4-10 0 16,-4 4 0-16,-4-4 0 0,4 3 0 15,-4-3-1-15,0-7 1 16,0 3-1-16,0 1 0 16,4-5 0-16,0 5 0 31,4-4 0-31,0-1 1 15,4-6-1-15,0 0 0 0,4-4-1 16,-1 0 1-16,5-3 0 16,-4 14 0-16,0 0-1 15,0 0 1-15,0-1-1 16,-4 5 1-16,0 3-1 0,-1-4 1 16,-3 4-1-16,0 3 1 15,-4 1 0-15,-4 10 0 16,4-4 0-16,-4 4 0 15,0 0-1-15,4 4 1 0,0 3 0 16,0 3 0-16,0 5 0 16,4-5 0-16,0 4 0 15,0 4 1-15,0 7-1 16,0 6 1-16,0 5-1 16,4-1 1-16,0 4-1 15,-1 3 1-15,1 0-1 0,4 1 1 31,0-4-1-31,0 6 1 16,0-2-1-16,0-1 0 16,-4-7 0-16,0-6 0 0,0-5 0 15,3-3 1-15,-3-3 0 16,-4-4 0-16,0-3-1 16,-4-1 0-16,-4-3-8 15,-4-3 0-15</inkml:trace>
          <inkml:trace contextRef="#ctx0" brushRef="#br1" timeOffset="7167.35">1130 180 10 0,'-4'11'5'0,"4"-11"-2"0,0 0 5 16,0 0-7-16,0 0 1 16,0 0 0-16,0 0 0 0,0 0-2 15,0 3 1-15,0 1 2 16,0-1 0-16,0 1 0 16,0 3 0-16,-4 0 0 15,4 0 1-15,0-3-1 16,-4 3 0-16,4 0-1 15,-4-4 1-15,0 1-1 16,0-1 1-16,4 1-2 0,0-4 1 16,-4 0-1-16,4 3 1 15,0-3-1-15,0 0 1 16,-4 0-1-16,4 0 1 0,0 4-1 16,0-4 0-16,0 0-1 31,0 0 1-31,0 0-1 15,0 0 1-15,0 0-1 16,0 0 1-16,0 0-1 16,0 0 1-16,0 0-1 15,0 0 1-15,0 0-1 0,0 0 0 16,0 0 0-16,0 0 1 16,0 0-1-16,0 0 1 0,0 0 0 15,4-4 0-15,0-3-1 16,-4 7 1-16,4-7-1 15,0 4 1-15,-4-4-1 16,4 0 0-16,0 0 0 16,-4-1 0-16,4-2 0 15,0-1 1-15,4 4-1 0,0-7 0 16,0 7 0-16,0 0 0 31,0-4 0-31,4 1 0 0,4-1 0 0,3-3 0 31,5 7 0-31,4 0 0 16,4-7 0-16,-1-4 0 0,5 1 0 16,8-8 0-16,0 0 0 15,3 1 1-15,1-1-2 16,-9-3 1-16,5-4 0 16,-4-3 1-16,3-4-2 15,5 7 1-15,4 0 0 16,-1 1 0-16,-3-5 0 15,0 1 0-15,3 0-1 16,1 3 1-16,-1 7 0 0,1-6 1 0,3-8-1 16,1-4 0-16,0 1 0 15,7 3 0-15,1-7 0 16,-1 4 0-16,1 0 0 16,-1-1 0-16,5 1 0 15,-9 0 1-15,-7-4-1 31,3-3 0-31,1 6 0 16,3 4 1-16,1-3-1 0,-5 0 0 16,9-4 0-16,-1 11 1 15,-3-1-1-15,3 1 0 0,-11-4 0 16,-4-3 0-16,3 3 0 16,1 4 0-16,-1-8 0 15,1 8 0-15,0-4 0 16,-1 4 0-16,-3 3 0 15,-4 1 0-15,7 6 0 0,-3 4 0 16,-5 0 0-16,-7 3 0 16,0-7 0-16,-8 4 1 15,-5 0-1-15,1-4 0 16,0 4 0-16,0 0 1 0,-4 0-1 16,0 3 0-16,-1 0 0 15,1 4 0-15,-4 0 0 16,0 4 0-16,-4-1-1 31,0 4 1-31,-4 0 0 16,0 0 1-16,0 3-1 0,0 1 0 15,-1 3 0-15,-3-7 1 16,0 3-1-16,-4 4 1 16,4-7-1-16,0 4 1 0,0-1-1 15,-4 4 1-15,0 0-1 16,0 0 1-16,0 0-1 15,0 0 1-15,0-3-1 16,-4-1 1-16,0 4-1 16,0 0 0-16,-4-3 0 15,1 6 0-15,-5-3-1 16,0 0 1-16,-4-3 0 16,0 3 0-1,0 0 0-15,0 0 0 16,0 3-1-16,1 1 1 0,-5-1 0 15,0 1 0-15,-4-1-1 16,-4-3 1-16,0 0-1 16,-3 4 1-16,3-4-1 15,0 0 1-15,0 0-1 16,1 0 1-16,-1 0 0 16,4 0 0-16,0 0-1 15,0 3 1-15,-3 1 0 16,3-1 0-16,0 1 0 0,4-1 0 15,0 1-1-15,4-1 0 16,1 1 1-16,-1-4 0 0,4 3 0 16,0 1 0-16,4-4-1 15,0 4 1-15,0-1-1 16,0 1 1-16,0-1-1 16,4-3 1-16,0 4 0 31,0-4 0-31,4 0-1 15,0 0 1-15,0 0 0 0,0 0 0 16,0 0-1-16,0 0 1 16,4-4 0-16,4-3 0 15,0 4-1-15,4-1 1 0,0 0 0 16,0-3 0-16,4 4-1 16,4-1 1-16,-1 1 0 15,1-1 0-15,4 1-1 16,0-4 1-16,0 0 0 15,3 0 0-15,1 3 0 0,0 4 0 16,0-7 0-16,0 7 0 16,-5-4 0-16,5 1 0 15,-4 6 0-15,4-3 0 16,-4 0 0 0,-5-3 1-16,-3 3-1 15,0-7 0-15,0 3 0 16,4 1 1-16,0-4-1 15,0 3 0-15,-1-3 0 16,5 4 0-16,0-4 0 16,0 3 0-16,-4 1 0 15,3-4 0-15,-3-1 0 0,0 1 1 16,4 0-1-16,-8 4 0 16,0-1 0-16,-4 4 0 0,-4-3 0 15,0-4 0-15,-5 14 0 16,1-4 0-16,-4-3 0 15,0 0 0-15,4 7 0 16,-4-3 0-16,0-1 0 16,0 4 1-16,0-3-2 15,0 0 1-15,0 3 0 16,-4 0 1-16,0 0-1 16,1-4 0-1,-1 4 0-15,0 0 0 16,0 4 0-16,-4-1 1 15,0 5-1-15,0-1 0 0,0 0-1 16,0 3 1-16,-4 5 0 16,-4-1 0-16,4 0 0 15,0 4 0-15,0-4 0 16,0 0 0-16,1-3 0 16,-5-1 0-16,4 8 0 0,-4 0 0 15,0 3 0-15,0 0 1 16,4 4-1-16,0-4 0 15,0 0 0-15,5-3 0 16,-1 3 0-16,0-3 0 16,-4-4 0-16,4-3 0 0,4-4 0 15,0 0 0-15,0-7 0 16,4 0 0-16,0 0 0 31,0-3 1-31,0-1-3 16,-4-3 1-16,0 4-8 0,4-1 0 15,-12-6-3-15,-8 3 1 16</inkml:trace>
        </inkml:traceGroup>
      </inkml:traceGroup>
      <inkml:traceGroup>
        <inkml:annotationXML>
          <emma:emma xmlns:emma="http://www.w3.org/2003/04/emma" version="1.0">
            <emma:interpretation id="{D67D4D63-DC6B-465E-8081-170F2CBF6ABA}" emma:medium="tactile" emma:mode="ink">
              <msink:context xmlns:msink="http://schemas.microsoft.com/ink/2010/main" type="line" rotatedBoundingBox="14168,10755 14645,9869 15172,10154 14695,11039"/>
            </emma:interpretation>
          </emma:emma>
        </inkml:annotationXML>
        <inkml:traceGroup>
          <inkml:annotationXML>
            <emma:emma xmlns:emma="http://www.w3.org/2003/04/emma" version="1.0">
              <emma:interpretation id="{82052A69-802D-48C2-B748-6D4ADCA06CE5}" emma:medium="tactile" emma:mode="ink">
                <msink:context xmlns:msink="http://schemas.microsoft.com/ink/2010/main" type="inkWord" rotatedBoundingBox="14168,10755 14645,9869 15172,10154 14695,11039"/>
              </emma:interpretation>
            </emma:emma>
          </inkml:annotationXML>
          <inkml:trace contextRef="#ctx0" brushRef="#br1" timeOffset="8285.66">4880-1538 7 0,'0'-3'3'0,"12"-11"7"0,-12 14-4 0,0 0-3 16,4-8 0-16,-4 8 2 16,0 0 1-16,0 0-7 31,0 0 1-31,0 0 4 15,0 0 1-15,0 0-1 0,0 0 0 16,0 0-1-16,0 0 1 16,0 0-2-16,0 0 1 15,4 4-1-15,0 3 0 0,0 0-2 16,-4 4 1-16,4 3-1 16,-4 4 1-16,4 6-1 15,0-2 1-15,0 3-1 16,-4 3 0-16,0 0 0 15,-4 4 1-15,0 4 0 16,0-5 0-16,0 1-1 0,0 4 1 16,0 3-1-16,0 3 0 31,4-10 0-31,-4 0 1 0,4-11-1 16,0-3 0-16,0 3 0 15,0-3 0-15,0 7 0 16,0-8 1-16,0 5-1 15,0-5 0-15,0-3 0 16,0 1 0-16,0-5 0 16,0-3 1-16,0 0-1 15,0 1 1-15,0-1-1 16,-4 0 1-16,4-7-1 16,-4 3 1-16,4 4-1 0,-4-3 0 15,4-1-1-15,-5-3 0 16,5 0-4-16,0 0 1 15,0-7-7-15,9-10 1 0</inkml:trace>
          <inkml:trace contextRef="#ctx0" brushRef="#br1" timeOffset="9569.97">4908-1171 0 0,'0'-14'0'0,"12"21"42"31,8 25-42-31,-32-71 1 0,20 35 1 15,0 4 1-15,4 0 0 16,0-3-4-16,0 3 0 16,4-4 2-16,4 4 1 15,-1-3-2-15,5-1 1 16,4-3-1-16,-4 7 0 0,4-3 0 16,-1-1 1-16,1 1-1 15,0 3 0-15,-4-4 0 16,-4 1 0-16,-1-1 0 15,-3 1 1-15,0-4 0 16,-4 3 0-16,-4 0-2 0,-8 4 0 16,0-7-6-16,0 7 0 31</inkml:trace>
          <inkml:trace contextRef="#ctx0" brushRef="#br1" timeOffset="8950.79">4845-1587 16 0,'-4'0'8'0,"0"3"-8"16,4-3 4-16,4 0 0 15,-4 0 0-15,4 4 2 16,-4-4 1-16,4 3-9 0,0-3 1 0,0 7 5 16,0-3 0-16,4-4-2 15,0 3 1-15,3 1-1 16,1-4 0-16,4-4-1 16,4 4 0-16,4 0-1 15,4-3 1-15,7-1-1 16,-3 4 0-16,0-3 0 15,0 3 1-15,3 0-1 16,1 0 0-16,0-4 0 16,0 4 1-16,-5 0-1 0,1 0 0 15,-8 0 0-15,-4 0 0 16,-4 0 0-16,-1 0 0 16,1 0 0-1,-4 0 0-15,0 0 0 16,0-3 1-16,-4-1-1 15,0-3 1-15,-4 0-2 16,0 0 0-16,0 0-7 16,-4 4 1-16,4-1-2 15,4 1 1-15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17:50.914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C3ABAE-8786-4E4B-843B-6C1EF85762B1}" emma:medium="tactile" emma:mode="ink">
          <msink:context xmlns:msink="http://schemas.microsoft.com/ink/2010/main" type="inkDrawing" rotatedBoundingBox="18643,8195 21099,6419 21122,6450 18665,8225" semanticType="strikethrough" shapeName="Other"/>
        </emma:interpretation>
      </emma:emma>
    </inkml:annotationXML>
    <inkml:trace contextRef="#ctx0" brushRef="#br0">-2 1784 20 0,'0'-9'10'0,"0"5"-5"16,0 4 11-16,0 0-14 15,0 0 1-15,0 0 1 16,0 0 1-16,0 0-6 16,0 0 1-16,0 0 3 0,0 0 1 15,0 0-1-15,0 0 0 16,0 0-1-16,0 0 0 15,0 0 0-15,0 0 1 16,0 0-1-16,0 0 0 16,0 0-1-16,0 0 1 15,0 0-1-15,0 0 1 0,0 0-1 16,0 0 1-16,0 0-1 16,0 0 0-16,0 0 0 15,0 0 0-15,0 4-1 16,0-4 1-16,5 0-1 15,-5 0 1-15,0 0-1 16,0 0 1-16,0 0-1 16,0 0 0-16,10-4 0 15,0-1 0-15,9-3 0 0,-9 3 1 16,9-8-1-16,-4 5 0 16,9-9 0-16,-5-1 0 15,5-12 0-15,-4 4 0 31,18-8 0-31,-4 4 0 16,29-17 0-16,-14 8 0 0,28-17 0 16,-19 13 0-16,49-17 0 15,-25 16 0-15,20-24 0 16,-29 16 0-16,28-21 0 16,-23 17 0-16,24-22 0 15,-25 14 0-15,30-9 0 16,-11 4 0-16,-13 4 0 15,-6 13 1-15,1-4-1 16,-1-8 0-16,-4 12 0 0,-5 5 1 16,-5 4-1-16,-10 0 0 0,0 4-1 15,-4 5 1-15,-1 3 0 32,-4 1 0-32,-10 4 0 15,-1 5 0-15,-3-1 0 0,-1-3 1 16,-5 12-1-16,-5-5 0 15,1 6 0-15,-6 3 0 16,1 0 0-16,-6 1 0 16,1 3 0-16,0 1 0 0,-5 0 0 15,-1-1 0-15,-4 5 0 16,0 0 1-16,5-8-1 16,-5 8 1-16,0 0-5 15,5-9 0-15,-5 9-10 16,-5-4 1-16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17:31.161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5875" units="cm"/>
      <inkml:brushProperty name="height" value="0.15875" units="cm"/>
      <inkml:brushProperty name="color" value="#3165BB"/>
      <inkml:brushProperty name="fitToCurve" value="1"/>
    </inkml:brush>
    <inkml:brush xml:id="br2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B79BB9D-E58B-4BDE-AB23-42710B7E5035}" emma:medium="tactile" emma:mode="ink">
          <msink:context xmlns:msink="http://schemas.microsoft.com/ink/2010/main" type="writingRegion" rotatedBoundingBox="16767,8371 21964,4373 23801,6762 18605,10760"/>
        </emma:interpretation>
      </emma:emma>
    </inkml:annotationXML>
    <inkml:traceGroup>
      <inkml:annotationXML>
        <emma:emma xmlns:emma="http://www.w3.org/2003/04/emma" version="1.0">
          <emma:interpretation id="{C96FEC3A-BBD9-4511-8A98-45ACD8BF4A6D}" emma:medium="tactile" emma:mode="ink">
            <msink:context xmlns:msink="http://schemas.microsoft.com/ink/2010/main" type="paragraph" rotatedBoundingBox="16929,8162 18670,7979 18730,8551 16988,8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6D09BC-1258-4864-A23B-1279CE16966A}" emma:medium="tactile" emma:mode="ink">
              <msink:context xmlns:msink="http://schemas.microsoft.com/ink/2010/main" type="line" rotatedBoundingBox="16929,8162 18670,7979 18730,8551 16988,8733"/>
            </emma:interpretation>
          </emma:emma>
        </inkml:annotationXML>
        <inkml:traceGroup>
          <inkml:annotationXML>
            <emma:emma xmlns:emma="http://www.w3.org/2003/04/emma" version="1.0">
              <emma:interpretation id="{5514AD0E-7749-4B0F-9260-DBD2B6D32EED}" emma:medium="tactile" emma:mode="ink">
                <msink:context xmlns:msink="http://schemas.microsoft.com/ink/2010/main" type="inkWord" rotatedBoundingBox="16916,8167 17708,8062 17785,8647 16993,8752"/>
              </emma:interpretation>
            </emma:emma>
          </inkml:annotationXML>
          <inkml:trace contextRef="#ctx0" brushRef="#br0">-3356 1816 22 0,'-5'-4'11'0,"5"21"-6"15,0-13 6-15,0 5-10 16,0 4 0-16,-5 4 0 16,5 4 1-16,-4 5-2 0,-1 9 0 15,0-9 1-15,0-5 0 16,0 5 0-16,0 4 0 16,1 4 0-16,-1 1 0 15,0-1 0 1,0 1 0-16,0-9 0 15,0-5 0-15,0 1 0 16,1-9 0-16,4 0 0 16,-5-5 1-16,5-4-1 15,0 1 1-15,0-1-1 16,0-4 1-16,0-9-1 0,0-3 1 16,5-6-2-16,-1-8 1 15,1 1-1-15,5-1 0 16,0 0 0-16,-1 4 0 15,1 5 0-15,5-9 0 0,4 1 0 16,0-1 0-16,6 0-1 16,-1 0 1-16,5 5-1 15,-5 3 1-15,5 1-1 16,-5 4 0-16,-4 5 0 16,-1-1 1-16,0 9-1 15,-4 4 0-15,4 5 0 16,-4-5 1-16,-5 9 0 15,-6 4 0 1,1 1 0-16,0-1 0 16,-5-4 0-16,0 0 1 0,0 4-1 15,0 4 0-15,-5 1 0 16,0 4 0-16,1 0 0 16,-1-1 1-16,0-3-1 15,0-1 1-15,0 1-1 16,0-5 1-16,1 0 0 0,4-4 0 15,-5-4 0-15,-5 0 0 16,5-5 0-16,5 0 0 16,-5-4 0-16,5 0 0 0,0-4 0 15,0 0 0-15,-5-5-1 16,5-8 1-16,0-1-1 31,10 1 1-31,5-4-1 16,-6-5 0-16,1 0 0 15,0 9 1-15,-1-5-1 16,1 1 0-16,5-5 0 16,-1 0 0-16,6 0 0 0,4 0 0 15,0 5 0-15,5-5 0 16,0 5-1-16,0 3 1 16,-5 1-1-16,1 9 1 15,-1-5-1-15,-5 8 0 16,1 5 0-16,-6 0 0 15,1 5 0-15,-6-1 1 0,1 9-1 16,0-5 1-16,-6 10 0 16,1-1 0-16,-5 0-1 15,0 5 1-15,0-1 0 0,-5-8 0 16,1 4-1-16,-1 1 1 16,0 3 0-16,0 1 0 15,0-1 0-15,0 5 1 16,5 0-1-1,-4 4 0-15,4-4 0 16,-5-5 1-16,5 1-1 16,-5-1 1-16,5-3-1 15,-5-1 1-15,5-9-1 16,0-3 1-16,0-1 0 16,0-4 1-16,0 0-2 15,0 0 0-15,0 0-10 16,0-9 0-16</inkml:trace>
        </inkml:traceGroup>
        <inkml:traceGroup>
          <inkml:annotationXML>
            <emma:emma xmlns:emma="http://www.w3.org/2003/04/emma" version="1.0">
              <emma:interpretation id="{56190849-CE88-4985-9323-C7B59B5F88D5}" emma:medium="tactile" emma:mode="ink">
                <msink:context xmlns:msink="http://schemas.microsoft.com/ink/2010/main" type="inkWord" rotatedBoundingBox="18224,8311 18529,8047 18751,8302 18446,8566"/>
              </emma:interpretation>
            </emma:emma>
          </inkml:annotationXML>
          <inkml:trace contextRef="#ctx0" brushRef="#br0" timeOffset="-1666.21">-1874 1949 17 0,'-5'-8'8'0,"5"-5"0"15,0 13 9-15,0-9-15 16,-5 1 1-16,1-1 2 16,-1-4 0-16,0 5-6 15,0-1 1-15,-5 0 3 0,1-4 1 16,-6 5-2-16,1 3 1 15,-1 1-2-15,1 4 1 16,-1 4-2-16,1 1 0 16,-1 8-1-16,0 4 1 0,1 4-1 15,4 10 1-15,1-1-1 16,4-13 1-16,5 4-1 16,5 5 1-16,4 0 0 15,6-4 0-15,4-5 1 16,5 0 0-16,5-8 0 15,5-5 1-15,0-8-1 16,0-5 1-16,0 0-1 0,0-3 1 31,-5-6-1-31,-5-7 1 16,-4-1-1-16,-11 4 0 0,1-4-1 16,-20 1 1-16,1-1-1 15,-6 0 1-15,1 4-1 16,-6-8 1-16,1 9-1 15,-5-1 0-15,4 9-1 16,-4 0 1-16,0 9-1 16,-5 8 1-16,0 9-1 15,4 0 0-15,1 4 0 0,0 5 1 16,0 12 0-16,0 1 0 16,4-1 0-16,6-4 0 15,4-8 0-15,5-1 0 16,5 5 0-16,5-4 0 15,5-1 0-15,4-4 1 0,6-4-1 32,-1-4 0-32,5-5 1 15,0-4 0-15,1-8-1 16,-1-5 1-16,0 8 0 16,-5-3 0-16,1-5 0 0,-6-4 0 15,-4-9 0-15,-5 0 0 16,-5 0-1-16,-5 5 0 15,0-5 0-15,-5 9 1 0,1 4-1 16,-6 0 0-16,1 0-1 16,-1 4 1-16,1 9-1 15,-1 0 1-15,1 5-1 16,-1 3 0-16,1 5 0 16,-1 4 1-16,0 5-1 15,1-1 1 1,4 5 0-16,1-13 0 15,4 4 0-15,5 1 0 16,0-1 0-16,9 0 0 16,6 0 0-16,4-4 0 15,20-13 0 1,-5-4 1-16,0 4-1 16,0 0 0-16,-5-9 0 15,-5-4 1-15,-5-4 0 16,1-4 0-16,-11-1 0 15,-9 1 0-15,-4-1-1 0,-6 1 1 16,0 3-1-16,-4 1 0 16,-6 4-1-16,1 0 0 15,0 5 0-15,-1-5 0 16,1 13 1-16,0 8 0 0,-1-3-1 16,1 8 1-16,-1-1-1 15,6 6 1-15,-1 3 0 16,6 1 0-16,4 4-1 15,0-14 1-15,5 6 0 32,5-1 0-32,4 0 0 15,1 0 0-15,5 1 0 0,4-6 0 16,0 1 0-16,6-8 0 16,-1-1 0-16,0-8 0 15,-5-5 0-15,6 0 1 16,-1 1 0-16,0-5 1 15,-5-9-1-15,-4 1 0 0,0-5 0 16,-11 0 0-16,-4 0 0 16,-9 1 0-16,-1 3-1 15,-5 1 0-15,1-5-1 0,-5 8 0 16,-1 1 0-16,1 4 1 16,-1 9-1-16,1 4 0 15,0 4 0-15,-1 1 0 0,1 3 0 31,0 9 1-31,-1-4 0 16,1 9 0-16,4-1-1 16,1 10 1-16,4-1-1 15,0-9 1-15,6-4-1 16,4 1 1-16,0-1 0 0,4 0 0 16,6 0 0-16,5 1 0 15,4-6 0-15,5-3 1 16,0-5-1-16,1-4 0 15,-1-4 0-15,0-5 1 16,-5 5 0-16,1 4 0 0,-6-8-1 16,-4-10 1-16,0-3 0 15,-5-1 0-15,-5-4-1 16,0 5 1-16,-5 4-1 16,0 4 1-16,-5-4 0 0,1 4 0 31,-1 4-2-31,-5 0 0 15,6 5 0-15,-6 4 1 16,5 0-1-16,-4 4 0 16,4 1 0-16,1 8 0 0,-1 4 0 15,0 0 1-15,5 5-1 16,0-5 1-16,5 4 0 16,0-12 0-16,5 0 0 15,0-1 0-15,5 1 0 16,0-5 0-16,4-4 0 0,1 0 0 15,-1 4 0-15,1 1 1 16,-1-10-1-16,-4-3 1 16,0-1-1-16,-1-4 1 15,-9-4-1-15,0 4 1 0,-5 0-1 16,1 0 0-16,-6 9 0 16,0 0 1-16,-4-1-2 15,-1 10 1-15,1 3-1 31,-1 1 1-31,1 4 0 16,4 4 0-16,0 0-1 16,0-8 0-16,6-5 0 0,4 1 1 15,0-1 0-15,4 0 0 16,6 0 0-16,0-4 0 0,4 0 0 16,1 0 1-16,-1-8-1 15,-4-5 1-15,0 0-1 16,-1-4 1-16,-4 0-1 15,-5 4 1-15,-5 0-2 16,-4 8 1-16,-1 1 0 16,-4 4 0-16,4 9-2 0,0-5 0 15,10 9-10-15,-5-4 0 16</inkml:trace>
        </inkml:traceGroup>
      </inkml:traceGroup>
    </inkml:traceGroup>
    <inkml:traceGroup>
      <inkml:annotationXML>
        <emma:emma xmlns:emma="http://www.w3.org/2003/04/emma" version="1.0">
          <emma:interpretation id="{5AC62F29-C614-4115-B026-D53FEA019244}" emma:medium="tactile" emma:mode="ink">
            <msink:context xmlns:msink="http://schemas.microsoft.com/ink/2010/main" type="paragraph" rotatedBoundingBox="18448,8210 22220,4810 22998,5673 19226,90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ACA58D2-9EE0-4E95-B1BB-A79B5BA31CDB}" emma:medium="tactile" emma:mode="ink">
              <msink:context xmlns:msink="http://schemas.microsoft.com/ink/2010/main" type="line" rotatedBoundingBox="18448,8210 22220,4810 22998,5673 19226,9073"/>
            </emma:interpretation>
          </emma:emma>
        </inkml:annotationXML>
        <inkml:traceGroup>
          <inkml:annotationXML>
            <emma:emma xmlns:emma="http://www.w3.org/2003/04/emma" version="1.0">
              <emma:interpretation id="{65EAB45E-7A7F-4919-A979-6962F46B082B}" emma:medium="tactile" emma:mode="ink">
                <msink:context xmlns:msink="http://schemas.microsoft.com/ink/2010/main" type="inkWord" rotatedBoundingBox="18448,8210 22220,4810 22998,5673 19226,9073"/>
              </emma:interpretation>
            </emma:emma>
          </inkml:annotationXML>
          <inkml:trace contextRef="#ctx0" brushRef="#br1" timeOffset="44879.64">-1496 2376 17 0,'-5'17'8'0,"5"-21"-2"16,0 4 8-16,0 0-13 16,0 0 1-16,0-9 1 0,0 0 1 15,0 14-4-15,0-5 0 16,0 4 3-16,0-4 0 15,0 0-1-15,0 0 0 16,0 4-1-16,0 1 1 0,0-5-1 31,0 0 0-31,0 0 0 16,0 0 1-16,0 0-1 16,0 0 0-16,0 0 0 15,0 0 1-15,5-5-1 16,-5 5 0-16,10-13 0 15,-1 5 0-15,11-5-1 16,-6 0 1-16,15-9-1 16,-5 5 0-1,49-39 0-15,-20 17 0 0,35-12 0 16,-21 12 0-16,16-17 0 16,-25 13 0-16,10-22 0 15,-15 18 0-15,20-30 0 16,-20 21 0-16,24-5 0 15,-19 14 0-15,20-13 0 0,-20 12 0 16,15 1 0-16,-10 8 0 16,0 1 0-16,-15 7 0 31,0-3 0-31,-9 4 1 16,0-9-1-16,-5 9 0 0,5 0 0 15,-10 4 0-15,5 0 0 16,-10 5 0-16,0-5 0 15,-5 9 1-15,1 4-1 16,-6 0 1-16,1 0-1 16,-5 0 1-16,-1 4-1 15,-4 5 1-15,0-13-1 0,0 8 1 16,-5 1-1-16,0-1 1 16,5 0-1-16,-5 9 0 0,0 0-5 15,0 0 0-15,0 0-6 16,0 0 0-16</inkml:trace>
          <inkml:trace contextRef="#ctx0" brushRef="#br1" timeOffset="45662.49">-92 1024 19 0,'-4'-4'9'0,"8"4"-2"0,-4 0 7 16,-4 0-13-16,-1 0 1 0,5 0 1 16,0 0 0-16,0 0-3 31,0 0 0-31,0 0 2 0,0 0 1 0,5 4-1 15,-5-4 1-15,9 4-1 16,1-4 0-16,5 0-1 31,-6 0 0-31,6 0 0 16,-6 0 0-16,11-8 0 0,-6 3 0 0,15-8-1 16,-9 5 0-16,14-5 0 15,-5 4 1-15,9-8-1 16,-8 4 0-16,8 0 0 15,-9 5 1-15,5-5-1 0,-10 4 0 16,1 0 0-16,-1 1 1 16,-10 8-1-16,1 0 1 31,-5 0-1-31,-6 0 1 16,1 4-1-16,-5 0 1 0,0 5-1 15,0-5 1-15,-9 9-1 16,4-4 1-16,-5 8-1 15,0-4 0-15,-4 8 0 16,-5-3 0-16,4 8 0 16,0-1 1-16,-4 1-2 0,0-4 1 15,-6 16 0-15,6-7 0 16,-5 3 0-16,5-8 0 16,-1-13 0-16,6 0 0 0,-1-5 0 15,5 1 1-15,1 0-1 16,4-5 1-16,0 4-3 15,0-3 1-15,0-1-10 32,5 0 0-32</inkml:trace>
          <inkml:trace contextRef="#ctx0" brushRef="#br2" timeOffset="20548.55">5 107 24 0,'-5'4'12'0,"5"-17"-4"0,0 18 7 16,5-1-15-16,-5-4 1 16,5 4 1-16,0-4 1 15,0 0-3-15,5 0 0 0,-1 0 1 16,6-4 1-16,4 0 0 15,5-9 0-15,5 4-2 16,5 0 1 0,29 1 0-16,-14 3 0 15,14-3-1 1,4-1 1-16,-8 1-1 0,-6-1 1 16,0 5-1-16,-19-1 1 15,-5 1-1-15,0 0 0 0,-5 0 0 16,-4-1 0-16,-1 5 0 15,-4 0 1-15,-1 0-1 16,-4 0 1-16,0 0-1 31,-6 5 1-31,1-5 0 16,-5 4 0-16,0 0-1 16,-5 5 1-16,1 4-1 0,-1 4 1 15,0 4-1-15,0 5 0 16,5 4 0-16,-5 1 0 15,0-1 0-15,-4 8 1 0,-6-3-1 16,1-1 0-16,-1 1 0 16,-4 3 0-16,-1-3 0 15,-4-9 1-15,0-5-1 16,0 5 0-16,4 0 0 16,1 0 1-16,4-5-1 15,1 1 0-15,4-5 0 16,0-4 1-16,6-4-1 15,-1-5 1-15,0 0-5 16,5-8 1-16,10 4-8 16,-6 0 1-16</inkml:trace>
          <inkml:trace contextRef="#ctx0" brushRef="#br2" timeOffset="21372.05">1487-276 17 0,'5'-9'8'0,"0"-8"4"0,-5 17 1 16,5-9-11-16,-5 9 0 0,0 0 0 16,0 0 1-16,0 5-3 15,0 7 0-15,-5 6 2 16,-5 3 1-16,-4 9-1 16,-1 13 0-16,-4 0-1 15,0 5 1-15,-1 8-1 0,1 4 1 16,4-8-1-16,1-1 0 15,-6 1 0-15,-4-5 0 32,5 1 0-32,4-10 0 15,1-3 0-15,-1-5 0 0,5-4 0 16,1-9 1-16,-1-4-1 16,5-4 1-16,0-9-3 15,1-5 0-15,-1-8-10 16,0 1 1-16</inkml:trace>
          <inkml:trace contextRef="#ctx0" brushRef="#br2" timeOffset="22071.29">1260 90 23 0,'-5'4'11'0,"0"5"-5"0,5-9 10 0,10 0-15 16,4-5 1-16,6 1 0 16,4-5 1-16,10 1-4 31,-5-1 0-31,0 0 2 0,5 1 1 15,9 4-1-15,1-1 0 16,4 1-1-16,1-5 1 16,-1 1 0-16,6-1 0 0,-11 1-3 15,-4-1 1-15,-10 5-7 16,-10-1 0-16</inkml:trace>
          <inkml:trace contextRef="#ctx0" brushRef="#br2" timeOffset="21739.63">1386-285 24 0,'-10'-17'12'0,"29"4"-5"0,-19 13 10 0,10 0-16 16,0-4 1-16,4-5 0 16,1 5 1-16,-1-1-4 15,6-3 0-15,9-1 2 16,5 1 1-16,4-1-2 15,11 0 1-15,-1 1 0 16,6 3 0-16,-6-3-1 16,5 4 1-16,0-1 0 15,-4-3 0-15,-5-1 0 0,-11 0 1 16,-8 1-3-16,-6 3 0 16,-4 5-8-16,-11 5 0 15</inkml:trace>
          <inkml:trace contextRef="#ctx0" brushRef="#br2" timeOffset="22505.76">1390-754 25 0,'0'-9'12'15,"10"5"-8"-15,-10 4 14 0,10 0-18 16,4 0 0-16,6 0 0 15,-6 0 1-15,11-4-1 16,4-1 0-16,9 1 0 0,11 0 0 16,9-1 1-16,0 1 0 15,5 4-1-15,-5 0 1 16,-5-4 0-16,5 4 1 16,-4 0-3-16,-11 0 0 31,-9-5-7-31,-5 5 0 0</inkml:trace>
          <inkml:trace contextRef="#ctx0" brushRef="#br2" timeOffset="22789.59">2141-957 26 0,'10'-4'13'0,"-5"0"-11"16,0 4 17-16,4 0-19 15,6 0 0-15,-1 0 0 0,-4 0 0 0,5 0 0 16,-1 0 0-16,5 4 0 16,1 0 0-16,4 1 0 15,-5 3 1-15,1 5-1 16,-6 5 1-16,-4-1 0 16,-10 4 1-16,0 1-1 15,-5-1 1-15,0-3-1 16,-4-1 1-16,-1 0-2 15,-5 5 1-15,1 8-10 16,4 4 0 0</inkml:trace>
        </inkml:traceGroup>
      </inkml:traceGroup>
    </inkml:traceGroup>
    <inkml:traceGroup>
      <inkml:annotationXML>
        <emma:emma xmlns:emma="http://www.w3.org/2003/04/emma" version="1.0">
          <emma:interpretation id="{7FEDA3FD-85C7-4E76-B921-717BCF9CB4CE}" emma:medium="tactile" emma:mode="ink">
            <msink:context xmlns:msink="http://schemas.microsoft.com/ink/2010/main" type="paragraph" rotatedBoundingBox="20172,8320 23133,6042 23730,6817 20769,909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0DCDF82-69AD-4F5A-A578-098E0ED95B58}" emma:medium="tactile" emma:mode="ink">
              <msink:context xmlns:msink="http://schemas.microsoft.com/ink/2010/main" type="line" rotatedBoundingBox="20172,8320 23133,6042 23730,6817 20769,9095"/>
            </emma:interpretation>
          </emma:emma>
        </inkml:annotationXML>
        <inkml:traceGroup>
          <inkml:annotationXML>
            <emma:emma xmlns:emma="http://www.w3.org/2003/04/emma" version="1.0">
              <emma:interpretation id="{9DB5D478-1F63-4D95-BEA9-4E138523A535}" emma:medium="tactile" emma:mode="ink">
                <msink:context xmlns:msink="http://schemas.microsoft.com/ink/2010/main" type="inkWord" rotatedBoundingBox="20172,8320 23133,6042 23730,6817 20769,9095"/>
              </emma:interpretation>
            </emma:emma>
          </inkml:annotationXML>
          <inkml:trace contextRef="#ctx0" brushRef="#br1" timeOffset="33999.96">427 2109 25 0,'0'-13'12'0,"9"0"-12"16,-4 9 19-16,5 4-18 15,-5-5 0-15,4-8 2 16,1 0 1-16,-5-4-4 16,-5 0 1-16,-5 0 1 15,0 0 1-15,-4-1 0 0,-1 5 0 16,0 1-2-16,1-1 1 16,-1 4-2-16,-5 0 1 0,1 1-1 15,-1 3 1-15,1 5-1 16,-10 5 0-16,4 3 0 15,1 1 0-15,-5 0-1 32,4-1 1-32,-4 9-1 0,5-4 1 0,-6 9 0 15,1-5 0-15,5 5 0 16,-1-5 0-16,1 13 0 16,4-4 0-1,1 8 0-15,4 5 0 16,5-5 0-16,1-3 0 15,4 12 0-15,0-13 0 0,0 0 0 16,4-4 0-16,6 0 0 16,0-5 1-16,4-4-1 15,-4-4 1-15,9-4-1 16,-4-1 1-16,4-16 0 0,-4 4 0 16,9-18 0-16,-5 5 0 15,6 0 0-15,-6-1 0 16,10-12-1-16,0-4 1 15,5-1-1-15,-5-3 1 0,0 7-1 32,0 1 0-32,0 9 0 15,0 8 0-15,-4-4 0 16,-6 4 0-16,0-5-1 16,-4 10 1-16,-5-1-1 15,-1 5 1-15,1 0-1 0,-5-1 1 16,0 10-1-16,-5-1 1 15,0 0 0-15,0-4 0 16,-5 5-1-16,0 3 1 0,0 5 0 16,0 4 0-16,0 1 0 15,1-1 1-15,-1 9-2 16,0-5 1-16,0 5 0 16,0-5 1-16,5 10-1 15,0-10 0-15,10 5 0 16,0-5 0-16,-1 10 0 15,1-6 0-15,4 1 0 16,1-4 1-16,4-5-1 16,1-4 1-16,-6-13 0 15,1 0 0-15,4-9 0 16,-4 1 0-16,14-22-8 16,-5 8 0-16,10-8-4 0,-5 8 0 15</inkml:trace>
          <inkml:trace contextRef="#ctx0" brushRef="#br1" timeOffset="34714.26">398 1515 24 0,'-5'0'12'16,"10"0"-10"-16,-5 0 15 0,0 0-16 31,0 0 0-31,0 0 2 16,0 0 0-16,4 0-3 15,1 4 0-15,5 0 2 16,0 1 0-16,-1-1 0 15,6 0 0-15,9-4-1 16,5 0 0-16,5 0-1 0,5 0 1 0,0-4 0 31,-10 0 0-31,0-1-1 16,0 1 1-16,0 0-1 0,0-1 0 16,0 5 0-16,-5 0 1 15,5-4-1-15,-9 4 0 16,4-4 0-16,-5-1 1 15,1 1-1-15,-6 4 1 16,-4 0 0-16,-1-4 1 16,-9 4-1-16,0 0 0 15,0 0-2-15,0 0 0 16,0 0-4-16,-4 0 1 16,-1 0-7-16,5 0 0 0</inkml:trace>
          <inkml:trace contextRef="#ctx0" brushRef="#br1" timeOffset="35408.44">858 1317 23 0,'0'0'11'0,"0"-9"-7"0,0 9 14 16,0 0-15-16,0 0 0 15,0 0 0-15,0 0 1 0,0 0-6 16,0 0 1-16,0 0 3 15,5 0 1-15,-1 0-3 16,1 4 1-16,5 1-1 16,0-1 1-16,4 0-1 15,1 0 1-15,-1 1-1 16,1-1 0-16,4 5 0 0,0-1 1 16,1 1-1-1,-1 0 1-15,5-1-1 0,-4 1 1 16,-1-1-1-16,-4 1 0 15,-1 0 0-15,1-5 1 16,-6 0-1-16,1 1 0 0,0-1 0 31,0 0 0-31,-6 0 0 16,1 1 1-16,0 3-1 16,0-3 0-16,-5-1 0 15,0 0 1-15,0 1-1 16,0-1 1-16,-5 4-1 15,5-3 1-15,-5 3-1 0,-4 5 1 16,-1-4-1-16,-5 0 0 16,1-5 0-16,-1 4 0 15,1 5 0-15,-1 5 0 0,1-1 0 16,-1 0 1-16,1-4-1 16,-6 4 1-16,6-4-1 15,4-4 1-15,0-5 0 16,1 0 1-16,4 1-8 15,0-1 1-15,5-4-6 16,0 0 1-16</inkml:trace>
          <inkml:trace contextRef="#ctx0" brushRef="#br2" timeOffset="23943.47">1841 378 22 0,'0'0'11'0,"0"9"-6"16,0-1 11-16,0 1-16 16,-5 8 1-16,-5 5 1 15,1-1 0-15,-1-4-2 0,-5 9 0 16,1 0 1-16,4-4 1 16,-4 8 0-16,4-4 0 15,0 4-1-15,1-13 1 16,-6 0-1-16,10-4 1 0,0-13-1 15,10-9 0-15,5-3 0 16,9-10 0-16,1-4-1 16,4 5 0-16,5-5 0 15,0-4 0-15,5 0-1 0,0 4 1 32,5 4-1-32,-5 5 1 15,-5 13-1-15,-15 8 0 16,1 9 0-16,-11 0 1 15,-4 4-1-15,0-4 1 16,0 4 0-16,5 5 0 16,0-1-1-16,0-4 1 15,10 9 0-15,-6-9 0 0,11 5 0 32,-6-9 1-32,15-4 0 15,-9-1 0-15,-1-16 0 0,0-5 0 16,6-5 0-16,-1-3 0 15,0 4-1-15,5-5 1 16,0-8-1-16,-5 4 1 0,-4-4-1 16,-6 8 1-16,-4 1-1 15,4 4 1-15,-14 8-1 16,0 1 0-16,-9 3 0 31,4 5 0-31,-5 5-1 0,0 3 1 0,1 5-1 16,-1 9 0-16,0-1 0 15,1-4 0-15,4 5 0 16,0 4 1-16,5-5-1 0,0 5 1 31,5 0-1-31,5 4 1 16,-1-8 0-16,6-5 0 0,4-4 0 16,5-5 1-16,1-8 0 15,-1-4 0-15,5-9-1 16,0-8 1-16,5-5 0 15,0 0 0-15,5-9-2 0,4-8 1 16,6 0-2-16,-6 0 0 16,1-4-1-16,-1-9 1 15,-9 4 0-15,-5 1 0 16,-5 3 0-16,-4 14 0 0,-6 4 2 16,-4 8 0-16,0 5-1 15,-5 4 1-15,-1 4 0 16,-4 9 0-16,0 9 0 15,-4 13 0-15,-6 3 0 16,0 6 0-16,1 3 0 16,-1 9 0-16,0-4-1 15,0 4 1-15,-4 4 0 16,4-8 0-16,1 0 0 16,4-1 0-16,5-3 0 15,0-5 0-15,5 0 0 31,-1-4 1-31,6-5 0 16,5-3 1-16,-1-10-1 0,6-8 1 16,-1-13-3-16,5-4 0 15,0 4-7-15,5 0 1 16</inkml:trace>
          <inkml:trace contextRef="#ctx0" brushRef="#br2" timeOffset="24190.81">2635 434 26 0,'-5'0'13'0,"25"-9"-14"0,-11 5 18 15,11 4-17-15,9-4 1 16,5 0 0-16,9-1 1 0,1 1-4 16,-5-5 0-16,4 5-5 15,11 0 1-15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64 17 203,'0'0'109,"0"0"-10,0 0-13,-21-14-25,21 14-1,0 0-15,0 0-1,-28-4-13,28 4 4,0 0-12,0 0 2,-18 0-2,18 0-3,0 0-4,0 0-2,0 0-2,0 18-2,0-18 0,0 0-2,0 0 1,0 0-1,14 5 0,-14-5-1,0 0-1,26 2-1,-26-2 0,20 5-1,-20-5-1,28 0-1,-28 0 1,36 0-1,-19 0 2,1 0-2,-2 0 1,-16 0-2,28 0 2,-28 0-1,19 0-1,-19 0 0,0 0 0,28 0 0,-28 0-1,28 3 1,-28-3-1,29 0 1,-9 0-1,-6 0 1,6 0-1,-20 0 1,28 0-1,-28 0 1,29 6-1,-10-4 0,-3 2 0,4-1 1,4-3-1,3 0 0,2 0 2,3 0-2,-3 0 0,-1 0 0,-1 0 0,-4 0 0,-1 0 0,-4 0 0,-2 0 0,-16 0 0,33 0 0,-17 1 0,4-1 0,0 0 0,1 0 0,2 0 0,-2 0 0,6 0 0,-7 0 0,2 0 0,-1 0 0,-1 0 0,2 0 0,0 0 0,4 3 0,-4 0 0,5-3 0,-5 0 0,7 0 0,-2 0 0,0 0 0,0 0 0,-5 0 0,1-3 0,3 0 0,-5 3 0,0 0 0,2-1 0,3 1 0,2 0 0,-4 0 0,8 0 0,-1 0 0,2-7 0,1 5 0,-6 2 0,0 0 0,1 0 0,-2-2 0,0 2 0,-2-4 0,1 4 0,3 0 0,-2-3 0,1-1 0,-1 4 0,1-1 0,-7 1 0,-1 0 0,-2 0 0,0 0 0,-1 0 0,3 0 0,5 1 0,3-1 0,1 4 0,4-4 0,0 0 0,0 0 0,1 0 0,-4 0 0,-6 0 0,-6 0 0,2 0 0,-20 0 0,29 0 0,-29 0 0,27 3 0,-27-3 0,21 0 0,-21 0 0,22 0 0,-22 0 0,0 0 0,19 0 0,-19 0 0,0 0 0,0 0 0,0 0 0,-14-29-97,14 29-73,0 0-15,0 0-9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06.666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42E3DDB0-9F54-44D6-9B75-82F063D5C82E}" emma:medium="tactile" emma:mode="ink">
          <msink:context xmlns:msink="http://schemas.microsoft.com/ink/2010/main" type="inkDrawing" rotatedBoundingBox="2428,7070 7886,7034 7913,11150 2456,11187" semanticType="callout" shapeName="Other"/>
        </emma:interpretation>
      </emma:emma>
    </inkml:annotationXML>
    <inkml:trace contextRef="#ctx0" brushRef="#br0">-3 130 19 0,'0'0'9'0,"0"4"-5"0,0-4 9 15,0 0-12-15,0 0 0 0,8 0 1 16,-4 0 1-16,0 7-3 15,-4-4 0-15,4 4 2 16,0-3 1-16,4 3-2 16,-1-4 1-16,5 8 0 0,-4 0 0 15,0 6-1-15,-4 1 1 16,0 3-1-16,0-3 1 16,4 17-1-16,0-7 1 15,0-3-2-15,0-8 1 16,0 12 0-16,-4-5 0 15,4 12-1-15,0-8 1 16,4 4-1-16,-4-8 1 16,3 19-1-1,1-12 1-15,4 22-1 0,-4-14 1 16,0 14-1-16,-4-11 1 16,4 15-1-16,-4-11 1 15,4 0-1-15,-4-11 0 16,-4 18 0-16,0-14 0 15,4 6 0-15,-1-6 1 16,5 21-1-16,-4-17 0 16,4 20 0-16,0-14 0 15,4 18 0-15,-4-17 0 0,8 13 0 16,-8-17 0-16,12 18 0 0,-5-15 0 16,5-3 0-16,-4-11 0 15,4 22 0-15,-4-8 1 16,7 15-1-16,-7-15 0 31,8 14-1-31,-8-17 1 16,8 21 0-16,-4-10 1 15,7 10-2-15,-3-14 1 0,8-7 0 16,-8-11 1-16,-1 18-1 16,-3-14 0-16,-4 24 0 15,-4-14 1-15,4 11-1 16,-4-14 0-16,11 14 0 15,-7-10 0-15,8 17 0 16,-4-18 0-16,11-14 0 0,-7-6 0 16,8 24 0-16,-8-11 0 0,19 14 0 15,-11-10 0-15,12 21 0 16,-13-17 0-16,13 2 0 16,-12-13 0-16,-4 14-1 15,-5-14 1-15,13 14 0 31,-8-14 0-31,15 7 0 0,-7-11 0 0,12-17 0 16,-13-4 1-16,25 14-1 16,-13-7 0-16,17 4 0 0,-16-8 1 31,-1 12-1-31,-11-5 0 16,15 4 0-16,-11-6 1 15,16 6-1-15,-13-7 0 16,13 4 0-16,-17-8 0 0,25 5 0 15,-17-8 0-15,17 0 0 16,-17 0 0-16,-3-4 0 16,-8 1 1-16,11-4-1 15,-11 0 0-15,20-7 0 0,-17 0 1 16,17-10-1-16,-17-1 1 16,25-10-1-16,-13 7 1 15,9-15-1-15,-8 8 1 0,-5-3-1 16,-11 2 0-16,11-2 0 31,-11 3 1-31,12-8-1 16,-13 5 0-16,9 3 0 15,-8 6 1-15,15-13-1 16,-11 7 0-16,8-14 0 16,-9 7 1-16,5-11-1 0,-9 7 0 15,-7-3 0-15,-4 6 1 16,4-20-1-16,-8 14 0 15,3-15 0-15,-3 12 1 0,4-26-1 16,-4 15 0-16,4 10 0 16,-5 7 0-16,9-21 0 15,-8 14 1-15,8-10-1 16,-8 10 0-16,7-14 0 16,-7 11 0-16,16-11 0 15,-12 7 0-15,3-17 0 16,-7 13 0-16,8-6 0 0,-8 10 0 15,3-14 0-15,-3 11 1 16,-4-8-1-16,-4 11 0 31,8-17 0-31,-4 13 0 16,3-13 0-16,-3 10 1 0,0-14-1 16,-4 14 0-16,4-14 0 15,-4 14 0-15,8-10 0 16,-5 10 0-16,9-11 0 15,-8 15 1-15,4-15-2 0,-4 15 1 16,3-18 0-16,1 10 0 16,0-6 0-16,-8 14 1 15,12-18-1-15,-8 14 0 16,11-4 0-16,-7 11 1 0,4-10-1 16,-8 14 1-16,4-8-1 15,-5 11 0-15,1-17 0 16,-4 10 0-16,4-10 0 15,-8 13 0-15,0-10 0 16,0 11 0-16,4-7 0 16,-4 10 0-16,3-3 0 15,-3 6 0-15,4-6 0 16,-4 10 0 0,4-7 0-16,-4 8 0 15,0-1-1-15,0 7 1 0,0 0 0 16,-5 4 0-16,1-3 0 15,0 2 0-15,0-6 0 16,0 7 1-16,0-4-1 16,0 4 0-16,0 0 0 0,0 3 0 15,-4 1 0-15,0 3 1 16,0 0-1-16,4 3 0 16,-8-3-3-16,0 3 1 0,0 4-9 15,0 0 0-15,0 4-2 16,0 3 1-16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88 52 115,'0'0'131,"0"0"-27,0 0-16,-10-32-9,10 32-9,0 0-9,11-8-8,-11 8-4,0 0-9,0 0-10,0 0-7,0 0-4,-9 0-4,9 0-2,-13 32-2,1-13-4,6 10 1,-3 2-4,-4 12 2,4 3-6,-3 8 4,-1 0-4,4 4 4,2 3-5,-1-6 5,1-1-4,4-9 3,3-4-3,0-6 3,0-3-4,10-6 3,0-5-1,-10-21 1,25 27-2,-25-27 2,36 7-1,-20-7 0,-16 0 0,37-20 0,-18-1 1,1-1-3,-1-13 3,3-8-3,-7-5 3,1-5-3,2-10 4,-9 5-5,3-3 5,-9 1-4,2 3 4,-5 7-4,0 3 4,-7 6-4,-4 7 2,-5 2-1,1 1 1,-3 8-1,1 4 0,-2 6 0,3 2 0,16 11 0,-29 0 0,29 0 0,-27 12-1,27-12 1,-23 39-1,10-10 2,0 9-2,4 6 2,-3 3-3,4 9 4,7 1-5,1 1 5,0 0-4,1 3 3,7-8-3,-1-4 3,6-5-3,-8-9 3,-1-1-2,1-11 1,-3-7-1,-2-16 2,0 0-1,0 0 0,0 0 0,18 0 0,-11-10 1,0-15-1,1-7 1,3-4-1,-1-7 2,-3-7-3,1 0 3,-2-7-3,0 1 3,-3 2-3,2 7 3,-5-3-3,0 8 2,0 6-2,0 7 2,0 5-1,0 24 1,-12-27-1,12 27 1,0 0 0,-22 0-1,22 0 2,-16 30-2,6 3 2,1 1-2,0 10 2,-4 10-3,6-1 2,-6 8-2,6-3 4,-2 5-5,2-6 4,1 1-4,5-8 4,-3-6-4,4-11 4,0-3-3,7-9 1,-7-21 0,26 7 0,-26-7 0,23-28 0,-5-6 2,-5-10-4,4-2-2,-11-22-21,15 17-134,-21-6-12,-6 8-8,-9 7-18,-4 12-7</inkml:trace>
  <inkml:trace contextRef="#ctx0" brushRef="#br0" timeOffset="1">26 81 128,'0'0'153,"0"0"-3,0-37-63,0 37-13,0 0-7,27-6-6,-27 6-10,0 0-11,0 0-8,0 0-6,0 0-6,0 0-3,-13 0-3,13 0-1,-22 17-4,22-17 1,-32 26-4,17-5 1,-6-4-1,1 5 0,-3-1-3,3 8 2,-3 0-3,-4 2 0,-1 1-1,-1 4 2,-2 0-4,1-1 3,2 1-2,0-7 1,6 0-1,1-7 1,5-2-1,4-5 0,12-15 0,0 0 1,-12 21-1,12-21 1,0 0-2,0 0-1,0 0-6,6-14-15,15 14-124,-21 0-25,8-19-5,-5 2-19,-3 17-5</inkml:trace>
  <inkml:trace contextRef="#ctx0" brushRef="#br0" timeOffset="2">292 177 59,'0'0'150,"0"0"-2,-20-8-47,20 8-5,0 0-8,0 0-16,0 0-14,0 0-13,0 0-13,0 12-7,0-12-6,0 0-5,0 24-2,6-8-1,-6-16-3,21 34 0,-7-12-2,1 7 0,0-1-2,7 6 1,-2 3-3,5-3 2,-3 4-4,0-4 2,0-5-2,0 3 2,5-6-2,-8-4 1,2-1 0,-4-8 0,-17-13-1,28 22 2,-28-22 0,0 0 0,20 3-4,-20-3-12,0 0-142,0-10-16,0 10-3,-29-35-23,14 7-2</inkml:trace>
  <inkml:trace contextRef="#ctx0" brushRef="#br0" timeOffset="3">118 762 119,'0'0'150,"0"0"12,-6-19-63,6 19-7,0 0-21,0 0-12,0 0-21,-9 12-7,9-12-8,0 0-4,-6 21 1,6-21-9,0 23 7,0-2-10,0-21 5,2 35-8,-2-35 6,4 36-8,-1-16 1,3 2 0,0-7-1,4 6 0,0 1-2,-1-1 1,3 1-1,-4 6 1,1-3-1,-1 6 0,-3-1-1,2 0 1,-6 4-1,4-5 2,1 5-3,-3-6 2,3 2-1,0-1 1,0-9-1,0 6 2,2-2-3,-5 1 2,2-3-1,0-4 1,-1-4-1,-4-14 1,11 36-1,-11-36 1,9 24-1,-9-24 1,12 26 0,-12-26 1,7 21 0,-7-21 0,0 0 0,6 24 0,-6-24 1,0 0 0,0 0-1,0 0 0,0 16-1,0-16 0,0 0-11,0 0-98,0 0-60,-12-22-12,12 22-11,-9-39-18</inkml:trace>
  <inkml:trace contextRef="#ctx0" brushRef="#br0" timeOffset="4">21 826 108,'0'0'117,"10"-14"-26,-10 14-15,0 0-7,22-14-3,-22 14-7,0 0-4,0-22-7,0 22 3,0 0-11,0 0-4,0 0-9,0 0-6,-13 11-6,13-11-5,-22 25 5,10-2-10,-2-4 5,5 5-8,-5-3 1,0 10-3,0-6 2,3 10 1,-5-5-1,3 8 1,-3 1-2,3-3 2,-7-1-3,5 3 2,-4-3-3,3 3 2,-3-3-1,5 3 0,-2-8-1,-5 9 2,6-3-2,-3-7 3,2-4-4,3 1 3,-1-6-2,5 2 2,9-22-1,-22 25 0,22-25 0,-18 17 0,18-17-1,0 0 2,-16 21-1,16-21 0,0 0 0,-20 22 1,20-22-2,0 0 2,-16 21 0,16-21-1,0 0-2,0 0-10,0 0-109,0 0-46,14 0-2,-7-18-20,9-2-4</inkml:trace>
  <inkml:trace contextRef="#ctx0" brushRef="#br0" timeOffset="5">106-435 178,'0'0'150,"-17"-24"3,-3 1-68,20 23-12,-22-14-18,22 14-11,-29 0-12,29 0-6,-43 5-4,31 13-3,-10-12-3,7 17-2,-4-3-5,7 12 1,2-7-4,3 9 0,3-2 2,4 1-8,4-3 6,6-3-6,15-7 5,-3-2-5,5-8 7,2-1-8,1-9 2,4 0 5,-5-11-9,4-1 7,-11-5-7,5-5 7,-7-3-7,2-7 8,-8-1-6,-5-1 3,-3-6 4,-5 8-3,-1-9 3,-5 4-3,-13 2 3,-1 6-4,-4 1 2,-3 8-3,-2 3 0,-2 3-1,1 9 1,2 3-1,5 2 0,-3 7 1,8 7-2,-2 8 2,3-2-2,6 11 1,7 4-1,3-1 2,0 4-2,0 0 2,16 1-3,4-1 3,6-5-2,2-1-2,1-7 7,5-7-3,-2-8-1,1-7 1,-5-3-1,1-8 1,-2-7 0,1-13 2,-7-2-6,-1-5 2,-10-1 3,1-1-3,-10-1 3,-1 1-3,-7 8 3,-8 5-2,-10 4 1,1 6-1,-4 9 0,-5 1 0,4 4 0,0 9 0,-6 7-1,8 2 2,0 6-3,5 5 3,2 4-3,10 0 4,-1 1-4,8 2 3,3-4-3,10-1 3,4-4-2,6-7-2,7-10 2,0-2 1,3-8 0,-3-3 0,-4-12 1,3-9-2,-4-7 3,-9 1 0,-4-4 0,-3 0-2,-6 3 2,0 6-3,-12 2 2,-4 9-1,-6 11 1,-5 3-1,-6 11-1,2 7 2,4 6-2,3 5 1,4-3-1,6 5 2,9-1-2,5-11 1,12 0-1,5-10 2,9 0-2,3-9 1,5-4 1,-3-6-2,-5-8 2,-4-4-1,-2 1 2,-7-4-2,-10 7 2,-3 18-3,-3-29 2,3 29-1,-36-4 0,12 4 1,1 12-2,1 5 2,2 9-3,1-4 3,8 0-2,6-1 1,5 0 0,0-21 0,18 15 0,1-15 1,1-5 0,0-9-1,0-4 1,-6-4 0,-7-3 0,-5 8-1,-2-4 1,0 21-1,-21-15 0,6 15 0,-5 3-11,-9-3-113,29 0-39,-28 21-17,28-21-8,0 0-21</inkml:trace>
  <inkml:trace contextRef="#ctx0" brushRef="#br0" timeOffset="6">-115 1943 204,'0'0'143,"0"0"-1,0 15-81,0-15-6,0 0-12,-19 12-8,19-12-9,0 0-4,1 26-2,-1-26-1,25 12-6,-9-8-3,11 2-2,7-3-4,1-2-1,3 3-1,8-2 0,-1-2-1,4 5 0,-2 1 0,-3-3-2,-1 7 1,-3 2 1,-6-5-1,-5 7 0,-7 1 0,-22-15 0,21 29 0,-21-29 1,0 28 0,0-28 0,-30 23-1,8-11 2,-9-5-2,2 5 1,-7-4-1,0 2 1,1-2-1,-8 4 0,2-4-1,-5 4 2,0-2-2,0 4 2,2 0-1,2-4 0,2 1 0,4 1 1,6-3-2,6-1 1,24-8-1,-25 14 1,25-14 0,0 0-1,0 0 1,23 7 0,4-7 0,9 0 0,5 0 0,0 0 1,4 0-1,2 7 0,1 2-1,-3 4 1,-5 2-1,-5 4 2,-8-4-2,-4 7 1,-3-2-1,-11-4 2,-9-16-2,6 36 2,-6-36 0,-9 20 0,9-20-1,-38 13 1,14-11-1,-9 6 1,3-8-1,-10 2 0,5 2 1,0-4-1,-1 0 0,6 0 0,2 0 1,1 0-1,7 0 0,20 0-1,-23 0 1,23 0 0,0 0 0,0 0 0,14 0-1,8 0 1,5 0 0,8 7 0,0-6 0,7 5 0,2 4 0,0 3 1,-3 1-2,-5 8 1,-3-2 5,-7 2-4,-5 1 3,-12 0-5,-4-1 9,-5 3-8,0-25 9,-25 28-8,3-17 3,-4 0-3,-5-10 3,-2 5 2,-8-6-1,4 0 1,-7 0 1,4 0 0,-1 0 0,5 0 0,1 0 0,12 0 0,-3 0-4,26 0 2,-16-1-4,16 1 2,0 0-3,9-20 4,13 12-9,5 2 4,6 2 1,5-1 0,8 0 0,3 5 0,2 0-1,4 5-2,-6 4 7,-7 5-6,-4 6 1,-2-4-2,-13 5 3,-5 6-2,-11-4 2,-3-2 1,-4 5-1,-4-9 2,-6 4-1,-5-7 1,-3 2 0,-3-7 0,-2-1 1,-9-1 0,-2-3 0,-2 2 1,-2 2 0,-8-4-1,0-1 0,0-3-1,2 0 0,2 0-3,8 0-13,-15-4-130,22 4-26,0-11-5,9 10-19,18 1-4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77-1 69,'0'0'118,"0"0"-24,0 0-12,0 0-6,0 0-9,0 0-11,0 0-5,0 0-8,0 0-5,0 0-10,0 0-9,-8 0-6,8 0 0,-7 21-2,7 1 1,0-22-2,-5 38 0,3-14-2,-3 6 2,-4-2-5,8 9 3,-4 6 1,4 2-6,-7 1 5,4 5-5,1-2 4,-1 4-6,0 3 5,1 0-4,2 1-3,-1 1 5,2 3-4,0-2 3,0 1-3,0 2 3,0-3-5,0 2 4,0 4 2,0-7-4,0 8 3,0-3-4,0 2 4,0-2-4,0 8 5,0-8-4,0 1-1,0 0 4,0-3-4,0 6 4,2 1-4,-2-4 4,0 1-4,0 5 4,0 2 0,0 0-4,-2-2 3,2-5-2,0-2 2,0-4-4,0-2 6,0-2-6,0-4 1,3-1 3,2 0-3,1 1 2,-6 0-1,3-3 1,1 5-3,-4 0 4,2 2-4,4-2 3,-5 4 1,4-4-4,-5 3 4,3-5-3,2-2 4,2-1-4,-7-5 5,7-5-6,-7-2 1,1 3 3,-1-2-3,0 1 2,0-2-2,0 5 1,0 3 0,0 6 2,-1-1-2,1-1 1,0-2-1,0 2 3,0-4-4,0-3 4,0-3-4,0-3 3,7-5 1,-6 5-4,0-2 6,4-3-5,-5 0 5,0 6-5,0-1 6,0 0-6,-5 0 2,3 1 1,-4-3-2,5-2 2,-6 2-3,7-1 2,0-10-2,0-1 2,0-1-2,0-20 1,0 22 0,0-22-1,0 0 0,0 0-4,0 0-9,-7-33-116,7 13-39,-5-11-5,2-4-21,-3-10-6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57 0 84,'0'0'81,"0"0"-11,0 0-3,0 0-12,0 19-2,0-19-6,0 16-1,0-16-6,-7 22-2,7-22-5,-11 28-4,11-28-6,-9 36-4,1-20-5,8 13 0,-7-2 1,7 5-4,-5 0 3,5 10-8,-6-4 7,6 9-8,-3-4 6,3 1-7,0 3-2,0 0-1,0 0 0,0-4 3,0 9-5,0-3 4,3 2-4,1-2 3,3 0-3,-6-4 3,0 3-4,4 4 4,-1-4-4,-2-2 4,0 2 2,4 4-5,-6-2 4,0 0-4,1 3 5,-1-2-6,2-2 6,1 5-5,1-4-1,0 4 4,-1 3-4,1-1 4,3 5-5,0 3 5,0-7-4,0 6 3,-5-5 3,4 0-2,-5-2 1,1 0-5,-2-5 6,0-1-6,2 0 6,0 0-6,0 1 1,3 6 0,-5-7-1,1 1 5,3 1-4,-2 1 2,0-2-2,2-2 3,-2 1-3,-1-7 2,3 6-2,-3-5 3,5 5-5,-6-2 5,2-1 0,-1 7-4,-1-6 4,4 5-4,-4-2 4,2 1-3,0 6 4,3 0-5,-5 0 1,1 6 3,4-5-4,-5-2 4,1 3-5,1-3 4,-2-12-3,2 5 3,0-15-3,5-4 3,-7-2-2,1-1 2,0-4-1,-1-2 1,0 1 2,0 7-7,0 5 8,0-4-7,0 6 5,-2-4-5,2 1 6,-5-5-6,3-7 2,2-21 3,-2 29-2,2-29 0,0 20 0,0-20 0,-5 29-1,-3-8 1,1 1-2,0 0 1,1 9-21,-14-11-123,20-20-9,-6 23-10,6-23-14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-7 71 86,'11'-10'142,"-11"10"-16,0-21-26,0 21-18,0-17-12,0 17-14,0 0-10,18-5-9,-18 5-5,0 0-4,0 0-5,31-9-4,-31 9-3,38-5-4,-18 5-3,11 0-2,3 0-2,0 0-1,8 0-1,1 6 1,-3-5-2,5 6 0,2-7 1,4 5 0,-1-2-2,3-3 1,-4 5 0,1-5-1,-1 2 0,0 5 0,-1-7 0,1 0 0,0 0 0,7 0-1,-5 0 1,9-4-1,-3-1 1,-6 5-1,3-3 1,-5 3-1,0 0 0,-11 0 0,0 0 0,-2 0 1,5 0-1,-3 0 0,3 0 1,7 0-1,-4 0 1,3 0-1,2-2 0,-6 2 0,-2-3 1,-5 3-1,-3 0 0,-2 0 0,-4 0 0,1 0 1,0 0-1,5 0 0,-4 0 0,1 0 0,2 0 0,-3 0 0,0 0 1,-1 0-2,-3 0 2,-3 0-1,-1 0 0,-1 0 0,2 0 0,-2 0 0,2 0 0,-1 0 0,-1 0 0,2 0 1,-1 0-1,-4 0 0,1 0 0,-2 0 0,-16 0 0,33 0 0,-33 0 0,29 0-1,-29 0 1,23 0 0,-23 0-1,18 0 1,-18 0 0,0 0 0,0 0 0,20 0 0,-20 0 0,0 0 1,24 0 0,-24 0-1,0 0 1,21-5-1,-21 5-2,0 0-8,0 0-146,0 0-6,-16 0-13,-4 0-15,-2-3-9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23 4 208,'0'0'138,"0"0"1,-28-5-84,28 5-7,0 0 0,0 0-2,0 0-7,13 5-7,-13-5-1,21 0-2,-21 0-4,34 0-5,-12 0-7,12 0-3,1 0-2,1 0-3,6 0-1,6 0-1,1 2-2,2 2 1,-3-2-2,7 3 0,0 2 1,3-7 0,0 7-2,2-3 2,-2-1-1,-4 3 0,1-4 1,-5 5-1,-1-2 0,-4-4 0,2 5 0,2-5 0,-1-1-1,2 0 1,0 0 0,4 0 0,2 0 0,-1 0 0,2 0 1,-6 0-1,5 0 1,4 0-1,-3 0 0,-1 0 0,-5 0 0,3 0 0,-3 0 1,-4-1-2,-6-2 2,-5 3-1,-1 0-1,-4-3 2,1 3-1,-3 0-1,4 0 2,-4 0-2,2 0 1,1 6 0,-5-5 0,-2 5-1,2-4 0,-3 4 1,-1-2-1,1-1 2,-1-2-1,-1 2 0,-1 0 0,0-3 1,-21 0 0,23 3 0,-23-3 0,0 0 0,0 0 0,0 0 0,0 0 0,0 0 0,-13 0-2,13 0-4,0 0-44,0 0-112,-17 12 1,17-12-23,-20-5-6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90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191 113 20,'-4'-18'138,"4"18"8,0 0-50,0 0-8,9-7-11,-14-6-11,5 13-16,0 0-10,0 0-9,0 0-5,0 0-4,-15-11-4,15 11-5,0 0-2,-22 0-2,22 0-1,-22 11 1,22-11-1,-24 20 0,24-20-1,-20 23-1,20-23-1,-17 26 1,17-26-3,-6 26 0,6-26-2,4 22 0,-4-22-1,19 25 2,-19-25-2,26 21 1,-9-14 0,-3-1 1,2 0-1,2-5 1,-18-1 0,28-1-1,-13-11 1,-1-7-2,-3 3 2,1-5-1,-6-1 1,-1-1-1,-5-3 1,0 3-1,-2-2 1,-5 6 0,-4 1 1,-2 2-2,-2 0 3,15 16-2,-29-20 1,15 16 0,-4 0-1,2 4 0,2 0 0,14 0 0,-31 4 0,31-4 1,-31 11-1,31-11 1,-25 19-1,25-19 0,-18 26 0,18-26 0,-16 31-2,12-19 1,2 7-1,1-3 0,1-1 0,0 3 0,0-18 0,7 26 1,-7-26-1,23 19 0,-23-19 1,32 12-1,-14-12 1,2 0 0,0 0 0,-1-3-1,-5-7 1,-14 10-1,24-18 1,-24 18 0,17-28 0,-10 12-1,-4 1 1,0-4 0,-1 1 0,-2 1-1,0-1 1,0 18-2,-19-25 2,19 25-1,-28-13 0,8 13-1,1 0 1,4 0 0,-4 0 0,1 10 0,2-1-1,16-9 1,-21 25-1,12-12 2,2 4-2,4 0 1,3 2-1,0 0 2,0-1-2,8 1 1,-2-4 0,6 3 1,-12-18-2,27 26 2,-10-20-1,-17-6 0,25 10 1,-25-10-1,29 0 1,-29 0 0,20-22 0,-11 10-2,-1-8 2,-3 2-1,-4-4 2,-1 4-2,0-1 1,-1 3 0,1 16 0,-22-20 0,22 20 0,-26-5-1,26 5-1,-30 0-3,24 16-20,-13-7-142,19-9-9,-12 18-11,12-18-19,14-8-12</inkml:trace>
  <inkml:trace contextRef="#ctx0" brushRef="#br0" timeOffset="1">1259-285 25,'0'0'138,"9"0"-42,-9 0 3,0 0-2,0-17-10,0 17-9,0 0-25,0 0-9,0 0-9,0 23-11,0-23-3,-9 35-8,1-9 5,8 4-9,-5 3 4,5 8-7,-4-4-1,4 4 4,0 5-5,0 1 2,0 0-4,0 0 2,0 2-2,3-4 2,-2-7-3,1 0 2,0-8-2,-1-5 3,-1-6-1,2-1 2,-2-18-1,0 20 1,0-20-1,0 0 1,0 0-1,-11 12-2,11-12 0,0 0-1,-19 0 0,19 0-1,0 0-2,-20-1-7,20 1-22,-18-3-130,18 3-2,-5-21-16,5 2-10,0-6-9</inkml:trace>
  <inkml:trace contextRef="#ctx0" brushRef="#br0" timeOffset="2">1276-226 329,'0'0'126,"0"-18"-13,0 18-24,0 0-26,0 0-19,0 0-11,12 18-12,-12-18-2,6 19-7,-6-19-1,7 25-5,-7-25 1,6 32-3,-2-13 2,1 0 0,0 2-3,1 2 2,3 3-3,-1-3 2,-1 3-2,4-2 2,1-4-1,1-1 1,-1-3-1,2-1 0,-14-15 0,22 19 0,-22-19 1,19 10 0,-19-10-2,0 0 1,0 0-1,16-4 1,-16 4-1,0 0 1,8-22-1,-8 22-2,8-21 3,-8 21-3,12-26 2,-5 12-2,3-3 1,3-2-2,-6 0 2,9 1-2,-4-1 2,2 0-2,-1 5 2,2-3-1,-4 2 0,-11 15 0,26-25 0,-26 25 1,20-25-1,-20 25 0,20-24-5,-20 24 8,17-19-8,-17 19 8,13-19-8,-13 19 8,0 0-8,0 0 8,0 0 3,0 0-8,0 0 8,0 0-7,0 0 7,0 0-7,1 19 8,-1-19-9,0 15 3,0-15 1,0 24-1,0-11 1,0 3-2,0 3 2,0-1-1,3 4 1,-1 2-2,4 5 3,-1-1-2,2 4 1,-2 1-1,1 2 2,2 3-3,-1-1 2,-2-3-1,3 1 1,-2-4-2,2 0 2,-5-5-2,2-3 2,-4-4-1,4 1 2,-5-20-1,0 30 1,0-30-1,0 26 1,0-26-1,-10 23 0,10-23 0,-8 20 0,8-20-2,-7 14 0,7-14 0,0 0 0,-5 17 0,5-17 0,0 0 0,0 0 0,0 0 0,2-13 0,-2 13-19,0-24-152,0 24-3,5-32-14,-5 13-12,-8-5-15</inkml:trace>
  <inkml:trace contextRef="#ctx0" brushRef="#br1" timeOffset="3">1200 3825 156,'0'0'148,"0"0"-8,0 0-43,0 0-29,0 0-13,0 0-14,0 15-9,0-15-7,-2 22 2,2-22-7,-6 33-2,3-14-6,3 7-3,-3-1-5,3 4 1,0 3-2,0-1 2,0 3 3,4 6-6,-3-2 5,5 2-5,-6-5 5,5 5-5,-4-5 4,4 2-6,-4-9 1,1-2 2,2-2 0,-4-2 0,2-10-1,-2-12 2,2 22-1,-2-22 1,0 0-1,0 0 1,0 0-2,0 0 0,0 0 1,0-15-2,0 15 0,0-32 0,3 16 0,3-2-2,4-3 2,-2-3-1,4 3 0,0 0-1,0 0 2,2 2 1,-3-4-5,1 3 5,0 3-6,-12 17 6,24-27-5,-24 27 6,19-21-8,-19 21 5,19-12 1,-19 12 0,0 0 2,17 0 0,-17 0 6,14 15-7,-14-15 7,11 23-6,-11-23 6,14 26-8,-9-11 7,2 0-7,-7-15 2,13 30 1,-13-30-2,18 30 1,-8-14-1,0 3 0,0-6-1,0 4 2,1-4-3,-11-13 2,20 27-2,-20-27 2,19 22-1,-19-22 1,15 21-1,-15-21 1,14 24-1,-14-24 1,12 19-1,-12-19 1,10 19-1,-10-19 1,0 0-2,11 18 0,-11-18 0,0 0 0,0 0 0,0 0 0,0 0 0,12-12 0,-11-2 0,1-4 0,-2-4 0,3 0 0,-3-7 0,2 1 0,1-2 0,-1-5 0,-1 2 0,3-4 0,1-1 0,1-1 0,2 2 0,-3 2 0,1 2 0,0 1 0,0 4 0,-3 1 0,2 2 0,-2 2 0,-1 1 0,1 2 0,0 3 0,-3 17 0,0-25 0,0 25 0,0 0 0,0 0 0,0 13-17,-18-13-140,18 21-14,0-21-11,0 28-12,0-28-17</inkml:trace>
  <inkml:trace contextRef="#ctx0" brushRef="#br1" timeOffset="4">2042 4109 219,'0'0'163,"0"0"5,0 0-60,15 0-30,-16-15-12,14 18-20,-13-3-16,0 0-10,19 0-3,-19 0-5,22 0-2,-22 0-3,26 0-1,-11 0-4,1-3 1,-1 0-2,-15 3-1,28-6-5,-11 6-6,-17 0-31,29-15-113,-29 15-13,0 0-5,0 0-20,0 0 4</inkml:trace>
  <inkml:trace contextRef="#ctx0" brushRef="#br1" timeOffset="5">2094 4310 449,'0'0'162,"0"0"-4,0 0-106,0 0-12,23 0-20,-23 0-7,24-3-3,-24 3-3,29-1 0,-29 1-2,27 0 0,-27 0-2,25-5 0,-25 5-1,27-4 0,-27 4-1,21-1 1,-21 1-3,17-2-5,-17 2-29,0 0-120,11 7-12,-11-7-6,0 0-20,0 0 1</inkml:trace>
  <inkml:trace contextRef="#ctx0" brushRef="#br1" timeOffset="6">2822 3876 266,'0'0'161,"0"0"-2,0 0-69,10 0-22,-10 0-16,0 0-19,-5 19-10,5 5-4,-4-8-5,3 12-3,-6 0-4,3 7 1,-2 3 0,-2 5-4,2 0 2,-1 2-3,-1-3 4,4 3-5,-2-1 4,1-6-5,0-5 0,4-5 2,0-2-3,-1-9 2,2-17-1,0 26 0,0-26 0,0 0-2,0 0-4,0 0-4,0 0-11,-3-31-52,3 31-91,0-36-3,5 16-17,-5-6-5</inkml:trace>
  <inkml:trace contextRef="#ctx0" brushRef="#br1" timeOffset="7">2871 3788 269,'9'-25'163,"-9"25"-7,0 0-64,0-15-18,0 15-19,0 0-23,4 22-10,-4-22-4,0 29 0,0-13-4,0 14 0,0 0-5,3 5-1,-3-3-3,3 3 2,-2-2-4,4 1 2,1-6-3,0 1 1,1-1 1,2-5-5,0-1 5,2-9-5,-11-13 6,20 27-7,-20-27 7,23 8-6,-23-8-2,23-3 8,-23 3-8,26-22 7,-26 22-7,28-31 7,-13 13-6,1-3 4,-3 2-1,5-4-2,-2-1 2,1-5-2,1 4 2,-1-5-3,0 4 3,-2-6-3,1 3 3,-3 6-2,-3 1 2,-1 0-1,-4 6 0,-5 16 0,8-25 0,-8 25 0,0 0 0,0 0 0,0 0 0,0 0 1,0 0-1,0 21 1,0-5-1,0 10 2,-2-1-2,2 0 1,-1 5-1,1 7 1,-2-5-2,2 6-1,0 2 5,-1 1-4,1-2 5,-2 3-6,2-5 5,0-3-4,0 2 4,0-9 0,0-2-3,0-6 1,0-1-2,2-1 3,-2-17-2,0 14 1,0-14 0,0 0-1,0 0 0,0 0-2,0 0-5,0-14-13,0 14-106,0 0-40,0 0-13,7-26-9,-7 26-15</inkml:trace>
  <inkml:trace contextRef="#ctx0" brushRef="#br1" timeOffset="8">3712 4235 336,'0'0'161,"0"0"-48,0-40-47,18 35-3,-19-23-21,1 28-8,0-31-10,0 31-2,0-31-8,0 31-1,-5-30-1,5 30-4,-19-22 0,19 22-2,-27-13 0,11 10-1,-2 3-1,1 0 1,-5 6-2,3 4 1,-2 2-2,2 0 2,1 4-4,2-1 3,1 1-2,1 4-2,2-2 6,1-1-6,3 3 7,0 0-6,2-2 5,0 6-4,1-2 5,1 1-2,2-5-2,2 6 1,0-5-2,2 0 2,-2-19-2,18 26 0,-18-26 0,24 14 0,-6-10 0,-1-4-1,1 0 1,3-12-2,3-2 1,1-4-2,-2 1 2,2-7-2,-2 3 2,-3-2-2,-3 1 2,-1 7-1,-6-5 2,-10 20 2,13-25-6,-13 25 6,9-19-6,-9 19 3,0 0 0,0 0 1,0 0 0,0 0-2,-2 21 6,-2-5-6,-4 5 6,4 0-1,-3 6-3,3 4 2,-4 2 0,3 9 0,-1-2 0,2 7 1,-4 9-4,2 2 0,-3-3 0,2 7 0,-2-7 0,0 5 0,-1 1 0,0-9 0,-1 0 0,-3-5 0,3-3 0,-4-2 0,0-5 0,-1-4 0,-1-6 0,-5-4 0,2-6 0,0-9 0,-2-4 0,1-4 0,-2-4 0,0-9 0,2 0 0,1-6 0,5-3 0,1 2 0,1-1 0,6 2 0,5-4 0,2-1 0,0-5 0,13 4 0,5-5 0,4-2 0,7 1 0,4-4 0,0 4 0,8 0 0,0 3 0,3-3 0,-4 3 0,1 2 0,-2 1 0,-5-1 0,6 8-5,-21-19-118,12 17-49,-16-3-10,7 9-14,-13-6-14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5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80 35 37,'0'0'116,"0"-17"-11,0 17-8,0-19 4,0 19-10,0 0-10,0 0-12,-6-13-13,6 13-10,0 0-15,0 0-9,0 0-8,-7 10-5,7-10-2,-4 16-2,4-16-1,-6 31 1,1-11-2,3 4 3,-4 1-2,4 13 1,-3 0-2,1 7 2,0-3-4,1 5 3,1 1-3,-1 3 1,1-3-3,1 0 4,1-6-4,0-1 1,-1 1 6,-1-4-8,2-6 7,-2 0-6,2-7 7,0-3-8,0-3 9,0-19-6,0 19 0,0-19 1,0 0 0,0 0 0,0 0-1,0 0-3,0 0-10,-11-12-40,11 12-109,0 0 0,0 0-21,-4-26-8,4 26-9</inkml:trace>
  <inkml:trace contextRef="#ctx0" brushRef="#br0" timeOffset="1">61 31 114,'0'0'140,"0"0"-26,0-26-16,0 26-15,0 0-8,0 0-12,-9-18-12,9 18-12,0 0-6,0 0-6,0 0-8,0 16-3,0-16-5,0 15-1,0-15-2,8 18 0,-8-18-3,12 24 1,-12-24-1,15 20 0,-15-20-1,19 25 1,-19-25 0,19 30-1,-10-15-1,2 5 2,-2-2-2,2 3 1,1-2-2,1 4 1,-3-4-1,4 3 1,-2-1-1,1-1 1,1-1-2,1 2 1,-1 1-2,0 0 2,-3 0-3,3-3 3,1 2-3,-1-1 3,2-1-3,0-2 3,2-1-2,3 0 1,-1-1-1,0-1 1,-1 0-2,-1 0 2,-2-2-1,-1-1 1,-15-11 0,24 23-1,-24-23 1,18 19-3,-18-19 2,15 18-1,-15-18-1,13 16 1,-13-16 6,0 0-7,15 21 7,-15-21-5,0 0 6,0 0-5,0 0 6,0 0-6,0 0-6,0 0 6,0 0-5,0 0 6,0 0-7,0 0 5,0 0-4,0 0 6,0 0-2,0 0 3,11-12-3,-11 12 2,0-20-2,0 20 2,2-27-1,-2 9-1,3-4 1,-3-3-2,1-2 2,4-3-3,-2-4 5,2 0-4,1-6 3,1 2-3,0-4 2,1 0-1,-4 1 1,2 0-1,0-1 2,1 3-2,-4 0 2,3 0-2,-1 3 1,-2 6-1,1 3 1,-3 3-1,0-2-4,2 9 4,-3-3-4,0 20 7,1-22-7,-1 22 8,0-16-8,0 16 7,0 0-3,0 0 0,0 0 5,0 0-8,0 0 6,0 0-16,18 32-76,-18-32-79,0 22-5,0-22-18,-18 21-20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6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390 4530 95,'0'0'102,"0"0"-11,0 0-11,0 0-8,-11-2-6,11 2-9,0 0-2,0 0-5,0 0-2,0 0-8,0 0-6,0 0-8,0-17-6,0 17-5,0 0-4,0-18-2,0 18-2,-2-19-2,2 19 0,0-19-3,0 19 2,0-22-3,0 22 2,0-22-1,0 22 0,0-27 1,0 27 1,2-22-1,-2 22 0,3-21-1,-3 21 1,1-25 0,-1 25-2,2-22 3,-2 22-7,5-23 6,-5 23-7,4-24 7,-4 24-6,3-25 5,-3 25-5,5-18 3,-5 18 1,0-19-1,0 19 2,2-18-2,-2 18 1,0-20-1,0 20 1,0-22-1,0 22 1,0-25-1,0 25 0,0-27 0,0 14 1,4-4-1,-4 2 1,0-4-2,0 3 2,0 1-1,0-3 1,0 0 0,0 4-1,0-4 0,0 18 0,0-30 0,0 16 1,0-4-1,0-1 1,0 3-1,2-4 1,-2 2-2,0-3 3,2 1-3,-2-2 2,0 2 0,0-5 0,0 5-2,0-2 2,0 2-1,0 0 2,0 1-3,0 0 3,0 3-3,0 2 2,0-5-1,0 1 2,0-2 1,0 2-7,-2-2 7,2 2-7,0-1 6,-2-3-5,2 2 6,0 0-7,0 3 3,0 1 2,0-6-1,0 5 2,4-5-2,-3 0 1,0 1-2,1 1 3,-2-4-3,4 2 2,-4 2-1,2 1 1,-2-2-1,3 2 0,-1 1 0,-1-1 1,2 1-1,-2-3 1,-1 1-1,1 2 1,-1 2-2,0-4 2,2 3-1,-2-1 1,4 4-1,-4 14 0,0-31-1,0 16 2,1-3-1,-1 18 1,0-26-2,0 26 2,0-29-1,0 29 0,0-27 0,0 11 1,0 2-1,0 0 0,0-2 0,0-3 0,0 19-1,0-31 2,0 16 2,0-2-8,0-1 7,0 3-6,0-1 6,0-3-5,0 4 5,0-2-7,0 0 5,0 4 0,0-7 0,0 6 1,0-2-1,0 1 1,0-2-1,0 3 1,0-3-1,0-2 1,0 3-2,0-1 3,0-1-2,0-4 0,0 6 0,0-6 0,0 0 0,0 5 1,0-3-2,0 1 2,-1 0-2,1-3 2,0 1-2,0 1 2,0-1-1,-4 1 0,2 0 0,1-1 0,1 1-1,-1 2 2,1 1-2,0 0 2,0-2-2,0 3 2,0 1-1,-3-2 1,3-3-1,-3 2 1,0-1-2,3 1 2,-2-2-1,-2 3-5,1-5 6,2 0-6,-1 5 6,2 0-5,0-4 5,0-1-5,0 3 5,0-2 1,0 0-2,0-1 2,0 3-2,0-3 1,0 2-1,-2-1 1,2-2-1,-6 4 1,6-6-2,-2 5 2,2-4-1,0 5 0,0-5 0,0-1 1,0 0-1,0 6 1,0 0-2,0-6 2,0 6-2,0 0 2,0-2-3,0 2 4,-3 0-4,0-2 3,1 2-2,1-1 2,1 2-1,-1-1 1,1 4-2,0-3 2,0 1-1,0 4 1,0-4 3,-5 0-4,5 0 3,-1 1-7,0-4 6,0 3-7,-2-3 7,1 1-6,2 0 3,0 1-4,0-2 4,0 3 3,0 1-3,0-1 2,0-3-1,0 4 1,0-6-2,0 2 2,-4-1-1,4-3 1,-1-3-2,1-2 3,0 0-3,0 0 2,0-1-1,0 2 1,0 2-2,-1 5 3,1-1-3,0 1 2,-2-1 0,2 0 0,-2 3-1,2 0 2,0-1-2,0 3 0,0-3 0,0 6 1,0 14-2,0-18 1,0 18 0,0 0-1,0 0 1,0 0 0,0 0 0,0 0-1,0 0 1,0 0 0,2-17 0,-2 17 1,0 0-1,0 0 0,0 0 0,0 0-1,0 0 2,0 0-2,0 0 0,0 0 1,0 0 0,0 0 0,-9 0-1,9 0 2,0 0-1,-14 9 0,14-9 0,0 0 0,-23 22 0,23-22 0,-19 26 0,7-12-1,0 6 0,-2-3 1,-4 3 1,1-1-3,-1 3 3,1 0-2,2-1 2,-2 1-2,3 0 1,-1 3-1,2 0 1,3-2 0,-2 1 0,2-2-2,-3 0 2,0-1-2,2 1 4,0-4-3,0-2 1,11-16-1,-15 25 2,15-25-2,0 0 2,-16 20-1,16-20-1,0 0 0,0 0 1,0 0 0,0 0-1,0 0 2,0-20-2,0 20 1,16-25 1,-9 7 0,4 2-2,-2-6 3,2 2-3,2 0 3,2 0-2,-5 0 1,2-2-1,-1 5 1,1-4-2,0-1 2,-1 3-1,3-2 0,3 0 0,-2 0 1,2 2-2,2 0 3,-2-1-2,1 5 1,-4-1-1,-14 16 1,27-26-1,-27 26 0,18-22 0,-18 22 0,17-17 0,-17 17 1,16-16-1,-16 16 0,14-22 0,-14 22 0,18-16 1,-18 16-1,0 0 0,17-21 2,-17 21-1,0 0 1,0 0 1,0 0 0,0 0-1,0 0 0,0 0 0,0 0-1,0 0 1,0 0 0,0 0 0,0 0 0,0 0 0,14 0 1,-14 0-1,0 0 1,13 18-1,-13-18-1,10 21 1,-10-21-2,13 25 2,-13-25-2,15 28 2,-15-28-2,20 29 1,-8-16-1,1 5 1,-1 1-1,1 1 1,2-2-2,0 2 2,-1 1-1,3 3 1,-1-6-1,0 4 1,3-2-1,-2 1 0,2-1 0,-2 1 1,0-1-1,-2 0 0,1-3-1,-7 1 2,-9-18-2,17 24 2,-17-24 0,0 0-1,14 16 2,-14-16-1,0 0 0,0 0 0,0 0 1,0 0-1,0 0-1,0 0 1,0 0-3,-8-12-7,8 12-31,0 0-121,0 0-8,4-19-14,-4 19-13,13-22-14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7:38.6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342 0 142,'0'0'110,"0"0"-11,0 0-22,0 0-15,0 0-14,0 0-12,0 0-7,0 0 0,0 0-3,-10 24 0,10-24-5,-5 26 1,5-26-6,-7 37-1,1-21-2,6 12-2,-2-8-1,2 8-1,-1-8-3,1 9 1,0-7-4,0 9 2,0-9-2,3 6 1,0-3 2,2 4-6,-2-3 6,1 0-8,-1 1 8,2-1-7,-3 3 6,3-4-6,-4 0 1,4 4 2,-4-2-3,0 0 3,1 3-2,-2-5 2,2 4-2,-2-3 1,0-1-2,0 0 1,0 3 0,0-3 1,0 3-2,0-3 2,0 4-2,0 1 2,0-2-3,0 6 4,0-2-4,0 1 3,0-1-2,0 2 1,0 1 4,0-2-3,0-2 4,0 1-6,0-4 5,0 0-7,0 3 8,1-6-7,-1 1 1,3 5-1,-3-1 1,0 2 1,0-2-1,0 3 3,0-3-4,-3 2 2,0-1 0,1 1 1,1 1-3,0 1 3,1-2-2,-5-1 2,4 1-2,-1 4 2,2-3-4,-3 3 4,1-3-2,2 3 2,-4-1 2,4-1-5,0 2 6,0-3-7,0-2 7,0 0-6,4-3 6,1 4-6,-3-4 1,-1 2 2,4-1-1,-5 1 1,0 0-4,1 0 4,-1 1-3,0 1 3,0-2-2,0-2 2,0 2-2,0 1 2,1-1-1,-1 1 1,0-4-2,0 5 1,0-6-1,0 3 2,0-2-3,0 1 3,-1 1-2,0 0 2,1-3 2,-5 5-6,4-5 7,-1 3-6,2-2 5,-3 3-5,1-4 6,2-4-6,0 6 1,-4-3 1,4-1-1,0 1 2,0-2-2,0-2 1,0 8-1,4-8 2,-4 4-2,5-2 3,-5 4-3,2 0 1,4-1 0,-6 2 1,0-3-2,0-3 2,0 1-2,0 1 2,0-5-2,0-1 1,0 1-1,0 0 2,0 3-2,0-1 2,0-1-2,0 4 2,0 1 1,-5-1-2,2 1 3,3 2-6,-3-4 6,1 3-6,2-5 6,-4 1-6,4-2 3,-1 1-2,1-3 1,-1 2 2,1-2-1,-2 1 1,2-1-2,0 1 2,-2-2-2,2 1 1,0 2 0,0-3 0,0 1-1,0-3 1,0 2 0,0-1 0,0-1-1,0-15 1,0 26 0,0-26 1,0 25-2,0-25 2,0 17-1,0-17 0,0 20 0,0-20 1,0 20-2,0-20 2,0 17-1,0-17 0,-3 15 0,3-15 1,0 0-1,0 0 0,0 0 1,0 0-1,0 0 0,0 0 0,0 0 1,-18 0-1,18 0 1,-12-15-1,12 15 1,-18-22-1,18 22 0,-25-25 0,25 25 1,-28-22-1,28 22 0,-26-28 0,13 14 0,-3-6 0,1 3 1,3-4-2,-5-3 2,3 1-2,-1 2 2,0-2-1,3 3 1,-4 1-2,6 0 2,0 7-2,2-6 2,1 5-2,7 13 1,-9-32 2,9 32-2,-5-28 2,5 28-1,-3-22 1,3 22-2,-1-20 3,1 20-3,0 0-1,0 0 1,0 0-1,0 0 0,0 0 1,0 0-1,0 0-3,0 0 3,0 15-2,0-15 3,9 25-2,-3-8 1,2 2-1,1-4 2,-1 5 2,3-2-3,-4 1 2,4 3-1,1-2 1,0 1-1,1 0 1,0-2-2,-2 2 2,3 1-1,-2-1 2,0-4-2,-1 1 1,-2-2-1,-9-16 2,21 28-2,-12-12 0,-9-16 0,20 29 0,-20-29 0,20 26 0,-20-26-1,19 19 1,-19-19 0,13 19 0,-13-19 0,17 19 0,-17-19 0,8 13 1,-8-13 0,11 17-1,-11-17 0,7 13 1,-7-13-1,0 0 1,7 16-1,-7-16 0,0 0 0,0 0 1,0 0-1,0 0 0,0 0 1,0 0 0,0 0 0,17 4 0,-17-4 0,6-8 0,-6 8 0,14-24-1,-14 24 1,17-27-2,-8 7 2,4 2-2,-3-1 3,6 1-2,-1-6 1,1-1-1,1-1 0,0 2 0,2-1 1,-3-1-1,0 2 0,3-2-1,-4 4 1,0 0-1,1 0 3,-1 3-3,-1 4 1,-3-2 0,-11 17 0,23-21 0,-23 21 0,17-16-1,-17 16 1,0 0 0,17-15 0,-17 15 0,0 0 1,0 0-1,0 0 0,14-13 1,-14 13-2,0 0-18,0 0-133,0 0-2,0 0-18,0 0-7,0 0-14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 14 203,'0'0'109,"0"0"-10,0 0-13,-18-12-25,18 12-1,0 0-15,0 0-1,-24-3-13,24 3 4,0 0-12,0 0 2,-15 0-2,15 0-3,0 0-4,0 0-2,0 0-2,0 15-2,0-15 0,0 0-2,0 0 1,0 0-1,11 4 0,-11-4-1,0 0-1,23 2-1,-23-2 0,17 4-1,-17-4-1,24 0-1,-24 0 1,31 0-1,-16 0 2,0 0-2,-1 0 1,-14 0-2,25 0 2,-25 0-1,16 0-1,-16 0 0,0 0 0,24 0 0,-24 0-1,24 4 1,-24-4-1,25 0 1,-8 0-1,-5 0 1,6 0-1,-18 0 1,24 0-1,-24 0 1,25 5-1,-10-3 0,-1 1 0,3-1 1,4-2-1,2 0 0,2 0 2,3 0-2,-3 0 0,-1 0 0,-1 0 0,-3 0 0,-1 0 0,-4 0 0,0 0 0,-15 0 0,27 0 0,-13 1 0,4-1 0,-1 0 0,1 0 0,1 0 0,1 0 0,2 0 0,-4 0 0,1 0 0,-2 0 0,1 0 0,0 0 0,2 0 0,2 2 0,-3 2 0,4-4 0,-3 0 0,4 0 0,-1 0 0,2 0 0,-3 0 0,-4 0 0,1-4 0,4 2 0,-5 2 0,1 0 0,1-1 0,1 1 0,3 0 0,-2 0 0,5 0 0,-1 0 0,4-5 0,-2 3 0,-4 2 0,1 0 0,0 0 0,-2-2 0,1 2 0,-3-3 0,1 3 0,3 0 0,-1-4 0,-1 1 0,2 3 0,-2-1 0,-5 1 0,-1 0 0,-1 0 0,-1 0 0,0 0 0,3 0 0,4 1 0,1-1 0,2 3 0,3-3 0,0 0 0,2 0 0,-2 0 0,-3 0 0,-4 0 0,-5 0 0,1 0 0,-17 0 0,26 0 0,-26 0 0,22 4 0,-22-4 0,18 0 0,-18 0 0,19 0 0,-19 0 0,0 0 0,17 0 0,-17 0 0,0 0 0,0 0 0,0 0 0,-13-26-97,13 26-73,0 0-15,0 0-9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09.931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831070C9-D055-4C10-8F8E-545FF653E310}" emma:medium="tactile" emma:mode="ink">
          <msink:context xmlns:msink="http://schemas.microsoft.com/ink/2010/main" type="inkDrawing" rotatedBoundingBox="10533,6966 19124,7140 19048,10923 10456,10749" semanticType="callout" shapeName="Other">
            <msink:sourceLink direction="with" ref="{763CD758-29C3-40D3-A782-5FC9A9C2C724}"/>
            <msink:sourceLink direction="with" ref="{F87031D7-B9D2-4FC5-BA18-5DE4ECADDF5A}"/>
          </msink:context>
        </emma:interpretation>
      </emma:emma>
    </inkml:annotationXML>
    <inkml:trace contextRef="#ctx0" brushRef="#br0">4-9 18 0,'8'0'9'0,"0"0"-5"0,-8 0 9 16,4 0-12-1,-4 0 1-15,4 3 1 16,-4 1 0-16,4 3-4 15,0-4 1-15,-4 4 2 0,0 0 1 16,4 0-1-16,0 0 0 16,0 8 0-16,0-1 0 15,4 14-1-15,-4-7 1 0,3 7-1 16,1-3 0-16,4 7 0 16,-4-8 0-16,4 8-1 15,-4 0 1-15,0 6-1 16,0-6 0-16,4 7 0 15,-4-11 0-15,12 14 0 16,-8-10 0-16,-1 7 0 0,-3-7 0 31,0 14 0-31,0-11 1 16,4 14-1-16,-4-10 0 16,4 7 0-16,0-11 1 15,-4 18-1-15,0-11 0 0,4 7 0 16,-4-13 0-16,8 13 0 15,-5-10 0-15,5 14 0 16,-4-11 0-16,8 7 0 16,-8-10 1-16,8 14-1 0,-4-14 0 15,4 7 0-15,-9-8 1 16,5 15-1-16,-4-10 0 16,4-1 0-16,-4-3 0 15,8 10 0-15,-8-10 0 16,12 10-1-16,-5-10 1 15,9 14 0-15,-4-14 0 16,4 17 0-16,-4-17 1 16,3 14-1-16,-3-15 0 15,0 19 0 1,-4-11 1-16,-8 3-1 0,0-10 0 0,0 14 0 16,-1-15 0-16,5 12 0 15,-4-11 0-15,12 6 0 16,-8-6 0-1,12 14 0-15,-8-11 0 16,7 8 0-16,-3-12 0 0,4 12 0 16,-4-11 0-16,8 3 0 15,-9-10 0-15,13 13 0 16,-8-6 0-16,15 11 0 16,-11-12 0-16,8 1-1 15,-4-11 1-15,-5 15 0 0,-3-12 1 16,8 8-1-16,-8-11 0 15,11 8 0-15,-7-12 0 16,12 8 0-16,-12-7 1 16,11 3-1-16,-11-7 0 0,19 7 0 15,-11-7 0-15,12 8 0 32,-13-5 0-32,17 1 0 15,-16-4 0-15,-9 4 0 16,-3-8 1-16,4 12-1 15,-4-12 0-15,11 4 0 0,-7-3 0 16,12 3 0-16,-8-7 0 16,11 4 0-16,-11-4 0 15,16 4 0-15,-13-4 0 16,21-7 0-16,-17-4 1 16,1 1-1-16,-8-1 0 0,3 4 0 15,-7-3 1-15,8-1-1 16,-8-3 0-16,11 0 0 15,-7 0 0-15,12 0 0 16,-9 0 0-16,17 0 0 0,-12 0 0 31,19-3 0-31,-19-1 1 16,3-3-1-16,-7 4 0 16,4-4 0-16,-9 0 1 15,13-7-1-15,-8 3 0 0,15-7 0 16,-11 4 0-16,11-7 0 15,-11 7 0-15,24-7 0 16,-17 3 0-16,9 4 0 16,-13 4 0-16,1-8 0 15,-12 0 1-15,15-6-1 0,-11 2 0 16,20 1 0-16,-17 4 0 16,17-8 0-16,-13 7 0 15,29-10-1-15,-21 7 1 16,5-14 0-16,-13 7 1 15,17-8-1-15,-16 8 0 0,23-7 0 16,-15 10 0-16,23-14 0 16,-20 11 0-16,29-14 0 31,-21 10 0-31,9-10 0 16,-17 7 0-16,25-11 0 0,-21 7 1 15,32-10-1-15,-23 13 0 16,23-16 0-16,-24 13 0 15,1-14 0-15,-17 11 0 16,25-22 0-16,-21 18 1 0,29 1-1 16,-25 9 0-16,32-24 0 15,-23 15 0-15,3-19 0 16,-19 11 1-16,23-10-1 16,-15 13 0-16,23-13 0 0,-24 14 0 15,37-15 0-15,-25 11 0 16,8-10 0-16,-19 13 0 15,27-17 0-15,-23 18 0 16,23-25 0-16,-24 14 0 16,33-7 0-1,-25 18 0-15,4-18 0 16,-19 14 1-16,31-7-1 16,-27 14 0-16,15-10 0 15,-15 14 0-15,23-11 0 16,-20 14 0-16,5-10 0 0,-13 6 0 15,-7-3-1-15,-12 11 1 16,7 0 0-16,-11 7 1 16,8-8-1-16,-9 12 0 15,5-4 0-15,-8 6 0 16,0 1 0-16,-9 4 1 0,1 3-1 16,-4 3 1-16,0-7-1 15,-4 8 1-15,0-1-5 16,-4 1 0-16,-1 3-7 15,-3 0 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65-1 69,'0'0'118,"0"0"-24,0 0-12,0 0-6,0 0-9,0 0-11,0 0-5,0 0-8,0 0-5,0 0-10,0 0-9,-7 0-6,7 0 0,-6 18-2,6 1 1,0-19-2,-3 33 0,1-12-2,-2 5 2,-3-2-5,5 8 3,-3 4 1,4 3-6,-5 0 5,2 6-5,2-3 4,-1 3-6,0 4 5,0-1-4,2 1-3,0 1 5,1 3-4,0-3 3,0 2-3,0 1 3,0-2-5,0 2 4,0 2 2,0-4-4,0 5 3,0-1-4,0 0 4,0 0-4,0 6 5,0-7-4,0 1-1,0 0 4,0-2-4,0 4 4,1 2-4,-1-4 4,0 1-4,0 5 4,0 0 0,0 2-4,-1-3 3,1-5-2,0 0 2,0-4-4,0-2 6,0-2-6,0-3 1,2-1 3,2 0-3,1 1 2,-5 0-1,2-3 1,2 5-3,-4 0 4,2 1-4,2-1 3,-3 2 1,4-2-4,-5 3 4,3-6-3,1-1 4,2 0-4,-6-6 5,5-3-6,-5-2 1,2 3 3,-2-2-3,0 1 2,0-3-2,0 6 1,0 2 0,0 5 2,-2-1-2,2-1 1,0-1-1,0 1 3,0-3-4,0-2 4,0-4-4,0-2 3,6-4 1,-6 4-4,2-1 6,2-3-5,-4 0 5,0 4-5,0 0 6,0 1-6,-4-1 2,2 1 1,-2-3-2,2-1 2,-3 1-3,5 0 2,0-10-2,0 1 2,0-2-2,0-17 1,0 19 0,0-19-1,0 0 0,0 0-4,0 0-9,-6-28-116,6 11-39,-4-11-5,1-1-21,-3-10-6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 0 84,'0'0'81,"0"0"-11,0 0-3,0 0-12,0 16-2,0-16-6,0 14-1,0-14-6,-6 19-2,6-19-5,-10 24-4,10-24-6,-7 32-4,0-19-5,7 12 0,-7-2 1,7 5-4,-3-1 3,3 10-8,-6-5 7,6 9-8,-2-4 6,2 0-7,0 4-2,0-1-1,0 1 0,0-4 3,0 8-5,0-3 4,2 2-4,2-2 3,1 0-3,-3-3 3,-1 2-4,3 4 4,-1-4-4,-1-1 4,0 1 2,2 4-5,-4-2 4,0 0-4,2 3 5,-2-2-6,1-2 6,2 4-5,0-3-1,1 3 4,-2 4-4,2-2 4,1 4-5,2 4 5,-2-7-4,1 5 3,-4-4 3,3 0-2,-4-2 1,1 0-5,-2-4 6,0-1-6,2 1 6,-1-1-6,1 0 1,2 7 0,-4-7-1,1 0 5,3 2-4,-3 1 2,1-2-2,2-2 3,-3 1-3,0-6 2,2 5-2,-2-4 3,4 5-5,-5-4 5,2 1 0,-1 6-4,-1-6 4,3 5-4,-3-2 4,2 1-3,0 5 4,1 0-5,-3 1 1,2 3 3,2-3-4,-4-1 4,1 1-5,0-1 4,-1-12-3,3 5 3,-2-12-3,5-4 3,-6-2-2,0 0 2,2-5-1,-2-1 1,0 1 2,0 6-7,0 4 8,0-3-7,0 5 5,-2-3-5,2 0 6,-4-4-6,2-5 2,2-19 3,-1 24-2,1-24 0,0 18 0,0-18 0,-5 25-1,-2-7 1,1 0-2,0 1 1,1 9-21,-12-11-123,17-17-9,-5 19-10,5-19-14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-6 65 86,'9'-9'142,"-9"9"-16,0-20-26,0 20-18,0-15-12,0 15-14,0 0-10,16-5-9,-16 5-5,0 0-4,0 0-5,26-8-4,-26 8-3,33-4-4,-15 4-3,8 0-2,3 0-2,1 0-1,6 0-1,0 5 1,0-4-2,2 5 0,2-6 1,4 5 0,-1-3-2,3-2 1,-4 5 0,1-5-1,-1 2 0,0 4 0,0-6 0,0 0 0,0 0 0,6 0-1,-3 0 1,6-2-1,-3-4 1,-3 6-1,1-2 1,-4 2-1,0 0 0,-8 0 0,-1 0 0,-2 0 1,4 0-1,-2 0 0,3 0 1,4 0-1,-2 0 1,3 0-1,1-3 0,-5 3 0,-2-2 1,-4 2-1,-2 0 0,-3 0 0,-2 0 0,-1 0 1,1 0-1,5 0 0,-4 0 0,1 0 0,1 0 0,-2 0 0,0 0 1,-1 0-2,-2 0 2,-3 0-1,-1 0 0,-1 0 0,2 0 0,-1 0 0,0 0 0,0 0 0,-1 0 0,2 0 1,-1 0-1,-3 0 0,0 0 0,0 0 0,-15 0 0,28 0 0,-28 0 0,25 0-1,-25 0 1,19 0 0,-19 0-1,16 0 1,-16 0 0,0 0 0,0 0 0,18 0 0,-18 0 0,0 0 1,20 0 0,-20 0-1,0 0 1,18-5-1,-18 5-2,0 0-8,0 0-146,0 0-6,-14 0-13,-3 0-15,-2-2-9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20 3 208,'0'0'138,"0"0"1,-24-4-84,24 4-7,0 0 0,0 0-2,0 0-7,11 4-7,-11-4-1,18 0-2,-18 0-4,29 0-5,-10 0-7,10 0-3,2 0-2,0 0-3,5 0-1,5 0-1,2 2-2,0 2 1,-1-3-2,5 4 0,0 0 1,3-4 0,0 4-2,2-1 2,-2-1-1,-3 1 0,0-1 1,-4 2-1,-1 0 0,-3-4 0,1 5 0,2-6 0,0 0-1,2 0 1,-2 0 0,5 0 0,1 0 0,0 0 0,0 0 1,-3 0-1,2 0 1,6 0-1,-5 0 0,0 0 0,-3 0 0,1 0 0,-2 0 1,-4 0-2,-5-4 2,-3 4-1,-2 0-1,-3-2 2,0 2-1,-2 0-1,4 0 2,-4 0-2,2 0 1,0 6 0,-4-6 0,-2 6-1,3-5 0,-3 4 1,-2-1-1,2-2 2,-1-1-1,-1 1 0,-1 1 0,1-3 1,-19 0 0,19 3 0,-19-3 0,0 0 0,0 0 0,0 0 0,0 0 0,0 0 0,-12 0-2,12 0-4,0 0-44,0 0-112,-14 10 1,14-10-23,-17-4-6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336 4987 95,'0'0'102,"0"0"-11,0 0-11,0 0-8,-10-3-6,10 3-9,0 0-2,0 0-5,0 0-2,0 0-8,0 0-6,0 0-8,0-18-6,0 18-5,0 0-4,0-21-2,0 21-2,-1-21-2,1 21 0,0-20-3,0 20 2,0-24-3,0 24 2,0-24-1,0 24 0,0-31 1,0 31 1,1-24-1,-1 24 0,3-23-1,-3 23 1,0-27 0,0 27-2,3-25 3,-3 25-7,4-25 6,-4 25-7,3-27 7,-3 27-6,3-27 5,-3 27-5,4-19 3,-4 19 1,0-22-1,0 22 2,2-20-2,-2 20 1,0-22-1,0 22 1,0-24-1,0 24 1,0-28-1,0 28 0,0-30 0,0 16 1,3-5-1,-3 3 1,0-4-2,0 2 2,0 2-1,0-5 1,0 2 0,0 4-1,0-5 0,0 20 0,0-33 0,0 17 1,0-5-1,0 2 1,0 1-1,2-4 1,-2 2-2,0-3 3,2 1-3,-2-2 2,0 1 0,0-3 0,0 3-2,0-1 2,0 1-1,0 1 2,0 3-3,0-3 3,0 4-3,0 3 2,0-6-1,0 1 2,0-1 1,0 1-7,-2-2 7,2 2-7,0-2 6,-2-2-5,2 3 6,0-2-7,0 5 3,0 1 2,0-8-1,0 6 2,4-5-2,-3 0 1,0 1-2,0 0 3,-1-3-3,3 3 2,-3 0-1,2 2 1,-1-1-1,1 1 0,0 0 0,-2 0 1,3 2-1,-2-5 1,-1 2-1,1 3 1,-1 1-2,0-4 2,2 3-1,-2 0 1,3 3-1,-3 16 0,0-34-1,0 17 2,0-1-1,0 18 1,0-30-2,0 30 2,0-32-1,0 32 0,0-29 0,0 11 1,0 3-1,0-1 0,0-1 0,0-5 0,0 22-1,0-33 2,0 16 2,0-2-8,0-1 7,0 4-6,0-2 6,0-3-5,0 4 5,0-1-7,0 0 5,0 3 0,0-7 0,0 7 1,0-3-1,0 2 1,0-3-1,0 3 1,0-2-1,0-4 1,0 5-2,0-2 3,0-1-2,0-4 0,0 7 0,0-7 0,0 0 0,0 4 1,0-2-2,0 1 2,0 1-2,0-4 2,0 0-2,0 2 2,0-2-1,-3 3 0,1-1 0,1-2 0,1 3-1,-1 2 2,1 0-2,0 0 2,0-3-2,0 5 2,0 1-1,-3-3 1,3-3-1,-2 3 1,0-3-2,1 2 2,-1-1-1,-1 1-5,1-4 6,1 1-6,-1 3 6,2 2-5,0-5 5,0-1-5,0 3 5,0-2 1,0 0-2,0-1 2,0 2-2,0-2 1,0 2-1,-2-2 1,2 0-1,-5 3 1,5-7-2,-2 6 2,2-4-1,0 5 0,0-5 0,0-2 1,0 1-1,0 5 1,0 2-2,0-7 2,0 6-2,0-1 2,0-1-3,0 3 4,-2-1-4,-1-4 3,1 6-2,1-3 2,1 3-1,0-3 1,0 5-2,0-2 2,0 0-1,0 4 1,0-3 3,-4 0-4,4-2 3,-1 2-7,-1-3 6,2 1-7,-3-1 7,2 0-6,1 0 3,0 2-4,0-3 4,0 2 3,0 3-3,0-2 2,0-2-1,0 2 1,0-4-2,0 1 2,-3-2-1,3-1 1,-2-6-2,2-2 3,0 2-3,0-1 2,0-1-1,0 3 1,0 0-2,-1 8 3,1-3-3,0 3 2,-1-2 0,1-1 0,-2 3-1,2 3 2,0-3-2,0 3 0,0-3 0,0 6 1,0 16-2,0-20 1,0 20 0,0 0-1,0 0 1,0 0 0,0 0 0,0 0-1,0 0 1,0 0 0,2-18 0,-2 18 1,0 0-1,0 0 0,0 0 0,0 0-1,0 0 2,0 0-2,0 0 0,0 0 1,0 0 0,0 0 0,-8 0-1,8 0 2,0 0-1,-12 10 0,12-10 0,0 0 0,-20 24 0,20-24 0,-17 28 0,7-12-1,0 5 0,-2-1 1,-3 1 1,0 1-3,-1 2 3,2 0-2,1-2 2,-2 3-2,4 0 1,-3 3-1,3-2 1,3-2 0,-3 4 0,2-4-2,-2 0 2,0 0-2,2 0 4,-1-5-3,1-1 1,9-18-1,-13 28 2,13-28-2,0 0 2,-14 21-1,14-21-1,0 0 0,0 0 1,0 0 0,0 0-1,0 0 2,0-21-2,0 21 1,14-28 1,-8 8 0,3 3-2,-1-7 3,2 3-3,1-2 3,1 0-2,-2 1 1,0-1-1,-1 3 1,1-2-2,0-2 2,1 2-1,0-1 0,4 1 0,-2-2 1,1 4-2,3-1 3,-2-1-2,-1 5 1,-1-1-1,-13 18 1,23-28-1,-23 28 0,16-25 0,-16 25 0,14-18 0,-14 18 1,14-18-1,-14 18 0,13-24 0,-13 24 0,14-18 1,-14 18-1,0 0 0,15-23 2,-15 23-1,0 0 1,0 0 1,0 0 0,0 0-1,0 0 0,0 0 0,0 0-1,0 0 1,0 0 0,0 0 0,0 0 0,0 0 0,13 0 1,-13 0-1,0 0 1,11 20-1,-11-20-1,8 23 1,-8-23-2,11 28 2,-11-28-2,13 30 2,-13-30-2,18 32 1,-8-17-1,1 5 1,0 0-1,-1 3 1,3-5-2,0 5 2,-1 1-1,3 1 1,-1-5-1,0 4 1,1-1-1,0-1 0,2 1 0,-3 0 1,1-1-1,-2 0 0,1-2-1,-6-2 2,-8-18-2,14 27 2,-14-27 0,0 0-1,12 17 2,-12-17-1,0 0 0,0 0 0,0 0 1,0 0-1,0 0-1,0 0 1,0 0-3,-7-13-7,7 13-31,0 0-121,0 0-8,4-21-14,-4 21-13,11-24-14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293 0 142,'0'0'110,"0"0"-11,0 0-22,0 0-15,0 0-14,0 0-12,0 0-7,0 0 0,0 0-3,-8 21 0,8-21-5,-4 22 1,4-22-6,-6 32-1,1-18-2,5 10-2,-2-7-1,2 7-1,-1-6-3,1 6 1,0-5-4,0 8 2,0-8-2,3 5 1,-1-2 2,2 3-6,-1-3 6,1 0-8,-2 2 8,3-3-7,-4 4 6,4-3-6,-4 0 1,2 3 2,-2-2-3,0 0 3,1 3-2,-2-4 2,2 3-2,-2-3 1,0-1-2,0 1 1,0 2 0,0-2 1,0 2-2,0-2 2,0 3-2,0 0 2,0 0-3,0 3 4,0 0-4,0 1 3,0-2-2,0 3 1,0-1 4,0-1-3,0 0 4,0-1-6,0-3 5,0 0-7,0 3 8,1-5-7,-1 0 1,2 4-1,-2 1 1,0 0 1,0-1-1,0 2 3,0-2-4,-2 2 2,-1-2 0,1 2 1,1 0-3,0 1 3,1-1-2,-3-2 2,2 2-2,-1 4 2,1-4-4,-1 3 4,1-3-2,1 3 2,-4-1 2,4-1-5,0 3 6,0-4-7,0-2 7,0 1-6,4-3 6,-1 3-6,0-2 1,-2 1 2,2-2-1,-3 3 1,0-1-4,1-1 4,-1 2-3,0 0 3,0-1-2,0-2 2,0 2-2,0 1 2,1-1-1,-1 1 1,0-4-2,0 4 1,0-5-1,0 4 2,0-4-3,0 3 3,-1 0-2,0 0 2,1-3 2,-3 5-6,2-5 7,-1 3-6,1-2 5,-1 4-5,1-6 6,1-1-6,0 3 1,-4-1 1,4-1-1,0 0 2,0-1-2,0-1 1,0 5-1,4-5 2,-4 2-2,3-1 3,-2 3-3,1 0 1,2 0 0,-4 1 1,0-3-2,0-2 2,0 1-2,0 0 2,0-3-2,0-2 1,0 2-1,0-1 2,0 3-2,0-1 2,0 0-2,0 2 2,0 2 1,-3-2-2,0 2 3,2 1-6,-1-3 6,1 2-6,1-4 6,-4 1-6,4-2 3,-1 1-2,1-2 1,-1 1 2,1-1-1,-1 0 1,1 0-2,0 0 2,-2-1-2,2 0 1,0 2 0,0-2 0,0 0-1,0-1 1,0 0 0,0 0 0,0-1-1,0-13 1,0 22 0,0-22 1,0 22-2,0-22 2,0 14-1,0-14 0,0 17 0,0-17 1,0 18-2,0-18 2,0 14-1,0-14 0,-2 13 0,2-13 1,0 0-1,0 0 0,0 0 1,0 0-1,0 0 0,0 0 0,0 0 1,-16 0-1,16 0 1,-11-13-1,11 13 1,-15-19-1,15 19 0,-21-22 0,21 22 1,-25-18-1,25 18 0,-21-25 0,9 14 0,-2-7 0,1 4 1,3-4-2,-4-3 2,2 1-2,-1 2 2,-1-1-1,4 1 1,-3 2-2,4 0 2,0 5-2,3-4 2,0 3-2,6 12 1,-8-27 2,8 27-2,-5-24 2,5 24-1,-2-19 1,2 19-2,-1-17 3,1 17-3,0 0-1,0 0 1,0 0-1,0 0 0,0 0 1,0 0-1,0 0-3,0 0 3,0 12-2,0-12 3,8 22-2,-3-7 1,1 1-1,2-3 2,-1 4 2,3-1-3,-4 0 2,3 3-1,1-2 1,1 1-1,0 1 1,0-3-2,-1 2 2,2 1-1,-2-1 2,0-4-2,-1 2 1,-1-3-1,-8-13 2,19 25-2,-11-11 0,-8-14 0,17 25 0,-17-25 0,17 21 0,-17-21-1,16 18 1,-16-18 0,11 16 0,-11-16 0,15 16 0,-15-16 0,7 11 1,-7-11 0,9 14-1,-9-14 0,6 12 1,-6-12-1,0 0 1,6 14-1,-6-14 0,0 0 0,0 0 1,0 0-1,0 0 0,0 0 1,0 0 0,0 0 0,15 3 0,-15-3 0,5-7 0,-5 7 0,12-20-1,-12 20 1,15-24-2,-7 7 2,3 2-2,-3-2 3,6 2-2,-1-6 1,1 0-1,0-2 0,1 3 0,2-2 1,-4 0-1,1 1 0,2-1-1,-3 2 1,0 2-1,0-1 3,0 3-3,-1 2 1,-2 0 0,-10 14 0,20-18 0,-20 18 0,15-14-1,-15 14 1,0 0 0,14-13 0,-14 13 0,0 0 1,0 0-1,0 0 0,12-11 1,-12 11-2,0 0-18,0 0-133,0 0-2,0 0-18,0 0-7,0 0-14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69 13 37,'0'0'116,"0"-15"-11,0 15-8,0-16 4,0 16-10,0 0-10,0 0-12,-5-11-13,5 11-10,0 0-15,0 0-9,0 0-8,-6 9-5,6-9-2,-4 13-2,4-13-1,-5 26 1,0-8-2,4 3 3,-4 0-2,3 12 1,-2-1-2,0 7 2,1-3-4,1 5 3,0 0-3,-1 3 1,1-2-3,2-1 4,0-4-4,0-2 1,-1 1 6,-2-4-8,3-3 7,-1-2-6,1-5 7,0-4-8,0-1 9,0-17-6,0 16 0,0-16 1,0 0 0,0 0 0,0 0-1,0 0-3,0 0-10,-9-11-40,9 11-109,0 0 0,0 0-21,-4-22-8,4 22-9</inkml:trace>
  <inkml:trace contextRef="#ctx0" brushRef="#br0" timeOffset="1">52 9 114,'0'0'140,"0"0"-26,0-22-16,0 22-15,0 0-8,0 0-12,-8-15-12,8 15-12,0 0-6,0 0-6,0 0-8,0 13-3,0-13-5,0 13-1,0-13-2,7 16 0,-7-16-3,11 20 1,-11-20-1,13 17 0,-13-17-1,16 22 1,-16-22 0,17 26-1,-10-13-1,3 4 2,-2-2-2,1 4 1,1-3-2,2 4 1,-4-4-1,4 3 1,-2-1-1,2-1 1,-1 0-2,3 1 1,-3 1-2,1 0 2,-2 0-3,2-3 3,0 3-3,1-2 3,1-1-3,-1-2 3,3 1-2,2-1 1,-1-2-1,0 1 1,-1-2-2,0 2 2,-2-3-1,-2-1 1,-12-9 0,21 20-1,-21-20 1,15 16-3,-15-16 2,14 16-1,-14-16-1,10 14 1,-10-14 6,0 0-7,14 18 7,-14-18-5,0 0 6,0 0-5,0 0 6,0 0-6,0 0-6,0 0 6,0 0-5,0 0 6,0 0-7,0 0 5,0 0-4,0 0 6,0 0-2,0 0 3,9-10-3,-9 10 2,0-17-2,0 17 2,2-24-1,-2 8-1,2-2 1,-2-4-2,1-2 2,3-1-3,-1-4 5,1-1-4,2-4 3,-1 1-3,2-3 2,0-1-1,-4 2 1,2 0-1,0-1 2,1 2-2,-3 0 2,2 1-2,0 2 1,-3 5-1,1 3 1,-1 2-1,-2-1-4,3 7 4,-3-2-4,0 17 7,0-19-7,0 19 8,0-14-8,0 14 7,0 0-3,0 0 0,0 0 5,0 0-8,0 0 6,0 0-16,16 28-76,-16-28-79,0 18-5,0-18-18,-16 19-20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318 2230 65,'0'0'111,"0"0"-21,0 0-18,0 0-14,0 0-8,0 0-9,0 0-4,5-11-1,-5 11 0,0 0 0,0 0-2,0-15-5,0 15-3,0 0-5,0-14-4,0 14-1,0-16-5,0 16 0,0-14-4,0 14-4,0-14 3,0 14-5,0-19 3,0 19-3,0-18 2,0 2-2,0 16 2,0-24 1,0 24-2,-3-26 2,3 12-2,-2 2 1,2-3 0,0 3 0,0-3 0,-3 2 0,3-1 0,0-2 0,0-2-2,0-1 3,0 1-4,0 0 3,0 0-3,0-1 2,0 3-2,0 0 2,0 2-1,-2-2 1,2 5-1,0-7 1,0 4-1,-3-1 1,3-3-1,0 0 0,0-2-1,0-2 1,0 5-1,-1-2 1,1 0-1,0 0 1,0 3-1,-1 0 1,1 0-1,-1 0 1,1-3 4,-2 0-9,2 0 7,-2-1-7,2-1 7,0-1-7,-1 2 7,1-2-7,0 0 3,0 1 2,0-1-1,0 0 1,0 0-1,0-2 2,0 2-2,0 0 1,1-2-1,-1 6 1,0-7-1,0 4 1,0-1-1,0 1 1,0-1-2,-1-3 4,-4 3-4,1-2 2,1 2-2,-2-1 3,0 1-3,0-1 3,2-1-3,0 3 2,2 1-1,-1-3 1,0-1 2,2 2-7,0-2 6,-2-1-6,2-1 6,-1 2-6,0-1 6,-1-2-6,0 6 2,1 1 3,-1-5-1,1 5 2,-3 0-3,1 0 3,1 1-3,-2 1 3,3-2-3,-2 2 2,1 0-2,1 0 2,1 3-1,0-2 1,0 2-2,0 2 2,-2-1-1,2 0 1,0 14-1,0-24 1,0 24-1,-3-23 0,3 23 0,-2-22 0,2 22 0,0-20 0,0 20 0,0-21 0,0 21-1,0-22 1,0 22 0,1-21 0,-1 21 0,2-22 1,-2 22-1,4-13 0,-4 13 0,1-13 1,-1 13-1,0 0 1,0 0-1,0 0-1,0 0 1,0 0 0,0 0 0,-7-6-1,7 6 1,0 0-1,-14 15 1,14-15 0,-14 17 0,6-2-1,-3-3 2,3 4-2,-3 0 2,0 1-1,0-1 0,0 2-1,1 0 2,-2 0-2,3-2 2,-2 5-2,3-5 2,-2 4-2,1-2 2,0-2-2,1 1 2,0-3-2,1-2 2,7-12-2,-10 21 1,10-21 0,-9 14 0,9-14-1,0 0 1,0 0 0,-7 14 0,7-14 0,0 0 0,0 0-1,0 0 1,0 0 0,0 0 0,2-7 0,-2 7 0,9-21 0,-3 10 0,1-4 1,2-2-1,-1 2 1,2-2-1,0 1 1,-2-1-1,1 1 0,2-2 1,0-1 0,-2 3-2,5-5 2,-2 5-1,-2 0 1,3 0-2,-2-1 3,-1 3-3,0-1 2,-10 15-2,15-25 2,-15 25-1,10-16 0,-10 16 0,0 0-1,8-18 1,-8 18 1,0 0 0,0 0 1,0 0-1,4-14 2,-4 14 0,0 0 1,0 0-1,0 0 1,0 0 0,0 0-1,0 0 1,0 0-1,0 0-1,0 0 0,0 0 0,0 0 0,0 9-1,0-9 0,0 0 1,12 21-2,-12-21 1,14 18 0,-14-18 0,17 24-1,-7-9 1,1-3 0,-1 2 0,3 2-1,0 0 2,1 1-2,2 3 2,-2 1-2,2-1 1,1 4-1,0-2 2,-2-1-3,2 4 2,-1-1-1,-3-2 0,1-7-1,-2 6 2,-1-10-1,-11-11 1,17 22-1,-17-22 1,0 0 0,12 12 0,-12-12 0,0 0 0,0 0 0,0 0 0,0 0-1,0 0-2,0 0-6,-9-6-42,9 6-110,0 0-10,0 0-11,-6-17-18,6 17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165 56 20,'-4'-15'138,"4"15"8,0 0-50,0 0-8,8-6-11,-12-5-11,4 11-16,0 0-10,0 0-9,0 0-5,0 0-4,-13-10-4,13 10-5,0 0-2,-19 0-2,19 0-1,-20 10 1,20-10-1,-20 17 0,20-17-1,-17 19-1,17-19-1,-15 23 1,15-23-3,-5 22 0,5-22-2,3 19 0,-3-19-1,17 22 2,-17-22-2,22 18 1,-7-12 0,-3-1 1,2 0-1,1-4 1,-15-1 0,24-1-1,-10-9 1,-3-7-2,-1 4 2,0-6-1,-5 1 1,0-2-1,-5-3 1,0 4-1,-2-3 1,-4 6 0,-4 0 1,-1 3-2,-1-1 3,12 14-2,-26-18 1,14 15 0,-3-1-1,1 4 0,2 0 0,12 0 0,-27 4 0,27-4 1,-27 10-1,27-10 1,-21 16-1,21-16 0,-15 22 0,15-22 0,-14 27-2,10-17 1,2 7-1,1-4 0,1 0 0,0 3 0,0-16 0,7 22 1,-7-22-1,19 16 0,-19-16 1,28 11-1,-12-11 1,0 0 0,2 0 0,-2-3-1,-4-5 1,-12 8-1,21-16 1,-21 16 0,15-24 0,-9 10-1,-4 1 1,1-3 0,-1 0 0,-2 2-1,0-2 1,0 16-2,-17-21 2,17 21-1,-24-11 0,7 11-1,1 0 1,2 0 0,-2 0 0,1 8 0,1 0-1,14-8 1,-18 21-1,10-9 2,2 3-2,4-1 1,2 2-1,0 1 2,0-2-2,7 2 1,-3-4 0,7 2 1,-11-15-2,23 22 2,-8-16-1,-15-6 0,22 8 1,-22-8-1,24 0 1,-24 0 0,18-18 0,-10 7-2,-2-6 2,-1 1-1,-5-3 2,0 4-2,0-2 1,0 4 0,0 13 0,-19-17 0,19 17 0,-23-5-1,23 5-1,-26 0-3,21 14-20,-11-6-142,16-8-9,-11 15-11,11-15-19,12-7-12</inkml:trace>
  <inkml:trace contextRef="#ctx0" brushRef="#br0" timeOffset="1">1085-287 25,'0'0'138,"8"0"-42,-8 0 3,0 0-2,0-14-10,0 14-9,0 0-25,0 0-9,0 0-9,0 19-11,0-19-3,-8 31-8,1-9 5,7 3-9,-5 4 4,5 6-7,-3-3-1,3 4 4,0 3-5,0 2 2,0 0-4,0-1 2,0 2-2,2-3 2,-1-6-3,1-1 2,0-6-2,-1-4 3,-1-6-1,2-1 2,-2-15-1,0 18 1,0-18-1,0 0 1,0 0-1,-10 10-2,10-10 0,0 0-1,-16 0 0,16 0-1,0 0-2,-17 0-7,17 0-22,-16-3-130,16 3-2,-4-18-16,4 1-10,0-4-9</inkml:trace>
  <inkml:trace contextRef="#ctx0" brushRef="#br0" timeOffset="2">1099-236 329,'0'0'126,"0"-15"-13,0 15-24,0 0-26,0 0-19,0 0-11,11 15-12,-11-15-2,5 16-7,-5-16-1,6 22-5,-6-22 1,5 27-3,-1-10 2,-1-1 0,2 2-3,1 2 2,1 2-3,0-2 2,-1 3-2,3-3 2,1-2-1,2-2 1,-2-2-1,2-1 0,-12-13 0,20 16 0,-20-16 1,16 9 0,-16-9-2,0 0 1,0 0-1,13-4 1,-13 4-1,0 0 1,7-18-1,-7 18-2,7-19 3,-7 19-3,11-22 2,-5 10-2,2-3 1,3-1-2,-4 0 2,6 0-2,-2 0 2,1-1-2,-1 5 2,2-2-1,-4 0 0,-9 14 0,23-21 0,-23 21 1,17-22-1,-17 22 0,17-21-5,-17 21 8,15-15-8,-15 15 8,11-17-8,-11 17 8,0 0-8,0 0 8,0 0 3,0 0-8,0 0 8,0 0-7,0 0 7,0 0-7,1 16 8,-1-16-9,0 13 3,0-13 1,0 21-1,0-10 1,0 3-2,0 2 2,0 0-1,2 3 1,1 1-2,1 5 3,1 0-2,0 2 1,0 2-1,1 1 2,0 2-3,0 0 2,-1-2-1,1 0 1,-1-4-2,2 2 2,-4-6-2,2-2 2,-5-4-1,4 1 2,-4-17-1,0 26 1,0-26-1,0 22 1,0-22-1,-8 20 0,8-20 0,-7 18 0,7-18-2,-6 11 0,6-11 0,0 0 0,-5 15 0,5-15 0,0 0 0,0 0 0,0 0 0,2-11 0,-2 11-19,0-21-152,0 21-3,5-27-14,-5 10-12,-7-4-15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15-45 115,'0'0'131,"0"0"-27,0 0-16,-9-27-9,9 27-9,0 0-9,10-7-8,-10 7-4,0 0-9,0 0-10,0 0-7,0 0-4,-8 0-4,8 0-2,-12 28-2,2-12-4,5 9 1,-3 2-4,-3 10 2,3 3-6,-2 6 4,-1 0-4,3 4 4,2 2-5,-1-5 5,1 0-4,3-9 3,3-3-3,0-4 3,0-4-4,9-4 3,-1-5-1,-8-18 1,22 23-2,-22-23 2,31 7-1,-17-7 0,-14 0 0,30-18 0,-12 0 1,-1-1-3,-1-12 3,3-5-3,-6-6 3,1-3-3,1-9 4,-7 4-5,2-3 5,-7 2-4,1 3 4,-4 5-4,0 2 4,-5 6-4,-5 5 2,-4 3-1,1 0 1,-3 7-1,2 4 0,-2 5 0,2 1 0,14 10 0,-25 0 0,25 0 0,-23 10-1,23-10 1,-19 34-1,7-9 2,1 8-2,3 4 2,-2 4-3,3 7 4,6 2-5,1-1 5,0 1-4,1 2 3,6-7-3,-1-2 3,5-6-3,-6-6 3,-2-2-2,1-9 1,-2-7-1,-2-13 2,0 0-1,0 0 0,0 0 0,16 0 0,-11-8 1,2-14-1,0-5 1,0-4-1,3-6 2,-4-6-3,0 0 3,0-6-3,-1 0 3,-2 4-3,1 5 3,-4-3-3,0 6 2,0 6-2,0 6 2,0 4-1,0 21 1,-11-22-1,11 22 1,0 0 0,-18 0-1,18 0 2,-13 25-2,4 4 2,1 0-2,1 9 2,-5 8-3,6 0 2,-5 5-2,5-1 4,-2 4-5,2-4 4,1 0-4,4-7 4,-2-6-4,3-8 4,0-3-3,5-8 1,-5-18 0,23 6 0,-23-6 0,20-24 0,-5-6 2,-3-7-4,1-3-2,-7-19-21,12 15-134,-18-5-12,-6 8-8,-6 4-18,-4 11-7</inkml:trace>
  <inkml:trace contextRef="#ctx0" brushRef="#br0" timeOffset="1">-39-20 128,'0'0'153,"0"0"-3,0-31-63,0 31-13,0 0-7,24-5-6,-24 5-10,0 0-11,0 0-8,0 0-6,0 0-6,0 0-3,-12 0-3,12 0-1,-19 14-4,19-14 1,-27 22-4,13-4 1,-4-3-1,1 4 0,-2 0-3,1 6 2,-2-1-3,-3 3 0,-1 1-1,-1 2 2,-2 0-4,2 1 3,1-1-2,0-5 1,5 0-1,1-6 1,4-1-1,3-5 0,11-13 0,0 0 1,-10 18-1,10-18 1,0 0-2,0 0-1,0 0-6,6-12-15,12 12-124,-18 0-25,7-17-5,-5 3-19,-2 14-5</inkml:trace>
  <inkml:trace contextRef="#ctx0" brushRef="#br0" timeOffset="2">189 63 59,'0'0'150,"0"0"-2,-17-7-47,17 7-5,0 0-8,0 0-16,0 0-14,0 0-13,0 0-13,0 10-7,0-10-6,0 0-5,0 21-2,6-7-1,-6-14-3,18 29 0,-6-10-2,1 5 0,0 0-2,6 6 1,-2 1-3,5-1 2,-3 2-4,-1-2 2,0-5-2,2 2 2,3-4-2,-7-4 1,3-1 0,-5-7 0,-14-11-1,24 19 2,-24-19 0,0 0 0,17 2-4,-17-2-12,0 0-142,0-8-16,0 8-3,-25-31-23,13 8-2</inkml:trace>
  <inkml:trace contextRef="#ctx0" brushRef="#br0" timeOffset="3">39 566 119,'0'0'150,"0"0"12,-4-16-63,4 16-7,0 0-21,0 0-12,0 0-21,-8 10-7,8-10-8,0 0-4,-6 18 1,6-18-9,0 20 7,0-2-10,0-18 5,2 30-8,-2-30 6,4 31-8,-2-13 1,4 0 0,-2-5-1,5 6 0,0-1-2,-2 0 1,4 1-1,-4 5 1,0-3-1,0 7 0,-2-2-1,1-1 1,-5 4-1,3-3 2,2 4-3,-4-6 2,3 2-1,0-2 1,1-6-1,-1 4 2,1-1-3,-3 0 2,1-2-1,1-4 1,-2-2-1,-3-13 1,9 30-1,-9-30 1,8 22-1,-8-22 1,10 21 0,-10-21 1,7 18 0,-7-18 0,0 0 0,5 22 0,-5-22 1,0 0 0,0 0-1,0 0 0,0 13-1,0-13 0,0 0-11,0 0-98,0 0-60,-10-19-12,10 19-11,-8-34-18</inkml:trace>
  <inkml:trace contextRef="#ctx0" brushRef="#br0" timeOffset="4">-43 621 108,'0'0'117,"9"-12"-26,-9 12-15,0 0-7,19-12-3,-19 12-7,0 0-4,0-19-7,0 19 3,0 0-11,0 0-4,0 0-9,0 0-6,-12 9-6,12-9-5,-19 22 5,9-2-10,-2-4 5,4 5-8,-4-3 1,0 8-3,0-4 2,2 9 1,-3-6-1,1 7 1,-1 2-2,1-3 2,-5 0-3,4 1 2,-3-1-3,2 2 2,-2-3-1,3 3 0,0-7-1,-4 8 2,3-4-2,-1-5 3,1-3-4,3 0 3,-1-5-2,4 2 2,8-19-1,-19 22 0,19-22 0,-15 15 0,15-15-1,0 0 2,-14 18-1,14-18 0,0 0 0,-18 18 1,18-18-2,0 0 2,-13 18 0,13-18-1,0 0-2,0 0-10,0 0-109,0 0-46,12 0-2,-6-15-20,7-3-4</inkml:trace>
  <inkml:trace contextRef="#ctx0" brushRef="#br0" timeOffset="5">29-464 178,'0'0'150,"-13"-21"3,-4 2-68,17 19-12,-20-12-18,20 12-11,-25 0-12,25 0-6,-37 4-4,27 12-3,-9-11-3,6 15-2,-3-3-5,5 10 1,3-5-4,2 7 0,2-2 2,4 2-8,4-3 6,4-3-6,13-5 5,-1-3-5,3-6 7,2-2-8,1-7 2,3 0 5,-4-9-9,3-2 7,-9-3-7,4-5 7,-5-2-7,1-7 8,-8-1-6,-3 0 3,-2-5 4,-6 6-3,0-7 3,-4 3-3,-11 2 3,-2 5-4,-3 1 2,-3 7-3,0 2 0,-2 3-1,0 7 1,1 4-1,5 1 0,-2 6 1,6 6-2,-2 7 2,4-2-2,4 10 1,6 3-1,3-1 2,0 4-2,0-1 2,15 2-3,2-1 3,5-4-2,2-2-2,1-6 7,5-5-3,-4-8-1,3-4 1,-5-4-1,1-8 1,-2-5 0,1-11 2,-6-2-6,-1-4 2,-7-1 3,-1-1-3,-8-1 3,-1 2-3,-6 6 3,-8 4-2,-7 4 1,0 5-1,-2 7 0,-6 2 0,4 3 0,0 8 0,-4 5-1,5 3 2,1 5-3,4 4 3,2 3-3,8 0 4,0 2-4,6 1 3,3-3-3,8-2 3,5-2-2,4-7-2,6-9 2,0 0 1,2-8 0,-1-4 0,-5-8 1,4-9-2,-4-6 3,-7 1 0,-5-3 0,-2 0-2,-5 2 2,0 5-3,-10 3 2,-4 7-1,-5 9 1,-4 3-1,-6 9-1,4 7 2,1 5-2,4 4 1,2-3-1,6 5 2,8-2-2,4-7 1,10-3-1,5-7 2,7 0-2,3-8 1,4-3 1,-2-6-2,-5-7 2,-3-2-1,-2 0 2,-6-4-2,-8 6 2,-3 16-3,-3-25 2,3 25-1,-30-3 0,9 3 1,1 10-2,1 5 2,1 7-3,3-3 3,5 0-2,6-1 1,4 0 0,0-18 0,16 13 0,-1-13 1,3-4 0,-1-8-1,0-4 1,-5-2 0,-6-4 0,-4 7-1,-2-3 1,0 18-1,-18-13 0,5 13 0,-5 3-11,-7-3-113,25 0-39,-22 18-17,22-18-8,0 0-21</inkml:trace>
  <inkml:trace contextRef="#ctx0" brushRef="#br0" timeOffset="6">-160 1583 204,'0'0'143,"0"0"-1,0 14-81,0-14-6,0 0-12,-17 10-8,17-10-9,0 0-4,1 22-2,-1-22-1,21 11-6,-7-8-3,10 2-2,5-3-4,1-1-1,3 3-1,7-2 0,-2-2-1,4 4 0,-1 1 0,-3-2-2,-1 5 1,-3 3 1,-4-5-1,-5 6 0,-7 0 0,-18-12 0,18 25 0,-18-25 1,0 25 0,0-25 0,-25 18-1,6-7 2,-8-5-2,2 5 1,-6-5-1,0 2 1,0-1-1,-6 4 0,2-4-1,-5 4 2,1-3-2,0 4 2,1 0-1,2-3 0,1 0 0,4 2 1,5-4-2,5 0 1,21-7-1,-21 12 1,21-12 0,0 0-1,0 0 1,20 6 0,3-6 0,8 0 0,5 0 0,-1 0 1,4 0-1,2 6 0,0 2-1,-3 3 1,-4 2-1,-3 3 2,-8-2-2,-3 4 1,-3 0-1,-9-4 2,-8-14-2,5 30 2,-5-30 0,-8 17 0,8-17-1,-33 12 1,12-10-1,-7 5 1,2-7-1,-8 1 0,4 2 1,0-3-1,-1 0 0,5 0 0,2 0 1,1 0-1,5 0 0,18 0-1,-19 0 1,19 0 0,0 0 0,0 0 0,12 0-1,6 0 1,6 0 0,6 7 0,0-7 0,7 6 0,0 2 0,1 3 1,-3 1-2,-4 7 1,-2-1 5,-7 1-4,-4 0 3,-10 1-5,-4-1 9,-4 2-8,0-21 9,-21 25-8,1-16 3,-2 0-3,-4-8 3,-3 5 2,-6-6-1,3 0 1,-5 0 1,2 0 0,-1 0 0,6 0 0,-1 0 0,12 0 0,-4 0-4,23 0 2,-14-1-4,14 1 2,0 0-3,8-17 4,11 10-9,4 1 4,6 3 1,4-1 0,6-1 0,3 5 0,1 0-1,5 5-2,-6 2 7,-5 6-6,-4 4 1,-3-3-2,-9 4 3,-6 5-2,-9-3 2,-2-2 1,-4 4-1,-4-7 2,-5 3-1,-3-6 1,-4 1 0,-2-5 0,-2-1 1,-8-1 0,-1-2 0,-2 1 1,-2 2 0,-7-4-1,1 0 0,0-3-1,1 0 0,2 0-3,6 0-13,-12-4-130,19 4-26,-1-9-5,9 8-19,15 1-4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07-27T19:06:07.609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7ED03D26-D509-44CE-A39C-8B963180A771}" emma:medium="tactile" emma:mode="ink">
          <msink:context xmlns:msink="http://schemas.microsoft.com/ink/2010/main" type="inkDrawing" rotatedBoundingBox="19983,11024 19998,11024 19998,11039 19983,11039" shapeName="Other"/>
        </emma:interpretation>
      </emma:emma>
    </inkml:annotationXML>
    <inkml:trace contextRef="#ctx0" brushRef="#br0">0 0 0,'0'0'15,"0"0"1,0 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1319 4232 156,'0'0'148,"0"0"-8,0 0-43,0 0-29,0 0-13,0 0-14,0 13-9,0-13-7,-2 19 2,2-19-7,-5 28-2,2-12-6,3 7-3,-2-1-5,2 3 1,0 2-2,0 0 2,0 2 3,4 6-6,-4-3 5,5 3-5,-5-6 5,5 7-5,-4-7 4,3 3-6,-4-8 1,3-2 2,0-1 0,-3-2 0,1-8-1,-1-11 2,3 19-1,-3-19 1,0 0-1,0 0 1,0 0-2,0 0 0,0 0 1,0-13-2,0 13 0,0-28 0,2 14 0,3-1-2,3-3 2,-1-3-1,4 3 0,-1 0-1,1 0 2,0 1 1,-1-2-5,1 1 5,-1 4-6,-10 14 6,21-24-5,-21 24 6,15-18-8,-15 18 5,17-10 1,-17 10 0,0 0 2,15 0 0,-15 0 6,11 13-7,-11-13 7,10 20-6,-10-20 6,12 22-8,-7-9 7,0 0-7,-5-13 2,12 26 1,-12-26-2,15 26 1,-6-13-1,-1 4 0,1-6-1,0 4 2,0-4-3,-9-11 2,18 23-2,-18-23 2,16 19-1,-16-19 1,12 18-1,-12-18 1,13 21-1,-13-21 1,10 16-1,-10-16 1,9 16-1,-9-16 1,0 0-2,9 16 0,-9-16 0,0 0 0,0 0 0,0 0 0,0 0 0,10-10 0,-9-2 0,1-4 0,-2-3 0,3 0 0,-3-6 0,1 1 0,2-2 0,-2-4 0,1 2 0,1-4 0,2-1 0,-1 0 0,3 1 0,-2 1 0,0 3 0,0 0 0,0 5 0,-2-1 0,1 3 0,-1 1 0,-2 1 0,2 1 0,-1 4 0,-2 14 0,0-22 0,0 22 0,0 0 0,0 0 0,0 11-17,-15-11-140,15 19-14,0-19-11,0 24-12,0-24-17</inkml:trace>
  <inkml:trace contextRef="#ctx0" brushRef="#br0" timeOffset="1">2043 4477 219,'0'0'163,"0"0"5,0 0-60,13 0-30,-14-13-12,12 15-20,-11-2-16,0 0-10,16 0-3,-16 0-5,20 0-2,-20 0-3,21 0-1,-7 0-4,-1-2 1,0-1-2,-13 3-1,24-5-5,-9 5-6,-15 0-31,25-14-113,-25 14-13,0 0-5,0 0-20,0 0 4</inkml:trace>
  <inkml:trace contextRef="#ctx0" brushRef="#br0" timeOffset="2">2088 4649 449,'0'0'162,"0"0"-4,0 0-106,0 0-12,19 0-20,-19 0-7,21-2-3,-21 2-3,25-1 0,-25 1-2,23 0 0,-23 0-2,22-4 0,-22 4-1,23-4 0,-23 4-1,18 0 1,-18 0-3,15-2-5,-15 2-29,0 0-120,9 6-12,-9-6-6,0 0-20,0 0 1</inkml:trace>
  <inkml:trace contextRef="#ctx0" brushRef="#br0" timeOffset="3">2714 4275 266,'0'0'161,"0"0"-2,0 0-69,8 0-22,-8 0-16,0 0-19,-4 17-10,4 4-4,-3-7-5,2 9-3,-6 2-4,4 5 1,-2 3 0,-1 3-4,0 2 2,0 0-3,0-1 4,2 1-5,-2 0 4,2-5-5,1-5 0,1-3 2,1-3-3,0-7 2,1-15-1,0 22 0,0-22 0,0 0-2,0 0-4,0 0-4,0 0-11,-3-27-52,3 27-91,0-31-3,4 14-17,-4-5-5</inkml:trace>
  <inkml:trace contextRef="#ctx0" brushRef="#br0" timeOffset="4">2756 4200 269,'8'-22'163,"-8"22"-7,0 0-64,0-13-18,0 13-19,0 0-23,4 19-10,-4-19-4,0 26 0,0-13-4,0 13 0,0 0-5,2 4-1,-2-3-3,2 4 2,-1-3-4,4 2 2,-1-6-3,2 1 1,0-2 1,2-2-5,0-3 5,1-6-5,-9-12 6,17 23-7,-17-23 7,20 7-6,-20-7-2,19-3 8,-19 3-8,23-18 7,-23 18-7,24-28 7,-11 13-6,1-3 4,-3 1-1,4-2-2,-1-2 2,1-4-2,0 4 2,0-5-3,0 3 3,-3-4-3,2 2 3,-2 5-2,-4 1 2,0 0-1,-4 5 0,-4 14 0,7-21 0,-7 21 0,0 0 0,0 0 0,0 0 0,0 0 1,0 0-1,0 18 1,0-4-1,0 8 2,-1 0-2,1-1 1,-1 5-1,1 6 1,-2-4-2,2 4-1,0 3 5,-1 0-4,1-1 5,-2 1-6,2-3 5,0-3-4,0 3 4,0-9 0,0-1-3,0-6 1,0-1-2,2 0 3,-2-15-2,0 12 1,0-12 0,0 0-1,0 0 0,0 0-2,0 0-5,0-12-13,0 12-106,0 0-40,0 0-13,6-22-9,-6 22-15</inkml:trace>
  <inkml:trace contextRef="#ctx0" brushRef="#br0" timeOffset="5">3480 4585 336,'0'0'161,"0"0"-48,0-35-47,15 31-3,-15-20-21,0 24-8,0-26-10,0 26-2,0-28-8,0 28-1,-5-26-1,5 26-4,-17-18 0,17 18-2,-22-11 0,8 8-1,-2 3-1,2 0 1,-5 5-2,2 4 1,-1 1-2,2 1 2,0 2-4,3 0 3,0 1-2,1 4-2,2-4 6,0 1-6,3 2 7,0 1-6,2-3 5,0 6-4,1-2 5,0 1-2,3-5-2,1 6 1,0-5-2,1 1 2,-1-17-2,15 22 0,-15-22 0,21 12 0,-5-8 0,-2-4-1,2 0 1,2-11-2,3-1 1,0-3-2,-1 0 2,1-6-2,-1 3 2,-2-1-2,-4 0 2,0 6-1,-6-5 2,-8 18 2,12-21-6,-12 21 6,8-17-6,-8 17 3,0 0 0,0 0 1,0 0 0,0 0-2,-3 18 6,0-4-6,-4 4 6,4 1-1,-3 4-3,2 3 2,-2 3 0,1 7 0,0-2 0,1 7 1,-3 7-4,3 2 0,-4-2 0,2 5 0,-2-5 0,0 3 0,0 2 0,-1-9 0,0 1 0,-3-4 0,2-4 0,-3-1 0,0-4 0,0-3 0,-2-5 0,-4-5 0,2-4 0,0-8 0,-3-4 0,2-3 0,-1-4 0,-1-7 0,2 0 0,1-5 0,4-3 0,0 1 0,2 0 0,6 2 0,3-4 0,2-1 0,0-3 0,11 2 0,4-3 0,5-3 0,5 1 0,3-3 0,0 4 0,8-2 0,-1 5 0,2-4 0,-2 2 0,0 3 0,-1 1 0,-5-1 0,5 6-5,-17-16-118,9 15-49,-12-3-10,4 8-14,-10-5-14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7 17 125,'0'-11'163,"0"11"0,-3-12-58,3 12-20,0 0-19,0 0-10,0 0-15,0 0-17,-3 10-8,3-10-8,0 19 0,0-5-3,0-14 1,0 29-2,0-15 0,0 3 1,0-2-2,0 3 1,0-2-2,3 3 2,-1-3-3,3 0 2,-1 0-2,2 0 0,1-4 0,-1 2 0,-6-14-1,16 22 1,-16-22-1,19 13 1,-19-13 1,18 7-1,-18-7 0,20 7 0,-20-7 0,21 0 0,-21 0 0,19 0-1,-19 0 1,18-7 0,-18 7 0,22-17-1,-12 2 2,-10 15-2,24-25 1,-12 6 0,-2-2 0,2 5-1,-3-2 1,1 0-1,-2 3 1,0-2-1,-2 3 0,-1-1 0,0 4 1,-5 11-1,5-21 0,-5 21 0,5-18 0,-5 18 0,2-14 1,-2 14-1,0 0 0,0 0 0,0 0 0,0 0 1,-10 0-1,10 0 0,-7 13 0,7-13 0,-11 19 0,11-19 1,-9 21-1,7-10 1,-3 5-1,4 0 2,-3 3-2,3 1 2,-1 5-2,1 0 2,1 4-2,-1 6 2,-1-1-2,2 6 2,-2 1-3,1 3 4,1 1-5,-1 3 4,-2 1 2,0-2-4,-1 2 4,-2-4-5,0 0 4,-2-2-4,0-4 5,-1-1-5,-1-6 0,-1-5 2,2-5-2,-2-4 2,11-18 0,-17 19 0,17-19 0,-19 0 0,19 0 0,-17-8-1,17 8 1,-17-19 0,17 19-1,-16-23-1,16 23 2,-14-22-1,14 22 0,-7-22-1,7 22 2,-2-24-2,2 12 2,2-3-2,6-1 1,6-3-1,1-5-3,3-1 5,6-4-4,1-5 3,3-2-3,3-4 5,2-1-5,-1-2 5,3 4 0,-6-2-3,1 9 3,-4 0-3,-4 8 3,-6 6-2,-16 18-2,20-20-13,-2 23-133,-18-3-17,0 0-10,-6 14-17,6-14-8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2248 3089 237,'0'0'132,"0"-27"-24,0 27-23,0-19-13,0 19-16,-3-21-17,3 21-7,-8-21-9,8 21 1,-11-18-9,11 18 1,-16-14-7,16 14 3,-21-10 0,21 10-3,-25-8 0,25 8-2,-27-4 0,27 4-2,-26 0-1,26 0-1,-19 0 0,19 0-1,-21 11 0,21-11 0,-21 15 4,13-3-5,-4 3 5,2 0-7,0 0 7,-2 2-7,3 1 6,-3-1-6,2-2 2,0 3-3,3-4 2,-3 0 1,3 0-2,-1 1 2,1 2-1,2-2 0,-2-1-1,4 4 2,-1-1-2,2 1 3,2 0-3,0 0 1,0-1-1,2-2 2,3 0-3,2-1 3,2 0-2,0-3 0,-9-11 1,18 26 0,-18-26 0,21 23 0,-21-23 0,21 16 0,-21-16 0,19 10 0,-19-10 0,21 9 1,-21-9-1,18 0 0,-18 0 0,20 0 1,-20 0-1,17-2 0,-17 2 1,19-13-1,-19 13 1,15-13-2,-15 13 2,17-23-2,-6 11 2,-2-1-1,-9 13 0,16-23 0,-9 9 0,-7 14 0,14-25 1,-8 12-2,-1 1 2,-5 12-1,12-27 1,-6 14-2,-2-2 2,2 0-1,-6 15 1,11-23-2,-11 23 2,8-21-2,-8 21 1,9-25 0,-9 25 1,7-22-1,0 9 1,-7 13-1,7-25 1,-7 25-2,8-22 2,-8 22-1,5-18-1,-5 18 5,4-17-4,-4 17 3,0-15-8,0 15 8,0 0-8,0-16 8,0 16-8,0 0 4,0 0-4,0 0 3,0 0 2,0 0 0,0 0-1,0 0 1,0 0 6,0 0-8,0 0 8,0 0-7,0 13 7,0-13-7,0 18 8,0-4-8,0-14 1,-5 25 2,3-11-1,0 1 1,-2 2 0,2 1 0,0 0-1,0-3 1,1 4-1,1-1 1,0-5-1,0 4 0,0-3 0,0 0 0,1-3-1,-1-11 2,10 26-2,-5-13 2,-5-13-2,14 25 1,-14-25-1,16 24 1,-16-24 0,18 20 0,-18-20-1,20 18 1,-20-18 0,19 14 0,-19-14-1,19 9 1,-19-9 0,20 2 0,-20-2-1,25-2 0,-10-5 1,3 0-1,-1-5 1,4-1-1,-2 0 1,2 2-2,-3 0-1,-3-4-7,6 9-16,-21-12-133,16 11-13,-16 7-12,12-20-16,-12 7-6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278.46277" units="1/cm"/>
          <inkml:channelProperty channel="Y" name="resolution" value="2273.90698" units="1/cm"/>
          <inkml:channelProperty channel="F" name="resolution" value="7.0953E-7" units="1/dev"/>
        </inkml:channelProperties>
      </inkml:inkSource>
      <inkml:timestamp xml:id="ts0" timeString="2014-06-03T15:28:47.1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367 4140 116,'0'0'118,"0"0"-9,-11 0-12,11 0-14,0 0-19,0 0-13,0 0-12,0 0-8,-13-22-6,13 22-6,0-19-3,0 19-4,0-29-1,0 13-4,-1 0 1,1-3-2,-1-3 2,1 1-2,0-3 1,0 4-1,0-5 1,0 3 2,0-3-2,0 4 0,0-4-6,0 4 5,0-1-6,0-1 5,0 0-5,0 5 2,0-3-2,0-1 3,0 3 1,1 1-1,0-2 1,2 4-2,-3-7 1,4 6-2,-4-2 1,1 1-2,-1-3 2,0-1-2,0 2 1,0-3-1,0 4 1,0 1-2,0-4 2,0 0-2,0 1 2,0 0-1,1 3 1,0-2-1,-1-2 1,3 6-2,-3-4 2,0 2-1,0 1 1,0-1-1,0 0 0,0 3 0,0-2 0,-3-5 3,3 5-7,-1-2 6,1-3-5,0-1 5,-1 3-6,1-2 6,0 1-5,-1 4 1,1 1 3,-2-5-1,2 4 0,-2-2-1,2 1 2,0-4-1,0 2 1,0-2-2,0-1 2,0 1-1,0-4 1,0 5-1,-3-1 1,3 1-2,0 3 1,-1-1 0,0 2 0,1-2 0,-2 0 0,2 1 0,0-4 0,0 1-1,0 2 2,0-3-2,0-1 2,0 3-2,2 2 1,-2 1-1,1 1 2,-1-4 2,0 5-7,0-2 5,0-3-6,0 1 7,0-3-6,0 1 6,0-1-5,0 0 0,0 4 4,0-3 0,0 4 0,0-1-2,0 4 2,0-1-1,0-3 0,-1 3 0,-1-4 1,-1-2-2,-1-1 2,3-2-1,-3 1 0,1 1-1,0 2 2,1-3-2,0 7 1,0 0 0,2 5 0,0 11-1,0-26 2,0 11-2,0 1 2,0-1-2,0-1 2,0 0-2,0-1 2,0 2-2,2-2 2,0 2-2,-1 1 2,-1 0-1,1 1 0,2 1-1,-3-2 2,0-1 2,0 0-8,0 2 7,0-5-7,0 3 8,0-2-8,0 2 7,0-5-7,2 5 4,-2-2 2,0-1-1,0 1 1,0-2-1,0 1 1,0-1-2,-2 2 3,-1 0-3,2 0 2,0-2-1,-1-2 2,0 0-3,2-1 2,0-1-2,0 1 3,0 0-2,0 1 1,0 0-2,0 0 2,0 3 0,2-1-1,-2 3 0,0-3 2,0 4-3,0-5 2,0 2-2,0 1 2,0 2-1,0 0 1,0 0-1,0 4 0,0 11 0,0-24 0,0 9 4,0 1-10,0-3 9,0-1-7,0 1 6,-2-4-6,2 1 6,0-1-6,0 5 3,0 0 2,0 4-1,0 12 0,4-22 0,-4 22 0,2-21 0,-2 21 0,3-25 0,-3 11 1,0-3-2,0 2 3,0 0-2,0 1 1,0 0-2,-3-1 2,3 15-1,-1-21 1,1 7-2,0 0 2,0-4-1,0 0 1,0 0-1,0-1 1,0 0-1,0 3 1,0 0-1,0 0 2,0 2-3,0 0 3,0-1-3,0 1 2,0-1-1,0 1 0,0-2-1,0 4 2,0 12 0,0-23-2,0 23 1,4-19 0,-4 19 0,2-17 1,-2 17-2,5-19 1,-5 19-1,4-18 1,-4 18 0,4-15-1,-4 15 1,0 0 1,0 0-1,0 0 1,0 0 0,-10 6 0,10-6 0,-16 17 1,16-17 0,-18 19-1,18-19 1,-21 20-1,21-20 0,-21 23 0,10-10 0,0 1-1,-3 2 1,0 0-2,1 3 1,-2-4 0,1 2 0,-1 2 0,0-3 1,0 3-2,-1 0 1,1-1 0,3 0 0,-3 2-1,1-4 2,2 2-2,2-4 1,2 0-1,8-14 2,-14 18-2,14-18 1,0 0 0,0 0 0,0 0 1,0 0-1,0 0 0,9-5 0,1-8 1,5-5-1,2 0 1,0-2-1,3-2 1,1-3-1,1 3 1,-2-2-1,1 2 2,-3-3-3,1 4 3,-2 1-2,-1 1 1,-1-4-2,-1 7 2,-3 0-2,0 0 2,0 0-2,-1 5 1,-10 11 0,17-22 1,-17 22-1,15-19 0,-15 19 3,12-18-8,-12 18 8,9-14-8,-9 14 8,9-14-7,-9 14 7,0 0-7,7-16 7,-7 16 0,0 0 0,0 0 0,0 0 0,0 0 0,0 0 0,0 0 5,0 12-9,0-12 6,1 15-7,-1-15 8,6 19-7,-6-19 6,10 22-7,-10-22 3,13 23 1,-6-10-1,4 0 0,-1 0-1,0 2 1,1-1-1,0-1 1,1 0-1,2 1 0,-1-3 0,-13-11 1,22 24 0,-11-12-1,-11-12 1,17 20 1,-17-20-1,10 20 1,-10-20 0,7 18 0,-7-18-2,0 0 3,4 14-2,-4-14 1,0 0-1,0 0 1,0 0-2,0 0-3,0 0-10,0 0-103,0 0-49,0 0-9,-8 8-17,8-8-13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1:11.6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BBFC19E-1A48-4BA9-8E0F-8B1B8EBC1B5D}" emma:medium="tactile" emma:mode="ink">
          <msink:context xmlns:msink="http://schemas.microsoft.com/ink/2010/main" type="inkDrawing" rotatedBoundingBox="2342,5728 2506,9706 2441,9709 2277,5731" semanticType="callout" shapeName="Other">
            <msink:sourceLink direction="with" ref="{B9234F23-E465-4AE4-A28A-20F52D9D1DB4}"/>
          </msink:context>
        </emma:interpretation>
      </emma:emma>
    </inkml:annotationXML>
    <inkml:trace contextRef="#ctx0" brushRef="#br0">8 0 12 0,'0'0'6'0,"0"7"-2"15,4-3 7-15,-4 0-10 16,0 7 1-16,0 4 0 15,-4 15 0-15,0-4-3 16,4 11 1-16,0 12 1 0,0 3 1 16,0 19-1-16,0 8 1 15,0 7-2-15,-4 3 1 16,-1 16 0-16,5 3 0 16,5 4-1-16,-5 19 0 0,0-11 0 15,0 10 1-15,4-6-1 16,4 6 0-16,1 1 0 15,-5 0 0-15,4-1 0 16,5 1 1-16,-1-4-1 16,-3 11 0-16,-1-7 0 15,1-4 1-15,-1-7-1 16,0-12 1-16,1-3-1 0,-1 3 1 16,-4 0-1-16,1-7 1 15,-5 4-1-15,4-8 0 16,0-23 0-16,0-6 1 31,0-1-1-31,1 0 1 0,-5-3-1 16,4-1 0-16,0-14-1 15,0-4 0-15,0-12-6 16,5-3 0-16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1:13.3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CEE548F-5443-4DB5-9086-6C00C4B66016}" emma:medium="tactile" emma:mode="ink">
          <msink:context xmlns:msink="http://schemas.microsoft.com/ink/2010/main" type="inkDrawing" rotatedBoundingBox="2540,9632 6927,9611 6928,9771 2541,9791" shapeName="Other">
            <msink:destinationLink direction="from" ref="{F4AC2B8B-F7DF-473F-AFFE-BA92C510169C}"/>
          </msink:context>
        </emma:interpretation>
      </emma:emma>
    </inkml:annotationXML>
    <inkml:trace contextRef="#ctx0" brushRef="#br0">-2 97 10 0,'-4'-7'5'0,"16"7"-1"0,-12 0-2 0,9 0-1 15,-1 4 0-15,5-4 2 16,-1 0 1-16,14 0-4 16,3 0 0-16,5 0 2 15,8 0 0-15,0-4 0 0,0 4 0 16,8 0-2-16,13-4 1 16,9-3-1-16,7-1 1 31,18 1-1-31,-5-1 0 15,5-3 0-15,4 4 1 0,8-4-1 16,13 3 0-16,4 4 0 16,-17-3 0-16,9-1 0 15,4 1 0-15,4 7 0 16,0 0 0-16,-4 7 0 16,0-7 0-16,4-3 0 0,8 6 0 15,1-3 0-15,-13 4 0 16,0-4 0-16,-1 0 0 15,-7 4 0-15,8 0 1 0,-5 3-1 16,-12-7 1-16,0 4-1 16,-8-4 0-16,0 0 0 15,-1 4 1-15,-3-1-1 32,-5 5 0-32,-4-1 0 15,-12 1 1-15,-14 3 0 16,-7 0 0-16,-9 4-1 15,-4-4 1-15,-5 0-5 16,-3-3 0-16,3 3-2 0,-3-3 1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1:17.7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0DC0B08-3720-43C1-BFEB-36317769A310}" emma:medium="tactile" emma:mode="ink">
          <msink:context xmlns:msink="http://schemas.microsoft.com/ink/2010/main" type="inkDrawing" rotatedBoundingBox="6893,7813 6970,4802 6998,4803 6922,7814" semanticType="verticalRange" shapeName="Line">
            <msink:sourceLink direction="with" ref="{3D032C66-BAC9-402F-A430-DEEF55F2ECA1}"/>
            <msink:destinationLink direction="to" ref="{F4AC2B8B-F7DF-473F-AFFE-BA92C510169C}"/>
          </msink:context>
        </emma:interpretation>
      </emma:emma>
    </inkml:annotationXML>
    <inkml:trace contextRef="#ctx0" brushRef="#br0">77 0 11 0,'0'4'5'0,"0"0"-3"0,0-4 5 15,0 0-6-15,0 0 1 16,-4 4 0-16,0 14 0 0,-1 12-3 31,5 8 1-31,0 3 1 16,0 11 1-16,-4 4-1 15,4 19 0-15,0 14-1 16,4 12 1-16,1 7 0 16,-5 1 0-16,-5 10-1 0,5-29 1 15,-4 44 0-15,4-29 0 16,-8 33-1-16,-1-37 1 15,1 45-1-15,4-38 1 16,0 38-1-16,-1-38 0 16,-3 23 0-16,4-27 1 0,-1 12-1 15,1-30 1-15,4 26-1 16,0-22 0-16,4 3 0 16,-4-22 1-16,0 4-1 0,0-19 1 15,0-4-1-15,0-11 0 16,0-7-6-16,0-8 1 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1:18.7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CC284AA-4258-4329-A761-E79E36FDD498}" emma:medium="tactile" emma:mode="ink">
          <msink:context xmlns:msink="http://schemas.microsoft.com/ink/2010/main" type="inkDrawing" rotatedBoundingBox="6955,7841 10993,7737 10995,7814 6957,7917" semanticType="underline" shapeName="Other">
            <msink:destinationLink direction="from" ref="{BADDC7B4-6594-4F9B-BA69-39D5E1115681}"/>
          </msink:context>
        </emma:interpretation>
      </emma:emma>
    </inkml:annotationXML>
    <inkml:trace contextRef="#ctx0" brushRef="#br0">0 128 5 0,'12'-4'2'0,"26"4"2"0,-25-7-5 15,3 3 2-15,10 4 1 16,11 0 1-16,5-4 0 0,5 8-4 16,-1-8 1-16,4-7 1 15,9 4 1-15,8-1-2 16,9 1 1-16,12-4-1 16,13 7 1-16,-13-4-1 15,5 1 0-15,3 0 0 16,1-1 1-16,17 4-1 0,3 4 0 31,-12-3 0-31,5 3 1 16,3-4 0-16,9 4 0 15,8 0-1-15,-16 0 0 0,-9-4 0 16,4 4 1-16,-4 0-1 16,8 0 0-16,1 4 0 15,-9 0 0-15,-8-4 0 16,-1 0 1-16,5 0-1 15,0-4 1-15,4 0-1 16,-4 0 1-16,-9 4-1 0,-8 0 1 16,-4-3-1-16,-4-1 0 15,4 0 0-15,-13 4 1 16,-4 0-1-16,-4 0 1 0,-13 4-1 16,4 3 1-16,-8 1-5 15,-12 3 0-15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2:13.43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9599F6-D885-4BFE-BA29-7B699037B20D}" emma:medium="tactile" emma:mode="ink">
          <msink:context xmlns:msink="http://schemas.microsoft.com/ink/2010/main" type="inkDrawing" rotatedBoundingBox="2428,9545 8251,5057 9149,6222 3326,10710" semanticType="callout" shapeName="Other">
            <msink:sourceLink direction="to" ref="{B9234F23-E465-4AE4-A28A-20F52D9D1DB4}"/>
            <msink:sourceLink direction="from" ref="{B9234F23-E465-4AE4-A28A-20F52D9D1DB4}"/>
          </msink:context>
        </emma:interpretation>
      </emma:emma>
    </inkml:annotationXML>
    <inkml:trace contextRef="#ctx0" brushRef="#br0">-1 2443 16 0,'0'-4'8'0,"4"-7"-7"16,-4 11 8-16,4-15-8 0,0 0 0 16,0-11 0-16,1 7 1 15,7-11-3-15,-3 8 1 16,7-31 1-16,-3 16 0 16,8-8-1-16,-4 8 0 0,8-15 0 15,-4 11 1-15,8-8-1 16,-8 8 0-16,9-15 0 15,-9 15 0-15,0-15 0 0,-4 11 0 32,4-11 0-32,-9 11 0 15,9-11 0-15,-4 11 0 0,4-7-1 0,4 0 1 16,1 3 0-16,-1 0 0 31,4 12 0-31,1-4 0 0,-1-4 0 0,0-3 0 0,-3 7 0 16,-1-4 0-16,0 4 0 15,0-4 0-15,1 4 0 16,-1-4 0-16,0 8 0 31,-4-5 0-31,4 5 0 16,-4-4 0-16,0 0 0 16,0 0 0-16,0 7 0 15,0 1 0-15,-4-5 0 0,0 1 0 16,4-4 0-16,-4 0 0 15,-1 0 0-15,1 3 0 16,0-3 0-16,0 0 1 0,0-4-1 16,0 8 0-16,-5 7 0 15,1 0 0-15,-1 0 0 16,1 8 0-16,-5 3 0 16,1 1 0-16,3 3 0 15,-7 3 0-15,-5 5 0 0,4-1 1 16,-4 5-1-16,0-1 0 31,-4 4 0-31,-1 4 0 16,-7-1 0-16,3 1 1 15,1 0-1-15,-5 3 0 16,1-3 0-16,-1 4 1 16,1 3-1-16,-5 4 0 0,4 0 0 15,5 0 0-15,-1 7 0 16,1 0 0-16,-5-3 0 15,1-4 0-15,3 4 0 16,-3-1 0-16,-1 1 0 16,0-4 0-16,-3 4-1 0,3-1 1 15,0-6 0-15,-3 3 0 16,3-4 0-16,5-4 0 16,-5 4 0-16,5-3 1 15,3-1-1 1,5-7 1-16,0 4-1 15,0-4 0-15,9-4 0 16,3 1 1-16,1-5-1 16,4-3 0-16,0-4-1 0,-1-4 1 15,1 1 0-15,0-8 1 16,4-8-1-16,4 4 0 16,1 0 0-16,3 4 1 15,0-4-1-15,-3 8 0 16,-1 3-1-16,0 0 1 15,-4 4 0-15,-4 4 0 16,0 4 0-16,-5-1 1 0,-3 5 0 16,-5-1 0-16,-4 4 0 15,4 4 0-15,-4-1 0 16,0 5 0-16,0 3-1 0,0-4 1 31,-4 5-1-31,4-1 0 16,0 11 0-16,0 1 0 15,0-1 0-15,0 8 0 0,4-4 0 16,0 0 0-16,0 0 0 16,1-7 0-16,-1 3 1 15,0-3 0-15,0-4-3 16,0 0 1-16,-4-4-6 16,-4-3 1-16</inkml:trace>
    <inkml:trace contextRef="#ctx0" brushRef="#br0" timeOffset="-3933.62">-4540 4236 6 0,'13'-19'3'0,"67"-37"2"16,-64 45 3-16,14-12-8 15,-9 5 1-15,8-9 0 16,1-2 0-16,3-13-1 15,9 1 1-15,9 12 0 0,3-13 1 0,5-2-2 16,13-5 0-16,3 0 1 16,-20 12 0-16,12-34-2 15,-16 19 0-15,28-15 0 32,10-8 1-32,-1 11 0 15,13-7 1-15,0 0-1 0,-9 1 0 16,1-13 1-16,7 1 1 15,1-4-1-15,8 4 0 16,5 7-1-16,-13 1 1 16,4-9-1-16,8-2 1 15,1-5-1-15,12 0 1 0,-8 1-1 16,-1-5 0-16,9 5 0 16,5-5 0-16,3 1 0 15,-12 3 1-15,-5 1-1 16,10-5 1-16,-6-7-1 15,10 15 1-15,-1-3-1 16,-17-1 1-16,9-3-1 16,0-4 0-16,-4 11 0 0,8 0 0 0,-13 0 0 31,1 4 1-31,-5 0-1 16,-4 7 0-16,0-7 0 15,-4 7 1-15,0 0-1 16,-13 8 0-16,-12 3 0 15,-9 5 1-15,-4-1-1 16,0 8 0-16,-8 14 0 16,-5 5 1-16,-4 3-1 0,-8 7 0 15,0 1 0-15,-9 0 0 16,-3 7 0-16,-10-4 1 0,1 4-1 16,-4 4 1-16,-5 3-1 15,-4 5 1-15,1-5 0 16,-1-3 0-16,-4 7-1 15,0 0 1-15,-4 4-1 16,-5 4 0-16,1-4 0 16,-5 4 0-16,1-4 0 15,-5 4 1-15,0-4-1 16,-4 7 0-16,0 1 0 16,-8-1 1-16,3 4-1 0,1 0 1 15,4-3-1-15,4-4 0 16,-4-1-1-16,0 1 1 31,0 4 0-31,4-5 0 16,1 5-1-16,3-1 1 0,0-3-1 15,5 0 1-15,4 0-1 16,0-1 1-16,4 1-1 16,8-4 1-16,0 0-1 0,1 0 1 15,3-4 0-15,-3-3 0 16,-1 3-1-16,5 0 1 15,8-3 0-15,0 3 0 0,8-11 0 16,5 0 0-16,0 4 0 16,3 0 0-16,-7 0 0 15,-5 3 0-15,-4-3 0 16,0 7 1-16,-4 8-1 16,-5-4 1-16,1 0 0 31,-5 4 1-31,-3 3-2 15,-5 4 1-15,0 1 0 0,0-1 0 16,-5-4-1-16,1-3 1 16,0 3-1-16,-4 5 1 15,-1 3-1-15,1 3 0 0,-1 5 0 16,-3-5 0-16,3 1 0 16,1 0 1-16,0-1-1 15,-1-3 0-15,1 0 0 16,-1 0 1-16,-3 4-2 0,3 7 0 15,-3 0-6-15,8-3 0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2:34.43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4AC2B8B-F7DF-473F-AFFE-BA92C510169C}" emma:medium="tactile" emma:mode="ink">
          <msink:context xmlns:msink="http://schemas.microsoft.com/ink/2010/main" type="inkDrawing" rotatedBoundingBox="2616,9433 6829,7613 6999,8006 2786,9826" semanticType="callout" shapeName="Other">
            <msink:sourceLink direction="from" ref="{CCEE548F-5443-4DB5-9086-6C00C4B66016}"/>
            <msink:sourceLink direction="to" ref="{80DC0B08-3720-43C1-BFEB-36317769A310}"/>
          </msink:context>
        </emma:interpretation>
      </emma:emma>
    </inkml:annotationXML>
    <inkml:trace contextRef="#ctx0" brushRef="#br0">-2 1868 14 0,'-4'-4'7'0,"17"4"-3"0,-13 0 8 16,0-4-11-16,0 4 0 0,0 0 0 31,0 0 1-31,8 0-3 16,1-4 1-16,-1-3 1 15,-4 3 0-15,5-3 0 16,-5-1 0-16,-4-3-1 15,4 0 1-15,0 3-1 16,5-7 1-16,-1 1-1 0,9-1 1 16,-5 3-1-16,5-6 0 15,0 3 0-15,4 4 1 16,4-4-1-16,0 3 0 16,1 1 0-16,-1 0 0 15,0 0 0-15,0 0 0 0,0-4 0 16,1 3 0-16,-5 5 0 15,4-1 1-15,0 1-1 32,0 0 0-32,1-5 0 0,-1 5 0 15,4-4 0-15,-4-1 0 16,5 1 0-16,-5 0 0 16,-4-4 0-16,-4 0 0 15,4 0 0-15,4 0 0 16,-4 8 0-16,0-8 0 15,0 11 0-15,4-3 0 0,5-1 0 16,-1 1 1-16,1-1-1 16,-1-3 1-16,0-4-1 15,1 0 0-15,-1 0 0 0,1 4 0 16,3 0 0-16,1 0 0 16,-1-1 0-16,1 5 0 15,-4-1-1-15,-5-3 1 16,8-4 0-16,-7 4 0 15,3 0 0-15,-8 0 1 0,0-4-1 32,0 4 0-32,4-1 0 15,0-3 1-15,1 4-2 16,3-4 1-16,0 0 0 16,1 0 0-16,4 4 0 15,-1-4 1-15,1 0-1 0,-1 0 0 16,1 4 0-16,4-8 1 15,0 8-1-15,-1-4 0 16,1 4 0-16,4 0 0 16,-12-4 0-16,-1 0 0 0,1 0 0 15,3-4 0-15,1-3 0 16,4 3 0-16,-1 1 0 16,1-1 0-16,4 0 0 15,-4 4 0-15,0-3 0 16,4 3 0-1,21 4 0 1,-8-1 0-16,-1 1 0 16,-12-4 0-16,-8 0 0 15,-1 0 0-15,1 0 0 0,0 0 0 16,-1-3 0-16,1 3 0 16,0 0 0-16,-1-4 0 15,5 4 0-15,-4 0 0 16,-1-3 0-1,1 3 0-15,-1 3 0 16,5-2 0-16,0 6 0 0,4-3 1 16,-4 0-1-16,0-4 0 15,-5 0 0-15,-7 4 0 16,-1-4 0-16,-4 0 0 0,0 0 0 16,0 0 0-16,4 0 0 15,4 0 0-15,1 4 0 16,4-1 0-16,-1 1 0 15,1 0 0-15,-1-4 0 16,1 4 0-16,-5 0 0 16,1 0 0-16,-5-1 0 0,4 1 0 15,-8 0 0-15,5 0 0 32,-1-4 0-32,0 7 0 15,5-3 0-15,-5 0 0 0,4 3 0 16,-4 1 0-16,-4-1 0 15,-4 1 0-15,-4 0 0 16,-1-1 0-16,-3 1 0 16,-1-1 0-16,1 4 0 15,-1-3 0-15,5 7 0 16,-5-4 0-16,5 0 0 0,-1 8 0 16,1-11 0-16,-1 7 1 15,-3-4-1-15,-1 4 0 16,1-4 0-16,-1 0 0 15,0 4 0-15,-8 0 0 0,9-3 0 32,-9 3 1-32,0 0-1 15,0 0 0-15,0 0 0 16,0-4 1-16,-4 0-1 16,-1 4 1-16,1-3-1 15,-4 3 1-15,-1 0-1 0,1 0 0 16,0 0 0-16,-5 3 1 15,0-3-1-15,1 4 0 16,3 0 0-16,5-1 0 16,-8-3 0-16,-1 4 0 0,-4-4 0 15,0 4 0-15,-4-4 0 16,0 4 1-16,0-4-1 16,-4 0 0-16,0-4 0 15,4 4 0-15,-4 0 1 0,-1 4 0 16,1-4-2-16,0 3 1 15,0-3-1-15,-5-7 1 16,9 3 0-16,0 4 0 16,0 0-1-16,0 0 0 31,5 0 0-31,-1 0 1 16,0 0 0-16,4 0 0 0,1 0 0 15,-1 0 0-15,1 0 0 16,3 0 0-16,1 4 0 15,-1-4 1-15,5 0-1 16,0 0 0-16,0 0-1 0,0 0 1 16,4 4 0-16,0-4 0 15,4 0-1-15,4 0 1 16,1 0 0-16,3 0 0 0,1-4 0 16,-1 0 0-16,5 4 0 15,0-4 0-15,4 4 0 16,0 4 0-16,0 0 0 15,0-4 0-15,4-4 0 32,-4 4 0-32,9-4 0 15,-1 1 0-15,0 3 0 0,1 0 0 16,-1-4 0-16,1 4 0 16,-1-4 0-16,-4 4 0 15,1 0 0-15,-10 0 0 0,1-3 0 16,0 3 1-16,0-8-1 15,4 1 0-15,-4 3 0 16,4 0 0-16,0 0 0 16,0-3 1-16,-5 3-1 15,1 0 0-15,0 4 0 0,-4-3 0 16,-1-1 0-16,1 4 1 16,-5 0 0-16,-4 0 0 15,1 0-1-15,-1 0 1 16,-4 0-1-16,0 0 1 0,0 0-1 15,0 0 1-15,0 4-1 16,0-4 1-16,0 3-2 31,0 1 1-31,-4 0-1 16,-1 0 1-16,1-1-1 16,0 5 1-16,-4-1-1 15,-1 1 1-15,1-4 0 0,-1 3 0 16,1 0 0-16,-5 5 0 15,1-1 0-15,-1 4 0 16,1 4 0-16,-1-5 1 0,0 5-1 16,1 0 0-16,-1-4 0 15,1 3 0-15,7-3 0 16,1 0 1-16,0-3-1 16,-4-1 0-16,-1-4 0 15,1 1 0-15,4-1 0 16,-1 1 1-16,1-5-1 0,0 5 0 31,0-8 0-31,4 4 1 16,-4-1 0-16,4-3 0 15,-5 0 0-15,5 0 1 16,0-3-4-16,0 3 0 0,5 3-7 16,-1 1 1-16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13.31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AC5F3C14-9E72-4672-B9DE-07AF6FFA07A4}" emma:medium="tactile" emma:mode="ink">
          <msink:context xmlns:msink="http://schemas.microsoft.com/ink/2010/main" type="inkDrawing" rotatedBoundingBox="10795,13271 23236,16088 22548,19125 10107,16307" semanticType="callout" shapeName="Other">
            <msink:sourceLink direction="with" ref="{F3EBF006-EEAC-4DFF-9EC5-2CC9A93A8880}"/>
            <msink:sourceLink direction="with" ref="{5CE55459-152A-4061-A842-C4D395CB1FD6}"/>
          </msink:context>
        </emma:interpretation>
      </emma:emma>
    </inkml:annotationXML>
    <inkml:trace contextRef="#ctx0" brushRef="#br0">-2-1 20 0,'0'3'10'0,"4"1"-6"0,-4-4 10 31,0 0-13-31,0 7 1 16,0-4 1-16,0 4 0 0,4 0-4 15,-4 1 0-15,4 9 3 16,0 1 0-16,4 3 0 16,0 0 0-16,0 4-1 15,4 3 0-15,-1-3 0 0,1 6 1 16,-4 1-1-16,4 4 0 15,0-8-1-15,0 7 1 16,0-3-1-16,0 3 1 16,0 4-1-16,0 0 0 15,3-1 0-15,-3-9 0 0,4 9 0 16,-4 1 1-16,0 4-1 31,0-5 0-31,0 1 0 16,0 0 1-16,-4 0-1 15,0 0 1-15,0-1-1 16,0-6 0-16,0 3 0 0,-1 8 0 16,5-4 0-16,0-1 0 15,4 1 0-15,0 4 0 0,0-1 0 16,0 4 0-16,0-7 0 16,-1 10 1-16,1-7-1 15,4 4 0-15,-8 0 0 16,4-4 0-16,0 1 0 15,0-1 0-15,-4 4 0 16,-4 3 0-16,0-3 0 16,3 0 0-16,1 0 0 0,0-4 1 15,4 4-1-15,0-4 0 16,0 8 0-16,0-4 0 16,4-1 0-16,-1-2 1 0,1-1-1 15,0 4 0-15,4 0 0 31,0 0 0-31,0 3 0 16,-1-14 0-16,-3 8 0 16,4-1 0-16,4 0 0 15,4 1 0-15,-5-1 0 0,1 7 0 16,0-3 0-16,4-7 1 16,-5 3-2-16,1-3 1 15,-4 4 0-15,-4-5 0 16,4 1 0-16,-1 4 0 15,5-5 0-15,4-2 0 0,4-1 0 16,-1 4 1-16,1 0-2 16,4-8 1-16,4 8 0 15,-1 0 0-15,5-4 0 16,-5 0 0-16,9-6 0 16,-12 2 0-16,-1-9 0 0,1-1 1 15,4-4-1-15,3 1 0 16,5 3 0-16,4-7 0 15,-1 7 0-15,5 1 1 32,3-5-1-32,5 1 0 15,-17 3 0-15,1 0 0 0,-1 0 0 16,5 4 0-16,3-7 0 16,5-4 0-16,0-4 0 15,3 5 0-15,12 2 0 16,-11 1 0-16,-9-4 0 15,1 4 0-15,7-4 0 16,1-4 0-16,3 4 0 16,5-3 0-16,7 3 0 15,-4 0 1-15,-7-3-1 0,-5-4 0 0,5 0 0 16,3 0 0-16,1-4 0 16,-1 5 0-16,12-5 0 31,1 4 0-31,-17-3 0 15,-4-4 0-15,5 7 0 16,3 0 0-16,1 0 0 0,7 0 0 16,0-7 0-16,1 7 0 15,-9-7 0-15,1 0 0 16,3 3 0-16,4-3 0 16,13 0 0-16,-1 11 1 0,0-11-1 15,-12 7 0-15,5-7 0 16,3-7 0-16,8-4 0 15,8 11 0-15,0-10 0 16,-11 6 1-16,3-6-1 16,8 3 0-16,8 0 0 0,4-4 0 15,-12 0 0-15,5 1 1 16,3-4-1-16,4 3 0 16,4-3 0-16,-8 3 0 0,-8 8 0 15,8-15 0-15,4 15 0 16,0-1 1-16,4 4-2 15,-20-3 1-15,1-4 0 32,7 3 0-32,-4 1 0 15,12-1 0-15,-4 8 0 0,-16-8 0 16,8 4 0-16,5-3 0 16,3 3 0-16,0 0 0 15,-12 3 0-15,0-3 0 0,4 0 0 16,0 0 0-16,9 4 0 15,-1-1 0-15,-12-3 0 16,-8-3 1-16,4-1-1 16,4 4 0-16,1 0 0 15,-1 0 0-15,-4 4 0 16,-12-1 0-16,1-3-1 16,-1 0 1-16,0 4 0 15,5-4 0-15,3-4 0 16,-4-3 1-1,-12-3-1-15,-3 6 1 0,3-3-1 16,5-4 1-16,-5 8-1 16,0-1 1-16,1 1-1 15,-9 3 0-15,1-4 0 16,-17 4 0-16,1-3 0 16,-1-1 1-16,5-3-1 15,-1-3 0-15,-3 6 0 0,-4-3 0 16,-5-4 0-16,-3 8 1 15,-1-4-1-15,-7 7 0 16,0-4 0-16,-8 1 0 16,-5 3 0-16,-3 0 1 0,0 0-1 15,-4-4 0-15,0 1 0 32,0-1 1-32,-4 1-1 15,-4 3 1-15,-4 0-2 16,-4 0 1-16,0 0-6 15,0 3 0-15,0 1-6 16,0-4 1-16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2:49.50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DDC7B4-6594-4F9B-BA69-39D5E1115681}" emma:medium="tactile" emma:mode="ink">
          <msink:context xmlns:msink="http://schemas.microsoft.com/ink/2010/main" type="inkDrawing" rotatedBoundingBox="7077,7701 9976,6558 10112,6904 7213,8047" semanticType="callout" shapeName="Other">
            <msink:sourceLink direction="from" ref="{ACC284AA-4258-4329-A761-E79E36FDD498}"/>
            <msink:sourceLink direction="to" ref="{00F04ECA-79EF-4ADD-8100-5B223B8C2ADC}"/>
          </msink:context>
        </emma:interpretation>
      </emma:emma>
    </inkml:annotationXML>
    <inkml:trace contextRef="#ctx0" brushRef="#br0">0 1084 10 0,'21'-4'5'0,"13"-15"1"0,-26 15 6 16,1 4-11-16,3-3 1 16,5-1 0-16,0-3 1 15,4 3-4-15,0-4 1 0,4-3 2 16,5 0 0-16,8-4-1 15,12-7 1-15,9-8-1 16,12 0 0-16,17-11 0 16,-3 0 0-16,11 0 0 15,13-4 0-15,5 0-1 16,8 4 1-16,-5-4 0 16,1 8 1-16,4-12-2 15,-4 8 1-15,8 0-1 0,0 4 1 16,-21-5-1-16,-4 1 1 15,0 0-1-15,-1-4 0 16,-7 4 0-16,-5 0 1 31,-8 8 0-31,-9 6 0 0,-8 9 0 16,-8 3 0-16,-9 0 0 16,-8 4 1-16,-9 0-1 15,-8 3 1-15,-4 1-1 16,-8 3 1-16,-1 0-4 15,-8 4 1-15,0 0-8 0,0-4 0 16</inkml:trace>
    <inkml:trace contextRef="#ctx0" brushRef="#br0" timeOffset="600.89">2341-22 21 0,'-4'0'10'0,"8"-4"-6"16,0 4 10-16,-4 0-14 16,9 0 1-16,-1 0 0 0,5 0 1 15,-1 0-2-15,1 0 0 16,4 0 1-16,4 0 0 16,4 0 0-16,0-4 0 15,9 1-1-15,4-1 1 0,8-3-1 31,0-1 1-31,-4 1-1 16,-8-1 0-16,-1 1 0 16,-3-1 0-16,-5 4 0 15,-4 1 1-15,0-1 0 16,-8 4 0-16,-5 0 0 16,0 4 1-16,-8-1 0 0,0 5 0 15,0-1-1-15,-4 1 0 16,0 3-1-16,0 4 1 15,0-4-1-15,-1 0 0 0,5 8-1 16,-4 0 1-16,-4 3 0 16,-5 4 0-16,1-3 0 15,-1-1 1-15,0-3-1 16,5 0 1-16,-5-5 0 16,5 1 0-16,-1-3-4 15,1-1 1-15,4-7-8 0,0-1 1 31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2:11.47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AFE4AA4-0E3C-40DD-A281-7633538836BB}" emma:medium="tactile" emma:mode="ink">
          <msink:context xmlns:msink="http://schemas.microsoft.com/ink/2010/main" type="writingRegion" rotatedBoundingBox="7957,4584 4931,7330 4365,6706 7392,3961"/>
        </emma:interpretation>
      </emma:emma>
    </inkml:annotationXML>
    <inkml:traceGroup>
      <inkml:annotationXML>
        <emma:emma xmlns:emma="http://www.w3.org/2003/04/emma" version="1.0">
          <emma:interpretation id="{9D6D98F4-2D5F-4ADE-B261-EC220ED196DA}" emma:medium="tactile" emma:mode="ink">
            <msink:context xmlns:msink="http://schemas.microsoft.com/ink/2010/main" type="paragraph" rotatedBoundingBox="7957,4584 4931,7330 4365,6706 7392,3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6536F-CAF6-47CE-B4C4-9FBFC9F3982D}" emma:medium="tactile" emma:mode="ink">
              <msink:context xmlns:msink="http://schemas.microsoft.com/ink/2010/main" type="line" rotatedBoundingBox="7957,4584 4931,7330 4365,6706 7392,3961"/>
            </emma:interpretation>
          </emma:emma>
        </inkml:annotationXML>
        <inkml:traceGroup>
          <inkml:annotationXML>
            <emma:emma xmlns:emma="http://www.w3.org/2003/04/emma" version="1.0">
              <emma:interpretation id="{3D3C7368-8482-467F-9FA8-B39B335B427D}" emma:medium="tactile" emma:mode="ink">
                <msink:context xmlns:msink="http://schemas.microsoft.com/ink/2010/main" type="inkWord" rotatedBoundingBox="7957,4584 4931,7330 4365,6706 7392,3961"/>
              </emma:interpretation>
            </emma:emma>
          </inkml:annotationXML>
          <inkml:trace contextRef="#ctx0" brushRef="#br0">-5179-179 10 0,'0'8'5'0,"16"-20"7"15,-16 12-1-15,9 0-11 16,-1-3 1-16,5 3 0 16,4 0 1-16,-1 0-2 15,1 0 0-15,0 0 1 16,0 3 0 0,0 5 0-16,-5-1 0 15,1-3 0-15,-1 4 0 0,-3 3 0 16,-1-4 0-16,-4 4 0 15,1 1 0-15,-5-5 0 16,0 4 1-16,-5 4-1 16,-3-4 0-16,0 4 0 15,-5 0 0-15,0-3 0 16,5 2 0-16,0-2-1 16,-1-1 1-16,1 0-8 0,4 0 0 31</inkml:trace>
          <inkml:trace contextRef="#ctx0" brushRef="#br0" timeOffset="-379.11">-5612-7 17 0,'0'0'8'0,"8"-4"-2"15,-4 0 7-15,1 1-12 0,3 3 0 16,0 0 0-16,-3-4 0 15,3 0-2-15,5 1 1 32,8-5 1-32,4 1 0 15,4 3-1-15,1-4 0 16,3 5 0-16,-3-1 1 0,-1 0 0 16,-4-3 0-16,1-1-1 15,-1 1 0-15,-4-1-6 16,0 1 0-16</inkml:trace>
          <inkml:trace contextRef="#ctx0" brushRef="#br0" timeOffset="-798.27">-5549 292 19 0,'0'-4'9'0,"0"-3"-7"0,0 7 9 16,0 0-10-16,0 3 0 16,0 5 1-16,0 3 0 15,0 4-3 1,0 7 1-16,0 4 1 16,4 8 0-16,0 3-1 15,0 1 1-15,1 3-1 16,-5 0 0-16,0-11 0 15,-5 3 0-15,5-6 0 16,-4-5 1-16,4-3 0 0,0-4 0 16,0-8 0-16,-4-3 1 15,4-4-1-15,0-4 0 16,0 0 0-16,0-3 0 16,0-1-1-16,0-3 0 15,0-4 0-15,0 0 0 0,0 0 0 16,0-3 0-16,0-1 0 15,4-3 0-15,5-1-1 16,-1-3 1-16,9-8 0 16,0 1 0-16,4 10 0 15,4 1 0-15,0 0-1 16,0-1 1-16,0 5-1 16,1-1 1-16,-5 4-1 15,-4 4 1-15,-1 3-1 16,-3 8 1-16,0 0 0 15,-5 4 1-15,0 0-1 16,1 3 0-16,-1-3 1 16,-4 3 0-16,1-3-1 15,-1 0 0-15,-4-4-7 16,4-8 0-16</inkml:trace>
          <inkml:trace contextRef="#ctx0" brushRef="#br0" timeOffset="-140463.88">-5297 583 13 0,'4'0'6'0,"-4"4"0"16,0-4 6-16,0 0-11 16,0 0 1-16,0 0 0 0,0 0 0 15,0 0-3-15,0 0 1 16,0 0 1-16,4 4 1 15,-4 3-1-15,0 1 0 16,0 3-1-16,0 4 1 0,-4 3-1 16,0 5 1-16,0-1-1 15,0-3 1-15,-1-4-1 16,1 0 1-16,4 0-1 16,0 0 1-16,0-4-1 15,0-4 1-15,0-3 0 0,0 0 0 16,0-4-1-16,0 0 1 15,0 0-8-15,0 0 1 16</inkml:trace>
          <inkml:trace contextRef="#ctx0" brushRef="#br1" timeOffset="-50256.46">-3599-1236 7 0,'4'0'3'0,"4"-15"2"15,-8 15 3-15,9-7-7 16,-1-12 0-16,-4 0 1 16,5 1 0-16,-1-1-3 31,0-4 1-31,1-3 1 15,-1-4 1-15,1-3-1 0,3-5 0 16,1 5-1-16,4 7 0 0,-5 0 0 16,5 3 1-16,-4 4 0 15,-1-3 0-15,-3 7-1 16,-1 4 1-16,-4 3 0 16,1 1 0-16,-1 3-1 15,0 1 1-15,0 3-1 16,0 3 1-16,1 1 0 15,-1 3 0 1,4 12-1-16,1 7 0 16,-1 0 0-16,0 4 1 15,5 0-1-15,-5 0 0 16,1-4 0-16,-1 0 1 16,-4-7-1-16,1 0 1 0,-1-4-1 15,-4-4 0-15,4-4-6 16,-4 1 1-16</inkml:trace>
          <inkml:trace contextRef="#ctx0" brushRef="#br1" timeOffset="-49574.29">-3041-2398 10 0,'0'12'5'0,"-8"2"0"15,8-10 1-15,0 4-6 16,0-1 0-16,4 8 0 0,5 4 1 16,-5-1-1-16,9 5 0 15,-1-4 0-15,1-1 1 16,-1-3-1-16,-3-7 1 15,-1-5 0 1,5-10 0-16,-1-4-1 16,5-8 1-16,0 4-1 15,0-4 1-15,0 1-1 16,-1-1 0-16,-3 0 0 16,-5 4 1-16,-3 4-1 15,-5 4 1-15,0 7 0 0,-5 0 1 16,1 7-1-16,-4 1 1 15,4 7-1-15,-1 11 0 16,5 4-1-16,0 11 1 0,5 7-1 16,-5 5 1-16,0 3-1 15,-5-8 0-15,1 4 0 16,0 1 1-16,-4-5-1 16,-1-7 1-16,1-3-1 15,-1-8 1-15,1-4 0 0,0-8 0 16,-5-3 0-16,0-7 0 15,1-1-2-15,-1-3 1 16,-4-4-6-16,5 8 0 16</inkml:trace>
          <inkml:trace contextRef="#ctx0" brushRef="#br1" timeOffset="-145790.62">-2763-1964 11 0,'-4'0'5'0,"8"3"2"16,-4-3 6-16,0 0-12 16,0 0 0-16,0 0 1 15,0 0 0-15,0 0-3 16,0 0 1-16,0 0 1 15,0 0 1-15,4-3-1 16,4-5 0 0,-3 4 0-16,3-7 0 15,5 4-1-15,-5 7 0 16,0 0 0-16,1 0 1 16,-1 0-1-16,1 0 0 0,-1 3 0 15,-4-3 1-15,5 4-1 16,-5 7 1-16,0-3-1 15,-4-1 0-15,0 5 0 16,0-1 1-16,-4 4-1 16,0 0 1-16,-1-4-1 15,-3-4 0-15,0 1 0 0,-1 3 1 16,-3 0-1-16,3 4 0 16,-3 0 0-16,-5 0 1 15,0 4-1-15,4-4 0 0,-3 7 0 16,3-7 1-16,-4 0-1 15,5 0 0-15,-5 4 0 16,4-4 0-16,-4 3 0 16,5-3 1-16,3-4-1 15,1 4 0-15,0-7 0 16,3-1 1-16,1-7-1 16,0-4 0-16,4 4-1 15,0 0 1-15,4-7-1 16,-4-4 1-16,4 3-1 15,1 5 1-15,3-1-1 16,-8 4 1-16,8-4 0 0,-8 4 0 16,9 0-1-16,-1 0 1 15,1 0 0-15,-1 0 1 16,0 0-1-16,1 0 0 16,3-4 0-16,-3 4 1 15,3 4-1-15,1-4 1 16,4 4-1-16,-5 0 1 15,1-1-1-15,0-3 1 16,8-3 0-16,-9 3 0 16,1-4 0-16,-1 0 0 15,1 0 0-15,-5 4 1 0,1 0-10 16,-1 0 1-16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7:01.9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032C66-BAC9-402F-A430-DEEF55F2ECA1}" emma:medium="tactile" emma:mode="ink">
          <msink:context xmlns:msink="http://schemas.microsoft.com/ink/2010/main" type="writingRegion" rotatedBoundingBox="8817,5090 8537,7247 7868,7160 8148,5003">
            <msink:destinationLink direction="with" ref="{80DC0B08-3720-43C1-BFEB-36317769A310}"/>
          </msink:context>
        </emma:interpretation>
      </emma:emma>
    </inkml:annotationXML>
    <inkml:traceGroup>
      <inkml:annotationXML>
        <emma:emma xmlns:emma="http://www.w3.org/2003/04/emma" version="1.0">
          <emma:interpretation id="{B1B0A570-4987-4D3F-ABF4-0FCC483A7A8C}" emma:medium="tactile" emma:mode="ink">
            <msink:context xmlns:msink="http://schemas.microsoft.com/ink/2010/main" type="paragraph" rotatedBoundingBox="8817,5090 8537,7247 7868,7160 8148,5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A4D425-2F16-4694-98CD-02271A8DBA49}" emma:medium="tactile" emma:mode="ink">
              <msink:context xmlns:msink="http://schemas.microsoft.com/ink/2010/main" type="line" rotatedBoundingBox="8817,5090 8537,7247 7868,7160 8148,5003"/>
            </emma:interpretation>
          </emma:emma>
        </inkml:annotationXML>
        <inkml:traceGroup>
          <inkml:annotationXML>
            <emma:emma xmlns:emma="http://www.w3.org/2003/04/emma" version="1.0">
              <emma:interpretation id="{B9234F23-E465-4AE4-A28A-20F52D9D1DB4}" emma:medium="tactile" emma:mode="ink">
                <msink:context xmlns:msink="http://schemas.microsoft.com/ink/2010/main" type="inkWord" rotatedBoundingBox="8817,5090 8537,7247 7868,7160 8148,5003">
                  <msink:destinationLink direction="to" ref="{D89599F6-D885-4BFE-BA29-7B699037B20D}"/>
                  <msink:destinationLink direction="from" ref="{D89599F6-D885-4BFE-BA29-7B699037B20D}"/>
                  <msink:destinationLink direction="with" ref="{9BBFC19E-1A48-4BA9-8E0F-8B1B8EBC1B5D}"/>
                </msink:context>
              </emma:interpretation>
            </emma:emma>
          </inkml:annotationXML>
          <inkml:trace contextRef="#ctx0" brushRef="#br0">-2175-3 17 0,'-4'7'8'0,"4"-11"-4"16,0 4 8-16,0 0-11 16,0 0 0-16,0 0 1 15,0 0 0-15,0 0-3 16,0 0 1-16,4 4 1 16,-4-4 0-16,9 0 0 15,-1-4 0-15,-4 4-1 16,-4 0 0-16,9 4 0 15,-1-4 0-15,5 4 0 16,-5 0 1-16,0-4-1 16,5 0 1-16,0 0-1 15,3 0 1-15,1 0-1 16,0 0 1-16,0-4-1 16,0 0 1-16,-1 0-1 0,-3 4 1 15,0 0-1-15,-1 0 0 16,1 4 0-16,-1-4 0 15,-3 0 0-15,-9 0 1 16,8 4-1-16,-8 0 1 16,0-1-1-16,0 1 1 15,-4 0-1-15,0 3 1 16,0 1-1-16,-5-1 1 16,1 1-1-16,-1 7 0 15,1-4 0-15,-5 0 0 0,1-7 0 16,3 0 0-16,1-1 0 15,0 1 0-15,-1 0 0 16,1-1 1-16,4 1-1 16,-1 0 1-16,1 0-5 15,0-1 1-15,4 5-5 16,-4-1 1-16</inkml:trace>
          <inkml:trace contextRef="#ctx0" brushRef="#br0" timeOffset="142197.34">-2330 90 22 0,'4'-11'11'0,"0"11"-11"0,0 4 15 16,0-8-14-16,1 4 0 15,3 0 0-15,5-8 1 0,3 1-3 16,6 3 1-16,-1-3 1 31,0 3 1-31,0 0-1 16,0 0 0-16,0-3-6 15,0 7 1-15,-5-7-3 16,1 7 1-16</inkml:trace>
          <inkml:trace contextRef="#ctx0" brushRef="#br0" timeOffset="141810.61">-2406 288 16 0,'0'4'8'0,"0"7"-3"15,0-11 7-15,0 7-11 32,0-3 0-32,4 15 1 15,0-4 0-15,-4 18-3 0,0-6 1 16,0 10 1-16,0-7 0 16,0 18-1-16,0-14 1 15,0 7-1-15,0-7 1 0,-4-4-1 16,0-4 1-16,4-11 0 15,0-4 0-15,0-11 0 16,0 0 0-16,4-19 0 16,-4 4 0-16,4-7-1 15,1 3 1-15,-1-11-1 0,0 8 0 16,4-12-1-16,1 8 1 16,8-15-1-16,-5 11 1 31,-3 0-1-31,-1 8 1 15,5-4-1-15,-1 3 1 0,5 5-1 16,-4 3 1-16,4 7-1 16,-5 1 1-16,1 10 0 15,-1 1 0-15,1 4 0 16,-5-1 1-16,5 4-1 16,0 1 1-16,-5-5 0 0,0 0 0 15,1-7-2 1,3 4 1-16,-7-4-7 0,-5 0 0 15</inkml:trace>
          <inkml:trace contextRef="#ctx0" brushRef="#br0" timeOffset="1046.25">-1973 508 16 0,'-4'12'8'0,"4"-31"-5"16,0 19 8-16,0 0-11 0,0 0 1 15,4-4-1-15,0-7 1 16,0 7-2-16,5-3 1 15,-1-1 0-15,0 5 1 16,1-5-1-16,-1 4 1 16,5 4-1-16,-1 0 0 15,1 0 0 1,-4 0 0-16,-1 4 0 16,5 0 0-16,-5 3 0 15,-4 1 1-15,5-1-1 16,-5-3 1-16,0 3-1 15,-8 8 1-15,0-3-1 0,-5-1 1 16,-3 0-1-16,-1 0 1 16,0 0-1-16,1 4 1 15,-1 0-1-15,0 0 0 0,1-4 0 16,-1 1 0-16,1-1 0 16,-1 0 0-16,0 0 0 15,5 0 0-15,0-3 0 16,-1-1 0-16,5 1 0 15,0-1 0-15,0-3 0 16,4 0 0-16,0 0-1 0,0-1 1 31,4 1 0-31,0 0 1 16,0 0-2-16,5-4 1 16,-1 0 0-16,5 3 1 0,-1-6-1 15,1 6 0-15,4-6 0 16,-1-1 1-16,5 0-1 15,1 4 0-15,-1-4 0 16,-5-3 1-16,1 7-1 0,-4 0 0 16,-1 0 0-16,-3-4 1 15,-5 4-1-15,-4 0 1 32,0 8-2-32,0-1 1 15,0 1-6-15,0-5 0 16</inkml:trace>
          <inkml:trace contextRef="#ctx0" brushRef="#br0" timeOffset="144280.21">-1851-1329 17 0,'0'-8'8'0,"-4"-22"-4"16,4 30 10-16,-5-3-13 15,-3-1 1-15,0 0 0 0,-5 4 0 16,0 0-3-1,1 8 0-15,-1-1 2 0,0 4 1 16,1 0-2-16,-1 12 1 16,1-4-1-16,3-1 1 15,1 1-1-15,4-4 1 0,8 0-1 16,4 3 0-16,5-3 0 16,4-7 0-16,4-4 1 15,4-4 0-15,0-4 0 16,5 4 1-16,-5-8-1 31,0-3 1-31,-8-8-1 16,0 1 1-16,-9-1-1 0,-4-3 1 15,-12 7-1-15,-5 0 0 16,-4 4-1-16,-8 3 1 16,0 4-2-16,0 4 1 0,4 0-1 15,0 8 1-15,0 3-1 16,0 0 1-16,4 8-2 15,4 0 1-15,5-1 0 16,4-3 0-16,8-7 0 16,4 3 0-16,5-4 0 15,4 1 1-15,8-1 0 0,0-7 1 16,9 4 0-16,-1-4 0 16,-3-4 1-1,-5-11 0-15,0-3-1 16,-8-1 1-16,-4-3-1 15,-9-1 1-15,-8 1-1 16,-5-1 0-16,-8 5-1 16,-4-1 1-16,-4 4-1 15,0 4 0-15,0 7-1 16,4 4 1-16,0 4-1 0,0 3 0 16,4 8 0-16,4 4 0 15,5 0-1-15,4 7 1 16,-1-4-1-16,10-7 1 0,3 8 0 15,5-8 0-15,8-4 1 16,0-4 1-16,4-3 0 16,0 0 0-16,-4-4 1 15,4-4 0 1,-4-4 0-16,-4-6 0 16,-8-1-1-16,-5-12 1 15,-4 9-2-15,-9-1 1 16,1 4-1-16,-5 8 1 15,-3 3-2-15,-5 4 1 0,0 7-1 16,0 5 0-16,4 3-1 16,4 3 1-16,0 1-1 15,9 0 1-15,0-12 0 16,8 4 0-16,9 0 1 16,0-7 0-16,3 4 0 15,1-5 0-15,0 1 1 16,0-11 0-16,0-5 0 15,-5 5 1-15,1-8-1 16,-9 0 1-16,-4 0-1 0,-4 8 0 16,0-1-1-16,-9 8 1 15,0 4-2-15,-3 11 0 16,-1 7 0-16,4-10 0 16,5-1-1-16,4 0 1 0,4 0 0 31,8-3 0-31,0-1 1 15,5-7 0-15,4 0 0 16,-5 4 1-16,5-8 0 0,-4-3 1 16,-5-1-1-16,-8-3 1 15,0 0-1-15,-8 3 0 0,-1 8-1 16,1-3 1-16,0 6-1 16,-1 1 0-16,5 0-10 15,0 7 0-15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3:32.85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EDD4A43-7033-491C-9154-36056FA9DA3A}" emma:medium="tactile" emma:mode="ink">
          <msink:context xmlns:msink="http://schemas.microsoft.com/ink/2010/main" type="writingRegion" rotatedBoundingBox="5182,8558 7423,8305 7726,10988 5485,11241"/>
        </emma:interpretation>
      </emma:emma>
    </inkml:annotationXML>
    <inkml:traceGroup>
      <inkml:annotationXML>
        <emma:emma xmlns:emma="http://www.w3.org/2003/04/emma" version="1.0">
          <emma:interpretation id="{3C433E59-20E5-4094-8A8D-19C928912A8C}" emma:medium="tactile" emma:mode="ink">
            <msink:context xmlns:msink="http://schemas.microsoft.com/ink/2010/main" type="paragraph" rotatedBoundingBox="5182,8558 7423,8305 7504,9018 5262,92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A53566-52AD-4B51-A694-DC8F4138E0FD}" emma:medium="tactile" emma:mode="ink">
              <msink:context xmlns:msink="http://schemas.microsoft.com/ink/2010/main" type="line" rotatedBoundingBox="5182,8558 7423,8305 7504,9018 5262,9271"/>
            </emma:interpretation>
          </emma:emma>
        </inkml:annotationXML>
        <inkml:traceGroup>
          <inkml:annotationXML>
            <emma:emma xmlns:emma="http://www.w3.org/2003/04/emma" version="1.0">
              <emma:interpretation id="{0CB72CED-CCC7-4D8B-9DC0-7D3B78FB809E}" emma:medium="tactile" emma:mode="ink">
                <msink:context xmlns:msink="http://schemas.microsoft.com/ink/2010/main" type="inkWord" rotatedBoundingBox="5182,8558 7423,8305 7504,9018 5262,9271"/>
              </emma:interpretation>
            </emma:emma>
          </inkml:annotationXML>
          <inkml:trace contextRef="#ctx0" brushRef="#br0">-4297 2574 15 0,'-8'7'7'0,"20"-7"-2"0,-12 0 7 16,0 0-11 0,9 0 0-16,-5-3 1 0,0 3 0 0,-4 0-2 31,0 0 0-31,8 0 1 0,1-4 1 16,-1-3-1-1,1 3 0-15,3 4-5 16,1-4 0-16,4 4-3 15,-5-4 1-15</inkml:trace>
          <inkml:trace contextRef="#ctx0" brushRef="#br0" timeOffset="321.09">-4301 2701 14 0,'-9'4'7'0,"9"-15"-5"0,9 14 11 0,-1-3-12 16,1-3 0-16,-1-1 1 15,0 0 1-15,1 0-4 16,3 1 1-16,1 3 2 16,4-4 0-16,0-4-1 15,4 5 1-15,0-1-7 0,4 4 0 16</inkml:trace>
          <inkml:trace contextRef="#ctx0" brushRef="#br0" timeOffset="-49178.29">-4957 2264 20 0,'0'0'10'0,"9"-4"-5"16,-9 4 8-16,4 0-12 15,4 0 1-15,-8 0 0 16,5 0 0-16,-1 0-3 15,0 0 1 1,-4 0 2-16,4-3 0 16,5-1-1-16,3 0 0 15,1-3 0-15,4-1 1 16,-1 1-1-16,5-1 0 0,0 4-1 16,0 1 1-16,0-1 0 15,0-4 0-15,5 5-1 16,-1-5 1-16,0 1-1 15,0-1 1-15,-4 1 0 16,0-1 0-16,-4 5-1 0,-4-1 1 16,-5 4-4-16,0 0 0 15,-8 0-6-15,0 4 0 16</inkml:trace>
          <inkml:trace contextRef="#ctx0" brushRef="#br0" timeOffset="-50445.16">-4864 2361 21 0,'-4'4'10'0,"4"-12"-6"15,0 8 10-15,4 4-13 16,-4 0 0-16,0 3 1 15,0 5 1-15,0 2-4 16,0 1 1-16,0 8 2 16,0-1 0-16,0 1 0 0,-4-1 0 15,-1 4-1-15,1 0 1 16,0 0-1-16,0 1 1 16,0-5-2-16,-1 4 0 15,1-7 0-15,4 0 1 0,0-8-1 16,0 0 1-16,0 0 0 15,-4-3 0-15,4-1-1 16,-4-3 0-16,4 0-6 16,0-4 0-16,4 0-3 15,4-4 0-15</inkml:trace>
          <inkml:trace contextRef="#ctx0" brushRef="#br0" timeOffset="-49807.78">-5100 2492 20 0,'-4'-8'10'0,"17"-7"-7"0,-5 12 13 0,-8 3-15 16,9-8 0-16,3 1 0 16,1-1 1-16,4-3-2 31,-1 0 0-31,5 0 1 15,-4-4 0-15,4 4 0 0,0-1 0 16,0 1-1-16,5 4 1 16,-1-1-1-16,-4 8 1 15,0-4 0-15,0 4 0 0,0 4 0 16,-4 0 0-16,-1 7 0 16,1 4 0-16,-4 4 0 15,-1-1 0-15,1 1-1 16,-5 0 1-16,-3 3 0 15,-1 1 0-15,-4-1 0 0,-4 0 0 16,-5 5 0-16,1-1 0 16,-5-8-1-16,1 5 1 15,-1 3 0-15,-4-7 0 16,0-1-1-16,-4-3 1 16,0 0 0-16,0-4 0 15,5 1-1-15,-5-9 1 0,0 5-1 16,0-8 0-16,0 4 0 31,-1-4 1-31,1 3-1 16,5-3 0-16,3 4-3 0,0-8 1 15,5 8-9-15,8 0 1 16</inkml:trace>
          <inkml:trace contextRef="#ctx0" brushRef="#br0" timeOffset="-48545.13">-4579 2100 22 0,'0'0'11'0,"0"-4"-8"0,0 4 14 0,0 0-16 15,0 4 1-15,0-4 0 16,0 3 1-16,0-3-4 16,0 0 1-16,0 4 1 15,0-4 1-15,0 0-1 16,5 0 0-16,-1 0-1 15,4-4 1-15,1 1-1 16,-1 6 0 0,5-3-1-16,4 0 1 15,-1 0 0-15,1 0 0 0,0 4 0 16,0-4 0-16,0 4 0 16,-1-4 1-16,-3 4-1 15,0-4 1-15,-1 3-1 0,1-3 1 16,-1 4-1-16,-3 0 1 15,-5 0-1-15,0-1 1 16,-4 1 0-16,0 0 0 0,0-1 0 16,0 5 0-16,-4-4-1 15,0 3 1-15,0 1-1 16,-5-1 0-16,1 1 0 31,-5-1 0-31,5 0 0 16,-5 5 0-16,5-1-1 15,-5 0 1-15,1 0 0 0,3 1 0 16,1-1 0-16,-1-4 0 16,1 4 0-16,0-3 1 15,-1-4-1-15,9-1 1 16,0 1-11-16,0-4 1 16</inkml:trace>
          <inkml:trace contextRef="#ctx0" brushRef="#br0" timeOffset="1000.57">-3713 2324 12 0,'4'0'6'0,"1"-4"3"0,-5 4 2 0,0 0-10 16,4 0 1-16,0 7 1 31,0-3 0-31,-4 7-4 16,4 4 1-16,1 4 2 16,-1 3 0-16,0 1-1 15,0 7 0-15,0-4 0 16,1 0 0-16,-1 0-1 0,0 0 0 15,0-7 0-15,5 0 1 16,-1 3-1-16,0-7 1 16,-3-4-1-16,-1-7 1 15,-4-4 0-15,4-4 1 0,0-7-1 16,0 4 1-16,1-8-2 16,-1 0 0-16,0 0 0 15,0-4 1-15,5-3-2 16,3-4 0-16,1-4 0 15,4 0 0 1,-1 0 1-16,5 0 1 16,0 0-1-16,0 0 0 15,-4 4 0-15,0 0 0 16,0 7 1-16,-9 4 0 0,1 0 0 16,-1 4 0-16,1 4-6 15,-5-1 0-15,4 4-3 16,-4 1 1-16</inkml:trace>
          <inkml:trace contextRef="#ctx0" brushRef="#br0" timeOffset="1453.72">-3725 2100 16 0,'0'-12'8'0,"-5"20"-4"0,5-8 9 16,0 0-13-16,0 0 1 15,9 0 1-15,-1 0 0 0,1-4-2 16,-1 0 0-16,5-3 1 16,3 3 1-16,1 4-1 15,-4-7 0-15,4-4-1 16,4 3 1-16,4-3-1 15,4 3 1-15,5 1-1 16,-5-1 1-16,1 1-1 16,-5 3 1-16,-4 4 0 15,-4-3 0-15,0-1-6 16,-5 4 1-16,-3 0-3 16,-9 4 0-16</inkml:trace>
          <inkml:trace contextRef="#ctx0" brushRef="#br0" timeOffset="2372.63">-2952 2122 18 0,'-4'-4'9'0,"8"12"-7"0,0-16 10 0,-4 8-11 15,0 0 1-15,0 0 1 16,0 4 0-16,0 4-4 15,0 3 1 1,-4 4 2-16,4 7 0 16,-9 0-1-16,5 1 0 0,-4 7-1 15,4 3 1-15,-5 1-1 16,5 0 0-16,0-1 0 16,0-3 1-16,-1 0-1 15,5-8 1-15,0 1-2 16,5-4 1-16,-1-5 0 0,-4 1 0 15,4-3 0-15,4-5 0 16,1 1-1-16,-1-1 1 16,-4-3 0-16,5-4 0 15,-1 0 0-15,5-4 0 0,-1 0 0 16,1-3 1-16,0-4-1 16,-1-1 1-16,1 5-7 15,-1-1 0-15,1 8-1 16,0-7 0-16</inkml:trace>
          <inkml:trace contextRef="#ctx0" brushRef="#br0" timeOffset="2722.9">-3099 2357 17 0,'-5'-18'8'0,"18"21"-5"15,-13-3 13-15,0 0-15 16,8-3 0-16,5-1 0 0,0 4 1 15,3-4-3 1,1 0 1-16,0 1 1 16,-4-1 0-16,4-3 0 15,-1-1 0-15,1 4-1 16,0 1 1-16,-4 3 0 16,-1 0 0-16,-3 0-8 15,3 0 1-15</inkml:trace>
          <inkml:trace contextRef="#ctx0" brushRef="#br0" timeOffset="1824.34">-3415 1913 18 0,'-4'0'9'0,"8"-4"-5"0,-4 4 13 16,0 0-17-16,0 0 1 15,0 0-1-15,9 0 1 16,-1 0-1-16,5 4 0 16,0-4 1-16,-1 0 0 15,5 0-1-15,4 0 1 16,-4 4-1-16,0-1 1 16,-1 1-1-16,-3 4 1 0,8-5-1 15,-4 5 0-15,-5-5 0 16,-3 5 1-16,-5-1 0 15,-4 1 0-15,-4-1 0 16,0 1 1-16,-5-1-1 0,1 5 0 16,-1-1 0-16,1 4 0 15,4-4-4-15,0-4 0 16,4 5-5-16,-5-1 0 16</inkml:trace>
        </inkml:traceGroup>
      </inkml:traceGroup>
    </inkml:traceGroup>
    <inkml:traceGroup>
      <inkml:annotationXML>
        <emma:emma xmlns:emma="http://www.w3.org/2003/04/emma" version="1.0">
          <emma:interpretation id="{B14E8610-FA3B-4498-B621-62DDFD0E49CF}" emma:medium="tactile" emma:mode="ink">
            <msink:context xmlns:msink="http://schemas.microsoft.com/ink/2010/main" type="paragraph" rotatedBoundingBox="7079,9462 7444,11015 6937,11134 6572,95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8B522F-06F2-429C-834C-0FD1787ED797}" emma:medium="tactile" emma:mode="ink">
              <msink:context xmlns:msink="http://schemas.microsoft.com/ink/2010/main" type="line" rotatedBoundingBox="7079,9462 7444,11015 6937,11134 6572,9581"/>
            </emma:interpretation>
          </emma:emma>
        </inkml:annotationXML>
        <inkml:traceGroup>
          <inkml:annotationXML>
            <emma:emma xmlns:emma="http://www.w3.org/2003/04/emma" version="1.0">
              <emma:interpretation id="{68F5B3B9-9F57-4E70-AAC6-934502B7B11B}" emma:medium="tactile" emma:mode="ink">
                <msink:context xmlns:msink="http://schemas.microsoft.com/ink/2010/main" type="inkWord" rotatedBoundingBox="7079,9462 7444,11015 6937,11134 6572,9581"/>
              </emma:interpretation>
            </emma:emma>
          </inkml:annotationXML>
          <inkml:trace contextRef="#ctx0" brushRef="#br1" timeOffset="-138382.14">-3393 3925 18 0,'0'0'9'0,"0"12"-6"0,4-9 9 15,1 5-12 1,-1 3 0-16,4 4 0 15,1 4 1-15,3 3-1 16,5-3 0-16,0-1 1 16,4 9 0-16,0-1 0 0,0 4 0 15,4 3-1-15,-4-3 1 16,0-7 0-16,-4-5 0 16,0 1-1-16,-5-4 1 0,1-8-4 15,-5 1 0-15,-3 3-3 16,-5-7 0-16</inkml:trace>
          <inkml:trace contextRef="#ctx0" brushRef="#br1" timeOffset="-138062.19">-3456 4404 13 0,'0'-8'6'0,"0"-18"-2"0,4 15 7 0,9 0-11 15,0-8 1-15,8-7 0 16,8-8 0-16,5 0-1 15,-1 5 0-15,5-5 1 16,0-3 0-16,-5 7-1 16,-3 0 0-16,-5 11-5 15,-4 4 1-15</inkml:trace>
          <inkml:trace contextRef="#ctx0" brushRef="#br1" timeOffset="191486.08">-2940 4326 18 0,'-4'-8'9'0,"4"8"-6"0,0 0 9 0,0 0-11 31,0 0 1-31,0 0-1 16,0 0 1-16,0 0-3 0,0 0 1 15,0 0 1-15,0 0 1 16,0 0-1-16,0 0 0 16,0 0 0-16,0 4 0 15,0 4 0-15,0-1 0 16,0 1 0-16,0 3 0 0,0 4-1 15,0 3 0-15,0 9 0 16,0-5 1-16,0 0-1 16,0 1 0-16,4-5 0 15,-4 5 0-15,5-8 0 16,-5-4 0-16,4 0 1 16,-4-3 1-16,0-5-3 15,0-3 0-15,0 0-7 16,-9-7 1-1</inkml:trace>
          <inkml:trace contextRef="#ctx0" brushRef="#br1" timeOffset="-138914.98">-3464 3059 13 0,'-4'11'6'0,"-5"-15"-3"0,9 4 8 0,4 4-11 16,1 4 1-16,-1-5 0 15,-4-3 0-15,0 0-1 32,4 4 1-32,0-4 0 15,5 7 0-15,-1 1 0 16,5-4 1-16,-1 3-1 0,5 1 0 15,0-1-1-15,4-3 1 16,0 3-1-16,0 1 1 0,0-5-1 16,-4 1 1-16,-5 4-1 15,1-1 1-15,-5 4-1 16,1 1 1 0,-9-5 0-16,-9 4 0 15,5 0 0-15,-4 1 1 16,-5 3-1-16,-4 0 0 15,0-1-1-15,-4 5 1 16,0 4-1-16,0-1 1 0,5-3-1 16,3 3 0-16,0 0 0 15,1 1 0-15,-1-1-1 16,1-3 0-16,-1 3-6 16,5-3 0-16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3:01.69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C5C3DE4-F77B-4115-A3C0-EDEEA68687FF}" emma:medium="tactile" emma:mode="ink">
          <msink:context xmlns:msink="http://schemas.microsoft.com/ink/2010/main" type="writingRegion" rotatedBoundingBox="14788,4449 23995,4310 24081,10024 14874,10163"/>
        </emma:interpretation>
      </emma:emma>
    </inkml:annotationXML>
    <inkml:traceGroup>
      <inkml:annotationXML>
        <emma:emma xmlns:emma="http://www.w3.org/2003/04/emma" version="1.0">
          <emma:interpretation id="{E1849D11-9258-4FA8-BAAC-4C9F4C5C6B30}" emma:medium="tactile" emma:mode="ink">
            <msink:context xmlns:msink="http://schemas.microsoft.com/ink/2010/main" type="paragraph" rotatedBoundingBox="15515,4438 23995,4310 24018,5826 15538,59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7331E6-AD2C-4078-885F-2A7C3398CF48}" emma:medium="tactile" emma:mode="ink">
              <msink:context xmlns:msink="http://schemas.microsoft.com/ink/2010/main" type="line" rotatedBoundingBox="15515,4438 23995,4310 24018,5826 15538,5953"/>
            </emma:interpretation>
          </emma:emma>
        </inkml:annotationXML>
        <inkml:traceGroup>
          <inkml:annotationXML>
            <emma:emma xmlns:emma="http://www.w3.org/2003/04/emma" version="1.0">
              <emma:interpretation id="{7A02D66E-8A8E-4DB4-BF05-50A3EC205236}" emma:medium="tactile" emma:mode="ink">
                <msink:context xmlns:msink="http://schemas.microsoft.com/ink/2010/main" type="inkWord" rotatedBoundingBox="15519,4697 19115,4643 19130,5607 15533,5661"/>
              </emma:interpretation>
            </emma:emma>
          </inkml:annotationXML>
          <inkml:trace contextRef="#ctx0" brushRef="#br0">7293-1240 24 0,'4'0'12'0,"-4"0"-12"15,0 0 19-15,4 4-18 16,-4 0 0-16,0 3 0 15,0-3 1-15,-4 7-2 16,0 0 0-16,0 16 2 16,-1-5 0-1,-3 26 0 1,0-10 0-16,-1 3-1 16,1-7 1-16,3-8-1 0,1-8 0 15,0-3 0-15,0 4 1 16,4-19-2-16,0 0 1 15,4-15-1-15,0 4 1 0,5-4-1 16,-1 4 0-16,5-8 0 16,-5 4 0-16,13-15 0 15,-4 8 0-15,12-8 0 16,-8 7 0-16,9-6 0 16,-9 6 1-16,4 5-1 0,-8 3 0 15,4-4-1-15,-4 4 0 16,4 0 0-16,-5 4 1 31,5 3-1-31,-4 5 1 16,8-1-1-16,-4 0 1 0,13 4 1 15,-9 0 0-15,9 0-2 16,-9 0 1-16,-4 4-9 16,-4-4 0-16</inkml:trace>
          <inkml:trace contextRef="#ctx0" brushRef="#br0" timeOffset="365.08">7263-1602 24 0,'-4'-8'12'0,"8"5"-5"0,-4 3 11 16,9-4-17-16,-9 4 1 0,17-4 0 15,-5 4 1-15,13 0-4 16,-4 0 0-16,17 0 2 15,-8 0 1-15,7-11-2 16,-3 7 1-16,0 4 0 0,-1-3 0 16,1-1-1-16,-9 0 0 15,5 4-9-15,-5 0 0 32</inkml:trace>
          <inkml:trace contextRef="#ctx0" brushRef="#br0" timeOffset="633.72">7826-1770 25 0,'13'-4'12'0,"4"4"-9"16,-17 0 13-16,12 4-16 0,-3 0 1 15,3 3-1-15,1 1 1 0,0 3-1 16,-5-4 0-16,0 4 2 15,1 1 0-15,-9-1 0 16,0-4 0-16,-4 5 0 16,-1-1 1-16,-3 4-2 15,0-4 1-15,-1 0-6 16,1 4 0-16,4-4-5 16,-1-3 0-1</inkml:trace>
          <inkml:trace contextRef="#ctx0" brushRef="#br0" timeOffset="1418.67">8352-1072 28 0,'0'-7'14'0,"8"3"-15"0,-8 4 21 16,13-4-18-16,-5 1 0 16,13-1 0-16,-4 4 1 15,12-4-4-15,-3 0 0 16,16 1 2-16,-9 3 1 16,13 0-1-16,-4 0 0 15,0-4-1-15,-8 4 1 0,-9 0-4 16,-4 0 0-16,0-4-6 15,-4 1 0-15</inkml:trace>
          <inkml:trace contextRef="#ctx0" brushRef="#br0" timeOffset="1730.04">8688-1266 26 0,'0'8'13'0,"4"-8"-12"15,-4 0 18-15,0 7-18 16,0 1 1-16,-4 3 0 16,0-4 0-16,-5 12-3 15,5-4 1-15,-9 15 1 16,1-8 1-16,-1 8-2 15,1 0 1-15,-5 4 0 16,4 3 0-16,1-7-1 16,3-8 0-16,1 1-4 0,4-8 0 15,4-1-5-15,12-10 0 16</inkml:trace>
          <inkml:trace contextRef="#ctx0" brushRef="#br0" timeOffset="-2268.38">5419-1184 19 0,'12'0'9'0,"-8"-3"-3"0,-4 3 9 16,0 0-14-16,0 0 1 16,0 0 3-16,0 0 0 0,0 0-6 15,0-8 0-15,0 8 4 16,-4 4 0-16,0 3-1 16,0 8 0-16,0 4-2 31,-1 3 1-31,1 4-1 15,0 4 1-15,-4 11-1 16,3 1 0-16,5-5 0 16,-4 4 1-16,0-11-1 15,0 0 1-15,0-8 0 0,-1-3 0 16,5-12 0-16,0 1 0 16,-4-12 0-16,0-7 0 15,4-4-1-15,0-8 1 16,0 1-1-16,4 0 0 0,0-8 0 15,1 4 0-15,7-4-1 16,1 0 1-16,4 0-1 16,4 0 1-16,4 8-1 15,-8-4 1-15,4 11-1 16,0-4 1-16,4 0 0 0,0 1 0 16,4 3-1-16,1 3 1 15,-5 5 0-15,-4-1 0 16,0 1 0-16,-4 7 1 31,0 0-1-31,-5 0 0 0,-3 0 1 16,-1-4 0-16,1 1-6 15,-1-5 1-15,0 1-6 16,-8-8 1-16</inkml:trace>
          <inkml:trace contextRef="#ctx0" brushRef="#br0" timeOffset="-1484.48">5830-1766 28 0,'-4'0'14'0,"8"0"-17"15,-4 0 23 1,9 0-20-16,-1 0 1 0,5 0-1 16,4 3 1-16,-1 1-2 15,5 0 1-15,5 0 0 16,3-1 1-16,0 5-1 16,1-1 0-1,-5 1 0-15,-4-1 1 16,-4 1 0-16,0-1 0 0,-5 1 0 15,-3-1 1-15,-9 1-1 16,-4 3 1-16,-5 0-1 16,-4 8 0-16,1-1 0 15,-5-3 1-15,-4 0-2 16,4 0 1-16,5-4-2 16,-1 4 1-16,5-7-10 15,8-1 1-15</inkml:trace>
          <inkml:trace contextRef="#ctx0" brushRef="#br0" timeOffset="-1856.69">5196-1647 26 0,'-4'4'13'0,"8"-8"-12"15,-4 4 18-15,8 0-19 16,5 0 1-16,4 0 0 15,4 4 0-15,12 0-1 16,9-1 0-16,5 1 1 16,-5-11 1-16,4-1-1 0,4 8 0 15,5-4 0-15,-1 4 1 16,1-3-2-16,-9 3 1 16,-8-4-7-16,-8 8 0 0,-5-4-3 15,-13-4 1-15</inkml:trace>
          <inkml:trace contextRef="#ctx0" brushRef="#br0" timeOffset="-632.94">6204-930 27 0,'-4'-3'13'0,"13"-1"-14"0,-5 0 19 16,4 0-17-16,5-3 0 15,-1-1 0-15,5 1 0 16,4-1-1-16,0 8 0 16,0-3 1-16,4 3 1 0,5-4-7 15,-1 0 1-15,5-3-4 16,-9 11 1-16</inkml:trace>
          <inkml:trace contextRef="#ctx0" brushRef="#br0" timeOffset="-953.16">6242-1102 25 0,'0'4'12'0,"0"-4"-8"16,0 0 13-16,0 0-17 16,9 0 1-16,-1 0 1 15,0-4 0-15,5 4-2 16,4-3 0-16,4-1 1 0,0 0 1 16,4 1-1-16,0-5 0 15,0 1 0-15,1-1 1 16,-5 4-5-16,-5 1 1 15,-3 3-7-15,-9 3 1 0</inkml:trace>
        </inkml:traceGroup>
        <inkml:traceGroup>
          <inkml:annotationXML>
            <emma:emma xmlns:emma="http://www.w3.org/2003/04/emma" version="1.0">
              <emma:interpretation id="{855E0F97-F497-4BB6-94BF-8D2C49671A76}" emma:medium="tactile" emma:mode="ink">
                <msink:context xmlns:msink="http://schemas.microsoft.com/ink/2010/main" type="inkWord" rotatedBoundingBox="20708,4360 23995,4310 24018,5826 20731,5875"/>
              </emma:interpretation>
            </emma:emma>
          </inkml:annotationXML>
          <inkml:trace contextRef="#ctx0" brushRef="#br0" timeOffset="57277.62">11049-1647 22 0,'0'0'11'0,"5"4"-5"0,-5-4 11 15,12 0-16-15,-3 0 1 0,8 0 0 31,-1 0 1-31,10 0-4 16,-5 0 1-16,16-4 1 16,-3 4 1-16,12-4-1 15,-8 1 1-15,0-1-1 16,-9 4 0-16,9-4-1 16,-9 0 1-16,5 1-5 15,-9-1 0-15,1-3-5 16,-5 3 1-16</inkml:trace>
          <inkml:trace contextRef="#ctx0" brushRef="#br0" timeOffset="56857.31">11176-1176 23 0,'0'-4'11'0,"0"4"-8"0,0 0 11 0,0 0-13 16,0 0 1-16,0 0 0 31,0 0 0-31,0 8-3 0,0-5 1 0,-5 16 1 15,5-4 0-15,-4 11-1 32,0-4 1-32,0 8-1 0,0-7 1 15,-1 3-1-15,1-7 1 0,0-1 0 16,4-3 1-16,0-4-1 16,0-3 0-16,0-12 0 15,0 0 1-15,4-7-1 16,-4 0 0-16,4-4-1 0,1 4 1 31,3-12-1-31,0-3 1 0,1 0-1 0,-1 0 0 31,5 4-1-31,4 7 1 16,4-8 0-16,8 5 0 0,-4-1-1 16,5-4 1-16,-5 1-1 15,-4 7 1-15,0-7 0 16,0 7 0-16,0 4 0 15,0-1 1-15,0 5-1 0,0 3 0 16,-4 4 1-16,0 0 0 16,-1 0-3-16,1 0 0 15,-4 0-7-15,-1 0 0 16</inkml:trace>
          <inkml:trace contextRef="#ctx0" brushRef="#br0" timeOffset="57543.47">11587-1807 19 0,'0'0'9'0,"9"-4"-5"15,-9 4 10-15,17 0-14 16,-5 0 1-16,5 0 0 15,0 0 0-15,4 4-1 16,-4-1 0-16,4 5 1 16,-5-1 0-16,1 4 0 15,-4-3 0-15,-5 3 0 16,-4 0 1-16,-8 0 0 16,0 1 0-16,-9 3-1 15,5-4 1-15,0 0-2 16,-1 0 1-16,1-3-9 15,4-1 1-15</inkml:trace>
          <inkml:trace contextRef="#ctx0" brushRef="#br0" timeOffset="58277.55">11890-1045 25 0,'-13'-4'12'0,"30"0"-9"0,-17 4 16 15,13-4-18-15,-5 1 0 16,13-1 1-16,-4 4 0 31,17-4-3-31,-9 4 1 16,0-4 2-16,-4 1 0 0,4-1-1 16,-4 0 1-16,4 0-4 15,-4 1 0-15,0 3-7 16,-4 0 1-16</inkml:trace>
          <inkml:trace contextRef="#ctx0" brushRef="#br0" timeOffset="58547.48">12142-1206 24 0,'-4'-4'12'0,"8"4"-13"16,-4 0 15-16,0 0-13 16,0 0 0-16,-4 8 0 15,0-5 1-15,-1 16-3 16,1-4 1 0,-4 15 1-16,-1-8 0 15,1 8 0-15,0-7 0 0,-1 14-2 16,5-3 0-16,0-5-6 15,4-6 0-15</inkml:trace>
          <inkml:trace contextRef="#ctx0" brushRef="#br0" timeOffset="56246.73">10402-870 24 0,'-4'0'12'0,"17"0"-10"0,-13 0 17 0,8 0-17 15,1 0 1-15,3-4 0 16,-3 1 0-16,7 3-4 15,-3 0 0-15,8-4 3 16,-4 4 0-16,12-4-2 0,-4 0 1 16,5-3 0-16,-5-1 0 31,0 1-3-31,-4 0 1 16,0 3-8-16,-4 4 0 15</inkml:trace>
          <inkml:trace contextRef="#ctx0" brushRef="#br0" timeOffset="55861.07">10474-1158 20 0,'-4'4'10'0,"4"-4"-3"0,0 0 10 16,0 0-14 0,0 0 1-16,4 0 1 15,0 0 0-15,4 0-7 16,1 0 0-16,3 4 5 16,1-4 0-16,8 4-3 15,-4-1 1-15,8 1-1 16,-4 0 1-16,8 0-1 15,-3-4 1-15,-1 0 0 0,-4 0 0 16,-4 0-1-16,0 0 1 31,-5 0-8-31,-3 0 1 16,-5 3-4-16,0 1 1 0</inkml:trace>
          <inkml:trace contextRef="#ctx0" brushRef="#br1" timeOffset="63958.2">12764-1475 17 0,'0'0'8'0,"-8"-4"-2"0,8 4 4 16,0 0-9-16,0-4 1 15,0 4 1-15,4 4 0 16,-4 7-4-16,0-3 1 0,0 3 2 16,0 0 0-16,0 4-1 15,0 0 0-15,4 4 0 16,-4 0 0-16,0 10-1 16,0 1 0-16,0-7 0 15,0 3 1-15,0 4 0 16,0 3 0-16,0 1-1 15,0 0 1-15,0-5-1 0,0 5 1 16,0 3-1-16,0-3 1 16,0-8 0-16,0-3 0 15,0-1-1-15,0-3 1 16,4-4 0-16,-4-4 0 16,0-4-1-16,0 1 1 15,0-4-1-15,0-1 1 0,0 1 0 16,0-4 0-16,0 0 0 15,4-7 0-15,1-5-1 16,-1-3 1-16,0 0 0 16,0-7 0-16,9 3-1 15,-5 1 0-15,5-5 0 16,-1-3 1-16,5-4-1 16,0-3 0-16,4 10 0 15,0-7 1-15,0 0-1 16,0-3 1-16,4-5-1 15,-4 1 0-15,0-4 0 16,0 7 0-16,0-3 0 16,0 3 0-16,-4-3 0 15,0 0 0-15,-4 3 0 0,-1 12 0 16,-3-1 0-16,-1 5 0 16,0 6 0-16,-3 1 0 15,-1 0 0-15,0 0 0 16,-4 3-2-16,0 8 1 15,0-3-5-15,0-1 1 16,-4 0-5-16,-5 8 0 16</inkml:trace>
          <inkml:trace contextRef="#ctx0" brushRef="#br1" timeOffset="64442.58">12676-1946 17 0,'-4'4'8'0,"12"-8"-1"0,-8 4 8 15,0 0-14-15,4 0 0 16,9 0 0-16,-1 0 1 15,1 0-3-15,0 0 1 16,8-7 1-16,4 3 0 16,13-3-1-16,4-5 1 15,4-3-1-15,0 8 1 16,0 0-1-16,5-1 1 16,-1 4-1-16,-4-3 1 15,-8 7 0-15,-8-4 0 0,-5 4-1 16,-8 0 1-16,-5 0-3 15,-8 0 0-15,-4 0-5 16,5 0 0-16</inkml:trace>
          <inkml:trace contextRef="#ctx0" brushRef="#br1" timeOffset="64836.73">13193-2129 16 0,'4'-3'8'0,"-4"6"-1"16,0-10 8-16,0 7-15 16,0 0 1-16,8 4 0 0,1-4 1 15,3 3-3-15,1 1 1 16,8 3 1-16,0-3 0 15,4 4-1-15,-4-5 1 16,0 1-1-16,-4 4 1 16,-4-5-1-16,-1 5 1 15,5-4-1-15,-9 3 1 0,-3 1 0 16,-1 3 0-16,-4-4 0 16,0 4 0-16,0 1 0 15,0-5 0-15,0 1-1 16,-4-1 1-16,-1-3 0 15,1 3 0-15,0-3-2 16,-4 7 0-16,-1-3-7 16,5 3 0-16</inkml:trace>
          <inkml:trace contextRef="#ctx0" brushRef="#br1" timeOffset="65667.31">13541-1643 18 0,'5'-11'9'0,"-1"11"-5"15,-4 0 8-15,0 0-11 16,0 0 1-16,0 0 1 15,0 0 0-15,0 0-4 16,0 0 1-16,0 0 2 16,-4 0 0-16,-1 3-1 15,1 5 1 1,0 3-2-16,0 8 1 16,0-1-1-16,-1 9 0 15,5-1 0-15,0 4 0 16,-4-8 0-16,0 8 0 0,0 0 0 15,0 3 0-15,-1 1 0 16,-3-4 0-16,4-4 0 16,0 0 1-16,-5 8-1 15,5-4 1-15,0 0-1 16,-5-1 0-16,5 1 0 16,0 0 0-16,0-7 0 15,0-1 0-15,4 0 0 0,0-3 1 16,0 0-1-16,0 3 1 15,0-3 0-15,0-4 0 0,0 0-1 16,0 0 1-16,4-8 0 16,0 1 0-16,4-1-1 31,1-7 0-31,3 0 0 16,5-4 1-16,4-3-1 15,0-1 1-15,0-6-3 0,0-1 1 16,4 3-8-16,-4 5 1 15</inkml:trace>
          <inkml:trace contextRef="#ctx0" brushRef="#br1" timeOffset="66194.72">13247-1191 21 0,'0'11'10'0,"9"-11"-8"0,-5 0 11 0,4-7-13 15,5 3 1-15,-1 4 0 16,9-4 0-16,0 4-2 15,1-7 1-15,-1-5 1 16,8 5 0-16,0-1-1 16,5-3 0-16,0 4 0 15,-1-1 1-15,-3 1-1 16,-5 3 1-16,0-3-1 16,-8-1 1-16,0 1-1 0,-5 10 1 15,-3-3-1-15,-5 4 1 16,-4-4-4-16,4 4 1 15,-4 7-5-15,0-7 1 16</inkml:trace>
        </inkml:traceGroup>
      </inkml:traceGroup>
    </inkml:traceGroup>
    <inkml:traceGroup>
      <inkml:annotationXML>
        <emma:emma xmlns:emma="http://www.w3.org/2003/04/emma" version="1.0">
          <emma:interpretation id="{C931BB8E-8EA9-4E97-B44E-A67293B9E5D9}" emma:medium="tactile" emma:mode="ink">
            <msink:context xmlns:msink="http://schemas.microsoft.com/ink/2010/main" type="paragraph" rotatedBoundingBox="14817,7877 15686,5541 16464,5830 15596,8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C34250-1F5D-47D4-ACC8-68B047F50D08}" emma:medium="tactile" emma:mode="ink">
              <msink:context xmlns:msink="http://schemas.microsoft.com/ink/2010/main" type="line" rotatedBoundingBox="14817,7877 15686,5541 16464,5830 15596,8167"/>
            </emma:interpretation>
          </emma:emma>
        </inkml:annotationXML>
        <inkml:traceGroup>
          <inkml:annotationXML>
            <emma:emma xmlns:emma="http://www.w3.org/2003/04/emma" version="1.0">
              <emma:interpretation id="{05A13E68-A436-43F2-8C69-6987831CF54C}" emma:medium="tactile" emma:mode="ink">
                <msink:context xmlns:msink="http://schemas.microsoft.com/ink/2010/main" type="inkWord" rotatedBoundingBox="14817,7877 15686,5541 16464,5830 15596,8167"/>
              </emma:interpretation>
            </emma:emma>
          </inkml:annotationXML>
          <inkml:trace contextRef="#ctx0" brushRef="#br0" timeOffset="76771.95">5158 277 17 0,'-4'-4'8'0,"4"-15"1"15,0 19 1-15,0-7-9 16,0-4 0-16,0 0 2 16,-4-1 0-16,-1 1-3 15,-3 4 0-15,-5-1 2 0,1 1 1 16,-1 3-2-16,1 4 1 15,-5 4-2-15,0-1 1 16,0 5-1-16,-4 3 0 16,4 4 0-16,1 0 1 15,3 4-1-15,0-1 1 16,1 5-1-16,3 3 1 16,1 8-1-16,4-5 0 0,4-2 0 0,4 2 1 15,4-6-1-15,1-8 0 16,7-4 0-16,1-7 1 15,4-8 0 1,5-7 0-16,3-8 0 16,-4-3 0-16,0 3 0 15,-4-3 0-15,0-1-1 16,-4-3 1-16,0 0-1 16,0 0 1-16,0-4-1 15,-1 0 1-15,-3 11-1 0,0-3 1 16,-1-8-1-16,1-4 1 15,-5 5-1-15,5 2 0 16,-9 1 0-16,4 0 0 16,1 4 0-16,-5 3 0 15,-4 4 0-15,4 0 0 16,-4 4 0-16,0 3 0 16,-4 5 0-16,4-5 0 0,-4 4-1 15,4 4 1 1,0 4-1-16,-4 7 1 15,4 1-1-15,0 3 1 16,-5 0-1-16,5 7 1 31,-4 0 0-31,4 1 0 16,0-5 0-16,0 5 0 0,0 3 0 16,0 4 0-16,-4 7 0 15,4-3 0-15,0-1 0 16,0 1 0-16,-4 0 0 15,4-8 1-15,0 4-1 16,0-4 0-16,0-4 0 16,0-3 0-16,-4-4 1 15,4-4 0-15,-5-3-1 0,5-1 1 16,0-3 0-16,0 0 1 16,-4-1-3-16,4-3 1 15,-4 0-10-15,-4-3 1 0</inkml:trace>
          <inkml:trace contextRef="#ctx0" brushRef="#br0" timeOffset="78553.4">5276 863 21 0,'0'4'10'0,"-5"3"-5"15,5-3 11-15,0 4-15 16,0 3 1-16,0 0 0 16,-4 4 0-16,0 0-2 15,-4 4 0-15,-1 7 2 0,1 4 0 0,-1 3-1 16,-3 5 0-16,3-1 0 16,1-3 0-16,0 3-1 15,-1 0 1-15,1-7-1 16,-1 4 0-16,5-4 0 15,0-4 0-15,4-7-1 16,0-1 1-16,4-3 0 16,0-7 0-16,5-1 0 15,-1 1 0-15,5-1 0 16,-1-3 0-16,5-4 0 16,0 0 1-16,4 3-1 0,0 1 1 15,0 0-1-15,0-4 0 16,-4-4-6-16,-4 0 0 31,-1 1-3-31,-8-1 1 16</inkml:trace>
          <inkml:trace contextRef="#ctx0" brushRef="#br0" timeOffset="78085.16">4818 1308 22 0,'4'-11'11'0,"-4"-1"-9"16,0 12 13-16,0-7-14 16,0-4 0-16,-4 3 0 0,-1 1 1 15,-3-4-3-15,-5 3 1 16,-3 4 1-16,-5-3 1 16,-5-1-2-16,5 8 0 15,0 8 0-15,0-4 1 0,0-1-1 16,0 1 1-16,5 4-1 15,-1-1 0-15,0 4 0 32,0 4 1-32,4 0-1 15,1 4 1-15,3 7-1 0,1-4 0 16,4-3 0 0,4-4 0-16,8 0 0 0,1 0 0 15,3-4-1-15,1 0 1 16,-1-3 1-16,1-1 0 0,0-7 0 15,-1-4 0-15,1 4 0 16,4-3 0-16,0-9 0 16,-1 1 1-16,5-11-2 15,0-1 1-15,0 1-1 16,0 0 0-16,0-8 0 16,0-4 0-16,-4 1 0 0,4-12 0 15,-4 4 0 1,-9 3 0-1,1 1 0-15,-5 7 1 16,0 0-1-16,0 8 1 0,1 3-1 16,-5 4 1-16,8 4-1 15,-4 3 0-15,-4 8 0 16,0 0 0-16,0 4-1 16,4 4 1-16,-4-1 0 15,0 8 0-15,0 4 0 16,0 7 0-16,5 4-1 15,-5 0 1-15,0 3 0 16,0-3 0-16,0 4 0 16,0-1 0-16,0 8 0 15,-5-7 0-15,5-4 0 16,-4 0 0-16,4-8 0 16,4-3 1-16,-4-4 0 15,0 0 0-15,0-4 0 16,0 0 0-16,0-3 0 0,0-1 0 15,0-3-1-15,0-4 1 16,0 0-5-16,0 0 0 16,0 0-6-16,9-11 0 15</inkml:trace>
          <inkml:trace contextRef="#ctx0" brushRef="#br0" timeOffset="78972.63">5061 1188 23 0,'-4'8'11'0,"8"-20"-10"0,-4 12 18 16,0 0-18-16,9 0 1 15,-1 0 0-15,1 0 0 16,3 0-2-16,5-3 0 16,0-1 1-16,4 0 1 15,4-3-2-15,4 3 1 16,5-3 0-16,4 3 0 0,0 4-1 15,0-4 1-15,-9 0 0 16,-4 4 0-16,-4 0-4 16,-4 0 0-16,-9 0-6 15,-8 4 1-15</inkml:trace>
          <inkml:trace contextRef="#ctx0" brushRef="#br0" timeOffset="77169.01">4755 740 21 0,'-9'-4'10'0,"26"23"-4"0,-9-23 7 16,5 0-13-16,8 4 1 15,0 0 0-15,0-3 0 16,8-5-2 0,13 1 1-16,9-1 1 15,4 1 0-15,-1-1-1 16,-3 1 1-16,-1-1 0 16,0 1 0-16,-3-1 0 15,-14 5 1-15,-8-1-2 16,-3 0 1-16,-14 1-8 0,-8 3 0 15</inkml:trace>
          <inkml:trace contextRef="#ctx0" brushRef="#br0" timeOffset="-179075.72">5721-758 11 0,'0'0'5'0,"0"-4"1"0,0 4 5 0,0 0-10 32,0 0 1-32,4-3 0 15,-4 3 1-15,4-8-3 0,-4 8 0 16,0 0 2-16,0 0 0 0,0 0 0 15,0 0 0-15,5 0-1 16,-5 0 1-16,0 4-1 16,0 0 0-16,0 3-1 15,0 1 1-15,0-1 0 16,0 1 0-16,-5 6 0 16,1 1 0-16,-4 4-1 15,4-4 1-15,-5 7 0 0,5-3 0 16,0-4 0-16,0-4 0 15,-1 4-1-15,1-4 1 16,0 1 0-16,4 3 0 31,0-8 0-31,0 1 0 16,0-1-1-16,0-3 1 0,0-4 0 16,0 0 0-16,0 0-1 15,0 0 1-15,0 0-5 16,0 0 1-16,0 0-6 15,8 3 1-15</inkml:trace>
        </inkml:traceGroup>
      </inkml:traceGroup>
    </inkml:traceGroup>
    <inkml:traceGroup>
      <inkml:annotationXML>
        <emma:emma xmlns:emma="http://www.w3.org/2003/04/emma" version="1.0">
          <emma:interpretation id="{FEDF5986-042D-421D-BACD-255697BB64BC}" emma:medium="tactile" emma:mode="ink">
            <msink:context xmlns:msink="http://schemas.microsoft.com/ink/2010/main" type="paragraph" rotatedBoundingBox="14911,8741 20627,8155 20803,9867 15086,10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2C06F-B9F2-4AF6-AE7E-4B47A898B1A8}" emma:medium="tactile" emma:mode="ink">
              <msink:context xmlns:msink="http://schemas.microsoft.com/ink/2010/main" type="line" rotatedBoundingBox="14911,8741 20627,8155 20803,9867 15086,10453"/>
            </emma:interpretation>
          </emma:emma>
        </inkml:annotationXML>
        <inkml:traceGroup>
          <inkml:annotationXML>
            <emma:emma xmlns:emma="http://www.w3.org/2003/04/emma" version="1.0">
              <emma:interpretation id="{7DE863C5-4F5A-43A0-A7DC-1EB948D20032}" emma:medium="tactile" emma:mode="ink">
                <msink:context xmlns:msink="http://schemas.microsoft.com/ink/2010/main" type="inkWord" rotatedBoundingBox="14964,8824 19020,8631 19067,9623 15012,9817"/>
              </emma:interpretation>
            </emma:emma>
          </inkml:annotationXML>
          <inkml:trace contextRef="#ctx0" brushRef="#br0" timeOffset="85181.56">5507 2331 25 0,'8'0'12'0,"9"4"-14"16,-17-4 20-16,8-4-19 15,5 0 1-15,4 4-1 16,4 0 0-16,0 0 1 16,8 4 1-16,-4 4-1 15,-4 3 0-15,-4 0 0 0,-4 4 1 16,-5 4 0-16,-4-1 0 0,-8 1 0 16,0 0 1-16,-4-4-1 15,-1 3 1-15,1 1-2 16,-1-4 0-16,1 0-8 31,8-4 1-31</inkml:trace>
          <inkml:trace contextRef="#ctx0" brushRef="#br0" timeOffset="85856.82">6053 3198 19 0,'-8'-4'9'0,"29"12"-3"16,-13-12 9-16,9 4-15 15,4-4 1 1,4-3 0 0,0-1 1-16,1 4-2 15,-1-3 1-15,4 7-7 16,-4 0 0-16</inkml:trace>
          <inkml:trace contextRef="#ctx0" brushRef="#br0" timeOffset="85575.59">6133 2977 24 0,'0'0'12'0,"8"-7"-10"16,1 3 16-16,-1 0-18 16,5 1 1-16,-5-1 0 15,1 0 1-15,3 1-3 0,5-1 1 16,4 0 1-16,0 0 0 15,0 4-1-15,0-3 0 16,0 3-8-16,0 0 1 16</inkml:trace>
          <inkml:trace contextRef="#ctx0" brushRef="#br0" timeOffset="87417.69">7305 2477 19 0,'21'0'9'0,"26"-4"-6"0,-31-3 10 15,10 3-13-15,3-4 1 32,5 1 0-32,3 3 1 15,5-7-2-15,5 4 0 0,3 7 1 16,-4-4 0-16,1 0-7 15,-10-3 1-15</inkml:trace>
          <inkml:trace contextRef="#ctx0" brushRef="#br0" timeOffset="88013.73">7906 2234 20 0,'-8'-4'10'0,"4"1"-5"16,4 3 12-16,-5 0-16 15,5 3 0-15,0 1 1 0,0 0 0 16,0 0-3-16,9-1 1 16,-1 5 0-16,5-1 1 0,8 1-1 31,4-1 1-31,4 4-1 16,5-7 1-16,-9 7-1 15,1-3 1-15,-5-1 0 16,-9 4 0-16,-3 4 0 0,-5 4 0 15,-8 0 0-15,-1-1 1 16,-7 1-1-16,-1-4 0 16,1-4 0-16,-1 0 0 15,5 1-2-15,3-5 1 0,5 1-9 16,5-5 1-16,7-3-1 16,1-7 0-16</inkml:trace>
          <inkml:trace contextRef="#ctx0" brushRef="#br1" timeOffset="79026.07">9949 1749 17 0,'4'-4'8'0,"-4"-4"-2"0,0 8 9 15,0 0-14-15,0 4 0 16,0-4 1-16,0 0 1 0,0 0-4 15,0 4 1-15,0 0 2 16,4-1 0-16,0 8-1 16,5-11 1-16,-1 0-1 15,5 8 1-15,-1-4-1 16,1-1 1-16,4 1-1 16,4 0 0-1,0 3-1-15,-5-3 1 16,1 0-1-16,0 3 0 15,0 1 0-15,0-1 1 16,-1 1-1-16,1-1 0 16,0 1 0-16,4-5 1 0,-4 5-1 15,0-4 0-15,-5-1 0 16,1 1 0-16,-1 0 0 16,-3 0 1-16,-5-1-1 15,0 5 1-15,-4-1 0 16,-4-3 0-16,-4 0-1 15,-1 3 1-15,1 1-1 16,-1-5 1-16,-3 9-1 16,-1-5 0-16,-4-3 0 15,1 3 0-15,3 4 0 16,-4 1 0-16,-4-1 0 16,0 4 0-16,4 0-4 15,-4 0 1-15,5 0-6 16,-1-4 0-16</inkml:trace>
          <inkml:trace contextRef="#ctx0" brushRef="#br1" timeOffset="78423.87">9301 2077 18 0,'0'0'9'0,"5"-4"-3"0,-5 4 10 16,0 0-14-16,0 0 1 16,0 4 1-16,8-8 1 15,0 4-6-15,1 4 0 16,3-4 3-16,5 0 1 0,4-7-2 31,4-1 1-31,1-3-2 16,7 0 1-16,9-4-1 15,5 0 0-15,3 0 0 16,0 4 0-16,1 0 0 0,3-1 0 16,1 5 0-16,-5-4 0 15,1 3 0-15,-9-7 0 16,-4 12 0-16,-5-5 0 16,-7 1-2-1,-5-1 1-15,-5 1-4 16,-3-1 1-16,-5 1-5 15,1 3 1-15</inkml:trace>
          <inkml:trace contextRef="#ctx0" brushRef="#br0" timeOffset="84499.86">4683 3190 20 0,'-8'4'10'0,"12"-4"-6"0,-4 0 11 0,4-7-14 16,5-1 0-16,3-7 0 15,1-3 1-15,4-1-3 0,4-7 1 16,4 0 1-16,0-1 0 16,-4 1-1-16,0-7 0 15,0 3 0-15,0 0 0 16,4 0 0-16,-4 4 1 15,0 3-1-15,-4 5 0 16,-4 7 0-16,-1-1 1 0,-3 9-1 16,-5-5 1-16,-4 8-1 15,-4 4 1-15,0 3-1 16,-1 8 0-16,-3 8 0 31,0 3 0-31,-1-4 0 16,1 12 0-16,-1 7 0 15,1 11 0-15,4-7 0 16,4-4 0-16,0 0 0 0,4-3 1 16,0-5-1-16,4-3 0 15,5-7 0-15,0-5 1 16,4-7 0-16,4-7 1 16,12-8-1-16,-3-7 0 15,-1-7 0-15,0-12 1 0,1 0-1 16,-1-15 0-16,-4 8 0 15,-4-1 0-15,-8 1 0 16,0 3 0-16,-5-3-1 16,0 7 1-16,-3 8-1 0,-5-1 1 15,0 5-1-15,0 3 0 16,0 3-1-16,0 5 1 16,0 7-1-16,0 0 1 0,0 0-2 15,4 4 1-15,0-1 0 31,4 1 0-31,1 4 0 16,8-5 0-16,4 1 0 16,4 0 0-16,0 0 1 15,0-1 0-15,1-3 1 0,-5-3 0 16,0-1-7-16,0-4 1 16,4 5-3-16,0 3 1 15</inkml:trace>
          <inkml:trace contextRef="#ctx0" brushRef="#br0" timeOffset="84882.44">4965 2499 22 0,'0'12'11'0,"8"-12"-9"0,1 0 15 15,3-4-17 1,5 4 1-16,12 0-1 15,1-4 1-15,8 0-1 16,-1 4 0-16,5 0 0 0,5 0 1 16,-1 0 0-16,0 0 0 15,0 0 0-15,-8 0 1 16,-4-3-5-16,-9-1 0 16,4 8-4-1,-3-4 0-15</inkml:trace>
          <inkml:trace contextRef="#ctx0" brushRef="#br1" timeOffset="77810.94">9432 2462 19 0,'-5'-4'9'0,"5"0"-4"0,0 4 6 16,0 0-10-1,0 0 1-15,5 0 0 16,-5 0 1-16,0 0-3 16,0 0 0-16,0 0 2 15,0 0 0-15,0 4 0 16,0 0 0-16,4 3 0 0,-4 1 0 16,0 3-1-16,0 4 0 15,0 0 0-15,0 0 0 16,0 4-1-16,0 7 1 0,0-4-1 15,0 8 0-15,0 4 0 16,4-8 1-16,0-4-1 16,0 1 0-16,1 3 1 15,3 0 0-15,-4 0-1 16,0 0 0-16,1 0 0 16,-5 1 1-16,4-1-1 0,0 4 0 15,-4 3 0-15,0 5 0 16,4-9 0-16,-4 5 0 15,4-4 0-15,1-4 0 32,-1-4 0-32,-4 8 1 15,0 0-1-15,0 0 0 0,0-4 0 16,-4 0 0-16,4 1 0 16,0-1 1-16,0-8-1 15,0 1 1-15,0 0-1 0,0-1 0 16,-5-3 0-16,5 0 0 15,0-4 0-15,0 1 0 16,0-1 0-16,0-4 0 16,0-3 0-16,0 0 1 0,-4 0-1 15,4-1 1-15,0-3-1 16,-4-3 1-16,4-1-1 16,0-4 1-16,0-3-1 15,4 0 1-15,-4 0-1 31,4-8 0-31,5-3-1 0,-1-8 1 16,1 0-1-16,3-4 1 16,1-3 0-16,0 3 0 15,3 1-1-15,5-5 1 0,0 1 0 16,5 3 0-16,-1-3 0 16,4 0 0-16,1-4-1 15,-1-4 1-15,0 7 0 16,-3 1 1-16,7-4-1 15,-3 0 0-15,-1 4-1 16,1 3 1-16,-5 4 0 0,-4 0 0 16,0 4 0-16,-4-4 0 15,-1 8 0-15,1-1 0 16,-4 5 0-16,-1-5 1 16,1 8-2-16,-5 0 1 15,1 4-1-15,-1 0 0 0,-4 3-4 16,-4 1 1-16,0 7-6 31,-4-4 1-31</inkml:trace>
        </inkml:traceGroup>
        <inkml:traceGroup>
          <inkml:annotationXML>
            <emma:emma xmlns:emma="http://www.w3.org/2003/04/emma" version="1.0">
              <emma:interpretation id="{5D2D57B9-FEA2-4D09-8D61-BD441DD49CAE}" emma:medium="tactile" emma:mode="ink">
                <msink:context xmlns:msink="http://schemas.microsoft.com/ink/2010/main" type="inkWord" rotatedBoundingBox="19602,8260 20627,8155 20803,9867 19777,9972"/>
              </emma:interpretation>
            </emma:emma>
          </inkml:annotationXML>
          <inkml:trace contextRef="#ctx0" brushRef="#br0" timeOffset="89036.54">8314 2951 21 0,'-9'-3'10'0,"14"3"-7"0,-5 0 13 0,0 0-15 16,0 0 0-16,8-4 0 16,5 0 0-16,8 4-2 15,0-4 1-15,8 1 1 16,5-1 0-16,-1 0-1 16,5 0 1-16,0 1 0 0,4-1 0 15,0 0-2-15,-4 4 1 16,-9-4-7-16,1 4 0 0</inkml:trace>
          <inkml:trace contextRef="#ctx0" brushRef="#br0" timeOffset="89337.65">8633 2768 24 0,'4'-7'12'0,"-12"-1"-11"0,8 8 16 15,-4 4-17-15,0 4 1 16,-5-8 0-16,5 3 1 31,0 8-3-31,-5 8 1 16,1 7 0-16,0 4 1 0,-5 0-1 15,0 4 1-15,1 3-1 16,3 8 1-16,5-15 0 16,0-4 0-16,4-7-8 15,8-5 0-15</inkml:trace>
          <inkml:trace contextRef="#ctx0" brushRef="#br0" timeOffset="86951.69">6906 3250 22 0,'-21'8'11'0,"21"-12"-8"16,0 4 13-16,0 0-15 31,0 0 0-31,4-8 0 15,1 1 0-15,3-8-2 16,5-4 1-16,3-7 0 0,10-7 1 16,3 3-1-16,5-4 1 15,3-7-1-15,5-4 0 16,0-3 0-16,0 6 1 0,0 16-1 16,-4 0 1-16,-4 4-1 15,-9 7 0-15,-8 4 0 16,-4 3 0-16,-5 4 0 15,-8-3 0-15,-4 7 0 16,0 7 1-16,-5 8-1 16,-3 4 0-16,-1 7 0 15,0 0 1-15,1 4-1 0,-1 4 0 16,1 3 0-16,-1 8 0 31,4-4 0-31,5-7 0 0,0-4-1 16,4-1 1-16,4-10 0 15,9-4 0-15,4-4 1 16,8-3 0-16,4-5 0 16,5-10 1-16,0-4-1 15,-9-12 1-15,4-6-1 0,-4-1 1 16,-4-4-2-16,5-7 1 16,-5 0-1-16,-5-4 1 15,1 8-1-15,-4 3 0 16,-5 12 0-16,-4 7 1 15,1 0-1-15,-5 0 1 0,0 4-1 16,0 3 0-16,-5 1 0 16,1 3 0-16,4 4-1 15,0-8 1-15,0 8-2 16,0 4 1 0,4 0-1-1,5 0 1-15,3-1-1 0,10 1 1 16,7 0 0-16,5 0 1 15,3-4 0-15,1 0 1 0,0 0-5 16,0-4 1-16,-5 4-5 16,-7 0 1-16</inkml:trace>
        </inkml:traceGroup>
      </inkml:traceGroup>
    </inkml:traceGroup>
    <inkml:traceGroup>
      <inkml:annotationXML>
        <emma:emma xmlns:emma="http://www.w3.org/2003/04/emma" version="1.0">
          <emma:interpretation id="{51959E01-FC9F-49CB-A770-3D176EE1BA3C}" emma:medium="tactile" emma:mode="ink">
            <msink:context xmlns:msink="http://schemas.microsoft.com/ink/2010/main" type="paragraph" rotatedBoundingBox="15684,9771 18138,9770 18139,10125 15684,10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1B6AAD-F928-4D9D-A629-247ED5C03556}" emma:medium="tactile" emma:mode="ink">
              <msink:context xmlns:msink="http://schemas.microsoft.com/ink/2010/main" type="line" rotatedBoundingBox="15684,9771 18138,9770 18139,10125 15685,10126"/>
            </emma:interpretation>
          </emma:emma>
        </inkml:annotationXML>
        <inkml:traceGroup>
          <inkml:annotationXML>
            <emma:emma xmlns:emma="http://www.w3.org/2003/04/emma" version="1.0">
              <emma:interpretation id="{CB509216-A64A-4CEA-A014-B6973B9F5247}" emma:medium="tactile" emma:mode="ink">
                <msink:context xmlns:msink="http://schemas.microsoft.com/ink/2010/main" type="inkWord" rotatedBoundingBox="15684,9820 15815,9820 15815,10125 15685,10126"/>
              </emma:interpretation>
            </emma:emma>
          </inkml:annotationXML>
          <inkml:trace contextRef="#ctx0" brushRef="#br0" timeOffset="-176283.11">5486 3370 17 0,'0'-4'8'0,"-4"11"-3"0,4-7 8 0,0 0-12 15,0 4 1-15,0 0 1 16,0 0 0-16,0-1-4 15,0 5 0-15,-5-1 3 16,1 4 0-16,0-3-1 16,-4 3 0-16,-1 4 0 15,-3 7 0-15,-1 5-1 16,0-1 0-16,1 0 0 0,-1-4 1 16,5-3-1-16,-1 3 0 15,1-3 0-15,4-4 1 16,0-4 1-16,4-3 0 15,0-1-1-15,0-7 0 16,0 0-2 0,0 0 0-16,4-7-7 0,0-1 0 15</inkml:trace>
        </inkml:traceGroup>
        <inkml:traceGroup>
          <inkml:annotationXML>
            <emma:emma xmlns:emma="http://www.w3.org/2003/04/emma" version="1.0">
              <emma:interpretation id="{B5BB0705-8FFC-433B-9B01-E6D71FFC9F27}" emma:medium="tactile" emma:mode="ink">
                <msink:context xmlns:msink="http://schemas.microsoft.com/ink/2010/main" type="inkWord" rotatedBoundingBox="17856,9771 18138,9770 18139,10114 17857,10115"/>
              </emma:interpretation>
            </emma:emma>
          </inkml:annotationXML>
          <inkml:trace contextRef="#ctx0" brushRef="#br0" timeOffset="-174929.44">7578 3340 16 0,'0'-8'8'0,"5"19"-3"16,-5-11 5-16,4-7-9 16,-4 7 0-16,4-4 1 15,4 4 1-15,1-3-4 16,-1-1 1-16,1 0 2 15,-1 0 0-15,1 4-1 0,3 0 1 16,1 0-1-16,-1 0 0 16,1 0-1-16,0 0 1 15,-1 0-1-15,1 4 1 16,-1 0-1-16,-3 3 1 16,-1 1-1-16,-4 3 1 15,-4 0-1-15,0 4 1 16,-4-4-1-16,0 1 0 15,-9-5 0-15,1 4 1 0,-1 0-1 16,-4 1 1-16,-4 3-1 16,5 3 0-16,-1 1 0 15,-4 0 1-15,4-1-1 16,0-3 0-16,4 4 0 16,1-4 0-16,3 0 0 15,1-4 1-15,0 0-1 16,3-3 0-16,1-1 0 15,0 1 0-15,4-5-1 16,0 1 1-16,0 0 0 16,0 0 0-16,0-1-1 15,0 1 1-15,0-4 0 16,0 0 1-16,8-4-1 16,1 4 1-16,3 0-1 15,1 0 0-15,4 0 0 16,0 0 0-16,-1 0 0 0,6 0 1 15,-1 0-1-15,0 0 1 16,0 0-1-16,0 4 1 16,-5-4 0-16,1-4 0 15,0 4-1-15,-4 0 1 16,-5 0 0-16,0 0 0 16,-3 0 0-16,-5 0 0 15,0 0 0-15,0 0 0 16,0 0-1-16,0 0 1 15,0 0-1-15,-5-3 1 16,1-1-11-16,4 0 1 0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3:18.300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8CBCFB-63DC-41AB-8231-EA6CBC67BD94}" emma:medium="tactile" emma:mode="ink">
          <msink:context xmlns:msink="http://schemas.microsoft.com/ink/2010/main" type="writingRegion" rotatedBoundingBox="10142,5338 11293,5338 11293,6854 10142,6854"/>
        </emma:interpretation>
      </emma:emma>
    </inkml:annotationXML>
    <inkml:traceGroup>
      <inkml:annotationXML>
        <emma:emma xmlns:emma="http://www.w3.org/2003/04/emma" version="1.0">
          <emma:interpretation id="{8B44B31F-C7EB-4741-B5F3-85497F9B33EB}" emma:medium="tactile" emma:mode="ink">
            <msink:context xmlns:msink="http://schemas.microsoft.com/ink/2010/main" type="paragraph" rotatedBoundingBox="10142,5338 11293,5338 11293,6854 10142,68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A64A5D-E671-4F20-B0D3-51C705120540}" emma:medium="tactile" emma:mode="ink">
              <msink:context xmlns:msink="http://schemas.microsoft.com/ink/2010/main" type="line" rotatedBoundingBox="10142,5338 11293,5338 11293,6854 10142,6854"/>
            </emma:interpretation>
          </emma:emma>
        </inkml:annotationXML>
        <inkml:traceGroup>
          <inkml:annotationXML>
            <emma:emma xmlns:emma="http://www.w3.org/2003/04/emma" version="1.0">
              <emma:interpretation id="{00F04ECA-79EF-4ADD-8100-5B223B8C2ADC}" emma:medium="tactile" emma:mode="ink">
                <msink:context xmlns:msink="http://schemas.microsoft.com/ink/2010/main" type="inkWord" rotatedBoundingBox="10142,5338 11293,5338 11293,6854 10142,6854">
                  <msink:destinationLink direction="to" ref="{BADDC7B4-6594-4F9B-BA69-39D5E1115681}"/>
                </msink:context>
              </emma:interpretation>
            </emma:emma>
          </inkml:annotationXML>
          <inkml:trace contextRef="#ctx0" brushRef="#br0">-187-870 21 0,'0'0'10'0,"8"-11"-7"15,1 11 9-15,-1 0-12 0,5 0 1 16,3-4 1-16,5 0 0 15,5 1-3-15,7-5 1 16,9-3 1-16,5-4 0 31,3 11-1-31,-4-3 1 0,0-1-1 16,1-3 0-16,7 4 0 16,-3-1 1-16,-1 1-1 15,1-1 0-15,-5 5 0 16,-4-5 0-16,-4 4 0 0,-9 1 1 15,-4 3-1-15,-4-4 1 16,-4 0 1-16,-4 4 0 16,-1 0-1-16,-3 0 1 15,-5 0-5-15,-4 0 1 16,0 0-5-16,-4-4 0 16</inkml:trace>
          <inkml:trace contextRef="#ctx0" brushRef="#br0" timeOffset="-628.92">23-526 18 0,'0'11'9'0,"4"-15"-4"0,-4 4 10 16,0 0-14-16,0 0 1 16,0 0 1-16,0 0 1 15,0 0-5-15,0-7 1 31,0 7 2-31,0 0 0 16,0 0 0-16,0 0 0 16,0 3-1-1,0 5 1-15,0-1-1 16,0 8 0-16,0 0-1 0,0 4 1 16,0 3-1-16,0 1 1 0,0-1-1 15,0 8 0-15,0 4 0 16,0-1 0-16,0 1 0 31,0 7 0-31,0 4 0 16,0 0 1-16,0-1-1 15,0 1 1-15,4-15-1 16,1 4 0-16,-1-1 0 16,0 1 1-16,0 3-1 0,0 1 0 15,-4-5 0-15,5-6 1 16,-5-1-1-16,0-4 1 15,0 0-1-15,4 1 0 16,0-8 0-16,-4 4 1 16,0-12-1-16,4 4 0 0,-4-3 0 15,0-1 0-15,0 1 1 16,0-5 0-16,0 1-1 16,0-4 1-16,0 0-1 15,0-7 1-15,0-1-1 0,4-3 0 31,5 3 0-31,-5 5 0 16,4-8 0-16,1-1 0 16,3-3 0-16,5-3 0 0,0-5 0 15,4-3 0-15,-4 4 0 16,4-1 1-16,0-7-1 16,0-7 1-16,0 3-1 15,-9 1 0-15,1-1 0 16,0-3 1-16,-1 3-1 15,1-3 0-15,-1-4 0 0,1 0 0 16,0 7 0-16,-1 0 0 16,1 8 0-16,0 0 1 15,-1 0-1-15,-3 0 0 16,3 3 0-16,-3 1 0 0,-1 3 0 16,0 1 0-16,1 3 0 15,-1-4 0-15,1 4 0 16,-1-4 0-16,0 5 0 31,1-1 1-31,-5 7-1 0,0 4 1 16,0-7-2-16,-4 11 1 15,0-7-5-15,0 7 1 16,5 3-7-16,-5 5 1 16</inkml:trace>
          <inkml:trace contextRef="#ctx0" brushRef="#br0" timeOffset="537.64">632-1116 20 0,'0'0'10'0,"0"0"-6"0,0 0 13 15,0 0-17-15,0 0 1 16,0 0 0-16,0 0 1 15,0 0-2-15,9 0 0 16,-1 3 1-16,0-3 0 16,1 4-1-16,-1-4 1 15,5 4-1-15,-1-1 1 16,5 1-1-16,4 0 0 16,0 0 0-16,5-1 0 15,-1 1 0-15,0 0 0 0,4-4 0 31,-8 4 0-31,0-4 0 16,-4 0 0-16,-8 3 0 16,-1 1 1-16,0 0 0 15,-3-4 0-15,3 4 0 16,-8-1 1-16,4 1-1 16,-4 0 0-16,0 0 0 15,-4-1 1-15,-4 5-2 16,-1-1 1-16,-3 1-1 15,-1-5 0-15,0 9 0 0,1-1 0 16,-5 0 0-16,4 0 0 16,-3 4 0-16,3 0 0 15,0-4 0-15,5-3 1 16,0 7 0-16,-1-8 0 16,5-3-4-16,-4 3 0 15,3-7-6-15,1 0 0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7:42.0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89FE805-A0D4-46CE-8994-A05CEEA7CA95}" emma:medium="tactile" emma:mode="ink">
          <msink:context xmlns:msink="http://schemas.microsoft.com/ink/2010/main" type="writingRegion" rotatedBoundingBox="1486,5237 2611,5568 2416,6233 1291,5901"/>
        </emma:interpretation>
      </emma:emma>
    </inkml:annotationXML>
    <inkml:traceGroup>
      <inkml:annotationXML>
        <emma:emma xmlns:emma="http://www.w3.org/2003/04/emma" version="1.0">
          <emma:interpretation id="{AC52D8AF-80EA-4985-9065-96943BADC234}" emma:medium="tactile" emma:mode="ink">
            <msink:context xmlns:msink="http://schemas.microsoft.com/ink/2010/main" type="paragraph" rotatedBoundingBox="1486,5237 2611,5568 2416,6233 1291,59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66F71-A59A-416D-9245-6B99BBE45B57}" emma:medium="tactile" emma:mode="ink">
              <msink:context xmlns:msink="http://schemas.microsoft.com/ink/2010/main" type="line" rotatedBoundingBox="1486,5237 2611,5568 2416,6233 1291,5901"/>
            </emma:interpretation>
          </emma:emma>
        </inkml:annotationXML>
        <inkml:traceGroup>
          <inkml:annotationXML>
            <emma:emma xmlns:emma="http://www.w3.org/2003/04/emma" version="1.0">
              <emma:interpretation id="{AA017981-E398-456A-9C76-FAB83695222F}" emma:medium="tactile" emma:mode="ink">
                <msink:context xmlns:msink="http://schemas.microsoft.com/ink/2010/main" type="inkWord" rotatedBoundingBox="1486,5237 2611,5568 2416,6233 1291,5901"/>
              </emma:interpretation>
            </emma:emma>
          </inkml:annotationXML>
          <inkml:trace contextRef="#ctx0" brushRef="#br0">13 2 20 0,'-4'0'10'0,"4"-4"-5"0,0 4 11 15,0 0-15-15,0 0 0 16,0 0 0-16,0 0 1 0,0 0-3 15,0 4 1-15,0 3 1 16,0 5 1-16,0 3-2 16,0 3 1-16,-5 1-1 15,5 0 1-15,0 7-1 16,0 0 0-16,0-4 0 16,0 4 0-16,5 8 0 15,-1-4 0-15,-4-4 0 0,4-3 0 16,0-5 0-16,-4-3 0 15,4-4 0-15,1-7 0 0,3-4 1 16,0-4 0-16,5-3 0 16,0-4 0-16,-1-1 0 15,5 1 0-15,0 0 0 32,0-8 0-32,-5 1-1 15,9-5 1-15,-8 8-1 16,0 0 1-16,-1 0-1 15,1 1 0-15,-1-1 0 0,-3 3 1 16,-1 1-1-16,-4 0 1 16,1 4-1-16,-5-1 0 15,0 8 0-15,0 0 1 0,0 0-1 16,0-4 1-16,0 4-2 16,-5 4 1-16,5 0-1 15,-4 0 1-15,4 3-1 16,-4 0 1-16,4 1-1 15,-4-1 0-15,4 12 1 16,0 0 0-16,0 3-1 0,0 4 1 16,0 8 0-16,0-4 0 15,0 0 0-15,0 3 0 16,-4 1 0-16,-1 7 0 16,-3-4 0-16,0-7 0 15,-5 0 1 1,0-4 0-16,1 0 0 15,-9 1 0-15,4-9 0 16,0-7 0-16,0-3 0 16,0-4 0-16,5-4-1 0,-1 0 1 15,-4-4 0-15,5 0 0 16,-1 4-2-16,5 0 0 16,-1 0-4-16,5 4 0 15,4 3-5-15,4 1 1 16</inkml:trace>
          <inkml:trace contextRef="#ctx0" brushRef="#br0" timeOffset="39833.62">757 748 14 0,'-4'-3'7'0,"4"-1"-1"0,0 4 6 0,0-4-12 15,0 4 1-15,9-15 0 16,-5 4 0-16,8-8-1 31,-3 1 0-31,3-9 1 16,-3 5 0-16,-1-12 0 0,1 8 0 16,3-11 0-16,1 7 0 15,-1-19-1-15,-3 12 0 16,3-8 0-16,-3 8 1 0,-1 3-1 15,1 8 1-15,-5 7 0 16,0 5 0-16,-4 2 0 16,0 1 1-16,0 15-2 15,0 0 1-15,0 7-1 0,0 0 1 16,4 11-1-16,0-3 0 16,5 15-1-16,-1-4 1 31,1 11 0-31,-5-11 0 15,4 14 0-15,-4-10 0 16,5 7 0-16,-1-7 1 0,1-1-1 16,-1-7 0-16,0-3 1 15,1-4 0-15,-5-8-8 16,0 0 0-16</inkml:trace>
          <inkml:trace contextRef="#ctx0" brushRef="#br0" timeOffset="680.16">509 424 19 0,'0'0'9'0,"4"-7"-4"0,0 3 9 16,-4 4-13-16,0 0 1 0,0 0 1 16,0 0 0-16,0 0-4 15,0 0 1-15,0 4 1 16,0-1 1-16,-4 5-1 0,0 3 0 15,0-4-1-15,4 5 1 16,0-1-1-16,0 8 0 16,0-1 0-16,-5 1 0 31,5 3 0-31,-4-3 0 16,0-8 0-16,4 0 1 0,-4 1-1 15,4 3 1-15,0-8-1 16,0 1 1-16,0-5 0 15,0 1 0-15,0-4-3 16,0 0 1-16,-5 0-7 16,1 4 1-16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4:17.155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440D1C-1093-416A-9D4A-63167F2B3203}" emma:medium="tactile" emma:mode="ink">
          <msink:context xmlns:msink="http://schemas.microsoft.com/ink/2010/main" type="writingRegion" rotatedBoundingBox="16207,6855 20217,4061 20832,4944 16822,7737"/>
        </emma:interpretation>
      </emma:emma>
    </inkml:annotationXML>
    <inkml:traceGroup>
      <inkml:annotationXML>
        <emma:emma xmlns:emma="http://www.w3.org/2003/04/emma" version="1.0">
          <emma:interpretation id="{F404D3E6-CB3B-4467-A8FC-7E79B3F44883}" emma:medium="tactile" emma:mode="ink">
            <msink:context xmlns:msink="http://schemas.microsoft.com/ink/2010/main" type="paragraph" rotatedBoundingBox="16207,6855 20217,4061 20832,4944 16822,7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FAB0FA-8AD7-4FCA-8402-8ACFFFCF2441}" emma:medium="tactile" emma:mode="ink">
              <msink:context xmlns:msink="http://schemas.microsoft.com/ink/2010/main" type="line" rotatedBoundingBox="16207,6855 20217,4061 20832,4944 16822,7737"/>
            </emma:interpretation>
          </emma:emma>
        </inkml:annotationXML>
        <inkml:traceGroup>
          <inkml:annotationXML>
            <emma:emma xmlns:emma="http://www.w3.org/2003/04/emma" version="1.0">
              <emma:interpretation id="{174BFB93-9358-4180-831D-E1767941EA1A}" emma:medium="tactile" emma:mode="ink">
                <msink:context xmlns:msink="http://schemas.microsoft.com/ink/2010/main" type="inkWord" rotatedBoundingBox="16224,7071 17760,5439 18179,5833 16643,7466"/>
              </emma:interpretation>
            </emma:emma>
          </inkml:annotationXML>
          <inkml:trace contextRef="#ctx0" brushRef="#br0">6225 796 20 0,'-8'4'10'0,"8"-15"-8"0,0 11 14 16,0 0-15-16,0 0 1 0,0-12 0 16,0 12 0-16,0 0-3 15,0 0 1-15,0-7 2 16,0 7 0-16,0 4-1 16,0-1 0-16,0-3 0 15,0 4 1-15,0 0-2 16,0-4 1-16,0 0 0 15,0 4 0-15,0-1 0 16,0-6 1 0,0-1-2-16,0 4 1 15,0 0-1-15,0 0 1 16,0 4-1-16,0-8 1 16,0 0-1-16,0 4 0 0,0-7 0 15,0 10 1-15,0-3-1 16,-4 0 0-16,4 0 0 15,0 4 1-15,0-4-1 16,0 4 0-16,0 0 0 16,0-1 0-16,4 5 0 0,-4 3 0 15,4 0 0-15,0 0 0 16,9 4 0-16,-5 4 0 16,1-4 0-16,-5 0 1 15,0 4-1-15,0-1 1 0,1-7-1 16,-1 1 1-16,0-5-1 15,-4 4 1-15,4-3-1 16,0-4 1-16,-4-4 0 16,5 0 0-16,3-8-1 31,0 1 1-31,1-1-1 0,3-7 1 16,1 0-1-16,4-3 0 15,4-1 0-15,0-4 0 16,4 1 0-16,0 7 0 0,-4 0 0 15,0 0 1-15,-4-3 0 16,-4 6 0-16,-5 5-3 16,-4-1 1-16,-8 8-9 15,-8 4 0-15</inkml:trace>
          <inkml:trace contextRef="#ctx0" brushRef="#br0" timeOffset="-628.65">6414 75 20 0,'5'-4'10'0,"3"-11"-6"0,-8 15 11 16,0 0-14-16,0 0 1 16,4-7 0-16,-4 7 1 0,0 0-3 15,0 0 0-15,-4 4 2 16,4 3 1-16,-4 4-1 15,4-3 0-15,-4-1-1 16,-1 5 0-16,1 2-1 16,0 9 1-16,0 10-1 0,0 5 0 31,-5-1 0-31,5 4 0 0,0 12 0 0,4-1 1 31,-4-4-1-31,-1 1 0 16,1 3 0-16,0-3 0 0,0-8 0 15,0-7 1-15,-1-5-1 16,1 1 1-16,0-4-1 16,0-3 0-16,0-1 0 15,-1-7 1-15,1 0 0 16,0-4 0-16,4 1-1 16,-4-5 1-16,4 4 0 15,-4-7 0-15,-1 0-1 16,1-1 1-16,0-3-2 0,4 0 0 0,0 0-2 15,-4-7 0-15,4-4-2 16,0 0 0-16,0-1-5 16,-4 1 0-16</inkml:trace>
          <inkml:trace contextRef="#ctx0" brushRef="#br0" timeOffset="176547.28">7545-724 16 0,'0'-4'8'0,"4"4"-3"0,-4 0 6 0,0 0-10 15,0 0 0-15,0 0 1 16,0 0 0-16,4-7-2 15,0 3 0-15,5-4 2 16,-5 5 0-16,4-5-1 16,1 1 0-16,-1-1 0 15,1 8 0-15,-1 0 0 16,0 0 1-16,1 0-2 16,4 0 1-16,-5 0-1 15,5-4 1-15,-5 8-1 16,5 0 1-16,-5 0-1 15,0-1 0-15,-3 5 0 16,-1-1 0-16,-4 1 0 16,0 3 0-16,-4 4 0 0,-1 0 1 15,-3-4-1-15,0 4 1 16,-1-4 0-16,-3 0 0 16,-1 4-1-16,5-3 1 15,-5-5-1-15,0 1 1 16,1 6-1-16,3-2 0 15,-3-1 0-15,3-4 0 16,1 1 0-16,-1-4 0 16,5 3-1-16,0 1 1 0,0-1 0 15,0-3 0-15,-1-1 0 16,5 1 1-16,0 0-1 16,0 0 0-16,-4-1-1 15,4-3 1-15,0 4 0 16,0-4 0-16,0 4 0 15,0-4 0-15,0 0 0 16,0 0 0-16,9-4 1 16,-1 0 0-16,5 1-1 15,-5 3 0-15,5-4 0 16,3 0 0-16,1 0 0 16,4 1 1-16,0-1-1 15,-4 4 0-15,0-4 0 16,0 4 0-16,-5 0 0 15,1 0 0-15,-5 4 0 16,1-4 0-16,-5 4 0 0,0-1 1 16,-4-3-1-16,0 0 1 15,0 0 0-15,0 0 0 16,-4 4-3-16,0 0 0 16,-9 3-7-16,5 8 1 15</inkml:trace>
        </inkml:traceGroup>
        <inkml:traceGroup>
          <inkml:annotationXML>
            <emma:emma xmlns:emma="http://www.w3.org/2003/04/emma" version="1.0">
              <emma:interpretation id="{C8255DA1-A058-4105-BF4B-39F665FA3E19}" emma:medium="tactile" emma:mode="ink">
                <msink:context xmlns:msink="http://schemas.microsoft.com/ink/2010/main" type="inkWord" rotatedBoundingBox="18941,4950 20217,4061 20832,4944 19556,5833"/>
              </emma:interpretation>
            </emma:emma>
          </inkml:annotationXML>
          <inkml:trace contextRef="#ctx0" brushRef="#br1" timeOffset="-14813.41">9432-1494 19 0,'4'4'9'0,"0"-19"-4"0,-4 19 10 0,0-4-14 16,0 0 1-16,0 0 1 16,0 0 0-1,0 0-4-15,0 0 1 16,0 0 2-16,0 4 0 15,0 7-1-15,0-4 0 16,0 8 0-16,-4 0 0 0,0 0-1 16,-1 7 1-16,-3 5 0 15,0 10 0-15,-5-7-1 16,0 3 1-16,-3 9-1 16,-1-1 1-16,4 0-1 15,1-4 1-15,-1 0-1 16,0 5 1-16,1-5-1 0,-1-4 1 15,1-3-1-15,3 4 1 16,1-12 0-16,-1-3 0 16,1 0-1-16,0-4 1 0,3-4 0 15,-3-4 0-15,4-3-1 16,0 4 1-16,-1-5-4 16,1-3 1-16,0 0-8 31,4-7 0-31</inkml:trace>
          <inkml:trace contextRef="#ctx0" brushRef="#br1" timeOffset="-14078.62">9230-1486 21 0,'-4'-4'10'0,"16"-3"-6"16,-12 7 10-16,13-4-13 15,0-4 0-15,3 8 1 16,5-7 0-16,5-1-3 16,7 1 1-16,-8-1 1 0,1 1 1 15,-1 0-1-15,0 3 0 16,4 4-1-16,1 0 1 0,-1 4-1 15,1 3 1-15,-1 4-1 16,-4 4 1-16,1 0-1 16,-5 4 1-16,0-1-1 15,-5 5 1-15,1-1 0 16,-4 4 0-16,-5 1-1 16,-4 6 1-16,1-7-1 15,-5-3 1-15,-5 7-1 16,-3-1 1-16,0 5-1 0,-5 0 0 15,0-1 0-15,-3-7 1 16,-1 4 0-16,0 0 0 31,0 8-1-31,-4-9 1 16,0 1-1-16,0 4 1 0,4-4-1 16,1-4 1-16,-10-4-1 15,-3 1 1-15,-5-4-1 16,1-8 1-16,-5 0-1 15,0-4 1-15,4 1 0 0,5-4 0 16,0-4-1-16,3 0 1 16,5-4 0-16,-4 4 0 15,4 0-3-15,4-4 1 0,0-3-7 16,5 3 1-16,8 0-4 16,-1-3 1-16</inkml:trace>
          <inkml:trace contextRef="#ctx0" brushRef="#br1" timeOffset="-13425.47">9146-1875 20 0,'0'4'10'0,"4"-4"-8"15,-4 0 14-15,0 0-15 16,4 0 0-16,5-4 0 16,-1 4 1-16,5-3-2 15,-1-1 0-15,14 0 1 16,-1 4 1-16,4-4-1 0,5 1 0 16,4-1-1-16,-5 0 1 15,5-3-1-15,4-8 1 16,4 4-1-16,5-1 1 15,-1 1-1-15,-4 0 0 16,1 3 1-16,-5-7 0 16,0 4-1-16,0 4 1 15,-9 3 0-15,-8 0 1 16,-8 1-1-16,0-1 1 16,-8 0-2-16,-1 4 0 15,-8 0-8-15,0 0 0 0,0 0-1 16,0 0 1-16</inkml:trace>
          <inkml:trace contextRef="#ctx0" brushRef="#br1" timeOffset="-12941.09">9806-2166 19 0,'-5'-4'9'0,"1"15"-6"15,4-11 14-15,0 0-17 16,0 0 0-16,0 0 1 0,0 0 1 16,9 0-2-16,3 0 0 15,-3 0 1-15,-1 0 1 16,0 4-1-16,5-4 0 15,4 0-1-15,4 0 1 16,0 4-1-16,4 0 1 16,0-1-1-16,1 1 0 15,-1 4 0-15,-4-1 0 16,-4-3 0-16,-1 3 1 16,-3 4-1-16,0-3 0 15,-9-1 1-15,-4 5 0 0,0-5 0 16,-4 1 0-16,-5-1 0 15,-3 0 0-15,-1 5 0 16,-4-1 0-16,0-4-1 16,-4 5 1-16,-4-1-1 15,4 0 1-15,4 0-1 16,1 0 1-16,3 1-1 16,0-1 0-16,5 0-9 15,-1-4 1-15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1:19.5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595ACF9-1787-4C2E-B8CB-DA913876B7D6}" emma:medium="tactile" emma:mode="ink">
          <msink:context xmlns:msink="http://schemas.microsoft.com/ink/2010/main" type="writingRegion" rotatedBoundingBox="10984,7390 12529,8288 12217,8825 10672,7927"/>
        </emma:interpretation>
      </emma:emma>
    </inkml:annotationXML>
    <inkml:traceGroup>
      <inkml:annotationXML>
        <emma:emma xmlns:emma="http://www.w3.org/2003/04/emma" version="1.0">
          <emma:interpretation id="{14395B34-47DB-476E-BF07-FD0096860962}" emma:medium="tactile" emma:mode="ink">
            <msink:context xmlns:msink="http://schemas.microsoft.com/ink/2010/main" type="paragraph" rotatedBoundingBox="10984,7390 12529,8288 12217,8825 10672,7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910D5A-B3F6-4138-941B-22C0A1E020BC}" emma:medium="tactile" emma:mode="ink">
              <msink:context xmlns:msink="http://schemas.microsoft.com/ink/2010/main" type="line" rotatedBoundingBox="10984,7390 12529,8288 12217,8825 10672,7927"/>
            </emma:interpretation>
          </emma:emma>
        </inkml:annotationXML>
        <inkml:traceGroup>
          <inkml:annotationXML>
            <emma:emma xmlns:emma="http://www.w3.org/2003/04/emma" version="1.0">
              <emma:interpretation id="{54F21624-1289-4814-97DB-53C83A8FD302}" emma:medium="tactile" emma:mode="ink">
                <msink:context xmlns:msink="http://schemas.microsoft.com/ink/2010/main" type="inkWord" rotatedBoundingBox="10984,7390 12529,8288 12217,8825 10672,7927"/>
              </emma:interpretation>
            </emma:emma>
          </inkml:annotationXML>
          <inkml:trace contextRef="#ctx0" brushRef="#br0">1300 1472 13 0,'0'-4'6'0,"5"4"0"0,-5 0 5 16,4 4-10-16,4 0 0 16,1 7 0-16,-1 4 0 15,5 7-2-15,3 5 1 0,1-1 1 16,8 0 0-16,1 7-1 15,3 1 0-15,0 3 0 32,-3-3 1-32,-1-8 0 15,-8 0 0-15,0-7-2 0,-5-4 0 16,1 0-4-16,-1 0 0 16</inkml:trace>
          <inkml:trace contextRef="#ctx0" brushRef="#br0" timeOffset="282.23">1296 1950 16 0,'0'-11'8'0,"9"-11"-7"0,-5 14 11 15,4-3-11 1,1-4 0-16,3 0 0 0,9-7 1 0,0-1-3 31,9-7 1-31,3 0 1 16,5 1 0-16,-4-5-1 0,-1-3 1 16,1-4-3-16,0 7 0 15,-1 4-3-15,5 8 0 16</inkml:trace>
          <inkml:trace contextRef="#ctx0" brushRef="#br0" timeOffset="-92080.41">1750 1857 17 0,'8'-19'8'0,"18"12"-5"0,-18-1 8 16,0 1-10-16,1-1 0 15,3 1 0-15,1-4 1 16,0-1-3-16,-1 5 0 16,1-4 2-16,4 0 0 15,-5 7-1-15,1 0 0 0,0 4 0 16,-1 8 0-16,-3 3 0 16,-1 0 1-16,0 8-1 15,-3-1 1-15,-1-3-1 16,0 4 0-16,0 0 0 15,-4 3 1 1,0 0-1-16,-4 5 1 16,0-5-1-16,-5 4 0 0,-3 0 1 15,-5-7 0-15,0-4-1 16,-4 0 1-16,0 0-1 16,0 0 1-16,0-4-1 15,0-4 1-15,0 1-1 16,0-4 0-16,4-1 0 15,5-3 1-15,3 0-2 16,1-3 1-16,4 3-1 0,4 0 1 16,0 0-1-16,8-4 1 15,-4 0-1-15,5-3 1 32,3-1-1-17,-3 8 1-15,-1 4 0 16,0-4 0-16,1 7 0 15,-1-10 0-15,1 3 0 16,-1 0 0-16,5 0 0 16,-1 3 1-16,5 1-1 15,0 0 1-15,0-4-1 16,4 0 1-16,-4-4 0 0,4 0 0 16,-5 4 0-16,1 0 0 15,0 0-5-15,-4 4 1 16,3 0-4-16,-7 3 1 15</inkml:trace>
          <inkml:trace contextRef="#ctx0" brushRef="#br0" timeOffset="-366.03">582 1140 12 0,'-25'-12'6'0,"12"12"-1"15,13 0 7-15,0 0-12 16,0 0 0-16,0 4 0 15,4 0 1-15,5 3-1 16,-1-3 0-16,9 4 0 16,0 3 1-16,4 0-1 15,0 0 1-15,4 0-1 16,4 1 1-16,1 6-1 16,-1 1 0-16,-4 0 0 0,-4 3 0 15,-4 0 0-15,-8 5 1 16,-9-5-1-16,0 0 1 15,-9 5-1-15,-8-1 1 16,1 4 0-16,-1 0 0 0,-4-1-1 16,0-2 1-16,0-1-1 15,4-11 0-15,4 3 0 16,1-6 0-16,3-1-5 16,5 7 0-16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4:37.1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9E7FD49-45F5-4980-8C51-55F8B14D1B76}" emma:medium="tactile" emma:mode="ink">
          <msink:context xmlns:msink="http://schemas.microsoft.com/ink/2010/main" type="writingRegion" rotatedBoundingBox="15892,11362 15363,13142 14577,12909 15105,11129"/>
        </emma:interpretation>
      </emma:emma>
    </inkml:annotationXML>
    <inkml:traceGroup>
      <inkml:annotationXML>
        <emma:emma xmlns:emma="http://www.w3.org/2003/04/emma" version="1.0">
          <emma:interpretation id="{BD819AE0-FD08-4662-8940-482EE00C0BEF}" emma:medium="tactile" emma:mode="ink">
            <msink:context xmlns:msink="http://schemas.microsoft.com/ink/2010/main" type="paragraph" rotatedBoundingBox="15892,11362 15363,13142 14577,12909 15105,11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8523B-B1A1-4E10-A3C9-90F631BAD456}" emma:medium="tactile" emma:mode="ink">
              <msink:context xmlns:msink="http://schemas.microsoft.com/ink/2010/main" type="line" rotatedBoundingBox="15892,11362 15363,13142 14577,12909 15105,11129"/>
            </emma:interpretation>
          </emma:emma>
        </inkml:annotationXML>
        <inkml:traceGroup>
          <inkml:annotationXML>
            <emma:emma xmlns:emma="http://www.w3.org/2003/04/emma" version="1.0">
              <emma:interpretation id="{73949121-613A-494E-81AE-88FBE3B12393}" emma:medium="tactile" emma:mode="ink">
                <msink:context xmlns:msink="http://schemas.microsoft.com/ink/2010/main" type="inkWord" rotatedBoundingBox="15892,11362 15363,13142 14577,12909 15105,11129"/>
              </emma:interpretation>
            </emma:emma>
          </inkml:annotationXML>
          <inkml:trace contextRef="#ctx0" brushRef="#br0">4565 6235 18 0,'-8'-15'9'0,"-21"-8"-6"0,20 12 13 16,-3 7-15-16,-5 1 1 15,0 3 0-15,-4 0 1 0,-4 3-4 16,4 9 1-16,0-1 2 15,0 4 0-15,0 0-1 16,4 3 0-16,0-3 0 0,5 11 0 16,3 1-1-16,1 2 1 15,4-2-1-15,-1-1 0 16,10-4 0-16,3-3 0 16,0-1 0-16,5-10 1 31,4-1-1-31,4-14 1 15,0-4 0-15,0-8 0 0,4-7 0 16,-4 3 0-16,8-6-1 16,-8-9 1-16,5-7 0 15,-5 1 0-15,0 10-1 0,-5-7 0 32,1-8 0-32,-4 5 1 15,-5 6-1-15,1 5 1 16,-5 6-1-16,0 5 0 0,0 3 0 15,1 1 1-15,-5 6-1 16,0 1 0-16,0 4 0 16,0 7 0-16,0 0 0 15,0 3 0-15,-5 1-1 16,5 4 1-16,0 3 0 16,0 8 0-16,-4 7 0 15,4 0 0-15,0-4 0 16,0 8 0-16,0 4 0 15,0 7 0-15,0 4 0 16,0 0 0-16,0-4 0 16,0 3 0-16,0-2 0 15,0-5 0-15,0-4 0 16,0-3 1-16,4-7-1 0,-4-8 1 16,0-4-1-16,5-7 0 15,-5-1-3-15,0-3 0 16,0-11-6-16,4-7 0 15</inkml:trace>
          <inkml:trace contextRef="#ctx0" brushRef="#br0" timeOffset="-892.15">4528 5727 16 0,'21'0'8'0,"25"-15"-2"15,-29 15 3-15,16 0-8 16,9-8 0-16,5 1 0 16,-5-4 1-16,8-1-3 15,5 5 1-15,-1-1 1 16,1 5 0-16,0-5 0 16,-9 4 0-16,-4 1-2 15,-4-1 0-15,-9 0-5 0,-4 4 1 16</inkml:trace>
          <inkml:trace contextRef="#ctx0" brushRef="#br0" timeOffset="-1345.28">5045 4763 12 0,'0'15'6'0,"0"-38"8"16,0 23-3-16,0 0-10 16,0 0 0-16,0 0 1 15,0 4 0-15,-5-4-2 0,1 11 0 16,-4 4 1-16,4 8 1 16,-1 7-1-16,1-1 0 15,-4 13 0-15,4 6 0 16,-1-3-1-16,1 7 1 0,0-7-1 15,0 7 1-15,0-7-1 16,-1-4 1-16,-3-3-1 16,4-8 1-16,-1-8 0 31,1-3 0-31,0-4-1 16,0-1 1-16,0-2 0 0,-1-5 0 15,5-3 0-15,0 3 0 16,0-3-1-16,0 0 1 15,0-12 0-15,0 1 0 16,0-4-1-16,0-4 1 16,0 0-1-16,-4 0 1 0,0-4-1 15,0 4 0-15,-5 4 0 16,-3 0 1-16,-5 0-1 16,-4 3 0-16,-4 4 0 15,0 4 0-15,4 0 0 16,0 4 0-16,-5 0-1 15,5 3 1-15,0 1-1 16,5 3 1-16,3 4-1 0,0 0 1 0,5 4-1 16,4-4 1-16,4-4-1 15,4 0 1-15,9 0-1 16,3 4 1-16,5 0 0 16,0 0 0-16,5-4 0 15,-1-3 1-15,0-5 0 16,-8-3 0-16,4-3 0 15,0-5 0-15,4-3-2 16,4 7 1-16,1-7-9 16,4-4 1-16</inkml:trace>
          <inkml:trace contextRef="#ctx0" brushRef="#br0" timeOffset="381.75">5003 5869 24 0,'0'11'12'0,"-9"4"-9"0,9-8 15 16,-4-3-18-16,0 7 1 16,0 4 1-16,-5 4 1 15,1 7-3-15,-1-4 0 16,1 4 2-16,-1 8 0 0,1 3-1 15,4 1 1-15,0-5-2 16,-1 1 0-16,5-4 0 0,0-4 1 16,5-4-1-16,-1 1 0 31,4-8 0-31,5-4 0 16,-1-4 0-16,5-3 1 15,4 0-1-15,0-12 1 0,9 8-1 16,-5-3 1-16,-4-1-4 15,0 4 1-15,-4-4-7 16,-5-3 1-16</inkml:trace>
          <inkml:trace contextRef="#ctx0" brushRef="#br0" timeOffset="666.39">4784 6111 23 0,'-4'-3'11'0,"12"6"-8"31,1-3 13-31,3 0-15 16,5 0 0-16,-4-3 0 15,3-1 1-15,5-4-2 0,9 1 0 16,-1 7 2-16,5 0 0 16,0 0-3-16,3 0 1 15,-7 0-7-15,-9 0 0 16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52.291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485617-0CC9-4227-8417-9964DFFEB7D1}" emma:medium="tactile" emma:mode="ink">
          <msink:context xmlns:msink="http://schemas.microsoft.com/ink/2010/main" type="writingRegion" rotatedBoundingBox="16217,7667 18923,7426 18977,8031 16271,8272"/>
        </emma:interpretation>
      </emma:emma>
    </inkml:annotationXML>
    <inkml:traceGroup>
      <inkml:annotationXML>
        <emma:emma xmlns:emma="http://www.w3.org/2003/04/emma" version="1.0">
          <emma:interpretation id="{EAB786AC-215E-4AB6-A222-682A6EBC952C}" emma:medium="tactile" emma:mode="ink">
            <msink:context xmlns:msink="http://schemas.microsoft.com/ink/2010/main" type="paragraph" rotatedBoundingBox="16217,7667 18923,7426 18977,8031 16271,8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6B9FFE-27BA-4D96-8725-1419E0D6D46F}" emma:medium="tactile" emma:mode="ink">
              <msink:context xmlns:msink="http://schemas.microsoft.com/ink/2010/main" type="line" rotatedBoundingBox="16217,7667 18923,7426 18977,8031 16271,8272"/>
            </emma:interpretation>
          </emma:emma>
        </inkml:annotationXML>
        <inkml:traceGroup>
          <inkml:annotationXML>
            <emma:emma xmlns:emma="http://www.w3.org/2003/04/emma" version="1.0">
              <emma:interpretation id="{9D366664-6AF2-406C-AE98-012BAA41BAF1}" emma:medium="tactile" emma:mode="ink">
                <msink:context xmlns:msink="http://schemas.microsoft.com/ink/2010/main" type="inkWord" rotatedBoundingBox="16238,7907 16843,7901 16844,7910 16239,7917"/>
              </emma:interpretation>
            </emma:emma>
          </inkml:annotationXML>
          <inkml:trace contextRef="#ctx0" brushRef="#br0">5010-6074 11 0,'4'0'5'0,"22"8"-5"0,-14-12 7 16,9 4-7-16,4 0 0 15,5 0 1-15,3 0 0 32,1 0-1-32,0-4 1 15,4 0 0-15,4 4 1 0,4 0-2 16,-4 0 0-16,0 0 0 0,-4 0 0 16,-1 0-3-16,-3 4 0 15,0-4-1-15,-1 0 0 0</inkml:trace>
        </inkml:traceGroup>
        <inkml:traceGroup>
          <inkml:annotationXML>
            <emma:emma xmlns:emma="http://www.w3.org/2003/04/emma" version="1.0">
              <emma:interpretation id="{763CD758-29C3-40D3-A782-5FC9A9C2C724}" emma:medium="tactile" emma:mode="ink">
                <msink:context xmlns:msink="http://schemas.microsoft.com/ink/2010/main" type="inkWord" rotatedBoundingBox="17718,7533 18923,7426 18977,8031 17772,8138">
                  <msink:destinationLink direction="with" ref="{831070C9-D055-4C10-8F8E-545FF653E310}"/>
                </msink:context>
              </emma:interpretation>
            </emma:emma>
          </inkml:annotationXML>
          <inkml:trace contextRef="#ctx0" brushRef="#br0" timeOffset="719.32">6519-6119 16 0,'21'0'8'0,"12"4"-10"0,-20-8 16 0,8 1-14 15,4-1 0-15,13 0 0 16,12 4 1-16,9 0-2 15,13 0 1-15,12 4 0 16,0 0 1-16,8-1-2 16,9-3 0-16,-4 0-1 15,-5-3 1-15,-4 3-3 16,1 0 1-16,-9-4-2 16,-5 0 1-16</inkml:trace>
          <inkml:trace contextRef="#ctx0" brushRef="#br0" timeOffset="17043.2">6641-6068 23 0,'-5'4'11'0,"1"-4"-12"0,4 0 17 15,0 0-17-15,0 3 1 0,4 1-3 16,1 0 1-16,-1 0-3 16,4 3 1-16</inkml:trace>
          <inkml:trace contextRef="#ctx0" brushRef="#br0" timeOffset="17209.01">6649-5934 25 0,'0'8'12'0,"4"-8"-11"0,-4 0 20 16,4 0-21-16,1 0 0 15,3 4-1-15,0-1 1 0,1 1-4 16,-1-4 1-16,1 0-4 16,3 4 0-16</inkml:trace>
          <inkml:trace contextRef="#ctx0" brushRef="#br0" timeOffset="16879.4">6674-6184 23 0,'-4'8'11'0,"4"-5"-12"16,0-3 21-16,0 0-21 15,0 0 1-15,0 0-2 16,0 8 0-16,0-1-4 15,8-3 1-15</inkml:trace>
          <inkml:trace contextRef="#ctx0" brushRef="#br0" timeOffset="16738.77">6716-6330 26 0,'-8'0'13'0,"4"4"-15"0,4-4 21 15,0 4-20-15,0-4 1 16,0 0-1-16,0 4 0 16,0 7-3-16,0-4 0 15,4 1-3-15,0-5 0 16</inkml:trace>
          <inkml:trace contextRef="#ctx0" brushRef="#br0" timeOffset="17352.79">6779-5881 19 0,'0'7'9'0,"9"-3"-3"16,-9-4 12-16,0 0-17 15,8 0 0-15,-4 0 0 0,5 0 1 16,-1 0-5-16,5 0 1 16,4-4-4-16,-1 0 0 15</inkml:trace>
          <inkml:trace contextRef="#ctx0" brushRef="#br0" timeOffset="16538.6">6830-6419 22 0,'-17'-8'11'15,"17"8"-6"-15,0 0 11 0,-4 0-16 16,4 0 0-16,-4 0 0 15,4 0 0-15,0 0-2 16,0 0 1-16,0 4-6 0,4 0 1 16</inkml:trace>
          <inkml:trace contextRef="#ctx0" brushRef="#br0" timeOffset="17493.55">7006-5893 27 0,'0'-3'13'0,"9"-5"-15"16,-5 5 21-16,4-5-20 16,5 1 0-16,-5 3-10 15,5 0 1-15,4 0 8 16,-1 1 1-16</inkml:trace>
          <inkml:trace contextRef="#ctx0" brushRef="#br0" timeOffset="16274.96">7086-6460 19 0,'-4'3'9'0,"0"1"-3"0,4-8 10 0,0 4-14 15,-5-3 0-15,5 3 2 32,-4-8 0-32,0 8-5 0,0-4 1 15,0 1 3-15,-1-5 0 16,1 1-2-16,0 3 1 15,0 0-2-15,0 4 0 16,-1 4-9-16,1 0 1 0</inkml:trace>
          <inkml:trace contextRef="#ctx0" brushRef="#br0" timeOffset="17624.8">7174-5960 25 0,'-8'-4'12'0,"21"-7"-14"0,-5 8 22 16,-4-1-22-16,5-4 0 15,-1 1-12-15,9 3 1 16</inkml:trace>
          <inkml:trace contextRef="#ctx0" brushRef="#br0" timeOffset="18127.47">7254-6453 22 0,'-25'-4'11'0,"8"1"-11"0,13-1 22 16,-4 0-22-16,-1-3 0 15,1-1-1 1,-1 1 0-16,-3-1-5 15,-1 1 0-15</inkml:trace>
          <inkml:trace contextRef="#ctx0" brushRef="#br0" timeOffset="17760.21">7296-6060 25 0,'-8'0'12'0,"8"-7"-11"31,0 7 19-31,4-8-21 0,0 1 0 16,5-8-13-16,-1 4 0 0</inkml:trace>
          <inkml:trace contextRef="#ctx0" brushRef="#br0" timeOffset="18010.63">7326-6381 24 0,'-9'-11'12'0,"5"7"-17"0,4 4 19 0,0-7-25 16,0 7 0-1</inkml:trace>
          <inkml:trace contextRef="#ctx0" brushRef="#br0" timeOffset="17891.81">7384-6246 25 0,'-16'-4'12'0,"7"0"-10"16,9 4 18-16,0-7-21 15,0-1 1-15,4 1-7 16,1-1 1-16,-1-3 2 15,4 4 0 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12:18.0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3EAB6E8-DFA4-468B-9990-B5D7822AB433}" emma:medium="tactile" emma:mode="ink">
          <msink:context xmlns:msink="http://schemas.microsoft.com/ink/2010/main" type="writingRegion" rotatedBoundingBox="16542,10761 17117,10761 17117,12573 16542,12573"/>
        </emma:interpretation>
      </emma:emma>
    </inkml:annotationXML>
    <inkml:traceGroup>
      <inkml:annotationXML>
        <emma:emma xmlns:emma="http://www.w3.org/2003/04/emma" version="1.0">
          <emma:interpretation id="{28CA3A7D-FC1F-4B93-AFA2-64A87710FA42}" emma:medium="tactile" emma:mode="ink">
            <msink:context xmlns:msink="http://schemas.microsoft.com/ink/2010/main" type="paragraph" rotatedBoundingBox="16542,10761 17117,10761 17117,12573 16542,125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2A2AE2-3D0E-4C30-920A-56CA66052FC4}" emma:medium="tactile" emma:mode="ink">
              <msink:context xmlns:msink="http://schemas.microsoft.com/ink/2010/main" type="line" rotatedBoundingBox="16542,10761 17117,10761 17117,12573 16542,12573"/>
            </emma:interpretation>
          </emma:emma>
        </inkml:annotationXML>
        <inkml:traceGroup>
          <inkml:annotationXML>
            <emma:emma xmlns:emma="http://www.w3.org/2003/04/emma" version="1.0">
              <emma:interpretation id="{6C557B64-E0AD-4026-B05A-32BAA4B054F6}" emma:medium="tactile" emma:mode="ink">
                <msink:context xmlns:msink="http://schemas.microsoft.com/ink/2010/main" type="inkWord" rotatedBoundingBox="16542,10761 17117,10761 17117,12573 16542,12573"/>
              </emma:interpretation>
            </emma:emma>
          </inkml:annotationXML>
          <inkml:trace contextRef="#ctx0" brushRef="#br0">3 67 3 0,'-4'3'1'0,"4"-3"10"16,0 0-5-16,4-11-3 16,-4 15 0-16,0 0 1 15,0-1 1-15,0 1-6 0,0 4 0 16,4-5 4-16,-4 5 0 16,4 3-2-16,5 0 1 15,-5 4-2-15,4 4 1 16,1-4-1-16,-1 0 0 15,5 3 0-15,-1-3 1 16,1 0-1-16,0-7 0 0,-5-1 0 16,5 1 1-16,-5 3-1 15,5-4 1-15,-5 1-1 32,0-1 1-32,1 1-1 15,-1-4 0-15,1-1 0 0,-1 1 0 16,-4 0 0-16,-4-4 0 15,9 0 0-15,-5 0 1 16,0-4-1-16,4-3 1 0,1-1-1 16,3 4 0-16,5-3 0 15,4-1 1-15,0-10-2 16,0-5 1-16,5 1 0 16,7-4 0-16,1 0 0 15,-5 3 0-15,1-3 0 16,-5 0 0-16,-4 4-1 15,0 3 0-15,-4 0-6 16,-1 1 1-16</inkml:trace>
          <inkml:trace contextRef="#ctx0" brushRef="#br0" timeOffset="-645.68">171-1506 17 0,'-4'8'8'0,"4"3"-5"0,0-11 9 15,0 4-12-15,0 7 0 0,0 7 1 16,0 12 0-16,0 8-1 16,0-1 0-16,0 8 0 15,0 7 1-15,0 8 0 16,0 11 0-16,0 7-1 16,4 5 1-16,0 6 0 15,0-3 0-15,-4 0-1 16,5-4 0-16,-1 0 0 0,4-3 1 15,-4 3-1-15,5 4 0 16,-1-4 0-16,1-3 1 16,-1-5-1-16,-4-7 0 15,0-11 0-15,1-11 1 16,-1-7-1-16,-4-8 1 0,0-8-1 31,0-7 0-31,0-4-4 16,-4-3 1-16,-1-1-4 15,1-3 1-15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8-10T18:08:11.55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E3949A-097F-4641-BBD3-08F1B20B2E37}" emma:medium="tactile" emma:mode="ink">
          <msink:context xmlns:msink="http://schemas.microsoft.com/ink/2010/main" type="writingRegion" rotatedBoundingBox="14367,13348 23246,12512 23512,15331 14632,16167"/>
        </emma:interpretation>
      </emma:emma>
    </inkml:annotationXML>
    <inkml:traceGroup>
      <inkml:annotationXML>
        <emma:emma xmlns:emma="http://www.w3.org/2003/04/emma" version="1.0">
          <emma:interpretation id="{FCC432F1-A184-4E33-B46F-D265822C617D}" emma:medium="tactile" emma:mode="ink">
            <msink:context xmlns:msink="http://schemas.microsoft.com/ink/2010/main" type="paragraph" rotatedBoundingBox="15393,13016 19213,12997 19219,14149 15399,14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65E96FF-5AFD-4D23-98EE-168D154EB01E}" emma:medium="tactile" emma:mode="ink">
              <msink:context xmlns:msink="http://schemas.microsoft.com/ink/2010/main" type="line" rotatedBoundingBox="15393,13016 19213,12997 19219,14149 15399,14168"/>
            </emma:interpretation>
          </emma:emma>
        </inkml:annotationXML>
        <inkml:traceGroup>
          <inkml:annotationXML>
            <emma:emma xmlns:emma="http://www.w3.org/2003/04/emma" version="1.0">
              <emma:interpretation id="{D8BAD81A-E40C-43E3-B6CF-5E12E472A1DC}" emma:medium="tactile" emma:mode="ink">
                <msink:context xmlns:msink="http://schemas.microsoft.com/ink/2010/main" type="inkWord" rotatedBoundingBox="15152,13829 15617,12910 16624,13420 16159,14339"/>
              </emma:interpretation>
            </emma:emma>
          </inkml:annotationXML>
          <inkml:trace contextRef="#ctx0" brushRef="#br0">5519 7318 17 0,'5'-11'8'0,"3"-16"0"0,-8 20 8 16,4 0-15-16,-4-1 0 15,0-3 1-15,0 3 1 16,0-7-3-16,0 4 1 0,-4 0 2 16,0-4 0-16,-5 0-1 15,-3 0 0-15,-1-3-1 16,-4 6 1-16,1 5-2 16,-5-1 0-16,0 5 0 15,-5 3 0-15,5 0 0 0,-4 7 0 16,0 4-1-16,0 4 1 15,-1 0 0-15,5 0 0 16,0 4 0-16,0-4 0 16,0 3 0-16,5 9 0 31,-1 2 0-31,0 1 0 16,4-11 0-16,1 3 1 15,3 1 0-15,1-1 0 0,4 1-1 16,4-1 1-16,4 1 0 15,4-1 0-15,5-3-1 16,0-1 1-16,3-3-1 16,5-4 1-16,0-3-1 15,0-4 1-15,0-1-1 16,0-3 1-16,0-3-1 16,0-5 1-16,5 1-1 15,-1-5 0-15,0 1 0 16,-4 0 0-16,0-4 0 15,0 0 0-15,0 0 0 16,0 4 0-16,-4-4 0 16,0-4 0-16,-5 4 0 0,-3-3 0 15,3-1 0-15,-3 0 0 16,-1 8 0-16,-4-4 0 16,1 4 0-16,-1 0 0 15,-4 11-1-15,4-11 1 0,0 7-1 16,-4 4 1-16,4-4 0 15,-4 4 0-15,0 0-1 16,0 0 1-16,0 0-1 16,0 0 1-16,0 8 0 0,0-1 0 15,0 4 0-15,-4 4 0 16,0 0 0-16,0 0 0 16,4-4-1-16,-4 1 1 15,4 3 0-15,0-1 0 16,0 1 0-1,0 0 1-15,0 0-1 16,0 0 1-16,4-4-1 16,0 1 1-16,0-5 0 15,5-3 0-15,-1-4-1 16,5 0 0-16,-1-8-10 16,9 5 0-16</inkml:trace>
          <inkml:trace contextRef="#ctx0" brushRef="#br0" timeOffset="507.7">5070 6903 20 0,'-4'-7'10'0,"8"7"0"0,-4 0 6 0,8 0-15 16,5 0 0-16,4 0 0 16,8-4 1-16,4 0-2 15,9 1 0-15,8-1 1 16,5 0 1-16,3 0-1 31,-7 1 0-31,-1 3-1 16,0-4 1-16,-4 4-1 0,0-4 0 15,-4 0 0-15,0 1 1 16,-9-1-5-16,-4 0 1 16,-4 4-5-16,-8 0 0 15</inkml:trace>
          <inkml:trace contextRef="#ctx0" brushRef="#br0" timeOffset="923.73">5616 6758 21 0,'-4'0'10'0,"8"-12"-3"16,-4 12 12-1,0 0-18-15,0 0 0 0,8 0 1 16,5 0 1-16,-5 0-4 16,5 4 1-16,0-4 2 15,3-4 0-15,5 1-1 16,0 3 1-16,5 0-2 0,-1 0 1 16,0 3-1-16,0 1 0 15,1 0 0-15,-1 3 0 16,-4 1 0-16,-4-1 0 0,-5 1 0 15,-3-1 0-15,-5 1 1 16,-4-1 0-16,-4 4 0 16,-5-3 0-16,-3 3-1 15,-1-4 1-15,-4 5-1 16,0-5 1-16,1 1-1 16,-1-1 0-16,4 1-6 15,5 3 1-15,-1 4-5 0,5-4 1 31</inkml:trace>
          <inkml:trace contextRef="#ctx0" brushRef="#br0" timeOffset="1353.55">5982 7437 23 0,'4'4'11'0,"-13"11"-8"0,9-11 15 16,-4 3-18-16,0 8 1 15,0 4 0-15,0 3 1 0,-1 1-2 16,1-5 0-16,0 1 1 15,-4 3 1-15,3 5-1 16,-3-5 0-16,4-3-6 16,0-4 1-16,-1 0-4 15,10-8 0-15</inkml:trace>
        </inkml:traceGroup>
        <inkml:traceGroup>
          <inkml:annotationXML>
            <emma:emma xmlns:emma="http://www.w3.org/2003/04/emma" version="1.0">
              <emma:interpretation id="{280579C1-B9B9-4340-8C2A-FF154D44E1D8}" emma:medium="tactile" emma:mode="ink">
                <msink:context xmlns:msink="http://schemas.microsoft.com/ink/2010/main" type="inkWord" rotatedBoundingBox="16752,13678 17126,13619 17164,13864 16790,13923"/>
              </emma:interpretation>
            </emma:emma>
          </inkml:annotationXML>
          <inkml:trace contextRef="#ctx0" brushRef="#br0" timeOffset="1855.97">6423 7224 26 0,'8'8'13'0,"13"-19"-12"0,-12 11 21 16,7-4-22-16,6 4 0 15,-1-4 1-15,8 1 1 16,5 3-2-16,3 0 0 15,1 0 1-15,-4-4 1 0,-1 4-2 16,-3 0 1-16,-9 0-8 16,-4 0 0-16,-5 7-2 15,-12-7 1-15</inkml:trace>
          <inkml:trace contextRef="#ctx0" brushRef="#br0" timeOffset="2168.45">6456 7385 19 0,'-4'8'9'0,"13"-20"-6"0,-9 12 15 15,4 4-16-15,4 0 0 32,13 3 3-32,0-3 1 15,0 0-7-15,9-4 0 16,3 3 4-16,5-3 0 16,4 0-4-16,0 0 0 15,0 4-8-15,4 0 1 16</inkml:trace>
        </inkml:traceGroup>
        <inkml:traceGroup>
          <inkml:annotationXML>
            <emma:emma xmlns:emma="http://www.w3.org/2003/04/emma" version="1.0">
              <emma:interpretation id="{A9BFB12D-28BE-4BB4-9E0B-6ECB5B3024D6}" emma:medium="tactile" emma:mode="ink">
                <msink:context xmlns:msink="http://schemas.microsoft.com/ink/2010/main" type="inkWord" rotatedBoundingBox="17696,13005 19213,12997 19219,14047 17701,14054"/>
              </emma:interpretation>
            </emma:emma>
          </inkml:annotationXML>
          <inkml:trace contextRef="#ctx0" brushRef="#br0" timeOffset="3423.54">7368 6743 18 0,'9'-12'9'0,"16"12"-5"0,-12 0 13 15,8 4-16-15,0-4 0 16,4 4 1-16,8 0 0 31,5-8-3-31,8 4 1 0,9-4 1 16,0 4 1-16,4 0-1 16,-1-4 0-16,-3 4-1 15,-5-3 1-15,-3 6-3 16,-10-3 1-16,-3 0-6 15,-9 0 0-15</inkml:trace>
          <inkml:trace contextRef="#ctx0" brushRef="#br0" timeOffset="3021.5">7759 7232 9 0,'4'-11'4'0,"13"-15"9"0,-13 18-3 0,1-3-9 16,-1-4 1-16,0 0 1 15,-4-4 0-15,0 1-3 16,-4-5 0-16,-5 1 2 16,-3 3 0-16,-5 4-1 15,-4 4 1-15,-4 4-1 16,0-1 0-16,-1 12-1 0,1 3 0 15,4 1 0-15,4 3 0 16,0 0 0-16,1 12 0 16,-1-5 0-16,0 5 1 15,0 3-1-15,5 0 1 16,-1 4-1-16,5-4 1 0,3 8 0 16,1-1 0-16,4-7-1 15,4-3 1-15,5-5 0 31,-1 1 0-31,1-4 1 16,-1-4 0-16,5-3-1 0,3-5 0 16,5-3 0-16,0-3 1 15,5 3-2-15,3-4 1 16,1-3-1-16,-1-8 0 0,0-4 0 16,1 0 0-16,-5-3 0 15,-4 3 0-15,0-3 0 16,-4 3 0-16,0 0 0 15,-5 4 0-15,-3 4-1 16,-5 0 1-16,-4 11 0 16,0-7 0-16,0 7-1 15,0 0 1-15,0 3-1 16,0 1 1-16,-4 4-1 16,4-1 1-1,-5 8-1-15,5 0 1 0,0 4 0 16,0-5 0-16,5 5 0 15,-1 0 1-15,4 0-1 16,1-8 1-16,-1 0-1 16,0 0 1-16,9-3 0 15,4-5 1-15,4 5-2 16,9-4 0-16,8-4-8 16,-8-8 1-16,4-3-2 0,-5-4 0 15</inkml:trace>
          <inkml:trace contextRef="#ctx0" brushRef="#br0" timeOffset="3740.94">8007 6563 22 0,'-4'-15'11'0,"12"30"-9"16,5-18 14-16,-5 3-15 16,5 3 0-16,4 5 1 15,8-4 0-15,-4-1-3 16,0 5 1-16,0-1 1 16,0 1 0-16,0-1-1 15,0 8 0-15,-4 0 0 16,-5 0 1-16,-7 7-1 15,-5-7 1-15,-5 0 0 16,-3-4 1-16,-5 1-1 16,5 3 1-16,0 0-3 0,-1-1 1 15,1-2-8-15,4 3 1 16</inkml:trace>
          <inkml:trace contextRef="#ctx0" brushRef="#br0" timeOffset="4319.05">8406 7381 18 0,'-4'-7'9'0,"17"-16"-2"15,-5 20 7-15,1-1-14 16,3-3 0-16,5-1 0 16,4 4 1-16,0-3-1 15,4 7 0-15,0 7 0 16,-4-3 0-16,-4 7 0 15,-4 0 1-15,-13 1 0 16,-4 3 0-16,-5 3 0 16,-3 5 0-16,-5 3 0 15,0-4 1-15,0-3-1 0,-4 0 0 16,4-8 0-16,5 0 0 16,3-4-1-16,1-3 0 15,4-4 0-15,4 0 1 16,0 0-2-16,4-4 1 15,4 1 0-15,1-1 0 16,-1 0 0-16,1 4 0 16,3 0 0-16,1 4 1 15,-1 0 0-15,1 3 0 16,8 1 0-16,0 3 1 0,13 0-1 16,-5-3 1-16,0-1-1 15,1 1 1-15,-5-5-1 16,-4-3 1-16,4-3-8 15,9-1 0-15,4-4-3 16,0 1 0-16</inkml:trace>
        </inkml:traceGroup>
      </inkml:traceGroup>
    </inkml:traceGroup>
    <inkml:traceGroup>
      <inkml:annotationXML>
        <emma:emma xmlns:emma="http://www.w3.org/2003/04/emma" version="1.0">
          <emma:interpretation id="{FFC32FB9-76FD-4051-98BA-E18A9B308569}" emma:medium="tactile" emma:mode="ink">
            <msink:context xmlns:msink="http://schemas.microsoft.com/ink/2010/main" type="paragraph" rotatedBoundingBox="14514,14907 23393,14071 23512,15331 14632,16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70069C-E288-4BA5-A963-5C4543D0D2AB}" emma:medium="tactile" emma:mode="ink">
              <msink:context xmlns:msink="http://schemas.microsoft.com/ink/2010/main" type="line" rotatedBoundingBox="14514,14907 23393,14071 23512,15331 14632,16167"/>
            </emma:interpretation>
          </emma:emma>
        </inkml:annotationXML>
        <inkml:traceGroup>
          <inkml:annotationXML>
            <emma:emma xmlns:emma="http://www.w3.org/2003/04/emma" version="1.0">
              <emma:interpretation id="{AFBB264A-AC3D-4885-BE8A-790E0186A218}" emma:medium="tactile" emma:mode="ink">
                <msink:context xmlns:msink="http://schemas.microsoft.com/ink/2010/main" type="inkWord" rotatedBoundingBox="14514,14907 17316,14643 17420,15748 14618,16012"/>
              </emma:interpretation>
            </emma:emma>
          </inkml:annotationXML>
          <inkml:trace contextRef="#ctx0" brushRef="#br0" timeOffset="16923.21">4318 8726 22 0,'0'-4'11'0,"0"4"-8"0,0 0 11 15,0 0-13-15,0 0 1 16,4-3 1-16,-4 3 0 16,0 3-3-16,0 1 0 15,-4 4 2-15,-1 6 0 16,1 9-1-16,0 7 1 16,-4 3-1-16,-1 8 0 0,1 8-1 15,4-4 0-15,-1 3 0 16,1-3 1-16,0-7-1 15,0-9 1-15,4-6-1 16,0-4 1-16,-4-8 0 16,4 0 1-16,0-7-1 15,0-4 1-15,0-12-1 16,0-2 0-16,0-9-1 16,4-10 1-16,4-1-1 15,1 0 0-15,3-7 0 16,5 0 0-16,4 4-1 15,4-1 1-15,0 5 0 16,1 3 0-16,-1 11-1 16,4 1 1-16,-8 3-1 15,0 0 1-15,-4 3-1 16,-4 9 1-16,-1 3-1 0,1 3 1 16,-5 5-1-16,1 7 1 15,-5 4-1-15,-4 3 1 16,0 4 0-16,-4 0 0 15,-1 4 0-15,1 4 0 16,0 3 0-16,-4 0 0 16,-1 5 0-16,5-13 0 15,0 1 0-15,0-7 1 16,-1-1-1-16,1-7 1 16,4-7-1-16,0-5 1 15,0-3 0-15,0-11 0 0,0 0 0 16,4-4 0-16,1-7-1 15,3-8 1-15,5 7-1 16,3-3 1-16,1-8-1 16,4 1 0-16,9-1 0 15,-1 1 0-15,5-1-1 16,4 4 1-16,-5 8 0 16,-8 3 0-16,-4 0-1 15,-4 8 1-15,0 4-1 16,-4-5 0-16,-5 9 0 15,0 6 1-15,-3 9-1 16,-5 3 1-16,0 7-1 16,0 4 1-16,4 4-1 15,0-4 1-15,0 8 0 16,0-4 0-16,-4 7 0 16,0-3 0-16,0-8 1 0,5-8 0 15,3-6-4-15,5-1 1 16,8-7-8-16,0-4 1 15</inkml:trace>
          <inkml:trace contextRef="#ctx0" brushRef="#br0" timeOffset="18760.33">5334 8438 22 0,'9'-7'11'0,"16"3"-8"0,-12-3 11 0,8-1-14 16,4 5 1-16,0 3 0 15,5-8 1-15,3 4-3 16,9 1 1-16,4-1 1 16,9 4 0-16,-5 0 0 0,5 0 0 15,4 4 0-15,0-4 1 16,0 3-4-16,-5-6 1 16,-8-5-6-16,1 1 1 15</inkml:trace>
          <inkml:trace contextRef="#ctx0" brushRef="#br0" timeOffset="17876.7">5902 8935 19 0,'-4'-4'9'0,"4"-14"-2"0,0 10 8 0,0-3-15 32,0-4 1-32,0-3 0 15,0-1 1-15,-5-4-2 16,1 1 0-16,-4 7 1 16,-5 4 1-16,-8 0 0 0,-4-4 0 15,-4 4-1-15,-5 3 1 16,0 4-1-16,1 4 1 15,7 0-2-15,-3 0 1 0,-5 4-1 16,5 4 1-16,0 3-1 16,-1 7 0-16,5 5-1 15,0 3 1-15,4 4-1 16,4 0 1-16,9 3 0 16,3 8 0-16,5 4-1 15,9-4 1-15,3-7-1 0,5-4 1 16,0-8 0-16,4-3 1 15,-4-4 0-15,0-8 0 32,12-18 0-17,0-8 1-15,1-3 0 16,3-8 0-16,-3 8-1 16,-5-8 0-16,0 4 0 15,-4-4 0-15,5 0-1 16,-5 4 1-16,0 0-1 0,-5 3 0 15,-3 5 0-15,0-1 0 16,-5 4 0-16,0 4 0 16,-3 3-1-16,-1 5 1 15,-4 3 0-15,0 3 0 16,-4 5-1-16,-1 7 1 16,-3 3-1-16,0 5 1 0,-1-1-1 15,1 8 1-15,-1 4-1 16,5 3 0-16,0 0 0 15,4 4 1-15,4-11-1 16,5 0 1 0,-1-4 0-16,5-3 0 15,3-8 0-15,5-8 1 16,9-3-2-16,-1-4 1 16,5-4-9-16,-1 0 1 0</inkml:trace>
          <inkml:trace contextRef="#ctx0" brushRef="#br0" timeOffset="19075.33">6141 8270 21 0,'-4'0'10'0,"4"0"-6"15,0 0 12-15,9 0-15 16,-1 0 0-1,0 4-1-15,5 0 1 0,-5-4-2 16,1 4 1-16,-1-1 1 16,5 1 0-16,-1 3-1 15,1 5 1-15,-5 10-1 16,1 1 1-16,-5-1 0 16,-4 0 1-16,0 1-1 0,-4-5 0 15,0 1 0-15,-5 0 1 16,5-1-1-16,0-3 1 15,-5-3-5-15,5-1 0 32,4 4-6-32,4-8 1 0</inkml:trace>
          <inkml:trace contextRef="#ctx0" brushRef="#br0" timeOffset="18236.09">6339 9148 22 0,'4'4'11'0,"-8"3"-6"0,4-3 10 16,0 4-14-16,0-1 1 15,0 4 0-15,-4 4 0 0,-1 4-3 16,1 3 1-16,-4 4 1 16,-1 1 1-16,1-9-1 15,4 1 1-15,4-4-9 16,4 4 0-16</inkml:trace>
          <inkml:trace contextRef="#ctx0" brushRef="#br0" timeOffset="19691.42">6797 8868 24 0,'-4'0'12'0,"20"0"-11"16,-7 0 17-16,3 0-18 31,-3 0 0-31,-1 0 1 16,5 0 0-16,4-4-1 0,8 1 1 0,4-5-2 15,9 4 1-15,4 1-7 16,-4-1 1-16</inkml:trace>
          <inkml:trace contextRef="#ctx0" brushRef="#br0" timeOffset="19462.24">6797 8767 24 0,'-4'0'12'0,"16"-4"-13"16,-3 4 16-16,7 0-15 15,-7-3 0-15,-1-5 0 16,5 4 1-1,4-3-1-15,4 3 0 16,4 4 1-16,4 0 0 0,1-3-7 16,-5-1 0-16</inkml:trace>
        </inkml:traceGroup>
        <inkml:traceGroup>
          <inkml:annotationXML>
            <emma:emma xmlns:emma="http://www.w3.org/2003/04/emma" version="1.0">
              <emma:interpretation id="{6048EA38-C748-48E4-957C-BA4AA05937F0}" emma:medium="tactile" emma:mode="ink">
                <msink:context xmlns:msink="http://schemas.microsoft.com/ink/2010/main" type="inkWord" rotatedBoundingBox="17988,14737 20765,14475 20869,15580 18092,15842"/>
              </emma:interpretation>
            </emma:emma>
          </inkml:annotationXML>
          <inkml:trace contextRef="#ctx0" brushRef="#br0" timeOffset="20662.11">7818 8640 20 0,'-8'8'10'0,"3"7"-7"0,5-1 12 15,-4-6-14-15,-4-1 0 16,-1 8 1-16,1 8 0 0,-5 7-3 15,5 3 1-15,0 1 1 16,-1-4 1-16,1-4-1 16,4-7 0-16,-1-1 0 15,5-7 0-15,0-3 0 16,5-4 0-16,3-12 0 16,0-7 1-16,5-7-1 15,0-4 0-15,3-4 0 16,5 7 0-16,0-3-1 15,5 0 0-15,11-4 0 16,1 0 0-16,0 4 0 16,-4 4 0-16,4 3-1 15,-9 4 1-15,-4 0-1 16,-4 8 1-16,-4 3-1 16,-4 8 1-16,-1 0-1 15,-3 7 0-15,-5 4 1 0,0 7 0 16,0-7 0-16,-4 7 0 15,0 1 0-15,0 3 0 16,0 0 0-16,0 0 1 16,0-3-1-16,0-1 1 15,-4 1-1-15,4-5 0 16,0-7 1-16,0 1 0 16,0-5-1-16,0-3 1 15,0-4 0-15,0-11 0 16,4-4 0-16,0-8 0 0,5-3-1 15,3 4 1-15,9-1-1 16,5-7 0-16,3 1-1 16,5-1 1-16,3 3-1 15,-3-2 1-15,0 10-1 16,-5 0 1-16,-4 4-1 16,-4 8 1-16,0 3-1 15,-4 8 1-15,-4 7 0 16,-5 0 0-16,-4 8 0 15,1 0 0-15,-5-4 0 16,0 11 0-16,-5-4 0 16,1 8 1-16,0 0-1 15,0 0 0-15,0-4 0 16,-1-4 1 0,5 1-4-1,0-8 0-15,0-4-6 16,0-7 1-16</inkml:trace>
          <inkml:trace contextRef="#ctx0" brushRef="#br0" timeOffset="22240.89">8852 8274 18 0,'-4'4'9'0,"4"0"0"0,0-4 5 16,8-4-14-16,0 4 1 15,9 0 0-15,8 0 1 16,5-4-3-16,8 0 1 15,8 1 1-15,4-1 0 16,5-4 0-16,0 5 1 16,8-1-1-16,-13 0 1 15,-8-3-3-15,-4 3 0 16,0-3-6-16,-1 3 0 16</inkml:trace>
          <inkml:trace contextRef="#ctx0" brushRef="#br0" timeOffset="21396.92">9272 8700 19 0,'17'-11'9'0,"-5"-1"-5"0,-7-2 9 15,-5 2-12-15,0-3 1 16,-5 0 0-16,-3-3 1 0,-5-1-4 16,-3 0 1-16,-5 8 2 0,-5 0 0 15,-7 4-1-15,3 7 0 16,-3 3-1-16,3 1 0 16,1 7 0-16,-1 4 1 15,5 8-1-15,0 3 0 0,0-4 0 31,4 4 0-31,4 8 0 16,4 0 1-16,5 3-2 16,0 0 1-16,8 1 0 15,4-9 0-15,8 1 0 16,5-7 1-16,4-12 0 16,0-4 0-16,4-3 0 0,5-4 1 15,-1-7 0-15,5-5 0 16,-5-6-1-16,1-8 1 15,-5-4-2-15,4 4 0 16,1 3 0-16,-5 1 0 0,-4 3 0 16,-4 0 0-16,-5 1 0 15,1-1 0-15,-5 4 0 16,-3 4 1-16,-1-4-1 16,-4 15 0-16,0 0-1 15,0 0 1-15,-4 11-1 16,-1 0 1-1,-3-7-1-15,0 7 1 16,-1 4-1-16,1 8 1 0,-1 3 0 16,1 4 0-16,4 0 0 15,0 0 0-15,-1-8 1 16,5 0 0-16,5 1-3 16,-1-8 1-16,8 0-8 15,5-4 1-15</inkml:trace>
          <inkml:trace contextRef="#ctx0" brushRef="#br0" timeOffset="21850.24">9490 8898 21 0,'-4'-8'10'0,"13"-3"-5"16,-1 7 10-16,0 1-15 15,5-1 1-15,4 0 0 16,0 4 1-16,0 4-3 16,-1 3 1-16,1 1 1 31,-4 3 0-31,-5 8 0 0,-8-1 1 16,-4 12-1-16,-9 0 1 15,1 4 0-15,-5 3 0 16,0-7-1-16,5 0 1 0,-5-4-2 15,-4-7 1-15,0-4 0 16,8-4 0-16,0-4-1 16,5-3 0-16,4-4 0 15,0 0 0-15,4 0-1 16,4-4 1-16,4 1-2 0,1 3 1 16,-5 0 0-16,4 0 0 15,1 0 0-15,-1 3 1 16,5 1-1-16,3 0 0 15,6 0 2-15,3-1 0 16,0-6 0-16,4 3 0 16,5-8-9-16,-5 1 0 15</inkml:trace>
          <inkml:trace contextRef="#ctx0" brushRef="#br0" timeOffset="22506.52">9486 8121 18 0,'-4'-4'9'0,"12"0"-6"15,1 1 9-15,3 3-12 16,1 0 1-16,4 3 0 15,0 1 1-15,0 4-2 16,-1 3 0-16,-3 0 2 16,-9 4 0-16,-4 4 0 15,-4 3 0-15,-4-3 0 16,-1-1 0-16,1 5-9 16,4-4 1-16</inkml:trace>
          <inkml:trace contextRef="#ctx0" brushRef="#br0" timeOffset="23249.62">10133 8741 20 0,'-4'4'10'0,"8"-8"-7"0,-4 4 12 15,9-4-14-15,-1 4 0 16,5 0 1-16,-1 0 0 15,5 0-2-15,8-3 0 16,5-1 1-16,3 0 0 16,1 0 0-16,0 1 1 15,-1-1-4-15,1 4 0 0,-5-4-6 16,1 0 1-16</inkml:trace>
          <inkml:trace contextRef="#ctx0" brushRef="#br0" timeOffset="22898.1">10201 8550 25 0,'-5'12'12'0,"14"-20"-12"15,-1 4 16-15,1 1-15 16,3-1 0-16,5 4-1 16,4-4 1-16,4-3-1 15,5 3 0-15,-1 0 1 16,1 1 0-16,-1-1-2 16,-4 0 1-16,-4 0-7 0,0 1 0 15</inkml:trace>
        </inkml:traceGroup>
        <inkml:traceGroup>
          <inkml:annotationXML>
            <emma:emma xmlns:emma="http://www.w3.org/2003/04/emma" version="1.0">
              <emma:interpretation id="{648FB05B-1F1A-4B62-B4EC-C6CD88FF7AB7}" emma:medium="tactile" emma:mode="ink">
                <msink:context xmlns:msink="http://schemas.microsoft.com/ink/2010/main" type="inkWord" rotatedBoundingBox="21295,14298 23396,14100 23495,15151 21394,15349"/>
              </emma:interpretation>
            </emma:emma>
          </inkml:annotationXML>
          <inkml:trace contextRef="#ctx0" brushRef="#br0" timeOffset="24351.32">11877 7998 12 0,'9'3'6'0,"-22"-3"8"16,13 0 2-1,-4 0-14 1,-9 0 1-16,1-3 0 16,-9 3 0-16,-9 3-4 15,-3 1 1-15,-9 0 2 0,0-4 1 0,0 0-2 16,0 0 1-16,0 0-1 31,-5-4 0-31,1 0-1 16,-4 1 0-16,8-1-1 0,4 0 1 0,4 4-2 31,1 0 1-31,7 0 0 16,5 4 0-16,5-4-1 0,3 4 1 15,5-1 0-15,3 1 1 16,5 0-1-16,5 0 1 16,-1 3-1-16,4 1 1 15,13 3-1-15,0-8 1 0,9 9 0 16,-1 3 0-16,5 0 0 15,-9 3 0-15,0 5 0 16,-4-1 0-16,4 4 0 16,-4-3 1-16,0-5-1 0,-4 1 0 15,-4 3 0-15,-1 1 1 16,-3-1 0-16,-9 4 0 31,0-3 0-31,-4-1 0 16,-5 1 0-16,1-1 1 0,-1 0-1 15,-7 1 0-15,-6-1 0 16,-3 1 0-16,-4 3-1 16,-1-4 0-16,-3 1 0 15,3 7 0-15,-3-4 0 16,-1-8 0-16,5 1 0 16,-1 7 0-16,5-7-1 15,0 0 1-15,4-1-1 16,4 1 1-16,5-4-1 0,3 0 0 15,5-4 0-15,4-4 0 0,8 1 0 16,5-4 0-16,4-1 0 16,4-3 1-16,4 0 0 15,4 0 0-15,13 0-1 16,9 0 1-16,-9-3 0 16,0-5 0-16,4 1 0 15,0-1 0-15,1 1 0 16,-10 3 1-16,-3 0 0 15,-5 1 1-15,1-1-1 16,-9 4 1-16,-4 0-8 16,-5 0 0-16,1 7-2 15,-5-3 1-15</inkml:trace>
          <inkml:trace contextRef="#ctx0" brushRef="#br0" timeOffset="24882.58">12298 8099 21 0,'-9'3'10'0,"1"5"-8"16,8-5 15-16,0 9-17 16,-4 3 1-16,-1 3 0 15,1 8 1-15,0 1-2 16,0 10 0-16,-5 8 1 16,1 7 1-16,0 4-1 15,-1 0 0-15,-3 0 0 16,-5-11 1-16,4-4-1 0,5 0 0 15,-1 0 0-15,1-7 1 16,4-8-1-16,-1-4 0 16,5-7 0-16,0-3 1 15,0-9-4-15,0-3 0 16,5-7-7-16,3-1 1 16</inkml:trace>
          <inkml:trace contextRef="#ctx0" brushRef="#br0" timeOffset="25611.69">12155 8618 21 0,'4'0'10'0,"17"-11"-5"0,-13 11 10 15,9-8-14-15,0 4 0 16,4-3 0-16,8-1 1 0,5 1-3 15,4-1 1-15,-5 1 1 16,5-1 1-16,0 1 0 16,4 3 0-16,-8 1-5 15,-1 3 0-15,-3 0-4 16,-13-4 0-16</inkml:trace>
          <inkml:trace contextRef="#ctx0" brushRef="#br0" timeOffset="26117.14">12108 7871 16 0,'-4'3'8'0,"4"1"-1"0,0-4 8 16,0 0-14-16,9 0 1 15,3-4 0 1,5 1 0-16,8-1-3 16,13 0 1-16,4 0 1 15,9-3 1-15,3 3-2 16,13 4 1-16,1 0 0 15,-10-3 0-15,-3-1 0 16,-4-4 0-16,-1 5 0 16,0-5 1-16,1 1-1 0,-13 3 1 15,-5 0-7-15,-12-3 1 16,0 7-4-16,-8-8 0 16</inkml:trace>
          <inkml:trace contextRef="#ctx0" brushRef="#br0" timeOffset="25257.59">12239 8121 26 0,'0'4'13'0,"4"-4"-14"16,4-4 16-16,5 4-14 16,4-4 0-16,8 4 0 15,4-4 1-15,5 1-3 0,0-1 1 16,8 0 1-16,4 1 0 15,0 3 0-15,0-4 0 16,-8 4 0-16,-8-4 0 16,-1 0 0-16,-4 1 1 15,-4-1-3-15,-4 0 0 16,-4 4-7-16,-1 8 1 16</inkml:trace>
          <inkml:trace contextRef="#ctx0" brushRef="#br0" timeOffset="26581.9">12785 7680 19 0,'0'-7'9'0,"4"18"-7"0,-4-11 13 31,4 4-14-31,5-1 0 0,-1 5 1 16,1-4 1-16,3-1-4 16,5 1 0-16,4 4 2 15,4-5 1-15,0 1-2 16,1 3 1-16,-1 1-1 0,0-1 1 15,-4 5-1-15,-4-1 1 0,0-4 0 16,-5 4 0-16,-3 1 0 16,-1-5 1-16,-4 1-1 31,-4-1 1-31,-4 1-1 16,-4-1 1-16,-1 1-1 15,-3 3 1-15,-1-4-2 16,1 4 1-16,-1 1-1 15,0 3 1-15,1-4 0 16,-1 0 0-16,0 4-4 0,5-4 0 16,4 0-6-16,4 4 1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9-05T16:42:18.1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8EC9D95-91EB-4D02-97AA-33A89E01E340}" emma:medium="tactile" emma:mode="ink">
          <msink:context xmlns:msink="http://schemas.microsoft.com/ink/2010/main" type="writingRegion" rotatedBoundingBox="21554,5572 21959,5572 21959,5940 21554,5940"/>
        </emma:interpretation>
      </emma:emma>
    </inkml:annotationXML>
    <inkml:traceGroup>
      <inkml:annotationXML>
        <emma:emma xmlns:emma="http://www.w3.org/2003/04/emma" version="1.0">
          <emma:interpretation id="{5B59CDD5-4C95-4535-93EF-CBB0CE947DFF}" emma:medium="tactile" emma:mode="ink">
            <msink:context xmlns:msink="http://schemas.microsoft.com/ink/2010/main" type="paragraph" rotatedBoundingBox="21554,5572 21959,5572 21959,5940 21554,5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14D97-7802-483F-9709-C1C53A66BE6A}" emma:medium="tactile" emma:mode="ink">
              <msink:context xmlns:msink="http://schemas.microsoft.com/ink/2010/main" type="line" rotatedBoundingBox="21554,5572 21959,5572 21959,5940 21554,5940"/>
            </emma:interpretation>
          </emma:emma>
        </inkml:annotationXML>
        <inkml:traceGroup>
          <inkml:annotationXML>
            <emma:emma xmlns:emma="http://www.w3.org/2003/04/emma" version="1.0">
              <emma:interpretation id="{B54CC65F-7F91-4768-86CD-B1672F076739}" emma:medium="tactile" emma:mode="ink">
                <msink:context xmlns:msink="http://schemas.microsoft.com/ink/2010/main" type="inkWord" rotatedBoundingBox="21554,5572 21959,5572 21959,5940 21554,5940"/>
              </emma:interpretation>
              <emma:one-of disjunction-type="recognition" id="oneOf0">
                <emma:interpretation id="interp0" emma:lang="en-US" emma:confidence="1">
                  <emma:literal>2</emma:literal>
                </emma:interpretation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Z</emma:literal>
                </emma:interpretation>
              </emma:one-of>
            </emma:emma>
          </inkml:annotationXML>
          <inkml:trace contextRef="#ctx0" brushRef="#br0">178 66 8 0,'0'-8'4'0,"0"-7"-5"0,0 18 4 15,0-6-4-15,0 3 1 16,0 0 0-16,0 3 1 16,0-3 1-16,0 0 1 0,0 0 0 15,-4-3 0-15,4 3 1 16,0 0 1-16,0 0 0 15,0-4 0-15,4 4-2 16,5-8 0-16,0 4-1 16,-5 0 1-16,5-4-2 15,0 5 0-15,-5-5-1 0,0 4 1 16,1 4-1-16,-5 0 0 16,0 0 0-16,0 0 1 15,0 0-1 1,0 0 1-16,0 0 0 15,0 0 0-15,0 0 0 16,0 0 1-16,9 0-1 16,-9 0 0-16,4 0 0 15,-4 0 0-15,0 0 0 16,4 4 0-16,1 0-1 16,-1 0 1-16,0-1-1 0,1 1 1 15,-1-4-1-15,0 4 0 16,1 0 0-16,-5 0 1 15,0 4-1-15,0-1 1 0,4 1 0 16,-4 0 0-16,0 0-1 16,0 3 1-16,0-7-1 15,0 0 0-15,0 0 0 16,0 4 0-16,-4 0 0 16,-1 7 0-16,1-7 0 15,0 3 0-15,-1-3 0 16,-3 4 0-16,-5-1 0 0,-1 1 1 15,1 0-2-15,-4-1 1 32,4 5 0-32,-5-1 0 0,1 5 0 15,-5-5 0-15,5-3 0 16,-1 0 0-16,1 3-1 16,4-3 1-16,0-5-1 15,0 1 1-15,4-4-1 16,0 4 1-16,0 0-1 15,5-5 1-15,0-3 0 0,4 0 0 16,0 0-1-16,0-11 1 16,8 3-1-16,1 0 0 15,0 1 0-15,4-5 1 0,0 0-1 16,0 5 1-16,0-1 0 16,0 0 0-16,0-4 0 31,0 5 0-31,0-1 0 15,1 0 0-15,-6 4 0 16,1-4 0-16,0 8 0 16,-1 0 1-16,-3 4-1 15,4 0 1-15,-9 0-1 0,8 4 1 16,-3 0-1-16,3-1 1 16,-3 5-1-16,3 0 1 0,-3-5-1 15,-1 5 1-15,5 0-1 16,0-5 1-16,-1 5-1 15,5-4 1-15,1 0 0 16,3-1 0-16,0-7-3 16,5-4 1-16,4 1-9 15,9-1 1-15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1.370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58AA1961-DD47-4B12-AC1E-A43836F92578}" emma:medium="tactile" emma:mode="ink">
          <msink:context xmlns:msink="http://schemas.microsoft.com/ink/2010/main" type="inkDrawing" rotatedBoundingBox="16386,10544 23887,10525 23888,10553 16387,10571" semanticType="underline" shapeName="Other">
            <msink:destinationLink direction="with" ref="{FD371302-139C-4E1A-B9CD-6D1E1407A915}"/>
            <msink:destinationLink direction="with" ref="{92EA3D9F-AB2E-4292-BE1A-F9EB0BEEE2F7}"/>
            <msink:destinationLink direction="with" ref="{1A3F8A4C-CDD1-4B73-8F18-103B2992851E}"/>
          </msink:context>
        </emma:interpretation>
      </emma:emma>
    </inkml:annotationXML>
    <inkml:trace contextRef="#ctx0" brushRef="#br0">36 14 10 0,'4'3'5'0,"0"1"1"0,-4-4 6 16,0 0-11-16,0 0 0 15,0 0 1-15,0 0 0 16,0 0-2-16,0 0 0 16,0 3 2-16,0-10 0 15,0 7-1-15,0 0 0 0,0 0 0 16,0 0 0-16,0 0 0 16,0 0 0-16,0 0-1 15,0 0 1-15,0 0 0 16,-4 0 0-16,0 0-1 15,0 0 1-15,4 0 0 16,0 0 0-16,-4 0-1 0,4 0 1 16,0 0-1-16,0 0 1 15,0 0-1-15,0 0 1 16,-4 0 0-16,0 4 0 16,4-8 0-16,-8 8 1 15,8-4-1-15,-4 0 1 16,4 0-1-16,0 0 0 0,-4 0-1 15,4 0 0-15,0 0 0 16,0 3 0-16,0-3 0 16,-4 0 1-16,4 0-1 15,0 0 1-15,4 4-1 16,-4-4 1-16,0 0-1 16,8 0 0-16,0 0 0 15,-4 0 0-15,4 0 0 16,0 0 0-16,0 0 0 15,3 0 0-15,-3 0-1 16,4 0 1-16,0 0-1 16,0 0 1-16,4 0 0 15,0 0 0-15,0 3 0 0,0-3 0 16,3 0 0-16,-3 0 0 16,8 0 0-16,4 0 0 15,0 0 0-15,-1 0 0 16,-3-3 0-16,0 3 0 0,0 0 0 15,0 3 0-15,0-3 0 16,-5 0 0-16,5 0 0 16,0 4 0-16,8-4 0 15,-4 0 1-15,-1 0-1 16,1 0 0-16,4-4 0 16,0 4 0-16,-1 0 0 15,1 0 0-15,8-3 0 16,3 3 0-16,-3 0 0 31,0 0 0-31,-4 3 0 16,3-3 0-16,-3 0 0 0,8 0 0 0,3 0-1 15,-3 0 1-15,0 4 0 16,3-4 0-16,1-4 0 16,7 4 0-16,9 0 0 15,-1 0 0-15,-3 0 0 16,3 0 0-16,5 0 0 0,-9-3 0 15,1 3-1-15,-5 0 1 16,1-4 0-16,-8 4 0 16,15 4 0-16,-7-4 0 15,-1 3 0-15,-3-3 0 16,3 0 0-16,1 0 1 16,-4 0-1-16,3 0 0 15,-3 0-1 1,-1-3 1-16,1 3 0 15,11 0 0-15,-3 0 0 16,-4 0 0-16,-5 3 0 0,5-3 0 16,-5-3 0-16,1 3 0 15,-1 0 0-15,1 0 0 16,0-4 0-16,-1 4 0 16,9-3 0-16,7 6 0 15,-3 1 0-15,-1-4 0 0,-7 0 0 16,3 0 0-16,-3-4 0 31,-4 4 0-31,-5 0 0 16,1 0 0-16,-1 0 0 0,1 0 0 15,12 0 0-15,-1 4 0 16,-3-1-1-16,-5-3 1 16,1 0 0-16,3 0 1 15,-3 0-1-15,-4 0 0 0,-1 0 0 16,1 0 0-16,-1 0 0 15,-3 0 0-15,20-3-1 16,-9 3 1-16,-3 0 0 16,-5 0 0-16,1 0 0 15,-4 0 0-15,-1 0 0 16,1 0 0-16,0 0 0 16,-1-4 1-16,1 4-1 0,0 0 0 15,-5-3-1-15,13 3 1 16,3 0 0-16,-7 0 0 0,0 3 0 15,-5 1 0-15,1-4 0 16,0 0 0-16,3 0 0 31,-3 0 0-31,0-4 0 16,-1 4 0-16,-3 0 0 16,4 0 0-16,-5 0 0 15,5 0 0-15,8-3-1 0,-5 3 1 16,-3 3-1-16,0-3 1 15,-1-3-1-15,5 3 1 16,-1 0-1-16,-3 0 1 16,0 0-1-16,3 0 1 0,-3-4 0 15,-4 4 1-15,3-3-2 16,5 3 1-16,4 0-1 16,-5 0 1-16,-3 0-1 15,-1 0 1-15,1-4-1 16,8 1 1-16,-1 3-1 15,1 0 1-15,-4-4 0 0,-5 4 0 16,1 0 0-16,-4 0 0 16,-1 0 0-16,1 0 0 31,4 0 0-31,-5 4 0 16,1-4 0-16,0 0 0 15,-5 0-1-15,1-4 1 0,4 1 0 16,3 3 0-16,-7 0-1 15,-4 0 0-15,-4 0 0 16,-4 0 0-16,-5 0 0 0,1 0 1 16,-8 0-1-16,0 0 0 15,-4 0 0-15,4 0 0 32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6.406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FD371302-139C-4E1A-B9CD-6D1E1407A915}" emma:medium="tactile" emma:mode="ink">
          <msink:context xmlns:msink="http://schemas.microsoft.com/ink/2010/main" type="inkDrawing" rotatedBoundingBox="18433,10490 18467,8878 18498,8879 18465,10491" semanticType="callout" shapeName="Other">
            <msink:sourceLink direction="with" ref="{58AA1961-DD47-4B12-AC1E-A43836F92578}"/>
            <msink:sourceLink direction="with" ref="{01339DE2-D443-48F5-90E9-4189B4A0C47D}"/>
          </msink:context>
        </emma:interpretation>
      </emma:emma>
    </inkml:annotationXML>
    <inkml:trace contextRef="#ctx0" brushRef="#br0">3076 1082 14 0,'-4'0'7'0,"8"-3"-2"15,-4 3 8-15,0 0-11 31,0 0 0-31,0 0 1 16,0 0 1-16,0 0-4 16,0 0 0-16,3 3 2 0,-3-3 1 15,4 4-1-15,-4-1 0 0,4 4-1 16,0 0 1-16,-4-3-2 16,0 3 1-16,0 3 0 15,0 1 0-15,0 3-1 16,0 4 1-16,0-1-1 15,0 1 1-15,0 3-1 16,0 0 1-16,0 4-1 16,0 3 0-16,0 1 0 0,0 2 0 15,0-2 0-15,0 2 0 16,0-6 0-16,0 0 1 16,0-4-1-16,0 4 0 15,0-1 0 1,0 4 0-16,0 1 0 15,0-1 1-15,0-3-1 16,0-4 0-16,0 3 0 16,-4 8 0-16,4 0 0 15,0 0 1-15,0 3-1 16,0-3 0-16,0-4 0 16,-4-3 1-16,4-1-1 0,-4-2 1 15,4 2-1-15,0-3 0 16,0 4 0-16,-3-4 0 15,3 0 0-15,-4 1 1 16,4-8-1-16,-4 3 0 16,4 8 0-16,-4-4 0 0,0 4 0 15,0 0 1-15,4-1-1 16,-4 1 0-16,4 0 0 16,-4-8 1-16,4 1-2 15,0 0 1-15,4 3 0 0,-4 0 0 16,4 0 0-16,-4-3 0 15,0-1-1-15,0 8 1 32,4-11 0-32,-4 0 0 15,4 4 0-15,-4-4 1 0,0-3-1 16,0-4 0-16,0 0 0 16,0 0 1-16,0 0-1 15,0 0 0-15,0 0 0 16,0 4 0-16,0-1 0 0,0 1 0 15,0 3-1 1,0-4 1-16,0 1 0 0,0 0 0 16,0-1 0-16,0-3 0 15,0-3 0-15,0 3 0 16,0-4 0-16,0 1 1 16,0-4-1-16,0 0 0 15,0 0-10-15,0 0 1 16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7:27.274"/>
    </inkml:context>
    <inkml:brush xml:id="br0">
      <inkml:brushProperty name="width" value="0.10583" units="cm"/>
      <inkml:brushProperty name="height" value="0.10583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088D0C9-E937-4425-8587-BA2112DE20BF}" emma:medium="tactile" emma:mode="ink">
          <msink:context xmlns:msink="http://schemas.microsoft.com/ink/2010/main" type="writingRegion" rotatedBoundingBox="15099,7948 18487,6561 19124,8116 15736,9502"/>
        </emma:interpretation>
      </emma:emma>
    </inkml:annotationXML>
    <inkml:traceGroup>
      <inkml:annotationXML>
        <emma:emma xmlns:emma="http://www.w3.org/2003/04/emma" version="1.0">
          <emma:interpretation id="{71F09C58-9065-47F9-9E3B-41C001099D7E}" emma:medium="tactile" emma:mode="ink">
            <msink:context xmlns:msink="http://schemas.microsoft.com/ink/2010/main" type="paragraph" rotatedBoundingBox="15099,7948 18487,6561 19124,8116 15736,9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A5189A-2538-4F8A-89DF-86F76A186A1F}" emma:medium="tactile" emma:mode="ink">
              <msink:context xmlns:msink="http://schemas.microsoft.com/ink/2010/main" type="line" rotatedBoundingBox="15099,7948 18487,6561 19124,8116 15736,9503"/>
            </emma:interpretation>
          </emma:emma>
        </inkml:annotationXML>
        <inkml:traceGroup>
          <inkml:annotationXML>
            <emma:emma xmlns:emma="http://www.w3.org/2003/04/emma" version="1.0">
              <emma:interpretation id="{BE1D45D3-181B-487C-AF4A-668BEF1D46CA}" emma:medium="tactile" emma:mode="ink">
                <msink:context xmlns:msink="http://schemas.microsoft.com/ink/2010/main" type="inkWord" rotatedBoundingBox="15099,7948 18487,6561 19124,8116 15736,9503">
                  <msink:destinationLink direction="from" ref="{3C1FA574-0F10-4426-803F-27B409DD2E61}"/>
                  <msink:destinationLink direction="to" ref="{3C1FA574-0F10-4426-803F-27B409DD2E61}"/>
                </msink:context>
              </emma:interpretation>
            </emma:emma>
          </inkml:annotationXML>
          <inkml:trace contextRef="#ctx0" brushRef="#br0">769-70 21 0,'0'4'10'0,"8"-15"-11"0,0 11 15 0,-1-4-13 16,9 4 0-16,4-3 0 16,4 3 0-16,4-4-2 15,4 4 1-15,-1 0 1 16,1 0 0-16,4 0-6 16,-1 0 1-16,5 0-1 15,-4-3 0-15</inkml:trace>
          <inkml:trace contextRef="#ctx0" brushRef="#br0" timeOffset="205.41">1618-112 20 0,'40'-14'10'0,"-17"10"-10"0,-11 1 16 16,4 3-17-1,4 0 1-15,4 0 1 0,0-4 0 16,3 4-2-16,1 0 1 16,-4 0-6-16,8 0 1 15</inkml:trace>
          <inkml:trace contextRef="#ctx0" brushRef="#br0" timeOffset="1252.07">1511 8 20 0,'4'-7'10'0,"0"7"-9"16,-4 0 17-16,4 0-18 16,-4 0 1-16,8 3-1 0,0 4 0 15,0 7 0-15,-1 4 0 16,1 0 0-16,0 10 0 16,-4 4 0-16,0 10 0 15,-4-3 0-15,0 3 1 0,0 7-1 16,-4 4 0-16,0-10 0 15,-4 10 0-15,0 0 0 16,-3-4 1-16,-1-3-1 16,0-11 1-16,0-7 0 0,4-7 1 15,0-6 0-15,0-8 1 32,0-4-3-32,0-6 0 0,4 3-7 0,0 0 1 15</inkml:trace>
          <inkml:trace contextRef="#ctx0" brushRef="#br0" timeOffset="366.75">2241-137 23 0,'12'-3'11'0,"12"-1"-14"15,-16 0 18-15,12 4-14 16,7 0 1-16,1 0-10 16,12-3 0-16,-4 3 5 0,3 0 1 15</inkml:trace>
          <inkml:trace contextRef="#ctx0" brushRef="#br0" timeOffset="-1684.61">384 950 21 0,'4'-7'10'0,"4"-8"-8"0,-8 15 11 0,4-3-13 15,-4 3 1-15,4-4 1 16,-4 4 0-16,4 4-3 16,-1-1 1-16,-3 4 1 15,0 1 1-15,-3-1-1 16,-1 0 0-16,0 3-1 16,0 4 1-1,-4 8-1-15,0 6 1 16,0 3 0-16,-4 5 1 0,-4 10 0 15,0 10 0-15,0-3-1 16,0 0 1-16,-3 0-1 16,-1-4 1-16,0-6-2 0,4-5 1 15,0 5-1-15,0-5 0 16,4-2 0-16,0-4 1 16,1-4-1-16,-5-4 1 15,0 1 0-15,4-7 0 16,4-4 0-16,0-4 0 15,4-2 0-15,0-5 1 0,4-3-4 16,4-11 0-16,4-3-8 16,8 0 1-16</inkml:trace>
          <inkml:trace contextRef="#ctx0" brushRef="#br0" timeOffset="-1094.48">106 1055 21 0,'0'-10'10'0,"8"-11"-5"0,-4 14 8 15,8 0-13-15,0 0 1 16,3-1-1-16,1 5 1 0,4-4-1 16,4 3 0-16,0-3 0 15,4 4 1-15,3-4-1 16,1 0 1-16,12 0-1 0,-1 3 1 15,-3 1-2-15,0 6 1 16,-5 1 0-16,-7 3 0 16,-4-4 0-16,-8 4 0 15,0 4 0-15,0 3 0 0,-4 4 2 16,0-1 1-16,-5 4-1 16,-3 4 1-16,-4 0-1 31,0 7 1-31,0 3-1 15,0 0 0-15,-7 0-2 16,-5 1 1-16,0-8-1 16,-4 0 0-16,-4-3 0 15,-4-4 1-15,-4-7-1 0,1-3 1 16,-1-1-1-16,0-3 1 16,0-3-1-16,0-4 1 15,1 3 0-15,3-3 0 16,4 4-8-16,8-1 1 15,0-3-4-15,4-3 1 16</inkml:trace>
          <inkml:trace contextRef="#ctx0" brushRef="#br0" timeOffset="-293.96">50-21 19 0,'12'-7'9'0,"0"-3"-7"0,-4 3 10 0,4 3-12 16,4 4 0-16,8-3 1 15,-1-1 0-15,5 4-1 16,4 0 0-16,0 4-1 16,3-1 1-16,5 1-5 15,8-8 1-15</inkml:trace>
          <inkml:trace contextRef="#ctx0" brushRef="#br1" timeOffset="9044.36">2273 170 22 0,'4'-4'11'0,"8"1"-4"15,-12 3 11-15,0 0-16 0,0 0 0 16,0 3 1-16,0-3 1 16,0 4-5-16,0-4 1 15,0 0 3-15,0 3 0 16,-4-3-1-16,0 0 0 16,0 0 0-1,0 0 0-15,0 0-1 0,-4 0 1 0,0 0-2 31,0 4 1-31,0 3-1 16,-4 0 1-16,0-3-1 16,0-1 1-16,0 4-1 15,1 0 0-15,-1 4 0 16,0-1 0-16,-4 1 0 0,0 10 0 0,-4-3 0 16,4-4 0-16,0-3 0 31,1-1 0-31,-1 4 0 15,4 0 1-15,0 4-1 16,0 0 0-16,0 3 0 0,4 0 0 16,0 0-1-16,0 0 1 15,0-3 0-15,0 0 0 16,4 6 0-16,0-3 0 16,0 8 0-16,0-8 0 0,4 4 0 15,0-1 0-15,0-3 0 16,0 4 0-16,4-4 0 15,0-7 0-15,4 0 0 16,0-3 0-16,4 0 0 16,0-1 1-16,0-3-1 0,4-3 1 15,0-4-1-15,0 3 0 16,-1-3 0-16,1 0 1 16,0 0-1-16,0 0 1 0,0 0-1 15,0-7 0-15,4 0 0 16,0 0 1-16,-1-3 0 15,1-5 0-15,-4 1-1 16,0 0 1-16,0 0-1 31,4-7 1-31,-4 0-1 16,-1 3 1-16,1 1-1 16,0-5 0-16,0 1 0 0,0 0 0 15,4 0 0-15,-4-4 1 16,-4 8-1-16,0-1 0 15,-5 0 0-15,1 1 0 0,-8 2 0 16,4 1 1-16,-4 0-1 16,0 4 0-16,0 3 0 15,0 0 0-15,-4 0 0 16,0-8 0-16,0 1 0 16,4 0 0-16,0-3-1 15,0 2 1-15,0 5 0 0,-4-1 1 16,1 1-1-16,-5 3 0 15,4 0 0-15,0 0 0 16,-4-1 0-16,0 1 1 31,4 0-2-31,-4 0 1 16,4 0 0-16,-8 4 0 0,0-1 0 16,-4 4 0-16,0 4-1 15,0 3 1-15,-3 0-2 16,-1 7 1-16,0 0-8 15,8 7 1-15,-4-14-4 0,4-7 0 16</inkml:trace>
          <inkml:trace contextRef="#ctx0" brushRef="#br1" timeOffset="9729.28">2047 498 25 0,'-4'4'12'0,"8"-4"-11"0,-4 0 16 15,0 0-16-15,8-4 0 16,-8 4 0-16,7-3 1 0,-7 3-3 16,8-4 1-16,0 4 1 15,4 0 1-15,0 0-2 16,0 0 1-16,4 0-1 0,4-4 1 31,0 1-1-31,-1-1 1 16,1 1-1-16,0-1 1 15,-4 4-1-15,0 0 1 16,-4 0-1-16,-4 0 1 16,0 0 0-16,0 0 0 15,-8 0 0-15,0 0 0 0,0 4-7 16,-4-1 0-16,-4 1-3 16,-4-4 0-16</inkml:trace>
          <inkml:trace contextRef="#ctx0" brushRef="#br0" timeOffset="549.54">3063-126 22 0,'35'-4'11'0,"-3"-10"-13"0,-20 7 20 16,8-4-26-16,4 4 0 0,7 7-4 15,1 0 0-15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7:19.25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Group>
    <inkml:annotationXML>
      <emma:emma xmlns:emma="http://www.w3.org/2003/04/emma" version="1.0">
        <emma:interpretation id="{3C1FA574-0F10-4426-803F-27B409DD2E61}" emma:medium="tactile" emma:mode="ink">
          <msink:context xmlns:msink="http://schemas.microsoft.com/ink/2010/main" type="inkDrawing" rotatedBoundingBox="15798,7477 18561,9101 18305,9536 15542,7912" semanticType="callout" shapeName="Other">
            <msink:sourceLink direction="from" ref="{BE1D45D3-181B-487C-AF4A-668BEF1D46CA}"/>
            <msink:sourceLink direction="to" ref="{BE1D45D3-181B-487C-AF4A-668BEF1D46CA}"/>
          </msink:context>
        </emma:interpretation>
      </emma:emma>
    </inkml:annotationXML>
    <inkml:trace contextRef="#ctx0" brushRef="#br0">-1 1 18 0,'-4'3'9'0,"8"-3"-6"0,-4 0 10 16,0 0-12-16,0 0 1 15,4 4 1-15,4-4 0 16,0 3-4-16,-1-3 1 15,1 7 2-15,-4 0 1 32,4 0-2-32,0 4 0 0,0 0 0 15,4 3 0-15,4 0-1 16,4 0 1-16,4 4 0 16,3 3 0-16,5 3 0 15,8 8 0-15,7 0-1 16,9-4 1-16,8 4 0 15,-9 3 0-15,5 4-1 0,7 3 1 0,9-3-1 16,7 0 1-16,0 7-1 16,5-4 0-16,-1 0 0 15,-12 8 1-15,1 3-1 32,7-4 0-32,4 0 1 15,-3-3 0-15,-1-3-1 16,4-5 1-16,-11 5-1 15,-1 3 1-15,1-11 0 0,7 4 0 16,-8 3-1-16,-3-3 1 16,-5 0 0-16,1-4 0 15,-9 0-1-15,1-3 1 0,-9-4-1 16,-11-3 1-16,0-4-1 16,-9 4 1-16,1-1-1 15,-4-2 1-15,0-1-1 16,-4-4 0-16,-5-6 0 15,1 3 1-15,-4-3 0 16,-4-4 0-16,-4-7-1 0,-4 7 1 16,-4-7-1-16,4 0 1 15,4 0-1-15,0 3 1 16,0-3-1-16,-4 4 1 0,-4-4-1 16,0 0 0-16,-4 0 1 15,-4-4 0-15,-4 4 0 16,-4 0 0-16,0 4-1 15,0-4 1-15,0 3-1 32,-3 4 1-32,-5 1-1 0,-4-1 1 15,-4-4-1-15,4 1 0 16,1-1-1-16,7 1 1 16,-4-1 0-16,8 1 0 15,4-1-1-15,4-3 1 0,0 0-1 16,0 0 1-16,4-7-1 15,0 4 1-15,0-1-1 16,0-3 0-16,1 4 0 16,-1-1 1-16,4 4-1 15,0 0 1-15,0 0-1 16,0 0 1 0,7-3-1-16,1-1 1 15,4 0-1-15,0-3 1 16,4 4-1-16,0 3 1 0,12-4-1 15,-4 4 1-15,-1 4 0 16,-3-1 0-16,4 4 0 16,0 1 0-16,0-1 0 15,-1 0 0-15,1 0 0 16,-4-4 0-16,0 1 0 16,-4-1 0-16,-4 1 0 15,0-4 0-15,0 0 0 0,-4 0 1 16,-1 0-1-16,1 0 1 15,4 3-1-15,-4-3 1 16,4 0-1-16,-4 0 1 0,0 0-1 16,-4 0 0-16,4 0 0 15,-8 0 1-15,0-3-1 16,-8-8 0-16,-4-6 0 16,-8-15 1-16,0-10 0 15,-3-4 0-15,-5 0-1 16,4 0 1-16,4 7-1 15,0 0 0-15,0 8 0 32,9 6 1-32,-1 4-3 15,8 7 0-15,4 3-5 0,0-3 0 16,0-4-5-16,-4 4 1 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8.516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01339DE2-D443-48F5-90E9-4189B4A0C47D}" emma:medium="tactile" emma:mode="ink">
          <msink:context xmlns:msink="http://schemas.microsoft.com/ink/2010/main" type="inkDrawing" rotatedBoundingBox="18543,8887 20524,8815 20526,8859 18544,8931" shapeName="Other">
            <msink:destinationLink direction="with" ref="{FD371302-139C-4E1A-B9CD-6D1E1407A915}"/>
            <msink:destinationLink direction="with" ref="{92EA3D9F-AB2E-4292-BE1A-F9EB0BEEE2F7}"/>
            <msink:destinationLink direction="with" ref="{1A3F8A4C-CDD1-4B73-8F18-103B2992851E}"/>
          </msink:context>
        </emma:interpretation>
      </emma:emma>
    </inkml:annotationXML>
    <inkml:trace contextRef="#ctx0" brushRef="#br0">3151 1096 14 0,'0'0'7'0,"0"-7"3"0,0 7 0 15,0 0-9-15,0 0 1 32,0 0 1-32,0 4 1 15,0-1-5-15,0 1 1 16,0-1 2-16,0 1 0 0,0-4-1 15,0 0 1-15,0 0-1 16,0 0 0-16,0 0 0 16,0 0 1-16,8 0-2 15,-4 0 1-15,0 0 0 16,4 0 0-16,0 0-1 16,4 4 1-16,7-4-1 15,-3 0 0-15,0-4 1 0,0 0 0 0,4 1-1 16,0-1 0-16,-4 1 0 15,0 3 1-15,-5 0-1 16,1 0 0-16,0 3 0 16,-4 1 0-16,0-1 0 15,-8-3 1-15,8 0-1 16,-4 0 1-16,4-3-1 16,0 3 0-16,0-4 0 0,-4 4 1 15,0 0-1-15,4 0 0 16,0 0 0-16,0 0 1 15,0 0-1-15,0 0 0 16,3 0-1-16,1-3 1 16,4-1 0-16,0 0 0 31,4 1 0-31,0 3 0 16,0 0 0-16,-4 0 0 0,3 0-1 15,-3 0 1-15,4 0 0 16,-4 0 0-16,0 3 0 15,4-3 0-15,-4 4 0 16,4-4 0-16,-1 0 0 16,9 0 0-16,-4 0 0 0,0 0 0 15,0 0 0-15,3 0 0 16,-3 0 0 0,0 0 0-16,-4-4 0 15,-4 1 0-15,4-1 0 16,0 0 0-16,-1 1 0 15,1-1 1-15,0 4-1 16,0 0 0-16,0 0 0 16,0 0 1-16,-4 0-2 0,-1 0 1 15,5 0 0-15,0 0 0 16,0-3 0-16,0-1 0 0,0 0 0 16,4 1 0-16,-5 3 0 15,1 0 1-15,0 0-1 16,-4 3 0-16,4 1 0 15,-4 0 0-15,0-1 0 16,3 1 0-16,1-1 0 0,0-3 1 16,0 0-1-16,0 0 0 15,4 0 0-15,-4-3 0 16,-1-1 0-16,-7 1 0 16,0-1 0-16,0 4 0 15,0 0 0-15,0 0 0 31,0 0 0-31,0 4 0 0,0-1 0 16,0 1 0-16,0-4-1 16,-1 0 1-16,5 0 0 15,0 0 0-15,0-4 0 0,4 1 0 16,4-5 0-16,-4 1 0 16,3 4 0-16,-3-1 0 15,0 0-1-15,0 4 1 16,-4 0 0-16,-4 4 1 0,0 0-2 15,0-4 1-15,-4 0 0 16,3 0 1-16,1-4-1 16,-4 0 0-16,4 1 0 15,-4-1 0-15,0 0 0 16,4 1 1-16,0 3-1 31,-4 0 0-31,0 0 0 16,0 0 1-16,-8 0-1 0,8 0 1 15,0 0 0-15,-8 0 0 16,0 0-1-16,0 0 1 16,0 0-1-16,12-4 1 15,-4 4-1-15,3-3 1 16,-3-1 0-16,0 4 1 16,-8 0-4-16,-4 4 1 15,-4 3-9-15,0-4 0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32.124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92EA3D9F-AB2E-4292-BE1A-F9EB0BEEE2F7}" emma:medium="tactile" emma:mode="ink">
          <msink:context xmlns:msink="http://schemas.microsoft.com/ink/2010/main" type="inkDrawing" rotatedBoundingBox="19467,9221 20118,9983 19406,10591 18756,9829" semanticType="callout" shapeName="Other">
            <msink:sourceLink direction="with" ref="{58AA1961-DD47-4B12-AC1E-A43836F92578}"/>
            <msink:sourceLink direction="with" ref="{01339DE2-D443-48F5-90E9-4189B4A0C47D}"/>
          </msink:context>
        </emma:interpretation>
      </emma:emma>
    </inkml:annotationXML>
    <inkml:trace contextRef="#ctx0" brushRef="#br0">3675 2394 19 0,'0'0'9'0,"4"-7"-4"15,-4 7 8-15,0 0-12 16,4-7 1-16,0 0 1 0,-4-4 0 15,0 0-4-15,0-3 1 16,0 0 3-16,0-4 0 16,4 0-1-16,0-3 0 15,0 0-1-15,0 3 0 16,0-7 0-16,-1 0 0 16,5-4-1-16,-4-3 0 15,0 4 0-15,0-4 0 16,4 3 0-16,-4-3 0 15,0-3 0-15,4 6 0 0,-4-3 0 16,0 0 0-16,4 11 0 16,-4-1 0-16,0 5 0 15,-4-5 0-15,0 4-1 16,4 1 1-16,-4-1 0 16,4 4 0-16,0-1 0 15,0 5 0-15,0-1 0 16,-4 0 0-16,4 4 0 15,-4 0 0-15,0 0 0 16,0 7 0-16,0 0 0 0,0 0 0 16,0 0 0-16,0 0 0 15,0 0-1-15,0 0 1 16,0 0 0-16,0 0 0 0,4 0-1 16,-4 0 1-16,4 4 0 15,-4-1 0-15,4 1 0 16,0-1 1-16,-4 4-1 15,4 0 1-15,0 1-1 16,0-1 1-16,0 3-1 16,3 5 1-16,1-5-1 15,0 1 0-15,0 7 0 16,0 3 0-16,0 8 0 16,4-8 0-16,0 0 0 0,0-3 0 15,0 0 0-15,0 0 0 16,-4 0 0-16,4-1 0 31,3 1 0-31,-3 0 0 16,-4 0 0-16,0 0 0 15,-4-1 0-15,0 1 1 0,0-4-1 16,0 1 0-16,0-1 0 16,0-7 0-16,-4 0 0 15,0 0 1-15,4-3 0 0,0-1 0 16,-4-3 0-16,0 0 0 0,0 0-1 15,0 0 1-15,4-7-1 16,-4 7 1-16,0 0-1 16,0-7 1-16,4-4-2 15,0 4 1-15,0-3 0 16,0 3 0-16,0-4 0 16,0 0 0-16,4 1 0 15,0-5 0-15,0 1 0 31,-4 0 1-31,3-4-1 16,1 0 0-16,0-3 0 16,4 3 0-16,0-3 0 15,0-8 1-15,4 8-1 0,0-1 0 16,0 5 0-16,-4-1 1 16,-1 4-1-16,1-1 0 15,0 1 0-15,-4 0 0 0,0 0 0 16,0 3 0-16,-4 0 0 15,0 4 0-15,0 0 0 16,0 3 0-16,-4 4-1 16,0 0 1-16,0 0-1 15,0 0 1-15,0 0-1 16,0 0 1-16,4 0-1 16,-4 0 1-16,4 4-1 15,-4-4 1-15,0 0 0 16,0 0 0-16,4 0 0 15,-4 4 0-15,4-1 0 16,-4 1 0-16,0-1 0 0,0 1 1 16,0-1-2-16,0 5 1 15,0-1 0-15,0 0 0 16,0-4-1-16,0 4 1 16,0 1 0-16,0-1 0 15,0 7 0-15,0 0 0 16,0 8 0-16,0-5 0 0,4 1 0 15,0 7 0-15,0-4 0 16,0 4 0-16,0 0-1 16,0 4 1-16,4-1 0 15,-4 4 0-15,0 0 0 0,0-7 0 16,-1-3 0-16,1-1 1 31,0 7-1-31,0-3 1 16,0-3-1-16,-4 3 0 15,4 0 0-15,0-4 1 16,-4 0-1-16,4 1 0 16,-4-5 0-16,0-2 0 15,0-1 0-15,4-7 1 16,-4 7-1-16,0-10 1 16,0 7-1-16,0-1 1 0,0-3-1 15,0-3 1-15,0-1-1 16,0 1 0-16,0 0 0 15,0 3 0-15,0 0 0 16,0 0 0-16,-4 0-1 16,4 4 1-16,0-1 0 15,0-6 1-15,0-4-1 16,0 0 0-16,4-4-10 16,-8-3 0-16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9.84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1A3F8A4C-CDD1-4B73-8F18-103B2992851E}" emma:medium="tactile" emma:mode="ink">
          <msink:context xmlns:msink="http://schemas.microsoft.com/ink/2010/main" type="inkDrawing" rotatedBoundingBox="20513,10475 20548,8810 20586,8811 20550,10476" semanticType="callout" shapeName="Other">
            <msink:sourceLink direction="with" ref="{58AA1961-DD47-4B12-AC1E-A43836F92578}"/>
            <msink:sourceLink direction="with" ref="{01339DE2-D443-48F5-90E9-4189B4A0C47D}"/>
          </msink:context>
        </emma:interpretation>
      </emma:emma>
    </inkml:annotationXML>
    <inkml:trace contextRef="#ctx0" brushRef="#br0">5167 1008 17 0,'-4'0'8'0,"4"4"1"16,0-4 2-16,0 3-9 15,0-3 0-15,0 4 1 16,0 3 1-16,0 0-5 16,0 0 0-16,0 0 3 15,0 3 0-15,0 1-1 16,4 0 0-16,0-4 0 15,-4 7 0-15,0 10-1 16,0-2 1-16,0-1 0 16,0 4 1-16,0-1-2 15,0 1 1-15,0 0-1 0,0-4 1 16,0 3-1-16,0 1 1 16,0 3-1-16,0 4 1 15,0-4-1-15,0 8 0 16,0-5 0-16,0 1 1 15,-4 0-1-15,4 3 1 16,0 0-1-16,0-6 1 16,0 2-1-16,0 1 1 15,0 0-1-15,0 0 1 0,0 3-1 32,0-7 1-32,0 0-1 15,4-3 0-15,-4 3 0 16,0 1 0-16,-4-5 0 15,0 1 1-15,0 7-1 0,0-4 0 16,0-10 0-16,0-1 1 16,4 4-1-16,-4 4 0 15,0-4 0-15,0 0 0 16,4 1 0-16,-4-1 1 16,0 0-1-16,4 0 0 0,0 0 0 15,0-3 0-15,0-4 0 16,0 4 0-16,4-1 0 15,0-3 0-15,0 0 0 16,-4 4 1-16,0-4-2 16,0 4 1-1,4 3 0-15,-4 0 0 16,0-3 0-16,0-1 1 16,0 1-1-16,0-4 0 15,0-3 0-15,4-1 0 16,-4 4 0-16,0-3 0 0,0-4 0 15,0 4 0-15,0-8 0 16,4 1 0-16,-4-4 0 16,0 3 0-1,-4 1 0-15,4-1 1 16,0 1-1-16,0 3 0 16,0-4 0-16,-4 5 1 15,0-5-1-15,0 4 0 0,0-3 0 16,4 3 0-16,-4-4-1 15,4-3 1-15,0-3-6 16,-4-1 1-16,8-3-5 16,-4 0 1-16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32.636"/>
    </inkml:context>
    <inkml:brush xml:id="br0">
      <inkml:brushProperty name="width" value="0.21167" units="cm"/>
      <inkml:brushProperty name="height" value="0.21167" units="cm"/>
      <inkml:brushProperty name="color" value="#ED1C24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C98DFD-3C82-4671-92A0-47888B874B5E}" emma:medium="tactile" emma:mode="ink">
          <msink:context xmlns:msink="http://schemas.microsoft.com/ink/2010/main" type="writingRegion" rotatedBoundingBox="11708,13894 12298,15044 11737,15332 11147,14181"/>
        </emma:interpretation>
      </emma:emma>
    </inkml:annotationXML>
    <inkml:traceGroup>
      <inkml:annotationXML>
        <emma:emma xmlns:emma="http://www.w3.org/2003/04/emma" version="1.0">
          <emma:interpretation id="{C980C1A5-1D7B-4973-9043-75B7ACE2BEEE}" emma:medium="tactile" emma:mode="ink">
            <msink:context xmlns:msink="http://schemas.microsoft.com/ink/2010/main" type="paragraph" rotatedBoundingBox="11708,13894 12298,15044 11737,15332 11147,141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CD13E7-4047-4CF8-BB4F-A4D7EC75D8C0}" emma:medium="tactile" emma:mode="ink">
              <msink:context xmlns:msink="http://schemas.microsoft.com/ink/2010/main" type="line" rotatedBoundingBox="11708,13894 12298,15044 11737,15332 11147,14181"/>
            </emma:interpretation>
          </emma:emma>
        </inkml:annotationXML>
        <inkml:traceGroup>
          <inkml:annotationXML>
            <emma:emma xmlns:emma="http://www.w3.org/2003/04/emma" version="1.0">
              <emma:interpretation id="{641526E8-753D-40DF-8FF0-B99D7FC9CB61}" emma:medium="tactile" emma:mode="ink">
                <msink:context xmlns:msink="http://schemas.microsoft.com/ink/2010/main" type="inkWord" rotatedBoundingBox="11708,13894 12298,15044 11737,15332 11147,14181"/>
              </emma:interpretation>
            </emma:emma>
          </inkml:annotationXML>
          <inkml:trace contextRef="#ctx0" brushRef="#br0">384 81 20 0,'-7'0'10'0,"-5"-4"-6"0,12 4 10 16,-4-3-14-16,0-1 1 15,0 8 1-15,0-4 0 16,-4 0-2-16,0 0 0 0,0 0 1 16,0 0 1-16,0 3 0 15,0 1 0-15,-4-1-1 31,4 1 1-31,0 3-2 16,0-3 1-16,1 6-1 16,-1-3 1-16,0 0-1 15,0 0 0-15,0-3 0 0,0 3 0 16,0 0 0-16,0 0 1 16,0 4-1-16,4-1 1 0,-4-3-1 15,4 4 1-15,0-1-1 16,-4-3 0-16,4 1 0 15,0-1 1-15,-4 0-1 16,0 3 0-16,0 1 0 16,4-1 0-16,1 1 0 15,-1-4 0-15,0 7-1 0,0 0 1 16,0-3 0-16,0-4 1 16,0 0-1-16,4 0 1 15,-4 0-1-15,0 0 1 16,4 0-1-16,-4 0 0 0,4 4 0 15,0-4 0-15,0 3 0 32,0-3 0-32,4 4 0 15,-4-4 0-15,0 4 0 16,0-4 0-16,-4 3 0 16,4 1 1-16,0 0-1 15,0-1 0-15,4-3 0 0,0 0 0 16,-4 0-1-16,8 0 1 15,-4 0 0-15,4 0 0 16,0 0 0-16,-5-3 0 16,1 0 0-16,-4-1 1 0,4 1-1 15,0 3 0-15,4-4 0 16,-4 1 1-16,4-1-1 16,0 4 0-16,4-3 0 15,0-1 0-15,0-3 0 0,0 0 1 31,0 0-1-31,4 0 0 16,-1 0 0-16,1 4 0 31,8-4 0-31,0-4 1 0,0 1-1 16,0-4 1-16,-5 0 0 16,1 0 0-16,0 0 0 15,0-4 0-15,-4 0-1 16,0 1 1-16,4-1-1 15,-5-3 1-15,1 0-1 0,0 0 1 16,0 0-1-16,0 0 1 16,-4 0-1-16,4-1 1 15,-8 5-1-15,4-1 0 16,-5-3 0-16,1 4 1 16,-4-4-1-16,0-1 1 0,-4 1-1 15,0-7 0-15,-4 7 0 16,4-4 1-16,-4 4-1 31,0 0 0-31,0 0 0 16,-3 0 0-16,-5 0 0 15,4-4 0-15,-4-3 0 0,0 7 0 16,0 0 0-16,0 0 0 16,0-4 0-16,0 4 1 15,-4 0-1-15,1 0 0 0,-1 0 0 16,0 3 0-16,0 0 0 15,0 8 0-15,0-4 0 16,0 0 0-16,-4 3 0 16,5 8 0-16,-5-1 0 15,4-3 0-15,0 7 0 0,0 0 0 16,0 0-1-16,0 1 1 16,0-1 0-16,1 3 0 31,3-3 0-31,0 4 0 0,0-1 0 15,0 1 0-15,4 0 0 16,0-1 0-16,4 4 0 16,-4-3 0-16,4-1-1 15,-4 1 1-15,0-4 0 16,0 4 1-16,0-4-1 16,1 3 0-16,-1-3-1 0,0 4 1 15,-4 0 0-15,4-1 0 16,-4 1-1-16,4-4 1 15,0 3-1-15,0 1 1 0,0-1-1 16,0 1 1-16,-4-4-1 16,4 7 1-16,0-3-1 15,4-4 1-15,1-4-1 16,-1 4 1-16,4 1-1 16,0 2 1-16,4 1-1 15,3-1 1-15,1 4-1 16,0 0 1-1,4 1 0-15,-4-1 0 16,4 0 0-16,0 0 0 16,-4 0 0-16,4 0 0 15,-4 0 0-15,4 0 0 0,-4-3 0 16,0-4 0-16,-5 0 0 16,1 4 0-16,4-4 0 15,0-4 0-15,0 1 0 16,4-1 0-16,0-3 0 15,0 0 1-15,4 0-1 16,0-3 1-16,0-1-1 0,3-3 1 16,1 0 0-16,0-3 0 15,0-1-1-15,0 0 1 16,0-3 0-16,0 0 0 0,-1 0-1 16,1 0 1-16,0 0 0 31,-4-4 0-31,0 1-1 15,-4 6 1-15,0 0-1 16,-4-3 1-16,0 0-1 16,-1 0 1-16,-3-4-1 0,-4 1 1 15,-4-4-1-15,0 3 0 16,1 0 0-16,-5-3 1 16,0 0-1-16,0 3 1 15,-4 1-1-15,-4 3 0 16,0-1 0-16,0 5 0 0,0-1 0 15,0 4 0-15,-3 4-1 16,3-1 1-16,-4 4 0 16,4 0 0-16,0 7-1 15,0 0 0-15,4 0 0 0,0 4 1 16,1 3-1-16,3 0 0 16,0 4 0-16,0-4 1 31,0 4-1-31,0-1 1 15,4 1-1-15,0-1 1 0,0-6-1 16,4 0 1-16,0 3 0 16,4 0 0-16,4-4-1 15,4 1 1-15,0-4 0 16,4 0 1-16,-1-3-1 0,1-1 1 16,4-3 0-16,0-3 0 15,0-4 0-15,0 3 0 16,-1 1-1-16,1-4 1 15,0-4-1-15,-4-3 1 16,0-7-1-16,-4 7 1 16,-4-1-1-16,0-2 1 0,-4-1-1 15,0 4 1-15,-4-4-1 16,-4 4 1-16,-4 0-1 16,0 4 1-16,-4 3-2 15,-4-1 1-15,0 5-1 16,0 6 1-16,-4 5-1 15,1 2 0 1,-1 1 0-16,4 3 1 16,-4 3-1-16,4 5 0 0,0-1 0 15,0 0 0-15,4-7 0 16,1 7 1-16,3-3-1 16,0 0 0-16,4-1 0 15,4 1 1-15,0-1-1 16,4 1 1-16,4-4-1 15,4 0 1-15,-1-3 0 16,1-4 1-16,4-4-1 16,4-3 1-16,0-7 0 0,4 0 0 15,0-7 0-15,-1 0 0 0,-3 4 0 16,0-1 0-16,-4-3 0 16,-4 3 0-16,-4 1 0 31,-4-4 0-31,-4-1 0 15,-4 1 0-15,-4 4-1 16,0-4 1-16,-4 3-1 16,0 4 0-16,-4 0-1 15,0 3 1-15,-4 1 0 0,5 3 0 16,-5 3-1-16,0 1 1 16,0-1-1-16,4 5 1 15,0-5-1-15,0 1 1 16,5 3-1-16,-1 3 0 15,0-3 0-15,0 4 1 0,4-8-2 16,4 1 1-16,0 3 0 16,0 0 1-16,4 4-1 15,0-1 0-15,4 1 0 16,0-1 1-16,4 1 0 0,0-4 0 31,4-3 0-31,4-1 1 16,-1-3 0-16,5-7 0 15,0-4 0-15,0 1 0 16,0 3 0-16,0 3 1 0,-4-6-2 16,-1-4 1-16,1-4-1 15,-4 0 1-15,0-3-1 16,0 3 1-16,-4 1-1 16,0 3 0-16,0 0 0 15,-4 0 1-15,0-1-1 0,-4 1 0 16,0 0 0-16,-4 0 0 15,0 0 0-15,0 0 0 16,0 3 0-16,0-3 0 16,0 4-1-16,-4-1 1 0,0 4 0 15,0 0 0-15,-4 0-1 16,0 0 1-16,0 0 0 31,0 0 0-31,1 3 0 16,-1 1 0-16,0 3 0 0,0-4 1 15,0-3-1-15,0 3 0 16,4 4 0-16,-4 0 0 16,0 0-1-16,0 4 1 0,1-4 0 15,-1 7 0-15,4 0-1 16,-4-3 1-16,4 6 0 16,-4-3 0-16,4 4-1 15,0 3 1-15,4 0 0 16,-4-3 0-16,4 3-1 15,0-4 1-15,0 4 0 16,0-3 0-16,-4 3 0 16,0-3 0-16,0-1-1 0,4 1 1 15,-3-4 0-15,3 0 0 16,-4 4-1-16,4-1 1 16,0 1-1-16,0 3 1 15,4-4-1-15,-4 1 1 16,4 3-1-1,0 0 1-15,-4-3 0 16,0-1 0-16,4 1-1 16,0 0 1-16,0-1 0 15,0 1 0-15,0-1 0 0,0 1 0 16,0 3-1-16,4-3 1 16,0 3-1-16,4-4 1 15,-4 1 0-15,0 0 0 16,0-1 0-16,4 1 0 15,-1-1 0-15,-3-3 0 0,0 0 0 16,0-3 0-16,4-1 0 16,0 1 1-16,0-1 0 15,4-3 1-15,4-3-5 16,4-1 0-16,4 1-7 16,-5-4 0-1</inkml:trace>
          <inkml:trace contextRef="#ctx0" brushRef="#br1" timeOffset="9497.5">531 598 19 0,'4'-4'9'0,"0"4"-4"0,-4 0 9 16,0 0-13-16,0 0 1 15,0 0 0-15,0 0 1 16,4 4-4-16,-4 3 1 15,13 4 1-15,-13 4 1 0,4 0-1 32,0 4 0-32,5 0-1 15,-1-1 1-15,0 5-1 16,5 7 1-16,4 3-1 16,-5 5 0-16,1-5 0 15,0-3 1-15,-1-4-1 0,1 8 1 16,0-4-1-16,-1-8 1 15,-3 0-1-15,-1-3 1 16,-4-4-1-16,0-4 1 16,1 4 0-16,-1-11 0 15,4-4 0-15,-4-7 0 16,1-1-4-16,-5-3 1 16,0 11-7-16,0 0 1 15</inkml:trace>
          <inkml:trace contextRef="#ctx0" brushRef="#br1" timeOffset="10028.19">573 1113 23 0,'0'-7'11'0,"8"7"-9"0,0 0 15 16,-3 0-16-16,3 3 0 16,0-3 0-16,1 4 1 0,-1 0-2 15,1 3 0-15,3 8 1 16,-3 0 1-16,-1-4-1 15,5-3 1-15,-1-1-1 16,-3 1 1-16,3-4-1 31,-3-1 0-31,-1 1 0 0,1 0 0 0,3-4-1 32,-3 0 1-32,-1 0-1 0,0 0 1 15,1 0 0-15,-1-4 0 16,-4 4 0-16,1 4 0 15,-5-4 0-15,4-8 0 16,0-3 0-16,0 0 0 16,0-4-1-16,5-4 1 0,-5 4-1 15,4 0 1-15,1-3-1 16,-1-5 0-16,1 1 0 16,3-4 0-16,1 3-1 15,-5 5 1-15,1-1-10 0,-9 19 0 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1.370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36 14 10 0,'4'3'5'0,"0"1"1"0,-4-4 6 16,0 0-11-16,0 0 0 15,0 0 1-15,0 0 0 16,0 0-2-16,0 0 0 16,0 3 2-16,0-10 0 15,0 7-1-15,0 0 0 0,0 0 0 16,0 0 0-16,0 0 0 16,0 0 0-16,0 0-1 15,0 0 1-15,0 0 0 16,-4 0 0-16,0 0-1 15,0 0 1-15,4 0 0 16,0 0 0-16,-4 0-1 0,4 0 1 16,0 0-1-16,0 0 1 15,0 0-1-15,0 0 1 16,-4 0 0-16,0 4 0 16,4-8 0-16,-8 8 1 15,8-4-1-15,-4 0 1 16,4 0-1-16,0 0 0 0,-4 0-1 15,4 0 0-15,0 0 0 16,0 3 0-16,0-3 0 16,-4 0 1-16,4 0-1 15,0 0 1-15,4 4-1 16,-4-4 1-16,0 0-1 16,8 0 0-16,0 0 0 15,-4 0 0-15,4 0 0 16,0 0 0-16,0 0 0 15,3 0 0-15,-3 0-1 16,4 0 1-16,0 0-1 16,0 0 1-16,4 0 0 15,0 0 0-15,0 3 0 0,0-3 0 16,3 0 0-16,-3 0 0 16,8 0 0-16,4 0 0 15,0 0 0-15,-1 0 0 16,-3-3 0-16,0 3 0 0,0 0 0 15,0 3 0-15,0-3 0 16,-5 0 0-16,5 0 0 16,0 4 0-16,8-4 0 15,-4 0 1-15,-1 0-1 16,1 0 0-16,4-4 0 16,0 4 0-16,-1 0 0 15,1 0 0-15,8-3 0 16,3 3 0-16,-3 0 0 31,0 0 0-31,-4 3 0 16,3-3 0-16,-3 0 0 0,8 0 0 0,3 0-1 15,-3 0 1-15,0 4 0 16,3-4 0-16,1-4 0 16,7 4 0-16,9 0 0 15,-1 0 0-15,-3 0 0 16,3 0 0-16,5 0 0 0,-9-3 0 15,1 3-1-15,-5 0 1 16,1-4 0-16,-8 4 0 16,15 4 0-16,-7-4 0 15,-1 3 0-15,-3-3 0 16,3 0 0-16,1 0 1 16,-4 0-1-16,3 0 0 15,-3 0-1 1,-1-3 1-16,1 3 0 15,11 0 0-15,-3 0 0 16,-4 0 0-16,-5 3 0 0,5-3 0 16,-5-3 0-16,1 3 0 15,-1 0 0-15,1 0 0 16,0-4 0-16,-1 4 0 16,9-3 0-16,7 6 0 15,-3 1 0-15,-1-4 0 0,-7 0 0 16,3 0 0-16,-3-4 0 31,-4 4 0-31,-5 0 0 16,1 0 0-16,-1 0 0 0,1 0 0 15,12 0 0-15,-1 4 0 16,-3-1-1-16,-5-3 1 16,1 0 0-16,3 0 1 15,-3 0-1-15,-4 0 0 0,-1 0 0 16,1 0 0-16,-1 0 0 15,-3 0 0-15,20-3-1 16,-9 3 1-16,-3 0 0 16,-5 0 0-16,1 0 0 15,-4 0 0-15,-1 0 0 16,1 0 0-16,0 0 0 16,-1-4 1-16,1 4-1 0,0 0 0 15,-5-3-1-15,13 3 1 16,3 0 0-16,-7 0 0 0,0 3 0 15,-5 1 0-15,1-4 0 16,0 0 0-16,3 0 0 31,-3 0 0-31,0-4 0 16,-1 4 0-16,-3 0 0 16,4 0 0-16,-5 0 0 15,5 0 0-15,8-3-1 0,-5 3 1 16,-3 3-1-16,0-3 1 15,-1-3-1-15,5 3 1 16,-1 0-1-16,-3 0 1 16,0 0-1-16,3 0 1 0,-3-4 0 15,-4 4 1-15,3-3-2 16,5 3 1-16,4 0-1 16,-5 0 1-16,-3 0-1 15,-1 0 1-15,1-4-1 16,8 1 1-16,-1 3-1 15,1 0 1-15,-4-4 0 0,-5 4 0 16,1 0 0-16,-4 0 0 16,-1 0 0-16,1 0 0 31,4 0 0-31,-5 4 0 16,1-4 0-16,0 0 0 15,-5 0-1-15,1-4 1 0,4 1 0 16,3 3 0-16,-7 0-1 15,-4 0 0-15,-4 0 0 16,-4 0 0-16,-5 0 0 0,1 0 1 16,-8 0-1-16,0 0 0 15,-4 0 0-15,4 0 0 32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6.406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3076 1082 14 0,'-4'0'7'0,"8"-3"-2"15,-4 3 8-15,0 0-11 31,0 0 0-31,0 0 1 16,0 0 1-16,0 0-4 16,0 0 0-16,3 3 2 0,-3-3 1 15,4 4-1-15,-4-1 0 0,4 4-1 16,0 0 1-16,-4-3-2 16,0 3 1-16,0 3 0 15,0 1 0-15,0 3-1 16,0 4 1-16,0-1-1 15,0 1 1-15,0 3-1 16,0 0 1-16,0 4-1 16,0 3 0-16,0 1 0 0,0 2 0 15,0-2 0-15,0 2 0 16,0-6 0-16,0 0 1 16,0-4-1-16,0 4 0 15,0-1 0 1,0 4 0-16,0 1 0 15,0-1 1-15,0-3-1 16,0-4 0-16,0 3 0 16,-4 8 0-16,4 0 0 15,0 0 1-15,0 3-1 16,0-3 0-16,0-4 0 16,-4-3 1-16,4-1-1 0,-4-2 1 15,4 2-1-15,0-3 0 16,0 4 0-16,-3-4 0 15,3 0 0-15,-4 1 1 16,4-8-1-16,-4 3 0 16,4 8 0-16,-4-4 0 0,0 4 0 15,0 0 1-15,4-1-1 16,-4 1 0-16,4 0 0 16,-4-8 1-16,4 1-2 15,0 0 1-15,4 3 0 0,-4 0 0 16,4 0 0-16,-4-3 0 15,0-1-1-15,0 8 1 32,4-11 0-32,-4 0 0 15,4 4 0-15,-4-4 1 0,0-3-1 16,0-4 0-16,0 0 0 16,0 0 1-16,0 0-1 15,0 0 0-15,0 0 0 16,0 4 0-16,0-1 0 0,0 1 0 15,0 3-1 1,0-4 1-16,0 1 0 0,0 0 0 16,0-1 0-16,0-3 0 15,0-3 0-15,0 3 0 16,0-4 0-16,0 1 1 16,0-4-1-16,0 0 0 15,0 0-10-15,0 0 1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7:27.274"/>
    </inkml:context>
    <inkml:brush xml:id="br0">
      <inkml:brushProperty name="width" value="0.10583" units="cm"/>
      <inkml:brushProperty name="height" value="0.10583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769-70 21 0,'0'4'10'0,"8"-15"-11"0,0 11 15 0,-1-4-13 16,9 4 0-16,4-3 0 16,4 3 0-16,4-4-2 15,4 4 1-15,-1 0 1 16,1 0 0-16,4 0-6 16,-1 0 1-16,5 0-1 15,-4-3 0-15</inkml:trace>
  <inkml:trace contextRef="#ctx0" brushRef="#br0" timeOffset="205.41">1618-112 20 0,'40'-14'10'0,"-17"10"-10"0,-11 1 16 16,4 3-17-1,4 0 1-15,4 0 1 0,0-4 0 16,3 4-2-16,1 0 1 16,-4 0-6-16,8 0 1 15</inkml:trace>
  <inkml:trace contextRef="#ctx0" brushRef="#br0" timeOffset="1252.07">1511 8 20 0,'4'-7'10'0,"0"7"-9"16,-4 0 17-16,4 0-18 16,-4 0 1-16,8 3-1 0,0 4 0 15,0 7 0-15,-1 4 0 16,1 0 0-16,0 10 0 16,-4 4 0-16,0 10 0 15,-4-3 0-15,0 3 1 0,0 7-1 16,-4 4 0-16,0-10 0 15,-4 10 0-15,0 0 0 16,-3-4 1-16,-1-3-1 16,0-11 1-16,0-7 0 0,4-7 1 15,0-6 0-15,0-8 1 32,0-4-3-32,0-6 0 0,4 3-7 0,0 0 1 15</inkml:trace>
  <inkml:trace contextRef="#ctx0" brushRef="#br0" timeOffset="366.75">2241-137 23 0,'12'-3'11'0,"12"-1"-14"15,-16 0 18-15,12 4-14 16,7 0 1-16,1 0-10 16,12-3 0-16,-4 3 5 0,3 0 1 15</inkml:trace>
  <inkml:trace contextRef="#ctx0" brushRef="#br0" timeOffset="-1684.61">384 950 21 0,'4'-7'10'0,"4"-8"-8"0,-8 15 11 0,4-3-13 15,-4 3 1-15,4-4 1 16,-4 4 0-16,4 4-3 16,-1-1 1-16,-3 4 1 15,0 1 1-15,-3-1-1 16,-1 0 0-16,0 3-1 16,0 4 1-1,-4 8-1-15,0 6 1 16,0 3 0-16,-4 5 1 0,-4 10 0 15,0 10 0-15,0-3-1 16,0 0 1-16,-3 0-1 16,-1-4 1-16,0-6-2 0,4-5 1 15,0 5-1-15,0-5 0 16,4-2 0-16,0-4 1 16,1-4-1-16,-5-4 1 15,0 1 0-15,4-7 0 16,4-4 0-16,0-4 0 15,4-2 0-15,0-5 1 0,4-3-4 16,4-11 0-16,4-3-8 16,8 0 1-16</inkml:trace>
  <inkml:trace contextRef="#ctx0" brushRef="#br0" timeOffset="-1094.48">106 1055 21 0,'0'-10'10'0,"8"-11"-5"0,-4 14 8 15,8 0-13-15,0 0 1 16,3-1-1-16,1 5 1 0,4-4-1 16,4 3 0-16,0-3 0 15,4 4 1-15,3-4-1 16,1 0 1-16,12 0-1 0,-1 3 1 15,-3 1-2-15,0 6 1 16,-5 1 0-16,-7 3 0 16,-4-4 0-16,-8 4 0 15,0 4 0-15,0 3 0 0,-4 4 2 16,0-1 1-16,-5 4-1 16,-3 4 1-16,-4 0-1 31,0 7 1-31,0 3-1 15,0 0 0-15,-7 0-2 16,-5 1 1-16,0-8-1 16,-4 0 0-16,-4-3 0 15,-4-4 1-15,-4-7-1 0,1-3 1 16,-1-1-1-16,0-3 1 16,0-3-1-16,0-4 1 15,1 3 0-15,3-3 0 16,4 4-8-16,8-1 1 15,0-3-4-15,4-3 1 16</inkml:trace>
  <inkml:trace contextRef="#ctx0" brushRef="#br0" timeOffset="-293.96">50-21 19 0,'12'-7'9'0,"0"-3"-7"0,-4 3 10 0,4 3-12 16,4 4 0-16,8-3 1 15,-1-1 0-15,5 4-1 16,4 0 0-16,0 4-1 16,3-1 1-16,5 1-5 15,8-8 1-15</inkml:trace>
  <inkml:trace contextRef="#ctx0" brushRef="#br1" timeOffset="9044.35">2273 170 22 0,'4'-4'11'0,"8"1"-4"15,-12 3 11-15,0 0-16 0,0 0 0 16,0 3 1-16,0-3 1 16,0 4-5-16,0-4 1 15,0 0 3-15,0 3 0 16,-4-3-1-16,0 0 0 16,0 0 0-1,0 0 0-15,0 0-1 0,-4 0 1 0,0 0-2 31,0 4 1-31,0 3-1 16,-4 0 1-16,0-3-1 16,0-1 1-16,0 4-1 15,1 0 0-15,-1 4 0 16,0-1 0-16,-4 1 0 0,0 10 0 0,-4-3 0 16,4-4 0-16,0-3 0 31,1-1 0-31,-1 4 0 15,4 0 1-15,0 4-1 16,0 0 0-16,0 3 0 0,4 0 0 16,0 0-1-16,0 0 1 15,0-3 0-15,0 0 0 16,4 6 0-16,0-3 0 16,0 8 0-16,0-8 0 0,4 4 0 15,0-1 0-15,0-3 0 16,0 4 0-16,4-4 0 15,0-7 0-15,4 0 0 16,0-3 0-16,4 0 0 16,0-1 1-16,0-3-1 0,4-3 1 15,0-4-1-15,0 3 0 16,-1-3 0-16,1 0 1 16,0 0-1-16,0 0 1 0,0 0-1 15,0-7 0-15,4 0 0 16,0 0 1-16,-1-3 0 15,1-5 0-15,-4 1-1 16,0 0 1-16,0 0-1 31,4-7 1-31,-4 0-1 16,-1 3 1-16,1 1-1 16,0-5 0-16,0 1 0 0,0 0 0 15,4 0 0-15,-4-4 1 16,-4 8-1-16,0-1 0 15,-5 0 0-15,1 1 0 0,-8 2 0 16,4 1 1-16,-4 0-1 16,0 4 0-16,0 3 0 15,0 0 0-15,-4 0 0 16,0-8 0-16,0 1 0 16,4 0 0-16,0-3-1 15,0 2 1-15,0 5 0 0,-4-1 1 16,1 1-1-16,-5 3 0 15,4 0 0-15,0 0 0 16,-4-1 0-16,0 1 1 31,4 0-2-31,-4 0 1 16,4 0 0-16,-8 4 0 0,0-1 0 16,-4 4 0-16,0 4-1 15,0 3 1-15,-3 0-2 16,-1 7 1-16,0 0-8 15,8 7 1-15,-4-14-4 0,4-7 0 16</inkml:trace>
  <inkml:trace contextRef="#ctx0" brushRef="#br1" timeOffset="9729.28">2047 498 25 0,'-4'4'12'0,"8"-4"-11"0,-4 0 16 15,0 0-16-15,8-4 0 16,-8 4 0-16,7-3 1 0,-7 3-3 16,8-4 1-16,0 4 1 15,4 0 1-15,0 0-2 16,0 0 1-16,4 0-1 0,4-4 1 31,0 1-1-31,-1-1 1 16,1 1-1-16,0-1 1 15,-4 4-1-15,0 0 1 16,-4 0-1-16,-4 0 1 16,0 0 0-16,0 0 0 15,-8 0 0-15,0 0 0 0,0 4-7 16,-4-1 0-16,-4 1-3 16,-4-4 0-16</inkml:trace>
  <inkml:trace contextRef="#ctx0" brushRef="#br0" timeOffset="549.54">3063-126 22 0,'35'-4'11'0,"-3"-10"-13"0,-20 7 20 16,8-4-26-16,4 4 0 0,7 7-4 15,1 0 0-15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7:19.25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-1 1 18 0,'-4'3'9'0,"8"-3"-6"0,-4 0 10 16,0 0-12-16,0 0 1 15,4 4 1-15,4-4 0 16,0 3-4-16,-1-3 1 15,1 7 2-15,-4 0 1 32,4 0-2-32,0 4 0 0,0 0 0 15,4 3 0-15,4 0-1 16,4 0 1-16,4 4 0 16,3 3 0-16,5 3 0 15,8 8 0-15,7 0-1 16,9-4 1-16,8 4 0 15,-9 3 0-15,5 4-1 0,7 3 1 0,9-3-1 16,7 0 1-16,0 7-1 16,5-4 0-16,-1 0 0 15,-12 8 1-15,1 3-1 32,7-4 0-32,4 0 1 15,-3-3 0-15,-1-3-1 16,4-5 1-16,-11 5-1 15,-1 3 1-15,1-11 0 0,7 4 0 16,-8 3-1-16,-3-3 1 16,-5 0 0-16,1-4 0 15,-9 0-1-15,1-3 1 0,-9-4-1 16,-11-3 1-16,0-4-1 16,-9 4 1-16,1-1-1 15,-4-2 1-15,0-1-1 16,-4-4 0-16,-5-6 0 15,1 3 1-15,-4-3 0 16,-4-4 0-16,-4-7-1 0,-4 7 1 16,-4-7-1-16,4 0 1 15,4 0-1-15,0 3 1 16,0-3-1-16,-4 4 1 0,-4-4-1 16,0 0 0-16,-4 0 1 15,-4-4 0-15,-4 4 0 16,-4 0 0-16,0 4-1 15,0-4 1-15,0 3-1 32,-3 4 1-32,-5 1-1 0,-4-1 1 15,-4-4-1-15,4 1 0 16,1-1-1-16,7 1 1 16,-4-1 0-16,8 1 0 15,4-1-1-15,4-3 1 0,0 0-1 16,0 0 1-16,4-7-1 15,0 4 1-15,0-1-1 16,0-3 0-16,1 4 0 16,-1-1 1-16,4 4-1 15,0 0 1-15,0 0-1 16,0 0 1 0,7-3-1-16,1-1 1 15,4 0-1-15,0-3 1 16,4 4-1-16,0 3 1 0,12-4-1 15,-4 4 1-15,-1 4 0 16,-3-1 0-16,4 4 0 16,0 1 0-16,0-1 0 15,-1 0 0-15,1 0 0 16,-4-4 0-16,0 1 0 16,-4-1 0-16,-4 1 0 15,0-4 0-15,0 0 0 0,-4 0 1 16,-1 0-1-16,1 0 1 15,4 3-1-15,-4-3 1 16,4 0-1-16,-4 0 1 0,0 0-1 16,-4 0 0-16,4 0 0 15,-8 0 1-15,0-3-1 16,-8-8 0-16,-4-6 0 16,-8-15 1-16,0-10 0 15,-3-4 0-15,-5 0-1 16,4 0 1-16,4 7-1 15,0 0 0-15,0 8 0 32,9 6 1-32,-1 4-3 15,8 7 0-15,4 3-5 0,0-3 0 16,0-4-5-16,-4 4 1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8.516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3151 1096 14 0,'0'0'7'0,"0"-7"3"0,0 7 0 15,0 0-9-15,0 0 1 32,0 0 1-32,0 4 1 15,0-1-5-15,0 1 1 16,0-1 2-16,0 1 0 0,0-4-1 15,0 0 1-15,0 0-1 16,0 0 0-16,0 0 0 16,0 0 1-16,8 0-2 15,-4 0 1-15,0 0 0 16,4 0 0-16,0 0-1 16,4 4 1-16,7-4-1 15,-3 0 0-15,0-4 1 0,0 0 0 0,4 1-1 16,0-1 0-16,-4 1 0 15,0 3 1-15,-5 0-1 16,1 0 0-16,0 3 0 16,-4 1 0-16,0-1 0 15,-8-3 1-15,8 0-1 16,-4 0 1-16,4-3-1 16,0 3 0-16,0-4 0 0,-4 4 1 15,0 0-1-15,4 0 0 16,0 0 0-16,0 0 1 15,0 0-1-15,0 0 0 16,3 0-1-16,1-3 1 16,4-1 0-16,0 0 0 31,4 1 0-31,0 3 0 16,0 0 0-16,-4 0 0 0,3 0-1 15,-3 0 1-15,4 0 0 16,-4 0 0-16,0 3 0 15,4-3 0-15,-4 4 0 16,4-4 0-16,-1 0 0 16,9 0 0-16,-4 0 0 0,0 0 0 15,0 0 0-15,3 0 0 16,-3 0 0 0,0 0 0-16,-4-4 0 15,-4 1 0-15,4-1 0 16,0 0 0-16,-1 1 0 15,1-1 1-15,0 4-1 16,0 0 0-16,0 0 0 16,0 0 1-16,-4 0-2 0,-1 0 1 15,5 0 0-15,0 0 0 16,0-3 0-16,0-1 0 0,0 0 0 16,4 1 0-16,-5 3 0 15,1 0 1-15,0 0-1 16,-4 3 0-16,4 1 0 15,-4 0 0-15,0-1 0 16,3 1 0-16,1-1 0 0,0-3 1 16,0 0-1-16,0 0 0 15,4 0 0-15,-4-3 0 16,-1-1 0-16,-7 1 0 16,0-1 0-16,0 4 0 15,0 0 0-15,0 0 0 31,0 0 0-31,0 4 0 0,0-1 0 16,0 1 0-16,0-4-1 16,-1 0 1-16,5 0 0 15,0 0 0-15,0-4 0 0,4 1 0 16,4-5 0-16,-4 1 0 16,3 4 0-16,-3-1 0 15,0 0-1-15,0 4 1 16,-4 0 0-16,-4 4 1 0,0 0-2 15,0-4 1-15,-4 0 0 16,3 0 1-16,1-4-1 16,-4 0 0-16,4 1 0 15,-4-1 0-15,0 0 0 16,4 1 1-16,0 3-1 31,-4 0 0-31,0 0 0 16,0 0 1-16,-8 0-1 0,8 0 1 15,0 0 0-15,-8 0 0 16,0 0-1-16,0 0 1 16,0 0-1-16,12-4 1 15,-4 4-1-15,3-3 1 16,-3-1 0-16,0 4 1 16,-8 0-4-16,-4 4 1 15,-4 3-9-15,0-4 0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32.124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3675 2394 19 0,'0'0'9'0,"4"-7"-4"15,-4 7 8-15,0 0-12 16,4-7 1-16,0 0 1 0,-4-4 0 15,0 0-4-15,0-3 1 16,0 0 3-16,0-4 0 16,4 0-1-16,0-3 0 15,0 0-1-15,0 3 0 16,0-7 0-16,-1 0 0 16,5-4-1-16,-4-3 0 15,0 4 0-15,0-4 0 16,4 3 0-16,-4-3 0 15,0-3 0-15,4 6 0 0,-4-3 0 16,0 0 0-16,4 11 0 16,-4-1 0-16,0 5 0 15,-4-5 0-15,0 4-1 16,4 1 1-16,-4-1 0 16,4 4 0-16,0-1 0 15,0 5 0-15,0-1 0 16,-4 0 0-16,4 4 0 15,-4 0 0-15,0 0 0 16,0 7 0-16,0 0 0 0,0 0 0 16,0 0 0-16,0 0 0 15,0 0-1-15,0 0 1 16,0 0 0-16,0 0 0 0,4 0-1 16,-4 0 1-16,4 4 0 15,-4-1 0-15,4 1 0 16,0-1 1-16,-4 4-1 15,4 0 1-15,0 1-1 16,0-1 1-16,0 3-1 16,3 5 1-16,1-5-1 15,0 1 0-15,0 7 0 16,0 3 0-16,0 8 0 16,4-8 0-16,0 0 0 0,0-3 0 15,0 0 0-15,0 0 0 16,-4 0 0-16,4-1 0 31,3 1 0-31,-3 0 0 16,-4 0 0-16,0 0 0 15,-4-1 0-15,0 1 1 0,0-4-1 16,0 1 0-16,0-1 0 16,0-7 0-16,-4 0 0 15,0 0 1-15,4-3 0 0,0-1 0 16,-4-3 0-16,0 0 0 0,0 0-1 15,0 0 1-15,4-7-1 16,-4 7 1-16,0 0-1 16,0-7 1-16,4-4-2 15,0 4 1-15,0-3 0 16,0 3 0-16,0-4 0 16,0 0 0-16,4 1 0 15,0-5 0-15,0 1 0 31,-4 0 1-31,3-4-1 16,1 0 0-16,0-3 0 16,4 3 0-16,0-3 0 15,0-8 1-15,4 8-1 0,0-1 0 16,0 5 0-16,-4-1 1 16,-1 4-1-16,1-1 0 15,0 1 0-15,-4 0 0 0,0 0 0 16,0 3 0-16,-4 0 0 15,0 4 0-15,0 0 0 16,0 3 0-16,-4 4-1 16,0 0 1-16,0 0-1 15,0 0 1-15,0 0-1 16,0 0 1-16,4 0-1 16,-4 0 1-16,4 4-1 15,-4-4 1-15,0 0 0 16,0 0 0-16,4 0 0 15,-4 4 0-15,4-1 0 16,-4 1 0-16,0-1 0 0,0 1 1 16,0-1-2-16,0 5 1 15,0-1 0-15,0 0 0 16,0-4-1-16,0 4 1 16,0 1 0-16,0-1 0 15,0 7 0-15,0 0 0 16,0 8 0-16,0-5 0 0,4 1 0 15,0 7 0-15,0-4 0 16,0 4 0-16,0 0-1 16,0 4 1-16,4-1 0 15,-4 4 0-15,0 0 0 0,0-7 0 16,-1-3 0-16,1-1 1 31,0 7-1-31,0-3 1 16,0-3-1-16,-4 3 0 15,4 0 0-15,0-4 1 16,-4 0-1-16,4 1 0 16,-4-5 0-16,0-2 0 15,0-1 0-15,4-7 1 16,-4 7-1-16,0-10 1 16,0 7-1-16,0-1 1 0,0-3-1 15,0-3 1-15,0-1-1 16,0 1 0-16,0 0 0 15,0 3 0-15,0 0 0 16,0 0 0-16,-4 0-1 16,4 4 1-16,0-1 0 15,0-6 1-15,0-4-1 16,0 0 0-16,4-4-10 16,-8-3 0-16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1T14:15:29.843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5167 1008 17 0,'-4'0'8'0,"4"4"1"16,0-4 2-16,0 3-9 15,0-3 0-15,0 4 1 16,0 3 1-16,0 0-5 16,0 0 0-16,0 0 3 15,0 3 0-15,0 1-1 16,4 0 0-16,0-4 0 15,-4 7 0-15,0 10-1 16,0-2 1-16,0-1 0 16,0 4 1-16,0-1-2 15,0 1 1-15,0 0-1 0,0-4 1 16,0 3-1-16,0 1 1 16,0 3-1-16,0 4 1 15,0-4-1-15,0 8 0 16,0-5 0-16,0 1 1 15,-4 0-1-15,4 3 1 16,0 0-1-16,0-6 1 16,0 2-1-16,0 1 1 15,0 0-1-15,0 0 1 0,0 3-1 32,0-7 1-32,0 0-1 15,4-3 0-15,-4 3 0 16,0 1 0-16,-4-5 0 15,0 1 1-15,0 7-1 0,0-4 0 16,0-10 0-16,0-1 1 16,4 4-1-16,-4 4 0 15,0-4 0-15,0 0 0 16,4 1 0-16,-4-1 1 16,0 0-1-16,4 0 0 0,0 0 0 15,0-3 0-15,0-4 0 16,0 4 0-16,4-1 0 15,0-3 0-15,0 0 0 16,-4 4 1-16,0-4-2 16,0 4 1-1,4 3 0-15,-4 0 0 16,0-3 0-16,0-1 1 16,0 1-1-16,0-4 0 15,0-3 0-15,4-1 0 16,-4 4 0-16,0-3 0 0,0-4 0 15,0 4 0-15,0-8 0 16,4 1 0-16,-4-4 0 16,0 3 0-1,-4 1 0-15,4-1 1 16,0 1-1-16,0 3 0 16,0-4 0-16,-4 5 1 15,0-5-1-15,0 4 0 0,0-3 0 16,4 3 0-16,-4-4-1 15,4-3 1-15,0-3-6 16,-4-1 1-16,8-3-5 16,-4 0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38.056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DAA2AB-13E6-46C4-94E9-DA8D07ABA941}" emma:medium="tactile" emma:mode="ink">
          <msink:context xmlns:msink="http://schemas.microsoft.com/ink/2010/main" type="writingRegion" rotatedBoundingBox="2901,8039 5698,8137 5661,9203 2864,9104"/>
        </emma:interpretation>
      </emma:emma>
    </inkml:annotationXML>
    <inkml:traceGroup>
      <inkml:annotationXML>
        <emma:emma xmlns:emma="http://www.w3.org/2003/04/emma" version="1.0">
          <emma:interpretation id="{F5B7F489-3752-4198-A34A-3042AD5CA149}" emma:medium="tactile" emma:mode="ink">
            <msink:context xmlns:msink="http://schemas.microsoft.com/ink/2010/main" type="paragraph" rotatedBoundingBox="2901,8039 5698,8137 5661,9203 2864,91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29C123-B6CB-413B-BD3E-39E515B9640F}" emma:medium="tactile" emma:mode="ink">
              <msink:context xmlns:msink="http://schemas.microsoft.com/ink/2010/main" type="line" rotatedBoundingBox="2901,8039 5698,8137 5661,9203 2864,9104"/>
            </emma:interpretation>
          </emma:emma>
        </inkml:annotationXML>
        <inkml:traceGroup>
          <inkml:annotationXML>
            <emma:emma xmlns:emma="http://www.w3.org/2003/04/emma" version="1.0">
              <emma:interpretation id="{ADECCE58-1614-4B56-A774-14AA6B070402}" emma:medium="tactile" emma:mode="ink">
                <msink:context xmlns:msink="http://schemas.microsoft.com/ink/2010/main" type="inkWord" rotatedBoundingBox="2901,8039 5698,8137 5661,9203 2864,9104"/>
              </emma:interpretation>
            </emma:emma>
          </inkml:annotationXML>
          <inkml:trace contextRef="#ctx0" brushRef="#br0">-7878-5235 11 0,'8'-4'5'0,"-16"-7"2"15,8 4 6-15,0 7-12 16,0 0 0-16,0 0 1 15,0 0 0-15,0 0-2 0,0 0 1 16,0 0 2-16,0 0 0 16,0 0 0-16,0 0 1 15,0 0-1-15,0 0 0 16,0 0-1-16,0 0 0 16,0 0-1-16,0 0 1 0,0 0-2 15,0 4 0-15,0-1 0 16,0 5 0-16,0-1 0 31,-4 3 1-31,4 1-1 16,0 3 0-16,4 0 0 15,-4 0 1-15,4 4-1 16,-4-1 0-16,4 1 0 16,-1-4 0-16,9 0 0 0,-8 0 0 15,4-3-1-15,-4 3 1 0,4-3 0 16,-4 3 1-16,0-4-1 15,0-3 1-15,0 4-1 16,0-8 1-16,-4 5 0 16,0-5 0-16,0 1 0 15,0-4 0-15,0-4 0 16,0 4 0-16,0 4 0 16,0-8 0-16,0 4-3 0,-4 0 1 15,0 0-7-15,0 4 1 16,4 10-3-16,4 0 0 15</inkml:trace>
          <inkml:trace contextRef="#ctx0" brushRef="#br0" timeOffset="684.89">-7962-4904 15 0,'0'-7'7'0,"8"-14"-2"0,-8 21 7 0,4-7-10 16,0 3 0-16,-4 4 3 16,0 0 0-16,4 0-6 15,0-7 1-15,0 11 2 16,-4-4 1-16,8 0-1 15,-4 3 0-15,4 4-2 0,0-3 1 16,0-1-1-16,-4 5 0 16,4-1 0-16,0 0 1 15,0 3-1-15,7-3 1 16,-3 4 0-16,0-4 0 16,4 0-1-16,0-3 1 0,0-1 0 31,0 1 0-31,4-4-1 0,-1 0 1 0,-3 0-1 15,0-4 1-15,-4 1-1 32,0-1 0-32,-4 4 0 15,0-4 1-15,0-3 0 16,0 0 0-16,-4 0-1 16,0-3 1-16,0 3-1 15,0-4 1-15,-4-3-1 0,4 0 1 0,0 0-1 16,-4 0 0-16,0-4 0 15,0 7 1-15,0 1-1 16,0-1 0-16,0 1 0 16,3-1 1-16,-3 4-10 15,0 3 0-15,-3 4-1 16,-5 8 0-16</inkml:trace>
          <inkml:trace contextRef="#ctx0" brushRef="#br1" timeOffset="-15768.2">-8117-5885 12 0,'-7'0'6'0,"10"0"7"0,-3-3 6 16,0 3-18 0,0 0 1-16,0 0 2 15,0 0 1-15,-3-4-6 16,-1 1 0-16,0 3 4 16,0 3 0-16,0-3-1 15,4 0 0-15,0 0-2 16,-4 0 0-16,4 0 0 0,0-3 1 15,-4 6-1-15,0-3 0 16,0 0 0-16,0 0 0 16,0 0 0-16,-4-3 1 15,4 3-1-15,-4 0 0 16,0 3 0-16,0-3 0 16,0 4 0-16,0-1 0 15,4 1 0-15,-4 0 0 0,0-1 0 16,0 1 0-16,4-1 0 15,-3 1 0-15,-1 3 0 16,0 0 0-16,4-4 0 16,-4 1 0-16,4-1-1 15,0 4 1-15,0 0-1 16,0 0 1-16,0 1 0 16,0-1 0-1,0 0 0-15,0 0 0 16,0 0 0-16,4 0 0 15,-4 0 0-15,4 0 0 0,-4 0 0 16,4 0 1-16,-4 0-1 16,4 7 0-16,-4-7 0 15,4-3 0-15,0 3-1 16,0 0 1-16,0 0 0 16,0-4 0-16,0 1 0 0,0 0 0 15,0 3 0-15,4-4 0 16,-4 4 0-16,0 0 0 15,0-7 0-15,0 4 1 16,0 3-1-16,4 0 1 16,-4 0-1-16,4-4 0 0,0 1 0 15,0 3 1-15,0 0-1 16,0-3 0-16,0 3 0 16,-4-4 0-16,4 8 0 15,0-4 1-15,-4-4-1 31,4 1 0-31,-4-1 0 16,4 4 0-16,0-3 0 0,0 0 0 16,0-1 0-16,0 1 0 15,0-1 0-15,0 1 0 0,0-1-1 16,0 1 1-16,3-1 0 16,-3 1 0-16,4 3 0 15,0-4 0-15,0 1 0 16,0-1 0-16,0 1 0 15,0-1 1-15,-4 1-1 0,0-4 0 16,4 4 0-16,0-4 0 16,0 0 0-16,0 0 1 15,4 0-1-15,0 0 0 16,3 0 0-16,-3 0 1 0,0 0-1 31,0 0 0-31,0-4 0 0,0 0 0 0,4 1 0 31,-4 3 0-31,0 0-1 16,0-4 1-16,-5 4 0 16,1-3 0-16,4 3 0 0,-4 0 0 15,4 0 0-15,-4-4 1 16,4-3-1-16,0 4 0 16,0 3 0-16,-4-7 1 0,-4 3-1 15,-4-3 0-15,4 0 1 16,0 0 0-16,0-4-1 15,0-3 1-15,0 4-1 16,0-4 1-16,0 3 0 16,-4 0 0-16,4 1-1 15,-4-1 0-15,3 4 0 16,-3 0 1-16,0-3-1 16,0-1 1-1,4 4-1-15,-4-4 0 16,8 4 0-16,-8-3 0 0,0-1 0 15,0 4 0-15,0 0 0 16,0 0 1-16,0 0-1 16,0-4 1-16,0 1-1 15,0-1 0-15,0 1 0 16,-8-1 0-16,4 0 0 16,1 4 0-16,3 0 0 15,-4-3 0-15,0 3 0 0,0 0 0 16,0 3 0-16,4-3 1 15,0 7-1-15,0-7 0 16,0 7 0-16,0-4 0 16,0 4 0-16,-4 0 0 0,4 0 0 15,0 0 0-15,-4 0 0 16,0 0 0-16,0 0 0 16,0 0 0-16,0 0 0 31,-4-3 0-31,4 3 0 15,0 0 0-15,-4 0 0 0,0 0 0 16,0-4 0-16,0 1 0 16,0 3 0-16,0-4 0 15,-4-3 0-15,4 7 1 0,1 0-2 16,-5 0 1-16,0 0-3 16,0 0 1-16,4 0-4 15,-8 4 1-15,-8-1-6 16,-8 8 0-16</inkml:trace>
          <inkml:trace contextRef="#ctx0" brushRef="#br1" timeOffset="-13421.12">-8013-5818 11 0,'0'-3'5'0,"-32"-4"4"0,28 7 6 16,0 0-13-16,-4 3 0 15,0 1 1-15,-4 3 0 0,0 4-4 16,0-1 1-16,0 1 2 16,5 3 0-16,3 0-1 15,-4 0 0-15,4 0 0 16,0 0 0-16,0-7-1 15,0 4 1-15,4 0-1 16,0 3 1-16,0 0-1 16,0-7 1-16,0 0-2 0,4 0 1 15,0 0 0-15,4-3 1 16,7-4-1-16,1-4 1 16,0 0-1-16,4-6 1 15,0-1 0 1,0 4 0-16,0-3 0 15,-5-1 0-15,-3 0 0 16,0 1 0-16,-4-4 0 16,0-4 0-16,-4 8-1 15,-4-1 1-15,0 0-1 0,-4 1 1 16,0-1-1-16,-8 1 1 16,0 3-1-16,0 0 1 15,1-1-1-15,-5 5 0 16,0-1 0-16,0 4 1 15,0 0-1-15,4 0 0 0,-4 4 0 16,4-1 0-16,-3 5-1 16,3-1 1-16,-4 0 0 15,4 0 0-15,0 3 0 16,0 1 0 0,0-4-1-16,0 0 1 15,4 4 0-15,0-4 0 16,0 3-1-16,4-3 1 15,0 0-1-15,0 0 1 16,0 0 0-16,1 0 0 0,3 4-1 16,0 0 1-16,0 3-1 15,0 0 1-15,7 0-1 16,1 0 1-16,0 0 0 16,4-7 0-16,0 4 0 0,0-4 0 15,8 0 0-15,0 0 0 16,0 0 0-16,-5-7 0 15,5 4 0-15,0-4 1 16,0-4-1-16,0-3 1 16,-4 3 0-16,0-6 0 0,-1-1-1 15,1-3 1-15,0 0-1 16,0-4 1-16,-4 4-1 31,0 4 1-31,-4-1-1 16,0 1 1-16,-4-1-1 0,0 0 1 15,0-3-1-15,0 0 1 16,-4-7-1-16,0 7 0 16,0 0 0-16,4 0 1 15,0 0-1-15,-4-1 0 0,-4 5 0 16,4-1 1-16,-4 1-1 16,0 3 1-16,0 0-1 15,-4 3 0-15,0-3 0 16,0 4 1-16,0 3-2 15,-4 0 1-15,0-4 0 16,0 4 0-16,0 4 0 16,-4-4 0-1,-3 3 0-15,-1 4 0 16,0 0 0-16,4 0 0 16,0 0-1-16,0 4 1 15,4-1-1-15,4 5 1 16,1-1 0-1,-1 0 0-15,0-4-1 16,4 1 0-16,0 0 1 16,0-1 0-16,0 4-1 15,4-3 1-15,0-4-1 0,0-4 1 16,0 4 0-16,0 0 0 16,0 4-1-16,4-7 1 15,0-1 0-15,0 1 0 16,4 3 0-16,4-4 0 0,-1 1 0 15,1-1 0-15,4 1 0 16,-4-1 0-16,4 1 0 16,0-4 0-16,-4-7 0 15,4 7 1-15,0-4-1 16,-1-3 0-16,1 0 0 16,0 0 1-16,0-3 0 0,-4-1 0 15,0 0-1-15,-8 1 1 31,4-8-1-31,-4 4 1 0,-4 0-1 0,0 3 1 32,4-6-1-32,0-1 1 15,-4 0-1-15,0 4 1 0,0 0-1 0,0 7 0 32,-4-3 0-32,0 6 1 0,0 1-1 0,-4-1 0 0,-4 0-1 31,4-3 1-31,-4 4 0 15,4-1 0-15,0-3 0 16,-4 0 0-16,0 0 0 16,0 4 0-16,1-1 0 0,-1 1 0 15,-4 6 0-15,0-3 0 16,0 7 0-16,0-3 0 16,0 3-1-16,4-4 1 15,0 1 0-15,1-4 0 16,-1 3-1-16,0 1 1 15,0 3-1-15,0 0 1 16,4 0 0-16,-4 0 0 16,0 4 0-16,4-4 0 15,0 0 0-15,0 0 0 16,0 3 0-16,0 1 0 0,5 0-1 16,-5-1 1-16,4 1-1 15,0-1 1-15,4 1-1 16,-4 0 1-16,4-1 0 15,0 4 0-15,0-7 0 16,0 0 0-16,4 0 0 0,0-3 0 16,0-1 0-16,0 1 1 15,0 7-3-15,-1-8 0 16,5 4-8-16,-4 0 1 31</inkml:trace>
          <inkml:trace contextRef="#ctx0" brushRef="#br0" timeOffset="9891.18">-7907-5708 19 0,'-5'8'9'0,"14"-19"-7"16,-9 11 12-16,8 0-14 16,5-8 1-16,-1 5 0 15,1 3 0-15,4 0-2 16,0 0 1-16,4-4 1 16,0 0 0-16,4 4-1 15,13 0 1-15,4-4-1 0,4 4 0 0,0 0 0 16,-4-3 0-16,9 3 0 15,-1 0 0-15,-4 0 0 16,1 3 0-16,-1-3 0 16,-8 4 0-16,-5-8 0 15,1-3 0-15,-5 7 0 16,1-4 1-16,-1 0-1 16,-4-3 0-16,-4-1 0 15,0 1 1-15,-4 3-1 16,0-3 0-16,-5-1-6 15,-3 5 1-15,4-1-2 16,-1 4 1-16</inkml:trace>
          <inkml:trace contextRef="#ctx0" brushRef="#br0" timeOffset="10464.77">-6395-5782 11 0,'-4'4'5'0,"17"7"3"16,-13-11 6-16,8-4-13 16,1 0 0-16,-1 4 0 15,5-3 1-15,3 3-2 16,5 0 0 0,5 0 1-16,-1 3 1 15,4 1-2-15,1-4 1 0,3 4-1 16,1 3 1-16,8 1-1 15,0-5 1-15,8 1-1 16,-12-4 0-16,0 0 0 16,0 0 1-16,0 0-1 15,0-4 0-15,-1 1 0 0,1-1 0 16,0 4-1-16,0-8 1 16,0 8-3-16,-5 0 1 15,-3 0-4-15,-5 0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7-27T19:06:47.268"/>
    </inkml:context>
    <inkml:brush xml:id="br0">
      <inkml:brushProperty name="width" value="0.10583" units="cm"/>
      <inkml:brushProperty name="height" value="0.1058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065F573-077C-433B-8A31-AEDD68B49C61}" emma:medium="tactile" emma:mode="ink">
          <msink:context xmlns:msink="http://schemas.microsoft.com/ink/2010/main" type="inkDrawing" rotatedBoundingBox="1816,8270 2484,8261 2485,8281 1816,8290" shapeName="Other"/>
        </emma:interpretation>
      </emma:emma>
    </inkml:annotationXML>
    <inkml:trace contextRef="#ctx0" brushRef="#br0">-9412-5693 18 0,'0'4'9'0,"4"-19"-8"16,-4 15 10-16,9 0-11 31,-1 0 1-31,1 0 0 0,-1-4 1 16,5 4-2-16,8 0 0 15,0 4 1-15,8-4 1 16,1 8-1-16,3-12 0 15,-3 4 0-15,3 0 0 16,1 0-1-16,4 0 1 0,4-8-1 16,0 1 1-16,4 7-1 15,-8 0 0-15,-1 0 0 16,-3 4 0-16,-4-4-2 16,-5 3 0-16,0 1-4 15,4 0 0-15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F8B69-9B2C-40B2-8F4A-12AD17161E5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8C18-3B4C-4233-9185-855B6790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8C18-3B4C-4233-9185-855B679076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3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6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7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2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1683-9090-4C2B-91B1-44D14D0C610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159DB-7E66-403E-8224-4BB8BBFB3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7.png"/><Relationship Id="rId7" Type="http://schemas.openxmlformats.org/officeDocument/2006/relationships/customXml" Target="../ink/ink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customXml" Target="../ink/ink1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1.emf"/><Relationship Id="rId13" Type="http://schemas.openxmlformats.org/officeDocument/2006/relationships/customXml" Target="../ink/ink24.xml"/><Relationship Id="rId3" Type="http://schemas.openxmlformats.org/officeDocument/2006/relationships/customXml" Target="../ink/ink19.xml"/><Relationship Id="rId21" Type="http://schemas.openxmlformats.org/officeDocument/2006/relationships/image" Target="../media/image111.emf"/><Relationship Id="rId7" Type="http://schemas.openxmlformats.org/officeDocument/2006/relationships/customXml" Target="../ink/ink21.xml"/><Relationship Id="rId12" Type="http://schemas.openxmlformats.org/officeDocument/2006/relationships/image" Target="../media/image106.emf"/><Relationship Id="rId17" Type="http://schemas.openxmlformats.org/officeDocument/2006/relationships/customXml" Target="../ink/ink26.xml"/><Relationship Id="rId2" Type="http://schemas.openxmlformats.org/officeDocument/2006/relationships/image" Target="../media/image9.png"/><Relationship Id="rId16" Type="http://schemas.openxmlformats.org/officeDocument/2006/relationships/image" Target="../media/image108.emf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1.emf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image" Target="../media/image112.emf"/><Relationship Id="rId10" Type="http://schemas.openxmlformats.org/officeDocument/2006/relationships/image" Target="../media/image1051.emf"/><Relationship Id="rId19" Type="http://schemas.openxmlformats.org/officeDocument/2006/relationships/image" Target="../media/image110.emf"/><Relationship Id="rId4" Type="http://schemas.openxmlformats.org/officeDocument/2006/relationships/image" Target="../media/image1021.emf"/><Relationship Id="rId9" Type="http://schemas.openxmlformats.org/officeDocument/2006/relationships/customXml" Target="../ink/ink22.xml"/><Relationship Id="rId14" Type="http://schemas.openxmlformats.org/officeDocument/2006/relationships/image" Target="../media/image107.emf"/><Relationship Id="rId22" Type="http://schemas.openxmlformats.org/officeDocument/2006/relationships/customXml" Target="../ink/ink28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.xml"/><Relationship Id="rId18" Type="http://schemas.openxmlformats.org/officeDocument/2006/relationships/image" Target="../media/image112.emf"/><Relationship Id="rId26" Type="http://schemas.openxmlformats.org/officeDocument/2006/relationships/customXml" Target="../ink/ink39.xml"/><Relationship Id="rId3" Type="http://schemas.openxmlformats.org/officeDocument/2006/relationships/image" Target="../media/image11.png"/><Relationship Id="rId21" Type="http://schemas.openxmlformats.org/officeDocument/2006/relationships/image" Target="../media/image110.emf"/><Relationship Id="rId34" Type="http://schemas.openxmlformats.org/officeDocument/2006/relationships/customXml" Target="../ink/ink43.xml"/><Relationship Id="rId7" Type="http://schemas.openxmlformats.org/officeDocument/2006/relationships/customXml" Target="../ink/ink30.xml"/><Relationship Id="rId12" Type="http://schemas.openxmlformats.org/officeDocument/2006/relationships/image" Target="../media/image106.emf"/><Relationship Id="rId17" Type="http://schemas.openxmlformats.org/officeDocument/2006/relationships/customXml" Target="../ink/ink35.xml"/><Relationship Id="rId25" Type="http://schemas.openxmlformats.org/officeDocument/2006/relationships/image" Target="../media/image116.emf"/><Relationship Id="rId33" Type="http://schemas.openxmlformats.org/officeDocument/2006/relationships/image" Target="../media/image119.emf"/><Relationship Id="rId2" Type="http://schemas.openxmlformats.org/officeDocument/2006/relationships/image" Target="../media/image10.png"/><Relationship Id="rId16" Type="http://schemas.openxmlformats.org/officeDocument/2006/relationships/image" Target="../media/image114.emf"/><Relationship Id="rId29" Type="http://schemas.openxmlformats.org/officeDocument/2006/relationships/image" Target="../media/image1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1.emf"/><Relationship Id="rId11" Type="http://schemas.openxmlformats.org/officeDocument/2006/relationships/customXml" Target="../ink/ink32.xml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image" Target="../media/image115.emf"/><Relationship Id="rId28" Type="http://schemas.openxmlformats.org/officeDocument/2006/relationships/customXml" Target="../ink/ink40.xml"/><Relationship Id="rId36" Type="http://schemas.openxmlformats.org/officeDocument/2006/relationships/image" Target="../media/image13.png"/><Relationship Id="rId10" Type="http://schemas.openxmlformats.org/officeDocument/2006/relationships/image" Target="../media/image1051.emf"/><Relationship Id="rId19" Type="http://schemas.openxmlformats.org/officeDocument/2006/relationships/customXml" Target="../ink/ink36.xml"/><Relationship Id="rId31" Type="http://schemas.openxmlformats.org/officeDocument/2006/relationships/image" Target="../media/image118.emf"/><Relationship Id="rId4" Type="http://schemas.openxmlformats.org/officeDocument/2006/relationships/image" Target="../media/image12.png"/><Relationship Id="rId9" Type="http://schemas.openxmlformats.org/officeDocument/2006/relationships/customXml" Target="../ink/ink31.xml"/><Relationship Id="rId14" Type="http://schemas.openxmlformats.org/officeDocument/2006/relationships/image" Target="../media/image107.emf"/><Relationship Id="rId22" Type="http://schemas.openxmlformats.org/officeDocument/2006/relationships/customXml" Target="../ink/ink37.xml"/><Relationship Id="rId27" Type="http://schemas.openxmlformats.org/officeDocument/2006/relationships/image" Target="../media/image1031.emf"/><Relationship Id="rId30" Type="http://schemas.openxmlformats.org/officeDocument/2006/relationships/customXml" Target="../ink/ink41.xml"/><Relationship Id="rId35" Type="http://schemas.openxmlformats.org/officeDocument/2006/relationships/image" Target="../media/image120.emf"/><Relationship Id="rId8" Type="http://schemas.openxmlformats.org/officeDocument/2006/relationships/image" Target="../media/image104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9" Type="http://schemas.openxmlformats.org/officeDocument/2006/relationships/image" Target="../media/image37.emf"/><Relationship Id="rId21" Type="http://schemas.openxmlformats.org/officeDocument/2006/relationships/image" Target="../media/image27.emf"/><Relationship Id="rId34" Type="http://schemas.openxmlformats.org/officeDocument/2006/relationships/customXml" Target="../ink/ink59.xml"/><Relationship Id="rId7" Type="http://schemas.openxmlformats.org/officeDocument/2006/relationships/customXml" Target="../ink/ink4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emf"/><Relationship Id="rId20" Type="http://schemas.openxmlformats.org/officeDocument/2006/relationships/customXml" Target="../ink/ink52.xml"/><Relationship Id="rId29" Type="http://schemas.openxmlformats.org/officeDocument/2006/relationships/image" Target="../media/image32.emf"/><Relationship Id="rId41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11" Type="http://schemas.openxmlformats.org/officeDocument/2006/relationships/customXml" Target="../ink/ink48.xml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36.emf"/><Relationship Id="rId40" Type="http://schemas.openxmlformats.org/officeDocument/2006/relationships/customXml" Target="../ink/ink62.xml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image" Target="../media/image28.emf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10" Type="http://schemas.openxmlformats.org/officeDocument/2006/relationships/image" Target="../media/image18.emf"/><Relationship Id="rId19" Type="http://schemas.openxmlformats.org/officeDocument/2006/relationships/image" Target="../media/image26.emf"/><Relationship Id="rId31" Type="http://schemas.openxmlformats.org/officeDocument/2006/relationships/image" Target="../media/image33.emf"/><Relationship Id="rId4" Type="http://schemas.openxmlformats.org/officeDocument/2006/relationships/image" Target="../media/image15.emf"/><Relationship Id="rId9" Type="http://schemas.openxmlformats.org/officeDocument/2006/relationships/customXml" Target="../ink/ink47.xml"/><Relationship Id="rId14" Type="http://schemas.openxmlformats.org/officeDocument/2006/relationships/image" Target="../media/image23.emf"/><Relationship Id="rId22" Type="http://schemas.openxmlformats.org/officeDocument/2006/relationships/customXml" Target="../ink/ink53.xml"/><Relationship Id="rId27" Type="http://schemas.openxmlformats.org/officeDocument/2006/relationships/image" Target="../media/image30.emf"/><Relationship Id="rId30" Type="http://schemas.openxmlformats.org/officeDocument/2006/relationships/customXml" Target="../ink/ink57.xml"/><Relationship Id="rId35" Type="http://schemas.openxmlformats.org/officeDocument/2006/relationships/image" Target="../media/image35.emf"/><Relationship Id="rId8" Type="http://schemas.openxmlformats.org/officeDocument/2006/relationships/image" Target="../media/image17.emf"/><Relationship Id="rId3" Type="http://schemas.openxmlformats.org/officeDocument/2006/relationships/customXml" Target="../ink/ink44.xml"/><Relationship Id="rId12" Type="http://schemas.openxmlformats.org/officeDocument/2006/relationships/image" Target="../media/image22.emf"/><Relationship Id="rId17" Type="http://schemas.openxmlformats.org/officeDocument/2006/relationships/image" Target="../media/image25.png"/><Relationship Id="rId25" Type="http://schemas.openxmlformats.org/officeDocument/2006/relationships/image" Target="../media/image29.emf"/><Relationship Id="rId33" Type="http://schemas.openxmlformats.org/officeDocument/2006/relationships/image" Target="../media/image34.emf"/><Relationship Id="rId38" Type="http://schemas.openxmlformats.org/officeDocument/2006/relationships/customXml" Target="../ink/ink6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emf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emf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5" Type="http://schemas.openxmlformats.org/officeDocument/2006/relationships/customXml" Target="../ink/ink69.xml"/><Relationship Id="rId10" Type="http://schemas.openxmlformats.org/officeDocument/2006/relationships/image" Target="../media/image40.emf"/><Relationship Id="rId4" Type="http://schemas.openxmlformats.org/officeDocument/2006/relationships/image" Target="../media/image100.emf"/><Relationship Id="rId9" Type="http://schemas.openxmlformats.org/officeDocument/2006/relationships/customXml" Target="../ink/ink66.xml"/><Relationship Id="rId1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75.xml"/><Relationship Id="rId3" Type="http://schemas.openxmlformats.org/officeDocument/2006/relationships/customXml" Target="../ink/ink70.xml"/><Relationship Id="rId7" Type="http://schemas.openxmlformats.org/officeDocument/2006/relationships/customXml" Target="../ink/ink7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74.xml"/><Relationship Id="rId5" Type="http://schemas.openxmlformats.org/officeDocument/2006/relationships/customXml" Target="../ink/ink71.xml"/><Relationship Id="rId15" Type="http://schemas.openxmlformats.org/officeDocument/2006/relationships/customXml" Target="../ink/ink76.xml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customXml" Target="../ink/ink73.xml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customXml" Target="../ink/ink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513" y="1933979"/>
            <a:ext cx="8534400" cy="408045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Newton’s 1</a:t>
            </a:r>
            <a:r>
              <a:rPr lang="en-US" alt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2nd Law 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Inertia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 between forces and acceleration</a:t>
            </a:r>
          </a:p>
          <a:p>
            <a:pPr marL="341313" indent="-341313">
              <a:lnSpc>
                <a:spcPct val="200000"/>
              </a:lnSpc>
              <a:buClr>
                <a:srgbClr val="D33325"/>
              </a:buClr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Procedure for solving force problems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5611" y="862885"/>
            <a:ext cx="7708842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Lecture 5: Newton’s 1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Laws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32600" y="632664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3240" y="6317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3164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Inertia</a:t>
            </a:r>
          </a:p>
        </p:txBody>
      </p: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85612" y="1453978"/>
            <a:ext cx="4507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921592" y="3666736"/>
            <a:ext cx="78350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In deep space: no gravity, so no weight.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But objects still have </a:t>
            </a:r>
            <a:r>
              <a:rPr lang="en-US" sz="2400" dirty="0">
                <a:solidFill>
                  <a:srgbClr val="FF0000"/>
                </a:solidFill>
                <a:latin typeface="Arial" panose="020B0604020202020204"/>
              </a:rPr>
              <a:t>intrinsic resistance to acceleration.</a:t>
            </a:r>
          </a:p>
          <a:p>
            <a:pPr lvl="0"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  <a:latin typeface="Arial" panose="020B0604020202020204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This resistance to changes in motion is called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</a:rPr>
              <a:t>inertia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, and the quantity of resistance is called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/>
              </a:rPr>
              <a:t>mass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/>
              </a:rPr>
              <a:t>m</a:t>
            </a: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473" y="1684810"/>
            <a:ext cx="779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Observation: </a:t>
            </a:r>
          </a:p>
          <a:p>
            <a:endParaRPr lang="en-US" sz="2400" dirty="0"/>
          </a:p>
          <a:p>
            <a:r>
              <a:rPr lang="en-US" sz="2400" dirty="0"/>
              <a:t>Objects with greater weight are harder to accelerate.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8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3900" y="700317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Newton’s 2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nd</a:t>
            </a:r>
            <a:r>
              <a:rPr lang="en-US" altLang="en-US" sz="2800" b="1" dirty="0">
                <a:latin typeface="Arial" panose="020B0604020202020204" pitchFamily="34" charset="0"/>
              </a:rPr>
              <a:t> Law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8596" y="1691039"/>
            <a:ext cx="6612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a net external force acts on a body, the body accelerates.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0945" y="2454729"/>
                <a:ext cx="2902570" cy="7870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𝑛𝑒𝑡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945" y="2454729"/>
                <a:ext cx="2902570" cy="7870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6124" y="5284921"/>
                <a:ext cx="3809569" cy="5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Unit: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     Newton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124" y="5284921"/>
                <a:ext cx="3809569" cy="586571"/>
              </a:xfrm>
              <a:prstGeom prst="rect">
                <a:avLst/>
              </a:prstGeom>
              <a:blipFill rotWithShape="0">
                <a:blip r:embed="rId3"/>
                <a:stretch>
                  <a:fillRect l="-2400" t="-1042" r="-144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976648" y="426429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*for object</a:t>
            </a:r>
          </a:p>
          <a:p>
            <a:r>
              <a:rPr lang="en-US" dirty="0"/>
              <a:t>with constant mass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55927" y="3820537"/>
                <a:ext cx="1846100" cy="100584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rgbClr val="FF0000"/>
                </a:solidFill>
              </a:ln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acc>
                        <m:accPr>
                          <m:chr m:val="⃗"/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927" y="3820537"/>
                <a:ext cx="1846100" cy="1005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6718515" y="2316551"/>
              <a:ext cx="879480" cy="642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4035" y="2293511"/>
                <a:ext cx="928440" cy="6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/>
              <p14:cNvContentPartPr/>
              <p14:nvPr/>
            </p14:nvContentPartPr>
            <p14:xfrm>
              <a:off x="6113715" y="1933871"/>
              <a:ext cx="2339280" cy="12405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0755" y="1916591"/>
                <a:ext cx="2367360" cy="128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95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3249" y="705737"/>
            <a:ext cx="7203688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Component version of Newton’s 2</a:t>
            </a:r>
            <a:r>
              <a:rPr lang="en-US" altLang="en-US" sz="2800" b="1" baseline="30000" dirty="0">
                <a:latin typeface="Arial" panose="020B0604020202020204" pitchFamily="34" charset="0"/>
              </a:rPr>
              <a:t>nd</a:t>
            </a:r>
            <a:r>
              <a:rPr lang="en-US" altLang="en-US" sz="2800" b="1" dirty="0">
                <a:latin typeface="Arial" panose="020B0604020202020204" pitchFamily="34" charset="0"/>
              </a:rPr>
              <a:t> Law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4493" y="5097098"/>
            <a:ext cx="766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Because  the axes are orthogonal, we can separately equate the </a:t>
            </a:r>
            <a:r>
              <a:rPr lang="en-US" sz="2400" i="1" dirty="0"/>
              <a:t>x</a:t>
            </a:r>
            <a:r>
              <a:rPr lang="en-US" sz="2400" dirty="0"/>
              <a:t>-components and the </a:t>
            </a:r>
            <a:r>
              <a:rPr lang="en-US" sz="2400" i="1" dirty="0"/>
              <a:t>y</a:t>
            </a:r>
            <a:r>
              <a:rPr lang="en-US" sz="2400" dirty="0"/>
              <a:t>-components.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3249" y="1918010"/>
                <a:ext cx="6668429" cy="1181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𝑛𝑒𝑡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Σ</m:t>
                    </m:r>
                    <m:acc>
                      <m:accPr>
                        <m:chr m:val="⃗"/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/>
                  <a:t>    *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𝑛𝑒𝑡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49" y="1918010"/>
                <a:ext cx="6668429" cy="1181927"/>
              </a:xfrm>
              <a:prstGeom prst="rect">
                <a:avLst/>
              </a:prstGeom>
              <a:blipFill rotWithShape="0">
                <a:blip r:embed="rId2"/>
                <a:stretch>
                  <a:fillRect l="-1554" t="-4124" b="-5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5260" y="3601361"/>
                <a:ext cx="1722203" cy="860172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60" y="3601361"/>
                <a:ext cx="1722203" cy="860172"/>
              </a:xfrm>
              <a:prstGeom prst="rect">
                <a:avLst/>
              </a:prstGeom>
              <a:blipFill rotWithShape="0">
                <a:blip r:embed="rId3"/>
                <a:stretch>
                  <a:fillRect b="-209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84024" y="1784195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*Net force also sometimes called</a:t>
            </a:r>
          </a:p>
          <a:p>
            <a:r>
              <a:rPr lang="en-US" dirty="0"/>
              <a:t>resultant or total force</a:t>
            </a:r>
          </a:p>
        </p:txBody>
      </p:sp>
    </p:spTree>
    <p:extLst>
      <p:ext uri="{BB962C8B-B14F-4D97-AF65-F5344CB8AC3E}">
        <p14:creationId xmlns:p14="http://schemas.microsoft.com/office/powerpoint/2010/main" val="92349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Weight force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6702" y="1583463"/>
                <a:ext cx="7225990" cy="42383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Earth’s gravitational field exerts a force on objects.</a:t>
                </a:r>
              </a:p>
              <a:p>
                <a:r>
                  <a:rPr lang="en-US" sz="2400" dirty="0"/>
                  <a:t>At Earth’s surface:</a:t>
                </a:r>
              </a:p>
              <a:p>
                <a:r>
                  <a:rPr lang="en-US" sz="24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/>
                  <a:t>	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𝑑𝑜𝑤𝑛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with magnitude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/>
                      <m:t>9.8 </m:t>
                    </m:r>
                    <m:r>
                      <m:rPr>
                        <m:nor/>
                      </m:rPr>
                      <a:rPr lang="en-US" sz="2400" dirty="0"/>
                      <m:t>m</m:t>
                    </m:r>
                    <m:r>
                      <m:rPr>
                        <m:nor/>
                      </m:rPr>
                      <a:rPr lang="en-US" sz="2400" dirty="0"/>
                      <m:t>/</m:t>
                    </m:r>
                    <m:r>
                      <m:rPr>
                        <m:nor/>
                      </m:rPr>
                      <a:rPr lang="en-US" sz="2400" dirty="0"/>
                      <m:t>s</m:t>
                    </m:r>
                    <m:r>
                      <m:rPr>
                        <m:nor/>
                      </m:rPr>
                      <a:rPr lang="en-US" sz="2400" b="1" baseline="30000" dirty="0"/>
                      <m:t>2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Gravitational force on an object is called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weight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/>
                  <a:t> in weight and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/>
                  <a:t> in Newton’s second law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are the same</a:t>
                </a:r>
                <a:r>
                  <a:rPr lang="en-US" sz="2400" dirty="0"/>
                  <a:t>! Inertial mass = gravitational mass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583463"/>
                <a:ext cx="7225990" cy="4238340"/>
              </a:xfrm>
              <a:prstGeom prst="rect">
                <a:avLst/>
              </a:prstGeom>
              <a:blipFill rotWithShape="0">
                <a:blip r:embed="rId2"/>
                <a:stretch>
                  <a:fillRect l="-1350" t="-1007" b="-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42989" y="4398413"/>
                <a:ext cx="2530693" cy="5064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=</a:t>
                </a:r>
                <a:r>
                  <a:rPr lang="en-US" sz="2400" dirty="0"/>
                  <a:t>  (mg, down)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989" y="4398413"/>
                <a:ext cx="2530693" cy="506421"/>
              </a:xfrm>
              <a:prstGeom prst="rect">
                <a:avLst/>
              </a:prstGeom>
              <a:blipFill rotWithShape="0">
                <a:blip r:embed="rId3"/>
                <a:stretch>
                  <a:fillRect r="-2410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69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Object in free fall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526" y="1605765"/>
            <a:ext cx="73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gravitational force is the </a:t>
            </a:r>
            <a:r>
              <a:rPr lang="en-US" sz="2400" dirty="0">
                <a:solidFill>
                  <a:srgbClr val="FF0000"/>
                </a:solidFill>
              </a:rPr>
              <a:t>only</a:t>
            </a:r>
            <a:r>
              <a:rPr lang="en-US" sz="2400" dirty="0"/>
              <a:t> force acting on object: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2526" y="2343281"/>
                <a:ext cx="4801314" cy="545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𝑔𝑟𝑎𝑣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/>
                  <a:t>  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26" y="2343281"/>
                <a:ext cx="4801314" cy="545021"/>
              </a:xfrm>
              <a:prstGeom prst="rect">
                <a:avLst/>
              </a:prstGeom>
              <a:blipFill rotWithShape="0">
                <a:blip r:embed="rId2"/>
                <a:stretch>
                  <a:fillRect t="-111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702525" y="3050981"/>
            <a:ext cx="7605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Free fall acceleration independent of mass.</a:t>
            </a:r>
          </a:p>
          <a:p>
            <a:endParaRPr lang="en-US" sz="2400" dirty="0"/>
          </a:p>
          <a:p>
            <a:r>
              <a:rPr lang="en-US" sz="2400" dirty="0"/>
              <a:t>But: </a:t>
            </a:r>
          </a:p>
          <a:p>
            <a:r>
              <a:rPr lang="en-US" sz="2400" dirty="0"/>
              <a:t>Even if object is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in free fall, the force of gravity   acts on 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302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Can we feel gravity?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9072" y="1789475"/>
                <a:ext cx="543788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can not feel the gravitational force. </a:t>
                </a:r>
              </a:p>
              <a:p>
                <a:r>
                  <a:rPr lang="en-US" sz="2400" dirty="0"/>
                  <a:t>We can feel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normal force </a:t>
                </a:r>
                <a:r>
                  <a:rPr lang="en-US" sz="2400" dirty="0"/>
                  <a:t>from the floor or seat.</a:t>
                </a:r>
              </a:p>
              <a:p>
                <a:r>
                  <a:rPr lang="en-US" sz="2400" dirty="0"/>
                  <a:t>Spring scale shows normal force. 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=0: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2" y="1789475"/>
                <a:ext cx="5437889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794" t="-2201" r="-213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723965" y="2103352"/>
            <a:ext cx="2795567" cy="3562244"/>
            <a:chOff x="2936160" y="1534640"/>
            <a:chExt cx="3083420" cy="39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1" name="Ink 20"/>
                <p14:cNvContentPartPr/>
                <p14:nvPr/>
              </p14:nvContentPartPr>
              <p14:xfrm>
                <a:off x="2971800" y="3962400"/>
                <a:ext cx="974880" cy="219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952000" y="3943320"/>
                  <a:ext cx="1015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2" name="Ink 21"/>
                <p14:cNvContentPartPr/>
                <p14:nvPr/>
              </p14:nvContentPartPr>
              <p14:xfrm>
                <a:off x="3243600" y="2997960"/>
                <a:ext cx="422640" cy="14918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24160" y="2977800"/>
                  <a:ext cx="462240" cy="15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/>
                <p14:cNvContentPartPr/>
                <p14:nvPr/>
              </p14:nvContentPartPr>
              <p14:xfrm>
                <a:off x="2948040" y="2636160"/>
                <a:ext cx="30960" cy="18878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28960" y="2619600"/>
                  <a:ext cx="69120" cy="19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/>
                <p14:cNvContentPartPr/>
                <p14:nvPr/>
              </p14:nvContentPartPr>
              <p14:xfrm>
                <a:off x="3963960" y="2644080"/>
                <a:ext cx="69480" cy="18421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46680" y="2634720"/>
                  <a:ext cx="104400" cy="18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5" name="Ink 24"/>
                <p14:cNvContentPartPr/>
                <p14:nvPr/>
              </p14:nvContentPartPr>
              <p14:xfrm>
                <a:off x="2963880" y="4537680"/>
                <a:ext cx="1084680" cy="3960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2720" y="4519129"/>
                  <a:ext cx="1115280" cy="64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6" name="Ink 25"/>
                <p14:cNvContentPartPr/>
                <p14:nvPr/>
              </p14:nvContentPartPr>
              <p14:xfrm>
                <a:off x="2936160" y="2645880"/>
                <a:ext cx="1014480" cy="4644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0320" y="2628960"/>
                  <a:ext cx="104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7" name="Ink 26"/>
                <p14:cNvContentPartPr/>
                <p14:nvPr/>
              </p14:nvContentPartPr>
              <p14:xfrm>
                <a:off x="4493540" y="3245000"/>
                <a:ext cx="1526040" cy="22186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73020" y="3228800"/>
                  <a:ext cx="1551960" cy="22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8" name="Ink 27"/>
                <p14:cNvContentPartPr/>
                <p14:nvPr/>
              </p14:nvContentPartPr>
              <p14:xfrm>
                <a:off x="4995020" y="1534640"/>
                <a:ext cx="290520" cy="3762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77740" y="1513760"/>
                  <a:ext cx="32688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/>
                <p14:cNvContentPartPr/>
                <p14:nvPr/>
              </p14:nvContentPartPr>
              <p14:xfrm>
                <a:off x="4431980" y="1568120"/>
                <a:ext cx="319680" cy="17964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2540" y="1547960"/>
                  <a:ext cx="356400" cy="18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/>
                <p14:cNvContentPartPr/>
                <p14:nvPr/>
              </p14:nvContentPartPr>
              <p14:xfrm>
                <a:off x="4447820" y="3448400"/>
                <a:ext cx="291600" cy="180072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29100" y="3434000"/>
                  <a:ext cx="329040" cy="18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74570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Apparent weight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375" y="1476339"/>
            <a:ext cx="73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an elevator that accelerates upwards: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6257" y="2113749"/>
                <a:ext cx="3625351" cy="860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57" y="2113749"/>
                <a:ext cx="3625351" cy="860172"/>
              </a:xfrm>
              <a:prstGeom prst="rect">
                <a:avLst/>
              </a:prstGeom>
              <a:blipFill rotWithShape="0">
                <a:blip r:embed="rId2"/>
                <a:stretch>
                  <a:fillRect l="-336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41507" y="3309096"/>
                <a:ext cx="323197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Apparent</a:t>
                </a:r>
                <a:r>
                  <a:rPr lang="en-US" dirty="0"/>
                  <a:t> </a:t>
                </a:r>
                <a:r>
                  <a:rPr lang="en-US" sz="2400" dirty="0"/>
                  <a:t>weight</a:t>
                </a:r>
              </a:p>
              <a:p>
                <a:r>
                  <a:rPr lang="en-US" sz="2400" dirty="0"/>
                  <a:t>more than real weight.</a:t>
                </a:r>
              </a:p>
              <a:p>
                <a:r>
                  <a:rPr lang="en-US" sz="2400" dirty="0"/>
                  <a:t>Feels “heavier”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507" y="3309096"/>
                <a:ext cx="3231975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830" t="-2724" r="-2075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79" y="5269246"/>
                <a:ext cx="77203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elevator accelerates downwards: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9" y="5269246"/>
                <a:ext cx="7720361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18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958344" y="1938004"/>
            <a:ext cx="3074995" cy="3432005"/>
            <a:chOff x="2936160" y="1066800"/>
            <a:chExt cx="3939500" cy="43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2" name="Ink 31"/>
                <p14:cNvContentPartPr/>
                <p14:nvPr/>
              </p14:nvContentPartPr>
              <p14:xfrm>
                <a:off x="2971800" y="3962400"/>
                <a:ext cx="974880" cy="2196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52000" y="3943320"/>
                  <a:ext cx="1015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Ink 32"/>
                <p14:cNvContentPartPr/>
                <p14:nvPr/>
              </p14:nvContentPartPr>
              <p14:xfrm>
                <a:off x="2948040" y="2636160"/>
                <a:ext cx="30960" cy="1887840"/>
              </p14:xfrm>
            </p:contentPart>
          </mc:Choice>
          <mc:Fallback xmlns="">
            <p:pic>
              <p:nvPicPr>
                <p:cNvPr id="18" name="Ink 17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28960" y="2619600"/>
                  <a:ext cx="69120" cy="19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4" name="Ink 33"/>
                <p14:cNvContentPartPr/>
                <p14:nvPr/>
              </p14:nvContentPartPr>
              <p14:xfrm>
                <a:off x="3963960" y="2644080"/>
                <a:ext cx="69480" cy="18421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46680" y="2634720"/>
                  <a:ext cx="104400" cy="18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Ink 34"/>
                <p14:cNvContentPartPr/>
                <p14:nvPr/>
              </p14:nvContentPartPr>
              <p14:xfrm>
                <a:off x="2963880" y="4537680"/>
                <a:ext cx="1084680" cy="3960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2720" y="4519129"/>
                  <a:ext cx="1115280" cy="64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Ink 35"/>
                <p14:cNvContentPartPr/>
                <p14:nvPr/>
              </p14:nvContentPartPr>
              <p14:xfrm>
                <a:off x="2936160" y="2645880"/>
                <a:ext cx="1014480" cy="4644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20320" y="2628960"/>
                  <a:ext cx="104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/>
                <p14:cNvContentPartPr/>
                <p14:nvPr/>
              </p14:nvContentPartPr>
              <p14:xfrm>
                <a:off x="4431980" y="1066800"/>
                <a:ext cx="319680" cy="229772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12540" y="1046641"/>
                  <a:ext cx="356400" cy="2333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Ink 37"/>
                <p14:cNvContentPartPr/>
                <p14:nvPr/>
              </p14:nvContentPartPr>
              <p14:xfrm>
                <a:off x="4447820" y="3448400"/>
                <a:ext cx="291600" cy="180072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9100" y="3434000"/>
                  <a:ext cx="329040" cy="18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Ink 38"/>
                <p14:cNvContentPartPr/>
                <p14:nvPr/>
              </p14:nvContentPartPr>
              <p14:xfrm>
                <a:off x="4953000" y="1066800"/>
                <a:ext cx="290420" cy="3760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35726" y="1045929"/>
                  <a:ext cx="326767" cy="416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/>
                <p14:cNvContentPartPr/>
                <p14:nvPr/>
              </p14:nvContentPartPr>
              <p14:xfrm>
                <a:off x="5335220" y="1907240"/>
                <a:ext cx="241560" cy="102888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22260" y="1893560"/>
                  <a:ext cx="26856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/>
                <p14:cNvContentPartPr/>
                <p14:nvPr/>
              </p14:nvContentPartPr>
              <p14:xfrm>
                <a:off x="4493540" y="3245000"/>
                <a:ext cx="715680" cy="327600"/>
              </p14:xfrm>
            </p:contentPart>
          </mc:Choice>
          <mc:Fallback xmlns="">
            <p:pic>
              <p:nvPicPr>
                <p:cNvPr id="8" name="Ink 7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73020" y="3228800"/>
                  <a:ext cx="7570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Ink 41"/>
                <p14:cNvContentPartPr/>
                <p14:nvPr/>
              </p14:nvContentPartPr>
              <p14:xfrm>
                <a:off x="3243600" y="2997960"/>
                <a:ext cx="422640" cy="14918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4160" y="2977800"/>
                  <a:ext cx="462240" cy="15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Ink 42"/>
                <p14:cNvContentPartPr/>
                <p14:nvPr/>
              </p14:nvContentPartPr>
              <p14:xfrm>
                <a:off x="4963700" y="4852400"/>
                <a:ext cx="1055880" cy="61128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45340" y="4834760"/>
                  <a:ext cx="107964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Ink 43"/>
                <p14:cNvContentPartPr/>
                <p14:nvPr/>
              </p14:nvContentPartPr>
              <p14:xfrm>
                <a:off x="6657140" y="1521680"/>
                <a:ext cx="218520" cy="460440"/>
              </p14:xfrm>
            </p:contentPart>
          </mc:Choice>
          <mc:Fallback xmlns="">
            <p:pic>
              <p:nvPicPr>
                <p:cNvPr id="20" name="Ink 19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43820" y="1509440"/>
                  <a:ext cx="2437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Ink 44"/>
                <p14:cNvContentPartPr/>
                <p14:nvPr/>
              </p14:nvContentPartPr>
              <p14:xfrm>
                <a:off x="5635200" y="2172720"/>
                <a:ext cx="341540" cy="24572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21524" y="2159049"/>
                  <a:ext cx="360255" cy="273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Ink 45"/>
                <p14:cNvContentPartPr/>
                <p14:nvPr/>
              </p14:nvContentPartPr>
              <p14:xfrm>
                <a:off x="6247460" y="1509440"/>
                <a:ext cx="261720" cy="190584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34140" y="1495760"/>
                  <a:ext cx="289440" cy="19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1375" y="5839757"/>
                <a:ext cx="7698902" cy="767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If cable breaks: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no sensation of weight*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*but very bad upon impact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5" y="5839757"/>
                <a:ext cx="7698902" cy="767839"/>
              </a:xfrm>
              <a:prstGeom prst="rect">
                <a:avLst/>
              </a:prstGeom>
              <a:blipFill rotWithShape="0">
                <a:blip r:embed="rId36"/>
                <a:stretch>
                  <a:fillRect l="-1188" t="-6349" r="-31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7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Inertial Reference Frames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9200" y="1500962"/>
            <a:ext cx="76051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 inertial reference frame is a coordinate system in which Newton’s laws are valid.</a:t>
            </a:r>
          </a:p>
          <a:p>
            <a:endParaRPr lang="en-US" sz="2400" dirty="0"/>
          </a:p>
          <a:p>
            <a:r>
              <a:rPr lang="en-US" sz="2400" dirty="0"/>
              <a:t>Airplane cruising at </a:t>
            </a:r>
            <a:r>
              <a:rPr lang="en-US" sz="2400" dirty="0">
                <a:solidFill>
                  <a:srgbClr val="FF0000"/>
                </a:solidFill>
              </a:rPr>
              <a:t>constant velocity</a:t>
            </a:r>
            <a:r>
              <a:rPr lang="en-US" sz="2400" dirty="0"/>
              <a:t>: </a:t>
            </a:r>
          </a:p>
          <a:p>
            <a:r>
              <a:rPr lang="en-US" sz="2400" dirty="0"/>
              <a:t>A ball on the floor remains at rest relative to the airplane → the plane </a:t>
            </a:r>
            <a:r>
              <a:rPr lang="en-US" sz="2400" dirty="0">
                <a:solidFill>
                  <a:srgbClr val="FF0000"/>
                </a:solidFill>
              </a:rPr>
              <a:t>is an inertial reference frame</a:t>
            </a:r>
          </a:p>
          <a:p>
            <a:endParaRPr lang="en-US" sz="2400" dirty="0"/>
          </a:p>
          <a:p>
            <a:r>
              <a:rPr lang="en-US" sz="2400" dirty="0"/>
              <a:t>Airplane </a:t>
            </a:r>
            <a:r>
              <a:rPr lang="en-US" sz="2400" dirty="0">
                <a:solidFill>
                  <a:srgbClr val="0070C0"/>
                </a:solidFill>
              </a:rPr>
              <a:t>accelerating</a:t>
            </a:r>
            <a:r>
              <a:rPr lang="en-US" sz="2400" dirty="0"/>
              <a:t> before take-off: </a:t>
            </a:r>
          </a:p>
          <a:p>
            <a:r>
              <a:rPr lang="en-US" sz="2400" dirty="0"/>
              <a:t>A ball on the floor rolls to the back of the plane. </a:t>
            </a:r>
          </a:p>
          <a:p>
            <a:r>
              <a:rPr lang="en-US" sz="2400" dirty="0"/>
              <a:t>No horizontal force acts on the ball, but it accelerates in the plane’s coordinate system!</a:t>
            </a:r>
          </a:p>
          <a:p>
            <a:r>
              <a:rPr lang="en-US" sz="2400" dirty="0"/>
              <a:t>→ the plane is </a:t>
            </a:r>
            <a:r>
              <a:rPr lang="en-US" sz="2400" dirty="0">
                <a:solidFill>
                  <a:srgbClr val="0070C0"/>
                </a:solidFill>
              </a:rPr>
              <a:t>not an inertial reference frame</a:t>
            </a:r>
          </a:p>
        </p:txBody>
      </p:sp>
    </p:spTree>
    <p:extLst>
      <p:ext uri="{BB962C8B-B14F-4D97-AF65-F5344CB8AC3E}">
        <p14:creationId xmlns:p14="http://schemas.microsoft.com/office/powerpoint/2010/main" val="166117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3915" y="689994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Galilei Transformation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839160" y="2062504"/>
              <a:ext cx="62280" cy="1432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440" y="2056024"/>
                <a:ext cx="80640" cy="14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916920" y="3467584"/>
              <a:ext cx="1577520" cy="50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800" y="3458584"/>
                <a:ext cx="1591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Ink 30"/>
              <p14:cNvContentPartPr/>
              <p14:nvPr/>
            </p14:nvContentPartPr>
            <p14:xfrm>
              <a:off x="2487240" y="1729144"/>
              <a:ext cx="27000" cy="10843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77880" y="1723384"/>
                <a:ext cx="43920" cy="10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Ink 31"/>
              <p14:cNvContentPartPr/>
              <p14:nvPr/>
            </p14:nvContentPartPr>
            <p14:xfrm>
              <a:off x="2504520" y="2801944"/>
              <a:ext cx="1454040" cy="464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99480" y="2794024"/>
                <a:ext cx="14662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Ink 69"/>
              <p14:cNvContentPartPr/>
              <p14:nvPr/>
            </p14:nvContentPartPr>
            <p14:xfrm>
              <a:off x="900720" y="1860904"/>
              <a:ext cx="2106000" cy="16102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95680" y="1851184"/>
                <a:ext cx="2121480" cy="16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4" name="Ink 73"/>
              <p14:cNvContentPartPr/>
              <p14:nvPr/>
            </p14:nvContentPartPr>
            <p14:xfrm>
              <a:off x="984600" y="2818504"/>
              <a:ext cx="1508040" cy="6732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7760" y="2806984"/>
                <a:ext cx="152640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3" name="Ink 82"/>
              <p14:cNvContentPartPr/>
              <p14:nvPr/>
            </p14:nvContentPartPr>
            <p14:xfrm>
              <a:off x="2570760" y="2406664"/>
              <a:ext cx="1040400" cy="42444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65360" y="2395504"/>
                <a:ext cx="105768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TextBox 221"/>
              <p:cNvSpPr txBox="1"/>
              <p:nvPr/>
            </p:nvSpPr>
            <p:spPr>
              <a:xfrm>
                <a:off x="839160" y="4081182"/>
                <a:ext cx="2388090" cy="12339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Coordinate system 2</a:t>
                </a:r>
              </a:p>
              <a:p>
                <a:r>
                  <a:rPr lang="en-US" dirty="0"/>
                  <a:t>moving at constant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with respect to</a:t>
                </a:r>
              </a:p>
              <a:p>
                <a:r>
                  <a:rPr lang="en-US" dirty="0"/>
                  <a:t>coordinate system 1</a:t>
                </a:r>
              </a:p>
            </p:txBody>
          </p:sp>
        </mc:Choice>
        <mc:Fallback xmlns="">
          <p:sp>
            <p:nvSpPr>
              <p:cNvPr id="222" name="TextBox 2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60" y="4081182"/>
                <a:ext cx="2388090" cy="1233928"/>
              </a:xfrm>
              <a:prstGeom prst="rect">
                <a:avLst/>
              </a:prstGeom>
              <a:blipFill rotWithShape="0">
                <a:blip r:embed="rId17"/>
                <a:stretch>
                  <a:fillRect l="-2302" t="-246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9" name="Ink 228"/>
              <p14:cNvContentPartPr/>
              <p14:nvPr/>
            </p14:nvContentPartPr>
            <p14:xfrm>
              <a:off x="1698120" y="1460224"/>
              <a:ext cx="1066680" cy="115164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90920" y="1454824"/>
                <a:ext cx="1083600" cy="11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0" name="Ink 229"/>
              <p14:cNvContentPartPr/>
              <p14:nvPr/>
            </p14:nvContentPartPr>
            <p14:xfrm>
              <a:off x="2852640" y="1816264"/>
              <a:ext cx="245160" cy="772560"/>
            </p14:xfrm>
          </p:contentPart>
        </mc:Choice>
        <mc:Fallback xmlns="">
          <p:pic>
            <p:nvPicPr>
              <p:cNvPr id="230" name="Ink 2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42200" y="1804024"/>
                <a:ext cx="267840" cy="7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3" name="Ink 232"/>
              <p14:cNvContentPartPr/>
              <p14:nvPr/>
            </p14:nvContentPartPr>
            <p14:xfrm>
              <a:off x="1883520" y="3011464"/>
              <a:ext cx="816480" cy="957600"/>
            </p14:xfrm>
          </p:contentPart>
        </mc:Choice>
        <mc:Fallback xmlns="">
          <p:pic>
            <p:nvPicPr>
              <p:cNvPr id="233" name="Ink 23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75960" y="3001744"/>
                <a:ext cx="831960" cy="9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1" name="Ink 240"/>
              <p14:cNvContentPartPr/>
              <p14:nvPr/>
            </p14:nvContentPartPr>
            <p14:xfrm>
              <a:off x="5342760" y="1554904"/>
              <a:ext cx="3300480" cy="209052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1600" y="1545544"/>
                <a:ext cx="3321360" cy="21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0" name="Ink 249"/>
              <p14:cNvContentPartPr/>
              <p14:nvPr/>
            </p14:nvContentPartPr>
            <p14:xfrm>
              <a:off x="3651120" y="1921744"/>
              <a:ext cx="414360" cy="54432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43200" y="1911304"/>
                <a:ext cx="43416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8" name="Ink 257"/>
              <p14:cNvContentPartPr/>
              <p14:nvPr/>
            </p14:nvContentPartPr>
            <p14:xfrm>
              <a:off x="527040" y="1903384"/>
              <a:ext cx="369720" cy="26964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5520" y="1892944"/>
                <a:ext cx="390600" cy="286200"/>
              </a:xfrm>
              <a:prstGeom prst="rect">
                <a:avLst/>
              </a:prstGeom>
            </p:spPr>
          </p:pic>
        </mc:Fallback>
      </mc:AlternateContent>
      <p:sp>
        <p:nvSpPr>
          <p:cNvPr id="304" name="TextBox 303"/>
          <p:cNvSpPr txBox="1"/>
          <p:nvPr/>
        </p:nvSpPr>
        <p:spPr>
          <a:xfrm>
            <a:off x="4669660" y="5950409"/>
            <a:ext cx="433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Newton’s Laws look the same!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1" name="Ink 310"/>
              <p14:cNvContentPartPr/>
              <p14:nvPr/>
            </p14:nvContentPartPr>
            <p14:xfrm>
              <a:off x="5955120" y="1541944"/>
              <a:ext cx="1399320" cy="113616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42880" y="1534384"/>
                <a:ext cx="142272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7" name="Ink 316"/>
              <p14:cNvContentPartPr/>
              <p14:nvPr/>
            </p14:nvContentPartPr>
            <p14:xfrm>
              <a:off x="3914640" y="2729944"/>
              <a:ext cx="537120" cy="3556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06360" y="2721664"/>
                <a:ext cx="5536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4" name="Ink 323"/>
              <p14:cNvContentPartPr/>
              <p14:nvPr/>
            </p14:nvContentPartPr>
            <p14:xfrm>
              <a:off x="5256720" y="4035664"/>
              <a:ext cx="343080" cy="61992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45560" y="4026304"/>
                <a:ext cx="36216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8" name="Ink 327"/>
              <p14:cNvContentPartPr/>
              <p14:nvPr/>
            </p14:nvContentPartPr>
            <p14:xfrm>
              <a:off x="5955480" y="3874024"/>
              <a:ext cx="207000" cy="653040"/>
            </p14:xfrm>
          </p:contentPart>
        </mc:Choice>
        <mc:Fallback xmlns="">
          <p:pic>
            <p:nvPicPr>
              <p:cNvPr id="328" name="Ink 32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48640" y="3867904"/>
                <a:ext cx="22212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9" name="Ink 328"/>
              <p14:cNvContentPartPr/>
              <p14:nvPr/>
            </p14:nvContentPartPr>
            <p14:xfrm>
              <a:off x="5250240" y="4680784"/>
              <a:ext cx="3177720" cy="1015920"/>
            </p14:xfrm>
          </p:contentPart>
        </mc:Choice>
        <mc:Fallback xmlns="">
          <p:pic>
            <p:nvPicPr>
              <p:cNvPr id="329" name="Ink 32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237280" y="4672864"/>
                <a:ext cx="3202200" cy="10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7759448" y="2006118"/>
              <a:ext cx="146160" cy="132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747208" y="1994238"/>
                <a:ext cx="16884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836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506" y="1895696"/>
            <a:ext cx="46691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worker pushes a crate of mass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 on a level frictionless surface by applying a constant pushing force of magnitude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 at an angle </a:t>
            </a:r>
            <a:r>
              <a:rPr lang="en-US" sz="2400" dirty="0">
                <a:solidFill>
                  <a:srgbClr val="FF0000"/>
                </a:solidFill>
              </a:rPr>
              <a:t>θ</a:t>
            </a:r>
            <a:r>
              <a:rPr lang="en-US" sz="2400" dirty="0"/>
              <a:t> with respect to the horizontal, as shown in the figure.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506" y="4695683"/>
            <a:ext cx="8175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Derive expressions for the </a:t>
            </a:r>
            <a:r>
              <a:rPr lang="en-US" sz="2400" dirty="0">
                <a:solidFill>
                  <a:srgbClr val="FF0000"/>
                </a:solidFill>
              </a:rPr>
              <a:t>acceleration</a:t>
            </a:r>
            <a:r>
              <a:rPr lang="en-US" sz="2400" dirty="0"/>
              <a:t> of the crate </a:t>
            </a:r>
          </a:p>
          <a:p>
            <a:r>
              <a:rPr lang="en-US" sz="2400" dirty="0"/>
              <a:t>and the </a:t>
            </a:r>
            <a:r>
              <a:rPr lang="en-US" sz="2400" dirty="0">
                <a:solidFill>
                  <a:srgbClr val="FF0000"/>
                </a:solidFill>
              </a:rPr>
              <a:t>magnitude of the normal force </a:t>
            </a:r>
            <a:r>
              <a:rPr lang="en-US" sz="2400" dirty="0"/>
              <a:t>acting on the crate, </a:t>
            </a:r>
          </a:p>
          <a:p>
            <a:r>
              <a:rPr lang="en-US" sz="2400" dirty="0"/>
              <a:t>in terms of relevant system parameters.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5899660" y="3791080"/>
              <a:ext cx="2700720" cy="115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7060" y="3779920"/>
                <a:ext cx="2723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4" name="Ink 83"/>
              <p14:cNvContentPartPr/>
              <p14:nvPr/>
            </p14:nvContentPartPr>
            <p14:xfrm>
              <a:off x="6639820" y="3198160"/>
              <a:ext cx="21960" cy="5792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6500" y="3187720"/>
                <a:ext cx="4788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1" name="Ink 100"/>
              <p14:cNvContentPartPr/>
              <p14:nvPr/>
            </p14:nvContentPartPr>
            <p14:xfrm>
              <a:off x="5652340" y="2724400"/>
              <a:ext cx="1152000" cy="69732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45500" y="2716120"/>
                <a:ext cx="116460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7" name="Ink 106"/>
              <p14:cNvContentPartPr/>
              <p14:nvPr/>
            </p14:nvContentPartPr>
            <p14:xfrm>
              <a:off x="5634340" y="2784880"/>
              <a:ext cx="995760" cy="5824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15980" y="2766160"/>
                <a:ext cx="104364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" name="Ink 111"/>
              <p14:cNvContentPartPr/>
              <p14:nvPr/>
            </p14:nvContentPartPr>
            <p14:xfrm>
              <a:off x="6677260" y="3174040"/>
              <a:ext cx="712080" cy="356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65740" y="3160000"/>
                <a:ext cx="7376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3" name="Ink 112"/>
              <p14:cNvContentPartPr/>
              <p14:nvPr/>
            </p14:nvContentPartPr>
            <p14:xfrm>
              <a:off x="6865900" y="3403360"/>
              <a:ext cx="254160" cy="2952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57260" y="3391120"/>
                <a:ext cx="2764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" name="Ink 113"/>
              <p14:cNvContentPartPr/>
              <p14:nvPr/>
            </p14:nvContentPartPr>
            <p14:xfrm>
              <a:off x="7386820" y="3173320"/>
              <a:ext cx="19080" cy="59760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74220" y="3165040"/>
                <a:ext cx="45000" cy="6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70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728462" y="660228"/>
            <a:ext cx="775622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2400" dirty="0">
                <a:latin typeface="+mn-lt"/>
              </a:rPr>
              <a:t>What is the “natural” state of an object left to itself?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Aristotle: to be at rest.</a:t>
            </a:r>
          </a:p>
          <a:p>
            <a:pPr>
              <a:buNone/>
            </a:pPr>
            <a:r>
              <a:rPr lang="en-US" sz="2400" dirty="0">
                <a:latin typeface="+mn-lt"/>
              </a:rPr>
              <a:t>Galileo: to be in uniform motion with constant velocity.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75860" y="2532520"/>
              <a:ext cx="1961640" cy="1487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780" y="2520280"/>
                <a:ext cx="1987920" cy="15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790780" y="2511640"/>
              <a:ext cx="3092040" cy="138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83940" y="2501560"/>
                <a:ext cx="3110400" cy="14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7194220" y="3968920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75140" y="3949840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3887260" y="4778200"/>
              <a:ext cx="4400640" cy="1456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7540" y="4770640"/>
                <a:ext cx="4425480" cy="14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/>
              <p14:cNvContentPartPr/>
              <p14:nvPr/>
            </p14:nvContentPartPr>
            <p14:xfrm>
              <a:off x="5846040" y="2692144"/>
              <a:ext cx="980640" cy="228816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39920" y="2682054"/>
                <a:ext cx="993240" cy="250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/>
              <p14:cNvContentPartPr/>
              <p14:nvPr/>
            </p14:nvContentPartPr>
            <p14:xfrm>
              <a:off x="4042420" y="5033080"/>
              <a:ext cx="326180" cy="432864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14698" y="5003550"/>
                <a:ext cx="366862" cy="47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/>
              <p14:cNvContentPartPr/>
              <p14:nvPr/>
            </p14:nvContentPartPr>
            <p14:xfrm>
              <a:off x="1041840" y="2898280"/>
              <a:ext cx="1009080" cy="3877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6640" y="2870200"/>
                <a:ext cx="10425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250" name="Ink 53249"/>
              <p14:cNvContentPartPr/>
              <p14:nvPr/>
            </p14:nvContentPartPr>
            <p14:xfrm>
              <a:off x="654480" y="2974960"/>
              <a:ext cx="240480" cy="9000"/>
            </p14:xfrm>
          </p:contentPart>
        </mc:Choice>
        <mc:Fallback xmlns="">
          <p:pic>
            <p:nvPicPr>
              <p:cNvPr id="53250" name="Ink 5324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6560" y="2964520"/>
                <a:ext cx="2570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279" name="Ink 53278"/>
              <p14:cNvContentPartPr/>
              <p14:nvPr/>
            </p14:nvContentPartPr>
            <p14:xfrm>
              <a:off x="2313720" y="2820664"/>
              <a:ext cx="454320" cy="270720"/>
            </p14:xfrm>
          </p:contentPart>
        </mc:Choice>
        <mc:Fallback xmlns="">
          <p:pic>
            <p:nvPicPr>
              <p:cNvPr id="53279" name="Ink 5327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7600" y="2809864"/>
                <a:ext cx="469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281" name="Ink 53280"/>
              <p14:cNvContentPartPr/>
              <p14:nvPr/>
            </p14:nvContentPartPr>
            <p14:xfrm>
              <a:off x="9431280" y="6313384"/>
              <a:ext cx="360" cy="360"/>
            </p14:xfrm>
          </p:contentPart>
        </mc:Choice>
        <mc:Fallback xmlns="">
          <p:pic>
            <p:nvPicPr>
              <p:cNvPr id="53281" name="Ink 5328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412200" y="6294304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3295" name="Ink 53294"/>
              <p14:cNvContentPartPr/>
              <p14:nvPr/>
            </p14:nvContentPartPr>
            <p14:xfrm>
              <a:off x="3808440" y="2832184"/>
              <a:ext cx="1091160" cy="367416"/>
            </p14:xfrm>
          </p:contentPart>
        </mc:Choice>
        <mc:Fallback xmlns="">
          <p:pic>
            <p:nvPicPr>
              <p:cNvPr id="53295" name="Ink 5329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01960" y="2804087"/>
                <a:ext cx="1105560" cy="4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296" name="Ink 53295"/>
              <p14:cNvContentPartPr/>
              <p14:nvPr/>
            </p14:nvContentPartPr>
            <p14:xfrm>
              <a:off x="5177520" y="2845504"/>
              <a:ext cx="272520" cy="8136"/>
            </p14:xfrm>
          </p:contentPart>
        </mc:Choice>
        <mc:Fallback xmlns="">
          <p:pic>
            <p:nvPicPr>
              <p:cNvPr id="53296" name="Ink 5329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171040" y="2835149"/>
                <a:ext cx="286560" cy="25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312" name="Ink 53311"/>
              <p14:cNvContentPartPr/>
              <p14:nvPr/>
            </p14:nvContentPartPr>
            <p14:xfrm>
              <a:off x="6676560" y="5820904"/>
              <a:ext cx="1012320" cy="306360"/>
            </p14:xfrm>
          </p:contentPart>
        </mc:Choice>
        <mc:Fallback xmlns="">
          <p:pic>
            <p:nvPicPr>
              <p:cNvPr id="53312" name="Ink 5331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67920" y="5809744"/>
                <a:ext cx="1033560" cy="326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04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384221" y="1915146"/>
              <a:ext cx="2700720" cy="115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141" y="1896066"/>
                <a:ext cx="2738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4" name="Ink 83"/>
              <p14:cNvContentPartPr/>
              <p14:nvPr/>
            </p14:nvContentPartPr>
            <p14:xfrm>
              <a:off x="2124381" y="1322226"/>
              <a:ext cx="21960" cy="57924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05301" y="1303158"/>
                <a:ext cx="59760" cy="617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1" name="Ink 100"/>
              <p14:cNvContentPartPr/>
              <p14:nvPr/>
            </p14:nvContentPartPr>
            <p14:xfrm>
              <a:off x="1136901" y="848466"/>
              <a:ext cx="1152000" cy="69732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7821" y="829406"/>
                <a:ext cx="1189800" cy="735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7" name="Ink 106"/>
              <p14:cNvContentPartPr/>
              <p14:nvPr/>
            </p14:nvContentPartPr>
            <p14:xfrm>
              <a:off x="1118901" y="908946"/>
              <a:ext cx="995760" cy="58248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0755" y="870739"/>
                <a:ext cx="1071693" cy="658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" name="Ink 111"/>
              <p14:cNvContentPartPr/>
              <p14:nvPr/>
            </p14:nvContentPartPr>
            <p14:xfrm>
              <a:off x="2161821" y="1298106"/>
              <a:ext cx="712080" cy="35640"/>
            </p14:xfrm>
          </p:contentPart>
        </mc:Choice>
        <mc:Fallback>
          <p:pic>
            <p:nvPicPr>
              <p:cNvPr id="112" name="Ink 11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42770" y="1279217"/>
                <a:ext cx="749823" cy="73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3" name="Ink 112"/>
              <p14:cNvContentPartPr/>
              <p14:nvPr/>
            </p14:nvContentPartPr>
            <p14:xfrm>
              <a:off x="2350461" y="1527426"/>
              <a:ext cx="254160" cy="29520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1408" y="1508416"/>
                <a:ext cx="291907" cy="33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4" name="Ink 113"/>
              <p14:cNvContentPartPr/>
              <p14:nvPr/>
            </p14:nvContentPartPr>
            <p14:xfrm>
              <a:off x="2871381" y="1297386"/>
              <a:ext cx="19080" cy="597600"/>
            </p14:xfrm>
          </p:contentPart>
        </mc:Choice>
        <mc:Fallback>
          <p:pic>
            <p:nvPicPr>
              <p:cNvPr id="114" name="Ink 1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52995" y="1278340"/>
                <a:ext cx="55505" cy="63533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4822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800" b="1" dirty="0"/>
              <a:t>Summary of </a:t>
            </a:r>
            <a:r>
              <a:rPr lang="en-US" sz="2800" b="1" i="1" dirty="0"/>
              <a:t>Litany for Force Problems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0229" y="1706126"/>
                <a:ext cx="6629400" cy="418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Sketch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Free-body diagram, including known or assumed acceleration vector. Label.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x-y- coordinate system. Choose one of the axes to be in the direction of the known or assumed acceleration vector.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Draw vector components.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Starting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/>
                  <a:t> or 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Write out the sum of force components.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Solve symbolically.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29" y="1706126"/>
                <a:ext cx="6629400" cy="4184159"/>
              </a:xfrm>
              <a:prstGeom prst="rect">
                <a:avLst/>
              </a:prstGeom>
              <a:blipFill rotWithShape="0">
                <a:blip r:embed="rId3"/>
                <a:stretch>
                  <a:fillRect l="-1288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54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Newton’s 1st Law – Law of Inertia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54934" y="1777351"/>
            <a:ext cx="7006680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Every body continues in its state of rest or of uniform speed in a straight line unless acted on by a nonzero force.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795" y="4722706"/>
            <a:ext cx="828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Remember that </a:t>
            </a:r>
            <a:r>
              <a:rPr lang="en-US" b="1" dirty="0"/>
              <a:t>velocity</a:t>
            </a:r>
            <a:r>
              <a:rPr lang="en-US" dirty="0"/>
              <a:t> is a VECTOR, and has both direction and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1054934" y="3514923"/>
                <a:ext cx="7006680" cy="87575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en-US" sz="2400" dirty="0">
                    <a:latin typeface="Arial" panose="020B0604020202020204" pitchFamily="34" charset="0"/>
                  </a:rPr>
                  <a:t>If no external force acts on an object, its velocity remains constant: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400" i="1" smtClean="0">
                        <a:latin typeface="Cambria Math" panose="02040503050406030204" pitchFamily="18" charset="0"/>
                      </a:rPr>
                      <m:t>Σ</m:t>
                    </m:r>
                    <m:acc>
                      <m:accPr>
                        <m:chr m:val="⃗"/>
                        <m:ctrlPr>
                          <a:rPr lang="el-GR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⃗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 *</a:t>
                </a: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4934" y="3514923"/>
                <a:ext cx="7006680" cy="875753"/>
              </a:xfrm>
              <a:prstGeom prst="rect">
                <a:avLst/>
              </a:prstGeom>
              <a:blipFill rotWithShape="0">
                <a:blip r:embed="rId3"/>
                <a:stretch>
                  <a:fillRect l="-1216" t="-4138" b="-15172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1982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Newton’s 1st Law applied to cats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54934" y="1777351"/>
            <a:ext cx="7006680" cy="83099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cat at rest remains at rest unless acted on by a nonzero force. </a:t>
            </a:r>
          </a:p>
        </p:txBody>
      </p:sp>
      <p:pic>
        <p:nvPicPr>
          <p:cNvPr id="4" name="Picture 3" descr="A cat lying on a couch&#10;&#10;Description automatically generated with medium confidence">
            <a:extLst>
              <a:ext uri="{FF2B5EF4-FFF2-40B4-BE49-F238E27FC236}">
                <a16:creationId xmlns:a16="http://schemas.microsoft.com/office/drawing/2014/main" id="{8527612E-88B1-47DF-9024-3BACA3E43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30" y="3113356"/>
            <a:ext cx="6965583" cy="3362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745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Examples for forces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3682" y="1516555"/>
            <a:ext cx="56951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Gravity (weight)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Spring force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Tension (ball held by rope)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Push/Pull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Electromagnetic forces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713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 force….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2892" y="1997839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  <a:r>
              <a:rPr lang="en-US" sz="2400" dirty="0"/>
              <a:t>is a push or pull </a:t>
            </a:r>
          </a:p>
          <a:p>
            <a:r>
              <a:rPr lang="en-US" sz="2400" dirty="0"/>
              <a:t>…acts on a object</a:t>
            </a:r>
          </a:p>
          <a:p>
            <a:r>
              <a:rPr lang="en-US" sz="2400" dirty="0"/>
              <a:t>…is a vector and has magnitude and direction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3233500" y="4070800"/>
              <a:ext cx="724680" cy="574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6296" y="4060360"/>
                <a:ext cx="741608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3472540" y="3451960"/>
              <a:ext cx="1977480" cy="10476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3900" y="3421720"/>
                <a:ext cx="2005200" cy="10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Stop to Think: Discussion Question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2892" y="1443841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You throw a small ball straight up.  Disregarding any effect of air resistance, what forces are acting on the ball until it returns to the ground?</a:t>
            </a:r>
          </a:p>
          <a:p>
            <a:endParaRPr lang="en-US" sz="2400" dirty="0"/>
          </a:p>
          <a:p>
            <a:pPr marL="457200" indent="-457200">
              <a:buAutoNum type="alphaUcParenR"/>
            </a:pPr>
            <a:r>
              <a:rPr lang="en-US" sz="2400" dirty="0"/>
              <a:t>a constant downward force of gravity only.</a:t>
            </a:r>
          </a:p>
          <a:p>
            <a:pPr marL="457200" indent="-457200">
              <a:buAutoNum type="alphaUcParenR"/>
            </a:pPr>
            <a:endParaRPr lang="en-US" sz="2400" dirty="0"/>
          </a:p>
          <a:p>
            <a:r>
              <a:rPr lang="en-US" sz="2400" dirty="0"/>
              <a:t>B) its weight vertically downward along with a steadily decreasing upward force.</a:t>
            </a:r>
          </a:p>
          <a:p>
            <a:endParaRPr lang="en-US" sz="2400" dirty="0"/>
          </a:p>
          <a:p>
            <a:r>
              <a:rPr lang="en-US" sz="2400" dirty="0"/>
              <a:t>C) a steadily decreasing upward force from the moment it leaves the hand until it reaches the highest point, beyond which there is a steadily increasing downward force of gravity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860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A force….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2892" y="1997839"/>
            <a:ext cx="662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  <a:r>
              <a:rPr lang="en-US" sz="2400" dirty="0"/>
              <a:t>is a push or pull </a:t>
            </a:r>
          </a:p>
          <a:p>
            <a:r>
              <a:rPr lang="en-US" sz="2400" dirty="0"/>
              <a:t>…acts on a object</a:t>
            </a:r>
          </a:p>
          <a:p>
            <a:r>
              <a:rPr lang="en-US" sz="2400" dirty="0"/>
              <a:t>…is a vector and has magnitude and direction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…requires an agent</a:t>
            </a:r>
          </a:p>
          <a:p>
            <a:r>
              <a:rPr lang="en-US" sz="2400" dirty="0"/>
              <a:t>…is either a contact force or a long-range force (such as gravity)</a:t>
            </a:r>
          </a:p>
        </p:txBody>
      </p:sp>
    </p:spTree>
    <p:extLst>
      <p:ext uri="{BB962C8B-B14F-4D97-AF65-F5344CB8AC3E}">
        <p14:creationId xmlns:p14="http://schemas.microsoft.com/office/powerpoint/2010/main" val="76064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62892" y="716888"/>
            <a:ext cx="6629400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Changes in velocity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2892" y="1828789"/>
                <a:ext cx="66294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𝑐𝑜𝑛𝑠𝑡𝑎𝑛𝑡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in magnitude and direction</a:t>
                </a:r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</a:p>
              <a:p>
                <a:r>
                  <a:rPr lang="en-US" alt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⟹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400" dirty="0">
                    <a:latin typeface="Arial" panose="020B0604020202020204" pitchFamily="34" charset="0"/>
                  </a:rPr>
                  <a:t> 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Changes in velocity such as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● Stopping (or starting) an object</a:t>
                </a:r>
              </a:p>
              <a:p>
                <a:r>
                  <a:rPr lang="en-US" sz="2400" dirty="0"/>
                  <a:t>● Changing direction of motion </a:t>
                </a:r>
              </a:p>
              <a:p>
                <a:r>
                  <a:rPr lang="en-US" sz="2400" dirty="0"/>
                  <a:t>● Increasing/decreasing speed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require force.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892" y="1828789"/>
                <a:ext cx="6629400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472" t="-2093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689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1176</TotalTime>
  <Words>1014</Words>
  <Application>Microsoft Office PowerPoint</Application>
  <PresentationFormat>On-screen Show (4:3)</PresentationFormat>
  <Paragraphs>143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Newton's Laws</dc:title>
  <dc:creator>Agnes</dc:creator>
  <cp:lastModifiedBy>Vojta, Agnes</cp:lastModifiedBy>
  <cp:revision>104</cp:revision>
  <dcterms:created xsi:type="dcterms:W3CDTF">2014-04-11T05:21:24Z</dcterms:created>
  <dcterms:modified xsi:type="dcterms:W3CDTF">2022-09-06T14:48:19Z</dcterms:modified>
</cp:coreProperties>
</file>