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4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5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6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65" r:id="rId3"/>
    <p:sldId id="258" r:id="rId4"/>
    <p:sldId id="284" r:id="rId5"/>
    <p:sldId id="259" r:id="rId6"/>
    <p:sldId id="289" r:id="rId7"/>
    <p:sldId id="290" r:id="rId8"/>
    <p:sldId id="270" r:id="rId9"/>
    <p:sldId id="256" r:id="rId10"/>
    <p:sldId id="266" r:id="rId11"/>
    <p:sldId id="285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9" autoAdjust="0"/>
  </p:normalViewPr>
  <p:slideViewPr>
    <p:cSldViewPr snapToGrid="0">
      <p:cViewPr varScale="1">
        <p:scale>
          <a:sx n="62" d="100"/>
          <a:sy n="62" d="100"/>
        </p:scale>
        <p:origin x="1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A437580-DC8B-4225-ABF4-797748434D46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BC429B6-2396-443D-9E6F-4F71E3F2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6:37.7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1A3A91D-233D-408F-B325-27423D7AC80A}" emma:medium="tactile" emma:mode="ink">
          <msink:context xmlns:msink="http://schemas.microsoft.com/ink/2010/main" type="inkDrawing" rotatedBoundingBox="3032,9151 12212,8761 12220,8931 3039,9321" semanticType="callout" shapeName="Other">
            <msink:destinationLink direction="with" ref="{9E3812D6-3BF4-4524-BF21-8523D694CF1E}"/>
            <msink:destinationLink direction="with" ref="{34754A16-6866-48DC-9A99-4969E5345F65}"/>
          </msink:context>
        </emma:interpretation>
      </emma:emma>
    </inkml:annotationXML>
    <inkml:trace contextRef="#ctx0" brushRef="#br0">-3 343 23 0,'-4'-8'11'0,"12"5"-10"0,-8 3 11 16,8-4-12-16,0 4 1 16,8 0 1-16,4 0 0 15,3 0-2-15,1 0 0 16,4 0 1-16,8 0 0 0,-1 0 0 15,9 0 0-15,4-7-1 16,15 4 1-16,9-1-1 16,15 1 0-16,4-1 0 15,1 1 1-15,15-4-1 0,16 3 1 16,8-3-1-16,0-4 1 16,15-6-1-16,13 6 0 15,0-3 0-15,0-3 1 16,7-1-2-16,13 4 1 31,-8 0 0-31,11 0 1 0,21 6-1 16,-13-6 0-1,147-3 0 1,-27-1 0-16,-24 4-1 16,-8 10 1-16,-1 1-1 15,-11-8 1-15,16 4 0 16,-12-3 0-16,20 3 0 15,-12 3 0-15,15-3 0 16,-15 0 0-16,12-7 0 16,-9 7 0-16,13 3 0 15,-12 4 0-15,8 0-1 16,-1 0 0-16,-3 4-2 16,-8 3 0-16,-4-4-4 15,-8 12 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5.2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3C57C4-5234-472A-AC1C-3C41B60AEB01}" emma:medium="tactile" emma:mode="ink">
          <msink:context xmlns:msink="http://schemas.microsoft.com/ink/2010/main" type="inkDrawing" rotatedBoundingBox="13000,7313 13348,6901 13679,7180 13331,7592" semanticType="callout" shapeName="Other">
            <msink:sourceLink direction="to" ref="{6BFAC2CC-BDA0-4485-A616-581CE01A481D}"/>
            <msink:sourceLink direction="from" ref="{6BFAC2CC-BDA0-4485-A616-581CE01A481D}"/>
          </msink:context>
        </emma:interpretation>
      </emma:emma>
    </inkml:annotationXML>
    <inkml:trace contextRef="#ctx0" brushRef="#br0">433 3 21 0,'13'3'10'0,"-9"-6"-2"0,-4 3 5 16,0 0-11-16,0 0 0 16,0 0 1-16,0 0 1 15,4-4-5-15,-4 4 0 0,4 0 3 16,-4 0 1-16,4 0-1 15,-4 0 0-15,5 4-1 16,-1-1 1-16,-4 1-1 16,0 0 0-16,0 0 0 31,0-1 1-15,-4 5-1-1,-1-1 1-15,-3 1-1 16,0-1 1-16,-5 1-1 15,5-1 0-15,-9 1 0 16,4-1 0-16,-4 4-1 0,5-3 1 0,-5 3-1 16,4-4 1-16,-4 8-1 15,5-3 1-15,-1-1-1 16,5-4 0-16,-9 5 0 16,4-5 0-16,-3 0 0 15,3 1 1-15,-4-1-1 0,5 1 0 16,-9-4 0-16,4-1 0 15,-4 1 0-15,4 0 0 32,0 3 0-32,5-3 0 15,-5 3 0-15,4 1 0 16,1-1 0-16,3-3 0 0,1 0 0 16,-1 0 0-16,1-1 0 15,4 1 1-15,0 0-1 16,-1-4 0-16,1 0 0 15,4 0 0-15,0 4 0 0,0-1 0 16,0 1 0-16,0-4 0 16,4 4-1-16,1 3 1 15,3-3 0-15,0 0 1 16,5 3-1-16,0 1 0 0,8 3 1 16,-5-4 0-16,1 5-1 15,-4-1 0-15,4 0 0 16,-1-4 1-16,5 5-1 15,-4-1 1-15,-4 8-1 16,-1-5 0-16,1 1 1 16,0-3 0-16,3-1 0 15,-3-4 0-15,0 1 0 0,-1-5 1 16,1 5-1-16,-1-4 1 16,-3 3-1-16,-1 1 0 31,1-5 0-31,-5 1 0 15,-4-4 0-15,0 0 0 16,0 0 0-16,0 0 0 0,0 0-4 16,0 0 1-16,-4 11-11 15,-1-3 0-15,-16 3-1 16,5-4 0-16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5:27:26.521"/>
    </inkml:context>
    <inkml:brush xml:id="br0">
      <inkml:brushProperty name="width" value="0.14" units="cm"/>
      <inkml:brushProperty name="height" value="0.1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DC89CA-3A5F-4328-ADB5-A72AD96C8708}" emma:medium="tactile" emma:mode="ink">
          <msink:context xmlns:msink="http://schemas.microsoft.com/ink/2010/main" type="writingRegion" rotatedBoundingBox="20515,10044 18203,10245 18153,9668 20465,9467"/>
        </emma:interpretation>
      </emma:emma>
    </inkml:annotationXML>
    <inkml:traceGroup>
      <inkml:annotationXML>
        <emma:emma xmlns:emma="http://www.w3.org/2003/04/emma" version="1.0">
          <emma:interpretation id="{277D918C-A74D-4538-BCA4-438672D3BACA}" emma:medium="tactile" emma:mode="ink">
            <msink:context xmlns:msink="http://schemas.microsoft.com/ink/2010/main" type="paragraph" rotatedBoundingBox="20515,10044 18203,10245 18153,9668 20465,9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165009-5D67-47E3-9438-44F6B188F9F1}" emma:medium="tactile" emma:mode="ink">
              <msink:context xmlns:msink="http://schemas.microsoft.com/ink/2010/main" type="line" rotatedBoundingBox="20515,10044 18203,10245 18153,9668 20465,9467"/>
            </emma:interpretation>
          </emma:emma>
        </inkml:annotationXML>
        <inkml:traceGroup>
          <inkml:annotationXML>
            <emma:emma xmlns:emma="http://www.w3.org/2003/04/emma" version="1.0">
              <emma:interpretation id="{6169B074-80E4-44D8-A8CA-46A6D0BE97B6}" emma:medium="tactile" emma:mode="ink">
                <msink:context xmlns:msink="http://schemas.microsoft.com/ink/2010/main" type="inkWord" rotatedBoundingBox="18123,9986 18645,9563 18940,9926 18418,10349"/>
              </emma:interpretation>
            </emma:emma>
          </inkml:annotationXML>
          <inkml:trace contextRef="#ctx0" brushRef="#br0">-1578-90 13 0,'0'0'6'0,"4"4"0"0,-4-4 7 16,0 0-11-16,0 0 1 16,0 0 0-16,0 0 0 15,0 0-4-15,0 0 1 16,4 3 2-16,1 1 1 0,-5-4-1 15,0 0 0-15,0 4-1 16,0 0 1-16,0 3-1 16,0-3 0-16,0 0 0 15,0-1 0-15,-5 5-1 16,5-5 1-16,-4 9-1 16,0-5 1-16,-4 8-1 15,3-4 0-15,-3 1 0 16,0-1 1-16,-1 7-1 0,1-3 0 15,-5 11 0-15,5-3 0 0,-5-8 0 16,5-4 1-16,-5 8-1 16,5-4 0-16,-1 3 0 31,1-3 1-31,0 8-1 16,-1-5 1-16,1 9-1 15,-1-9 1-15,-3 1-1 16,-1-4 0-16,-4-4 0 0,5 0 1 15,-1 4-2-15,1-4 1 16,-5-3 0-16,0-1 1 16,0 1-1-16,5-4 0 15,-5-1 0-15,4 1 1 16,-12 0-1-16,8-4 0 0,0 0 0 16,5 0 1-16,-5-4-1 15,4 4 1-15,1-4-1 16,-1 1 0-16,0-5 0 15,5 1 0-15,0-5-1 16,3 5 1 0,1-8 0-16,0 4 0 15,0-8 0-15,4 4 0 16,0-4 0-16,0 5 0 16,4-1-1-16,0 0 1 0,0 0-1 15,1 3 1-15,3 5-1 16,-4 3 1-16,5 4 0 15,-1 0 0-15,5-11 0 16,-5 0 0-16,5 3 0 0,-5 1 0 16,5-4 0-16,-5 3 0 15,5 5 0-15,-1-1 0 16,5 0 0-16,0 0 0 16,-9 4 0-16,-8 0 0 15,13 0 0-15,-5 0 0 16,1 0 0-16,-5 0 0 0,4 12-1 15,-3-5 1-15,3 0 0 32,-4 1 0-32,5-4 0 15,-1-1 1-15,0 1-1 0,1-4 0 16,3 8 0-16,-3-5 1 16,-1 9-1-16,1-5 0 15,-9 8 0-15,0-4 0 16,0 4 0-16,0-4 0 0,4 4 0 15,0-4 0-15,4 1-1 16,-3-1 1-16,3 0 0 16,0-3 1-16,1 3-1 15,-5-4 0-15,4 4 0 16,1-3 0-16,-1-1 0 16,-4 1 1-16,5-1-1 15,-5 1 0-15,4 3 0 0,-3-4 1 16,3 1-1-16,-4-1 1 15,0 1-1-15,1-1 1 0,-1 1 0 16,0-4 0-16,-4-1 0 31,0 1 1-31,0-4-2 0,0 0 1 0,0 0-7 16,0 0 1-16,8 0-5 16,-3 0 0-16</inkml:trace>
        </inkml:traceGroup>
        <inkml:traceGroup>
          <inkml:annotationXML>
            <emma:emma xmlns:emma="http://www.w3.org/2003/04/emma" version="1.0">
              <emma:interpretation id="{72A04FDD-61DD-41C6-85DD-599C3A305F18}" emma:medium="tactile" emma:mode="ink">
                <msink:context xmlns:msink="http://schemas.microsoft.com/ink/2010/main" type="inkWord" rotatedBoundingBox="19922,9758 20454,9464 20711,9929 20179,10223"/>
              </emma:interpretation>
            </emma:emma>
          </inkml:annotationXML>
          <inkml:trace contextRef="#ctx0" brushRef="#br0" timeOffset="-13449.69">11 71 3 0,'-9'0'1'0,"5"-8"-1"0,4 1 3 0,4-1-4 16,-4 1 0-16,0 7 1 16,0-8 0-16,0 1 0 15,0-4 1-15,0 3-1 0,0 1 1 16,0 7 0-16,0 0 0 15,0 0-2-15,0 0 1 16</inkml:trace>
          <inkml:trace contextRef="#ctx0" brushRef="#br0" timeOffset="2012.74">200-198 19 0,'0'3'9'0,"0"-14"-5"16,0 11 10-16,0 0-13 15,0 0 0 1,0-11 1-16,0 3 1 16,0 8-4-16,0 0 1 15,0 0 1-15,0 0 1 16,0 0-1-16,0 0 0 0,-5 8 0 16,1-1 0-16,0 8-1 15,0-3 1-15,0 2 0 16,-1-2 1-16,1 3-2 15,0-4 1-15,-4 4-1 16,-1-4 0-16,1 8 1 16,4-4 0-16,-9 3-1 15,5-3 0-15,-1 4 0 16,1-4 1-16,-5 7-1 16,1-3 1-16,-5 7-1 15,4-7 1-15,-4-1-1 0,5-3 1 0,-5 0-1 16,4 0 0-16,1 4 0 15,-1-4 1-15,0 0-1 16,5-4 1-16,-5 4-1 31,1-4 0-31,-1-3 0 16,5-1 1-16,-1 1-1 0,1-5 0 16,-5 1 0-16,5 0 1 15,-5-4-1-15,5 0 1 16,-5 0-1-16,5 0 0 15,-5-4 0-15,5 0 0 0,0-3 0 16,-1 3 0-16,1-3 0 16,-1-1 0-16,5-3 0 15,0 3 0-15,0-3 0 16,0 4 0-16,-1 3 0 0,1 0 0 16,4-3 0-16,0-1 0 15,0-3 0-15,0 0 0 16,0-4 0-16,0 4 0 15,4-4-1-15,1 4 1 0,-1-8 0 16,0 4 0-16,0 0-1 16,0 4 1-16,5 0 0 31,-5 0 0-31,4-4 0 16,1 3 0-16,-1 1 0 15,1 4 0-15,-1-1 0 16,0 1 0-16,1 3 0 15,-1 0 0-15,1 1 0 0,-5 3 0 16,4 0 0-16,-8 0 0 16,9 3 0-16,-1 1 1 15,0 0-1-15,-3-4 0 0,3 3 0 16,-4 1 0-16,5 4 0 16,-5-5 1-16,13 5-1 15,-5-1 1-15,-8 1-1 16,1-1 1-16,3 1-1 15,0-1 1 1,1 4-1-16,-1-3 1 16,1 7-1-16,-1-4 1 15,1 4-1-15,-5 0 1 16,4 0-1-16,1-4 0 16,3 0 0-16,-3-3 1 0,-1 3-1 15,0-4 1-15,1-3-1 16,-1-4 0-16,1 8 0 15,-1-1 0-15,0 1 0 16,1-1 0-16,-1 1 0 0,-4-1 0 16,5 4 0-16,-5-3 0 15,9 3 0-15,-5 0 0 16,0 0 0-16,1-3 1 16,-5 3-2-16,0 0 1 15,-4 0 0-15,0-3 1 0,4 3-1 31,1-3 1-31,-1-5-1 16,0 1 1-16,0 0 0 16,-4-4 0-16,0 0 0 15,0 0 0-15,0 0 0 0,0 0 0 16,0 0-2-16,0 0 1 16,0 0-6-16,0 0 0 15,13-4-6-15,-1 4 1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6.3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5BFAAA-9C09-4BD4-AD06-791C05131249}" emma:medium="tactile" emma:mode="ink">
          <msink:context xmlns:msink="http://schemas.microsoft.com/ink/2010/main" type="inkDrawing"/>
        </emma:interpretation>
      </emma:emma>
    </inkml:annotationXML>
    <inkml:trace contextRef="#ctx0" brushRef="#br0">175 11 20 0,'-5'3'10'0,"10"-17"-4"0,-5 14 11 15,0 0-16-15,0 0 1 16,0 0 1-16,4 0 1 0,0 3-5 16,0 1 1-16,0 7 2 15,-4 4 0-15,0 4-1 16,-4 11 1-16,0 3-2 31,0 1 1-31,0 0-1 16,-1 3 1-16,-3 4-1 15,0 0 0-15,-1-4 0 16,1 5 1-16,-5 2-1 0,1 9 1 16,-5-12-1-16,8 4 0 15,-3-4 0-15,-1 3 1 16,5-6-1-16,-1-5 0 0,1-3 1 16,0-4 0-16,3 1 0 15,1-12 0-15,0-4 1 16,0-4 1-16,0 1-2 15,-1-8 0-15,1-8-9 16,4 1 0-16,0-4-2 16,0-8 0-16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6.7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092E4E-3088-4213-8FC7-19654772A630}" emma:medium="tactile" emma:mode="ink">
          <msink:context xmlns:msink="http://schemas.microsoft.com/ink/2010/main" type="inkDrawing"/>
        </emma:interpretation>
      </emma:emma>
    </inkml:annotationXML>
    <inkml:trace contextRef="#ctx0" brushRef="#br0">-2 73 24 0,'0'-4'12'0,"8"1"-9"15,-8 3 18-15,9 0-19 16,-1 0 0-16,13 0 1 16,0-4 0-1,9 8-4-15,3-8 0 16,-3 4 3-16,-1-4 1 15,9 1-2-15,0-5 0 16,4 1 0-16,-9 3 0 0,9-4 0 16,-8 5 0-16,0-5 0 15,-9 4 1-15,0 1-3 16,-4-1 0-16,0 0-9 16,-4 1 1-16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7.1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51BC78-78E4-4B0E-B7B9-7E8A063EC74D}" emma:medium="tactile" emma:mode="ink">
          <msink:context xmlns:msink="http://schemas.microsoft.com/ink/2010/main" type="inkDrawing"/>
        </emma:interpretation>
      </emma:emma>
    </inkml:annotationXML>
    <inkml:trace contextRef="#ctx0" brushRef="#br0">0 31 22 0,'-4'4'11'0,"12"-1"-5"15,-8-3 9-15,9-7-13 16,3 7 0-16,1-4 2 16,4 4 0-16,8 0-5 0,0 0 0 15,9 0 3-15,-1 4 1 16,1-4-2-16,-5 0 1 16,-3 0-1-16,-1 0 1 15,0-7 0-15,0 3 1 31,0-4-6-31,1 1 1 0,-1-1-8 16,0 8 1-16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7.5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13F68C-EE14-43EF-8917-D1B61C357D8E}" emma:medium="tactile" emma:mode="ink">
          <msink:context xmlns:msink="http://schemas.microsoft.com/ink/2010/main" type="inkDrawing"/>
        </emma:interpretation>
      </emma:emma>
    </inkml:annotationXML>
    <inkml:trace contextRef="#ctx0" brushRef="#br0">67-2 28 0,'4'4'14'0,"0"0"-14"0,-4-4 18 16,0 0-18-16,0 0 1 16,0 0 1-16,-4 7 0 0,0 5-3 15,-5 6 1-15,1 5 1 16,4 3 0-16,0 7-1 16,-1-3 1-16,1 0-1 15,0 0 0-15,0 4 0 16,-5-4 1-16,1-8 0 0,4 0 1 15,0-3-1-15,4-4 1 16,0-8-2-16,0-7 0 16,4-3-9-16,4-12 0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8.2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29619C-B7D0-4227-8E2B-ABE9B296CF92}" emma:medium="tactile" emma:mode="ink">
          <msink:context xmlns:msink="http://schemas.microsoft.com/ink/2010/main" type="inkDrawing" rotatedBoundingBox="12512,6511 12775,6018 13142,6214 12879,6707" semanticType="callout" shapeName="Other">
            <msink:sourceLink direction="with" ref="{BE458585-9682-42C3-ACAB-2745D00E9C74}"/>
          </msink:context>
        </emma:interpretation>
      </emma:emma>
    </inkml:annotationXML>
    <inkml:trace contextRef="#ctx0" brushRef="#br0">97 81 27 0,'-4'3'13'0,"8"-21"-13"0,4 6 15 15,5 1-15-15,4 4 0 16,4-1 1-16,-4 1 0 0,16 3-1 16,-3 0 0-16,7 1 0 15,-7-1 1-15,3 0-1 16,-7 4 1-16,-1 0-1 15,-4 0 1-15,-13 15 0 16,1-4 0-16,-9 12 0 0,0-5 0 16,-13 5 1-16,5-5 0 15,-18 5-1-15,10-8 1 16,-10 4-1-16,1-8 0 31,4 0-1-31,4-4 1 16,1 1-1-16,3-4 0 0,5-1 0 15,3 1 0-15,5-4 0 16,0 0 0-16,9 0-1 16,-1 0 1-16,9-4-1 15,-4 1 1-15,8 6-1 0,-5 1 1 16,10 4-1-16,-5-1 1 16,-5 4 0-16,1-3 0 15,-4 10 0-15,-5-3 0 16,-8 4 1-16,0-4 0 0,-4 15-1 15,0-8 1-15,-17-11 0 16,8 1 0-16,-12 3 0 16,-4 0 1-16,-5-1-1 15,5-2 0-15,-1-1 1 16,1-7 0-16,-1-4-1 16,1-4 1-16,8 4-1 31,0-4 1-31,0 4-1 0,4-4 1 15,0-7-1-15,5 0 0 16,-1-4-7-16,5 4 1 16,3 3-7-16,1-7 1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9.0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3AA678-3BB8-448F-B0B3-C1F2BC8786E7}" emma:medium="tactile" emma:mode="ink">
          <msink:context xmlns:msink="http://schemas.microsoft.com/ink/2010/main" type="inkDrawing"/>
        </emma:interpretation>
      </emma:emma>
    </inkml:annotationXML>
    <inkml:trace contextRef="#ctx0" brushRef="#br0">79 16 21 0,'-4'-4'10'0,"0"-3"-2"16,-1 10 7-16,1 1-14 15,0 4 0-15,-4 3 0 16,3 0 1-16,1 8-3 0,-4-1 1 16,-1 5 0-16,1-1 1 15,0 4-1-15,3 0 1 16,1-3-1-16,4-5 0 15,4 1 1-15,1-4 0 16,-1-4 0-16,4-3 1 16,5-4 0-16,4-1 0 15,4-6 0-15,4-9 1 0,-4-6-1 32,-4-5 1-32,-5-10-2 15,-3-1 1-15,-9 4-1 0,-4-4 0 16,-5 8-1-16,-4 4 1 15,-3 3-1-15,-1 8 0 16,4 4-1-16,1 3 1 16,-1 0 0-16,5 8 0 0,-5 0 0 15,9 7 0-15,0 0-3 16,4 0 0-16,4 0-7 16,4 4 0-16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9.7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2DCE45-2C7E-4E65-80B4-6AF701710548}" emma:medium="tactile" emma:mode="ink">
          <msink:context xmlns:msink="http://schemas.microsoft.com/ink/2010/main" type="inkDrawing" rotatedBoundingBox="13563,6259 13873,6380 13776,6628 13466,6507" semanticType="callout" shapeName="Other">
            <msink:sourceLink direction="from" ref="{BE458585-9682-42C3-ACAB-2745D00E9C74}"/>
            <msink:sourceLink direction="to" ref="{BE458585-9682-42C3-ACAB-2745D00E9C74}"/>
          </msink:context>
        </emma:interpretation>
      </emma:emma>
    </inkml:annotationXML>
    <inkml:trace contextRef="#ctx0" brushRef="#br0">24 16 22 0,'4'-3'11'0,"1"3"-4"0,-5 0 10 16,0 0-16-16,0 0 1 0,0 0 0 15,0 0 1-15,4 3-4 16,-4-3 1-16,0 8 1 15,0-4 1-15,-4 3-1 16,4 1 0-16,-5 6-1 16,1 1 1-16,0 4-1 0,0-4 0 31,0 7 0-31,-1-3 0 16,1 4 0-16,0-9 1 15,4-2 0-15,0-1 1 16,0-7 0-16,0-1 1 0,0-3-1 15,0 0 0-15,4-18 0 16,-4 3 1-16,9-4-2 16,-5 4 0-16,8-7-1 15,-3 7 0-15,8-8-1 0,-1 5 1 16,1 3-1-16,-4 0 0 16,8 0 0-16,-4 4 0 15,-1 3 0-15,-3 1 1 16,4 10-1-16,-5 1 0 0,5 7 0 15,-4-3 1-15,-1 7-1 16,1 0 1-16,-5 3 0 16,-3-3 0-16,-1 8 0 15,-4-5 0-15,0 12 0 16,0-7 0-16,0-8 0 31,0-4 1-31,-4 0 0 16,-1 0 0-16,5-3 0 0,0-1 0 15,0-3 0-15,0 0 0 16,0-1 0-16,0-3 1 0,0 0-1 16,0 0 1-16,0 0-6 15,0 0 0-15,13 4-8 16,0 0 1-16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50.4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2FF7AB-FABF-4DDC-AFE4-60D568F116C9}" emma:medium="tactile" emma:mode="ink">
          <msink:context xmlns:msink="http://schemas.microsoft.com/ink/2010/main" type="inkDrawing"/>
        </emma:interpretation>
      </emma:emma>
    </inkml:annotationXML>
    <inkml:trace contextRef="#ctx0" brushRef="#br0">7 508 27 0,'-8'4'13'0,"12"-4"-9"0,-4 0 15 16,4-8-17-16,-4 1 1 16,0 7 0-16,0 0 1 0,9-8-5 15,-1 1 1-15,9-1 2 16,-5 1 1-16,9-12-2 15,-4 4 1-15,4-7-1 16,0 3 0-16,5-18-1 16,-5 7 1-1,4-15 0-15,-8 8 0 16,8-8-1-16,-4 7 1 16,0 5-1-16,-4 7 0 15,4 0-1-15,-5 7 1 16,-3 0 0-16,-5 4 0 15,1 4-1-15,-5 4 1 0,0 3-1 16,-4 4 1-16,4 4-1 16,-4-4 1-16,0 7 0 15,0 1 0-15,0 6 0 16,0-2 0-16,0 10 0 0,0-3 0 16,9 11 0-16,-5-4 0 15,4 11 0-15,1-11 0 16,-1 8 0-16,1-8 0 15,-1 11 0-15,-4-7 0 16,0 4 0-16,1-4 0 0,-1-4-1 16,0-7 1-16,4 3 0 15,-3-3 1-15,-1-4-1 16,0-4 1-16,0-4 0 31,1 5 0-31,-1-9 1 16,0 1 0-16,-4-4 0 0,0 0 1 15,0-4-5-15,0 4 0 16,0-3-7-16,0-5 1 16,-8 8-4-16,-1 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50.8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DD2E10-1758-45B6-AA55-AFB4FFD72A46}" emma:medium="tactile" emma:mode="ink">
          <msink:context xmlns:msink="http://schemas.microsoft.com/ink/2010/main" type="inkDrawing"/>
        </emma:interpretation>
      </emma:emma>
    </inkml:annotationXML>
    <inkml:trace contextRef="#ctx0" brushRef="#br0">-2 57 29 0,'-4'0'14'0,"4"-7"-14"0,0 7 25 16,0 0-24-16,0 0 1 31,8-8 0-31,1 4 1 16,-1-3-4-16,1 3 0 16,3-3 3-16,-3 3 0 0,16 0-1 15,-8 0 0-15,16 4-1 16,-3 0 1-16,-1-3-1 15,-8-1 1-15,4 4-1 32,-8 0 1-32,0 0-1 15,-5 0 0-15,-3 4-6 0,-5-1 1 16,-12-3-5-16,3 0 0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7:10.8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7875A9A-FA6F-47A6-8D8E-57186A7399EA}" emma:medium="tactile" emma:mode="ink">
          <msink:context xmlns:msink="http://schemas.microsoft.com/ink/2010/main" type="writingRegion" rotatedBoundingBox="8221,7100 8923,7100 8923,8063 8221,8063"/>
        </emma:interpretation>
      </emma:emma>
    </inkml:annotationXML>
    <inkml:traceGroup>
      <inkml:annotationXML>
        <emma:emma xmlns:emma="http://www.w3.org/2003/04/emma" version="1.0">
          <emma:interpretation id="{E2D2CD89-A44A-4569-AB35-B610FEB3DE56}" emma:medium="tactile" emma:mode="ink">
            <msink:context xmlns:msink="http://schemas.microsoft.com/ink/2010/main" type="paragraph" rotatedBoundingBox="8221,7100 8923,7100 8923,8063 8221,8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6592C-1881-467C-8F60-C4771D7E7E1B}" emma:medium="tactile" emma:mode="ink">
              <msink:context xmlns:msink="http://schemas.microsoft.com/ink/2010/main" type="line" rotatedBoundingBox="8221,7100 8923,7100 8923,8063 8221,8063"/>
            </emma:interpretation>
          </emma:emma>
        </inkml:annotationXML>
        <inkml:traceGroup>
          <inkml:annotationXML>
            <emma:emma xmlns:emma="http://www.w3.org/2003/04/emma" version="1.0">
              <emma:interpretation id="{BE458585-9682-42C3-ACAB-2745D00E9C74}" emma:medium="tactile" emma:mode="ink">
                <msink:context xmlns:msink="http://schemas.microsoft.com/ink/2010/main" type="inkWord" rotatedBoundingBox="8890,7080 8964,8039 8277,8092 8203,7132">
                  <msink:destinationLink direction="with" ref="{9E3812D6-3BF4-4524-BF21-8523D694CF1E}"/>
                  <msink:destinationLink direction="with" ref="{2929619C-B7D0-4227-8E2B-ABE9B296CF92}"/>
                  <msink:destinationLink direction="from" ref="{582DCE45-2C7E-4E65-80B4-6AF701710548}"/>
                  <msink:destinationLink direction="to" ref="{582DCE45-2C7E-4E65-80B4-6AF701710548}"/>
                </msink:context>
              </emma:interpretation>
            </emma:emma>
          </inkml:annotationXML>
          <inkml:trace contextRef="#ctx0" brushRef="#br0">4808-901 20 0,'8'-15'10'0,"-4"19"-8"16,-4-4 11-16,5 0-12 15,-5 3 1-15,0-3 1 0,0 4 0 16,-5 4-4-16,1 3 1 16,-4 4 1-16,-1 0 1 0,1 3-1 15,0 8 0-15,-1 1-1 16,1 10 1-16,-1-7-1 31,1 11 0-31,-5 4 0 16,1 3 1-16,-1 5-1 15,5-5 1-15,-1 1-1 16,1 7 1-16,-1-11-1 0,1-8 0 16,0 0 0-16,-1-3 0 15,1 0 0-15,4-8 1 16,-1 0 0-16,1-4 0 0,0-3 0 15,0-4 0-15,4-11-2 16,0-4 0-16,0-8-7 16,0 1 0-16</inkml:trace>
          <inkml:trace contextRef="#ctx0" brushRef="#br0" timeOffset="1016.79">4509-707 19 0,'0'-4'9'0,"0"-11"-4"0,5 8 8 16,-1-1-14-16,4-3 1 0,1-4-1 15,3 0 1-15,1 4 0 16,4 7 1-16,-1-7-1 16,1 0 1-16,0-4 0 15,8-4 0-15,5 1 0 16,3-5 0-16,5 5 0 15,0 3 0-15,0 3-1 16,-5 1 1-16,-3 0 0 0,-1 4 0 16,1 7-1-16,-1 3 0 15,-4 5 1-15,0 3 0 16,-4 0-1-16,5 4 0 31,-1-4 0-31,-4 4 1 16,0 0-1-16,-4-4 1 0,-5 4-1 15,-3 4 1-15,-1 3 0 16,-4 1 0-16,-4 3 0 0,-4 4 0 16,-4-8-1-16,-1 1 1 15,-3-5 0-15,-1 1 0 16,-4-8-1-16,-4 4 1 16,0 0-1-16,-4 0 1 15,8 0-1-15,0 0 0 0,-8 4 0 16,0-4 0-16,0-4 0 15,0 0 0-15,-1 0 0 16,5-3 0-16,0-5-1 16,5-3 1-16,3 4-1 31,5-4 0-31,3 0-1 16,5 0 1-16,9-4-1 15,-1-3 1-15,5 7-1 0,-1-4 1 16,5 4 0-16,0 0 1 0,0 0-1 15,-5-3 1-15,1 6 0 16,0 1 0-16,3 3 0 16,5 1 0-16,0-1 0 15,5 5 0-15,-1-1 0 16,4 4 0-16,-3 0 0 16,-5 0 0-16,0 7 1 0,-5 0 0 15,-3 1-1-15,0 3 1 16,-5 0 0-16,-4-7 0 15,-4 3 0-15,-4 1 0 16,-4 3 0 0,-1-4 0-16,-3 4 0 15,-1-7 1-15,-12 7-1 16,8-7 0-16,-13 3 0 16,5 1 0-16,-4-8-1 0,8-4 1 15,-17-7-1-15,9-1 1 16,-13-6-1-16,12 3 1 15,-8-8-1-15,5-3 1 16,3 3-3-16,1-7 1 0,-1 8-8 16,5 3 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08.138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F557698-2DDA-46BC-8422-4B7767C3978A}" emma:medium="tactile" emma:mode="ink">
          <msink:context xmlns:msink="http://schemas.microsoft.com/ink/2010/main" type="inkDrawing" rotatedBoundingBox="14414,3540 15767,7556 12045,8810 10691,4794" hotPoints="15054,5791 13114,7731 11174,5791 13114,3851" semanticType="enclosure" shapeName="Circle">
            <msink:destinationLink direction="with" ref="{1BB62086-DA74-4CB2-A1B9-22008C17F024}"/>
          </msink:context>
        </emma:interpretation>
      </emma:emma>
    </inkml:annotationXML>
    <inkml:trace contextRef="#ctx0" brushRef="#br0">2298 4187 12 0,'-16'-3'6'0,"16"14"-6"0,0-11 6 0,0 0-1 16,0 0 0-16,0 0 2 15,0 0 0-15,0 0-9 16,0 0 0-16,0-8 6 16,0 1 1-16,0 7-2 15,0 0 0 1,8-4 0 0,0-3 0-16,1-1-1 0,3 1 1 15,1-1-1-15,0-3 0 16,3-4-1-16,5 0 0 15,-4 0-1-15,0-3 1 16,4 6-1 0,0 1 1-16,4-4-1 15,-4 4 1-15,4-4-1 16,1 0 0-16,-1 0 0 16,0 0 0-16,0-3 0 15,-4-1 0-15,0-4 0 0,0-3 0 16,0 4 0-16,0 7 0 15,0-4 0-15,0 4 0 16,-4 0 0-16,0 0 0 16,0 0 0-16,0 1 1 0,-1-1-1 15,5 3 1-15,0-6-1 16,5 3 1-16,-1-4-1 16,9-7 0-16,-5 4 0 15,0-1 0-15,1 1 0 31,-1 3 0-31,1-3 0 0,-5 3 1 16,0-3-1-16,0 3 0 16,-4 0 0-16,4-3 1 15,1-4-1-15,-5-1 1 16,0 1-1-16,0-4 1 16,0 1-1-16,0-1 1 0,0 0 0 15,-4 7 0-15,-1 1-1 16,1 0 1-16,0-1 0 15,0 4 0-15,0-3-1 16,4 0 1-16,0-4-1 16,4-4 1-16,0 0-1 0,-4 0 0 15,0 0 0-15,-4 0 1 16,0 0-1-16,-1-7 0 16,-3 0 0-16,0 7 1 0,-5-4-1 15,5 0 1-15,-5-3-1 16,5-4 0-16,-1 4 0 15,1-8 0-15,0 0 0 16,3-4 0-16,1 5 0 31,-4 2 0-31,-1 1 0 16,-3-3 0-16,-1-1 0 16,1-4 1-16,3 8 0 0,-3 0 0 15,-1 4 0-15,0-1 0 0,-3 1 0 16,3 0 0-16,-4-1 0 15,0 1 1-15,-4 3-2 16,0-7 1-16,0 4-1 16,0-4 1-16,-4 7-1 15,0-3 1-15,-4 3-1 16,3-3 1-16,-3-4-1 16,0 0 1-16,-5-4-1 0,0 0 0 31,1-4 0-31,-1 1 1 15,1 7-1-15,-1 0 0 16,-4-4 0-16,-4 0 0 0,0 4 0 16,0 4 1-16,0-4-1 15,-4 3 1-15,0 1 0 16,-1 3 0-16,-3 1-1 16,0-9 1-16,-5 9-1 15,5-1 0-15,-1 1 0 16,5-1 0-16,4-7 0 0,-4 7 1 15,-5 4-1-15,1 4 0 16,0 4 0-16,-1-4 1 16,-4 0-1-16,9 3 0 0,-4 1 0 15,-1-1 0-15,1-3 0 16,0 8 0-16,-1-1-1 16,-3 0 1-16,-1-3 0 31,0-1 0-31,-8 8 0 15,9 0 0-15,-5-3 0 16,4 3 0-16,5 4 0 0,-1-1 0 16,1 1 0-16,0 0 0 15,-1 0 0-15,-8-4 0 16,1 0 0-16,-1 0 1 16,0 0-1-16,-4 0 0 15,-4 0 0-15,-1 4 0 0,1-4 0 16,-4 0 0-16,8 4 0 15,0 3 1-15,4 1-1 16,4-1 0-16,1 5 0 0,-5-5 0 16,-4 5 0-16,0-1 1 15,0 0-1-15,4 4 0 16,-4 0-1-16,0 0 1 16,0 0 0-16,-4 4 0 0,-1 0 0 15,1-1 0-15,4-6-1 16,0 3 1-16,4 3 0 31,1 5 0-31,-1 3-1 16,-4-4 1-16,-5 5 0 15,1-9 0-15,4 9 0 16,0 2 0-16,0-2 0 16,0-5 0-16,4 8 0 15,5 4 0-15,-5-4-1 0,4 0 1 0,1-4 0 16,3 4 1-16,1 0-2 15,-1-4 1-15,5 4-1 16,4 0 1-16,-4 4 0 16,4-1 0-16,-4 1-1 15,0 3 1-15,-5 4 0 16,1-3 0-16,-5-1 0 16,0-7 0-16,5 4 0 0,-5 3 0 31,5 4 0-31,0 1 0 15,-1-1-1-15,1 0 1 16,-1-4-1-16,1 1 1 16,0 3 0-16,-1 4 0 0,5 7-1 15,0-3 1-15,-1-1 0 16,5-3 1-16,0 0-2 16,0 4 1-16,5-8 0 15,-1 4 0-15,0 0 0 16,4-1 0-16,5 1-1 15,0-3 1-15,-5-5-1 0,5 8 1 16,-1-4 0-16,1 4 0 16,-5 3-1-16,9-3 1 15,0 4 0-15,-5 3 0 16,5-3 0-16,0 7 0 0,0 0-1 16,0 4 1-16,4-11 0 15,0-1 0-15,-5 5 0 31,1-1 0-31,0 4 0 16,-4-4 0-16,-1-3 0 0,5 0 1 16,0-1-1-16,4 5 1 15,0-5-2-15,0 1 1 16,4-4 0-16,0 0 0 0,-4 3 0 16,9 8 0-16,-5 0-1 15,4 0 1-15,-4 0 0 16,5 1 0-16,-5-1 0 15,0-4 0-15,0 0 0 16,5 4 0-16,-1-11 0 16,1-4 1-16,-1 4-1 0,-4 0 0 15,5 0 0-15,-1 4 1 16,0-4-1-16,1 0 0 16,3-8-1-16,1 8 1 0,0 3 0 15,3-3 0-15,1 0 0 16,0 0 0-16,0-4 0 31,4 0 0-31,-4 1 0 16,4 2 1-16,0-6-1 15,0 3 0-15,0 0 0 16,0 0 0-16,0 0 0 16,0-3 0-16,4-1 0 0,0 1 0 15,0-5 0-15,1-3 0 16,-5 0 0-16,0 4 1 0,8 0-1 15,-4-1 0-15,0 5 0 16,1-1 0-16,-5 4 0 16,0-3 0-16,4-1 0 15,0-3 0-15,0-1 0 16,5 1 0-16,-1 3 0 16,5 1 0-1,-1-4 0-15,1-1 0 16,0 5 0-16,-5-5 0 15,-4 1 0-15,5 0 0 16,3-1 0-16,-3 1 1 16,-1-4-1-16,5 0 1 0,-5 4-1 15,1-4 0-15,-1-1 0 16,-4 5 1-16,-4-4-1 16,0 0 0-16,-4 4-1 15,0-1 1-15,0-3 0 16,-1 4 0-16,1 0 0 0,0-12 0 15,0 8 0-15,0-7 1 16,0-1-1-16,4 0 0 16,0 5 0-16,0-1 0 0,-5 0 0 15,1 0 1-15,4 4-1 16,0 0 0-16,0-4 0 16,0 4 0-16,0-3 0 31,0-1 0-31,0-4 0 15,-4 4 0-15,8-3 0 16,-8-1 1-16,0 1-1 0,0-1 0 16,0 1 0-16,-1-1 0 15,5 1 0-15,-4-1 0 16,4 1 0-16,0-1 0 0,0-3 0 16,0 3 0-16,0-3 0 15,-4 0 0-15,0-8 0 16,0 8 0-16,-1-8 0 15,5 4 0-15,0 0 0 16,0 0 1-16,-4 0-1 16,4 0 0-16,0 0 0 15,0 4 0-15,0-4 0 0,-4 4 0 16,0-4 0-16,0 0 0 16,0 0 0-16,-1 0 0 0,1 0 0 15,0 0 0-15,4 0 0 31,-8-4 0-31,-1 4 0 16,1 0 0-16,-5-4 0 16,1 4 0-1,-1 0 0 1,0 0 0-16,1 0 0 0,-5 0 1 16,-4 0-1-16,0 0 1 15,0 0 0-15,0 0 0 16,0 0-1-16,0 0 0 15,0 0 0-15,0 0 0 0,0 0-1 16,4 0 1-16,5 0-3 16,-1 0 1-16,0 0-4 15,9 0 1-15,8 0-6 16,-4 0 0-16,-16 15-4 16,-10 4 1-16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12.028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49AA2E5-3B01-4394-AABB-92ED6CED5972}" emma:medium="tactile" emma:mode="ink">
          <msink:context xmlns:msink="http://schemas.microsoft.com/ink/2010/main" type="inkDrawing" rotatedBoundingBox="19035,6288 21887,3277 24911,6141 22059,9153" hotPoints="24012,6142 21966,8188 19920,6142 21966,4096" semanticType="underline" shapeName="Circle">
            <msink:sourceLink direction="with" ref="{F7AB01B3-30DA-45B4-AF42-78BABD634399}"/>
            <msink:sourceLink direction="with" ref="{5FCE8579-8290-4A85-A64C-D3CECAA871D5}"/>
            <msink:destinationLink direction="with" ref="{1BB62086-DA74-4CB2-A1B9-22008C17F024}"/>
          </msink:context>
        </emma:interpretation>
      </emma:emma>
    </inkml:annotationXML>
    <inkml:trace contextRef="#ctx0" brushRef="#br0">3080 409 20 0,'-4'-11'10'0,"0"-8"-10"0,4 11 11 16,0 1-8-16,-4 0 1 16,0 3 3-16,-1-4 0 15,1 1-9-15,0-1 1 0,0 5 5 16,0-5 0-16,-5 1-2 15,1-1 1-15,-1 1-2 16,-3-4 0-16,-5-1 0 16,0 1 0-16,-4 0-1 15,-4 0 1-15,0 0 0 16,-1-8 0-16,-3 4-1 16,-5 0 1-16,1-7 0 15,-5-1 0-15,-4 1 0 16,0 11 0-16,0-1 0 0,0 1 1 15,4 0-1-15,-4 0 0 16,-4 0 0-16,0-1 0 16,4 1 0-16,-5 4 0 0,5-1-1 15,-4 1 1-15,-4 3-1 16,-5 0 1-16,0 4-1 31,1 0 0-31,3 4 0 16,5 0 0-16,-4-1 0 15,4 5 0-15,-1-4 0 0,-3 3 1 16,4 1-1-16,-1-5 0 16,-3 1 0-16,0 4 1 15,-1 3-1-15,1 4 1 16,4 0-1-16,3 0 0 0,-3 3 0 16,13-3 0-16,-1-4 0 15,5 8 0-15,-1-4 0 16,-3 4 0-16,3-1 0 15,-8 1 0-15,5 0 0 16,-5-1 0-16,0 1-1 0,4 0 1 16,1 3 0-16,3 1 0 15,1-5 0-15,0 8 0 16,-1-7 0-16,1 0 0 31,-1-1 0-31,-7-3 0 16,7 0 0-16,1 4 0 0,3 0-1 15,1-1 1-15,4 1 0 16,0 3 0-16,4 1 0 16,5-5 1-16,-1-3-1 15,-4 8 0-15,-4 3 0 16,0-7 0-16,0 3 0 0,0 8 0 16,5-4 0-16,3-3 0 15,0-1 0-15,1 0 0 16,-1 1 0-16,1 3 0 0,-1-7 0 15,0 7 0-15,-3 0 0 16,3 7 0-16,0-3 0 31,1-3 0-31,-1-5 0 16,0 4 0-16,5 0 0 16,0 4 0-16,-1 0 0 15,1 0 0-15,-1-4 0 0,1 0 0 16,-5 4 0-16,1 4 0 15,3 3 0-15,1-3 0 0,-5 7 0 16,5-8 1-16,0 1-1 16,-1-4 0-16,1 3 0 15,-1 1 0-15,1 3 1 16,0 1 0-16,-1-8-1 16,1 0 1-16,-1 3-1 15,5 5 1-15,4-1 0 16,0-4 0-16,4-3-2 15,1-3 1-15,-1 2 0 16,0 5 1-16,0 0-1 16,0-4 0-16,1 3 0 15,-1 1 0-15,-4-1 0 0,0 1 1 16,0 0-1-16,0 7 0 16,4 0 0-1,0-8 0-15,0-6 0 16,1-1 1-16,-1 0-1 15,0 0 1-15,0 4-1 16,0 3 1-16,1-3-1 0,-1 0 1 16,0-7-1-16,0 3 0 15,0 0 0-15,1 0 1 0,3 4-1 16,-8 0 0-16,0 3 0 16,4-3 1-16,0 0-1 15,1 4 0-15,3-1 0 16,0-3 1-16,1 4-1 15,-1 0 1-15,1-1-1 16,-1-3 0-16,5 4 0 16,-1-1 0-16,5 1 0 0,0 3 1 31,0 1-1-31,4-1 1 16,4 4-1-16,0-7 0 15,0 3 0-15,-4 0 1 0,0-7-1 16,5 4 1-16,-1 0-1 15,0-5 0-15,0 5 0 16,5 0 1-16,3-1-1 16,1 1 0-16,4-4 0 15,0 0 0-15,-1 3 0 16,1 1 1-16,4-4-1 0,0-4 0 16,4 0 0-16,5-4 1 15,-5 5-1-15,0-12 1 16,5 0-1-16,3-1 1 0,5 5-1 15,-4-4 1-15,-1 4-1 16,9 3 1-16,-4-7-1 16,4-4 0-16,-4 1 0 15,0-9 1-15,0 5-1 16,4-8 0-16,8 0 0 31,1 3 1-31,-1-3-1 16,1 4 0-16,-1-4 0 15,1 0 1-15,-9 0-1 0,0 0 1 16,4-11-1-16,4 0 1 16,5-4-1-16,0 0 1 0,-5 0-1 15,0-4 0-15,1-3 0 16,-9 3 1-16,-9-3-1 16,-7-4 1-16,-1-4-1 15,0 7 0-15,0 1 0 0,9-8 1 16,-5-7-1-16,1-1 1 15,-5-3-1-15,0 4 1 16,-4-4-1-16,-4 0 1 16,0-8-1-16,-4 4 0 0,-5 4 0 15,0 0 1-15,1-4-1 16,-5 1 0-16,0-5 0 16,0-3 0-16,-3-4-1 15,-6 3 1-15,1 1 0 31,0 3 0-31,-4 1-1 16,-5-4 1-16,0 3 0 0,1-3 1 16,-1-1-2-16,1-6 1 15,-1-1-1-15,5-4 1 16,-1-3-1-16,1 0 1 0,-5 3-1 16,1-3 1-16,-1 4 0 15,0 7 0-15,-3-8 0 16,-1 1 0-16,0 10 0 15,-4-10 0-15,4-4-1 16,-4 3 1-16,0-3-1 16,0 0 1-16,0 3-1 15,-4 4 1-15,0 4-1 16,-5 4 1-16,-3-4 0 16,-5 4 0-1,0 7 0-15,5 4 0 16,-5 0 0-16,0 0 0 0,0 0-1 15,0 3 1-15,1-3 0 16,-10 4 0-16,10 3 0 16,-1 1 0-16,0-1 0 15,-8-7 0-15,-1 4 0 0,1 7 0 16,0-4-1-16,-4 4 1 16,-1 0 0-16,1 0 0 15,-1 4 0-15,1 4 0 0,0-4 0 16,-1 3 0-16,1 5 0 15,-1 3 0-15,1 0 0 16,4 0 0-16,-1-4 0 31,5 8 0-31,0-4 0 16,0 4 0-16,-8 0-1 16,4 3 1-16,4 1-1 15,-4 3 1-15,4-7 0 0,0 3 0 16,0 1 0-16,4 3 0 15,4-3 0-15,1-1 0 0,-1 8-1 16,0-4 1-16,9-3-1 16,-4-1 1-16,8 1-3 15,-5 7 1-15,1 0-3 16,0 0 0-16,4 4-5 16,13 7 1-16,-5 0-4 15,-8-11 0-15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19.67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4083DB-CFDB-47F2-A0FC-EC5C7DC94D1B}" emma:medium="tactile" emma:mode="ink">
          <msink:context xmlns:msink="http://schemas.microsoft.com/ink/2010/main" type="writingRegion" rotatedBoundingBox="16063,5707 16668,5707 16668,6495 16063,6495"/>
        </emma:interpretation>
      </emma:emma>
    </inkml:annotationXML>
    <inkml:traceGroup>
      <inkml:annotationXML>
        <emma:emma xmlns:emma="http://www.w3.org/2003/04/emma" version="1.0">
          <emma:interpretation id="{499CDE24-AA4F-48CD-9393-F415C59667AD}" emma:medium="tactile" emma:mode="ink">
            <msink:context xmlns:msink="http://schemas.microsoft.com/ink/2010/main" type="paragraph" rotatedBoundingBox="16063,5707 16668,5707 16668,6495 16063,6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17EBE-44FB-459C-B96E-C04CCE47A9C8}" emma:medium="tactile" emma:mode="ink">
              <msink:context xmlns:msink="http://schemas.microsoft.com/ink/2010/main" type="line" rotatedBoundingBox="16063,5707 16668,5707 16668,6495 16063,6495"/>
            </emma:interpretation>
          </emma:emma>
        </inkml:annotationXML>
        <inkml:traceGroup>
          <inkml:annotationXML>
            <emma:emma xmlns:emma="http://www.w3.org/2003/04/emma" version="1.0">
              <emma:interpretation id="{1D6D0909-3268-485E-B4B5-82968548037D}" emma:medium="tactile" emma:mode="ink">
                <msink:context xmlns:msink="http://schemas.microsoft.com/ink/2010/main" type="inkWord" rotatedBoundingBox="16063,5707 16668,5707 16668,6495 16063,6495"/>
              </emma:interpretation>
            </emma:emma>
          </inkml:annotationXML>
          <inkml:trace contextRef="#ctx0" brushRef="#br0">-4005-1187 26 0,'0'0'13'0,"8"-27"-9"16,-4 20 12-16,1-1-14 16,-1 5 0-1,0-1 1-15,-4 4 1 16,8-7-5-16,1-1 0 15,3-3 3-15,-3 3 1 0,8-3-2 16,-5 4 1-16,9-1-1 16,-4 1 0-16,4-1 0 15,-4 1 0-15,16 3 0 16,-7 0 0-16,3 4 0 16,-4 0 1-16,9 0-1 0,-9 0 0 15,4 4 0-15,-7 0 0 16,-1 3 0-16,-5-3 0 15,5 3-1-15,-4 1 1 16,4-1-1-16,0 1 0 16,-4 3 0-16,-4-3 1 0,-1 3-1 15,1-4 0-15,-1 4 0 16,-3-3 1-16,-1 11-1 16,-4-4 0-16,1-1 0 15,-1-2 0-15,-4-5 0 16,0 1 1-16,-4 7-1 15,-1-8 0-15,1 4 0 16,0-3 1-16,0 3-1 0,0-4 1 31,-5 8-1-31,1-3 0 16,-5 2 0-16,5-2 1 16,-5-1-1-16,5 0 1 0,-1 0-1 15,5 1 0-15,-4-1 0 16,-5-4 1-16,1 1-1 15,-1-1 1-15,-4 1-1 0,5-1 1 16,-9 1-1-16,4-5 1 16,-4 1-1-16,4 0 0 15,-4-1 0-15,4 1 0 16,4-4 0-16,5 0 0 16,4-4 0-16,0 1 1 0,4 3-6 15,0 0 0-15,4 3-8 16,0-3 0-16</inkml:trace>
          <inkml:trace contextRef="#ctx0" brushRef="#br0" timeOffset="-839.19">-3732-1273 18 0,'0'3'9'0,"0"9"-6"0,0-12 9 16,4 3-11-16,0 1 1 15,-4 4 1-15,0-1 1 16,0 0-5-16,0 1 1 15,4 7 2-15,-4-4 0 16,-4 0 0-16,4-3 0 0,-4 10-1 16,0-3 1-16,-5 15-1 15,5-7 0-15,-4 10 0 16,4-7 1-16,-1 8-1 16,1-8 0-16,0 15-1 15,0-7 1 1,-5 3-1-16,5-7 1 15,0 4 0-15,0-4 0 16,0 3 0-16,-1-7 0 16,1 4 0-16,0-7 0 0,0-5 0 15,0-3 0-15,-1 0 0 16,5 0 0-16,-4-4-1 16,4 1 1-16,0-5 0 15,0 1 0-15,0-1 0 16,0-3 0-16,0-1-1 0,0-3 1 15,-4 0-2-15,4 0 0 16,0 0-10-16,0 0 0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5.6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1AA1BA-9072-4C01-A4C1-7308C44A0D52}" emma:medium="tactile" emma:mode="ink">
          <msink:context xmlns:msink="http://schemas.microsoft.com/ink/2010/main" type="inkDrawing"/>
        </emma:interpretation>
      </emma:emma>
    </inkml:annotationXML>
    <inkml:trace contextRef="#ctx0" brushRef="#br0">-3 972 24 0,'0'3'12'0,"0"-6"-2"15,0 3 13-15,0-8-21 16,4 1 0-16,0-1 2 16,0-3 0-16,0 0-4 15,5-4 0-15,-1 0 4 0,1 4 0 16,3-4-1-16,1-4 1 16,12-7-1-16,0-8 0 0,5-7-1 15,3-4 0-15,5-3-1 16,0-8 1-16,-9 0-2 15,-4 0 0-15,1-4 0 16,-1 11 0-16,0 5 0 16,0-1 1-16,1 0-2 15,-1 8 1-15,-4-5 0 0,0 9 1 32,0 3-1-32,-4 0 1 15,-1 8-1-15,-3 3 1 16,0 4 0-16,-5 8 1 15,0-1-1-15,-3 4 0 0,-1 8 0 16,4 0 0-16,-4 3-1 16,1 8 1-16,-1 8-1 15,-4 3 0-15,0 0 0 16,0 0 1-16,0 8-1 0,0 3 0 16,0 4 0-16,0 4 1 15,4 7-1-15,0 8 0 16,5 4 0-16,-1-8 1 15,-4 0-1-15,0 0 0 16,1-12 0-16,-1-6 0 0,0-5 0 16,0 1 0-16,0 0 0 15,1-8 1-15,-1-4-1 16,-4-3 1-16,0-4-1 31,0-4 1-31,0-3-1 16,0-5 1-16,0-3-4 0,-4-3 0 15,-5-5-10-15,5 1 1 16,-4 7-4-16,-1-4 0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5.9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3A716A-0AAF-4117-8E4A-01CCAD03F933}" emma:medium="tactile" emma:mode="ink">
          <msink:context xmlns:msink="http://schemas.microsoft.com/ink/2010/main" type="inkDrawing"/>
        </emma:interpretation>
      </emma:emma>
    </inkml:annotationXML>
    <inkml:trace contextRef="#ctx0" brushRef="#br0">15 104 24 0,'-17'-22'12'0,"17"10"-6"16,0 12 14-16,9 0-17 16,8-3 0-16,4 3 1 15,4 0 0-15,0 0-5 16,0 0 0-16,9-8 3 15,4 1 1-15,0-4-2 16,4-4 1-16,4 3-4 16,-4 5 1-16,4-1-9 15,4 16 0-15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6.3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0B24C3-4383-4D87-A42A-84ED42446549}" emma:medium="tactile" emma:mode="ink">
          <msink:context xmlns:msink="http://schemas.microsoft.com/ink/2010/main" type="inkDrawing"/>
        </emma:interpretation>
      </emma:emma>
    </inkml:annotationXML>
    <inkml:trace contextRef="#ctx0" brushRef="#br0">318 34 27 0,'-9'-12'13'0,"-8"1"-6"0,13 7 15 16,-8 1-21-16,-5-1 1 0,0 4 2 15,-4 4 0-15,-4-1-4 16,-5 1 0-16,5 11 4 16,8 7 0-16,0 8 0 15,-4 4 0-15,0 0-1 16,0-1 0-16,5 1-1 16,3 7 0-16,5 0-1 15,3-4 1-15,5-7-2 0,9 0 1 16,-1-4-1-16,1-3 1 15,3-8-1-15,9-8 1 16,9-7-1-16,12 4 1 0,0-8-5 16,8-11 1-16,1-11-7 15,-1 0 0-15,-4 7-4 16,-4-3 0-16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6.6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13010A-4951-4A52-A655-1F643DA13770}" emma:medium="tactile" emma:mode="ink">
          <msink:context xmlns:msink="http://schemas.microsoft.com/ink/2010/main" type="inkDrawing"/>
        </emma:interpretation>
      </emma:emma>
    </inkml:annotationXML>
    <inkml:trace contextRef="#ctx0" brushRef="#br0">205 11 28 0,'0'-14'14'0,"0"17"-9"0,0-3 20 0,-4 8-24 0,0-1 1 31,0 8 0-31,-5 11 1 0,-3 4-3 0,-5 0 0 0,0 15 3 16,-4 7 0-16,9 8 0 15,-1 11 0-15,0 0 0 32,5 0 0-32,0-4-1 15,-1-3 1-15,1-8-2 16,-1-12 1-16,1-6-7 15,0-5 1-15,-5-10-9 16,5-1 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7.0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1365A9-D376-4A7E-AF24-C3631922831F}" emma:medium="tactile" emma:mode="ink">
          <msink:context xmlns:msink="http://schemas.microsoft.com/ink/2010/main" type="inkDrawing"/>
        </emma:interpretation>
      </emma:emma>
    </inkml:annotationXML>
    <inkml:trace contextRef="#ctx0" brushRef="#br0">-5 193 30 0,'-4'-7'15'0,"21"-12"-8"15,-9 12 16-15,9-1-22 16,8-3 0-16,9 4 0 16,4-1 0-16,0-3-1 15,-5-8 0-15,5 4 0 16,0-3 1-16,8 3-1 16,0 0 0-16,0 4 0 0,-8-4 1 15,0 7-1-15,-8 8 1 31,-5 8 1-31,-4 10 1 16,-9 1 1-16,-3 7 0 0,-5 4 0 16,-4 0 0-16,-4 3-1 15,-5 9 1-15,1-9-2 16,0 1 0-16,-1-8-1 16,5-4 0-16,0 1-1 0,4-8 1 15,4 0-2-15,0-12 0 16,5 1-9-16,3-11 1 15,1-8-6-15,-5-11 1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7.2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A62ED9-90B0-4D65-81BB-2ECA3C817274}" emma:medium="tactile" emma:mode="ink">
          <msink:context xmlns:msink="http://schemas.microsoft.com/ink/2010/main" type="inkDrawing"/>
        </emma:interpretation>
      </emma:emma>
    </inkml:annotationXML>
    <inkml:trace contextRef="#ctx0" brushRef="#br0">-2 60 33 0,'4'-22'16'0,"0"-4"-16"15,-4 26 23-15,4-8-24 32,-4 8 0-32,4-4-3 0,-4 8 1 15,5 4-4-15,-1 10 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7.6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3A893F-CD2C-4F85-BCCA-680B99D4D814}" emma:medium="tactile" emma:mode="ink">
          <msink:context xmlns:msink="http://schemas.microsoft.com/ink/2010/main" type="inkDrawing"/>
        </emma:interpretation>
      </emma:emma>
    </inkml:annotationXML>
    <inkml:trace contextRef="#ctx0" brushRef="#br0">91 74 24 0,'-13'15'12'0,"-12"22"-8"15,25-22 16-15,-4 4-18 16,-4 7 1-16,-5 4 2 15,0 3 0-15,5 16-6 16,0-8 1-16,8-11 3 16,4 0 1-16,4-8-2 15,5-3 1-15,4-12-2 16,12-3 1-16,5-12-1 16,3-14 1-16,1-4-2 0,0-12 1 0,-4-6 0 15,-5-12 0-15,-8 7 0 16,-8 4 0-16,-13 4-1 15,-9 4 1-15,-3 3-1 16,-5 12 1-16,-4 7-1 16,-4 4 0-16,-1 7 0 15,1 8 0-15,8-1-1 16,1 1 1-16,7 4-7 0,5 7 1 31,4 7-6-31,13 8 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7:08.6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D108E9D-438F-4D2F-954D-D245A727E00A}" emma:medium="tactile" emma:mode="ink">
          <msink:context xmlns:msink="http://schemas.microsoft.com/ink/2010/main" type="inkDrawing" rotatedBoundingBox="7255,6081 10088,5539 10252,6393 7419,6935" shapeName="Other"/>
        </emma:interpretation>
      </emma:emma>
    </inkml:annotationXML>
    <inkml:trace contextRef="#ctx0" brushRef="#br0">4 1019 16 0,'0'0'8'0,"0"-7"-4"15,0 7 9-15,0 0-13 0,0 0 0 16,0-11 1-16,0 3 0 15,0-7-1-15,0 4 0 16,0-8 0-16,0 4 1 16,-4 0-1-16,4 4 1 15,0-7-1 1,0 3 0-16,0-8 0 16,0 1 0-16,0 3 0 15,0-3 0-15,0 3 0 16,0-3 0-16,0 7 0 15,0 0 1-15,4-4-1 0,-4-3 1 16,4-5-1-16,4-2 1 16,-3 2-1-16,-1 1 0 15,0 4 0-15,0-4 0 16,-4 3 0-16,0 1 0 16,0-1 0-16,0 1 0 0,0 0 0 15,-4-4 0-15,4-1-1 16,-4-3 1-16,4 8 0 15,0 7 0-15,0 0 0 32,0 0 0-32,0 4 0 0,0 0 0 15,0 0 0-15,0 3 0 16,0-3 0-16,0 3 0 16,0 1 0-16,0 0 1 15,0-1-1-15,0 1 1 16,0 3-1-16,0 0 1 0,0 4-1 15,0-4 0-15,0 4 0 16,0-7 0-16,0-1 0 16,0 8 0-16,4-7 0 0,-4 7 0 15,0 0 0-15,0 0 0 16,0 0 0-16,0 0 0 16,4-4 0-16,0 1 0 15,5 3-1-15,-1 0 1 0,1 0 0 16,-1 0 0-16,0 3 0 15,1 1 0-15,3 0 0 16,1-1 0-16,0 1 0 31,-1 4 0-31,5-1 0 16,0 1 0-16,4-1 0 16,0 1 1-16,0-1-1 15,4-3 0-15,5-1 0 0,3 1 1 16,5-4-1-16,4 0 1 15,0 0-1-15,-8 0 0 0,-1 0 0 16,1 0 0-16,-1 0 0 16,1 0 0-16,4 0 0 15,4-4 0-15,4-3 0 16,9 0 1-16,-1-1-1 16,1 1 0-16,4-1 1 15,-5 1 0-15,-3 3-1 16,-9 0 1-16,-4 0-1 0,0 1 1 31,-1-1-1-31,1 0 1 16,4 1-1-16,4-5 0 15,5 1 1-15,-5-5 0 0,5 5-1 16,-1-4 1-16,0 3-1 16,-3 1 1-16,-5 3-1 15,0 4 1-15,-5 0-1 16,-3-4 0-16,-4 1 0 15,-1-5 0-15,0 1 0 16,1-1 1-16,-1 1-1 0,5 3 1 16,-5 0-1-16,1 0 0 15,-5 1 0-15,0 3 0 16,4 0 0-16,1-4 0 16,-1 0 0-16,1 4 0 15,3-3 0-15,1 6 1 0,0 1-1 16,-1-8 0-16,1 1 1 15,-1 3 0-15,-3 3-1 32,-5 1 0-32,0-4 0 15,-8 0 0-15,0 4 0 0,0-4 0 16,0-4-1-16,4 0 1 16,-5 8 0-16,1-8 1 15,0 4-1-15,-4 0 0 0,-1 0 0 16,1 0 1-16,-1 0-1 15,1 0 0-15,0 0 0 16,-1 4 1-16,-3-4-1 16,-1 0 0-16,0-4-6 15,-8 4 0-15,5 4-3 0,-1 0 1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8.2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9026DD-BEC8-4F23-B862-2EAB37313749}" emma:medium="tactile" emma:mode="ink">
          <msink:context xmlns:msink="http://schemas.microsoft.com/ink/2010/main" type="inkDrawing"/>
        </emma:interpretation>
      </emma:emma>
    </inkml:annotationXML>
    <inkml:trace contextRef="#ctx0" brushRef="#br0">154 0 25 0,'0'7'12'0,"-17"8"-6"0,13-11 14 0,0 7-18 16,-4 8 0-16,-1 7 1 15,-3 11 1-15,-1-3-4 16,0 3 0-16,1 5 3 16,-1-1 1-16,1-4-1 15,3 4 0-15,1-15 0 31,-1-7 1-31,5 0-1 0,0-4 0 16,0-1 0-16,4-10 0 16,4-11-1-16,4-12 0 15,13-3-1-15,9-5 0 0,-1-2-1 16,5-5 0-16,-1-3-1 16,1-4 1-16,4 3-1 15,8 5 1-15,-4 3-1 16,0 4 1-16,0 3-1 15,-8 8 1-15,-5 8-1 16,-8 7 1-16,-4 3 1 0,-9 5 0 16,-3 7 0-16,-10 7 1 15,1 4 0-15,-4 4 0 16,-1 4 0-16,1-4 0 31,-5 3-1-31,1 1 0 16,-5 7-1-1,4-15 1-15,5 0-13 16,16-3 0-16,5-8-3 16,0-15 0-16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8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CA48D5-2F17-476B-9515-3EF608C67CAD}" emma:medium="tactile" emma:mode="ink">
          <msink:context xmlns:msink="http://schemas.microsoft.com/ink/2010/main" type="inkDrawing"/>
        </emma:interpretation>
      </emma:emma>
    </inkml:annotationXML>
    <inkml:trace contextRef="#ctx0" brushRef="#br0">11 81 20 0,'-8'4'10'0,"3"-8"-1"0,5 4 6 0,0 0-11 16,0 0 0-16,5-4 2 31,3 1 0-31,5-1-7 15,4-7 0-15,4 7 5 16,4-3 1-16,4-5-3 0,5 5 1 16,4-1-2-16,-1 1 1 0,1-1-4 15,-4 5 1-15,4-1-10 16,4 15 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9.1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1C6012-BB11-433C-BBCB-AA9D8574CE21}" emma:medium="tactile" emma:mode="ink">
          <msink:context xmlns:msink="http://schemas.microsoft.com/ink/2010/main" type="inkDrawing"/>
        </emma:interpretation>
      </emma:emma>
    </inkml:annotationXML>
    <inkml:trace contextRef="#ctx0" brushRef="#br0">125-2 24 0,'0'-4'12'0,"0"8"-8"0,0-1 10 16,-4 5-13-16,-4 3 1 15,-1 8 1 1,-3 7 1-16,-1 8-5 16,0 10 1-16,1-2 3 0,-1-1 0 15,5 3 0-15,-1 1 0 16,1-11-2-16,0-1 1 16,3-10 0-16,1-4 1 15,4-4-1-15,0-1 0 0,0-14 0 16,4-11 0-16,1-7-1 15,3-5 1-15,5-3-2 16,3-4 1-16,1 0-1 31,8 0 0-31,5-7-1 16,3 0 1-16,5 7 0 0,4 4 0 16,-4 3 0-1,-4 5 0-15,-1-5-1 0,1 4 1 16,0 5-10-16,-1 2 1 0,1 9-3 15,-5 3 1-15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49.6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A342E5-71C2-49BE-BDA1-9A5E652DF225}" emma:medium="tactile" emma:mode="ink">
          <msink:context xmlns:msink="http://schemas.microsoft.com/ink/2010/main" type="inkDrawing"/>
        </emma:interpretation>
      </emma:emma>
    </inkml:annotationXML>
    <inkml:trace contextRef="#ctx0" brushRef="#br0">1 397 25 0,'4'0'12'0,"21"-27"-11"0,-12 16 18 0,4-4-18 32,8-3 1-32,9-9-1 15,3 5 0-15,1-8-2 16,0-3 1-16,-4 3 1 15,-5 0 1-15,-4-4-1 0,-4 4 0 16,-8 4 1-16,-9 4 0 16,-4 3 0-16,-8 4 1 15,-9 8-1-15,-4 3 0 0,-4 8 0 16,-5 7 0-16,1 4 0 16,-5 7 0-16,1 8-1 15,3 7 1-15,5 8 0 16,4-4 1-16,8 0-1 15,5-3 0-15,4-1 0 16,8-3 0-16,9-4-1 16,8-4 1-16,8-4-2 0,5-7 0 15,3-4-9-15,5-7 0 16,5 7-5-16,-1-14 1 31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0.1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03F705-D370-4B5E-B9FB-C562C58DF548}" emma:medium="tactile" emma:mode="ink">
          <msink:context xmlns:msink="http://schemas.microsoft.com/ink/2010/main" type="inkDrawing"/>
        </emma:interpretation>
      </emma:emma>
    </inkml:annotationXML>
    <inkml:trace contextRef="#ctx0" brushRef="#br0">447 165 25 0,'0'-34'12'0,"0"8"-7"0,0 15 14 15,-4-4-16-15,-4-4 0 16,-1 1 1-16,-8 3 1 0,-4 0-6 15,0 7 0-15,-8 5 4 16,-5 6 1-16,1 5-1 16,-1 7 0-16,1 7-1 31,3 4 1-31,1 12-1 16,-1 6 1-16,1 5-1 0,8-4 0 15,0 0-1-15,4-1 1 16,4-6-1-16,5 3 0 15,4-11 0-15,4-4 0 0,8-4 0 16,5-10 0-16,4-16-1 16,4-4 1-16,4-10-1 15,8-9 1-15,10-10-2 16,3 0 1-16,-4-4-1 16,0 0 1-16,-4 7-1 0,-9 8 1 15,-8 3 0-15,4 8 0 16,-12 1 0-16,-5 2 0 15,-8 12 0-15,-4 12 1 16,-4 2-1-16,-1 9 0 16,-3 7 0-16,3 0 0 0,1 0 0 15,4 3 0-15,4 1 0 16,4-4 0-16,8-8-3 31,9-3 1-31,9-4-10 16,8 0 0-16,4 0-2 15,0-12 1-15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0.4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98F20F-59B0-47DC-B482-8DA66E68B5A1}" emma:medium="tactile" emma:mode="ink">
          <msink:context xmlns:msink="http://schemas.microsoft.com/ink/2010/main" type="inkDrawing"/>
        </emma:interpretation>
      </emma:emma>
    </inkml:annotationXML>
    <inkml:trace contextRef="#ctx0" brushRef="#br0">366 53 31 0,'-21'-23'15'0,"-21"1"-14"0,30 18 26 0,-9 1-26 15,-9 6 1-15,-7 5 0 0,3 7 0 16,0 0-3-16,1 15 1 16,3 3 2-16,5 12 0 31,4-4 0-31,8 4 0 16,5-4 0-16,4 0 1 0,8-7 0 15,13-1 1-15,8-3-2 16,13-7 1-16,8-8 0 15,5-4 0-15,16-11-2 16,0-4 0-16,-4-11-4 16,-4-7 0-16,-5-12-11 0,-3-3 0 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0.7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6D1107-B591-48F2-BA2C-0803D7181313}" emma:medium="tactile" emma:mode="ink">
          <msink:context xmlns:msink="http://schemas.microsoft.com/ink/2010/main" type="inkDrawing"/>
        </emma:interpretation>
      </emma:emma>
    </inkml:annotationXML>
    <inkml:trace contextRef="#ctx0" brushRef="#br0">336-4 29 0,'8'-3'14'0,"-16"-1"-5"15,8 4 11-15,0 4-18 16,-4 7 1-16,0 15 0 31,-5 4 1-31,-3 11-5 16,-5 4 1-16,-4 7 3 0,-4-3 0 0,-1 3-1 15,-3 11 1-15,-1-3-1 16,1 7 0-16,-5 1-1 16,9-5 1-16,4-3-2 15,0 0 1-15,9-16-11 16,-1-2 0-16,9-5-3 16,4-15 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1.0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C073E0-F086-458A-8B5B-03BE1DFBBBEE}" emma:medium="tactile" emma:mode="ink">
          <msink:context xmlns:msink="http://schemas.microsoft.com/ink/2010/main" type="inkDrawing"/>
        </emma:interpretation>
      </emma:emma>
    </inkml:annotationXML>
    <inkml:trace contextRef="#ctx0" brushRef="#br0">-3 243 26 0,'-4'-11'13'0,"17"-41"-7"0,-5 37 19 0,1 3-23 15,7-3 0-15,5 1 0 16,9-5 1-16,8 0-4 16,8 0 0-16,-4 1 2 15,0 3 0-15,8 0-1 31,1 4 0-31,-9 3 0 16,-4 8 1-16,-5 4 1 0,-8 3 0 16,-12 8 2-16,-5 0 1 15,-8 11-1-15,-8-3 1 16,0 7-1-16,-5 0 1 0,0 7-3 16,5-3 1-16,0-4-2 15,3-4 0-15,1-8-1 16,-4-3 1-16,8-4-4 15,0-7 0-15,8-8-9 16,5-10 0 0,-1-5-3-16,5-22 0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1.2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760764-8F0B-4275-ACF8-8217759A7200}" emma:medium="tactile" emma:mode="ink">
          <msink:context xmlns:msink="http://schemas.microsoft.com/ink/2010/main" type="inkDrawing"/>
        </emma:interpretation>
      </emma:emma>
    </inkml:annotationXML>
    <inkml:trace contextRef="#ctx0" brushRef="#br0">-6 52 37 0,'0'-30'18'0,"8"23"-21"16,-4-1 31-16,1 1-29 16,3 7 1-1,9 11-19-15,4 15 0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1.6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581884-19F5-4DB2-A727-4585FB8F66CE}" emma:medium="tactile" emma:mode="ink">
          <msink:context xmlns:msink="http://schemas.microsoft.com/ink/2010/main" type="inkDrawing"/>
        </emma:interpretation>
      </emma:emma>
    </inkml:annotationXML>
    <inkml:trace contextRef="#ctx0" brushRef="#br0">74 108 21 0,'-8'18'10'0,"-21"27"-1"0,20-34 6 0,1 12-11 16,-1 7 0-16,1 0 2 15,4 11 0-15,4-8-8 16,4 1 1-16,9-4 5 15,3-4 1-15,5-7-3 16,9-8 1-16,8-4-1 16,4-14 0-16,0-12-1 15,-9-11 1-15,1-7-1 16,-9-12 0-16,0-14-1 16,-8 11 1-16,-4-1-1 0,-9 9 0 15,-12 6 0-15,-5 8 0 16,-8 8-1-16,-4 7 1 15,-5 7-1-15,1 8 1 32,4 8 0-32,4-8 0 0,4 7-2 15,9 5 0-15,8 3-10 16,12 3 1-16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7:09.6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E3812D6-3BF4-4524-BF21-8523D694CF1E}" emma:medium="tactile" emma:mode="ink">
          <msink:context xmlns:msink="http://schemas.microsoft.com/ink/2010/main" type="inkDrawing" rotatedBoundingBox="9911,8868 10165,5933 10200,5936 9945,8871" semanticType="callout" shapeName="Other">
            <msink:sourceLink direction="with" ref="{51A3A91D-233D-408F-B325-27423D7AC80A}"/>
            <msink:sourceLink direction="with" ref="{BE458585-9682-42C3-ACAB-2745D00E9C74}"/>
          </msink:context>
        </emma:interpretation>
      </emma:emma>
    </inkml:annotationXML>
    <inkml:trace contextRef="#ctx0" brushRef="#br0">248 0 23 0,'-13'8'11'0,"9"3"-12"0,4-7 18 16,0 3-17-16,0 4 0 0,-4 4 0 16,4 8 0-16,0 3 0 15,0-4 0-15,0 8 0 16,0 4 1-16,0 7-1 0,4 0 1 15,-4 11-1-15,0 0 1 16,-4 4-1-16,-5 1 1 16,1 6-1-16,0 1 1 15,-1-1-1-15,5-3 1 0,0 0-1 16,0-4 1-16,-1 0-1 16,-3 0 0-16,0 3 0 15,-1-3 1-15,1-7-1 16,-1-4 0-16,1 3 0 15,4-10 1-15,0 14-1 32,-1-11 0-32,1 19 0 0,0-15 0 0,0 11 0 15,0-11 0 1,-1 3 0-16,1-11 0 16,0 12 0-16,0-12 0 0,4 16 0 15,0-16 0-15,-4 4 0 16,-1-11 0-16,5 11 0 15,0-7 0-15,-4 7 0 16,0-8 0-16,0 1 0 16,0 0 0-16,-5 7 0 15,5-8 0-15,4 1-1 16,0-4 1-16,0 7 0 0,0-7 0 16,-4 7 0-16,0-7 0 15,-1 8 0-15,5-5 1 16,-8-3-1-16,4-7 0 15,-1 3 0-15,1-4 0 16,4 1 0-16,0-5 0 0,0 5 0 31,0-5 1-31,0 8 0 16,0-3 0-16,0 3 0 16,0-7 0-16,-4 3 0 15,0-3 0-15,4-4-1 0,0-4 1 16,0 8-1-16,0-8 0 15,0 0 0-15,0 0 0 16,4 0 0-16,-4-3 1 0,0 7-1 16,0-4 1-16,0 4-1 15,0-4 1-15,0-3-1 16,0-1 1-16,0-14-10 16,0-1 1-16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2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1C920D-FA44-4436-812F-F5AE20341DFA}" emma:medium="tactile" emma:mode="ink">
          <msink:context xmlns:msink="http://schemas.microsoft.com/ink/2010/main" type="inkDrawing"/>
        </emma:interpretation>
      </emma:emma>
    </inkml:annotationXML>
    <inkml:trace contextRef="#ctx0" brushRef="#br0">129-4 26 0,'-8'0'13'0,"25"11"-9"32,-17-7 11-32,-4 4-11 15,-5 6 0-15,1 9 1 0,-1 7 0 16,1 0-6-16,-5 7 0 15,1 8 5-15,-5 0 1 0,4-1-3 16,-3-6 1-16,3-1 0 16,5-11 1-16,-1-3-2 15,9-5 1-15,4-6-1 16,5-5 1 0,3-7-2-16,9-15 1 15,9-11-2-15,12-15 1 0,4-8-3 16,5-7 1-16,3 12-1 15,5 2 0-15,0 9-1 16,-9 7 1-16,-8 3-1 16,-4 8 1-16,-8 8 1 0,-5 7 1 15,-4 4 0-15,-9 7 0 16,-3 4 2-16,-5 7 0 16,-4 8 1-16,-8 4 0 15,-5 7 0-15,-4 4 1 0,-4-4-1 16,0 3 0-16,0-2-8 15,0 6 1-15,13-11-10 16,8-10 0-16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2.6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9BB34E-B9BF-4F97-AA53-F6B994C4060F}" emma:medium="tactile" emma:mode="ink">
          <msink:context xmlns:msink="http://schemas.microsoft.com/ink/2010/main" type="inkDrawing"/>
        </emma:interpretation>
      </emma:emma>
    </inkml:annotationXML>
    <inkml:trace contextRef="#ctx0" brushRef="#br0">425-4 28 0,'-4'-8'14'0,"4"27"-9"16,-9-8 15-16,-3 8-19 15,-5 11 1-15,-8 18 1 16,-5 12 1-16,1 19-5 16,-1 6 1-16,-3 5 3 15,-1-4 0-15,0-4-1 0,1-3 0 16,3-16 0-16,5-11 0 16,4-7-2-16,4-15 1 15,5-11-7-15,-1-15 1 31,5-19-7-31,-1-12 1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2.9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D9F41B-F06F-432B-8C99-EBBD8E0B9604}" emma:medium="tactile" emma:mode="ink">
          <msink:context xmlns:msink="http://schemas.microsoft.com/ink/2010/main" type="inkDrawing"/>
        </emma:interpretation>
      </emma:emma>
    </inkml:annotationXML>
    <inkml:trace contextRef="#ctx0" brushRef="#br0">0 318 29 0,'29'-67'14'0,"34"-15"-9"0,-42 59 20 16,13 5-24-16,12-5 1 15,0-3 0-15,-8 0 1 16,21 0-4-16,4 7 1 15,-4 12 1-15,0 7 0 16,-9 7 0 0,-8 8 0-16,-13 11 0 15,-8 15 1-15,-12-7 1 16,-13 7 0-16,-13 4 0 0,-8-4 0 16,-1-4 0-16,-3-3 0 15,0-8 0-15,-1-7 0 16,9-12-2-16,0-7 1 0,4-7-2 15,5-5 1-15,-1-2-4 16,9 2 1-16,4-3-9 16,4 4 0-16,13 11-4 15,8 4 1-15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3.5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DFC041-5983-4987-9E4E-1935BD1540FA}" emma:medium="tactile" emma:mode="ink">
          <msink:context xmlns:msink="http://schemas.microsoft.com/ink/2010/main" type="inkDrawing"/>
        </emma:interpretation>
      </emma:emma>
    </inkml:annotationXML>
    <inkml:trace contextRef="#ctx0" brushRef="#br0">311 217 23 0,'4'-7'11'0,"13"-27"-5"0,-13 23 13 16,1-8-17-16,-1-3 1 0,0-4 0 16,-4 7 0-16,-4 0-4 15,-5 4 0-15,-3 0 3 31,-1 4 0-31,-12-4-1 16,-4 11 1-16,-5 4-1 0,-4 0 1 16,0 4 0-16,5 15 0 15,-5 3 0-15,8 8 0 16,9 4-1-16,5 3 1 0,7 4-1 16,9 0 0-16,9-3 0 15,12-8 0-15,4-4-1 16,4-11 1-16,9-12 0 15,-8-10 0-15,3-12 0 32,1-3 1-32,4-8-1 15,4-7 0-15,-5 3-1 0,-7 4 1 16,-5 4-1-16,-4 3 0 16,-8 9-1-16,-9 6 1 15,-8 12-1-15,-5 11 1 0,-3 7-1 16,-1-3 1-16,0 18-1 15,5 4 1-15,0 0 0 16,3 0 0-16,5-7 0 16,5 3 1-16,7-7-1 0,5-7 1 15,4-8-7-15,4-4 0 16,5-4-6-16,-5-3 0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3.7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DF4388-9C78-42D2-A038-CA08039CFDD8}" emma:medium="tactile" emma:mode="ink">
          <msink:context xmlns:msink="http://schemas.microsoft.com/ink/2010/main" type="inkDrawing"/>
        </emma:interpretation>
      </emma:emma>
    </inkml:annotationXML>
    <inkml:trace contextRef="#ctx0" brushRef="#br0">139 0 28 0,'-5'4'14'0,"-16"18"-6"16,13-10 17-16,-9 3-23 16,0 7 0-16,0 4 1 15,1 4 1-15,3 7-6 16,0-3 1-16,9-8 3 31,0 0 0-31,0-7-1 16,4-4 0-16,0-11-6 0,0-4 1 0,4-19-7 15,0 0 0-15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3.8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1F2F78-C5C0-45BC-9378-DEBD838221B3}" emma:medium="tactile" emma:mode="ink">
          <msink:context xmlns:msink="http://schemas.microsoft.com/ink/2010/main" type="inkDrawing"/>
        </emma:interpretation>
      </emma:emma>
    </inkml:annotationXML>
    <inkml:trace contextRef="#ctx0" brushRef="#br0">-1 54 33 0,'4'-37'16'0,"5"29"-14"15,-9 8 24-15,0 0-26 16,0-7 0-16,0 7-1 0,0 0 0 16,8 0-8-16,5 15 0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9:54.2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C4AC51-5FA2-442E-A62D-BC77DE5559F1}" emma:medium="tactile" emma:mode="ink">
          <msink:context xmlns:msink="http://schemas.microsoft.com/ink/2010/main" type="inkDrawing"/>
        </emma:interpretation>
      </emma:emma>
    </inkml:annotationXML>
    <inkml:trace contextRef="#ctx0" brushRef="#br0">117-4 27 0,'4'-4'13'0,"13"27"-7"16,-17-20 15-16,0 5-19 15,-4 14 0-15,-5 4 0 16,1 8 1-16,-9 3-3 16,0 5 0-16,0-1 3 15,5 3 0-15,-1-2 0 16,1-13 1-16,3-2 0 31,1-5 0-31,-1-11-1 0,5-7 0 16,4-12 0-16,4-10 0 15,5-8-1-15,3-1 1 16,5-2-2-16,8-5 1 16,5-3-1-16,-1-1 1 0,1 5-1 15,8 6 0-15,8 5-1 16,-8 0 0-16,-1 3 0 15,-3 4 0-15,0 0-4 16,-5 0 1-16,-4 11-13 16,5 8 1-16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01.3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1035 1546 16 0,'-12'8'8'0,"3"-12"-3"0,5 0 9 15,0-3-11-15,-5 7 0 16,1-8 1-16,-5 4 0 0,1 1-5 15,-5-9 1-15,0-6 3 16,-4-1 1-16,-8 0-2 16,-1-7 1-16,-3-4-1 15,-5-7 0-15,8-4-1 16,-7-8 1-16,-10-3-1 16,1-8 0-16,-4-3-1 15,-1-1 1-15,5 1-2 16,0-4 1-16,0-1 0 15,4-6 0-15,-5-1 0 16,14 4 0-16,3 0-1 16,5 0 1-16,8 15 0 15,5-7 0-15,3 3 0 16,5 4 0-16,0 3 0 16,0 9 0-16,0 10-1 15,-1 4 1-15,1 11-1 16,0 4 1-16,0-7 0 15,0 11 0-15,-1 3 0 0,1 5 0 16,0-1-1-16,4 8 1 16,0-1-1-16,0 9 1 15,-4 10-1-15,-1 4 1 16,-3 4 0-16,0 0 0 16,-1 4 0-16,-3 7 0 15,3 0 0-15,-3-4 1 16,3-3-1-16,1-12 1 15,-1-3-1-15,5-8 1 0,0-4-1 16,0-14 1-16,0-8-1 16,-1-7 1-16,5-1-1 15,0 1 1-15,0-1-2 16,0-3 1-16,5 0 0 16,-1 0 0-16,8-4-1 15,1 0 1-15,0 0-1 16,3 8 0-16,1 7 1 15,4 0 0-15,0 11-1 16,0 4 1-16,0 8-1 16,0 3 1-16,5 8 0 15,-1-1 1-15,4 5 0 16,13-8 0-16,4-4-10 16,5 8 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02.7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0 914 7 0,'4'0'3'0,"5"-11"7"0,-9 11 3 0,4-4-11 16,4-4 1-16,1 1 1 16,-1-4 1-16,5 0-6 15,4 3 0-15,-1-11 4 16,14-3 0-16,-1-8-2 15,1-4 1-15,-1-7-2 16,5-11 1 0,3-4 0-16,1 0 0 15,0-4-1-15,0 1 0 0,-4 6 0 16,-1 1 1-16,-3 11-1 16,-5 3 0-16,-8 5 0 15,-1 3 0-15,-7 0 0 16,3 4 1-16,-3 4-1 15,-1 3 0-15,1 4 0 16,-5 0 0-16,0 4 0 0,-4 0 0 16,0 3 0-16,0 1 0 15,-4 3-1-15,0 4 1 16,-1 0 0-16,-3 4 0 16,0-1 0-16,-5 5 0 15,-4 3 0 1,-4 8 0-16,-4 3 0 15,-4-11 0-15,-1 8 0 16,1 3 0-16,-5 5 0 16,5-1 0-16,3-4 0 15,1 1 0-15,8-9 0 16,5-2 1-16,8-9 0 0,4-10 0 16,8-4 0-16,5-8 1 15,-1 4-1-15,1 4 0 16,8-11-1-16,0-1 1 0,4 4-2 15,0-3 1-15,1 3 0 16,-1 1 0-16,0-1 0 16,0 4 0-16,-4 0 0 15,-4 4 0-15,0 0 1 16,-5 11 0-16,1 3 0 16,-5 1 0-16,1 4-1 0,-5 7 1 15,0 0 0-15,0 7 0 16,1-3 0-16,-1-4 0 15,4-1-1-15,1-6 1 32,-1 3-3-32,-4 0 0 0,5 12-8 15,7-5 1-15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1.5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3E03CAE-D7C2-4514-9A44-BFE855DF93E8}" emma:medium="tactile" emma:mode="ink">
          <msink:context xmlns:msink="http://schemas.microsoft.com/ink/2010/main" type="inkDrawing"/>
        </emma:interpretation>
      </emma:emma>
    </inkml:annotationXML>
    <inkml:trace contextRef="#ctx0" brushRef="#br0">2 56 24 0,'-9'0'12'0,"5"3"-6"0,4-3 12 15,0 0-16-15,0 0 1 0,0 0 0 16,0 0 1-16,0 0-6 16,4 0 1-16,5 0 3 15,3-3 0-15,5 3-1 16,-4 0 0-16,16 0-1 16,-4 0 0-16,17-4 0 31,-8 0 1-31,25 4-1 15,-13 0 1-15,17 0-1 0,-17 0 0 16,22-4 1-16,-14 1 0 16,22-5-1-16,-17 1 1 15,12-4-1-15,-16 3 1 0,16 4-1 16,-8 1 1-16,4 3-2 16,-16 0 1-16,-5 0-1 15,-12 0 1-15,12 3 0 16,-12 1 0-16,12 4-1 0,-13-5 1 15,14 1 0-15,-10 0 0 16,5 0 0-16,-8-1 1 16,-4-3 0-16,-5 0 0 15,0 0 0-15,-8 0 0 16,-5 0-1-16,-3 0 0 0,-1 0-4 16,1 0 0-16,-5 4-7 15,0 0 1-15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01.9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F988AAA-00E3-4D8F-8C67-346EF33B6121}" emma:medium="tactile" emma:mode="ink">
          <msink:context xmlns:msink="http://schemas.microsoft.com/ink/2010/main" type="writingRegion" rotatedBoundingBox="14577,8874 14719,7052 15392,7105 15250,8927"/>
        </emma:interpretation>
      </emma:emma>
    </inkml:annotationXML>
    <inkml:traceGroup>
      <inkml:annotationXML>
        <emma:emma xmlns:emma="http://www.w3.org/2003/04/emma" version="1.0">
          <emma:interpretation id="{C26C67E0-3E60-4158-BA8A-9204D515B54E}" emma:medium="tactile" emma:mode="ink">
            <msink:context xmlns:msink="http://schemas.microsoft.com/ink/2010/main" type="paragraph" rotatedBoundingBox="14577,8874 14719,7052 15392,7105 15250,8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48A481-8B77-4F1F-B015-8BD7A999536B}" emma:medium="tactile" emma:mode="ink">
              <msink:context xmlns:msink="http://schemas.microsoft.com/ink/2010/main" type="line" rotatedBoundingBox="14577,8874 14719,7052 15392,7105 15250,8927"/>
            </emma:interpretation>
          </emma:emma>
        </inkml:annotationXML>
        <inkml:traceGroup>
          <inkml:annotationXML>
            <emma:emma xmlns:emma="http://www.w3.org/2003/04/emma" version="1.0">
              <emma:interpretation id="{DDDD4968-6E09-45B5-9AC1-8BC95B278AB1}" emma:medium="tactile" emma:mode="ink">
                <msink:context xmlns:msink="http://schemas.microsoft.com/ink/2010/main" type="inkWord" rotatedBoundingBox="14577,8874 14719,7052 15392,7105 15250,8927"/>
              </emma:interpretation>
            </emma:emma>
          </inkml:annotationXML>
          <inkml:trace contextRef="#ctx0" brushRef="#br0">0 919 24 0,'0'4'12'0,"0"-8"-7"0,0 4 13 16,0 0-17-16,0 0 0 16,0-7 1-16,0 7 1 0,0-8-3 15,0 8 0-15,5-11 2 16,-5 4 0-16,4-8-1 15,0 3 1-15,4-3-1 16,-3 4 0-16,7-15-1 31,1-11 1-31,4 3-1 16,-1 4 0-16,5-3 0 16,0 3 1-16,0-4-1 0,5-3 1 15,-1 3-1-15,-4-3 0 16,0-1 0-16,0-10 0 0,0-1 0 15,0 12 1-15,0-4-1 16,-4 7 0-16,0 1 0 16,-1-1 0-16,1 4 0 15,0 0 0-15,-4 4-1 16,-1 4 1-16,1-1 0 16,-5 8 1-16,1 4-1 0,-1 0 0 15,0 3 0-15,-3 1 1 16,-1 3-1-16,-4 4 0 15,0 0 0-15,0 0 0 0,0 0-1 16,0 0 1-16,0 4-1 16,0 3 1-16,0 1 0 31,0 3 0-31,0 0-1 16,0 4 1-16,8 0 0 15,-4 8 0-15,5-8-1 16,-1 3 1-16,1 5-1 15,3 7 1-15,1 3 0 0,-1-3 0 16,1 4 0-16,0-1 0 16,-5 1 0-16,0 0 1 15,1 3-1-15,-5 0 0 16,0-3 1-16,5-12 0 16,-5 4-1-16,0 1 1 15,0-1-1-15,0 0 1 0,-4 0-1 16,0-7 1-16,0 3-1 15,0-3 1-15,0 3-1 16,0-3 0 0,5 0 0-16,-5-5 1 15,4 1-1-15,-4-3 0 16,4-1 0-16,0-4 1 16,-4 4-1-16,0-3 1 0,4-4 0 15,-4-1 0-15,0-3 1 16,0 0 0-16,0 0 0 15,0 0 1-15,0 0-5 16,0 0 1-16,0-7-9 16,0-1 1-16,9-6-3 0,-1 2 0 15</inkml:trace>
          <inkml:trace contextRef="#ctx0" brushRef="#br0" timeOffset="499.31">194 549 23 0,'-13'8'11'0,"13"-12"-9"0,0 4 18 16,0 0-20-16,8 0 1 15,-8 0 1-15,9 4 1 16,-1-8-3-16,5 0 0 15,4 1 2-15,-1-5 0 16,5 1-1 0,0-1 1-16,9 4-2 15,4-3 1-15,3 0-1 16,-3 3 1-16,0 4-1 16,-1 0 1-16,-3 0-1 15,-5 4 0-15,-4-4 0 16,0 0 1-16,-9 0-1 15,1 3 1-15,-5-3 0 0,1 0 1 16,-5 0 0-16,-4 0 0 16,0 0-4-16,0 0 1 15,0 4-9-15,4 0 1 0</inkml:trace>
          <inkml:trace contextRef="#ctx0" brushRef="#br0" timeOffset="-4514.05">589-784 28 0,'0'-4'14'0,"8"4"-9"0,-4-7 14 16,-4 7-18-16,0 0 1 0,0-8 0 15,4 1 1-15,-4-8-4 16,-4 4 1-16,-4-1 2 16,-5 5 0-16,-4-1 0 15,-4 5 0-15,-4-1-2 0,-4 4 1 16,4 7-1-16,-1 1 1 15,5 3-1 1,0 4 0-16,5 0-1 16,-1 4 1-16,0-4-1 15,4 3 1-15,1 5-1 16,3 3 0-16,5 4 0 16,8 0 1-16,5-1 0 0,3-6 0 15,5-4 0-15,8-1 0 16,5-7 0-16,3-3 1 15,1-8 0-15,0-4 0 16,-5-7 0-16,-4-8 0 16,-4-3 0-16,-8 3 1 15,-1-7-1-15,-3 0 1 0,-1 0-1 16,1 0 1-16,-9-1-1 16,0 5 0-16,-9 3-1 15,1 1 1-15,-9 3-1 16,0 4 0-16,-4 3 0 15,0 8 0-15,-4 4 0 16,0 3 0-16,4 1 0 0,0 10 0 16,4 1 0-16,4 0 0 15,1 3-1-15,8 1 1 16,-1 3 0-16,5-8 0 31,13 5-1-31,8-1 1 16,4-7 0-16,0-4 0 0,5-7 0 15,-1-11 1-15,-4-5-1 16,-8-10 1-16,0 0-1 16,-4-5 1-16,-1-2-1 15,-3 2 1-15,-5 1-1 0,-4 4 1 16,-4 3-1-16,-9 8 1 16,0 4-1-16,-3 7 0 15,-10 3 0-15,5 8 0 0,-4 8 0 16,4 0 0-16,0-4 0 15,9 0 0-15,-1 3 0 32,5 1 0-32,3 3-1 0,5-3 1 0,9 0 0 15,-5-4 0-15,9 0-1 16,-1-4 1-16,9-7 0 16,0-8 0-16,-4-4 0 31,-4-10 1-31,-1 7-1 15,-3-1 1-15,-5-3 0 0,-4 0 0 0,-9 1 0 16,-3 6 0-16,-5 4-1 16,0 4 1-16,-4 0-1 15,0 0 0-15,0 0-1 16,4 4 1-16,1 4-1 16,3 3 1-16,0 4-1 15,9 0 0-15,0 0 0 0,4-4 1 16,4 4 0-16,0-8 0 15,9-3-1-15,0-4 1 16,3-4 0-16,1-3 0 16,0-8 0-16,0 0 1 15,-5 4-1 1,-3 3 1-16,-9 1-1 16,-4-1 1-1,-13 1 0 1,4 3 0-16,1 0-1 15,-1 4 1-15,5 0-2 16,-1 0 0-16,5 8-10 0,8 7 1 16,-16-19-3-16,16-7 0 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2.3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2268CF9-97A3-43A6-9E57-F8CF700D46BE}" emma:medium="tactile" emma:mode="ink">
          <msink:context xmlns:msink="http://schemas.microsoft.com/ink/2010/main" type="inkDrawing"/>
        </emma:interpretation>
      </emma:emma>
    </inkml:annotationXML>
    <inkml:trace contextRef="#ctx0" brushRef="#br0">97 49 24 0,'-4'-4'12'0,"0"0"-7"16,4 4 15-16,0-7-19 0,0 3 1 16,0-3 1-16,0 3 0 15,-4-3-4-15,4 3 1 16,-5 0 2-16,1 0 0 15,0 4-1-15,0 0 0 0,0 0 0 16,-1 0 0-16,-3 0-1 16,4 0 1-16,-5 0-1 15,5 0 1-15,-4 0-1 32,3 0 1-32,1 0-1 15,0 0 1-15,0 0-1 16,0 0 1-16,-1 0-1 15,5 0 0-15,0 4 0 0,0 0 0 16,5 3 0-16,-1 1 0 16,8-1 0-16,1 1 0 15,8-1 0-15,-4 1 1 0,12-1-1 16,-3 1 1-16,-1 3-1 16,-4 0 0-16,0 4 0 15,-4-4 0-15,4 8 0 16,-5-4 0-16,-7 3 0 15,-1-3 0-15,-4 0 1 0,1-7 0 16,-14 3 0-16,1-4 0 16,-5 8 0-16,5-3 1 15,-9-1-1-15,4-4 0 32,-8 8-1-32,5-4 1 0,-10 4-1 15,5-3 0-15,-4 2-3 16,8-2 1-16,5 3-6 15,3-4 0-15,5 0-4 16,0-3 1-16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2.9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3AE2788-EC67-43AF-ACE0-03C374FCC6A5}" emma:medium="tactile" emma:mode="ink">
          <msink:context xmlns:msink="http://schemas.microsoft.com/ink/2010/main" type="inkDrawing"/>
        </emma:interpretation>
      </emma:emma>
    </inkml:annotationXML>
    <inkml:trace contextRef="#ctx0" brushRef="#br0">1-3 28 0,'0'4'14'0,"0"-8"-13"0,0 4 22 0,0 0-23 31,0 0 1-31,0 4-1 16,0 0 1-16,4 7-2 0,0-4 1 15,1 8 0-15,-1-3 1 16,4 3-1-16,5-4 1 16,-1 11-1-16,1-3 1 0,4 7 0 15,-5-7 0-15,5 7 0 16,-4-8 0-16,4 1 0 16,-5-4 1-16,1-4-1 15,-5 1 0-15,1 2-4 16,-5 1 1-16,0-3-8 15,0-1 1-15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3.2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07BBD75-E156-40C3-B478-DF07331BF3BE}" emma:medium="tactile" emma:mode="ink">
          <msink:context xmlns:msink="http://schemas.microsoft.com/ink/2010/main" type="inkDrawing"/>
        </emma:interpretation>
      </emma:emma>
    </inkml:annotationXML>
    <inkml:trace contextRef="#ctx0" brushRef="#br0">-3 265 24 0,'0'-15'12'0,"13"-4"-7"0,-9 16 13 0,4-5-16 15,1 4 1-15,7-7 0 16,-3 0 0-16,8-8-4 16,0 4 0-16,4-7 2 15,-4 7 1-15,5-7-2 16,-5 3 1 0,8 8-1-16,-8 0 1 15,8-8-4-15,-3 4 1 16,-1 0-7-16,-8 4 0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5.8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7EFD1B-1A3D-4860-8363-E35CD204A7FC}" emma:medium="tactile" emma:mode="ink">
          <msink:context xmlns:msink="http://schemas.microsoft.com/ink/2010/main" type="inkDrawing"/>
        </emma:interpretation>
      </emma:emma>
    </inkml:annotationXML>
    <inkml:trace contextRef="#ctx0" brushRef="#br0">7 172 16 0,'0'11'8'0,"-8"-29"-2"0,8 18 9 16,0 0-13-16,0-8 0 0,0 1 2 16,0 7 0-16,0 4-5 15,0-4 0-15,0 3 3 16,0-3 0-16,8 0 0 16,5-3 0-16,8-5-2 15,12 4 1-15,5-3 0 16,4-1 0-16,5 5 0 15,7-1 0-15,9 0-1 0,0 1 0 16,0-1 0-16,4 4 0 16,5-4 0-16,4 0 0 0,-9-7 0 15,0 4 0-15,-8-5 0 16,4 5 1-16,-4-4-1 31,-13 3 1-31,0 5-1 16,-12-1 1-16,-1 4-1 15,-7 0 0-15,-1 0 0 16,-8 0 0-16,-1 0 0 16,1 0 0-16,-4-4 1 0,-5 0 0 15,1 1 0-15,-1-1 0 16,-4-4-2-16,0 5 1 16,-4-5-9-16,0 4 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6.4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612AC7-CF40-4729-8545-12608F70FE8D}" emma:medium="tactile" emma:mode="ink">
          <msink:context xmlns:msink="http://schemas.microsoft.com/ink/2010/main" type="inkDrawing"/>
        </emma:interpretation>
      </emma:emma>
    </inkml:annotationXML>
    <inkml:trace contextRef="#ctx0" brushRef="#br0">11 23 20 0,'-4'-4'10'0,"0"-11"-1"16,4 15 7-16,0-4-15 15,0 4 1-15,-4 0 1 16,4 4 0-16,0-4-4 15,0 4 0-15,0-1 3 16,4 5 0-16,4-1-2 16,1-3 1-16,12 11-1 15,-5 0 1-15,10-4-1 16,-5-3 0-16,12 10 0 0,-8-3 1 16,18 11 0-16,-10-3 0 15,9 3 0-15,-12-7 0 16,7-1-1-16,-7-3 1 15,-9-4 0-15,-4 1 0 16,-5-1 0-16,1-4 0 16,-1 5-1-16,-3-1 0 0,-9-4 0 15,-4 8 1-15,-5 0-1 16,-3 0 0-16,-9-4 0 16,4 0 1-16,-8 8-1 15,4-4 0-15,-9-4 0 16,5 1 0-16,0 2-5 0,4-2 0 15,-4 3-5-15,-1-4 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0:27.3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E36509-3855-4ACD-8A0D-8BEF55AEDE5F}" emma:medium="tactile" emma:mode="ink">
          <msink:context xmlns:msink="http://schemas.microsoft.com/ink/2010/main" type="inkDrawing"/>
        </emma:interpretation>
      </emma:emma>
    </inkml:annotationXML>
    <inkml:trace contextRef="#ctx0" brushRef="#br0">441 155 21 0,'0'8'10'0,"0"-31"-7"16,0 16 12-16,5-1-14 16,-5-3 0-16,0-4 2 15,4 0 0-15,-4 4-3 0,-4 0 0 16,-5 0 3-16,-3-1 0 16,-9-3-1-16,-5 4 0 15,1 4-1-15,-9 3 1 16,-3 4-2-16,3 4 1 0,5 0-1 15,-5-4 0-15,5 7-1 16,-1 4 1-16,1 8 0 16,4 3 0-16,-1 4 0 31,10 1 0-31,-1-1 0 16,8 4 0-16,5 3 0 15,4-3 1-15,9 4-1 16,3-4 0-16,5-4 1 0,0-4 0 15,4-7 0-15,0-4 0 16,4-7 0-16,0 0 1 16,5-4-1-16,-1-15 1 15,0 0-1-15,1-4 0 16,-1 4-1-16,9-3 1 0,-13-5-1 16,-8-3 1-16,0 0-1 15,0 0 1-15,0 3-1 16,-5 5 1-16,-3 3-1 15,-5 0 0-15,0 7 0 0,-4 1 0 32,0 7-1-32,-4 0 0 15,4 7 0-15,0 5 1 16,0 2-2-16,-4 1 1 0,4 0 0 16,-5 4 1-16,5 7-1 15,0-3 1-15,5 6-1 16,-5-6 1-16,4-1 0 15,4 1 1-15,13-12 0 16,9-11 1-16,7-11-4 0,10-4 1 16,-1-4-9-16,0 0 0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1:43.0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3972300-6891-443C-B702-31E536014E9C}" emma:medium="tactile" emma:mode="ink">
          <msink:context xmlns:msink="http://schemas.microsoft.com/ink/2010/main" type="writingRegion" rotatedBoundingBox="2002,11359 24432,11359 24432,18296 2002,18296"/>
        </emma:interpretation>
      </emma:emma>
    </inkml:annotationXML>
    <inkml:traceGroup>
      <inkml:annotationXML>
        <emma:emma xmlns:emma="http://www.w3.org/2003/04/emma" version="1.0">
          <emma:interpretation id="{E1B0CB30-0FB6-4081-8399-364F4FE74B50}" emma:medium="tactile" emma:mode="ink">
            <msink:context xmlns:msink="http://schemas.microsoft.com/ink/2010/main" type="paragraph" rotatedBoundingBox="3165,11280 9291,11415 9263,12695 3137,12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6C72E3-2AB1-4E4A-921C-F494131AD90D}" emma:medium="tactile" emma:mode="ink">
              <msink:context xmlns:msink="http://schemas.microsoft.com/ink/2010/main" type="line" rotatedBoundingBox="3165,11280 9291,11415 9263,12695 3137,12560"/>
            </emma:interpretation>
          </emma:emma>
        </inkml:annotationXML>
        <inkml:traceGroup>
          <inkml:annotationXML>
            <emma:emma xmlns:emma="http://www.w3.org/2003/04/emma" version="1.0">
              <emma:interpretation id="{9095E466-C8BE-4879-BA0B-37B61C93A6CF}" emma:medium="tactile" emma:mode="ink">
                <msink:context xmlns:msink="http://schemas.microsoft.com/ink/2010/main" type="inkWord" rotatedBoundingBox="3165,11280 9291,11415 9263,12695 3137,12560"/>
              </emma:interpretation>
            </emma:emma>
          </inkml:annotationXML>
          <inkml:trace contextRef="#ctx0" brushRef="#br0">328 3387 18 0,'-4'-15'9'0,"8"22"-4"0,-4-7 10 16,0 0-14-16,4-3 1 0,-4 3 1 15,0 0 0-15,0 0-3 16,0 0 0-16,0 3 3 16,0-6 0-16,-4 3-1 15,0-4 1-15,-4 4-1 31,-9 0 1-31,0 0-2 16,-8 0 0-16,0 0-1 0,-5 0 1 16,-3 0-1-16,-10 0 0 15,-3 0 0-15,-4 0 1 0,-1 4-1 16,1-4 1-16,12 3 0 16,-4-3 0-16,4 0-1 15,0 0 1-15,-4-3 0 16,5-1 0-16,3 0-1 15,0 0 0-15,5 1 0 0,4-1 1 16,4 4-1-16,4 0 0 16,4 0 0-16,1 0 0 15,3 0 0-15,1 0 0 32,4 0-1-32,0 4 1 15,-1-4-1-15,5 3 0 0,0 1 0 16,5 0 1-16,3 0-1 15,5 3 1-15,3 1-1 16,10 3 1-16,-5 4 0 16,4-4 0-16,0 4 0 15,0 4 0-15,-4-1 0 16,0-3 0-16,4 7 0 0,-4-7 1 16,0 0-1-16,0-3 1 15,1 2-1-15,-1-2 0 16,0-5 0-16,-5 4 1 0,1 0-1 15,-4-3 0-15,-5 3 0 16,-4 4 1-16,1 0-1 16,-5 4 1-16,-5-1-1 15,-3 1 1-15,0 0-1 16,-5-4 1-16,0-1-1 16,-3 1 1-1,-1 4-1-15,0 7 1 16,0 0-1-16,-4 8 0 15,-4-8 0-15,0 0 1 16,-5 4-2-16,5 4 1 16,0-8 0-16,0 4 0 0,-1-1 0 15,1 5 0-15,8-4 0 16,1-4 0-16,-1 0 0 16,0 0 0-16,4-11-1 15,1 4 1-15,-1-4 0 0,5-4 0 16,-1-4-1-16,5 8 1 15,0-11-1-15,4 0 1 16,4-1-1-16,5 1 1 0,3-4-1 16,5 0 1-16,0 0 0 15,8 0 0-15,0 0-1 16,9 0 1-16,-1 4 0 31,-3-4 0-31,3-4-1 16,9 0 1-16,0 1 0 15,5-1 0-15,-1 0 0 0,0 1 0 16,0-1 0-16,1 0 0 16,-1-3 0-16,-4 3 0 15,-9 0 0-15,-3-3 1 0,-9 3-1 16,-4 4 1-16,0-4 0 16,-9 1 1-16,0 3-5 15,-3 3 1-15,7-6-8 16,-3-1 0-16</inkml:trace>
          <inkml:trace contextRef="#ctx0" brushRef="#br0" timeOffset="1476.97">547 3932 29 0,'0'-4'14'0,"4"-4"-12"15,4 5 20-15,1-1-22 16,-1 0 0-16,5 4 1 15,4 0 0-15,4 0-1 0,0 0 0 16,4 0 0-16,0 4 1 16,9 0 0-16,3-1 0 15,1 1 0-15,0 4 0 16,0-5-3-16,4 1 0 16,-13-4-7-16,5 0 0 15</inkml:trace>
          <inkml:trace contextRef="#ctx0" brushRef="#br0" timeOffset="685.81">799 3484 26 0,'0'-15'13'0,"-9"30"-10"16,9-15 15-16,0 7-17 15,0 5 1-15,-4 6 0 0,0-3 0 16,0 4-3-16,0 7 1 15,-1 7 1-15,1 5 0 16,-4-8 0-16,-5 7 0 16,1 4-1-16,-1 8 1 15,0-1 0 1,-3 1 0-16,3-5-1 16,0-3 1-16,5-3 0 15,0-1 0-15,3-3 0 16,1-5 0-16,0-6-1 15,0-1 1-15,0-3 0 0,-1 0 0 16,1-1-1-16,0-10 1 16,0-1-5-16,0-7 0 15,4 0-7-15,4-15 1 16</inkml:trace>
          <inkml:trace contextRef="#ctx0" brushRef="#br0" timeOffset="1086.01">698 3499 23 0,'-4'-4'11'0,"29"-3"-4"15,-12 7 12-15,-1 0-18 16,5 0 1-16,8-8 0 16,5 4 1-16,7-3-4 15,1 0 1-15,0-1 1 16,-4 1 1-16,-1-5-1 0,1 5 0 15,0-1-1-15,3 1 1 16,-3-4 0-16,0 3 1 16,-1 1-2-16,-3 3 0 15,-1-3-3-15,-4 3 0 16,-4-4-6-16,-8 5 0 16</inkml:trace>
          <inkml:trace contextRef="#ctx0" brushRef="#br0" timeOffset="2117.15">1110 4529 28 0,'-4'0'14'0,"12"-19"-13"15,0 12 19-15,1-5-19 0,8 9 0 16,4-12 1-16,4 0 0 16,4-8-3-16,5-3 1 15,-1 0 1-15,10-11 1 0,-1 0-2 16,0-1 1-16,-5 1-1 31,-7 0 0-31,-1 3-9 16,-4 8 0-16</inkml:trace>
          <inkml:trace contextRef="#ctx0" brushRef="#br0" timeOffset="1816.9">1223 4144 24 0,'4'8'12'0,"5"-4"-9"15,-1-1 13-15,1 5-15 0,3 3 0 16,1 8 1-16,-1-1 0 16,5 12-2-16,0-4 0 15,-4 0 2-15,4 4 0 0,-5 0-1 16,1-8 1-16,-1 1-1 15,1-1 1-15,0 1-1 16,-1-5 0-16,1-3-3 31,-5-4 1-31,1 1-8 16,-1-5 0-16</inkml:trace>
          <inkml:trace contextRef="#ctx0" brushRef="#br0" timeOffset="2793.36">1866 3842 22 0,'4'-7'11'0,"9"-1"-3"16,-9 4 10-16,5 1-16 15,-1-1 1-15,0 4 0 16,5-4 0-16,0 1-4 16,3-1 0-16,1 8 2 15,4-4 1-15,4 0-2 16,5-4 1-16,-1 8 0 15,9-4 0-15,-8 0-2 16,-1 0 0-16,-4 0-8 16,-4 0 0-16</inkml:trace>
          <inkml:trace contextRef="#ctx0" brushRef="#br0" timeOffset="3101.34">1879 4003 24 0,'-4'0'12'0,"12"3"-7"31,-8-3 13-31,8 0-17 0,5 0 1 16,8 0 0-16,4 0 1 16,0-3-4-16,9-1 0 15,4-4 3-15,0 5 0 16,8-1-5-16,-4 0 0 0,-4 0-5 16,4 1 0-16</inkml:trace>
          <inkml:trace contextRef="#ctx0" brushRef="#br0" timeOffset="4186.1">2757 4309 28 0,'-8'0'14'0,"24"-8"-10"16,-16 1 20-16,0-5-24 0,5-6 1 15,3-8 0-15,-4-12 0 0,5 1-1 16,3 0 0-16,1-8 0 16,4-4 1-16,0 5-1 15,-1-1 0-15,5-7 0 16,0-4 1-16,0-4-1 16,0 0 0-16,-8-3 0 15,0 3 0-15,-5 4 0 16,0 0 0-16,1 11 0 0,-5 8 1 15,4 3-1-15,-3 8 0 16,-5 8 0-16,0 3 0 16,0 4 0-16,0 7 1 15,-5 11-2-15,5 5 1 16,0 2-1-16,0 9 1 16,0 14-1-16,0 4 1 15,5-3-1 1,-1 3 1-16,-4 3 0 15,0 1 0-15,0 4 0 16,0-16 0-16,4 5-1 0,0-1 1 16,0 0 0-16,5-3 0 15,-1-4 0-15,1 3 0 16,-1-10 0-16,0-5 1 16,5-3-1-16,0-4 1 0,-5-3-1 15,5-8 1-15,-1-4 0 16,1-3 0-16,-1-8 0 15,1-4 0-15,0 0-1 32,-1-3 1-32,5 0-1 0,-4 3 1 15,4-11-1-15,-1 4 0 16,-3-8 0-16,8 1 0 16,-4-1 0-16,-5 1 0 15,1-1-1-15,0 0 1 0,-1 1 0 16,1-4 0-16,-1 7 0 15,1 7 0-15,0 5-1 16,-1 3 1-16,-3 0 0 16,-1 4 0-16,0-1-1 15,1 5 1-15,-5-1 0 0,0 5 0 16,0-5 0-16,-4 8 1 31,0 4-1-31,0 0 0 16,0 7 0-16,0 0 0 15,0 15 0-15,0 8 0 16,5 3 0-16,-1 4 0 16,-4 4 0-16,0-4 0 15,0 4 0-15,-4-4 0 0,4 4 0 16,0 3 0-16,0 1 0 16,4 3 1-16,0-4-1 15,0 1 1-15,-4-8-1 16,4 0 0-16,1-7 0 15,3-1 1-15,-4-10-1 16,5-5 0-16,-1-3-8 16,0-11 1-16,1 0-3 15,-9-4 1-15</inkml:trace>
          <inkml:trace contextRef="#ctx0" brushRef="#br0" timeOffset="4736.81">3610 4510 26 0,'13'-7'13'0,"-1"-12"-11"0,-12 19 19 15,9-11-19 1,-1 0 0-16,1-12 0 16,-1-3 0-16,5 0-3 15,-1-4 0-15,1-7 2 0,4-4 0 16,4-4-1-16,0 0 0 0,0 4 0 16,0 0 0-16,0 4 0 15,0 3 0-15,-5 4 0 16,1 0 0-16,0 8 0 31,-4 3 0-31,-5 4 1 16,0 4 0-16,-3 0-1 0,-1 4 1 15,-4 7 0-15,4 3 0 16,0 5-1-16,-4 3 1 16,4 8-1-16,-4-1 0 15,5 5 0-15,-1 7 1 0,0 3-1 16,0-3 0-16,1 7 0 15,-1 1 0-15,0-1 0 16,4-3 1-16,1 7-1 16,-1-12 0-16,1 1 0 15,-1 0 0-15,0-7 0 16,-3-5 1-16,-1-3-2 16,0 0 1-16,0-7-5 0,-4-5 1 15,-4-3-6-15,-4 0 0 0</inkml:trace>
          <inkml:trace contextRef="#ctx0" brushRef="#br0" timeOffset="5018.22">3690 4346 26 0,'-8'-8'13'0,"8"1"-10"0,0 7 18 0,4-4-19 16,4-3 0-16,1-1 1 15,7 1 0-15,1-4-4 16,8 3 0-16,5 4 2 16,3 1 1-16,1-5-1 15,4-3 0-15,-5 0-5 16,1 7 0-16,0 4-5 0,-9-4 0 15</inkml:trace>
          <inkml:trace contextRef="#ctx0" brushRef="#br0" timeOffset="6000.96">4900 3682 13 0,'0'-4'6'0,"25"-15"6"0,-20 12 2 15,3-4-12-15,-8 11 1 16,0-15 1-16,0 3 1 15,0 1-6-15,-4-4 0 16,0 0 4-16,-5-3 0 16,-3-1-2-16,-9 0 1 15,0 5-1-15,-9 2 1 16,1 12-2-16,4 4 1 16,-5 4-1-16,1 6 1 15,-1 5-1-15,5 4 1 16,0 3-1-16,0 3 0 0,-1 9 0 15,5-12 1-15,5 4-1 16,3 3 0-16,5 5 0 16,3 3 1-16,5-4-1 15,5 0 0-15,3-7-1 16,5-11 1-16,3 0 1 16,1-5 0-16,4-2-1 15,0-9 1-15,0-6 0 16,4-9 0-16,1-2 0 15,3-9 0-15,1-3-1 16,-1 4 1-16,0-8-1 16,1 0 0-16,-5 0 0 15,-4 4 0-15,-4-4-1 16,-5 8 1-16,-3 3 0 16,-1 4 0-16,1 4-1 0,-5 3 1 15,-4 8 0-15,0 4 0 16,0 4 0-16,0 3 0 15,0 11-1-15,0-3 1 16,-4 0 0-16,4-1 1 16,0 8-2-16,-5 0 1 15,10 1 0-15,-1 2 0 16,4-2 0-16,-4-5 0 16,5-3 0-16,-1-1 1 15,5-7-6-15,4 1 0 16,4-5-5-16,4-7 1 15</inkml:trace>
          <inkml:trace contextRef="#ctx0" brushRef="#br0" timeOffset="6339.11">5341 3850 25 0,'0'-4'12'0,"0"8"-10"0,0-1 16 0,0 1-15 16,5 7 0-16,-1 4 0 0,0 0 1 16,0 4-6-16,5 3 1 15,3 1 3-15,1 6 1 16,4-2-2-16,-1 2 1 15,5 5-1 1,0 3 0-16,0-7 0 16,1-8 1-16,-6-3-3 15,-3-4 1-15,0 7-7 16,-5-10 0-16,-8-1-3 16,-4 0 1-16</inkml:trace>
          <inkml:trace contextRef="#ctx0" brushRef="#br0" timeOffset="6721.64">5161 4350 27 0,'-4'3'13'0,"12"-21"-10"0,-4 10 22 15,5 1-25-15,3-4 1 16,5-4 0-16,0-4 1 16,8-7-3-16,0 0 1 15,5-12 1-15,3 5 0 31,1-1-1-31,-1 4 1 0,-3 1-1 16,-1-1 0-16,-4 4 0 16,-3-1 0-16,-6 5-1 15,1 3 1-15,-4 1-5 16,-9 3 1-16,4 4-5 16,-8 11 0-16</inkml:trace>
        </inkml:traceGroup>
      </inkml:traceGroup>
    </inkml:traceGroup>
    <inkml:traceGroup>
      <inkml:annotationXML>
        <emma:emma xmlns:emma="http://www.w3.org/2003/04/emma" version="1.0">
          <emma:interpretation id="{4CD222AD-5678-4F48-BF66-78E399D6F12E}" emma:medium="tactile" emma:mode="ink">
            <msink:context xmlns:msink="http://schemas.microsoft.com/ink/2010/main" type="paragraph" rotatedBoundingBox="2053,12802 24100,14186 23991,15931 1944,14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861F32-D328-4B31-AC30-567734088163}" emma:medium="tactile" emma:mode="ink">
              <msink:context xmlns:msink="http://schemas.microsoft.com/ink/2010/main" type="line" rotatedBoundingBox="2053,12802 24100,14186 23991,15931 1944,14546"/>
            </emma:interpretation>
          </emma:emma>
        </inkml:annotationXML>
        <inkml:traceGroup>
          <inkml:annotationXML>
            <emma:emma xmlns:emma="http://www.w3.org/2003/04/emma" version="1.0">
              <emma:interpretation id="{B9D3FEA4-71AB-42FE-AA41-7C34CCA337E0}" emma:medium="tactile" emma:mode="ink">
                <msink:context xmlns:msink="http://schemas.microsoft.com/ink/2010/main" type="inkWord" rotatedBoundingBox="2097,13156 3393,13442 3180,14410 1884,14125"/>
              </emma:interpretation>
            </emma:emma>
          </inkml:annotationXML>
          <inkml:trace contextRef="#ctx0" brushRef="#br0" timeOffset="8539.84">-1710 5577 20 0,'0'-22'10'0,"4"-12"-3"16,-4 19 13-16,5 0-18 16,3 1 1-16,0-1 0 15,5-8 0-15,4 5-4 16,0-5 0-16,-1-3 3 15,5 0 0-15,9-4-1 16,8 0 0-16,12-3-1 0,-4 7 0 0,0 3 0 16,1 8 0-16,3 8 0 15,1 3 1-15,-5 8-1 16,-4 3 0-16,-4 8 0 16,-5 4 1-16,-8 3 0 31,1 1 0-31,-5 14 0 15,-5-7 0-15,-3 0-1 0,-4 3 1 16,-5 8-1-16,-4-15 1 16,-4 4-1-16,-5-4 1 15,-4 4-1-15,-3 0 1 0,-10-4 0 16,-3-7 0-16,0 7-1 16,-1-11 1-16,1-4 0 15,-5 0 0-15,1-3-1 16,-1-1 1-16,5-3-1 15,-1 0 0-15,9-4-4 16,4 3 1-16,5-3-8 16,3 4 0-16</inkml:trace>
          <inkml:trace contextRef="#ctx0" brushRef="#br0" timeOffset="8008.09">-1348 5361 27 0,'0'-8'13'0,"8"5"-5"0,-8 3 13 0,0 0-20 16,0 0 0-16,0 0 1 15,0 0 0-15,0 3-3 16,0 9 1-16,-4 10 1 16,0 8 0-16,-1 11 0 0,-3 4 0 0,-5 11 0 31,1-12 0-31,-1 9 0 15,-4-1 1-15,5 0-1 16,-5 4 0-16,4-11 0 16,1 0 0-16,3-1-1 0,-3-6 1 15,3-5-1-15,1-3 1 16,4-4-1-16,-1-11 1 16,1 0-3-16,0-4 0 15,0-7-6-15,0-11 0 16,8-8-3-16,0 3 0 15</inkml:trace>
          <inkml:trace contextRef="#ctx0" brushRef="#br0" timeOffset="8946.11">-840 5827 26 0,'-4'0'13'16,"4"0"-5"-16,0 0 14 0,0 0-21 16,8 0 0-16,1-3 0 15,7 3 0-15,5-4-1 16,5 0 0-16,7 0 1 15,1 4 0-15,4-3-1 16,-1-1 1-16,6 4-1 16,-1 0 1-16,-5 0-3 15,-3 4 0-15,-5-1-8 16,-8 1 1-16</inkml:trace>
        </inkml:traceGroup>
        <inkml:traceGroup>
          <inkml:annotationXML>
            <emma:emma xmlns:emma="http://www.w3.org/2003/04/emma" version="1.0">
              <emma:interpretation id="{BFFF3BF2-61A0-449B-A866-C8C9ED1C4709}" emma:medium="tactile" emma:mode="ink">
                <msink:context xmlns:msink="http://schemas.microsoft.com/ink/2010/main" type="inkWord" rotatedBoundingBox="3911,13175 7002,13420 6901,14695 3810,14450"/>
              </emma:interpretation>
            </emma:emma>
          </inkml:annotationXML>
          <inkml:trace contextRef="#ctx0" brushRef="#br0" timeOffset="9680.54">379 5309 23 0,'-5'-8'11'0,"1"12"-7"0,4-4 11 16,0 0-13-16,-4 0 0 0,0 7 1 15,-5 1 1-15,1 7-5 16,0 7 0-16,-1 8 3 16,1 7 1-16,-5 1-2 15,-4 6 1-15,1 9-1 16,-1-5 0-16,0 1 0 0,0-1 1 31,0 1-1-31,5-5 0 16,-1-3 0-16,5-3 0 15,-1-5 0-15,1-10 0 16,4-5-2-16,-1-3 1 0,1-3-6 16,0-5 1-16,0-7-5 15,0-7 0-15</inkml:trace>
          <inkml:trace contextRef="#ctx0" brushRef="#br0" timeOffset="10347.7">311 5301 29 0,'5'0'14'0,"-22"-4"-11"0,29 4 22 16,-12 0-25-16,9-3 1 16,3-1 0-16,1-7 0 15,8 3-2-15,4-3 1 16,9-4 0-16,8 0 1 0,4 0-1 15,5 0 1-15,-5 4-1 16,-4 0 1-16,0 4-1 16,-4-1 1-16,-5 4-2 15,-3 1 1-15,-5 3-6 16,-8 3 1 0,-9 9-5-16,-8-5 1 15</inkml:trace>
          <inkml:trace contextRef="#ctx0" brushRef="#br0" timeOffset="10710.37">181 5723 30 0,'4'4'15'0,"13"-4"-15"0,-8-4 25 31,24 0-24-31,1-7 1 15,4 3 0-15,-5-3 0 16,1 0-3-16,4 4 1 16,-1-5 1-16,1 5 0 15,-4-1-4-15,0-3 0 16,-5 11-6-16,-8 8 0 16</inkml:trace>
          <inkml:trace contextRef="#ctx0" brushRef="#br0" timeOffset="11022.93">559 6006 24 0,'-16'8'12'0,"20"3"-9"16,-4-3 14-16,-4 3-16 16,-1 7 1-16,1 5 1 15,0 3 1-15,0 4-5 16,4 0 1-16,-5 3 2 16,1-3 1-16,0-4-1 15,0 0 0-15,0 0-1 0,-1-11 0 16,1-3-5-16,4-9 1 15,0-3-6-15,0 0 0 16</inkml:trace>
          <inkml:trace contextRef="#ctx0" brushRef="#br0" timeOffset="11550.65">479 6006 26 0,'5'-18'13'0,"16"-12"-11"16,-9 19 17-16,5 0-20 15,4-4 1-15,4 0 0 16,9 0 0-16,0 0 0 16,-5 7 0-16,-4 5 0 15,0 3 0-15,1 7 1 16,-10 4 1-16,-3 4-1 16,-9 4 1-16,-4-4 0 15,-4 3 0-15,-4-3 0 0,-5 4 1 16,0 0-2-16,-3-4 0 15,-1-4 0-15,0-4 0 16,4 1-1-16,1-1 1 16,3-3-1-16,5 3 0 15,4-7 0 1,9-3 0-16,3-1 0 16,5 8 0-16,4 3-1 15,4 4 0-15,9 0 1 16,-1 4 0-16,-3 0 0 15,-5 4 0-15,-4 3 1 0,0 5 0 16,-17-1 0-16,-4 0 1 16,-8 0-1-16,-17 0 1 15,-1 8 0-15,-3-5 0 0,-5-6-1 16,-3-8 1-16,-5 0-1 16,0-4 1-16,4-7-2 15,0-4 1-15,9-8-1 16,3-3 1-16,9 3-4 15,5-3 1-15,3 0-8 16,9 0 0-16,13 3-2 16,0-3 0-16</inkml:trace>
          <inkml:trace contextRef="#ctx0" brushRef="#br0" timeOffset="12000.14">1143 6171 22 0,'-12'-8'11'0,"3"23"-7"0,9-15 17 15,-4 8-18-15,0-1 0 16,0 4 0-16,4 0 1 0,-4 4-5 16,4 8 0-16,0-1 3 15,0-3 0-15,4 3-1 16,8 1 0-16,1-1 0 16,4-7 1-16,4-8-2 0,0-7 1 31,0-3 0-31,0-12 0 15,-4-8 0-15,-5 5 1 16,-3-9-2-16,-9 1 1 0,-5 4 0 16,-3 0 0-16,-5-1-1 15,1 5 1-15,-1 3-1 16,1 3 0-16,-1 5-1 16,5-1 1-16,-1 8-6 15,5 0 1-15,4 8-6 16,4 3 1-16</inkml:trace>
          <inkml:trace contextRef="#ctx0" brushRef="#br0" timeOffset="12496.19">1454 6178 20 0,'-4'19'10'0,"-8"-1"-4"0,12-14 9 16,0 7-14-16,0 4 1 15,0 4 2-15,0 3 1 16,0 1-6-16,0-1 1 0,0 4 3 16,0-7 0-16,4-4-1 15,0-4 1-15,4-4-2 16,1-3 1-16,-1-11-2 15,1-5 1-15,-1-6-1 16,9-1 0-16,0-7 0 16,-1 0 0-16,1 4-2 0,4-1 1 15,0 1 0-15,-4 3 0 16,0 8 0-16,0 0 1 31,-5 3 0-31,1 5 0 16,0 6 1-16,-5 5 0 0,-4 3 0 15,0 4 0-15,1 0 1 16,-5 3 0-16,0 1-1 16,0 3 0-16,0 1 0 15,4-1 0-15,-4 1-1 0,0-8 1 16,0-1-6-16,4-2 1 16,9-1-6-16,3-7 0 15</inkml:trace>
          <inkml:trace contextRef="#ctx0" brushRef="#br0" timeOffset="12980.59">1925 6402 29 0,'4'-8'14'0,"9"1"-10"16,-9 0 19-16,4-5-23 15,1-6 0-15,3-5 0 16,1 1 1-16,4-4-1 16,0-4 0-16,8-11-1 15,0 0 1-15,9-4-1 16,-5 4 0-16,-4 0-1 16,5 0 1-16,-5 0-1 15,0 7 1-15,0 4 1 16,-8 12 0-16,0-5 1 15,-4 8 1-15,-5 4 0 16,0 4 1-16,-3 3-1 0,-1-3 1 16,-4 7-1-16,0 3 1 15,0 9-2-15,4 2 0 16,0 5 0-16,0 4 0 16,-4 3-1-16,5 7 1 15,-5 1-1-15,0 7 1 16,4-4 0-16,0 4 0 15,0 0-1-15,0-3 1 16,5-5-1-16,-5 1 0 16,0-4 0-16,-4-4 1 15,0 0-1-15,0-7 1 0,0 3-2 16,0-7 0-16,0-4-7 16,4-4 0-16,5-3-4 15,-1-8 1-15</inkml:trace>
          <inkml:trace contextRef="#ctx0" brushRef="#br0" timeOffset="13215.62">2118 6241 31 0,'-4'-3'15'0,"34"-1"-11"0,-22 8 26 0,5-8-30 16,3 4 1-16,1 0 0 15,8 0 0-15,1-4-2 0,-1-3 1 16,4-1-10-16,5-3 1 16</inkml:trace>
          <inkml:trace contextRef="#ctx0" brushRef="#br0" timeOffset="13651.39">3005 5551 34 0,'0'8'17'0,"13"-12"-19"0,-5 8 22 15,5-4-19 1,3 3 1-16,5-3-1 16,13 0 1-16,0-3-4 15,3-1 1-15,-3 0-6 16,-4 4 1-16,-9-4-3 15,-13 12 0-15</inkml:trace>
          <inkml:trace contextRef="#ctx0" brushRef="#br0" timeOffset="13853.59">2959 5805 36 0,'8'0'18'0,"13"-8"-22"16,-12 8 34-16,-1 0-30 15,5 0 1-15,12-3-1 16,8 3 1-16,5-8-7 16,0 5 1-16,-4-1-5 15,-13-4 1 1</inkml:trace>
        </inkml:traceGroup>
        <inkml:traceGroup>
          <inkml:annotationXML>
            <emma:emma xmlns:emma="http://www.w3.org/2003/04/emma" version="1.0">
              <emma:interpretation id="{E04B031A-9105-4593-BCA3-67B50DEFD638}" emma:medium="tactile" emma:mode="ink">
                <msink:context xmlns:msink="http://schemas.microsoft.com/ink/2010/main" type="inkWord" rotatedBoundingBox="7727,13158 10761,13348 10690,14478 7656,14288"/>
              </emma:interpretation>
            </emma:emma>
          </inkml:annotationXML>
          <inkml:trace contextRef="#ctx0" brushRef="#br0" timeOffset="15029.02">3946 6200 28 0,'4'-3'14'0,"5"-16"-10"0,-5 12 20 0,-4-5-23 15,4-10 0-15,5-4 0 16,-1-4 0-16,5-7-2 15,-1-12 1-15,1 1 0 0,4-12 1 16,4 0-3-16,4-7 0 16,4-4-1-16,1-7 1 15,-1 7-1-15,1 4 0 0,-5 3 0 16,-4 8 1-16,-4 12 1 16,-1-5 1-16,-3 23 1 15,-5-4 0-15,1 8 1 16,-1 3 0-16,-4 4-1 15,1 8 0-15,-5 7 0 16,0 0 1-16,0 3-2 16,0 9 0-16,0 10 0 15,0 8 0-15,0 7 0 16,0 12 1-16,0 7-2 16,0 0 1-16,0 0 0 15,0 0 0-15,4 0-1 16,0-8 0-16,0 1 1 15,0-8 1-15,5-4 0 16,-1-7 0-16,1-8-1 0,-1-3 1 16,1-8 0-16,3-11 1 15,5-11-1-15,0 3 0 16,0-14-2-16,4-8 0 16,4-3-1-16,0-9 1 15,0 1-2-15,0-11 1 16,-4 4-1-16,0 7 1 15,0-4 0-15,-4 0 1 16,0 0 0-16,0 1 0 16,4-1 1-16,-4 15 0 15,0 4 1-15,-1 7 0 0,1-3 0 16,0 7 0-16,0 4 1 16,-5 7 0-16,-3-7 0 15,-1 11 1-15,-4 7-1 16,1 4 0-16,-5 8-1 15,0 3 1-15,0 8-2 16,0 8 1-16,0 14-1 16,4 0 1-16,-4 0-1 15,0 1 1-15,-4 3-1 16,-1-4 0-16,1-4 0 16,4 1 0-16,0-1 0 15,0-7 1-15,0-3-1 16,0-5 1-16,4-3-4 15,-4-4 1-15,0-7-8 16,5-4 1-16</inkml:trace>
          <inkml:trace contextRef="#ctx0" brushRef="#br0" timeOffset="15566.9">4909 6275 21 0,'-9'4'10'0,"18"-8"-2"0,-9 4 10 0,0-11-17 15,4 0 0-15,4-4 1 16,1-8 1-16,-1-6-4 15,0-5 1-15,5-3 1 16,0-4 0-16,3-4-1 31,5-7 0-31,5 14-1 0,-1-3 0 16,8-4 0-16,-3 4 0 16,-5 4 0-16,-4 3 0 15,0 5 1-15,-4 2 1 0,0 9 0 16,-5 3 0-16,-3 4 0 15,-1-4 1-15,-8 15-1 16,4 0 1-16,1 7-1 16,-5 12 1-16,4 3-1 15,-4 1 0-15,0-5 0 16,4 5 1-16,0 3-1 0,0 4 0 16,1 3 0-16,-1 1 0 15,0-1 0-15,0 1 0 16,0 0-1-16,1 3 0 0,-1-3 0 15,0-5 1-15,0 1-2 16,0-7 0-16,1-5-5 31,-5-3 1-31,0-4-5 16,-5-3 0-16</inkml:trace>
          <inkml:trace contextRef="#ctx0" brushRef="#br0" timeOffset="15803.26">4976 6036 31 0,'4'-3'15'0,"17"-9"-12"0,-13 9 25 15,9-5-28-15,4 1 1 16,9-8-1-16,12 4 1 15,0-4-2-15,0 0 1 16,4-4-9-16,9 4 1 31,3 4-2-31,-3-11 0 16</inkml:trace>
          <inkml:trace contextRef="#ctx0" brushRef="#br0" timeOffset="16482.59">6384 5488 33 0,'-17'-26'16'0,"25"-8"-27"31,-8 23 30-31,-4-4-19 16,-4 0 1-16,-1-4 0 15,-3 4 1-15,-1 0-3 0,-8 4 1 16,-8 0 0-16,-14 7 1 16,1 4-1-16,0 4 0 0,0 4-1 15,0 3 1-15,0 11 1 16,5 4 0-16,3 12-1 15,5 3 1-15,3 3 0 16,5 5 0-16,9-1 0 16,7-3 1-16,5-8-2 15,9 1 1-15,4-5-1 16,3-3 1-16,5-7 0 0,0-8 0 16,5-8-1-16,7-7 1 15,1-7-1-15,4-5 1 16,-1-14-2-16,1-4 0 15,-4-11-1-15,-5-3 0 0,-4-1-1 16,-3 0 1-16,-1 8 1 31,-9 3 0-31,-3 12 1 0,-1 3 1 0,-4 4 0 16,-8 8 1-16,0 18 0 16,4 4 0-16,-4 11 0 31,4-4 0-31,-5 8-1 15,5 0 1-15,0 4-1 0,0 3 1 16,0-7-1-16,5-4 1 16,3 0-2-16,0 0 1 0,1 0-4 15,3-3 1-15,5-5-8 16,0 1 0-16</inkml:trace>
          <inkml:trace contextRef="#ctx0" brushRef="#br0" timeOffset="17045.09">6552 6100 34 0,'-5'-26'17'0,"35"-8"-17"15,-18 27 22-15,1-8-22 16,4-4 1-16,4-7 0 0,8-4 0 16,5 4-2-16,4 3 1 15,4-3 1-15,-4 0 0 16,-1 0-1-16,5 0 0 15,-8 0-9-15,0 7 1 16,-5 4-1-16,-4-3 0 16</inkml:trace>
          <inkml:trace contextRef="#ctx0" brushRef="#br0" timeOffset="16732.59">6674 5644 33 0,'0'-3'16'0,"8"14"-14"0,-8-7 24 16,8 3-25-16,-8 4 1 15,9 8 1-15,-9 3 0 16,8-7-4-16,1 4 0 16,3 7 2-16,1 4 1 15,4 0-1-15,-1 0 0 32,5 3-3-32,-4-3 1 0,-8 0-10 15,-1 0 1-15</inkml:trace>
        </inkml:traceGroup>
        <inkml:traceGroup>
          <inkml:annotationXML>
            <emma:emma xmlns:emma="http://www.w3.org/2003/04/emma" version="1.0">
              <emma:interpretation id="{88DEE8C8-6954-46BC-B33E-9B4AFBF9D286}" emma:medium="tactile" emma:mode="ink">
                <msink:context xmlns:msink="http://schemas.microsoft.com/ink/2010/main" type="inkWord" rotatedBoundingBox="11651,13690 13544,14502 13365,14920 11472,14108"/>
              </emma:interpretation>
            </emma:emma>
          </inkml:annotationXML>
          <inkml:trace contextRef="#ctx0" brushRef="#br0" timeOffset="36956.48">7892 5770 28 0,'-8'-19'14'0,"37"34"-13"16,-16-11 14-16,-1 0-16 16,9-4 1-16,5 7-1 15,7 4 1-15,1 4 0 32,12 4 1-32,-12 4-1 15,4 3 1-15,4 0 0 0,8 4 0 16,9 0 0-16,8 11 0 15,9 0 0-15,8 0 0 16,-4-8 0-16,8 1 0 16,-4 0-1-16,0 3 0 0,-4-7 1 15,0 4 1-15,-5-1-2 16,-8 1 1-16,-4-12-1 16,1 1 1-16,-10-5-1 15,-12 1 1-15,-4-4-1 16,-4 0 1-16,-1-4 0 15,-8 0 0-15,-4 0-1 16,-4-3 0-16,0-4-5 0,-9-4 0 16,5 3-4-16,-5-3 0 0</inkml:trace>
          <inkml:trace contextRef="#ctx0" brushRef="#br0" timeOffset="37362.75">9506 6319 22 0,'4'-19'11'0,"17"23"-13"16,-17 0 14-16,-4-4-11 15,4 7 0-15,1-3 3 16,-1 0 0-16,0 0-4 15,0-1 1-15,-4 1 2 16,4 4 0-16,5 7 0 16,-1-8 0-16,1 4-2 0,3 0 1 15,1 1-2-15,4-1 1 16,-1-4-1-16,1 1 1 16,0 3-1-16,0 4 1 15,0 4-1-15,0-1 0 16,-1 1 0-16,-3 0 1 15,-5-1-1-15,-3-3 1 16,-5 0 0-16,-5 0 0 16,-3 0 0-16,-9 4 1 0,-4-4-1 15,-4 3 0-15,0 8-2 16,-1 1 1-16,5-1-8 16,-4 4 0-16,4-8-3 15,-4 0 1-15</inkml:trace>
        </inkml:traceGroup>
        <inkml:traceGroup>
          <inkml:annotationXML>
            <emma:emma xmlns:emma="http://www.w3.org/2003/04/emma" version="1.0">
              <emma:interpretation id="{A285794C-CFE5-4B8E-A841-19CEC3579372}" emma:medium="tactile" emma:mode="ink">
                <msink:context xmlns:msink="http://schemas.microsoft.com/ink/2010/main" type="inkWord" rotatedBoundingBox="14812,14163 16371,14706 16025,15701 14466,15158"/>
              </emma:interpretation>
            </emma:emma>
          </inkml:annotationXML>
          <inkml:trace contextRef="#ctx0" brushRef="#br0" timeOffset="40080.68">11376 6398 10 0,'-4'-8'5'0,"8"19"6"16,-4-7 6-16,0-4-14 15,0 4 0-15,0 0 3 16,0 3 0-16,-4 0-7 15,-1 1 0-15,1 3 5 16,0 8 1 0,-4 7-3-16,-1 8 1 15,5 7-2-15,4 11 1 0,0 4-2 16,4 11 1-16,-4-3-1 16,-4 3 1-16,4-11 0 15,0 4 0-15,0-4-1 0,0 0 1 16,0-8 0-16,4-7 0 15,0-7 0-15,1-8 0 16,-1-3 0-16,-4-8 0 16,4-4-2-16,0-7 1 0,-4-4-6 15,0-8 1-15,0 1-6 16,0-5 0-16</inkml:trace>
          <inkml:trace contextRef="#ctx0" brushRef="#br0" timeOffset="40751.48">10968 6498 19 0,'-4'-11'9'0,"21"4"-2"15,-9-1 9-15,5 1-14 16,-1 7 0-16,9-4 2 16,9-7 0-16,3-4-6 15,5-4 1-15,13 1 2 0,12-1 1 0,0 0-1 16,0-3 0-16,0 3-1 15,4 8 1-15,0 3-1 16,-8 8 1-16,4 8 0 16,-12 3 0-16,-1 8-1 31,-4 11 1-31,-4-4-1 16,-8 4 1-16,-9 7 0 15,-12 0 0-15,-5-3 0 16,-8-4 0-16,-4 4 0 0,-9-5 1 15,-4-2-1-15,-8-5 0 0,-8 0-1 16,-9 1 1-16,-5-4 0 16,1-5 0-16,4-2-1 15,-8 3 1-15,4-4-1 16,-1-4 0-16,1-3 0 16,4 0 1-16,4-1-4 15,5-3 0-15,3 0-8 16,13 0 1-16</inkml:trace>
          <inkml:trace contextRef="#ctx0" brushRef="#br0" timeOffset="41238.84">12187 6887 29 0,'4'0'14'0,"17"-19"-11"16,-13 16 18-16,5-1-20 16,12 0 0-16,0 0 0 15,9-3 0-15,4-1-1 16,4 1 0-16,-4-1 1 16,0 5 0-16,-1-5-4 15,1 4 0-15,-8 8-6 16,-9-4 1-16</inkml:trace>
          <inkml:trace contextRef="#ctx0" brushRef="#br0" timeOffset="41535.71">12040 7122 27 0,'8'0'13'0,"34"0"-12"0,-29-3 19 15,4 3-18-15,-1-8 1 16,5 8 0-16,5-4 1 0,3 1-5 15,13 3 0-15,0-4-1 16,0 0 1-16,0 0-8 16,13-7 1-16</inkml:trace>
        </inkml:traceGroup>
        <inkml:traceGroup>
          <inkml:annotationXML>
            <emma:emma xmlns:emma="http://www.w3.org/2003/04/emma" version="1.0">
              <emma:interpretation id="{BF48754E-B4B9-4B3D-8722-1CB5C372E845}" emma:medium="tactile" emma:mode="ink">
                <msink:context xmlns:msink="http://schemas.microsoft.com/ink/2010/main" type="inkWord" rotatedBoundingBox="17280,13941 24067,14175 24018,15585 17232,15350"/>
              </emma:interpretation>
            </emma:emma>
          </inkml:annotationXML>
          <inkml:trace contextRef="#ctx0" brushRef="#br0" timeOffset="45204.83">16519 7122 19 0,'0'8'9'0,"13"-12"2"0,-13 4 5 0,0 0-13 16,0 0 1-16,4-7 1 15,0-12 0-15,1 0-7 16,3-7 1-16,0 0 4 15,5-11 1-15,0-8-3 16,8-15 1-16,0-7-1 0,0-8 0 16,4-7-1-16,-4 7 0 15,0 0-1-15,-4 1 1 16,-1 6 0-16,1 1 0 16,0 11-1-16,-4 11 0 0,-1 8 1 15,-3 7 0-15,-1 8-1 16,-4 7 1-16,-4 15 0 31,0 11 0-31,0 11 0 16,4 8 0-16,-4 8 0 15,0 10 0-15,5-7 0 0,-1 8 0 16,4 11 0-16,1-4 1 16,-1 0-1-16,0 3 1 15,1-3 0-15,-1-3 0 0,1-8-1 16,-1-8 1-16,-4-7 0 15,5-8 0-15,-1-7 0 16,1-11 1-16,3-12-1 16,5-10 0-16,4-12-1 15,8-11 0-15,5-15-1 16,-5 11 0-16,1-7 0 16,8 3 0-16,-5 4 0 15,-3-3 0-15,-1 3 0 0,0-7 1 16,-8 10 0-16,-4-2 1 15,0 6-1-15,-4 1 0 16,-5 7 0-16,-4 8 0 16,1 10-1-1,-5 1 1-15,0 11-1 16,-5 15 1-16,1 8 0 16,4 6 0-16,-4 13 0 15,0 6 0-15,0 1 0 16,-1 10 0-16,5 1 1 0,0 7 0 15,5 4-1-15,-1 0 1 16,0-3 0-16,9-5 0 16,-5-7-1-16,0-11 1 15,1-4-5-15,-1-7 0 16,-4-4-6-16,1-12 0 0</inkml:trace>
          <inkml:trace contextRef="#ctx0" brushRef="#br0" timeOffset="45995.89">17540 6808 36 0,'-16'-41'18'0,"49"15"-23"16,-20 15 27-16,4 0-22 15,4 0 0-15,4-1-1 16,0 5 0-16,9-1 1 15,-1 5 0 1,5 3 0-16,4 3 0 16,-4 5-1-16,-4 11 1 0,-5 7 1 15,-8-8 0-15,-8 5 0 16,-13-1 0-16,-9 4 1 16,-12-3 0-16,-4-1-1 0,-4 1 1 15,-5-8-1-15,9-4 0 16,-9-7-1-16,5-1 1 0,4 1-1 15,4 0 0-15,4 3 0 32,8-3 0-32,13 3 0 15,9-7 0-15,12 0 0 16,9 4 0-16,16 0 0 16,9 3 0-16,-8 5-1 15,-1 3 1-15,-4 3-1 16,0 5 1-16,-8-5 0 0,-8 8 1 15,-13 1-1-15,-9 2 1 16,-12 5 1-16,-9-4 0 16,-4 0-1-16,-12-4 1 0,-9-4 0 15,-4-3 0-15,-8-4-1 16,-5-8 0-16,-4-3-1 16,0-8 0-16,-4-7-5 15,4-11 1-15,5-1-8 16,3 1 0-16</inkml:trace>
          <inkml:trace contextRef="#ctx0" brushRef="#br0" timeOffset="45483.27">17566 6696 27 0,'0'-7'13'0,"4"7"-9"0,-4 0 15 31,-4 11-17-31,-1 12 1 0,1 3 0 16,4 7 1-16,-4 5-5 15,4 3 1-15,-4 4 3 16,4-4 0-16,4-8-1 16,4 1 0-16,1-4 0 0,3 3 0 15,-3-6-1-15,-1-5 0 16,-4-3-5-16,-4-8 1 16,-4-4-8-16,0-3 0 15</inkml:trace>
          <inkml:trace contextRef="#ctx0" brushRef="#br0" timeOffset="46652.15">18267 6043 34 0,'13'-8'17'0,"50"31"-21"16,-42-12 25-16,4 8-22 15,9 7 1-15,4 7 0 16,4 8 0-16,4 8 0 15,-8 3 1-15,0 19-1 16,-5 11 1-16,-3 16 0 16,-9 2 0-16,-9 5 0 15,-12-12 0-15,0 1 0 0,-8-8 0 16,-9 0 0-16,-12-12 1 16,-1-10-1-16,-3-8 1 15,-1-8-2-15,0-14 1 16,5-12-5-16,0-14 1 15,8-12-7-15,4-3 0 16</inkml:trace>
          <inkml:trace contextRef="#ctx0" brushRef="#br0" timeOffset="42432.91">13763 6211 24 0,'-5'0'12'0,"-7"11"-10"16,8-7 15-16,-5 3-14 15,-8 4 0-15,1 8 1 16,-5 7 0-16,0 4-6 16,-5 4 1-16,5 7 3 15,0 15 0-15,5 7-1 16,-1 12 0-16,8 0 0 16,1 7 0-16,4-4 0 15,4-10 0-15,8-5 0 16,5 1 0-16,8-1 0 15,4-11 0-15,4-7-5 16,1-11 1-16,3-4-7 0,-7-4 0 16</inkml:trace>
          <inkml:trace contextRef="#ctx0" brushRef="#br0" timeOffset="43151.37">14053 7253 24 0,'-17'-19'12'0,"34"-33"-10"16,-13 41 15-16,4-12-16 16,1-10 1-16,3-1-1 15,1-14 1-15,-1-5-3 16,1-6 0-16,0-9 2 15,-1-3 0-15,1 4-1 16,-1-8 0-16,1 8 0 16,0 4 0-16,-5 7-1 15,0 7 1-15,-3 12 0 0,-5-1 1 16,0 12 0-16,0 11 0 16,0 8 0-16,0 11 1 15,0 7-1-15,0 11 0 16,0 4 0-16,4 12 0 15,0 3-1-15,0 11 1 0,0 4-1 32,5 8 1-32,-1-1 0 15,5 8 0-15,0-11-1 16,-1 3 1-16,1-14 0 16,4-12 0-16,-1-3 0 15,1-4 1-15,0-12-1 16,0-6 0-16,0-16 0 0,-1-11 0 15,1-7-2-15,0-12 1 16,0-11-1-16,4-3 0 0,0-5-1 16,0-3 1-16,4-4-1 15,0 12 1-15,0-1 0 16,5 4 1-16,-9 4-1 16,-4 0 1-16,-5 8 0 15,1 3 0-15,-5 7 0 16,1 5 0-16,-1 3 0 15,-4 4 1-15,-4 11-1 16,0 11 0-16,0 4 1 16,0 7 0-16,5 8-1 15,-5 11 1-15,4 11 0 16,0 8 0-16,0 4-1 16,5-1 1-16,-1 4 0 15,0-3 0-15,1-4 0 0,-5-16 0 16,0-2-2-16,-4-5 1 15,4-3-10-15,5-1 0 16</inkml:trace>
          <inkml:trace contextRef="#ctx0" brushRef="#br0" timeOffset="43604.5">14855 7328 30 0,'4'0'15'16,"13"-8"-17"-16,-13 1 18 0,1-4-16 16,3-4 0-16,5-4 0 15,3-3 1-15,5-5-1 16,0 1 0-16,0-4 0 16,5-7 0-16,-1-8-2 15,4-7 1-15,1 0-1 16,-1 3 0-16,1-3 0 15,-1 3 0-15,0 4 1 16,5 4 0-16,-9 8 2 16,-4-1 0-16,-4 12 2 15,-4 7 0-15,-5 3 0 16,-8 12 0-16,0 0-1 16,4 8 1-16,0 11-2 15,1 10 1-15,3 9-1 0,5 3 0 16,-5 0 0-16,5 0 0 15,-5-4 0-15,1 8 0 16,-1-7 0-16,0-1 1 16,1-3-1-16,-5 3 1 15,0-7-2-15,0-4 0 16,-4-4-5-16,5-3 1 16,-5-4-6-16,-5 0 0 15</inkml:trace>
          <inkml:trace contextRef="#ctx0" brushRef="#br0" timeOffset="43835.01">14956 7122 31 0,'-17'0'15'0,"21"-18"-19"15,1 10 24-15,3 1-17 16,5-1 0-16,8 1 1 15,4-1 0-15,9-7-6 0,8 8 0 32,8-1 4-32,9-3 1 0,0 0-3 0,-9-4 1 15,0 4-4-15,1 0 0 0,4 3-7 32,-5-3 1-32</inkml:trace>
          <inkml:trace contextRef="#ctx0" brushRef="#br0" timeOffset="44071.96">15876 6633 30 0,'5'-22'15'0,"58"3"-18"0,-47 11 21 15,1 1-16-15,8-1 1 16,-4 1 0-16,0-1 0 15,5 5-4-15,3-1 0 16,0 0 0-16,-3 4 0 16,-5 0-8-16,0 0 1 15</inkml:trace>
          <inkml:trace contextRef="#ctx0" brushRef="#br0" timeOffset="44302.07">16091 6342 27 0,'8'0'13'0,"-8"18"-11"16,4 1 18-16,-4-4-18 0,0 7 1 16,0 8 1-16,0 11 0 15,0 4-6-15,0 7 1 16,0 1 3-16,0 3 1 15,4-4-2-15,1-3 0 16,-1-8-3 0,0-8 1-16,4 1-9 15,9-4 1-15</inkml:trace>
          <inkml:trace contextRef="#ctx0" brushRef="#br0" timeOffset="47451.55">19633 6779 27 0,'0'-15'13'0,"13"-19"-14"0,-9 23 18 16,0-8-16-16,-4 0 1 16,0 1 1-16,-4-5 1 15,-4 1-5-15,-9 0 0 16,-4 3 3-16,-9 4 1 15,1 4-2-15,-1 3 0 16,1 12 0 0,-5 3 1-16,1 8-1 15,-13 4 0-15,8 4 0 0,0 10 0 16,4 4-1-16,1 12 1 16,3 3-1-16,9-3 1 15,4 3-1-15,5-3 0 0,8-8 0 16,4 0 1-16,4 0-1 15,4-4 0-15,13-10 1 16,0-9 0-16,9-7 0 16,3-11 1-16,-7-7-2 15,3-4 1-15,0-12-2 16,5-7 1-16,4-11-1 16,-5-3 0-16,-3-5 0 0,-1-3 0 31,1 14 0-31,-5 5 0 15,0 3 0-15,-4 4 1 0,-4 3-1 16,0 5 1-16,-5 6 0 16,-3 1 1-16,-5 7-1 15,-4 4 0-15,0 15 0 16,-4 8 1-16,0 7 0 16,-1 3 1-16,5 5-2 15,0 3 1-15,0 4 0 16,0-4 0-16,9-11 0 0,-1-1 0 15,5-2-1-15,4 2 1 16,-1-2-2-16,1-5 1 16,0-3-6-16,-4-4 0 0,-5 0-5 15,0-4 0-15</inkml:trace>
          <inkml:trace contextRef="#ctx0" brushRef="#br0" timeOffset="48007.95">19797 7294 36 0,'-13'-4'18'0,"22"1"-21"0,-1-1 26 15,5-4-23-15,8-3 0 16,4-4 0-16,9-3 1 16,-1-9-1-16,9 5 0 15,13-12 0-15,0-3 0 16,3-4-4-16,-3-8 1 15,-5 8-7-15,-16 8 1 0</inkml:trace>
          <inkml:trace contextRef="#ctx0" brushRef="#br0" timeOffset="47738.99">19952 6924 29 0,'-8'-11'14'0,"12"7"-11"16,-4 4 21-16,0 4-22 0,4 7 0 31,1 0 1-31,-1 8 0 0,9 0-4 15,-1 7 1-15,1-7 2 16,8 3 1-16,0 8-2 16,8-4 0-16,5 4 0 0,4 0 0 15,-1 0 0-15,-3-4 1 16,0 0-2-16,-5-4 1 0,-8-3-5 16,-8-8 0-16,-9 4-7 31,-8-11 0-31</inkml:trace>
        </inkml:traceGroup>
      </inkml:traceGroup>
    </inkml:traceGroup>
    <inkml:traceGroup>
      <inkml:annotationXML>
        <emma:emma xmlns:emma="http://www.w3.org/2003/04/emma" version="1.0">
          <emma:interpretation id="{B6386AF7-99A8-4A9A-8477-3F9C6AEE3952}" emma:medium="tactile" emma:mode="ink">
            <msink:context xmlns:msink="http://schemas.microsoft.com/ink/2010/main" type="paragraph" rotatedBoundingBox="3107,15281 24432,15281 24432,17309 3107,17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5709EE-4672-4134-9BBD-309A201C6EFC}" emma:medium="tactile" emma:mode="ink">
              <msink:context xmlns:msink="http://schemas.microsoft.com/ink/2010/main" type="line" rotatedBoundingBox="3107,15281 24432,15281 24432,17309 3107,17309"/>
            </emma:interpretation>
          </emma:emma>
        </inkml:annotationXML>
        <inkml:traceGroup>
          <inkml:annotationXML>
            <emma:emma xmlns:emma="http://www.w3.org/2003/04/emma" version="1.0">
              <emma:interpretation id="{63B7CD57-E5B4-4B14-AA6E-33A7F139B14A}" emma:medium="tactile" emma:mode="ink">
                <msink:context xmlns:msink="http://schemas.microsoft.com/ink/2010/main" type="inkWord" rotatedBoundingBox="3107,15445 5986,15445 5986,16460 3107,16460"/>
              </emma:interpretation>
            </emma:emma>
          </inkml:annotationXML>
          <inkml:trace contextRef="#ctx0" brushRef="#br0" timeOffset="20435.32">261 7480 19 0,'-4'-3'9'0,"12"-1"-3"0,-4 0 10 31,-4 4-14-31,0 0 1 16,0 0 1-16,0 0 1 0,0 0-6 16,0-7 1-16,0-1 3 15,0 1 1-15,-4-1-2 16,-4 5 1-16,-1-9-2 16,-7 12 0-16,-5 0-1 15,0-3 1-15,-9 3-1 16,-4 0 1-16,-3 3-1 15,-5 1 0 1,-21-4 0-16,12 4 1 0,5-4-1 16,0-4 0-16,4 0 0 31,4 4 0-31,4 0 0 16,1 4 0-16,7-4-1 0,5 0 1 15,9 0 0-15,-1 0 0 16,5 0 0-16,-1 0 0 15,9 0 0-15,0 0 0 16,9-4 0-16,3 1 0 0,5-1 0 16,4-7 0-16,-4 7-1 15,4 4 1-15,4 4 0 16,0 7 0-16,5 0 0 16,-1 4 0-16,5 4 0 15,0-1 0-15,-5-3 0 16,-4 4 1-16,0-4-1 0,-4 0 0 15,-4 0 0-15,0 3 1 32,-4-3-1-32,-5-4 1 0,-4 1-1 15,-4-1 1-15,-4 0-1 16,-9 0 1-16,-3 4-1 16,-5-4 1-16,-9 8-1 15,1-4 1-15,-5-4-1 16,5 4 1-16,-1 7-1 15,-3 5 0-15,-1-1 0 16,-8 0 0-16,-4 4 0 16,4 0 0-16,4-8-1 0,4 8 1 15,1-4 0-15,3 0 0 16,5-4 0-16,0 1 0 0,8-8-1 16,0 0 1-16,5-4 0 15,3 0 0-15,9 0-1 16,0-7 1-16,9 7-1 15,3-3 1-15,5-5-1 32,17 1 1-32,4 4 0 15,8-1 0-15,-4-7-1 0,4 4 0 16,4-1 1-16,13-3 0 16,-4 8 0-16,0-8 0 15,-4 0 0-15,-5 0 1 0,-4 0-1 16,-12-8 1-16,0 8 0 15,-9 0 0-15,-8 0 0 16,-5 0 1-16,-8 8-5 16,-4-8 0-16,-4 0-7 15,-4 0 0-15</inkml:trace>
          <inkml:trace contextRef="#ctx0" brushRef="#br0" timeOffset="21505.94">694 7868 34 0,'12'8'17'0,"18"-19"-16"0,-18 7 23 15,5 0-24-15,4 1 1 16,9-1-1-16,3 0 1 16,5 4-1-16,4-4 0 15,-12 1 1-15,-5-1 0 16,4 4-7-16,-4 4 1 15,1 7-5-15,-1 4 1 16</inkml:trace>
          <inkml:trace contextRef="#ctx0" brushRef="#br0" timeOffset="20936.62">879 7559 25 0,'0'-8'12'0,"12"5"-6"0,-12-1 13 16,0 4-17-16,4 4 0 15,-4 3 1-15,0 4 1 16,-4 4-5-16,0 7 0 31,-9 12 3-31,-3-8 0 16,3 8-1-16,0-8 1 0,1 30-1 16,-1-4 1-16,5 4-1 15,-1 0 0-15,1-4 0 16,0-3 0-16,-1-8 0 15,1 0 0-15,4-11 0 16,-1-8 0-16,1-3-3 16,0-8 0-16,0-4-8 0,0-7 0 15,-1-14-1-15,-3-5 0 0</inkml:trace>
          <inkml:trace contextRef="#ctx0" brushRef="#br0" timeOffset="21236.84">786 7451 34 0,'4'3'17'0,"30"-10"-21"15,-26 11 33-15,5-4-28 16,4 0 0-16,4 3 0 15,12 5 1-15,-7-8-3 16,7 0 1 0,5-8 1-16,8 1 0 15,5-4 0-15,3-1 0 0,-3-6 0 16,-5 7 0-16,-4 7 0 16,-8-7 0-16,-5 11-4 0,-8-4 1 15,-8 4-9-15,-17 11 1 0</inkml:trace>
          <inkml:trace contextRef="#ctx0" brushRef="#br0" timeOffset="22054.17">1185 8391 30 0,'-8'-19'15'0,"33"12"-10"16,-16-1 17-16,-1-3-20 15,5 0 0-15,3 0 0 16,5-4 1-16,0 0-4 15,5-4 0-15,-1-3 2 16,4-8 1-16,9 4-3 16,0-4 1-16,0 0-10 15,8-11 0-15</inkml:trace>
          <inkml:trace contextRef="#ctx0" brushRef="#br0" timeOffset="21755.97">1290 7992 30 0,'17'-4'15'0,"0"11"-14"15,-13-3 24-15,5 0-24 16,-1 3 1-16,1 8 0 16,-1 4 0-16,0 3-3 15,1 8 1-15,-1 4 1 16,1-5 1-16,-1 5-2 16,5-8 1-16,-1 4 0 15,-3-4 0-15,3-3-1 16,-3 3 1-16,-1-4-12 15,0-3 1-15</inkml:trace>
          <inkml:trace contextRef="#ctx0" brushRef="#br0" timeOffset="22572.24">1992 7887 39 0,'42'-4'19'0,"9"-7"-22"0,-26 7 29 0,-4 1-26 16,8-1 1-16,1 0-15 31,3 1 1-31,-3 6 9 16,-18 1 1-16</inkml:trace>
          <inkml:trace contextRef="#ctx0" brushRef="#br0" timeOffset="22355.46">2030 7686 37 0,'21'-8'18'0,"4"4"-17"0,-16 1 26 0,12-1-27 15,0 4 1-15,4-4-1 16,0 0 1-16,0 1-3 16,1-1 0-16,-5 0-8 15,4 4 0-15</inkml:trace>
        </inkml:traceGroup>
        <inkml:traceGroup>
          <inkml:annotationXML>
            <emma:emma xmlns:emma="http://www.w3.org/2003/04/emma" version="1.0">
              <emma:interpretation id="{7EBF8E5C-E1C2-4F08-876F-C034F484B811}" emma:medium="tactile" emma:mode="ink">
                <msink:context xmlns:msink="http://schemas.microsoft.com/ink/2010/main" type="inkWord" rotatedBoundingBox="6833,15266 10147,15416 10101,16448 6786,16298"/>
              </emma:interpretation>
            </emma:emma>
          </inkml:annotationXML>
          <inkml:trace contextRef="#ctx0" brushRef="#br0" timeOffset="23824.96">3093 8201 24 0,'-17'0'12'0,"22"-4"-10"16,-5 4 17-16,0 0-15 16,0 0 1-16,4-4 1 15,4-3 0-15,-4 3-8 0,5-7 1 16,-5-4 5-16,4-8 0 16,5-6-2-16,4-1 0 15,0-11-1 1,-1-8 0-16,5 1 0 15,1-12 0-15,-1-7-1 16,0-15 0-16,8 0 0 16,-4 3 0-16,-4 8-1 15,0 8 1-15,0 7-1 0,-8 11 1 16,4 8-1-16,-9 7 1 16,0 8-1-16,-3 3 1 15,-1 8-1-15,-4 11 1 0,0 11-1 16,0 8 1-16,0 10-1 15,4 12 1-15,0 4 0 16,5 4 0-16,3 7 0 16,-3 0 0-16,-1 0 0 15,0-8 0-15,1 4 0 16,-1-3 1-16,5 3-1 16,-1-11 1-16,1-3-1 15,0-9 1-15,-1-3 0 16,1-3 0-16,0-8-1 15,-1-8 1-15,1-7 0 16,-5-7 0-16,1-12 0 0,-1-11 0 16,5 4-2-16,3-15 1 15,5-4-1-15,0-3 1 16,0 3-1-16,0-3 0 16,5-1 0-16,-1-3 0 15,0 7 0-15,-4 0 1 16,0 8 0-16,4 0 0 15,-8 7-1-15,-4 7 1 16,-1 5-1-16,-3 7 1 0,-1 7-1 16,-4 8 1-16,-4 3 0 15,0 8 0-15,0 4 0 16,0 14 0-16,0 1 0 16,0 11 1-16,0-1-1 15,0 9 1-15,0-12-1 16,0 3 1-16,0 5-1 15,0-1 1-15,0 5-1 16,5-9 1-16,-1-6-1 16,0-8 0-16,-4-4-1 15,4-8 0-15,0 1-10 16,-4-8 0-16</inkml:trace>
          <inkml:trace contextRef="#ctx0" brushRef="#br0" timeOffset="24735.87">4253 7816 27 0,'0'-18'13'0,"38"6"-8"15,-30 5 20-15,1-1-25 16,3-3 1-16,5 0-1 16,4 7 1-16,4-3-2 15,1 3 1-15,3 4 0 16,5 4 1-16,-1 3-1 16,-8-3 1-16,-4 0-1 15,-4 3 0-15,-4 8 0 0,-9 0 1 16,-4 0 0-16,-8 0 0 15,-5 0 0-15,-4 0 0 16,0 0 0-16,-4 0 1 16,0-4-1-16,0 0 1 0,9-4-1 15,-1 1 1-15,5-4-2 16,4-1 1-16,4-3-1 16,4 0 0-16,4 0 0 31,9 0 0-31,0 0-1 15,8 0 0-15,0 4 1 0,5 0 0 16,-1 3-1-16,0 5 1 16,-8-5 0-16,0 4 0 15,5 4 0-15,-10 4 1 0,1-1 0 16,-8 5 0-16,-9-1 0 16,0 4 0-16,-9 4 0 15,-3-7 0-15,-5-1 0 16,-4 0 0-16,-9 4 0 15,-3-7 0-15,-5 4 0 16,0-9 0-16,0-2 0 0,1-5 1 16,3-7-1-16,0-4 0 15,1 1-1-15,3-9 1 16,5 5-4-16,4-4 1 16,4-8-7-16,0 12 0 15,9-5-4-15,4 5 0 0</inkml:trace>
          <inkml:trace contextRef="#ctx0" brushRef="#br0" timeOffset="24137.52">4320 7801 26 0,'0'0'13'0,"-4"19"-4"0,4-12 12 16,0 5-20-16,0 3 1 16,0 3 1-16,0 8 1 0,0 4-5 15,0 0 0-15,0 4 3 16,0 3 0-16,0-4 0 16,4 1 0-16,-4 0-3 15,0-12 1-15,0-7-8 16,0-4 1-16,-4-7-3 15,0-12 0-15</inkml:trace>
          <inkml:trace contextRef="#ctx0" brushRef="#br0" timeOffset="25514.49">5833 7708 26 0,'-4'-7'13'0,"12"-23"-13"15,-8 22 18-15,0-3-17 16,-4-4 0-16,0-4 2 16,-5 1 0-16,-7-1-3 0,-1 0 0 15,-4-3 2-15,-4 7 0 16,-1 8-1-16,-3 3 1 15,-9 8-2-15,0 3 1 16,5 4 0-16,-9 4 0 16,4 8-1-16,4-1 1 15,1 8 0-15,3 0 0 16,5 3 0-16,4 5 0 16,8 6-1-1,5-3 1-15,4 1-1 16,4-5 0-16,8-4 0 15,5 1 0-15,8-12 0 0,4-7 1 16,4-7 0-16,5-8 0 16,0-11-1-16,-1-8 0 15,1-11-1-15,0-7 0 0,3-1-1 16,1 1 1-16,0 0-1 16,-9 3 0-16,-3 8 1 15,-10 4 1-15,-3 3 1 16,-5 4 0-16,-3 8 0 15,-5 7 0-15,-5 3 0 16,1 9 0-16,-4 6-1 16,4-3 1-16,-1 4-1 15,5 11 1-15,5 3 0 0,3 1 0 16,0 3-1-16,9-7 1 16,0-4 0-16,0 4 0 15,4-4-2-15,0-7 0 16,-4-4-10-16,0-8 1 15</inkml:trace>
          <inkml:trace contextRef="#ctx0" brushRef="#br0" timeOffset="25780.12">6182 7768 28 0,'-4'3'14'0,"20"-3"-6"16,-7 0 15-16,-5 4-21 16,0 0 0-16,5 3 1 15,-1 8 1-15,5 4-5 16,-5 3 0-16,1 1 3 16,-5 3 1-16,4 4-1 15,5 0 0-15,-1-4-1 16,1 0 0-16,4 0-2 15,0-7 1-15,-1-1-12 16,1 1 1-16</inkml:trace>
          <inkml:trace contextRef="#ctx0" brushRef="#br0" timeOffset="26077.02">6001 8264 28 0,'4'-30'14'0,"34"4"-5"15,-25 15 13-15,4-12-21 16,4 5 0-16,8-1 0 15,5-14 1-15,-5-1-3 16,0 0 1-16,5-3 0 16,4 0 1-16,-4-1-4 15,-1 9 0-15,1 2-7 16,-9 9 1-16</inkml:trace>
        </inkml:traceGroup>
        <inkml:traceGroup>
          <inkml:annotationXML>
            <emma:emma xmlns:emma="http://www.w3.org/2003/04/emma" version="1.0">
              <emma:interpretation id="{B9C3EB7C-9285-4BED-836B-20CFCF42B2C9}" emma:medium="tactile" emma:mode="ink">
                <msink:context xmlns:msink="http://schemas.microsoft.com/ink/2010/main" type="inkWord" rotatedBoundingBox="11535,17144 13179,15531 13447,15804 11803,17417"/>
              </emma:interpretation>
            </emma:emma>
          </inkml:annotationXML>
          <inkml:trace contextRef="#ctx0" brushRef="#br0" timeOffset="38042.55">7959 9214 31 0,'0'-11'15'0,"17"-27"-15"15,-13 27 28-15,9 0-27 16,0 0 1-16,8-8 0 15,0-3 0-15,16-1-3 32,1-10 1-32,4-8 1 15,13-23 0-15,12 8-1 0,13-19 1 16,17-7-1-16,-1 15 1 16,1-19-1-16,4-11 1 15,0-4-1-15,-5 11 1 0,-7 5-1 16,-5 2 1-16,-9 16-3 15,-3 11 1-15,-13 8-4 16,-13 6 1-16,-4 9-7 16,-9 7 0-16</inkml:trace>
          <inkml:trace contextRef="#ctx0" brushRef="#br0" timeOffset="38457.54">9355 7585 28 0,'-9'-3'14'0,"22"-5"-14"16,-13 8 19-16,0 0-18 15,0 0 1-15,8 0 0 16,5-4 0 0,20 4-3 15,-3 0 1-31,-5 0 1 16,0-3 0-16,0 3-1 0,1 0 1 0,-5 7-1 15,0 4 1-15,-5 4-1 16,-3 0 1-16,-9 8 0 15,-4 3 1-15,-4-4-1 16,-4 1 0 0,-1 3 0-16,5 0 0 0,0 4-3 0,4-4 0 15,8-4-8-15,5-3 1 16</inkml:trace>
        </inkml:traceGroup>
      </inkml:traceGroup>
    </inkml:traceGroup>
    <inkml:traceGroup>
      <inkml:annotationXML>
        <emma:emma xmlns:emma="http://www.w3.org/2003/04/emma" version="1.0">
          <emma:interpretation id="{82DB3661-CE62-4A58-95C0-02B32A995387}" emma:medium="tactile" emma:mode="ink">
            <msink:context xmlns:msink="http://schemas.microsoft.com/ink/2010/main" type="paragraph" rotatedBoundingBox="2779,16949 10575,16757 10609,18138 2813,18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3C752-7A47-44B0-8311-8FC865CCC370}" emma:medium="tactile" emma:mode="ink">
              <msink:context xmlns:msink="http://schemas.microsoft.com/ink/2010/main" type="line" rotatedBoundingBox="2779,16949 10575,16757 10609,18138 2813,18330"/>
            </emma:interpretation>
          </emma:emma>
        </inkml:annotationXML>
        <inkml:traceGroup>
          <inkml:annotationXML>
            <emma:emma xmlns:emma="http://www.w3.org/2003/04/emma" version="1.0">
              <emma:interpretation id="{93BEE004-827A-41CE-A8E7-B9E3F9BD8EF5}" emma:medium="tactile" emma:mode="ink">
                <msink:context xmlns:msink="http://schemas.microsoft.com/ink/2010/main" type="inkWord" rotatedBoundingBox="2779,16949 5109,16892 5143,18273 2813,18330"/>
              </emma:interpretation>
            </emma:emma>
          </inkml:annotationXML>
          <inkml:trace contextRef="#ctx0" brushRef="#br0" timeOffset="29126.17">-769 10219 30 0,'-4'8'15'0,"8"-16"-10"0,-4 8 19 0,0 0-23 16,5-7 0-16,-1-4 1 16,4-4 0-16,1-8-3 15,3-7 0-15,5 1 2 0,4-5 0 16,4-7-1-16,5-11 1 15,3 7-2-15,1-7 1 16,4-1-1-16,0 20 1 0,-9-8-1 16,-4 15 1-16,-8 0-1 15,0 3 1-15,-5 12 0 16,-3 7 0-16,-9 4 0 16,8 8 0-16,-8-1 0 15,4 4 0 1,5 23 0-1,-1-4 1-15,1 7-1 32,-1 0 0-32,-4-3 0 15,0 3 0-15,1-3 0 0,-1 0 0 0,0-5 0 16,0-2 1-16,0-9-2 16,1-7 1-16,-5 8-6 15,0-11 1-15,-5-1-5 16,1-7 1-16</inkml:trace>
          <inkml:trace contextRef="#ctx0" brushRef="#br0" timeOffset="29374.19">-676 9999 30 0,'-17'0'15'0,"25"0"-11"0,-8 0 25 15,9-4-28 1,-9 4 0-16,17-7 1 16,4 7 0-16,0-4-3 15,8-3 0-15,9-4 2 16,4 7 1-16,4-7-1 0,-4-1 0 16,-4 1-5-16,-4-4 0 15,3 12-6-15,5 3 0 0</inkml:trace>
          <inkml:trace contextRef="#ctx0" brushRef="#br0" timeOffset="29788.58">17 9891 27 0,'-17'0'13'0,"9"11"-7"15,4-11 15-15,0 0-20 16,-5 11 1-16,1 1 0 16,-1-1 1-16,5 0-4 15,0-4 1-15,4 16 2 16,0-1 0-16,8 1-1 16,1-5 0-16,3 1 0 15,1-8 0-15,4-3-1 0,0-5 1 16,-1-3 0-16,1-11 0 15,-4 0 0-15,-1-8 0 16,1 1-1-16,-5-9 1 16,-8-2-1-1,0-5 1-15,-4 4-1 16,-4 4 0-16,-1 0 0 16,-3 11 0-16,-5-4 0 15,0 16 0-15,0-1 0 16,1 4 0-16,3 7-1 15,0 1 1-15,9 7-7 16,0-4 1-16,8 0-5 16,0 0 0-16</inkml:trace>
          <inkml:trace contextRef="#ctx0" brushRef="#br0" timeOffset="30277.31">299 9869 25 0,'-4'3'12'0,"-1"-6"-7"16,5 6 15-16,-4 5-18 16,0 3 0-16,0 8 0 15,0-4 1-15,-1 3-4 16,5 1 1-16,0-4 2 15,0 15 1-15,0-8-2 16,0 0 1-16,5-10-1 16,-5 3 1-16,4-8-1 15,-4-7 0-15,8-11 0 0,1-4 0 16,7-4-1-16,-3 1 1 16,4-5-1-16,-5-3 0 15,5 4-1-15,4-1 1 16,0 5-1-16,0-5 1 15,0 12-1-15,0 4 1 16,-4 7 0-16,0 3 0 16,-9 5 1-16,1 10 0 15,-9-3 1-15,0 4 0 0,0-4-1 16,0 0 1-16,0 0-1 16,0 11 1-16,0-7-1 15,0-5 0-15,0 1-3 16,0 4 1-16,0-4-6 15,4-8 0-15,4 1-5 16,5-4 0-16</inkml:trace>
          <inkml:trace contextRef="#ctx0" brushRef="#br0" timeOffset="28510.1">-920 9376 28 0,'4'7'14'0,"26"-18"-9"0,-22 4 19 15,5 3-23-15,8 0 0 16,4-3 0-16,4 7 1 16,5-4-3-16,4 4 1 0,0-7 1 15,-1 7 1-15,6-8-2 16,-6 4 0-16,1 1-10 15,4-5 1-15</inkml:trace>
          <inkml:trace contextRef="#ctx0" brushRef="#br0" timeOffset="27797.98">-685 8924 27 0,'0'12'13'0,"5"-24"-8"15,-5 12 17-15,0 12-21 0,0 6 1 16,-5 1 1-16,1 7 0 16,-4 4-4-16,-1 4 1 15,1 18 2-15,-5 4 0 16,1 11-1-16,-1 4 1 16,-4-8-1-16,1 4 0 15,-1-7 0-15,0 0 0 16,0-19-1-16,5-4 1 15,-1-7 0-15,5-8 0 0,-1-3-3 16,5-8 0-16,0-3-9 16,4-1 0-16</inkml:trace>
          <inkml:trace contextRef="#ctx0" brushRef="#br0" timeOffset="28173.03">-895 8902 33 0,'9'4'16'0,"8"-23"-14"0,-9 19 21 16,5 0-23-16,3 0 1 15,10 0-1-15,11 0 0 16,10 0 0-16,11 0 0 16,10 0 0-16,3 0 0 15,-4 0 0-15,5-4 1 16,-1 1-1-16,1-5 1 15,-9 4 0-15,-9-3 0 16,-7 7-5-16,-14 0 1 0,-12 0-7 16,-12 0 1-16</inkml:trace>
          <inkml:trace contextRef="#ctx0" brushRef="#br0" timeOffset="31126.67">858 9772 34 0,'4'-27'17'0,"42"16"-14"0,-33 0 22 0,4-4-24 16,4-4 0-16,0 8-1 16,4 0 1-16,4 0-2 15,1 0 1-15,3-1 0 16,-8 5 1-16,9 7-1 15,-5 7 0-15,-3 5 1 16,-10 6 0-16,-7-3 0 16,-9 4 1-16,-9 0 0 15,-3-1 0-15,-5 1-1 16,-4 3 1-16,4-7-1 0,0-4 0 16,5 1-1-16,-1-9 1 15,5 5-2-15,4-5 1 16,4-3-1-16,8-3 1 0,5-5-1 15,3 8 1-15,5-3-1 16,5-1 0-16,3 4 1 16,5 4 0-16,-5-1-1 15,5 8 1-15,-9 1 0 16,0 6 0-16,-4 1 0 31,-4 3 0-31,-4 1 0 16,-5-1 1-16,-8 1-1 15,-8-1 1-15,-5 15 0 0,-4-11 1 16,-8 8-1-16,-4-4 1 0,-5-4 0 16,-4 0 0-16,0-7 0 15,5-4 0-15,-1-8-1 16,5-3 0-16,-5-15-3 16,0-1 1-16,1-2-4 15,-1-13 0-15,5 5-9 0,-1 0 0 16</inkml:trace>
          <inkml:trace contextRef="#ctx0" brushRef="#br0" timeOffset="30574.19">1017 9742 30 0,'-8'3'15'0,"4"16"-10"0,0-19 22 16,-5 19-26-16,1-1 0 15,-1 8 1-15,-3 4 1 16,-1 0-4-16,5-4 1 15,-1 15 1-15,1-7 1 16,4 0-1-16,-5-5 0 16,5-2-3-16,0-13 1 15,-5 5-10-15,5-15 0 16</inkml:trace>
        </inkml:traceGroup>
        <inkml:traceGroup>
          <inkml:annotationXML>
            <emma:emma xmlns:emma="http://www.w3.org/2003/04/emma" version="1.0">
              <emma:interpretation id="{224C43C0-515C-43A7-B7FC-06C56515AC40}" emma:medium="tactile" emma:mode="ink">
                <msink:context xmlns:msink="http://schemas.microsoft.com/ink/2010/main" type="inkWord" rotatedBoundingBox="6112,17269 6502,17259 6509,17553 6120,17563"/>
              </emma:interpretation>
            </emma:emma>
          </inkml:annotationXML>
          <inkml:trace contextRef="#ctx0" brushRef="#br0" timeOffset="31816.28">2408 9494 36 0,'4'0'18'0,"26"-15"-16"15,-17 8 26-15,8-1-28 16,4-3 1-16,13 0 0 15,-1 0 1-15,1-1-3 16,4 9 1-16,0-5-6 31,-8 8 0-31,-5 11-5 16,-4-3 1-16</inkml:trace>
          <inkml:trace contextRef="#ctx0" brushRef="#br0" timeOffset="31592.59">2433 9207 34 0,'9'0'17'0,"4"-8"-14"15,-5 8 23-15,5 0-26 16,8 0 1-16,8 0-1 16,5 0 1-16,3 0-1 15,1 0 0-15,4 0-2 0,0 0 1 16,-4 4-9-16,-4 0 0 16</inkml:trace>
        </inkml:traceGroup>
        <inkml:traceGroup>
          <inkml:annotationXML>
            <emma:emma xmlns:emma="http://www.w3.org/2003/04/emma" version="1.0">
              <emma:interpretation id="{A6A90DFA-D166-41FA-9918-BA6FEDBBB885}" emma:medium="tactile" emma:mode="ink">
                <msink:context xmlns:msink="http://schemas.microsoft.com/ink/2010/main" type="inkWord" rotatedBoundingBox="7353,16960 9094,16917 9122,18047 7381,18090"/>
              </emma:interpretation>
            </emma:emma>
          </inkml:annotationXML>
          <inkml:trace contextRef="#ctx0" brushRef="#br0" timeOffset="32867.65">3673 10013 31 0,'-4'4'15'0,"4"0"-10"0,0-4 23 16,0 0-28-16,0 0 1 16,4-8 0-16,0-10 1 0,1 6-2 15,-1-10 0-15,4 3 1 16,1-14 0-16,3-5-1 15,5-10 1-15,0-4-1 16,4-23 1-16,0-11-1 16,4-7 1-16,0 3-1 15,5 8 0-15,-1 7-1 16,-4 8 1-16,-4 3 0 0,0 12 0 16,-8 3 0-16,0 5 0 15,-5 14 0-15,-4-4 0 0,5 15 0 16,-5 1 0-16,-4 7-1 15,0 11 0-15,0 0 0 32,4 11 1-32,0 7-1 15,5 9 1-15,-5 6 0 16,0 1 0-16,0 11 0 16,5 11 0-16,3 3 0 15,1 9 0-15,-1-9 0 0,1 12 0 16,4-15 0-16,-5 0 0 15,5-14 0-15,0-5 0 16,-4-11 1-16,3 0 0 16,-3-11 0-16,0-7 0 15,3-16 0-15,1-3 0 16,-4-4 0-16,-1-22 1 0,1-8-2 16,0 0 1-16,-1-7-1 15,5-1 1-15,4 1-1 16,4 7 0-16,1 8 0 15,-1-8 0-15,0 4-1 16,-4 7 1-16,4 1 0 16,-4 7 0-16,-4 7-1 15,-4 4 1-15,-5 0-1 16,0 8 1-16,-3 3-1 16,-1 8 1-16,-4 18-1 15,0-7 0-15,0 11 1 16,-4 8 0-16,-1 7-1 15,1 7 1-15,4 12 0 16,0 0 0-16,0-4 0 16,4-4 1-16,1 1-1 15,-1-1 0-15,0-7 1 16,0-1 0-16,-4-14-1 16,4 0 1-16,-4-11-5 0,5-4 0 15,-1 4-7-15,0-12 0 16</inkml:trace>
          <inkml:trace contextRef="#ctx0" brushRef="#br0" timeOffset="33133.25">4909 9475 33 0,'8'15'16'0,"-12"12"-13"16,4-12 22-16,0 7-24 16,0-7 0-16,-9 22 2 15,5-3 0-15,-4-1-4 16,4-3 1-16,-1 4 2 16,-3-4 0-16,0-4-1 15,3-4 1-15,1-3-6 16,-4-8 1-16,4-3-8 15,-1-8 0-15</inkml:trace>
          <inkml:trace contextRef="#ctx0" brushRef="#br0" timeOffset="33647.32">4854 9438 34 0,'-4'-19'17'0,"67"-29"-18"0,-51 33 23 16,5 0-23-16,4 0 1 15,4 4 0-15,13 0 1 16,4-1-1-16,5 20 0 16,-10-1 1-16,-7 5 0 15,-5 10 0-15,-12 8 1 16,-5 0-1-16,-8-4 1 16,-8 4-1-16,-5-4 1 15,-4-4-1-15,0 1 0 0,-4-8 0 0,0 0 0 16,5-4-1-16,3 0 1 15,0-3-1-15,9-1 0 32,4-7-1-32,4 4 0 15,5-8 0-15,8 4 1 0,8 0-2 16,4 0 1-16,5 4 1 16,-1 7 0-16,5 0 0 15,0 8 0-15,-4 0 0 16,-5 3 1-16,-8 0 1 15,-13 1 0-15,-12 3 1 0,-4 0 1 16,-5 4-1-16,-12-4 0 16,-4 8 0-16,-5-8 1 15,0 0-2-15,-3-7 0 16,-1-4-1-16,0-8 1 16,4-7-2-16,1-7 1 0,12-5-5 15,4-10 1-15,4 7-9 16,9-11 0-16,12 3-3 31,5 9 1-31</inkml:trace>
        </inkml:traceGroup>
        <inkml:traceGroup>
          <inkml:annotationXML>
            <emma:emma xmlns:emma="http://www.w3.org/2003/04/emma" version="1.0">
              <emma:interpretation id="{52DEDDD8-D23E-4B03-97B2-599ECA7F1616}" emma:medium="tactile" emma:mode="ink">
                <msink:context xmlns:msink="http://schemas.microsoft.com/ink/2010/main" type="inkWord" rotatedBoundingBox="9548,17396 10590,17370 10605,17975 9563,18001"/>
              </emma:interpretation>
            </emma:emma>
          </inkml:annotationXML>
          <inkml:trace contextRef="#ctx0" brushRef="#br0" timeOffset="34377.01">6236 9569 24 0,'9'-11'12'0,"12"-19"-9"32,-17 22 18-32,9-7-19 15,-9 4 0-15,-4-4 1 16,0-7 0-16,0-4-4 15,-4 3 1-15,0-3 3 16,-9 0 1-16,-4 11-2 0,-4 0 0 0,-8 8 0 16,-5 7 0-16,0 3-1 15,-3 9 1-15,-1 6-2 16,0 8 1-16,0 12-1 16,5 7 1-16,3-1-1 15,5 9 1-15,4-9-1 0,8-2 0 16,5-1 0-16,4 0 0 15,8-8 0-15,4-3 0 32,9-11 0-32,8-8 1 15,1-11 0-15,7-11 0 0,9-4 0 16,0-7 0-16,4-8-1 16,-4-4 1-16,-8 0-1 15,-5 1 0-15,-8 7 0 16,-4 0 0-16,-4 7 0 15,-5 8 0-15,1 11-1 16,-5 7 1-16,-4 4-1 16,4 12 1-16,-4-1-1 0,0 8 1 15,0-8-1-15,9 1 1 16,-5 7-1-16,-4-4 1 0,4 0 0 16,0-4 0-16,0-3-6 31,5-4 1-31,8-4-6 0,-1 0 0 0</inkml:trace>
          <inkml:trace contextRef="#ctx0" brushRef="#br0" timeOffset="34649.08">6610 9494 29 0,'-8'-11'14'0,"21"11"-5"15,-13 0 18-15,4 7-25 0,0-3 1 32,0 15 0-32,5 0 1 0,-1 7-5 15,1 7 0-15,7-3 3 16,1 4 0-16,4-4-1 16,0 7 0-16,0-3 0 15,-4-8 0 1,0 7 0-16,0-6 1 0,-9-5-4 15,0-3 0-15,-8-4-11 16,-4-4 1-16</inkml:trace>
          <inkml:trace contextRef="#ctx0" brushRef="#br0" timeOffset="34897.15">6413 9871 37 0,'13'-15'18'0,"24"-11"-16"0,-24 15 23 16,8 0-25-16,4 3 0 16,9 1 1-16,8-4 0 0,4-4-1 15,9-4 0-15,-5 0-2 31,-4 5 0-31,1-5-8 0,-1 8 0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6:50.6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689155A-645B-488F-8EA1-EE3A29B13AF2}" emma:medium="tactile" emma:mode="ink">
          <msink:context xmlns:msink="http://schemas.microsoft.com/ink/2010/main" type="inkDrawing" rotatedBoundingBox="5419,6948 7311,6799 7315,6850 5423,6999" shapeName="Other">
            <msink:destinationLink direction="with" ref="{34754A16-6866-48DC-9A99-4969E5345F65}"/>
          </msink:context>
        </emma:interpretation>
      </emma:emma>
    </inkml:annotationXML>
    <inkml:trace contextRef="#ctx0" brushRef="#br0">1710-1091 19 0,'0'-3'9'0,"8"-1"-3"0,-8 4 7 31,0 0-12-31,0 0 0 16,8-3 0-16,-4-1 1 0,4 1-3 15,0-1 1-15,0 4 1 16,4 0 0-16,0 0-1 16,4 4 1-16,-1-1-1 0,5 1 0 15,4-1 0-15,4 1 1 16,8-1-1-16,3-3 1 15,-3 0-1-15,0-7 0 16,-1 0 0-16,9-4 0 0,4 1 0 16,3 3 0-16,1 0 0 31,4 0 0-31,-1 0 0 16,5 3 0-16,3-3 0 15,-15 4 1-15,-5-1-1 0,1-3 1 16,4 0-1-16,-1 0 1 15,1 0-1-15,0 0 0 16,-1 3 0-16,1 1 0 16,-5-1 0-16,1 1 0 15,4-1 0-15,-5 8 0 0,1-4 0 16,-4 0 0-16,-5 0 0 16,-7 0 0-16,0 0 0 15,0 0 0-15,4-4 0 16,-1 8 0-16,1-4 0 0,0-4 0 15,0 8 0-15,-1-4 1 16,-3-7-1-16,-4 7 0 16,0 0 1-16,-4 0 0 15,-9 3-8-15,1-3 0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6:49.5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4754A16-6866-48DC-9A99-4969E5345F65}" emma:medium="tactile" emma:mode="ink">
          <msink:context xmlns:msink="http://schemas.microsoft.com/ink/2010/main" type="inkDrawing" rotatedBoundingBox="5264,9093 5347,6960 5384,6961 5302,9095" semanticType="callout" shapeName="Other">
            <msink:sourceLink direction="with" ref="{51A3A91D-233D-408F-B325-27423D7AC80A}"/>
            <msink:sourceLink direction="with" ref="{1689155A-645B-488F-8EA1-EE3A29B13AF2}"/>
          </msink:context>
        </emma:interpretation>
      </emma:emma>
    </inkml:annotationXML>
    <inkml:trace contextRef="#ctx0" brushRef="#br0">1635-1108 17 0,'0'3'8'0,"4"4"-5"0,-4-3 9 16,0 3-12-16,-4 3 1 16,4-3 0-16,0 4 0 0,0 7-1 15,0 6 0 1,0 26 1 0,4-8 0-16,-4 0-1 15,0 8 1-15,-4-4 0 16,0-8 0-16,0-2-1 15,4-1 1-15,0 4-1 0,0 0 0 16,0-1 0-16,4-6 1 16,-4 14-1-16,4-7 1 15,-4 7-1-15,4-8 1 0,-4 5-1 16,0-1 0-16,0 0 0 31,-4 4 1-31,0 4-1 16,0-19 0-16,0 5 0 15,0-1 0-15,0 4 0 16,0 0 1-16,0-1-1 0,0 1 0 16,0 7 0-16,0-4 0 15,4 1 0-15,0-1 0 16,0-3 0-16,0 3 1 16,-4-3-1-16,0 3 0 15,0-3 0-15,0-7 0 0,0-4 0 16,0 4 1-16,4 0-1 15,0-4 0-15,0-3 0 16,0-1 0-16,0 1 0 16,0-4 1-16,0 4-1 0,0-8 0 15,0 1 0-15,0 3 0 16,0 4 0-16,0 0 0 16,0-4 0-16,0 0 0 31,0-7 0-31,0-3 0 15,0 3 0-15,0-4 1 0,0-3 0 16,0-3 1-16,0-4-1 16,0 0 1-16,0 3-2 15,-4 1 0-15,4 3 0 16,-4 0 0-16,4-3-1 0,-4 3 0 16,4 0 0-16,0 0 0 15,0-4 1-15,0 1 1 16,0-4 0-16,0 0 0 15,0 0-8-15,8-11 0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6:51.4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D35AB51-96A4-4A9B-A9DA-3957089145F8}" emma:medium="tactile" emma:mode="ink">
          <msink:context xmlns:msink="http://schemas.microsoft.com/ink/2010/main" type="inkDrawing" rotatedBoundingBox="7311,8934 7352,6849 7382,6850 7341,8935" shapeName="Other"/>
        </emma:interpretation>
      </emma:emma>
    </inkml:annotationXML>
    <inkml:trace contextRef="#ctx0" brushRef="#br0">3659-1218 17 0,'0'4'8'0,"4"-8"0"0,-4 4 5 15,0 4-12-15,-4 3 0 16,0 0 0-16,0 3 1 16,0 8-3-16,0 7 0 15,0-1 2-15,4 5 0 16,0 6-1-16,0 7 0 16,4 4 0-1,0 3 0-15,0 4 0 16,0 7 0-16,-4-7 0 15,0 7 1-15,-4 4-1 0,0 6 1 16,0 11-1-16,0-3 1 16,0 0 0-16,0-8 0 0,0 1-1 15,4-1 0-15,0-3 0 16,4-7 0-16,0 4 0 16,-4-4 1-16,4 0-1 15,-4-7 0-15,0-7 0 16,0-1 0-16,0 1 1 0,-4-3 0 15,0-5-1-15,0 1 0 16,0-3 0-16,0-8 0 16,0 0 0-16,0 0 0 31,4 0 0-31,0 1 0 0,0-1 0 16,0 0 1-16,0-3-1 15,0-8 0-15,0 5 0 16,0-8 0-16,0 0 0 15,0-4 1-15,0 4-1 16,0-6 1-16,0-5 0 0,0-3 0 16,0 0-2-16,0 0 1 15,0 0-5-15,0 0 0 16,0-7-4-16,-8 7 1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36.7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AB01B3-30DA-45B4-AF42-78BABD634399}" emma:medium="tactile" emma:mode="ink">
          <msink:context xmlns:msink="http://schemas.microsoft.com/ink/2010/main" type="writingRegion" rotatedBoundingBox="20214,5252 22458,5252 22458,7347 20214,7347">
            <msink:destinationLink direction="with" ref="{D49AA2E5-3B01-4394-AABB-92ED6CED5972}"/>
          </msink:context>
        </emma:interpretation>
      </emma:emma>
    </inkml:annotationXML>
    <inkml:traceGroup>
      <inkml:annotationXML>
        <emma:emma xmlns:emma="http://www.w3.org/2003/04/emma" version="1.0">
          <emma:interpretation id="{21FB8322-F51E-4583-92D9-DE9569C2700B}" emma:medium="tactile" emma:mode="ink">
            <msink:context xmlns:msink="http://schemas.microsoft.com/ink/2010/main" type="paragraph" rotatedBoundingBox="20214,5252 21051,5252 21051,5991 20214,5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2D0E4C-CBD3-4C76-95AF-2FDC10E580C0}" emma:medium="tactile" emma:mode="ink">
              <msink:context xmlns:msink="http://schemas.microsoft.com/ink/2010/main" type="line" rotatedBoundingBox="20214,5252 21051,5252 21051,5991 20214,5991"/>
            </emma:interpretation>
          </emma:emma>
        </inkml:annotationXML>
        <inkml:traceGroup>
          <inkml:annotationXML>
            <emma:emma xmlns:emma="http://www.w3.org/2003/04/emma" version="1.0">
              <emma:interpretation id="{B6A801AD-9D5A-4253-83DE-79817BA9CB93}" emma:medium="tactile" emma:mode="ink">
                <msink:context xmlns:msink="http://schemas.microsoft.com/ink/2010/main" type="inkWord" rotatedBoundingBox="19994,5671 20559,4904 21051,5267 20486,6033"/>
              </emma:interpretation>
            </emma:emma>
          </inkml:annotationXML>
          <inkml:trace contextRef="#ctx0" brushRef="#br0">348-1337 19 0,'4'-7'9'0,"-4"3"1"16,0 4 4-16,0 0-13 16,0 0 1-16,0 0 1 15,0 0 1-15,9 0-4 0,-1 0 0 16,1 0 2-16,-5 0 1 0,8-4-1 15,-3 0 1-15,12-7-2 16,-4 4 1-16,8-1-1 16,-4 1 1-16,4-1-1 15,-4 1 0-15,4 7 0 16,-4 0 0-16,5-4-1 16,-10 0 0-16,10-3-4 15,-1 3 0-15,0 0-6 0,-4 1 0 16</inkml:trace>
          <inkml:trace contextRef="#ctx0" brushRef="#br0" timeOffset="-947.56">470-1699 23 0,'-4'0'11'0,"4"-4"-5"0,0 4 12 32,0 0-16-32,0 0 1 15,0 0 1-15,0 0 0 16,0 4-5-16,0 0 0 16,-4 7 3-16,-1-4 1 15,1 12-2-15,0-4 0 16,-4 11 0-16,3-4 0 0,1 23-1 15,0-11 1-15,0 18-1 16,0-15 0-16,-1 16 0 16,1-12 1-16,0 4-1 15,0-12 1-15,0 5 0 16,-1-8 0-16,-3 3-1 0,4-3 1 0,0-8 0 16,-1-3 1-16,1-4-1 15,4-4 0-15,-4-3 1 16,0-1 1-16,4-7-2 15,0 0 1-15,-4-7-5 32,-1-1 1-32,1-3-10 15,0 4 1-15</inkml:trace>
          <inkml:trace contextRef="#ctx0" brushRef="#br0" timeOffset="-447.18">146-1658 19 0,'5'-8'9'0,"3"5"2"0,-8 3 2 0,0 0-11 15,0 0 0-15,8 0 2 16,-3 0 1-16,3 0-6 16,-8 0 1-16,17 0 3 15,-4 0 0-15,12-4-1 31,-4 0 1-31,12-7-1 16,-7 4 0-16,16-8-1 0,-9 3 0 16,18 1 0-16,-9 0 0 15,8 4-1-15,-8 3 1 16,9-4-1-16,-14 1 1 16,18-1-1-16,-13 5 0 0,4 6 0 15,-12 1 1-15,-1 0-1 16,-3-4 1-16,-5 0 0 15,-4 0 0-15,-8 0-1 0,-5 0 1 32,1 4-5-32,-5-4 1 15,-8 0-8-15,4 0 0 16</inkml:trace>
        </inkml:traceGroup>
      </inkml:traceGroup>
    </inkml:traceGroup>
    <inkml:traceGroup>
      <inkml:annotationXML>
        <emma:emma xmlns:emma="http://www.w3.org/2003/04/emma" version="1.0">
          <emma:interpretation id="{A5720D3C-A234-495C-A11A-9D0F28130559}" emma:medium="tactile" emma:mode="ink">
            <msink:context xmlns:msink="http://schemas.microsoft.com/ink/2010/main" type="paragraph" rotatedBoundingBox="20647,5846 22458,5846 22458,6432 20647,6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EB6E56-58DB-4699-AD0B-63B440FFCAD8}" emma:medium="tactile" emma:mode="ink">
              <msink:context xmlns:msink="http://schemas.microsoft.com/ink/2010/main" type="line" rotatedBoundingBox="20647,5846 22458,5846 22458,6432 20647,6432"/>
            </emma:interpretation>
          </emma:emma>
        </inkml:annotationXML>
        <inkml:traceGroup>
          <inkml:annotationXML>
            <emma:emma xmlns:emma="http://www.w3.org/2003/04/emma" version="1.0">
              <emma:interpretation id="{7C3B470C-5CE5-4888-BEB1-8CEBC4FAE4A3}" emma:medium="tactile" emma:mode="ink">
                <msink:context xmlns:msink="http://schemas.microsoft.com/ink/2010/main" type="inkWord" rotatedBoundingBox="20647,5846 22458,5846 22458,6432 20647,6432"/>
              </emma:interpretation>
            </emma:emma>
          </inkml:annotationXML>
          <inkml:trace contextRef="#ctx0" brushRef="#br0" timeOffset="783.45">584-694 23 0,'-5'3'11'0,"5"-10"-6"0,0 7 13 15,5-8-16-15,-5 8 0 16,4-7 2-16,0 3 0 16,0-11-5-16,0 4 0 0,5-8 3 15,-1 4 1-15,5-11-2 16,-5 8 1-16,9-9-1 15,0 5 0-15,4-12-1 16,-4 8 0-16,8-11 0 16,-8 7 0-16,8 8 0 15,-4 3 0-15,-4-3 0 16,-1 3 0-16,1 0 0 0,-4 4 0 16,-1-3 0-16,1-1 0 15,-5 8 0-15,1 3 0 16,-5 1 0-16,0-1 0 15,-4 8 0 1,0 0 1-16,0 8-1 16,0-5 1-16,4 12-1 15,1-3 0-15,-1-1 0 16,-4-7 1-16,4 14-2 0,-4-3 1 16,4 11 0-16,0-3 0 15,5 7 0-15,-5-8 1 16,9 8-1-16,-5-8 0 15,5 8 0-15,-5-4 1 16,1 8-1-16,-5-8 0 16,4 4 0-16,-4-4 1 0,1-3 0 15,-1-8 0-15,4-1-1 16,-4-2 1-16,-4-1 0 16,0 0 1-16,5-3-1 0,-5-1 1 15,0-7-2-15,0 0 0 16,-5-4-5-16,5 4 1 15,-8-7-7-15,4-1 0 32</inkml:trace>
          <inkml:trace contextRef="#ctx0" brushRef="#br0" timeOffset="1103.98">613-904 25 0,'-13'4'12'0,"9"0"-8"0,4-4 14 15,0 0-16-15,0 0 0 16,0 0 1-16,0 0 1 0,17 4-5 15,-4-1 0-15,12-6 3 16,0-1 1-16,9 0-2 16,-9 0 1-1,13 1-1-15,-9-1 0 16,5 4 0-16,-9 0 0 0,0-4-4 16,-4 4 1-16,4 0-8 15,-4 0 1-15</inkml:trace>
          <inkml:trace contextRef="#ctx0" brushRef="#br0" timeOffset="1686.76">1306-926 27 0,'-4'-7'13'0,"4"-1"-11"0,0 8 17 15,0 0-17-15,0 0 0 16,-4 0 1-16,0 0 1 15,-9 8-6-15,5-5 1 0,-9 1 3 16,4 0 0-16,1 14-2 16,-1-3 1-16,5 8-1 15,-1-8 0-15,5 11 0 16,4-7 0-16,4 10 0 16,0-10 0-16,5-4 0 0,-1 0 1 15,9 0-1-15,-4-4 1 16,8-7 0-16,-9-4 0 15,9-8 0-15,-4 5 1 16,4-12-1-16,-4 0 0 31,0-4 0-31,-5 4 0 0,1-15-1 16,-5 12 1-16,-8-1 0 16,0 4 0-16,-8 0-1 15,0 4 1-15,-9-4-1 16,4 4 1-16,-4-1-1 0,5 5 0 15,-5 0 0-15,4 3 0 16,1 0-1-16,3 0 1 16,5 4-5-16,0 0 0 15,8 4-6-15,-4-4 0 16</inkml:trace>
          <inkml:trace contextRef="#ctx0" brushRef="#br0" timeOffset="2367.46">1542-967 25 0,'4'-4'12'0,"-8"4"-8"0,4 0 14 15,0 4-18-15,0-4 1 32,0 4 1-32,0-1 0 0,0 9-3 15,0-5 1-15,4 4 1 16,-4-3 1-16,0 14-1 16,0-3 1-16,4 3-2 15,0-3 1-15,0 3-1 16,-4-3 1-16,0 0 0 15,0-8 0-15,0 0 0 16,0-3 0-16,0-1 0 16,0-3 1-16,0-4-1 15,0 0 0-15,0-8-1 16,0 8 1-16,0-15-1 0,0 4 1 16,9-11-1-16,-5 7 0 15,9-4 0-15,-5 4 0 16,5 0 0-16,-5 4 0 15,9 0-1-15,-5 0 1 0,1 3-1 16,-5 1 1-16,1-1-1 16,-1 4 1-16,1 1 0 15,-1 3 0-15,-4 3 0 16,0 1 1-16,1 0-1 16,-1 0 1-16,0 3-1 0,-4 1 1 15,4 14-1-15,-4-3 1 16,5-1-1-16,-1-3 0 31,0 8 0-31,0-1 0 16,0-3 0-16,1-4 1 15,-5-4 0-15,0 0 0 0,0 0 0 16,0-3 1-16,0-8-1 16,0 0 1-16,0 4-4 15,0-1 0-15,0-3-9 16,0 0 0-16</inkml:trace>
          <inkml:trace contextRef="#ctx0" brushRef="#br0" timeOffset="3822.71">1941-1079 32 0,'-4'-11'16'0,"4"3"-14"0,0 8 21 31,4-7-22-31,0 3 0 16,4 4 1-16,-3 0 0 0,3-4-3 16,0 1 1-16,5-5 1 15,0 1 1-15,3-5-1 16,-3 9 0-16,4-9-1 0,-5 5 0 15,14 3 0-15,-9 0 0 16,8-3 0-16,-4 0 0 16,4 7-1-16,-4 0 1 15,4 3 0-15,-8 1 0 0,8 7 0 16,-4-3 0-16,-4-1 0 16,0 1 1-16,-5 3-1 15,-3-7 1-15,-1 7-1 31,-4-4 1-31,1 12 0 0,-1-4 0 0,-8 4 0 16,4-5 0-16,-13 1 0 16,5-3 0-16,-5-1-1 15,0 0 1-15,-3 0-1 16,3-3 0-16,-4-1 0 0,5 1 1 31,-9-1-1-31,4 1 1 16,0-5-1-16,4 1 1 0,1 0-1 15,3 0 0-15,1-4 0 16,0 0 0-16,-1 0-1 16,5 0 1-16,0 0-1 15,0 0 1-15,4 0 0 16,0 0 0-16,0 0-1 16,0 0 1-16,4 0 0 15,0 0 1-15,13 3-1 16,-5 1 0-16,14 0 0 15,-10-1 0-15,10 5 0 16,-5-4 1-16,4 3-1 16,-4 1 0-16,-4-1 0 15,-5 1 0-15,1 3 0 16,-1-4 1-16,1 1-1 0,-5-1 1 16,1 4-1-16,-5-3 1 15,0 11 0-15,0-5 0 16,-4 9-1-16,0-8 1 15,0 4-1-15,0-5 1 16,-4 5-1-16,4-4 1 0,-12 4-1 16,3-4 0-16,-8 0 0 15,1-4 1-15,-10 0-1 16,5-3 1-16,-8-5-1 16,4 1 1-16,-5-8 0 15,9 4 0-15,-4-7-1 0,8-1 1 16,-4 1-1-16,5 3 1 15,-1-3-1-15,4 3 1 32,-4 4-4-32,5 0 1 15,3 0-8-15,1 0 1 0,-1 4-5 16,1-1 1-16</inkml:trace>
          <inkml:trace contextRef="#ctx0" brushRef="#br0" timeOffset="2882.19">2096-1098 27 0,'-4'8'13'15,"8"-20"-5"-15,-4 12 13 0,0-7-21 16,0 0 1-16,0 7 1 16,0 0 1-16,5 3-3 15,-1 1 0-15,-4 7 2 0,0 0 0 16,0 8 0-16,0-4 1 16,0 15-1-16,0-8 1 15,-4 4-1-15,-1-7 1 16,-3 11-1-16,4-8 1 0,-1 12-2 31,1-8 1-31,0 8-2 16,0-4 1-16,0-8-1 15,-1-3 1-15,5-1-1 16,0-3 1-16,0-7-1 16,0-1 1-16,0-3-2 0,0 0 0 15,0-4-5-15,0 0 0 16,0 0-7-16,0 0 0 15</inkml:trace>
        </inkml:traceGroup>
      </inkml:traceGroup>
    </inkml:traceGroup>
    <inkml:traceGroup>
      <inkml:annotationXML>
        <emma:emma xmlns:emma="http://www.w3.org/2003/04/emma" version="1.0">
          <emma:interpretation id="{79DBFAF0-9DF6-4963-9C08-CA71589A6DE5}" emma:medium="tactile" emma:mode="ink">
            <msink:context xmlns:msink="http://schemas.microsoft.com/ink/2010/main" type="paragraph" rotatedBoundingBox="20391,6817 22021,6817 22021,7347 20391,7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C1C121-DC07-41DA-85A3-E8DBC7A29BD4}" emma:medium="tactile" emma:mode="ink">
              <msink:context xmlns:msink="http://schemas.microsoft.com/ink/2010/main" type="inkBullet" rotatedBoundingBox="20375,6878 22005,6794 22033,7334 20403,7419"/>
            </emma:interpretation>
          </emma:emma>
        </inkml:annotationXML>
        <inkml:trace contextRef="#ctx0" brushRef="#br0" timeOffset="-2085.59">323 131 20 0,'4'0'10'0,"0"4"-4"0,-4-4 10 15,0 4-15-15,0-4 1 16,0 0 2-16,0 0 0 16,0 0-5-16,0 0 1 0,0-4 2 15,0 4 1-15,-4 0-2 16,4 0 1-16,0 0-1 16,-4 0 0-16,4 0-1 15,0 0 1-15,0 0-1 16,0 0 1-16,0 0 0 15,0 0 0-15,0 0 0 16,0 4 0-16,0-4 0 0,0 0 0 16,0 0-1-16,0 0 1 15,0 0-1-15,0 0 1 0,4 0-1 32,0 3 0-32,5-6 0 15,-5 3 1-15,0 0-1 16,-4 0 0-16,4 3 0 15,5-6 1-15,-5 6-1 16,0-6 0-16,5 3 0 0,-5 3 1 16,0-6-1-16,-4 3 1 15,4-8-1-15,-4 8 1 16,4-4-1-16,1 4 0 16,-1 0 0-16,0 0 0 0,4 4 0 15,-3-4 0-15,3 0 0 16,0 0 1-16,1 0-1 15,-1-4 1-15,5 1-1 16,-1-5 1-16,1 4-1 16,0 4 1-16,-1-3-1 15,1 3 0-15,-1 0 0 16,1 0 0 0,0 0 0-16,4 3 0 15,-1-3 0-15,1-3 1 16,4-1-1-16,0 0 1 0,4 0-1 15,-4 1 1-15,0-1-1 16,-4 0 0-16,-4 4 0 16,4 0 1-16,-1 0-2 15,1 4 1-15,-4 0 0 16,8-4 1-16,-4 0-1 16,4 0 0-16,4 0 0 15,0 0 0-15,-4 0 0 0,-4 0 1 16,4-4-1-16,-4 4 0 15,-5 0 0-15,1 0 1 16,0 0-1-16,-1 0 0 16,5 4 0-16,-4-4 1 0,8 0 0 31,-5 0 0-31,10 0-1 16,-5 0 1-16,4-4 0 15,-4 4 0-15,0 0 0 16,-4 0 0-16,8 4-1 0,-8-4 1 15,-1-4-1-15,1 4 0 16,0 0 1-16,-4 0 0 16,4-4-1-16,-5 1 1 15,5 3-1-15,-4 0 1 0,8 0-1 16,-5 0 0-16,-3 0 0 16,0 0 1-16,3 0-1 15,1 0 0-15,0 0 0 16,0 0 0-16,4 0 0 15,-4 0 0-15,-1 0 0 0,-3 0 0 16,4-4 0-16,-5 4 1 16,1 0-1-16,-5 0 0 31,5 0 0-31,-5 0 0 0,1 0 0 16,-1 0 0-16,1 0 0 15,-1 0 0-15,5 0 0 16,-5 0 0-16,1 4 0 15,-1-4 1-15,0 0-1 16,-3 0 0-16,-1 0 0 16,-4 0 1-16,4 0-1 0,-4 0 1 15,0 0-1-15,0 0 0 16,4 3 0-16,0-3 0 16,1 4-1-16,-5-4 1 15,4 0 0-15,-4 0 0 16,4 4 0-16,-4-4 0 0,0 0 0 15,0 0 0-15,4 0 0 16,5-4 1-16,-1 4-1 16,0 0 1-16,-3-4-1 15,3 4 0-15,0-3 0 0,1-1 0 16,3 4 0-16,-3 0 0 31,-1-4 0-31,1 0 0 16,-1 8 0-16,0-4 0 0,-8 0 0 15,0 0 1-15,0 0-1 16,0 0 1-16,0 0-1 16,0 0 1-16,0 0-1 15,0 0 1-15,0 0-1 16,0 0 1-16,0 0-1 16,0 0 0-16,-4-4 0 15,0 4 0-15,0-3 0 0,0-1 1 16,-5 0-1-16,1 0 0 15,-1 1 0-15,-3-1 0 16,-1-4 0-16,1 1 0 16,-5 3 0-16,4 1 0 0,-4-5 0 15,5 1 0-15,-1-1 0 16,5 4 1-16,-5-3-1 16,1-1 0-16,-5-7 0 15,4 4 0-15,0-4 0 31,5 4 0-31,-9-4 0 16,5 4 0-16,-5 0 0 0,0 0 0 16,0-1 0-16,5 1 0 15,-1 0 0-15,0 3 0 16,1-3 0-16,3 0 0 16,1 4-1-16,4-1 1 0,0 1 0 15,-1 3 0-15,1 4 0 16,0-4 0-16,0 0-1 15,0 1 1-15,-1 6 0 16,5-3 0-16,0 4-1 16,0 0 1-16,0 0 0 15,0-1 0-15,5-3 0 16,-1 0 0-16,0 8 0 16,0-1 0-16,5 1 0 15,-1-1 0-15,0 4 0 16,1-3 0-16,8 7 0 15,-5-4 0-15,9 4 0 16,-4-4 0-16,4 0 0 0,-4 4 0 16,-5-3 0-16,1-5 0 15,4 4 0-15,-5-3 0 16,1-1 0-16,0-3 0 16,-1 3 0-16,1-3 0 15,0 4 0-15,-1-1 0 0,5 1 0 16,-4-5 1-16,3 1-1 15,-3 0 0-15,4 0 0 16,0-1 0-16,-5 1 0 31,1-4 1-31,-1 4-1 16,-3-1 0-16,-1 1 0 0,1-4 0 16,-5 4 0-16,0 0 0 15,0-1 0-15,0 1 0 16,-4-4 0-16,0 0 0 0,0 4 0 15,0 0 0-15,-4-1 0 16,0-3 1-16,0 4-1 16,0 0 0-16,-5 0 0 15,-3 3 0-15,-1 0 0 16,0 8 1-16,1-7-1 16,-5 7 0-16,4 0 0 15,-3-4 0-15,3-4 0 0,0 1 0 16,-3 3 0-16,3 0 0 15,0 4 0-15,5 0 0 0,0 0 0 16,-1-4 1 0,1 4-1-1,4 0 0-15,-1-7 0 16,1-1 0-16,0 1 0 31,0-5 1-31,4 1-1 16,-5-4 1-16,5 0-5 15,0 0 1-15,0 0-9 0,0 0 1 16,13 0-5-16,0 0 1 16</inkml:trace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6:39.45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16631C-F3D8-44E0-A2FB-CC00C069F4B0}" emma:medium="tactile" emma:mode="ink">
          <msink:context xmlns:msink="http://schemas.microsoft.com/ink/2010/main" type="writingRegion" rotatedBoundingBox="6287,9491 1974,8958 2278,6495 6592,7028"/>
        </emma:interpretation>
      </emma:emma>
    </inkml:annotationXML>
    <inkml:traceGroup>
      <inkml:annotationXML>
        <emma:emma xmlns:emma="http://www.w3.org/2003/04/emma" version="1.0">
          <emma:interpretation id="{FF244DE0-C08C-4ADD-9BC3-C2E0E2A6EA79}" emma:medium="tactile" emma:mode="ink">
            <msink:context xmlns:msink="http://schemas.microsoft.com/ink/2010/main" type="paragraph" rotatedBoundingBox="5524,7218 4423,9545 3424,9072 4525,67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0C3A28-1CBC-4D21-84B1-AD9049DA48F8}" emma:medium="tactile" emma:mode="ink">
              <msink:context xmlns:msink="http://schemas.microsoft.com/ink/2010/main" type="line" rotatedBoundingBox="5524,7218 4423,9545 3424,9072 4525,6745"/>
            </emma:interpretation>
          </emma:emma>
        </inkml:annotationXML>
        <inkml:traceGroup>
          <inkml:annotationXML>
            <emma:emma xmlns:emma="http://www.w3.org/2003/04/emma" version="1.0">
              <emma:interpretation id="{A08330B7-9BB3-431E-93B0-C06E383EF003}" emma:medium="tactile" emma:mode="ink">
                <msink:context xmlns:msink="http://schemas.microsoft.com/ink/2010/main" type="inkWord" rotatedBoundingBox="5524,7218 4423,9545 3424,9072 4525,6745"/>
              </emma:interpretation>
            </emma:emma>
          </inkml:annotationXML>
          <inkml:trace contextRef="#ctx0" brushRef="#br0">406-2 20 0,'4'0'10'0,"0"3"-6"15,-4 1 10-15,0-4-13 16,0 4 0-16,0-1 2 16,-4 4 0-16,-4 7-4 0,-4 7 0 15,0 8 2-15,-4 3 1 0,0-1-1 16,0 15 0-16,0 0-1 15,8 4 0-15,-4-1 0 16,-3 1 1-16,-1 3-1 16,0-11 1-16,-4 0-1 15,-4-6 0-15,4-4 1 16,0-4 1-16,4-3-2 0,0-4 1 31,0-3-1-31,-4-1 1 16,4 1-2-16,1 3 1 15,-1 0-2-15,0-3 0 0,4 0-2 16,4-1 0-16,0 1-5 16,4-7 1-16</inkml:trace>
          <inkml:trace contextRef="#ctx0" brushRef="#br0" timeOffset="1648.2">477 39 17 0,'-3'10'8'0,"-1"1"-3"0,4-8 10 16,0 4-14-16,0 4 1 15,0 3 1-15,0 4 0 16,4 3-4-16,-1 0 1 0,1 14 1 16,4 7 1-16,0 4-1 15,-4 4 0-15,0 9-1 16,-4-6 1-16,0 7-1 16,4 7 1-16,0-7-1 15,4-7 1-15,-1 3-1 0,1-7 0 16,0 4 0-16,0-3 1 15,0-12 0-15,-4 1 0 16,-1-7 0-16,1-8 1 16,0-6-4-16,-4-7 1 0,4-8-7 15,-8-10 0-15</inkml:trace>
          <inkml:trace contextRef="#ctx0" brushRef="#br0" timeOffset="897.83">119 783 20 0,'-12'10'10'0,"16"11"-11"16,-8-17 15-16,0 3-14 15,-4 0 0-15,0 4 1 16,-4 6 0-16,1 4-1 15,-1-3 0-15,0 7 0 16,-4-4 0-16,0 3 0 0,0 5 1 0,4-5-7 16,0-3 1-16</inkml:trace>
          <inkml:trace contextRef="#ctx0" brushRef="#br0" timeOffset="2952.48">575-703 23 0,'-4'0'11'0,"-4"-3"-9"0,4 6 13 15,0 11-14-15,-8 4 0 16,1 6-1-16,-9 12 1 15,0 6-2-15,0 18 1 0,0 10 0 16,4-3 1-16,0 7-1 16,1-3 1-16,3-15-1 15,4-3 0-15,4-7 0 16,0-11 1-16,4-7-1 16,4-10 1-16,4-11 0 15,4-7 0 1,3 0 0-16,1-11 0 15,4-14 0-15,0-6 1 16,4-12-2-16,0-20 1 16,7 3-1-16,5-7 0 0,0 0-1 15,-8 4 1-15,-1-4-1 16,-7 4 1-16,-8 3 0 16,-4 10 1-16,-8 8-1 15,0 7 1-15,-4 3-1 0,0 11 1 16,-4 7-1-16,-4 10 0 15,-4 11-1-15,-3 11 1 16,-1 7-1-16,-8 6 1 16,0 15 0-16,0 11 0 15,1 2 0 1,3 15 1-16,4 0-1 16,4 0 1-16,0 4-1 15,4-18 1-15,8-4-1 16,4-10 0-16,8-11 0 15,0-10 1-15,8-11 0 0,4-7 0 16,4-21 0-16,7-14 0 16,1-15-1-16,0-20 1 15,4 0-2-15,3-8 1 0,-3 8-1 32,-4-4 0-32,-4-4 0 0,-5 11 0 0,-7 1 0 15,-4 6 1-15,-4 10 0 16,-8 5 1-16,-8 6-1 15,-4 14 0-15,-4 11 0 16,-7 7 0-16,-1 14-1 0,-8 15 1 16,0 6-1-16,1 7 1 15,-1 11-1-15,4 0 1 16,4 10 0-16,4 8 0 16,5-8 0-16,7-3 0 15,4-11 0-15,4-3 0 16,8-11 1-16,-1-7 0 15,5-10-1-15,8-14 1 16,4-19 0 0,0-9 0-16,0-11 0 15,-1-11 0-15,-3-11-1 0,4 1 0 16,-8 10 0-16,-4 4 0 16,0 0 0-16,-8 7 0 15,-4 6 0-15,-4 12 1 16,0-1-1-16,-8 11 1 15,0 11-1-15,-8 3 0 16,0 14-1-16,0 14 1 16,1 4-1-16,-5 14 1 15,4 3 0 1,0 0 0-16,0 1 1 16,-3-1 0-16,-1-3-4 0,0-7 0 15,4-4-6-15,4-3 1 16</inkml:trace>
          <inkml:trace contextRef="#ctx0" brushRef="#br0" timeOffset="4000.21">762-399 19 0,'0'0'9'0,"4"-7"-4"0,4 3 8 15,0 4-12-15,7 0 1 0,-3 0 0 16,4 0 1-16,-4 0-4 15,0 0 0-15,0 0 2 16,8 0 1-16,8 0-1 16,7 0 0-16,9-4-1 15,4 1 1-15,-1-1-1 16,5 1 0-16,3-1 0 0,1 1 0 16,-8 3 0-16,-9 0 0 15,-3-4 0-15,-8 4 0 16,-4 0 0-16,-5 0 1 15,1 0 0-15,-4-3 0 0,-4 3 0 16,-4-7 1-16,-8 7 0 16,0-7 0-16,0 0 0 15,0 3 0-15,-12 1-2 16,-4-1 1-16,-12 1-1 16,-3-1 0-16,-5 0 0 15,-8 4 0-15,1 0 0 16,-1 0 0-16,-4 0 0 0,-3 0 0 15,3 0 0-15,4 0 0 32,9 4 0-32,3 0 0 15,0-4 0-15,0 3 0 0,1 1-1 16,3-1 1-16,4 1-1 16,4-1 1-16,4 1-2 15,5-1 1-15,-1 1 0 16,12 3 0-16,4 0-1 15,11-4 1-15,1 1 0 0,0-1 0 16,4 1 0-16,4-1 1 16,8-3 0-16,3 4 0 0,9 0-1 15,4-1 1-15,-5-3 0 16,13 0 0-16,3 4 0 16,5-4 0-16,-13 0 0 31,5 0 0-31,0 0 1 15,-5 0 0-15,-3 0-4 0,-12 0 0 16,-9 3-4-16,-11 4 0 16</inkml:trace>
          <inkml:trace contextRef="#ctx0" brushRef="#br0" timeOffset="5009.95">873-1024 25 0,'-8'-7'12'0,"4"0"-12"0,0 4 19 0,-4-1-19 16,0 4 1-16,-4 0 0 31,0 4 0-31,0-1-1 16,0 4 0-16,-3 11 0 16,-1-1 1-16,4 5-1 15,4 2 0-15,4 1 0 0,8-4 0 16,4 0 0-16,4-3 0 15,4-4 1-15,7-3 0 0,-7-8 0 16,-4-10 1-16,4-7 0 16,0-14 0-16,0-4-1 15,0-3 1-15,-4-4-1 16,-4-3 0-16,-5 6-1 16,-3 5 1-16,-3 6-1 15,-1 7 0-15,-4-3 0 16,-4 10 0-16,-4 1 0 15,-4 10 0-15,-4 7-1 16,0 7 0 0,1 7 0-16,3 4 1 0,8 3-1 15,4 4 1-15,8 0-1 16,8-1 1-16,4-2 0 16,8-5 0-16,3-6 1 15,-7-11 0-15,4-14 0 16,0-7 0-16,0-7 0 15,-4-8 1-15,0-9-1 16,-5-1 1-16,-3-3-2 0,-8-1 1 16,-8 4-1-16,0 8 1 15,1 9-1-15,-9 12 0 16,-8 10-1-16,-4 3 1 16,-4 12-1-16,-3 9 1 0,7 8-1 15,12 3 1-15,8 1 0 16,12-5 0-16,8 1 0 15,12-11 1-15,-4-3 0 16,-1-15 0 0,1-6 0-16,4-11 1 15,-4-7-1-15,0-11 0 16,-4 0 0-16,-4-3 0 16,-5-4 0-16,-7 7 0 15,-4 4-1-15,-3 7 0 16,-1 3-1-16,0 11 1 0,-12 7-1 15,0 14 0-15,0-7 0 16,0 11 0-16,0 7-1 16,5 6 0-16,7 8-9 15,8 7 0-15</inkml:trace>
          <inkml:trace contextRef="#ctx0" brushRef="#br0" timeOffset="6150.14">401 52 19 0,'-8'-3'9'0,"8"-11"-1"0,0 14 5 15,0-8-12 1,0 8 1-16,0 0 1 16,0 0 0-16,0 0-4 15,-4 0 1-15,-4 4 2 16,0 3 1-16,0 4-2 15,0-1 1-15,0 1-1 0,0-1 0 16,4 1-1-16,0-4 1 16,4 0-1-16,0 4 1 15,0-1-1-15,0 1 0 0,0-1 0 16,-4 5 1-16,0-5-1 16,0 4 1-16,0 4-1 15,0 3 0-15,0 0 0 16,-4 4 1-16,4-4-1 15,0 0 0-15,0 0 0 32,0 1 0-32,1-1 0 0,-1 3 1 15,0 1-1-15,-4 7 0 16,0 0 0-16,-4 6 0 16,0-9 0-16,-8-1 1 0,4 4-1 15,0-1 0-15,-4 5 0 16,1-1 0-16,-5 0 0 15,-4 4 1-15,0 0-1 16,0 0 0-16,5-1 0 16,-1-2 1-16,4-1-1 15,4-7 0-15,0 0 0 16,4-6 1-16,0-5-1 16,4-6 1-16,4-4-1 0,4-7 0 15,0-11 0-15,4-6 1 16,4-8-2-16,4-14 0 0,4 4-1 15,8-7 1-15,4-11-1 32,0 0 1-32,7 0-1 15,1 0 0-15,-4-4 1 16,-4 1 1-16,-5 0-1 16,-3-12 1-16,0 12 0 15,4 0 0-15,-4-1 0 0,-4 1 1 16,-1 10-1-16,-3 4 0 15,-4 10 0-15,0 7 0 16,-4 7 0-16,-4 4 0 16,0 7-1-16,-4 7 1 0,-4 7-1 15,0 7 1-15,0 11-1 16,0 7 1-16,1 10-1 16,-9 8 1-16,-4 3 0 15,-12 6 0-15,0 5 0 16,-7-1 0-16,3 12 0 15,0-5 0-15,4-6 1 16,1-1 0-16,3 1 0 16,0-8 0-16,4-7-4 15,0-6 1-15,9-8-6 0,3-10 0 0</inkml:trace>
        </inkml:traceGroup>
      </inkml:traceGroup>
    </inkml:traceGroup>
    <inkml:traceGroup>
      <inkml:annotationXML>
        <emma:emma xmlns:emma="http://www.w3.org/2003/04/emma" version="1.0">
          <emma:interpretation id="{5A619F24-089C-4A98-993F-102AE2F6DE34}" emma:medium="tactile" emma:mode="ink">
            <msink:context xmlns:msink="http://schemas.microsoft.com/ink/2010/main" type="paragraph" rotatedBoundingBox="6407,8523 2093,7990 2212,7028 6526,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9896BB-AF96-4B34-A14E-A78C414CDAA7}" emma:medium="tactile" emma:mode="ink">
              <msink:context xmlns:msink="http://schemas.microsoft.com/ink/2010/main" type="inkBullet" rotatedBoundingBox="6414,8465 5850,8395 5961,7492 6526,7561"/>
            </emma:interpretation>
          </emma:emma>
        </inkml:annotationXML>
        <inkml:trace contextRef="#ctx0" brushRef="#br0" timeOffset="18095.82">2139 328 22 0,'0'0'11'0,"0"-8"-7"16,0 8 11-16,0 0-15 16,0 0 1-16,0 0 1 0,0 0 0 15,0 0-2-15,5-3 1 32,3-9 1-32,0 5 0 15,5-8 0-15,0-4 0 16,-1-7 0-16,5-4 0 0,-4-3-2 15,3-1 1-15,1 0-1 16,0 1 1-16,-4-5-1 16,3 1 0-16,-7 3 0 15,-1-7 0-15,5 0 0 0,-1 0 0 16,1 0 0-16,0 0 0 16,-1 4 0-16,1-1 1 15,-1 5-1-15,1-1 0 16,0 4-1-16,-5 4 1 15,1 4 0-15,-1-1 0 0,0 5-1 16,1 3 1-16,-5 3 0 16,0 1 0-16,-4 11-1 15,4-7 1-15,-4 7-1 16,0 0 1-16,0 3-1 31,5 1 0-31,-5 4 1 16,0 3 0-16,0 4 0 15,4 3 0-15,-4 1 0 16,4 0 0-16,0 3 0 16,0 1 1-16,1 10-1 0,3 1 0 0,0-1 0 15,1-6 1-15,-1 3-1 16,1-1 0-16,-1 5 0 16,5 3 0-16,-1 1 0 15,1-8 0-15,-1 3 0 16,1 1 0-16,0-1 0 15,-1-3 0-15,1 0 0 0,-5 0 0 16,9-7 0-16,-9-5 0 16,1 1 0-16,-5-4 1 31,0-4-1-31,-4 0 1 16,4 0 0-16,-4-7 1 0,0 4-1 15,0-5 0-15,-4-3-3 16,0-7 1-16,0 3-8 15,0-7 0-15</inkml:trace>
        <inkml:trace contextRef="#ctx0" brushRef="#br0" timeOffset="18512.82">2295 25 20 0,'0'0'10'0,"4"0"-4"0,-4 0 8 0,8 0-13 16,1 4 0-16,-1-4 1 15,-4 0 1-15,5 0-3 16,3 0 0-16,5 0 2 16,4-4 0-16,4-3-1 15,5-1 1-15,4 1-1 0,-5 3 0 16,-4 4 0-16,-4 0 1 0,0 4-2 15,-8 0 1-15,-1-1-9 16,-7 1 1-16,-5-4-2 16,0-7 1-16</inkml:trace>
      </inkml:traceGroup>
      <inkml:traceGroup>
        <inkml:annotationXML>
          <emma:emma xmlns:emma="http://www.w3.org/2003/04/emma" version="1.0">
            <emma:interpretation id="{C73EE5F0-3CEC-4A01-BFF2-DAB19DFAEFB9}" emma:medium="tactile" emma:mode="ink">
              <msink:context xmlns:msink="http://schemas.microsoft.com/ink/2010/main" type="line" rotatedBoundingBox="5326,8389 2093,7990 2203,7103 5436,7502"/>
            </emma:interpretation>
          </emma:emma>
        </inkml:annotationXML>
        <inkml:traceGroup>
          <inkml:annotationXML>
            <emma:emma xmlns:emma="http://www.w3.org/2003/04/emma" version="1.0">
              <emma:interpretation id="{279C9952-43A8-4426-9F9F-5F784F5D13CB}" emma:medium="tactile" emma:mode="ink">
                <msink:context xmlns:msink="http://schemas.microsoft.com/ink/2010/main" type="inkWord" rotatedBoundingBox="5326,8389 2093,7990 2203,7103 5436,7502"/>
              </emma:interpretation>
            </emma:emma>
          </inkml:annotationXML>
          <inkml:trace contextRef="#ctx0" brushRef="#br1" timeOffset="56490.65">-781-76 20 0,'0'4'10'0,"8"-19"-8"0,-4 11 11 16,-4 4-13-16,5-3 1 16,-5 3-1-16,4-4 1 15,-4 4-1-15,8 0 0 0,-8 0 0 16,9 0 1-16,-5 4-1 16,4-4 1-16,1 0-1 31,-1 0 1-16,5 0 0 1,-1 0 0-16,1 0 0 16,-5 0 0-16,5 0 0 15,-1 0 0-15,1 0-1 16,0 0 1-16,-1 0-1 0,1 0 0 16,0 0 0-16,-1 0 0 0,5 0 0 15,0 0 0-15,0 0 0 16,-1 0 0-16,1 0 0 15,0 0 1-15,4 3-1 16,0-3 0-16,-4 4 0 16,0-4 0-16,-1 0 0 15,1 4 0-15,0 0-1 16,0-4 1-16,-5 0 0 16,-3 0 1-1,3 0-1-15,1 0 0 16,0-4 0-16,-1 0 1 15,1 4-1-15,-1-4 0 0,1 4 0 16,0 0 0-16,4 0-1 16,-1 0 1-16,1 0 0 15,4 0 0-15,0 0 0 16,0 0 0-16,4 0 0 16,1 0 1-16,-1 0-1 0,-4 0 0 15,0 0 0-15,0 0 1 16,-4 0-1-16,-1 0 0 15,5 4 0-15,0-4 0 16,5 4-1-16,-1 0 1 0,4-1 0 16,1 1 0-16,-1-4 0 15,1 0 0-15,-5 0 0 16,-4 0 0-16,0 0 0 16,0 0 1-16,0 0-1 15,0 0 0-15,4 0 0 16,0 0 0-1,0 0-1-15,1 0 1 16,3 0 0-16,1 0 0 16,-1 0 0-16,0-4 0 15,-3 4 0-15,-1 0 0 0,-4 0 0 16,0 0 0-16,0 0 0 16,4 0 0-16,-4 0 0 15,8 0 1-15,-3 0-1 16,-1 0 0-16,4 0 0 15,-3 4 0-15,-1-4 0 0,-8 0 0 16,-5 0 0-16,1 0 0 16,-1 0 0-16,-3 0 1 15,3-4-1-15,1 1 1 16,0 3 0-16,-1 0 0 0,1 0 0 31,-1 0 0-31,1 0-1 0,0-4 1 0,-1 4-1 31,1-4 0-31,-1 4 0 16,5-4 0-16,-4 4 0 16,4-3 1-16,-5-1-1 0,1 0 0 15,4 4 0-15,-5-4 0 16,1 4 0-16,-1 0 0 16,1 0 0-16,0 0 0 0,-1 0 0 15,1 0 0-15,0 0 0 16,-1 0 1-16,1 0-1 15,-1 0 0-15,-3 0 0 16,-1-3 0-16,1 3 0 16,-5 0 0-16,0 0-1 15,-4 0 1-15,4 0 0 16,0 0 0-16,1 0 0 16,-5 0 1-1,4 3-1-15,-4-3 0 16,4 0 0-16,-4 0 0 0,0 0 0 15,0 0 1-15,0 0-1 16,0 0 1-16,0 0-1 16,0 0 1-16,4-3 0 15,-4-5 0-15,0 1-1 16,0 3 1-16,0-3-1 16,0 3 0-16,-4-4 0 15,0 5 0-15,-5-1 0 0,1 0 0 16,0 4 0-16,-1-4 0 15,1 1 0-15,-1 3 0 16,1 0 0-16,-5-4 1 0,1 4-1 16,-1 4 0-16,5-4 0 15,-5 0 0-15,1 0 0 16,-1-4 0-16,0-4 0 16,1 5 0-16,3 3 0 31,1-4 0-31,-1-3-1 15,1 3 1-15,-5 0 0 0,5 4 0 16,0-7 0-16,-1 3 0 16,1 0-1-16,-1 0 1 15,1 4 0-15,4-3 0 16,0-1-1-16,-1 4 1 16,1 0 0-16,0 0 0 0,4-4 0 15,-4 4 0-15,0-4 0 16,-1 4 0-16,5 0-1 15,-4 4 1-15,4 0 0 0,0 0 0 16,0-4-1-16,0 3 1 16,4 1-1-16,1 4 1 15,-1-5 0-15,0 1 1 16,4 0-1-16,-3-4 0 16,7 7 0-16,1-3 0 15,-1 0 0 1,-3-1 0-16,3-3-1 15,1 0 1-15,0 4 0 16,-1-8 0-16,5 4 0 16,-4 0 0-16,4 0 0 0,-5 4 0 15,1 0 0-15,-1 0 1 16,1-1-1-16,0 5 0 16,-5-1 0-16,0 1 0 0,1-1 0 15,-1-3 0-15,1 4 0 16,-1-5 1-16,0 5-1 15,5-5 1-15,0 1-1 16,3 0 0-16,-3 0 0 16,8-1 1-16,-8 1-1 15,-1 0 0-15,-3 0 0 16,3-1 0-16,-3 1 0 0,-1 0 0 31,0 0 0-31,1-4 0 16,-1 3 0-16,-4 1 1 15,1-4-1-15,-5 0 1 0,0 0-1 16,0 0 1-16,0 0-1 16,0 0 1-16,0 0-1 15,0 0 0-15,0 0 0 16,0 0 0-16,-5 0 0 16,1 0 0-16,0 0-1 15,0 4 1-15,0-1 0 0,-5 1 0 16,1 4-1-16,-1-5 1 15,-3 1 0-15,-1 0 0 16,-4 0 0-16,5-1 0 0,-5 1 0 16,9 4 0-16,-1-5 0 15,1 5 0-15,-1-1 0 16,1 1 0-16,0-5 0 16,-5 5 0-16,0-4 0 31,1-1 0-31,-1 5 0 15,1-8 0-15,3 7 0 0,-3 1 1 16,3-4-1-16,-3 3 1 16,3 0-1-16,-3 1 0 15,-1-1 0-15,0 1 0 16,1 3-1-16,-1-3 1 0,5-1 0 16,-1-3 1-16,1 0-2 15,4 3 1-15,-1 0 0 16,1-7 0-16,4 0 0 15,0 0 1-15,0 0-1 0,9-7 1 16,-1-4 0-16,0-4 0 16,5 7-1-16,0-3 1 15,-1 0-1-15,1 0 1 16,4 0-1-16,-5-1 1 16,5-3-2-1,-4 4 1-15,4-4 0 16,-5 4 0-16,1 0 0 15,4 0 0-15,4-4 0 16,0 0 0-16,0 4 0 16,0-1 0-16,-5 5 0 0,1-1 0 15,-4 1 0-15,-1-1 0 16,1 5 0-16,-5-5 0 16,5 5 0-16,0-1 0 15,-1 0 0-15,-3-3 0 0,-1 3 0 16,0 0 1-16,1 0-2 15,-1 1 1-15,-8 3 0 16,9-4 0-16,-5 8 0 16,-4-4 0-16,0 0 0 15,0 0 0-15,0 0 0 16,0 0 0-16,0-4 0 16,0 0 0-16,-4 4 0 15,-1 0 0-15,1 0 0 16,-4 0 0-1,-1 0 0-15,-3 0 1 0,-1 0-1 16,-4 0 0-16,5-4 0 16,-5 4 0-16,0 0 0 15,-4 0 0-15,4-3 0 16,1 3 0-16,-5-4 0 16,4 8 0-16,-4-12 0 0,0 8 0 15,0-4 0-15,-4 4 1 16,-1-3-1-16,-3 3 1 15,-1 0-2-15,1 3 0 0,8 1-10 16,4 0 1-16</inkml:trace>
          <inkml:trace contextRef="#ctx0" brushRef="#br1" timeOffset="57930.82">-1323-763 25 0,'0'-11'12'0,"0"0"-7"0,0 11 12 0,0 0-17 15,0 0 0-15,0 0-1 16,0 0 1-16,0 3 0 15,-4 9 0-15,-1 6-1 16,1 5 1-16,0-1 0 16,-4 8 0-16,-1 7 0 15,1 8 0-15,-1 0 0 16,1 0 1-16,-1 0-1 16,1-1 1-16,-5 9-1 15,1-8 1-15,-1-12-1 16,-4 1 0-16,5-1 1 15,-1-3 0-15,-4 0 0 16,9-4 0-16,0-7 0 16,-1-4 0-16,5-4 1 15,0 0 0-15,0-7 0 0,-1 0 1 16,1-8-3-16,0-3 0 16,4-1-9-16,4-3 1 15</inkml:trace>
          <inkml:trace contextRef="#ctx0" brushRef="#br1" timeOffset="58697.02">-1533-741 25 0,'0'-26'12'0,"4"8"-9"0,0 14 12 16,0-4-15-16,5 1 1 15,-1 3 0-15,0 0 1 0,9 1-2 0,0-1 1 16,4-7 0-16,0 0 1 15,4-1-1-15,0-3 0 16,5 1 0-16,-5-1 0 16,5 3-1-16,3 5 0 31,5 3 0-31,-4 4 0 16,-1 4 0-16,1-4 0 0,-1 4 0 15,1 3 0-15,-9 1 0 16,-4-1 0-16,-4 1 0 15,-4 3 0-15,-1 0 0 0,1-7 1 16,-5 3-1-16,1 1 1 16,-1 3-1-16,-4 0 1 15,1 4-1-15,-5 0 1 16,0 0 0-16,-5 7 0 16,1-3-1-16,4 0 1 0,0-1 0 15,0-3 0-15,-4 8-1 16,-4-5 1-16,-1-3-1 15,1 0 1-15,-5 0-1 16,1 0 1-16,-5-4-1 16,0 0 1-16,-4 1-1 15,0-1 1-15,-4 0-1 32,-1-3 1-32,1-1-1 0,0-3 1 15,0 0-1-15,-5-4 0 16,5 3 0-16,0-3 0 15,0 4 0-15,4-4 0 16,0-4 0-16,4 4 0 16,0 0 0-16,0 0 0 0,5 4 0 15,-1 0 1-15,5-1-2 0,-1-3 1 16,1 0-5-16,4 4 1 16,4-4-6-16,4 0 0 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37:01.984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081373-F21A-491D-9AB8-32E97D8E9666}" emma:medium="tactile" emma:mode="ink">
          <msink:context xmlns:msink="http://schemas.microsoft.com/ink/2010/main" type="writingRegion" rotatedBoundingBox="15340,16290 20969,15871 21143,18205 15514,18624"/>
        </emma:interpretation>
      </emma:emma>
    </inkml:annotationXML>
    <inkml:traceGroup>
      <inkml:annotationXML>
        <emma:emma xmlns:emma="http://www.w3.org/2003/04/emma" version="1.0">
          <emma:interpretation id="{892761A8-63B1-47ED-A09D-E03390C7D78C}" emma:medium="tactile" emma:mode="ink">
            <msink:context xmlns:msink="http://schemas.microsoft.com/ink/2010/main" type="paragraph" rotatedBoundingBox="15382,16180 18088,16201 18082,16933 15377,16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977C1-FB38-4D88-91BE-4183D5C09B9A}" emma:medium="tactile" emma:mode="ink">
              <msink:context xmlns:msink="http://schemas.microsoft.com/ink/2010/main" type="line" rotatedBoundingBox="15382,16180 18088,16201 18082,16933 15377,16912"/>
            </emma:interpretation>
          </emma:emma>
        </inkml:annotationXML>
        <inkml:traceGroup>
          <inkml:annotationXML>
            <emma:emma xmlns:emma="http://www.w3.org/2003/04/emma" version="1.0">
              <emma:interpretation id="{9F2FF795-5915-464C-B3D8-2958AADB71F3}" emma:medium="tactile" emma:mode="ink">
                <msink:context xmlns:msink="http://schemas.microsoft.com/ink/2010/main" type="inkWord" rotatedBoundingBox="15382,16180 18088,16201 18082,16933 15377,16912"/>
              </emma:interpretation>
            </emma:emma>
          </inkml:annotationXML>
          <inkml:trace contextRef="#ctx0" brushRef="#br0">-183-422 27 0,'13'-4'13'0,"-1"-7"-14"0,-3 7 19 0,3 1-18 15,5-1 0-15,0 0 1 16,4-3 1-16,0 7-3 16,4 0 0-16,0 0-6 15,9-4 0-15</inkml:trace>
          <inkml:trace contextRef="#ctx0" brushRef="#br0" timeOffset="1567.85">1452-654 26 0,'0'-7'13'0,"8"7"-8"15,-8 7 12-15,0 1-16 16,-4 3 0-16,4 12 1 0,0-8 0 0,4 11-3 31,0 0 1-31,0-4 1 16,5 12 0-16,-1-4 0 16,1 0 0-1,-5 3 0-15,0-10 1 16,-4-12-5-16,0-4 1 15,-4-10-7-15,0-9 1 16</inkml:trace>
          <inkml:trace contextRef="#ctx0" brushRef="#br0" timeOffset="2114.17">1410-661 28 0,'8'-11'14'0,"0"11"-14"16,1 0 19-16,3-8-19 0,5 5 1 15,13-1-2-15,-14 0 1 16,5 4 0-16,0 4 0 16,5-4 0-1,-1 0 0-15,-4 4-1 16,0-1 1-16,-4 5 1 16,-9 3 0-16,-8 4 0 15,-4 4 1-15,-5-4 0 16,-3 0 0-16,-1-1-1 15,5-2 1-15,-5-1-1 16,5-4 1-16,-1-3-1 16,1 0 0-16,4-4-1 0,4 0 0 15,0 0 0-15,0-8 0 16,8 1 0-16,5-1 0 16,-1 5-1-16,5 3 0 15,4 0 0-15,4 7 1 0,1 1-1 16,-1 3 1-16,0 0-1 15,-4 8 1-15,-4-1 0 16,-4-3 0-16,-5 8 1 16,-8 3 0-16,-4-4 0 0,-5 4 0 15,-7-3 0-15,-5-1 1 32,-5-3 0-32,1 7 0 15,0-11 0-15,4 4 0 0,0-16-1 16,0 5 1-16,4-16-1 15,0 5 1-15,5-9-1 16,-1-6 1 0,-8 10-13-1,-8 5 0-15</inkml:trace>
          <inkml:trace contextRef="#ctx0" brushRef="#br0" timeOffset="1280.06">704-426 29 0,'4'-7'14'0,"-17"-12"-14"15,13 8 20-15,0-4-19 0,4-4 0 16,-4-7 0-16,5 4 1 16,3-8-3-16,0 4 1 15,5-12 0-15,-5 5 1 16,1-5-1-16,-1 5 1 0,5-5-1 16,-5 5 1-16,1-4-1 15,-5 3 0-15,-4 8 0 16,0 3 1-16,4 5-1 0,-4 3 0 15,0 11 0-15,-4 8 1 16,4 3-2-16,0 4 1 16,4 12-1-16,0-1 1 15,5 8-1-15,-1 0 1 16,0 4 0-16,5-8 0 16,-5 4 0-16,5 0 1 15,0-1-1-15,3-6 0 16,-7 3 1-16,-5 0 0 0,4-11 0 31,-3-7 1-31,3-1 0 16,0-14 0-16,1 3 0 15,-1-7 0-15,1-1-1 16,3-6 1-16,1-5-1 16,0 1 0-16,-1-4 0 15,1-4 0-15,-1 0-1 16,1 0 1-16,0 0-1 15,-1 0 0-15,1 0 0 0,-5 8 0 16,1 3 0-16,-5 1 0 16,0 6-1-16,0-2 1 15,-4 6-2-15,0 8 1 0,0 4-1 16,0 3 1-16,4 8-1 16,1-4 1-16,-1 12-1 15,0 3 1-15,4 0 0 16,1 8 0-16,-1-4 1 15,1-1 0-15,-1-2 0 16,0-1 0-16,1 0 0 16,-5 4 1-16,4-4 1 0,-3 0 0 31,3-3-2-31,0-5 0 16,1-3-10-16,-1-4 1 15</inkml:trace>
          <inkml:trace contextRef="#ctx0" brushRef="#br0" timeOffset="313.77">246-728 27 0,'4'-8'13'0,"8"1"-14"16,-12 7 20-16,5 0-19 15,3 0 1-15,13-4 0 0,-4 4 0 16,4 4-1-16,4 0 1 16,0-1 1-16,0-3 0 15,1 8-5 1,-5-8 0-16,0 4-5 15,-9-4 1-15</inkml:trace>
          <inkml:trace contextRef="#ctx0" brushRef="#br0" timeOffset="516.03">367-859 25 0,'-8'0'12'0,"12"-4"-11"16,-4 8 17-16,4 4-18 15,1 3 1-15,-1 7-1 16,-4 5 1-16,4-1-1 16,0 1 0-16,0 3 1 15,5 0 1-15,-1 4-9 16,5-4 0 0</inkml:trace>
          <inkml:trace contextRef="#ctx0" brushRef="#br0" timeOffset="-236.1">-187-407 27 0,'-9'4'13'0,"14"-19"-11"0,-5 15 17 0,0 0-19 16,4-8 0-16,4 1 2 0,1-4 0 15,-1-4-2-15,0 4 0 16,1-8 1-16,-5-4 0 0,4 1 0 16,1 0 0-16,-1-1-1 15,1 5 1-15,-1-5-1 32,0 8 0-32,-3 4 0 15,3 3 0-15,-4 1 0 16,0 3 0-16,1-3 0 15,-1 7 0-15,0 0 0 16,0 0 1-16,5 7-2 0,-1-3 1 16,0 11 0-16,1-4 0 15,-1 8 0-15,1 0 0 16,-1 3 0-16,5 0 0 16,-1-3 0-16,-3 3 1 0,3-3-1 15,1 0 1-15,-1-4-1 16,1 3 1-16,-5-6 0 15,1-1 0-15,-1-4 0 16,1 1 1-16,-5-1-1 0,0 1 0 16,-4-5-6-16,0-3 0 15,0 0-5-15,-4 12 1 32</inkml:trace>
          <inkml:trace contextRef="#ctx0" brushRef="#br0" timeOffset="-870.34">-885-385 23 0,'-8'-3'11'0,"12"21"-6"16,-4-18 13-16,0 0-16 16,4-7 1-16,0-4 0 31,5 3 1-31,-1 1-5 16,1-4 0-16,-5-4 4 15,4-8 0-15,1-3-2 0,-1 0 1 0,0-4-1 16,1-4 0-16,-1 5-1 15,5-1 1-15,-1-8-1 16,1 1 1-16,0 3-1 16,-5 1 0-16,0 3 0 15,1 4 0-15,-5 0 0 16,0 3 0-16,0 8 0 16,1 4 0-16,-1 3-1 0,-4 8 1 31,4 4 0-31,0 7 0 15,-4 4-1-15,4 4 1 16,1 7 0-16,-1 8 0 0,0-12 0 16,4 8 0-16,1 4 0 15,-1-1 1-15,1 5-1 16,-1-1 0-16,5-3 0 16,3-4 1-16,-3-12-1 15,0 8 1-15,-1-11-1 16,1-3 1-16,0-5-1 15,-1-3 1-15,5-8 0 0,-4-7 0 16,3-4 0-16,-3-4 0 0,4-7-1 16,0 4 1-16,-5-1 0 15,1 1 0-15,-5-4 0 16,1-8 0-16,-1 8-1 31,-4 0 1-31,0 0-1 16,-4 3 0-16,0 1 0 15,0 3 0-15,0 0 0 16,0 4 0-16,5 4-1 16,-5 0 1-16,0 4-1 0,0 7 1 15,0 0-1-15,0 0 0 16,0 0 0-16,0 3 1 16,4 5-1-16,-4 3 1 15,4 0 0-15,-4 4 0 0,0 0 0 16,0 11 0-16,4-7 0 15,-4 0 0-15,0 3 0 16,4 0 0-16,1 1 0 16,-1 3 0-16,0 0 0 0,0-3 0 15,0-1 0-15,1 0 0 32,3-3 0-32,-4 3 1 15,0-7-1 1,5 0 0-16,-5 4 0 15,-4-8 0-15,4 0 1 16,-4 1 0-16,0-5-1 16,0 1 1-16,4-5-7 15,5 1 1-15,3 3-6 16,1-3 1-16</inkml:trace>
        </inkml:traceGroup>
      </inkml:traceGroup>
    </inkml:traceGroup>
    <inkml:traceGroup>
      <inkml:annotationXML>
        <emma:emma xmlns:emma="http://www.w3.org/2003/04/emma" version="1.0">
          <emma:interpretation id="{55345678-FA0B-4CE8-947F-E465D9D84638}" emma:medium="tactile" emma:mode="ink">
            <msink:context xmlns:msink="http://schemas.microsoft.com/ink/2010/main" type="paragraph" rotatedBoundingBox="16256,17179 19107,16967 19137,17372 16286,17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E5E7C8-7030-48B0-883E-6C67258A6CF6}" emma:medium="tactile" emma:mode="ink">
              <msink:context xmlns:msink="http://schemas.microsoft.com/ink/2010/main" type="inkBullet" rotatedBoundingBox="16257,17197 16556,17174 16582,17524 16283,17546"/>
            </emma:interpretation>
          </emma:emma>
        </inkml:annotationXML>
        <inkml:trace contextRef="#ctx0" brushRef="#br0" timeOffset="-2201.66">157 101 21 0,'4'-7'10'0,"1"3"-4"0,-5 4 10 0,0 0-15 16,0 0 1-16,0 0 2 15,0-8 0-15,-5 1-5 16,1-1 1-16,-4 5 3 16,-1-1 0-16,1 0-1 31,-5 0 1-31,-3 4-2 15,-1 0 0-15,0 4 0 0,4 0 0 16,1 3-1-16,-1 8 0 16,1-3 0-16,3-1 0 15,1 7 0-15,4-3 0 0,4 0 0 16,0 0 0-16,8-4 0 16,5 8 0-16,3-4 0 15,1-4 0-15,8-3 1 16,1-1 0-16,3-3-1 15,0-4 1-15,-3 0 0 16,-9-11 0-16,-1 3 0 16,-3-3 0-16,0-4 0 15,-1-4 0-15,1-3-1 16,-5 3 1-16,-4-3-1 0,5 0 1 0,-9 3-1 16,-9 4 0-16,5-4 0 15,0 8 0-15,0 0 0 16,-5 3 0-16,-3 1-1 15,-5 3 1-15,-4 4-1 32,0 0 1-32,-4 4-1 15,-5 3 1-15,1 1-1 16,4 3 1-16,4 11 0 0,0 1 1 16,4 3-1-16,4-4 0 15,5-3 0-15,4-4 1 0,8 7-1 16,4-3 0-1,26 0 0 1,4-8 1-16,-5-7-1 16,1 3 1-16,-13-14-1 15,0 3 1-15,-4-7 0 16,-5-4 0-16,1 0-1 16,-5-4 1-16,-3 1 0 0,-1-5 1 15,0 1-2-15,-4 7 1 31,-8-4-1-31,-1 4 0 0,-3 0 0 0,-5 12 0 32,-4 3-1-32,0 3 1 0,4-3-1 0,-4 15 1 0,4 0-1 15,0 8 1-15,5-1 0 16,3 0 0-16,9-3 0 16,4 3 0-16,5 8 0 31,3-7 0-31,5-1-1 15,4-11 1-15,0 1 0 16,0-5 1-16,0-7-1 0,-8-7 0 16,0-5 0-16,-5 1 0 15,0-4 0-15,-3-3 1 0,-1 3-1 16,-4-4 1-16,4 0-1 16,-4 8 1-16,-8 0-1 15,-5 3 0-15,-4 1 0 16,-4 3 0-16,0 4 0 31,0 0 0-31,-4 4 0 0,4 7 0 16,4 0-1-16,0 4 1 15,5-4 0-15,3 8 0 16,9 4 0-16,4-1 0 16,5 0-1-16,3 5 1 0,14-5 0 15,-5-7 0-15,4 0 0 16,0-8 0-16,-8-7 0 15,0-15 1-15,0-3-1 16,-5-5 1-16,1-3-1 16,-5 0 1-16,-4-4 0 15,-4 4 0-15,0-4-1 0,0 8 0 16,-8-1 0-16,-5 5 0 16,-3 6 0-16,-5 1 0 15,-5 11-1 1,-3 4 1-16,4 7 0 15,8 4 0-15,4 4-1 16,5-1 1-16,4 1-1 16,8 3 1-16,8-3-1 15,5 0 1-15,4-4 0 0,0-4 0 16,0-4 0-16,0-7 1 16,-8-11 0-16,0 0 0 15,-5-4-1-15,-4 0 1 16,5-4-1-16,-5 8 1 15,-8 0-1-15,-1 4 0 16,-7 3-1-16,-1 4 1 0,-8 4 0 16,0 3 0-16,4 1-1 15,5-5 1-15,3 8 0 16,1 1 0-16,4-5 0 0,-1 1 1 31,5-1-10-31,9 12 0 16,-9-1-4-16,4-6 1 15</inkml:trace>
      </inkml:traceGroup>
      <inkml:traceGroup>
        <inkml:annotationXML>
          <emma:emma xmlns:emma="http://www.w3.org/2003/04/emma" version="1.0">
            <emma:interpretation id="{D35D9BFD-788F-4055-B5FE-B1C9963DC80B}" emma:medium="tactile" emma:mode="ink">
              <msink:context xmlns:msink="http://schemas.microsoft.com/ink/2010/main" type="line" rotatedBoundingBox="16601,17154 19107,16967 19137,17372 16631,17559"/>
            </emma:interpretation>
          </emma:emma>
        </inkml:annotationXML>
        <inkml:traceGroup>
          <inkml:annotationXML>
            <emma:emma xmlns:emma="http://www.w3.org/2003/04/emma" version="1.0">
              <emma:interpretation id="{493F03D2-08AC-4EC8-A6D9-DEC45384D466}" emma:medium="tactile" emma:mode="ink">
                <msink:context xmlns:msink="http://schemas.microsoft.com/ink/2010/main" type="inkWord" rotatedBoundingBox="16601,17154 19107,16967 19137,17372 16631,17559"/>
              </emma:interpretation>
            </emma:emma>
          </inkml:annotationXML>
          <inkml:trace contextRef="#ctx0" brushRef="#br1" timeOffset="6336.89">351 179 24 0,'-5'0'12'0,"5"-11"-6"0,0 11 12 16,0 0-18-16,0 0 1 0,5-3 2 16,-5 3 0-16,0 0-3 15,0 0 0-15,0 0 2 16,0 0 0-16,0 0 0 16,0 0 1-16,0 0-2 15,0 0 0-15,0 0 0 16,0 0 0-16,8 0 0 15,-4 0 0-15,-4 0 0 0,4 0 0 16,1 0-1-16,3 0 1 16,-4 0 0-16,5 0 0 0,-1 0-1 15,0 0 1-15,1-8 0 16,-1 8 0-16,5 0 0 31,-1 0 0-31,5 0-1 16,0 0 0-16,0-4 0 15,0 4 1-15,-1-3-1 16,1 3 1-16,0-4-1 16,0 4 0-16,0-4 0 0,0 4 1 15,-1-4-1-15,1 4 0 16,4 0 0-16,0 0 0 0,4 4 0 16,1-4 0-16,3 0 0 15,0 0 1-15,-8 0-1 16,0 0 0-16,0-4 0 15,9 1 0-15,-5-5 0 16,5 4 1-16,3-3-2 16,1 3 1-16,-1-3 0 0,1 7 0 15,0 0 0-15,-1 0 0 32,13 0 0-32,-4 0 0 15,5 0-1 1,-1 0 1-16,0 0 0 15,-8 0 0-15,-4 0 0 16,3 0 0-16,-7 0 0 16,3 0 0-16,1-4 0 15,0 4 0-15,-1 0 0 16,5 0 0-16,-4 0 0 16,4 0 0-16,-1-7 0 0,1 7 0 15,0-4 0-15,0 0 1 16,4 4-1-16,0-4 0 15,0 4 0-15,0 0 0 0,-8-7 0 16,-5 3 0-16,0-3 0 16,1 3 0-16,-1-4 0 15,1 5 0-15,3-5 0 16,-3 5 0-16,3-5 0 31,-3 8 0-31,3-4 0 0,-3-3 0 16,-5 7 0-16,0-4 0 15,0 0 0-15,-4 4 1 16,0 0-1-16,-4-3 1 0,4 3-1 16,-4-4 0-16,4 4 1 15,-4 0 0-15,4-4-1 16,-9 4 0-16,1 0 0 16,-5 0 1-16,-3 0 0 15,-5 0 1-15,0 0-2 16,-5-4 0-16,-3 1 1 15,0-1 0-15,-1 0-1 16,1 0 1-16,-9 1-1 0,4-1 0 16,1 8 0-16,-1-4 0 0,1 0 0 15,-1 0 0-15,0 0 0 16,-3-11 0-16,3 7 0 31,0-4 1-31,5-3-1 16,-5 0 0-16,5 0 0 15,-5 0 0-15,5-1 0 16,-5 1 0-16,1 4 0 16,-1-1 0-16,0 1 0 0,-3-1 0 15,3 1 0-15,0-1 0 16,1 1 0-16,-1-1 0 16,1 8 0-16,3 0 0 15,1-3 0-15,-1 3 0 0,1 0-1 16,0 0 1-16,3 0 0 15,1 0 0-15,0 0-1 16,0 0 1-16,4 0 0 16,0 3 0-16,0-3 0 15,4 0 0-15,4 8-1 0,1-4 1 16,-1-1 0-16,5 1 0 16,-1 0-1-16,1-1 1 31,4 1 0-31,0 4 0 0,4-5-1 15,0 5 0-15,4-4 1 16,-4-4 1-16,4 11-1 16,-4 0 0-16,0-3 0 15,4 3 0-15,1-4 0 16,3 1 0-16,-4-5-1 0,9 5 1 16,-9-1 0-16,0-7 0 15,-4 8-1-15,0-4 1 16,-8-4 0-16,-1 7 1 15,-3-3-1-15,-1-1 1 16,1-3-1-16,-5 4 0 0,-4-4 0 16,-4 0 1-16,-5 0-1 15,-3 4 0-15,-1 0 0 16,-4 3 0-16,0 1 0 31,-4-1 1-31,0-3-1 16,5 7 0-16,-5 0 0 15,0 0 0-15,-5 1 0 0,5-1 0 16,0 4 0-16,0-4 0 16,0 0 0-16,0 0 0 0,5 1 0 15,-1-5 0-15,0 1 0 16,0-1 0-16,0 1 0 16,5-5 0-16,-1 8 0 15,5-3 0-15,-1-1 0 16,5-3 1-16,0 0-3 0,4 0 0 15,4-1-10-15,0 12 0 16</inkml:trace>
        </inkml:traceGroup>
      </inkml:traceGroup>
    </inkml:traceGroup>
    <inkml:traceGroup>
      <inkml:annotationXML>
        <emma:emma xmlns:emma="http://www.w3.org/2003/04/emma" version="1.0">
          <emma:interpretation id="{B0AC1567-EB8D-4F9B-AD84-B17A3B84A4C0}" emma:medium="tactile" emma:mode="ink">
            <msink:context xmlns:msink="http://schemas.microsoft.com/ink/2010/main" type="paragraph" rotatedBoundingBox="16994,17443 21002,16942 21135,18008 17127,185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575FB2-9E06-4238-993A-83DDDBD3DEE2}" emma:medium="tactile" emma:mode="ink">
              <msink:context xmlns:msink="http://schemas.microsoft.com/ink/2010/main" type="line" rotatedBoundingBox="16994,17443 21002,16942 21135,18008 17127,18509"/>
            </emma:interpretation>
          </emma:emma>
        </inkml:annotationXML>
        <inkml:traceGroup>
          <inkml:annotationXML>
            <emma:emma xmlns:emma="http://www.w3.org/2003/04/emma" version="1.0">
              <emma:interpretation id="{B9F3E7E8-DACD-4D3D-9E6D-F5655862C1AF}" emma:medium="tactile" emma:mode="ink">
                <msink:context xmlns:msink="http://schemas.microsoft.com/ink/2010/main" type="inkWord" rotatedBoundingBox="17023,17678 17595,17606 17699,18434 17127,18506"/>
              </emma:interpretation>
            </emma:emma>
          </inkml:annotationXML>
          <inkml:trace contextRef="#ctx0" brushRef="#br1" timeOffset="13709.18">1006 579 35 0,'0'-11'17'0,"4"0"-11"0,-4 3 18 0,0 8-22 15,0 0 0-15,0 0 1 16,0 4 1-16,-4-4-5 16,0 4 1-16,4-1 2 31,0 1 1-31,0 0-1 16,0 0 0-16,0 7-1 15,-4 0 1-15,0 4-1 16,-1-8 1-16,1 5 0 0,0 3 0 15,0 0-1-15,-5 11 1 0,1 0-1 16,4-4 1-16,0 12-1 16,-5-4 1-16,5 3-2 15,0 5 1-15,-1-5 0 16,1 1 0-16,8 3-1 16,-4-3 1-16,0 0 0 15,0-1 0-15,0 1-1 16,0-4 1-16,-4 3 0 15,0-3 0-15,0-7-1 0,0-5 1 16,-1 1-1-16,1-4 1 16,4-4-1-16,-4 0 1 15,0 1-2-15,4-5 1 16,0-3 0-16,0-4 0 16,0 0-1-16,0 0 1 15,0-4-2 1,-4-3 1-16,-9-5-8 15,9-3 1-15,4-3-8 16,-9 3 0-16</inkml:trace>
          <inkml:trace contextRef="#ctx0" brushRef="#br1" timeOffset="14750.39">771 583 29 0,'-4'-4'14'0,"-1"-3"-7"0,5 7 13 16,0 0-18-16,0 0 0 15,9-4 1-15,-5 0 1 0,4-3-5 32,-3 3 1-32,7-3 2 15,-3-1 1-15,3 1-2 16,1-5 1-16,-1 9-1 15,5-5 1-15,-4 4-1 0,4-3 0 16,-1-4-1-16,1 3 1 0,4 5-1 31,0-1 1-31,5 0-1 16,-1 0 0-16,0 4 0 16,0 0 1-16,0 4-1 15,-4-4 1-15,0 4 0 16,0 0 0-16,0-1 0 0,-4 5 0 15,0-1 0-15,0-3 0 16,0 3 0-16,-5-3 0 16,5 7-1-16,-4 1 1 15,-1-1-1-15,-3 4 1 0,-1-4 0 16,1 4 0-16,-1-4-1 16,-4 4 1-16,0-4-1 15,1-3 1-15,-1-1-1 16,-4 1 1-16,0-5-1 0,0 9 1 15,0-1 0-15,0 0 0 16,-4 0-1-16,4-3 1 16,-5 3-1-16,1 0 1 15,0 0-1 1,0 0 1-16,-5 1-1 16,1-5 1-16,-1 4-1 15,1 1 1-15,0-1-1 16,-1-4 0-1,-3 4 0 1,-5 1 1-16,4-5-1 16,1 1 0-16,-1-1 0 0,-4 1 1 15,0-5-1-15,1 8 0 16,-1-3 0-16,0-4 1 0,0-4-1 16,0 7 0-16,1-3 0 15,-1-4 0-15,0 4 0 16,0-1 0-16,5 1 0 15,-1 4 0-15,0-8 0 16,1 7 0-16,3-7-1 16,1 0 1-16,4 0 0 15,0 4 0-15,-1 3 0 0,1-3 0 16,4-4-1-16,0 0 1 31,0 0-2-31,-4-4 0 16,4-3-9-16,8 7 0 15,-16 11-4-15,-9-4 1 0</inkml:trace>
        </inkml:traceGroup>
        <inkml:traceGroup>
          <inkml:annotationXML>
            <emma:emma xmlns:emma="http://www.w3.org/2003/04/emma" version="1.0">
              <emma:interpretation id="{48EE25BA-A014-48B8-A229-D8367281E71C}" emma:medium="tactile" emma:mode="ink">
                <msink:context xmlns:msink="http://schemas.microsoft.com/ink/2010/main" type="inkWord" rotatedBoundingBox="19257,17160 21002,16942 21135,18008 19390,18226"/>
              </emma:interpretation>
            </emma:emma>
          </inkml:annotationXML>
          <inkml:trace contextRef="#ctx0" brushRef="#br1" timeOffset="15706.79">3095 732 21 0,'-5'-3'10'0,"1"-9"0"16,4 12 8-16,0-7-15 15,0 7 1 1,-4 0 2-16,4 0 1 16,-4 0-9-16,4 0 1 15,0 0 5-15,0 0 1 16,0 0-2-16,0 0 0 0,8-4-1 15,5 0 0-15,4 1 0 16,8-5 0-16,4 4-1 16,9 1 1-16,8 3-1 15,17 0 0-15,-12 3 0 16,8-3 0-16,12 0-1 0,9 4 1 16,4 0-1-16,8 0 0 15,5-1 0-15,-9-6 1 16,-4-1-1-16,0 0 0 0,-4 0 0 15,-4 1 1-15,-9-1-1 16,-8 0 0-16,-13-3 0 16,-4 7 1-16,-4-4-1 31,-9-3 0-31,-3 7 0 16,-5-4 1-16,-5 4-1 15,1-8 1-15,-8 8-2 16,-1 0 1-16,0 0-5 15,-3 0 0-15,-1 0-9 0,-4-3 0 16</inkml:trace>
          <inkml:trace contextRef="#ctx0" brushRef="#br1" timeOffset="16247.53">4469 486 36 0,'4'0'18'0,"-4"3"-16"15,0-3 24-15,4 4-25 16,0 0 1-16,1 0 0 15,-1 3 1-15,4 1-4 16,1-5 1-16,3 9 2 16,5-1 0-16,8 0-1 0,5-4 0 15,7 1 0-15,1-4 0 16,0 14-1-16,-9-6 0 16,1-5 0-16,-5 0 1 0,-4 1-1 15,-8-4 1-15,-1 3 0 16,-7 1 1-16,-1 7-1 15,-4-4 1-15,4 4 0 16,-12 0 0-16,-1-4-1 31,-3 11 0-31,-5-3 0 0,0-4 0 0,-4 0-1 16,0 0 1-16,0 3-1 16,0-6 1-16,0-1-7 0,-4 0 0 15,-1-3-8-15,-7-5 0 16</inkml:trace>
          <inkml:trace contextRef="#ctx0" brushRef="#br1" timeOffset="17390.24">4196 71 25 0,'-5'-7'12'0,"14"-5"-5"0,-9 12 9 0,4-11-14 16,0 8 0-16,0-5 2 15,1-3 1-15,-1 3-6 16,-4-3 0-16,0-4 4 15,-4-3 0-15,-1-1-1 16,-3-4 0-16,-5 9-1 16,-3-5 1-16,-5 4-1 31,-5 4 1-31,-3 3-1 16,-5 4 0-16,5-3 0 0,0 11 0 15,3-1 0-15,1 5 0 16,4 3 0-16,0 4 0 0,4 4-1 15,0-4 1-15,1 3-1 16,7 5 1-16,5-1-1 16,0 8 0-16,4-4 0 15,8 4 0-15,1 0 0 16,7-8 0-16,-3-3 0 16,0-4 0-16,3-4 0 0,5 0 1 15,0 1-1-15,1-9 0 16,-1-3 1-16,4 0 0 15,0-7-1-15,0-4 1 0,-4-8 0 16,0 4 0-16,-4-4-1 16,0-3 1-16,-5-4-1 15,1 7 1-15,0 4-1 16,-5 4 1-16,0 0-1 31,1 3 0-31,-5 1-1 16,-4 7 1-16,0 0 0 15,4-8 0-15,-4 8-1 16,0 0 1-16,0 0 0 0,0 0 1 16,0 4-1-16,0 4 0 15,-4 3 0-15,0 0 1 16,4 11 0-16,-4-3 0 16,4 4-1-16,0-1 1 0,0-3-1 15,0-1 1-15,4-3 0 16,0 8 0-16,4-8-2 15,1-4 1-15,3 0 0 16,9-7 0-16,9-4 0 0,8-4 0 16,4-7-9-16,4-4 0 31,-17 0-5-31,18-26 1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52:28.6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EAF16D-C2CC-455B-A94B-3A964D3E76A4}" emma:medium="tactile" emma:mode="ink">
          <msink:context xmlns:msink="http://schemas.microsoft.com/ink/2010/main" type="writingRegion" rotatedBoundingBox="15448,12299 21887,12263 21893,13290 15454,13326"/>
        </emma:interpretation>
      </emma:emma>
    </inkml:annotationXML>
    <inkml:traceGroup>
      <inkml:annotationXML>
        <emma:emma xmlns:emma="http://www.w3.org/2003/04/emma" version="1.0">
          <emma:interpretation id="{7FAC1A04-DD48-46A9-B853-272416F84E43}" emma:medium="tactile" emma:mode="ink">
            <msink:context xmlns:msink="http://schemas.microsoft.com/ink/2010/main" type="paragraph" rotatedBoundingBox="15448,12299 21887,12263 21893,13290 15454,13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A0AF1-4504-43BD-A974-29E1370DFBAE}" emma:medium="tactile" emma:mode="ink">
              <msink:context xmlns:msink="http://schemas.microsoft.com/ink/2010/main" type="line" rotatedBoundingBox="15448,12299 21887,12263 21893,13290 15454,13326"/>
            </emma:interpretation>
          </emma:emma>
        </inkml:annotationXML>
        <inkml:traceGroup>
          <inkml:annotationXML>
            <emma:emma xmlns:emma="http://www.w3.org/2003/04/emma" version="1.0">
              <emma:interpretation id="{BF1FA35C-2B61-4604-A85F-6936CBE5A195}" emma:medium="tactile" emma:mode="ink">
                <msink:context xmlns:msink="http://schemas.microsoft.com/ink/2010/main" type="inkWord" rotatedBoundingBox="15448,12299 17768,12286 17773,13313 15454,13326"/>
              </emma:interpretation>
            </emma:emma>
          </inkml:annotationXML>
          <inkml:trace contextRef="#ctx0" brushRef="#br0">1026 4385 25 0,'0'4'12'0,"4"-15"-3"0,-4 11 12 0,0 0-20 15,0 0 0-15,0 0 1 16,12 0 0-16,5 0-3 15,0 0 1-15,4 0 1 0,4 4 0 16,5-8 0-16,3 8 0 16,-3-12-1-16,-1 8 1 31,1-3-1-31,-1 3 1 0,0-4-1 16,-3 4 1-16,3-4-1 15,-4 8 0-15,0-4 0 16,-4-4 1-16,0 4-1 15,1-7 1-15,-6 3-1 16,1 0 1-16,-4 4-1 16,-5 0 1-16,1-4-1 15,-5 4 1-15,-4 0 0 16,0 0 0-16,0 0-2 16,0 0 1-16,0 0-5 0,0 0 1 0,0 0-7 15,-4 8 1-15</inkml:trace>
          <inkml:trace contextRef="#ctx0" brushRef="#br0" timeOffset="-602.53">1143 4385 23 0,'0'-7'11'0,"-4"22"-5"0,4-15 12 15,-4 4-16 1,0-4 0-16,4 3 1 16,0 1 1-16,-4-4-5 15,-1 8 0-15,5-5 3 16,-4 5 1-16,0 3-2 15,0 4 1-15,-5 0-1 16,1 7 1-16,-1-3-1 16,1 0 0-16,0-1 0 15,-1 5 0-15,5 7-1 16,-4 0 1-16,-1-1-1 0,1 1 1 16,-1 0-1-16,1-4 1 15,0 12-1-15,-1-5 1 0,1 1-1 16,-1 0 1-16,1-5-1 15,0 1 1-15,-1-4-1 16,1 1 0-16,-1-1 0 16,1-4 1-16,0-3-1 15,-1-4 1 1,1-4 0-16,4 0 0 16,-1-3 0-16,1-1 0 15,0-3 0-15,0-4 0 16,0-4-2-16,-1 0 1 15,5-3-4-15,0-1 0 0,0-6-8 16,5-5 0-16</inkml:trace>
          <inkml:trace contextRef="#ctx0" brushRef="#br0" timeOffset="429.45">908 4811 24 0,'-4'0'12'0,"8"0"-6"15,-4 0 14-15,0 0-18 0,8-3 1 0,1-1 0 16,3 4 1-16,1 0-5 16,4 0 0-16,0 0 3 31,-1 0 1-31,5-4-2 16,5 0 0-16,-1 1-1 15,0 3 1-15,0 0-1 16,5 0 0-16,-5-4 0 15,0 0 1-15,-4 0 0 0,-4 1 0 16,0 3-3-16,-5-4 1 16,-3 0-9-16,3 4 0 15</inkml:trace>
          <inkml:trace contextRef="#ctx0" brushRef="#br0" timeOffset="1963.02">1303 5364 17 0,'0'4'8'0,"0"0"4"0,0-4 2 0,0 0-12 16,0 0 1-16,0 0 1 15,0 0 0-15,0 0-5 32,0 0 0-32,4-8 4 0,-4 1 0 0,0-5-2 15,0-2 1-15,4-5-1 16,5 4 0-16,3-4-1 31,5-7 1-31,4-4-1 0,4 8 0 16,-4-8 0-16,0 0 1 0,0 0-2 15,0 4 1-15,1 0 0 16,-1-4 0-16,0 8-1 16,-5-5 1-16,1 5 0 15,-4 3 0-15,-1 4 0 16,-3 4 1-16,-1 0-1 16,-4 0 1-16,-4 11-1 15,5-8 1-15,-5 8-1 0,0 0 1 16,0 4-1-16,0 7 1 15,0 4-1-15,-5-4 1 16,5 8-1-16,0 3 0 16,0 1 0-16,0-1 1 15,0 4-1 1,5 8 0-16,-1-8 0 16,0 8 0-16,0-12 0 15,0 1 1-15,1-1-1 16,3 0 1-16,-4 1-1 15,5-4 1-15,-1-1-1 16,-4-3 1-16,0-4-1 0,1 1 1 16,-1-5 0-16,0-3 0 15,-4 0-1-15,0-4 1 16,-4 0-3-16,4-4 0 0,-4-4-9 16,-5 1 0-16</inkml:trace>
          <inkml:trace contextRef="#ctx0" brushRef="#br0" timeOffset="2266.33">1370 5260 25 0,'13'-4'12'0,"-1"8"-8"0,-3-8 12 16,-1 0-15-16,1 0 1 15,-1 1 0-15,5 3 0 16,-1-8-3-16,5 4 1 16,0-3 1-16,4 3 1 0,4-7-2 15,0 7 1-15,1-3-7 16,-5-1 1-16,12 12-4 15,-8 0 1-15</inkml:trace>
          <inkml:trace contextRef="#ctx0" brushRef="#br0" timeOffset="2814.58">1988 5110 22 0,'-13'4'11'0,"9"0"-8"0,4-12 17 31,0 8-19-31,0 0 0 15,-4 0 2-15,0 8 0 0,-5-8-3 16,1 7 0-16,-5 4 2 16,1 4 1-16,-1 0-1 15,5 4 0-15,-1-4-1 16,1 0 1-16,0 3-1 16,3 1 0-16,5 0-1 15,5-1 0-15,3-3 0 16,5-3 1-16,-1-1-1 15,-3-4 1-15,3-7-1 16,1-11 1-16,4-4 0 0,8-4 0 16,0 1 0-16,0-12 0 15,-4-4-1-15,-4 4 1 0,-4 0 0 16,-5 4 0-16,-8 0-1 16,-8 8 1-16,-1-1-1 15,-3 0 0-15,-1 8 0 16,0 3 0-16,1 1-1 15,3 3 1-15,1 1-2 0,0 3 0 16,3 3-3-16,1 5 0 16,4-1-6-16,9 1 0 31</inkml:trace>
          <inkml:trace contextRef="#ctx0" brushRef="#br0" timeOffset="3366.04">2274 5054 16 0,'-4'-4'8'0,"8"12"0"0,-4-8 5 0,0 0-11 16,-4 4 1-16,-1 7 0 15,1 4 1-15,0 0-5 16,0 3 1-16,0 1 3 16,-1 3 1-1,5-3-2 1,0 0 1-16,0-4-1 16,0-4 0-16,0 0-1 15,5-7 0-15,-1-4 0 31,4 0 0-31,1-4-1 0,3-3 1 16,1-8-1-16,-1-4 1 0,9 4-1 16,0-7 0-16,5 3 0 15,-1-3 0-15,0 7 0 16,0 0 0-16,-4 7-1 16,0 1 1-16,-4 3-1 0,4 4 1 15,-4 8 0-15,-5-1 0 16,-3 4 0-16,-5 0 0 31,4 8 1-31,-8-4 0 0,0 4 0 16,-8-1 0-16,4 1 0 15,4-4 0-15,-4 4-1 16,4-4 0-16,0-4 0 16,0 0 1-16,0-4-3 15,4-3 1-15,0-4-9 16,4 0 0-16</inkml:trace>
          <inkml:trace contextRef="#ctx0" brushRef="#br0" timeOffset="4409.76">2879 4908 23 0,'8'-3'11'15,"9"-20"-7"-15,-13 16 15 0,5 3-18 16,-1 0 1-16,5 1 0 16,-1-5 1-16,1 4-4 15,4 1 1-15,-1 6 1 16,1 5 1-16,4-4-1 16,0 3 0-16,-4 1-1 15,0 3 1-15,-4 4-1 0,-5-4 1 16,0 8 0-16,-8-1 0 15,-4 1 0-15,-4-4 1 16,-1-4-1-16,-7 4 0 16,-1 0-1-16,0-8 1 15,4 8-1-15,1-11 1 16,-1 0-1-16,0 0 1 16,5-1-1-16,0-3 1 15,3 0-1-15,1 4 0 16,4-4-1-16,0 0 1 15,0 0-1 1,9 0 1-16,-1 0-1 0,0 0 1 16,9 0-1-16,0 4 1 15,4 3 0-15,0 4 0 0,0 1 0 16,-4 3 0-16,0 3 0 16,0 1 0-16,-5 0 0 15,1-8 1-15,4 4-1 16,-13 0 0-16,0 0 1 15,-8 0 0-15,0 0 0 16,-13-1 0-16,4 1 0 16,-8-3 0-16,0-1 0 15,0 0 0-15,-4 0-1 0,0-3 1 16,-5-5 0-16,-3-3 1 16,3 0-2-16,-3-7 1 31,-1-4-1-31,0 0 1 15,1-4-1-15,3 0 1 0,5 7-4 16,0 4 0-16,4 4-9 16,8-7 1-16</inkml:trace>
          <inkml:trace contextRef="#ctx0" brushRef="#br0" timeOffset="3730.24">2875 4964 23 0,'0'8'11'0,"-13"-1"-3"0,9-3 10 0,0 4-16 16,-1 7 0-16,1-1 1 15,0 1 1-15,0 8-5 16,0-1 1-16,-1 1 2 15,1 3 0-15,0-4-1 16,-4-3 1-16,3 0-1 16,1-1 0-16,-4-3 0 15,-1 0 0-15,5 0-2 16,0-4 1-16,0-3-5 0,0-5 0 16,4 1-5-16,0-4 0 15</inkml:trace>
        </inkml:traceGroup>
        <inkml:traceGroup>
          <inkml:annotationXML>
            <emma:emma xmlns:emma="http://www.w3.org/2003/04/emma" version="1.0">
              <emma:interpretation id="{5E8C0F59-9A1C-49F3-BEE3-CA99E0B82A94}" emma:medium="tactile" emma:mode="ink">
                <msink:context xmlns:msink="http://schemas.microsoft.com/ink/2010/main" type="inkWord" rotatedBoundingBox="20744,12686 21886,12658 21895,13054 20753,13081"/>
              </emma:interpretation>
            </emma:emma>
          </inkml:annotationXML>
          <inkml:trace contextRef="#ctx0" brushRef="#br0" timeOffset="10474.58">6291 4819 24 0,'8'4'12'0,"1"-8"-12"0,-9 4 18 15,0 0-17-15,0 0 1 16,0 0 1-16,0 0 1 16,0 7-4-16,0 1 0 15,-4 3 3-15,-1 0 0 0,1 4-1 16,-4 4 1-16,-1 3-1 15,1 4 0-15,4-3-1 16,0-5 0-16,-1 5-1 16,1-5 1-16,0 5-1 15,0-4 1-15,0-4-2 0,-1-1 0 32,1-10-6-32,0 0 1 0,0-4-4 0,-5-4 0 31</inkml:trace>
          <inkml:trace contextRef="#ctx0" brushRef="#br0" timeOffset="11072.33">6232 4793 22 0,'9'-12'11'0,"20"-3"-10"15,-21 8 15-15,1 0-14 16,3-1 0-16,5 4 1 15,0 1 1-15,8-1-5 16,0 0 0-16,5 4 3 0,-5 4 0 0,0 0-1 16,-8 3 1-16,-4 4-1 15,-1 0 0-15,-3 4 0 32,-5-3 0-32,-4 3 0 15,-8 0 0-15,-5-1 0 16,-4-2 0-16,-4-1-1 0,0 0 1 15,0-7 0-15,-4 7 0 16,4-4 0-16,4 1 0 16,0-8-1-16,5 4 1 0,3 3-1 15,5-3 0-15,12-4 0 16,5 7 0-16,8-7 0 16,0 4 0-16,4 0-1 15,5 0 1-15,-5 3 0 16,-4 1 1-16,-4 3-1 15,0 4 0-15,-5 0 0 16,-3-4 1-16,-9 4-1 0,-5 7 1 16,-3 1-1-16,-5-8 1 15,-3-1 0-15,-5 1 0 0,-5-11 0 16,-7 7 0-16,-1-7-1 16,0-4 1-16,1-4-1 31,3-3 1-31,1-1-1 15,4-3 1-15,4 0-2 16,4 4 1-16,9-1-2 16,3 1 0-16,5-1-5 0,0 8 0 15,13-4-4-15,-5-3 0 16</inkml:trace>
          <inkml:trace contextRef="#ctx0" brushRef="#br0" timeOffset="11579.43">6778 4845 23 0,'-8'-11'11'0,"8"3"-10"15,0 8 15-15,-4-3-14 16,0 3 0-16,-5 0 2 16,5 0 0-16,0 7-5 15,-5 0 1-15,1 5 3 16,0 6 0-16,-1 1-1 16,5 3 0-16,0 1-1 0,4-1 1 15,4-3-2-15,0 3 1 16,5-7 0-16,3 0 0 15,5 0-1-15,8 0 1 16,-4-11 0-16,0-8 0 16,5-11-1-1,-5 4 1-15,0-11-1 16,-5-5 1-16,-3-2-1 16,-5 2 1-16,-8 5-1 15,0 3 0-15,-8 1 0 16,-5 3 0-16,-3 3-1 15,-5 5 1-15,4 0 0 16,-4 3 0-16,4 0-1 16,0 4 1-16,0 0-2 15,5 0 0-15,-1 4-3 16,9 0 1-16,0-1-6 0,12 5 0 16</inkml:trace>
          <inkml:trace contextRef="#ctx0" brushRef="#br0" timeOffset="12175.84">7144 4789 22 0,'-4'-4'11'0,"4"0"-5"16,0 4 14-16,0 0-18 16,0 4 0-16,0 4 1 0,0-1 1 15,-4 12-5-15,4-4 1 16,-5 0 2-16,-3 7 1 16,4-3-1-16,0 7 0 15,-1-7-1-15,1-1 0 16,0-3 0-16,0 0 0 0,0-4-1 15,-1 1 1-15,1-5 0 16,0-7 0-16,4 4-1 31,0-4 1-31,0 0-1 16,8-11 1-16,1-4-1 16,8 0 1-16,-1 0-2 0,1-11 1 15,-4 7 0-15,-1-4 0 16,1 5-1-16,0 3 1 15,4 4-1-15,-5 3 1 0,5 1-1 16,-4 3 1-16,-1 8-1 16,1-4 0-16,-1 11 1 15,-3 4 0-15,-5 4 0 16,0-1 1-16,-4-3 0 16,0 8 0-16,0-1 0 0,0 0 1 15,-4-3-1-15,0 3 0 16,0-10-1-16,4 6 1 15,-5-3 0-15,5-3 0 0,0-5-3 16,0 0 1-16,0-7-11 16,9 0 1-16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52:33.9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6435A-BB23-4991-B318-CFDFF1FE6865}" emma:medium="tactile" emma:mode="ink">
          <msink:context xmlns:msink="http://schemas.microsoft.com/ink/2010/main" type="writingRegion" rotatedBoundingBox="15374,11706 16659,11706 16659,12005 15374,12005"/>
        </emma:interpretation>
      </emma:emma>
    </inkml:annotationXML>
    <inkml:traceGroup>
      <inkml:annotationXML>
        <emma:emma xmlns:emma="http://www.w3.org/2003/04/emma" version="1.0">
          <emma:interpretation id="{836F2DDB-7B84-41B6-AA70-19D532AD51EF}" emma:medium="tactile" emma:mode="ink">
            <msink:context xmlns:msink="http://schemas.microsoft.com/ink/2010/main" type="paragraph" rotatedBoundingBox="15374,11706 16659,11706 16659,12005 15374,12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B5A8C-690D-4261-A87A-3921A5C07BF8}" emma:medium="tactile" emma:mode="ink">
              <msink:context xmlns:msink="http://schemas.microsoft.com/ink/2010/main" type="line" rotatedBoundingBox="15374,11706 16659,11706 16659,12005 15374,12005"/>
            </emma:interpretation>
          </emma:emma>
        </inkml:annotationXML>
        <inkml:traceGroup>
          <inkml:annotationXML>
            <emma:emma xmlns:emma="http://www.w3.org/2003/04/emma" version="1.0">
              <emma:interpretation id="{202B226C-0FAC-4417-BD5A-9354B578EA9F}" emma:medium="tactile" emma:mode="ink">
                <msink:context xmlns:msink="http://schemas.microsoft.com/ink/2010/main" type="inkWord" rotatedBoundingBox="15374,11706 16659,11706 16659,12005 15374,12005"/>
              </emma:interpretation>
            </emma:emma>
          </inkml:annotationXML>
          <inkml:trace contextRef="#ctx0" brushRef="#br0">-3 43 22 0,'-4'-3'11'0,"12"-1"-10"16,-4 4 8-16,0 0-7 15,5 0 1-15,-1 0 2 32,1 0 0-32,3 0-6 0,5 0 0 15,4 0 4-15,4 0 0 16,0-4-1-16,5 0 1 16,8 4-2-16,4 0 0 15,4 0 0-15,0-3 0 0,0-1 0 16,9 0 1-16,4 0-1 15,0 1 0-15,8-1 0 16,-8 4 0-16,0 0 0 16,-5 0 0-16,-3 0 0 15,-1 0 0-15,-4 0 0 0,-4 0 0 16,-8 0 0-16,-5 0 0 16,-3 0-1-16,-5 0 1 15,-9 0 0-15,-3 0 0 16,-1 4-1-16,0-4 0 15,-3 3-2-15,-1 1 1 0,-4 0-6 16,0 0 0-16,8-1-4 16,-8 1 0-16</inkml:trace>
          <inkml:trace contextRef="#ctx0" brushRef="#br0" timeOffset="501.37">1077-173 26 0,'-4'0'13'0,"8"-8"-13"16,-4 8 20-16,4 4-19 16,-4-4 0-16,0 0 1 15,0 4 0-15,4-1-3 16,5 1 1-16,-1 0 2 16,0 3 0-16,5 5-1 15,-5-1 0-15,5-4-1 0,0 4 1 16,3 1-1-16,5-1 1 15,-4 0-1-15,0 4 0 16,-4-4 0-16,-1 0 0 16,1-7 0-16,-5 4 0 15,-4-1 1-15,-4 1 0 16,-4 3 0-16,0-4 0 16,-4 1 0-16,-1 3 0 0,-3 0 0 31,-1 0 0-31,0 4-1 0,1-7 1 0,3 3 0 31,1-4 0-31,-5 1-1 16,5-1 0-16,-5-3-6 0,5 4 1 15,0-5-5-15,-5 1 0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52:41.4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3 546 24 0,'-4'-8'12'0,"8"12"-5"0,-4-12 8 16,0 8-13-16,4-7 0 31,5 0 1-31,-1-8 0 16,5 7-4-16,-1-14 0 0,1 3 2 16,4-3 0-16,-1-5-1 15,5-6 1-15,0-1-1 16,0 1 1-16,5-5-1 15,-1 1 0-15,-8 0 0 16,-1 7 0-16,1 4-1 16,0-1 1-16,0 5 0 15,0 0 0-15,-5 7 0 0,1 0 0 16,-1 3 0-16,-3 1 1 16,-1 4 0-16,1-1 0 15,-9 8 0-15,8 0 0 0,-8 4 0 16,0 0 1-16,0 3-1 15,0 8 0-15,4 4 0 16,1 7 0-16,-1 4 0 16,0 4 0-16,0 3-1 31,5 0 1-31,-1 4-1 16,0-3 1-16,1-1-1 0,-1-3 1 15,1 7-1-15,-5-15 1 16,0-4 0-16,0 4 0 15,0-3-1-15,1-8 1 0,-5-8 0 16,0 4 0-16,0-3-2 16,0-8 1-16,0-4-4 15,-5 0 0-15,-3 1-8 16,0-1 1-16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52:35.1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19B158-7955-4C9D-B5B3-57D3ADBE2C44}" emma:medium="tactile" emma:mode="ink">
          <msink:context xmlns:msink="http://schemas.microsoft.com/ink/2010/main" type="writingRegion" rotatedBoundingBox="18164,12401 21738,11448 22005,12450 18431,13403"/>
        </emma:interpretation>
      </emma:emma>
    </inkml:annotationXML>
    <inkml:traceGroup>
      <inkml:annotationXML>
        <emma:emma xmlns:emma="http://www.w3.org/2003/04/emma" version="1.0">
          <emma:interpretation id="{0B2B94F7-F9E7-432D-901E-4B114FCCD334}" emma:medium="tactile" emma:mode="ink">
            <msink:context xmlns:msink="http://schemas.microsoft.com/ink/2010/main" type="paragraph" rotatedBoundingBox="18164,12401 21738,11448 22005,12450 18431,13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D319B-9709-4E0B-B2CC-13CDC9EE3EC3}" emma:medium="tactile" emma:mode="ink">
              <msink:context xmlns:msink="http://schemas.microsoft.com/ink/2010/main" type="line" rotatedBoundingBox="18164,12401 21738,11448 22005,12450 18431,13403"/>
            </emma:interpretation>
          </emma:emma>
        </inkml:annotationXML>
        <inkml:traceGroup>
          <inkml:annotationXML>
            <emma:emma xmlns:emma="http://www.w3.org/2003/04/emma" version="1.0">
              <emma:interpretation id="{516081E5-4A88-46A0-A170-8139269BE27E}" emma:medium="tactile" emma:mode="ink">
                <msink:context xmlns:msink="http://schemas.microsoft.com/ink/2010/main" type="inkWord" rotatedBoundingBox="18224,12463 19757,12410 19764,12598 18231,12651"/>
              </emma:interpretation>
            </emma:emma>
          </inkml:annotationXML>
          <inkml:trace contextRef="#ctx0" brushRef="#br0">2846 622 27 0,'0'0'13'0,"12"8"-15"16,-7-12 19-16,3-3-14 15,5 7 0-15,3 0 1 16,1-4 0-16,0 4-5 15,4 0 0-15,9-8 3 16,-1 5 0-16,-4 3-1 0,0-8 0 16,1 1-1-16,3 3 1 0,0 0-1 15,-3 0 1-15,-1-3-4 16,-4 3 1-16,-4 1-7 16,-1 3 0-16</inkml:trace>
          <inkml:trace contextRef="#ctx0" brushRef="#br0" timeOffset="382.5">2858 764 19 0,'-4'-3'9'0,"0"6"-5"0,4-3 7 15,0 0-8-15,0 0 0 0,0 0 2 16,0 0 0-16,8 0-6 31,1 0 1-31,-1-3 3 16,5 3 1-16,4 0-2 15,4-8 1-15,0 4-2 16,12 1 1-16,-3-5-6 16,-1 1 0-16,9 3-5 0,4 4 0 15</inkml:trace>
          <inkml:trace contextRef="#ctx0" brushRef="#br0" timeOffset="965.19">3829 652 20 0,'-4'0'10'0,"4"0"-4"16,0 0 11-16,0 0-15 15,0 0 0-15,0 0 2 16,4 0 1-16,5 0-6 0,-1 4 0 16,5-8 4-16,-1 4 1 15,5 0-3-15,8 0 1 16,5 0-1-16,3-4 0 16,5-3-1-16,4 7 1 15,0-4-1-15,4 4 0 0,9-3 0 16,-9-1 1-16,-8-4-1 15,-4 8 0-15,-9-3 0 16,-4 6 1-16,-9-6-4 16,-7 3 1-16,-5 3-8 0,-5-6 1 15</inkml:trace>
        </inkml:traceGroup>
        <inkml:traceGroup>
          <inkml:annotationXML>
            <emma:emma xmlns:emma="http://www.w3.org/2003/04/emma" version="1.0">
              <emma:interpretation id="{41B6866E-17E2-4DE0-8965-8F8637EF3E22}" emma:medium="tactile" emma:mode="ink">
                <msink:context xmlns:msink="http://schemas.microsoft.com/ink/2010/main" type="inkWord" rotatedBoundingBox="20003,12170 21358,11099 21900,11786 20545,12856"/>
              </emma:interpretation>
            </emma:emma>
          </inkml:annotationXML>
          <inkml:trace contextRef="#ctx0" brushRef="#br0" timeOffset="1702.28">5329 155 23 0,'5'-3'11'0,"7"-1"-7"0,-12 4 11 16,0 0-13-16,0 0 0 16,0 0 2-16,4 4 0 15,-4-1-5-15,0 9 0 16,-4 3 3-16,0 3 1 0,-4 8-1 31,-1 8 0-31,1 7-1 16,-1 4 0-16,-3-4 0 15,-1 11 0-15,1-11-1 16,-1 0 1-16,0 4-1 0,1 4 1 16,-1 3 0-16,0-7 0 0,1 7-1 15,3-11 1-15,1 0 0 16,0-7 0-16,3-8 0 15,1-7 0-15,0-4-4 16,0-4 1-16,4-7-9 16,4-4 1-16</inkml:trace>
          <inkml:trace contextRef="#ctx0" brushRef="#br0" timeOffset="2132.84">5254 129 27 0,'4'8'13'0,"30"-8"-10"15,-22 0 15-15,5 0-17 31,8 0 1-31,9-4-1 0,4 0 1 16,12 1-3-16,5-1 1 16,-5-4 1-16,0 1 1 15,5-1-2-15,4 1 0 16,0-1 1-16,0 1 0 16,-9-1-2-16,-4 5 1 0,-4-1-9 15,-12 4 0-15</inkml:trace>
          <inkml:trace contextRef="#ctx0" brushRef="#br0" timeOffset="2548.86">5174 600 24 0,'4'7'12'0,"17"-25"-7"0,-13 10 13 16,9 4-16-16,4 1 0 15,9-5 1-15,3 1 0 0,1-1-4 0,12 5 0 16,0-5 2-16,5 8 1 16,-1-7-2-16,-4 3 1 15,1-4-2-15,-5 5 0 31,-4-1-8-31,-5 4 1 16</inkml:trace>
          <inkml:trace contextRef="#ctx0" brushRef="#br0" timeOffset="3010.28">5115-106 27 0,'4'11'13'0,"26"-30"-15"16,-18 16 18-16,9-5-15 15,9 1 0-15,7-1 0 16,10 1 0-16,16-1-2 15,4 5 1-15,4-5 1 16,1 1 0-16,-1-1-1 16,5 1 0-16,-5-1 0 0,-3 5 1 15,-5-5-1-15,0 4 1 16,-9 1-3-16,-12-1 0 16,-4 0-5-16,-13 8 0 15</inkml:trace>
          <inkml:trace contextRef="#ctx0" brushRef="#br0" timeOffset="3415.07">6111-368 22 0,'4'-3'11'0,"9"14"-8"16,-5-11 14-16,5 0-15 15,-1 0 0-15,9 4 0 16,0 3 1 0,5 1-4-16,-1-1 1 15,0 4 2-15,0-3 0 16,-4 3-1-16,0-4 0 0,0 8 0 15,-4 0 1-15,-4-3-2 16,-1 2 1-16,-7 1 0 16,-5 0 1-16,0-3-1 15,-5 2 1-15,-3 1-1 16,-5 0 0-16,-4 0 0 16,5 4 0-16,-9-4-1 0,0 0 0 15,-4 0-9-15,8-4 1 16,4 4-2-16,5-4 0 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52:41.8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 46 25 0,'-12'3'12'0,"20"-36"-7"16,-8 33 13-16,8 4-15 16,1-8 1-16,3 4 0 15,5 0 1-15,0-4-7 16,8 8 1-16,-4-4 4 16,4 4 0-16,1-8-2 15,7-4 1-15,1 8-1 0,4 0 0 16,0-3-5-16,-9-1 1 15,-8 8-7-15,-8 3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7:03:25.3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6985 5220 10 0,'-3'0'5'0,"3"3"5"15,0-3 5-15,0-5-14 16,0 5 1-16,0 0 1 16,0 0 1-16,0 0-5 0,0 0 1 15,0 0 2-15,0 0 0 16,0 0 0-16,0-6 0 16,0 6-1-16,0 0 0 15,3 3-1-15,0 2 1 16,0 6-1-16,0 5 1 15,0-3-1-15,3 3 0 16,-3 0 0-16,3-6 1 16,-1 6-1-16,1 0 1 15,3 8-1-15,0-6 1 16,-3 3 0-16,0-2 0 0,0 2-1 16,0 0 1-16,0 1-1 15,-3 1 1-15,0-4-1 16,-3-1 1-16,3 1-1 15,-3-3 1-15,3 2-1 16,-3-4 0-16,0-1 0 16,0-3 1-16,0 1-1 15,0-3 0-15,0 0 0 16,0-3 1-16,0 0-1 16,-3 1 1-16,3-4-1 15,0-2 1-15,0 3-1 16,0-3 0-16,0 3 1 15,0-1 0-15,0 1-1 16,0-3 1-16,-3 0-1 16,3 0 1-16,-6 0-1 15,3 0 1-15,0 0-1 0,0 0 1 16,0 0-1-16,-3 0 1 16,0 0-1-16,3 0 1 15,-3 0-1-15,0 0 0 16,0 0 0-16,0 0 0 15,1 3 0-15,-1-3 1 16,-3 2-1-16,0-2 0 16,0 0 0-16,0-5 0 15,-3 5 0-15,0-3 1 16,-3 3-1-16,0 0 0 16,0 3-1-16,-2 0 1 0,-1 2 0 15,0 3 0-15,0 0 0 16,3 2 0-16,0 1 0 15,-3-1 0-15,-5 4 0 16,-1-1 0-16,-3 0 0 16,-3-2 1-16,0-3-1 15,-2 5 0-15,-1 3 0 16,0 0 0-16,0-3 0 16,-2 5 1-16,2-4-1 15,0 1 0-15,9 4 0 16,-2-6 0-16,-7 3 0 15,0-3 0-15,-3 3 0 16,-2-3 0-16,2 6 0 16,0 2 0-16,1-2 0 15,-1 2 0-15,0-8 0 16,3 0 0-16,1 6 0 0,2-1 0 16,6 3 0-16,0 3 0 15,-3-3-1-15,1 3 1 16,2 3 0-16,0 2 1 15,0-3-2-15,-3 1 1 16,1-1 0-16,2 3 0 16,0 0 0-16,0-2 0 15,0 5 0-15,1-1 0 16,-1-4 0-16,0-1 0 16,0 6 0-16,0 0 0 0,-2-6 0 15,2 3 0-15,3 6 0 16,6 4 0-16,3 1 0 15,3-5 0-15,-3 2-1 16,-3-3 1-16,-2 6 0 16,2-9 0-16,-3 6 0 15,-3 0 0-15,0 3 0 16,0-5 0-16,0 4 0 16,1 1 1-16,5 2-1 15,0 1 0-15,3-4 0 16,-3 9 0-1,-3 7 0 1,3 1 1-16,3-3-1 16,0 0 1-16,4 2-1 15,-1 1 0-15,0-3 0 16,-3 10 1-16,6-15-1 0,0 2 0 16,3 1 0-16,3-4 0 15,3 1 0-15,3 2 1 16,0 0-1-16,3 1 0 15,0 2 0-15,0-3 1 16,0-8-1-16,-1 3 0 16,7 3 0-16,0-9 0 15,6 6 0-15,3 0 0 16,3 3 0-16,-1-6 0 16,-2 1 0-16,-6 4 0 15,0 1 0-15,3-8 1 0,3 2-1 16,2 0 1-16,7-2-1 15,3 0 0-15,3 2 0 16,11-5 0-16,1 0 0 16,-1-2 0-16,-5-4 0 15,0 1 1-15,-1 5-1 16,4 3 1-16,3-11-1 16,5 0 0-16,10 3 0 15,-1-3 1-15,-11 0-1 16,2-3 0-16,7-2 0 15,-1-5 1-15,10-3-1 16,2 2 0-16,-3 1 0 16,-11-6 0-16,3 3 0 15,2 0 1-15,3-1-1 16,13 1 1-16,-7-2-1 16,-5 1 1-16,-4-1-1 0,4-4 0 15,2-2 0-15,9 0 1 16,1-3-1-16,-10-2 0 15,-2 0 0-15,-1-3 1 16,7-3-1-16,-1-2 1 16,0-1-1-16,4 1 1 15,-13-5 0-15,-2 4 0 16,5-2-1-16,1 0 0 16,5 1 0-16,1-9 1 15,-1 2-1-15,-6 4 0 0,7-3 0 16,2-3 1-16,10-8-1 15,-1 0 1-15,-12 0-1 16,4-2 1-16,2-6-1 16,-3 0 1-16,7-5-1 15,-1 0 1-15,-14 3-1 16,2-8 0-16,-2 2 0 16,5-3 0-16,3-4 0 15,7 2 1-15,-4-11-1 16,-6-2 1-16,1 0-1 15,-1 0 0-15,1 5 0 16,2-5 1-16,0-3-1 16,-14 8 0-16,-4-5 0 15,-2-3 0-15,-3-3 0 16,-4-2 1-16,1 5-1 16,-4 0 1-16,7 3-1 15,-3-3 0-15,-4 0 0 0,-2 1 1 16,-9-7-1-16,-7 7 0 15,-2 1 0-15,-3 1 0 16,-3 5 0-16,-3 3 1 16,0-6-1-16,-4 1 1 15,-2-6-1-15,-3-2 0 16,-3 2 0-16,0 0 1 16,0 8-1-16,3-8 0 31,-18-24 0-31,0 3 0 0,0 14 0 15,-3 4 1-15,3 1-1 16,1 7 0-16,-4-5 0 16,0 0 1-1,-21-29-1 1,0 16 0-16,3 0 0 16,7 19 0-16,-7-1 0 15,6 11 0-15,-6-16 0 16,1 8 0-16,-4-2 0 15,0-3 0-15,0 7 0 16,1 4 0-16,8 7 0 16,-6 0 0-16,-6 3-1 15,-5 0 1-15,-1 11 0 16,-6 2 0-16,-5-3 0 16,-1 6 0-16,4 3 0 15,-7-1 0-15,0-2-1 16,-8 3 1-16,-1-1 0 0,-2 6 0 15,0 2 0-15,2 6 0 16,-8 0 0-16,-7 2 0 16,1 3 0-16,-3 5 0 15,8 3 0-15,1 3 0 16,-7-6 0-16,1 0 0 16,0 3 0-16,-1 0 0 15,4 0 0-15,8 0 0 16,-2 0 0-16,-3 0 0 15,-1 3 0-15,-2 2 0 0,2 3-1 16,13 0 1-16,-1-3 0 16,1 0 0-16,-4-2 0 15,4-3 0-15,-1-3 0 16,-2 0 0-16,5-2 0 16,7-1 0-16,11 1 0 15,3-3 0-15,1-3 0 16,-1-2 0-16,0 0 0 15,1-6 0-15,2-2 0 16,6-5 0-16,0 7 0 16,7-2 0-16,-1-8 0 15,0-1 0-15,3 1 0 16,0 0 0-16,0-3 0 16,4 0 0-16,-1 1 0 15,3-4 0-15,0-2-1 16,3-3 1-16,3 11 0 15,0-3 0-15,0 0 0 0,0 1 0 16,0-1 0-16,0 0 0 16,3 0 0-16,0 3 0 15,1 8 0-15,-1-3 0 16,3-3 0-16,0 6 0 16,0 0-1-16,0 2 1 15,3-2-1-15,0 3 1 16,0 2-3-16,3 0 1 0,0 0-5 15,3 5 0-15,5 3-5 16,1 0 0-16,0-10-2 16,0-6 0-16</inkml:trace>
  <inkml:trace contextRef="#ctx0" brushRef="#br0" timeOffset="1156.24">7220 5696 25 0,'3'3'12'0,"-3"-8"-17"16,0 2 21-16,0-5-16 16,3-2 1-16,3-6 1 15,3 0 0-15,0-3-2 16,3 1 0-16,2-6 2 15,4 0 0-15,6-5-1 16,3-5 1-16,3 2-2 16,5 3 1-16,10 0-1 15,-3 2 1-15,-1 1-1 16,-5 2 1-16,0 3-1 16,3 5 0-16,-7 5-1 15,1 3 1-15,-6 6 0 16,-3 7 1-16,-4 6 0 15,-8 5 0-15,-6-1 0 0,-3 7 0 16,-6 7 0-16,-3 2 1 16,0 1-1-16,-6 0 0 15,-2 0-1-15,-1 5 1 16,0-3-1-16,0-5 0 16,-3 0 1-16,-6 0 0 15,-5 1 0-15,-7-4 0 16,3-2 0-16,0-3 1 15,4-5-1-15,-4-3 1 16,0-2-1-16,3-6 0 0,1-2-1 16,2-1 1-16,3-4-1 15,3-4 1-15,3-2-1 16,3 0 1-16,3-2-1 16,1-3 0-16,2-1 0 15,0 1 0-15,3 5 0 16,3-5 0-16,-3 0 0 15,0 0 0-15,-3-6 0 16,0 1 1-16,-9-1-1 16,0 1 0-16,-3 2 0 15,-5-6 1-15,-1 4-1 16,-3 2 0-16,-3 3 0 16,-2 5 0-16,-4 3 0 15,0 5 0-15,7 2-1 16,-1 4 1-16,3 4-1 15,-3 1 1-15,1 2-1 0,2 0 0 16,3 6 0-16,3-3 1 16,6 2-1-16,3-7 0 15,3 2 0-15,7 0 0 16,5 3 0-16,5 3 1 16,7-1-1-16,3 1 0 15,6-1 0-15,-3 3 1 16,6-8-1-16,9-2 1 15,8-3 0-15,4-3 1 16,5 1 0-16,7-6 0 0,0-3 0 16,-7-5 1-16,-2 0-7 15,-4 0 1-15,-2 5-6 16,-6 3 0-16</inkml:trace>
  <inkml:trace contextRef="#ctx0" brushRef="#br0" timeOffset="1593.77">7265 5802 26 0,'-9'-8'13'0,"9"6"-15"0,0 2 17 16,3-6-13-16,-3 1 0 15,0 2 2-15,-6 6 0 16,3 2-5-16,-6 9 1 15,-9 9 2-15,-12 9 1 16,-6 5-1-16,-2 11 0 16,-1-3-1-16,0 10 0 0,4 1-1 15,5 5 1-15,6 2-1 16,6 3 0-16,3-7 0 16,9 2 0-16,6-16 1 15,9-8 0-15,6-3-2 16,9-10 1-16,9-8-9 15,5-3 0-15</inkml:trace>
  <inkml:trace contextRef="#ctx0" brushRef="#br0" timeOffset="2000.06">7526 5816 28 0,'-5'-6'14'0,"19"17"-15"0,-5-9 16 16,6-2-15-16,12 0 1 15,-3 3 0-15,12 2 1 0,5 1-3 16,10 7 1-16,2 8 1 16,7 0 1-16,-4-2-1 15,-5 5 1-15,-9 5-5 16,-12 10 0-16,-16 6-5 15,-23 0 0-15</inkml:trace>
  <inkml:trace contextRef="#ctx0" brushRef="#br1" timeOffset="42066.15">7009 7890 12 0,'-3'0'6'15,"12"-5"4"-15,-9 5 7 0,0 0-15 16,0 0 1-16,0 0 1 16,0-3 1-16,-3 3-6 15,0 0 1-15,0 0 3 16,-3 0 1-16,0 0-2 16,3 0 0-16,-3-3 0 15,0 3 0-15,-3 0-1 16,-3-2 0-16,-3 2 0 15,0 2 0-15,-3-2 0 16,-2 3 0-16,-1 2 0 16,0-2 0-16,3 0-1 15,3-1 1-15,-3-2-1 16,-3-2 1-16,-2 2 0 16,-1 0 0-16,0 0-1 0,0 0 1 15,-3 0-1-15,1 0 1 16,2 0 0-16,3 0 0 15,0-3-1-15,3 3 0 16,0 0 0-16,0-3 1 16,4 1-1-16,-4 2 0 15,3 0 0-15,0 2 0 16,3-2 0-16,3 0 0 16,0 0-2-16,3 0 1 15,3 0-9-15,6-2 1 0,6 2-2 16,0-6 0-16</inkml:trace>
  <inkml:trace contextRef="#ctx0" brushRef="#br1" timeOffset="42894.28">6669 7694 16 0,'3'0'8'0,"0"-8"-1"0,-3 8 10 16,0 0-15-16,0 0 1 0,0 0 1 15,0 0 1-15,0-3-6 16,-3 3 0-16,-3 3 4 16,0 0 0-16,-3-1-1 15,-3 4 0-15,-2 2-1 16,-1 2 1-16,-3 6-2 16,0 0 1-16,0 0-1 15,-3 2 1-15,0-2-1 16,1 3 0-16,-1-3-1 15,0 0 1-15,3-3 0 16,3 0 1-16,0 0-2 16,3-2 1-16,3-3 0 15,1 0 0-15,2-3-1 16,3 0 1-16,0 1-1 16,3-1 1-16,0 0-1 0,3 0 1 15,0 1-1-15,3 2 1 16,0 0 0-16,-1-3 0 15,4-2 0-15,0 4 0 16,3-1 0-16,0-1 0 16,0 3 0-16,0-3 0 15,0 3 0-15,3-5 0 16,-3 0 0-16,3-1 0 16,-4 1 0-16,1-3 1 15,3 2-1-15,0-2 1 16,-3 3-1-16,0 0 0 15,-3-3 1-15,-3 0 0 0,0 0 0 16,0 0 0-16,0 0 0 16,-6 0 0-16,0 0-1 15,0 0 0-15,0 2-10 16,0 1 1-16</inkml:trace>
  <inkml:trace contextRef="#ctx0" brushRef="#br1" timeOffset="43753.68">7634 7855 19 0,'-9'0'9'0,"0"6"0"0,9-6 5 16,0 0-11-16,0 0 0 15,0 0 1-15,0 0 1 16,0 0-7-16,9-3 1 16,-6 0 4-16,6 1 0 15,3-3-2-15,-4-3 0 16,7 2-1-16,3 1 1 15,6 0-1-15,6-1 0 0,5 1 0 16,1 2 1 0,3 3-1-16,3 0 0 0,-4-2 0 15,1 2 0-15,-3-3 0 16,-10 3 1-16,4-2-1 16,-6-4 1-16,0 1-1 15,0-3 1-15,-3 0 0 16,-4 0 0-16,-2 3-1 15,0-6 1 1,-6 9-5 0,-3 2 0-16,0 0-6 15,0 5 1-15</inkml:trace>
  <inkml:trace contextRef="#ctx0" brushRef="#br1" timeOffset="44441.18">8146 7646 22 0,'0'0'11'0,"-3"-2"-6"15,3 2 12-15,0 0-14 16,0 0 1-16,0 0 0 16,0 0 0-16,0 0-6 15,0 0 1-15,3 2 3 16,-3 1 1-16,3 0-2 16,0-1 0-16,3 1-1 15,-1 0 1-15,4 2-1 16,3-2 0-16,0 2 0 15,3 0 1-15,0 0-1 0,0 1 1 16,-3-1-1-16,0 3 1 16,-3 3-1-16,0-1 1 15,-4 1-1-15,-2-3 1 16,0 2-1-16,-3 1 1 16,0-3-1-16,0 2 1 15,-3-2-1-15,0 0 1 16,-2 3-1-16,-1-3 1 15,0 2 0-15,-3 1 0 16,0 0-1-16,-3-1 1 16,0 1-1-16,0-1 1 0,0 4-1 15,0-4 0-15,3-2-1 16,3 3 1-16,0-6 0 16,0 3 0-16,3-3-9 15,6-2 1-15,6-1-3 16,-15-2 1-16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8E7755-77E0-4F60-8A8F-8563736A0440}" emma:medium="tactile" emma:mode="ink">
          <msink:context xmlns:msink="http://schemas.microsoft.com/ink/2010/main" type="inkDrawing" rotatedBoundingBox="16212,5052 16291,8710 15689,8723 15610,5065" semanticType="callout" shapeName="Other">
            <msink:sourceLink direction="from" ref="{E683D0F1-53C8-4B18-83A5-50F7720DD65F}"/>
            <msink:sourceLink direction="from" ref="{EFCD2856-1A0A-4076-8B7E-3A4993A98C9B}"/>
            <msink:sourceLink direction="to" ref="{37D99DF1-2E1E-4993-9679-ED28804ED47B}"/>
          </msink:context>
        </emma:interpretation>
      </emma:emma>
    </inkml:annotationXML>
    <inkml:trace contextRef="#ctx0" brushRef="#br0">287 3660 120,'0'0'97,"0"0"-19,0 0-16,0 0-15,0 0-4,0 0-8,0 0-2,0 0-3,0 0-2,0-7 0,0 7-1,4-17-2,-4 17 0,2-30-1,-2 30-1,9-36-1,3 16-2,-12-13-1,6 9-5,-5-7 1,10 2-8,-10-4 1,4 1-5,0-1 5,-3 1-3,-2-5 3,4 0-3,-4-6 3,2 5 1,-2-7-5,3 0 6,-1-2-9,3 2 4,-5-2-6,1-4 5,1 0-5,-2 1 0,0 1 5,0-5-5,0 1 5,0-2-4,0-2 5,0 2-6,-2-7-1,2 0 4,0 1-4,0 1 3,0-2-3,0 5 4,0-3-5,-1 1 5,1 0 2,0 3-6,-4-6 6,4-2-5,-1-4 4,-1-4 0,2 1-5,-2-1 3,-1 4-3,-1-1 3,2 1-3,-7 6 4,7 0-4,-7 3 0,1 1 5,2 2-4,-1-3 4,1 0-4,1 3 4,1 0 0,-1-4-6,3 5 3,-2 0-2,2 3 2,2 2-3,0 5 3,0 1-3,0 5 0,0 11 5,0-4-4,0 9 4,0-4-3,2 4 2,2 1-1,-4-2 1,2 1-1,-2 4 2,3-1-1,-3 3 1,0 1 0,0 16 0,0-18 1,0 18-1,0 0 1,0 0-1,-3-13-1,3 13 1,0 0-1,0 0 0,0 0-1,-8 11 1,8-11 0,-13 26-2,4-3 3,1 1-3,-7 7 2,1 4-2,-2 2 3,-1-2-4,-1 6 3,-1-5-2,-1-1 2,1-5-3,-1-2 4,3-8-3,0 1 2,0-6-1,17-15 0,-22 19 0,22-19 1,0 0-1,-14 10 1,14-10-1,0 0 0,0 0 0,0-8 0,0 8 0,12-22 0,-1 6 1,4-4-2,5-3 3,-2-1-3,5-6 3,2-2-3,3-2 4,-4-3-4,4-3 3,2 5-3,-6-1 3,0 4-4,-3 4 3,-3 5-1,-4 5 0,-14 18 0,18-19 0,-18 19 1,0 0 0,0 0 0,0 0 0,0 0 0,0 8 0,0-8 1,2 26-2,5-8 2,-1 1-2,2 6 3,2-1-3,3 6 2,2 0-1,3 3 1,1-3-2,3 4 2,-2-6-3,3 0 3,-2-3-2,-3-3 2,-1-5-2,-4-2 2,-13-15 0,16 21 0,-16-21-1,0 0-1,0 18-11,0-18-49,0 0-103,-20 0-11,20 0-6,-21 0-24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224-7 252,'0'0'162,"0"0"-9,-12-17-87,12 17-9,0 0-1,0 11-10,0-11-18,0 0-5,0 0-3,-6 28-3,6-28-5,0 21-1,0-21-1,0 35 1,-5-12-2,2 7 1,-1 6-4,4 11 2,-6 2-5,1 7 4,0 5-7,4 3 5,1 3-1,-4 1-3,4 2 2,0 1-2,0-6 2,0 7-2,0-1 2,0 7-3,-4-4-2,3 3 5,-2-1-5,3 2 1,-3-2 2,1-2-2,0-8 2,-1-1-2,2-2 3,1-2-4,-5-1 4,-1-5 0,5 2-4,-4-2 3,4-1-2,-5-1 2,4 1-3,2-2 4,-2-5-4,0 0 0,2-3 4,0 0-3,-5-1 3,4-4-4,-4 1 4,1-3-4,1 4 5,-4-5-2,4 0-2,2-6 2,1 0-2,0-6 1,0-7 0,0-17 0,0 19 1,0-19-1,0 0 1,4-23-2,3 6 3,-5-6-2,3-4 2,-4 0-3,3-1 3,-4-1-3,1 0 2,-1-1-1,0-1-3,0 2 4,-1 0-3,-9 1 4,1-2-4,0 3 4,-1 3-4,-3-4 4,1 8-1,1-2-2,0 4 3,3 0-3,-3 0 3,7 3-3,1 0 2,3 15-2,-8-27 2,8 13-1,0-2 0,0 1 0,0-2 1,0 17-1,0-24 1,0 24 1,0-19 0,0 19 0,0 0 0,0 0 0,3-16-1,-3 16 1,0 0 0,0 0 0,0 0-1,0 0 0,0 0 0,1 12 1,-1-12 1,4 12-3,-4-12 0,1 28 0,5-13 0,-6 4 0,6 2 0,-1 2 0,0 4 0,1 2 0,-2-1 0,4 3 0,-7 3 0,5 2 0,-2 2 0,-1 1 0,1-3 0,0 5 0,0-5 0,2 0 0,3-6 0,-3 1 0,-2-12 0,5 3 0,-3-10 0,-6-12 0,14 15 0,-14-15 0,0 0 0,19 0 0,-19 0 0,0 0 0,11-18 0,-11 18 0,7-19 0,-7 19 0,8-24 0,-2 10 0,3-2 0,1-4 0,6-1 0,1-1 0,5-6 0,3-1 0,3-7 0,3 1 0,7-2 0,-2 3 0,-1 2 0,1-3 0,-8 11 0,-2 0 0,-5 5 0,-4 8 0,-17 11 0,7-20-18,-7 20-155,0 0-9,0 0-7,-11 3-20,11-3-3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17.557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B62086-DA74-4CB2-A1B9-22008C17F024}" emma:medium="tactile" emma:mode="ink">
          <msink:context xmlns:msink="http://schemas.microsoft.com/ink/2010/main" type="inkDrawing" rotatedBoundingBox="15195,6921 17913,6847 17931,7530 15213,7603" semanticType="underline" shapeName="Other">
            <msink:sourceLink direction="with" ref="{EF557698-2DDA-46BC-8422-4B7767C3978A}"/>
            <msink:sourceLink direction="with" ref="{D49AA2E5-3B01-4394-AABB-92ED6CED5972}"/>
          </msink:context>
        </emma:interpretation>
      </emma:emma>
    </inkml:annotationXML>
    <inkml:trace contextRef="#ctx0" brushRef="#br0">9 410 22 0,'-9'0'11'0,"14"-3"-7"0,-5 3 12 16,0 0-14-16,0 0 0 16,0 0 1-16,4 0 1 15,-4 0-5-15,0 0 1 0,0 0 3 31,0 0 0-31,0 0-1 16,0 0 1-16,4 0-1 0,-4 0 0 16,0 0-1-16,0 0 1 15,0 0-1-15,0 0 0 16,4 0 0-16,-4 0 0 16,0 0 0-16,0 0 0 0,0 0 0 15,0 0 0-15,9-4-1 16,-5 4 1-16,4 0 0 15,1 0 0-15,-1 0-1 16,0 0 1-16,5 0-1 16,0 0 1-16,-1 0-1 15,1 0 1-15,4 0-1 16,0 0 0-16,4 0 0 16,-5 0 1-16,10 0-1 15,-5 0 1-15,8-4-1 0,-4 0 1 16,9 1-1-16,-9-1 1 15,9 0-1-15,-5 1 1 16,5 3-1-16,-9 0 0 0,9 3 0 16,-5-3 0-16,0 4 0 15,-3-4 0-15,3 4 0 16,-4-4 1-16,9-4-1 31,-9 0 1-31,9 1-1 0,-5-1 1 0,9 0-1 31,-9 0 1-31,9 8-1 0,-8 0 0 0,7-4 0 32,-7 0 0-32,8-4-1 0,-9 4 1 15,13 0 0-15,-8 0 0 0,8 0 0 16,-9 0 0-16,1 4 0 16,-9 0 0-16,9-4 0 15,-9 0 0-15,9 3 0 16,-1-3 0-16,5 0 0 15,-9 0 0-15,13 0 0 16,-8 0 0-16,4 4 0 16,-9-4 1-16,9-4-1 0,-8 4 0 15,3 0 0-15,-8 0 0 16,13 0 0-16,-8 0 0 16,3 0 0-16,-8 0 0 0,9 0 0 31,-9 0 0-31,0-7 0 15,-4 3 0-15,13 8 0 16,-9 0 0-16,13-4 0 16,-8 0 0-16,7-4 0 15,-7 0 0-15,8 0 0 0,-9 1 0 16,0 3 0-16,-3 0 0 16,-1 0 0-16,-4 0 0 15,0 0 0-15,-4 0 0 16,4 0 0-16,-5 0 0 0,10 0 0 15,-5 0 0-15,8 0 0 16,-8 0 1-16,9 3-1 16,-9 1 0-16,4-4-1 15,0 0 1-15,-4 4 0 16,-4-4 0-16,-5 0 0 16,-3 0 0-16,3-4 0 15,1 0 0-15,0 4 0 16,-1 0 1-16,-3-3-1 15,-1-1 0 1,0 4 0-16,-3 0 1 16,-1-8-1-16,-4 8 0 0,0 0 0 15,0 0 0-15,4 0 0 16,-4 0 1-16,0 0-1 16,0 0 1-16,-4 0-1 15,4 0 0-15,-4-3 0 0,-1-1 1 16,1 0-1-16,0 4 1 15,0-7-1-15,0-1 1 16,-1 8 0-16,1 0 0 16,0-7-1-16,0 3 1 0,-5-3-1 15,5-1 0-15,-4-3 0 16,-1 3 0-16,-3 5 0 31,-1-1 0-31,-4-11 0 16,1 4 1-16,-5-4-1 15,0 4 0-15,-5-1 0 16,5 1 1-16,-4-4-1 0,8 4 0 16,-4-4-1-16,5 4 1 15,-5-4 0-15,4 4 0 0,-4-4 0 16,4 0 0-16,-4 0 0 16,4 4 1-16,-4 0-1 15,4-1 0-15,0 1-1 16,5 4 1-16,-1-1 0 15,5 4 0-15,-1-3 0 16,1 0 0-16,4 7-1 0,0 0 1 16,-1 0-1-16,1 0 1 15,4 3 0-15,0-3 0 16,9 8-1-16,-5-1 1 16,8 4 0-16,-3-3 0 15,8 3 0-15,-5-3 0 16,5 3-1-16,0-4 1 15,0 8 0 1,-1 0 1-16,1 0-1 16,-4-4 0-16,4 4 0 15,-5-4 0-15,5 4 0 0,-4-3 0 16,4-1 0-16,-5 0 0 16,9 4 0-16,-4-4 0 15,4 4 0-15,-4-4 0 0,4 0 0 16,-4-3 0-16,8 3 0 15,-8-3 1-15,-1 3-1 16,-3-4 0-16,0 5 0 16,-5-5 0-16,0 0 0 15,1 1 0-15,-1-4 0 16,-4-1 0-16,5 1 0 16,-5 0 1-1,4 3-1-15,-3-3 0 16,3-4 0-16,0 0 0 15,-3 0 0-15,-1 0 0 16,0 4 0-16,0 0 0 0,-4-4 0 16,0 0 1-16,0 0-1 15,0 0 0-15,0 0 0 16,0 0 0-16,-4 0 0 16,4 0 0-16,-4 0 0 15,0 0 0-15,-5 0 0 0,1 0 1 16,-1 3-1-16,1-3 0 15,4 8 0-15,0-1 0 16,-9 4 0-16,5-3 0 16,-9 7 0-16,0-4 0 0,-4 8 0 15,4-8 0-15,-4 4 0 16,0 0 0-16,0 0 0 16,4-4 1-16,1 4-1 31,3-4 0-31,-4 0 0 15,5 1 0-15,-1-1 0 16,5-4 0-16,-5 4 0 0,5 1 1 16,-5-1-1-16,4 0 0 15,-3-4 0-15,3-3 0 0,-3 4 0 16,3-1 0-16,1 1 0 16,4-5 1-16,4-3-6 15,0 0 1-15,8 0-9 16,1 0 1-16,-5-7-3 15,0-1 1-15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16CBE5-3DAE-45FD-BE2C-6E9658C64314}" emma:medium="tactile" emma:mode="ink">
          <msink:context xmlns:msink="http://schemas.microsoft.com/ink/2010/main" type="inkDrawing" rotatedBoundingBox="15647,11938 15662,9046 16345,9050 16329,11941" semanticType="callout" shapeName="Other">
            <msink:sourceLink direction="from" ref="{E683D0F1-53C8-4B18-83A5-50F7720DD65F}"/>
            <msink:sourceLink direction="from" ref="{EFCD2856-1A0A-4076-8B7E-3A4993A98C9B}"/>
            <msink:sourceLink direction="to" ref="{9434881F-E2B4-4E92-8171-BBFC45491BAE}"/>
          </msink:context>
        </emma:interpretation>
      </emma:emma>
    </inkml:annotationXML>
    <inkml:trace contextRef="#ctx0" brushRef="#br0">313 43 192,'-5'-16'108,"5"16"-7,0 0-22,-10-18-8,10 18-12,0 0-6,0 0-11,0 0-6,0 0-6,-14-9-4,14 9-3,0 0-5,-4 9-2,4-9-1,-4 18-1,4-18-3,-8 35 2,4-15-4,1 13 1,-2 3-4,5 10 2,0 3-3,0 8 2,0 5-5,5 2 5,-2 1-6,2 6 2,0-3 3,1 1-3,-6-4 2,4 0-4,-4 1 3,0-2-4,0 7 3,2-4 0,-2 4-5,1-2 5,3-1-6,-4 2 4,0-3 1,0-2-1,0-5 2,0 2-3,0-4 3,0 0-4,0 1 4,-4-3 0,4-3-4,-1-4 3,1 2-2,0-3 2,0-1-2,0-3 3,0-2-3,0 3-1,-6-3 5,6-4-4,-7 4 2,2-7-3,-2 1 4,2-7-4,1 5 4,2-10-2,-2-3-1,2 5 0,2-6 1,0-2 0,0 0-1,0-1 0,0-4 0,0 4 2,0-17-2,0 24 0,0-24 0,0 24 0,0-24 0,0 18 0,0-18 0,0 16 0,0-16 0,0 0 0,0 0 0,0 0 0,0 0 0,0 0 0,0 0 0,0 0 0,-5-10 0,5 10 0,0 0 0,0 0 0,-7-15 0,7 15 0,0 0 0,-4-15 0,4 15 0,-6-18 0,5 0 0,-4 6 0,0-4 0,0-3 0,-3 1 0,2-5 0,-4 4 0,2-1 0,-3 2 0,-4-3 0,0 4 0,0 2 0,1-3 0,-4 2 0,1 0 0,4 3 0,-2-1 0,15 14 0,-22-23 0,22 23 0,-13-12 0,13 12 0,0 0 0,-6-19 0,6 19 0,0 0 0,0 0 0,0 0 0,5-12 0,-5 12 0,0 0 0,0 0 0,14 0 0,-14 0 0,11 12 0,-4 4 0,1 0 0,0 6 0,2 3 0,2-1 0,-1 0 0,0 7 0,8-3 0,-6 2 0,3 0 0,-2 4 0,3-1 0,1 1 0,-2-5 0,2 1 0,-2-2 0,1-7 0,-4-4 0,0 2 0,-13-19 0,21 23 0,-21-23 0,13 13 0,-13-13 0,0 0 0,0 0 0,10 16 0,-10-16 0,0 0 0,0 0 0,8-11 0,-8 11 0,6-30 0,1 11 0,2-4 0,2 0 0,2-1 0,4 0 0,-4 0 0,5-1 0,4 2 0,1-1 0,-1 0 0,2 0 0,4-4 0,3 4 0,-3 0 0,4 16-19,-22-10-153,9 8-11,-19 10-6,0 0-21,10-18-4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138-12 371,'0'0'167,"5"-18"-46,8 29-49,-13-11-12,0 26-16,-5-9-18,5 16-5,-4-6-4,2 20-5,-10-1 2,5 8-6,-9-3 4,4 6-5,-5 1 3,4-1-5,0-5 2,2-5-2,0-4-4,5-13 2,0-1-3,3-10 1,3-19-4,-3 16-4,3-16-18,0 0-93,-8-12-51,0-4-8,8-3-16,-2-5-6</inkml:trace>
  <inkml:trace contextRef="#ctx0" brushRef="#br0" timeOffset="1">15-32 454,'0'0'172,"-4"-16"-7,4 16-107,0 0-18,27 0-10,-10 0-10,13 0-7,-1-7-3,11 0-4,1 3-1,6-4-1,0-1 0,-2 2-3,3-1 0,-1 4-1,-4-7 0,-3 9-1,-5-1-7,-12-6-20,16 9-127,-25 0-17,2 0-7,-16 0-15,0 0-6</inkml:trace>
  <inkml:trace contextRef="#ctx0" brushRef="#br0" timeOffset="2">107 292 342,'-15'10'171,"15"-10"-5,-23 0-59,28 15-49,-5-15-21,0 0-6,23-15-15,1 9 2,-1-4-9,10 2 2,4-2-10,-1 4 5,0 4-6,2-3-11,4 14-52,-7-9-109,-3 7-1,-2-4-13,-1 9-15</inkml:trace>
  <inkml:trace contextRef="#ctx0" brushRef="#br0" timeOffset="3">517 541 458,'0'0'174,"-16"0"-5,16 0-106,0 0-25,28 0-9,-10-5-13,12-1-8,3-3-1,4-2-4,2 5-2,-3-5-11,9 11-32,-20 0-122,10 0-8,-5 0-10,0 3-17,-2 5 2</inkml:trace>
  <inkml:trace contextRef="#ctx0" brushRef="#br0" timeOffset="4">735 274 357,'0'0'160,"0"0"-6,-11 4-91,11 20-25,-9-15-3,5 19-10,-8-4-7,11 10-2,-11-6 0,6 12 0,-6-5-6,8 9 0,-8-7-5,6 6 1,0-7-5,-3 0 2,6-6-3,-5-10-1,6 1-5,2-21-13,0 26-44,0-26-100,0 0-6,0 0-14,-8-14-7</inkml:trace>
  <inkml:trace contextRef="#ctx0" brushRef="#br0" timeOffset="5">1247 564 266,'0'-18'162,"0"18"0,1-14-90,-14-14-9,13 28-11,-24-28-13,24 28-12,-33-16-4,16 16-5,-8 0-8,3 5-3,2 4-4,-3 10 1,2-2-3,3 3 3,0 3-2,6 1 1,-5-1 0,6 1 2,3 2-2,3 2 0,0-6-1,5 0 0,0-3 0,0-4-1,0-15 0,18 9 0,-2-9 0,2-14-1,4-6 2,3-6-3,3-4 2,1-2-2,-5 1 2,0 5-1,-2 0 1,-8 7-1,-14 19 1,17-17-1,-17 17 2,0 0 1,-2 6-2,-3 10 2,-1 2-1,2 2 2,0 3-2,4 1 1,0 0-3,0-1 2,4-3-2,6-3 0,-3-3-5,-7-14-14,34 27-42,-34-27-106,22 0-5,-22 0-14,24-20-9</inkml:trace>
  <inkml:trace contextRef="#ctx0" brushRef="#br0" timeOffset="6">1515 238 307,'0'0'153,"0"0"5,-28-14-89,28 28-13,0-14-17,-2 29-13,-9-10 0,11 9-10,-15-4 7,13 10-10,-10-5-1,7 8-3,-7-6-2,6 7 0,-5-4-2,4-3 1,1-3-3,0-6 2,0-7-2,6-15-1,-5 18 0,5-18 0,0 0-1,0 0 0,11-18 0,2 5-2,2-9 2,5 1-1,3-1 1,1 4-3,0 1 2,3 3-1,-7 10 2,-1 4-1,0 4-1,-10 11 2,0 6 0,-8-1 2,-1 4-1,0 5 3,-8-5-2,-2 0 2,-3-7-2,-2 1 2,1-5-3,-2-2 1,-1-10-2,3-1-1,-3 0 0,5-6-5,12 6-4,-28-31-10,28 31-13,-18-32-39,18 32-98,0-24-7,0 24-14,6-26-4</inkml:trace>
  <inkml:trace contextRef="#ctx0" brushRef="#br0" timeOffset="7">401 960 343,'0'0'151,"0"0"0,-24 0-107,24 11-7,0-11-10,-11 37-5,-2-9 0,5 11-9,-7 0 5,4 11-5,-5-5 2,4 8-8,-3-3 3,4-2-8,-4-8 0,4-9 2,0-3-3,3-9 2,8-19-2,0 0 1,0 0-1,0 0 0,-10-19 1,10-5-2,6 0 1,4-3-2,2 0 2,4 3-1,2-2 0,1 5 0,4 3 0,1 3-1,4 7 1,-1 1-1,0 7 0,-3 3 0,-1 8 2,-2 7 4,-13 4-2,2 3 4,-10 3-1,0 3 3,-17-3-2,1-1 1,-4 0-3,-3-6-1,-5-5-2,3-4 1,1-12-2,-4 0-2,5-4 2,-1-5-1,7-6 0,-5-3-5,22 18-12,-25-30-36,25 30-111,0-15-4,0 15-15,0 0-10</inkml:trace>
  <inkml:trace contextRef="#ctx0" brushRef="#br0" timeOffset="8">671 1247 381,'0'0'163,"0"0"-15,9-14-98,-1 22-17,-8-8-10,-2 30-7,-3-9-5,5 4 2,0-3-2,5 3 0,2-12-2,9 2-3,-3-7-2,10-8-1,-5 0-1,4-12-1,1-7 1,-5 2-2,0-1 2,0 5 1,-18 13 3,17-16 1,-17 16 0,0 0 1,2 23-1,-2 3 2,0 8-3,-2 9 1,-2 8-5,-2 2 3,-1 5-3,-4 0 3,-1-7-4,-1 4 5,-9-12-5,3-7 3,-3-8-3,-2-5 2,-6-10-2,-3-6-1,-1-7 2,2-7-2,-6-6 0,7-5 0,1-4 0,2 4-3,10 1-8,1-10-30,17 27-123,5-28-9,-5 28-8,29-18-17,-4 7-3</inkml:trace>
  <inkml:trace contextRef="#ctx0" brushRef="#br0" timeOffset="9">1456 1146 293,'14'-16'164,"-14"16"-45,15-2-20,-15 2-30,0 0-25,0 0-11,6 21-10,-6-21-3,2 30-7,2-16 0,3 10-4,-3-6 2,5 5 0,0-2-4,-1 0 1,2-3-4,1 0 1,-3-2-3,-8-16 1,21 24-2,-21-24 0,26 1 0,-11-1-1,3-1 1,0-11 0,0-1 0,-1-4-1,6 0 1,0-2-1,1 2 0,0-6 0,0 3 1,3-1-2,-6 0-3,1 0 7,-4 1-7,-3 5 7,-15 15-7,20-25 7,-20 25-6,0 0 7,0 0 2,0 0-7,0 0 7,-6 10-8,6-10 8,-13 30-7,6-11 6,2 0-6,-1 5 1,-4 3 2,3-1-2,1 4 3,-1 4-2,-3 1 3,3 1-3,1 6 4,-3-5-4,1 0 3,1-2-3,2-5 2,-1-2-2,1-4 0,1-5-1,4-19 1,-2 19-1,2-19 0,0 0-7,0 0-40,0 0-122,0 0-9,-17 0-10,17 0-16,-6-25-4</inkml:trace>
  <inkml:trace contextRef="#ctx0" brushRef="#br0" timeOffset="10">1456 1161 323,'0'0'165,"0"0"-14,0 0-69,0 0-48,0 0-6,0 11-12,0-11-1,0 36-1,-10-17 2,9 16-1,-16-5 1,7 12 2,-4-4-9,-2 6 0,-1-1-6,3 1 2,-1-8-5,7-4 3,-3-2-3,4-10 1,1-4-4,6-16-15,0 0-67,0 0-80,11-12-5,-9-11-13,5-8-9</inkml:trace>
  <inkml:trace contextRef="#ctx0" brushRef="#br0" timeOffset="11">1836 218 366,'0'0'155,"13"-16"1,-13 16-106,0 0-13,0 7 0,0 19-16,-7-6 4,6 11-8,-17-3 6,8 9-10,-6-2 3,4 8-9,-2-8-2,3 5 2,-1-3-6,1 1 3,4 0-5,3-3 3,2-3-2,2-5 1,0-5-2,0-1 2,8-6-2,-8-15 2,28 17-1,-10-13 0,5-4 0,-1-8 0,8-7 0,-2-2-1,2-4 2,2-6-2,1-1 2,-4-3-3,0 0 3,-5 3-2,-5 3 3,-2-2-3,-7 5 2,-4 5-1,-4 0 1,-2 17-1,0-16 1,0 16-2,0 0 1,-18-3-1,18 3 1,-19 11 1,19-11-1,-23 32 0,12-17 0,-1 5 1,2 0-1,2 2 3,2-3-2,1 2 2,4-1-1,1-2 2,0 2-1,7-2 1,4-2-2,6-4 1,2-6-2,10-6 0,7 0-2,9-9-6,7 9-42,-5-20-119,7 1-4,-3-2-14,-4 0-13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9E296D-7B78-4624-8BB0-75312DC1EF5E}" emma:medium="tactile" emma:mode="ink">
          <msink:context xmlns:msink="http://schemas.microsoft.com/ink/2010/main" type="writingRegion" rotatedBoundingBox="15728,8559 16596,8554 16600,9289 15732,9294"/>
        </emma:interpretation>
      </emma:emma>
    </inkml:annotationXML>
    <inkml:traceGroup>
      <inkml:annotationXML>
        <emma:emma xmlns:emma="http://www.w3.org/2003/04/emma" version="1.0">
          <emma:interpretation id="{41B2E86F-52A4-4C47-8D1B-EF0BF4A0533D}" emma:medium="tactile" emma:mode="ink">
            <msink:context xmlns:msink="http://schemas.microsoft.com/ink/2010/main" type="paragraph" rotatedBoundingBox="15728,8559 16596,8554 16600,9289 15732,9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620EE-7B78-4504-8A6F-4B67DEBE5315}" emma:medium="tactile" emma:mode="ink">
              <msink:context xmlns:msink="http://schemas.microsoft.com/ink/2010/main" type="line" rotatedBoundingBox="15728,8559 16596,8554 16600,9289 15732,9294"/>
            </emma:interpretation>
          </emma:emma>
        </inkml:annotationXML>
        <inkml:traceGroup>
          <inkml:annotationXML>
            <emma:emma xmlns:emma="http://www.w3.org/2003/04/emma" version="1.0">
              <emma:interpretation id="{E683D0F1-53C8-4B18-83A5-50F7720DD65F}" emma:medium="tactile" emma:mode="ink">
                <msink:context xmlns:msink="http://schemas.microsoft.com/ink/2010/main" type="inkWord" rotatedBoundingBox="15693,8999 15781,8768 15952,8833 15864,9064">
                  <msink:destinationLink direction="from" ref="{968E7755-77E0-4F60-8A8F-8563736A0440}"/>
                  <msink:destinationLink direction="from" ref="{E816CBE5-3DAE-45FD-BE2C-6E9658C64314}"/>
                </msink:context>
              </emma:interpretation>
            </emma:emma>
          </inkml:annotationXML>
          <inkml:trace contextRef="#ctx0" brushRef="#br0">35 40 158,'0'0'151,"0"-29"5,2 12-72,13 17-13,-15-19-14,0 19-7,0 0-17,8-6-1,-8 6-8,0 0-4,0 0-3,0 0-4,-12 0-5,12 0-1,-17 11-1,17-11 1,-18 25 3,12-2-9,1-5 7,5 5-7,0 2 6,0-3-7,10-3 6,2-6-7,5-2 2,1-9 0,-1-2 0,2-1-1,3-11 2,-3-1 2,-2-6-7,-1-3 7,-4-3-6,-7 2 6,-3 0-6,-2-2 8,-6 1-8,-5 7 5,-6-1 1,3 12-2,-7 0 0,2 6 1,-3 0-2,7 7 1,-2 4-2,6 6 2,-4 1-2,7 3-2,1 1 6,4 1-6,1 0 6,2 2-6,5-3 6,3-3-7,5-2 8,2-9-4,3-7 0,5-1 0,-1-1 0,-3-11-1,3-7-3,-4-5 7,-6 1-7,-1-1 6,-11 3-6,0 2 6,0 19-7,-22-20 8,5 20-4,-2 0 1,2 12 4,-1 1-8,7 4 7,-1-3-6,2 1 6,10-15-9,-8 32-17,-7-25-141,15-7-11,0 0-4,0 0-23,0 0 1</inkml:trace>
        </inkml:traceGroup>
        <inkml:traceGroup>
          <inkml:annotationXML>
            <emma:emma xmlns:emma="http://www.w3.org/2003/04/emma" version="1.0">
              <emma:interpretation id="{EFCD2856-1A0A-4076-8B7E-3A4993A98C9B}" emma:medium="tactile" emma:mode="ink">
                <msink:context xmlns:msink="http://schemas.microsoft.com/ink/2010/main" type="inkWord" rotatedBoundingBox="16449,8413 16839,9161 16289,9448 15899,8700">
                  <msink:destinationLink direction="from" ref="{968E7755-77E0-4F60-8A8F-8563736A0440}"/>
                  <msink:destinationLink direction="from" ref="{E816CBE5-3DAE-45FD-BE2C-6E9658C64314}"/>
                </msink:context>
              </emma:interpretation>
            </emma:emma>
          </inkml:annotationXML>
          <inkml:trace contextRef="#ctx0" brushRef="#br0" timeOffset="1">434-285 100,'9'-9'125,"-9"9"-38,0 0-10,0 0-5,0-18-3,0 18-9,0 0-8,8 12-4,-8-12-8,0 19-9,0-19-4,0 32-7,-6-15-6,6 17-1,-3-9-6,3 10 2,-5 0-5,5 5 1,-6-3 4,6 5-5,-4-6 4,2 0-6,2 0 5,0-1-7,0-5 5,0 1-3,0-7-3,0-1 2,0 0-1,0-9 1,0-14-1,0 19 1,0-19 1,0 0-1,0 0 0,-3-10-2,3 10-7,-12-35-35,12 16-115,-2-3-3,-4 5-16,1-6-7</inkml:trace>
          <inkml:trace contextRef="#ctx0" brushRef="#br0" timeOffset="2">462-275 193,'12'-6'147,"-12"6"2,-3-15-72,9 26-9,-6-11-14,0 16-10,0-16-7,2 24-3,-2-24-5,6 29-6,-6-11-7,11 6-3,-9-6-5,7 6 0,-3 0-4,2-1 2,-2 1-3,3 2 1,-3 1 2,2-2-5,1-5 5,-1 1-6,2-3 6,-4-6-7,-6-12 8,13 20-8,-13-20 5,0 0-1,17 5 0,-17-5 0,0 0-1,0 0-1,19-13-4,-19 13 7,9-18-8,-9 18 7,13-24-7,-13 24 6,18-29-6,-6 17 7,-1-4-3,2 2-1,2-3 2,-4-2-1,2 5 0,0-8-1,-2 9 2,-1-9-2,1 4 2,-3 0-2,3 4 2,-7-2-2,-4 16 2,8-23-2,-8 23 2,5-19-2,-5 19 1,0 0 0,1-15 0,-1 15 1,0 0-1,0 0 0,0 0 0,0 0 0,0 0 0,0 0 1,-1 9-1,1-9 1,0 0 0,-5 21 0,5-21-1,-1 15 2,1-15-1,0 16 2,0-16-2,0 19 1,0-19-1,2 19 2,-2-19-2,5 29 1,-1-11-2,-2 0 2,2 0-1,-2 5 1,2 2 3,2 4-6,-5-4 5,4 7-4,-3-4 4,2 6-5,-4-3 6,0 4-7,0-5 2,0 1 1,0 2-1,0-8 1,0-1-2,0-1 1,0-4 0,0-3 1,0-16-1,0 19 2,0-19-1,0 0 0,0 0 1,0 0 0,0 0-1,0 0 1,0 0 0,0 0-1,0 0 0,6-11-1,-6 11-7,0-30-44,0 30-118,0-25-6,-6 8-15,-3-2-12,1-1-11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05C27A-EFB3-464E-94E2-76AB8C756115}" emma:medium="tactile" emma:mode="ink">
          <msink:context xmlns:msink="http://schemas.microsoft.com/ink/2010/main" type="writingRegion" rotatedBoundingBox="16760,10716 24714,11297 24420,15320 16466,14739"/>
        </emma:interpretation>
      </emma:emma>
    </inkml:annotationXML>
    <inkml:traceGroup>
      <inkml:annotationXML>
        <emma:emma xmlns:emma="http://www.w3.org/2003/04/emma" version="1.0">
          <emma:interpretation id="{8E4553F9-7640-44CC-BA2E-458BD60828EB}" emma:medium="tactile" emma:mode="ink">
            <msink:context xmlns:msink="http://schemas.microsoft.com/ink/2010/main" type="paragraph" rotatedBoundingBox="16760,10716 24339,11269 24247,12533 16668,11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4AFBF-6940-4BE7-942F-163308433145}" emma:medium="tactile" emma:mode="ink">
              <msink:context xmlns:msink="http://schemas.microsoft.com/ink/2010/main" type="line" rotatedBoundingBox="16760,10716 24339,11269 24247,12533 16668,11979"/>
            </emma:interpretation>
          </emma:emma>
        </inkml:annotationXML>
        <inkml:traceGroup>
          <inkml:annotationXML>
            <emma:emma xmlns:emma="http://www.w3.org/2003/04/emma" version="1.0">
              <emma:interpretation id="{9434881F-E2B4-4E92-8171-BBFC45491BAE}" emma:medium="tactile" emma:mode="ink">
                <msink:context xmlns:msink="http://schemas.microsoft.com/ink/2010/main" type="inkWord" rotatedBoundingBox="16754,10800 18381,10919 18302,11995 16675,11876">
                  <msink:destinationLink direction="to" ref="{E816CBE5-3DAE-45FD-BE2C-6E9658C64314}"/>
                  <msink:destinationLink direction="to" ref="{C0549A1E-7EE6-4CE5-89C0-D51C090CC07B}"/>
                </msink:context>
              </emma:interpretation>
            </emma:emma>
          </inkml:annotationXML>
          <inkml:trace contextRef="#ctx0" brushRef="#br0">5678-2290 172,'0'0'162,"2"-15"-5,-2 15-57,0 0-18,15 2-12,-15-2-16,0 0-13,0 0-8,12 13-7,-12-13-6,8 29-5,-8-6-3,4 8-2,-4-1-3,0 16-2,0-3 4,0 5-5,0 3 4,0 5-3,1-3 1,3 6-3,2-7 2,-3-7 0,2 0-4,-1-8 3,-2-7-4,3-5 2,-1-9-2,-4-16 1,2 19 0,-2-19-1,0 0 3,0 0-3,0 0 0,0 0 0,11-12 0,-9-4 0,4-4 0,3-4 0,3-5 0,0-7 0,1 6 0,4-6 0,0-5 0,2 5 0,2-2 0,-5 4 0,0-1 0,-1 9 0,-3-1 0,-5 9 0,2 4 0,-9 14 0,6-16 0,-6 16 0,0 0 0,0 0 0,0 0 0,12 13 0,-12-13 0,9 32 0,-4-12 0,1 4 0,3 6 0,-1-1 0,2 2 0,2-2 0,-4 1 0,6-2 0,1 4 0,6-5 0,-4-2 0,7-5 0,-5 2 0,0-7 0,1-1 0,-2-7 0,-18-7 0,23 12 0,-23-12 0,0 0 0,17 0 0,-17 0 0,5-18 0,-3 3 0,-2 0 0,1-7 0,-1-2 0,0 3 0,0-6 0,3-5 0,-1 1 0,3-2 0,7-6 0,-5-1 0,6 0 0,2-3 0,2 1 0,-4 2 0,3 4 0,-4 10 0,-4-1 0,1 8 0,-2 3 0,-7 16 0,0 0-56,0 0-119,0 0-4,-24 0-16,12 16-11,-11-7-6</inkml:trace>
          <inkml:trace contextRef="#ctx0" brushRef="#br0" timeOffset="10">6916-2381 395,'-17'-10'168,"17"10"-4,-19-21-98,25 21-14,-6-9-13,12 9-10,-12 0-8,28-15-4,-10 4-2,11 4-5,-2-4-3,7 5-2,1-4-2,5 1-1,-1-1-1,-2 2 0,-1 5 0,-3-5-1,-10 8 0,-3-1 1,-5 1-2,-15 0-5,18 1-15,-18-1-44,0 0-104,0 0-4,-13 8-12,13-8-14</inkml:trace>
          <inkml:trace contextRef="#ctx0" brushRef="#br0" timeOffset="11">6804-2123 309,'0'0'168,"0"0"-12,0 0-89,0 0-11,14 0 3,-14 0-15,22-1-11,-22 1-4,42-11-8,-15 2-4,9 0-5,-2 2-4,7-3-3,-5 2-1,1 1-2,-3 1-1,-5 1 0,-2-2 0,-7 4-1,1 3-11,-15-16-56,-6 16-99,0 0-9,14 0-9,-14 0-19</inkml:trace>
        </inkml:traceGroup>
        <inkml:traceGroup>
          <inkml:annotationXML>
            <emma:emma xmlns:emma="http://www.w3.org/2003/04/emma" version="1.0">
              <emma:interpretation id="{4357281E-EF6E-43FA-B92C-3A7D5F386070}" emma:medium="tactile" emma:mode="ink">
                <msink:context xmlns:msink="http://schemas.microsoft.com/ink/2010/main" type="inkWord" rotatedBoundingBox="18812,10815 21332,11224 21138,12420 18617,12011"/>
              </emma:interpretation>
            </emma:emma>
          </inkml:annotationXML>
          <inkml:trace contextRef="#ctx0" brushRef="#br0" timeOffset="1">7681-2035 542,'0'0'166,"11"0"4,-5-12-138,24 12 1,-7-13-11,12 9-11,0-5-2,6 3-2,-1 3-1,1-3-3,-1 0-1,-6 5-1,2-4-2,-7 0-3,1 5-15,-19-18-56,8 18-92,-19 0-12,21-3-6,-21 3-19</inkml:trace>
          <inkml:trace contextRef="#ctx0" brushRef="#br0" timeOffset="2">7810-2368 218,'0'0'172,"15"-13"-3,-13-6-65,20 24-19,-31-14-11,19 16-27,-10-7-14,0 21-8,-12-2-8,7 12-3,-7 5-5,0 8 1,0 7-3,-1 9-3,-2-7 2,3 2-4,0-3 4,5-5-5,-5-4 4,6-7-5,-4-9 0,2-7 2,4-4-3,4-16 1,-7 12 0,7-12-3,0 0-6,-9-12-24,21 2-133,-12-8-7,0 0-12,-2-8-10,2-8-7</inkml:trace>
          <inkml:trace contextRef="#ctx0" brushRef="#br0" timeOffset="3">7745-2471 431,'0'0'171,"0"0"-6,-6-16-103,19 20-19,-13-4-7,28 0-12,-9 0-7,15 0-4,-1 0-1,10 0-4,-2 0-2,9 0-1,-3-10-2,2 4-1,1 0 0,-3 0-1,-8-2-1,-2 2 0,-7 3-2,-8 0-5,-4 5-15,-18-2-48,0 0-99,0 0-6,-18 10-13,-4-1-11</inkml:trace>
          <inkml:trace contextRef="#ctx0" brushRef="#br0" timeOffset="4">8346-1755 192,'0'0'166,"6"-12"-4,-6-6-67,0 18-17,0 0-9,10-11-22,-11-6-14,1 17-8,0 0-3,-3-19-7,3 19-4,-14-13-3,14 13-3,-23-11-1,7 10 0,-2 1-2,0 0-1,0 0 0,-5 1-1,6 10 2,-6-3-2,4 3 1,-2 6-2,4-4 2,-1 5-1,0-1 1,0 6-1,5-4 0,-4 2-1,6 0 3,-1 3-3,0 5 2,6-5-2,1 5 2,1 1-2,4-5 2,0 4-2,4 1 2,6-6-1,3-3 1,-1-2-2,0-2 2,-12-17-1,28 22 0,-28-22 0,25 14 0,-25-14 1,27 0-2,-27 0 2,27-16-1,-7 5 0,-1-7-1,0-1 2,3-5-3,1 0 3,0 1-2,-5-1 2,-2 4-2,-4-2 2,-4 4-2,-8 18 2,11-25-1,-11 25 1,0-18-1,0 18 0,-15-6 0,15 6 0,-29 0 1,9 0-1,1 2 1,-4 7-1,0 1 1,1-3-1,3 2 1,3-2-2,16-7-1,-16 17-14,16-17-102,0 0-48,0 0-8,0 0-12,10-8-11</inkml:trace>
          <inkml:trace contextRef="#ctx0" brushRef="#br0" timeOffset="5">8510-1633 349,'0'0'157,"0"9"-6,0-9-99,0 27-22,0-27 4,-7 42-1,-7-21-9,14 13 0,-10-10-4,6 8-2,-4-10-6,5 3-1,-4-8-4,6-2-1,1-15-1,-5 15-1,5-15 0,0 0-1,0-6 0,0-9-2,0-4 2,6 0-1,1-5 1,3-4-2,0 1 2,3-1-2,3 3 1,2 2-1,2 0 0,7 2-1,4 0-1,-3 3-7,11 12-15,-18-18-64,14 17-80,-3-4-7,-1 8-13,-6-1-9</inkml:trace>
          <inkml:trace contextRef="#ctx0" brushRef="#br0" timeOffset="6">9003-1590 377,'0'0'162,"7"-12"-6,-7 12-108,0-21-9,0 21-1,-16-19-10,16 19-5,-23-13-2,23 13-3,-36 0-4,17 2-2,-8 4-2,5 10-1,-4 3-4,2 11-1,1-6-2,4 6 2,2-1-4,8 1 3,2-5-3,7-2 2,0-9-3,0-14 2,28 10-1,-9-10 0,4-7 1,1-10-1,4-3 2,-3-8-3,2 4 3,-3 1-3,-2-2 2,-3 7-1,-6 1 1,-13 17 1,18-11 0,-18 11 1,12 15-1,-8 5 0,-1 1 0,1 5 1,1-2-3,1 0 0,0 4-9,-6-28-22,24 25-133,-24-25-11,15 13-4,-15-13-20,14 0-2</inkml:trace>
          <inkml:trace contextRef="#ctx0" brushRef="#br0" timeOffset="7">9197-1648 441,'0'0'170,"14"-14"-7,1 23-109,-15-9-14,0 0-8,1 22-14,6 1-4,-7-2-3,4 7 1,-4-3-4,6 4 1,-5-5-4,4 5 0,0-9-2,-1-4 1,-4-16-2,9 19 0,-9-19 0,0 0-1,18 0 2,-18 0-2,16-24 1,-4 4-1,0-2 1,3-3-2,2 3 2,1-2-2,1-1 1,-5 2-3,4 8-3,-7-7-23,21 10-140,-32 12-6,24-12-11,-24 12-15,18-10-7</inkml:trace>
          <inkml:trace contextRef="#ctx0" brushRef="#br0" timeOffset="8">9887-1822 404,'0'0'164,"0"0"-50,0 0-66,0 20 3,-8-20-7,8 25-10,-11-9-7,7 15-2,-10-3-9,7 9-2,-9-3-6,6 7-1,-3-9-4,7 3 1,-5-9-4,5-1 2,1-7-4,5-18-3,-1 21-14,1-21-29,0-9-112,0 9-11,0-27-8,0 8-16,0-3 9</inkml:trace>
          <inkml:trace contextRef="#ctx0" brushRef="#br0" timeOffset="9">9897-1867 296,'0'0'161,"0"0"1,0 0-85,0 0-14,0 0-10,0 0-17,0 0-6,0 0-5,14 22-2,-14-22-8,0 31-2,0-13-6,4 1-1,1-2-3,1 2 1,1-3-3,0 0 1,-7-16-2,22 15 1,-22-15 0,28 4 0,-28-4 0,29-12-1,-11-1 1,-1-2-1,5-9 2,-1 1-3,1-2 2,1 1-2,-1 1 2,-3 2-1,-1-1 1,-3 9-1,-15 13 1,19-23-1,-19 23 1,0 0 0,0 0 0,0 0 1,-10 18 0,1-2 1,-2 5-1,-1 0 1,-2 5-2,3 4 3,1 4-2,1-2 2,-2 3-3,5-2 2,0-2-2,5 0 2,-5-3-3,5-7 3,0-4-3,1 1 0,0-18 0,0 17-2,0-17-5,0 0-37,0 0-125,0 0-9,0 0-9,-4-11-18,4 11-3</inkml:trace>
        </inkml:traceGroup>
        <inkml:traceGroup>
          <inkml:annotationXML>
            <emma:emma xmlns:emma="http://www.w3.org/2003/04/emma" version="1.0">
              <emma:interpretation id="{AF944865-5F16-484F-B974-BA63E06CB0C0}" emma:medium="tactile" emma:mode="ink">
                <msink:context xmlns:msink="http://schemas.microsoft.com/ink/2010/main" type="inkWord" rotatedBoundingBox="21840,11337 22276,12148 21776,12417 21340,11606"/>
              </emma:interpretation>
            </emma:emma>
          </inkml:annotationXML>
          <inkml:trace contextRef="#ctx0" brushRef="#br0" timeOffset="12">10564-1951 295,'3'-20'160,"-3"20"2,19-4-91,-23-10-12,13 14-9,-9 0-13,0 0-10,0 0 1,0 14-9,0-14-3,-11 36-5,-1-14 0,4 11-5,-6 2-1,2 5 2,-2 2-5,2 0 3,-3-1-4,3 0 2,1-10-3,2-1 3,-1-7-3,3-11 2,7-12-2,0 0 1,0 0 0,0 0-1,-4-5 1,5-14-1,10 0 1,6-3-2,5-2 2,2-2-2,1 4 2,6-1-2,-1 5 2,-1 5-3,-2 6 2,-4 7 1,-2 0-2,-4 15 1,-6 1 0,-5 8 0,-6 0-1,0 5 2,-3 2-1,-9-5 1,-1 2-1,-4-10 1,-5 4-1,3-7 1,-3-5-1,3-1 0,-2-7 0,2-2-1,3 0-3,-1-5-7,17 5-22,-27-16-117,27 16-19,0 0-12,1-19-12,-1 19-7</inkml:trace>
          <inkml:trace contextRef="#ctx0" brushRef="#br0" timeOffset="13">10916-1727 438,'0'0'158,"0"0"-4,0 29-119,-11-15-4,7 17-5,-9-4-8,8 9-3,-5-7-2,9 4 0,-3-10-5,4 1 0,0-24-4,15 20 0,-15-20-3,31-4 0,-11-14 1,3-7-2,1-1 2,-1 2-2,-4 2 4,-1 5 1,-7 2 2,-11 15 0,0 0 0,0 0 2,1 19-2,-1 13 2,-11 4-5,-1 8 2,-1 4-4,0 5 3,-4 1-4,1-1 1,-3-6 2,-2-4-2,2-11 3,-3-5-4,4-3 4,-4-12-7,2-3 4,-2-9-2,3-4 0,1-7 0,1-4 0,0-3 0,6 1-9,-1-3-2,12 20-37,-16-16-124,16 16 1,0-19-20,16 11-5,-16 8-12</inkml:trace>
        </inkml:traceGroup>
        <inkml:traceGroup>
          <inkml:annotationXML>
            <emma:emma xmlns:emma="http://www.w3.org/2003/04/emma" version="1.0">
              <emma:interpretation id="{E1A193E4-C6DE-4E4E-99DE-8312510E1B2D}" emma:medium="tactile" emma:mode="ink">
                <msink:context xmlns:msink="http://schemas.microsoft.com/ink/2010/main" type="inkWord" rotatedBoundingBox="22468,11370 24322,11506 24271,12209 22416,12073"/>
              </emma:interpretation>
            </emma:emma>
          </inkml:annotationXML>
          <inkml:trace contextRef="#ctx0" brushRef="#br0" timeOffset="14">11770-1837 451,'0'0'170,"0"0"-24,-18-25-93,18 25-13,-16-6-13,16 6-9,-28 6-6,10 4-4,-6-2-2,1 9 0,-4 1 0,1 1 1,-4 4-3,2 3 3,-1 1-2,5 4 2,-4 4-2,8 1 3,-3-4-4,7 7 2,4-8-4,6 4 2,6-4-3,0-8 2,11 1-2,6-9 1,5-4-3,4-5-1,4-3-4,-2-3-9,11 0-46,-14-7-110,2-4-2,-12-6-14,2 5-11,-14-11 3</inkml:trace>
          <inkml:trace contextRef="#ctx0" brushRef="#br0" timeOffset="15">11456-1531 453,'0'0'168,"0"0"-7,4-27-100,25 27-25,-10-6-13,16-1-22,1 7-39,-6 0-119,9 0-6,-3 0-12,2 0-12,-2 0 4</inkml:trace>
          <inkml:trace contextRef="#ctx0" brushRef="#br0" timeOffset="16">12032-1629 456,'0'0'167,"0"-24"-7,0 24-117,-13-21-3,13 21-12,-33-3-9,14 3-6,-10 0-3,2 15 0,-3-1-4,2 10 1,-3 0-3,7 5 2,0 1-3,4 1 1,3 3-2,10-2 0,-1-6-2,5-1 2,3-5-2,0-20 0,18 17 0,3-15 0,1-2-1,5-13 1,5-5 1,-1-4-3,8-4 3,-4-4-3,-1 0 3,-3 4-2,-7 1 2,-4 5-2,-7 4 2,-13 16-1,0 0 0,0 0 1,0 0-1,-2 14 1,-7 1-1,3 8 1,-3 0-2,3 1 2,4 3-2,2-5 1,0 3-6,0-9-16,14 10-105,-14-26-44,15 14-1,-15-14-20,26 0-4</inkml:trace>
          <inkml:trace contextRef="#ctx0" brushRef="#br0" timeOffset="17">12314-1600 447,'-7'30'146,"-12"17"-38,-2-18-82,16 18 3,-13-16-10,12 9 0,-7-14-4,11 2 3,2-28-1,-6 20-1,6-20-3,0 0-3,0-20 0,6 0-2,1-5 2,5-1-3,-3-9 3,6 6-4,-2-7 1,7 6-3,-5 1 1,6 6-4,-3 3-1,1 3-12,11 17-53,-10 0-98,1 0-7,-5 0-11,3 0-13</inkml:trace>
          <inkml:trace contextRef="#ctx0" brushRef="#br0" timeOffset="18">12581-1547 461,'0'0'164,"19"-14"-10,-19 14-110,26 0-22,0-3-5,-3-5-13,7-2-6,7-3-2,-4-4-6,10 5-5,-9-12-9,14 13-3,-18-20-1,16 16 2,-17-18 1,8 10 11,-10-6 8,-5-2 16,4 11 13,-20-12 9,14 17 1,-20-14 3,0 29-2,4-24-5,-4 24-6,0 0-7,0 0-6,-13 0-4,13 0 0,-27 20-2,9 2 2,-5 4-2,-1 9 3,-5 1-3,4 5 4,-7 2-4,5 4 2,-2 0-3,6 1 1,5-6-2,3 2 1,5-11-2,6-4 1,4-5-2,3-11 1,12-7-2,4-6 2,3-6-1,9-12-1,5-6 1,2-4-1,0-1 1,2 0-1,-6 1 1,-4 5-1,-7 6 1,-5 9 1,-18 8 1,0 0 0,11 13 0,-11 5 2,-6 5-2,-1 8 2,3-2-2,2 0 1,2-2-2,0-6 1,13 7-20,-13-28-146,15 20-9,-1-15-15,4-4-10,-18-1-15</inkml:trace>
          <inkml:trace contextRef="#ctx0" brushRef="#br0" timeOffset="19">12822-1881 371,'-7'20'165,"-6"-4"-11,12 27-101,-31-25 2,24 36-9,-25-19-15,18 18-2,-14-8-13,8 5-5,-1-2-14,-2-12-18,22 9-124,-15-17-20,8-3-8,1-10-17,8-15-1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C8D278-E2D2-4270-B2DB-FE3B0A8BB33B}" emma:medium="tactile" emma:mode="ink">
          <msink:context xmlns:msink="http://schemas.microsoft.com/ink/2010/main" type="writingRegion" rotatedBoundingBox="16903,4492 23052,4764 22975,6494 16827,6221"/>
        </emma:interpretation>
      </emma:emma>
    </inkml:annotationXML>
    <inkml:traceGroup>
      <inkml:annotationXML>
        <emma:emma xmlns:emma="http://www.w3.org/2003/04/emma" version="1.0">
          <emma:interpretation id="{BF2B7020-F810-4668-B5F9-27B9E6721833}" emma:medium="tactile" emma:mode="ink">
            <msink:context xmlns:msink="http://schemas.microsoft.com/ink/2010/main" type="paragraph" rotatedBoundingBox="16786,4683 19408,4432 19502,5409 16880,5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7F36CD-363B-47F3-A465-D7F416348E19}" emma:medium="tactile" emma:mode="ink">
              <msink:context xmlns:msink="http://schemas.microsoft.com/ink/2010/main" type="line" rotatedBoundingBox="16786,4683 19408,4432 19502,5409 16880,5660"/>
            </emma:interpretation>
          </emma:emma>
        </inkml:annotationXML>
        <inkml:traceGroup>
          <inkml:annotationXML>
            <emma:emma xmlns:emma="http://www.w3.org/2003/04/emma" version="1.0">
              <emma:interpretation id="{37D99DF1-2E1E-4993-9679-ED28804ED47B}" emma:medium="tactile" emma:mode="ink">
                <msink:context xmlns:msink="http://schemas.microsoft.com/ink/2010/main" type="inkWord" rotatedBoundingBox="16786,4683 19408,4432 19502,5409 16880,5660">
                  <msink:destinationLink direction="to" ref="{968E7755-77E0-4F60-8A8F-8563736A0440}"/>
                </msink:context>
              </emma:interpretation>
            </emma:emma>
          </inkml:annotationXML>
          <inkml:trace contextRef="#ctx0" brushRef="#br0">-42 65 138,'0'0'153,"0"0"-4,0-26-57,0 26-14,0 0-13,0 0-8,0 0-16,0 15-13,0-15-1,-5 19-6,5-19-3,0 31-5,0-15-1,11 8-3,-5 1-2,11 3 2,-6 0-5,9 6 2,-1-1-4,7 2 3,-3 4-4,3-3 2,2 0-3,1 4 2,-1-5-3,-2-3 4,-3 3-3,0-5 2,-1-5-2,-5 0 3,-4-3-2,-2-1 1,0-7 0,-4 4 0,-7-18 0,12 17 0,-12-17 0,0 0 1,0 0-1,13 18 1,-13-18 0,0 0-1,0 0 1,5-9-2,-5 9 2,1-26-2,-1 26 1,3-28-2,-1 8 1,2-3-1,-3-4 2,4 0-2,-2-3 1,2-5-1,-1-1 2,0 1-2,-1-1 2,2-3-2,0 1 2,1 1-3,0 0 3,-1 3-4,1-1 4,-3 4-3,2-3-3,-1 7 5,-4 0-4,1 3 5,-1 3-6,0 4 6,0 2-5,0 15 5,-1-21-2,1 21 0,0 0-3,-5-15-5,5 15-18,0 0-84,0 0-51,0 0-16,0 0-7,0 0-21</inkml:trace>
          <inkml:trace contextRef="#ctx0" brushRef="#br0" timeOffset="1">664 271 335,'0'0'164,"0"0"-6,0 0-91,0 0-18,21 0-10,-21 0-9,26-2-7,-26 2-6,36-10-3,-18 9-4,10-1-1,-8-2-2,9-1-1,-1 2-2,1-2 0,-1-1 0,2 0-2,-6 2 0,-5-1-4,1 5-14,-20 0-55,0 0-93,0 0-1,0 0-19,-20 0-8</inkml:trace>
          <inkml:trace contextRef="#ctx0" brushRef="#br0" timeOffset="2">666 500 340,'0'0'158,"0"0"-9,-8 25-94,8-25-15,0 0-7,0 0-3,24 0-8,-24 0-4,36-4-2,-15-2-5,5 6-2,-4-6-4,4 6-2,-1-6-1,-1 5-1,0-1-2,-5-7-13,15 15-89,-12-9-53,2 0-9,0-10-15,5 0-6</inkml:trace>
          <inkml:trace contextRef="#ctx0" brushRef="#br0" timeOffset="3">-58 28 180,'11'-15'127,"-11"15"-10,0-15-19,0 15-12,0 0-23,0 0-9,0 0-20,0 0-2,0 0-8,0 0-5,0 16 1,0 7-11,-7 0 6,2 7-9,-1 8 5,-4 6-7,2 2 4,3 5-5,-1 3-2,-1 5 4,3-3-6,0 3 5,1-2-5,-1-7 4,2-2-4,-1-4 3,0-8-3,0-5 3,0-6-2,0-7 3,3-18-2,-8 22 1,8-22-1,0 0 1,-12 14-1,12-14 0,0 0 0,-16 0-2,16 0-3,0 0-9,0 0-30,-18-6-118,18 6 2,-2-30-22,2 6-5,0-7-1</inkml:trace>
          <inkml:trace contextRef="#ctx0" brushRef="#br0" timeOffset="4">1896 93 132,'-11'-20'149,"11"20"6,0 0-64,0 0-12,0 0-21,0 0-6,0 0-16,0 0-4,7 17-9,-7-17-6,4 30-7,-4-9-2,0 10 1,0 3-4,0 7 3,-8 8-5,-1 6 4,-4 5-5,-4-1 3,0-2-5,-1-3 4,1-2-4,1-5 3,2-11-3,3-5 2,0-7-2,7-6 2,4-18-2,-3 23 2,3-23-1,0 0-1,0 0-3,0 0-11,0 0-38,-16 2-107,16-2 2,-20-8-24,20 8 0</inkml:trace>
          <inkml:trace contextRef="#ctx0" brushRef="#br0" timeOffset="6">1705 443 307,'0'0'164,"0"0"-7,17-8-105,13 8-7,-13-16 0,23 16-6,-12-8-11,14 4-12,-4-2-5,5 4-5,-3-2-2,-4-1-2,-1 5-1,-5-3-1,0 3-12,-30 0-135,32 0-11,-32 0-12,18-3-12,-18 3-7</inkml:trace>
          <inkml:trace contextRef="#ctx0" brushRef="#br0" timeOffset="5">1761 69 197,'0'0'164,"0"0"-16,-1-19-66,16 19-6,-15-5-7,26 5-13,-26 0-25,36-3-3,-14-6-14,15 9-1,-7-6-10,11 1 2,0-3-8,5 4 5,0-3 0,-2 2-1,-4-1 1,-1 0-2,-8-1 2,-3 5-1,-7-4 0,-3 2 0,-18 4 0,21-10-1,-21 10-5,11-15-21,9 12-123,-20 3-14,0 0-4,0 0-22,0 0 5</inkml:trace>
        </inkml:traceGroup>
      </inkml:traceGroup>
    </inkml:traceGroup>
    <inkml:traceGroup>
      <inkml:annotationXML>
        <emma:emma xmlns:emma="http://www.w3.org/2003/04/emma" version="1.0">
          <emma:interpretation id="{501D2E5B-7247-4628-8E9E-F102F787834C}" emma:medium="tactile" emma:mode="ink">
            <msink:context xmlns:msink="http://schemas.microsoft.com/ink/2010/main" type="paragraph" rotatedBoundingBox="19161,5306 23020,5477 22975,6494 19115,63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7936F1-372C-4706-9B52-C3583CE065BC}" emma:medium="tactile" emma:mode="ink">
              <msink:context xmlns:msink="http://schemas.microsoft.com/ink/2010/main" type="line" rotatedBoundingBox="19161,5306 23020,5477 22975,6494 19115,6323"/>
            </emma:interpretation>
          </emma:emma>
        </inkml:annotationXML>
        <inkml:traceGroup>
          <inkml:annotationXML>
            <emma:emma xmlns:emma="http://www.w3.org/2003/04/emma" version="1.0">
              <emma:interpretation id="{6BC4B86B-1A6B-4D7D-88C1-241F836FC101}" emma:medium="tactile" emma:mode="ink">
                <msink:context xmlns:msink="http://schemas.microsoft.com/ink/2010/main" type="inkWord" rotatedBoundingBox="19079,5489 19616,5415 19685,5921 19149,5995"/>
              </emma:interpretation>
            </emma:emma>
          </inkml:annotationXML>
          <inkml:trace contextRef="#ctx0" brushRef="#br0" timeOffset="7">2163 806 317,'0'0'143,"15"0"-11,-15 0-108,0 0-1,9 30 2,-9-30-2,0 34 0,-13-15 2,9 13-1,-13-7 3,12 14-3,-9-7-8,5 8-5,-2-5-2,4 5 1,1-9-5,4-3 2,-3-2-5,5-9 1,0-17-3,-4 20-1,4-20-15,0 0-84,-5-13-56,5-3-9,0-3-13,0-3-7</inkml:trace>
          <inkml:trace contextRef="#ctx0" brushRef="#br0" timeOffset="8">2243 822 152,'0'0'143,"8"-22"9,-8 22-82,14-3-1,-14 3-13,0 0-4,0 0-15,15 9-4,-15-9 0,0 33-15,0-18 4,0 9-12,0-6 3,0 7-9,2-4 7,2 1-10,2-4 1,-3 0 1,4-3-2,-7-15 1,15 24-1,-15-24 0,22 8 1,-8-8-1,1-5 0,3-5 0,1-7 1,2-1-3,3 1 3,-2-6 1,3 0-8,-7 3 7,1 0-7,-4 4 7,-3 1-7,-12 15 8,16-21-8,-16 21 4,0 0 2,0 0-1,0 0-1,0 0 1,0 0 6,-3 12-8,3-12 8,-8 31-7,2-14 8,1 2-8,-1 4 9,0-1-7,1-3 1,4 7 1,-5-1-1,4 2 0,-2 1-1,4-1 1,0 2-2,0-5 2,0-2-3,0 2 3,-3-7-2,3-17 2,0 24-1,0-24 1,-1 14-1,1-14 0,0 0-1,0 0-2,0 0-12,0 0-84,0 0-65,-2-18-8,2 5-14,10-7-10</inkml:trace>
        </inkml:traceGroup>
        <inkml:traceGroup>
          <inkml:annotationXML>
            <emma:emma xmlns:emma="http://www.w3.org/2003/04/emma" version="1.0">
              <emma:interpretation id="{3AE35D96-FFBA-4E77-A6BD-60E08D4BDE45}" emma:medium="tactile" emma:mode="ink">
                <msink:context xmlns:msink="http://schemas.microsoft.com/ink/2010/main" type="inkWord" rotatedBoundingBox="20333,5300 20795,6099 20184,6452 19722,5653"/>
              </emma:interpretation>
            </emma:emma>
          </inkml:annotationXML>
          <inkml:trace contextRef="#ctx0" brushRef="#br0" timeOffset="9">3031 780 31,'2'19'123,"-2"-19"-45,0 18 3,0-3 1,0-15-1,0 34-16,0-34-11,-4 42-17,-8-25-13,11 18-8,-12-10-4,7 11-4,-8-4-1,5 2 2,-7-3-3,5 2 2,-1-9-2,1 2 3,2-9-3,1-1 1,8-16-2,0 0 0,-14 5-1,14-5 0,0-14-1,0 0-2,7-4 1,4 0-3,5-4 2,2 1-2,8 0 3,2 2-3,2 2 1,3 2 0,-1 2 0,0 5-1,-4 5 0,-4 3 1,-5 0 3,-19 0 5,13 27 2,-13-3 1,-6-4 0,-5 8 3,-12-5-2,3 3 1,-10-4-6,4 0 0,0-7-5,0-4 1,1-4-3,3-3-4,4 3-10,-3-11-23,21 4-115,0 0-9,-15-4-11,15 4-10</inkml:trace>
          <inkml:trace contextRef="#ctx0" brushRef="#br0" timeOffset="10">3406 1060 272,'0'0'134,"0"0"-8,0 0-105,11 13 2,-11-13 1,-4 38 1,-12-20-1,16 13 2,-12-10-5,12 4 2,0-25-9,0 24-6,0-24-5,24 0 0,-3-9 1,2-7-2,1-5 3,3 4 0,-6-3 6,1 12 0,-22 8 5,23-5-1,-23 5 2,0 17 0,-4 1 0,4 16-1,-9-3-6,4 12 1,-3-2-6,0 6 3,-3-2-5,-2 2 2,-9-1-4,-1-6 3,-3-1-3,-6-6 3,-1-3-4,-4-7 3,1-8-2,1 0 2,-1-9 0,2-3 0,-1-3-2,5-6-1,2-6 2,5-1-2,5 2 0,5-8-1,13 19 1,-6-25-5,6 25-11,8-34-76,12 26-68,-1-3-16,8 1-5,0-5-18</inkml:trace>
        </inkml:traceGroup>
        <inkml:traceGroup>
          <inkml:annotationXML>
            <emma:emma xmlns:emma="http://www.w3.org/2003/04/emma" version="1.0">
              <emma:interpretation id="{9143B1E9-28E2-4FA0-8587-E19B4D7DD30B}" emma:medium="tactile" emma:mode="ink">
                <msink:context xmlns:msink="http://schemas.microsoft.com/ink/2010/main" type="inkWord" rotatedBoundingBox="20825,5368 23024,5481 22988,6187 20789,6074"/>
              </emma:interpretation>
            </emma:emma>
          </inkml:annotationXML>
          <inkml:trace contextRef="#ctx0" brushRef="#br0" timeOffset="12">3749 1182 282,'0'0'172,"6"-13"-10,-6 13-65,46-3-42,-32-12-10,23 15-17,-11-4-8,15 4-8,-5 0-11,1-7-23,19 7-117,-17 0-19,-2 0-13,-1 0-10,-2 0-5</inkml:trace>
          <inkml:trace contextRef="#ctx0" brushRef="#br0" timeOffset="11">4109 799 192,'11'0'139,"-11"0"12,0 0-78,0 0-18,0 0-9,0 0-1,0 11-2,0 18-7,-11-9 2,10 17-13,-16-4-1,9 13-10,-9 0 0,5 5-7,-7-3-4,2 3 3,1-4-5,2 0 2,-1-11-4,1-4-3,10 0-23,-20-14-130,24-18-4,-15 10-16,15-10-8,-13-14-7</inkml:trace>
          <inkml:trace contextRef="#ctx0" brushRef="#br0" timeOffset="13">4494 1085 270,'0'0'161,"0"0"-51,-9-25-23,9 25-18,-23-9-17,23 9-11,-33 0-11,33 0-6,-37 2-8,21 8-1,-6 2-6,5 4 0,-2 2-3,7 5-1,-2-4-3,7 5 1,-1 0-2,5-2-1,3 0 0,0-7 1,0-15-1,20 16 1,-2-13 0,2-3-1,2-7 1,4-9-1,-1-1 2,3-3-4,-3-4 4,2 6-2,-7-4 1,-2 8-2,-3 0 2,-15 14-1,0 0 1,0 0 0,0 0-1,0 9 2,-10 4-2,-2 7 2,0 3-2,6-2 1,0 2-1,6 0 2,0-3-3,7-3 2,8-3-3,3-8-3,7 5-20,-11-19-70,12 3-67,-4-8-8,0-3-12,-4-9-9</inkml:trace>
          <inkml:trace contextRef="#ctx0" brushRef="#br0" timeOffset="14">4893 814 270,'0'0'134,"0"0"-8,-3 22-95,3-22-14,-6 35 3,-5-16 7,9 16 0,-11-11 5,9 23-1,-12-15-2,12 15-5,-11-11-6,9 9 0,-11-5-9,8 1 0,-2-10-5,2-3 1,3-7-4,-1-5 2,7-16-2,0 0 1,0 0-1,12-16 0,2-2 1,8-4-2,4-1 2,4-1-3,2 4 2,0 3-2,2 6 2,-5 10 2,-5 1 4,0 6 1,-16 8 2,1 10 2,-9-3 1,-2 11 2,-13-7-2,-1 5-1,-7-9-4,1 4 0,-4-11-4,-1-3 0,-2-7-1,4-4-1,-2 0-2,3-8 0,1-7-2,4-2-6,11 2-9,-10-17-28,18 32-117,0-32-8,8 17-10,-1-1-13,9 4 4</inkml:trace>
          <inkml:trace contextRef="#ctx0" brushRef="#br0" timeOffset="15">5418 788 371,'0'0'142,"0"0"5,0 0-126,0 0 3,2 11 6,-2 15-8,-11-9 9,5 12-10,-11-4 3,9 11-12,-5-7 1,3 7-10,-1-5 0,3 4 0,0-2-3,1 0 2,-1 4-3,2-7 2,1 4-2,-1-6 2,1 0-2,-1-2 1,6-3 0,-3-4 0,3-5-1,0-14 2,7 21-2,-7-21 2,27 6-1,-7-6 0,4-6 0,2-7-1,6-3 2,-1-8-3,5 2 3,-1-6-2,-1-4 2,1 3-3,-6-5 4,-2 3-3,-6 3 2,-2 0-1,-7 6 2,-6 3-1,-4 3 0,-2 16 0,0-19 0,0 19 0,-17-4 0,17 4 0,-29 8 1,12 7 1,-2 1 0,0 8 2,-1 2 0,1 4 2,1-2-1,5 7 3,-1-2-4,8 2 3,1-1-3,5 2 3,0-7-4,5 5 2,7-9-2,9 4 1,3-9-3,7-4 1,7-6-5,0-10-28,19 0-131,-7-15-11,6-2-7,-5-12-19,-1-2-3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26T19:47:35.8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549A1E-7EE6-4CE5-89C0-D51C090CC07B}" emma:medium="tactile" emma:mode="ink">
          <msink:context xmlns:msink="http://schemas.microsoft.com/ink/2010/main" type="inkDrawing" rotatedBoundingBox="16687,15341 16703,12708 17373,12713 17357,15345" semanticType="callout" shapeName="Other">
            <msink:sourceLink direction="to" ref="{9434881F-E2B4-4E92-8171-BBFC45491BAE}"/>
          </msink:context>
        </emma:interpretation>
      </emma:emma>
    </inkml:annotationXML>
    <inkml:trace contextRef="#ctx0" brushRef="#br0">-47 123 154,'0'-22'114,"0"22"-18,0-14-14,-2-4-17,2 18-2,0-22-13,0 22-1,0-31-5,0 31-7,2-30 0,-2 30-7,4-25-4,-4 25-4,0-17-2,0 17-3,0 0-2,0 0-4,0 0-1,0 0-2,-6 13 0,6-13 0,-7 23-1,7-6 1,-5 2-1,4 5 0,-1 0-2,0 1 1,2 5 1,0 2-6,0 0 5,0 4-5,4-2 1,-2 3-2,2 3 0,-1 0 0,1 2 0,-2 3 0,2 0 0,-4 3 0,6-4 0,-5 5 0,4-7 0,0 3 0,-2-2 0,2-7 0,-1 4 0,3-4 0,-7-3 0,1 3 0,0 0 0,-1-3 0,0-1 0,0 3 0,0-4 0,0 2 0,0-3 0,0 0 0,0-3 0,0 0 0,0 2 0,0-3 0,0 2 0,0-2 0,-1 1 0,0-1 0,-3 2 0,3-3 0,-1-1 0,-2 0 0,3 1 0,0-1 0,-2-1 0,2 0 0,1-5 0,-2 4 0,2 2 0,-4-4 0,3 3 0,-3 0 0,3-4 0,0 5 0,-5-3 0,6-2 0,-4 0 0,2 0 0,2-1 0,-4 1 0,3 1 0,-1-5 0,2 3 0,-4 2 0,3-1 0,0 3 0,-1-1 0,0 2 0,0-1 0,2 4 0,0-7 0,0 4 0,0-5 0,0 0 0,0-5 0,0 3 0,0-16 0,0 27 0,0-12 0,-3-2 0,3 3 0,-1 3 0,1-5 0,-2 0 0,2-14 0,0 25 0,0-25 0,0 19 0,0-19 0,0 0 0,0 17 0,0-17 0,0 0 0,0 0 0,0 0 0,0 0 0,0 0 0,-9-17-153,9 4-27,0-21-9,4-10-17,-4-15-9</inkml:trace>
    <inkml:trace contextRef="#ctx0" brushRef="#br0" timeOffset="1">-323 341 163,'-14'14'157,"14"-14"5,-5 18-59,-12-21-25,17 3-17,0 0-12,0 0-11,0 0-5,0 0-7,0 0-3,0 0-3,0 0-5,0 0-3,1-25-3,-1 25-2,22-36-8,-5 13 6,-3-4-6,7-5 6,0-1-7,2-1 5,0-1-6,0-1 6,-3 1 0,-2 2-3,1 4 2,-3-5-3,-1 6 3,-1 1-2,-1-3 2,-2 7-1,-3 0 2,3 6 0,-5 2 0,-6 15 0,11-21 0,-11 21 0,0 0 0,0 0 0,0 0-1,0 0 0,0 0 0,18 16 1,-15-3-1,3 6 1,4 5-1,3 3 1,-1 4-2,11 3 4,-4 4-5,6-3 0,2 5 0,3-2 0,-5 2 0,4 1 0,-8-5 0,0-5 0,-4-2 0,-2-5 0,-5-5 0,-2-2 0,-8-17 0,11 19 0,-11-19 0,0 0 0,0 0 0,0 0-17,0 0-158,0 0-4,0 0-13,0 0-13,-13-8-14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9:13:48.311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A603E6-43D7-4D81-9648-02D010CEF997}" emma:medium="tactile" emma:mode="ink">
          <msink:context xmlns:msink="http://schemas.microsoft.com/ink/2010/main" type="writingRegion" rotatedBoundingBox="17279,15155 23178,15179 23173,16440 17274,16417"/>
        </emma:interpretation>
      </emma:emma>
    </inkml:annotationXML>
    <inkml:traceGroup>
      <inkml:annotationXML>
        <emma:emma xmlns:emma="http://www.w3.org/2003/04/emma" version="1.0">
          <emma:interpretation id="{106CD049-A25F-426D-B6C6-E7F4863CDA61}" emma:medium="tactile" emma:mode="ink">
            <msink:context xmlns:msink="http://schemas.microsoft.com/ink/2010/main" type="paragraph" rotatedBoundingBox="17279,15155 23178,15179 23173,16440 17274,16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8D33D-62F6-4EA7-B1D8-C3227B2E3309}" emma:medium="tactile" emma:mode="ink">
              <msink:context xmlns:msink="http://schemas.microsoft.com/ink/2010/main" type="line" rotatedBoundingBox="17279,15155 23178,15179 23173,16440 17274,16417"/>
            </emma:interpretation>
          </emma:emma>
        </inkml:annotationXML>
        <inkml:traceGroup>
          <inkml:annotationXML>
            <emma:emma xmlns:emma="http://www.w3.org/2003/04/emma" version="1.0">
              <emma:interpretation id="{BC11E2C0-E10C-42AC-B20E-0E0502790C3A}" emma:medium="tactile" emma:mode="ink">
                <msink:context xmlns:msink="http://schemas.microsoft.com/ink/2010/main" type="inkWord" rotatedBoundingBox="17279,15155 18968,15162 18964,16227 17275,16220"/>
              </emma:interpretation>
            </emma:emma>
          </inkml:annotationXML>
          <inkml:trace contextRef="#ctx0" brushRef="#br0">193 13 13 0,'0'-8'6'0,"0"1"4"16,0 7 6-16,0 0-15 15,0 0 0 17,0 0 2-32,0 0 1 15,5 0-3-15,-1 4 0 16,-4-1 2-16,-4 9 0 16,-1 3 0-16,-3 7 0 15,0 8-2-15,-1 0 1 0,-3 7-2 16,-1 12 1-16,0-1-1 15,1 5 1-15,-1-5-1 16,1 1 1-16,-1-1-1 16,0-7 1-16,5-11-1 15,0 0 1-15,-1-8-1 16,1 1 1-16,-1-1 0 16,5-3 0-16,0 0 0 15,0-8 0-15,0-4 0 0,-1-3 1 0,1-4-3 31,4-4 0-31,0 4-9 16,0 0 0-16</inkml:trace>
          <inkml:trace contextRef="#ctx0" brushRef="#br0" timeOffset="867.32">63 345 17 0,'-12'-7'8'0,"20"7"-1"0,-8 0 9 0,8-4-14 16,1 0 0-16,3 4 0 31,1 0 0-31,4 0-3 16,0 0 0-16,4 0 2 16,0 0 1-16,4 4-1 15,0-4 0-15,0-4-1 0,5-3 0 16,-1-8-7-16,5 4 0 15</inkml:trace>
          <inkml:trace contextRef="#ctx0" brushRef="#br0" timeOffset="450.37">114 32 10 0,'0'-8'5'0,"8"-7"10"0,-8 15-7 16,0 0-7-16,0 0 1 16,4-4 1-16,-4 4 0 0,4-3-3 15,-4 3 0-15,9 0 3 16,-9 0 0-16,8 0-1 16,1 0 0-16,3 0 0 15,5 0 0-15,4-4-1 16,4 0 1-16,5 1-1 15,3 3 0-15,5 0 0 16,0 0 0-16,-4-8 0 16,-1 8 0-16,-3-4-1 15,-5 1 1-15,-8-5-2 0,-1 8 0 0,-3-4-4 16,-5 4 1-16,1-3-5 16,-1 3 1-16</inkml:trace>
          <inkml:trace contextRef="#ctx0" brushRef="#br0" timeOffset="1804.61">542 633 13 0,'4'-11'6'0,"1"7"3"0,-5 4 1 16,4 0-8-16,-4 0 0 16,4-7 1-16,-4-1 0 15,-4 1-4-15,0 3 1 0,-5 0 2 16,1 4 0-16,-5 0-1 15,-4 4 0-15,1 0 0 16,-10 3 0-16,1 1-1 16,0-5 1-16,4 5-1 15,0 3 1-15,0 4 0 0,0 0 0 16,0 0-1-16,4 3 1 16,0 5-1-16,5 3 0 15,3-4 0-15,1 1 1 31,-1 7-1-31,5-4 0 0,4 4 0 16,4 0 1-16,1-4-1 16,3-4 1-16,0-3 0 15,1 0 0-15,3-1-1 16,5-10 1-16,0-1 0 16,0-7 0-16,4 0-1 0,0-7 0 15,0-1 0-15,0 1 0 16,0-12 0-16,4 8 0 15,0 3-1-15,-4-3 1 0,-4 0 0 16,-4 0 0-16,-1 3 0 16,-7 1 0-16,3-1 0 15,-4 1 1-15,0-1-1 16,-4 1 0-16,0 7 0 16,0-4 0-16,-8 4 0 15,0-3 1-15,-1-1-1 16,-3 0 0-16,-1 4 0 15,-4 0 0 1,0 0 0-16,-4 0 1 16,5-4-2-16,-1 4 1 15,4 0-3-15,1 0 1 0,3 0-7 16,9 0 1-16</inkml:trace>
          <inkml:trace contextRef="#ctx0" brushRef="#br0" timeOffset="2304.98">761 704 11 0,'4'7'5'0,"-8"8"0"0,4-7-1 16,-4 3-2-16,-1 4 1 15,1 0 1-15,0 4 1 0,0-1-6 16,0 1 1-16,-5 3 3 15,1 1 1-15,-1 3-2 16,1-4 1-16,0 1-1 16,-1-5 0-16,1 1-1 0,3 0 1 15,1-15 0-15,0-4 0 16,0-4-1-16,4-11 1 16,0 0-1-16,8 0 0 15,1-4-1-15,3 1 1 16,1-5-1-16,4 1 0 31,0-4-1-31,4-1 1 0,4 1 0 16,0 0 0-16,0 4-2 15,-4 3 1-15,0 4-7 16,-4 4 0-16</inkml:trace>
          <inkml:trace contextRef="#ctx0" brushRef="#br0" timeOffset="2853.2">1189 779 10 0,'5'-4'5'0,"16"-26"13"0,-17 23-3 32,-4-5-14-32,-4 5 0 15,-5-4 2-15,1-1 0 0,-1 5-4 16,-7 3 1-16,-1 1 3 16,-4 3 0-16,0 7-1 15,0 4 0-15,-5 4-1 16,5 4 0-16,0 7 0 15,5 0 0-15,-1 0-1 16,4 0 0-16,5 4 0 0,4-7 0 16,4-1 0-16,4-3 1 15,8-4-1-15,9-12 1 16,5-10-1-16,3-8 0 16,5-4-1-1,-5-3 0-15,-8-4-1 16,0 3 1-16,-4 5 0 15,-4 3 0-15,-5 4 0 16,-4 7 1-16,0 8 0 16,1 3 0-16,-1 1 1 15,-4 3 0-15,0 7-1 0,0-3 0 16,0 4-1-16,0-4 1 16,4 0 0-16,0 4 1 15,-4-4-4-15,4-4 0 0,1-4-5 16,7-7 1-16</inkml:trace>
          <inkml:trace contextRef="#ctx0" brushRef="#br0" timeOffset="3237.89">1366 678 16 0,'4'0'8'0,"0"18"-1"0,-4-10 7 0,0-1-12 16,4 8 0-16,1 0 1 15,-1 4 1-15,0 0-4 16,0 3 0-16,0-3 3 16,5-1 0-16,-1 1-1 0,-4-4 1 15,5 4-2-15,-5-8 1 16,4 0-1-16,-3-3 0 15,-1-5 0-15,0-3 1 0,5-7-1 16,-5-1 0-16,4 5 0 16,1-9 0-16,3-2-1 15,5-9 1-15,0-7-1 32,4-3 1-32,0 3-1 15,4 4 0-15,0-8-5 16,0 0 1-16,5 12-6 15,-18-4 0-15</inkml:trace>
        </inkml:traceGroup>
        <inkml:traceGroup>
          <inkml:annotationXML>
            <emma:emma xmlns:emma="http://www.w3.org/2003/04/emma" version="1.0">
              <emma:interpretation id="{FA61B0C2-84AC-4E02-90B9-E55350B1D754}" emma:medium="tactile" emma:mode="ink">
                <msink:context xmlns:msink="http://schemas.microsoft.com/ink/2010/main" type="inkWord" rotatedBoundingBox="19262,15561 21192,15527 21202,16097 19272,16131"/>
              </emma:interpretation>
            </emma:emma>
          </inkml:annotationXML>
          <inkml:trace contextRef="#ctx0" brushRef="#br0" timeOffset="5090.33">1992 734 20 0,'0'7'10'0,"13"-10"-7"16,-5-1 15-16,5 0-17 31,8 0 0-31,8 1 0 0,5-5 1 31,20-3-10-31,-3 3 1 16</inkml:trace>
          <inkml:trace contextRef="#ctx0" brushRef="#br0" timeOffset="4473.21">2202 454 8 0,'-4'-12'4'0,"4"24"12"15,0-9-6-15,-4 5-9 16,-1 3 1-16,-3 4 1 16,0 7 0-16,-5 5-4 15,0-5 1-15,1 8 2 0,-1 4 0 16,1 7 0-16,-1-4 0 16,0-3-1-16,5-1 1 15,0-7-1-15,-1-3 0 16,5-1 0-16,0-3 0 15,4-4 0-15,0 0 0 0,4 0 0 16,4-8 0-16,1 1-1 16,3-5 1-16,9 5 0 15,0-8 0-15,5-4-1 32,3-3 1-32,0-1 0 0,1 1 0 15,4 3-3-15,-5 0 0 16,-4 0-7-16,0 1 1 15</inkml:trace>
          <inkml:trace contextRef="#ctx0" brushRef="#br0" timeOffset="4840.14">2185 502 19 0,'4'4'9'0,"5"-8"-2"16,-9 4 7-16,8 0-13 0,1-3 0 15,3-1 0-15,9 4 1 16,13 0-2-16,-5-4 0 16,5 0 1-16,0 1 0 15,3-5 0-15,-7 1 1 16,-1-1-1-16,-4-3 0 16,1 3-6-16,-10 1 1 0,1 7-4 15,-4 4 1-15</inkml:trace>
          <inkml:trace contextRef="#ctx0" brushRef="#br0" timeOffset="5671.87">2799 652 18 0,'-17'-8'9'15,"9"-7"-7"-15,3 19 10 0,-3-4-10 16,-5 4 0-16,-3-4 1 16,-1 0 0-16,-4 7-4 15,0-7 1-15,0 4 2 0,0 0 0 16,4 7-1-16,4 4 1 15,1 0-2-15,3 3 1 16,-3 5 0-16,3-1 1 16,5-3-2-16,0 0 1 0,0-1-1 31,4-3 0-31,0 0 1 0,0-7 0 0,8-5-1 31,5-3 1-31,3-7 0 16,6-4 0-16,-1-8-2 15,4 0 1-15,-4 1-1 0,-4-1 0 16,-1 0 0-16,-3 4 0 16,-5 4 0-16,-3 4 0 0,-5 7 1 15,0 0 0-15,-5 3 0 16,1 9 0-16,-4 3 1 16,4 3 0-16,-1 1 0 15,5 3 0-15,0 1 0 16,5-8 0-16,3-4 0 15,0 4 0-15,1-4 0 16,-1-7 0-16,5 3-6 16,-1-3 1-1,1-4-5-15,0-7 1 16</inkml:trace>
          <inkml:trace contextRef="#ctx0" brushRef="#br0" timeOffset="6007.67">2996 682 17 0,'-12'11'8'0,"-5"7"-7"16,13-10 8-16,-1 7-7 16,1 4 0-16,0 3 2 0,0 0 0 0,-5 1-4 15,1-8 0-15,4 0 3 16,0-4 0-16,-1-4 0 15,1 1 1-15,4-4-1 16,0-4 0-16,4-12-2 16,1-6 1-16,3-9-1 15,0 1 1-15,5-4-3 32,0 4 1-32,-1 8 0 15,5 3 0-15,0 3-1 0,0-2 0 16,0 2 1-16,-1 5 0 15,1 7-1-15,4-4 1 16,-4 0-9-16,0 4 1 16</inkml:trace>
          <inkml:trace contextRef="#ctx0" brushRef="#br0" timeOffset="6507.08">3198 753 24 0,'0'0'12'0,"25"-15"-9"0,-16 7 15 15,3 4-16-15,1-3 1 16,8-1-1-16,4 1 1 31,4-1-4-31,1 1 0 0,4 0 2 16,-5 3 1-16,0-4-6 15,1 5 0-15,-5-1-4 16,-4 8 0-16</inkml:trace>
          <inkml:trace contextRef="#ctx0" brushRef="#br0" timeOffset="6306.88">3488 349 16 0,'-13'-11'8'0,"9"37"-2"0,4-18 3 0,-4 6-7 16,-9 5 1-16,5 4 1 15,-5 6 0-15,1 9-5 31,-5-8 1-31,0 3 3 16,0 5 0-16,0 3-1 0,1 4 0 16,-1-4 0-16,0-8 1 15,4 1-4-15,1-12 1 16,3-3-8-16,5-4 1 0</inkml:trace>
          <inkml:trace contextRef="#ctx0" brushRef="#br0" timeOffset="7036.75">3803 338 19 0,'4'11'9'0,"-12"19"-3"16,4-23 10-16,0 8-16 0,-1 4 1 16,-3 3 1-16,-5 8 1 15,-3 8-3-15,-1-8 0 16,-4-1 2-16,0 9 0 15,0 10 0-15,0-3 0 0,0-4-1 16,0-7 1-16,4-4-1 16,4-4 0-16,1-7 0 15,3-8 0-15,9-4 0 16,4-3 0-16,5-11-1 16,3-5 1-16,5-6-1 15,4-5 0-15,9 1-1 0,3-1 1 16,1 5-1-16,-5-1 1 15,-3 4-1-15,-5 4 0 16,-5 3 0-16,-3 1 1 0,-5 7-1 16,-3 4 1-16,-1 3 0 15,0 4 0-15,-4 4 0 16,0 4 1-16,-4 0-1 16,4-1 1-16,-9 1-1 15,9 0 0-15,0-1 0 31,5-3 0-31,-1-3 0 16,4-5 0-16,5-3-8 16,4-4 1-16,8-4-2 15,0-3 1-15</inkml:trace>
        </inkml:traceGroup>
        <inkml:traceGroup>
          <inkml:annotationXML>
            <emma:emma xmlns:emma="http://www.w3.org/2003/04/emma" version="1.0">
              <emma:interpretation id="{1D17C73B-393B-4DAE-8B62-A8C10750BD37}" emma:medium="tactile" emma:mode="ink">
                <msink:context xmlns:msink="http://schemas.microsoft.com/ink/2010/main" type="inkWord" rotatedBoundingBox="21597,15479 22320,15782 21994,16556 21271,16252"/>
              </emma:interpretation>
            </emma:emma>
          </inkml:annotationXML>
          <inkml:trace contextRef="#ctx0" brushRef="#br0" timeOffset="7642.26">4320 282 17 0,'8'11'8'0,"-8"-11"-1"16,5 8 11-16,-5 3-17 16,0 0 0-16,0 4 1 15,0 11 0-15,0 0-2 16,-9 8 0-16,-3 3 2 16,-1-3 0-16,0 3 0 15,1 4 0-15,-5 4-1 0,0 4 1 16,-4-8-1-16,0 0 0 0,4-11 0 15,5-4 0-15,3-8 0 16,1-3 1-16,8-7-1 31,4-4 0-31,5-8-1 0,7-7 1 0,1-4-1 16,8-8 1-16,5-3-1 16,3 0 0-16,5 7-1 31,-4 4 1-31,-1 4-1 15,-7 0 0-15,-5 4 0 0,0-5 0 16,-5 9 0-16,-3 6 1 16,-5 9-1-16,-3 2 1 15,-5 5 0-15,0 4 1 0,-5-1-1 16,-7 0 1-16,-9 1 0 16,0-5 0-16,-4-3 0 15,-5-3 1-15,5-1-1 16,0-7 0-16,4-1-3 15,4-3 1-15,0-7-8 0,5-4 1 16,3-1-3-16,-3 1 1 0</inkml:trace>
          <inkml:trace contextRef="#ctx0" brushRef="#br0" timeOffset="8171.64">4753 611 25 0,'-9'-23'12'0,"9"61"-17"0,0-38 23 0,-8 3-18 16,-5 1 0-16,1 7 0 15,-1 0 1-15,5 8-1 16,-1 3 1-16,5-3 0 15,0 0 1-15,8 0-1 16,5-5 1 0,3-6-1-16,9-8 1 15,4-8-1-15,5-3 1 16,-1-4-1-16,-4 0 0 16,1 0 0-16,-1 0 0 15,-8 8-1-15,-5-4 0 16,-7 3 0-16,-5 1 1 15,0 7 0-15,0 4 0 16,0 7 0-16,-5 7 0 0,5 12 0 16,-4 8 0-16,0-1 0 15,0 8 0-15,0 0 0 16,-5 3 0-16,-4 1 0 16,-3-1 0-16,-10-10 0 15,-3-1 1-15,-9 0-1 16,0-3 1-16,1-12-1 15,-5 1 1 1,-17-12-1 0,0-11 0-16,4-4-3 15,9-3 0-15,4-1-9 16,8-7 0-16</inkml:trace>
        </inkml:traceGroup>
        <inkml:traceGroup>
          <inkml:annotationXML>
            <emma:emma xmlns:emma="http://www.w3.org/2003/04/emma" version="1.0">
              <emma:interpretation id="{EB5B20E0-FEBE-4581-B0F8-437A45CA2AF3}" emma:medium="tactile" emma:mode="ink">
                <msink:context xmlns:msink="http://schemas.microsoft.com/ink/2010/main" type="inkWord" rotatedBoundingBox="22507,15426 23177,15428 23175,16091 22504,16088"/>
              </emma:interpretation>
            </emma:emma>
          </inkml:annotationXML>
          <inkml:trace contextRef="#ctx0" brushRef="#br0" timeOffset="8822.77">5438 282 9 0,'4'7'4'0,"0"-7"11"16,-4 0-9-16,0 4-4 16,0 4 1-16,-4 3 1 15,4 0 0-15,-4 11-5 16,0 1 1-16,-5 7 3 16,1 3 0-16,-9 8-1 15,0-3 0-15,-4-1-1 16,0 4 1-1,0 0-1-15,4 4 0 16,1-11 1-16,3-4 0 16,5-8-1-16,-1-3 1 0,-4-8-2 15,5-4 1-15,4-7-6 16,0-3 0-16,4-9-4 16,8 1 1-16</inkml:trace>
          <inkml:trace contextRef="#ctx0" brushRef="#br0" timeOffset="9374.63">5425 256 21 0,'17'-8'10'0,"-4"-10"-6"15,-13 18 14-15,0 0-18 16,0 0 1-16,4 3 0 31,0 9 1-31,0 2-2 16,0 9 0-16,1 7 1 0,-1 0 0 15,0 3 0-15,4 1 1 16,1 7-1-16,-1-4 1 16,1-3-1-16,3-12 0 0,-3-3 0 15,3-4 1-15,5 0-1 0,0-4 0 16,4-7 0-16,4-12 1 15,0-3-1-15,5-4 0 16,-1-11-2-16,-4-4 0 31,1 0-1-31,-5 0 0 0,0 1 0 16,0-1 0-16,-5 4 0 16,5 7 0-16,-8 8 1 15,-5-1 1-15,1 5 0 16,-5-1 1-16,-4 8 0 15,0 8 0-15,0 7 0 16,0 4 1-16,0 3-1 0,0 4 0 16,-4 4 0-16,-5 7 0 15,1-3 0-15,0 3 0 0,-1 8 0 16,1 0 0-16,-5 4 0 16,9-8 0-16,0 0 0 15,0-4 0-15,-1-3 0 16,1-12 0-16,4-3-11 31,-4-1 1-31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2T19:50:44.7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240E59-3435-4092-9D60-354DB9395FD5}" emma:medium="tactile" emma:mode="ink">
          <msink:context xmlns:msink="http://schemas.microsoft.com/ink/2010/main" type="writingRegion" rotatedBoundingBox="27564,16973 27579,16973 27579,16988 27564,16988"/>
        </emma:interpretation>
      </emma:emma>
    </inkml:annotationXML>
    <inkml:traceGroup>
      <inkml:annotationXML>
        <emma:emma xmlns:emma="http://www.w3.org/2003/04/emma" version="1.0">
          <emma:interpretation id="{0D7F7207-9F9A-48FF-90A6-FAC78096F9FD}" emma:medium="tactile" emma:mode="ink">
            <msink:context xmlns:msink="http://schemas.microsoft.com/ink/2010/main" type="paragraph" rotatedBoundingBox="27564,16973 27579,16973 27579,16988 27564,16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AC6C95-375D-4272-AAC0-51FB13D06DFF}" emma:medium="tactile" emma:mode="ink">
              <msink:context xmlns:msink="http://schemas.microsoft.com/ink/2010/main" type="line" rotatedBoundingBox="27564,16973 27579,16973 27579,16988 27564,16988"/>
            </emma:interpretation>
          </emma:emma>
        </inkml:annotationXML>
        <inkml:traceGroup>
          <inkml:annotationXML>
            <emma:emma xmlns:emma="http://www.w3.org/2003/04/emma" version="1.0">
              <emma:interpretation id="{E69AE260-1AFE-44B9-B827-B100430F27FD}" emma:medium="tactile" emma:mode="ink">
                <msink:context xmlns:msink="http://schemas.microsoft.com/ink/2010/main" type="inkWord" rotatedBoundingBox="27564,16973 27579,16973 27579,16988 27564,16988"/>
              </emma:interpretation>
            </emma:emma>
          </inkml:annotationXML>
          <inkml:trace contextRef="#ctx0" brushRef="#br0">0 0 0,'0'0'16,"0"0"-1,0 0 1,0 0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7:46.511"/>
    </inkml:context>
    <inkml:brush xml:id="br0">
      <inkml:brushProperty name="width" value="0.21167" units="cm"/>
      <inkml:brushProperty name="height" value="0.21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E29FDB-F4A3-4E1C-A1E7-578E3A2544BA}" emma:medium="tactile" emma:mode="ink">
          <msink:context xmlns:msink="http://schemas.microsoft.com/ink/2010/main" type="inkDrawing" rotatedBoundingBox="15336,4160 15852,4657 15303,5228 14787,4731" rotationAngle="1754212828" semanticType="callout"/>
        </emma:interpretation>
      </emma:emma>
    </inkml:annotationXML>
    <inkml:trace contextRef="#ctx0" brushRef="#br0">1567 678 9 0,'0'-3'4'0,"0"-16"3"0,0 19-3 0,0-5-1 15,0-1 1-15,0 1 0 16,0-3 1-16,0-3-7 16,0 5 0-16,0 3 4 15,0-5 0-15,-3-2-2 16,3-7 1-16,0-5-1 0,0-2 0 16,0-1 0-16,0 1 0 31,0 0 0-31,0-9 0 0,3 1 0 0,0 2 1 31,-3 3-1-31,0 2 1 16,0-10-1-16,0 8 0 0,0-3 0 15,0 5 1 1,0 4-1 0,0 4 0-16,0 4 0 15,0 2 0-15,0 3-1 16,0-1 1-16,0 4 0 15,0 0 0-15,0 0 0 16,0 5 0-16,0 0 0 16,0 0 0-16,0 0 0 0,0 0 0 15,0 0-1-15,0 0 1 16,3-6 0-16,-3 6 0 16,0 0 0-16,0 0 0 15,0 0 0-15,0 0 0 0,0 0-1 16,0 3 1-1,0-3 0 1,0 3 0-16,0-3 0 0,0 0 0 16,3 0-1-16,0 2 1 15,3 6 0-15,-3 3 0 16,4 0-1-16,-2 2 1 0,2 1 0 16,2 0 0-16,-3-1 0 15,3 4 0-15,-3-1 0 16,3 3 0-16,0-3 0 15,0 6 0-15,1-9 0 16,2 9 0-16,0-3 0 16,0 3 0-16,1-6 0 0,-1-2 0 15,3 2 0-15,0-2 1 16,1 2-1-16,-4 0 0 0,0 1 0 16,0-4 1-16,0 1-1 15,1-1 1-15,-1 1-1 31,-3-1 0-31,3-2 0 16,-2 0 0-16,2-3 0 16,0-5 0-16,0 8 0 15,1-6 0-15,-1 3 0 16,-3 1 0-16,0 1 0 16,0 1 0-16,0-2 0 0,-2-1 0 15,-2 0 0-15,2-3 0 16,-1 1 0-16,0-3 1 15,-3 2-1-15,3-3 0 16,-6-2 0-16,3-5 1 0,-6 0-1 16,3-6 1-16,3 0-1 15,-3 6 0-15,0-4 0 16,0 6 1-16,0-2-1 16,0-3 1-16,0-3-1 15,0-2 1-15,3-7-1 16,-3 4 1-1,3 0-1-15,0-1 0 0,-3-1 0 0,4-1 0 32,-2-6 0-32,1 3 0 15,1 1 0-15,-1-7 0 0,-3 1 0 16,0 3 1-16,0-6-1 16,0 3 0-16,-3-3 0 15,-1 3 0-15,8 8 0 16,-4 0 0-16,0 3 0 0,0 2 0 15,0 1 0-15,0-1 0 16,3 1 0-16,-3-2 1 16,0 5-1-16,0 2 1 15,0-1-1-15,0 4 1 0,0 5-6 16,0 0 0-16,5 2-1 31,2-2 0-31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8.35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3165BB"/>
      <inkml:brushProperty name="fitToCurve" value="1"/>
    </inkml:brush>
    <inkml:brush xml:id="br3">
      <inkml:brushProperty name="width" value="0.15878" units="cm"/>
      <inkml:brushProperty name="height" value="0.15878" units="cm"/>
      <inkml:brushProperty name="color" value="#ED1C24"/>
      <inkml:brushProperty name="fitToCurve" value="1"/>
    </inkml:brush>
    <inkml:brush xml:id="br4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5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6953 2406 1 0,'0'-8'0'0,"2"-1"0"0,0 5 0 15</inkml:trace>
  <inkml:trace contextRef="#ctx0" brushRef="#br0" timeOffset="-4308">495 5650 8 0,'-2'0'4'0,"4"3"-4"0,-2-3 5 15,0 0-5-15,-2-3 1 16,0 3-1-16,-1 0 1 0,-2-2-2 16,-2 2 1-16,0 0 1 15,-3 0 0-15,3 0 0 16,0-2 1-16,0 2 0 16,0 0 0-16,2 0 0 15,0 0 0-15,3 0-1 16,0 0 0-16,-1 0-1 0,3 0 0 15,0 0 0-15,0 0 1 16,0 0 0-16,0-2 0 16,0 2 0-16,0 0 1 0,0 0-1 31,3 0 1-31,1 0-1 16,4 0 0-16,-2 0 0 15,2 0 0-15,1 0-1 16,-2 2 1-16,3-2-1 15,-3 0 0-15,0-2 0 16,1 2 1-16,-2 0-1 16,2 0 0-16,1 2 0 0,1-2 0 15,-3 0 0-15,3 0 0 16,-1 0 0-16,3 0 0 0,0-2 0 16,0 2 0-16,2 0 0 15,-2 0 0-15,0 0 0 16,0 0 0-16,2 2 0 15,6-2 1-15,-1 0-1 16,0 0 0-16,0 0 0 16,0 2 0-16,2 0 0 15,1-2 0-15,-3 0-1 16,-2 0 1-16,0 0 0 0,2 0 1 16,0 0-1-16,0-2 0 15,0 2-1-15,3 0 1 16,-1 0 0-16,1 0 0 31,6 0 0-31,4 0 0 16,-2 0 0-16,4 0 0 0,-3 0 0 15,-5 0 0-15,1 0 0 16,2-2 0-16,1 2 0 16,4 0 0-16,-1-2 0 15,6 0 0-15,1 4-1 0,3-2 1 16,-5 0 0-16,1 0 0 15,-1 0 0-15,5 0 0 0,2 2 0 16,-11-2 0-16,19 0 0 16,1 0 0-16,-6 0 0 15,-3 0 0-15,3 0 0 16,2-2 0-16,5 2 0 31,-2 0 0-31,2 0 0 16,-5 0 0-16,1 0 0 0,-1-2 1 15,0 0-1-15,5 2 0 16,5 0 0-16,-3 0 0 16,-5 2 0-16,1 0 0 0,0-2 0 15,2 0 0-15,4 0-1 16,-11 0 1-16,14-2 0 16,-4 2 0-16,-1 0 0 15,1 0 0-15,6 0 0 16,-2 0 1-16,-2 0-1 15,-8 0 0-15,1 0 0 16,0-2 0-16,1 2 0 0,11 0 0 16,-3 0 0-16,-5 0 0 15,1 0 0-15,-1-3 0 16,3 3 0-16,4 3 0 16,-2-3 0-16,-4 0 0 0,-3 0 0 15,-3 0 0-15,3 0 0 16,-2 0 0-16,2 0 0 15,5 0 0-15,-5-3 0 32,-5 2 0-32,3 1 0 15,-1-3 0-15,-2 3 0 16,5 0 1-16,0 0-1 0,-5 0 0 16,-2 0 0-16,-2 3 0 0,-4-3 0 15,4 1 0-15,-3-1 0 16,0 0 0-16,2 3 0 15,1-6 0-15,-3 6 0 16,-3-7 0-16,-2 4 0 31,1 1 0-31,-1 2 0 0,0-3 0 16,0-3 0-16,6 3 1 16,-1-1-1-16,0-2 0 15,-3 3 0-15,-6 0 0 16,-1-4 0-16,3 2 0 0,0 2 0 15,2 2 0-15,-2-2 0 16,5 0 0-16,2 2 0 16,-5-2 0-16,-2 0 0 15,-3 0 0-15,-1 0 0 16,-2-2 0-16,2 2 0 16,1 0 0-16,0 2 0 0,1-2 0 15,7-2 0-15,-3 4 0 16,0-4 0-16,-2 2 0 0,-3 0 0 15,-4-2 0-15,2 4 0 16,0-2 0-16,-2-2 0 31,2 2 0-31,0 0 0 16,-2 0 0-16,1-2 0 16,2 2 0-16,-1-3 0 15,0 3 0-15,0 0 0 16,-5 3 0-16,0-1 0 0,1-2 0 15,-3 0 0-15,2-2 0 16,2-1 0-16,-4 3 0 16,3-1 0-16,-3 1 0 0,4-3 0 15,-6 3 0-15,0 0 0 16,-4-4 0-16,2 4 0 16,-4 0 0-16,-4 0-2 15,0 0 1-15,0-2-5 16,0 4 0-16</inkml:trace>
  <inkml:trace contextRef="#ctx0" brushRef="#br0" timeOffset="1500.62">6967 2355 8 0,'-2'-2'4'0,"4"4"-3"0,-2-2 8 0,0 0-9 32,0 0 1-32,2 2-1 15,-2 0 1-15,0-2-2 0,0 2 1 16,3 0 1-16,-3 1 1 16,0-1-1-16,0-2 1 15,0 2 0-15,0 0 1 16,0 0-1-16,-3 0 1 0,3 0-2 15,0 1 1-15,0-3-2 16,0 2 1-16,0 0-1 16,-2-2 0-16,2 2 0 15,0 0 1-15,0-2-1 16,0-2 1-16,0 2-1 16,0 0 1-16,0 0 0 15,0 0 0-15,0 0-1 16,0 0 0-1,0 0 0-15,0 0 0 16,0 0 0-16,0 0 1 16,2-4-1-16,-2 4 0 0,0 0 0 15,0 0 0-15,0 0 0 16,0 0 0-16,0 0 0 16,0 0 1-16,3 2-1 15,-3-2 0-15,0 0 0 16,0 0 0-16,0 0 0 0,0 0 0 15,0 2 0-15,0 0 0 16,0 4 0-16,0 1 0 16,0-1 0-16,0 3 0 15,0-1 0-15,0 1 0 0,0 2 0 16,2 1 0-16,-2 3 0 16,3 2 0-16,-1 5 0 15,0 1 0-15,1 0 0 31,-1 5 0-31,1 2 0 16,-3 4 0-16,0 5-1 0,0-5 1 16,0 0 0-16,0 0 0 15,2-2 0-15,-2 0 0 16,2 2 0-16,-2-2 0 0,3 2 0 16,-3 0 0-16,0 6 0 15,0 3 0-15,0-5 0 16,0 1 0-16,2 2 0 15,-2-3 0-15,0 0 0 16,3 3 0-16,-1-5 0 16,0 0 0-16,-2 1 0 0,0-1 0 15,0 0 0-15,0-2 0 16,0-4 0-16,0 2 1 16,0 2-1-16,2 0 0 0,1 2-1 15,0-2 1-15,-3 0 0 16,0 1 1-16,0 0-2 31,0 2 1-31,0 1 0 16,0-4 1-16,2 1-1 15,0 1 0-15,-2 2 0 16,0 2 0-16,0-1 0 16,0-5 0-16,0 0 0 0,-2 0 0 15,2-4 0-15,0 0 0 16,0 0 0-16,0-3 0 15,0 5 0-15,2-1 0 16,0 0 0-16,1 1 0 16,0 3 0-16,-3-2 0 0,0 2-1 15,0-6 1-15,-3-1 0 16,3 0 0-16,0-3-1 16,0 1 1-16,0-3 0 15,3 3 0-15,-3 0 0 0,2-3 0 31,-2 1 0-31,0-1 1 16,0 0-1-16,0 3 0 16,0 0 0-16,0-1 0 0,0-1 0 15,0 1 0-15,0-3-1 16,0 1 1-16,0 0 0 16,0 3 0-16,0 0-1 15,2 1 1-15,0-4-1 16,1 1 0-16,-3 0 0 0,0-1 0 15,2-2 0-15,1 0 1 16,-3 3-1-16,0-5 0 16,-3 5 1-16,3-5 0 15,-2-2-1-15,2 2 1 16,-3 0-1-16,1-1 0 16,2-1 0-16,0-3 1 0,0 1 0 15,0 2 0-15,0-2 0 31,2 0 0-31,-2 0 0 16,3 4 0-16,-3-2 0 0,2-2 0 16,1 0 0-16,-1 0 0 15,-2 0 0-15,0-2 0 16,0-1 0-16,0-1 0 16,0 0 0-16,0-1 1 0,0-1-1 15,0-3 1-15,0 1-1 16,0-1 0-16,0-2 0 15,0 1 0-15,0-3-1 16,0 0 1-16,0-2-2 16,0 0 1-16,0 0-4 15,-7-6 1-15</inkml:trace>
  <inkml:trace contextRef="#ctx0" brushRef="#br0" timeOffset="-10069.95">376 5618 12 0,'0'7'6'0,"5"-5"-5"0,-5-2 7 15,2-5-8-15,-2 5 0 0,2-4 0 16,3 2 0-16,-5 2 1 16,3-2 0-16,-1 0 0 15,-2 2 0-15,2 2 1 16,-2 0 0-16,0-6 0 15,0 4 1-15,-2 2-2 16,2-2 0-16,0 0 0 16,-2 2 0-16,2-2-1 0,0 0 0 15,0 0 0-15,0 2 0 16,0-2-1-16,0 4 1 16,0-5-1-16,0-2 0 0,0-3-1 31,-3 2 1-31,1 0 0 15,2 1 0-15,-3-1 0 16,1 4 0-16,2 0 1 16,0 4 0-16,0 0 0 15,0 1 1-15,0-1-1 0,0-2 0 16,0-2-1-16,0 2 1 16,-2-2 0-16,2 3 0 15,0-2 0-15,-3-1 1 16,1 0-1-16,-1 3 0 15,1-1 1-15,0 0 0 0,-1 0 0 16,-2 0 0-16,3 1 0 16,0-2 0-16,2 2 0 15,-5-3 0-15,2 0-1 16,1 2 1-16,0 0 0 0,2-2 0 16,0 0-1-16,0 0 1 15,0 0-1-15,0 0 1 16,0-2 0-16,0 2 1 31,0 0-1-31,0 0 0 0,0 0 0 0,0 0 1 0,0 2-1 31,0-2 0-31,0 0-1 16,0 0 1-16,0 0-1 16,0 0 1-16,0 0-1 15,2 0 1-15,3-2-1 0,0 0 0 16,-1-2 0-16,4-1 1 15,-1 3-1-15,0-2 0 16,3 0 0-16,-1-3 0 16,6 1 0-16,-1-1 0 15,-2 1-1-15,0-3 1 0,2 3 0 16,0-5 1-16,3 0-2 16,2 3 1-16,0-1 0 31,3-1 0-31,0-1 0 15,-1-1 1-15,0-1-1 0,5 2 0 16,-2 0 0-16,0 1 0 16,3-3 0-16,-1 0 0 15,-2 0 0-15,0 1 0 16,0-1 0-16,0 0 0 16,2 0 0-16,0 0 0 0,3 0 0 15,-1-1 0-15,6 1 0 16,-1 0 0-16,1-6 0 15,2 2 0-15,-5 0 0 16,0-3 0-16,0 2 0 0,3 0 0 16,1-1 0-16,1 2 0 15,0 0 0-15,4 0 0 16,1-2 0-16,2-2 0 16,12-10 0-1,-2 6 1-15,-3 0-1 16,0-1 0-16,0 3-1 31,0-1 1-31,3 1 0 16,-7 1 1-16,-1-3-1 15,2 1 0-15,-1 1 0 0,4-1 0 16,1 3 0-16,-1-5 0 16,-3 3 0-16,-3 0 0 15,-2-3 0-15,2 3 1 16,1 1-1-16,0 1 0 15,6 0 0-15,-4-3 1 0,-1 1-1 16,-4 0 0-16,4-1 0 16,-1 1 0-16,3-1 0 15,5 0 0-15,2 1 0 16,-2-3 0-16,-6 3 0 16,1-2 1-16,-2-1-1 0,1-2 0 31,6 5 0-31,0-1 0 15,-1 1-1-15,-2 0 1 0,-2-3-1 16,0 0 1-16,2 1 0 16,0-3 0-16,3 5 0 15,-1-1 0-15,1 0 0 16,-5 1 1-16,-3 0-1 16,1-1 0-16,4 1 0 15,-5-3 0-15,5 0 0 16,0 3 0-16,1 0 0 15,-3-1 0-15,-1 1 0 0,3-3 1 16,-2 3-1-16,2-1 0 16,1-1 0-16,-1 1 0 0,-2 3 0 15,-5-5 0-15,5 1 0 16,-3 1 0-16,0-1 0 16,1-1 0-16,9 5 0 31,-5-2 0-31,-5-1 0 0,1 3 1 0,-4-1-1 15,4 1 0-15,-3 0 0 32,7-1 0-32,-4 1 0 0,-1 0 0 15,1-3-1-15,-6 1 1 16,-2 2 0-16,3 0 0 16,-1-1 0-16,1 1 0 0,2 1 0 15,0 2 0-15,0-2 0 16,2 3 1-16,-6 0-1 15,-6 0 0-15,1-2 0 16,-1 0 0-16,1 0 0 0,2-1 0 16,2 3 0-16,3 0 0 15,-1 0 0-15,-4 0 0 16,0 2 0-16,-3-4 0 16,-1 0 0-16,-2-1 0 15,4 4 0-15,-1-1 0 0,3 0 0 16,-2-3 0-16,4 3-1 15,-2 0 1-15,-3 0 0 16,1 0 1-16,-4 0-1 31,-1 0 0-31,0 2 0 16,0 0 0-16,-1 0 0 16,4 0 0-16,-4 0 0 0,3 0 1 15,2 1-1-15,-1-1 0 16,-1 2 0-16,-3 0 0 15,-2-2 0-15,-2 4 0 0,-2-1-1 16,0-1 1-16,-3 3 0 16,0-1 1-16,-2 0-1 15,-1 2 0 1,4-1-3-16,-2-1 1 16,-3 5-5-16,-3-1 0 15,-3-6-1-15,-1 1 0 16</inkml:trace>
  <inkml:trace contextRef="#ctx0" brushRef="#br1" timeOffset="-86081.73">4304 6352 17 0,'2'-2'8'0,"-2"2"-3"0,0 0 8 16,0 0-12-16,0 0 0 15,0 2 1-15,0 1 0 0,0 7-3 16,0-3 1-16,0 2 2 16,0-3 0-16,-2 5-2 31,2-2 1-31,0 0-1 15,0-1 1-15,0 5-1 16,0-2 1-16,0 9-1 16,0-5 0-16,2 7 0 15,-2-5 0-15,2 3 0 0,-2-5 1 16,3 11-1-16,-1-6 0 0,3 4 0 16,-2-4 1-16,-1 6-1 15,0-7 0-15,1 10 0 16,-3-7 1-16,3-1-1 15,-1-1 0-15,0 2 0 16,-2-5 0-16,3 1 0 16,-3-3 1-16,2 0-1 15,-2-2 0 1,0 0 0-16,0-2 0 16,0 0 0-16,0-2 0 15,0-3 0-15,0-1 0 16,2-1 0-16,-2-2 1 15,0-2 0-15,0 0 0 0,0 0-1 16,0 0 0-16,3-6 0 16,0 1 1-16,2-3-1 15,-3-1 1-15,3-4-1 16,0 2 0-16,2-2 1 16,0 4 0-16,3-8-1 15,-3 4 1-15,3-7-1 0,-2 5 0 16,-1-5 0-16,0 3 0 15,1 1 0-15,-1 6 0 0,-2-4 0 32,0 4 0-32,-1 3-1 15,1 3 1-15,1-1 0 16,-2 3 0-16,1 0 0 16,0 0 0-16,-2 4 0 15,-1 0 0-15,0 2 0 0,0 1 0 16,4 1-1-16,-4-1 1 15,3 3 0-15,-3-1 0 16,3 2 0-16,-2-1 0 0,6 1 0 16,-4-2 1-16,3 10-1 15,-4-6 1-15,4-2-1 16,-3-3 0-16,2 3 0 16,1-2 0-16,1 1 0 15,-1-1 0-15,-1-1 0 16,-2 1 0-16,0-1 0 0,-3 1 0 15,0 0 0-15,1-3 0 16,-1 2 0-16,1-1 0 16,0-1 0-16,-1 0 0 31,0 1 0-31,1-3 0 0,-3-2 0 16,0 0 1-16,0 0 0 15,0 0 0-15,0 0-1 16,0 0 0-16,2-4 0 15,-2-1 1-15,3-1-1 16,-3-1 1-16,2-4-1 0,-2 3 0 16,3-3 0-16,-1 2 0 15,3-11 0-15,0 5 1 16,0-9-1-16,-1 5 0 16,1-12 0-16,0 7 1 0,0-6-1 15,0 6 1-15,3-9-1 16,-1 7 1-16,3-9-1 15,-3 9 1-15,3-3-1 32,-3 7 1-32,0-4 0 15,0 5 0-15,-2 3 0 0,1 3 0 16,-4 2-3-16,0 2 1 16,-2 4-7-16,0 1 0 15,0 6-3-15,0 0 1 0</inkml:trace>
  <inkml:trace contextRef="#ctx0" brushRef="#br2" timeOffset="-41338.73">2921 660 9 0,'0'-3'4'0,"0"-12"3"0,0 15-3 0,0-4-1 15,0-1 1-15,0 1 0 16,0-3 1-16,0-1-7 16,0 3 0-16,0 3 4 15,0-4 0-15,-3-3-2 16,3-4 1-16,0-5-1 0,0-1 0 16,0-1 0-16,0 1 0 31,0-1 0-31,0-6 0 0,3 0 0 0,-1 2 1 31,-2 2-1-31,0 2 1 16,0-8-1-16,0 6 0 0,0-2 0 15,0 5 1 1,0 1-1 0,0 5 0-16,0 2 0 15,0 2 0-15,0 3-1 16,0-1 1-16,0 3 0 15,0 0 0-15,0 0 0 16,0 4 0-16,0 0 0 16,0 0 0-16,0 0 0 0,0 0 0 15,0 0-1-15,0 0 1 16,2-5 0-16,-2 5 0 16,0 0 0-16,0 0 0 15,0 0 0-15,0 0 0 0,0 0-1 16,0 2 1-1,0-2 0 1,0 3 0-16,0-3 0 0,0 0 0 16,3 0-1-16,-1 1 1 15,3 6 0-15,-2 2 0 16,2-1-1-16,-1 3 1 0,2 1 0 16,1-2 0-16,-3 1 0 15,4 2 0-15,-3 0 0 16,2 2 0-16,0-2 0 15,1 5 0-15,-1-7 0 16,3 6 0-16,0-1 0 16,0 1 0-16,-1-4 0 0,1-2 0 15,2 2 0-15,0-2 1 16,1 2-1-16,-3 0 0 0,-1 0 0 16,1-2 1-16,0 0-1 15,0 0 1-15,-1 0-1 31,-1 0 0-31,1-3 0 16,-1 1 0-16,2-2 0 16,-1-5 0-16,1 7 0 15,0-5 0-15,0 2 0 16,-3 1 0-16,0 2 0 16,0-1 0-16,1-1 0 0,-3-1 0 15,-1 1 0-15,2-3 0 16,-1 1 0-16,-1-3 1 15,-1 2-1-15,2-2 0 16,-5-2 0-16,2-4 1 0,-4 0-1 16,2-5 1-16,2 0-1 15,-2 5 0-15,0-3 0 16,0 5 1-16,0-2-1 16,0-3 1-16,0-1-1 15,0-3 1-15,3-5-1 16,-3 3 1-1,2 0-1-15,0 0 0 0,-2-2 0 0,3 0 0 32,-1-5 0-32,1 3 0 15,0 0 0-15,-1-6 0 0,-2 2 0 16,0 1 1-16,0-4-1 16,0 3 0-16,-2-3 0 15,-1 1 0-15,6 9 0 16,-3-2 0-16,0 3 0 0,0 2 0 15,0 0 0-15,0 0 0 16,2 1 0-16,-2-2 1 16,0 4-1-16,0 1 1 15,0 1-1-15,0 2 1 0,0 4-6 16,0 0 0-16,4 1-1 31,1-1 0-31</inkml:trace>
  <inkml:trace contextRef="#ctx0" brushRef="#br0" timeOffset="-195164.73">4725 3410 7 0,'5'-6'3'0,"-2"-1"-8"0,-3 7 3 15</inkml:trace>
  <inkml:trace contextRef="#ctx0" brushRef="#br0" timeOffset="-134049.65">3429 4128 13 0,'2'9'6'0,"1"-26"0"16,-3 12 7-16,2 1-11 0,-2 0 1 15,0 4 1-15,0 0 0 16,0 0-5 0,0 0 1-16,0 0 3 15,0 0 0-15,0 0-1 16,0 0 1-16,-2 2-2 15,-1-2 1-15,-1-4-1 16,2 0 0-16,-4-9 0 16,2 0 0-16,-6-4-1 0,3 2 1 31,-12-13 0-31,5 7 0 16,-3-7-1-16,3 7 1 15,-3-11-1-15,5 7 0 16,-3-12 0-16,3 11 0 0,-2 1 0 15,4 6 0-15,-1-11 0 16,1 7 1-16,-1-7-1 16,1 6 0-16,-2-10 0 0,2 9 0 15,1 3 0-15,2 5 1 16,-8-6-1-16,6 6 0 16,-6-9 0-16,6 5 1 15,-6-11-2 1,6 8 1-16,-3 1 0 15,2 6 0-15,-1-10-1 16,1 3 1-16,0-2 0 16,3 7 0-16,-7-4 0 15,4 2 0-15,-2-3 0 16,3 5 0-16,-1 10 0 16,1 3 0-16,-1-5 0 0,3 2 0 15,-3-3 0-15,3 1 0 0,0-1 0 31,2 1 0-31,-2-2-1 16,2 5 1-16,1-3 0 0,-2 2 0 16,4 3 0-16,0 0 0 15,0 1 0-15,-1 1 0 16,0 0-1-16,3 4 1 0,0 0-1 16,0 0 1-16,0 0-1 15,0 0 1-15,3 0-1 0,0 0 1 31,1-3 0-31,-2 3 0 16,4-1-1-16,-2-2 0 16,1-1 0-16,0 0 0 0,2-3 1 15,0 1 0-15,3-2-1 16,-1 1 0-16,8 0 1 16,-5 3 0-16,7-6 0 15,-5 1 0-15,8 0-1 16,-6 3 1-16,1-2 0 15,-5 1 0-15,5-3 1 0,-5 1 0 16,7-6-1-16,-2 3 1 16,4-3 0-16,-4 2 0 15,4 2-1-15,-4 3 1 16,2-3-1-16,-5 2 0 16,10 1-1-16,-4 2 1 0,4-3-1 15,-5 3 1-15,7-9-1 16,-4 4 0-16,2 6 0 15,-6 1 1-15,-3 0 0 32,-3 0 1-32,2-1-1 15,-2 4 1-15,5-2-1 0,-5 1 1 16,2-2-1-16,-2 0 1 16,7-7-1-16,-5 3 0 15,6-7 0-15,-6 4 0 0,5-4 0 16,-5 4 1-16,3 0-1 15,-5 3 1-15,5 2-1 16,-5-1 0-16,4 3 0 16,-4 2 0-16,8-4 0 15,-6 1 1-15,5-3-1 0,-5 1 1 16,3-3-1-16,-5 1 1 16,0-1-1-16,0 1 1 15,-5-2-1-15,1 3 0 16,1-1 0-1,-2 3 0-15,3-5 0 16,-3 3 1-16,2-1-1 16,-1 1 0-16,1-1 0 15,-2 3 1-15,3-1-1 16,-3 3 0-16,2 0 0 0,-1 1 0 16,1-1-1-16,-1 0 1 15,1-2 0-15,-2 2 0 16,3-5 0-16,-3 5 0 15,2-4 0-15,-1 1 0 0,-1 0 0 16,-2 3 1-16,2 0-1 16,-2 2 0-16,-1-2 0 15,1 1 0-15,0 1 0 16,-3 0 0-16,0 0 0 31,-2 2 0-31,6-4 0 0,-4-1 1 16,0 1-1-16,0 0 0 15,-2 4 0-15,0 0 0 16,0 0 0-16,0 0 0 16,0-4 0-16,0-1 0 0,0 5 0 15,0 0 0-15,5 0 0 16,-5 0 0-16,0 0 0 16,0 0 0-16,0 0 0 15,0 0 0-15,7 5-1 16,1-3 1-16,1 8 0 15,-2-1 0-15,5 2 0 0,-2-3 0 16,2 10 0-16,-3-6 0 16,1 7 0-16,2-4 1 15,0 9-2-15,-2-7 1 16,-1 4 0-16,-2-4 1 16,1 4-1-1,-4-4 0-15,3 7 0 16,-2-5 0-16,5 8 0 15,-3-7 1-15,2-3-1 16,-1-4 0-16,6 8 0 16,-5-4 0-16,3 4-1 0,-2-3 1 15,2 7 0-15,-2-6 0 16,2 13 0-16,-3-9 0 16,3 1 0-16,-3-5 0 15,3 7 0-15,-2-7 1 0,2 6-1 16,-2-5 0-16,4 1 0 15,-2-2 1-15,2 1-1 16,-2-5 0-16,0-7 0 16,-3 1 1-16,1 3-1 15,2-1 0-15,-2 2 0 0,-3-2 1 16,2 3-1-16,-1-3 0 16,-2 4 0-16,0-5 0 15,0 7 0-15,0-3 0 16,-2 4 0-16,1-3 1 15,2 2-1 1,-2-4 0-16,-3-2 0 16,-2-3 0-16,3 3 0 15,-1-2 0-15,0 2-1 16,1-3 1-16,-1 1 0 16,1-1 1-16,-1 0-1 0,1-1 0 15,-1-1 0-15,0 1 0 16,3-1 0-16,-2-2 0 15,-1 3 0-15,0-3 0 0,1 0 0 16,-1 0 1-16,1 1-1 16,-1-1 0-16,0 0 0 15,-2 0 1-15,2-1 0 16,-2 1 0-16,0-2 0 16,0-2 0-16,0-2-1 15,0 2 1-15,-2-9-9 16,0 5 1-16,9 0-4 15,-2 0 0 1</inkml:trace>
  <inkml:trace contextRef="#ctx0" brushRef="#br0" timeOffset="-105226.3">3840 3278 18 0,'3'2'9'0,"-8"-2"-6"16,5 0 10-16,-2-4-12 16,-1-1 1-1,1 4 0-15,-1-4 0 16,1 3-3-16,0 0 1 15,-1 0 1-15,1 0 1 16,2 2-2-16,0 0 1 0,-5 2-1 16,3 0 1-16,-6 2-1 15,4 2 1-15,-4 3 0 16,4-3 0-16,1 5-1 16,1-2 1-16,2 3-1 0,0-3 1 15,5-2-1-15,-3-1 1 16,3 0-1-16,-3-2 0 15,5-4 0-15,3-4 1 16,-3-2 0-16,-2 0 0 0,2-3-1 31,-2 2 1-31,0-1 0 16,-3 1 0-16,-4-1 0 16,-1-1 0-16,-1 1-1 15,1 1 1-15,-6 1 0 16,1 2 0-16,-4 4-1 0,3 0 0 15,-3 2-1-15,2 0 1 16,-2 7 0-16,3-5 0 16,2 4-1-16,-1 1 1 15,4 2 0-15,-1-3 0 0,2 5 0 16,3-2 0-16,6-5-1 16,-4-2 1-16,7 3 0 15,-2-1 0-15,5-1 0 16,0-5 0-16,3-3 0 15,-3 1 1-15,-3-4 0 16,1-1 0-16,-3-1-1 16,-2-3 1-16,-3 0 0 15,-2 1 0 1,0 1 0-16,-7 1 0 16,0-3-1-16,0 2 1 15,-3 3-1-15,3 2 1 0,-5 4-1 16,2 2 0-16,0 5-1 15,1-3 1-15,2 2-1 16,2 0 1-16,3 5-1 16,-1-2 0-16,3 1 0 15,5-1 1-15,2 0-1 16,1-3 1-16,-2 0 0 0,4 0 0 16,0-3 0-16,-1-3 1 15,-1-5-1-15,1-1 1 16,-2-3 0-16,1-3 0 15,-6-1 0-15,0 0 1 0,-2-2-2 16,-2 3 1-16,-3-5-1 16,-2 6 1-16,0 0-1 15,0 2 1-15,-5 8-1 16,2 1 0-16,-5 4 0 16,6-2 0-16,-3 6 0 15,3-1 0-15,1 8-1 16,2 2 1-16,3 0-1 31,0 0 0-31,6-5 0 0,2-1 0 16,2-2 0-16,2-1 0 0,3-1 0 15,2-3 1-15,1 0 0 16,-3-4 0-16,-2 3 1 16,-1-8 0-16,-2-1 0 15,-2-5 0-15,-2-2 0 0,-1-2 1 16,-4 2-1-16,-3 1 0 15,-2 1-1-15,2 2 1 16,-5 1-1 0,3 4 1-16,-7 4-1 15,1 0 0-15,2 4-1 16,1-2 1-16,1 11 0 16,1-5 0-16,4 8-1 15,-1-4 0-15,5-1 0 16,3-2 0-16,1-1 0 15,6-2 0-15,2 1 0 16,2-5 1-16,-2 0-1 16,2-4 1-16,-2-3 1 0,-2-5 0 15,-3-1 0-15,0 0 0 0,-4 1 0 16,-3-1 0-16,-3 0 0 16,-2 5 0-16,1 0-1 15,-4 1 1-15,1 4-1 16,0 5 0-16,-2-2-1 15,1 4 1-15,1 0-1 16,4 3 1-16,-1-3-1 16,4 3 1-1,-2-1-1-15,2-1 0 16,-3-3-9-16,-2-1 0 16</inkml:trace>
  <inkml:trace contextRef="#ctx0" brushRef="#br0" timeOffset="-23888.92">4450 2725 18 0,'-2'0'9'0,"4"-4"-7"0,-2 4 10 0,0 0-11 16,0 0 1-16,0 0 0 15,0 0 0-15,3 3-3 16,-3-2 1-16,0-1 2 16,0 0 0-16,2-6-1 15,-2 1 0-15,2-3 0 0,-2 2 0 16,5-8-1-16,-2 5 0 16,2-6 0-16,-1 2 1 15,2-2-1-15,-1 2 0 16,-1-7 0-16,1 5 0 0,3-7 0 15,-4 7 0-15,9-7 0 16,-6 7 0-16,1-7 0 16,-4 7 0-16,3-9 0 15,-1 4 0-15,-2-4 0 16,1 9 0-16,0 2 0 16,0 2 1-16,-5 0-1 15,0 3 0-15,0-3 0 16,0 2 0-16,0 0 0 15,0 1 0 1,0-3 0-16,0 2 0 16,2 0 0-16,1 3 0 0,2-1 0 15,-3 1 0-15,1-1 0 16,-1 3 0-16,0-1 0 16,1 1 0-16,-3 0 0 0,0 4 0 15,0 0 0-15,0 0 0 16,0 0 0-16,0 0 0 15,0 2 0-15,0 0 0 16,0 2 0-16,0-2 0 16,2 5 0-1,-2-3 0-15,3 3 0 16,0-1 0-16,-1 3 0 16,0-2 0-16,0 1 0 15,-2-1 0-15,3 2 0 16,-1-3 0-16,1 7 0 0,0-2 0 15,-3 4 0-15,0-1 0 16,2 0 0-16,0-2 0 16,1 0 0-16,-1 0 0 15,1 3 0-15,-1-4 1 16,1 2-1-16,-1-3 0 0,-2 4 0 16,0-5 0-16,0 4 0 15,0-5 1-15,0 1-1 16,0 0 0-16,0 1 0 31,0 0 1-31,2-7-1 0,-2 2 0 16,0 0 0-16,0-4 0 15,3 6 0-15,-3-2 0 16,0-5 0-16,0 0 0 16,2-5 1-16,1 1 0 15,-1-5 0-15,1 3 0 16,-1-6 0-16,0 4 0 15,3-1-1-15,-2 2 1 16,2-3-1-16,-3 1 0 0,3 0 0 16,-3 3 1-16,4-5-2 15,-4 2 1-15,3-4 0 16,-1 5 1-16,4-8-1 0,-3 1 0 16,2-2 0-16,-2 3 0 15,2 4 0-15,1 0 1 0,-1 0-1 16,1 1 0-16,-1-4 0 15,0 2 1-15,0-2-1 32,-2 2 0-32,0 0 0 15,0 3 1-15,0-1-1 16,-3 2 0-16,1 0 0 16,-1 1 0-16,1 0 0 15,-1-1 0-15,1 1 0 0,-1 1 0 16,0 1 0-16,1-3 0 15,-1 3-1-15,-2 4 1 16,0 0 0-16,0 0 0 0,0 0-1 16,0 0 1-16,0 0-1 15,0 0 1-15,0 0 0 16,0 0 0-16,0 0 0 16,0 0 0-16,0 4-1 15,0-1 1-15,0 5 0 0,0-1 0 16,0 4 0-16,0-3 0 15,0 3 0-15,0-2 0 16,0 4-1-16,0-2 1 16,0-3-1-16,0 2 1 15,0 3 0-15,0-2 0 0,0 6-1 16,0-4 1-16,3 7 1 16,-1-5 0-16,1 5-1 15,-3-1 0-15,2 5 0 31,0-6 1-31,4 1-2 16,-4-4 1-16,3 5 0 0,-3-5 0 16,3 5 0-16,-2-3 0 15,1 3 0-15,-1-3 0 16,-3 3 0-16,0-7 0 0,0 0 0 16,0-2 0-16,2 0 0 15,1-3 0-15,2-1 0 16,-3-1 1-16,-2-3-1 15,0-1 1-15,0-2-1 32,0 0 1-32,-2 6-1 0,2-1 0 15,0 2 0-15,0-3 0 16,0 3 0-16,0-3 1 16,-5 2-1-16,2-2 1 0,3 1-1 15,0-3 1-15,0 4-1 16,0-1 1-16,0 0-1 15,0-4 1-15,8-2-4 16,-6-2 1-16,3-8-7 16,0 2 0-16</inkml:trace>
  <inkml:trace contextRef="#ctx0" brushRef="#br0" timeOffset="-30708.73">6439 2671 17 0,'0'0'8'0,"-2"2"-3"16,2-2 8-16,0 0-12 16,0 0 0-16,0 0 1 15,0 0 1-15,2 3-3 16,1-3 0-16,-3 1 2 15,0 2 0-15,0-1-1 16,0 0 1-16,0 0-1 16,0 1 1-16,2 1-2 0,-2 0 1 15,3-1-1-15,-3-2 1 16,2 6-1-16,1-2 0 16,-1 1 0-16,0 0 1 0,3 3 0 15,-2-2 0-15,-1 4-1 16,1-2 1-16,1 1-1 15,-1-1 1-15,2 2-1 16,0-3 0-16,2 6 0 16,-2-5 0-16,0-1 0 0,0 1 1 15,0 4-1-15,-3-4 0 16,1 0 0-16,-1-3 0 31,0 2 0-31,-2-1 0 16,3 2 0-16,-1-1 0 0,3-1 0 15,-2-3 0-15,1 5 0 16,-1-2 0-16,5 0 0 16,-4-1 0-16,4-2 0 15,-3 0 1-15,2 1-1 16,0 0 1-16,0-2-1 0,1 2 0 16,1 0 0-16,-1-4 1 15,-1 4-1-15,1-3 1 16,1 0-1-16,-1 0 0 15,1 3 0-15,-1-1 0 0,1 0-1 16,2 1 1-16,-2-1 0 16,-1-2 1-16,1 3-1 15,-1-3 0-15,-1 3 0 16,0-4 1-16,3 2-1 16,-2-1 1-16,1 0-1 15,-1-2 0-15,1 2 0 31,-1-2 1-31,-1 0-1 0,0 0 0 16,3 0 0-16,-2 0 0 16,1 0 0-16,-1 0 0 15,1 0 0-15,-1 0 0 16,-1 2 0-16,0 0 0 0,0-2 0 16,1 0 1-16,-3 0-1 15,0 0 0-15,-1 0 0 16,2 0 1-16,-6 0-1 15,0 0 0-15,0 0 0 0,0 0 1 16,0 0 0-16,0 0 0 16,0 0 0-16,0 0 0 15,0 0 0-15,0 0 1 16,2 0-4-16,-2 0 0 16,0 0-8-1,0 0 0-15</inkml:trace>
  <inkml:trace contextRef="#ctx0" brushRef="#br0" timeOffset="-28195.54">6503 3187 20 0,'0'-2'10'0,"0"4"-5"0,0-2 6 16,0 0-9-16,0 0 0 16,0 0 1-16,0 0 1 15,0 3-5-15,0-3 0 16,0 2 3-16,0 0 1 15,-2-2-2-15,-1 0 1 0,1 3-1 16,-1-3 1-16,0 1-1 16,1 2 0-16,0-1-1 15,0 0 0-15,-3 2 0 16,-1 1 1-16,2-1-1 16,-1 0 0-16,0 1 0 0,0-3 1 31,0 2-1-31,0 1 1 15,0 3-1-15,1-1 0 16,-4 2 0-16,3-5 0 0,-2 5 0 16,-1-3 0-16,1 1 0 15,0-3 0-15,2 5 0 16,0-3 0-16,0 1 0 16,0-1 1-16,1 3-1 0,1-2 0 15,-2-1 0-15,3-1 0 16,-1-3 0-16,1 0 0 15,0 2 0-15,-1 1 0 16,1 1 0-16,-1-1 1 0,0 2-1 16,1-1 0-16,0 2 0 15,-1-1 1-15,1 2-1 16,0-1 1-16,-1 1-1 31,0 0 1-31,1 0-1 16,0-1 0-16,-3-1 0 15,2-1 1-15,1 1-1 0,-1-3 0 16,1 5 0-16,0-3 0 16,-1 1 0-16,1 0 0 15,-1 1 0-15,3-1 0 0,0 4 0 16,0-3 0-16,0 3 0 16,0-2 0-16,0 2 0 15,0-2 0-15,3-1 0 16,-3-1 0-1,2 6 0-15,1-2 0 16,1 0 0-16,-1-2 1 16,-1 1-1-16,1-1 0 15,2 0 0-15,-1 0 0 16,2-1 0-16,-4 1 0 16,3 0 0-16,-1-3 1 0,2 1-1 15,-1-3 0-15,2 3 0 16,-2-1 0-16,2-1 0 31,0-1 0-31,3 0 0 16,-2-1 0-16,1-1 0 0,-1 0 0 15,1-2 0-15,-1 0 1 16,1 0-1-16,-1 0 0 16,1 2 0-16,-1-2 1 0,1 2-1 15,-1-2 0-15,-1 0 0 16,-2 0 1-16,3 2-1 15,-4-2 0-15,1 0 0 16,-2 0 0-16,2-2 0 16,-1 0 0-16,1 2 0 15,0 0 1-15,2 0-1 16,-1 0 0-16,3-4 0 0,-1-1 1 31,1-1-1-31,-1 1 0 16,1-1 0-16,-1-1 1 15,4 1-1-15,-4 1 0 0,1-3 0 16,-1 1 1-16,1-4-1 16,-1 3 1-16,-1-5-1 15,-2 4 0-15,2-4 0 16,-2 4 1-16,0-2-1 16,0 2 0-16,-1-4 0 15,-1 2 1-15,2-2-1 0,-2 2 0 16,-1-2 0-16,0 2 0 15,1 1 0-15,-1 1 0 16,1 2 0-16,-3 3 0 0,0-3 0 16,0 1 0-16,0-5 0 31,0 2 0-31,0-2 0 16,0 0 1-16,0-2-1 15,0 5 0-15,2-3 0 16,-2 2 0-16,0 0 0 0,0 1 0 15,0-1-1-15,0 2 1 16,0 3 0-16,0 0 0 16,0-1 0-16,0 1 1 15,0-3-1-15,0 3 0 16,0-3 0-16,0 3 0 16,-2-2 0-16,2 1 0 15,-3-1 0-15,3-1 0 16,-2 1 0-16,2-1 0 0,-3 0-1 15,1 3 1-15,0 0 0 16,-1-1 0-16,1-1 0 0,-1 2 1 16,0-3-1-16,1 3 0 15,0-1 0-15,0-1 0 32,-4 1 0-32,4 1 0 15,-3 0 0-15,1 1 0 0,-2 1 0 16,1 0 0-16,-2 0 0 15,2 0 0-15,0-3 0 16,1 4 0-16,-1 1 0 16,-1 0 0-16,2-3-1 0,-1 1 1 15,0 0 0-15,0-1 0 16,-2 3 0-16,2 0 0 16,0 0 0-16,3 0 0 15,-3-2 0-15,2 0 0 0,-2 0 0 16,3 0 1-16,0 0-1 15,-1 2 0-15,1-3 0 16,-1 3 0-16,-2 0 0 31,3 0 1-31,-3 3 0 16,3-1 0-16,-4 0-2 0,4 0 1 16,0 0-5-16,-1 0 1 15,3 3-8-15,0-3 1 16</inkml:trace>
  <inkml:trace contextRef="#ctx0" brushRef="#br0" timeOffset="-27022.76">6442 3464 17 0,'2'-4'8'0,"-2"2"1"0,0 2 3 0,0 0-10 32,0 0 0-32,0 0 1 15,0 0 1-15,0 0-5 0,0 0 0 16,0 2 3-16,0-2 0 16,3 4-1-16,-3-4 1 15,5 0-1-15,-3 0 0 16,3 0 0-16,0 0 0 0,0 0 0 15,-1 0 0-15,4 0-1 16,-3 0 1-16,-1 0-1 16,2 0 0-16,-1 0 0 15,-1 0 1-15,-4 0-1 16,0 0 0-16,5 0 0 16,-5 0 0-16,5 0 0 15,-5 0 1-15,5 0-1 0,-3 0 1 16,3 3-1-16,-2-3 0 15,-1 0 0-15,1 0 1 16,1 0-1-16,-1 0 0 16,2 0 0-16,-2 0 0 0,1 0 0 15,-2 0 1-15,1 0-1 16,0 0 0-16,-1 2 0 16,1-2 0-16,-3 0 0 15,0 0 1-15,2 2-1 16,0 0 0-16,-2-2 0 15,0 0 1-15,0 0-1 16,0 0 0-16,0 2 1 16,0 0 0-16,0-2-1 15,0 0 1-15,0 0-1 32,0 0 1-32,0 3-1 0,0-1 1 15,0-2-1-15,0 0 1 16,0 0-1-16,0 0 0 15,-2 0-4-15,0 0 1 16,2 0-7-16,0 0 0 16</inkml:trace>
  <inkml:trace contextRef="#ctx0" brushRef="#br3" timeOffset="45979.27">3858 3354 8 0,'0'6'4'0,"0"-4"-2"16,0-2 4-16,0 2-6 31,0 0 0-31,0 3 1 16,0-3 0-16,0 4-2 0,0 1 1 15,3 4 0-15,-1-3 1 16,0 6 0-16,1-4 0 16,2 8-1-16,0-5 1 0,2 2-1 15,1-6 1-15,4 17-1 16,-3-6 0-16,4 15 0 16,-4-7 0-16,8 0 1 15,-2-6 0-15,5 22-1 16,-6-12 1-16,18 5 0 0,-7-6 0 15,11 23 0-15,-9-10 0 16,0 8-1-16,-5-12 0 31,3 25 0-31,-6-13 1 16,10 9-1-16,-7-15 1 0,8 24-1 16,-8-16 0-16,9 12 0 15,-6-16 0-15,14 9 0 16,-9-18 1-16,6 27-1 15,-9-18 1-15,2 20-1 0,-6-21 1 16,6 15-1-16,-7-16 1 16,10 15-1-16,-11-17 0 15,7 11 0-15,-7-14 0 16,6 18 0-16,-5-17 0 16,8 6 0-16,-9-11 0 0,11 22 0 15,-4-17 1-15,1 13-1 16,-7-14 0-16,-1 13 0 31,-3-14 0-31,4 6 0 16,-5-11 1-16,7 13-1 15,-4-9 0-15,2 12 0 16,-5-12 0-16,5 5 0 0,-7-11 0 16,4 13 0-16,-4-13 0 0,2 4 0 15,-2-9 0 1,2-1 0-16,0-7 1 15,-2 4-1-15,-3-7 0 0,-3 1 0 16,2-5 0-16,-4 3 0 16,0-5 0-16,-2 2 0 15,0-4 1-15,-3 2-1 16,1-2 0-16,2 0 0 16,-3-2 0-16,0-1 0 0,1-1 0 15,2-3 0-15,-3 1 0 16,1-3 1-16,-3 0 0 15,0 0-4-15,0 2 1 0,-8-8-4 16,1 4 1-16</inkml:trace>
  <inkml:trace contextRef="#ctx0" brushRef="#br3" timeOffset="47130.07">5100 6243 7 0,'3'5'3'0,"-1"1"4"0,-2-6-1 0,2 2-6 32,1 1 1-32,-1-1-1 15,1-2 1-15,2 4-1 0,-3-2 0 16,3 3 0-16,0-3 1 16,2 2-1-16,-2 1 0 15,3-1 0-15,-4 0 1 0,4 3-1 16,-1-3 0-16,3 3 0 15,-3-3 1-15,3 5 0 16,-3-3 0-16,8 5-1 16,-5-2 1-16,2 2 0 15,-2 0 0-15,2 6-1 16,-2-4 0-16,2-4 0 16,-2-2 1-16,2-3-1 0,-2 0 0 15,-1 3 0-15,-1-3 1 16,1 3-1-16,-1-3 1 15,-1 0-1-15,-2 1 1 16,0-1-1-16,-3 1 1 16,1-3-1-16,-1 0 0 0,1 0-1 31,-1 0 1-31,-2 0 0 16,0-2 1-16,0 3-1 15,0-3 0-15,0 0 0 16,0 0 0-16,0 0 0 0,0 0 1 15,0 0-1-15,0 0 0 16,0-5 0-16,0 5 0 16,0-4 0-16,0 0 0 0,0-3 0 15,0 3 0-15,0 4-1 16,0 0 1-16,0-13 0 16,0 2 0-16,0-9 0 15,0 5 0-15,0-9 0 16,0 4 0-16,-2-10 0 0,-1 6 1 15,1 0-1-15,-1 4 0 32,1-4 0-32,0 4 0 15,-1-1-1-15,1 3 1 16,-1-4 0-16,3 7 0 0,0-2 0 16,0 4 0-16,3 6 0 15,-1 3 0-15,1-5 0 16,-3 2 1-16,0 7-1 15,0 0 0-15,2-4 1 16,0 0 0-16,-2 4-1 0,0 0 0 16,0-5-5-16,0 1 0 15</inkml:trace>
  <inkml:trace contextRef="#ctx0" brushRef="#br4" timeOffset="58820.27">3810 3238 8 0,'0'2'4'0,"2"-9"-1"0,-2 7 5 0,0 0-7 16,0 0 0-16,0-6 1 16,0 1 0-16,0-1-3 15,0-1 1-15,0-12 1 31,0 3 1-31,0 8-2 16,0 2 1-16,-2-10-1 16,2 3 0-16,-3-13 0 15,3 4 0-15,0-17 0 0,0 8 0 16,3-13 0-16,-1 10 1 16,-2-7-1-16,0 8 0 15,-2-18 0-15,-1 15 1 0,6-19-1 16,-3 12 1-16,0-23-1 15,0 18 1-15,-5-11-1 16,3 15 1-16,-1-16-1 16,1 16 0-16,2-28 0 15,0 18 1-15,-5-18-1 0,2 17 0 16,3-10-1-16,0 13 1 16,3-14 0-16,-3 16 0 15,-3-18 0-15,1 18 0 31,-3-13 0-31,0 15 0 0,2-17 0 16,1 17 1-16,-2-18-1 16,-2 16 0-16,4-17 0 15,-1 17 0-15,3-9 0 16,0 15 0-16,3-15-1 0,-1 16 1 16,-4-12 0-16,-1 14 0 15,1-12 0-15,0 14 0 16,0-13 0-16,2 10 1 15,0-6-1-15,0 14 0 16,2-6 0-16,0 10 0 16,0-5 0-16,1 7 0 0,-1-1 0 15,-2 5 1-15,6-2-1 16,-4 6 0-16,0-1 0 31,0 5 1-31,1 2-4 16,0 2 0-16,-1 1-2 0,1 3 0 15</inkml:trace>
  <inkml:trace contextRef="#ctx0" brushRef="#br5" timeOffset="59890.27">3543 781 8 0,'0'2'4'0,"3"-4"-1"15,-3 2 4-15,3-4-7 0,-3 4 0 16,4-7 1-16,-1 1 0 31,1-3-1-31,-1 3 0 16,5-8 1-16,-4 6 1 15,6-5-2-15,-3 2 1 0,6-11 0 16,-4 5 0-16,3-5-1 16,-1 4 1-16,-2-4-1 15,1 5 0-15,0-5 0 16,-3 3 1-16,5-1-1 16,-2 5 0-16,0-9-1 0,0 5 1 15,2-4 0-15,-2 6 1 16,2-3-1-16,-3 3 0 15,-1 2 0-15,-1 4 1 16,-2-2-1-16,0 4 1 0,0 2-1 16,0 3 1-16,-5 0-1 15,0 4 0-15,0 0 0 16,0 0 0-16,2 2 0 16,-2-2 0-16,0 2 0 31,0 1 0-31,0 3 0 0,0-2 0 15,0 3 0-15,0 0 1 16,3-1-1-16,-3-2 0 16,2 3 0-16,1 0 0 0,1 3 0 15,-1-1 1-15,2 4-1 16,2-2 0-16,0 4-1 16,1-2 1-16,-1 2 0 15,-2-2 0-15,0 5-1 16,0-5 1-16,2 7 0 0,-2-5 0 15,2 9 0-15,-2-6 0 16,2-4-1-16,-2-3 1 16,3 5 0-16,-3-3 0 15,2 2 0-15,0-2 1 16,1 1-1-16,-3-4 1 16,-1 3 0 15,1-2 0-31,-2-2 0 15,-1-3 1-15,-2 1-1 16,0-2 1-16,0-1-1 16,0 0 1-16,0 0-3 0,0-2 1 15,0 1-6-15,0-1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06.3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B0ACA02-CF77-4A7F-A201-01D6F49024A2}" emma:medium="tactile" emma:mode="ink">
          <msink:context xmlns:msink="http://schemas.microsoft.com/ink/2010/main" type="writingRegion" rotatedBoundingBox="20550,7098 20193,8719 19610,8591 19967,6969"/>
        </emma:interpretation>
      </emma:emma>
    </inkml:annotationXML>
    <inkml:traceGroup>
      <inkml:annotationXML>
        <emma:emma xmlns:emma="http://www.w3.org/2003/04/emma" version="1.0">
          <emma:interpretation id="{8601E816-C7AD-49D0-B14B-C806C0726814}" emma:medium="tactile" emma:mode="ink">
            <msink:context xmlns:msink="http://schemas.microsoft.com/ink/2010/main" type="paragraph" rotatedBoundingBox="20550,7098 20193,8719 19610,8591 19967,6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FBFB6D-9FD7-45F2-B60E-0B38D360F385}" emma:medium="tactile" emma:mode="ink">
              <msink:context xmlns:msink="http://schemas.microsoft.com/ink/2010/main" type="line" rotatedBoundingBox="20550,7098 20193,8719 19610,8591 19967,6969"/>
            </emma:interpretation>
          </emma:emma>
        </inkml:annotationXML>
        <inkml:traceGroup>
          <inkml:annotationXML>
            <emma:emma xmlns:emma="http://www.w3.org/2003/04/emma" version="1.0">
              <emma:interpretation id="{5FCE8579-8290-4A85-A64C-D3CECAA871D5}" emma:medium="tactile" emma:mode="ink">
                <msink:context xmlns:msink="http://schemas.microsoft.com/ink/2010/main" type="inkWord" rotatedBoundingBox="20550,7098 20193,8719 19610,8591 19967,6969">
                  <msink:destinationLink direction="with" ref="{D49AA2E5-3B01-4394-AABB-92ED6CED5972}"/>
                </msink:context>
              </emma:interpretation>
            </emma:emma>
          </inkml:annotationXML>
          <inkml:trace contextRef="#ctx0" brushRef="#br0">-320 1046 28 0,'-13'-11'14'0,"9"0"-10"0,4 11 19 0,0-4-22 16,0 4 1-16,0-7 0 15,9-1 0-15,-1 1-3 16,5-5 0-16,-1 1 2 15,-3 0 0-15,3-4-1 16,5 0 1-16,4 4-1 16,4-4 0-16,5 4 0 15,-5 0 1-15,13 3-1 16,-9 1 0-16,9 7-1 0,-9 0 1 16,5 3 0-16,-9 1 1 15,5 7-1-15,-5-3 0 0,0 3 0 31,-8 0 1-31,0 4 0 16,-5 0 0-16,-3 4 0 16,-5-4 1-16,-8 7-1 15,4-7 0-15,-9 4 0 16,1-4 1-16,-9 11-1 16,4-4 0-16,-8-3 0 15,5-4 0-15,-18 0 0 0,5-4 0 16,-1 0-1-16,5-3 0 15,4-1 0-15,0 1 0 0,4-1 0 16,0-3 0-16,5 0-1 16,3-1 1-16,1 1-1 15,4 0 0-15,4 0-1 16,0-8 1-16,4 4-1 16,4 0 1-1,1 0 0-15,3 4 0 16,1-1 1-16,0 1 0 15,3 0 0-15,-3-1 0 16,8 5 0-16,-4-4 0 16,8 3 0-16,-8 1 0 0,4-1 0 15,-4 1 1-15,8-1-1 16,-8 1 0-16,4 6 0 16,-5 1 1-16,-3 4-1 15,-5 0 1-15,1-1-1 16,-1-3 1-16,-12 8-1 15,4-5 1-15,-4 1 0 0,0-4 0 16,-9 0 0-16,5-4 0 16,-13 8 0-16,4-4 0 15,-13 7 0-15,-3-3 0 0,-1 0 0 16,5-4 0-16,-1-4 0 16,1-4 0-16,0-3 0 15,-1-4 0-15,5-4 0 31,4-3 0-31,-4-1-1 16,-5 1 1-16,1-1-1 16,4 1 1-16,4-1 0 15,0-3 0-15,0 4-3 0,8-4 0 16,0 7-7-16,13 4 0 0,0-8-4 16,0-3 0-16</inkml:trace>
          <inkml:trace contextRef="#ctx0" brushRef="#br0" timeOffset="-921.52">-198 1001 26 0,'-4'-11'13'0,"4"4"-4"0,0 7 11 0,0 0-19 16,0 0 0-16,0 0 0 15,0 0 0-15,0 0-2 16,0 0 1-16,0 0 1 16,0 3 1-16,0 12-1 0,0 0 0 15,0 0-1-15,0 4 1 16,0 3-1-16,-5 12 1 31,5 3-1-31,0 1 0 16,0-1 0-16,-4 0 0 0,0-3 0 15,0 3 1-15,0 4-1 16,-1-7 1-16,1-11-1 16,0-5 1-16,4 1 0 15,-4-4 0-15,4-4 1 16,0-4 0-16,4-3-3 15,-4-4 1-15,8-7-5 16,1-4 1-16,3-4-7 0,5-4 1 16</inkml:trace>
          <inkml:trace contextRef="#ctx0" brushRef="#br0" timeOffset="-1554.73">256 124 25 0,'8'-12'12'0,"-8"-10"-5"16,0 15 12-16,0-5-17 15,0 5 0-15,-4-8 1 16,0 4 1-16,-9 0-5 0,5 3 0 0,-9 1 3 16,4-1 1-16,-8 4-2 15,4 4 0-15,-4 8-1 31,5-4 1-31,-10 7-1 0,10-4 0 16,-14 19-1 0,9 1 1-16,4-1-1 0,5-4 1 15,3 1-1-15,5-5 0 16,13 8 0-16,-5-3 1 16,17 3 0-16,-4-7 0 0,12-8 1 15,-8 4 0-15,13-15 0 16,-9 0 1-16,13-19 0 15,-9 8 0-15,1-12 0 16,-5 5 1-16,-8-12-1 16,-5 4 0-16,-8-4-1 15,1 7 0-15,-14 1 0 0,1 3 0 16,-13 4-2-16,4 4 1 16,-12 4-1-16,3 3 1 0,-3 8-1 15,8-4 1-15,-9 7-1 16,9 1 0-16,-4 10 0 15,0 5 0-15,8-1 0 32,5-3 0-32,7 0 0 0,1-5 0 0,8 9 0 31,1-8 1-31,16 0 0 16,-5-4 0-16,10-7 1 15,-10-1 0-15,14-10 0 0,-5-1 1 16,5-3 0-16,-9 4 0 15,0-19 0-15,-5 7 0 16,-11-7-1-16,-1 3 1 16,-13 5-2-16,1 3 1 0,-13 0-1 15,4 4 0-15,-4 11-2 16,4 0 1-16,-4 7 0 16,4 1 0-16,1 14-1 15,3-7 1-15,0 7 0 0,5-7 0 31,8 0 1-31,0-4 0 0,8 1-1 0,-3-1 1 16,7-4 0-16,-3 1 0 16,3-8 0-16,1 0 1 0,4-4 0 15,-5 0 0-15,1-7 0 32,0 0 0-32,-13 0 0 0,0 3 0 0,-9 8-1 31,1 0 0-31,-5 8-1 0,5-1 1 0,-5 1-1 31,5-1 1-31,-1-3-1 16,5 0 0-16,4-4 0 0,0 0 0 0,0 0 1 15,0 0 0-15,8 3 0 16,1-3 1-16,-1-11 0 16,1 4 0-16,-1-5 0 31,0 1 1-31,-8 0-1 15,0 4 1-15,-4-1-4 16,0 1 0-16,4 7-11 0,0 0 1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8:03.959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8D5AAC-E2F6-47B7-9DE6-9BEACA38BF50}" emma:medium="tactile" emma:mode="ink">
          <msink:context xmlns:msink="http://schemas.microsoft.com/ink/2010/main" type="writingRegion" rotatedBoundingBox="16230,4351 19518,7008 19022,7621 15734,4965"/>
        </emma:interpretation>
      </emma:emma>
    </inkml:annotationXML>
    <inkml:traceGroup>
      <inkml:annotationXML>
        <emma:emma xmlns:emma="http://www.w3.org/2003/04/emma" version="1.0">
          <emma:interpretation id="{991A568F-6395-4871-9A3B-6D4476ACE72D}" emma:medium="tactile" emma:mode="ink">
            <msink:context xmlns:msink="http://schemas.microsoft.com/ink/2010/main" type="paragraph" rotatedBoundingBox="16230,4351 19518,7008 19022,7621 15734,4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C46129-559D-4DCF-BE3E-42EF4B270D00}" emma:medium="tactile" emma:mode="ink">
              <msink:context xmlns:msink="http://schemas.microsoft.com/ink/2010/main" type="line" rotatedBoundingBox="16230,4351 19518,7008 19022,7621 15734,4965"/>
            </emma:interpretation>
          </emma:emma>
        </inkml:annotationXML>
        <inkml:traceGroup>
          <inkml:annotationXML>
            <emma:emma xmlns:emma="http://www.w3.org/2003/04/emma" version="1.0">
              <emma:interpretation id="{34969F97-7BEE-47D4-B730-23A411F60666}" emma:medium="tactile" emma:mode="ink">
                <msink:context xmlns:msink="http://schemas.microsoft.com/ink/2010/main" type="inkWord" rotatedBoundingBox="18978,6572 19518,7008 19022,7621 18482,7185"/>
              </emma:interpretation>
            </emma:emma>
          </inkml:annotationXML>
          <inkml:trace contextRef="#ctx0" brushRef="#br0">5163 3005 18 0,'-3'0'9'0,"6"-5"-7"0,-3 5 10 0,0 0-11 16,0 0 1-16,0 0 0 15,0 0 0-15,3 3-3 16,-3-1 1-16,0-2 2 16,0 0 0-16,3-7-1 15,-3 1 0-15,3-5 0 0,-3 3 0 16,7-8-1-16,-5 5 0 16,5-8 0-16,-2 3 1 15,2-3-1-15,-1 2 0 16,0-7 0-16,0 5 0 0,4-8 0 15,-5 8 0-15,11-8 0 16,-7 7 0-16,0-7 0 16,-3 8 0-16,3-11 0 15,-2 6 0-15,-2-6 0 16,2 11 0-16,-1 3 0 16,0 2 1-16,-6 1-1 15,0 2 0-15,0-2 0 16,0 1 0-16,0 1 0 15,0 1 0 1,0-4 0-16,0 3 0 16,3 0 0-16,0 3 0 0,3 0 0 15,-3 0 0-15,0 0 0 16,0 3 0-16,0-1 0 16,1 0 0-16,-4 1 0 0,0 5 0 15,0 0 0-15,0 0 0 16,0 0 0-16,0 0 0 15,0 3 0-15,0-1 0 16,0 4 0-16,0-3 0 16,3 5 0-1,-3-3 0-15,2 3 0 16,2 1 0-16,-1 1 0 16,0-1 0-16,-1 1 0 15,-2-2 0-15,4 4 0 16,-1-5 0-16,0 10 0 0,0-4 0 15,-3 7 0-15,0-4 0 16,3 2 0-16,0-3 0 16,1 0 0-16,-2-1 0 15,1 5 0-15,0-6 1 16,1 4-1-16,-2-4 0 0,-2 4 0 16,0-6 0-16,0 5 0 15,0-5 1-15,0 0-1 16,0-1 0-16,0 4 0 31,0-3 1-31,3-6-1 0,-3 1 0 16,0 0 0-16,0-4 0 15,4 6 0-15,-4-2 0 16,0-6 0-16,0 0 0 16,3-6 1-16,0 1 0 15,0-6 0-15,0 3 0 16,0-6 0-16,0 3 0 15,3 1-1-15,-3 1 1 16,3-4-1-16,-3 2 0 0,4 0 0 16,-5 3 1-16,5-6-2 15,-4 4 1-15,3-7 0 16,0 7 1-16,3-10-1 0,-3 1 0 16,4-2 0-16,-5 4 0 15,5 4 0-15,-1 2 1 0,0-3-1 16,0 3 0-16,0-5 0 15,0 2 1-15,0-2-1 32,-2 3 0-32,-1-1 0 15,0 3 1-15,0 0-1 16,-3 3 0-16,0 0 0 16,0 0 0-16,0 0 0 15,0 0 0-15,1 0 0 0,-2 2 0 16,1 0 0-16,0-2 0 15,1 3-1-15,-4 5 1 16,0 0 0-16,0 0 0 0,0 0-1 16,0 0 1-16,0 0-1 15,0 0 1-15,0 0 0 16,0 0 0-16,0 0 0 16,0 0 0-16,0 5-1 15,0-2 1-15,0 8 0 0,0-3 0 16,0 6 0-16,0-3 0 15,0 2 0-15,0-2 0 16,0 5-1-16,0-2 1 16,0-4-1-16,0 2 1 15,0 4 0-15,0-2 0 0,0 7-1 16,0-5 1-16,3 9 1 16,-1-6 0-16,2 6-1 15,-4-1 0-15,3 6 0 31,0-8 1-31,3 2-2 16,-3-5 1-16,3 5 0 0,-3-4 0 16,4 4 0-16,-5-2 0 15,4 2 0-15,-2-2 0 16,-4 2 0-16,0-7 0 0,0-1 0 16,0-3 0-16,2 1 0 15,1-3 0-15,4-3 0 16,-4 0 1-16,-3-5-1 15,0 0 1-15,0-3-1 32,0 0 1-32,-3 7-1 0,3-1 0 15,0 3 0-15,0-4 0 16,0 3 0-16,0-3 1 16,-7 4-1-16,4-4 1 0,3 0-1 15,0-2 1-15,0 5-1 16,0-2 1-16,0-1-1 15,0-2 1-15,10-6-4 16,-7 1 1-16,3-12-7 16,0 3 0-16</inkml:trace>
          <inkml:trace contextRef="#ctx0" brushRef="#br1" timeOffset="-19313.45">2587 754 11 0,'0'8'5'0,"-3"3"1"0,3-8 5 15,0 2-11-15,0 1 1 16,0-4 1-16,0-2 0 16,0 0-2-16,0 3 0 15,0-6 1-15,0 1 0 16,0 2 0-16,0-6 0 15,0 1-1-15,0-7 1 16,0-1-1-16,0-1 1 0,0-2-1 16,-3 0 0-16,0-6 0 15,0 6 1-15,0 3-1 16,0 7 0-16,3-2 0 16,0-3 0-16,0-3 0 15,0 1 0-15,0-4 0 16,0-4 0-16,0-1 0 15,0 1 0-15,0 1 0 16,0 4 1-16,0 0-1 16,0-1 1-16,0 1-1 15,0 2 1-15,0-2-1 16,0 0 0-16,0 2-1 16,0-2 1-16,0-1 0 15,0 10 0-15,3-2-1 16,-3-4 1-16,3-1-1 15,-3 3 1-15,0 3 0 0,0-3 0 16,0 3 0-16,0 0 0 16,0 0 0-16,0 2 0 15,0-1 0-15,0 7 0 16,0-9 0-16,0 4 0 16,0-1 0-16,0 1 0 0,3 0 0 15,-3 5 0-15,0 0-1 31,0 0 1-31,3-6 0 16,-3 6 0-16,0 0 0 16,0 0 0-16,3-6 0 15,0 9 0-15,-3-3 0 16,0 0 1-16,0 0-1 0,0 0 1 0,3 3-1 16,1 3 1-16,-1-1-1 15,3-3 0-15,-3 4 0 16,2-3 0-16,2 2 0 15,-1 1 0-15,0 2-1 0,0 0 1 32,4 0 0-32,-5 5 0 15,5-1 0-15,-4 1 0 16,3 1 0-16,0 2 0 0,0-5 0 16,0 2 0-16,0-4 0 15,1-1 1-15,2-3-2 16,1 3 1-16,-1-2 0 15,0 5 0-15,3-3 0 16,3-3 1-16,1 1-1 0,-4-1 0 16,3 3 0-16,1 0 0 15,-1 1 0-15,-3-2 0 16,1 2 0-16,-1-1 0 16,-3 0 0-16,-3 3 0 15,-3 0 0-15,1-1 0 0,-2-1 0 31,2 2 1-31,-2-3-1 0,-1 0 0 0,-1-2 0 32,0-1 0-32,0 0 1 15,0-2 0-15,-3 0 0 0,0 2 1 16,0-2 0-16,0 0 1 16,0-1-4-16,0 1 1 15,6-3-6-15,7-3 0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7:40.518"/>
    </inkml:context>
    <inkml:brush xml:id="br0">
      <inkml:brushProperty name="width" value="0.21167" units="cm"/>
      <inkml:brushProperty name="height" value="0.211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F64E9E-8C6E-41F6-B90D-FAB6A8F3C691}" emma:medium="tactile" emma:mode="ink">
          <msink:context xmlns:msink="http://schemas.microsoft.com/ink/2010/main" type="inkDrawing" rotatedBoundingBox="16144,4609 17761,7906 17721,7926 16104,4629" rotationAngle="1754212828" semanticType="callout">
            <msink:sourceLink direction="with" ref="{BDF1214D-144C-47B8-92D3-95BDCEDE9BA5}"/>
            <msink:sourceLink direction="with" ref="{4BD05B02-1079-435A-82E5-10D98E15E34C}"/>
          </msink:context>
        </emma:interpretation>
      </emma:emma>
    </inkml:annotationXML>
    <inkml:trace contextRef="#ctx0" brushRef="#br0">2618 287 6 0,'0'0'3'0,"0"2"0"16,0-2 4-16,0 0-6 15,0 0 0-15,0 0-1 16,0 0 1-16,0 0-2 0,0 0 1 16,0 0 0-16,3 3 0 15,-3 0-1-15,3-1 1 16,-3-2 0-16,3 3 1 16,0 0-1-1,-3 5 1-15,3-5-1 16,0-1 1-16,-3 7-1 15,6-1 1-15,-2 0-1 16,-2 3 0-16,5 0 0 16,-1 2 1-16,0-2-1 0,-3-3 0 15,3 3 0-15,0 0 0 16,0 0-1-16,0 0 1 16,0 2 0-16,1 1 0 0,-2-1 0 15,2 4 0-15,-1 2 0 16,3 0 0-16,0 2 0 15,0 6 0-15,0-5 0 16,1 3 0-16,2-3 0 16,0-1 0-16,0 4 0 0,1-4 0 31,-1-2 0-31,0 4 0 16,0-2 0-16,0 1 1 15,1 5-1-15,-1-3 0 16,0-2 1-16,3 0 0 15,1 2-1-15,-1 6 0 0,0 6 0 16,0-1 0-16,1 0 0 16,2 1 1-16,-3-4-2 15,4 0 1-15,-4 1 0 0,3-3 0 16,-2 3 0-16,-4-3 1 16,3-3-1-16,1 0 0 15,-2 3 0-15,2-1 0 16,3 4 0-16,-4 8 0 0,3 3 0 15,3 1 0-15,1 4 0 16,-1-5 1-16,3 2-2 16,-2-5 1-16,0-3 0 31,-1 0 1-31,0 0-1 16,1 5 0-16,-1-2-1 15,0 0 1-15,1 0 0 16,5 2 0-16,-5 0 0 0,-1 4 0 15,0-7 0-15,-2-1 1 16,-1-2-1-16,0 2 1 0,1-2-1 16,-1 5 1-16,-3-2-1 15,3 1 0-15,1-3 0 16,-1-3 0-16,1 1 0 16,-1-4 1-16,0 6-1 15,1 0 0-15,-1-3 0 16,0 1 0-16,0-1 0 15,1 0 1-15,-1 4-1 0,1 1 1 16,-1-1-1-16,0-2 1 16,-2-1-1-16,-1-1 1 15,0-5-1-15,0-1 1 0,-3-1-1 32,0 4 0-32,1-4 0 15,-1-4 1-15,0 0-2 16,1 1 1-16,-1 5 0 15,0 0 0-15,1-3 0 16,-1 0 1-16,0 3-1 0,0-5 0 16,-3-1 0-16,0-2 0 15,-2-4 0-15,-2-1 1 16,2-4-1-16,-4 1 1 16,-1-6-1-16,2-3 1 15,-4 1-1-15,3 0 0 16,-3 1 0-16,0-4 0 0,0 0 0 15,0-3 1-15,0 3-1 16,0 0 0-16,0-1 0 16,0-2 0-1,0 0 0-15,0 0 1 16,0-2-1-16,0 2 0 16,0 0-2-16,0 0 1 15,0 0-4-15,-3-3 0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8.3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19D87D1-1016-455F-9D65-6FA104B39E14}" emma:medium="tactile" emma:mode="ink">
          <msink:context xmlns:msink="http://schemas.microsoft.com/ink/2010/main" type="inkDrawing" rotatedBoundingBox="21798,6938 21804,6911 21807,6912 21801,6939" shapeName="Other"/>
        </emma:interpretation>
      </emma:emma>
    </inkml:annotationXML>
    <inkml:trace contextRef="#ctx0" brushRef="#br0">8292 2608 1 0,'0'-11'0'0,"3"1"0"0,0 4 0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7:57.1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848184B-BCCF-4705-81A8-58EF9643CE57}" emma:medium="tactile" emma:mode="ink">
          <msink:context xmlns:msink="http://schemas.microsoft.com/ink/2010/main" type="writingRegion" rotatedBoundingBox="20979,7269 21734,7269 21734,8622 20979,8622">
            <msink:destinationLink direction="with" ref="{4BD05B02-1079-435A-82E5-10D98E15E34C}"/>
          </msink:context>
        </emma:interpretation>
      </emma:emma>
    </inkml:annotationXML>
    <inkml:traceGroup>
      <inkml:annotationXML>
        <emma:emma xmlns:emma="http://www.w3.org/2003/04/emma" version="1.0">
          <emma:interpretation id="{6D202A86-B660-458E-AE8E-48415EBC3E28}" emma:medium="tactile" emma:mode="ink">
            <msink:context xmlns:msink="http://schemas.microsoft.com/ink/2010/main" type="paragraph" rotatedBoundingBox="20979,7269 21734,7269 21734,8622 20979,8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E51103-E706-4E27-B879-365B8790A52C}" emma:medium="tactile" emma:mode="ink">
              <msink:context xmlns:msink="http://schemas.microsoft.com/ink/2010/main" type="line" rotatedBoundingBox="20979,7269 21734,7269 21734,8622 20979,8622"/>
            </emma:interpretation>
          </emma:emma>
        </inkml:annotationXML>
        <inkml:traceGroup>
          <inkml:annotationXML>
            <emma:emma xmlns:emma="http://www.w3.org/2003/04/emma" version="1.0">
              <emma:interpretation id="{BDF1214D-144C-47B8-92D3-95BDCEDE9BA5}" emma:medium="tactile" emma:mode="ink">
                <msink:context xmlns:msink="http://schemas.microsoft.com/ink/2010/main" type="inkWord" rotatedBoundingBox="20979,7269 21734,7269 21734,8622 20979,8622">
                  <msink:destinationLink direction="with" ref="{69F64E9E-8C6E-41F6-B90D-FAB6A8F3C691}"/>
                  <msink:destinationLink direction="to" ref="{157F50E5-8728-43CC-ADB7-AF907B447D1A}"/>
                  <msink:destinationLink direction="with" ref="{12163887-BA4F-4DB1-84EC-BB2454C6924A}"/>
                </msink:context>
              </emma:interpretation>
            </emma:emma>
          </inkml:annotationXML>
          <inkml:trace contextRef="#ctx0" brushRef="#br0">7650 2938 17 0,'0'0'8'0,"-2"3"-3"16,2-3 8-16,0 0-12 16,0 0 0-16,0 0 1 15,0 0 1-15,2 3-3 16,1-3 0-16,-3 2 2 15,0 1 0-15,0-1-1 16,0 1 1-16,0 0-1 16,0 0 1-16,4 2-2 0,-4 1 1 15,3-4-1-15,-3 1 1 16,2 5-1-16,2-2 0 16,-1 2 0-16,0-1 1 0,3 5 0 15,-3-4 0-15,0 5-1 16,0-1 1-16,3 1-1 15,-2-2 1-15,1 2-1 16,2-2 0-16,2 5 0 16,-3-4 0-16,0-2 0 0,0 1 1 15,0 5-1-15,-3-5 0 16,0 0 0-16,0-3 0 31,0 3 0-31,-3-3 0 16,4 3 0-16,-1 0 0 0,2-3 0 15,-1-3 0-15,2 7 0 16,-3-5 0-16,6 2 0 16,-3-1 0-16,3-3 0 15,-2 0 1-15,2 1-1 16,-1 0 1-16,2-1-1 0,-1 0 0 16,3 1 0-16,-3-4 1 15,0 4-1-15,1-3 1 16,2 0-1-16,-3-1 0 15,3 4 0-15,-3-1 0 0,3 0-1 16,1 1 1-16,-1 0 0 16,-2-4 1-16,2 3-1 15,-3-2 0-15,0 3 0 16,0-4 1-16,4 1-1 16,-4 0 1-16,3 0-1 15,-3-3 0-15,3 2 0 31,-3-2 1-31,1 0-1 0,-1 0 0 16,3 0 0-16,-3 0 0 16,3 0 0-16,-2 0 0 15,2 0 0-15,-3 0 0 16,0 3 0-16,0-1 0 0,0-2 0 16,0 0 1-16,-2 0-1 15,-1 0 0-15,0 0 0 16,0 0 1-16,-6 0-1 15,0 0 0-15,0 0 0 0,0 0 1 16,0 0 0-16,0 0 0 16,0 0 0-16,0 0 0 15,0 0 0-15,0 0 1 16,3 0-4-16,-3 0 0 16,0 0-8-1,0 0 0-15</inkml:trace>
          <inkml:trace contextRef="#ctx0" brushRef="#br0" timeOffset="2513.19">7730 3581 20 0,'0'-2'10'0,"0"4"-5"0,0-2 6 16,0 0-9-16,0 0 0 16,0 0 1-16,0 0 1 15,0 3-5-15,0-3 0 16,0 3 3-16,0 0 1 15,-3-3-2-15,0 0 1 0,0 3-1 16,0-3 1-16,-1 2-1 16,2 1 0-16,-1 0-1 15,0 0 0-15,-4 2 0 16,1 0 1-16,0 1-1 16,0-1 0-16,0 1 0 0,0-4 1 31,-1 3-1-31,2 1 1 15,-2 5-1-15,2-3 0 16,-5 3 0-16,4-5 0 0,-3 4 0 16,0-2 0-16,-1 1 0 15,2-4 0-15,1 6 0 16,1-3 0-16,0 0 0 16,0 0 1-16,0 3-1 0,3-3 0 15,-3 0 0-15,2-2 0 16,2-3 0-16,-1 0 0 15,0 2 0-15,-1 0 0 16,1 3 0-16,1-2 1 0,-2 2-1 16,1 0 0-16,0 3 0 15,0-3 1-15,0 3-1 16,0 0 1-16,0 0-1 31,0 0 1-31,0-1-1 16,0 1 0-16,-3-2 0 15,3-2 1-15,-1 2-1 0,1-4 0 16,1 6 0-16,-1-3 0 16,-1 1 0-16,1-2 0 15,0 4 0-15,3-2 0 0,0 4 0 16,0-2 0-16,0 2 0 16,0-1 0-16,0 1 0 15,0-2 0-15,3 0 0 16,-3-3 0-1,3 8 0-15,1-2 0 16,1 0 0-16,-2-4 1 16,1 4-1-16,-1-4 0 15,3 2 0-15,0-2 0 16,0 1 0-16,-3 0 0 16,3 0 0-16,0-3 1 0,0 0-1 15,1-3 0-15,1 4 0 16,-1-1 0-16,2-2 0 31,0-1 0-31,3 0 0 16,-2-2 0-16,2 0 0 0,-3 0 0 15,3-3 0-15,-3 0 1 16,3 0-1-16,-2 0 0 16,2 2 0-16,-3-2 1 0,3 3-1 15,-3-3 0-15,1 0 0 16,-4 0 1-16,3 3-1 15,-3-3 0-15,0 0 0 16,-3 0 0-16,3-3 0 16,0 0 0-16,1 3 0 15,-2 0 1-15,5 0-1 16,-4 0 0-16,6-5 0 0,-3-1 1 31,3-2-1-31,-2 3 0 16,2-3 0-16,-3-1 1 15,7 1-1-15,-7 3 0 0,3-6 0 16,-3 3 1-16,3-6-1 16,-3 3 1-16,1-5-1 15,-5 5 0-15,5-5 0 16,-4 5 1-16,0-3-1 16,0 3 0-16,0-5 0 15,-3 3 1-15,3-4-1 0,-2 4 0 16,-2-4 0-16,1 4 0 15,1-1 0-15,-1 4 0 16,0 1 0-16,-3 4 0 0,0-3 0 16,0 0 0-16,0-6 0 31,0 3 0-31,0-3 0 16,0 1 1-16,0-3-1 15,0 5 0-15,2-3 0 16,-2 4 0-16,0-2 0 0,0 2 0 15,0-1-1-15,0 2 1 16,0 4 0-16,0 0 0 16,0-1 0-16,0 1 1 15,0-3-1-15,0 3 0 16,0-4 0-16,0 4 0 16,-2-3 0-16,2 2 0 15,-3-2 0-15,3 0 0 16,-3 0 0-16,3 0 0 0,-4-1-1 15,1 4 1-15,1 0 0 16,-2-1 0-16,1-2 0 0,0 2 1 16,0-1-1-16,0 1 0 15,0 0 0-15,0-2 0 32,-3 3 0-32,3 0 0 15,-3-1 0-15,0 3 0 0,0 0 0 16,-1 1 0-16,-2-1 0 15,3 1 0-15,0-4 0 16,0 4 0-16,0 2 0 16,-1 0 0-16,2-3-1 0,-2 0 1 15,2 0 0-15,-2 0 0 16,-2 3 0-16,3 0 0 16,0 0 0-16,3 0 0 15,-3-2 0-15,3-1 0 0,-4 1 0 16,4-1 1-16,1 0-1 15,-2 3 0-15,1-3 0 16,0 3 0-16,-3 0 0 31,3 0 1-31,-3 3 0 16,3 0 0-16,-3 0-2 0,3-1 1 16,0 1-5-16,-1-1 1 15,4 4-8-15,0-3 1 16</inkml:trace>
          <inkml:trace contextRef="#ctx0" brushRef="#br0" timeOffset="3685.97">7653 3926 17 0,'4'-5'8'0,"-4"3"1"0,0 2 3 0,0 0-10 32,0 0 0-32,0 0 1 15,0 0 1-15,0 0-5 0,0 0 0 16,0 2 3-16,0-2 0 16,3 5-1-16,-3-5 1 15,6 0-1-15,-3 0 0 16,3 0 0-16,0 0 0 0,0 0 0 15,0 0 0-15,3 0-1 16,-2 0 1-16,-2 0-1 16,2 0 0-16,-1 0 0 15,0 0 1-15,-6 0-1 16,0 0 0-16,6 0 0 16,-6 0 0-16,6 0 0 15,-6 0 1-15,6 0-1 0,-3 0 1 16,4 3-1-16,-5-3 0 15,1 0 0-15,1 0 1 16,2 0-1-16,-3 0 0 16,3 0 0-16,-3 0 0 0,3 0 0 15,-3 0 1-15,0 0-1 16,0 0 0-16,0 3 0 16,1-3 0-16,-4 0 0 15,0 0 1-15,2 3-1 16,1 0 0-16,-3-3 0 15,0 0 1-15,0 0-1 16,0 0 0-16,0 2 1 16,0 1 0-16,0-3-1 15,0 0 1-15,0 0-1 32,0 0 1-32,0 3-1 0,0-1 1 15,0-2-1-15,0 0 1 16,0 0-1-16,0 0 0 15,-3 0-4-15,1 0 1 16,2 0-7-16,0 0 0 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4.0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D05B02-1079-435A-82E5-10D98E15E34C}" emma:medium="tactile" emma:mode="ink">
          <msink:context xmlns:msink="http://schemas.microsoft.com/ink/2010/main" type="inkDrawing" rotatedBoundingBox="13068,9263 21816,6855 22909,10824 14160,13232" hotPoints="21864,6869 0,0 13516,11047" semanticType="enclosure" shapeName="RightTriangle">
            <msink:sourceLink direction="with" ref="{2848184B-BCCF-4705-81A8-58EF9643CE57}"/>
            <msink:destinationLink direction="with" ref="{69F64E9E-8C6E-41F6-B90D-FAB6A8F3C691}"/>
            <msink:destinationLink direction="from" ref="{157F50E5-8728-43CC-ADB7-AF907B447D1A}"/>
            <msink:destinationLink direction="with" ref="{12163887-BA4F-4DB1-84EC-BB2454C6924A}"/>
          </msink:context>
        </emma:interpretation>
      </emma:emma>
    </inkml:annotationXML>
    <inkml:trace contextRef="#ctx0" brushRef="#br0">218 6651 8 0,'-3'0'4'0,"6"3"-4"0,-3-3 5 15,0 0-5-15,-3-3 1 16,0 3-1-16,0 0 1 0,-3-3-2 16,-3 3 1-16,0 0 1 15,-3 0 0-15,4 0 0 16,-2-3 1-16,1 3 0 16,1 0 0-16,1 0 0 15,1 0 0-15,4 0-1 16,-1 0 0-16,-1 0-1 0,4 0 0 15,0 0 0-15,0 0 1 16,0 0 0-16,0-2 0 16,0 2 0-16,0 0 1 0,0 0-1 31,4 0 1-31,1 0-1 16,5 0 0-16,-2 0 0 15,1 0 0-15,4 0-1 16,-5 2 1-16,4-2-1 15,-3 0 0-15,0-2 0 16,0 2 1-16,0 0-1 16,0 0 0-16,3 2 0 0,0-2 0 15,-3 0 0-15,3 0 0 16,0 0 0-16,3 0 0 0,0-2 0 16,0 2 0-16,2 0 0 15,-2 0 0-15,0 0 0 16,0 0 0-16,3 2 0 15,6-2 1-15,0 0-1 16,0 0 0-16,0 0 0 16,-1 3 0-16,4 0 0 15,1-3 0-15,-4 0-1 16,-4 0 1-16,2 0 0 0,1 0 1 16,1 0-1-16,0-3 0 15,0 3-1-15,3 0 1 16,0 0 0-16,0 0 0 31,9 0 0-31,3 0 0 16,-1 0 0-16,4 0 0 0,-3 0 0 15,-6 0 0-15,0 0 0 16,3-3 0-16,2 3 0 16,4 0 0-16,0-2 0 15,6-1 0-15,2 6-1 0,4-3 1 16,-6 0 0-16,0 0 0 15,0 0 0-15,5 0 0 0,4 2 0 16,-15-2 0-16,24 0 0 16,3 0 0-16,-10 0 0 15,-2 0 0-15,3 0 0 16,2-2 0-16,7 2 0 31,-2 0 0-31,1 0 0 16,-6 0 0-16,2 0 0 0,-2-3 1 15,1 0-1-15,6 3 0 16,5 0 0-16,-2 0 0 16,-6 3 0-16,0 0 0 0,-1-3 0 15,4 0 0-15,6 0-1 16,-15 0 1-16,17-3 0 16,-5 3 0-16,0 0 0 15,0 0 0-15,8 0 0 16,-2 0 1-16,-4 0-1 15,-8 0 0-15,0 0 0 16,0-3 0-16,2 3 0 0,13 0 0 16,-3 0 0-16,-6 0 0 15,-1 0 0-15,1-2 0 16,3 2 0-16,5 2 0 16,-2-2 0-16,-6 0 0 0,-3 0 0 15,-4 0 0-15,4 0 0 16,-4 0 0-16,4 0 0 15,6 0 0-15,-6-2 0 32,-6-1 0-32,3 3 0 15,-1-2 0-15,-2 2 0 16,6 0 1-16,0 0-1 0,-7 0 0 16,-2 0 0-16,-3 2 0 0,-4-2 0 15,4 3 0-15,-3-3 0 16,-1 0 0-16,4 2 0 15,0-4 0-15,-3 4 0 16,-3-7 0-16,-4 5 0 31,2 3 0-31,-2-1 0 0,1-2 0 16,0-2 0-16,6 2 1 16,0-3-1-16,-1 1 0 15,-2 2 0-15,-9 0 0 16,-1-5 0-16,4 2 0 0,0 3 0 15,3 3 0-15,-3-3 0 16,6 0 0-16,3 2 0 16,-7-2 0-16,-2 0 0 15,-3 0 0-15,-3 0 0 16,0-2 0-16,0 2 0 16,3 0 0-16,-1 2 0 0,1-2 0 15,9-2 0-15,-3 4 0 16,-1-4 0-16,-2 2 0 0,-3 0 0 15,-6-3 0-15,3 6 0 16,0-3 0-16,-3-3 0 31,3 3 0-31,-1 0 0 16,-2 0 0-16,3-3 0 16,0 3 0-16,0-3 0 15,-1 3 0-15,1 0 0 16,-6 3 0-16,0 0 0 0,0-3 0 15,-3 0 0-15,3-3 0 16,2 0 0-16,-5 3 0 16,4-2 0-16,-4 2 0 0,5-3 0 15,-8 3 0-15,0 0 0 16,-3-6 0-16,0 6 0 16,-4 0 0-16,-5 0-2 15,0 0 1-15,0-2-5 16,0 4 0-16</inkml:trace>
    <inkml:trace contextRef="#ctx0" brushRef="#br0" timeOffset="5808.62">8310 2544 8 0,'-3'-3'4'0,"6"6"-3"0,-3-3 8 0,0 0-9 32,0 0 1-32,3 3-1 15,-3 0 1-15,0-3-2 0,0 2 1 16,3 1 1-16,-3-1 1 16,0 1-1-16,0-3 1 15,0 2 0-15,0 1 1 16,0 0-1-16,-3-1 1 0,3 1-2 15,0 0 1-15,0-3-2 16,0 3 1-16,0-1-1 16,-3-2 0-16,3 3 0 15,0 0 1-15,0-3-1 16,0-3 1-16,0 3-1 16,0 0 1-16,0 0 0 15,0 0 0-15,0 0-1 16,0 0 0-1,0 0 0-15,0 0 0 16,0 0 0-16,0 0 1 16,3-5-1-16,-3 5 0 0,0 0 0 15,0 0 0-15,0 0 0 16,0 0 0-16,0 0 0 16,0 0 1-16,3 2-1 15,-3-2 0-15,0 0 0 16,0 0 0-16,0 0 0 0,0 0 0 15,0 3 0-15,0 0 0 16,0 4 0-16,0 1 0 16,0 0 0-16,0 3 0 15,0-1 0-15,0 1 0 0,0 3 0 16,3 1 0-16,-3 4 0 16,3 2 0-16,0 6 0 15,0 2 0-15,0 0 0 31,0 6 0-31,0 2 0 16,-3 6 0-16,0 4-1 0,0-4 1 16,0-1 0-16,0 1 0 15,3-3 0-15,-3-1 0 16,3 4 0-16,-3-3 0 0,3 3 0 16,-3-1 0-16,0 8 0 15,0 3 0-15,0-5 0 16,0 0 0-16,3 3 0 15,-3-3 0-15,0-1 0 16,3 4 0-16,0-6 0 16,0 0 0-16,-3 1 0 0,0-2 0 15,0 2 0-15,0-4 0 16,0-4 0-16,0 1 1 16,0 3-1-16,3 1 0 0,0 2-1 15,0-3 1-15,-3 1 0 16,0 0 1-16,0 2-2 31,0 0 1-31,0 3 0 16,0-6 1-16,3 1-1 15,0 2 0-15,-3 3 0 16,0 2 0-16,0-2 0 16,0-6 0-16,0 1 0 0,-3 0 0 15,3-6 0-15,0 0 0 16,0 0 0-16,0-3 0 15,0 6 0-15,3-2 0 16,0 2 0-16,0 0 0 16,0 2 0-16,-3 0 0 0,0 1-1 15,0-6 1-15,-3-2 0 16,3-1 0-16,0-2-1 16,0 0 1-16,0-3 0 15,3 3 0-15,-3 0 0 0,3-3 0 31,-3 0 0-31,0 1 1 16,0-1-1-16,0 3 0 16,0 0 0-16,0 0 0 0,0-3 0 15,0 3 0-15,0-6-1 16,0 3 1-16,0 1 0 16,0 2 0-16,0 0-1 15,3 2 1-15,0-5-1 16,-1 1 0-16,-2-1 0 0,0 0 0 15,4-3 0-15,-1 1 1 16,-3 2-1-16,0-5 0 16,-3 5 1-16,3-5 0 15,-4-2-1-15,4 1 1 16,-2 1-1-16,-1-2 0 16,3-1 0-16,0-3 1 0,0 1 0 15,0 2 0-15,0-2 0 31,3-1 0-31,-3 1 0 16,2 5 0-16,-2-3 0 0,4-2 0 16,-1-1 0-16,0 1 0 15,-3-1 0-15,0-1 0 16,0-2 0-16,0-1 0 16,0-1 0-16,0 0 1 0,0-2-1 15,0-3 1-15,0 0-1 16,0 0 0-16,0-3 0 15,0 1 0-15,0-4-1 16,0 1 1-16,0-3-2 16,0 0 1-16,0 0-4 15,-10-8 1-15</inkml:trace>
    <inkml:trace contextRef="#ctx0" brushRef="#br0" timeOffset="-5761.95">69 6611 12 0,'0'8'6'0,"6"-5"-5"0,-6-3 7 15,3-6-8-15,-3 6 0 0,3-5 0 16,2 2 0-16,-5 3 1 16,4-3 0-16,-1 1 0 15,-3 2 0-15,3 2 1 16,-3 1 0-16,0-8 0 15,0 5 1-15,-3 2-2 16,3-2 0-16,0 0 0 16,-3 3 0-16,3-3-1 0,0 0 0 15,0 0 0-15,0 3 0 16,0-3-1-16,0 5 1 16,0-7-1-16,0-1 0 0,0-5-1 31,-4 3 1-31,1 0 0 15,3 2 0-15,-2-3 0 16,-1 6 0-16,3 0 1 16,0 6 0-16,0-1 0 15,0 0 1-15,0 0-1 0,0-2 0 16,0-3-1-16,0 3 1 16,-3-3 0-16,3 3 0 15,0-1 0-15,-4-2 1 16,2 0-1-16,-1 3 0 15,0 0 1-15,0 0 0 0,-1-1 0 16,-1 1 0-16,2-1 0 16,0 1 0-16,3-1 0 15,-6-2 0-15,3 0-1 16,0 3 1-16,0 0 0 0,3-3 0 16,0 0-1-16,0 0 1 15,0 0-1-15,0 0 1 16,0-3 0-16,0 3 1 31,0 0-1-31,0 0 0 0,0 0 0 0,0 0 1 0,0 3-1 31,0-3 0-31,0 0-1 16,0 0 1-16,0 0-1 16,0 0 1-16,0 0-1 15,3 0 1-15,3-3-1 0,0 0 0 16,0-2 0-16,3 0 1 15,0 3-1-15,0-4 0 16,3 1 0-16,-1-4 0 16,8 2 0-16,-1-1 0 15,-4 0-1-15,1-3 1 0,3 3 0 16,0-5 1-16,3-1-2 16,3 4 1-16,0-1 0 31,3-2 0-31,0 0 0 15,-1-3 1-15,1 0-1 0,6 3 0 16,-3-1 0-16,0 1 0 16,3-3 0-16,0 0 0 15,-3 0 0-15,0 1 0 16,-1-2 0-16,1 2 0 16,3-2 0-16,0 2 0 0,3-2 0 15,0-1 0-15,6 2 0 16,-1 0 0-16,1-8 0 15,3 3 0-15,-6 0 0 16,0-4 0-16,0 2 0 0,3 2 0 16,3-3 0-16,-1 2 0 15,1 2 0-15,6-2 0 16,-1-2 0-16,4-2 0 16,15-12 0-1,-3 7 1-15,-4-1-1 16,2 0 0-16,-2 3-1 31,1-1 1-31,3 1 0 16,-9 2 1-16,-1-4-1 15,4 1 0-15,-4 1 0 0,7 0 0 16,0 2 0-16,0-5 0 16,-3 3 0-16,-6 0 0 15,-1-3 0-15,1 3 1 16,3 3-1-16,0-1 0 15,5 0 0-15,-2-2 1 0,-3 0-1 16,-4 0 0-16,4 0 0 16,0 0 0-16,3-1 0 15,6 0 0-15,2 1 0 16,-2-3 0-16,-6 3 0 16,0-2 1-16,-3-1-1 0,3-3 0 31,5 6 0-31,1 0 0 15,-1 0-1-15,-2-1 1 0,-3-2-1 16,0 0 1-16,3 0 0 16,-1-2 0-16,4 5 0 15,0 0 0-15,-1-1 0 16,-5 1 1-16,-3 0-1 16,0 0 0-16,5-1 0 15,-5-2 0-15,6 0 0 16,0 3 0-16,0 0 0 15,-3 0 0-15,-1 0 0 0,4-3 1 16,-3 3-1-16,2-1 0 16,1-2 0-16,0 3 0 0,-3 3 0 15,-6-6 0-15,6 0 0 16,-4 3 0-16,1-3 0 16,-1 0 0-16,13 5 0 31,-6-2 0-31,-6 0 0 0,0 3 1 0,-4-1-1 15,4 1 0-15,-3-1 0 32,9 0 0-32,-6 1 0 0,-1-1 0 15,1-2-1-15,-6 0 1 16,-4 2 0-16,5 1 0 16,-2-1 0-16,1 1 0 0,3 1 0 15,0 2 0-15,-1-1 0 16,4 2 1-16,-9 1-1 15,-6 0 0-15,-1-3 0 16,1 0 0-16,0 1 0 0,3-2 0 16,3 4 0-16,3 0 0 15,0-1 0-15,-7 1 0 16,1 3 0-16,-3-6 0 16,-3 0 0-16,0 0 0 15,3 3 0-15,0 0 0 0,2-1 0 16,-2-2 0-16,6 3-1 15,-3 0 1-15,-3-1 0 16,0 2 1-16,-4-2-1 31,-2 1 0-31,0 2 0 16,0 1 0-16,0-1 0 16,3 0 0-16,-4 1 0 0,4-1 1 15,3 1-1-15,-3-1 0 16,0 3 0-16,-4 0 0 15,-2-2 0-15,-3 4 0 0,-3-1-1 16,0-2 1-16,-3 5 0 16,0-2 1-16,-3 1-1 15,0 2 0 1,3-2-3-16,-1 0 1 16,-4 5-5-16,-4-1 0 15,-4-6-1-15,-2-1 0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5:12.6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C27C8F7-2326-4B25-A778-7F95DAA2B115}" emma:medium="tactile" emma:mode="ink">
          <msink:context xmlns:msink="http://schemas.microsoft.com/ink/2010/main" type="writingRegion" rotatedBoundingBox="19136,8500 17212,9159 16627,7451 18551,6792"/>
        </emma:interpretation>
      </emma:emma>
    </inkml:annotationXML>
    <inkml:traceGroup>
      <inkml:annotationXML>
        <emma:emma xmlns:emma="http://www.w3.org/2003/04/emma" version="1.0">
          <emma:interpretation id="{B22278C6-F396-4BCA-B3BD-C15B788A18DB}" emma:medium="tactile" emma:mode="ink">
            <msink:context xmlns:msink="http://schemas.microsoft.com/ink/2010/main" type="paragraph" rotatedBoundingBox="19136,8500 17212,9159 16627,7451 18551,6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78D30-67B8-4C59-B2F6-EBF0458A1D19}" emma:medium="tactile" emma:mode="ink">
              <msink:context xmlns:msink="http://schemas.microsoft.com/ink/2010/main" type="line" rotatedBoundingBox="19136,8500 17212,9159 16627,7451 18551,6792"/>
            </emma:interpretation>
          </emma:emma>
        </inkml:annotationXML>
        <inkml:traceGroup>
          <inkml:annotationXML>
            <emma:emma xmlns:emma="http://www.w3.org/2003/04/emma" version="1.0">
              <emma:interpretation id="{473B008C-61E8-481F-AADF-63F12889A747}" emma:medium="tactile" emma:mode="ink">
                <msink:context xmlns:msink="http://schemas.microsoft.com/ink/2010/main" type="inkWord" rotatedBoundingBox="19136,8500 17212,9159 16627,7451 18551,6792"/>
              </emma:interpretation>
            </emma:emma>
          </inkml:annotationXML>
          <inkml:trace contextRef="#ctx0" brushRef="#br0">5507 3859 7 0,'6'-8'3'0,"-3"0"-8"0,-3 8 3 15</inkml:trace>
          <inkml:trace contextRef="#ctx0" brushRef="#br0" timeOffset="61115.08">3886 4754 13 0,'3'11'6'0,"1"-32"0"16,-4 15 7-16,3 1-11 0,-3 0 1 15,0 5 1-15,0 0 0 16,0 0-5 0,0 0 1-16,0 0 3 15,0 0 0-15,0 0-1 16,0 0 1-16,-3 2-2 15,-1-2 1-15,-1-5-1 16,2-1 0-16,-4-9 0 16,2-2 0-16,-7-3-1 0,3 1 1 31,-15-16 0-31,6 9 0 16,-3-9-1-16,3 9 1 15,-3-14-1-15,6 8 0 16,-3-13 0-16,3 13 0 0,-3 0 0 15,6 8 0-15,-3-13 0 16,4 8 1-16,-4-9-1 16,3 9 0-16,-3-14 0 0,3 12 0 15,0 4 0-15,3 6 1 16,-9-8-1-16,6 7 0 16,-6-9 0-16,6 4 1 15,-6-13-2 1,6 11 1-16,-3 0 0 15,4 8 0-15,-4-14-1 16,3 6 1-16,-1-3 0 16,4 8 0-16,-9-5 0 15,6 3 0-15,-3-4 0 16,4 6 0-16,-1 14 0 16,0 2 0-16,0-6 0 0,3 4 0 15,-3-6 0-15,3 2 0 0,0-1 0 31,3 1 0-31,-3-1-1 16,3 4 1-16,0-3 0 0,0 4 0 16,3 2 0-16,0 0 0 15,0 2 0-15,1 1 0 16,-2 0-1-16,4 5 1 0,0 0-1 16,0 0 1-16,0 0-1 15,0 0 1-15,4 0-1 0,-2 0 1 31,4-3 0-31,-3 3 0 16,3-2-1-16,0-1 0 16,0-2 0-16,0-1 0 0,3-2 1 15,0 1 0-15,3-4-1 16,0 3 0-16,9 0 1 16,-6 3 0-16,9-9 0 15,-6 3 0-15,9 1-1 16,-7 2 1-16,2-3 0 15,-8 3 0-15,7-5 1 0,-6 2 0 16,9-7-1-16,-3 2 1 16,6-2 0-16,-7 1 0 15,8 4-1-15,-7 3 1 16,2-4-1-16,-5 4 0 16,12-1-1-16,-6 3 1 0,6-3-1 15,-6 4 1-15,9-12-1 16,-6 6 0-16,3 7 0 15,-7 1 1-15,-4-1 0 32,-4 1 1-32,2 0-1 15,-2 2 1-15,6 1-1 0,-6-1 1 16,3-2-1-16,-3-1 1 16,9-7-1-16,-6 3 0 15,6-9 0-15,-6 6 0 0,6-6 0 16,-6 6 1-16,2-1-1 15,-5 3 1-15,6 4-1 16,-6-1 0-16,6 3 0 16,-6 2 0-16,9-5 0 15,-6 2 1-15,6-4-1 0,-6 2 1 16,2-6-1-16,-5 4 1 16,0-3-1-16,0 2 1 15,-6-2-1-15,1 2 0 16,1 0 0-1,-2 4 0-15,3-7 0 16,-3 3 1-16,3 1-1 16,-3 0 0-16,3-1 0 15,-3 3 1-15,3 0-1 16,-3 3 0-16,3-1 0 0,-3 3 0 16,3-2-1-16,-3 0 1 15,3-3 0-15,-3 3 0 16,3-6 0-16,-4 5 0 15,5-3 0-15,-4 0 0 0,-1 1 0 16,-1 3 1-16,1 0-1 16,-1 2 0-16,-2-2 0 15,2 2 0-15,-2 0 0 16,-2 1 0-16,0-1 0 31,-3 3 0-31,7-5 0 0,-5-1 1 16,1 1-1-16,0 0 0 15,-3 5 0-15,0 0 0 16,0 0 0-16,0 0 0 16,0-5 0-16,0-1 0 0,0 6 0 15,0 0 0-15,6 0 0 16,-6 0 0-16,0 0 0 16,0 0 0-16,0 0 0 15,0 0 0-15,9 6-1 16,0-4 1-16,3 11 0 15,-3-2 0-15,6 3 0 0,-3-4 0 16,3 12 0-16,-3-7 0 16,0 9 0-16,3-5 1 15,0 10-2-15,-3-8 1 16,0 6 0-16,-3-6 1 16,0 5-1-1,-4-4 0-15,5 7 0 16,-5-5 0-16,8 10 0 15,-4-10 1-15,2-2-1 16,-2-7 0-16,9 12 0 16,-6-5 0-16,3 4-1 0,-3-5 1 15,3 11 0-15,-3-8 0 16,3 16 0-16,-3-11 0 16,3 0 0-16,-3-5 0 15,3 8 0-15,-3-8 1 0,3 8-1 16,-3-8 0-16,5 2 0 15,-2-2 1-15,3 0-1 16,-3-5 0-16,0-8 0 16,-3-1 1-16,0 6-1 15,3-3 0-15,-3 3 0 0,-3-2 1 16,3 4-1-16,-3-4 0 16,0 4 0-16,-3-5 0 15,3 8 0-15,-3-4 0 16,0 6 0-16,0-4 1 15,3 2-1 1,-3-5 0-16,-3-3 0 16,-3-2 0-16,3 2 0 15,0-2 0-15,-1 2-1 16,2-2 1-16,-1 0 0 16,0-1 1-16,-1 0-1 0,2-1 0 15,-1-1 0-15,0 0 0 16,2-1 0-16,-1-1 0 15,-1 2 0-15,0-3 0 0,-1 1 0 16,1-2 1-16,1 2-1 16,-1-1 0-16,0 1 0 15,-3-1 1-15,2-2 0 16,-2 2 0-16,0-3 0 16,0-2 0-16,0-2-1 15,0 2 1-15,-2-11-9 16,-1 6 1-16,11 0-4 15,-1-1 0 1</inkml:trace>
          <inkml:trace contextRef="#ctx0" brushRef="#br0" timeOffset="89938.43">4401 3694 18 0,'2'3'9'0,"-7"-3"-6"16,5 0 10-16,-3-5-12 16,-1-1 1-1,2 4 0-15,-1-4 0 16,0 3-3-16,0 1 1 15,-1-1 1-15,2 1 1 16,2 2-2-16,0 0 1 0,-6 2-1 16,3 1 1-16,-6 2-1 15,3 3 1-15,-3 3 0 16,3-3 0-16,3 5-1 16,0-2 1-16,3 4-1 0,0-4 1 15,6-2-1-15,-3-2 1 16,3 1-1-16,-3-3 0 15,6-5 0-15,3-5 1 16,-4-3 0-16,-1 1 0 0,1-4-1 31,-1 2 1-31,-2-1 0 16,-2 2 0-16,-6-3 0 16,1 1 0-16,-4-1-1 15,2 3 1-15,-7 0 0 16,2 3 0-16,-6 5-1 0,3 0 0 15,-3 2-1-15,3 1 1 16,-3 8 0-16,3-6 0 16,3 6-1-16,0-1 1 15,3 4 0-15,0-4 0 0,3 6 0 16,3-2 0-16,6-7-1 16,-3-1 1-16,9 2 0 15,-3 0 0-15,6-3 0 16,0-5 0-16,3-2 0 15,-3-1 1-15,-4-5 0 16,2 0 0-16,-4-3-1 16,-3-2 1-16,-4-1 0 15,-2 2 0 1,0 1 0-16,-8 0 0 16,-1-2-1-16,0 2 1 15,-3 3-1-15,3 3 1 0,-6 5-1 16,3 2 0-16,0 7-1 15,0-4 1-15,3 3-1 16,3 0 1-16,3 5-1 16,0-2 0-16,3 2 0 15,6-2 1-15,3 0-1 16,0-4 1-16,0 1 0 0,3 0 0 16,0-5 0-16,0-3 1 15,-3-6-1-15,2-2 1 16,-1-2 0-16,-1-6 0 15,-6 0 0-15,0 0 1 0,-3-2-2 16,-3 2 1-16,-4-5-1 16,-1 7 1-16,-1 1-1 15,0 2 1-15,-6 9-1 16,3 2 0-16,-6 5 0 16,6-2 0-16,-3 7 0 15,3-2 0-15,3 11-1 16,0 2 1-16,6 0-1 31,0 1 0-31,6-7 0 0,3-1 0 16,3-4 0-16,3 1 0 0,3-3 0 15,3-3 1-15,0 1 0 16,-3-6 0-16,-3 2 1 16,-1-7 0-16,-1-3 0 15,-5-6 0-15,-1-1 0 0,-1-4 1 16,-6 3-1-16,-3 0 0 15,-3 3-1-15,3 2 1 16,-6 0-1 0,3 6 1-16,-9 5-1 15,3 0 0-15,0 5-1 16,3-2 1-16,0 13 0 16,3-5 0-16,3 8-1 15,0-4 0-15,6-1 0 16,3-3 0-16,3-1 0 15,6-2 0-15,3 0 0 16,3-5 1-16,-3-1-1 16,3-4 1-16,-3-4 1 0,-3-7 0 15,-3 0 0-15,-1-1 0 0,-4 1 0 16,-4 0 0-16,-4-1 0 16,-1 7 0-16,-1-1-1 15,-3 2 1-15,0 4-1 16,0 7 0-16,-3-2-1 15,3 5 1-15,0-1-1 16,6 4 1-16,-3-3-1 16,6 3 1-1,-3-1-1-15,3-2 0 16,-3-2-9-16,-3-3 0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8:48.699"/>
    </inkml:context>
    <inkml:brush xml:id="br0">
      <inkml:brushProperty name="width" value="0.21155" units="cm"/>
      <inkml:brushProperty name="height" value="0.2115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7F50E5-8728-43CC-ADB7-AF907B447D1A}" emma:medium="tactile" emma:mode="ink">
          <msink:context xmlns:msink="http://schemas.microsoft.com/ink/2010/main" type="inkDrawing" rotatedBoundingBox="17428,12755 17625,8117 18139,8139 17941,12777" semanticType="callout" shapeName="Other">
            <msink:sourceLink direction="from" ref="{4BD05B02-1079-435A-82E5-10D98E15E34C}"/>
            <msink:sourceLink direction="to" ref="{BDF1214D-144C-47B8-92D3-95BDCEDE9BA5}"/>
          </msink:context>
        </emma:interpretation>
      </emma:emma>
    </inkml:annotationXML>
    <inkml:trace contextRef="#ctx0" brushRef="#br0">4335 3796 11 0,'-3'0'5'0,"6"6"1"0,-3-6 5 0,0 0-11 15,0 0 1-15,0 0 0 16,0 0 0-16,0 2-1 16,0 1 0-16,0 3 0 15,0-4 1-15,0 9 0 16,0-3 0-16,0 8 0 0,0-2 0 16,-3 5-1-16,-1-5 1 15,4-1-1-15,0-2 1 31,4 14-1-31,-4-6 0 0,6 11 0 16,0-9 1 0,-9 39-1-1,3-14 0-15,-3 17 0 16,0-17 0-16,0-3 0 16,-1-10 1-16,4 21-1 0,0-13 0 15,-3 24 0-15,1-16 1 16,-2 16-1-16,1-13 1 15,0 22-1-15,1-20 1 16,2-3-1-16,0-10 0 16,-7 32 0-16,1-13 1 15,0 16-1-15,0-19 0 0,3 22 0 16,0-16 0-16,-6-1 0 16,2-13 0-16,-5 29 0 31,3-15 1-31,3 32-1 15,0-21 1-15,3 12-1 0,0-23 0 16,0 16 0-16,0-19 0 16,3 40 0-16,0-27 0 15,-4 17 0-15,4-20 1 0,-2 12-1 16,-1-19 1-16,3 43-1 16,0-30 1-16,0 27-1 15,0-22 0-15,0-5 0 16,0-16 0-16,0 32 0 15,0-24 0-15,3 8 0 16,-1-16 0-16,2 27 0 16,-1-22 0-16,-3-5 0 0,0-14 0 15,0 22 0-15,0-19 1 16,3 5-1-16,-3-13 0 0,0 16 0 16,0-8 1-16,-3 13-1 15,0-13 1-15,-1-8-1 31,4-9 0-31,-2 12 0 16,2-9 0-16,0 9 0 16,0-12 0-16,-3 6 0 15,-1-8 1-15,1-2-1 0,0-7 0 16,1-10 0-16,-2-3 1 16,1 6 0-16,0-1 1 15,0-4-1-15,0-4 0 16,0 1 0-16,0-1 0 0,-3-5-1 15,3 0 1-15,-6-8-1 16,2 2 0-16,-5-21 0 16,3 8 1-16,-6-25-1 15,2 12 1-15,-1-12-1 16,4 12 0-16,-5-17 0 16,3 9 1-16,-3-7-2 0,5 12 1 15,-2 8 0-15,3 5 0 31,0-5-1-31,0 5 1 16,3-13 0-16,0 8 0 0,-1-9-1 16,4 12 1-16,0-1-1 15,0 6 0-15,3 1 0 16,0 4 0-16,0 3 0 16,0 0 0-16,-3 3 0 0,0 2 1 15,3 6-1-15,0 0 1 16,0 3-1-16,0-3 0 15,0 8 0-15,0 1 1 16,3 7-1-16,0-2 1 16,0 10 0-16,0-5 0 0,4 11-1 15,-2-9 1-15,5 4 0 16,-1-9 0-16,3 17 0 31,-3-9 0-31,3 14 0 16,-3-8 0-16,1 0 0 15,-4-8 1-15,3 13-1 0,-3-5 0 16,3 8 0-16,1-8 0 16,-1 10 0-16,0-7 1 15,0 3-1-15,0-9 0 16,-3-5 0-16,1-6 0 16,-2 0 0-16,2-5 1 0,-5 3-1 15,1-4 0-15,1 1 0 16,-1-3 1-16,0 3-1 15,0-2 0-15,0 1 0 16,0 1 0-16,0-3 0 0,0 0 0 16,0-5 1-16,-3 0 1 15,3-12-1-15,-3 4 1 16,0-14-1-16,0 6 0 16,3 4 0-1,0 1 0-15,4-16-1 16,-2 5 0-16,14-24 0 15,-7 10 0-15,16-13 0 16,-7 7 0-16,7-23 0 16,-7 13 1-16,-3-3-1 0,-3 15 0 15,4-7 0-15,-7 9 0 16,0-3 0-16,-3 8 0 16,0-5 0-16,1 11 0 15,-1-1 0-15,-4 5 1 16,2 4 0-16,-4 3 1 0,0 5-3 15,-3-1 1-15,3 4-9 16,-3 5 1-16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7:01.767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163887-BA4F-4DB1-84EC-BB2454C6924A}" emma:medium="tactile" emma:mode="ink">
          <msink:context xmlns:msink="http://schemas.microsoft.com/ink/2010/main" type="inkDrawing" rotatedBoundingBox="19039,11787 19129,12524 18536,12596 18446,11859" semanticType="callout" shapeName="Other">
            <msink:sourceLink direction="with" ref="{BDF1214D-144C-47B8-92D3-95BDCEDE9BA5}"/>
            <msink:sourceLink direction="with" ref="{4BD05B02-1079-435A-82E5-10D98E15E34C}"/>
          </msink:context>
        </emma:interpretation>
      </emma:emma>
    </inkml:annotationXML>
    <inkml:trace contextRef="#ctx0" brushRef="#br0">6200-2947 17 0,'3'-3'8'0,"-3"3"-3"0,0 0 8 16,0 0-12-16,0 0 0 15,0 3 1-15,0 0 0 0,0 10-3 16,0-4 1-16,0 1 2 16,0-2 0-16,-3 6-2 31,3-3 1-31,0 0-1 15,0-1 1-15,0 7-1 16,0-4 1-16,0 12-1 16,0-6 0-16,3 8 0 15,-3-5 0-15,3 3 0 0,-3-7 1 16,3 15-1-16,0-9 0 0,3 6 0 16,-3-5 1-16,0 7-1 15,0-7 0-15,1 10 0 16,-4-8 1-16,3 0-1 15,-1-3 0-15,1 4 0 16,-3-7 0-16,4 1 0 16,-4-2 1-16,3-2-1 15,-3-1 0 1,0-1 0-16,0-3 0 16,0 1 0-16,0-3 0 15,0-3 0-15,0-2 0 16,3-1 0-16,-3-2 1 15,0-3 0-15,0 0 0 0,0 0-1 16,0 0 0-16,3-8 0 16,0 2 1-16,3-5-1 15,-3 0 1-15,3-5-1 16,0 2 0-16,3-1 1 16,1 3 0-16,2-9-1 15,-3 4 1-15,3-7-1 0,-3 5 0 16,1-6 0-16,-1 4 0 15,0 2 0-15,0 5 0 0,-3-2 0 32,0 2 0-32,0 6-1 15,1 3 1-15,-1-1 0 16,0 3 0-16,0 1 0 16,0-1 0-16,-3 6 0 15,0-1 0-15,0 4 0 0,0 0 0 16,3 1-1-16,-3-1 1 15,3 5 0-15,-3-3 0 16,4 3 0-16,-4 0 0 0,9-1 0 16,-6-1 1-16,3 12-1 15,-3-7 1-15,3-3-1 16,-2-3 0-16,2 3 0 16,0-3 0-16,3 3 0 15,-3-3 0-15,1 0 0 16,-5 1 0-16,2-2 0 0,-4 1 0 15,-1 1 0-15,2-3 0 16,-1 1 0-16,0-1 0 16,0-1 0-16,0 1 0 31,0-1 0-31,1-2 0 0,-4-3 0 16,0 0 1-16,0 0 0 15,0 0 0-15,0 0-1 16,0 0 0-16,2-5 0 15,-2-1 1-15,3-2-1 16,-3 0 1-16,3-6-1 0,-3 3 0 16,4-2 0-16,-2 1 0 15,5-12 0-15,-1 5 1 16,0-11-1-16,0 6 0 16,0-14 0-16,0 8 1 0,0-8-1 15,1 8 1-15,2-10-1 16,0 7 1-16,3-10-1 15,-3 10 1-15,3-3-1 32,-2 9 1-32,-1-5 0 15,-1 4 0-15,-1 6 0 0,-1 4 0 16,-3 2-3-16,0 2 1 16,-3 6-7-16,0 0 0 15,0 8-3-15,0 0 1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5:20:09.909"/>
    </inkml:context>
    <inkml:brush xml:id="br0">
      <inkml:brushProperty name="width" value="0.7" units="cm"/>
      <inkml:brushProperty name="height" value="0.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48153D-80F0-4080-902F-2957F48D878B}" emma:medium="tactile" emma:mode="ink">
          <msink:context xmlns:msink="http://schemas.microsoft.com/ink/2010/main" type="inkDrawing" rotatedBoundingBox="2787,11252 11898,16478 11764,16713 2653,11487" semanticType="callout" shapeName="Other"/>
        </emma:interpretation>
      </emma:emma>
    </inkml:annotationXML>
    <inkml:trace contextRef="#ctx0" brushRef="#br0">34 7 19 0,'-25'0'9'0,"12"4"-6"0,13-4 10 0,0 0-13 15,0 0 1-15,0 0 0 16,0 0 0-16,0 0-1 16,9-4 1-16,-9 4 1 15,0 0 1-15,0 0 0 0,0 0 0 31,0 0 0-31,0 0 0 16,0 0 0-16,0 0 0 0,0 0-2 16,4 0 1-16,-4 0-2 15,9 0 1-15,-9 0 0 16,8-4 0-16,-8 4 0 16,0 0 0-16,0 0 0 15,4-4 0-15,-4 4 0 16,0 0 0-16,0 0 0 0,0 0 0 15,0 0-1-15,0 0 1 16,0 0-1-16,0 0 1 16,0 0 0-16,9 0 0 0,-9 0-1 31,0 0 1-31,0 0 0 0,0 0 0 0,4 0-1 16,0 0 1-16,4 0-1 15,-3 4 0-15,-1 0 0 16,-4 0 0-16,4-1 0 31,0 1 0-31,0 0 0 16,-4 3 1-16,5 1-1 0,-5-1 0 15,4-3 0-15,-4 3 0 0,4-3 0 16,4 4 1-16,5 3-1 16,0-4 0-16,-1 4 0 15,1 1 0-15,4 3 0 16,-1-4 0-16,5 4 0 15,0 0 0-15,0 0-1 16,5 0 1-16,-1 7 0 0,0-3 1 16,4-4-2-16,5 0 1 15,0 3 0-15,-1 5 1 16,1-1-1-16,4 0 0 31,-5 5-1-31,5-1 1 16,-4-4 0-16,-1-3 0 0,9 3 0 15,-4 1 0-15,9 3 0 16,-1 0 0-16,4 8 0 16,1-5 0-16,7-2 0 15,1-1 0-15,4 4 0 16,-4 3 1-16,-4-3-1 16,-1 0 0-16,5 7 0 15,-4-3 0-15,4 3 0 16,-1 1 1-16,6-1-1 15,3 4 0-15,0-4 0 16,0-3 0-16,-8 3 0 0,8 1 0 16,1 3 0-16,7 4 0 15,1-8 0 1,-1 12 0-16,5-1 0 16,0 1 1-16,0-1-1 0,0 1 0 15,-9-1 0-15,9 5 0 16,0-1 0-16,4-3 0 15,0 3 0-15,4 0 0 0,-4 0 0 16,-4-3 0-16,4 3 0 16,4 8 1-16,-4-8-1 15,9 1 0-15,-1 3-1 16,-3-4 1-16,-5 0 0 16,0-3 0-16,4-1 0 15,4 5 1-15,-3 3-1 16,3-4 0-16,1 0 0 15,-9 4 0-15,4 4 0 16,0-4 0-16,5-4 0 0,-5 1 0 16,50 25 0-1,-16-7 0-15,-4 0-1 16,-5-7 1-16,-3-8 0 16,-1 3 0-16,0 1 0 31,-12-4 0-31,-5 4 0 15,1-4 0-15,-1 0 0 16,1-4 0-16,8-3-1 0,-5-1 1 16,-12 5 0-16,0-1 0 15,5-3 0-15,3-5 0 16,0 1 0-16,1 4 1 0,-5-4 0 16,0 3 0-16,-12 4-1 15,-5-3 0-15,1-4 0 16,4 0 0-16,3-4 0 15,-7-4 0-15,-1 4-1 16,5 0 0-16,-5 4 1 16,1-4 0-16,-9-3 0 0,0-5 1 15,8 1-1-15,-4-1 1 16,1 1 0-16,-1 3 0 31,4-3-1-31,-3-8 0 16,-10 8 0-16,5-8 0 0,-8-4 0 15,-4 1 0-15,-1-1-1 16,-4 1 0-16,0-5 2 16,5-3 0-16,-5 0 0 15,0 0 0-15,1 0-1 16,-10-4 0-16,-3 0 1 16,0-7 1-16,-1 4-3 0,-3-5 1 15,-5 5 0-15,0-4 0 0,-4-1 0 16,0 1 1-16,0-4-2 15,-8 7 1-15,-1-3-1 16,1 0 0-16,-1 0-1 16,1-1 0-16,0-3-1 31,-1-3 1-31,-3 6-2 0,-1-3 1 0,-8 0-6 31,0 0 1-31,0-7-3 16,-12-4 0-16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5:20:27.263"/>
    </inkml:context>
    <inkml:brush xml:id="br0">
      <inkml:brushProperty name="width" value="0.7" units="cm"/>
      <inkml:brushProperty name="height" value="0.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5A7CBC-AE18-405C-A7F7-0C67FAA0F4CC}" emma:medium="tactile" emma:mode="ink">
          <msink:context xmlns:msink="http://schemas.microsoft.com/ink/2010/main" type="inkDrawing" rotatedBoundingBox="2192,16430 10669,10673 10795,10858 2318,16615" semanticType="callout" shapeName="Other"/>
        </emma:interpretation>
      </emma:emma>
    </inkml:annotationXML>
    <inkml:trace contextRef="#ctx0" brushRef="#br0">7 5805 4 0,'-5'15'2'0,"10"-4"-4"16,-5-11 2-16,4 4 0 15,-4-4 1 1,0 7 4-16,0-3 0 16,0-4-4-16,-4 0 1 15,4 0 3-15,-5 0 1 31,1 0-1-31,4 0 1 0,0 0-3 16,9-4 1-16,3-3-3 16,5 7 0-16,8-15-1 15,5-4 1-15,3-11-1 16,9 8 0-16,5-12 0 16,7-7 0-16,5 0 0 15,-4 0 0-15,8-4 0 0,8-7 0 16,9 7 0-16,0-3 0 15,12-1 0-15,5-7 1 16,0-4-1-16,3-11 0 16,14-7 0-16,8-4 1 0,4-8-1 15,-4-3 0-15,8-1 0 16,9 5 0-16,-1-1 0 16,1-15 0-16,4 4 0 15,12-3 0-15,1 7 0 16,3-15 0-16,1 7 0 15,4 0 0-15,8-3 0 16,-12 0 1 0,4 3-2-16,0-3 1 15,0 0 0-15,-9-1 1 0,9 1-1 16,0-8 0-16,4 12 0 16,-4-5 0-16,8-3 0 15,-4 0 0-15,5 4 0 16,-14-1 0-16,5 12 0 15,-8-3 0-15,-1 2 0 16,-8 1 0-16,-12 11 0 0,-5-3 0 16,-8 10 0-16,-5 1 0 15,1 3 0-15,-4 4 0 16,-9 4 0-16,4-4 0 16,0-7 0-16,-4 3 0 15,4 0 0-15,-8 0 0 16,-8 4 0-1,-5-3 1-15,-4 3-1 16,0 11 0-16,0 4 0 16,-12 0 0-16,-9 0 0 15,0 4 1-15,-5 3-1 0,-3 0 0 16,-4 5 0-16,-5-1 1 16,-4 0-1-16,-4 8 0 15,-9-4 0-15,-4 7 1 16,0 8-1-16,-8 0 1 15,0 3-1-15,-4 8 0 0,-5 0 0 16,0 4 0-16,-3 4-1 16,-1-1 1-16,0 1-1 15,-4 7 0-15,0 0-1 16,0-8 0-16,0 8-5 16,4 0 0-16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16:28:43.6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FAC2CC-BDA0-4485-A616-581CE01A481D}" emma:medium="tactile" emma:mode="ink">
          <msink:context xmlns:msink="http://schemas.microsoft.com/ink/2010/main" type="inkDrawing" rotatedBoundingBox="13045,7265 14860,7214 14861,7256 13046,7306" shapeName="Other">
            <msink:destinationLink direction="to" ref="{0C3C57C4-5234-472A-AC1C-3C41B60AEB01}"/>
            <msink:destinationLink direction="from" ref="{0C3C57C4-5234-472A-AC1C-3C41B60AEB01}"/>
          </msink:context>
        </emma:interpretation>
      </emma:emma>
    </inkml:annotationXML>
    <inkml:trace contextRef="#ctx0" brushRef="#br0">37 51 20 0,'0'0'10'0,"-4"-4"-6"0,4 4 11 0,-4 0-14 16,4 0 0-16,-4 0 1 15,0 0 1-15,-1 0-3 31,5 0 1-31,-4 0 2 16,0 0 0-16,0 0-1 0,4 0 1 16,-4 0-1-16,4 0 1 15,0 0-3-15,0 0 1 16,4 4-1-16,-4-4 1 0,4 0-1 16,-4 0 1-16,4 0-1 15,-4 0 1-15,13 0 0 16,-1 0 0-16,1 0 0 15,-5 0 0-15,9 0-1 16,-4 0 1-16,4 4-1 0,-5 0 1 16,5-1-1-16,0-3 0 15,0 4 0-15,-5-4 1 16,5 0-1-16,-4 0 0 31,3-7 0-31,1 3 0 16,4 0 0-16,-4 4 0 0,4-4 0 15,-4 1 0-15,8 3 0 16,-8 0 0-16,8-4 0 16,-4 4 1-16,9-4-1 0,-9 4 0 15,8-4 0-15,-8 4 1 16,8-3-1-16,-12 3 1 16,8 0-1-16,-4 0 0 15,5 0 0-15,-10 0 0 0,10 0-1 16,-5 0 1-16,4 3 0 15,-4 1 1-15,4 0-1 16,-4-4 0-16,-4 0 0 16,0 0 0-16,0 0 0 31,-5 0 0-31,9-4 0 16,-4 0 0-16,4 1 0 15,-4 3 0-15,8-4 0 0,-4 0 0 16,4 4 0-16,-8 0 0 15,4 0 0-15,-4 0 0 0,4 0 0 16,-4 0 1-16,4-3-1 16,0 3 0-16,0-4 0 15,-4 4 0-15,4 0 0 16,-5 0 0-16,5-4-1 16,-4 0 1-16,4 4 0 15,-4 0 1-15,4 0-1 16,-4 0 1-16,4 0-1 0,-4 0 0 15,-1 0 0-15,1 0 1 16,0 0-1-16,-4 0 0 16,3 0 0-16,-3 0 0 15,4 0 0 1,-5 0 1-16,1 0-1 16,-4 0 0-16,3-3 0 15,-3-1 0-15,3 4 0 16,-3 0 0-16,-1 0 0 15,0 0 1-15,1 4-1 16,-5-1 0-16,4 1 0 0,1 0 0 16,3-8 0-16,1 0 1 15,4 4-1-15,-5 0 0 16,5 4 0-16,-4-4 1 0,-1-4-1 16,-3 4 0-16,3 0 0 15,-3 0 1-15,8-3-1 16,-9-1 0-16,5 8 0 15,-5-1 1-15,5 1-1 0,-1 0 1 32,1-4-1-32,-5 0 0 15,1 4 0-15,-5-1 1 16,-4-3-1-16,0 0 1 16,0 0 0-16,0 0 0 15,0 0 0-15,0 0 0 0,-4 4-6 16,-1-4 1-16,-3 4-9 15,0-1 0-15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2T19:50:44.7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5EB2E26-3DF8-4223-B253-E103162AF23F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0,'0'0'16,"0"0"-1,0 0 1,0 0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8.35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3165BB"/>
      <inkml:brushProperty name="fitToCurve" value="1"/>
    </inkml:brush>
    <inkml:brush xml:id="br2">
      <inkml:brushProperty name="width" value="0.21155" units="cm"/>
      <inkml:brushProperty name="height" value="0.21155" units="cm"/>
      <inkml:brushProperty name="color" value="#ED1C24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4">
      <inkml:brushProperty name="width" value="0.09992" units="cm"/>
      <inkml:brushProperty name="height" value="0.09992" units="cm"/>
      <inkml:brushProperty name="fitToCurve" value="1"/>
    </inkml:brush>
    <inkml:brush xml:id="br5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6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1A8657-F19D-4463-B0C8-9A9BF2592D14}" emma:medium="tactile" emma:mode="ink">
          <msink:context xmlns:msink="http://schemas.microsoft.com/ink/2010/main" type="inkDrawing"/>
        </emma:interpretation>
      </emma:emma>
    </inkml:annotationXML>
    <inkml:trace contextRef="#ctx0" brushRef="#br0">9036 4128 1 0,'0'-12'0'0,"4"1"0"0,-2 4 0 15</inkml:trace>
    <inkml:trace contextRef="#ctx0" brushRef="#br0" timeOffset="-30708.73">8337 4487 17 0,'0'0'8'0,"-4"3"-3"16,4-3 8-16,0 0-12 16,0 0 0-16,0 0 1 15,0 0 1-15,4 3-3 16,-2-3 0-16,-2 3 2 15,0 0 0-15,0-1-1 16,0 2 1-16,0-1-1 16,0 0 1-16,4 2-2 0,-4 2 1 15,4-5-1-15,-4 1 1 16,3 6-1-16,0-2 0 16,0 1 0-16,1 1 1 0,2 3 0 15,-2-3 0-15,-1 5-1 16,0-1 1-16,4 2-1 15,-3-4 1-15,2 3-1 16,1-2 0-16,3 6 0 16,-4-5 0-16,1-2 0 0,0 1 1 15,0 6-1-15,-5-6 0 16,2 0 0-16,0-4 0 31,-1 4 0-31,-3-3 0 16,3 2 0-16,1 1 0 0,1-2 0 15,-1-5 0-15,3 7 0 16,-4-3 0-16,8 0 0 16,-5 0 0-16,4-3 0 15,-3-1 1-15,3 2-1 16,-1-1 1-16,1 0-1 0,0-1 0 16,3 2 0-16,-2-5 1 15,-1 4-1-15,0-3 1 16,3 1-1-16,-3-3 0 15,3 6 0-15,-3-1 0 0,4 0-1 16,0-1 1-16,-1 2 0 16,-3-4 1-16,3 2-1 15,-3-1 0-15,0 1 0 16,1-2 1-16,1 0-1 16,-1 0 1-16,2 1-1 15,-3-4 0-15,3 2 0 31,-3-2 1-31,0 0-1 0,0 0 0 16,3 0 0-16,-3 0 0 16,3 0 0-16,-3 0 0 15,3 0 0-15,-2 0 0 16,-1 3 0-16,0 0 0 0,-1-3 0 16,1 0 1-16,-2 0-1 15,-2 0 0-15,1 0 0 16,-1 0 1-16,-6 0-1 15,0 0 0-15,0 0 0 0,0 0 1 16,0 0 0-16,0 0 0 16,0 0 0-16,0 0 0 15,0 0 0-15,0 0 1 16,4 0-4-16,-4 0 0 16,0 0-8-1,0 0 0-15</inkml:trace>
    <inkml:trace contextRef="#ctx0" brushRef="#br1" timeOffset="-47331.73">2850 1598 6 0,'0'0'3'0,"0"3"0"16,0-3 4-16,0 0-6 15,0 0 0-15,0 0-1 16,0 0 1-16,0 0-2 0,0 0 1 16,0 0 0-16,3 3 0 15,-3 0-1-15,5 0 1 16,-5-3 0-16,3 2 1 16,-1 2-1-1,-2 4 1-15,5-5-1 16,-2 1 1-16,-3 5-1 15,6 0 1-15,-2 0-1 16,-1 2 0-16,4 1 0 16,-1 3 1-16,1-4-1 0,-4-1 0 15,4 1 0-15,0 1 0 16,-1 0-1-16,1 0 1 16,-1 3 0-16,2-1 0 0,-2 1 0 15,0 3 0-15,1 2 0 16,3 2 0-16,0 1 0 15,0 6 0-15,0-4 0 16,0 0 0-16,4-1 0 16,-1 0 0-16,0 3 0 0,1-4 0 31,-2-2 0-31,2 3 0 16,-1 0 0-16,0 0 1 15,1 5-1-15,-1-2 0 16,1-3 1-16,2 0 0 15,1 2-1-15,-1 6 0 0,2 7 0 16,-3-1 0-16,3 1 0 16,2-1 1-16,-4-2-2 15,4-1 1-15,-3 1 0 0,2-4 0 16,-1 4 0-16,-5-3 1 16,4-4-1-16,-1 0 0 15,1 4 0-15,-1 0 0 16,5 2 0-16,-5 9 0 0,4 4 0 15,3 2 0-15,1 4 0 16,-1-7 1-16,3 3-2 16,-2-5 1-16,-1-4 0 31,0 1 1-31,1-1-1 16,0 6 0-16,-1-2-1 15,0-1 1-15,0 1 0 16,8 2 0-16,-8 0 0 0,0 4 0 15,0-8 0-15,-3 0 1 16,1-2-1-16,-2 0 1 0,1 1-1 16,0 2 1-16,-4 1-1 15,5-1 0-15,-1-2 0 16,0-4 0-16,0 0 0 16,-1-2 1-16,2 5-1 15,-1 1 0-15,-1-4 0 16,1 1 0-16,0-1 0 15,1 0 1-15,-1 4-1 0,0 2 1 16,-1-2-1-16,1-1 1 16,-2-2-1-16,-3-1 1 15,3-5-1-15,-2-1 1 0,-2-2-1 32,-1 5 0-32,0-4 0 15,0-6 1-15,0 2-2 16,1 0 1-16,-1 5 0 15,1 1 0-15,-1-4 0 16,0 1 1-16,1 2-1 0,-1-4 0 16,-3-2 0-16,0-2 0 15,-3-4 0-15,-1-2 1 16,1-3-1-16,-4 0 1 16,0-6-1-16,1-4 1 15,-4 2-1-15,3-2 0 16,-3 5 0-16,0-8 0 0,0 1 0 15,0-3 1-15,0 4-1 16,0-1 0-16,0-1 0 16,0-2 0-1,0 0 0-15,0 0 1 16,0-2-1-16,0 2 0 16,0 0-2-16,0 0 1 15,0 0-4-15,-3-3 0 16</inkml:trace>
    <inkml:trace contextRef="#ctx0" brushRef="#br2" timeOffset="20849.27">4722 5423 11 0,'-3'0'5'0,"6"5"1"0,-3-5 5 0,0 0-11 15,0 0 1-15,0 0 0 16,0 0 0-16,0 3-1 16,0 0 0-16,0 3 0 15,0-3 1-15,0 9 0 16,0-4 0-16,0 10 0 0,0-3 0 16,-3 6-1-16,-1-6 1 15,4 0-1-15,0-3 1 31,4 14-1-31,-4-5 0 0,6 11 0 16,1-9 1 0,-10 43-1-1,3-16 0-15,-4 19 0 16,1-20 0-16,0-1 0 16,-1-12 1-16,4 23-1 0,0-15 0 15,-3 27 0-15,0-18 1 16,-1 19-1-16,1-16 1 15,0 24-1-15,0-21 1 16,3-3-1-16,0-11 0 16,-8 35 0-16,2-15 1 15,-1 18-1-15,1-21 0 0,2 24 0 16,2-18 0-16,-9 0 0 16,4-15 0-16,-6 33 0 31,3-18 1-31,3 36-1 15,1-25 1-15,3 17-1 0,-1-29 0 16,1 19 0-16,0-20 0 16,3 43 0-16,0-29 0 15,-4 18 0-15,4-22 1 0,-4 13-1 16,2-20 1-16,2 45-1 16,0-30 1-16,0 28-1 15,0-24 0-15,0-4 0 16,0-20 0-16,0 37 0 15,0-27 0-15,2 10 0 16,2-20 0-16,0 32 0 16,-1-25 0-16,-3-6 0 0,0-16 0 15,0 25 0-15,0-20 1 16,3 4-1-16,-3-12 0 0,0 16 0 16,0-9 1-16,-3 15-1 15,0-14 1-15,-1-11-1 31,4-7 0-31,-4 11 0 16,4-8 0-16,0 8 0 16,0-12 0-16,-2 7 0 15,-2-10 1-15,0-1-1 0,2-8 0 16,-1-11 0-16,-1-4 1 16,0 7 0-16,2 0 1 15,-2-6-1-15,0-3 0 16,1 0 0-16,1 1 0 0,-6-7-1 15,5 0 1-15,-7-9-1 16,3 2 0-16,-6-22 0 16,3 8 1-16,-6-27-1 15,2 14 1-15,-2-14-1 16,5 13 0-16,-4-19 0 16,1 10 1-16,-3-6-2 0,7 11 1 15,-3 9 0-15,3 6 0 31,0-6-1-31,-1 6 1 16,5-14 0-16,-1 10 0 0,0-11-1 16,4 12 1-16,1 0-1 15,-2 6 0-15,4 2 0 16,0 4 0-16,0 2 0 16,0 2 0-16,-4 1 0 0,1 5 1 15,3 5-1-15,0 0 1 16,0 3-1-16,0-3 0 15,0 8 0-15,0 1 1 16,3 10-1-16,1-4 1 16,0 10 0-16,-2-3 0 0,6 10-1 15,-3-9 1-15,5 4 0 16,1-8 0-16,2 16 0 31,-3-8 0-31,3 13 0 16,-3-7 0-16,0-1 0 15,-3-8 1-15,4 15-1 0,-6-7 0 16,5 10 0-16,1-10 0 16,-1 13 0-16,0-10 1 15,0 4-1-15,-1-10 0 16,-2-5 0-16,0-6 0 16,-1 0 0-16,1-6 1 0,-4 2-1 15,1-3 0-15,-1 1 0 16,0-2 1-16,1 2-1 15,-1-3 0-15,0 2 0 16,0 1 0-16,2-3 0 0,-3 0 0 16,1-7 1-16,-3 2 1 15,4-13-1-15,-4 3 1 16,0-15-1-16,0 6 0 16,4 6 0-1,-2 1 0-15,6-18-1 16,-3 5 0-16,16-27 0 15,-8 12 0-15,17-14 0 16,-7 9 0-16,8-27 0 16,-8 15 1-16,-4-4-1 0,-2 15 0 15,3-5 0-15,-7 8 0 16,1-1 0-16,-5 7 0 16,2-5 0-16,-1 12 0 15,0-2 0-15,-4 8 1 16,1 1 0-16,-3 4 1 0,-2 7-3 15,-2-1 1-15,4 3-9 16,-4 6 1-16</inkml:trace>
    <inkml:trace contextRef="#ctx0" brushRef="#br3" timeOffset="116494.27">3560 3036 27 0,'-13'-2'13'0,"13"2"-13"0,0 0 14 15,0 0-15-15,0 0 1 16,3 2-1-16,0-2 0 15,-3 0 0-15,4 4 1 16,-1-4-3-16,-3 0 1 16,0 0-4-16,0-15 0 0</inkml:trace>
    <inkml:trace contextRef="#ctx0" brushRef="#br1" timeOffset="-43202.73">2817 2107 11 0,'0'10'5'0,"-3"1"1"0,3-8 5 15,0 3-11-15,0 0 1 16,0-3 1-16,0-3 0 16,0 0-2-16,0 3 0 15,0-6 1-15,0 0 0 16,0 3 0-16,0-6 0 15,0 0-1-15,0-7 1 16,0-1-1-16,0-1 1 0,0-3-1 16,-3 1 0-16,-1-6 0 15,1 5 1-15,0 3-1 16,-1 9 0-16,4-3 0 16,0-4 0-16,0-1 0 15,0-1 0-15,0-3 0 16,0-5 0-16,0-1 0 15,0 1 0-15,0 2 0 16,0 3 1-16,0 1-1 16,0-1 1-16,0-1-1 15,0 5 1-15,0-4-1 16,0 1 0-16,0 2-1 16,0-3 1-16,0 0 0 15,0 9 0-15,4 0-1 16,-4-6 1-16,3 0-1 15,-3 4 1-15,0 2 0 0,0-3 0 16,0 4 0-16,0-2 0 16,0 2 0-16,0 2 0 15,0-3 0-15,0 9 0 16,0-9 0-16,0 4 0 16,0-2 0-16,0 1 0 0,3 0 0 15,-3 6 0-15,0 0-1 31,0 0 1-31,4-5 0 16,-4 5 0-16,0 0 0 16,0 0 0-16,3-7 0 15,0 10 0-15,-3-3 0 16,0 0 1-16,0 0-1 0,0 0 1 0,3 4-1 16,1 1 1-16,-1 1-1 15,5-3 0-15,-6 3 0 16,5-2 0-16,-1 1 0 15,2 1 0-15,-3 3-1 0,3 0 1 32,2-1 0-32,-4 7 0 15,4-3 0-15,-3 3 0 16,3 0 0-16,0 2 0 0,0-4 0 16,0 1 0-16,0-4 0 15,-1-2 1-15,5-2-2 16,0 3 1-16,-1-3 0 15,0 5 0-15,4-1 0 16,3-5 1-16,-1 2-1 0,-2-2 0 16,3 4 0-16,1 0 0 15,-2 0 0-15,-2-1 0 16,-1 2 0-16,1-2 0 16,-4 1 0-16,-3 3 0 15,-2 0 0-15,-2-1 0 0,1-2 0 31,0 4 1-31,-2-4-1 0,-1-1 0 0,0-1 0 32,-1-2 0-32,-1 1 1 15,3-3 0-15,-5 0 0 0,0 3 1 16,0-4 0-16,0 2 1 16,0-1-4-16,0 0 1 15,6-3-6-15,7-3 0 0</inkml:trace>
    <inkml:trace contextRef="#ctx0" brushRef="#br0" timeOffset="152208.27">973 5535 13 0,'-5'2'6'0,"2"-4"0"0,3 2 6 16,0 0-12-16,0 0 0 16,0 0 1-16,8 0 0 15,5 0-2-15,-7 0 1 0,4 0 1 16,3-3 0-16,1-1 0 15,2 2 0-15,4-4 0 16,3-1 1-16,-2-1-1 16,-5-3 1-1,7-4-1-15,8-1 0 16,5-1 0-16,10-6 0 16,8-11 0-16,6 2 0 15,7-7-1-15,-5-8 1 16,5 3-1-16,3-4 1 0,3 1-1 15,4 0 0-15,0 5 0 16,3 4 1-16,-13-3-1 16,-4 2 1-16,0 1-1 15,-3 2 1-15,-4 4-1 16,-5 2 1-16,-4 0-1 0,-8 4 1 16,1-1 0-16,-3 3 0 15,-4 1 0-15,-3-1 0 16,-7 6-2-16,-6 3 0 15,-1 4-7-15,-2 5 0 16</inkml:trace>
    <inkml:trace contextRef="#ctx0" brushRef="#br0" timeOffset="160998.27">6621 772 18 0,'0'0'9'0,"0"-2"-3"15,0 2 6-15,3-7-11 16,1-1 0-16,-4-1 0 15,0 2 1-15,0 2-2 16,0 5 0-16,0-11 1 0,3-2 0 16,-3-5 0-16,3 0 0 15,1-2 0-15,-1-1 0 16,0 0-1-16,1 0 0 16,-1 1 0-16,0-7 0 0,1 1 0 15,2-1 0-15,-3 6 0 16,2 3 0-16,-3 4 0 15,-2 3 1-15,0-5-1 32,0 7 1-32,0-3-1 15,0 6 1-15,0 6-1 0,0-6 0 16,0 6 0-16,3 6 0 16,2-2-1-16,-2 2 1 15,3 2-1-15,1-2 1 16,3 6-1-16,3 0 1 0,-3-1 0 15,3 2 0-15,1-2-1 16,0-2 1-16,1 0 0 16,3 6 0-16,-5-3 0 15,0-3 0-15,0-4 0 16,-3 5 1-16,4-4-1 0,-4-1 1 16,-4-2 0-16,1 3 0 15,-3-3 0-15,-2 0 0 16,2 3 1-16,-4-3 1 15,0-3-1-15,0 5 0 0,0-1-5 16,0-1 1-16,3 0-7 16,1 2 1-16</inkml:trace>
    <inkml:trace contextRef="#ctx0" brushRef="#br4" timeOffset="174120.27">6920 109 14 0,'0'7'7'0,"4"-11"-1"0,-4 4 8 15,0 0-12-15,0 0 0 16,0 0 1-16,0 0 0 15,0 0-4-15,0 0 1 16,0 4 3 0,0-2 0-16,0 1-1 15,0 0 1-15,0 4-1 0,0-2 0 16,4 1 0-16,-1 0 0 16,0 0-1-16,0 0 1 15,5 2-1-15,-6-2 1 16,5 6-2-16,0-3 1 15,2 3-1-15,-2-1 1 0,7-1-1 16,-4-5 1-16,7-2-1 16,-4 1 1-16,3-4-1 15,-3 0 1-15,1-4-1 16,-4 1 1-16,3-2-1 16,-3-1 1-16,3-6-1 15,-3 6 1-15,3 0-1 16,-2 3 1-16,-5 0-1 0,1 0 1 15,0-6-1-15,-4 0 1 16,0-6-1-16,0 4 1 16,-3-3-1-16,0 1 0 0,0 1 0 15,0 4 1-15,-3-5-1 16,0 2 0-16,0 2 0 31,-1 3 1-31,4-3-2 16,0 3 1-16,0 3 0 15,0 3 0-15,0-3-1 0,0 3 1 16,0 3-1-16,0-3 1 16,0 3 0-16,0 0 0 15,0 0-1-15,0 0 1 16,4 3 0-16,-4 0 0 16,3-3 0-16,-3-3 0 0,3 6 0 15,0 0 0-15,1 2 0 16,0-2 1-16,2 3-1 15,-3 0 1-15,1 3-1 16,-1 0 1 0,6-3-1-16,-1 0 1 15,1-3-1-15,1-1 0 16,0 8 0-16,1-5 1 16,-2 7-1-16,1 0 0 15,0 5 0-15,0-5 0 0,1 3 0 16,-5-3 0-16,4 5 0 15,-3-2 0-15,3 9 0 16,-4-6 0-16,1 5 0 16,-4-5 1-16,4 5-1 15,-4-5 0-15,-3 4 0 0,0-5 1 16,-7 0-1-16,1-5 1 16,-7-3-1-16,-1-3 1 15,-9-3-1-15,3-1 1 0,-4-1-1 16,8-4 1-16,-1 0-1 15,4 0 0-15,3 0-6 16,0 0 0-16,3 9-6 31,5-4 1-31</inkml:trace>
    <inkml:trace contextRef="#ctx0" brushRef="#br5" timeOffset="186411.27">5572 7151 18 0,'3'9'9'0,"4"0"-6"16,-3-9 9-16,1 9-12 16,-1-3 0-16,2 5 1 0,2-3 0 0,-2-4-1 15,-2-1 0-15,2 9 0 16,1-3 0-16,6 12-5 16,-3-9 0-16</inkml:trace>
    <inkml:trace contextRef="#ctx0" brushRef="#br5" timeOffset="186681.79">5785 7545 20 0,'3'15'10'16,"7"-1"-9"-16,-7-11 15 0,5 3-16 16,-6 0 1-16,6 5 0 15,-2-1 1-15,1 8-3 16,-1-7 1-16,-2 10 1 16,-1-4 0-16,0-8-3 15,1 1 1-15,3 7-6 16,-4-2 1-16</inkml:trace>
    <inkml:trace contextRef="#ctx0" brushRef="#br5" timeOffset="186929.68">5935 8033 13 0,'3'-12'6'0,"4"24"-2"16,-4-12 6-16,4 6-9 16,-4-1 0-16,4 7 1 15,-1-2 1-15,1 7-4 16,0 2 1-16,3 0-1 0,-3 0 1 16,-1-2-5-16,1-2 1 15</inkml:trace>
    <inkml:trace contextRef="#ctx0" brushRef="#br5" timeOffset="187182.52">6125 8445 14 0,'3'15'7'0,"0"2"-2"16,1-14 9-16,2 3-13 0,1 0 1 16,3 5 0-1,0 1 0-15,1-3-3 16,-6-3 0-16,5 10 2 16,-2-5 1-16,-3 4-7 15,3-3 1-15,-1 5-2 16,-1-6 0-16</inkml:trace>
    <inkml:trace contextRef="#ctx0" brushRef="#br5" timeOffset="187427.5">6338 8784 16 0,'0'19'8'0,"10"-16"-6"0,-10-3 13 0,6 2-14 16,1 1 0-16,0 9 1 0,-4-2 0 16,4 7-3-16,-4-6 1 15,1 10 1-15,-1-3 0 16,0 9-4-16,0 0 0 31</inkml:trace>
    <inkml:trace contextRef="#ctx0" brushRef="#br5" timeOffset="198300.28">6335 9217 13 0,'0'-2'6'0,"3"-2"3"0,-3 4 6 0,0-3-14 16,0 3 1-16,0-4 0 15,0 4 0-15,0 0-3 16,0 0 1-16,-3-1 1 16,-1 1 1-16,4 0-1 15,0 0 1-15,0 0-2 16,0 0 1-16,0 0-1 15,0 0 0-15,0 0 0 16,0 0 1-16,4 1-1 16,-1 3 0-16,4-1 0 15,-4 1 0 1,3 4 0-16,1-5 1 16,-3 6-1-16,-1-4 0 15,-3 5 0-15,0-5 0 0,3 2 0 16,1-2 0-16,-1 1 0 15,0 0 1-15,4 0-1 16,-4-1 0-16,4 5 0 16,-1-5 0-16,4 4 0 15,-3-3 1-15,3 0-1 16,-3 1 0-16,3 1 0 16,-4 2 0-16,4-5 0 0,-3-2 0 15,3 3 0-15,0 0 1 16,0-1-1-16,0 2 0 15,0-2 1-15,-3-2 0 0,3 6-1 32,-4-3 1-32,1 1 0 15,0-2 0-15,-1-2-1 16,-3 1 1-16,2 1-2 16,-2-2 1-16,-1 2 0 0,2-1 0 15,0-1-1-15,-2 1 1 16,2-3 0-16,0 2 0 15,-1 1 0-15,-1-1 1 16,3-1-1-16,-5 1 0 16,0-3 0-16,0 0 1 0,0 0-1 15,0 0 0-15,0 0 0 16,0 0 0-16,3 0 0 16,0 0 1-16,0 0-1 15,-3 0 1-15,0 0 0 0,0 0 0 16,4-5-1-16,-4-2 1 15,0-1-1-15,0 1 0 16,0-4 0-16,0 2 0 16,0-6 0-16,0 3 0 31,0-5 0-31,0 2 1 0,0-3-1 16,0 6 0-16,3-12 0 15,-3 7 1-15,3-9-1 16,1 4 0-16,-1-7 0 15,0 9 0-15,1-5-1 0,-1 8 1 16,0 2 0-16,1 3 0 16,-1-6 0-16,0 6 0 15,1-2 0-15,-4 3 1 16,0-1 0-16,0 2 0 16,0 8 0-16,0 2 1 0,0 5-11 15,0 2 0-15</inkml:trace>
    <inkml:trace contextRef="#ctx0" brushRef="#br5" timeOffset="187798.3">6448 9208 19 0,'-3'18'9'0,"9"-12"-4"0,-6-6 9 16,7 3-14-16,-3 0 1 0,5 6 0 16,-3-4 1-16,5 8-2 15,-4-5 0-15,2-4 1 16,-2-2 0-16,3 9-1 16,-3-1 0-16,0 4-7 0,-1-2 1 15</inkml:trace>
    <inkml:trace contextRef="#ctx0" brushRef="#br5" timeOffset="185131.06">4789 5357 19 0,'3'7'9'0,"-3"-14"-4"0,0 7 10 16,0 0-14-16,0 0 1 15,0 0 1-15,0 0 0 16,4 3-4-16,-1 1 1 0,-3 1 2 16,0-2 1-16,3 0-2 15,1 0 1-15,0 6 0 16,-2 0 0-16,1-1-1 16,-3-1 0-16,0 1 0 31,0-1 0-31,5 7-1 15,-2-3 1-15,-3 4-1 0,0-2 1 16,0 2-1-16,0-4 1 16,2 4-1-16,-2-3 1 15,4 3-1-15,0-3 0 0,-2 5 0 16,2-5 1-16,0 3-1 16,-1-4 1-16,-1-2-1 15,3 1 1-15,-5-5 0 16,0 1 1-16,0-3-1 15,0 0 1-15,0 0-3 0,0 1 0 16,0-4-5-16,0 0 1 16,6-7-6-16,1 4 0 15</inkml:trace>
    <inkml:trace contextRef="#ctx0" brushRef="#br5" timeOffset="185532.43">5002 5881 19 0,'0'0'9'0,"4"3"-4"16,-4-3 10-16,0 0-14 15,0 0 0-15,0 6 2 16,0-3 0-16,0 6-3 16,0-1 0-16,0-1 2 15,0-2 1-15,3 2-1 0,0-2 0 16,4 7-1-16,-4-3 0 15,4 6 0-15,-1-4 1 32,4 4-2-32,-3-3 1 0,0 0-1 15,0 0 1-15,-1-1-4 16,-3-1 0-16,4-1-6 16,-4-3 0-16</inkml:trace>
    <inkml:trace contextRef="#ctx0" brushRef="#br5" timeOffset="185856.16">5236 6253 17 0,'10'13'8'0,"-10"-7"-1"0,0-6 7 0,6 3-13 15,-3 0 0-15,4 2 1 0,-4 2 1 16,7 4-3-16,-3-1 0 16,0 10 2-16,-1-2 0 15,4 9-1-15,-2-6 0 16,-3-10 0-16,-1-5 0 31,3 6-6-31,-4 0 1 16,1 0-4-16,-1-3 1 0</inkml:trace>
    <inkml:trace contextRef="#ctx0" brushRef="#br5" timeOffset="186146.43">5403 6689 22 0,'2'-24'11'0,"2"21"-11"0,-4 3 17 16,6 10-16-16,-3-5 0 15,5 15 1-15,-6-5 1 16,6 7-4-16,-2-8 1 0,1 7 1 16,-1-3 0-16,1 5-2 15,-4-5 1-15,4 9-8 16,-3-7 1-16</inkml:trace>
    <inkml:trace contextRef="#ctx0" brushRef="#br0" timeOffset="153183.27">1219 5298 12 0,'3'-12'6'0,"-3"-6"2"0,0 13 1 16,0-2-8-16,0 7 0 31,3-5 1-31,-3 5 1 16,0 0-4-16,0 0 1 0,-3 2 1 15,0 8 1-15,-1 2-2 16,-3 5 1-16,-3 1-1 16,-3 5 1-16,-3-2-1 15,-7 3 0-15,-4 2 0 16,-7 7 1-16,4 0-1 16,0-4 1-16,1 4-1 0,-5-1 0 15,7 1 0-15,4-3 0 16,3-7 0-16,3 1 0 15,5-3 0-15,1-7 0 16,1-1 0-16,3-5 1 16,4-2-1-16,0-3 0 15,3-3 0 1,6-3 1-16,1 3-1 16,3-3 1-16,3 0-2 15,0-3 1-15,5 4 0 16,5-1 0-16,7 3-1 15,7-4 1-15,-1 4 0 16,1-6 0-16,-8 1 0 0,-2-4 1 16,0-1-1-16,0 1 1 15,-4-2-1-15,-3 6 1 16,-7-2 0-16,0 1 1 16,-6 3-3-16,-4 6 1 15,0 3-7-15,4 1 1 16</inkml:trace>
    <inkml:trace contextRef="#ctx0" brushRef="#br0" timeOffset="154395.81">1338 4253 9 0,'0'-12'4'0,"0"-9"4"0,0 16-2 0,0-1-5 16,0-6 1-16,-3 0 1 31,-4 3 0-31,1-5-4 16,-1-1 1-16,-3 0 2 16,0 0 0-16,-3 3-1 15,0 3 0-15,0 0-1 0,-1 7 0 16,4 4 0-16,-3-2 0 15,-8 9-1-15,-2 0 1 16,0 9 0-16,-4 0 0 16,4 6-1-16,-4-4 1 0,0 0 0 15,8 4 0-15,-1 3-1 16,3-6 1-16,0 2 0 16,4 4 0-16,3-1-1 15,3 4 1-15,4 1 0 16,3-2 0-16,0-6 0 15,7 4 0-15,3 0-1 0,6-7 1 16,5-2 0-16,2-6 0 16,0 0 0-16,4-3 1 15,0-7-1-15,-11-8 1 32,1-3-1-32,0-2 1 15,2-7 0-15,1-3 0 0,0 1 0 16,3-4 0-16,-3 3-1 15,3 1 1-15,-2-4-1 16,-1 1 1-16,-4-5-1 16,1 8 1-16,-4-4-1 0,0 0 0 31,-3 1 0-31,-2 2 0 16,-5 6 0-16,-3 1 0 15,2 4 0-15,-2 5 0 16,0-2 0-16,0 7 0 15,0 0 0-15,0 7 0 16,0-2-1-16,-2 5 1 16,-1 1 0-16,-2 4 0 0,2 3 0 15,1 6 0-15,-2-6-1 16,0-4 1-16,4 4 0 16,0 0 0-16,4 5-1 15,0 1 1-15,1-4 0 16,3 4 0-16,2-6 0 15,0-3 0-15,3-3 0 16,0-3 1-16,4-6 0 16,3-6 1-16,7-6-6 15,9-6 0-15,7 0-2 16,-6-11 1-16</inkml:trace>
    <inkml:trace contextRef="#ctx0" brushRef="#br0" timeOffset="1500">9055 4057 8 0,'-2'-2'4'0,"4"4"-3"0,-2-2 8 0,0 0-9 32,0 0 1-32,4 4-1 15,-4-1 1-15,0-3-2 0,0 2 1 16,3 1 1-16,-3 0 1 16,0 1-1-16,0-4 1 15,0 2 0-15,0 0 1 16,0 2-1-16,-3-2 1 0,3 2-2 15,0-1 1-15,0-3-2 16,0 2 1-16,0 1-1 16,-4-3 0-16,4 3 0 15,0 1 1-15,0-4-1 16,0-4 1-16,0 4-1 16,0 0 1-16,0 0 0 15,0 0 0-15,0 0-1 16,0 0 0-1,0 0 0-15,0 0 0 16,0 0 0-16,0 0 1 16,4-6-1-16,-4 6 0 0,0 0 0 15,0 0 0-15,0 0 0 16,0 0 0-16,0 0 0 16,0 0 1-16,3 3-1 15,-3-3 0-15,0 0 0 16,0 0 0-16,0 0 0 0,0 0 0 15,0 3 0-15,0 1 0 16,0 4 0-16,0 0 0 16,0 1 0-16,0 3 0 15,0-1 0-15,0 1 0 0,0 2 0 16,3 3 0-16,-3 4 0 16,4 2 0-16,-1 6 0 15,0 3 0-15,1 0 0 31,-2 6 0-31,2 2 0 16,-4 7 0-16,0 5-1 0,0-6 1 16,0-1 0-16,0 2 0 15,3-3 0-15,-3-1 0 16,3 4 0-16,-3-4 0 0,3 3 0 16,-3 0 0-16,0 9 0 15,0 4 0-15,0-8 0 16,0 2 0-16,4 2 0 15,-4-4 0-15,0 1 0 16,4 4 0-16,-2-6 0 16,1-2 0-16,-3 2 0 0,0-1 0 15,0 0 0-15,0-3 0 16,0-5 0-16,0 2 1 16,0 3-1-16,4 1 0 0,-1 2-1 15,0-3 1-15,-3 0 0 16,0 1 1-16,0 2-2 31,0 1 1-31,0 1 0 16,0-4 1-16,4-1-1 15,-1 3 0-15,-3 3 0 16,0 3 0-16,0-2 0 16,0-8 0-16,0 1 0 0,-3 2 0 15,3-9 0-15,0 3 0 16,0-2 0-16,0-3 0 15,0 6 0-15,3-1 0 16,0 1 0-16,0 1 0 16,1 2 0-16,-4-1 0 0,0 2-1 15,0-7 1-15,-4-2 0 16,4-1 0-16,0-1-1 16,0-1 1-16,0-4 0 15,4 4 0-15,-4-1 0 0,3-1 0 31,-3-2 0-31,0 1 1 16,0 0-1-16,0 3 0 16,0 0 0-16,0 0 0 0,0-4 0 15,0 4 0-15,0-6-1 16,0 2 1-16,0 2 0 16,0 1 0-16,0 1-1 15,4 2 1-15,-2-4-1 16,1-1 0-16,-3-1 0 0,0 1 0 15,5-3 0-15,-3-1 1 16,-2 5-1-16,0-8 0 16,-2 8 1-16,2-7 0 15,-5-3-1-15,5 3 1 16,-3 0-1-16,1-2 0 16,2-1 0-16,0-4 1 0,0 2 0 15,0 2 0-15,0-3 0 31,2 0 0-31,-2 1 0 16,3 5 0-16,-3-3 0 0,5-3 0 16,-3 1 0-16,1-1 0 15,-3-1 0-15,0 0 0 16,0-3 0-16,0-1 0 16,0 0 0-16,0-1 1 0,0-2-1 15,0-4 1-15,0 2-1 16,0-2 0-16,0-3 0 15,0 2 0-15,0-5-1 16,0 1 1-16,0-3-2 16,0 0 1-16,0 0-4 15,-10-9 1-15</inkml:trace>
    <inkml:trace contextRef="#ctx0" brushRef="#br0" timeOffset="-10070.57">72 8489 12 0,'0'9'6'0,"6"-6"-5"0,-6-3 7 15,4-6-8-15,-4 6 0 0,3-6 0 16,3 4 0-16,-6 2 1 16,4-3 0-16,-1 0 0 15,-3 3 0-15,3 3 1 16,-3 0 0-16,0-9 0 15,0 6 1-15,-3 3-2 16,3-3 0-16,0 0 0 16,-3 3 0-16,3-3-1 0,0 0 0 15,0 0 0-15,0 2 0 16,0-2-1-16,0 6 1 16,0-8-1-16,0-2 0 0,0-4-1 31,-4 2 1-31,1 0 0 15,3 3 0-15,-3-3 0 16,0 6 0-16,3 0 1 16,0 6 0-16,0 0 0 15,0 0 1-15,0 0-1 0,0-3 0 16,0-3-1-16,0 2 1 16,-4-2 0-16,4 4 0 15,0-2 0-15,-4-2 1 16,2 0-1-16,-1 3 0 15,-1 0 1-15,1 0 0 0,0 0 0 16,-4 0 0-16,4-1 0 16,0 1 0-16,3 0 0 15,-7-3 0-15,4 0-1 16,0 4 1-16,0-2 0 0,3-2 0 16,0 0-1-16,0 0 1 15,0 0-1-15,0 0 1 16,0-2 0-16,0 2 1 31,0 0-1-31,0 0 0 0,0 0 0 0,0 0 1 0,0 2-1 31,0-2 0-31,0 0-1 16,0 0 1-16,0 0-1 16,0 0 1-16,0 0-1 15,3 0 1-15,3-2-1 0,1-2 0 16,-1-2 0-16,4 1 1 15,0 2-1-15,0-3 0 16,3 1 0-16,-1-4 0 16,8 0 0-16,0 0 0 15,-4 1-1-15,0-4 1 0,3 4 0 16,1-7 1-16,3 0-2 16,3 4 1-16,1-1 0 31,1-2 0-31,2-1 0 15,-1-2 1-15,0-1-1 0,7 4 0 16,-3-1 0-16,-1 1 0 16,4-3 0-16,0-1 0 15,-3 1 0-15,-1 0 0 16,1-1 0-16,0 1 0 16,2-1 0-16,1 2 0 0,4-3 0 15,-2 0 0-15,8 1 0 16,-1 1 0-16,1-9 0 15,3 3 0-15,-7-1 0 16,1-2 0-16,-1 1 0 0,4 1 0 16,2-2 0-16,1 3 0 15,1 0 0-15,4 0 0 16,2-4 0-16,3-1 0 16,16-13 0-1,-4 7 1-15,-3-1-1 16,1-1 0-16,-1 5-1 31,1 0 1-31,3-2 0 16,-10 5 1-16,-1-7-1 15,4 3 0-15,-3 0 0 0,6 0 0 16,1 3 0-16,-1-6 0 16,-2 4 0-16,-7-2 0 15,-2-1 0-15,2 2 1 16,3 3-1-16,0 0 0 15,7 1 0-15,-4-5 1 0,-3 2-1 16,-4-1 0-16,4 0 0 16,0 1 0-16,3-2 0 15,8 1 0-15,1 0 0 16,-2-3 0-16,-7 4 0 16,0-3 1-16,-3-2-1 0,3-1 0 31,6 5 0-31,1 1 0 15,0-2-1-15,-4 2 1 0,-3-4-1 16,0 0 1-16,4 0 0 16,-1-2 0-16,4 5 0 15,0 0 0-15,-1 0 0 16,-5 0 1-16,-4 0-1 16,0 1 0-16,5-2 0 15,-4-1 0-15,5-1 0 16,0 4 0-16,1-2 0 15,-4 2 0-15,0-1 0 0,3-3 1 16,-2 4-1-16,1-2 0 16,3-1 0-16,-2 2 0 0,-3 3 0 15,-6-6 0-15,6 1 0 16,-4 1 0-16,1-1 0 16,0-1 0-16,14 6 0 31,-9-2 0-31,-5-2 0 0,0 5 1 0,-3-1-1 15,3 0 0-15,-3 1 0 32,9-2 0-32,-6 1 0 0,0 0 0 15,0-3-1-15,-7 0 1 16,-3 3 0-16,4 1 0 16,-1-2 0-16,1 1 0 0,2 3 0 15,1 1 0-15,-1-1 0 16,4 3 1-16,-9-2-1 15,-8 2 0-15,0-2 0 16,1-1 0-16,0 1 0 0,3-2 0 16,3 4 0-16,3-1 0 15,1 1 0-15,-7 0 0 16,-1 3 0-16,-2-6 0 16,-3 0 0-16,-2-1 0 15,5 5 0-15,0-1 0 0,3 0 0 16,-4-4 0-16,7 4-1 15,-3 0 1-15,-3 0 0 16,-1-1 1-16,-3 1-1 31,-2 0 0-31,-1 3 0 16,1 0 0-16,-2-1 0 16,5 1 0-16,-4-1 0 0,3 2 1 15,3-1-1-15,-3-1 0 16,1 4 0-16,-4-1 0 15,-3-1 0-15,-4 4 0 0,-2-3-1 16,-1 1 1-16,-3 3 0 16,0-1 1-16,-3 0-1 15,-1 4 0 1,5-4-3-16,-1 2 1 16,-6 3-5-16,-4 1 0 15,-4-8-1-15,-2 0 0 16</inkml:trace>
    <inkml:trace contextRef="#ctx0" brushRef="#br0" timeOffset="-4308.63">234 8533 8 0,'-2'0'4'0,"4"3"-4"0,-2-3 5 15,0 0-5-15,-2-3 1 16,-2 3-1-16,1 0 1 0,-4-3-2 16,-2 3 1-16,-2 0 1 15,-2 0 0-15,4 0 0 16,-1-4 1-16,0 4 0 16,1 0 0-16,2 0 0 15,1 0 0-15,3 0-1 16,-1 0 0-16,0 0-1 0,4 0 0 15,0 0 0-15,0 0 1 16,0 0 0-16,0-2 0 16,0 2 0-16,0 0 1 0,0 0-1 31,4 0 1-31,3 0-1 16,3 0 0-16,-1 0 0 15,1 0 0-15,3 0-1 16,-4 2 1-16,4-2-1 15,-2 0 0-15,-2-2 0 16,1 2 1-16,-1 0-1 16,1 0 0-16,3 2 0 0,1-2 0 15,-5 0 0-15,4 0 0 16,0 0 0-16,4 0 0 0,-1-2 0 16,0 2 0-16,4 0 0 15,-4 0 0-15,0 0 0 16,1 0 0-16,2 2 0 15,7-2 1-15,1 0-1 16,-2 0 0-16,2 0 0 16,-2 4 0-16,4-1 0 15,1-3 0-15,-3 0-1 16,-5 0 1-16,1 0 0 0,3 0 1 16,0 0-1-16,0-3 0 15,0 3-1-15,3 0 1 16,1 0 0-16,0 0 0 31,8 0 0-31,5 0 0 16,-1 0 0-16,4 0 0 0,-4 0 0 15,-7 0 0-15,2 0 0 16,2-4 0-16,3 4 0 16,3 0 0-16,2-2 0 15,4 0 0-15,4 4-1 0,4-2 1 16,-7 0 0-16,1 0 0 15,-2 0 0-15,8 0 0 0,3 2 0 16,-16-2 0-16,26 0 0 16,2 0 0-16,-9 0 0 15,-3 0 0-15,4 0 0 16,2-2 0-16,7 2 0 31,-3 0 0-31,2 0 0 16,-5 0 0-16,0 0 0 0,-2-2 1 15,2-2-1-15,6 4 0 16,6 0 0-16,-2 0 0 16,-8 4 0-16,1-2 0 0,-1-2 0 15,4 0 0-15,7 0-1 16,-17 0 1-16,20-2 0 16,-7 2 0-16,0 0 0 15,1 0 0-15,8 0 0 16,-2 0 1-16,-4 0-1 15,-9 0 0-15,-1 0 0 16,2-4 0-16,1 4 0 0,14 0 0 16,-3 0 0-16,-7 0 0 15,1 0 0-15,-2-3 0 16,5 3 0-16,6 3 0 16,-4-3 0-16,-5 0 0 0,-5 0 0 15,-2 0 0-15,4 0 0 16,-5 0 0-16,4 0 0 15,6 0 0-15,-6-3 0 32,-7 0 0-32,5 3 0 15,-2-2 0-15,-3 2 0 16,7 0 1-16,0 0-1 0,-6 0 0 16,-5 0 0-16,-2 2 0 0,-3-2 0 15,3 3 0-15,-3-3 0 16,-1 0 0-16,4 3 0 15,0-6 0-15,-3 6 0 16,-4-9 0-16,-3 6 0 31,0 3 0-31,0 0 0 0,1-3 0 16,-1-3 0-16,6 3 1 16,1-3-1-16,-1 1 0 15,-2 2 0-15,-10 0 0 16,-1-6 0-16,4 3 0 0,0 3 0 15,3 3 0-15,-3-3 0 16,6 0 0-16,4 3 0 16,-7-3 0-16,-3 0 0 15,-4 0 0-15,-2 0 0 16,-1-3 0-16,1 3 0 16,2 0 0-16,1 3 0 0,-1-3 0 15,10-3 0-15,-2 6 0 16,-1-6 0-16,-3 3 0 0,-4 0 0 15,-6-3 0-15,4 6 0 16,-1-3 0-16,-3-3 0 31,4 3 0-31,-2 0 0 16,-1 0 0-16,2-3 0 16,0 3 0-16,1-3 0 15,-1 3 0-15,1 0 0 16,-8 3 0-16,1 0 0 0,0-3 0 15,-2 0 0-15,1-3 0 16,4 0 0-16,-7 3 0 16,5-2 0-16,-5 2 0 0,7-4 0 15,-10 4 0-15,0 0 0 16,-3-5 0-16,0 5 0 16,-3 0 0-16,-7 0-2 15,1 0 1-15,-1-3-5 16,0 6 0-16</inkml:trace>
    <inkml:trace contextRef="#ctx0" brushRef="#br0" timeOffset="160045.27">6731 459 13 0,'-7'-3'6'0,"7"-1"1"0,0 4 6 15,0 0-12-15,0 0 0 16,0 4 0-16,0-4 1 0,0 5-2 16,0-2 0-16,0 3 1 15,0 0 1-15,0 0-1 16,0 1 0-16,7 4-1 16,-4-2 1-16,4 6-1 15,3-3 0-15,0 5 0 16,3 5 1-16,0 3-1 15,1-1 0 1,3 6 0-16,-4-7 1 16,0 13-1-16,1-7 0 15,-1 19 0-15,-3-13 1 0,6 11-1 16,-2-12 0-16,9 14 0 16,-6-10 0-16,2 13 0 15,-1-10 0-15,1 0 0 16,-5-8 1-16,2 14-1 15,-2-11 1-15,5 15-1 16,-1-11 1-16,1 14-1 0,-2-12 0 16,6 8 0-16,-5-12 1 15,5 12-1-15,-3-11 0 16,3 6 0-16,-3-13 0 16,3 10 0-16,-3-10 1 0,3 1-1 15,-3-7 1-15,-3 6-1 16,-4-5 1-16,-3 0 0 15,-3 0 1-15,3-1-1 16,-3-5 0-16,-1-3 0 31,1-3 0-31,-4-6 0 16,1-1 1-16,-1 1-1 0,0 0 1 16,-3 0-3-16,0-4 0 15,3-1-8-15,-3-1 1 0</inkml:trace>
    <inkml:trace contextRef="#ctx0" brushRef="#br1" timeOffset="-41338.73">1705 2024 9 0,'0'-3'4'0,"0"-17"3"0,0 20-3 0,0-7-1 15,0 2 1-15,0-1 0 16,0-3 1-16,0-3-7 16,0 6 0-16,0 3 4 15,0-5 0-15,-3-4-2 16,3-6 1-16,0-6-1 0,0-2 0 16,0-2 0-16,0 2 0 31,0 0 0-31,0-10 0 0,3 0 0 0,0 4 1 31,-3 2-1-31,0 3 1 16,0-10-1-16,0 7 0 0,0-2 0 15,0 4 1 1,0 5-1 0,0 5 0-16,0 3 0 15,0 3 0-15,0 4-1 16,0-2 1-16,0 5 0 15,0-1 0-15,0 0 0 16,0 6 0-16,0 0 0 16,0 0 0-16,0 0 0 0,0 0 0 15,0 0-1-15,0 0 1 16,3-6 0-16,-3 6 0 16,0 0 0-16,0 0 0 15,0 0 0-15,0 0 0 0,0 0-1 16,0 3 1-1,0-3 0 1,0 3 0-16,0-3 0 0,0 0 0 16,3 0-1-16,1 3 1 15,3 6 0-15,-4 2 0 16,4 1-1-16,-1 3 1 0,2 0 0 16,1 0 0-16,-3-1 0 15,5 4 0-15,-4 1 0 16,2 1 0-16,0-3 0 15,2 8 0-15,-1-11 0 16,4 9 0-16,0-2 0 16,-1 3 0-16,-1-6 0 0,1-3 0 15,5 3 0-15,-2-3 1 16,1 2-1-16,-4 1 0 0,0 0 0 16,1-4 1-16,-1 1-1 15,1 0 1-15,-1-1-1 31,-3 1 0-31,3-3 0 16,-3 0 0-16,3-3 0 16,1-6 0-16,-1 8 0 15,1-4 0-15,-1 1 0 16,-3 2 0-16,-1 2 0 16,1-1 0-16,1-2 0 0,-4 0 0 15,-2 0 0-15,3-3 0 16,-2-1 0-16,1-1 1 15,-3 1-1-15,2-1 0 16,-6-4 0-16,3-6 1 0,-6-1-1 16,3-4 1-16,3-2-1 15,-3 8 0-15,0-4 0 16,0 6 1-16,0-3-1 16,0-3 1-16,0-2-1 15,0-4 1-15,3-6-1 16,-3 3 1-1,4 0-1-15,-1 0 0 0,-3-2 0 0,4 0 0 32,-1-7 0-32,0 3 0 15,1 1 0-15,0-7 0 0,-4 0 0 16,0 3 1-16,0-5-1 16,0 3 0-16,-4-4 0 15,0 3 0-15,8 10 0 16,-4-1 0-16,0 3 0 0,0 4 0 15,0-1 0-15,0 0 0 16,4 0 0-16,-4-1 1 16,0 5-1-16,0 2 1 15,0 0-1-15,0 4 1 0,0 5-6 16,0 0 0-16,5 2-1 31,2-2 0-31</inkml:trace>
    <inkml:trace contextRef="#ctx0" brushRef="#br0" timeOffset="163233.27">6368 2468 16 0,'-3'-6'8'0,"9"-3"-6"0,-6 9 9 0,7-6-11 15,0 1 1-15,10-10 0 16,6-3 0-16,6-2-1 15,8-4 0-15,3 3 0 16,14-9 1-16,12-3 0 16,-2-5 0-16,3-6-1 15,9-9 1-15,3 0-1 32,11 2 1-32,-6 1-1 0,-4-4 1 15,-4 10 0-15,-3 5 0 16,-6 1 0-16,-7 3 1 15,-10 5-1-15,-10 3 1 16,-7 7-8-16,-6 5 0 0,-14 6 0 16,-9 1 0-16</inkml:trace>
    <inkml:trace contextRef="#ctx0" brushRef="#br0" timeOffset="164968.27">5868 2761 19 0,'0'-5'9'0,"4"-2"-7"0,-4 7 13 0,0 0-15 16,0 0 0-16,3 4 1 15,-3-1 0-15,3 2-1 16,1 1 0-16,2 3 0 0,-2-3 0 16,9-3 0-16,-3 0 1 15,10 0-1-15,-3 0 0 16,13 6 0-16,-7-3 0 0,4 6 0 31,-4-4 0-31,3 4 0 16,-5-3 0-16,5 3 0 15,-6-3 1-15,0 0 0 16,-4-1 1-16,2-1 0 16,-8-1 0-16,0-3-1 0,-4-1 1 15,-6 1-7-15,0 0 1 16,0 0-3-16,0 1 0 15</inkml:trace>
    <inkml:trace contextRef="#ctx0" brushRef="#br0" timeOffset="165384.19">5928 3021 18 0,'-7'10'9'0,"7"-22"-8"16,0 12 13-16,4-6-14 15,-4 0 1-15,3-3 0 0,1 3 0 16,2-5-1-16,1 1 0 16,3-7 1-16,-4 2 0 0,8-12-1 15,-4 7 1-15,7 1-1 16,-4 4 1-16,4-10-1 31,-4 1 0-31,0-3 1 0,-2 6 0 0,1-5-3 16,-1 8 0-16,-5 3-4 31,1 4 1-31</inkml:trace>
    <inkml:trace contextRef="#ctx0" brushRef="#br0" timeOffset="164169.62">6501 2164 17 0,'7'-9'8'0,"-1"9"-8"0,-2 2 13 16,-4-2-12-16,0 4 0 15,0-1 1-15,-4 5 1 0,-2 7-4 16,-1-3 0-16,-3 0 2 15,-4 0 1-15,1 2-2 32,0 4 1-32,0 6-1 0,2-6 0 15,-2 12 0-15,3-10 1 16,-9 10-1-16,5-10 0 16,1 4 0-16,3-6 1 15,0 0-1-15,0 0 0 0,4-4 0 16,-1-2 0-16,4-9 0 15,-1 0 0-15,4 0 0 16,0 0 1-16,0-3-1 16,0 0 0-16,7-3 0 15,-5 0 1-15,9 3-1 16,-4 0 1-16,3-6-1 16,-3 0 0-16,-1 6 0 15,1 0 0-15,6-9 0 0,-3 0 0 16,10 7-1-16,-3-2 1 0,9-5 0 15,-6 7 1-15,7-1-1 32,-7-1 0-32,0 2 1 0,-4-2 0 0,2 8 1 31,-5-2 0-31,-7-4-6 16,1-2 1-16,-10 10-4 15,-1 1 1-15</inkml:trace>
    <inkml:trace contextRef="#ctx0" brushRef="#br0" timeOffset="-105226.73">4794 5311 18 0,'3'3'9'0,"-9"-3"-6"16,6 0 10-16,-4-6-12 16,1 0 1-1,0 4 0-15,-1-5 0 16,1 4-3-16,1 2 1 15,-3-3 1-15,2 1 1 16,3 3-2-16,0 0 1 0,-6 3-1 16,3 1 1-16,-7 0-1 15,3 5 1-15,-2 3 0 16,3-4 0-16,2 7-1 16,0-3 1-16,4 4-1 0,0-4 1 15,8-2-1-15,-6-2 1 16,5 0-1-16,-4-2 0 15,7-6 0-15,3-6 1 16,-4-2 0-16,-2 0 0 0,3-4-1 31,-3 2 1-31,-1 0 0 16,-3 1 0-16,-6-3 0 16,0 0 0-16,-4 1-1 15,4 2 1-15,-9 0 0 16,1 5 0-16,-5 4-1 0,3 0 0 15,-4 1-1-15,4 2 1 16,-2 9 0-16,1-6 0 16,4 5-1-16,0 1 1 15,5 3 0-15,-3-4 0 0,6 6 0 16,2-2 0-16,6-6-1 16,-2-3 1-16,9 2 0 15,-4 1 0-15,8-3 0 16,-2-6 0-16,6-3 0 15,-6 0 1-15,-2-6 0 16,0 1 0-16,-3-4-1 16,-3-3 1-16,-4 0 0 15,-3 2 0 1,0 1 0-16,-10 0 0 16,0-2-1-16,1 2 1 15,-4 3-1-15,3 5 1 0,-7 4-1 16,4 1 0-16,0 9-1 15,0-5 1-15,4 4-1 16,3-1 1-16,2 7-1 16,0-3 0-16,4 3 0 15,8-4 1-15,1 1-1 16,1-4 1-16,-1 0 0 0,4 2 0 16,0-8 0-16,1-2 1 15,-5-6-1-15,4-2 1 16,-3-4 0-16,1-5 0 15,-9 0 0-15,1-1 1 0,-3-2-2 16,-3 3 1-16,-4-6-1 16,-2 8 1-16,0 0-1 15,-2 4 1-15,-4 8-1 16,2 3 0-16,-8 6 0 16,8-4 0-16,-2 10 0 15,2-3 0-15,3 11-1 16,0 3 1-16,6 0-1 31,1 1 0-31,6-7 0 0,4-2 0 16,2-4 0-16,4 1 0 0,4-4 0 15,2-2 1-15,2 0 0 16,-6-6 0-16,-2 3 1 16,0-9 0-16,-3-3 0 15,-4-5 0-15,-1-3 0 0,-3-3 1 16,-4 2-1-16,-6 0 0 15,-1 4-1-15,3 2 1 16,-8 0-1 0,4 7 1-16,-9 5-1 15,2 0 0-15,1 5-1 16,4-2 1-16,-1 15 0 16,3-7 0-16,3 10-1 15,0-4 0-15,7-2 0 16,4-3 0-16,2 0 0 15,8-4 0-15,1 0 0 16,5-5 1-16,-3 0-1 16,2-6 1-16,-3-2 1 0,-2-9 0 15,-5-1 0-15,0 0 0 0,-4 1 0 16,-5-1 0-16,-5 1 0 16,-1 5 0-16,0 0-1 15,-4 3 1-15,0 4-1 16,0 7 0-16,-3-2-1 15,3 6 1-15,1 0-1 16,5 2 1-16,-2-2-1 16,6 2 1-1,-3 1-1-15,3-4 0 16,-4-1-9-16,-2-4 0 16</inkml:trace>
    <inkml:trace contextRef="#ctx0" brushRef="#br0" timeOffset="-195165.17">6000 5490 7 0,'7'-8'3'0,"-4"0"-8"0,-3 8 3 15</inkml:trace>
    <inkml:trace contextRef="#ctx0" brushRef="#br0" timeOffset="-23889.36">5625 4561 18 0,'-3'0'9'0,"6"-6"-7"0,-3 6 10 0,0 0-11 16,0 0 1-16,0 0 0 15,0 0 0-15,4 3-3 16,-4 0 1-16,0-3 2 16,0 0 0-16,3-9-1 15,-3 3 0-15,3-6 0 0,-3 3 0 16,7-8-1-16,-4 5 0 16,4-9 0-16,-1 4 1 15,1-4-1-15,0 3 0 16,-1-9 0-16,2 7 0 0,2-10 0 15,-5 9 0-15,13-9 0 16,-8 10 0-16,0-10 0 16,-4 9 0-16,4-11 0 15,-3 6 0-15,-1-7 0 16,1 12 0-16,0 3 0 16,-1 4 1-16,-6-1-1 15,0 3 0-15,0-3 0 16,0 3 0-16,0 0 0 15,0 1 0 1,0-4 0-16,0 2 0 16,3 2 0-16,2 3 0 0,0-2 0 15,-1 1 0-15,0 0 0 16,-2 4 0-16,2-1 0 16,0 0 0-16,-4 0 0 0,0 6 0 15,0 0 0-15,0 0 0 16,0 0 0-16,0 0 0 15,0 3 0-15,0 0 0 16,0 3 0-16,0-3 0 16,3 5 0-1,-3-1 0-15,3 1 0 16,1 1 0-16,-1 3 0 16,0-3 0-16,0 3 0 15,-3-3 0-15,4 3 0 16,-1-4 0-16,0 10 0 0,1-3 0 15,-4 6 0-15,0-4 0 16,3 4 0-16,1-6 0 16,-1 2 0-16,0-1 0 15,0 4 0-15,1-5 1 16,-1 3-1-16,0-4 0 0,-3 4 0 16,0-5 0-16,0 5 0 15,0-7 1-15,0 1-1 16,0-1 0-16,0 4 0 31,0-3 1-31,4-6-1 0,-4 0 0 16,0 0 0-16,0-3 0 15,3 6 0-15,-3-3 0 16,0-6 0-16,0 0 0 16,3-6 1-16,1 0 0 15,0-6 0-15,-2 3 0 16,1-6 0-16,1 3 0 15,2 0-1-15,-2 3 1 16,2-6-1-16,-2 4 0 0,3-1 0 16,-4 3 1-16,4-6-2 15,-4 4 1-15,4-7 0 16,-1 6 1-16,5-9-1 0,-5 1 0 16,4-4 0-16,-3 6 0 15,3 3 0-15,-1 3 1 0,1-2-1 16,1 2 0-16,-1-6 0 15,-1 3 1-15,1-2-1 32,-2 2 0-32,-2 0 0 15,0 4 1-15,1-2-1 16,-3 5 0-16,-2-2 0 16,2 2 0-16,0-1 0 15,-1 0 0-15,0 0 0 0,1 3 0 16,-1 0 0-16,0-2 0 15,0 1-1-15,-3 7 1 16,0 0 0-16,0 0 0 0,0 0-1 16,0 0 1-16,0 0-1 15,0 0 1-15,0 0 0 16,0 0 0-16,0 0 0 16,0 0 0-16,0 7-1 15,0-4 1-15,0 8 0 0,0-2 0 16,0 6 0-16,0-3 0 15,0 3 0-15,0-4 0 16,0 7-1-16,0-3 1 16,0-4-1-16,0 2 1 15,0 5 0-15,0-4 0 0,0 10-1 16,0-7 1-16,4 11 1 16,-1-9 0-16,0 9-1 15,-3-2 0-15,4 6 0 31,-1-8 1-31,4 3-2 16,-4-6 1-16,4 5 0 0,-4-5 0 16,4 6 0-16,-4-3 0 15,3 2 0-15,-1-2 0 16,-5 2 0-16,0-8 0 0,0 0 0 16,0-4 0-16,2 1 0 15,1-3 0-15,5-3 0 16,-6 0 1-16,-2-6-1 15,0 0 1-15,0-3-1 32,0 0 1-32,-2 9-1 0,2-3 0 15,0 3 0-15,0-3 0 16,0 3 0-16,0-3 1 16,-8 3-1-16,5-4 1 0,3 1-1 15,0-3 1-15,0 6-1 16,0-3 1-16,0 0-1 15,0-3 1-15,11-6-4 16,-9 0 1-16,6-11-7 16,-3 1 0-16</inkml:trace>
    <inkml:trace contextRef="#ctx0" brushRef="#br0" timeOffset="-134049.75">4233 6466 13 0,'3'11'6'0,"2"-34"0"16,-5 18 7-16,2-1-11 0,-2 1 1 15,0 5 1-15,0 0 0 16,0 0-5 0,0 0 1-16,0 0 3 15,0 0 0-15,0 0-1 16,0 0 1-16,-2 1-2 15,-3-1 1-15,0-4-1 16,1-3 0-16,-3-10 0 16,1-1 0-16,-7-4-1 0,4 1 1 31,-18-16 0-31,7 8 0 16,-3-9-1-16,4 9 1 15,-3-14-1-15,5 8 0 16,-2-14 0-16,2 14 0 0,-2 0 0 15,6 9 0-15,-4-14 0 16,5 8 1-16,-5-9-1 16,4 9 0-16,-3-14 0 0,3 12 0 15,0 4 0-15,3 7 1 16,-10-8-1-16,8 7 0 16,-8-10 0-16,7 5 1 15,-7-15-2 1,7 13 1-16,-3-2 0 15,3 10 0-15,-3-14-1 16,3 6 1-16,-1-4 0 16,4 8 0-16,-9-5 0 15,6 4 0-15,-3-4 0 16,3 5 0-16,0 16 0 16,0 2 0-16,0-6 0 0,3 4 0 15,-3-6 0-15,3 3 0 0,1-4 0 31,2 3 0-31,-2-1-1 16,2 4 1-16,0-3 0 0,1 4 0 16,3 2 0-16,-1 0 0 15,1 4 0-15,0-1 0 16,-1 0-1-16,4 6 1 0,0 0-1 16,0 0 1-16,0 0-1 15,0 0 1-15,4 0-1 0,-1 0 1 31,4-3 0-31,-4 3 0 16,3-3-1-16,1 0 0 16,0-2 0-16,-2-2 0 0,6-1 1 15,-2 0 0-15,5-5-1 16,-1 5 0-16,9-1 1 16,-5 3 0-16,8-8 0 15,-5 2 0-15,10 0-1 16,-8 4 1-16,1-4 0 15,-7 4 0-15,7-7 1 0,-7 4 0 16,10-10-1-16,-3 4 1 16,7-3 0-16,-8 2 0 15,8 4-1-15,-7 3 1 16,3-4-1-16,-8 3 0 16,16 1-1-16,-9 2 1 0,8-2-1 15,-6 2 1-15,8-11-1 16,-6 5 0-16,4 9 0 15,-7 0 1-15,-6 1 0 32,-4-1 1-32,3 0-1 15,-2 4 1-15,5-2-1 0,-5 1 1 16,2-2-1-16,-2-2 1 16,9-7-1-16,-7 3 0 15,7-9 0-15,-7 5 0 0,8-5 0 16,-7 5 1-16,2 0-1 15,-5 4 1-15,6 3-1 16,-8-1 0-16,9 4 0 16,-9 1 0-16,12-4 0 15,-7 1 1-15,5-4-1 0,-5 2 1 16,2-5-1-16,-5 2 1 16,-1-2-1-16,0 2 1 15,-6-3-1-15,0 4 0 16,2-1 0-1,-1 4 0-15,2-7 0 16,-3 4 1-16,3-1-1 16,-3 1 0-16,3 0 0 15,-4 2 1-15,4-1-1 16,-3 6 0-16,3-3 0 0,-3 5 0 16,3-4-1-16,-3 0 1 15,2-3 0-15,-1 4 0 16,2-7 0-16,-4 6 0 15,5-5 0-15,-5 2 0 0,1 0 0 16,-3 4 1-16,2-2-1 16,-2 5 0-16,-1-4 0 15,1 3 0-15,0 0 0 16,-5 1 0-16,1-2 0 31,-3 4 0-31,8-6 0 0,-6 1 1 16,2-1-1-16,-1 0 0 15,-3 6 0-15,0 0 0 16,0 0 0-16,0 0 0 16,0-6 0-16,0 1 0 0,0 5 0 15,0 0 0-15,6 0 0 16,-6 0 0-16,0 0 0 16,0 0 0-16,0 0 0 15,0 0 0-15,10 5-1 16,0-2 1-16,4 12 0 15,-5-4 0-15,7 4 0 0,-2-3 0 16,1 11 0-16,-2-6 0 16,1 9 0-16,2-5 1 15,0 10-2-15,-3-8 1 16,0 6 0-16,-3-6 1 16,0 6-1-1,-4-6 0-15,4 9 0 16,-3-6 0-16,6 11 0 15,-3-10 1-15,2-4-1 16,-2-6 0-16,10 12 0 16,-7-5 0-16,3 4-1 0,-3-4 1 15,4 11 0-15,-4-10 0 16,3 19 0-16,-4-13 0 16,4 1 0-16,-2-5 0 15,2 8 0-15,-2-10 1 0,1 10-1 16,-2-9 0-16,7 2 0 15,-4-1 1-15,4-1-1 16,-4-5 0-16,0-9 0 16,-3-1 1-16,1 6-1 15,2-2 0-15,-3 2 0 0,-3-2 1 16,3 5-1-16,-3-5 0 16,-1 5 0-16,-2-6 0 15,2 9 0-15,-2-5 0 16,0 7 0-16,-1-5 1 15,4 4-1 1,-3-6 0-16,-4-5 0 16,-3-1 0-16,3 2 0 15,0-2 0-15,0 3-1 16,1-4 1-16,-1 1 0 16,0-1 1-16,0 0-1 0,2-1 0 15,-3-1 0-15,1-1 0 16,4 1 0-16,-4-3 0 15,0 2 0-15,1-2 0 0,-1 0 0 16,0-1 1-16,1 2-1 16,-1-2 0-16,0 2 0 15,-3-3 1-15,3 0 0 16,-3 1 0-16,0-2 0 16,0-3 0-16,0-3-1 15,0 3 1-15,-3-12-9 16,0 7 1-16,12-1-4 15,-2 1 0 1</inkml:trace>
    <inkml:trace contextRef="#ctx0" brushRef="#br5" timeOffset="206699.27">4643 10540 16 0,'-4'-3'8'0,"11"13"-5"0,-10-10 8 16,-4 1-10-16,4-1 1 16,-1 0 1-16,-2 0 1 15,2 3-5-15,0-3 0 0,4 0 3 16,0 0 1-16,0 0-2 16,0 0 0-16,0 0-1 15,0 4 1-15,8-4 0 16,-8 0 0-16,0 0-1 31,0 0 1-31,0 0-1 16,0 0 1-16,0 0-1 0,0 3 0 15,2-6 0-15,-2 3 1 16,0 0-1-16,0 0 0 16,0 0 0-16,0 0 1 15,0 0-1 1,0 0 0-16,0 0 0 15,8-4 1-15,-2 1-1 16,1 2 0-16,-7 1-1 16,6-4 1-16,5 1 0 15,-5-3 0-15,4 0 0 16,3 1 0-16,0-2 0 0,-3 2 0 31,4-7 1-31,0 2 0 16,-4 5 0-16,6-5 0 15,-6 1-1-15,0-2 1 0,-3-1-1 16,-1 3 1-16,2 1-1 16,-3-1 0-16,3 3 0 15,-6-4 1-15,2 5 0 16,0-4 1-16,-2 3-1 16,2-3 1-16,0 1-1 15,-1 1 0-15,4 2-3 16,-4-5 0-16,3 5-7 15,1 2 0-15</inkml:trace>
    <inkml:trace contextRef="#ctx0" brushRef="#br5" timeOffset="209150.84">5006 10259 17 0,'-4'-4'8'0,"4"1"-4"16,0 3 8-16,0 0-12 16,0 0 1-16,0 0 0 15,0 0 0-15,0 0-1 16,0 0 0-16,4 0 1 31,-1 3 0-31,4-3 0 16,-1 0 1-16,1-3-1 0,-1-2 1 15,4-2-1-15,1 3 1 16,-1-3-1-16,-1-2 0 16,1 4 0-16,0-5 0 15,7 2-2-15,2-1 1 16,2-1-7-16,2 5 0 16</inkml:trace>
    <inkml:trace contextRef="#ctx0" brushRef="#br5" timeOffset="209610.19">5455 10028 19 0,'10'-3'9'0,"3"-3"-6"0,-9 4 10 0,3 2-13 16,-1-4 1-16,0-4 0 15,5 1 1-15,-1 2-3 16,0-5 1-16,3 1 1 15,1 1 0-15,-1-1 0 16,1-4 0-16,-1 2-7 16,0-1 0-16</inkml:trace>
    <inkml:trace contextRef="#ctx0" brushRef="#br5" timeOffset="209917">5862 9811 12 0,'-3'-2'6'0,"3"0"-3"16,0 2 2-16,6-7-4 16,4-1 1-16,0-5 0 15,3 5 0 1,0-5-3-16,4 1 0 16,0 0-2-16,-1 4 0 15</inkml:trace>
    <inkml:trace contextRef="#ctx0" brushRef="#br5" timeOffset="211794.39">4939 10120 16 0,'0'-6'8'0,"4"6"-6"0,-4 0 9 16,0 0-10-16,0 0 1 16,0 0 0-16,0 2 0 15,-4 2-3-15,4-2 1 0,0 2 2 16,-4-1 0-16,2-1-1 0,-2 2 1 15,0-1-2-15,-2-3 1 32,3 0 0-32,-4 3 0 15,0 2-1-15,-3 2 1 0,4 5-1 16,-4-1 1-16,0 1-1 16,0 3 1-16,2-1-1 15,3 1 0-15,-3 0 0 16,2 0 1-16,-3-3-1 15,1-1 0-15,-5 5 0 16,3-2 0-16,0 7 0 16,0-6 0-16,-3-1 0 15,0 1 0-15,3 0 0 16,0-3 1-16,-1-1-1 16,-1 2 1-16,-1 2-1 0,2-4 0 15,1 1 0-15,0-3 0 16,0 0 0-16,0 0 0 15,3-4 0-15,1 2 0 16,-2-2 0-16,3 1 0 16,1-2 0-16,0-2 0 15,2 1 0-15,-2 1 0 16,4-4 0-16,0 2 0 16,0-2 0-16,0 3 0 15,0-3 0-15,0 0 0 0,0 0 0 16,0 0 0-16,0 0 0 15,0 0 1-15,0 0-1 16,0 0 0-16,0 0 1 16,0 0 0-16,0 0-1 15,0 0 1-15,0 0-1 16,0 0 0-16,0-3 0 16,0 3 0-16,0-2-1 15,0 2 0-15,0 0 1 16,4-4 0-16,2 1 0 15,3-3 0-15,5 3 0 16,3-2 0-16,0-2 0 16,2 2 0-16,1 2 0 15,1-4 0-15,-1 5 0 16,-4-1 0-16,7 0 0 0,-6-4 1 16,4 2-2-16,-2-1 1 15,1 0 0-15,4 0 1 16,-1-3-1-16,0 0 1 15,0 3-1-15,-3-3 1 16,1 4-1-16,-5-1 1 16,1-1 0-16,-4 2 0 15,-3 2 0-15,-3-1 0 16,-1 4-2-16,1 0 0 16,-7 0-8-16,6 0 1 15</inkml:trace>
    <inkml:trace contextRef="#ctx0" brushRef="#br5" timeOffset="210167.14">6322 9620 17 0,'6'-12'8'0,"7"9"-4"16,-6-1 13-16,-1 1-17 16,1 2 1-16,0-10-1 15,0 3 1-15,3-1-1 16,-1 1 0-16,5-2-1 16,-1 2 1-16,1-1-6 0,-1 3 1 15</inkml:trace>
    <inkml:trace contextRef="#ctx0" brushRef="#br5" timeOffset="210307.8">6591 9457 18 0,'7'-4'9'0,"3"-19"-7"0,-7 18 12 15,4 1-14-15,-1-2 0 16,-2 4-10-16,-4 2 0 15</inkml:trace>
    <inkml:trace contextRef="#ctx0" brushRef="#br0" timeOffset="-28194.73">8423 5189 20 0,'0'-4'10'0,"0"8"-5"0,0-4 6 16,0 0-9-16,0 0 0 16,0 0 1-16,0 0 1 15,0 2-5-15,0-2 0 16,0 3 3-16,0 1 1 15,-3-4-2-15,-1 0 1 0,1 3-1 16,0-3 1-16,-1 2-1 16,1 1 0-16,0 0-1 15,0 0 0-15,-5 2 0 16,2 2 1-16,-1-1-1 16,1 0 0-16,0-1 0 0,-2-1 1 31,2 2-1-31,-1-1 1 15,1 7-1-15,-1-2 0 16,-3 1 0-16,3-5 0 0,-3 6 0 16,0-4 0-16,0 2 0 15,1-4 0-15,1 5 0 16,2-2 0-16,-1 0 0 16,0 0 1-16,1 2-1 0,3-2 0 15,-4 1 0-15,4-5 0 16,-1-1 0-16,1-1 0 15,0 2 0-15,-1 2 0 16,1 1 0-16,0-2 1 0,-1 3-1 16,1 0 0-16,0 2 0 15,-1-2 1-15,1 4-1 16,0-2 1-16,0 2-1 31,-2-2 1-31,3 1-1 16,-1 0 0-16,-5-3 0 15,6-1 1-15,-2 2-1 0,0-5 0 16,2 7 0-16,-1-4 0 16,-2 2 0-16,2-1 0 15,1 2 0-15,2-2 0 0,0 6 0 16,0-3 0-16,0 3 0 16,0-3 0-16,0 3 0 15,0-3 0-15,2-1 0 16,-2-2 0-1,3 9 0-15,2-3 0 16,0-1 0-16,-1-2 1 16,0 3-1-16,-2-4 0 15,6 2 0-15,-3-2 0 16,3 1 0-16,-5 0 0 16,4 0 0-16,-1-3 1 0,1 0-1 15,0-4 0-15,3 5 0 16,-4-2 0-16,4-1 0 31,0-1 0-31,3-1 0 16,-2-2 0-16,2 0 0 0,-3 1 0 15,3-4 0-15,-3 0 1 16,4 0-1-16,-4 0 0 16,3 2 0-16,-3-2 1 0,3 2-1 15,-3-2 0-15,0 0 0 16,-3 0 1-16,3 4-1 15,-4-4 0-15,1 0 0 16,-3 0 0-16,2-4 0 16,1 2 0-16,0 2 0 15,-2 0 1-15,6 0-1 16,-4 0 0-16,6-6 0 0,-3 0 1 31,3-3-1-31,-3 4 0 16,3-4 0-16,-3-1 1 15,8 2-1-15,-9 1 0 0,5-4 0 16,-4 2 1-16,3-6-1 16,-3 3 1-16,1-5-1 15,-6 5 0-15,5-6 0 16,-2 7 1-16,-3-5-1 16,3 4 0-16,-2-5 0 15,-2 2 1-15,2-3-1 0,-2 3 0 16,-1-2 0-16,0 2 0 15,1 0 0-15,-1 3 0 16,0 3 0-16,-3 3 0 0,0-3 0 16,0 1 0-16,0-7 0 31,0 3 0-31,0-3 0 16,0 0 1-16,0-2-1 15,0 5 0-15,3-3 0 16,-3 4 0-16,0-2 0 0,0 2 0 15,0-1-1-15,0 3 1 16,0 3 0-16,0 0 0 16,0 0 0-16,0 1 1 15,0-5-1-15,0 5 0 16,0-5 0-16,0 5 0 16,-3-4 0-16,3 2 0 15,-3-1 0-15,3 0 0 16,-3-2 0-16,3 2 0 0,-4-1-1 15,1 3 1-15,0 0 0 16,-1-1 0-16,1-1 0 0,0 1 1 16,-1-1-1-16,0 2 0 15,2 0 0-15,-1-2 0 32,-4 1 0-32,4 2 0 15,-5-2 0-15,2 4 0 0,-1 1 0 16,0-1 0-16,-3 0 0 15,4-1 0-15,-1-1 0 16,1 2 0-16,-1 3 0 16,0 0 0-16,1-3-1 0,-1 0 1 15,1 0 0-15,-1 0 0 16,-4 3 0-16,5 0 0 16,-1 0 0-16,4 0 0 15,-4-4 0-15,5 3 0 0,-6-3 0 16,5 1 1-16,0 0-1 15,-1 3 0-15,1-3 0 16,-1 3 0-16,-2 0 0 31,3 0 1-31,-4 3 0 16,4 0 0-16,-4 0-2 0,4 1 1 16,-1-3-5-16,0 3 1 15,4 2-8-15,0-3 1 16</inkml:trace>
    <inkml:trace contextRef="#ctx0" brushRef="#br0" timeOffset="-27021.97">8339 5564 17 0,'4'-5'8'0,"-4"2"1"0,0 3 3 0,0 0-10 32,0 0 0-32,0 0 1 15,0 0 1-15,0 0-5 0,0 0 0 16,0 3 3-16,0-3 0 16,4 5-1-16,-4-5 1 15,6 0-1-15,-3 0 0 16,5 0 0-16,-2 0 0 0,0 0 0 15,1 0 0-15,3 0-1 16,-3 0 1-16,-1 0-1 16,1 0 0-16,0 0 0 15,-1 0 1-15,-6 0-1 16,0 0 0-16,7 0 0 16,-7 0 0-16,6 0 0 15,-6 0 1-15,8 0-1 0,-5 0 1 16,4 3-1-16,-4-3 0 15,-1 0 0-15,2 0 1 16,3 0-1-16,-4 0 0 16,4 0 0-16,-3 0 0 0,2 0 0 15,-3 0 1-15,0 0-1 16,1 0 0-16,-1 4 0 16,1-4 0-16,-4 0 0 15,0 0 1-15,3 3-1 16,0-1 0-16,-3-2 0 15,0 0 1-15,0 0-1 16,0 0 0-16,0 3 1 16,0 0 0-16,0-3-1 15,0 0 1-15,0 0-1 32,0 0 1-32,0 3-1 0,0 0 1 15,0-3-1-15,0 0 1 16,0 0-1-16,0 0 0 15,-3 0-4-15,0 0 1 16,3 0-7-16,0 0 0 16</inkml:trace>
    <inkml:trace contextRef="#ctx0" brushRef="#br6" timeOffset="-86081.73">3205 9872 17 0,'2'-3'8'0,"-2"3"-3"0,0 0 8 16,0 0-12-16,0 0 0 15,0 3 1-15,0 0 0 0,0 12-3 16,0-6 1-16,0 3 2 16,0-4 0-16,-2 7-2 31,2-3 1-31,0 0-1 15,0-1 1-15,0 8-1 16,0-5 1-16,0 14-1 16,0-8 0-16,2 9 0 15,-2-5 0-15,4 3 0 0,-4-7 1 16,4 16-1-16,-1-10 0 0,3 7 0 16,-2-6 1-16,-1 9-1 15,0-10 0-15,1 13 0 16,-4-10 1-16,3 1-1 15,0-4 0-15,0 4 0 16,-3-7 0-16,4 2 0 16,-4-5 1-16,4 0-1 15,-4-2 0 1,0 0 0-16,0-3 0 16,0 0 0-16,0-3 0 15,0-4 0-15,0-1 0 16,2-2 0-16,-2-2 1 15,0-3 0-15,0 0 0 0,0 0-1 16,0 0 0-16,4-8 0 16,0 1 1-16,2-4-1 15,-2-2 1-15,2-3-1 16,1 0 0-16,3-1 1 16,0 4 0-16,3-10-1 15,-3 6 1-15,3-10-1 0,-2 6 0 16,-1-6 0-16,0 3 0 15,0 4 0-15,-1 5 0 0,-2-3 0 32,0 4 0-32,-1 5-1 15,1 3 1-15,0 0 0 16,-1 3 0-16,1 0 0 16,-1 0 0-16,-1 6 0 15,-3 0 0-15,1 2 0 0,1 2 0 16,2 1-1-16,-2-1 1 15,3 4 0-15,-5-2 0 16,6 3 0-16,-6 0 0 0,12-1 0 16,-7-2 1-16,3 15-1 15,-3-10 1-15,3-1-1 16,-4-4 0-16,4 3 0 16,1-3 0-16,1 2 0 15,-1-2 0-15,-1 0 0 16,-4 0 0-16,1 0 0 0,-4-1 0 15,0 2 0-15,1-4 0 16,-1 3 0-16,0-3 0 16,1-1 0-16,-1 1 0 31,1 1 0-31,-1-6 0 0,-3-1 0 16,0 0 1-16,0 0 0 15,0 0 0-15,0 0-1 16,0 0 0-16,3-5 0 15,-3-1 1-15,4-2-1 16,-4-2 1-16,3-4-1 0,-3 2 0 16,3-3 0-16,0 3 0 15,4-15 0-15,0 7 1 16,-1-13-1-16,1 7 0 16,0-16 0-16,0 10 1 0,-1-10-1 15,1 10 1-15,3-13-1 16,0 10 1-16,3-12-1 15,-3 11 1-15,3-3-1 32,-3 9 1-32,0-5 0 15,0 6 0-15,-3 5 0 0,0 3 0 16,-4 4-3-16,0 2 1 16,-3 6-7-16,0 0 0 15,0 9-3-15,0 0 1 0</inkml:trace>
    <inkml:trace contextRef="#ctx0" brushRef="#br0" timeOffset="110319.43">4749 9442 19 0,'-10'-9'9'0,"17"15"-4"16,-7-6 9-16,0 0-12 15,0 0 0-15,6-3 1 16,-6 3 0-16,0 3-5 16,0-3 1-16,0 0 3 15,7 0 0-15,-4 0-2 0,4 0 1 16,-7 0-1-1,0 0 1-15,6-3 0 16,2 0 1-16,1-3-1 16,-2 4 0-16,0-5 0 15,-1 2 0-15,1 2 0 0,-1-1 0 16,4 4 0-16,-3 0 0 16,3 0-1-16,-3 0 1 15,6 0-1-15,-2 0 0 16,5 0 0-16,-3 0 1 15,4 0-1-15,-3 0 0 0,2 4 0 16,-3-1 0-16,4-1 0 16,-4-2 1-16,1 6-1 15,-1 0 0-15,1 3 0 16,-1-3 0-16,3 0 0 16,-3 0 0-16,8 5 0 15,-1-1 0-15,-1-1 0 0,-2 2 1 16,0 1-1-16,3 0 0 15,-3-3 0-15,-1-1 0 16,4 5 0-16,-4 1 0 16,-2-4 0-16,-4 1 1 0,0-2-1 15,-3 0 1-15,0-1-1 16,-5 2 1-16,2-2-1 31,0 1 1-31,-1 1-1 16,0 1 0-16,0-2 0 0,4 3 0 15,0 0 0-15,-4-1 0 16,4 1 0-16,-4 0 0 16,3 0 0-16,2 3 0 0,-2-4 0 15,1-2 0-15,-1-3 0 16,1 3 0-16,0-3 0 16,-1 0 0-16,1-3 0 15,-3 0 0-15,-2-1 0 0,2 5 0 16,-4-7 0-16,3 3 0 15,1-1 0-15,-1 1 1 16,0 1-1-16,1-1 1 16,-4 2-1-16,3-2 1 15,-3 1 0-15,0-4 0 16,0 3-2-16,0-1 1 31,-3 1-10-31,-1-6 0 16</inkml:trace>
    <inkml:trace contextRef="#ctx0" brushRef="#br0" timeOffset="112059.43">5345 8924 18 0,'0'-9'9'0,"-3"12"-1"0,3-3 2 0,0 0-9 16,0 0 0-16,0 0 1 16,0 3 0-16,0 0-2 15,0 0 0-15,0 0 2 16,0 9 0-16,0-7-1 16,0 7 1-16,0-3-1 15,0 4 1-15,0-5-1 16,-3 7 0-1,3-3 0-15,-4 2 0 16,1-1-1-16,3-1 1 16,-3-4-1-16,3 4 0 15,-3 0 0-15,3 0 0 16,-4-1 0-16,4 1 1 0,0 0-1 16,0 0 1-16,0 3-1 15,0 0 1-15,0-3-1 16,0 3 1-16,0-4-1 15,4 3 0-15,-4-2-1 16,3-2 1-16,0-2 0 16,-3-1 0-16,0 5 0 0,0-7 0 15,3 4 0-15,-3-3 1 16,0 6-1-16,0-4 0 16,0 1 0-16,0 1 1 0,4-2-1 31,-4 1 0-31,3 0 0 15,0 0 0-15,1 0 0 16,-1-3 0-16,4-4 0 16,0 5 1-16,-1-2-2 0,0-5 1 15,1 3 0-15,0 0 1 16,3-3-1-16,-3 4 0 16,2-4 0-16,1-4 1 15,1 4-1-15,-1-6 1 0,0 1-1 16,-1 1 0-16,1-1 0 15,1 2 0-15,-1 0 0 16,-4-6 0-16,4 6 0 16,-3 0 0-16,3-3 0 15,-4 0 1-15,1-3-1 16,-1 1 1-16,2 1-1 0,-2-1 1 16,1-1-1-16,-1 3 0 15,1 2 0-15,0-1 1 31,-4-1-1-31,1-3 1 0,-2 0-1 16,2 1 1-16,0-2-1 16,-4 2 0-16,0-1 0 15,0-1 0-15,3-4 0 16,-3 5 1-16,0-3-1 16,0 0 0-16,0 4 0 15,3-4 0-15,-3 0 0 16,0 3 1-16,0-2-1 0,0 4 0 15,0-1-1-15,3 1 1 16,-3-1 0-16,0 1 0 0,0-5 0 16,0 4 0-16,0-4-1 15,0 7 1-15,0-5 0 16,0-2 1-16,0 0-1 16,0 1 1-16,0 2-1 15,-3 3 0-15,0-3 0 16,0 0 0-16,-1-2 0 15,0 1 0 1,2-2 0-16,-2-2 0 16,1 5 0-16,-4 3 0 15,0-2 0-15,1-2 0 0,-1 1-1 16,1 3 1-16,-2 1 0 16,2-4 1-16,-4 6-2 15,3-4 1-15,-3 5 0 16,1-1 1-16,-1 0-1 15,3 3 0-15,0-3 0 16,0 0 0-16,-3-3 0 0,4 6 0 31,-7 0 0-31,3-3 0 16,-1 9 0-16,1-3 0 16,4 3-1-16,-1-3 1 15,1 0 0-15,-1-1 0 16,0 8 0-1,0-8 0-15,1 5 0 16,0-2 0-16,2 1 0 16,1 3 1-16,-1-6-1 15,1-3 0-15,0 0-4 0,-1 0 0 16,4 0-6-16,-3-3 0 16</inkml:trace>
    <inkml:trace contextRef="#ctx0" brushRef="#br0" timeOffset="112919.43">5376 9084 18 0,'-4'-4'9'0,"8"14"-5"0,-4-10 7 0,0 0-10 15,0 0 1-15,0 0 0 0,0 0 0 16,0 0-3-16,0-6 1 16,0 6 2-16,0 0 0 15,2-4-1-15,2 4 0 16,3 0-1-16,-1 0 1 0,1 4-1 31,0-8 1-31,-1 4-1 16,5 0 0-16,-5-2 0 15,4 2 0-15,-3 0 0 16,-1 0 0-16,1 0 0 16,-1-3 1-16,2 3-1 15,-2 3 0-15,1-9 0 16,-1 6 1-16,0 0-1 16,-2 0 0-16,0-3 0 0,-1 3 0 15,-3 0 0-15,3 0 0 16,-3 0 0-16,0 0 1 0,3-6-1 15,-3 6 1-15,0 0-1 16,0 0 1-16,0 0-2 16,0 3 1-16,0 0-4 15,0 3 0-15,0-1-4 0,0-1 1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8.35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55" units="cm"/>
      <inkml:brushProperty name="height" value="0.21155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4">
      <inkml:brushProperty name="width" value="0.09999" units="cm"/>
      <inkml:brushProperty name="height" value="0.09999" units="cm"/>
      <inkml:brushProperty name="fitToCurve" value="1"/>
    </inkml:brush>
    <inkml:brush xml:id="br5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D9B96D-E2C3-4C2D-B7F9-534D606EA85F}" emma:medium="tactile" emma:mode="ink">
          <msink:context xmlns:msink="http://schemas.microsoft.com/ink/2010/main" type="inkDrawing"/>
        </emma:interpretation>
      </emma:emma>
    </inkml:annotationXML>
    <inkml:trace contextRef="#ctx0" brushRef="#br0">6665 2451 1 0,'0'-7'0'0,"2"-2"0"0,1 5 0 15</inkml:trace>
    <inkml:trace contextRef="#ctx0" brushRef="#br1" timeOffset="20849.27">3784 3362 11 0,'-2'0'5'0,"4"4"1"0,-2-4 5 0,0 0-11 15,0 0 1-15,0 0 0 16,0 0 0-16,0 2-1 16,0 0 0-16,0 2 0 15,0-2 1-15,0 7 0 16,0-3 0-16,0 6 0 0,0-1 0 16,-2 4-1-16,-1-6 1 15,3 2-1-15,0-2 1 31,3 9-1-31,-3-3 0 0,4 8 0 16,1-7 1 0,-7 29-1-1,2-9 0-15,-3 12 0 16,1-12 0-16,0-3 0 16,-1-8 1-16,3 17-1 0,0-11 0 15,-2 18 0-15,0-11 1 16,0 13-1-16,0-13 1 15,-1 19-1-15,1-16 1 16,2-1-1-16,0-9 0 16,-4 25 0-16,-1-10 1 15,1 13-1-15,-1-16 0 0,3 18 0 16,0-13 0-16,-5-1 0 16,3-9 0-16,-5 21 0 31,2-10 1-31,3 24-1 15,0-17 1-15,1 10-1 0,1-18 0 16,0 13 0-16,0-16 0 16,2 33 0-16,0-23 0 15,-3 14 0-15,3-15 1 0,-2 9-1 16,0-16 1-16,2 35-1 16,0-24 1-16,0 21-1 15,0-17 0-15,0-4 0 16,0-12 0-16,0 25 0 15,0-19 0-15,2 6 0 16,0-11 0-16,1 19 0 16,-1-16 0-16,-2-5 0 0,0-9 0 15,0 15 0-15,0-13 1 16,2 4-1-16,-2-11 0 0,0 12 0 16,0-5 1-16,-2 9-1 15,0-9 1-15,-1-7-1 31,3-5 0-31,-2 7 0 16,2-7 0-16,0 8 0 16,0-9 0-16,-2 5 0 15,-1-8 1-15,1 0-1 0,0-7 0 16,0-5 0-16,0-5 1 16,0 5 0-16,-1 1 1 15,1-5-1-15,0-2 0 16,0 1 0-16,0-1 0 0,-3-4-1 15,3 0 1-15,-5-6-1 16,3 1 0-16,-5-16 0 16,2 8 1-16,-4-22-1 15,2 11 1-15,-2-10-1 16,4 9 0-16,-4-11 0 16,2 4 1-16,-2-4-2 0,5 9 1 15,-3 6 0-15,2 4 0 31,0-3-1-31,1 4 1 16,1-12 0-16,1 7 0 0,-1-6-1 16,3 9 1-16,0-1-1 15,-1 5 0-15,3-1 0 16,0 5 0-16,0 1 0 16,0 1 0-16,-2 2 0 0,0 1 1 15,2 5-1-15,0 0 1 16,0 2-1-16,0-2 0 15,0 7 0-15,0-1 1 16,2 7-1-16,0-3 1 16,1 9 0-16,-1-4 0 0,3 8-1 15,-1-8 1-15,3 4 0 16,-1-6 0-16,3 12 0 31,-2-6 0-31,2 9 0 16,-3-5 0-16,1 0 0 15,-2-6 1-15,1 11-1 0,-1-5 0 16,1 5 0-16,1-5 0 16,0 8 0-16,-1-5 1 15,1 1-1-15,-1-7 0 16,-1-3 0-16,0-5 0 16,-1 1 0-16,1-5 1 0,-3 3-1 15,0-3 0-15,0 0 0 16,0-1 1-16,0 1-1 15,1-2 0-15,-1 3 0 16,0-2 0-16,1 0 0 0,-1-1 0 16,0-4 1-16,-2 1 1 15,2-10-1-15,-2 3 1 16,0-10-1-16,0 3 0 16,2 5 0-1,1 0 0-15,1-13-1 16,0 4 0-16,10-18 0 15,-5 8 0-15,11-10 0 16,-5 5 0-16,5-17 0 16,-4 9 1-16,-3-1-1 0,-2 9 0 15,3-2 0-15,-6 4 0 16,1-1 0-16,-2 6 0 16,0-4 0-16,-1 9 0 15,1-1 0-15,-3 3 1 16,1 5 0-16,-3 0 1 0,0 5-3 15,-2 0 1-15,3 2-9 16,-3 4 1-16</inkml:trace>
    <inkml:trace contextRef="#ctx0" brushRef="#br0" timeOffset="1500">6678 2403 8 0,'-2'-3'4'0,"4"6"-3"0,-2-3 8 0,0 0-9 32,0 0 1-32,2 2-1 15,-2 0 1-15,0-2-2 0,0 1 1 16,2 1 1-16,-2 0 1 16,0 1-1-16,0-3 1 15,0 2 0-15,0 0 1 16,0 0-1-16,-2 0 1 0,2 0-2 15,0 0 1-15,0-2-2 16,0 2 1-16,0 0-1 16,-2-2 0-16,2 2 0 15,0 0 1-15,0-2-1 16,0-2 1-16,0 2-1 16,0 0 1-16,0 0 0 15,0 0 0-15,0 0-1 16,0 0 0-1,0 0 0-15,0 0 0 16,0 0 0-16,0 0 1 16,2-4-1-16,-2 4 0 0,0 0 0 15,0 0 0-15,0 0 0 16,0 0 0-16,0 0 0 16,0 0 1-16,2 2-1 15,-2-2 0-15,0 0 0 16,0 0 0-16,0 0 0 0,0 0 0 15,0 2 0-15,0 0 0 16,0 4 0-16,0 0 0 16,0 0 0-16,0 3 0 15,0-2 0-15,0 1 0 0,0 3 0 16,3 1 0-16,-3 3 0 16,2 1 0-16,0 4 0 15,0 3 0-15,0-1 0 31,0 4 0-31,1 2 0 16,-3 6 0-16,0 2-1 0,0-3 1 16,0-1 0-16,0 0 0 15,2-1 0-15,-2-1 0 16,2 4 0-16,-2-4 0 0,2 3 0 16,-2-1 0-16,0 6 0 15,0 3 0-15,0-5 0 16,0 1 0-16,2 2 0 15,-2-2 0-15,0-1 0 16,3 3 0-16,-1-4 0 16,0-1 0-16,-2 1 0 0,0 0 0 15,0-1 0-15,0-1 0 16,0-5 0-16,0 2 1 16,0 3-1-16,2-1 0 0,0 3-1 15,1-2 1-15,-3-1 0 16,0 1 1-16,0 1-2 31,0 1 1-31,0 2 0 16,0-5 1-16,2 1-1 15,0 1 0-15,-2 3 0 16,0 2 0-16,0-3 0 16,0-3 0-16,0-1 0 0,-2 1 0 15,2-5 0-15,0 2 0 16,0-2 0-16,0-3 0 15,0 7 0-15,2-4 0 16,0 2 0-16,0 1 0 16,1 1 0-16,-3 1 0 0,0-1-1 15,0-3 1-15,-3-2 0 16,3-1 0-16,0-2-1 16,0 0 1-16,0-1 0 15,3 2 0-15,-3-1 0 0,2-1 0 31,-2-1 0-31,0 0 1 16,0 1-1-16,0 1 0 16,0 0 0-16,0 1 0 0,0-3 0 15,0 2 0-15,0-3-1 16,0 1 1-16,0 0 0 16,0 4 0-16,0-2-1 15,2 2 1-15,0-4-1 16,0 1 0-16,-2-1 0 0,0 1 0 15,3-3 0-15,-1 0 1 16,-2 2-1-16,0-3 0 16,-2 3 1-16,2-3 0 15,-3-3-1-15,3 2 1 16,-2 0-1-16,0-1 0 16,2-1 0-16,0-2 1 0,0 0 0 15,0 3 0-15,0-3 0 31,2 0 0-31,-2 1 0 16,2 3 0-16,-2-2 0 0,3-2 0 16,-1 1 0-16,0-2 0 15,-2 2 0-15,0-2 0 16,0-2 0-16,0 0 0 16,0-1 0-16,0 0 1 0,0-2-1 15,0-2 1-15,0 1-1 16,0-1 0-16,0-3 0 15,0 1 0-15,0-2-1 16,0 0 1-16,0-2-2 16,0 0 1-16,0 0-4 15,-7-6 1-15</inkml:trace>
    <inkml:trace contextRef="#ctx0" brushRef="#br0" timeOffset="-10070.57">678 5518 12 0,'0'6'6'0,"5"-4"-5"0,-5-2 7 15,2-5-8-15,-2 5 0 0,2-3 0 16,2 1 0-16,-4 2 1 16,3-2 0-16,-1 0 0 15,-2 2 0-15,2 2 1 16,-2 0 0-16,0-6 0 15,0 4 1-15,-2 2-2 16,2-2 0-16,0 0 0 16,-2 2 0-16,2-2-1 0,0 0 0 15,0 0 0-15,0 2 0 16,0-2-1-16,0 3 1 16,0-4-1-16,0-1 0 0,0-4-1 31,-3 1 1-31,1 1 0 15,2 2 0-15,-2-2 0 16,0 4 0-16,2 0 1 16,0 4 0-16,0 0 0 15,0 1 1-15,0-1-1 0,0-2 0 16,0-2-1-16,0 2 1 16,-2-2 0-16,2 2 0 15,0-1 0-15,-3-1 1 16,1 0-1-16,0 3 0 15,0-1 1-15,0 0 0 0,-1-1 0 16,-1 2 0-16,2-1 0 16,0 0 0-16,2 0 0 15,-5-2 0-15,3 0-1 16,0 2 1-16,0 0 0 0,2-2 0 16,0 0-1-16,0 0 1 15,0 0-1-15,0 0 1 16,0-2 0-16,0 2 1 31,0 0-1-31,0 0 0 0,0 0 0 0,0 0 1 0,0 2-1 31,0-2 0-31,0 0-1 16,0 0 1-16,0 0-1 16,0 0 1-16,0 0-1 15,2 0 1-15,2-2-1 0,1 0 0 16,-1-2 0-16,3-1 1 15,-1 4-1-15,1-3 0 16,2 0 0-16,-1-2 0 16,5-1 0-16,0 1 0 15,-2 1-1-15,0-4 1 0,2 3 0 16,0-4 1-16,3-1-2 16,1 4 1-16,0-2 0 31,3-1 0-31,0 0 0 15,-1-2 1-15,0-1-1 0,5 4 0 16,-2-2 0-16,0 1 0 16,2-2 0-16,0 0 0 15,-2-1 0-15,-1 2 0 16,1-2 0-16,0 1 0 16,2-1 0-16,-1 1 0 0,4 0 0 15,-1-2 0-15,4 2 0 16,1-1 0-16,-1-5 0 15,3 2 0-15,-5 0 0 16,0-3 0-16,1 1 0 0,1 2 0 16,3-3 0-16,0 3 0 15,-1 0 0-15,5 0 0 16,0-3 0-16,2-1 0 16,11-9 0-1,-2 5 1-15,-2 0-1 16,0 0 0-16,-1 1-1 31,1 0 1-31,2 1 0 16,-7 1 1-16,0-3-1 15,3 1 0-15,-3 1 0 0,5 0 0 16,0 2 0-16,-1-5 0 16,-1 3 0-16,-5 0 0 15,0-3 0-15,0 3 1 16,3 2-1-16,-1-1 0 15,5 1 0-15,-3-2 1 0,-1-1-1 16,-4 1 0-16,4 0 0 16,-1-1 0-16,3 1 0 15,4-1 0-15,2 1 0 16,-2-2 0-16,-5 1 0 16,1-2 1-16,-3 1-1 0,3-2 0 31,3 3 0-31,1 1 0 15,0 0-1-15,-2-1 1 0,-3-1-1 16,1 0 1-16,2-2 0 16,-1 0 0-16,3 4 0 15,0 0 0-15,0-1 0 16,-5 1 1-16,-2-1-1 16,1 1 0-16,3 0 0 15,-3-3 0-15,3 1 0 16,1 2 0-16,0-1 0 15,-2 1 0-15,-1-1 0 0,3-1 1 16,-3 1-1-16,3 1 0 16,0-2 0-16,-1 1 0 0,-1 3 0 15,-5-4 0-15,5-1 0 16,-4 3 0-16,2-2 0 16,-1-1 0-16,10 5 0 31,-6-2 0-31,-3-1 0 0,-1 3 1 0,-2-1-1 15,2 1 0-15,-1 0 0 32,5-1 0-32,-4 1 0 0,1-1 0 15,-1-1-1-15,-4 0 1 16,-2 2 0-16,2-1 0 16,0 1 0-16,0-1 0 0,2 3 0 15,0 0 0-15,0-1 0 16,2 3 1-16,-5 0-1 15,-6-1 0-15,0-1 0 16,1-1 0-16,-1 2 0 0,3-1 0 16,2 1 0-16,2 0 0 15,0 2 0-15,-5-2 0 16,1 3 0-16,-3-4 0 16,-1-1 0-16,-1 1 0 15,2 2 0-15,1 0 0 0,2-1 0 16,-3-2 0-16,5 4-1 15,-3-2 1-15,-1 1 0 16,0 0 1-16,-4 0-1 31,0-1 0-31,-1 3 0 16,0 0 0-16,0-1 0 16,3 1 0-16,-4 0 0 0,4 0 1 15,1-1-1-15,-2 2 0 16,1 0 0-16,-3 1 0 15,-2-2 0-15,-3 3 0 0,-1 0-1 16,0-2 1-16,-3 3 0 16,0 0 1-16,-1 0-1 15,-1 1 0 1,2 0-3-16,1-2 1 16,-5 5-5-16,-2 0 0 15,-3-7-1-15,-1 2 0 16</inkml:trace>
    <inkml:trace contextRef="#ctx0" brushRef="#br0" timeOffset="-4308.63">787 5548 8 0,'-2'0'4'0,"4"2"-4"0,-2-2 5 15,0 0-5-15,-2-2 1 16,0 2-1-16,0 0 1 0,-3-2-2 16,-1 2 1-16,-1 0 1 15,-2 0 0-15,3 0 0 16,-1-2 1-16,1 2 0 16,-1 0 0-16,3 0 0 15,0 0 0-15,1 0-1 16,1 0 0-16,0 0-1 0,2 0 0 15,0 0 0-15,0 0 1 16,0 0 0-16,0-2 0 16,0 2 0-16,0 0 1 0,0 0-1 31,2 0 1-31,3 0-1 16,1 0 0-16,0 0 0 15,1 0 0-15,2 0-1 16,-3 2 1-16,3-2-1 15,-2 0 0-15,-1-2 0 16,1 2 1-16,-1 0-1 16,1 0 0-16,1 2 0 0,1-2 0 15,-3 0 0-15,3 0 0 16,0 0 0-16,2 0 0 0,0-2 0 16,0 2 0-16,2 0 0 15,-3 0 0-15,1 0 0 16,0 0 0-16,2 2 0 15,5-2 1-15,-1 0-1 16,0 0 0-16,1 0 0 16,-1 2 0-16,3 0 0 15,-1-2 0-15,-1 0-1 16,-3 0 1-16,1 0 0 0,1 0 1 16,0 0-1-16,0-2 0 15,1 2-1-15,2 0 1 16,-1 0 0-16,1 0 0 31,6 0 0-31,2 0 0 16,0 0 0-16,3 0 0 0,-3 0 0 15,-4 0 0-15,0 0 0 16,2-2 0-16,2 2 0 16,3 0 0-16,-1-2 0 15,5 0 0-15,2 4-1 0,2-2 1 16,-4 0 0-16,0 0 0 15,0 0 0-15,4 0 0 0,2 2 0 16,-10-2 0-16,17 0 0 16,1 0 0-16,-5 0 0 15,-3 0 0-15,3 0 0 16,1-2 0-16,6 2 0 31,-3 0 0-31,1 0 0 16,-3 0 0-16,0 0 0 0,0-2 1 15,-1 0-1-15,5 2 0 16,5 0 0-16,-3 0 0 16,-4 2 0-16,0 0 0 0,-1-2 0 15,4 0 0-15,3 0-1 16,-10 0 1-16,12-2 0 16,-4 2 0-16,1 0 0 15,-1 0 0-15,6 0 0 16,-1 0 1-16,-3 0-1 15,-6 0 0-15,0 0 0 16,0-2 0-16,2 2 0 0,9 0 0 16,-3 0 0-16,-4 0 0 15,1 0 0-15,-1-2 0 16,2 2 0-16,5 2 0 16,-3-2 0-16,-3 0 0 0,-3 0 0 15,-3 0 0-15,4 0 0 16,-4 0 0-16,4 0 0 15,3 0 0-15,-4-2 0 32,-4 0 0-32,2 2 0 15,-1-2 0-15,-1 2 0 16,4 0 1-16,0 0-1 0,-4 0 0 16,-2 0 0-16,-3 2 0 0,-2-2 0 15,2 2 0-15,-1-2 0 16,-2 0 0-16,4 2 0 15,-1-4 0-15,-1 4 0 16,-4-6 0-16,-1 4 0 31,0 2 0-31,0 0 0 0,0-2 0 16,-1-2 0-16,6 2 1 16,-1-2-1-16,0 0 0 15,-2 2 0-15,-6 0 0 16,-1-4 0-16,2 2 0 0,1 2 0 15,2 2 0-15,-2-2 0 16,3 0 0-16,4 1 0 16,-6-1 0-16,-1 0 0 15,-2 0 0-15,-3 0 0 16,0-1 0-16,0 1 0 16,3 0 0-16,-1 1 0 0,1-1 0 15,6-1 0-15,-2 2 0 16,-1-2 0-16,-1 1 0 0,-3 0 0 15,-4-2 0-15,3 4 0 16,-1-2 0-16,-2-2 0 31,3 2 0-31,-1 0 0 16,-2 0 0-16,2-2 0 16,0 2 0-16,1-3 0 15,-1 3 0-15,0 0 0 16,-4 3 0-16,0-1 0 0,0-2 0 15,-2 0 0-15,2-2 0 16,2-1 0-16,-5 3 0 16,4-1 0-16,-3 1 0 0,3-2 0 15,-5 2 0-15,0 0 0 16,-3-4 0-16,0 4 0 16,-2 0 0-16,-4 0-2 15,0 0 1-15,0-2-5 16,0 4 0-16</inkml:trace>
    <inkml:trace contextRef="#ctx0" brushRef="#br0" timeOffset="160045.27">4249 320 13 0,'-4'-2'6'0,"4"0"1"0,0 2 6 15,0 0-12-15,0 0 0 16,0 2 0-16,0-2 1 0,0 4-2 16,0-2 0-16,0 2 1 15,0 1 1-15,0-1-1 16,0 0 0-16,4 4-1 16,-2-1 1-16,3 3-1 15,2-3 0-15,-1 6 0 16,3 2 1-16,0 4-1 15,0-3 0 1,2 5 0-16,-2-5 1 16,0 9-1-16,0-4 0 15,0 13 0-15,-3-9 1 0,6 6-1 16,-4-6 0-16,8 8 0 16,-5-6 0-16,2 9 0 15,-1-7 0-15,1 0 0 16,-4-6 1-16,2 10-1 15,-2-7 1-15,4 8-1 16,-2-4 1-16,3 7-1 0,-3-7 0 16,4 4 0-16,-3-6 1 15,3 7-1-15,-1-8 0 16,1 4 0-16,-2-8 0 16,3 6 0-16,-3-6 1 0,3 0-1 15,-3-5 1-15,-2 5-1 16,-2-4 1-16,-2 0 0 15,-3 0 1-15,3-1-1 16,-2-3 0-16,-1-3 0 31,0-1 0-31,-2-5 0 16,1 0 1-16,-1 0-1 0,0 1 1 16,-2-1-3-16,0-2 0 15,2-2-8-15,-2 0 1 0</inkml:trace>
    <inkml:trace contextRef="#ctx0" brushRef="#br0">3340 1615 12 0,'0'0'6'0,"0"-2"1"0,0 2 3 15,2 0-9-15,-2 0 0 16,5 0 1-16,-3 0 1 15,5 2-4-15,-3 0 1 16,2 3 1-16,1-1 1 16,6 1-1-16,-2 1 0 15,6 1-1-15,-4-3 1 16,7 0-1-16,-5 0 1 16,0 0-1-16,-4-1 1 15,2 0-1-15,-4-1 0 0,2 0 0 16,0 0 1-16,-3 0-1 15,-1 0 1-15,0 2-1 16,-1 0 0-16,-2-1-6 16,1-1 0-16</inkml:trace>
    <inkml:trace contextRef="#ctx0" brushRef="#br2">3725 6181 9 0,'-2'6'4'0,"13"-8"0"15,-11 2 5-15,0 0-7 16,0 0 0-16,0 0 1 15,0 0 0-15,4 0-4 16,1 0 1-16,-1 0 2 16,0-2 1-16,5 2-2 15,-2 0 1-15,1 0-1 0,3 0 0 16,-2 0-1-16,2-2 1 16,0 2-1-16,0 0 1 15,2 0-1-15,-2 0 1 16,-1-2-2-16,1 2 1 15,0 0 0-15,0-2 1 16,-2-3-1-16,2 5 0 16,0-2 0-16,-3 2 1 15,1-1-1-15,0 1 1 0,-1 0-1 16,1 0 1-16,0 0-1 16,-1 0 0-16,1-2 0 15,0 2 1-15,0 0-1 16,-1-2 0-16,1 2-1 15,2-2 1-15,4 2 0 16,0 0 0-16,1 0-1 16,-1 2 1-16,-2 0 0 15,0-2 0-15,0 2 0 16,2-2 0-16,-2 0 0 16,-2 0 1-16,-2 0-1 15,-1 0 0-15,1 0 0 16,0 0 0-16,0 0 0 15,-1 1 0-15,-1-1 0 16,1 2 0-16,-1-2 0 16,2 5 0-16,-3-5 0 15,1 0 1-15,-1-5-1 16,1 5 0-16,-1 0 0 0,1 0 0 16,-1 0 0-16,1 0 0 15,-3 0 0-15,1-2 0 16,-1 1 0-16,0-1 0 15,1 0 0-15,-3 2 1 16,-2 0-1-16,0 0 0 16,0 0 0-16,0 0 1 15,0 0-1-15,2 0 0 0,-2 0 0 16,0 0 1 0,0 0-1-16,2 2 0 0,-2-2-1 15,0 0 1-15,0 2 0 16,0-1 0-16,0 8 0 15,0-3 0-15,0 2 0 16,0 3 0-16,0 0 0 16,-2-2 0-16,2 1 0 15,0 0 0-15,0 2-1 16,0 3 1-16,0-1 0 16,0 2 1-16,0-2-1 15,0 1 0-15,0-2 0 16,0 4 0-16,0 1 0 15,0-1 0-15,0 1 0 16,0 0 0-16,0 0 0 16,0 1 0-16,0 1 0 15,0-1 0-15,0-3 0 16,0 5 0-16,0-8-1 16,-2 4 1-16,2-1 0 0,-2 1 0 15,2-2 0-15,-2 2 0 16,2-1 0-16,0 1 0 15,2-2 0-15,-2-2 0 16,2 0 0-16,0-2 0 16,0 4 0-16,0-6 0 15,1 4 0-15,-1-5 0 16,0 3 0-16,0-4 0 0,0 1 0 16,-2-1 1-16,0-3-1 15,0 2 0-15,0-3 0 16,0 4 0-16,0-5 0 15,0 2 0-15,0-2 0 16,0 0 0-16,0 0 0 16,0 0 1-16,0-2-1 15,0 0 0-15,0 2 0 16,0 0 0-16,0 1 0 16,0-1 0-16,-2 2 0 15,2-3 1-15,0-1-2 16,0 0 0-16,-2-1-6 15,0-1 1-15</inkml:trace>
    <inkml:trace contextRef="#ctx0" brushRef="#br3">4017 6806 16 0,'-4'-6'8'0,"1"6"-5"0,3 0 6 0,0 2-8 16,-2 0 0-16,0 0-1 16,0-2 1-16,-3 2-2 15,1 0 1-15,0 2 1 16,-1-1 0-16,-1 2 0 16,2-3 0-16,-3 2 0 15,1 2 0-15,-1-2 0 16,0 1 0-16,1-1 0 15,-1-1 0-15,1 3-1 16,-1-2 0-16,1 3 0 16,-1-1 0-16,3-2 0 15,-3 1 0-15,1 0 0 16,-1-3 0-16,1 2 0 16,-1 0 0-16,1-2 0 15,-3 2 0 1,3 1 0-16,-1-1 0 15,3-2 0-15,-5 0 0 16,2-1-1-16,3 3 1 16,0 0 0-16,-1-1 1 15,1-1-1-15,-2 2 0 16,3-2 0-16,-1 0 0 16,-3 2 0-16,5-2 1 15,0-2-2-15,0 0 1 16,0 2 0-16,2 3 0 15,-2-5 0-15,2 0 1 0,0 1-1 16,-3-1 0-16,3 0 0 16,0 0 1-16,0 0-1 15,0 0 1-15,0 0 0 16,5 0 0-16,-5 0 0 16,4 0 0-16,0-1-1 15,3 1 1-15,-3-5-1 16,3 10 1-16,-1-5-1 15,3 1 0-15,0 3 0 16,2 0 0-16,-3-2 0 16,-1 0 0-16,2 0 0 15,-1 0 0-15,1 1 0 16,0-1 0-16,-1-2 0 16,1 0 1-16,0 2-1 15,0 0 0-15,-1 0 0 16,-1 2 0-16,-1-1 0 15,1 1 0-15,-3-1 0 16,1-1 0-16,-1 0 0 16,0 0 0-16,-2 0 0 0,1 0 1 15,-1 0-1-15,-2-2 0 16,0 0 0-16,0 0 1 16,0 2-1-16,0 0 0 15,0 0 0-15,0 1 0 16,2-1-5-16,-2 0 0 15,4 1-3-15,-2-1 1 16</inkml:trace>
    <inkml:trace contextRef="#ctx0" brushRef="#br0">3340 1615 12 0,'0'0'6'0,"0"-2"1"0,0 2 3 15,2 0-9-15,-2 0 0 16,5 0 1-16,-3 0 1 15,5 2-4-15,-3 0 1 16,2 3 1-16,1-1 1 16,6 1-1-16,-2 1 0 15,6 1-1-15,-4-3 1 16,7 0-1-16,-5 0 1 16,0 0-1-16,-4-1 1 15,2 0-1-15,-4-1 0 0,2 0 0 16,0 0 1-16,-3 0-1 15,-1 0 1-15,0 2-1 16,-1 0 0-16,-2-1-6 16,1-1 0-16</inkml:trace>
    <inkml:trace contextRef="#ctx0" brushRef="#br0">3340 1615 12 0,'0'0'6'0,"0"-2"1"0,0 2 3 15,2 0-9-15,-2 0 0 16,5 0 1-16,-3 0 1 15,5 2-4-15,-3 0 1 16,2 3 1-16,1-1 1 16,6 1-1-16,-2 1 0 15,6 1-1-15,-4-3 1 16,7 0-1-16,-5 0 1 16,0 0-1-16,-4-1 1 15,2 0-1-15,-4-1 0 0,2 0 0 16,0 0 1-16,-3 0-1 15,-1 0 1-15,0 2-1 16,-1 0 0-16,-2-1-6 16,1-1 0-16</inkml:trace>
    <inkml:trace contextRef="#ctx0" brushRef="#br3">4461 6914 16 0,'8'-2'8'0,"5"0"-3"16,-8 2 9-16,-1-2-14 16,3-1 1-16,-3 3 0 15,3-2 1-15,-1 0-3 16,1 2 1-16,-1 0 1 15,1 0 0-15,-1 0-3 16,1 2 0-16,-1 0-4 16,3 1 1-16</inkml:trace>
    <inkml:trace contextRef="#ctx0" brushRef="#br3">4704 6920 20 0,'9'-2'10'0,"0"-13"-10"0,-9 15 15 16,4-2-14-16,-2 2 0 15,5 0-1-15,-3 0 1 16,1 0-3-16,1 0 1 16,1 0-5-16,1 2 1 15</inkml:trace>
    <inkml:trace contextRef="#ctx0" brushRef="#br3">4894 6943 14 0,'2'9'7'0,"2"-24"-3"15,-4 15 7-15,5-4-10 16,-1 2 0-16,2 0-1 15,1-1 1-15,-1 3-6 16,3-2 0-16</inkml:trace>
    <inkml:trace contextRef="#ctx0" brushRef="#br3">5050 6914 14 0,'2'-6'7'0,"5"6"-5"16,-7 0 9-16,2 0-12 0,2 0 1 15,1 0-9-15,-1 0 1 16</inkml:trace>
    <inkml:trace contextRef="#ctx0" brushRef="#br3">5131 6629 16 0,'0'2'8'0,"6"-9"-7"0,-6 7 14 16,5 0-15-16,-3 0 1 15,2 0-1-15,1 0 1 0,-1 2-1 16,0 1 0-16,3 1 0 15,-1 0 1-15,1 0-1 16,-1 0 0-16,1 0 0 16,2 0 1-16,-3 0-1 15,-2 0 1-15,1 0-1 16,-3 3 1-16,2-3-1 16,1 1 1-16,-1 1-1 15,0 1 0-15,1-1 0 16,-1 0 1-16,0 1-1 15,1-2 0-15,1-1 0 16,1 0 0-16,-3 0 0 16,3 1 0-16,-1-1 0 15,-1 0 1-15,-1 0-1 16,0-1 0-16,1 4 0 16,-1-3 0-16,0 2 0 0,3 0 0 15,-1 1 0-15,1-2 0 16,-1 1 0-16,1-2 0 15,-3 1 0-15,3-1 0 16,-3 0 0-16,1 0 0 16,-3-2 0-16,0-1 1 15,0 3-1-15,0-1 0 16,-2-1 0-16,2 0 0 16,-2 0 0-16,0 0 0 15,0-2-1-15,3 2 1 16,-3-2 0-16,0 0 1 0,2 2-1 15,-2-2 1-15,0 0 0 16,0 0 0-16,0 0 0 16,0-2 0-16,0 2-1 15,0-2 1-15,0 2 0 16,0-4 0-16,0 0-1 16,0-3 0-16,0 2 0 15,0-3 0-15,0-1 0 16,0-1 1-16,0 0-1 15,0-2 0-15,0-2 0 16,0-1 0-16,0 1 0 16,2 0 0-16,-2-1 0 15,2 2 0-15,2 0-1 16,-4 1 1-16,3 0 0 16,-1-5 0-16,2 4 0 0,-2-2 0 15,1 0 0-15,-1 2 0 16,0-2 0-16,-2 6 1 15,0 0-1-15,0-1 0 16,0 3 0-16,0 0 0 16,0 1-1-16,0-1 0 15,0 3-7-15,0 2 1 16</inkml:trace>
    <inkml:trace contextRef="#ctx0" brushRef="#br3">5129 6317 11 0,'-3'6'5'0,"10"-6"8"0,-7 0 1 0,2 0-14 16,0 2 1-16,-2 1 0 15,0-1 1-15,0 0-3 16,2 2 1 0,1 1-5-1,1 2 0-15</inkml:trace>
    <inkml:trace contextRef="#ctx0" brushRef="#br3">5179 6929 20 0,'0'6'10'0,"0"-6"-10"0,0 0 17 0,2 0-17 15,2 2 1-15,0-2-2 16,1 0 1-16,-1 2-6 16,3-2 0-16</inkml:trace>
    <inkml:trace contextRef="#ctx0" brushRef="#br3">5198 6474 17 0,'2'4'8'0,"1"-4"-4"15,-3 0 9-15,2 2-13 0,-2-2 0 16,2 2-1-16,0 0 1 16,0 0-4-16,-2 0 1 15,0 2-2-15,0 3 0 16</inkml:trace>
    <inkml:trace contextRef="#ctx0" brushRef="#br3">5244 6598 18 0,'-2'6'9'0,"4"-1"-9"0,-2-3 17 0,0-2-17 16,0 1 0-16,2 1 0 15,0 0 1-15,-2-2-3 16,2 2 0-16,3-2-3 16,1 0 0-16</inkml:trace>
    <inkml:trace contextRef="#ctx0" brushRef="#br3">5287 6939 20 0,'5'-2'10'0,"12"-6"-10"16,-13 5 15-16,3-1-13 16,0 2 0-16,-1 0 0 15,1 0 0-15,-1 2-3 16,-2 0 0-16,1 0 0 15,1 2 1-15,1 0-7 16,-1 4 1-16</inkml:trace>
    <inkml:trace contextRef="#ctx0" brushRef="#br3">5279 6669 19 0,'0'5'9'0,"4"-1"-9"16,-4-4 15-16,2 1-16 16,0 1 1-16,1 0-5 15,1 2 0-15,-2 1 2 0,2 1 1 16</inkml:trace>
    <inkml:trace contextRef="#ctx0" brushRef="#br3">5333 6822 3 0,'4'4'1'0,"1"-2"0"0,-3 0-5 16</inkml:trace>
    <inkml:trace contextRef="#ctx0" brushRef="#br3">5359 6845 20 0,'0'-5'10'0,"0"10"-14"15,0-5 20-15,0 0-23 16,0 0 0-16,0 0-3 16,0 0 0-16</inkml:trace>
    <inkml:trace contextRef="#ctx0" brushRef="#br3">3717 6918 12 0,'0'2'6'0,"6"-8"-2"16,-6 6 7-16,0 0-11 16,0 0 1-16,0 0 1 15,0 0 0-15,0 0-2 16,5-2 0-16,1 2 2 16,-2 0 0-16,3-2 0 15,-1 2 0-15,-1 0-1 16,-1 0 0-16,-2 2-1 0,3 0 1 15,1-2-1-15,-1 0 1 16,-1-2-1-16,0 2 0 16,1 0 0-16,-3 2 1 15,2-6-1-15,-4 4 1 16,5 0-1-16,-1 0 1 16,0-2-1-16,1-1 1 15,-1 1-1-15,2 0 0 16,-1 0 0-16,1 2 0 0,3-2-2 15,-2 2 1-15,-1 0-6 16,-2-2 1-16</inkml:trace>
    <inkml:trace contextRef="#ctx0" brushRef="#br3">3717 6918 12 0,'0'2'6'0,"6"-8"-2"16,-6 6 7-16,0 0-11 16,0 0 1-16,0 0 1 15,0 0 0-15,0 0-2 16,5-2 0-16,1 2 2 16,-2 0 0-16,3-2 0 15,-1 2 0-15,-1 0-1 16,-1 0 0-16,-2 2-1 0,3 0 1 15,1-2-1-15,-1 0 1 16,-1-2-1-16,0 2 0 16,1 0 0-16,-3 2 1 15,2-6-1-15,-4 4 1 16,5 0-1-16,-1 0 1 16,0-2-1-16,1-1 1 15,-1 1-1-15,2 0 0 16,-1 0 0-16,1 2 0 0,3-2-2 15,-2 2 1-15,-1 0-6 16,-2-2 1-16</inkml:trace>
    <inkml:trace contextRef="#ctx0" brushRef="#br3">4213 6939 11 0,'-5'13'5'0,"10"-26"1"16,-5 13 8-16,0 0-12 15,0 0 0-15,4-2 0 16,0-2 0-16,1 2-3 15,-1-3 1-15,3 3 1 0,-1-2 1 16,1 0-3-16,1 2 1 16,1 0-6-16,2 0 1 15</inkml:trace>
    <inkml:trace contextRef="#ctx0" brushRef="#br3">3717 6918 12 0,'0'2'6'0,"6"-8"-2"16,-6 6 7-16,0 0-11 16,0 0 1-16,0 0 1 15,0 0 0-15,0 0-2 16,5-2 0-16,1 2 2 16,-2 0 0-16,3-2 0 15,-1 2 0-15,-1 0-1 16,-1 0 0-16,-2 2-1 0,3 0 1 15,1-2-1-15,-1 0 1 16,-1-2-1-16,0 2 0 16,1 0 0-16,-3 2 1 15,2-6-1-15,-4 4 1 16,5 0-1-16,-1 0 1 16,0-2-1-16,1-1 1 15,-1 1-1-15,2 0 0 16,-1 0 0-16,1 2 0 0,3-2-2 15,-2 2 1-15,-1 0-6 16,-2-2 1-16</inkml:trace>
    <inkml:trace contextRef="#ctx0" brushRef="#br4" timeOffset="-105227.3">3832 3283 18 0,'2'2'9'0,"-6"-2"-6"16,4 0 10-16,-2-3-12 16,-1-1 1-1,1 2 0-15,0-3 0 16,0 3-3-16,0 0 1 15,-1 0 1-15,1 0 1 16,2 2-2-16,0 0 1 0,-4 2-1 16,2 0 1-16,-5 2-1 15,3 3 1-15,-3 0 0 16,3-1 0-16,2 5-1 16,-1-3 1-16,3 4-1 0,0-4 1 15,5-2-1-15,-3 1 1 16,2-1-1-16,-2-3 0 15,5-3 0-15,2-3 1 16,-3-3 0-16,-1-1 0 0,1-1-1 31,-1 2 1-31,-1-2 0 16,-2 2 0-16,-4-2 0 16,0-1 0-16,-2 1-1 15,1 3 1-15,-5-2 0 16,1 3 0-16,-4 4-1 0,2 0 0 15,-2 2-1-15,3 0 1 16,-3 7 0-16,2-6 0 16,3 5-1-16,-1 1 1 15,3 1 0-15,-1-1 0 0,3 2 0 16,2 0 0-16,5-5-1 16,-3-2 1-16,7 1 0 15,-3 2 0-15,5-3 0 16,0-4 0-16,2-2 0 15,-2 0 1-15,-3-5 0 16,1 2 0-16,-2-3-1 16,-3-3 1-16,-2 1 0 15,-2 0 0 1,0 2 0-16,-6-1 0 16,-1-1-1-16,1 3 1 15,-3 0-1-15,2 3 1 0,-4 4-1 16,3 2 0-16,-1 5-1 15,1-3 1-15,1 1-1 16,3 1 1-16,1 5-1 16,1-3 0-16,2 3 0 15,5-4 1-15,1 1-1 16,1-1 1-16,-1-1 0 0,3-1 0 16,-1-3 0-16,1-2 1 15,-2-4-1-15,1-1 1 16,-1-4 0-16,0-3 0 15,-5 0 0-15,0 0 1 0,-2-2-2 16,-2 2 1-16,-3-4-1 16,-1 5 1-16,-1 1-1 15,1 1 1-15,-5 7-1 16,2 2 0-16,-4 5 0 16,5-3 0-16,-3 6 0 15,2-2 0-15,2 8-1 16,1 3 1-16,3-2-1 31,1 2 0-31,4-5 0 0,3-2 0 16,1-1 0-16,3-1 0 0,2-3 0 15,2-1 1-15,0 1 0 16,-2-5 0-16,-2 2 1 16,-1-6 0-16,-1-3 0 15,-3-2 0-15,-1-4 0 0,-1 0 1 16,-4 0-1-16,-3 0 0 15,-1 3-1-15,1 3 1 16,-4-2-1 0,3 5 1-16,-7 4-1 15,2 0 0-15,0 4-1 16,3-2 1-16,-1 10 0 16,2-4 0-16,3 7-1 15,-1-2 0-15,5-4 0 16,3-1 0-16,1 1 0 15,5-3 0-15,2-1 0 16,2-2 1-16,-2-2-1 16,2-2 1-16,-3-4 1 0,-1-4 0 15,-2-2 0-15,-1 1 0 0,-3 0 0 16,-3 0 0-16,-3-1 0 16,-1 6 0-16,0-1-1 15,-3 2 1-15,0 2-1 16,1 6 0-16,-3-2-1 15,3 4 1-15,-1-1-1 16,5 4 1-16,-2-3-1 16,4 2 1-1,-2 0-1-15,2-2 0 16,-2-2-9-16,-3-2 0 16</inkml:trace>
    <inkml:trace contextRef="#ctx0" brushRef="#br4" timeOffset="-195165.73">4637 3410 7 0,'5'-7'3'0,"-3"1"-8"0,-2 6 3 15</inkml:trace>
    <inkml:trace contextRef="#ctx0" brushRef="#br3">5198 6474 17 0,'2'4'8'0,"1"-4"-4"15,-3 0 9-15,2 2-13 0,-2-2 0 16,2 2-1-16,0 0 1 16,0 0-4-16,-2 0 1 15,0 2-2-15,0 3 0 16</inkml:trace>
    <inkml:trace contextRef="#ctx0" brushRef="#br3">3969 6889 11 0,'0'0'5'0,"2"2"0"0,-2-2 1 16,0 0-4-16,2 0 0 16,-2 0 0-16,5 0 1 15,-1-2-4-15,0 0 1 16,1 2 2-16,-1 0 0 16,0 0-2-16,3 0 1 15,0 0-1-15,-1 0 1 16,1 2-5-16,-1-2 1 15,1 2-2-15,1 0 0 0</inkml:trace>
    <inkml:trace contextRef="#ctx0" brushRef="#br3">4213 6939 11 0,'-5'13'5'0,"10"-26"1"16,-5 13 8-16,0 0-12 15,0 0 0-15,4-2 0 16,0-2 0-16,1 2-3 15,-1-3 1-15,3 3 1 0,-1-2 1 16,1 0-3-16,1 2 1 16,1 0-6-16,2 0 1 15</inkml:trace>
    <inkml:trace contextRef="#ctx0" brushRef="#br3">4461 6914 16 0,'8'-2'8'0,"5"0"-3"16,-8 2 9-16,-1-2-14 16,3-1 1-16,-3 3 0 15,3-2 1-15,-1 0-3 16,1 2 1-16,-1 0 1 15,1 0 0-15,-1 0-3 16,1 2 0-16,-1 0-4 16,3 1 1-16</inkml:trace>
    <inkml:trace contextRef="#ctx0" brushRef="#br3">4704 6920 20 0,'9'-2'10'0,"0"-13"-10"0,-9 15 15 16,4-2-14-16,-2 2 0 15,5 0-1-15,-3 0 1 16,1 0-3-16,1 0 1 16,1 0-5-16,1 2 1 15</inkml:trace>
    <inkml:trace contextRef="#ctx0" brushRef="#br4" timeOffset="-105227.3">3832 3283 18 0,'2'2'9'0,"-6"-2"-6"16,4 0 10-16,-2-3-12 16,-1-1 1-1,1 2 0-15,0-3 0 16,0 3-3-16,0 0 1 15,-1 0 1-15,1 0 1 16,2 2-2-16,0 0 1 0,-4 2-1 16,2 0 1-16,-5 2-1 15,3 3 1-15,-3 0 0 16,3-1 0-16,2 5-1 16,-1-3 1-16,3 4-1 0,0-4 1 15,5-2-1-15,-3 1 1 16,2-1-1-16,-2-3 0 15,5-3 0-15,2-3 1 16,-3-3 0-16,-1-1 0 0,1-1-1 31,-1 2 1-31,-1-2 0 16,-2 2 0-16,-4-2 0 16,0-1 0-16,-2 1-1 15,1 3 1-15,-5-2 0 16,1 3 0-16,-4 4-1 0,2 0 0 15,-2 2-1-15,3 0 1 16,-3 7 0-16,2-6 0 16,3 5-1-16,-1 1 1 15,3 1 0-15,-1-1 0 0,3 2 0 16,2 0 0-16,5-5-1 16,-3-2 1-16,7 1 0 15,-3 2 0-15,5-3 0 16,0-4 0-16,2-2 0 15,-2 0 1-15,-3-5 0 16,1 2 0-16,-2-3-1 16,-3-3 1-16,-2 1 0 15,-2 0 0 1,0 2 0-16,-6-1 0 16,-1-1-1-16,1 3 1 15,-3 0-1-15,2 3 1 0,-4 4-1 16,3 2 0-16,-1 5-1 15,1-3 1-15,1 1-1 16,3 1 1-16,1 5-1 16,1-3 0-16,2 3 0 15,5-4 1-15,1 1-1 16,1-1 1-16,-1-1 0 0,3-1 0 16,-1-3 0-16,1-2 1 15,-2-4-1-15,1-1 1 16,-1-4 0-16,0-3 0 15,-5 0 0-15,0 0 1 0,-2-2-2 16,-2 2 1-16,-3-4-1 16,-1 5 1-16,-1 1-1 15,1 1 1-15,-5 7-1 16,2 2 0-16,-4 5 0 16,5-3 0-16,-3 6 0 15,2-2 0-15,2 8-1 16,1 3 1-16,3-2-1 31,1 2 0-31,4-5 0 0,3-2 0 16,1-1 0-16,3-1 0 0,2-3 0 15,2-1 1-15,0 1 0 16,-2-5 0-16,-2 2 1 16,-1-6 0-16,-1-3 0 15,-3-2 0-15,-1-4 0 0,-1 0 1 16,-4 0-1-16,-3 0 0 15,-1 3-1-15,1 3 1 16,-4-2-1 0,3 5 1-16,-7 4-1 15,2 0 0-15,0 4-1 16,3-2 1-16,-1 10 0 16,2-4 0-16,3 7-1 15,-1-2 0-15,5-4 0 16,3-1 0-16,1 1 0 15,5-3 0-15,2-1 0 16,2-2 1-16,-2-2-1 16,2-2 1-16,-3-4 1 0,-1-4 0 15,-2-2 0-15,-1 1 0 0,-3 0 0 16,-3 0 0-16,-3-1 0 16,-1 6 0-16,0-1-1 15,-3 2 1-15,0 2-1 16,1 6 0-16,-3-2-1 15,3 4 1-15,-1-1-1 16,5 4 1-16,-2-3-1 16,4 2 1-1,-2 0-1-15,2-2 0 16,-2-2-9-16,-3-2 0 16</inkml:trace>
    <inkml:trace contextRef="#ctx0" brushRef="#br4" timeOffset="-23889.92">4387 2756 18 0,'-3'0'9'0,"6"-4"-7"0,-3 4 10 0,0 0-11 16,0 0 1-16,0 0 0 15,0 0 0-15,2 2-3 16,-2 0 1-16,0-2 2 16,0 0 0-16,2-6-1 15,-2 2 0-15,2-5 0 0,-2 3 0 16,5-6-1-16,-3 3 0 16,3-5 0-16,-1 2 1 15,0-3-1-15,1 3 0 16,-1-7 0-16,1 4 0 0,2-6 0 15,-3 6 0-15,7-5 0 16,-4 5 0-16,0-5 0 16,-3 5 0-16,3-8 0 15,-3 4 0-15,0-4 0 16,1 9 0-16,-1 1 0 16,1 3 1-16,-5 0-1 15,0 2 0-15,0-3 0 16,0 3 0-16,0-1 0 15,0 1 0 1,0-3 0-16,0 3 0 16,2 0 0-16,0 1 0 0,3 1 0 15,-3 0 0-15,0 0 0 16,0 2 0-16,0-1 0 16,1 1 0-16,-3 1 0 0,0 3 0 15,0 0 0-15,0 0 0 16,0 0 0-16,0 0 0 15,0 2 0-15,0-1 0 16,0 3 0-16,0-1 0 16,2 3 0-1,-2-2 0-15,2 2 0 16,1 0 0-16,-1 3 0 16,0-3 0-16,0 2 0 15,-2-1 0-15,2 1 0 16,1-2 0-16,-1 7 0 0,0-3 0 15,-2 5 0-15,0-2 0 16,2 0 0-16,0-1 0 16,1-1 0-16,-1 0 0 15,0 4 0-15,0-5 1 16,1 3-1-16,-1-3 0 0,-2 2 0 16,0-3 0-16,0 4 0 15,0-5 1-15,0-1-1 16,0 2 0-16,0 1 0 31,0-1 1-31,2-5-1 0,-2 0 0 16,0 0 0-16,0-2 0 15,2 5 0-15,-2-3 0 16,0-4 0-16,0 0 0 16,3-4 1-16,-1-1 0 15,0-3 0-15,0 2 0 16,0-5 0-16,0 3 0 15,3 0-1-15,-3 1 1 16,3-3-1-16,-3 2 0 0,3 0 0 16,-3 1 1-16,2-3-2 15,-2 2 1-15,3-5 0 16,-1 5 1-16,3-7-1 0,-2 0 0 16,1-1 0-16,-2 4 0 15,3 2 0-15,0 0 1 0,0 0-1 16,-1 2 0-16,1-4 0 15,-1 1 1-15,1-1-1 32,-2 1 0-32,-1 1 0 15,0 1 1-15,1 1-1 16,-3 2 0-16,0-1 0 16,1 1 0-16,-1 1 0 15,0-2 0-15,1 1 0 0,-1 2 0 16,0-1 0-16,0 0 0 15,0 0-1-15,-2 5 1 16,0 0 0-16,0 0 0 0,0 0-1 16,0 0 1-16,0 0-1 15,0 0 1-15,0 0 0 16,0 0 0-16,0 0 0 16,0 0 0-16,0 5-1 15,0-3 1-15,0 6 0 0,0-3 0 16,0 7 0-16,0-4 0 15,0 2 0-15,0-2 0 16,0 5-1-16,0-3 1 16,0-1-1-16,0-1 1 15,0 5 0-15,0-3 0 0,0 6-1 16,0-4 1-16,2 8 1 16,0-6 0-16,1 5-1 15,-3 0 0-15,2 4 0 31,0-6 1-31,3 1-2 16,-3-3 1-16,3 3 0 0,-3-3 0 16,2 3 0-16,-2-1 0 15,3 2 0-15,-3-2 0 16,-2 1 0-16,0-6 0 0,0 1 0 16,0-3 0-16,2 1 0 15,0-3 0-15,3-1 0 16,-3-1 1-16,-2-4-1 15,0 0 1-15,0-2-1 32,0 0 1-32,-2 6-1 0,2-1 0 15,0 1 0-15,0-2 0 16,0 2 0-16,0-1 1 16,-5 1-1-16,3-3 1 0,2 2-1 15,0-3 1-15,0 4-1 16,0-2 1-16,0 1-1 15,0-4 1-15,7-2-4 16,-5-1 1-16,3-9-7 16,-1 2 0-16</inkml:trace>
    <inkml:trace contextRef="#ctx0" brushRef="#br3">3717 6918 12 0,'0'2'6'0,"6"-8"-2"16,-6 6 7-16,0 0-11 16,0 0 1-16,0 0 1 15,0 0 0-15,0 0-2 16,5-2 0-16,1 2 2 16,-2 0 0-16,3-2 0 15,-1 2 0-15,-1 0-1 16,-1 0 0-16,-2 2-1 0,3 0 1 15,1-2-1-15,-1 0 1 16,-1-2-1-16,0 2 0 16,1 0 0-16,-3 2 1 15,2-6-1-15,-4 4 1 16,5 0-1-16,-1 0 1 16,0-2-1-16,1-1 1 15,-1 1-1-15,2 0 0 16,-1 0 0-16,1 2 0 0,3-2-2 15,-2 2 1-15,-1 0-6 16,-2-2 1-16</inkml:trace>
    <inkml:trace contextRef="#ctx0" brushRef="#br5" timeOffset="210307.54">5033 6198 18 0,'4'-3'9'0,"2"-13"-7"0,-4 11 12 15,3 3-14-15,0-2 0 16,-3 2-10-16,-2 2 0 15</inkml:trace>
    <inkml:trace contextRef="#ctx0" brushRef="#br4" timeOffset="-195165.73">4637 3410 7 0,'5'-7'3'0,"-3"1"-8"0,-2 6 3 15</inkml:trace>
    <inkml:trace contextRef="#ctx0" brushRef="#br0">3432 1821 12 0,'-2'0'6'0,"2"-2"0"0,0 2 3 16,0 0-8-16,0 0 0 15,2-4 0-15,0 1 1 16,-2-3-3-16,0 0 1 16,2-2 1-16,-2 2 1 15,4-8-1-15,-1 2 0 0,3-3-1 16,-2 3 1-16,5-10 0 15,-2 6 0-15,4-9-1 16,-3 7 0-16,3-5 0 16,-2 5 0-16,0-6-6 15,-3 5 1-15</inkml:trace>
    <inkml:trace contextRef="#ctx0" brushRef="#br0">3869 1684 9 0,'-2'-2'4'0,"4"0"-1"0,-2 2 5 0,0 0-6 16,0 0 1-16,0 0 0 15,0 0 1-15,0 0-5 16,0 0 0-16,0 0 3 15,0 0 1-15,0 0-2 16,0 0 1-16,0 0-1 16,0 0 0-16,0 0-1 15,0 0 1-15,-2 2-1 16,2 0 1-16,-2 5-1 16,-1-3 1-16,-1 7-1 15,0 0 1-15,-3 3-1 16,3-4 0-16,-5 5 0 15,3-6 0-15,-3 6 0 16,2-3 0-16,-3 4 0 16,1-3 1-16,-6 3-1 15,4-2 0-15,0 0 0 0,2-4 0 16,0 3 0-16,1-5 0 16,1-2 0-16,1-2 0 15,1 0 0-15,1 0 0 16,0-2 0-16,1 2 0 15,1-1 0-15,0-1 0 16,2 0-1-16,0 0 1 16,0 0 0-16,0-1 1 15,0-1 0-15,0 0 0 16,0 0-1-16,0 0 1 16,4 0-1-16,1 0 1 15,-1 0-1-15,0 0 1 0,5 0-1 16,0 0 0-16,4 0 0 15,-2 0 1-15,6 2-1 16,-4-2 0-16,5 0 0 16,-5 0 0-16,2 0 0 15,-2 0 1-15,0-2-1 16,-2 2 1-16,2 0 0 16,-2 0 1-16,0 0-1 15,-3 0 1-15,-1 0-7 16,-3 0 1-16,1 2-3 15,-1 0 0-15</inkml:trace>
    <inkml:trace contextRef="#ctx0" brushRef="#br0">3714 1880 12 0,'3'-5'6'0,"-1"3"-7"15,-2 2 7-15,9 0-4 16,-1 0 1-16,1-2 1 15,-3 0 1-15,3-2-6 16,-2 1 0-16,4-4 3 16,-3 3 1-16,8-2-2 15,-1-2 1-15,0-2-2 16,2-2 0-16,1-1 0 16,1-3 0-16,5-3 0 15,2 1 1-15,1 0-1 16,3-2 0-16,5 2 0 15,2 1 0-15,-7-1 0 16,1-1 1-16,3 4-1 0,-1-2 0 16,4-3 0-16,0-1 0 15,4-1 0-15,3-2 0 16,-1 1 0-16,-6-3 0 31,27-17-4-31,-10 5 0 16,0 1-2-16,-2 5 1 15</inkml:trace>
    <inkml:trace contextRef="#ctx0" brushRef="#br0">3340 1615 12 0,'0'0'6'0,"0"-2"1"0,0 2 3 15,2 0-9-15,-2 0 0 16,5 0 1-16,-3 0 1 15,5 2-4-15,-3 0 1 16,2 3 1-16,1-1 1 16,6 1-1-16,-2 1 0 15,6 1-1-15,-4-3 1 16,7 0-1-16,-5 0 1 16,0 0-1-16,-4-1 1 15,2 0-1-15,-4-1 0 0,2 0 0 16,0 0 1-16,-3 0-1 15,-1 0 1-15,0 2-1 16,-1 0 0-16,-2-1-6 16,1-1 0-16</inkml:trace>
    <inkml:trace contextRef="#ctx0" brushRef="#br0">4628 1349 13 0,'-2'6'6'0,"2"-10"1"16,0 4 6-16,0 0-14 15,0 0 1-15,2-2 1 16,-2 2 0-16,7-4-1 16,-3 2 0-16,5-9 0 15,-3 5 1-15,5-2-1 16,-2 2 0-16,2-4 0 15,-3 1 0-15,3 2 0 16,-2 1 0-16,6-3 0 16,-4 1 0-16,7-2 0 15,-3 2 1-15,-2 2-2 16,-2 2 1-16,0-1 0 16,-3 3 0-16,1 0-2 15,-2 0 0-15,-3 2-3 16,-2 0 0-16</inkml:trace>
    <inkml:trace contextRef="#ctx0" brushRef="#br4" timeOffset="-195165.73">4637 3410 7 0,'5'-7'3'0,"-3"1"-8"0,-2 6 3 15</inkml:trace>
    <inkml:trace contextRef="#ctx0" brushRef="#br4" timeOffset="-134050.3">3458 4096 13 0,'2'8'6'0,"0"-25"0"16,-2 13 7-16,2 0-11 0,-2 1 1 15,0 3 1-15,0 0 0 16,0 0-5 0,0 0 1-16,0 0 3 15,0 0 0-15,0 0-1 16,0 0 1-16,-2 1-2 15,0-1 1-15,-3-4-1 16,3-1 0-16,-2-6 0 16,0-2 0-16,-5-2-1 0,3 0 1 31,-12-11 0-31,5 6 0 16,-2-8-1-16,2 9 1 15,-2-12-1-15,4 7 0 16,-3-12 0-16,3 12 0 0,-2 0 0 15,5 5 0-15,-3-9 0 16,3 6 1-16,-3-6-1 16,2 4 0-16,-2-8 0 0,2 8 0 15,0 4 0-15,3 3 1 16,-7-5-1-16,4 5 0 16,-4-7 0-16,5 4 1 15,-6-11-2 1,5 9 1-16,-1 0 0 15,1 5 0-15,-2-9-1 16,3 4 1-16,-1-2 0 16,2 5 0-16,-6-3 0 15,4 2 0-15,-2-3 0 16,3 5 0-16,-1 9 0 16,1 3 0-16,-1-4 0 0,3 1 0 15,-3-2 0-15,2 0 0 0,1 0 0 31,1 0 0-31,-1-1-1 16,1 4 1-16,1-2 0 0,0 1 0 16,1 3 0-16,1 1 0 15,0 0 0-15,0 2 0 16,0-2-1-16,2 5 1 0,0 0-1 16,0 0 1-16,0 0-1 15,0 0 1-15,2 0-1 0,0 0 1 31,2-3 0-31,-1 3 0 16,1-1-1-16,0-1 0 16,1-2 0-16,-1 0 0 0,3-3 1 15,-1 2 0-15,3-3-1 16,0 1 0-16,6 1 1 16,-4 2 0-16,6-7 0 15,-4 4 0-15,7-1-1 16,-5 1 1-16,0-1 0 15,-4 3 0-15,4-6 1 0,-4 3 0 16,7-7-1-16,-3 4 1 16,4-3 0-16,-4 1 0 15,5 3-1-15,-4 2 1 16,1-2-1-16,-4 2 0 16,8-1-1-16,-3 3 1 0,4-2-1 15,-5 2 1-15,7-8-1 16,-4 3 0-16,1 7 0 15,-4 1 1-15,-3-2 0 32,-3 2 1-32,2-2-1 15,-2 3 1-15,4 0-1 0,-4 0 1 16,1-2-1-16,0 0 1 16,5-6-1-16,-4 2 0 15,4-6 0-15,-4 4 0 0,5-5 0 16,-5 5 1-16,2-1-1 15,-4 4 1-15,4 0-1 16,-4 1 0-16,4 3 0 16,-4 0 0-16,7-2 0 15,-5 0 1-15,4-3-1 0,-4 2 1 16,2-5-1-16,-4 3 1 16,0-2-1-16,0 2 1 15,-5-2-1-15,1 2 0 16,1 0 0-1,-1 1 0-15,2-3 0 16,-3 2 1-16,3 0-1 16,-2 0 0-16,2 1 0 15,-3-1 1-15,3 3-1 16,-3 1 0-16,3 0 0 0,-3 1 0 16,3-1-1-16,-2 1 1 15,1-4 0-15,-1 4 0 16,2-6 0-16,-3 5 0 15,3-4 0-15,-3 1 0 0,1 2 0 16,-3 1 1-16,2 0-1 16,-1 2 0-16,-1-3 0 15,1 3 0-15,-1 0 0 16,-2 0 0-16,0 0 0 31,-2 2 0-31,5-3 0 0,-3-2 1 16,0 2-1-16,0-2 0 15,-2 5 0-15,0 0 0 16,0 0 0-16,0 0 0 16,0-4 0-16,0 0 0 0,0 4 0 15,0 0 0-15,5 0 0 16,-5 0 0-16,0 0 0 16,0 0 0-16,0 0 0 15,0 0 0-15,6 4-1 16,1-2 1-16,1 8 0 15,-1-2 0-15,4 3 0 0,-3-3 0 16,3 8 0-16,-2-4 0 16,0 7 0-16,2-5 1 15,0 8-2-15,-3-5 1 16,1 2 0-16,-3-2 1 16,1 3-1-1,-3-3 0-15,3 5 0 16,-3-4 0-16,5 8 0 15,-2-7 1-15,1-2-1 16,-1-6 0-16,6 10 0 16,-5-5 0-16,3 5-1 0,-2-5 1 15,2 9 0-15,-2-7 0 16,2 12 0-16,-3-8 0 16,3 0 0-16,-2-3 0 15,1 5 0-15,-1-5 1 0,2 5-1 16,-2-5 0-16,4 1 0 15,-2-2 1-15,2 1-1 16,-3-5 0-16,1-6 0 16,-2 0 1-16,0 5-1 15,2-4 0-15,-2 4 0 0,-3-3 1 16,3 4-1-16,-3-4 0 16,1 5 0-16,-3-6 0 15,2 8 0-15,-1-4 0 16,-1 5 0-16,1-5 1 15,1 4-1 1,-1-4 0-16,-3-4 0 16,-2-1 0-16,2 3 0 15,0-4 0-15,0 4-1 16,1-3 1-16,-1 1 0 16,0-2 1-16,0 1-1 0,0-1 0 15,0-1 0-15,1 0 0 16,1-1 0-16,-2 1 0 15,0-1 0-15,0-1 0 0,0 0 0 16,1 0 1-16,-1 1-1 16,0-2 0-16,0 2 0 15,-2-2 1-15,2-1 0 16,-2 3 0-16,0-3 0 16,0-2 0-16,0-2-1 15,0 2 1-15,-2-9-9 16,0 6 1-16,8-1-4 15,-1 0 0 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5:22:27.948"/>
    </inkml:context>
    <inkml:brush xml:id="br0">
      <inkml:brushProperty name="width" value="0.7" units="cm"/>
      <inkml:brushProperty name="height" value="0.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46009D-467C-479C-91D8-0F0451B78D4A}" emma:medium="tactile" emma:mode="ink">
          <msink:context xmlns:msink="http://schemas.microsoft.com/ink/2010/main" type="inkDrawing" rotatedBoundingBox="2694,11280 11753,16660 11561,16984 2501,11604" semanticType="callout" shapeName="Other"/>
        </emma:interpretation>
      </emma:emma>
    </inkml:annotationXML>
    <inkml:trace contextRef="#ctx0" brushRef="#br0">70 103 23 0,'-46'-11'11'0,"33"7"-7"0,9 0 11 16,0 1-15-16,-1-5 1 16,5 1-1-16,5-5 1 0,-1 5-1 15,4 0 0-15,5-1 2 16,-5-3 0-16,1 3 1 16,-1-3 0-16,-4 7 0 15,-4 4 1-15,0 0 0 16,4-7 1-16,-4 7-2 15,0 0 1-15,0 4-2 16,0-4 0-16,5 0-1 16,3 0 1-16,0-4-2 15,5 4 1-15,0 4-1 16,-1-1 0-16,1-3 1 0,-1 4 0 16,-3 0 0-16,3 0 1 15,1 3-1-15,0 1 1 16,-5-1 0-1,5 4 0-15,-1 4-1 16,1 4 0-16,4 0-1 16,8 3 0-16,0 0 0 15,0-3 0-15,5 3 0 0,3 5 0 16,1-1 0-16,4 7 0 16,0-6 0-16,-1-1 1 15,6 4-1-15,3 7 1 0,4 0-1 16,-4 1 1-16,1-1-1 15,3-3 0-15,9 3 0 16,0 0 0-16,4 1 0 16,0-1 0-16,4 4 0 15,0 0 0-15,-4 0 0 16,0 12 0-16,-4-9 0 0,4 1 0 31,9 4 0-31,3 3 0 16,1 0 0-16,8-7 0 0,0 4 0 15,0-4 0-15,0 7 0 16,13-4 0-16,-1 5 0 16,1-1 0-16,4 0-1 15,4 4 1-15,-8-3 0 16,8 3 0-16,0 7 0 16,0-7 0-16,8 8 0 15,1 3 0-15,-9-4 0 0,8 5 0 16,1-1 0-16,-5-4 0 15,9 5 0-15,-9 6 1 16,8-3-1-16,1-3 0 16,8 6 0-16,-4 1 0 0,0 0 0 15,-9-1 0-15,1-3 0 16,4 4 0-16,-5 7 0 16,5-3 0-16,-1-5-1 15,-12 1 1-15,5-4 0 31,3 4 1-31,1-4-1 16,3 0 0-16,-8-4 0 0,-4 4 0 16,5 4 0-16,3-12 0 15,-4 8 0-15,9 0 0 16,-9 0 0-16,-4 0 0 16,5-8 0-16,-1-3 1 15,0 0-1-15,0 0 0 0,-3 3 0 16,-6-3 0-16,5-4 0 15,5 4 0-15,3 0 0 16,-4-4 0-16,1-4 0 0,-9 4 0 16,-1-4 0-16,5-3 1 15,-8-8-1-15,0-4 0 16,-5 1 0-16,-4-1 1 16,-12-7-1-1,-4 7 0-15,-1 1 0 16,-4-5 1-16,-4-3-1 15,-8-8 0-15,-1-3 0 16,-7-4 1-16,-5 0-1 16,-4-4 0-16,-5 0 0 0,-8-3 1 15,1-4-1-15,-5 3 0 16,-9-3 0-16,-3 0 0 16,-1-1-1-16,-4-3 0 0,-4 0-1 15,0 0 0-15,0 0-2 16,0-11 0-16,0-11-5 15,4-16 0-15,-4-3-5 16,-16-4 0-16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5:22:38.530"/>
    </inkml:context>
    <inkml:brush xml:id="br0">
      <inkml:brushProperty name="width" value="0.7" units="cm"/>
      <inkml:brushProperty name="height" value="0.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3FB9D8-FABD-419F-9397-F7E68A7D39CC}" emma:medium="tactile" emma:mode="ink">
          <msink:context xmlns:msink="http://schemas.microsoft.com/ink/2010/main" type="inkDrawing" rotatedBoundingBox="2112,17095 11440,10820 11519,10939 2192,17213" semanticType="callout" shapeName="Other"/>
        </emma:interpretation>
      </emma:emma>
    </inkml:annotationXML>
    <inkml:trace contextRef="#ctx0" brushRef="#br0">-3 6356 16 0,'-13'-15'8'0,"18"15"-7"0,-5 0 8 16,0 0-8-16,4-8 0 15,0 1 0-15,0-1 1 16,0 5-2-16,1-8 1 0,-1-1 1 31,0 12 1-31,0-11 0 16,0 4 0-16,-4-1 0 15,5 1 1-15,-5 7-2 16,0 0 1-16,8-8-1 16,0-3 1-16,1 0-2 15,-1 0 1-15,5-4-1 0,4 0 0 16,4-8-1-16,4 8 1 16,4-3-1-16,5-8 1 15,4-1-1-15,4-2 1 0,8-5-1 16,5 0 0-16,-1-7 0 15,9-7 1-15,13-1-1 16,8-3 0-16,9 0 0 16,-1-12 0-16,5 12 0 15,-9-4 0-15,9-4 0 16,8 0 0-16,4-3 0 16,4-8 0-16,-3 3 0 0,7-3 0 15,9-7 0-15,9 0 0 16,-1-8 0-16,-8 4 0 31,5-4-1-31,7-4 1 0,1 4 0 16,0 0 0-16,-5 0 0 15,9-3 0-15,0-9 0 16,8 1 0-16,-4-7 0 16,17-5 1-16,0-3-1 15,8-18 0-15,1-1 0 16,11 8 0-16,6-8 0 0,-6-4 0 15,10 1 0-15,-9 3 0 16,-5 4-1-16,1 4 1 0,-9 7 0 16,5-3 0-16,-9 3 0 15,0 0 0-15,0 0 0 16,0 8 0-16,0-4 0 16,-4-4 1-16,4 8-2 31,-4-1 1-31,4-3 0 0,-16 15 0 0,-1 4 0 31,-4-1 0-31,0 1 0 0,-13 0 0 16,-12 14 0-16,-4 1 0 15,-5-1 0-15,-3 5 1 16,-14 10-1-16,-3 8 0 16,-5 0 0-16,-12 0 1 15,-9 0-1-15,-8 11 1 16,-5 4-1-16,-7 4 0 0,-10 3 0 15,-3 4 0-15,-5 4 0 16,-8 4 1-16,-4 3-1 16,0 0 0-16,-9 4 0 15,1 1 0-15,-5-1-1 16,0 3 0-16,-4 5-2 0,0-4 1 16,0 7-3-16,0 4 1 15,0 7-6 1,0 8 0-16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5:23:40.651"/>
    </inkml:context>
    <inkml:brush xml:id="br0">
      <inkml:brushProperty name="width" value="0.14" units="cm"/>
      <inkml:brushProperty name="height" value="0.1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4E8523-E37A-49C6-8BB5-07939CF791A3}" emma:medium="tactile" emma:mode="ink">
          <msink:context xmlns:msink="http://schemas.microsoft.com/ink/2010/main" type="writingRegion" rotatedBoundingBox="20588,12722 21122,12722 21122,13492 20588,13492"/>
        </emma:interpretation>
      </emma:emma>
    </inkml:annotationXML>
    <inkml:traceGroup>
      <inkml:annotationXML>
        <emma:emma xmlns:emma="http://www.w3.org/2003/04/emma" version="1.0">
          <emma:interpretation id="{8983EC16-08B9-4A72-91B0-3BCFA3427D9F}" emma:medium="tactile" emma:mode="ink">
            <msink:context xmlns:msink="http://schemas.microsoft.com/ink/2010/main" type="paragraph" rotatedBoundingBox="20588,12722 21122,12722 21122,13492 20588,13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3ED4E1-179D-4E9E-87DA-2B0F84655E2C}" emma:medium="tactile" emma:mode="ink">
              <msink:context xmlns:msink="http://schemas.microsoft.com/ink/2010/main" type="line" rotatedBoundingBox="20588,12722 21122,12722 21122,13492 20588,13492"/>
            </emma:interpretation>
          </emma:emma>
        </inkml:annotationXML>
        <inkml:traceGroup>
          <inkml:annotationXML>
            <emma:emma xmlns:emma="http://www.w3.org/2003/04/emma" version="1.0">
              <emma:interpretation id="{D1314617-31E3-4ED2-B3AF-4E0BF84C84C6}" emma:medium="tactile" emma:mode="ink">
                <msink:context xmlns:msink="http://schemas.microsoft.com/ink/2010/main" type="inkWord" rotatedBoundingBox="20588,12722 21122,12722 21122,13492 20588,13492"/>
              </emma:interpretation>
            </emma:emma>
          </inkml:annotationXML>
          <inkml:trace contextRef="#ctx0" brushRef="#br0">41 243 8 0,'0'0'4'0,"0"7"0"0,0-7 4 15,0 0-7-15,0 0 1 16,0 0 0-16,0 0 1 0,0-3-4 16,0-5 1-16,0 8 2 15,0 0 0-15,0-7-1 32,0 7 1-32,0 0 0 15,0 0 0-15,-4-4-1 16,4 4 1-16,0 0 0 15,0 0 0-15,0 0-1 16,0 0 0-16,0-4 0 0,0 8 0 16,-4-4-1-16,4 0 1 15,0 0-1-15,0 4 1 16,0-8-1-16,0 0 0 16,0 4 0-16,0 0 1 0,0 0-1 15,0 0 1-15,0 0-1 16,0 0 1-16,0 4-1 15,0 0 1-15,0-4-1 16,0 4 0-16,0-4 0 0,0 3 1 16,0-3-2-16,0 4 1 15,0-4 0-15,0 0 0 32,0 4 0-32,0-1 1 0,0 1-1 15,0 0 0-15,0 0 0 16,4-1 1-16,-4-3-1 15,0 0 1-15,0 4-1 16,0 0 0-16,0 3 0 16,0-7 0-16,0 4 0 15,4 0 0-15,-4 0 0 16,0-4 1-16,0 3-1 0,5 1 0 16,-5 4 0-16,4-1 1 15,-4 0-1-15,4 1 0 0,-4-4 0 16,4-1 0-16,-4 12-1 15,5-11 1-15,-1 4 0 16,0-1 0-16,0-3-1 16,0 3 1-16,1 4 0 15,-1-3 1-15,0 3-1 16,-4 0 1-16,4 4-1 16,-4-7 0-16,0-5 0 15,4 5 1-15,1-1-2 16,-1-3 1-1,0 0-1-15,0 0 1 16,0 3 0-16,1-3 0 16,-1 0 0-16,0 3 1 15,0-3-2-15,0 3 1 16,5 1 1-16,-9-1 0 16,4 1-1-16,-4-1 0 0,4 1 0 15,0-1 0-15,1 1 0 16,-1-1 1-16,0 0-2 0,0 1 1 15,0-1 0-15,1-3 0 16,-1 4-1-16,-4-1 1 0,4 1 0 16,0-1 1-16,-4 4-1 15,4-3 0-15,-4-1 0 16,0 1 0-16,0-1 0 31,5 1 1-31,-5-5-2 16,4 5 1-16,-4-4-1 15,4-1 1-15,0 1 0 0,0 0 0 16,-4 3-1-16,5-3 1 16,-5 3 0-16,0-7 0 15,0 0 0-15,0 0 1 16,0 0-1-16,4 4 0 16,-4-4 1-16,0 4 0 0,4 3-1 15,0 1 0-15,0-4 0 16,-4 3 0-16,0-7 0 15,5 4 0-15,-5-1 0 16,0 5 0-16,0-4 0 16,0-4 1-16,0 0-1 0,0 0 1 15,0 0-1-15,0 0 1 32,0 0-1-32,0 0 1 15,0 0-1-15,0-8 1 0,-5 4-1 16,5-3 0-16,-4 3 0 15,0 1 0-15,4 3 0 16,-4-4 0-16,0 0 0 16,-1 0 0-16,1-3 0 15,0-4 0-15,0-1 0 16,0 1 0-16,-1-4 0 16,1 0 1-16,0 0-1 15,-4-3 0-15,3 3 0 0,-3 0 0 0,4 0 0 16,-5 0 0-16,5 4 0 15,0 0 0-15,0-1 0 16,-5 1 0-16,5 0 0 31,0 3 0-31,0 1 0 16,0 0 0-16,-1 7-1 16,1-15 1-16,0 3 0 15,0 1 0-15,0 4 0 16,-1-4 0-16,1-4 0 15,4 3 0-15,-4 1 0 0,4 0 0 0,0 3 0 16,0 1 0-16,-4 0 0 16,0-1 1-16,-1-3-1 15,1 0 0 1,0-4 0 0,4 4 1-16,-4-1-1 15,0 5 0-15,-1-8 0 16,1 11 0-16,0-3 0 0,0-1 1 15,-1 1-1-15,1-1 0 16,0 5 0-16,4-1 0 16,-4 8 0-16,0-8 0 0,4 0 0 31,-5 0 0-31,5-3 0 16,-4 7 0-16,4 0 0 15,-4 0 0-15,0 0 0 16,0-4 0-16,4 4 0 15,0 0 0-15,0 0 0 16,0-4 0-16,0 4 0 0,0 4 0 16,-5-4 0-16,5 0 0 15,0 0-1-15,0 0 1 16,0 4 0-16,0-4 0 16,0 0-1-16,0 0 1 0,0 4-1 15,0-1 1-15,0 1 0 16,0-4 0-16,0 0-1 15,0 0 1-15,5 4 0 16,-5-4 0-16,0 0 0 0,0 0 0 16,0 0-1-16,4-4 1 15,-4 4 0-15,8-4 0 32,-8 4-1-32,9-3 1 15,-9 3 0-15,8 0 0 0,-4-4-1 16,5 4 1-16,-1-4 0 15,1 4 0-15,-1-4 0 16,0 1 0-16,-3-1 0 16,-1 4 0-16,4 0 0 15,-4 0 0-15,5-4 0 16,-5 0 0-16,4 1 0 0,-8 3 0 16,9-4 0-16,-9 4 0 15,4 0 0-15,0-7 0 0,9 3 0 16,-13 4 0-16,4-8 0 15,-4 8 0-15,8-3 0 16,-3-1 0-16,3 0 0 31,0-3 0-31,-3 3 0 16,-1 0 0-16,0 0 0 16,-4 4 0-16,8 0 0 15,-3 0 0-15,-1 0 0 0,-4 0 0 16,8-3 0-16,-4 3 0 15,1 0 0-15,-5 0 0 16,8-4-1-16,-4 0 1 0,0-3 0 16,1 3 0-16,3-3 0 15,0 7 0-15,1 3 0 16,-9-3 0-16,8-3 0 16,1-1 1-16,-9 4-1 15,8-8 0-15,0 1 0 16,5-1 0-16,0 5 0 15,-1-5 0-15,-12 8 0 0,9-4 1 16,-1 8-1-16,0-8 0 16,1 1 0-16,-1-1 0 0,-8 4 0 31,9-4 0-31,-9 4 0 16,8 4 0-16,0 0 0 15,-3-4 0-15,3 0 0 16,1 0 0-16,-9 0 0 15,8 0 1-15,0 0-1 16,-3 0 0-16,3 0 0 0,-8 0 0 16,4-4 0-16,0 4 0 15,-4 0-1-15,9-4 1 16,-9 4 0-16,8-3 0 0,1-1 0 16,-5 4 0-16,-4 0 0 15,8-4 0-15,-4 0 0 16,-4 4 1-16,5-3-1 15,-1-5 0-15,-4 8 0 16,0 0 0-16,0-7 0 0,0 7 0 16,0-8 0-16,0 8 0 31,0 0 0-31,0 0 0 0,0 0 0 0,0 0 0 31,0 0 0-31,0 0 0 16,0 0 0-16,4-7 0 0,-4 7 0 15,0 0 0-15,4-8 0 16,-4 8 0-16,0 0 0 16,0 0 0-16,0 0 0 15,0 0 0-15,0 0 0 0,0 0 1 16,0 0-1-16,0 0 1 16,0 0-3-16,0 0 1 15,0 0-8-15,0 0 1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8.35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68" units="cm"/>
      <inkml:brushProperty name="height" value="0.21168" units="cm"/>
      <inkml:brushProperty name="color" value="#3165BB"/>
      <inkml:brushProperty name="fitToCurve" value="1"/>
    </inkml:brush>
    <inkml:brush xml:id="br2">
      <inkml:brushProperty name="width" value="0.21155" units="cm"/>
      <inkml:brushProperty name="height" value="0.21155" units="cm"/>
      <inkml:brushProperty name="color" value="#ED1C24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4">
      <inkml:brushProperty name="width" value="0.09993" units="cm"/>
      <inkml:brushProperty name="height" value="0.09993" units="cm"/>
      <inkml:brushProperty name="fitToCurve" value="1"/>
    </inkml:brush>
    <inkml:brush xml:id="br5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6">
      <inkml:brushProperty name="width" value="0.21168" units="cm"/>
      <inkml:brushProperty name="height" value="0.2116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3E4CF3-7461-4B78-A70B-A9F990F083B8}" emma:medium="tactile" emma:mode="ink">
          <msink:context xmlns:msink="http://schemas.microsoft.com/ink/2010/main" type="inkDrawing"/>
        </emma:interpretation>
      </emma:emma>
    </inkml:annotationXML>
    <inkml:trace contextRef="#ctx0" brushRef="#br0">8101 3704 1 0,'0'-10'0'0,"3"-1"0"0,0 6 0 15</inkml:trace>
    <inkml:trace contextRef="#ctx0" brushRef="#br0" timeOffset="-30708.73">7474 4027 17 0,'0'0'8'0,"-3"2"-3"16,3-2 8-16,0 0-12 16,0 0 0-16,0 0 1 15,0 0 1-15,3 3-3 16,0-3 0-16,-3 2 2 15,0 1 0-15,0 0-1 16,0-1 1-16,0 1-1 16,0 0 1-16,3 2-2 0,-3 0 1 15,3-2-1-15,-3-1 1 16,3 7-1-16,0-4 0 16,0 3 0-16,0 0 1 0,3 3 0 15,-3-4 0-15,0 6-1 16,0-1 1-16,3 1-1 15,-3-3 1-15,3 3-1 16,0-2 0-16,3 5 0 16,-4-5 0-16,2-1 0 0,-1 1 1 15,0 5-1-15,-4-6 0 16,2 1 0-16,-1-3 0 31,-1 2 0-31,-2-1 0 16,4 1 0-16,-1 1 0 0,2-3 0 15,-1-3 0-15,1 6 0 16,-1-4 0-16,5 2 0 16,-4-2 0-16,4-1 0 15,-2-1 1-15,2 0-1 16,-1 1 1-16,1-1-1 0,0 0 0 16,3 1 0-16,-3-4 1 15,0 4-1-15,0-4 1 16,3 1-1-16,-3-1 0 15,3 4 0-15,-3-1 0 0,2 0-1 16,2 1 1-16,-1-1 0 16,-3-3 1-16,3 4-1 15,-3-3 0-15,0 2 0 16,0-3 1-16,2 1-1 16,-2 0 1-16,3 0-1 15,-3-3 0-15,3 3 0 31,-3-3 1-31,0 0-1 0,0 0 0 16,3 0 0-16,-3 0 0 16,3 0 0-16,-3 0 0 15,3 0 0-15,-3 0 0 16,0 2 0-16,0 0 0 0,-1-2 0 16,1 0 1-16,-3 0-1 15,1 0 0-15,-2 0 0 16,2 0 1-16,-7 0-1 15,0 0 0-15,0 0 0 0,0 0 1 16,0 0 0-16,0 0 0 16,0 0 0-16,0 0 0 15,0 0 0-15,0 0 1 16,2 0-4-16,-2 0 0 16,0 0-8-1,0 0 0-15</inkml:trace>
    <inkml:trace contextRef="#ctx0" brushRef="#br1" timeOffset="-47331.73">2557 1437 6 0,'0'0'3'0,"0"2"0"16,0-2 4-16,0 0-6 15,0 0 0-15,0 0-1 16,0 0 1-16,0 0-2 0,0 0 1 16,0 0 0-16,3 3 0 15,-3 0-1-15,3-1 1 16,-3-2 0-16,3 3 1 16,0-1-1-1,-3 6 1-15,3-5-1 16,0 0 1-16,-3 5-1 15,6 0 1-15,-3 0-1 16,0 2 0-16,3 1 0 16,0 2 1-16,0-3-1 0,-3-1 0 15,3 1 0-15,0 1 0 16,0 0-1-16,-1-1 1 16,2 3 0-16,-1 1 0 0,-1-1 0 15,2 3 0-15,-2 3 0 16,4-1 0-16,0 3 0 15,0 6 0-15,0-6 0 16,0 3 0-16,3-3 0 16,0 0 0-16,0 3 0 0,0-3 0 31,0-2 0-31,0 3 0 16,0-2 0-16,0 2 1 15,0 4-1-15,0-2 0 16,0-3 1-16,2 1 0 15,2 2-1-15,-2 5 0 0,1 6 0 16,0-1 0-16,0 0 0 16,3 1 1-16,-3-4-2 15,3 1 1-15,-3 0 0 0,3-3 0 16,-3 3 0-16,-3-2 1 16,2-4-1-16,2 0 0 15,-2 4 0-15,2-1 0 16,2 3 0-16,-4 7 0 0,4 4 0 15,3 2 0-15,0 3 0 16,0-6 1-16,2 3-2 16,-1-4 1-16,-1-5 0 31,0 2 1-31,-1-1-1 16,1 5 0-16,0-2-1 15,0 0 1-15,0 0 0 16,6 2 0-16,-6 0 0 0,0 4 0 15,-1-7 0-15,-1-1 1 16,-1-2-1-16,-1 2 1 0,1-1-1 16,0 3 1-16,-3 0-1 15,3-1 0-15,0-1 0 16,0-4 0-16,0 1 0 16,-1-3 1-16,1 4-1 15,0 2 0-15,1-4 0 16,-2 1 0-16,1-1 0 15,0 0 1-15,0 4-1 0,0 2 1 16,0-3-1-16,0 0 1 16,-3-2-1-16,-1-1 1 15,2-5-1-15,-2 0 1 0,-2-2-1 32,0 4 0-32,0-4 0 15,0-3 1-15,0 0-2 16,0 0 1-16,0 5 0 15,0 0 0-15,0-2 0 16,0-1 1-16,0 3-1 0,-1-4 0 16,-2-2 0-16,1-1 0 15,-4-4 0-15,-1-2 1 16,2-3-1-16,-5 0 1 16,1-4-1-16,1-5 1 15,-4 2-1-15,2 0 0 16,-2 1 0-16,0-4 0 0,0 0 0 15,0-3 1-15,0 3-1 16,0-1 0-16,0 0 0 16,0-2 0-1,0 0 0-15,0 0 1 16,0-2-1-16,0 2 0 16,0 0-2-16,0 0 1 15,0 0-4-15,-2-2 0 16</inkml:trace>
    <inkml:trace contextRef="#ctx0" brushRef="#br2" timeOffset="20849.27">4234 4864 11 0,'-2'0'5'0,"4"6"1"0,-2-6 5 0,0 0-11 15,0 0 1-15,0 0 0 16,0 0 0-16,0 2-1 16,0 0 0-16,0 4 0 15,0-3 1-15,0 7 0 16,0-2 0-16,0 8 0 0,0-3 0 16,-2 6-1-16,-2-6 1 15,4 0-1-15,0-2 1 31,4 13-1-31,-4-5 0 0,5 10 0 16,1-8 1 0,-8 37-1-1,2-13 0-15,-4 16 0 16,1-15 0-16,1-4 0 16,-2-10 1-16,4 21-1 0,0-13 0 15,-3 23 0-15,1-15 1 16,-2 16-1-16,1-14 1 15,1 22-1-15,-1-19 1 16,3-3-1-16,0-10 0 16,-6 32 0-16,-1-14 1 15,2 17-1-15,-1-20 0 0,3 22 0 16,0-15 0-16,-6-1 0 16,3-14 0-16,-6 30 0 31,3-16 1-31,3 32-1 15,0-21 1-15,3 13-1 0,0-24 0 16,0 16 0-16,0-19 0 16,3 40 0-16,0-26 0 15,-3 15 0-15,3-18 1 0,-3 11-1 16,0-19 1-16,3 43-1 16,0-30 1-16,0 27-1 15,0-22 0-15,0-5 0 16,0-15 0-16,0 31 0 15,0-23 0-15,3 7 0 16,0-16 0-16,0 27 0 16,0-21 0-16,-3-6 0 0,0-13 0 15,0 21 0-15,0-18 1 16,3 5-1-16,-3-13 0 0,0 16 0 16,0-8 1-16,-3 12-1 15,0-12 1-15,0-8-1 31,3-8 0-31,-3 10 0 16,3-7 0-16,0 7 0 16,0-10 0-16,-3 5 0 15,0-8 1-15,0-2-1 0,0-6 0 16,0-10 0-16,0-3 1 16,0 5 0-16,0 0 1 15,0-4-1-15,0-4 0 16,0 0 0-16,1 1 0 0,-5-6-1 15,5 0 1-15,-7-9-1 16,2 4 0-16,-4-21 0 16,2 7 1-16,-6-24-1 15,2 12 1-15,-1-12-1 16,5 12 0-16,-6-17 0 16,3 8 1-16,-3-5-2 0,6 10 1 15,-3 9 0-15,3 4 0 31,0-4-1-31,0 4 1 16,4-12 0-16,-1 8 0 0,-1-9-1 16,5 12 1-16,-1-2-1 15,-1 7 0-15,4 0 0 16,0 4 0-16,0 3 0 16,0 1 0-16,-2 2 0 0,-1 3 1 15,3 5-1-15,0 0 1 16,0 2-1-16,0-2 0 15,0 8 0-15,0 0 1 16,3 8-1-16,-1-2 1 16,2 9 0-16,-1-4 0 0,3 10-1 15,-1-8 1-15,4 3 0 16,0-8 0-16,3 16 0 31,-3-8 0-31,3 13 0 16,-3-8 0-16,0 0 0 15,-3-7 1-15,3 12-1 0,-3-5 0 16,3 8 0-16,0-8 0 16,0 11 0-16,0-8 1 15,0 3-1-15,-1-9 0 16,-1-4 0-16,-1-6 0 16,-1 0 0-16,2-6 1 0,-5 3-1 15,1-2 0-15,1-1 0 16,-2-2 1-16,1 3-1 15,1-3 0-15,-2 3 0 16,1-1 0-16,1-2 0 0,-2 0 0 16,1-5 1-16,-3 0 1 15,3-12-1-15,-3 4 1 16,0-13-1-16,0 4 0 16,3 6 0-1,0 0 0-15,3-15-1 16,0 4 0-16,12-23 0 15,-6 10 0-15,15-13 0 16,-6 7 0-16,6-22 0 16,-6 12 1-16,-4-3-1 0,-2 14 0 15,3-5 0-15,-6 7 0 16,0-2 0-16,-3 8 0 16,0-6 0-16,0 12 0 15,0-2 0-15,-3 7 1 16,0 2 0-16,-3 2 1 0,-1 7-3 15,-2-2 1-15,4 5-9 16,-4 4 1-16</inkml:trace>
    <inkml:trace contextRef="#ctx0" brushRef="#br3" timeOffset="116494.27">3193 2726 27 0,'-12'-2'13'0,"12"2"-13"0,0 0 14 15,0 0-15-15,0 0 1 16,3 2-1-16,0-2 0 15,-3 0 0-15,3 3 1 16,0-3-3-16,-3 0 1 16,0 0-4-16,0-13 0 0</inkml:trace>
    <inkml:trace contextRef="#ctx0" brushRef="#br1" timeOffset="-43202.73">2527 1893 11 0,'0'8'5'0,"-3"3"1"0,3-9 5 15,0 3-11-15,0 1 1 16,0-3 1-16,0-3 0 16,0 0-2-16,0 2 0 15,0-4 1-15,0-1 0 16,0 3 0-16,0-6 0 15,0 1-1-15,0-6 1 16,0-2-1-16,0 0 1 0,0-3-1 16,-3 0 0-16,0-5 0 15,0 5 1-15,1 3-1 16,-2 7 0-16,4-1 0 16,0-4 0-16,0-3 0 15,0 1 0-15,0-3 0 16,0-5 0-16,0 0 0 15,0 0 0-15,0 2 0 16,0 3 1-16,0 0-1 16,0 0 1-16,0 0-1 15,0 3 1-15,0-3-1 16,0 0 0-16,0 3-1 16,0-3 1-16,0 0 0 15,0 8 0-15,4 0-1 16,-4-5 1-16,2 0-1 15,-2 2 1-15,0 3 0 0,0-2 0 16,0 2 0-16,0 0 0 16,0 0 0-16,0 2 0 15,0-1 0-15,0 7 0 16,0-9 0-16,0 5 0 16,0-2 0-16,0 0 0 0,3 2 0 15,-3 4 0-15,0 0-1 31,0 0 1-31,3-6 0 16,-3 6 0-16,0 0 0 16,0 0 0-16,3-6 0 15,0 9 0-15,-3-3 0 16,0 0 1-16,0 0-1 0,0 0 1 0,3 3-1 16,0 3 1-16,0-2-1 15,3-1 0-15,-3 3 0 16,3-3 0-16,0 1 0 15,0 2 0-15,0 2-1 0,0 0 1 32,3 0 0-32,-3 5 0 15,3-2 0-15,-3 2 0 16,3 0 0-16,0 3 0 0,-1-5 0 16,1 2 0-16,0-5 0 15,0 0 1-15,3-3-2 16,1 3 1-16,-1-2 0 15,-1 4 0-15,4-2 0 16,3-3 1-16,0 1-1 0,-3-1 0 16,3 3 0-16,0 0 0 15,0 0 0-15,-4 0 0 16,2 0 0-16,-2 0 0 16,-2 0 0-16,-3 2 0 15,-3 1 0-15,1-1 0 0,-2-1 0 31,2 1 1-31,-2-2-1 0,-1 0 0 0,-2-3 0 32,1 0 0-32,0 1 1 15,0-3 0-15,-3-1 0 0,0 3 1 16,0-2 0-16,0 0 1 16,0 0-4-16,0-1 1 15,6-2-6-15,6-2 0 0</inkml:trace>
    <inkml:trace contextRef="#ctx0" brushRef="#br0" timeOffset="160998.27">5936 696 18 0,'0'0'9'0,"0"-2"-3"15,0 2 6-15,4-6-11 16,-1-1 0-16,-3-2 0 15,0 4 1-15,0 0-2 16,0 5 0-16,0-11 1 0,2 0 0 16,-2-5 0-16,3 0 0 15,1-2 0-15,-2 0 0 16,1-1-1-16,1 0 0 16,-2 1 0-16,1-6 0 0,1 0 0 15,1 0 0-15,-2 6 0 16,1 2 0-16,-2 2 0 15,-2 4 1-15,0-4-1 32,0 7 1-32,0-4-1 15,0 6 1-15,0 5-1 0,0-6 0 16,0 6 0-16,3 6 0 16,1-4-1-16,-2 4 1 15,4 2-1-15,0-3 1 16,3 6-1-16,3-1 1 0,-3 0 0 15,3 1 0-15,0 0-1 16,0-3 1-16,3 0 0 16,0 5 0-16,-3-3 0 15,0-1 0-15,-1-4 0 16,-1 3 1-16,1-2-1 0,-2-2 1 16,-2-1 0-16,-2 3 0 15,-1-4 0-15,-2 1 0 16,1 2 1-16,-3-2 1 15,0-3-1-15,0 5 0 0,0-2-5 16,0-1 1-16,3 1-7 16,0 2 1-16</inkml:trace>
    <inkml:trace contextRef="#ctx0" brushRef="#br4" timeOffset="174120.27">6205 102 14 0,'0'5'7'0,"3"-7"-1"0,-3 2 8 15,0 0-12-15,0 0 0 16,0 0 1-16,0 0 0 15,0 0-4-15,0 0 1 16,0 2 3 0,0 1 0-16,0-1-1 15,0 1 1-15,0 3-1 0,0-1 0 16,3 0 0-16,0 1 0 16,0-1-1-16,0 0 1 15,3 3-1-15,-3-3 1 16,3 6-2-16,0-3 1 15,3 2-1-15,-3 1 1 0,6-3-1 16,-3-3 1-16,6-2-1 16,-3 0 1-16,2-3-1 15,-2 0 1-15,1-3-1 16,-4 0 1-16,2-2-1 16,-2 0 1-16,3-6-1 15,-3 6 1-15,3-1-1 16,-3 4 1-16,-3-1-1 0,0 0 1 15,0-4-1-15,-3-2 1 16,0-4-1-16,-1 3 1 16,-2-3-1-16,0 2 0 0,0 0 0 15,0 3 1-15,-2-3-1 16,-1 1 0-16,0 2 0 31,0 3 1-31,3-4-2 16,0 5 1-16,0 1 0 15,0 3 0-15,0-3-1 0,0 3 1 16,0 3-1-16,0-3 1 16,0 3 0-16,0-1 0 15,0 0-1-15,0 1 1 16,3 3 0-16,-3-1 0 16,3-3 0-16,-3-2 0 0,3 6 0 15,-1 0 0-15,2 1 0 16,-1-1 1-16,3 1-1 15,-3 2 1-15,-1 1-1 16,2 1 1 0,4-3-1-16,-2 0 1 15,3-3-1-15,1 0 0 16,-1 6 0-16,0-3 1 16,-1 5-1-16,1 0 0 15,0 6 0-15,0-6 0 0,0 3 0 16,-3-3 0-16,3 6 0 15,-3-3 0-15,3 8 0 16,-3-6 0-16,0 6 0 16,-4-5 1-16,5 4-1 15,-5-4 0-15,-2 3 0 0,0-4 1 16,-5 0-1-16,-1-4 1 16,-6-3-1-16,0-4 1 15,-9-1-1-15,3-1 1 0,-3-2-1 16,6-3 1-16,0 0-1 15,4 0 0-15,2 0-6 16,0 0 0-16,2 8-6 31,5-3 1-31</inkml:trace>
    <inkml:trace contextRef="#ctx0" brushRef="#br5" timeOffset="186411.27">4996 6414 18 0,'3'8'9'0,"3"0"-6"16,-3-8 9-16,3 8-12 16,-3-3 0-16,3 6 1 0,0-4 0 0,0-4-1 15,-3 0 0-15,3 7 0 16,0-1 0-16,6 9-5 16,-3-7 0-16</inkml:trace>
    <inkml:trace contextRef="#ctx0" brushRef="#br5" timeOffset="186681.79">5187 6767 20 0,'3'13'10'16,"6"0"-9"-16,-6-10 15 0,3 2-16 16,-3 1 1-16,3 4 0 15,0-2 1-15,0 8-3 16,0-5 1-16,-3 7 1 16,0-2 0-16,0-8-3 15,0 0 1-15,3 8-6 16,-3-3 1-16</inkml:trace>
    <inkml:trace contextRef="#ctx0" brushRef="#br5" timeOffset="186929.68">5322 7205 13 0,'2'-11'6'0,"5"22"-2"16,-5-11 6-16,5 5-9 16,-5 0 0-16,5 5 1 15,-2-1 1-15,1 7-4 16,1 0 1-16,1 2-1 0,-2-2 1 16,1 0-5-16,-2-3 1 15</inkml:trace>
    <inkml:trace contextRef="#ctx0" brushRef="#br5" timeOffset="187182.52">5492 7574 14 0,'3'13'7'0,"0"3"-2"16,0-13 9-16,2 1-13 0,2 2 1 16,2 4 0-1,0 1 0-15,0-3-3 16,-4-3 0-16,4 9 2 16,-2-4 1-16,-2 3-7 15,1-2 1-15,1 5-2 16,-2-6 0-16</inkml:trace>
    <inkml:trace contextRef="#ctx0" brushRef="#br5" timeOffset="187427.5">5683 7879 16 0,'0'16'8'0,"9"-14"-6"0,-9-2 13 0,5 3-14 16,2-1 0-16,-1 9 1 0,-3-3 0 16,3 8-3-16,-3-6 1 15,-1 9 1-15,1-3 0 16,1 8-4-16,-1 0 0 31</inkml:trace>
    <inkml:trace contextRef="#ctx0" brushRef="#br5" timeOffset="198300.28">5680 8266 13 0,'0'-3'6'0,"3"1"3"0,-3 2 6 0,0-3-14 16,0 3 1-16,0-3 0 15,0 3 0-15,0 0-3 16,0 0 1-16,-3-2 1 16,0 2 1-16,3 0-1 15,0 0 1-15,0 0-2 16,0 0 1-16,0 0-1 15,0 0 0-15,0 0 0 16,0 0 1-16,3 2-1 16,0 1 0-16,3 0 0 15,-3-1 0 1,2 6 0-16,2-5 1 16,-5 5-1-16,2-3 0 15,-4 3 0-15,0-3 0 0,3 1 0 16,-1-1 0-16,2 0 0 15,-1 1 1-15,2-1-1 16,-1 0 0-16,1 4 0 16,2-5 0-16,2 5 0 15,-4-4 1-15,4 0-1 16,-3 1 0-16,3 1 0 16,-3 2 0-16,3-4 0 0,-3-3 0 15,3 4 0-15,0-1 1 16,0 0-1-16,0 1 0 15,0-1 1-15,-3-2 0 0,3 4-1 32,-3-1 1-32,0-1 0 15,0 0 0-15,0-2-1 16,-4 0 1-16,2 2-2 16,-1-3 1-16,-1 4 0 0,2-3 0 15,-1-1-1-15,0 1 1 16,0-1 0-16,0 1 0 15,0 0 0-15,-1 0 1 16,2-1-1-16,-4 1 0 16,0-3 0-16,0 0 1 0,0 0-1 15,0 0 0-15,0 0 0 16,0 0 0-16,3 0 0 16,-1 0 1-16,2 0-1 15,-4 0 1-15,0 0 0 0,0 0 0 16,3-5-1-16,-3-1 1 15,0-2-1-15,0 3 0 16,0-6 0-16,0 3 0 16,0-5 0-16,0 3 0 31,0-6 0-31,0 2 1 0,0-2-1 16,0 6 0-16,2-12 0 15,-2 6 1-15,4-7-1 16,-1 4 0-16,-1-7 0 15,1 7 0-15,1-2-1 0,-2 5 1 16,1 3 0-16,1 2 0 16,-2-5 0-16,1 5 0 15,1-2 0-15,-4 3 1 16,0-1 0-16,0 3 0 16,0 5 0-16,0 3 1 0,0 6-11 15,0-1 0-15</inkml:trace>
    <inkml:trace contextRef="#ctx0" brushRef="#br5" timeOffset="187798.3">5781 8258 19 0,'-2'16'9'0,"7"-11"-4"0,-5-5 9 16,6 3-14-16,-3-1 1 0,6 7 0 16,-3-5 1-16,3 8-2 15,-3-5 0-15,3-4 1 16,-3 0 0-16,3 7-1 16,-3-1 0-16,0 4-7 0,0-3 1 15</inkml:trace>
    <inkml:trace contextRef="#ctx0" brushRef="#br5" timeOffset="185131.06">4295 4807 19 0,'2'4'9'0,"-2"-8"-4"0,0 4 10 16,0 0-14-16,0 0 1 15,0 0 1-15,0 0 0 16,3 1-4-16,1 2 1 0,-4 2 2 16,0-2 1-16,2 0-2 15,1-1 1-15,1 6 0 16,-2 0 0-16,1 0-1 16,-3-2 0-16,0 1 0 31,0-1 0-31,4 7-1 15,-1-3 1-15,-3 4-1 0,0-3 1 16,0 2-1-16,0-3 1 16,2 4-1-16,-2-4 1 15,3 3-1-15,1-2 0 0,-2 5 0 16,1-5 1-16,1 2-1 16,-2-3 1-16,1-1-1 15,1-2 1-15,-4-1 0 16,0-1 1-16,0-2-1 15,0-1 1-15,0 1-3 0,0 0 0 16,0-3-5-16,0 0 1 16,5-6-6-16,1 4 0 15</inkml:trace>
    <inkml:trace contextRef="#ctx0" brushRef="#br5" timeOffset="185532.43">4486 5275 19 0,'0'0'9'0,"2"3"-4"16,-2-3 10-16,0 0-14 15,0 0 0-15,0 5 2 16,0-2 0-16,0 5-3 16,0 0 0-16,0-3 2 15,0 0 1-15,4 1-1 0,-1-1 0 16,2 6-1-16,-1-4 0 15,1 7 0-15,2-3 1 32,2 2-2-32,-4-3 1 0,1 1-1 15,1 0 1-15,-2-1-4 16,-2-1 0-16,3-2-6 16,-3-1 0-16</inkml:trace>
    <inkml:trace contextRef="#ctx0" brushRef="#br5" timeOffset="185856.16">4695 5610 17 0,'9'11'8'0,"-9"-6"-1"0,0-5 7 0,5 2-13 15,-2 1 0-15,3 2 1 0,-3 0 1 16,6 6-3-16,-2-3 0 16,-2 11 2-16,1-4 0 15,3 10-1-15,-2-7 0 16,-2-7 0-16,-2-6 0 31,3 6-6-31,-3-1 1 16,0 1-4-16,0-3 1 0</inkml:trace>
    <inkml:trace contextRef="#ctx0" brushRef="#br5" timeOffset="186146.43">4844 6000 22 0,'3'-22'11'0,"0"20"-11"0,-3 2 17 16,6 8-16-16,-3-3 0 15,3 14 1-15,-3-6 1 16,3 6-4-16,0-6 1 0,0 6 1 16,-1-3 0-16,2 4-2 15,-5-4 1-15,5 9-8 16,-4-7 1-16</inkml:trace>
    <inkml:trace contextRef="#ctx0" brushRef="#br0" timeOffset="1500">8119 3642 8 0,'-3'-3'4'0,"6"6"-3"0,-3-3 8 0,0 0-9 32,0 0 1-32,2 2-1 15,-2 1 1-15,0-3-2 0,0 2 1 16,3 1 1-16,-3 0 1 16,0 0-1-16,0-3 1 15,0 2 0-15,0 0 1 16,0 1-1-16,-3-1 1 0,3 1-2 15,0 0 1-15,0-3-2 16,0 3 1-16,0-1-1 16,-2-2 0-16,2 3 0 15,0-1 1-15,0-2-1 16,0-2 1-16,0 2-1 16,0 0 1-16,0 0 0 15,0 0 0-15,0 0-1 16,0 0 0-1,0 0 0-15,0 0 0 16,0 0 0-16,0 0 1 16,2-5-1-16,-2 5 0 0,0 0 0 15,0 0 0-15,0 0 0 16,0 0 0-16,0 0 0 16,0 0 1-16,3 2-1 15,-3-2 0-15,0 0 0 16,0 0 0-16,0 0 0 0,0 0 0 15,0 3 0-15,0-1 0 16,0 6 0-16,0 0 0 16,0-1 0-16,0 4 0 15,0-1 0-15,0 0 0 0,0 4 0 16,3 1 0-16,-3 4 0 16,3 1 0-16,0 6 0 15,0 3 0-15,0-1 0 31,0 6 0-31,0 2 0 16,-3 6 0-16,0 5-1 0,0-6 1 16,0 0 0-16,0 1 0 15,3-3 0-15,-3 0 0 16,3 3 0-16,-3-4 0 0,2 4 0 16,-2-1 0-16,0 8 0 15,0 4 0-15,0-7 0 16,0 1 0-16,3 3 0 15,-3-4 0-15,0 1 0 16,4 2 0-16,-2-5 0 16,1-1 0-16,-3 2 0 0,0-1 0 15,0 0 0-15,0-3 0 16,0-4 0-16,0 2 1 16,0 2-1-16,3 0 0 0,0 4-1 15,0-4 1-15,-3 1 0 16,0-1 1-16,0 3-2 31,0 0 1-31,0 3 0 16,0-5 1-16,3-1-1 15,0 3 0-15,-3 3 0 16,0 2 0-16,0-2 0 16,0-6 0-16,0 1 0 0,-3 0 0 15,3-6 0-15,0 1 0 16,0-1 0-16,0-3 0 15,0 6 0-15,3-2 0 16,0 2 0-16,-1 0 0 16,2 2 0-16,-4 0 0 0,0 1-1 15,0-6 1-15,-4-2 0 16,4-1 0-16,0-1-1 16,0-1 1-16,0-3 0 15,4 4 0-15,-4-1 0 0,3-3 0 31,-3 1 0-31,0-1 1 16,0 1-1-16,0 2 0 16,0 0 0-16,0 1 0 0,0-4 0 15,0 3 0-15,0-5-1 16,0 3 1-16,0-1 0 16,0 3 0-16,0 1-1 15,2 1 1-15,1-5-1 16,0 2 0-16,-3-2 0 0,0 1 0 15,3-4 0-15,0 1 1 16,-3 3-1-16,0-6 0 16,-3 6 1-16,3-6 0 15,-3-2-1-15,3 2 1 16,-3 1-1-16,0-4 0 16,3 1 0-16,0-3 1 0,0 0 0 15,0 3 0-15,0-3 0 31,3 0 0-31,-3 0 0 16,3 6 0-16,-3-3 0 0,3-3 0 16,0 0 0-16,0 0 0 15,-3 0 0-15,0-2 0 16,0-1 0-16,0-1 0 16,0-1 0-16,0-1 1 0,0-1-1 15,0-4 1-15,0 2-1 16,0-2 0-16,0-2 0 15,0 1 0-15,0-4-1 16,0 1 1-16,0-3-2 16,0 0 1-16,0 0-4 15,-9-8 1-15</inkml:trace>
    <inkml:trace contextRef="#ctx0" brushRef="#br0" timeOffset="-10070.57">66 7614 12 0,'0'7'6'0,"7"-4"-5"0,-7-3 7 15,2-5-8-15,-2 5 0 0,3-5 0 16,3 2 0-16,-6 3 1 16,3-3 0-16,0 1 0 15,-3 2 0-15,3 2 1 16,-3 1 0-16,0-8 0 15,0 5 1-15,-3 2-2 16,3-2 0-16,0 0 0 16,-3 3 0-16,3-3-1 0,0 0 0 15,0 0 0-15,0 3 0 16,0-3-1-16,0 5 1 16,0-7-1-16,0-1 0 0,0-5-1 31,-3 3 1-31,0 0 0 15,3 2 0-15,-3-3 0 16,0 6 0-16,3 0 1 16,0 6 0-16,0-1 0 15,0 0 1-15,0 0-1 0,0-2 0 16,0-3-1-16,0 3 1 16,-2-3 0-16,2 3 0 15,0-1 0-15,-4-2 1 16,1 0-1-16,0 2 0 15,1 1 1-15,-1 0 0 0,-1-1 0 16,-1 1 0-16,2 0 0 16,0-1 0-16,3 1 0 15,-6-3 0-15,3 0-1 16,1 2 1-16,-1 1 0 0,3-3 0 16,0 0-1-16,0 0 1 15,0 0-1-15,0 0 1 16,0-3 0-16,0 3 1 31,0 0-1-31,0 0 0 0,0 0 0 0,0 0 1 0,0 3-1 31,0-3 0-31,0 0-1 16,0 0 1-16,0 0-1 16,0 0 1-16,0 0-1 15,3 0 1-15,2-3-1 0,1 1 0 16,0-3 0-16,3-1 1 15,-1 4-1-15,1-4 0 16,3 2 0-16,-1-5 0 16,7 2 0-16,0-1 0 15,-4 0-1-15,1-2 1 0,2 2 0 16,1-5 1-16,2 0-2 16,3 2 1-16,1 1 0 31,2-2 0-31,1-2 0 15,-2-1 1-15,2-1-1 0,5 4 0 16,-3-2 0-16,0 1 0 16,4-2 0-16,-1-1 0 15,-3 1 0-15,0-1 0 16,0 0 0-16,1 1 0 16,1-1 0-16,1 1 0 0,4-1 0 15,-1-2 0-15,6 2 0 16,0 1 0-16,0-8 0 15,2 2 0-15,-5 0 0 16,0-3 0-16,0 1 0 0,3 3 0 16,3-4 0-16,0 3 0 15,0 1 0-15,5-1 0 16,0-3 0-16,4-1 0 16,14-12 0-1,-3 6 1-15,-2 0-1 16,-1 0 0-16,0 2-1 31,1 1 1-31,2-1 0 16,-8 3 1-16,-1-5-1 15,3 2 0-15,-2 1 0 0,5-1 0 16,1 4 0-16,-1-7 0 16,-3 4 0-16,-5-1 0 15,-1-2 0-15,1 3 1 16,2 2-1-16,1-1 0 15,5 2 0-15,-2-4 1 0,-4 1-1 16,-3-1 0-16,4 1 0 16,-1-1 0-16,4 0 0 15,5 1 0-15,3-1 0 16,-2-2 0-16,-7 2 0 16,0-1 1-16,-2-1-1 0,2-3 0 31,6 5 0-31,1 1 0 15,-1-1-1-15,-3 1 1 0,-3-4-1 16,1 1 1-16,2 0 0 16,1-3 0-16,2 6 0 15,0 0 0-15,0-2 0 16,-6 2 1-16,-2-1-1 16,0 1 0-16,5-1 0 15,-6-2 0-15,6 0 0 16,1 2 0-16,-1 1 0 15,-2-1 0-15,-1 1 0 0,3-3 1 16,-2 2-1-16,2 1 0 16,1-4 0-16,-1 4 0 0,-3 2 0 15,-5-5 0-15,5 0 0 16,-3 2 0-16,1-2 0 16,-1 0 0-16,13 5 0 31,-7-2 0-31,-6-1 0 0,1 3 1 0,-4 0-1 15,4 0 0-15,-3 1 0 32,8-2 0-32,-6 2 0 0,1-1 0 15,-1-2-1-15,-5-1 1 16,-4 3 0-16,4 1 0 16,0-2 0-16,0 2 0 0,2 1 0 15,1 1 0-15,-1-1 0 16,3 4 1-16,-7-1-1 15,-8 0 0-15,1-2 0 16,0-1 0-16,0 1 0 0,3 0 0 16,2 2 0-16,4 0 0 15,-1 0 0-15,-5 0 0 16,0 3 0-16,-3-5 0 16,-3 0 0-16,0-1 0 15,3 4 0-15,0-1 0 0,2 0 0 16,-2-2 0-16,6 2-1 15,-3 0 1-15,-3 0 0 16,0 1 1-16,-4-1-1 31,-1 0 0-31,-2 3 0 16,2 0 0-16,-1-1 0 16,3 1 0-16,-3 0 0 0,3 0 1 15,2 0-1-15,-2 0 0 16,1 2 0-16,-5 1 0 15,-2-3 0-15,-3 5 0 0,-2-3-1 16,-1 0 1-16,-2 4 0 16,-1-1 1-16,-2-1-1 15,-1 4 0 1,3-2-3-16,0-2 1 16,-5 7-5-16,-3-2 0 15,-4-6-1-15,-2 0 0 16</inkml:trace>
    <inkml:trace contextRef="#ctx0" brushRef="#br0" timeOffset="-4308.63">212 7653 8 0,'-3'0'4'0,"6"3"-4"0,-3-3 5 15,0 0-5-15,-3-3 1 16,1 3-1-16,-1 0 1 0,-3-3-2 16,-3 3 1-16,0 0 1 15,-3 0 0-15,4 0 0 16,-1-3 1-16,0 3 0 16,1 0 0-16,1 0 0 15,2 0 0-15,2 0-1 16,0 0 0-16,0 0-1 0,3 0 0 15,0 0 0-15,0 0 1 16,0 0 0-16,0-2 0 16,0 2 0-16,0 0 1 0,0 0-1 31,3 0 1-31,3 0-1 16,3 0 0-16,-1 0 0 15,1 0 0-15,3 0-1 16,-4 2 1-16,4-2-1 15,-3 0 0-15,0-2 0 16,0 2 1-16,-1 0-1 16,1 0 0-16,3 2 0 0,0-2 0 15,-4 0 0-15,4 0 0 16,0 0 0-16,2 0 0 0,1-2 0 16,-1 2 0-16,4 0 0 15,-4 0 0-15,1 0 0 16,-1 0 0-16,4 2 0 15,5-2 1-15,1 0-1 16,-1 0 0-16,1 0 0 16,-1 3 0-16,3 0 0 15,0-3 0-15,-2 0-1 16,-4 0 1-16,1 0 0 0,2 0 1 16,1 0-1-16,-2-3 0 15,2 3-1-15,2 0 1 16,1 0 0-16,-1 0 0 31,9 0 0-31,3 0 0 16,0 0 0-16,3 0 0 0,-3 0 0 15,-6 0 0-15,0 0 0 16,3-3 0-16,3 3 0 16,3 0 0-16,0-2 0 15,5-1 0-15,4 6-1 0,2-3 1 16,-5 0 0-16,0 0 0 15,0 0 0-15,5 0 0 0,4 2 0 16,-16-2 0-16,25 0 0 16,2 0 0-16,-9 0 0 15,-2 0 0-15,2 0 0 16,3-2 0-16,7 2 0 31,-4 0 0-31,3 0 0 16,-6 0 0-16,1 0 0 0,-1-3 1 15,0 1-1-15,7 2 0 16,5 0 0-16,-3 0 0 16,-6 2 0-16,0 1 0 0,0-3 0 15,4 0 0-15,5 0-1 16,-15 0 1-16,18-3 0 16,-6 3 0-16,0 0 0 15,0 0 0-15,9 0 0 16,-4 0 1-16,-2 0-1 15,-8 0 0-15,-1 0 0 16,0-2 0-16,3 2 0 0,12 0 0 16,-3 0 0-16,-6 0 0 15,0 0 0-15,1-3 0 16,2 3 0-16,5 3 0 16,-2-3 0-16,-6 0 0 0,-3 0 0 15,-3 0 0-15,4 0 0 16,-4 0 0-16,3 0 0 15,6 0 0-15,-6-3 0 32,-6 1 0-32,4 2 0 15,-1-3 0-15,-3 3 0 16,7 0 1-16,-1 0-1 0,-6 0 0 16,-3 0 0-16,-2 3 0 0,-4-3 0 15,4 2 0-15,-3-2 0 16,-1 0 0-16,3 3 0 15,1-6 0-15,-3 6 0 16,-4-8 0-16,-3 5 0 31,2 2 0-31,-2 1 0 0,1-3 0 16,-1-3 0-16,7 3 1 16,0-2-1-16,-1-1 0 15,-2 3 0-15,-9 0 0 16,-1-5 0-16,4 2 0 0,0 3 0 15,3 3 0-15,-3-3 0 16,5 0 0-16,4 2 0 16,-6-2 0-16,-4 0 0 15,-2 0 0-15,-2 0 0 16,-2-2 0-16,1 2 0 16,3 0 0-16,0 2 0 0,0-2 0 15,9-2 0-15,-4 4 0 16,1-4 0-16,-3 2 0 0,-4 0 0 15,-5-3 0-15,3 6 0 16,1-3 0-16,-5-3 0 31,5 3 0-31,-2 0 0 16,-1 0 0-16,1-3 0 16,1 3 0-16,1-2 0 15,-2 2 0-15,1 0 0 16,-6 2 0-16,0 1 0 0,1-3 0 15,-4 0 0-15,3-3 0 16,3 1 0-16,-6 2 0 16,4-2 0-16,-4 2 0 0,5-3 0 15,-7 3 0-15,-1 0 0 16,-3-6 0-16,1 6 0 16,-4 0 0-16,-5 0-2 15,-1 0 1-15,1-2-5 16,-1 4 0-16</inkml:trace>
    <inkml:trace contextRef="#ctx0" brushRef="#br0" timeOffset="160045.27">6035 415 13 0,'-6'-3'6'0,"6"1"1"0,0 2 6 15,0 0-12-15,0 0 0 16,0 2 0-16,0-2 1 0,0 5-2 16,0-2 0-16,0 3 1 15,0-1 1-15,0 0-1 16,0 1 0-16,6 4-1 16,-3-2 1-16,3 6-1 15,3-4 0-15,0 6 0 16,3 3 1-16,0 4-1 15,0-2 0 1,3 6 0-16,-3-6 1 16,-1 11-1-16,1-5 0 15,1 15 0-15,-5-10 1 0,7 8-1 16,-3-9 0-16,9 12 0 16,-6-8 0-16,3 10 0 15,-3-8 0-15,3 0 0 16,-6-8 1-16,2 14-1 15,-1-11 1-15,4 13-1 16,-1-8 1-16,2 10-1 0,-4-9 0 16,7 7 0-16,-6-11 1 15,6 11-1-15,-3-10 0 16,3 5 0-16,-3-11 0 16,2 8 0-16,-2-7 1 0,3-1-1 15,-3-6 1-15,-2 7-1 16,-5-7 1-16,-2 1 0 15,-3 0 1-15,3 0-1 16,-3-6 0-16,0-2 0 31,0-2 0-31,-3-6 0 16,0 0 1-16,0 0-1 0,0 0 1 16,-3 0-3-16,0-3 0 15,3-2-8-15,-3-1 1 0</inkml:trace>
    <inkml:trace contextRef="#ctx0" brushRef="#br1" timeOffset="-41338.73">1530 1819 9 0,'0'-3'4'0,"0"-15"3"0,0 18-3 0,0-6-1 15,0 1 1-15,0 0 0 16,0-4 1-16,0-1-7 16,0 4 0-16,0 4 4 15,0-6 0-15,-3-2-2 16,3-6 1-16,0-6-1 0,0-1 0 16,0-2 0-16,0 2 0 31,0-1 0-31,0-8 0 0,3 0 0 0,0 3 1 31,-3 2-1-31,0 3 1 16,0-10-1-16,0 8 0 0,0-3 0 15,0 4 1 1,0 4-1 0,0 5 0-16,0 3 0 15,0 2 0-15,0 3-1 16,0 0 1-16,0 3 0 15,0 0 0-15,0 0 0 16,0 5 0-16,0 0 0 16,0 0 0-16,0 0 0 0,0 0 0 15,0 0-1-15,0 0 1 16,3-6 0-16,-3 6 0 16,0 0 0-16,0 0 0 15,0 0 0-15,0 0 0 0,0 0-1 16,0 3 1-1,0-3 0 1,0 3 0-16,0-3 0 0,0 0 0 16,3 0-1-16,0 2 1 15,3 6 0-15,-3 3 0 16,3-1-1-16,0 3 1 0,0 1 0 16,3-1 0-16,-3 1 0 15,3 2 0-15,-3 0 0 16,3 2 0-16,-1-2 0 15,1 5 0-15,0-8 0 16,3 8 0-16,1-2 0 16,-2 2 0-16,1-5 0 0,0-2 0 15,3 2 0-15,0-3 1 16,0 3-1-16,-3 0 0 0,0 0 0 16,0-3 1-16,0 0-1 15,0 0 1-15,0 1-1 31,-3-1 0-31,3-3 0 16,-3 1 0-16,3-3 0 16,-1-5 0-16,1 7 0 15,1-4 0-15,-2 1 0 16,-2 2 0-16,0 1 0 16,0 0 0-16,0-1 0 0,-3-2 0 15,0 2 0-15,0-4 0 16,0 0 0-16,0-2 1 15,-3 2-1-15,3-2 0 16,-6-3 0-16,3-5 1 0,-6-1-1 16,3-4 1-16,3-1-1 15,-3 6 0-15,0-4 0 16,0 7 1-16,0-3-1 16,0-3 1-16,0-3-1 15,0-2 1-15,3-6-1 16,-3 3 1-1,3 0-1-15,0 0 0 0,-3-2 0 0,3-1 0 32,0-4 0-32,0 1 0 15,0 1 0-15,0-6 0 0,-3 1 0 16,0 2 1-16,0-5-1 16,0 3 0-16,-3-4 0 15,0 3 0-15,6 9 0 16,-3 0 0-16,0 2 0 0,0 2 0 15,0 1 0-15,0 0 0 16,3 0 0-16,-3-1 1 16,0 3-1-16,0 4 1 15,0-1-1-15,0 3 1 0,0 5-6 16,0 0 0-16,5 2-1 31,2-2 0-31</inkml:trace>
    <inkml:trace contextRef="#ctx0" brushRef="#br0" timeOffset="163233.27">5710 2217 16 0,'-4'-6'8'0,"11"-1"-6"0,-7 7 9 0,6-6-11 15,-1 1 1-15,11-8 0 16,5-3 0-16,5-3-1 15,7-2 0-15,3 3 0 16,12-10 1-16,11-1 0 16,-2-5 0-16,3-6-1 15,8-7 1-15,4-1-1 32,8 3 1-32,-5-1-1 0,-3-1 1 15,-3 7 0-15,-4 5 0 16,-5 1 0-16,-6 2 1 15,-9 6-1-15,-9 1 1 16,-6 7-8-16,-7 5 0 0,-11 5 0 16,-9 0 0-16</inkml:trace>
    <inkml:trace contextRef="#ctx0" brushRef="#br0" timeOffset="164968.27">5262 2479 19 0,'0'-5'9'0,"3"0"-7"0,-3 5 13 0,0 0-15 16,0 0 0-16,3 3 1 15,-3-1 0-15,3 3-1 16,0 1 0-16,3 2 0 0,-3-3 0 16,8-2 0-16,-2 0 1 15,10-1-1-15,-4 1 0 16,11 5 0-16,-5-3 0 0,3 6 0 31,-3-4 0-31,3 4 0 16,-6-3 0-16,6 3 0 15,-6-3 1-15,0 0 0 16,-4-1 1-16,2-1 0 16,-7-1 0-16,0-2-1 0,-4-1 1 15,-5 1-7-15,0 0 1 16,0 0-3-16,0-1 0 15</inkml:trace>
    <inkml:trace contextRef="#ctx0" brushRef="#br0" timeOffset="165384.19">5315 2713 18 0,'-5'8'9'0,"5"-19"-8"16,0 11 13-16,2-5-14 15,-2 0 1-15,3-3 0 0,1 2 0 16,1-4-1-16,2 2 0 16,2-8 1-16,-4 2 0 0,8-9-1 15,-4 4 1-15,5 3-1 16,-2 3 1-16,3-11-1 31,-3 3 0-31,0-3 1 0,-3 5 0 0,3-4-3 16,-3 7 0-16,-3 3-4 31,0 2 1-31</inkml:trace>
    <inkml:trace contextRef="#ctx0" brushRef="#br0" timeOffset="164169.62">5829 1944 17 0,'6'-9'8'0,"0"9"-8"0,-3 3 13 16,-3-3-12-16,0 3 0 15,0 0 1-15,-3 4 1 0,-3 7-4 16,0-4 0-16,-3 1 2 15,-3-1 1-15,0 4-2 32,0 2 1-32,0 5-1 0,3-5 0 15,-2 11 0-15,2-9 1 16,-10 9-1-16,8-9 0 16,-1 3 0-16,3-5 1 15,0 0-1-15,0 0 0 0,3-3 0 16,0-2 0-16,3-8 0 15,0-1 0-15,3 1 0 16,0-1 1-16,0-2-1 16,0 0 0-16,6-2 0 15,-3-1 1-15,6 3-1 16,-3 0 1-16,3-5-1 16,-3-1 0-16,0 6 0 15,-1 0 0-15,8-7 0 0,-5-1 0 16,10 5-1-16,-2 0 1 0,7-5 0 15,-5 6 1-15,6-1-1 32,-6 1 0-32,0-1 1 0,-3 0 0 0,0 6 1 31,-3 0 0-31,-6-6-6 16,0 0 1-16,-9 9-4 15,0-1 1-15</inkml:trace>
    <inkml:trace contextRef="#ctx0" brushRef="#br0" timeOffset="-105226.73">4299 4765 18 0,'3'3'9'0,"-9"-3"-6"16,6 0 10-16,-3-5-12 16,0-1 1-1,0 4 0-15,0-3 0 16,0 2-3-16,1 1 1 15,-2-1 1-15,1 0 1 16,3 3-2-16,0 0 1 0,-5 3-1 16,2 0 1-16,-6 2-1 15,3 2 1-15,-3 4 0 16,4-4 0-16,1 7-1 16,2-4 1-16,2 4-1 0,0-3 1 15,6-3-1-15,-3 0 1 16,2-1-1-16,-2-2 0 15,6-5 0-15,3-5 1 16,-4-2 0-16,-2-1 0 0,3-2-1 31,-3 1 1-31,0 1 0 16,-4-1 0-16,-4-1 0 16,-1-1 0-16,-3 1-1 15,3 2 1-15,-8 1 0 16,2 2 0-16,-6 5-1 0,3 0 0 15,-2 2-1-15,2 1 1 16,-3 7 0-16,3-5 0 16,4 5-1-16,-1 1 1 15,3 2 0-15,0-4 0 0,3 7 0 16,3-3 0-16,7-5-1 16,-5-3 1-16,10 3 0 15,-3-1 0-15,5-1 0 16,1-6 0-16,3-3 0 15,-4 0 1-15,-2-4 0 16,-1-1 0-16,-2-2-1 16,-3-3 1-16,-3-1 0 15,-3 3 0 1,0 0 0-16,-9 1 0 16,0-3-1-16,1 2 1 15,-4 4-1-15,3 2 1 0,-5 5-1 16,2 2 0-16,0 6-1 15,1-3 1-15,2 3-1 16,3-1 1-16,3 7-1 16,0-4 0-16,3 2 0 15,6-1 1-15,3-1-1 16,0-2 1-16,-1-1 0 0,4 1 0 16,0-5 0-16,-1-3 1 15,-2-6-1-15,3-1 1 16,-3-4 0-16,0-4 0 15,-7 1 0-15,1-2 1 0,-3-2-2 16,-3 2 1-16,-3-5-1 16,-2 8 1-16,-1 0-1 15,0 3 1-15,-5 8-1 16,2 2 0-16,-6 4 0 16,7-1 0-16,-4 8 0 15,3-4 0-15,3 11-1 16,1 3 1-16,5 0-1 31,0 0 0-31,6-7 0 0,3-1 0 16,2-2 0-16,4-1 0 0,3-2 0 15,2-3 1-15,1 0 0 16,-3-5 0-16,-4 3 1 16,1-9 0-16,-3-1 0 15,-4-6 0-15,-1-3 0 0,-2-2 1 16,-4 3-1-16,-5 0 0 15,-1 2-1-15,2 2 1 16,-6 1-1 0,4 5 1-16,-10 5-1 15,3 0 0-15,0 5-1 16,4-2 1-16,-1 12 0 16,3-5 0-16,4 9-1 15,-1-5 0-15,6 0 0 16,3-4 0-16,3 1 0 15,5-4 0-15,4 1 0 16,2-5 1-16,-2-1-1 16,2-4 1-16,-2-4 1 0,-3-6 0 15,-3-2 0-15,-1 1 0 0,-4 2 0 16,-4-3 0-16,-4 1 0 16,-1 6 0-16,-1-1-1 15,-3 2 1-15,0 4-1 16,1 7 0-16,-4-2-1 15,3 5 1-15,0-1-1 16,6 4 1-16,-3-4-1 16,6 4 1-1,-2-2-1-15,2-1 0 16,-3-3-9-16,-3-2 0 16</inkml:trace>
    <inkml:trace contextRef="#ctx0" brushRef="#br0" timeOffset="-195165.17">5380 4925 7 0,'6'-7'3'0,"-3"-1"-8"0,-3 8 3 15</inkml:trace>
    <inkml:trace contextRef="#ctx0" brushRef="#br0" timeOffset="-23889.36">5044 4093 18 0,'-3'0'9'0,"6"-5"-7"0,-3 5 10 0,0 0-11 16,0 0 1-16,0 0 0 15,0 0 0-15,3 2-3 16,-3 1 1-16,0-3 2 16,0 0 0-16,3-8-1 15,-3 2 0-15,3-4 0 0,-3 2 0 16,6-8-1-16,-3 5 0 16,3-7 0-16,-1 2 1 15,2-3-1-15,-1 3 0 16,0-7 0-16,0 4 0 0,3-7 0 15,-4 7 0-15,11-8 0 16,-7 9 0-16,0-9 0 16,-4 9 0-16,4-12 0 15,-2 7 0-15,-2-6 0 16,1 10 0-16,0 3 0 16,0 3 1-16,-6-1-1 15,0 4 0-15,0-3 0 16,0 2 0-16,0 0 0 15,0 1 0 1,0-3 0-16,0 2 0 16,3 0 0-16,0 3 0 0,3 0 0 15,-3 0 0-15,0 0 0 16,0 3 0-16,0 0 0 16,0-1 0-16,-3 1 0 0,0 5 0 15,0 0 0-15,0 0 0 16,0 0 0-16,0 0 0 15,0 3 0-15,0-1 0 16,0 4 0-16,0-4 0 16,3 6 0-1,-3-2 0-15,3 1 0 16,0 2 0-16,0 1 0 16,0-2 0-16,0 3 0 15,-3-4 0-15,3 5 0 16,0-5 0-16,0 9 0 0,0-3 0 15,-3 6 0-15,0-3 0 16,3 2 0-16,0-4 0 16,0 1 0-16,0-1 0 15,0 4 0-15,0-4 1 16,0 2-1-16,0-3 0 0,-3 3 0 16,0-5 0-16,0 5 0 15,0-6 1-15,0 1-1 16,0-1 0-16,0 3 0 31,0-2 1-31,3-6-1 0,-3 1 0 16,0-1 0-16,0-3 0 15,3 7 0-15,-3-4 0 16,0-5 0-16,0 0 0 16,3-5 1-16,0-1 0 15,0-4 0-15,0 2 0 16,0-6 0-16,-1 4 0 15,5-1-1-15,-5 3 1 16,5-5-1-16,-5 2 0 0,5 1 0 16,-4 2 1-16,3-5-2 15,-3 2 1-15,3-5 0 16,-1 6 1-16,4-9-1 0,-2 0 0 16,2-2 0-16,-4 5 0 15,4 3 0-15,0 2 1 0,0-2-1 16,0 2 0-16,0-5 0 15,0 3 1-15,0-3-1 32,-3 3 0-32,0 0 0 15,0 2 1-15,0 0-1 16,-3 4 0-16,0-2 0 16,0 2 0-16,0-1 0 15,0 0 0-15,0 0 0 0,0 3 0 16,0-1 0-16,-1-2 0 15,2 3-1-15,-4 5 1 16,0 0 0-16,0 0 0 0,0 0-1 16,0 0 1-16,0 0-1 15,0 0 1-15,0 0 0 16,0 0 0-16,0 0 0 16,0 0 0-16,0 5-1 15,0-2 1-15,0 8 0 0,0-4 0 16,0 7 0-16,0-4 0 15,0 4 0-15,0-4 0 16,0 6-1-16,0-3 1 16,0-2-1-16,0 0 1 15,0 5 0-15,0-3 0 0,0 8-1 16,0-5 1-16,3 8 1 16,0-6 0-16,0 7-1 15,-3-2 0-15,3 6 0 31,0-7 1-31,3 1-2 16,-3-4 1-16,3 5 0 0,-3-5 0 16,3 4 0-16,-3-1 0 15,2 1 0-15,-1-1 0 16,-4 2 0-16,0-8 0 0,0 0 0 16,0-3 0-16,2 0 0 15,1-3 0-15,3-1 0 16,-3-2 1-16,-3-4-1 15,0 0 1-15,0-3-1 32,0 0 1-32,-3 8-1 0,3-3 0 15,0 3 0-15,0-3 0 16,0 4 0-16,0-5 1 16,-6 5-1-16,3-4 1 0,3 0-1 15,0-2 1-15,0 5-1 16,0-3 1-16,0 1-1 15,0-4 1-15,9-4-4 16,-6-1 1-16,4-10-7 16,-2 2 0-16</inkml:trace>
    <inkml:trace contextRef="#ctx0" brushRef="#br0" timeOffset="-134049.75">3796 5800 13 0,'3'10'6'0,"1"-31"0"16,-4 16 7-16,3 0-11 0,-3 0 1 15,0 5 1-15,0 0 0 16,0 0-5 0,0 0 1-16,0 0 3 15,0 0 0-15,0 0-1 16,0 0 1-16,-3 2-2 15,-1-2 1-15,-1-5-1 16,2 0 0-16,-3-10 0 16,0-1 0-16,-6-5-1 0,4 3 1 31,-16-16 0-31,7 9 0 16,-4-9-1-16,4 8 1 15,-3-13-1-15,5 8 0 16,-3-14 0-16,3 14 0 0,-2 0 0 15,5 8 0-15,-2-13 0 16,2 7 1-16,-2-8-1 16,2 9 0-16,-3-14 0 0,4 12 0 15,-1 3 0-15,4 6 1 16,-11-7-1-16,8 7 0 16,-7-10 0-16,7 5 1 15,-7-13-2 1,6 11 1-16,-2-1 0 15,3 8 0-15,-4-12-1 16,3 5 1-16,0-4 0 16,3 10 0-16,-8-7 0 15,5 3 0-15,-2-2 0 16,2 4 0-16,1 14 0 16,-1 2 0-16,0-5 0 0,4 3 0 15,-4-6 0-15,3 3 0 0,1-2 0 31,1 2 0-31,-1-3-1 16,2 6 1-16,0-3 0 0,0 2 0 16,3 4 0-16,0-1 0 15,1 3 0-15,-1 0 0 16,-1-1-1-16,4 6 1 0,0 0-1 16,0 0 1-16,0 0-1 15,0 0 1-15,4 0-1 0,-1 0 1 31,2-3 0-31,-2 3 0 16,3-2-1-16,0-1 0 16,0-1 0-16,-1-2 0 0,5-2 1 15,-2 1 0-15,4-4-1 16,-1 4 0-16,10-2 1 16,-7 4 0-16,10-8 0 15,-7 3 0-15,10-1-1 16,-7 4 1-16,1-4 0 15,-7 4 0-15,6-6 1 0,-5 2 0 16,9-7-1-16,-4 3 1 16,6-3 0-16,-6 2 0 15,7 3-1-15,-7 3 1 16,3-3-1-16,-5 2 0 16,11 1-1-16,-5 2 1 0,5-2-1 15,-6 2 1-15,9-10-1 16,-5 5 0-16,2 7 0 15,-6 1 1-15,-5 0 0 32,-3 0 1-32,2-1-1 15,-3 4 1-15,7 0-1 0,-7-1 1 16,4-2-1-16,-3-1 1 16,8-6-1-16,-6 1 0 15,7-7 0-15,-7 5 0 0,7-5 0 16,-7 5 1-16,3 0-1 15,-5 2 1-15,6 4-1 16,-7-1 0-16,6 3 0 16,-5 2 0-16,9-4 0 15,-7 1 1-15,7-4-1 0,-7 2 1 16,3-5-1-16,-5 2 1 16,-1-1-1-16,1 2 1 15,-6-4-1-15,0 4 0 16,2-1 0-1,-2 4 0-15,3-6 0 16,-4 2 1-16,4 1-1 16,-3 0 0-16,3 0 0 15,-4 1 1-15,4 2-1 16,-3 2 0-16,2-1 0 0,-2 3 0 16,3-1-1-16,-3-1 1 15,2-4 0-15,-2 5 0 16,3-7 0-16,-4 6 0 15,4-5 0-15,-3 1 0 0,0 2 0 16,-3 2 1-16,2-1-1 16,-2 4 0-16,0-3 0 15,0 2 0-15,0 0 0 16,-3 1 0-16,-1-1 0 31,-2 3 0-31,7-4 0 0,-5-2 1 16,1 1-1-16,0 0 0 15,-3 5 0-15,0 0 0 16,0 0 0-16,0 0 0 16,0-5 0-16,0-1 0 0,0 6 0 15,0 0 0-15,6 0 0 16,-6 0 0-16,0 0 0 16,0 0 0-16,0 0 0 15,0 0 0-15,9 6-1 16,0-4 1-16,2 11 0 15,-2-3 0-15,5 4 0 0,-2-4 0 16,3 11 0-16,-3-6 0 16,-1 9 0-16,4-6 1 15,0 10-2-15,-4-7 1 16,1 5 0-16,-3-5 1 16,0 4-1-1,-4-4 0-15,4 8 0 16,-3-6 0-16,5 11 0 15,-1-11 1-15,1-2-1 16,-2-6 0-16,8 12 0 16,-5-6 0-16,2 4-1 0,-2-4 1 15,3 10 0-15,-3-8 0 16,2 16 0-16,-3-10 0 16,4-1 0-16,-3-4 0 15,2 7 0-15,-2-8 1 0,3 8-1 16,-3-7 0-16,5 2 0 15,-2-3 1-15,2 1-1 16,-3-6 0-16,1-8 0 16,-3 1 1-16,0 4-1 15,2-2 0-15,-2 3 0 0,-4-3 1 16,4 5-1-16,-3-5 0 16,0 5 0-16,-3-5 0 15,2 7 0-15,-2-4 0 16,0 7 0-16,0-5 1 15,3 3-1 1,-3-6 0-16,-3-2 0 16,-3-3 0-16,2 3 0 15,1-2 0-15,0 2-1 16,0-3 1-16,0 1 0 16,0-1 1-16,0 0-1 0,0-2 0 15,0 0 0-15,0 0 0 16,2-1 0-16,-1-1 0 15,-1 1 0-15,-1-2 0 0,1 1 0 16,0-1 1-16,0 0-1 16,0 0 0-16,0 1 0 15,-3-1 1-15,3-3 0 16,-3 3 0-16,0-2 0 16,0-3 0-16,0-3-1 15,0 3 1-15,-3-10-9 16,0 5 1-16,12 0-4 15,-3 0 0 1</inkml:trace>
    <inkml:trace contextRef="#ctx0" brushRef="#br5" timeOffset="206699.27">4163 9452 16 0,'-2'-3'8'0,"7"12"-5"0,-8-9 8 16,-3 2-10-16,3-2 1 16,1 0 1-16,-5 0 1 15,4 3-5-15,0-3 0 0,3 0 3 16,0 0 1-16,0 0-2 16,0 0 0-16,0 0-1 15,0 2 1-15,6-2 0 16,-6 0 0-16,0 0-1 31,0 0 1-31,0 0-1 16,0 0 1-16,0 0-1 0,0 3 0 15,3-6 0-15,-3 3 1 16,0 0-1-16,0 0 0 16,0 0 0-16,0 0 1 15,0 0-1 1,0 0 0-16,0 0 0 15,6-2 1-15,1-1-1 16,-2 1 0-16,-5 2-1 16,6-3 1-16,3 0 0 15,-3-2 0-15,3 0 0 16,3-1 0-16,0 1 0 0,-3 0 0 31,3-6 1-31,0 3 0 16,-3 2 0-16,6-1 0 15,-6-2-1-15,0-1 1 0,-4 0-1 16,1 1 1-16,1 2-1 16,-2-1 0-16,2 2 0 15,-5-2 1-15,1 3 0 16,1-3 1-16,-2 3-1 16,1-3 1-16,1 0-1 15,-2 2 0-15,5 2-3 16,-5-5 0-16,4 4-7 15,0 3 0-15</inkml:trace>
    <inkml:trace contextRef="#ctx0" brushRef="#br5" timeOffset="209150.84">4488 9200 17 0,'-2'-3'8'0,"2"0"-4"16,0 3 8-16,0 0-12 16,0 0 1-16,0 0 0 15,0 0 0-15,0 0-1 16,0 0 0-16,2 0 1 31,2 3 0-31,2-3 0 16,0 0 1-16,-1-3-1 0,2-1 1 15,2-2-1-15,0 1 1 16,0 0-1-16,-1-4 0 16,1 4 0-16,0-3 0 15,6 0-2-15,3 0 1 16,0 0-7-16,3 3 0 16</inkml:trace>
    <inkml:trace contextRef="#ctx0" brushRef="#br5" timeOffset="209610.19">4891 8993 19 0,'9'-3'9'0,"3"-2"-6"0,-8 2 10 0,1 3-13 16,2-2 1-16,-2-6 0 15,4 3 1-15,0-1-3 16,0-2 1-16,3 0 1 15,1 0 0-15,-2 1 0 16,1-4 0-16,0 0-7 16,0 1 0-16</inkml:trace>
    <inkml:trace contextRef="#ctx0" brushRef="#br5" timeOffset="209917">5256 8799 12 0,'-3'-2'6'0,"3"-1"-3"16,0 3 2-16,6-5-4 16,3-3 1-16,0-3 0 15,3 3 0 1,0-2-3-16,2-1 0 16,2 0-2-16,-2 4 0 15</inkml:trace>
    <inkml:trace contextRef="#ctx0" brushRef="#br5" timeOffset="211794.39">4429 9076 16 0,'0'-6'8'0,"3"6"-6"0,-3 0 9 16,0 0-10-16,0 0 1 16,0 0 0-16,0 3 0 15,-3 0-3-15,3-1 1 0,0 0 2 16,-3 1 0-16,0 0-1 0,0 0 1 15,0 0-2-15,-3-3 1 32,3 0 0-32,-3 2 0 15,0 3-1-15,-3 1 1 0,3 4-1 16,-3 1 1-16,0-1-1 16,0 4 1-16,3-1-1 15,1 0 0-15,-2 1 0 16,1-1 1-16,-2-3-1 15,1 1 0-15,-4 2 0 16,2 1 0-16,0 4 0 16,0-4 0-16,-3-1 0 15,0 0 0-15,3 0 0 16,0-2 1-16,0-1-1 16,-3 1 1-16,0 2-1 0,3-2 0 15,0-1 0-15,0-1 0 16,0-2 0-16,0 2 0 15,4-5 0-15,-2 2 0 16,1 0 0-16,0-2 0 16,4-1 0-16,-2 0 0 15,1 0 0-15,1-1 0 16,2-2 0-16,0 3 0 16,0-3 0-16,0 2 0 15,0-2 0-15,0 0 0 0,0 0 0 16,0 0 0-16,0 0 0 15,0 0 1-15,0 0-1 16,0 0 0-16,0 0 1 16,0 0 0-16,0 0-1 15,0 0 1-15,0 0-1 16,0 0 0-16,0-2 0 16,0 2 0-16,0-3-1 15,0 3 0-15,0 0 1 16,2-2 0-16,5-1 0 15,1-3 0-15,5 4 0 16,1-3 0-16,1-1 0 16,3 1 0-16,0 3 0 15,0-4 0-15,0 3 0 16,-3 0 0-16,5 1 0 0,-4-3 1 16,2-1-2-16,-1 1 1 15,1 0 0-15,3-1 1 16,0-1-1-16,0-2 1 15,0 4-1-15,-3-3 1 16,0 3-1-16,-3 0 1 16,0-1 0-16,-4 1 0 15,-2 2 0-15,-2 1 0 16,-2 2-2-16,1 0 0 16,-6 0-8-16,6 0 1 15</inkml:trace>
    <inkml:trace contextRef="#ctx0" brushRef="#br5" timeOffset="210167.14">5668 8627 17 0,'6'-11'8'0,"6"9"-4"16,-6-1 13-16,-1 0-17 16,2 1 1-16,-1-6-1 15,-1 0 1-15,4 0-1 16,1 0 0-16,1 0-1 16,1 0 1-16,1 0-6 0,-2 3 1 15</inkml:trace>
    <inkml:trace contextRef="#ctx0" brushRef="#br5" timeOffset="210307.8">5910 8481 18 0,'6'-3'9'0,"3"-18"-7"0,-7 16 12 15,5 2-14-15,-1-2 0 16,-3 2-10-16,-3 3 0 15</inkml:trace>
    <inkml:trace contextRef="#ctx0" brushRef="#br0" timeOffset="-28194.73">7552 4655 20 0,'0'-3'10'0,"0"6"-5"0,0-3 6 16,0 0-9-16,0 0 0 16,0 0 1-16,0 0 1 15,0 3-5-15,0-3 0 16,0 3 3-16,0 0 1 15,-3-3-2-15,-1 0 1 0,2 2-1 16,-1-2 1-16,-1 2-1 16,2 1 0-16,-1 0-1 15,0 0 0-15,-3 2 0 16,0 0 1-16,0 1-1 16,0-1 0-16,0 0 0 0,0-2 1 31,0 2-1-31,0 0 1 15,0 6-1-15,0-3 0 16,-3 3 0-16,3-6 0 0,-3 6 0 16,0-4 0-16,0 2 0 15,1-4 0-15,1 6 0 16,1-4 0-16,1 0 0 16,-2 1 1-16,2 3-1 0,1-3 0 15,-1 0 0-15,1-3 0 16,1-2 0-16,1 0 0 15,-1 2 0-15,-1 0 0 16,2 3 0-16,-1-3 1 0,-1 4-1 16,2-2 0-16,-1 4 0 15,-1-3 1-15,2 2-1 16,-1 1 1-16,0 0-1 31,0-1 1-31,0 1-1 16,0-1 0-16,-3-1 0 15,3-2 1-15,0 2-1 0,0-5 0 16,0 8 0-16,0-5 0 16,0 1 0-16,0 0 0 15,0 3 0-15,3-3 0 0,0 5 0 16,0-2 0-16,0 2 0 16,0-2 0-16,0 2 0 15,0-3 0-15,3 1 0 16,-3-3 0-1,3 8 0-15,0-3 0 16,3 1 0-16,-3-4 1 16,0 3-1-16,0-2 0 15,3 0 0-15,0-1 0 16,0 1 0-16,-3 0 0 16,3-1 0-16,-1-2 1 0,2 0-1 15,-1-3 0-15,2 3 0 16,-1 0 0-16,2-2 0 31,0-1 0-31,2 0 0 16,-2-2 0-16,3-1 0 0,-3 1 0 15,3-3 0-15,-3 0 1 16,3 0-1-16,-3 0 0 16,3 2 0-16,-3-2 1 0,3 3-1 15,-3-3 0-15,0 0 0 16,-3 0 1-16,3 3-1 15,-3-3 0-15,0 0 0 16,-3 0 0-16,3-3 0 16,-1 0 0-16,2 3 0 15,-2 0 1-15,4 0-1 16,-3 0 0-16,6-5 0 0,-3 0 1 31,3-3-1-31,-3 3 0 16,3-3 0-16,-3 0 1 15,6 0-1-15,-6 3 0 0,3-6 0 16,-3 3 1-16,3-5-1 16,-3 2 1-16,0-5-1 15,-3 6 0-15,3-6 0 16,-3 5 1-16,-1-3-1 16,2 4 0-16,-2-6 0 15,-1 3 1-15,1-3-1 0,-1 3 0 16,-1-3 0-16,-1 3 0 15,2-1 0-15,-1 4 0 16,-1 2 0-16,-2 3 0 0,0-4 0 16,0 2 0-16,0-6 0 31,0 1 0-31,0-1 0 16,0 0 1-16,0-3-1 15,0 6 0-15,3-4 0 16,-3 4 0-16,0-1 0 0,0 0 0 15,0 1-1-15,0 2 1 16,0 3 0-16,0-1 0 16,0 1 0-16,0 0 1 15,0-3-1-15,0 3 0 16,0-4 0-16,0 4 0 16,-3-3 0-16,3 3 0 15,-2-3 0-15,2 0 0 16,-3 1 0-16,3-1 0 0,-4 0-1 15,2 3 1-15,-1 0 0 16,-1-1 0-16,1-2 0 0,1 3 1 16,-2-3-1-16,1 3 0 15,1-1 0-15,-1-2 0 32,-3 3 0-32,3 0 0 15,-3-1 0-15,0 4 0 0,0-1 0 16,0 1 0-16,-3-1 0 15,3 0 0-15,0-2 0 16,0 3 0-16,0 2 0 16,0 0 0-16,0-3-1 0,0 0 1 15,0 0 0-15,0 0 0 16,-3 3 0-16,3 0 0 16,0 0 0-16,3 0 0 15,-3-2 0-15,3 0 0 0,-3-1 0 16,3 0 1-16,1 0-1 15,-2 3 0-15,1-3 0 16,1 3 0-16,-5 0 0 31,4 0 1-31,-3 3 0 16,3 0 0-16,-3 0-2 0,3 0 1 16,1-1-5-16,-2 0 1 15,4 4-8-15,0-3 1 16</inkml:trace>
    <inkml:trace contextRef="#ctx0" brushRef="#br0" timeOffset="-27021.97">7477 4991 17 0,'3'-5'8'0,"-3"3"1"0,0 2 3 0,0 0-10 32,0 0 0-32,0 0 1 15,0 0 1-15,0 0-5 0,0 0 0 16,0 2 3-16,0-2 0 16,3 5-1-16,-3-5 1 15,6 0-1-15,-3 0 0 16,3 0 0-16,0 0 0 0,0 0 0 15,0 0 0-15,3 0-1 16,-3 0 1-16,-1 0-1 16,2 0 0-16,-1 0 0 15,0 0 1-15,-6 0-1 16,0 0 0-16,6 0 0 16,-6 0 0-16,5 0 0 15,-5 0 1-15,7 0-1 0,-5 0 1 16,5 3-1-16,-5-3 0 15,1 0 0-15,1 0 1 16,1 0-1-16,-1 0 0 16,1 0 0-16,-1 0 0 0,1 0 0 15,-2 0 1-15,1 0-1 16,-2 0 0-16,1 3 0 16,1-3 0-16,-4 0 0 15,0 0 1-15,2 3-1 16,1-1 0-16,-3-2 0 15,0 0 1-15,0 0-1 16,0 0 0-16,0 2 1 16,0 1 0-16,0-3-1 15,0 0 1-15,0 0-1 32,0 0 1-32,0 3-1 0,0 0 1 15,0-3-1-15,0 0 1 16,0 0-1-16,0 0 0 15,-3 0-4-15,1 0 1 16,2 0-7-16,0 0 0 16</inkml:trace>
    <inkml:trace contextRef="#ctx0" brushRef="#br6" timeOffset="-86081.73">2875 8853 17 0,'2'-3'8'0,"-2"3"-3"0,0 0 8 16,0 0-12-16,0 0 0 15,0 3 1-15,0 0 0 0,0 10-3 16,0-4 1-16,0 1 2 16,0-2 0-16,-2 5-2 31,2-2 1-31,0-1-1 15,0 1 1-15,0 5-1 16,0-3 1-16,0 11-1 16,0-6 0-16,2 9 0 15,-2-6 0-15,3 4 0 0,-3-7 1 16,4 14-1-16,-2-9 0 0,4 6 0 16,-3-4 1-16,0 7-1 15,0-9 0-15,0 12 0 16,-3-9 1-16,3 1-1 15,0-4 0-15,0 5 0 16,-3-8 0-16,3 2 0 16,-3-3 1-16,3-1-1 15,-3-2 0 1,0 0 0-16,0-3 0 16,0 0 0-16,0-2 0 15,0-3 0-15,0-3 0 16,3 0 0-16,-3-2 1 15,0-3 0-15,0 0 0 0,0 0-1 16,0 0 0-16,3-8 0 16,0 3 1-16,3-6-1 15,-3 0 1-15,3-4-1 16,0 1 0-16,3-1 1 16,0 4 0-16,3-10-1 15,-3 5 1-15,3-8-1 0,-3 6 0 16,0-7 0-16,0 4 0 15,0 3 0-15,0 4 0 0,-4-2 0 32,2 3 0-32,-2 5-1 15,1 3 1-15,1 0 0 16,-2 2 0-16,1 1 0 16,0-1 0-16,-3 6 0 15,0-1 0-15,0 3 0 0,0 1 0 16,3 2-1-16,-3-3 1 15,3 5 0-15,-3-2 0 16,3 3 0-16,-3 0 0 0,9-1 0 16,-6-2 1-16,3 13-1 15,-3-8 1-15,3-1-1 16,-3-5 0-16,3 4 0 16,0-3 0-16,3 2 0 15,-3-1 0-15,0-2 0 16,-4 2 0-16,2-2 0 0,-5 1 0 15,1 0 0-15,1-2 0 16,-2 2 0-16,1-3 0 16,1 0 0-16,-2 1 0 31,1-1 0-31,1-3 0 0,-4-2 0 16,0 0 1-16,0 0 0 15,0 0 0-15,0 0-1 16,0 0 0-16,2-5 0 15,-2 0 1-15,3-3-1 16,-3 0 1-16,3-5-1 0,-3 2 0 16,3-2 0-16,0 2 0 15,4-13 0-15,-2 5 1 16,1-10-1-16,0 6 0 16,0-15 0-16,0 9 1 0,0-8-1 15,0 8 1-15,3-11-1 16,0 8 1-16,3-10-1 15,-3 10 1-15,3-3-1 32,-3 9 1-32,0-6 0 15,-1 6 0-15,-1 4 0 0,-1 4 0 16,-3 2-3-16,-1 3 1 16,-2 4-7-16,0 2 0 15,0 7-3-15,0 0 1 0</inkml:trace>
    <inkml:trace contextRef="#ctx0" brushRef="#br0" timeOffset="110319.43">4259 8468 19 0,'-9'-8'9'0,"15"13"-4"16,-6-5 9-16,0 0-12 15,0 0 0-15,6-3 1 16,-6 3 0-16,0 3-5 16,0-3 1-16,0 0 3 15,6 0 0-15,-3 0-2 0,3 0 1 16,-6 0-1-1,0 0 1-15,6-3 0 16,0 1 1-16,3-4-1 16,-3 4 0-16,-1-4 0 15,1 1 0-15,0 2 0 0,0 1 0 16,3 2 0-16,-3 0 0 16,3 0-1-16,-3 0 1 15,6 0-1-15,-3 0 0 16,6 0 0-16,-3 0 1 15,3 0-1-15,-3 0 0 0,3 2 0 16,-3 1 0-16,3 0 0 16,-3-3 1-16,0 5-1 15,0 0 0-15,-1 3 0 16,1-2 0-16,3-1 0 16,-3 0 0-16,6 6 0 15,0-3 0-15,0 0 0 0,-3 2 1 16,0 1-1-16,3 0 0 15,-3-3 0-15,0 0 0 16,3 2 0-16,-4 3 0 16,-2-5 0-16,-3 3 1 0,0-3-1 15,-3 0 1-15,0 0-1 16,-3 0 1-16,0 0-1 31,0 0 1-31,0 0-1 16,0 2 0-16,0-2 0 0,3 3 0 15,0 0 0-15,-3-1 0 16,3 1 0-16,-3-1 0 16,3 1 0-16,0 2 0 0,0-2 0 15,0-3 0-15,0-3 0 16,0 3 0-16,0-3 0 16,0 1 0-16,0-4 0 15,-3 1 0-15,0 0 0 0,0 2 0 16,-3-5 0-16,3 3 0 15,0-1 0-15,0 1 1 16,0 0-1-16,0-1 1 16,-3 4-1-16,3-4 1 15,-3 1 0-15,0-3 0 16,0 3-2-16,0-1 1 31,-3 1-10-31,0-6 0 16</inkml:trace>
    <inkml:trace contextRef="#ctx0" brushRef="#br0" timeOffset="112059.43">4793 8003 18 0,'0'-8'9'0,"-3"11"-1"0,3-3 2 0,0 0-9 16,0 0 0-16,0 0 1 16,0 3 0-16,0-1-2 15,0 1 0-15,0 0 2 16,0 7 0-16,0-5-1 16,0 6 1-16,0-3-1 15,0 3 1-15,0-3-1 16,-3 5 0-1,3-2 0-15,-3 2 0 16,0-3-1-16,3 1 1 16,-3-3-1-16,3 3 0 15,-3-1 0-15,3 1 0 16,-3-1 0-16,3 1 1 0,0 0-1 16,0-1 1-16,0 4-1 15,0-1 1-15,0-3-1 16,0 4 1-16,0-4-1 15,3 4 0-15,-3-4-1 16,3-2 1-16,0 0 0 16,-3-3 0-16,0 6 0 0,0-6 0 15,3 3 0-15,-3-2 1 16,0 4-1-16,0-2 0 16,0 0 0-16,0 0 1 0,3 0-1 31,-3 0 0-31,3 0 0 15,0 0 0-15,0 0 0 16,0-3 0-16,3-2 0 16,0 2 1-16,0 0-2 0,0-5 1 15,0 3 0-15,0 0 1 16,3-3-1-16,-3 2 0 16,3-2 0-16,0-2 1 15,0 2-1-15,0-6 1 0,0 1-1 16,0 3 0-16,0-4 0 15,0 4 0-15,-1-1 0 16,-2-5 0-16,3 5 0 16,-3 1 0-16,3-4 0 15,-3 1 1-15,0-3-1 16,0 0 1-16,0 3-1 0,0-3 1 16,0 0-1-16,0 3 0 15,0 2 0-15,0-2 1 31,-3-1-1-31,0-2 1 0,0 0-1 16,0 0 1-16,0 0-1 16,-3 0 0-16,0 1 0 15,0-1 0-15,3-6 0 16,-3 6 1-16,0-2-1 16,0-1 0-16,0 3 0 15,3-2 0-15,-3-1 0 16,0 3 1-16,0-3-1 0,0 6 0 15,0-3-1-15,3 3 1 16,-3-3 0-16,0 3 0 0,0-6 0 16,0 3 0-16,0-3-1 15,0 6 1-15,0-3 0 16,0-3 1-16,0 1-1 16,0-1 1-16,0 3-1 15,-3 3 0-15,0-3 0 16,0 0 0-16,0-3 0 15,0 3 0 1,0-2 0-16,0-3 0 16,0 5 0-16,-3 2 0 15,0-2 0-15,0 0 0 0,0 0-1 16,0 3 1-16,0 0 0 16,0-3 1-16,-3 5-2 15,3-2 1-15,-3 2 0 16,0 1 1-16,0-1-1 15,3 3 0-15,1-3 0 16,-1 1 0-16,-3-4 0 0,3 6 0 31,-6 0 0-31,3-2 0 16,0 7 0-16,0-2 0 16,3 2-1-16,0-2 1 15,0-1 0-15,0 1 0 16,0 5 0-1,0-6 0-15,0 4 0 16,0-1 0-16,3 0 0 16,0 3 1-16,0-5-1 15,0-3 0-15,0 0-4 0,0 0 0 16,3 0-6-16,-3-3 0 16</inkml:trace>
    <inkml:trace contextRef="#ctx0" brushRef="#br0" timeOffset="112919.43">4820 8147 18 0,'-3'-3'9'0,"6"11"-5"0,-3-8 7 0,0 0-10 15,0 0 1-15,0 0 0 0,0 0 0 16,0 0-3-16,0-5 1 16,0 5 2-16,0 0 0 15,3-3-1-15,0 3 0 16,3 0-1-16,0 0 1 0,0 3-1 31,0-6 1-31,0 3-1 16,3 0 0-16,-3-3 0 15,3 3 0-15,-3 0 0 16,0 0 0-16,0 0 0 16,0-2 1-16,0 2-1 15,0 2 0-15,0-7 0 16,-1 5 1-16,1 0-1 16,-3 0 0-16,0-3 0 0,0 3 0 15,-3 0 0-15,3 0 0 16,-3 0 0-16,0 0 1 0,3-5-1 15,-3 5 1-15,0 0-1 16,0 0 1-16,0 0-2 16,0 3 1-16,0-1-4 15,0 4 0-15,0-1-4 0,0-2 1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0:11:18.35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3165BB"/>
      <inkml:brushProperty name="fitToCurve" value="1"/>
    </inkml:brush>
    <inkml:brush xml:id="br2">
      <inkml:brushProperty name="width" value="0.21155" units="cm"/>
      <inkml:brushProperty name="height" value="0.21155" units="cm"/>
      <inkml:brushProperty name="color" value="#ED1C24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4">
      <inkml:brushProperty name="width" value="0.21167" units="cm"/>
      <inkml:brushProperty name="height" value="0.21167" units="cm"/>
      <inkml:brushProperty name="color" value="#ED1C24"/>
      <inkml:brushProperty name="fitToCurve" value="1"/>
    </inkml:brush>
    <inkml:brush xml:id="br5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6">
      <inkml:brushProperty name="width" value="0.09995" units="cm"/>
      <inkml:brushProperty name="height" value="0.09995" units="cm"/>
      <inkml:brushProperty name="fitToCurve" value="1"/>
    </inkml:brush>
    <inkml:brush xml:id="br7">
      <inkml:brushProperty name="width" value="0.09999" units="cm"/>
      <inkml:brushProperty name="height" value="0.09999" units="cm"/>
      <inkml:brushProperty name="fitToCurve" value="1"/>
    </inkml:brush>
  </inkml:definitions>
  <inkml:trace contextRef="#ctx0" brushRef="#br0">7457 2794 1 0,'0'-9'0'0,"3"-1"0"0,-1 5 0 15</inkml:trace>
  <inkml:trace contextRef="#ctx0" brushRef="#br1" timeOffset="-47331.73">2356 776 6 0,'0'0'3'0,"0"2"0"16,0-2 4-16,0 0-6 15,0 0 0-15,0 0-1 16,0 0 1-16,0 0-2 0,0 0 1 16,0 0 0-16,2 3 0 15,-2-1-1-15,3 0 1 16,-3-2 0-16,3 2 1 16,0 1-1-1,-3 4 1-15,3-5-1 16,-1 1 1-16,-2 4-1 15,5 0 1-15,-1 0-1 16,-2 3 0-16,4-1 0 16,-1 3 1-16,1-3-1 0,-4-2 0 15,4 3 0-15,-1-1 0 16,1 1-1-16,-1-1 1 16,1 3 0-16,0 0 0 0,-1-1 0 15,0 4 0-15,1 1 0 16,2 1 0-16,0 1 0 15,1 6 0-15,-1-5 0 16,0 2 0-16,3-2 0 16,0 0 0-16,0 3 0 0,0-4 0 31,0-1 0-31,0 2 0 16,0 0 0-16,0 0 1 15,0 4-1-15,0-2 0 16,0-2 1-16,2 1 0 15,1 1-1-15,0 5 0 0,0 5 0 16,-1-1 0-16,1 1 0 16,3 0 1-16,-4-3-2 15,4 0 1-15,-4 1 0 0,4-3 0 16,-3 2 0-16,-3-2 1 16,2-3-1-16,1 1 0 15,0 2 0-15,0 0 0 16,3 2 0-16,-4 8 0 0,4 2 0 15,2 2 0-15,0 2 0 16,0-4 1-16,3 2-2 16,-2-5 1-16,-1-2 0 31,0 0 1-31,0 0-1 16,0 5 0-16,1-3-1 15,-1 1 1-15,0-1 0 16,6 3 0-16,-6 0 0 0,0 2 0 15,0-5 0-15,-2-1 1 16,0-2-1-16,-1 2 1 0,0-1-1 16,1 2 1-16,-4 1-1 15,4-1 0-15,-1-2 0 16,1-2 0-16,0 0 0 16,-1-3 1-16,0 5-1 15,1 0 0-15,0-2 0 16,-1-1 0-16,0 1 0 15,1 0 1-15,-1 2-1 0,1 2 1 16,-1-1-1-16,1-1 1 16,-3-3-1-16,-1 1 1 15,1-5-1-15,0 0 1 0,-4-2-1 32,1 4 0-32,1-4 0 15,-1-3 1-15,0 0-2 16,-1 1 1-16,1 4 0 15,1 0 0-15,-1-3 0 16,-1 1 1-16,1 2-1 0,0-5 0 16,-2 0 0-16,-1-2 0 15,-2-3 0-15,-1-1 1 16,0-4-1-16,-2 1 1 16,0-4-1-16,0-4 1 15,-3 1-1-15,2 0 0 16,-2 2 0-16,0-5 0 0,0 1 0 15,0-3 1-15,0 2-1 16,0 1 0-16,0-2 0 16,0-1 0-1,0 0 0-15,0 0 1 16,0-1-1-16,0 1 0 16,0 0-2-16,0 0 1 15,0 0-4-15,-2-3 0 16</inkml:trace>
  <inkml:trace contextRef="#ctx0" brushRef="#br2" timeOffset="20849.27">3900 3827 11 0,'-3'0'5'0,"6"5"1"0,-3-5 5 0,0 0-11 15,0 0 1-15,0 0 0 16,0 0 0-16,0 2-1 16,0 1 0-16,0 2 0 15,0-3 1-15,0 7 0 16,0-2 0-16,0 7 0 0,0-2 0 16,-3 5-1-16,0-5 1 15,3-1-1-15,0-1 1 31,3 11-1-31,-3-4 0 0,5 9 0 16,1-7 1 0,-8 33-1-1,2-12 0-15,-4 14 0 16,2-14 0-16,-1-2 0 16,0-9 1-16,3 18-1 0,0-11 0 15,-3 20 0-15,1-14 1 16,-1 15-1-16,0-12 1 15,1 19-1-15,-1-17 1 16,3-2-1-16,0-9 0 16,-6 27 0-16,1-11 1 15,-1 15-1-15,1-18 0 0,2 20 0 16,1-15 0-16,-7 1 0 16,4-13 0-16,-7 26 0 31,3-13 1-31,4 28-1 15,0-20 1-15,2 13-1 0,0-22 0 16,0 15 0-16,1-17 0 16,2 35 0-16,0-23 0 15,-3 14 0-15,3-17 1 0,-3 9-1 16,0-15 1-16,3 37-1 16,0-26 1-16,0 24-1 15,0-20 0-15,0-4 0 16,0-14 0-16,0 29 0 15,0-22 0-15,3 7 0 16,0-14 0-16,0 24 0 16,-1-19 0-16,-2-5 0 0,0-12 0 15,0 19 0-15,0-17 1 16,3 5-1-16,-3-11 0 0,0 14 0 16,0-8 1-16,-3 12-1 15,1-11 1-15,-1-8-1 31,3-6 0-31,-3 8 0 16,3-6 0-16,0 7 0 16,0-10 0-16,-3 5 0 15,0-7 1-15,1-2-1 0,-1-5 0 16,1-9 0-16,-2-3 1 16,2 4 0-16,-1 1 1 15,0-4-1-15,1-4 0 16,-1 1 0-16,0 0 0 0,-2-5-1 15,2 0 1-15,-5-8-1 16,2 3 0-16,-5-18 0 16,3 7 1-16,-5-23-1 15,1 12 1-15,-1-12-1 16,4 11 0-16,-4-14 0 16,1 6 1-16,-1-4-2 0,5 9 1 15,-3 8 0-15,3 4 0 31,-1-5-1-31,1 5 1 16,3-11 0-16,-1 6 0 0,0-7-1 16,4 10 1-16,-1 0-1 15,0 4 0-15,3 1 0 16,0 4 0-16,0 2 0 16,0 1 0-16,-2 2 0 0,-1 2 1 15,3 5-1-15,0 0 1 16,0 3-1-16,0-3 0 15,0 6 0-15,0 2 1 16,3 6-1-16,-1-2 1 16,1 9 0-16,0-5 0 0,3 10-1 15,-1-7 1-15,3 3 0 16,0-8 0-16,3 14 0 31,-3-7 0-31,3 12 0 16,-2-7 0-16,-1 0 0 15,-2-7 1-15,2 12-1 0,-3-5 0 16,3 7 0-16,1-7 0 16,-1 9 0-16,0-6 1 15,1 2-1-15,-2-8 0 16,-1-4 0-16,0-4 0 16,-1-1 0-16,1-5 1 0,-4 3-1 15,1-3 0-15,0 0 0 16,-1-1 1-16,1 1-1 15,0-1 0-15,0 1 0 16,-1 0 0-16,1-2 0 0,0 0 0 16,0-4 1-16,-3-1 1 15,2-9-1-15,-2 2 1 16,0-11-1-16,0 4 0 16,3 5 0-1,0 0 0-15,3-14-1 16,-1 4 0-16,11-21 0 15,-5 10 0-15,14-12 0 16,-5 6 0-16,5-20 0 16,-6 12 1-16,-3-3-1 0,-2 12 0 15,3-5 0-15,-6 7 0 16,0-2 0-16,-3 7 0 16,0-5 0-16,0 10 0 15,1 0 0-15,-4 4 1 16,1 3 0-16,-4 2 1 0,1 5-3 15,-3 0 1-15,3 3-9 16,-3 4 1-16</inkml:trace>
  <inkml:trace contextRef="#ctx0" brushRef="#br3" timeOffset="116494.27">2941 1924 27 0,'-11'-2'13'0,"11"2"-13"0,0 0 14 15,0 0-15-15,0 0 1 16,2 2-1-16,1-2 0 15,-3 0 0-15,3 2 1 16,0-2-3-16,-3 0 1 16,0 0-4-16,0-11 0 0</inkml:trace>
  <inkml:trace contextRef="#ctx0" brushRef="#br1" timeOffset="-43202.73">2328 1182 11 0,'0'8'5'0,"-2"1"1"0,2-7 5 15,0 3-11-15,0 0 1 16,0-3 1-16,0-2 0 16,0 0-2-16,0 2 0 15,0-4 1-15,0 0 0 16,0 2 0-16,0-5 0 15,0 0-1-15,0-5 1 16,0-1-1-16,0-1 1 0,0-2-1 16,-3-1 0-16,0-3 0 15,0 4 1-15,1 2-1 16,-1 7 0-16,3-2 0 16,0-3 0-16,0-2 0 15,0 1 0-15,0-4 0 16,0-3 0-16,0-1 0 15,0 0 0-15,0 2 0 16,0 3 1-16,0 0-1 16,0 0 1-16,0 0-1 15,0 2 1-15,0-2-1 16,0-1 0-16,0 4-1 16,0-4 1-16,0 1 0 15,0 7 0-15,3 0-1 16,-3-5 1-16,2 0-1 15,-2 3 1-15,0 2 0 0,0-3 0 16,0 4 0-16,0-2 0 16,0 1 0-16,0 2 0 15,0-1 0-15,0 6 0 16,0-8 0-16,0 4 0 16,0-1 0-16,0 0 0 0,3 1 0 15,-3 4 0-15,0 0-1 31,0 0 1-31,3-5 0 16,-3 5 0-16,0 0 0 16,0 0 0-16,3-5 0 15,-1 7 0-15,-2-2 0 16,0 0 1-16,0 0-1 0,0 0 1 0,3 3-1 16,0 2 1-16,0-1-1 15,2-2 0-15,-2 3 0 16,2-2 0-16,1 1 0 15,-1 1 0-15,1 2-1 0,-1 0 1 32,4 0 0-32,-4 5 0 15,3-2 0-15,-2 2 0 16,2-1 0-16,0 4 0 0,0-6 0 16,0 3 0-16,1-5 0 15,-1 0 1-15,3-2-2 16,0 2 1-16,0-2 0 15,0 4 0-15,3-2 0 16,2-2 1-16,1 0-1 0,-4-1 0 16,4 3 0-16,-1 0 0 15,1 1 0-15,-3-2 0 16,0 2 0-16,-1-1 0 16,-2 0 0-16,-3 2 0 15,-2 1 0-15,0-1 0 0,-1-2 0 31,1 3 1-31,-1-3-1 0,-2 0 0 0,-1-2 0 32,1-1 0-32,0 1 1 15,0-3 0-15,-3 1 0 0,0 1 1 16,0-1 0-16,0-1 1 16,0 1-4-16,0-1 1 15,5-2-6-15,6-2 0 0</inkml:trace>
  <inkml:trace contextRef="#ctx0" brushRef="#br0" timeOffset="1500">7473 2738 8 0,'-3'-2'4'0,"6"4"-3"0,-3-2 8 0,0 0-9 32,0 0 1-32,3 3-1 15,-3-1 1-15,0-2-2 0,0 2 1 16,2 0 1-16,-2 1 1 16,0-1-1-16,0-2 1 15,0 2 0-15,0 1 1 16,0-1-1-16,-2 0 1 0,2 0-2 15,0 1 1-15,0-3-2 16,0 2 1-16,0 0-1 16,-3-2 0-16,3 3 0 15,0-1 1-15,0-2-1 16,0-2 1-16,0 2-1 16,0 0 1-16,0 0 0 15,0 0 0-15,0 0-1 16,0 0 0-1,0 0 0-15,0 0 0 16,0 0 0-16,0 0 1 16,3-5-1-16,-3 5 0 0,0 0 0 15,0 0 0-15,0 0 0 16,0 0 0-16,0 0 0 16,0 0 1-16,2 2-1 15,-2-2 0-15,0 0 0 16,0 0 0-16,0 0 0 0,0 0 0 15,0 3 0-15,0-1 0 16,0 5 0-16,0 0 0 16,0 0 0-16,0 2 0 15,0 0 0-15,0 0 0 0,0 3 0 16,3 2 0-16,-3 3 0 16,3 0 0-16,-1 7 0 15,1 1 0-15,-1 1 0 31,1 4 0-31,0 2 0 16,-3 5 0-16,0 5-1 0,0-5 1 16,0-1 0-16,0 1 0 15,3-2 0-15,-3 0 0 16,2 2 0-16,-2-2 0 0,3 2 0 16,-3-1 0-16,0 8 0 15,0 2 0-15,0-4 0 16,0 0 0-16,2 2 0 15,-2-3 0-15,0 1 0 16,4 2 0-16,-2-5 0 16,1 0 0-16,-3 1 0 0,0-1 0 15,0 0 0-15,0-2 0 16,0-4 0-16,0 1 1 16,0 3-1-16,2 0 0 0,1 3-1 15,0-4 1-15,-3 1 0 16,0 0 1-16,0 2-2 31,0 1 1-31,0 1 0 16,0-4 1-16,3 1-1 15,-1 0 0-15,-2 4 0 16,0 2 0-16,0-2 0 16,0-6 0-16,0 2 0 0,-2-1 0 15,2-5 0-15,0 1 0 16,0-1 0-16,0-3 0 15,0 6 0-15,2-2 0 16,1 2 0-16,-1-1 0 16,2 3 0-16,-4 0 0 0,0 0-1 15,0-5 1-15,-4-2 0 16,4 0 0-16,0-2-1 16,0 0 1-16,0-3 0 15,4 3 0-15,-4 0 0 0,2-3 0 31,-2 1 0-31,0-1 1 16,0 0-1-16,0 3 0 16,0 0 0-16,0 0 0 0,0-3 0 15,0 3 0-15,0-5-1 16,0 2 1-16,0 1 0 16,0 1 0-16,0 1-1 15,3 2 1-15,-1-5-1 16,1 1 0-16,-3 0 0 0,0-1 0 15,3-2 0-15,-1 0 1 16,-2 2-1-16,0-4 0 16,-2 5 1-16,2-5 0 15,-3-3-1-15,3 2 1 16,-3 1-1-16,1-3 0 16,2 1 0-16,0-3 1 0,0 0 0 15,0 2 0-15,0-1 0 31,2-1 0-31,-2 0 0 16,3 5 0-16,-3-3 0 0,3-2 0 16,-1 0 0-16,1 1 0 15,-3-1 0-15,0-2 0 16,0-1 0-16,0-1 0 16,0 0 0-16,0-1 1 0,0-2-1 15,0-2 1-15,0 1-1 16,0-2 0-16,0-1 0 15,0 0 0-15,0-3-1 16,0 0 1-16,0-2-2 16,0 0 1-16,0 0-4 15,-8-7 1-15</inkml:trace>
  <inkml:trace contextRef="#ctx0" brushRef="#br0" timeOffset="-10070.57">64 6275 12 0,'0'7'6'0,"6"-5"-5"0,-6-2 7 15,3-5-8-15,-3 5 0 0,2-4 0 16,3 1 0-16,-5 3 1 16,4-2 0-16,-2 0 0 15,-2 2 0-15,3 2 1 16,-3 0 0-16,0-6 0 15,0 4 1-15,-3 2-2 16,3-2 0-16,0 0 0 16,-2 2 0-16,2-2-1 0,0 0 0 15,0 0 0-15,0 3 0 16,0-3-1-16,0 4 1 16,0-6-1-16,0 0 0 0,0-5-1 31,-4 2 1-31,2 1 0 15,2 1 0-15,-3-2 0 16,1 5 0-16,2 0 1 16,0 5 0-16,0 0 0 15,0 0 1-15,0-1-1 0,0-2 0 16,0-2-1-16,0 3 1 16,-3-3 0-16,3 2 0 15,0 0 0-15,-3-2 1 16,0 0-1-16,1 3 0 15,-1-1 1-15,1 1 0 0,-1-1 0 16,-3 0 0-16,4 0 0 16,-1 0 0-16,3 1 0 15,-5-3 0-15,2 0-1 16,1 2 1-16,-1 1 0 0,3-3 0 16,0 0-1-16,0 0 1 15,0 0-1-15,0 0 1 16,0-3 0-16,0 3 1 31,0 0-1-31,0 0 0 0,0 0 0 0,0 0 1 0,0 3-1 31,0-3 0-31,0 0-1 16,0 0 1-16,0 0-1 16,0 0 1-16,0 0-1 15,3 0 1-15,2-3-1 0,0 1 0 16,0-3 0-16,4 1 1 15,-2 2-1-15,2-3 0 16,2 0 0-16,-1-2 0 16,6 0 0-16,0 0 0 15,-2 1-1-15,-1-4 1 0,3 3 0 16,0-4 1-16,3-1-2 16,3 3 1-16,-1-1 0 31,4-1 0-31,-1 0 0 15,-1-3 1-15,2 0-1 0,4 3 0 16,-2-1 0-16,0 0 0 16,3-2 0-16,-1 0 0 15,-2 1 0-15,0-1 0 16,0 0 0-16,0 1 0 16,2-1 0-16,0 0 0 0,4 0 0 15,-1-2 0-15,6 2 0 16,-1 0 0-16,1-6 0 15,2 1 0-15,-5 1 0 16,0-3 0-16,0 0 0 0,3 3 0 16,2-3 0-16,0 2 0 15,1 1 0-15,4 0 0 16,0-4 0-16,4 0 0 16,13-11 0-1,-3 6 1-15,-3-1-1 16,1 0 0-16,-1 3-1 31,0-1 1-31,4 1 0 16,-9 1 1-16,0-3-1 15,2 1 0-15,-2 1 0 0,6-1 0 16,-1 4 0-16,1-6 0 16,-4 2 0-16,-4 1 0 15,-1-3 0-15,0 3 1 16,4 2-1-16,-1-1 0 15,5 1 0-15,-2-2 1 0,-3 0-1 16,-3-1 0-16,3 1 0 16,0 0 0-16,3-1 0 15,5 0 0-15,2 1 0 16,-1-3 0-16,-6 3 0 16,-1-2 1-16,-2-1-1 0,3-3 0 31,5 6 0-31,0 0 0 15,0-1-1-15,-3 1 1 0,-2-3-1 16,0 0 1-16,3 0 0 16,-1-1 0-16,3 3 0 15,0 1 0-15,0-1 0 16,-5 1 1-16,-2-1-1 16,-1 1 0-16,5 0 0 15,-5-3 0-15,5 0 0 16,1 3 0-16,0-1 0 15,-4 1 0-15,1-1 0 0,2-1 1 16,-2 1-1-16,2 1 0 16,1-3 0-16,-1 3 0 0,-2 2 0 15,-5-5 0-15,4 0 0 16,-2 3 0-16,0-3 0 16,0 0 0-16,11 5 0 31,-6-2 0-31,-5-1 0 0,0 4 1 0,-3-2-1 15,4 1 0-15,-4 0 0 32,8 0 0-32,-5 0 0 0,1-1 0 15,-1-1-1-15,-6 0 1 16,-2 2 0-16,3 0 0 16,-1-1 0-16,1 1 0 0,2 2 0 15,1 1 0-15,-1-1 0 16,3 2 1-16,-8 1-1 15,-6-1 0-15,1-1 0 16,0-1 0-16,0 0 0 0,2 0 0 16,3 3 0-16,3-1 0 15,-1 1 0-15,-5-1 0 16,1 3 0-16,-4-4 0 16,-2-1 0-16,0 0 0 15,3 3 0-15,-1-1 0 0,4 1 0 16,-4-3 0-16,6 2-1 15,-3 0 1-15,-2 1 0 16,0 0 1-16,-4-1-1 31,-1 1 0-31,-1 2 0 16,1 0 0-16,-2-1 0 16,5 1 0-16,-4 0 0 0,3 0 1 15,2 0-1-15,-2 0 0 16,0 1 0-16,-3 2 0 15,-3-3 0-15,-2 4 0 0,-2-2-1 16,-1 0 1-16,-2 3 0 16,-1-1 1-16,-2 0-1 15,-1 3 0 1,4-2-3-16,-1-1 1 16,-4 5-5-16,-4 0 0 15,-2-7-1-15,-3 1 0 16</inkml:trace>
  <inkml:trace contextRef="#ctx0" brushRef="#br0" timeOffset="-4308.63">199 6310 8 0,'-3'0'4'0,"6"2"-4"0,-3-2 5 15,0 0-5-15,-3-2 1 16,1 2-1-16,-1 0 1 0,-3-3-2 16,-1 3 1-16,-2 0 1 15,-2 0 0-15,4 0 0 16,-2-2 1-16,1 2 0 16,0 0 0-16,3 0 0 15,0 0 0-15,2 0-1 16,0 0 0-16,0 0-1 0,3 0 0 15,0 0 0-15,0 0 1 16,0 0 0-16,0-2 0 16,0 2 0-16,0 0 1 0,0 0-1 31,3 0 1-31,3 0-1 16,2 0 0-16,0 0 0 15,0 0 0-15,3 0-1 16,-4 2 1-16,4-2-1 15,-2 0 0-15,-2-2 0 16,2 2 1-16,-2 0-1 16,2 0 0-16,1 2 0 0,1-2 0 15,-3 0 0-15,3 0 0 16,0 0 0-16,2 0 0 0,1-2 0 16,-1 2 0-16,3 0 0 15,-3 0 0-15,1 0 0 16,-1 0 0-16,3 2 0 15,6-2 1-15,0 0-1 16,-1 0 0-16,0 0 0 16,1 2 0-16,2 1 0 15,0-3 0-15,-2 0-1 16,-4 0 1-16,2 0 0 0,1 0 1 16,0 0-1-16,0-3 0 15,1 3-1-15,2 0 1 16,1 0 0-16,-1 0 0 31,8 0 0-31,3 0 0 16,0 0 0-16,2 0 0 0,-1 0 0 15,-7 0 0-15,0 0 0 16,4-2 0-16,1 2 0 16,4 0 0-16,0-2 0 15,5-1 0-15,2 6-1 0,4-3 1 16,-7 0 0-16,2 0 0 15,-1 0 0-15,5 0 0 0,3 2 0 16,-13-2 0-16,21 0 0 16,2 0 0-16,-7 0 0 15,-3 0 0-15,3 0 0 16,2-2 0-16,6 2 0 31,-3 0 0-31,3 0 0 16,-6 0 0-16,1 0 0 0,-1-3 1 15,0 1-1-15,6 2 0 16,6 0 0-16,-4 0 0 16,-5 2 0-16,0 1 0 0,0-3 0 15,3 0 0-15,5 0-1 16,-13 0 1-16,16-3 0 16,-6 3 0-16,1 0 0 15,-1 0 0-15,8 0 0 16,-2 0 1-16,-3 0-1 15,-7 0 0-15,-2 0 0 16,2-2 0-16,1 2 0 0,12 0 0 16,-3 0 0-16,-6 0 0 15,1 0 0-15,0-3 0 16,3 3 0-16,4 3 0 16,-3-3 0-16,-4 0 0 0,-3 0 0 15,-3 0 0-15,3 0 0 16,-3 0 0-16,3 0 0 15,5 0 0-15,-5-3 0 32,-6 1 0-32,3 2 0 15,0-2 0-15,-3 2 0 16,6 0 1-16,0 0-1 0,-5 0 0 16,-4 0 0-16,-2 2 0 0,-3-2 0 15,4 2 0-15,-4-2 0 16,0 0 0-16,3 3 0 15,0-6 0-15,-2 6 0 16,-4-8 0-16,-2 5 0 31,1 2 0-31,-2 1 0 0,1-3 0 16,0-3 0-16,6 3 1 16,-1-2-1-16,0 0 0 15,-2 2 0-15,-8 0 0 16,-1-4 0-16,3 1 0 0,0 3 0 15,4 3 0-15,-4-3 0 16,6 0 0-16,2 2 0 16,-5-2 0-16,-3 0 0 15,-2 0 0-15,-3 0 0 16,0-2 0-16,0 2 0 16,2 0 0-16,0 2 0 0,1-2 0 15,8-2 0-15,-3 4 0 16,0-4 0-16,-3 2 0 0,-2 0 0 15,-6-3 0-15,3 6 0 16,0-3 0-16,-3-3 0 31,3 3 0-31,0 0 0 16,-3 0 0-16,3-2 0 16,0 2 0-16,0-3 0 15,0 3 0-15,0 0 0 16,-6 3 0-16,1-1 0 0,0-2 0 15,-4 0 0-15,4-2 0 16,2-1 0-16,-5 3 0 16,3-2 0-16,-3 2 0 0,5-2 0 15,-8 2 0-15,0 0 0 16,-3-5 0-16,1 5 0 16,-4 0 0-16,-4 0-2 15,-1 0 1-15,1-2-5 16,-1 4 0-16</inkml:trace>
  <inkml:trace contextRef="#ctx0" brushRef="#br0" timeOffset="160045.27">4474 374 13 0,'-6'-2'6'0,"6"-1"1"0,0 3 6 15,0 0-12-15,0 0 0 16,0 3 0-16,0-3 1 0,0 4-2 16,0-1 0-16,0 1 1 15,0 1 1-15,0 0-1 16,0 0 0-16,6 4-1 16,-3-2 1-16,2 5-1 15,4-3 0-15,-1 6 0 16,3 1 1-16,0 5-1 15,0-2 0 1,3 5 0-16,-3-5 1 16,-1 9-1-16,1-4 0 15,1 13 0-15,-4-8 1 0,6 7-1 16,-4-8 0-16,10 9 0 16,-6-6 0-16,2 9 0 15,-2-6 0-15,2-1 0 16,-5-7 1-16,3 11-1 15,-3-8 1-15,5 11-1 16,-2-7 1-16,3 9-1 0,-4-8 0 16,6 6 0-16,-5-10 1 15,6 11-1-15,-4-11 0 16,3 6 0-16,-3-10 0 16,4 7 0-16,-4-7 1 0,3 0-1 15,-2-5 1-15,-3 5-1 16,-3-5 1-16,-3 1 0 15,-3-1 1-15,4 0-1 16,-4-4 0-16,0-3 0 31,1-2 0-31,-3-5 0 16,0 0 1-16,0 0-1 0,-1 0 1 16,-2 0-3-16,0-2 0 15,3-3-8-15,-3 1 1 0</inkml:trace>
  <inkml:trace contextRef="#ctx0" brushRef="#br1" timeOffset="-41338.73">1411 1116 9 0,'0'-3'4'0,"0"-13"3"0,0 16-3 0,0-5-1 15,0 0 1-15,0 1 0 16,0-3 1-16,0-3-7 16,0 5 0-16,0 3 4 15,0-5 0-15,-2-2-2 16,2-5 1-16,0-6-1 0,0-1 0 16,0 0 0-16,0 0 0 31,0 0 0-31,0-8 0 0,2 1 0 0,1 2 1 31,-3 2-1-31,0 3 1 16,0-10-1-16,0 8 0 0,0-3 0 15,0 4 1 1,0 4-1 0,0 3 0-16,0 4 0 15,0 1 0-15,0 3-1 16,0 0 1-16,0 2 0 15,0 0 0-15,0 1 0 16,0 4 0-16,0 0 0 16,0 0 0-16,0 0 0 0,0 0 0 15,0 0-1-15,0 0 1 16,2-5 0-16,-2 5 0 16,0 0 0-16,0 0 0 15,0 0 0-15,0 0 0 0,0 0-1 16,0 2 1-1,0-2 0 1,0 3 0-16,0-3 0 0,0 0 0 16,3 0-1-16,0 2 1 15,3 5 0-15,-4 3 0 16,4-1-1-16,-1 3 1 0,1 0 0 16,2 0 0-16,-3-1 0 15,4 4 0-15,-4-1 0 16,4 2 0-16,-2-2 0 15,2 5 0-15,-1-7 0 16,3 7 0-16,0-3 0 16,0 4 0-16,0-6 0 0,0-2 0 15,3 2 0-15,-1-2 1 16,1 2-1-16,-3 0 0 0,0 0 0 16,0-2 1-16,0 0-1 15,0-1 1-15,0 1-1 31,-2 0 0-31,1-3 0 16,-1 1 0-16,2-3 0 16,0-5 0-16,-1 8 0 15,2-5 0-15,-1 1 0 16,-3 2 0-16,0 1 0 16,0 0 0-16,0-1 0 0,-2-1 0 15,-1 0 0-15,1-3 0 16,0 1 0-16,-1-2 1 15,-2 1-1-15,2-1 0 16,-5-3 0-16,3-5 1 0,-6 0-1 16,3-4 1-16,3-1-1 15,-3 6 0-15,0-4 0 16,0 6 1-16,0-2-1 16,0-4 1-16,0-1-1 15,0-3 1-15,3-5-1 16,-3 3 1-1,2 0-1-15,1 0 0 0,-3-2 0 0,3-1 0 32,0-4 0-32,-1 2 0 15,2 0 0-15,-2-5 0 0,-2 1 0 16,0 2 1-16,0-5-1 16,0 2 0-16,-2-2 0 15,-2 2 0-15,8 8 0 16,-4-1 0-16,0 3 0 0,0 2 0 15,0 0 0-15,0 1 0 16,2-1 0-16,-2 0 1 16,0 2-1-16,0 4 1 15,0-2-1-15,0 4 1 0,0 4-6 16,0 0 0-16,5 2-1 31,1-2 0-31</inkml:trace>
  <inkml:trace contextRef="#ctx0" brushRef="#br4" timeOffset="-86081.73">2648 7378 17 0,'2'-2'8'0,"-2"2"-3"0,0 0 8 16,0 0-12-16,0 0 0 15,0 2 1-15,0 1 0 0,0 9-3 16,0-5 1-16,0 2 2 16,0-2 0-16,-2 5-2 31,2-2 1-31,0-1-1 15,0 0 1-15,0 6-1 16,0-4 1-16,0 11-1 16,0-6 0-16,2 8 0 15,-2-5 0-15,3 2 0 0,-3-4 1 16,3 11-1-16,0-7 0 0,2 5 0 16,-2-4 1-16,0 6-1 15,-1-7 0-15,1 10 0 16,-3-7 1-16,3-1-1 15,-1-2 0-15,1 3 0 16,-3-5 0-16,3 0 0 16,-3-2 1-16,3-1-1 15,-3-2 0 1,0 0 0-16,0-2 0 16,0 0 0-16,0-2 0 15,0-4 0-15,0-1 0 16,2 0 0-16,-2-3 1 15,0-2 0-15,0 0 0 0,0 0-1 16,0 0 0-16,3-7 0 16,0 2 1-16,3-4-1 15,-4-1 1-15,3-3-1 16,1 0 0-16,3 0 1 16,-1 3 0-16,3-9-1 15,-3 5 1-15,3-8-1 0,-3 6 0 16,0-5 0-16,1 2 0 15,-1 2 0-15,0 6 0 0,-2-4 0 32,-1 4 0-32,0 3-1 15,1 4 1-15,0-1 0 16,-1 2 0-16,1 2 0 16,-1-2 0-16,-2 6 0 15,0-2 0-15,-1 4 0 0,1 0 0 16,2 2-1-16,-2-2 1 15,3 4 0-15,-4-2 0 16,4 3 0-16,-3-1 0 0,8 1 0 16,-6-3 1-16,4 12-1 15,-4-8 1-15,3-1-1 16,-2-3 0-16,2 2 0 16,0-1 0-16,3 1 0 15,-2-2 0-15,-1 0 0 16,-3 1 0-16,1-1 0 0,-4-1 0 15,1 2 0-15,0-3 0 16,0 2 0-16,-1-3 0 16,1 1 0-16,0 0 0 31,-1 0 0-31,2-3 0 0,-4-2 0 16,0 0 1-16,0 0 0 15,0 0 0-15,0 0-1 16,0 0 0-16,2-5 0 15,-2 0 1-15,3-2-1 16,-3 0 1-16,2-5-1 0,-2 3 0 16,4-3 0-16,-2 2 0 15,4-11 0-15,-1 5 1 16,1-10-1-16,-1 5 0 16,1-13 0-16,-1 8 1 0,0-7-1 15,1 7 1-15,2-9-1 16,1 7 1-16,2-10-1 15,-3 10 1-15,3-3-1 32,-3 7 1-32,0-4 0 15,0 4 0-15,-2 5 0 0,0 3 0 16,-4 2-3-16,1 2 1 16,-3 4-7-16,0 2 0 15,0 6-3-15,0 0 1 0</inkml:trace>
  <inkml:trace contextRef="#ctx0" brushRef="#br5" timeOffset="187182.27">5056 6239 14 0,'3'12'7'0,"0"2"-2"16,0-12 9-16,2 3-13 0,1 0 1 16,2 4 0-1,0 0 0-15,1-1-3 16,-4-4 0-16,3 8 2 16,-2-2 1-16,-1 1-7 15,1-1 1-15,-1 4-2 16,0-5 0-16</inkml:trace>
  <inkml:trace contextRef="#ctx0" brushRef="#br5" timeOffset="187427.24">5232 6511 16 0,'0'14'8'0,"8"-12"-6"0,-8-2 13 0,6 3-14 16,-1-1 0-16,1 8 1 0,-3-4 0 16,2 9-3-16,-2-6 1 15,0 8 1-15,-1-3 0 16,1 7-4-16,0 0 0 31</inkml:trace>
  <inkml:trace contextRef="#ctx0" brushRef="#br5" timeOffset="198300.02">5230 6856 13 0,'0'-3'6'0,"2"1"3"0,-2 2 6 0,0-3-14 16,0 3 1-16,0-2 0 15,0 2 0-15,0 0-3 16,0 0 1-16,-2-2 1 16,-2 2 1-16,4 0-1 15,0 0 1-15,0 0-2 16,0 0 1-16,0 0-1 15,0 0 0-15,0 0 0 16,0 0 1-16,4 2-1 16,-2 0 0-16,4 1 0 15,-4-1 0 1,4 5 0-16,-1-4 1 16,-2 4-1-16,0-3 0 15,-3 4 0-15,0-4 0 0,3 1 0 16,-1 0 0-16,1-1 0 15,0 1 1-15,2 0-1 16,-2 0 0-16,2 2 0 16,1-3 0-16,2 4 0 15,-2-4 1-15,2 1-1 16,-2 0 0-16,2 2 0 16,-3 0 0-16,3-2 0 0,-2-3 0 15,2 3 0-15,1-1 1 16,-1 1-1-16,0 0 0 15,0-1 1-15,-2-1 0 0,2 4-1 32,-3-2 1-32,1 0 0 15,0-1 0-15,-1-2-1 16,-3 1 1-16,2 2-2 16,-2-3 1-16,1 3 0 0,0-3 0 15,-1 1-1-15,1-1 1 16,0 0 0-16,0 0 0 15,-1 1 0-15,1-1 1 16,0 1-1-16,-3-1 0 16,0-2 0-16,0 0 1 0,0 0-1 15,0 0 0-15,0 0 0 16,0 0 0-16,3 0 0 16,-1 0 1-16,1 0-1 15,-3 0 1-15,0 0 0 0,0 0 0 16,3-5-1-16,-3 0 1 15,0-1-1-15,0 1 0 16,0-5 0-16,0 3 0 16,0-5 0-16,0 3 0 31,0-5 0-31,0 2 1 0,0-2-1 16,0 4 0-16,2-9 0 15,-2 5 1-15,4-7-1 16,-2 4 0-16,1-6 0 15,-1 6 0-15,2-1-1 0,-2 3 1 16,1 4 0-16,0 1 0 16,-1-5 0-16,1 6 0 15,0-3 0-15,-3 3 1 16,0 0 0-16,0 1 0 16,0 6 0-16,0 2 1 0,0 5-11 15,0 0 0-15</inkml:trace>
  <inkml:trace contextRef="#ctx0" brushRef="#br5" timeOffset="187798.05">5323 6848 19 0,'-3'15'9'0,"8"-10"-4"0,-5-5 9 16,6 2-14-16,-3 0 1 0,5 5 0 16,-3-2 1-16,4 5-2 15,-4-4 0-15,4-3 1 16,-4-1 0-16,3 8-1 16,-2-3 0-16,0 5-7 0,-1-3 1 15</inkml:trace>
  <inkml:trace contextRef="#ctx0" brushRef="#br5" timeOffset="210166.87">5219 7177 17 0,'5'-9'8'0,"6"6"-4"16,-6 1 13-16,1-1-17 16,-1 1 1-16,1-5-1 15,-1 0 1-15,4 0-1 16,-1 0 0-16,3-1-1 16,0 2 1-16,0-2-6 0,0 4 1 15</inkml:trace>
  <inkml:trace contextRef="#ctx0" brushRef="#br5" timeOffset="210307.54">5441 7047 18 0,'5'-3'9'0,"4"-15"-7"0,-7 13 12 15,4 2-14-15,0-1 0 16,-4 2-10-16,-2 2 0 15</inkml:trace>
  <inkml:trace contextRef="#ctx0" brushRef="#br5" timeOffset="186411.01">4601 5208 18 0,'2'6'9'0,"4"2"-6"16,-3-8 9-16,2 7-12 16,-2-2 0-16,2 4 1 0,1-2 0 0,0-5-1 15,-4 1 0-15,3 6 0 16,1-2 0-16,5 9-5 16,-3-6 0-16</inkml:trace>
  <inkml:trace contextRef="#ctx0" brushRef="#br5" timeOffset="186681.53">4776 5522 20 0,'3'12'10'16,"5"-1"-9"-16,-5-8 15 0,3 1-16 16,-4 1 1-16,4 4 0 15,-1-1 1-15,1 6-3 16,-1-5 1-16,-2 8 1 16,0-3 0-16,-1-7-3 15,1 0 1-15,3 7-6 16,-3-2 1-16</inkml:trace>
  <inkml:trace contextRef="#ctx0" brushRef="#br5" timeOffset="186929.42">4900 5912 13 0,'2'-10'6'0,"4"20"-2"16,-3-10 6-16,2 4-9 16,-2 1 0-16,3 4 1 15,-1-1 1-15,1 6-4 16,-1 0 1-16,3 2-1 0,-2-2 1 16,0 1-5-16,-1-4 1 15</inkml:trace>
  <inkml:trace contextRef="#ctx0" brushRef="#br5" timeOffset="185130.81">3955 3776 19 0,'3'4'9'0,"-3"-8"-4"0,0 4 10 16,0 0-14-16,0 0 1 15,0 0 1-15,0 0 0 16,2 2-4-16,2 0 1 0,-4 3 2 16,0-3 1-16,2 1-2 15,1-1 1-15,0 5 0 16,-1 0 0-16,1 0-1 16,-3-2 0-16,0 2 0 31,0-2 0-31,3 7-1 15,0-3 1-15,-3 3-1 0,0-2 1 16,0 1-1-16,0-1 1 16,2 1-1-16,-2-1 1 15,3 1-1-15,0-1 0 0,0 5 0 16,-1-6 1-16,1 3-1 16,0-3 1-16,-1-2-1 15,2 0 1-15,-4-2 0 16,0-1 1-16,0-1-1 15,0-1 1-15,0 1-3 0,0-1 0 16,0-2-5-16,0 0 1 16,5-5-6-16,0 3 0 15</inkml:trace>
  <inkml:trace contextRef="#ctx0" brushRef="#br5" timeOffset="185532.18">4131 4194 19 0,'0'0'9'0,"3"2"-4"16,-3-2 10-16,0 0-14 15,0 0 0-15,0 4 2 16,0-1 0-16,0 4-3 16,0 0 0-16,0-2 2 15,0-1 1-15,3 1-1 0,-1 0 0 16,3 5-1-16,-1-4 0 15,1 7 0-15,0-4 1 32,4 3-2-32,-4-3 1 0,1 1-1 15,-1-1 1-15,0 1-4 16,-2-3 0-16,3 0-6 16,-4-2 0-16</inkml:trace>
  <inkml:trace contextRef="#ctx0" brushRef="#br5" timeOffset="185855.9">4323 4491 17 0,'9'10'8'0,"-9"-6"-1"0,0-4 7 0,5 3-13 15,-3-1 0-15,4 3 1 0,-3 0 1 16,5 4-3-16,-2-2 0 16,-1 10 2-16,1-3 0 15,2 7-1-15,-2-4 0 16,-1-8 0-16,-3-4 0 31,4 5-6-31,-3-1 1 16,0 0-4-16,-1-1 1 0</inkml:trace>
  <inkml:trace contextRef="#ctx0" brushRef="#br5" timeOffset="186146.18">4461 4839 22 0,'2'-19'11'0,"1"16"-11"0,-3 3 17 16,6 8-16-16,-4-4 0 15,4 13 1-15,-4-6 1 16,4 6-4-16,-1-5 1 0,1 5 1 16,-1-3 0-16,1 4-2 15,-3-3 1-15,2 6-8 16,-2-5 1-16</inkml:trace>
  <inkml:trace contextRef="#ctx0" brushRef="#br5" timeOffset="206699.01">3833 7912 16 0,'-2'-3'8'0,"8"11"-5"0,-10-8 8 16,-1 2-10-16,2-2 1 16,1 0 1-16,-4 0 1 15,3 2-5-15,0-2 0 0,3 0 3 16,0 0 1-16,0 0-2 16,0 0 0-16,0 0-1 15,0 2 1-15,6-2 0 16,-6 0 0-16,0 0-1 31,0 0 1-31,0 0-1 16,0 0 1-16,0 0-1 0,0 3 0 15,2-6 0-15,-2 3 1 16,0 0-1-16,0 0 0 16,0 0 0-16,0 0 1 15,0 0-1 1,0 0 0-16,0 0 0 15,6-2 1-15,0 0-1 16,0 0 0-16,-6 2-1 16,6-3 1-16,2 1 0 15,-3-3 0-15,3 0 0 16,3 0 0-16,0 1 0 0,-3-1 0 31,4-5 1-31,-1 4 0 16,-3 1 0-16,6-2 0 15,-6-1-1-15,0-1 1 0,-3 0-1 16,1 1 1-16,0 2-1 16,-1-1 0-16,1 2 0 15,-4-3 1-15,1 4 0 16,0-3 1-16,0 2-1 16,-1-2 1-16,1 0-1 15,0 2 0-15,3 1-3 16,-4-4 0-16,3 3-7 15,1 4 0-15</inkml:trace>
  <inkml:trace contextRef="#ctx0" brushRef="#br5" timeOffset="209150.59">4134 7687 17 0,'-3'-2'8'0,"3"-1"-4"16,0 3 8-16,0 0-12 16,0 0 1-16,0 0 0 15,0 0 0-15,0 0-1 16,0 0 0-16,3 0 1 31,0 3 0-31,2-3 0 16,1 0 1-16,-1-3-1 0,0-1 1 15,4-1-1-15,-1 1 1 16,0-1-1-16,0-3 0 16,0 4 0-16,1-4 0 15,5 2-2-15,2-2 1 16,0 1-7-16,3 3 0 16</inkml:trace>
  <inkml:trace contextRef="#ctx0" brushRef="#br5" timeOffset="209609.93">4504 7503 19 0,'9'-3'9'0,"1"-1"-6"0,-6 2 10 0,1 2-13 16,0-3 1-16,1-4 0 15,2 2 1-15,0 0-3 16,0-1 1-16,3-2 1 15,1 1 0-15,-1 1 0 16,0-4 0-16,-1 0-7 16,1 1 0-16</inkml:trace>
  <inkml:trace contextRef="#ctx0" brushRef="#br5" timeOffset="211794.14">4079 7576 16 0,'0'-5'8'0,"3"5"-6"0,-3 0 9 16,0 0-10-16,0 0 1 16,0 0 0-16,0 3 0 15,-3-1-3-15,3 0 1 0,0 1 2 16,-3-1 0-16,0 1-1 0,0-1 1 15,1 1-2-15,-4-3 1 32,3 0 0-32,-2 2 0 15,0 2-1-15,-4 1 1 0,4 5-1 16,-3-1 1-16,-1 0-1 16,1 4 1-16,2-2-1 15,1 1 0-15,0 0 0 16,-1 0 1-16,-2-3-1 15,2 0 0-15,-4 4 0 16,1-2 0-16,1 5 0 16,0-3 0-16,-3-1 0 15,0-1 0-15,3 1 0 16,-1-3 1-16,1 1-1 16,-3 0 1-16,0 1-1 0,3-1 0 15,0-1 0-15,-1-2 0 16,1 0 0-16,-1 0 0 15,4-2 0-15,-1 0 0 16,0 0 0-16,1-1 0 16,2-2 0-16,0 1 0 15,1-1 0-15,-1 1 0 16,3-3 0-16,0 2 0 16,0-2 0-16,0 2 0 15,0-2 0-15,0 0 0 0,0 0 0 16,0 0 0-16,0 0 0 15,0 0 1-15,0 0-1 16,0 0 0-16,0 0 1 16,0 0 0-16,0 0-1 15,0 0 1-15,0 0-1 16,0 0 0-16,0-2 0 16,0 2 0-16,0-2-1 15,0 2 0-15,0 0 1 16,3-3 0-16,2 1 0 15,3-3 0-15,4 3 0 16,2-3 0-16,0 0 0 16,2 0 0-16,1 3 0 15,-1-2 0-15,1 1 0 16,-4 1 0-16,6 0 0 0,-4-3 1 16,1 0-2-16,0 0 1 15,1 1 0-15,2-1 1 16,0-2-1-16,0-1 1 15,0 4-1-15,-2-3 1 16,0 2-1-16,-3 0 1 16,-1 0 0-16,-2 1 0 15,-3 2 0-15,-2-1 0 16,-1 3-2-16,1 0 0 16,-6 0-8-16,5 0 1 15</inkml:trace>
  <inkml:trace contextRef="#ctx0" brushRef="#br5" timeOffset="209916.74">4840 7330 12 0,'-3'-2'6'0,"3"0"-3"16,0 2 2-16,5-5-4 16,4-2 1-16,-1-3 0 15,3 3 0 1,0-2-3-16,2-1 0 16,1 1-2-16,0 2 0 15</inkml:trace>
  <inkml:trace contextRef="#ctx0" brushRef="#br6" timeOffset="160998.27">4383 624 18 0,'0'0'9'0,"0"-2"-3"15,0 2 6-15,4-5-11 16,-2-2 0-16,-2 0 0 15,0 2 1-15,0 1-2 16,0 4 0-16,0-9 1 0,3-1 0 16,-3-5 0-16,2 1 0 15,1-2 0-15,0-1 0 16,0 1-1-16,0-1 0 16,-1 1 0-16,1-6 0 0,0 1 0 15,2 0 0-15,-2 4 0 16,0 3 0-16,-1 2 0 15,-2 3 1-15,0-3-1 32,0 5 1-32,0-2-1 15,0 4 1-15,0 5-1 0,0-5 0 16,0 5 0-16,3 5 0 16,0-3-1-16,0 3 1 15,2 2-1-15,1-2 1 16,2 4-1-16,3 1 1 0,-3-1 0 15,3 1 0-15,0-1-1 16,0-2 1-16,3 0 0 16,0 5 0-16,-3-3 0 15,-1-1 0-15,1-4 0 16,-2 3 1-16,1-2-1 0,-1 0 1 16,-4-3 0-16,1 3 0 15,-3-3 0-15,-1 0 0 16,1 3 1-16,-3-2 1 15,0-3-1-15,0 4 0 0,0-1-5 16,0-1 1-16,2 1-7 16,2 1 1-16</inkml:trace>
  <inkml:trace contextRef="#ctx0" brushRef="#br6" timeOffset="174120.27">4631 95 14 0,'0'5'7'0,"2"-7"-1"0,-2 2 8 15,0 0-12-15,0 0 0 16,0 0 1-16,0 0 0 15,0 0-4-15,0 0 1 16,0 2 3 0,0 0 0-16,0 0-1 15,0 1 1-15,0 2-1 0,0-1 0 16,3 1 0-16,0 0 0 16,-1-1-1-16,1 1 1 15,3 2-1-15,-4-2 1 16,4 4-2-16,0-1 1 15,1 1-1-15,-1 0 1 0,5-1-1 16,-3-4 1-16,6-1-1 16,-3-1 1-16,3-2-1 15,-4 0 1-15,2-2-1 16,-4-1 1-16,3-1-1 16,-3-1 1-16,3-4-1 15,-2 4 1-15,1 0-1 16,-1 3 1-16,-4-1-1 0,1 1 1 15,-1-5-1-15,-2 0 1 16,-1-5-1-16,1 3 1 16,-3-3-1-16,0 2 0 0,0 1 0 15,0 2 1-15,-3-3-1 16,1 1 0-16,-1 2 0 31,0 2 1-31,3-2-2 16,0 2 1-16,0 3 0 15,0 2 0-15,0-3-1 0,0 3 1 16,0 3-1-16,0-3 1 16,0 2 0-16,0 1 0 15,0-1-1-15,0 0 1 16,3 3 0-16,-3 0 0 16,3-3 0-16,-3-2 0 0,2 5 0 15,1 0 0-15,0 1 0 16,0-1 1-16,2 2-1 15,-2 1 1-15,0 1-1 16,0 0 1 0,4-1-1-16,-1-2 1 15,2-1-1-15,1 0 0 16,-1 5 0-16,0-4 1 16,0 6-1-16,0 0 0 15,1 5 0-15,-1-6 0 0,0 4 0 16,-2-4 0-16,2 6 0 15,-3-3 0-15,4 7 0 16,-4-4 0-16,1 4 0 16,-4-4 1-16,4 4-1 15,-4-4 0-15,-2 2 0 0,0-3 1 16,-5 0-1-16,0-4 1 16,-6-2-1-16,0-3 1 15,-8-2-1-15,2-1 1 0,-2-1-1 16,5-3 1-16,0 0-1 15,4 0 0-15,1 0-6 16,1 0 0-16,2 7-6 31,4-3 1-31</inkml:trace>
  <inkml:trace contextRef="#ctx0" brushRef="#br7" timeOffset="-195165.73">4953 3882 7 0,'6'-7'3'0,"-4"0"-8"0,-2 7 3 15</inkml:trace>
  <inkml:trace contextRef="#ctx0" brushRef="#br7" timeOffset="-134050.3">3496 4661 13 0,'2'9'6'0,"2"-28"0"16,-4 15 7-16,2-1-11 0,-2 1 1 15,0 4 1-15,0 0 0 16,0 0-5 0,0 0 1-16,0 0 3 15,0 0 0-15,0 0-1 16,0 0 1-16,-2 2-2 15,-2-2 1-15,-1-5-1 16,3 0 0-16,-4-8 0 16,1-1 0-16,-6-4-1 0,3 1 1 31,-13-13 0-31,5 7 0 16,-4-7-1-16,4 7 1 15,-2-11-1-15,4 6 0 16,-2-12 0-16,2 12 0 0,-2 1 0 15,6 6 0-15,-4-11 0 16,4 6 1-16,-3-6-1 16,2 6 0-16,-3-11 0 0,3 10 0 15,1 3 0-15,2 6 1 16,-9-7-1-16,7 6 0 16,-7-8 0-16,7 3 1 15,-6-10-2 1,5 8 1-16,-3 1 0 15,4 6 0-15,-3-10-1 16,2 3 1-16,0-2 0 16,3 7 0-16,-8-4 0 15,5 2 0-15,-3-2 0 16,4 4 0-16,-1 11 0 16,0 4 0-16,1-6 0 0,2 3 0 15,-3-5 0-15,3 2 0 0,0-1 0 31,2 1 0-31,-1-2-1 16,1 5 1-16,1-3 0 0,-1 3 0 16,3 2 0-16,1 0 0 15,-1 2 0-15,1 1 0 16,-1-1-1-16,3 5 1 0,0 0-1 16,0 0 1-16,0 0-1 15,0 0 1-15,3 0-1 0,-1 0 1 31,3-2 0-31,-2 2 0 16,3-2-1-16,-1-1 0 16,1-1 0-16,-1-1 0 0,3-2 1 15,0 0 0-15,3-2-1 16,-1 2 0-16,9 0 1 16,-6 3 0-16,9-8 0 15,-6 3 0-15,8-1-1 16,-5 4 1-16,0-4 0 15,-5 3 0-15,4-4 1 0,-5 1 0 16,9-6-1-16,-3 3 1 16,5-3 0-16,-5 1 0 15,5 4-1-15,-5 2 1 16,2-3-1-16,-5 3 0 16,11 0-1-16,-5 2 1 0,4-2-1 15,-4 2 1-15,8-9-1 16,-6 4 0-16,3 7 0 15,-6 1 1-15,-5-1 0 32,-2 0 1-32,2 0-1 15,-3 4 1-15,6-2-1 0,-6 1 1 16,3-3-1-16,-2 0 1 16,7-6-1-16,-5 2 0 15,6-7 0-15,-6 4 0 0,6-4 0 16,-6 4 1-16,2 1-1 15,-4 1 1-15,5 3-1 16,-6 1 0-16,6 1 0 16,-5 3 0-16,8-5 0 15,-6 2 1-15,6-4-1 0,-7 2 1 16,4-5-1-16,-6 3 1 16,1-2-1-16,-1 2 1 15,-4-3-1-15,-1 3 0 16,2-1 0-1,-2 3 0-15,3-4 0 16,-3 1 1-16,3 1-1 16,-3 0 0-16,3 0 0 15,-3 2 1-15,2 0-1 16,-1 3 0-16,1-1 0 0,-2 2 0 16,3-1-1-16,-3 0 1 15,3-4 0-15,-3 4 0 16,3-5 0-16,-3 4 0 15,2-4 0-15,-1 1 0 0,-2 2 0 16,-1 1 1-16,2 0-1 16,-2 3 0-16,-1-2 0 15,0 1 0-15,1 1 0 16,-4 0 0-16,1-1 0 31,-3 3 0-31,5-4 0 0,-2-1 1 16,0 1-1-16,-1-1 0 15,-2 5 0-15,0 0 0 16,0 0 0-16,0 0 0 16,0-5 0-16,0 0 0 0,0 5 0 15,0 0 0-15,6 0 0 16,-6 0 0-16,0 0 0 16,0 0 0-16,0 0 0 15,0 0 0-15,7 5-1 16,2-3 1-16,2 10 0 15,-4-3 0-15,7 3 0 0,-3-3 0 16,2 10 0-16,-2-5 0 16,0 7 0-16,2-5 1 15,1 9-2-15,-4-6 1 16,1 3 0-16,-3-3 1 16,0 4-1-1,-3-5 0-15,4 8 0 16,-4-5 0-16,6 9 0 15,-3-9 1-15,2-3-1 16,-2-4 0-16,8 9 0 16,-5-4 0-16,3 4-1 0,-3-5 1 15,2 10 0-15,-2-8 0 16,2 15 0-16,-2-10 0 16,2 1 0-16,-2-5 0 15,2 7 0-15,-2-8 1 0,3 8-1 16,-4-7 0-16,6 2 0 15,-2-2 1-15,2 0-1 16,-3-5 0-16,1-7 0 16,-4 1 1-16,1 3-1 15,3-1 0-15,-3 2 0 0,-4-3 1 16,4 5-1-16,-3-4 0 16,0 4 0-16,-2-5 0 15,1 8 0-15,-1-5 0 16,-1 7 0-16,1-5 1 15,2 2-1 1,-2-4 0-16,-4-2 0 16,-2-3 0-16,3 3 0 15,-1-3 0-15,1 3-1 16,0-3 1-16,0 0 0 16,-1 0 1-16,1 0-1 0,0-1 0 15,-1-2 0-15,1 1 0 16,2 0 0-16,-2-2 0 15,0 2 0-15,-1-3 0 0,1 1 0 16,-1-1 1-16,2 1-1 16,-2 0 0-16,1 0 0 15,-3-1 1-15,2-2 0 16,-2 3 0-16,0-3 0 16,0-2 0-16,0-2-1 15,0 2 1-15,-2-10-9 16,-1 6 1-16,11 0-4 15,-2-1 0 1</inkml:trace>
  <inkml:trace contextRef="#ctx0" brushRef="#br7" timeOffset="-105227.3">3959 3738 18 0,'2'3'9'0,"-7"-3"-6"16,5 0 10-16,-2-4-12 16,-2-1 1-1,2 3 0-15,-1-3 0 16,1 2-3-16,-1 1 1 15,0 0 1-15,0 0 1 16,3 2-2-16,0 0 1 0,-5 2-1 16,3 0 1-16,-7 3-1 15,4 2 1-15,-3 2 0 16,3-2 0-16,2 4-1 16,0-1 1-16,3 3-1 0,0-3 1 15,6-3-1-15,-3 0 1 16,2 0-1-16,-3-3 0 15,6-4 0-15,3-4 1 16,-3-3 0-16,-2 0 0 0,1-2-1 31,-1 1 1-31,-1 0 0 16,-2 0 0-16,-6-1 0 16,1 0 0-16,-3-1-1 15,1 4 1-15,-6-1 0 16,2 2 0-16,-6 5-1 0,4 0 0 15,-4 2-1-15,3 1 1 16,-2 6 0-16,2-5 0 16,3 6-1-16,0-1 1 15,3 3 0-15,-2-3 0 0,5 5 0 16,2-3 0-16,6-4-1 16,-3-2 1-16,8 2 0 15,-4 0 0-15,7-2 0 16,-1-5 0-16,4-3 0 15,-4 1 1-15,-2-5 0 16,-1 0 0-16,-1-2-1 16,-4-3 1-16,-3 0 0 15,-2 1 0 1,0 2 0-16,-7 0 0 16,-2-3-1-16,2 3 1 15,-4 2-1-15,3 2 1 0,-6 5-1 16,3 2 0-16,0 6-1 15,1-4 1-15,2 3-1 16,3 0 1-16,2 4-1 16,0-1 0-16,3 1 0 15,6-1 1-15,1-1-1 16,2-2 1-16,-2 0 0 0,4-1 0 16,0-3 0-16,0-3 1 15,-3-5-1-15,3-2 1 16,-3-2 0-16,0-5 0 15,-5 1 0-15,-1-2 1 0,-2-1-2 16,-2 3 1-16,-4-6-1 16,-2 7 1-16,0 1-1 15,0 1 1-15,-5 9-1 16,2 1 0-16,-6 4 0 16,7-2 0-16,-3 8 0 15,2-4 0-15,2 11-1 16,1 1 1-16,5 1-1 31,0-1 0-31,6-4 0 0,3-2 0 16,1-3 0-16,5 0 0 0,1-2 0 15,3-3 1-15,1 1 0 16,-3-5 0-16,-4 3 1 16,1-8 0-16,-3-2 0 15,-3-5 0-15,-2-1 0 0,0-4 1 16,-6 3-1-16,-3 1 0 15,-1 1-1-15,1 3 1 16,-5-1-1 0,4 6 1-16,-9 4-1 15,1 0 0-15,2 4-1 16,3-1 1-16,-1 10 0 16,2-3 0-16,4 6-1 15,-1-2 0-15,6-2 0 16,3-3 0-16,2 0 0 15,7-2 0-15,1 0 0 16,3-5 1-16,-2 0-1 16,2-4 1-16,-3-3 1 0,-2-6 0 15,-3 0 0-15,0-1 0 0,-5 1 0 16,-3-1 0-16,-3 0 0 16,-2 5 0-16,0 1-1 15,-4 1 1-15,1 3-1 16,1 6 0-16,-4-1-1 15,2 3 1-15,2 1-1 16,3 2 1-16,-1-2-1 16,5 3 1-1,-2-1-1-15,2-2 0 16,-3-2-9-16,-3-3 0 16</inkml:trace>
  <inkml:trace contextRef="#ctx0" brushRef="#br7" timeOffset="-23889.92">4644 3140 18 0,'-3'0'9'0,"6"-5"-7"0,-3 5 10 0,0 0-11 16,0 0 1-16,0 0 0 15,0 0 0-15,3 3-3 16,-3-1 1-16,0-2 2 16,0 0 0-16,2-7-1 15,-2 2 0-15,3-4 0 0,-3 2 0 16,6-7-1-16,-4 4 0 16,4-6 0-16,-1 1 1 15,1-1-1-15,0 1 0 16,-1-6 0-16,1 5 0 0,2-8 0 15,-3 7 0-15,9-6 0 16,-6 6 0-16,1-6 0 16,-4 6 0-16,3-9 0 15,-2 5 0-15,-1-5 0 16,1 9 0-16,-1 3 0 16,0 2 1-16,-5 1-1 15,0 1 0-15,0-1 0 16,0 1 0-16,0 0 0 15,0 1 0 1,0-3 0-16,0 2 0 16,3 1 0-16,0 2 0 0,2 0 0 15,-2 0 0-15,0 0 0 16,0 2 0-16,-1 0 0 16,1 0 0-16,-3 1 0 0,0 4 0 15,0 0 0-15,0 0 0 16,0 0 0-16,0 0 0 15,0 3 0-15,0-2 0 16,0 4 0-16,0-2 0 16,3 4 0-1,-3-2 0-15,3 1 0 16,0 2 0-16,-1 1 0 16,1-1 0-16,-1 1 0 15,-2-2 0-15,4 3 0 16,-2-4 0-16,1 9 0 0,0-4 0 15,-3 6 0-15,0-3 0 16,2 2 0-16,1-3 0 16,0 0 0-16,0 0 0 15,-1 3 0-15,1-4 1 16,0 2-1-16,0-2 0 0,-3 2 0 16,0-4 0-16,0 4 0 15,0-5 1-15,0 0-1 16,0 1 0-16,0 1 0 31,0-1 1-31,2-5-1 0,-2 0 0 16,0 0 0-16,0-4 0 15,3 7 0-15,-3-3 0 16,0-5 0-16,0 0 0 16,3-5 1-16,-1 0 0 15,2-4 0-15,-2 2 0 16,1-6 0-16,-1 4 0 15,4 0-1-15,-3 2 1 16,2-5-1-16,-2 2 0 0,3 1 0 16,-4 2 1-16,4-5-2 15,-3 3 1-15,2-5 0 16,0 4 1-16,4-6-1 0,-4-1 0 16,4-2 0-16,-4 5 0 15,3 2 0-15,1 2 1 0,-1-1-1 16,0 1 0-16,0-4 0 15,0 2 1-15,0-2-1 32,-2 2 0-32,0 1 0 15,-1 1 1-15,1 0-1 16,-4 4 0-16,1-2 0 16,0 1 0-16,0 1 0 15,-1-2 0-15,1 1 0 0,0 2 0 16,-1 1 0-16,1-3 0 15,0 2-1-15,-3 5 1 16,0 0 0-16,0 0 0 0,0 0-1 16,0 0 1-16,0 0-1 15,0 0 1-15,0 0 0 16,0 0 0-16,0 0 0 16,0 0 0-16,0 5-1 15,0-3 1-15,0 7 0 0,0-2 0 16,0 6 0-16,0-4 0 15,0 3 0-15,0-3 0 16,0 5-1-16,0-2 1 16,0-3-1-16,0 1 1 15,0 4 0-15,0-2 0 0,0 7-1 16,0-5 1-16,3 8 1 16,-1-6 0-16,2 5-1 15,-4 0 0-15,2 5 0 31,1-7 1-31,2 2-2 16,-2-4 1-16,3 4 0 0,-4-4 0 16,4 4 0-16,-3-2 0 15,2 2 0-15,-2-2 0 16,-3 2 0-16,0-6 0 0,0-1 0 16,0-2 0-16,2-1 0 15,1-1 0-15,3-3 0 16,-4 0 1-16,-2-5-1 15,0 1 1-15,0-3-1 32,0 0 1-32,-2 7-1 0,2-2 0 15,0 2 0-15,0-3 0 16,0 4 0-16,0-4 1 16,-6 3-1-16,3-2 1 0,3 0-1 15,0-3 1-15,0 5-1 16,0-2 1-16,0 0-1 15,0-3 1-15,9-4-4 16,-7-1 1-16,4-8-7 16,-1 1 0-16</inkml:trace>
  <inkml:trace contextRef="#ctx0" brushRef="#br0" timeOffset="-111487.31">4771 1589 17 0,'0'6'8'0,"0"-12"-3"16,0 8 8-16,0-2-12 16,0 2 0-16,0-2 0 0,0 0 0 31,0 0-2-31,0 0 1 16,0 2 1-16,0-2 0 15,0 0-1-15,0 0 1 0,5-2-1 16,1-2 0-16,4-4 0 15,2 1 0-15,4 0 0 16,1 0 1-16,5 0-1 16,2 0 0-16,4-2 0 15,-1-6 0-15,-2 4 0 16,0-4 0-16,8-1 0 16,8 1 0-16,6-3 0 0,10-4 0 15,7 1 0-15,-7 0 0 16,1-5 0-16,-1-2 0 15,4-3 0-15,-1 0 1 0,1-2-1 16,5 5 0-16,-12-1 0 31,-4 1 1-31,2 0-1 16,1 2 1-16,-2 0-1 16,-1 0 0-16,5-3 0 15,-3 3 0-15,-2 2 0 16,-4 1 0-16,-7 2 0 0,-7 2 0 15,-1-2 0-15,-4 0 0 16,-2 1-1-16,-3 4 1 16,-3 1-7-16,0 4 1 15</inkml:trace>
  <inkml:trace contextRef="#ctx0" brushRef="#br0" timeOffset="-110497.31">6117 781 7 0,'-3'-3'3'0,"6"1"11"0,-3 2-5 0,2-5-8 16,-2 5 0-16,3 2 1 16,0 1 0-16,0-1-2 15,-1 5 0-15,1-5 2 16,0 1 0-16,2-1-1 31,3-2 0-31,3 0 0 16,6 2 0-16,2-4-1 0,3 0 1 15,0-3-1-15,-3 5 1 16,3-4-1-16,0-1 0 16,3 0 0-16,2 0 1 15,4 0-1-15,-4 5 0 16,1 0 0-16,-4-5 0 16,1-1 0-16,0 6 1 15,-3 2-1-15,-3-4 1 16,-3 4-1-16,-5 1 0 0,0-2 0 15,-5 2 1-15,-4-1-1 16,-4 5 0-16,-1-2 0 16,-2 0 0-16,-1 2 0 15,-2 0 0-15,0 0 0 16,-4 2 1-16,2 1-1 16,-4 2 0-16,0 0 0 0,-2 2 0 15,-4 0 0-15,1 1 0 16,0 3 0-16,0-1 0 15,2-1-1-15,1-1 0 0,2-2-6 16,3 2 1-16</inkml:trace>
  <inkml:trace contextRef="#ctx0" brushRef="#br0" timeOffset="-109937.31">6748 938 12 0,'-2'3'6'0,"7"-1"1"0,-5-2 4 0,3 3-10 15,-1-3 1-15,4 2 1 32,-1 3 0-32,1 0-4 15,-1 1 0-15,4-1 2 16,-1 0 1-16,0 5-1 0,3-1 0 15,0 3-1-15,3 2 1 16,-3-2-1-16,0 2 1 16,0-2-1-16,0 0 1 15,-3 0-1-15,0-3 1 16,-2-4-7 0,-1-3 0-16</inkml:trace>
  <inkml:trace contextRef="#ctx0" brushRef="#br0" timeOffset="-109567.31">6742 1191 12 0,'-2'-6'6'0,"4"-6"4"0,-2 7 2 0,4-3-11 16,-2 2 0-16,4-4 0 15,5-4 0-15,0-3-2 16,2-1 1-16,4-4 0 31,2 6 1-31,0-1-1 16,0-4 0-16,1 2-1 0,-4 3 1 16,1-1-6-16,-3 5 1 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1:26:10.5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16 134 19 0,'0'-3'9'0,"-7"3"-3"16,7 0 9-16,0 0-14 15,0 0 0-15,-4-3 1 16,4 0 1-16,0 6-3 15,0 0 1-15,-4 0 2 0,4 0 0 16,0 1-1-16,0-1 1 16,0 0-1-16,0-3 0 15,0 0-1-15,0 0 1 16,0 6-1 0,0-3 1-16,0 7-1 15,0-4 0-15,0 1 0 16,0-1 0-16,4 0-1 15,-4-2 1-15,4-1-1 16,-1 0 1-16,1 3-1 0,0-3 1 16,0 4-1-16,-1-4 1 15,5 0-1-15,-5 0 1 16,5 0-1-16,-4 1 1 16,3-1-1-16,-3 0 0 15,3 0 0-15,1 0 1 0,3-3-1 16,-4 0 0-16,4 0 0 15,-3 0 1-15,3 0-1 16,-4 0 1-16,8 4-1 16,-4-4 0-16,4 0 0 15,-4 0 1-15,4 0-1 0,0 0 0 16,0-4 0-16,-4 4 1 16,4-3-1-16,-4 3 0 31,0-3 0-31,0 3 1 15,4-3-1-15,-3 0 0 16,-1-1 0-16,-4 1 0 0,1 0 0 16,-5 3 1-16,5-6-1 15,-1 3 0-15,1-7 0 16,-1 4 1-16,4-1-1 16,-3 1 1-16,-1 0-1 15,0-1 1-15,1 1-1 0,-1 0 0 16,4-1 0-16,-3 4 0 15,-1-3 1-15,1-1 0 16,-1-2-1-16,1 2 1 16,-1-2-1-16,1-1 1 15,-5 1-1 1,1 3 1-16,3-4-1 16,-3 0 0-16,4 1 0 15,-5-1 1-15,5-2-1 16,-5-1 0-16,1 7 0 15,0-1 0-15,0 1 0 0,-4 6 0 16,0 0-1-16,0 0 1 16,0 0 0-16,0 0 0 15,0 0 0-15,0 0 0 0,0 0 0 16,0 0 0-16,0 0 1 16,0 0 0-16,0-6-5 15,0-1 1-15,0 7-7 16,0 0 0-16,0 7-4 15,0-4 1-15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2T21:26:16.7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-4 0 12 0,'0'0'6'0,"-4"3"2"16,4-3 6-16,0 0-12 16,0 0 0-16,7 0 1 15,-3 0 1 1,4 0-5-16,-5 0 1 16,5-3 2-16,-8 3 1 15,4 0-1-15,-1 0 1 16,-3 3-1-16,0-3 0 15,4 4 0-15,-4-4 0 0,0 0 0 16,0 0 0-16,4 3-2 16,-4 0 1-16,0-3 0 0,0 0 0 15,4 3-1-15,-4-3 0 16,3 3 0-16,1 0 1 16,4 4-1-16,-5-4 0 15,5 0 0-15,-4 0 0 0,-1 1 0 16,-3-4 1-16,4 6-2 15,0 0 1-15,0 1 0 16,-1-4 1-16,5 7-1 16,-4-4 0-16,3 0 0 15,1-3 1-15,-1 4-1 16,-3-4 1-16,0 0-1 16,-1 0 1-16,1 1-1 15,-4-1 1-15,4 3-1 31,-4-3 0-31,0 1 0 16,0-1 0-16,0 0 0 0,0-3 1 16,0 3-1-16,0-3 0 15,0 3 0-15,0-3 0 16,0 4 0-16,0-4 0 0,4 6 0 16,-4-3 0-16,0 3 0 0,0 1 0 15,0 2 0-15,0 1 0 16,0 3 0-16,0-4 0 31,0 4 0-31,0-3 0 16,0 2 0-16,0-2 1 15,3 3-1-15,-3-4 0 0,0 1 0 16,0-4 0-16,4 10 0 16,-4-3 0-16,0 3 0 15,0-3 0-15,4 6 0 16,-4-3 0-16,4 0 0 15,-4-3 0-15,3 6 0 16,-3-7 1-16,0 1-1 0,0 0 0 16,0-3 0-16,0-4 0 15,0 7 0-15,0-4 0 16,-3 1 0-16,3-1 0 0,0 1 0 16,0-4 0-16,0 4 0 15,0 0 0-15,-4 2 0 16,0-2 0-16,4 3 0 15,0-4 0-15,-4 7 0 32,4-3 0-32,-3 0 0 15,-1-4 0-15,0 4 0 0,0-3 0 16,1 2 0-16,-1-2 0 16,0 0 0-16,4-1 1 15,-4 1-1-15,4-4 0 0,0-3 0 16,0 0 0-16,0 1 0 15,0-1 1-15,-3 0-1 16,-1 0 0-16,0 0 0 16,0-3 0-16,1 0-3 15,-1 0 1-15,4-6-9 0,0 0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3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7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0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4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9096-EBD2-4419-991F-3F199D65A4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599C-CA12-488C-B39E-5E64C976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emf"/><Relationship Id="rId21" Type="http://schemas.openxmlformats.org/officeDocument/2006/relationships/image" Target="../media/image10.emf"/><Relationship Id="rId42" Type="http://schemas.openxmlformats.org/officeDocument/2006/relationships/customXml" Target="../ink/ink20.xml"/><Relationship Id="rId63" Type="http://schemas.openxmlformats.org/officeDocument/2006/relationships/image" Target="../media/image31.emf"/><Relationship Id="rId84" Type="http://schemas.openxmlformats.org/officeDocument/2006/relationships/customXml" Target="../ink/ink41.xml"/><Relationship Id="rId16" Type="http://schemas.openxmlformats.org/officeDocument/2006/relationships/customXml" Target="../ink/ink7.xml"/><Relationship Id="rId107" Type="http://schemas.openxmlformats.org/officeDocument/2006/relationships/image" Target="../media/image53.emf"/><Relationship Id="rId11" Type="http://schemas.openxmlformats.org/officeDocument/2006/relationships/image" Target="../media/image5.emf"/><Relationship Id="rId32" Type="http://schemas.openxmlformats.org/officeDocument/2006/relationships/customXml" Target="../ink/ink15.xml"/><Relationship Id="rId37" Type="http://schemas.openxmlformats.org/officeDocument/2006/relationships/image" Target="../media/image18.emf"/><Relationship Id="rId53" Type="http://schemas.openxmlformats.org/officeDocument/2006/relationships/image" Target="../media/image26.emf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39.emf"/><Relationship Id="rId102" Type="http://schemas.openxmlformats.org/officeDocument/2006/relationships/customXml" Target="../ink/ink50.xml"/><Relationship Id="rId123" Type="http://schemas.openxmlformats.org/officeDocument/2006/relationships/image" Target="../media/image61.emf"/><Relationship Id="rId128" Type="http://schemas.openxmlformats.org/officeDocument/2006/relationships/customXml" Target="../ink/ink63.xml"/><Relationship Id="rId5" Type="http://schemas.openxmlformats.org/officeDocument/2006/relationships/image" Target="../media/image2.emf"/><Relationship Id="rId90" Type="http://schemas.openxmlformats.org/officeDocument/2006/relationships/customXml" Target="../ink/ink44.xml"/><Relationship Id="rId95" Type="http://schemas.openxmlformats.org/officeDocument/2006/relationships/image" Target="../media/image47.emf"/><Relationship Id="rId22" Type="http://schemas.openxmlformats.org/officeDocument/2006/relationships/customXml" Target="../ink/ink10.xml"/><Relationship Id="rId27" Type="http://schemas.openxmlformats.org/officeDocument/2006/relationships/image" Target="../media/image13.emf"/><Relationship Id="rId43" Type="http://schemas.openxmlformats.org/officeDocument/2006/relationships/image" Target="../media/image21.emf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4.emf"/><Relationship Id="rId113" Type="http://schemas.openxmlformats.org/officeDocument/2006/relationships/image" Target="../media/image56.emf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85" Type="http://schemas.openxmlformats.org/officeDocument/2006/relationships/image" Target="../media/image42.emf"/><Relationship Id="rId12" Type="http://schemas.openxmlformats.org/officeDocument/2006/relationships/customXml" Target="../ink/ink5.xml"/><Relationship Id="rId17" Type="http://schemas.openxmlformats.org/officeDocument/2006/relationships/image" Target="../media/image8.emf"/><Relationship Id="rId33" Type="http://schemas.openxmlformats.org/officeDocument/2006/relationships/image" Target="../media/image16.emf"/><Relationship Id="rId38" Type="http://schemas.openxmlformats.org/officeDocument/2006/relationships/customXml" Target="../ink/ink18.xml"/><Relationship Id="rId59" Type="http://schemas.openxmlformats.org/officeDocument/2006/relationships/image" Target="../media/image29.emf"/><Relationship Id="rId103" Type="http://schemas.openxmlformats.org/officeDocument/2006/relationships/image" Target="../media/image51.emf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4.emf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7.emf"/><Relationship Id="rId91" Type="http://schemas.openxmlformats.org/officeDocument/2006/relationships/image" Target="../media/image45.emf"/><Relationship Id="rId96" Type="http://schemas.openxmlformats.org/officeDocument/2006/relationships/customXml" Target="../ink/ink47.xml"/><Relationship Id="rId1" Type="http://schemas.openxmlformats.org/officeDocument/2006/relationships/tags" Target="../tags/tag2.xml"/><Relationship Id="rId6" Type="http://schemas.openxmlformats.org/officeDocument/2006/relationships/customXml" Target="../ink/ink2.xml"/><Relationship Id="rId23" Type="http://schemas.openxmlformats.org/officeDocument/2006/relationships/image" Target="../media/image11.emf"/><Relationship Id="rId28" Type="http://schemas.openxmlformats.org/officeDocument/2006/relationships/customXml" Target="../ink/ink13.xml"/><Relationship Id="rId49" Type="http://schemas.openxmlformats.org/officeDocument/2006/relationships/image" Target="../media/image24.emf"/><Relationship Id="rId114" Type="http://schemas.openxmlformats.org/officeDocument/2006/relationships/customXml" Target="../ink/ink56.xml"/><Relationship Id="rId119" Type="http://schemas.openxmlformats.org/officeDocument/2006/relationships/image" Target="../media/image59.emf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2.emf"/><Relationship Id="rId81" Type="http://schemas.openxmlformats.org/officeDocument/2006/relationships/image" Target="../media/image40.emf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image" Target="../media/image67.emf"/><Relationship Id="rId13" Type="http://schemas.openxmlformats.org/officeDocument/2006/relationships/image" Target="../media/image6.emf"/><Relationship Id="rId18" Type="http://schemas.openxmlformats.org/officeDocument/2006/relationships/customXml" Target="../ink/ink8.xml"/><Relationship Id="rId39" Type="http://schemas.openxmlformats.org/officeDocument/2006/relationships/image" Target="../media/image19.emf"/><Relationship Id="rId109" Type="http://schemas.openxmlformats.org/officeDocument/2006/relationships/image" Target="../media/image54.emf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7.emf"/><Relationship Id="rId76" Type="http://schemas.openxmlformats.org/officeDocument/2006/relationships/customXml" Target="../ink/ink37.xml"/><Relationship Id="rId97" Type="http://schemas.openxmlformats.org/officeDocument/2006/relationships/image" Target="../media/image48.emf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2.emf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92" Type="http://schemas.openxmlformats.org/officeDocument/2006/relationships/customXml" Target="../ink/ink45.xml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4.emf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2.emf"/><Relationship Id="rId66" Type="http://schemas.openxmlformats.org/officeDocument/2006/relationships/customXml" Target="../ink/ink32.xml"/><Relationship Id="rId87" Type="http://schemas.openxmlformats.org/officeDocument/2006/relationships/image" Target="../media/image43.emf"/><Relationship Id="rId110" Type="http://schemas.openxmlformats.org/officeDocument/2006/relationships/customXml" Target="../ink/ink54.xml"/><Relationship Id="rId115" Type="http://schemas.openxmlformats.org/officeDocument/2006/relationships/image" Target="../media/image57.emf"/><Relationship Id="rId131" Type="http://schemas.openxmlformats.org/officeDocument/2006/relationships/image" Target="../media/image65.emf"/><Relationship Id="rId136" Type="http://schemas.openxmlformats.org/officeDocument/2006/relationships/customXml" Target="../ink/ink67.xml"/><Relationship Id="rId61" Type="http://schemas.openxmlformats.org/officeDocument/2006/relationships/image" Target="../media/image30.emf"/><Relationship Id="rId82" Type="http://schemas.openxmlformats.org/officeDocument/2006/relationships/customXml" Target="../ink/ink40.xml"/><Relationship Id="rId19" Type="http://schemas.openxmlformats.org/officeDocument/2006/relationships/image" Target="../media/image9.emf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7.emf"/><Relationship Id="rId56" Type="http://schemas.openxmlformats.org/officeDocument/2006/relationships/customXml" Target="../ink/ink27.xml"/><Relationship Id="rId77" Type="http://schemas.openxmlformats.org/officeDocument/2006/relationships/image" Target="../media/image38.emf"/><Relationship Id="rId100" Type="http://schemas.openxmlformats.org/officeDocument/2006/relationships/customXml" Target="../ink/ink49.xml"/><Relationship Id="rId105" Type="http://schemas.openxmlformats.org/officeDocument/2006/relationships/image" Target="../media/image52.emf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5.emf"/><Relationship Id="rId72" Type="http://schemas.openxmlformats.org/officeDocument/2006/relationships/customXml" Target="../ink/ink35.xml"/><Relationship Id="rId93" Type="http://schemas.openxmlformats.org/officeDocument/2006/relationships/image" Target="../media/image46.emf"/><Relationship Id="rId98" Type="http://schemas.openxmlformats.org/officeDocument/2006/relationships/customXml" Target="../ink/ink48.xml"/><Relationship Id="rId121" Type="http://schemas.openxmlformats.org/officeDocument/2006/relationships/image" Target="../media/image60.emf"/><Relationship Id="rId3" Type="http://schemas.openxmlformats.org/officeDocument/2006/relationships/notesSlide" Target="../notesSlides/notesSlide3.xml"/><Relationship Id="rId25" Type="http://schemas.openxmlformats.org/officeDocument/2006/relationships/image" Target="../media/image12.emf"/><Relationship Id="rId46" Type="http://schemas.openxmlformats.org/officeDocument/2006/relationships/customXml" Target="../ink/ink22.xml"/><Relationship Id="rId67" Type="http://schemas.openxmlformats.org/officeDocument/2006/relationships/image" Target="../media/image33.emf"/><Relationship Id="rId116" Type="http://schemas.openxmlformats.org/officeDocument/2006/relationships/customXml" Target="../ink/ink57.xml"/><Relationship Id="rId137" Type="http://schemas.openxmlformats.org/officeDocument/2006/relationships/image" Target="../media/image68.emf"/><Relationship Id="rId20" Type="http://schemas.openxmlformats.org/officeDocument/2006/relationships/customXml" Target="../ink/ink9.xml"/><Relationship Id="rId41" Type="http://schemas.openxmlformats.org/officeDocument/2006/relationships/image" Target="../media/image20.emf"/><Relationship Id="rId62" Type="http://schemas.openxmlformats.org/officeDocument/2006/relationships/customXml" Target="../ink/ink30.xml"/><Relationship Id="rId83" Type="http://schemas.openxmlformats.org/officeDocument/2006/relationships/image" Target="../media/image41.emf"/><Relationship Id="rId88" Type="http://schemas.openxmlformats.org/officeDocument/2006/relationships/customXml" Target="../ink/ink43.xml"/><Relationship Id="rId111" Type="http://schemas.openxmlformats.org/officeDocument/2006/relationships/image" Target="../media/image55.emf"/><Relationship Id="rId132" Type="http://schemas.openxmlformats.org/officeDocument/2006/relationships/customXml" Target="../ink/ink65.xml"/><Relationship Id="rId15" Type="http://schemas.openxmlformats.org/officeDocument/2006/relationships/image" Target="../media/image7.emf"/><Relationship Id="rId36" Type="http://schemas.openxmlformats.org/officeDocument/2006/relationships/customXml" Target="../ink/ink17.xml"/><Relationship Id="rId57" Type="http://schemas.openxmlformats.org/officeDocument/2006/relationships/image" Target="../media/image28.emf"/><Relationship Id="rId106" Type="http://schemas.openxmlformats.org/officeDocument/2006/relationships/customXml" Target="../ink/ink52.xml"/><Relationship Id="rId127" Type="http://schemas.openxmlformats.org/officeDocument/2006/relationships/image" Target="../media/image63.emf"/><Relationship Id="rId10" Type="http://schemas.openxmlformats.org/officeDocument/2006/relationships/customXml" Target="../ink/ink4.xml"/><Relationship Id="rId31" Type="http://schemas.openxmlformats.org/officeDocument/2006/relationships/image" Target="../media/image15.emf"/><Relationship Id="rId52" Type="http://schemas.openxmlformats.org/officeDocument/2006/relationships/customXml" Target="../ink/ink25.xml"/><Relationship Id="rId73" Type="http://schemas.openxmlformats.org/officeDocument/2006/relationships/image" Target="../media/image36.emf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49.emf"/><Relationship Id="rId101" Type="http://schemas.openxmlformats.org/officeDocument/2006/relationships/image" Target="../media/image50.emf"/><Relationship Id="rId122" Type="http://schemas.openxmlformats.org/officeDocument/2006/relationships/customXml" Target="../ink/ink60.xml"/><Relationship Id="rId4" Type="http://schemas.openxmlformats.org/officeDocument/2006/relationships/customXml" Target="../ink/ink1.xml"/><Relationship Id="rId9" Type="http://schemas.openxmlformats.org/officeDocument/2006/relationships/image" Target="../media/image4.emf"/><Relationship Id="rId26" Type="http://schemas.openxmlformats.org/officeDocument/2006/relationships/customXml" Target="../ink/ink12.xml"/><Relationship Id="rId47" Type="http://schemas.openxmlformats.org/officeDocument/2006/relationships/image" Target="../media/image23.emf"/><Relationship Id="rId68" Type="http://schemas.openxmlformats.org/officeDocument/2006/relationships/customXml" Target="../ink/ink33.xml"/><Relationship Id="rId89" Type="http://schemas.openxmlformats.org/officeDocument/2006/relationships/image" Target="../media/image44.emf"/><Relationship Id="rId112" Type="http://schemas.openxmlformats.org/officeDocument/2006/relationships/customXml" Target="../ink/ink55.xml"/><Relationship Id="rId133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72.xml"/><Relationship Id="rId18" Type="http://schemas.openxmlformats.org/officeDocument/2006/relationships/image" Target="../media/image75.emf"/><Relationship Id="rId3" Type="http://schemas.openxmlformats.org/officeDocument/2006/relationships/image" Target="../media/image1.jpeg"/><Relationship Id="rId7" Type="http://schemas.openxmlformats.org/officeDocument/2006/relationships/customXml" Target="../ink/ink69.xml"/><Relationship Id="rId12" Type="http://schemas.openxmlformats.org/officeDocument/2006/relationships/image" Target="../media/image72.emf"/><Relationship Id="rId17" Type="http://schemas.openxmlformats.org/officeDocument/2006/relationships/customXml" Target="../ink/ink7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emf"/><Relationship Id="rId29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8" Type="http://schemas.openxmlformats.org/officeDocument/2006/relationships/image" Target="../media/image77.emf"/><Relationship Id="rId10" Type="http://schemas.openxmlformats.org/officeDocument/2006/relationships/image" Target="../media/image71.emf"/><Relationship Id="rId19" Type="http://schemas.openxmlformats.org/officeDocument/2006/relationships/customXml" Target="../ink/ink75.xml"/><Relationship Id="rId4" Type="http://schemas.openxmlformats.org/officeDocument/2006/relationships/image" Target="../media/image2.png"/><Relationship Id="rId9" Type="http://schemas.openxmlformats.org/officeDocument/2006/relationships/customXml" Target="../ink/ink70.xml"/><Relationship Id="rId14" Type="http://schemas.openxmlformats.org/officeDocument/2006/relationships/image" Target="../media/image73.emf"/><Relationship Id="rId30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customXml" Target="../ink/ink82.xml"/><Relationship Id="rId18" Type="http://schemas.openxmlformats.org/officeDocument/2006/relationships/image" Target="../media/image88.emf"/><Relationship Id="rId26" Type="http://schemas.openxmlformats.org/officeDocument/2006/relationships/image" Target="../media/image92.emf"/><Relationship Id="rId3" Type="http://schemas.openxmlformats.org/officeDocument/2006/relationships/customXml" Target="../ink/ink77.xml"/><Relationship Id="rId21" Type="http://schemas.openxmlformats.org/officeDocument/2006/relationships/customXml" Target="../ink/ink86.xml"/><Relationship Id="rId7" Type="http://schemas.openxmlformats.org/officeDocument/2006/relationships/customXml" Target="../ink/ink79.xml"/><Relationship Id="rId12" Type="http://schemas.openxmlformats.org/officeDocument/2006/relationships/image" Target="../media/image85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7.emf"/><Relationship Id="rId20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11" Type="http://schemas.openxmlformats.org/officeDocument/2006/relationships/customXml" Target="../ink/ink81.xml"/><Relationship Id="rId24" Type="http://schemas.openxmlformats.org/officeDocument/2006/relationships/image" Target="../media/image91.emf"/><Relationship Id="rId5" Type="http://schemas.openxmlformats.org/officeDocument/2006/relationships/customXml" Target="../ink/ink78.xml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93.emf"/><Relationship Id="rId10" Type="http://schemas.openxmlformats.org/officeDocument/2006/relationships/image" Target="../media/image84.emf"/><Relationship Id="rId19" Type="http://schemas.openxmlformats.org/officeDocument/2006/relationships/customXml" Target="../ink/ink85.xml"/><Relationship Id="rId4" Type="http://schemas.openxmlformats.org/officeDocument/2006/relationships/image" Target="../media/image81.emf"/><Relationship Id="rId9" Type="http://schemas.openxmlformats.org/officeDocument/2006/relationships/customXml" Target="../ink/ink80.xml"/><Relationship Id="rId14" Type="http://schemas.openxmlformats.org/officeDocument/2006/relationships/image" Target="../media/image86.emf"/><Relationship Id="rId22" Type="http://schemas.openxmlformats.org/officeDocument/2006/relationships/image" Target="../media/image90.emf"/><Relationship Id="rId27" Type="http://schemas.openxmlformats.org/officeDocument/2006/relationships/customXml" Target="../ink/ink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customXml" Target="../ink/ink95.xml"/><Relationship Id="rId3" Type="http://schemas.openxmlformats.org/officeDocument/2006/relationships/customXml" Target="../ink/ink90.xml"/><Relationship Id="rId7" Type="http://schemas.openxmlformats.org/officeDocument/2006/relationships/customXml" Target="../ink/ink92.xml"/><Relationship Id="rId12" Type="http://schemas.openxmlformats.org/officeDocument/2006/relationships/image" Target="../media/image9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emf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0" Type="http://schemas.openxmlformats.org/officeDocument/2006/relationships/image" Target="../media/image96.emf"/><Relationship Id="rId4" Type="http://schemas.openxmlformats.org/officeDocument/2006/relationships/image" Target="../media/image81.emf"/><Relationship Id="rId9" Type="http://schemas.openxmlformats.org/officeDocument/2006/relationships/customXml" Target="../ink/ink93.xml"/><Relationship Id="rId14" Type="http://schemas.openxmlformats.org/officeDocument/2006/relationships/image" Target="../media/image9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emf"/><Relationship Id="rId3" Type="http://schemas.openxmlformats.org/officeDocument/2006/relationships/image" Target="../media/image99.png"/><Relationship Id="rId7" Type="http://schemas.openxmlformats.org/officeDocument/2006/relationships/customXml" Target="../ink/ink97.xml"/><Relationship Id="rId17" Type="http://schemas.openxmlformats.org/officeDocument/2006/relationships/image" Target="../media/image101.emf"/><Relationship Id="rId2" Type="http://schemas.openxmlformats.org/officeDocument/2006/relationships/image" Target="../media/image3.png"/><Relationship Id="rId16" Type="http://schemas.openxmlformats.org/officeDocument/2006/relationships/customXml" Target="../ink/ink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emf"/><Relationship Id="rId11" Type="http://schemas.openxmlformats.org/officeDocument/2006/relationships/customXml" Target="../ink/ink99.xml"/><Relationship Id="rId5" Type="http://schemas.openxmlformats.org/officeDocument/2006/relationships/customXml" Target="../ink/ink96.xml"/><Relationship Id="rId15" Type="http://schemas.openxmlformats.org/officeDocument/2006/relationships/image" Target="../media/image980.emf"/><Relationship Id="rId10" Type="http://schemas.openxmlformats.org/officeDocument/2006/relationships/image" Target="../media/image950.emf"/><Relationship Id="rId4" Type="http://schemas.openxmlformats.org/officeDocument/2006/relationships/image" Target="../media/image100.png"/><Relationship Id="rId9" Type="http://schemas.openxmlformats.org/officeDocument/2006/relationships/customXml" Target="../ink/ink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Newton’s 3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Action-reaction pairs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Inclined coordinate system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Massless ropes and massless, frictionless pulleys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Coupled objects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6400470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6: Newton’s Third Law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 with coupled objects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8215" y="1728428"/>
            <a:ext cx="39371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Two blocks are connected by a massless string.  A block of mass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 is on a frictionless inclined plane that makes angle </a:t>
            </a:r>
            <a:r>
              <a:rPr lang="en-US" sz="2000" i="1" dirty="0">
                <a:solidFill>
                  <a:srgbClr val="FF0000"/>
                </a:solidFill>
              </a:rPr>
              <a:t>θ</a:t>
            </a:r>
            <a:r>
              <a:rPr lang="en-US" sz="2000" dirty="0"/>
              <a:t> with the </a:t>
            </a:r>
            <a:r>
              <a:rPr lang="en-US" sz="2000" b="1" i="1" dirty="0"/>
              <a:t>vertical</a:t>
            </a:r>
            <a:r>
              <a:rPr lang="en-US" sz="2000" dirty="0"/>
              <a:t>, while a block of mass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 hangs over a massless and frictionless pulley.  </a:t>
            </a:r>
          </a:p>
          <a:p>
            <a:r>
              <a:rPr lang="en-US" sz="2000" dirty="0"/>
              <a:t>Derive an expression for the acceleration of the blocks in terms of relevant system parameters.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1925"/>
              </p:ext>
            </p:extLst>
          </p:nvPr>
        </p:nvGraphicFramePr>
        <p:xfrm>
          <a:off x="5141526" y="1728428"/>
          <a:ext cx="32099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Drawing" r:id="rId4" imgW="3209760" imgH="2305080" progId="Presentations.Drawing.14">
                  <p:embed/>
                </p:oleObj>
              </mc:Choice>
              <mc:Fallback>
                <p:oleObj name="Drawing" r:id="rId4" imgW="3209760" imgH="230508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1526" y="1728428"/>
                        <a:ext cx="3209925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51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Newton’s 3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rd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6"/>
              <p:cNvSpPr>
                <a:spLocks noChangeArrowheads="1"/>
              </p:cNvSpPr>
              <p:nvPr/>
            </p:nvSpPr>
            <p:spPr bwMode="auto">
              <a:xfrm>
                <a:off x="785612" y="4110964"/>
                <a:ext cx="7006680" cy="170392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If an object A exerts a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on object B, then object B exerts a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on object A, with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equal in magnitude, opposite in direction.  </a:t>
                </a:r>
              </a:p>
            </p:txBody>
          </p:sp>
        </mc:Choice>
        <mc:Fallback xmlns="">
          <p:sp>
            <p:nvSpPr>
              <p:cNvPr id="5325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2" y="4110964"/>
                <a:ext cx="7006680" cy="1703928"/>
              </a:xfrm>
              <a:prstGeom prst="rect">
                <a:avLst/>
              </a:prstGeom>
              <a:blipFill rotWithShape="0">
                <a:blip r:embed="rId4"/>
                <a:stretch>
                  <a:fillRect l="-1303" b="-673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7243266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b="1" dirty="0">
                <a:latin typeface="+mn-lt"/>
              </a:rPr>
              <a:t>Common version</a:t>
            </a:r>
            <a:r>
              <a:rPr lang="en-US" sz="2400" dirty="0">
                <a:latin typeface="+mn-lt"/>
              </a:rPr>
              <a:t>:	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For every action there is an equal and opposite reaction. *</a:t>
            </a:r>
          </a:p>
          <a:p>
            <a:pPr>
              <a:buNone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*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This is problematic because it suggests that first there is an action and then there is a reaction.</a:t>
            </a:r>
          </a:p>
          <a:p>
            <a:pP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Better version</a:t>
            </a:r>
            <a:r>
              <a:rPr lang="en-US" altLang="en-US" sz="2400" dirty="0">
                <a:latin typeface="Arial" panose="020B0604020202020204" pitchFamily="34" charset="0"/>
              </a:rPr>
              <a:t>:</a:t>
            </a: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Action-reaction pairs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95820" y="3205360"/>
              <a:ext cx="3304080" cy="12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900" y="3194560"/>
                <a:ext cx="3320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60280" y="2555920"/>
              <a:ext cx="251640" cy="348264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2360" y="2545476"/>
                <a:ext cx="270720" cy="370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2669400" y="2130184"/>
              <a:ext cx="989640" cy="367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0040" y="2118304"/>
                <a:ext cx="10080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3576960" y="2136664"/>
              <a:ext cx="89640" cy="1054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5440" y="2129824"/>
                <a:ext cx="108000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58" name="Ink 53257"/>
              <p14:cNvContentPartPr/>
              <p14:nvPr/>
            </p14:nvContentPartPr>
            <p14:xfrm>
              <a:off x="5248440" y="2549944"/>
              <a:ext cx="246960" cy="642960"/>
            </p14:xfrm>
          </p:contentPart>
        </mc:Choice>
        <mc:Fallback xmlns="">
          <p:pic>
            <p:nvPicPr>
              <p:cNvPr id="53258" name="Ink 532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36920" y="2536624"/>
                <a:ext cx="268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59" name="Ink 53258"/>
              <p14:cNvContentPartPr/>
              <p14:nvPr/>
            </p14:nvContentPartPr>
            <p14:xfrm>
              <a:off x="7277040" y="1892584"/>
              <a:ext cx="808200" cy="751320"/>
            </p14:xfrm>
          </p:contentPart>
        </mc:Choice>
        <mc:Fallback xmlns="">
          <p:pic>
            <p:nvPicPr>
              <p:cNvPr id="53259" name="Ink 532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0560" y="1878904"/>
                <a:ext cx="83016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67" name="Ink 53266"/>
              <p14:cNvContentPartPr/>
              <p14:nvPr/>
            </p14:nvContentPartPr>
            <p14:xfrm>
              <a:off x="5473800" y="2470384"/>
              <a:ext cx="977760" cy="24228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7600" y="2444104"/>
                <a:ext cx="10202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76" name="Ink 53275"/>
              <p14:cNvContentPartPr/>
              <p14:nvPr/>
            </p14:nvContentPartPr>
            <p14:xfrm>
              <a:off x="7091280" y="2531944"/>
              <a:ext cx="245880" cy="586080"/>
            </p14:xfrm>
          </p:contentPart>
        </mc:Choice>
        <mc:Fallback xmlns="">
          <p:pic>
            <p:nvPicPr>
              <p:cNvPr id="53276" name="Ink 532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6520" y="2518984"/>
                <a:ext cx="2750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78" name="Ink 53277"/>
              <p14:cNvContentPartPr/>
              <p14:nvPr/>
            </p14:nvContentPartPr>
            <p14:xfrm>
              <a:off x="4696560" y="2601064"/>
              <a:ext cx="653400" cy="23400"/>
            </p14:xfrm>
          </p:contentPart>
        </mc:Choice>
        <mc:Fallback xmlns="">
          <p:pic>
            <p:nvPicPr>
              <p:cNvPr id="53278" name="Ink 532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84320" y="2586664"/>
                <a:ext cx="6811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279" name="Ink 53278"/>
              <p14:cNvContentPartPr/>
              <p14:nvPr/>
            </p14:nvContentPartPr>
            <p14:xfrm>
              <a:off x="4685760" y="2524384"/>
              <a:ext cx="170280" cy="205560"/>
            </p14:xfrm>
          </p:contentPart>
        </mc:Choice>
        <mc:Fallback xmlns="">
          <p:pic>
            <p:nvPicPr>
              <p:cNvPr id="53279" name="Ink 532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1360" y="2512504"/>
                <a:ext cx="197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280" name="Ink 53279"/>
              <p14:cNvContentPartPr/>
              <p14:nvPr/>
            </p14:nvContentPartPr>
            <p14:xfrm>
              <a:off x="4417200" y="1967464"/>
              <a:ext cx="69480" cy="304200"/>
            </p14:xfrm>
          </p:contentPart>
        </mc:Choice>
        <mc:Fallback xmlns="">
          <p:pic>
            <p:nvPicPr>
              <p:cNvPr id="53280" name="Ink 532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04600" y="1956304"/>
                <a:ext cx="939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81" name="Ink 53280"/>
              <p14:cNvContentPartPr/>
              <p14:nvPr/>
            </p14:nvContentPartPr>
            <p14:xfrm>
              <a:off x="4446000" y="1947664"/>
              <a:ext cx="200880" cy="26280"/>
            </p14:xfrm>
          </p:contentPart>
        </mc:Choice>
        <mc:Fallback xmlns="">
          <p:pic>
            <p:nvPicPr>
              <p:cNvPr id="53281" name="Ink 532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37720" y="1936504"/>
                <a:ext cx="219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282" name="Ink 53281"/>
              <p14:cNvContentPartPr/>
              <p14:nvPr/>
            </p14:nvContentPartPr>
            <p14:xfrm>
              <a:off x="4416480" y="2121544"/>
              <a:ext cx="157680" cy="13680"/>
            </p14:xfrm>
          </p:contentPart>
        </mc:Choice>
        <mc:Fallback xmlns="">
          <p:pic>
            <p:nvPicPr>
              <p:cNvPr id="53282" name="Ink 5328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08560" y="2110024"/>
                <a:ext cx="176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283" name="Ink 53282"/>
              <p14:cNvContentPartPr/>
              <p14:nvPr/>
            </p14:nvContentPartPr>
            <p14:xfrm>
              <a:off x="4561920" y="2207224"/>
              <a:ext cx="26280" cy="130320"/>
            </p14:xfrm>
          </p:contentPart>
        </mc:Choice>
        <mc:Fallback xmlns="">
          <p:pic>
            <p:nvPicPr>
              <p:cNvPr id="53283" name="Ink 532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49320" y="2198944"/>
                <a:ext cx="500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284" name="Ink 53283"/>
              <p14:cNvContentPartPr/>
              <p14:nvPr/>
            </p14:nvContentPartPr>
            <p14:xfrm>
              <a:off x="4529880" y="2207224"/>
              <a:ext cx="153720" cy="166680"/>
            </p14:xfrm>
          </p:contentPart>
        </mc:Choice>
        <mc:Fallback xmlns="">
          <p:pic>
            <p:nvPicPr>
              <p:cNvPr id="53284" name="Ink 5328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080" y="2196424"/>
                <a:ext cx="175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285" name="Ink 53284"/>
              <p14:cNvContentPartPr/>
              <p14:nvPr/>
            </p14:nvContentPartPr>
            <p14:xfrm>
              <a:off x="4769280" y="2260144"/>
              <a:ext cx="56160" cy="100080"/>
            </p14:xfrm>
          </p:contentPart>
        </mc:Choice>
        <mc:Fallback xmlns="">
          <p:pic>
            <p:nvPicPr>
              <p:cNvPr id="53285" name="Ink 5328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58480" y="2246824"/>
                <a:ext cx="80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286" name="Ink 53285"/>
              <p14:cNvContentPartPr/>
              <p14:nvPr/>
            </p14:nvContentPartPr>
            <p14:xfrm>
              <a:off x="4864680" y="2272024"/>
              <a:ext cx="102960" cy="94680"/>
            </p14:xfrm>
          </p:contentPart>
        </mc:Choice>
        <mc:Fallback xmlns="">
          <p:pic>
            <p:nvPicPr>
              <p:cNvPr id="53286" name="Ink 5328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51360" y="2258704"/>
                <a:ext cx="127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287" name="Ink 53286"/>
              <p14:cNvContentPartPr/>
              <p14:nvPr/>
            </p14:nvContentPartPr>
            <p14:xfrm>
              <a:off x="5058360" y="2189224"/>
              <a:ext cx="179640" cy="190440"/>
            </p14:xfrm>
          </p:contentPart>
        </mc:Choice>
        <mc:Fallback xmlns="">
          <p:pic>
            <p:nvPicPr>
              <p:cNvPr id="53287" name="Ink 5328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48640" y="2175904"/>
                <a:ext cx="2041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288" name="Ink 53287"/>
              <p14:cNvContentPartPr/>
              <p14:nvPr/>
            </p14:nvContentPartPr>
            <p14:xfrm>
              <a:off x="5120640" y="2315224"/>
              <a:ext cx="103680" cy="20160"/>
            </p14:xfrm>
          </p:contentPart>
        </mc:Choice>
        <mc:Fallback xmlns="">
          <p:pic>
            <p:nvPicPr>
              <p:cNvPr id="53288" name="Ink 5328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08760" y="2301904"/>
                <a:ext cx="127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291" name="Ink 53290"/>
              <p14:cNvContentPartPr/>
              <p14:nvPr/>
            </p14:nvContentPartPr>
            <p14:xfrm>
              <a:off x="4032360" y="1487224"/>
              <a:ext cx="1417680" cy="1510200"/>
            </p14:xfrm>
          </p:contentPart>
        </mc:Choice>
        <mc:Fallback xmlns="">
          <p:pic>
            <p:nvPicPr>
              <p:cNvPr id="53291" name="Ink 5329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7800" y="1450504"/>
                <a:ext cx="1486080" cy="15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292" name="Ink 53291"/>
              <p14:cNvContentPartPr/>
              <p14:nvPr/>
            </p14:nvContentPartPr>
            <p14:xfrm>
              <a:off x="7215120" y="1473184"/>
              <a:ext cx="1387800" cy="1486440"/>
            </p14:xfrm>
          </p:contentPart>
        </mc:Choice>
        <mc:Fallback xmlns="">
          <p:pic>
            <p:nvPicPr>
              <p:cNvPr id="53292" name="Ink 5329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82360" y="1442584"/>
                <a:ext cx="1459440" cy="15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293" name="Ink 53292"/>
              <p14:cNvContentPartPr/>
              <p14:nvPr/>
            </p14:nvContentPartPr>
            <p14:xfrm>
              <a:off x="5782680" y="2054584"/>
              <a:ext cx="218160" cy="284040"/>
            </p14:xfrm>
          </p:contentPart>
        </mc:Choice>
        <mc:Fallback xmlns="">
          <p:pic>
            <p:nvPicPr>
              <p:cNvPr id="53293" name="Ink 5329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69000" y="2032984"/>
                <a:ext cx="2548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294" name="Ink 53293"/>
              <p14:cNvContentPartPr/>
              <p14:nvPr/>
            </p14:nvContentPartPr>
            <p14:xfrm>
              <a:off x="5109120" y="3492064"/>
              <a:ext cx="248760" cy="348480"/>
            </p14:xfrm>
          </p:contentPart>
        </mc:Choice>
        <mc:Fallback xmlns="">
          <p:pic>
            <p:nvPicPr>
              <p:cNvPr id="53294" name="Ink 532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96880" y="3475144"/>
                <a:ext cx="2790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295" name="Ink 53294"/>
              <p14:cNvContentPartPr/>
              <p14:nvPr/>
            </p14:nvContentPartPr>
            <p14:xfrm>
              <a:off x="5182560" y="3690064"/>
              <a:ext cx="164520" cy="37800"/>
            </p14:xfrm>
          </p:contentPart>
        </mc:Choice>
        <mc:Fallback xmlns="">
          <p:pic>
            <p:nvPicPr>
              <p:cNvPr id="53295" name="Ink 532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71400" y="3678184"/>
                <a:ext cx="186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296" name="Ink 53295"/>
              <p14:cNvContentPartPr/>
              <p14:nvPr/>
            </p14:nvContentPartPr>
            <p14:xfrm>
              <a:off x="5465520" y="3626704"/>
              <a:ext cx="149400" cy="168840"/>
            </p14:xfrm>
          </p:contentPart>
        </mc:Choice>
        <mc:Fallback xmlns="">
          <p:pic>
            <p:nvPicPr>
              <p:cNvPr id="53296" name="Ink 5329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49680" y="3614104"/>
                <a:ext cx="1756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297" name="Ink 53296"/>
              <p14:cNvContentPartPr/>
              <p14:nvPr/>
            </p14:nvContentPartPr>
            <p14:xfrm>
              <a:off x="5699520" y="3477304"/>
              <a:ext cx="72720" cy="300240"/>
            </p14:xfrm>
          </p:contentPart>
        </mc:Choice>
        <mc:Fallback xmlns="">
          <p:pic>
            <p:nvPicPr>
              <p:cNvPr id="53297" name="Ink 5329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87640" y="3466144"/>
                <a:ext cx="968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298" name="Ink 53297"/>
              <p14:cNvContentPartPr/>
              <p14:nvPr/>
            </p14:nvContentPartPr>
            <p14:xfrm>
              <a:off x="5608800" y="3651184"/>
              <a:ext cx="214920" cy="137880"/>
            </p14:xfrm>
          </p:contentPart>
        </mc:Choice>
        <mc:Fallback xmlns="">
          <p:pic>
            <p:nvPicPr>
              <p:cNvPr id="53298" name="Ink 5329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99440" y="3637864"/>
                <a:ext cx="238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3299" name="Ink 53298"/>
              <p14:cNvContentPartPr/>
              <p14:nvPr/>
            </p14:nvContentPartPr>
            <p14:xfrm>
              <a:off x="5895360" y="3532384"/>
              <a:ext cx="8640" cy="21960"/>
            </p14:xfrm>
          </p:contentPart>
        </mc:Choice>
        <mc:Fallback xmlns="">
          <p:pic>
            <p:nvPicPr>
              <p:cNvPr id="53299" name="Ink 5329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86000" y="3520864"/>
                <a:ext cx="27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300" name="Ink 53299"/>
              <p14:cNvContentPartPr/>
              <p14:nvPr/>
            </p14:nvContentPartPr>
            <p14:xfrm>
              <a:off x="5938920" y="3627064"/>
              <a:ext cx="113400" cy="162720"/>
            </p14:xfrm>
          </p:contentPart>
        </mc:Choice>
        <mc:Fallback xmlns="">
          <p:pic>
            <p:nvPicPr>
              <p:cNvPr id="53300" name="Ink 5329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25960" y="3611944"/>
                <a:ext cx="141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301" name="Ink 53300"/>
              <p14:cNvContentPartPr/>
              <p14:nvPr/>
            </p14:nvContentPartPr>
            <p14:xfrm>
              <a:off x="6082560" y="3621304"/>
              <a:ext cx="185040" cy="161280"/>
            </p14:xfrm>
          </p:contentPart>
        </mc:Choice>
        <mc:Fallback xmlns="">
          <p:pic>
            <p:nvPicPr>
              <p:cNvPr id="53301" name="Ink 5330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66720" y="3614104"/>
                <a:ext cx="2170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3302" name="Ink 53301"/>
              <p14:cNvContentPartPr/>
              <p14:nvPr/>
            </p14:nvContentPartPr>
            <p14:xfrm>
              <a:off x="6454800" y="3661984"/>
              <a:ext cx="136080" cy="30240"/>
            </p14:xfrm>
          </p:contentPart>
        </mc:Choice>
        <mc:Fallback xmlns="">
          <p:pic>
            <p:nvPicPr>
              <p:cNvPr id="53302" name="Ink 5330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43640" y="3649744"/>
                <a:ext cx="158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303" name="Ink 53302"/>
              <p14:cNvContentPartPr/>
              <p14:nvPr/>
            </p14:nvContentPartPr>
            <p14:xfrm>
              <a:off x="6751080" y="3618064"/>
              <a:ext cx="180000" cy="163080"/>
            </p14:xfrm>
          </p:contentPart>
        </mc:Choice>
        <mc:Fallback xmlns="">
          <p:pic>
            <p:nvPicPr>
              <p:cNvPr id="53303" name="Ink 5330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37040" y="3609784"/>
                <a:ext cx="2037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304" name="Ink 53303"/>
              <p14:cNvContentPartPr/>
              <p14:nvPr/>
            </p14:nvContentPartPr>
            <p14:xfrm>
              <a:off x="6913800" y="3607624"/>
              <a:ext cx="128520" cy="169920"/>
            </p14:xfrm>
          </p:contentPart>
        </mc:Choice>
        <mc:Fallback xmlns="">
          <p:pic>
            <p:nvPicPr>
              <p:cNvPr id="53304" name="Ink 5330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06600" y="3594664"/>
                <a:ext cx="1479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305" name="Ink 53304"/>
              <p14:cNvContentPartPr/>
              <p14:nvPr/>
            </p14:nvContentPartPr>
            <p14:xfrm>
              <a:off x="7107120" y="3592864"/>
              <a:ext cx="202320" cy="183600"/>
            </p14:xfrm>
          </p:contentPart>
        </mc:Choice>
        <mc:Fallback xmlns="">
          <p:pic>
            <p:nvPicPr>
              <p:cNvPr id="53305" name="Ink 5330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91280" y="3580264"/>
                <a:ext cx="228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306" name="Ink 53305"/>
              <p14:cNvContentPartPr/>
              <p14:nvPr/>
            </p14:nvContentPartPr>
            <p14:xfrm>
              <a:off x="7384320" y="3607624"/>
              <a:ext cx="195840" cy="168120"/>
            </p14:xfrm>
          </p:contentPart>
        </mc:Choice>
        <mc:Fallback xmlns="">
          <p:pic>
            <p:nvPicPr>
              <p:cNvPr id="53306" name="Ink 5330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69920" y="3595384"/>
                <a:ext cx="2232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307" name="Ink 53306"/>
              <p14:cNvContentPartPr/>
              <p14:nvPr/>
            </p14:nvContentPartPr>
            <p14:xfrm>
              <a:off x="7638840" y="3407464"/>
              <a:ext cx="123480" cy="318960"/>
            </p14:xfrm>
          </p:contentPart>
        </mc:Choice>
        <mc:Fallback xmlns="">
          <p:pic>
            <p:nvPicPr>
              <p:cNvPr id="53307" name="Ink 5330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26960" y="3395224"/>
                <a:ext cx="1447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308" name="Ink 53307"/>
              <p14:cNvContentPartPr/>
              <p14:nvPr/>
            </p14:nvContentPartPr>
            <p14:xfrm>
              <a:off x="7621560" y="3594304"/>
              <a:ext cx="186840" cy="117000"/>
            </p14:xfrm>
          </p:contentPart>
        </mc:Choice>
        <mc:Fallback xmlns="">
          <p:pic>
            <p:nvPicPr>
              <p:cNvPr id="53308" name="Ink 5330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12920" y="3581344"/>
                <a:ext cx="210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309" name="Ink 53308"/>
              <p14:cNvContentPartPr/>
              <p14:nvPr/>
            </p14:nvContentPartPr>
            <p14:xfrm>
              <a:off x="7872480" y="3450664"/>
              <a:ext cx="20880" cy="19080"/>
            </p14:xfrm>
          </p:contentPart>
        </mc:Choice>
        <mc:Fallback xmlns="">
          <p:pic>
            <p:nvPicPr>
              <p:cNvPr id="53309" name="Ink 5330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62040" y="3437704"/>
                <a:ext cx="40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310" name="Ink 53309"/>
              <p14:cNvContentPartPr/>
              <p14:nvPr/>
            </p14:nvContentPartPr>
            <p14:xfrm>
              <a:off x="7946280" y="3552904"/>
              <a:ext cx="127800" cy="168120"/>
            </p14:xfrm>
          </p:contentPart>
        </mc:Choice>
        <mc:Fallback xmlns="">
          <p:pic>
            <p:nvPicPr>
              <p:cNvPr id="53310" name="Ink 5330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33680" y="3538504"/>
                <a:ext cx="155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311" name="Ink 53310"/>
              <p14:cNvContentPartPr/>
              <p14:nvPr/>
            </p14:nvContentPartPr>
            <p14:xfrm>
              <a:off x="8203320" y="3560824"/>
              <a:ext cx="222840" cy="184680"/>
            </p14:xfrm>
          </p:contentPart>
        </mc:Choice>
        <mc:Fallback xmlns="">
          <p:pic>
            <p:nvPicPr>
              <p:cNvPr id="53311" name="Ink 5331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88200" y="3552184"/>
                <a:ext cx="2527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312" name="Ink 53311"/>
              <p14:cNvContentPartPr/>
              <p14:nvPr/>
            </p14:nvContentPartPr>
            <p14:xfrm>
              <a:off x="6266520" y="4004704"/>
              <a:ext cx="153000" cy="320040"/>
            </p14:xfrm>
          </p:contentPart>
        </mc:Choice>
        <mc:Fallback xmlns="">
          <p:pic>
            <p:nvPicPr>
              <p:cNvPr id="53312" name="Ink 5331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56080" y="3995704"/>
                <a:ext cx="1713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313" name="Ink 53312"/>
              <p14:cNvContentPartPr/>
              <p14:nvPr/>
            </p14:nvContentPartPr>
            <p14:xfrm>
              <a:off x="6283440" y="4019104"/>
              <a:ext cx="240840" cy="135000"/>
            </p14:xfrm>
          </p:contentPart>
        </mc:Choice>
        <mc:Fallback xmlns="">
          <p:pic>
            <p:nvPicPr>
              <p:cNvPr id="53313" name="Ink 5331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75880" y="4005784"/>
                <a:ext cx="262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314" name="Ink 53313"/>
              <p14:cNvContentPartPr/>
              <p14:nvPr/>
            </p14:nvContentPartPr>
            <p14:xfrm>
              <a:off x="6572160" y="4035304"/>
              <a:ext cx="177480" cy="169920"/>
            </p14:xfrm>
          </p:contentPart>
        </mc:Choice>
        <mc:Fallback xmlns="">
          <p:pic>
            <p:nvPicPr>
              <p:cNvPr id="53314" name="Ink 5331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58120" y="4022704"/>
                <a:ext cx="202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315" name="Ink 53314"/>
              <p14:cNvContentPartPr/>
              <p14:nvPr/>
            </p14:nvContentPartPr>
            <p14:xfrm>
              <a:off x="6846120" y="4066264"/>
              <a:ext cx="50400" cy="105120"/>
            </p14:xfrm>
          </p:contentPart>
        </mc:Choice>
        <mc:Fallback xmlns="">
          <p:pic>
            <p:nvPicPr>
              <p:cNvPr id="53315" name="Ink 5331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32080" y="4058704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316" name="Ink 53315"/>
              <p14:cNvContentPartPr/>
              <p14:nvPr/>
            </p14:nvContentPartPr>
            <p14:xfrm>
              <a:off x="6885720" y="3991744"/>
              <a:ext cx="12240" cy="19800"/>
            </p14:xfrm>
          </p:contentPart>
        </mc:Choice>
        <mc:Fallback xmlns="">
          <p:pic>
            <p:nvPicPr>
              <p:cNvPr id="53316" name="Ink 53315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7440" y="3979144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317" name="Ink 53316"/>
              <p14:cNvContentPartPr/>
              <p14:nvPr/>
            </p14:nvContentPartPr>
            <p14:xfrm>
              <a:off x="6961320" y="4028824"/>
              <a:ext cx="168120" cy="146880"/>
            </p14:xfrm>
          </p:contentPart>
        </mc:Choice>
        <mc:Fallback xmlns="">
          <p:pic>
            <p:nvPicPr>
              <p:cNvPr id="53317" name="Ink 5331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45480" y="4020184"/>
                <a:ext cx="197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320" name="Ink 53319"/>
              <p14:cNvContentPartPr/>
              <p14:nvPr/>
            </p14:nvContentPartPr>
            <p14:xfrm>
              <a:off x="4777560" y="3008224"/>
              <a:ext cx="372960" cy="557640"/>
            </p14:xfrm>
          </p:contentPart>
        </mc:Choice>
        <mc:Fallback xmlns="">
          <p:pic>
            <p:nvPicPr>
              <p:cNvPr id="53320" name="Ink 53319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64960" y="2995984"/>
                <a:ext cx="3916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321" name="Ink 53320"/>
              <p14:cNvContentPartPr/>
              <p14:nvPr/>
            </p14:nvContentPartPr>
            <p14:xfrm>
              <a:off x="7858080" y="3028744"/>
              <a:ext cx="242280" cy="329400"/>
            </p14:xfrm>
          </p:contentPart>
        </mc:Choice>
        <mc:Fallback xmlns="">
          <p:pic>
            <p:nvPicPr>
              <p:cNvPr id="53321" name="Ink 53320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52680" y="3016864"/>
                <a:ext cx="257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322" name="Ink 53321"/>
              <p14:cNvContentPartPr/>
              <p14:nvPr/>
            </p14:nvContentPartPr>
            <p14:xfrm>
              <a:off x="1981800" y="1707904"/>
              <a:ext cx="563760" cy="20520"/>
            </p14:xfrm>
          </p:contentPart>
        </mc:Choice>
        <mc:Fallback xmlns="">
          <p:pic>
            <p:nvPicPr>
              <p:cNvPr id="53322" name="Ink 53321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69560" y="1694584"/>
                <a:ext cx="586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323" name="Ink 53322"/>
              <p14:cNvContentPartPr/>
              <p14:nvPr/>
            </p14:nvContentPartPr>
            <p14:xfrm>
              <a:off x="2481480" y="1668664"/>
              <a:ext cx="99000" cy="141840"/>
            </p14:xfrm>
          </p:contentPart>
        </mc:Choice>
        <mc:Fallback xmlns="">
          <p:pic>
            <p:nvPicPr>
              <p:cNvPr id="53323" name="Ink 53322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68160" y="1655344"/>
                <a:ext cx="1260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324" name="Ink 53323"/>
              <p14:cNvContentPartPr/>
              <p14:nvPr/>
            </p14:nvContentPartPr>
            <p14:xfrm>
              <a:off x="2724840" y="1624024"/>
              <a:ext cx="70200" cy="113760"/>
            </p14:xfrm>
          </p:contentPart>
        </mc:Choice>
        <mc:Fallback xmlns="">
          <p:pic>
            <p:nvPicPr>
              <p:cNvPr id="53324" name="Ink 5332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13320" y="1612504"/>
                <a:ext cx="92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325" name="Ink 53324"/>
              <p14:cNvContentPartPr/>
              <p14:nvPr/>
            </p14:nvContentPartPr>
            <p14:xfrm>
              <a:off x="2703600" y="1651384"/>
              <a:ext cx="123480" cy="95760"/>
            </p14:xfrm>
          </p:contentPart>
        </mc:Choice>
        <mc:Fallback xmlns="">
          <p:pic>
            <p:nvPicPr>
              <p:cNvPr id="53325" name="Ink 53324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695320" y="1641664"/>
                <a:ext cx="141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326" name="Ink 53325"/>
              <p14:cNvContentPartPr/>
              <p14:nvPr/>
            </p14:nvContentPartPr>
            <p14:xfrm>
              <a:off x="1609200" y="1449424"/>
              <a:ext cx="461160" cy="66600"/>
            </p14:xfrm>
          </p:contentPart>
        </mc:Choice>
        <mc:Fallback xmlns="">
          <p:pic>
            <p:nvPicPr>
              <p:cNvPr id="53326" name="Ink 53325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598400" y="1438984"/>
                <a:ext cx="484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327" name="Ink 53326"/>
              <p14:cNvContentPartPr/>
              <p14:nvPr/>
            </p14:nvContentPartPr>
            <p14:xfrm>
              <a:off x="2011680" y="1379584"/>
              <a:ext cx="165960" cy="175320"/>
            </p14:xfrm>
          </p:contentPart>
        </mc:Choice>
        <mc:Fallback xmlns="">
          <p:pic>
            <p:nvPicPr>
              <p:cNvPr id="53327" name="Ink 53326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0520" y="1368784"/>
                <a:ext cx="1897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3328" name="Ink 53327"/>
              <p14:cNvContentPartPr/>
              <p14:nvPr/>
            </p14:nvContentPartPr>
            <p14:xfrm>
              <a:off x="1551240" y="1643824"/>
              <a:ext cx="246960" cy="139320"/>
            </p14:xfrm>
          </p:contentPart>
        </mc:Choice>
        <mc:Fallback xmlns="">
          <p:pic>
            <p:nvPicPr>
              <p:cNvPr id="53328" name="Ink 53327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39360" y="1631944"/>
                <a:ext cx="269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3337" name="Ink 53336"/>
              <p14:cNvContentPartPr/>
              <p14:nvPr/>
            </p14:nvContentPartPr>
            <p14:xfrm>
              <a:off x="721440" y="4089304"/>
              <a:ext cx="7927200" cy="2496600"/>
            </p14:xfrm>
          </p:contentPart>
        </mc:Choice>
        <mc:Fallback xmlns="">
          <p:pic>
            <p:nvPicPr>
              <p:cNvPr id="53337" name="Ink 53336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2440" y="4076704"/>
                <a:ext cx="7948440" cy="25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3399" name="Ink 53398"/>
              <p14:cNvContentPartPr/>
              <p14:nvPr/>
            </p14:nvContentPartPr>
            <p14:xfrm>
              <a:off x="1952280" y="2463760"/>
              <a:ext cx="681480" cy="45864"/>
            </p14:xfrm>
          </p:contentPart>
        </mc:Choice>
        <mc:Fallback xmlns="">
          <p:pic>
            <p:nvPicPr>
              <p:cNvPr id="53399" name="Ink 53398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44720" y="2452565"/>
                <a:ext cx="698760" cy="6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400" name="Ink 53399"/>
              <p14:cNvContentPartPr/>
              <p14:nvPr/>
            </p14:nvContentPartPr>
            <p14:xfrm>
              <a:off x="1897560" y="2505880"/>
              <a:ext cx="29160" cy="763344"/>
            </p14:xfrm>
          </p:contentPart>
        </mc:Choice>
        <mc:Fallback xmlns="">
          <p:pic>
            <p:nvPicPr>
              <p:cNvPr id="53400" name="Ink 53399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86400" y="2499759"/>
                <a:ext cx="50400" cy="780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3401" name="Ink 53400"/>
              <p14:cNvContentPartPr/>
              <p14:nvPr/>
            </p14:nvContentPartPr>
            <p14:xfrm>
              <a:off x="2633400" y="2467000"/>
              <a:ext cx="21240" cy="746784"/>
            </p14:xfrm>
          </p:contentPart>
        </mc:Choice>
        <mc:Fallback xmlns="">
          <p:pic>
            <p:nvPicPr>
              <p:cNvPr id="53401" name="Ink 53400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625120" y="2457638"/>
                <a:ext cx="38880" cy="767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402" name="Ink 53401"/>
              <p14:cNvContentPartPr/>
              <p14:nvPr/>
            </p14:nvContentPartPr>
            <p14:xfrm>
              <a:off x="781560" y="2442160"/>
              <a:ext cx="1535040" cy="856584"/>
            </p14:xfrm>
          </p:contentPart>
        </mc:Choice>
        <mc:Fallback xmlns="">
          <p:pic>
            <p:nvPicPr>
              <p:cNvPr id="53402" name="Ink 5340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61760" y="2428118"/>
                <a:ext cx="1567440" cy="88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441" name="Ink 53440"/>
              <p14:cNvContentPartPr/>
              <p14:nvPr/>
            </p14:nvContentPartPr>
            <p14:xfrm>
              <a:off x="5536800" y="5830624"/>
              <a:ext cx="2066040" cy="828720"/>
            </p14:xfrm>
          </p:contentPart>
        </mc:Choice>
        <mc:Fallback xmlns="">
          <p:pic>
            <p:nvPicPr>
              <p:cNvPr id="53441" name="Ink 53440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27440" y="5816944"/>
                <a:ext cx="209124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3470" name="Ink 53469"/>
              <p14:cNvContentPartPr/>
              <p14:nvPr/>
            </p14:nvContentPartPr>
            <p14:xfrm>
              <a:off x="5563440" y="4426984"/>
              <a:ext cx="2317680" cy="366480"/>
            </p14:xfrm>
          </p:contentPart>
        </mc:Choice>
        <mc:Fallback xmlns="">
          <p:pic>
            <p:nvPicPr>
              <p:cNvPr id="53470" name="Ink 53469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49040" y="4413304"/>
                <a:ext cx="23457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482" name="Ink 53481"/>
              <p14:cNvContentPartPr/>
              <p14:nvPr/>
            </p14:nvContentPartPr>
            <p14:xfrm>
              <a:off x="5537160" y="4214584"/>
              <a:ext cx="460080" cy="107640"/>
            </p14:xfrm>
          </p:contentPart>
        </mc:Choice>
        <mc:Fallback xmlns="">
          <p:pic>
            <p:nvPicPr>
              <p:cNvPr id="53482" name="Ink 53481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29240" y="4203784"/>
                <a:ext cx="480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485" name="Ink 53484"/>
              <p14:cNvContentPartPr/>
              <p14:nvPr/>
            </p14:nvContentPartPr>
            <p14:xfrm>
              <a:off x="7975080" y="4503304"/>
              <a:ext cx="171360" cy="195840"/>
            </p14:xfrm>
          </p:contentPart>
        </mc:Choice>
        <mc:Fallback xmlns="">
          <p:pic>
            <p:nvPicPr>
              <p:cNvPr id="53485" name="Ink 53484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65720" y="4491064"/>
                <a:ext cx="1947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3486" name="Ink 53485"/>
              <p14:cNvContentPartPr/>
              <p14:nvPr/>
            </p14:nvContentPartPr>
            <p14:xfrm>
              <a:off x="6562440" y="4147264"/>
              <a:ext cx="1284480" cy="476280"/>
            </p14:xfrm>
          </p:contentPart>
        </mc:Choice>
        <mc:Fallback xmlns="">
          <p:pic>
            <p:nvPicPr>
              <p:cNvPr id="53486" name="Ink 53485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53080" y="4139344"/>
                <a:ext cx="13060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3487" name="Ink 53486"/>
              <p14:cNvContentPartPr/>
              <p14:nvPr/>
            </p14:nvContentPartPr>
            <p14:xfrm>
              <a:off x="8004240" y="4612024"/>
              <a:ext cx="134280" cy="15480"/>
            </p14:xfrm>
          </p:contentPart>
        </mc:Choice>
        <mc:Fallback xmlns="">
          <p:pic>
            <p:nvPicPr>
              <p:cNvPr id="53487" name="Ink 53486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95960" y="4599424"/>
                <a:ext cx="153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3490" name="Ink 53489"/>
              <p14:cNvContentPartPr/>
              <p14:nvPr/>
            </p14:nvContentPartPr>
            <p14:xfrm>
              <a:off x="1821240" y="1843200"/>
              <a:ext cx="2142360" cy="1659600"/>
            </p14:xfrm>
          </p:contentPart>
        </mc:Choice>
        <mc:Fallback xmlns="">
          <p:pic>
            <p:nvPicPr>
              <p:cNvPr id="53490" name="Ink 53489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14040" y="1838520"/>
                <a:ext cx="2158560" cy="1672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07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t lying on a chair&#10;&#10;Description automatically generated with medium confidence">
            <a:extLst>
              <a:ext uri="{FF2B5EF4-FFF2-40B4-BE49-F238E27FC236}">
                <a16:creationId xmlns:a16="http://schemas.microsoft.com/office/drawing/2014/main" id="{2C132471-4DEE-4183-886E-59475E446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40" y="2343431"/>
            <a:ext cx="1972754" cy="142367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439860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Example: Cat at Rest on a Table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407" y="1430384"/>
                <a:ext cx="4764598" cy="4040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(Newton’s 2</a:t>
                </a:r>
                <a:r>
                  <a:rPr lang="en-US" sz="2400" baseline="30000" dirty="0"/>
                  <a:t>nd</a:t>
                </a:r>
                <a:r>
                  <a:rPr lang="en-US" sz="2400" dirty="0"/>
                  <a:t> law)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/>
                  <a:t> an action-reaction pair!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Action-reaction pairs are:</a:t>
                </a:r>
              </a:p>
              <a:p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𝐸𝑎𝑟𝑡h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/>
                  <a:t>}</a:t>
                </a:r>
              </a:p>
              <a:p>
                <a:r>
                  <a:rPr lang="en-US" sz="2400" dirty="0"/>
                  <a:t>and</a:t>
                </a:r>
              </a:p>
              <a:p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𝑡𝑎𝑏𝑙𝑒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7" y="1430384"/>
                <a:ext cx="4764598" cy="4040978"/>
              </a:xfrm>
              <a:prstGeom prst="rect">
                <a:avLst/>
              </a:prstGeom>
              <a:blipFill>
                <a:blip r:embed="rId4"/>
                <a:stretch>
                  <a:fillRect l="-2049" r="-1152" b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3407" y="6016210"/>
            <a:ext cx="858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Forces of action-reaction pair act on two different objects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103297" y="1642475"/>
              <a:ext cx="216648" cy="1317849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441" y="1630596"/>
                <a:ext cx="240361" cy="134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5681054" y="3684793"/>
              <a:ext cx="206305" cy="980085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9396" y="3672950"/>
                <a:ext cx="229620" cy="100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6089961" y="3186094"/>
              <a:ext cx="243320" cy="1041596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8205" y="3174213"/>
                <a:ext cx="266833" cy="1065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4724615" y="4267493"/>
              <a:ext cx="869312" cy="731594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12751" y="4255641"/>
                <a:ext cx="893040" cy="755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/>
              <p14:cNvContentPartPr/>
              <p14:nvPr/>
            </p14:nvContentPartPr>
            <p14:xfrm>
              <a:off x="6189816" y="2979261"/>
              <a:ext cx="311635" cy="263733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7995" y="2967404"/>
                <a:ext cx="335276" cy="28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6333281" y="4111013"/>
              <a:ext cx="2718281" cy="522277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403" y="4099135"/>
                <a:ext cx="2742037" cy="54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6396607" y="1652077"/>
              <a:ext cx="2204852" cy="636606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84743" y="1640215"/>
                <a:ext cx="2228579" cy="66033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/>
          <p:cNvGrpSpPr/>
          <p:nvPr/>
        </p:nvGrpSpPr>
        <p:grpSpPr>
          <a:xfrm>
            <a:off x="6126217" y="4769082"/>
            <a:ext cx="2386882" cy="1147025"/>
            <a:chOff x="5956838" y="4769999"/>
            <a:chExt cx="2386882" cy="11470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/>
                <p14:cNvContentPartPr/>
                <p14:nvPr/>
              </p14:nvContentPartPr>
              <p14:xfrm>
                <a:off x="5956838" y="4769999"/>
                <a:ext cx="232978" cy="947153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37393" y="4749479"/>
                  <a:ext cx="273308" cy="988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Ink 35"/>
                <p14:cNvContentPartPr/>
                <p14:nvPr/>
              </p14:nvContentPartPr>
              <p14:xfrm>
                <a:off x="6219720" y="5456944"/>
                <a:ext cx="2124000" cy="46008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98840" y="5440024"/>
                  <a:ext cx="2163600" cy="49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Object on inclined plane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647" y="1580938"/>
            <a:ext cx="37659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Normal = perpendicular</a:t>
            </a:r>
          </a:p>
          <a:p>
            <a:r>
              <a:rPr lang="en-US" sz="2400" dirty="0"/>
              <a:t>Normal force must be</a:t>
            </a:r>
          </a:p>
          <a:p>
            <a:r>
              <a:rPr lang="en-US" sz="2400" dirty="0"/>
              <a:t>perpendicular to surface</a:t>
            </a:r>
          </a:p>
          <a:p>
            <a:endParaRPr lang="en-US" sz="2400" dirty="0"/>
          </a:p>
          <a:p>
            <a:r>
              <a:rPr lang="en-US" sz="2400" dirty="0"/>
              <a:t>Weight: vertically down</a:t>
            </a: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9923040" y="6110344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5040" y="609234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5426114" y="1580938"/>
              <a:ext cx="180931" cy="223126"/>
            </p14:xfrm>
          </p:contentPart>
        </mc:Choice>
        <mc:Fallback xmlns="">
          <p:pic>
            <p:nvPicPr>
              <p:cNvPr id="2" name="Ink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7372" y="1559671"/>
                <a:ext cx="216613" cy="25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1063674" y="3825240"/>
              <a:ext cx="2437552" cy="2440987"/>
            </p14:xfrm>
          </p:contentPart>
        </mc:Choice>
        <mc:Fallback xmlns="">
          <p:pic>
            <p:nvPicPr>
              <p:cNvPr id="3" name="Ink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0194" y="3758285"/>
                <a:ext cx="3314152" cy="253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5786474" y="1628098"/>
              <a:ext cx="1128811" cy="1040686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66310" y="1608653"/>
                <a:ext cx="1158697" cy="107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806994" y="1663378"/>
              <a:ext cx="573691" cy="1189366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2589" y="1649695"/>
                <a:ext cx="607183" cy="122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7848554" y="2488498"/>
              <a:ext cx="2731" cy="10366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43482" y="2483685"/>
                <a:ext cx="12875" cy="19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7552634" y="2617738"/>
              <a:ext cx="272371" cy="487006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40024" y="2609093"/>
                <a:ext cx="298311" cy="508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4874594" y="2473378"/>
              <a:ext cx="3047611" cy="1519126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3793" y="2465457"/>
                <a:ext cx="3066692" cy="1535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6023714" y="2485618"/>
              <a:ext cx="826051" cy="785086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11831" y="2473374"/>
                <a:ext cx="842975" cy="8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6286874" y="2926618"/>
              <a:ext cx="184891" cy="1670326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808" y="2911135"/>
                <a:ext cx="232465" cy="170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" name="Ink 74"/>
              <p14:cNvContentPartPr/>
              <p14:nvPr/>
            </p14:nvContentPartPr>
            <p14:xfrm>
              <a:off x="6655948" y="4270138"/>
              <a:ext cx="202457" cy="264672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3973" y="4250693"/>
                <a:ext cx="251450" cy="307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 7"/>
              <p14:cNvContentPartPr/>
              <p14:nvPr/>
            </p14:nvContentPartPr>
            <p14:xfrm>
              <a:off x="979200" y="4092184"/>
              <a:ext cx="3294720" cy="1843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4960" y="3992104"/>
                <a:ext cx="3474720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812160" y="3843064"/>
              <a:ext cx="3027240" cy="2103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8800" y="3773224"/>
                <a:ext cx="3161880" cy="22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7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Object on inclined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684" y="1579290"/>
            <a:ext cx="37659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Choose axis in direction of acceleration.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684" y="2482998"/>
            <a:ext cx="5023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Draw components of weight vector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9516" y="5425976"/>
            <a:ext cx="4565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Identify </a:t>
            </a:r>
            <a:r>
              <a:rPr lang="el-GR" sz="2400" dirty="0"/>
              <a:t>θ</a:t>
            </a:r>
            <a:r>
              <a:rPr lang="en-US" sz="2400" dirty="0"/>
              <a:t> in the </a:t>
            </a:r>
          </a:p>
          <a:p>
            <a:r>
              <a:rPr lang="en-US" sz="2400" dirty="0"/>
              <a:t>weight triangle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9923040" y="6110344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5040" y="609234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5344431" y="1405733"/>
              <a:ext cx="3322198" cy="3830371"/>
            </p14:xfrm>
          </p:contentPart>
        </mc:Choice>
        <mc:Fallback xmlns="">
          <p:pic>
            <p:nvPicPr>
              <p:cNvPr id="3" name="Ink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3631" y="1392052"/>
                <a:ext cx="3341279" cy="386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1280878" y="3373412"/>
              <a:ext cx="2219185" cy="2413144"/>
            </p14:xfrm>
          </p:contentPart>
        </mc:Choice>
        <mc:Fallback xmlns="">
          <p:pic>
            <p:nvPicPr>
              <p:cNvPr id="6" name="Ink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077" y="3359732"/>
                <a:ext cx="2238266" cy="2450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097720" y="3586056"/>
              <a:ext cx="3290760" cy="1910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040" y="3483816"/>
                <a:ext cx="3483720" cy="21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968120" y="3362856"/>
              <a:ext cx="3330720" cy="2286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920" y="3278976"/>
                <a:ext cx="3480840" cy="24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7412040" y="4579984"/>
              <a:ext cx="192240" cy="275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94760" y="4563064"/>
                <a:ext cx="226440" cy="3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2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Components of weight vector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6556" y="5585633"/>
                <a:ext cx="3378819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𝑀𝑔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𝑀𝑔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56" y="5585633"/>
                <a:ext cx="3378819" cy="732060"/>
              </a:xfrm>
              <a:prstGeom prst="rect">
                <a:avLst/>
              </a:prstGeom>
              <a:blipFill rotWithShape="0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56032" y="5578011"/>
                <a:ext cx="3489285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𝑀𝑔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𝑀𝑔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032" y="5578011"/>
                <a:ext cx="3489285" cy="732060"/>
              </a:xfrm>
              <a:prstGeom prst="rect">
                <a:avLst/>
              </a:prstGeom>
              <a:blipFill rotWithShape="0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6556" y="5063956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coordinate system: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54443" y="4602291"/>
                <a:ext cx="38651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CAUTION: Do not memorize!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were angle with </a:t>
                </a:r>
                <a:r>
                  <a:rPr lang="en-US" dirty="0">
                    <a:solidFill>
                      <a:srgbClr val="0070C0"/>
                    </a:solidFill>
                  </a:rPr>
                  <a:t>horizontal</a:t>
                </a:r>
                <a:r>
                  <a:rPr lang="en-US" dirty="0"/>
                  <a:t> and if</a:t>
                </a:r>
              </a:p>
              <a:p>
                <a:r>
                  <a:rPr lang="en-US" dirty="0"/>
                  <a:t>x-axis had </a:t>
                </a:r>
                <a:r>
                  <a:rPr lang="en-US" dirty="0">
                    <a:solidFill>
                      <a:srgbClr val="0070C0"/>
                    </a:solidFill>
                  </a:rPr>
                  <a:t>opposite</a:t>
                </a:r>
                <a:r>
                  <a:rPr lang="en-US" dirty="0"/>
                  <a:t> direction: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443" y="4602291"/>
                <a:ext cx="386516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262" t="-3974" r="-110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842869" y="1479064"/>
              <a:ext cx="2977155" cy="3432547"/>
            </p14:xfrm>
          </p:contentPart>
        </mc:Choice>
        <mc:Fallback xmlns="">
          <p:pic>
            <p:nvPicPr>
              <p:cNvPr id="2" name="Ink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069" y="1465383"/>
                <a:ext cx="2996235" cy="346963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/>
          <p:cNvGrpSpPr/>
          <p:nvPr/>
        </p:nvGrpSpPr>
        <p:grpSpPr>
          <a:xfrm>
            <a:off x="5760487" y="1544757"/>
            <a:ext cx="2739277" cy="2873751"/>
            <a:chOff x="4956923" y="1683670"/>
            <a:chExt cx="3097866" cy="33583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/>
                <p14:cNvContentPartPr>
                  <a14:cpLocks xmlns:a14="http://schemas.microsoft.com/office/drawing/2010/main" noChangeAspect="1"/>
                </p14:cNvContentPartPr>
                <p14:nvPr/>
              </p14:nvContentPartPr>
              <p14:xfrm>
                <a:off x="4956923" y="1683670"/>
                <a:ext cx="3097866" cy="3358317"/>
              </p14:xfrm>
            </p:contentPart>
          </mc:Choice>
          <mc:Fallback xmlns="">
            <p:pic>
              <p:nvPicPr>
                <p:cNvPr id="3" name="Ink 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4707" y="1667688"/>
                  <a:ext cx="3119447" cy="3401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/>
                <p14:cNvContentPartPr/>
                <p14:nvPr/>
              </p14:nvContentPartPr>
              <p14:xfrm>
                <a:off x="6520320" y="3676024"/>
                <a:ext cx="218520" cy="1054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05264" y="3658794"/>
                  <a:ext cx="251074" cy="139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/>
                <p14:cNvContentPartPr/>
                <p14:nvPr/>
              </p14:nvContentPartPr>
              <p14:xfrm>
                <a:off x="5660280" y="3991024"/>
                <a:ext cx="66600" cy="3186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0128" y="3978415"/>
                  <a:ext cx="91778" cy="3471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6546600" y="3415744"/>
              <a:ext cx="835200" cy="244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9320" y="3400984"/>
                <a:ext cx="86688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261017" y="1761871"/>
            <a:ext cx="4547067" cy="1769377"/>
            <a:chOff x="0" y="286259"/>
            <a:chExt cx="2324100" cy="904365"/>
          </a:xfrm>
        </p:grpSpPr>
        <p:grpSp>
          <p:nvGrpSpPr>
            <p:cNvPr id="42" name="Group 41"/>
            <p:cNvGrpSpPr/>
            <p:nvPr/>
          </p:nvGrpSpPr>
          <p:grpSpPr>
            <a:xfrm>
              <a:off x="0" y="286259"/>
              <a:ext cx="2324100" cy="904365"/>
              <a:chOff x="428624" y="371984"/>
              <a:chExt cx="2324100" cy="90436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28624" y="476251"/>
                <a:ext cx="2324100" cy="800100"/>
                <a:chOff x="1019173" y="781051"/>
                <a:chExt cx="2324100" cy="800100"/>
              </a:xfrm>
            </p:grpSpPr>
            <p:sp>
              <p:nvSpPr>
                <p:cNvPr id="49" name="Text Box 40"/>
                <p:cNvSpPr txBox="1"/>
                <p:nvPr/>
              </p:nvSpPr>
              <p:spPr>
                <a:xfrm>
                  <a:off x="1543050" y="1343025"/>
                  <a:ext cx="263525" cy="2381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θ</a:t>
                  </a:r>
                </a:p>
              </p:txBody>
            </p:sp>
            <p:sp>
              <p:nvSpPr>
                <p:cNvPr id="51" name="Right Triangle 50"/>
                <p:cNvSpPr/>
                <p:nvPr/>
              </p:nvSpPr>
              <p:spPr>
                <a:xfrm flipH="1">
                  <a:off x="1019173" y="781051"/>
                  <a:ext cx="2324100" cy="800100"/>
                </a:xfrm>
                <a:prstGeom prst="rtTriangl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48"/>
                <p:cNvSpPr txBox="1"/>
                <p:nvPr/>
              </p:nvSpPr>
              <p:spPr>
                <a:xfrm>
                  <a:off x="2028825" y="847725"/>
                  <a:ext cx="309245" cy="2381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 rot="20441809">
                <a:off x="1317437" y="371984"/>
                <a:ext cx="606539" cy="4843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95275" y="609600"/>
              <a:ext cx="530531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52"/>
            <p:cNvSpPr txBox="1"/>
            <p:nvPr/>
          </p:nvSpPr>
          <p:spPr>
            <a:xfrm>
              <a:off x="304800" y="695325"/>
              <a:ext cx="261620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68854" y="1527592"/>
            <a:ext cx="3730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crate of mass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pushed up a frictionless inclined ramp that makes an angle θ with the horizontal by means of a horizontal pushing force of constant magnitude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acceleration of the crate.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445BA-32DC-4990-9662-94BF2773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Example: object on incline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Coupled objects: ropes and pulleys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2892" y="1684810"/>
            <a:ext cx="7790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make the following approximations: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massless, un-stretchable rope</a:t>
            </a:r>
          </a:p>
          <a:p>
            <a:r>
              <a:rPr lang="en-US" sz="2400" dirty="0"/>
              <a:t>→ tension is constant throughout the rope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massless, frictionless pulley</a:t>
            </a:r>
          </a:p>
          <a:p>
            <a:r>
              <a:rPr lang="en-US" sz="2400" dirty="0"/>
              <a:t>→ tension remains constant as rope passes over pulley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Caution: </a:t>
            </a:r>
          </a:p>
          <a:p>
            <a:r>
              <a:rPr lang="en-US" sz="2400" dirty="0"/>
              <a:t>If mass and spatial extension of the pulley are taken into account, the tension does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remain constant! We will study this with Rotational Motion in lectures 18-21.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431</Words>
  <Application>Microsoft Office PowerPoint</Application>
  <PresentationFormat>On-screen Show (4:3)</PresentationFormat>
  <Paragraphs>73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</dc:title>
  <dc:creator>Agnes</dc:creator>
  <cp:lastModifiedBy>Vojta, Agnes</cp:lastModifiedBy>
  <cp:revision>92</cp:revision>
  <cp:lastPrinted>2014-09-08T16:34:39Z</cp:lastPrinted>
  <dcterms:created xsi:type="dcterms:W3CDTF">2014-04-11T05:21:24Z</dcterms:created>
  <dcterms:modified xsi:type="dcterms:W3CDTF">2023-01-07T00:03:36Z</dcterms:modified>
</cp:coreProperties>
</file>