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tags/tag3.xml" ContentType="application/vnd.openxmlformats-officedocument.presentationml.tags+xml"/>
  <Override PartName="/ppt/notesSlides/notesSlide2.xml" ContentType="application/vnd.openxmlformats-officedocument.presentationml.notesSlide+xml"/>
  <Override PartName="/ppt/ink/ink58.xml" ContentType="application/inkml+xml"/>
  <Override PartName="/ppt/ink/ink59.xml" ContentType="application/inkml+xml"/>
  <Override PartName="/ppt/ink/ink60.xml" ContentType="application/inkml+xml"/>
  <Override PartName="/ppt/ink/ink61.xml" ContentType="application/inkml+xml"/>
  <Override PartName="/ppt/notesSlides/notesSlide3.xml" ContentType="application/vnd.openxmlformats-officedocument.presentationml.notesSlide+xml"/>
  <Override PartName="/ppt/ink/ink62.xml" ContentType="application/inkml+xml"/>
  <Override PartName="/ppt/notesSlides/notesSlide4.xml" ContentType="application/vnd.openxmlformats-officedocument.presentationml.notesSlide+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5" r:id="rId2"/>
    <p:sldId id="258" r:id="rId3"/>
    <p:sldId id="284" r:id="rId4"/>
    <p:sldId id="259" r:id="rId5"/>
    <p:sldId id="287" r:id="rId6"/>
    <p:sldId id="270" r:id="rId7"/>
    <p:sldId id="299" r:id="rId8"/>
    <p:sldId id="266" r:id="rId9"/>
    <p:sldId id="268" r:id="rId10"/>
    <p:sldId id="292"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2E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49"/>
    </inkml:context>
    <inkml:brush xml:id="br0">
      <inkml:brushProperty name="width" value="0.06667" units="cm"/>
      <inkml:brushProperty name="height" value="0.06667" units="cm"/>
      <inkml:brushProperty name="fitToCurve" value="1"/>
    </inkml:brush>
  </inkml:definitions>
  <inkml:trace contextRef="#ctx0" brushRef="#br0">-3 159 177,'0'0'140,"0"0"-25,0 0-26,0 0-9,0-10-16,11 11-10,-11-1-20,0 0-5,13-1-7,2 1-7,-15 0-5,30 0-2,-10 0-2,6 0-1,4 0 0,0 0 1,0 0-1,3 0 1,-4 0 0,5 0 0,-10 0-1,4 0 0,-4 0-1,1 0-1,2 0 0,-3 0 0,3 0 0,3 0-1,-2 0 1,-2 0 0,0-4 0,0 4 0,-4-3-1,1 3 0,-5 0 0,0 0 0,3 0-1,-1-2 1,2 2-1,1 0-1,0-2 1,0 2-1,-1 0 0,-3 0 0,3 0 0,-2 0 1,3 0-1,-1 0 0,2 0 0,4 0 1,0 0 0,3 0-2,2 0 2,1 0-1,-3 0 0,3-2 1,-5 2-1,0 0 1,0 0-1,1 0 2,3 0-2,2 0 1,1 0 1,4 0-2,6 0 1,1 0 0,4-8-1,1 7 1,2-4 0,3 1 0,0 0 0,-2 0 0,1 2 0,-2 2 1,2 0-1,2-4 0,-7-3 0,4 7-1,-2-3 1,2 3-1,4-7 1,-5 3-1,4-1 0,-1 4 0,-1-3 0,3 0-1,-2 1 2,1 3 0,-4 0-1,3-3 0,-8-1 0,5 1 1,-5 3-1,3-1 0,-2-2 0,2 3-1,-2-3 1,2-2 0,0 5 0,0-2-1,4-2 1,-5 4 0,2 0 0,0 0 0,1 0 1,-2 0-2,5 0 1,-4 0 0,2 0-1,4 0 1,-5 0-1,4 0 1,0 0-1,6 0 1,-3 0-1,4-2 1,-1 2 0,0-1 0,3-3 0,-2 4 0,-1-3 0,0 0 0,-2 2-1,-2 1 1,4 0 0,-1-3 0,3 0-1,2 3 1,1-3-1,2 3 1,2 0 0,-1 0 0,3 0-1,-2 0 1,-3 0 1,0 0-1,-6 0 0,0 0 0,-5 0 1,1 0-1,-6 0 0,-2 0 0,-1 0 1,-8 0-1,-2 0 0,-6 0 0,-3 0-1,-8 0-9,7 13-110,-31-13-47,24 0-1,-24 0-23,0 0-5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8"/>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50 73 138,'0'0'135,"0"0"-26,0 0-33,0 0-10,-17-6-5,17 6-6,0 0-6,0 0-9,-28 0-6,28 0-8,0 0-1,0 0-5,0 0-1,-5 16-5,5-16 1,22 0-1,-9 0-1,14 0-3,-4-5-4,5 5-1,2-5-2,2 4-1,-4 1 0,1 0-1,4 0 1,2 0-1,5-5 0,-1 4 3,6-6-9,6 6 9,-4-4-9,4 1 9,2-5-10,-6 9 10,-2-4-3,2 4 0,-2 0 0,2 0 0,-5 0 5,4 0-5,3 0 0,1 0-1,2 0-5,-4 0 5,4 0 0,3 0 0,-3 0-5,-3 0 6,9 0-1,-6 0 0,0 0 1,6 0-1,0 0 1,0 0-1,-1 0 0,4 0-1,2-6 1,-8 6-1,1-1 1,-5-2 1,-5 3-1,3-1 0,-5 1 0,-3 0 0,-5 0 2,3 0-2,-4 0 0,2 0 1,-4 0-1,-3 0 1,-3 0-1,0 0 1,-6 0 0,-4 0 0,-1 0 1,-2 0-1,2 0 0,2 0 0,-1 0 0,3 0 0,2 0 0,-5 0 0,-1 0 1,-1 0 0,-15 0 1,0 0-1,15-7 1,-15 7-1,0 0-1,0 0-4,-6 11-103,6-11-63,-22 0 1,22 0-25,-19-4-4</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9"/>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358-437 213,'12'-14'142,"-12"14"8,12-26-74,4 26-14,-16-8-17,0 8 0,0 0-11,0 0-4,0 0-6,-11 13-5,-6-9-5,-1 8-2,-5-6-5,1 11 0,-6-5 3,4 0-9,-5 6 8,1-5-8,-3 2 9,2-1-9,-1-3 10,7 1-9,-5-4 2,7 2 0,0-5 0,21-5 1,-26 8-1,26-8 0,-14 5-1,14-5 0,0 0 0,0 0 0,0 0-1,0 0 2,0 0 0,0 0 0,0 0 0,0 0 0,0 0 0,11 12-1,-11-12 1,14 5-3,-14-5 1,21 5-1,-6-4 0,5 2 1,4 1-1,0 1-1,4 1 1,3 5 0,4-5-1,0 5 0,3-1 0,-2-1 0,-6 3 1,3-4-1,-9 2 0,-2-4 1,-5-1 0,-17-5 0,20 6 1,-20-6 0,0 0 0,0 0 1,0 0-2,0 0 1,0 0 0,0 0-2,0 0 0,0 0 0,0 0-30,-8 7-135,8-7-11,-18 2-7,18-2-20,-20 0-7</inkml:trace>
  <inkml:trace contextRef="#ctx0" brushRef="#br0" timeOffset="1">-98-1207 311,'0'0'165,"0"0"-7,0 0-91,0 0-24,11 4-3,-1-16-8,14 10-4,-4-13-15,13 5 0,1-10-7,12 2 1,0-8-7,9-3 2,6-2 2,4-10-4,-2 0 3,3-9-3,-4 3 4,-4-5-5,-5-2 4,-7 9-3,-11-4 5,-7 9-3,-10 3 4,-5 6-2,-10 4 3,-1 8-1,-2 2 0,0 17-1,-22-19 1,22 19-3,-26-5 0,11 5-1,1 0 0,14 0 0,-28 17-1,28-17 2,-29 30-3,16-10 2,-4 4-1,-1 4 0,-3 8 0,2 6 2,-4 9-4,2 4 4,-2 9-5,3 5 6,-3 2-2,1 6-1,-1 1 1,4-7-3,-4 3 3,1-5-3,0-4 3,2-6-2,0-5-2,2-6 3,5-8-3,-4-7 0,7-4-12,-4-29-55,14 0-95,0 0-8,0 0-12,-12-20-14</inkml:trace>
  <inkml:trace contextRef="#ctx0" brushRef="#br0" timeOffset="2">52-1071 420,'0'0'161,"0"0"-3,10 10-118,-10-10-4,31 0-6,-14 0-8,17 0-8,1-6-6,2 3-3,2 2-5,1-7-13,13 11-77,-14-3-65,1 0-14,-4-2-7,-3-2-15</inkml:trace>
  <inkml:trace contextRef="#ctx0" brushRef="#br0" timeOffset="3">991-1231 298,'6'-16'161,"-6"16"-1,0-24-71,0 24-46,0 0-6,0 0-4,-22-21-14,9 21 0,-11 0-3,2 0-3,-8 3-3,7 6-2,-11 0-2,11 3 0,-7 3 3,8 0-7,4-1 8,2 4-8,16-18 6,-9 25-6,9-25 6,7 25-7,7-21 1,8 3 0,2-3-1,4-1 0,0-3-1,7 4 1,-4 0-1,-2 5-1,-2 1 1,-8 3 1,-3 5-2,-9-1 2,-7 9-1,-3-4 2,-14 3-2,-5-3 1,-6-3 0,-3-3 2,-8-2-2,2-8 1,-2-6 0,4 0-1,-1 0-1,-2-24-39,13 17-127,-1-12-6,11 4-13,6-2-14,9-1-9</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63"/>
    </inkml:context>
    <inkml:brush xml:id="br0">
      <inkml:brushProperty name="width" value="0.06667" units="cm"/>
      <inkml:brushProperty name="height" value="0.06667" units="cm"/>
      <inkml:brushProperty name="color" value="#3165BB"/>
      <inkml:brushProperty name="fitToCurve" value="1"/>
    </inkml:brush>
  </inkml:definitions>
  <inkml:trace contextRef="#ctx0" brushRef="#br0">823 664 387,'0'-28'166,"-1"9"-17,1 19-105,-33-23-11,33 23-1,-40-13-5,21 13-7,-12 0-5,7 5-2,-6 3-4,6 9 0,-4 1-2,6 6 0,0-1 2,3 8-6,4-3 6,4 2-7,5-1 5,3-5-7,3-1 7,7-8-8,8-5 2,4-10 0,5 0 1,5-6-2,3-7-3,1-8 6,-3 0-7,1-3 7,-5 2-6,-3-2 6,-8 7-5,-4 5 6,-11 12-2,5-17 0,-5 17 0,0 0 0,-9 10 0,9-10-3,-13 30 6,8-12-6,1 5 6,2-2-7,2 2 5,0-2-8,5 3-5,-5-24-51,16 14-108,-16-14-1,27 11-17,-27-11-9</inkml:trace>
  <inkml:trace contextRef="#ctx0" brushRef="#br0" timeOffset="1">1074 653 481,'0'0'171,"0"0"-14,6 22-121,-12-8-4,4 17-10,-14-3 0,5 15-11,-8 2 2,1 8-6,-6 1 2,1 5-2,-1-3-6,3 1 4,-2-4-5,7-3 3,-2-6-4,6-14-1,3-4-7,9-26-6,-12 29-10,12-29-8,0 0-15,-7-33-21,24 23-34,-17-26-55,11-5-16,6-6-1,-1-7 19</inkml:trace>
  <inkml:trace contextRef="#ctx0" brushRef="#br0" timeOffset="2">989 865 78,'29'-34'159,"-8"-2"-2,9 7-19,3 11-43,-11-7-30,21 20-23,-17-6-13,13 11-7,-13 5-4,4 18-3,-14-5 10,1 18-7,-17-11 2,-1 10-2,-21-11-1,4 10-1,-14-18-2,3 4-3,-5-12-5,2 0-2,2-8-3,5 0-2,5-3-8,-2-16-27,22 19-130,-5-18 0,5 18-16,0-24-10,0 24-11</inkml:trace>
  <inkml:trace contextRef="#ctx0" brushRef="#br0" timeOffset="3">1470 753 442,'0'0'165,"-15"30"-4,15 1-128,-19-10-1,15 21-3,-15-6-6,13 13-2,-12 2-10,7 9 2,-5-7-8,1 8 2,0-8-6,0-4 3,2-5-4,1-8 2,2-10-1,4-9 1,6-17-1,0 0 0,0 0 1,-2-17-2,2-13 3,9-11-3,5-4 2,1-12-3,7-3 4,2 0-4,4 2 3,0 5-4,7 5 4,-2 6-4,6 12 3,-2 8-3,2 4 3,-2 12-2,-3 5 0,-3 1 2,-5 12 0,-6 6 3,-8 5-1,-6 1 3,-6 6-1,-9-2 3,-11-4-2,0-3 1,-7-6-2,2 0-1,-3-6-5,-1-9-14,29 0-136,-39 0-21,19 0-11,-3-17-15,7 4-12</inkml:trace>
  <inkml:trace contextRef="#ctx0" brushRef="#br0" timeOffset="4">18 47 366,'0'0'165,"0"0"-1,0 0-103,-18-12-8,29 14-10,-11-2-10,24 0-8,-6 0-6,16 0-3,1 0-3,11 0-3,6 0-3,7 0-1,-1-2-3,5-1 0,2 1-1,-2-2 0,-2 1-2,0-2 1,-9 1-1,-4 1-2,-8-1 0,-11-1-7,-1 5-17,-28 0-111,0 0-36,-7-8-3,-10 8-20,-9 0-1</inkml:trace>
  <inkml:trace contextRef="#ctx0" brushRef="#br0" timeOffset="5">9 494 476,'11'5'174,"-11"-5"-11,39 6-118,-39-6-12,48 0-3,-25 0-10,10 0-7,-3 0-4,5 0-3,-2-6-2,4 6 0,-1 0-3,0 0-4,0 0-14,-12-12-63,6 12-85,-6 0-10,2 0-9,-9-1-17</inkml:trace>
  <inkml:trace contextRef="#ctx0" brushRef="#br0" timeOffset="6">312 177 256,'0'0'166,"12"-15"-8,-12-9-83,8 24-9,-8-15-8,9 15-14,-9 0-13,0 0-5,0 0-5,0 0-4,0 0-4,6 13-1,-6 4-4,-4 7 1,-7 5-3,5 8 1,-5 6-3,-1 4 1,0 7-2,0-1 1,0 1-3,-3-1 2,2-1 1,0-4-5,0-7 4,0-6-3,0-5 2,2-5-4,-1-3 5,1-8-6,11-14 2,-20 11-3,20-11-5,-22 0-12,22 0-70,0 0-80,-13-19-4,-2 2-16,9-2-8</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70"/>
    </inkml:context>
    <inkml:brush xml:id="br0">
      <inkml:brushProperty name="width" value="0.06667" units="cm"/>
      <inkml:brushProperty name="height" value="0.06667" units="cm"/>
      <inkml:brushProperty name="color" value="#3165BB"/>
      <inkml:brushProperty name="fitToCurve" value="1"/>
    </inkml:brush>
  </inkml:definitions>
  <inkml:trace contextRef="#ctx0" brushRef="#br0">-3 209 199,'0'0'140,"0"0"-7,0 0-45,0 0-30,0 0-11,0 0-13,0 0-2,0-15-2,0 15-1,0 0-6,18-4-5,-18 4-11,0 0 3,18-8-7,-18 8 4,22 0-7,-7 0 6,-15 0-7,29-5 5,-13 5 1,5 0-2,-3-4 0,5 1 0,-5 3 0,5-4-2,-5 4 1,5 0-1,-1 0 0,2 0 0,0 0-1,4 0 1,1 0 0,2 0-1,2 0 1,-4 0 0,1-2 0,1 2 0,-5 0 1,0 0-1,-4 0 1,2 0 0,-3-5 0,1 5 0,-3 0-1,0 0 0,1 0 0,-2 0 0,1 0 0,-3 0 0,2 0-1,0 0 1,-2 0 0,2 0 0,0 0 0,0 0 0,3 0-1,-3 0 1,5 0 0,-3 0-1,2 0 1,-1 0-1,-1 0 0,2 0 0,1 0 0,-4 5 0,5-5 0,3 0 0,3 0 0,3 0 0,-2 0 1,3 0-1,0 0 0,-1 0 1,-3 0-1,-1 0 0,-3 0-1,0 0 1,-2 0 0,-1 0 0,-1 0 0,2 0 0,0 0 0,1 0 0,1 0 1,-2 0-1,0 2 0,0-2-1,-1 0 1,0 0 0,-1 0 0,-4 0 0,5 0 0,-2 0 0,1 0 0,0 0 0,2 0 0,-1 0 0,2 0 0,-1 0 0,1 0 0,-3-2 0,1 2 1,1 0-1,-6 0 0,4 0 0,-4-5 0,0 5 0,-2 0 0,-2 0 0,-14 0 0,27 0 0,-27 0 0,24 0 0,-24 0 0,24-1 0,-24 1 1,19-3-1,-19 3 0,17 0 0,-17 0 0,16-2-1,-16 2 2,15 0-1,-15 0 0,15-5 0,-15 5 1,15-1-1,-15 1 0,0 0 1,0 0-1,16-5 0,-16 5 1,0 0-1,0 0 1,0 0-1,0 0 1,-10 0-1,10 0 0,0 0 0,0 0 1,0 0-1,-16 0 0,16 0 1,0 0-1,0 0 0,0 0 1,0 0-1,-13-5 0,13 5 0,0 0 1,0 0-1,-19-13 1,19 13-1,0 0 0,-14-18 0,14 18 0,0 0 0,-17-19 1,17 19-1,-20-11 0,20 11 0,-21-5-1,21 5 2,-24-7-1,24 7 0,-22-5 0,22 5 0,-24-12 1,24 12-1,-22-8 0,22 8 0,-24-7 0,24 7 0,-24-8 0,24 8 0,-21-3 0,21 3 0,-20-4 0,20 4 0,-12-6 1,12 6-1,-16-6 0,16 6 0,0 0 1,-13-5-1,13 5 0,0 0 0,0 0 1,0 0-1,0 0 1,0 0-1,0 0-1,0 0 2,0 0 0,0 0 1,0 0-1,0 0 1,10 11 1,4-5-1,3-2 1,5 3-1,2 0 0,5-1-1,0 0 0,-4 3 0,2-2-1,-2 1 0,-1-3 0,-1 3 1,-1 1-2,0-3 2,-5 2-1,3-4 1,-3 2-1,4-4 1,-3 3-1,-1-1 0,1-3 1,-6 1-1,-12-2 0,22 4 0,-22-4-1,0 0 2,0 0-1,13 7 0,-13-7 0,0 0 0,0 0 1,0 0-1,0 0 1,7 16 0,-7-16-1,0 0 1,0 0 0,0 0-1,0 0 0,0 0 0,-8 6 0,8-6 0,-16 6 0,16-6 0,-18 7-1,18-7-2,-17 11 3,17-11-3,-18 13 8,18-13-8,-24 17 8,24-17-8,-28 19 8,10-9-4,0 3 4,-3-2-5,-1 0-1,0 2 2,0 4-2,-4-5 1,5 6-1,-1-6 2,0 0-2,4 0 2,0-4-2,2 1 1,16-9 0,-21 13 0,21-13 0,0 0 1,-16 5-1,16-5 1,0 0 0,0 0 0,0 0 0,0 0-1,0 0-1,0 0-24,20 0-136,-20 0-6,20-6-16,-20 6-12,27-17-12</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71"/>
    </inkml:context>
    <inkml:brush xml:id="br0">
      <inkml:brushProperty name="width" value="0.06667" units="cm"/>
      <inkml:brushProperty name="height" value="0.06667" units="cm"/>
      <inkml:brushProperty name="color" value="#3165BB"/>
      <inkml:brushProperty name="fitToCurve" value="1"/>
    </inkml:brush>
    <inkml:brush xml:id="br1">
      <inkml:brushProperty name="width" value="0.06667" units="cm"/>
      <inkml:brushProperty name="height" value="0.06667" units="cm"/>
      <inkml:brushProperty name="color" value="#ED1C24"/>
      <inkml:brushProperty name="fitToCurve" value="1"/>
    </inkml:brush>
    <inkml:brush xml:id="br2">
      <inkml:brushProperty name="width" value="0.04667" units="cm"/>
      <inkml:brushProperty name="height" value="0.04667" units="cm"/>
      <inkml:brushProperty name="fitToCurve" value="1"/>
    </inkml:brush>
  </inkml:definitions>
  <inkml:trace contextRef="#ctx0" brushRef="#br0">4548 665 235,'24'-35'161,"8"14"-6,-9 18-78,-5-16-10,17 23-14,-35-4-17,37 29-6,-30-8-6,6 15 1,-13-5-6,0 9 3,-13-9-7,2 4 1,-11-11-6,-2 1 0,-4-14-3,4-1-2,-4-5-1,1-5-3,2 0-4,1-12-7,24 12-21,-41-27-111,41 27-24,-16-20-16,16 20-7,1-19-11</inkml:trace>
  <inkml:trace contextRef="#ctx0" brushRef="#br0" timeOffset="1">4507 613 411,'0'0'166,"0"0"-9,0 0-98,-6 31-23,-13-10-9,9 15-6,-12-1-7,8 18 2,-11-5-7,5 8 2,-5 0-1,2 2-7,0-4 2,0 2-6,5-5 1,-3-10-11,14 6-17,-20-28-109,25 5-33,2-24-6,0 0-16,0 0-1</inkml:trace>
  <inkml:trace contextRef="#ctx0" brushRef="#br0" timeOffset="2">4186 656 289,'0'-15'156,"0"-2"-5,-9-13-87,9 30-6,-2-36-15,2 36-9,-19-35-4,19 35-5,-37-19-2,17 19-5,-13 0-5,8 10-4,-8 4-3,5 10 0,-1 0-3,5 6 2,1 5-3,5 0 1,1 1-2,10-4 2,1-4-3,6-2 2,6-10-1,6-6 0,11-10 0,5-2-1,3-17 2,4-1-2,0-9 2,-1-5-3,0 0 3,-9 4-3,-4 4 3,-8 2-1,-2 7 0,-11 17-1,0-19 0,0 19 1,0 0-1,-17 19 0,10-3-1,-2 9 1,1-1-1,2 6 2,1 4-3,3-4 3,0 1-4,2-3 0,2 2-20,-2-30-92,7 23-49,-7-23-14,24 14-7,-9-14-15</inkml:trace>
  <inkml:trace contextRef="#ctx0" brushRef="#br0" timeOffset="3">3748-63 225,'0'0'167,"9"-18"-1,-9 0-61,12 18-19,-18-11-26,6 11-19,0 0-13,0 0-6,0 0-5,0 11-2,0-11-6,-15 33 0,4-7-3,0 3 1,-4 3-4,-1 8 2,-1 2 1,-3 5-6,-1-1 5,-1 5-5,-4 1 4,3 0-5,-4-3 4,3 0-4,1-5 0,0-2 3,4-7-2,2-3 1,5-8-2,-3-4 2,7-6-1,8-14 0,-15 17-2,15-17-1,0 0-7,-13 0-6,13 0-24,-17-1-111,17 1-20,-1-25-12,1 10-12,2-12-4</inkml:trace>
  <inkml:trace contextRef="#ctx0" brushRef="#br0" timeOffset="4">3457 353 348,'0'0'177,"0"0"-5,0 28-84,0-39-18,28 11-17,-11-12-23,18 10-11,0-8-7,6-1-4,0 3-3,4-3-2,-1 2-2,0 1 0,-3-1-1,-1 0-1,-4 3-7,-6-6-14,10 13-97,-16-1-47,3 0-15,-8-1-9,2 1-16</inkml:trace>
  <inkml:trace contextRef="#ctx0" brushRef="#br0" timeOffset="5">3555-448 302,'0'0'172,"-18"0"-2,18 0-70,0 0-32,0 0-17,0 0-14,20 0-12,2-5-7,16 5-4,1-4-5,16 3-4,10-5-1,9 3-2,8-5-1,5 2-2,4-1 3,3 0-2,-1 2 1,0-2-1,-11 0 0,-6 3 0,-7 3 1,-10-3-1,-8 4-2,-12-1-7,-1 7-41,-16-6-115,0 0-9,-22 0-6,19 0-23,-19 0 5</inkml:trace>
  <inkml:trace contextRef="#ctx0" brushRef="#br0" timeOffset="6">3641-85 307,'0'-17'172,"0"17"-10,0 0-78,0 0-12,13 3-23,-13-3-17,0 0-10,16 0-4,3 0-4,-3 0-4,9 2-2,3-2-1,7 0-1,4 0-2,3-2-2,4-4 1,1-3-1,-4 0 0,2 0-1,-1 0 0,-6-3-2,0 3 2,-9-2-1,-6 3-2,-6 1-1,1 3-4,-18 4-12,19 0-43,-19 0-104,0 0-4,-17 15-15,4 0-7</inkml:trace>
  <inkml:trace contextRef="#ctx0" brushRef="#br0" timeOffset="7">4899 665 273,'0'0'169,"0"17"-8,-8 13-54,-11-24-51,19 33-8,-19-13-21,10 15-4,-9-2-3,6 13-8,-7-1 1,4 2-8,-4 1 2,4-5-6,1 2 3,-3-8-9,6-3-3,-2-16-6,13 8-26,-17-32-45,17 0-78,0 0-8,2-25-14,3-3-1</inkml:trace>
  <inkml:trace contextRef="#ctx0" brushRef="#br0" timeOffset="8">4778-654 479,'0'0'166,"0"0"-1,2-24-122,-2 24-22,22 0-4,-9 0-8,-13 0-2,33 2 0,-19 2 1,5 3-3,-5 2 6,3 5-6,-17-14 5,24 25-6,-24-25 6,18 27-7,-12-10 6,-1-2-3,-5-15-2,6 24 2,-6-24-1,0 24 0,0-24-1,-11 27 0,-1-11 0,-2-1 0,-8 0-2,1 6-2,-1 1-3,-3-3-5,7 17-31,-12-19-131,14 10-8,-2-12-8,12 0-16,6-15-8</inkml:trace>
  <inkml:trace contextRef="#ctx0" brushRef="#br0" timeOffset="9">5021 669 230,'24'-18'172,"5"13"-7,0 16-57,-29-11-24,35 27-21,-35-11-23,11 20-7,-16-13-8,1 13-2,-15-12-7,1 6-2,-6-14-4,1 3-3,-3-10-5,2-6-12,24-3-140,-38 3-25,18-3-3,-3-10-23,4-2-2</inkml:trace>
  <inkml:trace contextRef="#ctx0" brushRef="#br1" timeOffset="10">-5 630 392,'0'0'165,"0"-15"-23,17 15-82,-15-15-14,25 13-15,-9-20-9,16 5-5,-2-7-4,12 1-4,-3-12-2,8 4-3,1-4-1,1-2-2,-3-3-3,-1-2 6,-2-3-6,-5 6 5,-6-6-5,-3 3 4,-9 0-4,-3 6 5,-4-3 0,-6 8-3,-3 0 3,-3 2-2,-3 2 1,0 7 0,-9 1 0,9 19-1,-13-16 1,13 16-1,-24 0 0,24 0 1,-28 22-2,15-2 2,-5 2-2,2 4 3,-2 2-3,0 7 3,1 0-3,-3 9 0,1 3 4,-3 4-4,2 6 4,-3 9-3,-1 8 2,2 8-2,-6 1 2,4-1 0,0-5-6,-4 0 8,5-3-8,1-8 3,2-10 3,-1-9-4,3-6 4,5-10-4,2-3 5,0-9-8,4-6 5,7-13-8,0 0-6,0 0-10,0 0-17,-9-24-22,25 22-34,-17-33-15,15 23-10,-16-27 4,14 19 3,-13-16 16,7 14 29,-6-5 42,0 6 49,0-1 35,-6 2 14,6 20 13,-11-26 1,11 26 5,-11-15-13,11 15-9,0 0-11,0 0-6,0 0-8,0 0-9,0 0-10,17-2-5,-17 2-5,40-9-3,-11 2-12,1-10-40,16 5-112,-3 1-11,2-2-8,2 2-16</inkml:trace>
  <inkml:trace contextRef="#ctx0" brushRef="#br1" timeOffset="11">952 611 189,'2'-17'171,"-2"17"-5,0-41-70,0 41-14,0-29-7,0 29-20,-13-26-18,13 26-11,-24-22-8,9 15-5,-11-2-4,4 7-2,-8 2-2,3 0-2,-2 0 0,3 11 0,0 0-2,3 2 2,6 1-3,2 2 1,5-4-1,9 5 1,1-3-1,0-14 1,13 23-1,6-12 0,4-5 0,0 1 1,5 0-1,0-1 0,-3 1 0,-2 2 1,-1 0-1,-9 5 0,-2 3 1,-7 2-1,-4 4 0,0 1 1,-10 0-2,-3-1 2,-4 1-1,-4-1 2,-3-5-3,-1-1 3,-3-4-1,0-2 1,-1-2-1,0-4 1,4 0-4,-3-5-8,11 8-59,-1-8-101,1-3 1,4-8-23,13 11-5</inkml:trace>
  <inkml:trace contextRef="#ctx0" brushRef="#br2" timeOffset="12">1567 172 422,'0'0'163,"0"0"-5,-27 0-99,36 3-6,-9-3-24,0 0-5,23-3-5,-4 3-3,-1-3-3,6 3-5,2-4-1,3 2-3,0 0-1,-4-2-1,3-2 0,2 5-2,-6 1-3,-2-8-10,7 16-44,-29-8-114,28 0 4,-28 0-22,0 0-3</inkml:trace>
  <inkml:trace contextRef="#ctx0" brushRef="#br2" timeOffset="13">1590 449 189,'0'0'171,"-22"0"-7,22 0-53,0 0-29,0 0-14,0 0-20,0 0-16,0 0-6,0 0-5,0 0-3,0 0-2,17 0-3,-17 0-2,30-8-2,-8 4-2,7 1-2,-1-5-1,3 4-1,1-1-1,4 1-1,-1 1 0,0-2-1,-4 0 0,-4 3 0,-5-3-2,-4 1-4,-1 4-17,-17 0-129,0 0-22,0 0-6,0 0-19,-21-14-3</inkml:trace>
  <inkml:trace contextRef="#ctx0" brushRef="#br1" timeOffset="14">164-500 224,'0'0'172,"0"0"-10,-13-23-68,13 23-16,0 0-14,0 0-16,0 0-14,0 0-9,0 0-6,20 0-3,-5 0-5,11 0-2,3 0-2,9 0-2,4 0-1,5-1-1,3-3-1,3 2-1,-2-4 0,-1-1 0,-1 1-1,-2 0 1,-4-2-1,1 0 1,-8-2-5,-3 4 5,-3-2 0,-6 4 3,-2-4-4,-5 1 3,-17 7-6,17-3-5,-17 3-6,0 0-31,29 3-113,-29-3-11,0 0-16,0 0-8,0 0-8</inkml:trace>
  <inkml:trace contextRef="#ctx0" brushRef="#br1" timeOffset="15">936-626 373,'-7'-21'168,"7"21"-15,-18-13-77,18 13-12,0 0-28,0 0-10,0 0-12,0 0 2,0 0-3,0 8-5,0-8 0,0 0-4,0 0 2,18 20-3,-18-20 6,23 11-9,-23-11 7,26 13-5,-9-7 4,3-3-5,-1 2 3,0-1-3,3 2-2,0-4 2,1 2-1,-5 3 1,0-2-1,-6 1 1,-12-6-1,21 9 1,-21-9 0,0 0 0,9 21-1,-9-21 1,0 14 0,0-14 0,-15 17 0,15-17 0,-27 24 0,10-9 1,-1-3-2,-1 2 1,-2 2-1,2-2 2,-2 1-2,3 3 1,0-5-2,2 4 0,8 0-6,-8-12-24,16 14-137,0-19-7,0 17-11,0-17-15,0 0-8</inkml:trace>
  <inkml:trace contextRef="#ctx0" brushRef="#br0" timeOffset="16">2451 340 223,'0'0'169,"0"0"0,0 0-62,-20 0-26,20 0-12,0 0-24,0 0-13,0 0-7,0 0-5,0 0-4,11 6-4,-11-6-4,0 0-1,18 1-1,-18-1-1,23 3-2,-5-3 1,1 0-1,8 0 0,1 0-2,7-3 1,5 2-1,1-5 0,0 4 0,0-2 0,-2 2-1,-4-1 0,-4 1 1,-4 2-1,-7 0 2,-2 0-2,-18 0 1,22-2 0,-22 2 0,0 0 0,17-5 1,-17 5-2,0 0 0,0 0 0,0 0-7,0-15-22,0 15-144,0 0-2,0 0-15,0 0-10,0 0-15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88"/>
    </inkml:context>
    <inkml:brush xml:id="br0">
      <inkml:brushProperty name="width" value="0.06667" units="cm"/>
      <inkml:brushProperty name="height" value="0.06667" units="cm"/>
      <inkml:brushProperty name="fitToCurve" value="1"/>
    </inkml:brush>
  </inkml:definitions>
  <inkml:trace contextRef="#ctx0" brushRef="#br0">-2610 3732 316,'0'0'162,"0"0"-7,-3-23-90,15 29-15,-12-6-3,0 0-15,0 0-5,25 10-4,-25-10-4,8 26-2,-8-10-5,6 8 0,-3 0-6,2 6 2,-3-2-4,2 7 2,-4 0-4,2 4-1,-1 2 4,1 0-4,-2-2 3,2 0-4,-1-1 5,3-2-6,-2-5 5,2-9-1,1-5-3,-3-3 1,-2-14 0,7 17 0,-7-17 0,0 0 0,0 0 0,0 0 0,0 0 0,0 0-1,0 0 1,0 0 0,0 0-1,0 0 1,0 0-1,-3-10-1,3 10 1,0-21 0,0 5 1,3 0-2,5-3 2,3-3-2,1-2-2,5-1 5,0-2-4,0 3 4,1-1-5,4 3 5,-6-1-5,1 5 5,-3 6-1,-14 12 0,22-20 0,-22 20 1,14-9 1,-14 9-1,0 0 1,14 0 1,-14 0-1,0 0 0,17 17 0,-17-17-1,18 18 1,-18-18-3,20 24 0,-9-6 0,-3-1 0,3 4 0,-1-2 0,1 0 0,0 2 0,0-2 0,1 3 0,-1-5 0,2-2 0,-2 1 0,-1-3 0,-10-13 0,18 29 0,-18-29 0,16 17 0,-16-17 0,0 0 0,14 18 0,-14-18 0,0 0 0,0 0 0,17 11 0,-17-11 0,0 0 0,0 0 0,0 0 0,16-10 0,-16 10 0,10-15 0,-10 15 0,6-27 0,-1 14 0,0-3 0,0-4 0,2-6 0,-1 6 0,-1-10 0,3 2 0,2-7 0,1-8 0,1 3 0,0-5 0,3 4 0,2-5 0,-4 3 0,3 3 0,-5 8 0,0 3 0,-5 5 0,1 6 0,-2 4 0,-5 14 0,0 0 0,4-25 0,12 26-147,-16-1-31,0 0-9,-14 0-14,14 0-12</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89"/>
    </inkml:context>
    <inkml:brush xml:id="br0">
      <inkml:brushProperty name="width" value="0.04667" units="cm"/>
      <inkml:brushProperty name="height" value="0.04667" units="cm"/>
      <inkml:brushProperty name="fitToCurve" value="1"/>
    </inkml:brush>
  </inkml:definitions>
  <inkml:trace contextRef="#ctx0" brushRef="#br0">-3 469 139,'1'-26'145,"-1"26"-8,0 0-49,5-30-10,-5 30-9,0 0-9,17-6-10,-17 6-8,0 0-9,3-23-8,12 18-6,-15 5-5,24-24-6,-6 6-2,9 1-4,3-8-6,6-4 7,3 1-7,2 0 6,3-4-5,-2 2 5,-3 2-6,-3 4 6,-6 2 0,-4 5-2,-6 2 2,-3 3-2,-17 12 2,15-16-1,-15 16 0,0 0 1,0 0 0,0 0 0,0 0 0,-8 9 0,8-9-1,-17 26 1,5-10 0,1 3 1,-1 6 3,0 7-5,0-1 5,0 5-4,0-1 3,1 4-4,4 1 3,1 3-4,3-4-1,3-5 2,0-3-2,9-3 2,2-4-1,3-7 1,6-9-1,1-5 0,6-3 1,2-11 0,0-12 0,4-4-1,-1-4 3,2-7-4,-5-2 4,-4-3-1,-3-3-5,-4 6 5,-4 0-5,-2 2 5,-5 2-6,-6 5 6,2 4-6,-3 6 3,0 2 2,-3 5-1,3 14 1,-11-19-2,11 19 2,0 0-2,-17-5 1,17 5-1,0 0 1,-2 11-1,2-11 0,0 23 2,0-23-2,10 25 2,-10-25-1,23 28 1,-6-19-1,3-2 2,4-5-1,4-2 0,1 0 0,0-4-2,0-3-6,-10-10-32,7 14-120,-26 3-13,0 0-5,0 0-24,0 0 2</inkml:trace>
  <inkml:trace contextRef="#ctx0" brushRef="#br0" timeOffset="1">971 469 426,'0'0'164,"0"0"-34,0 0-78,27 0-5,-27 0-13,31-2-9,-31 2-7,35-5-5,-17 0-5,4 5-2,-3 0-2,4 0-1,4 0-2,-3-4-5,4 4-10,-8-9-36,12 8-112,-12-4-2,6 0-16,-7-1-10</inkml:trace>
  <inkml:trace contextRef="#ctx0" brushRef="#br0" timeOffset="2">1041 290 504,'0'0'166,"0"0"-41,21 0-72,-21 0-11,20-6-14,-20 6-10,34-6-6,-16 2-6,6 2-3,2-4-1,-2 6-1,0-3-3,-3 0-3,2 3-18,-23 0-125,14 0-21,-14 0-4,0 0-21,0 0 0</inkml:trace>
  <inkml:trace contextRef="#ctx0" brushRef="#br0" timeOffset="3">1770 45 230,'0'0'150,"0"0"-13,-10-27-55,10 27-8,0 0-17,0 0-12,-18 0-11,18 0-5,-18 6-6,18-6-5,-25 21-4,11-7-2,-3-2-5,4 10 1,-4-3 1,4 5-8,-2 0 5,6 7-7,-6-2 6,4 6-5,2-1 4,0 3-5,8-2 1,-2 0 2,3-2-3,3 0 3,9-1-2,5-8 1,2-4 0,8-8 1,0-5-2,3-7 0,2 0 2,2-8-1,0-12 0,1-2-1,-1-6 2,-3-2-3,1-4 3,-2-3-2,-5-1 2,-2 0 2,-7 2-5,-3 0 6,-7 1-5,-6 3 6,0 1-5,-11 6 5,-8 1-6,-4 9 1,-7-2 2,-3 8-5,-3 9-13,-19-1-150,15 2-2,-4 4-18,3 5-9,6-5-18</inkml:trace>
</inkml:ink>
</file>

<file path=ppt/ink/ink1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3:52.777"/>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9073EAB3-F1FF-4CC5-B786-F92E87FF10B1}" emma:medium="tactile" emma:mode="ink">
          <msink:context xmlns:msink="http://schemas.microsoft.com/ink/2010/main" type="inkDrawing" rotatedBoundingBox="5973,9527 6040,14911 5969,14911 5903,9528" semanticType="callout" shapeName="Other">
            <msink:sourceLink direction="with" ref="{9A11CAE5-F662-4FF4-89F0-247421DD7812}"/>
            <msink:sourceLink direction="with" ref="{D8BD8C43-F5B2-460A-B572-2CD1FE869CEC}"/>
          </msink:context>
        </emma:interpretation>
      </emma:emma>
    </inkml:annotationXML>
    <inkml:trace contextRef="#ctx0" brushRef="#br0">3-2 11 0,'0'0'5'0,"8"3"0"16,-8-3 5-16,0 0-8 15,4 4 0-15,0-1 1 31,0 1 1-31,0 3-5 16,-4 0 1-16,0 7 2 16,0 4 1-16,0 6-1 15,4 5 0-15,0-1-1 0,0 4 0 16,-4 3-1-16,0 11 1 16,0 0-1-16,4 14 1 0,0 10-1 15,4 11 0-15,-4 11 0 16,0 3 1-16,-4 18-1 15,0 0 0-15,4 10 0 16,-4 12 1-16,-4-8-1 16,0 10 0-16,4-10 0 15,0 4 1-15,0 3-1 16,0-18 1-16,-4 11-1 0,4-10 0 16,0 6 0-16,0 11 1 15,-4-7 0-15,0 7 0 16,0-10 0-16,4 3 0 0,-4 7 0 31,0 3 0-31,4-3 0 16,4-28 0-16,0 3 0 15,-4 15 0-15,0-4-1 16,4 0 1-16,0-4-1 16,0-28 1-16,4 4 0 0,-4 10 0 15,0 1-1-15,0-4 0 16,0 3 1-16,0-7 0 15,4-21-1-15,0-3 1 16,-4 3-1-16,0 3 1 0,-4 8-1 16,0-35 1-16,4-5-1 15,-4-2 1-15,3-4-1 16,1-8 1-16,0-6-4 16,0-11 1-16,-4-10-8 15,4-1 0 1</inkml:trace>
  </inkml:traceGroup>
</inkml:ink>
</file>

<file path=ppt/ink/ink1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3:55.530"/>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9A11CAE5-F662-4FF4-89F0-247421DD7812}" emma:medium="tactile" emma:mode="ink">
          <msink:context xmlns:msink="http://schemas.microsoft.com/ink/2010/main" type="inkDrawing" rotatedBoundingBox="5675,14820 16948,14559 16952,14723 5679,14985" semanticType="callout" shapeName="Other">
            <msink:destinationLink direction="with" ref="{9073EAB3-F1FF-4CC5-B786-F92E87FF10B1}"/>
          </msink:context>
        </emma:interpretation>
      </emma:emma>
    </inkml:annotationXML>
    <inkml:trace contextRef="#ctx0" brushRef="#br0">-1 369 9 0,'-4'7'4'0,"16"-10"3"0,-12 3 5 15,8-4-11-15,0 4 1 16,4 0 0-16,4-7 1 15,4-3-4-15,-1-1 1 16,1 4 1-16,8 3 1 16,8-3-2-16,7 0 1 15,5 0-1-15,12-3 1 0,7 3-1 16,12-1 1-16,-3-6-1 16,-1 0 0-16,13 0 0 31,-1 4 0-31,8 3-1 15,4-1 1 1,56-6-1-16,-12 7 1 16,0 0-1-16,-12 4 1 15,4-1-1-15,-4-3 1 0,0 0 0 16,4 4 1-16,-4-1-1 16,4 0 1-16,7 1-1 15,5 3 0-15,4-4 0 16,4 1 1-16,4-1-1 15,3 8 1-15,-7-4-1 0,-40 0 0 16,60 3 0-16,-1 4 1 16,-11-3-1-16,4-4 0 15,8 4 0-15,-1-1 1 16,1-3-1 0,3-7 0-16,5 7 0 15,-8 0 1-15,3 0-1 16,13-4 0-16,-13 4-1 15,9 0 1-15,7 0 0 16,-11 0 0-16,7 0-1 16,13 4 1-16,-9-4 0 15,5-4 0-15,11 4 0 16,-16-3 0-16,5-4 0 16,11 10 0-16,-15-10 0 0,-1 4 0 0,5-1 0 15,-5 1 0-15,-3-8 0 16,-1 4 0-16,5-3 0 15,-9-1 0-15,1-3 0 16,-5 3 1-16,-11 1-1 16,-12-4 0-16,-5 3 0 15,-7 0 1-15,-12 4-1 16,-12-3 1-16,-20 10 0 16,-11-7 0-16,-13 3-3 15,-8 1 1-15,-3 10-5 16,-13-7 0-1</inkml:trace>
  </inkml:traceGroup>
</inkml:ink>
</file>

<file path=ppt/ink/ink1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3:56.378"/>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BDAB47ED-A374-484B-9196-B22DBC39B85C}" emma:medium="tactile" emma:mode="ink">
          <msink:context xmlns:msink="http://schemas.microsoft.com/ink/2010/main" type="writingRegion" rotatedBoundingBox="17020,14134 18234,15849 17084,16663 15870,14948"/>
        </emma:interpretation>
      </emma:emma>
    </inkml:annotationXML>
    <inkml:traceGroup>
      <inkml:annotationXML>
        <emma:emma xmlns:emma="http://www.w3.org/2003/04/emma" version="1.0">
          <emma:interpretation id="{C1F16DEF-41E2-471D-B9E2-029C5627F6C8}" emma:medium="tactile" emma:mode="ink">
            <msink:context xmlns:msink="http://schemas.microsoft.com/ink/2010/main" type="paragraph" rotatedBoundingBox="17020,14134 18234,15849 17084,16663 15870,14948" alignmentLevel="1"/>
          </emma:interpretation>
        </emma:emma>
      </inkml:annotationXML>
      <inkml:traceGroup>
        <inkml:annotationXML>
          <emma:emma xmlns:emma="http://www.w3.org/2003/04/emma" version="1.0">
            <emma:interpretation id="{121A3D64-1CFA-4A63-B080-B0072042B2E2}" emma:medium="tactile" emma:mode="ink">
              <msink:context xmlns:msink="http://schemas.microsoft.com/ink/2010/main" type="line" rotatedBoundingBox="17020,14134 18234,15849 17084,16663 15870,14948"/>
            </emma:interpretation>
          </emma:emma>
        </inkml:annotationXML>
        <inkml:traceGroup>
          <inkml:annotationXML>
            <emma:emma xmlns:emma="http://www.w3.org/2003/04/emma" version="1.0">
              <emma:interpretation id="{D48E2322-6E06-4759-960C-7E1DB490D9EC}" emma:medium="tactile" emma:mode="ink">
                <msink:context xmlns:msink="http://schemas.microsoft.com/ink/2010/main" type="inkWord" rotatedBoundingBox="17020,14134 18234,15849 17084,16663 15870,14948"/>
              </emma:interpretation>
            </emma:emma>
          </inkml:annotationXML>
          <inkml:trace contextRef="#ctx0" brushRef="#br0">-4 0 23 0,'0'-4'11'0,"0"8"-12"16,0-4 18-16,0 0-17 16,0 0 1-16,4 3-1 0,0 1 1 15,8 3-1-15,4 3 0 16,8 1 1-16,12 0 0 16,-9-4-1-16,5 0 1 0,8 0-1 15,3 0 1-15,5 3-1 16,0 1 1-16,-1 0-1 15,-3-1 1-15,-4 1 0 16,-9-1 0-16,-3 1-1 16,-4-4 1-16,-8 0 0 15,-4 0 0-15,-4 0 0 32,-8 0 0-32,-8 0 0 0,-4 4 1 15,-4-1-2-15,-4 5 1 16,-4 2-1-16,1 1 0 15,-5 10 0-15,0-3 0 16,4-1 0-16,-4 1 0 16,5 0 0-16,-1-1 0 15,0-2 1-15,4-1 1 0,0 0-5 16,4-3 0-16,4-8-6 16,5-3 1-16</inkml:trace>
          <inkml:trace contextRef="#ctx0" brushRef="#br0" timeOffset="1153.9693">-337 970 28 0,'4'0'14'0,"12"-21"-15"15,-4 14 19-15,8-4-18 16,11-3 0-16,9 7 0 16,8 3 0-1,7 1 0-15,5-4 0 16,-1 3 0-16,-7-3 1 16,-1 0 0-16,5 4 0 0,3-4-3 15,-7 3 1-15,0 1-7 16,-13 6 1-16</inkml:trace>
          <inkml:trace contextRef="#ctx0" brushRef="#br0" timeOffset="888.1198">-75 892 19 0,'0'-28'9'0,"8"17"1"15,-8 11 8-15,4-3-17 16,-4 3 0-16,0 0-1 16,0 3 1-16,0 12-2 15,-4 9 1-15,-4 8 1 16,0 14 0-16,-4 7-1 15,-4-7 0-15,0 10 0 0,0 4 1 0,1 0 0 16,-1 0 0-16,4-7 0 16,4-11 0-16,0-6 0 15,4-8 1-15,0-7-2 32,0-14 0-32,0-14-8 15,4-4 0-15</inkml:trace>
          <inkml:trace contextRef="#ctx0" brushRef="#br0" timeOffset="1388.7998">-321 1231 26 0,'12'-11'13'0,"23"18"-14"0,-15-3 18 31,28-4-17-31,0 0 0 0,3-4 3 16,1 4 1-16,-1 4-13 15,-3-1 1-15</inkml:trace>
          <inkml:trace contextRef="#ctx0" brushRef="#br0" timeOffset="1867.9696">488 1287 19 0,'-4'-21'9'0,"8"-7"1"0,-4 28 8 15,-4 0-17-15,0-4 0 16,-3-3 2-16,-9 0 1 16,-4 4-5-16,-4-1 1 0,-4 8 2 31,0-4 0-31,1 3-1 16,7 11 1-16,4 1-3 15,0 9 1-15,4 4-2 16,4 1 1-16,4-5 0 15,-4-2 0-15,8-1 1 16,4-4 0-16,12-6 1 0,4-4 0 16,12-11 1-16,0-6 0 15,3-8 0-15,1-3 0 0,-4 0-1 16,-8 0 0-16,-5 3-1 16,-3 4 0-16,-8 7 0 15,-8 7 0-15,-4 3-1 16,-4 5 1-16,0 13-2 15,0 0 1-15,4 4 0 16,0-4 0 0,8-4 0-16,4 5 1 15,4-1-2-15,0-11 1 16,4 1-8-16,8-8 1 16</inkml:trace>
          <inkml:trace contextRef="#ctx0" brushRef="#br0" timeOffset="2319.4196">778 1294 23 0,'-8'15'11'0,"-20"37"-7"16,24-34 12-16,-7 14-16 15,-1 7 1-15,0 10 0 16,-8 4 0-16,0 10-2 0,4-10 1 0,4-3 1 15,4-8 0-15,0 4 0 16,0-11 1-16,5-7-1 16,-1-10 1-16,0-7-4 15,0-18 1-15,0 0-7 16,4-15 1-16,0-9 1 31,39 119 6-15,-51-268-1-16,44 95 0 15,0 1 4-15,4 13 0 0,-9 18 5 16,5 7 1-16,-4 7-6 16,0 11 0-16,-4 4-2 15,-1 9 0-15,-3 1-1 16,-8 7 1-16,-8 18-1 16,-8-1 1-16,0 5 0 0,-4 2 0 15,0-3 0-15,-4 0 1 16,4-3 0-16,0-7 1 15,5 3-6-15,-1-4 0 16,4-3-7-16,7 0 1 16</inkml:trace>
          <inkml:trace contextRef="#ctx0" brushRef="#br0" timeOffset="2589.3873">1092 1294 24 0,'-12'7'12'0,"-4"36"-11"0,12-29 14 16,-4 7-15-16,0 18 1 0,0 3-1 15,0 8 0-15,0 10 0 16,-4 0 1-16,0-11 0 15,-3-3 0-15,3 0 1 16,0-4 0-16,4-7-2 16,0-6 0-16,4-15-7 15,8-4 0 1</inkml:trace>
          <inkml:trace contextRef="#ctx0" brushRef="#br0" timeOffset="2836.4789">1131 1280 24 0,'44'-35'12'0,"16"28"-11"0,-45 7 16 16,9 0-17-16,4 0 0 15,0 11 0-15,-4 10 1 16,-5 7 0-16,-11 0 0 16,-12 0 2-16,-3-3 0 15,-13 0 1-15,-4-4 0 0,-4-7 0 16,4 0 0-16,-4-7 0 15,5-3 0-15,-1-1-7 32,4-6 0-32,4-4-8 15,0 3 1-15</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0"/>
    </inkml:context>
    <inkml:brush xml:id="br0">
      <inkml:brushProperty name="width" value="0.06667" units="cm"/>
      <inkml:brushProperty name="height" value="0.06667" units="cm"/>
      <inkml:brushProperty name="fitToCurve" value="1"/>
    </inkml:brush>
  </inkml:definitions>
  <inkml:trace contextRef="#ctx0" brushRef="#br0">1 13 18,'0'0'120,"0"0"11,0 0-47,0 0-10,0-16-10,0 16-3,0 0-17,0 0-5,0 0-3,0 0-5,0 0-3,7 12-4,-7-12-3,0 17-1,0-17-4,0 28-1,0-28-4,0 30 0,0-17-2,0 9 0,0-5-2,0 6 1,0-3-4,0 3 3,0-3-4,0 1-1,0 5 6,0-2-7,0-4 6,0 6-7,0-4 6,0 2-6,0-2 6,1 3-4,3-2-3,-3-1 3,3 4-2,-2-1 2,3 2-3,-4 0 3,4-3-3,-3 4 3,2 3-4,1 2 3,-3-5-2,2 5 2,-2-3-2,2-1 3,-3 1-3,1 1 2,-2-7-1,0 3 1,4-2-2,-4 4 3,0-5-4,0 4 4,2-3 2,2 5-6,0-3 6,1-2-6,1 4 7,-3-4-7,0 3 6,-1-3-6,-1 5 0,-1-7 4,0 2-4,0 3 3,0-2-2,0-2 1,0 3-1,0 0 2,0-2-2,3 0 2,-2-5-2,4 2 2,-5 1-2,3-3 1,-1 1-1,0 0 2,2-1-2,-2 1 1,-1-3-1,3-1 1,1-2 0,-2-2 0,-3-13-1,9 25 2,-9-25-2,6 17 2,-6-17-1,0 0 1,0 19-1,0-19 1,0 0 0,0 0 1,0 0-1,0 0 1,-10 11-1,10-11 0,-13 6-1,13-6 1,-18 12-3,18-12-14,0 0-134,0 0-17,0 0-6,-15-12-19,15-12-1</inkml:trace>
</inkml:ink>
</file>

<file path=ppt/ink/ink2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4:04.315"/>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E1E76DCF-802E-4993-B6C3-DB2357FD3918}" emma:medium="tactile" emma:mode="ink">
          <msink:context xmlns:msink="http://schemas.microsoft.com/ink/2010/main" type="inkDrawing" rotatedBoundingBox="5931,14807 10321,10469 10411,10560 6020,14897" semanticType="callout" shapeName="Other">
            <msink:sourceLink direction="with" ref="{2EB485C5-192D-4ABB-8B03-893CEA27A8B6}"/>
          </msink:context>
        </emma:interpretation>
      </emma:emma>
    </inkml:annotationXML>
    <inkml:trace contextRef="#ctx0" brushRef="#br0">-3 4297 8 0,'0'0'4'0,"0"-3"-2"0,0 3 5 0,0 0-7 16,0 0 1-16,0 0 0 16,0 0 1-16,0 0-3 15,0 0 1-15,0 0 1 16,0 0 1-16,4-4-2 15,0 1 1-15,4-1-1 16,0-3 0-16,0 0 0 0,0 3 1 31,-1-3-2-31,1 0 1 16,0 4 0-16,0-4 1 16,4 0-1-16,0-4 1 0,0 1-1 15,4-1 1-15,0 0 0 16,4-3 0-16,3 4-1 15,5-4 0-15,-8-8 0 16,0 8 1-16,0-7-1 16,4 3 1-16,-5-3-1 15,5 4 0-15,0-4 0 0,-4-1 0 16,-4-2 0-16,0-5 0 16,-1 1 0-16,5 0 0 15,4 3 0-15,0 1 0 0,4-1 0 16,3-7 0-16,1 4 0 15,0-11 1-15,0 4-1 16,-1 0 0-16,5-8 0 16,-4 8 0-16,8 0 0 31,-5-1 0-31,1 1 0 16,4-4 0-16,-5-3 0 0,-7 0 0 15,4 3 0-15,0 0 0 16,3-7 0-16,5 4 0 15,0 0-1-15,0-4 1 0,-1-4 0 16,1 1 1-16,0 3-1 16,7 4 1-16,1-1-1 15,3-3 1-15,-3 1-1 16,-8-5 1-16,-1 11-1 16,1-3 0-16,0-4 0 15,3 0 0-15,5-3 0 16,-4 3 0-16,-1-3 0 0,1-4 0 15,8 3 0-15,-5 8 0 16,9 0 0-16,-5-1 0 16,-3 1 0-16,-8 0 0 0,-1-1 0 15,1 5 0-15,0-1 0 16,3 0 1-16,1 0 0 16,-4-3 0-16,3 3-1 31,1 0 0-31,0-7 0 15,3-3 1-15,1 10-1 16,0 0 0-16,-1 1 0 16,-7-5 0-16,-4 1 0 0,-1 3 0 0,1 11 0 15,0-4 0-15,4-10 0 16,-1 7 0-16,5-4 0 16,-8 0 0-16,3 0 0 15,-3 4 0-15,4-7 0 16,-1 6 0-16,1-6 0 15,0 7 1-15,-1 3-1 16,-11 7 1-16,8-3-1 0,-8-4 0 47,11-14 0-47,1 11 0 16,0 7 0-16,3-7 0 15,-3-1 0-15,0 5 0 0,-4 2 0 16,-5-2 0-16,5 2 0 15,-4-2 0-15,3 6 0 16,-3-7 0-16,0 4 0 16,-4 3 1-16,0 1-2 15,-1-1 1-15,1-7 0 16,0 7 0-16,-4 4 0 16,-4 0 0-16,-1 0 0 0,1 0 0 15,4 0 0-15,-8-1 1 16,0 5-1-16,0-1 0 15,0 0 0-15,-1 1 0 0,1-1 0 32,0 4 0-32,0-4 0 15,0 8 0-15,0 3-1 16,-4 0 1-16,0 0 0 16,-1-4 0-16,1 4 0 15,-4 4 0-15,0-5-1 16,0 1 1-16,0 0 0 0,-4 4 0 15,4-1 0-15,-4 1 1 16,-4 3-6-16,4 7 0 0</inkml:trace>
  </inkml:traceGroup>
</inkml:ink>
</file>

<file path=ppt/ink/ink2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4:10.077"/>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B4AF7072-43F4-4593-AB74-C02A33292ED1}" emma:medium="tactile" emma:mode="ink">
          <msink:context xmlns:msink="http://schemas.microsoft.com/ink/2010/main" type="writingRegion" rotatedBoundingBox="2724,10401 5236,10435 5221,11524 2709,11490"/>
        </emma:interpretation>
      </emma:emma>
    </inkml:annotationXML>
    <inkml:traceGroup>
      <inkml:annotationXML>
        <emma:emma xmlns:emma="http://www.w3.org/2003/04/emma" version="1.0">
          <emma:interpretation id="{705EB302-EA4D-49BE-8AF3-924B3DA909E9}" emma:medium="tactile" emma:mode="ink">
            <msink:context xmlns:msink="http://schemas.microsoft.com/ink/2010/main" type="paragraph" rotatedBoundingBox="2724,10401 5236,10435 5221,11524 2709,11490" alignmentLevel="1"/>
          </emma:interpretation>
        </emma:emma>
      </inkml:annotationXML>
      <inkml:traceGroup>
        <inkml:annotationXML>
          <emma:emma xmlns:emma="http://www.w3.org/2003/04/emma" version="1.0">
            <emma:interpretation id="{0934A65A-C44C-44F7-9AC2-BF13710A53A4}" emma:medium="tactile" emma:mode="ink">
              <msink:context xmlns:msink="http://schemas.microsoft.com/ink/2010/main" type="line" rotatedBoundingBox="2724,10401 5236,10435 5221,11524 2709,11490"/>
            </emma:interpretation>
          </emma:emma>
        </inkml:annotationXML>
        <inkml:traceGroup>
          <inkml:annotationXML>
            <emma:emma xmlns:emma="http://www.w3.org/2003/04/emma" version="1.0">
              <emma:interpretation id="{CD2D1C34-37D0-48D4-AC5B-E6D04CD75243}" emma:medium="tactile" emma:mode="ink">
                <msink:context xmlns:msink="http://schemas.microsoft.com/ink/2010/main" type="inkWord" rotatedBoundingBox="2724,10401 5236,10435 5221,11524 2709,11490"/>
              </emma:interpretation>
            </emma:emma>
          </inkml:annotationXML>
          <inkml:trace contextRef="#ctx0" brushRef="#br0">0 702 12 0,'15'-18'6'0,"-3"-14"-5"16,0 22 7-16,4-8-8 15,8-3 1-15,12-11 0 16,3 0 1-16,5-3-2 0,4 0 0 16,7-4 1-16,5-3 1 15,-5-1-1-15,-7 8 0 16,-4-7 0-16,-5 3 0 0,-7 0-1 15,-4 0 0-15,-8 8 0 16,-8 2 1-16,-5 5-1 31,-7 3 1-31,0-1 0 16,-4 8 0-16,4 7-1 16,-3 4 1-16,-5 3-1 15,0 3 0-15,-4 4-1 16,0 11 1-16,0 3-1 0,-4 7 0 15,-4 1 0-15,-4 9 1 0,1 15-1 16,-5 4 1-16,0 13-1 16,0 4 1-16,4 11-1 15,-7-7 1-15,3-4 0 16,0 0 1-16,0-11-1 16,5 1 1-16,3-1 0 15,0-6 1-15,4-15-2 16,4-3 0-16,4-11-5 31,4-10 1-31</inkml:trace>
          <inkml:trace contextRef="#ctx0" brushRef="#br0" timeOffset="184.572">51 822 11 0,'8'-11'5'0,"16"11"-2"16,-12-3 3-16,0-1-6 15,8 4 0-15,3-7 2 0,5 3 0 16,4-3-1-16,4 4 0 0,3-4-4 16,9 0 1-16</inkml:trace>
          <inkml:trace contextRef="#ctx0" brushRef="#br0" timeOffset="668.1191">988 398 8 0,'-4'-3'4'0,"-4"-11"2"16,4 10 0-16,-8 1-4 15,-4 3 1-15,-4 0 0 16,-4 3 0-16,-3 1-5 0,-1 6 1 31,4 1 2-31,4-1 1 16,0 8-3-16,9-4 0 15,-1 4-1-15,8-4 1 0,0 4 1 16,8-1 0-16,4 4 0 16,3 1 0-16,1-5 1 15,0 4 1-15,0-3 0 16,-4 3 0-16,-8 0-2 16,-4 0 1-16,-4 1-1 15,-4 2 1-15,0-6-1 0,-3-4 0 16,-1-7 0-16,0 4 1 15,0-1-1-15,0-6 1 16,4-8 0-16,0-3 0 16,4 4-1-16,4-4 1 0,0 0-2 15,0 0 0-15,-4 3-5 16,20 8 1-16</inkml:trace>
          <inkml:trace contextRef="#ctx0" brushRef="#br0" timeOffset="1633.4782">1194 405 13 0,'-8'11'6'0,"12"0"-6"0,-4-8 6 0,0 4-6 31,0 7 0-31,-4 0 0 15,0 4 0-15,0 3 0 16,0 4 0-16,0 0 1 16,0-1 0-16,0-3 0 15,-4 1 0-15,1-5 0 16,-1 1 1-16,0-4 0 16,0 0 0-16,0-7-1 15,0 0 1-15,4-7-1 0,0-3 0 16,4-1 0-16,4-3 1 15,0-4-2-15,4-3 1 0,0 4-1 16,4-8 1-16,0 1-1 16,7-1 1-16,-3-3-1 15,-4-8 1-15,4 8-1 0,4-7 0 16,0 7-1-16,0 3 1 16,-5 8-1-16,1-1 1 15,-4 4-1-15,0 0 0 31,-4 7 0-31,0 4 0 0,-4 3 0 0,-4 3 0 16,0 4 0 0,0 4 1-16,-4 7 0 15,0-1 0-15,0-3 0 16,0 1 0-16,0-1-1 16,-4 0 1-16,0 0 0 0,0-7 0 15,4 0 0-15,0-3 0 16,0 0 1-16,0-1 0 15,0-6 0-15,1-4 0 16,3-7 0-16,0-4 1 16,3 0-1-16,5-3 0 0,0-3-1 15,4-4 1-15,4-8-1 16,4 1 1-16,0 0-2 31,4-4 1-31,3 7 0 0,-7 8 0 0,4-1-1 31,0 4 1-31,-4 3-2 16,-4 4 1-16,-1 4 0 0,-3-1 0 16,0 11 0-16,-4 0 0 15,-4 11 0-15,-4 3 0 0,-4 4 1 16,0 0 0-16,0 3 0 16,-4-7 0-16,0 4 0 15,-3-1 0-15,3 1 0 16,0-4 1-16,0-3-1 15,4-4 1-15,4-3-3 16,0-4 0-16,8 0-3 0,0-4 1 16</inkml:trace>
          <inkml:trace contextRef="#ctx0" brushRef="#br0" timeOffset="2249.8994">1905 455 10 0,'-8'-28'5'0,"-4"13"2"15,8 8 4-15,4 4-11 16,-4-1 1-16,-4 4 0 16,0-3 0-16,-8 3-2 15,0 3 1-15,-4 1 0 16,0 6 1-16,1 8-2 16,-1 0 1-16,8 3 0 0,0 7 0 31,4 4-1-31,4-4 1 15,0-3 0-15,8-1 0 16,4 1 0-16,0-4 1 0,0-3 0 16,4 0 0-16,4-8 0 15,4-3 1-15,-5-3-1 16,1-8 0-16,0-3 0 16,0-7 1-16,4-7-1 15,0-4 0-15,0-3-1 16,-1 0 0-16,1 0 0 15,-4-1 0-15,-4 8-1 16,-4 7 1-16,-8 3-1 16,-4 4 0-16,0 4 0 15,-4 3 0-15,0 7 0 0,0 0 0 0,4 7-1 32,0 0 1-32,0 4 0 15,4-1 0-15,0 1 0 16,4 0 0-16,0-1 1 15,0 1 1-15,4 0 0 0,0-4 1 16,0 0-6-16,4 0 0 16</inkml:trace>
          <inkml:trace contextRef="#ctx0" brushRef="#br0" timeOffset="2934.4477">2206 822 10 0,'0'-4'5'0,"4"1"0"16,-4-4 3-16,4-1-8 15,0 1 1-15,0-3 0 0,8-1 0 16,4-3-2-16,4 0 1 15,4-7 1-15,3 0 0 16,9-4-1-16,-8-7 1 16,-4-7-1-16,-1 1 1 15,-3-1 0-15,-4 7 1 0,0 7-1 16,-4 8 0-16,-4 3-5 16,4 10 0-16</inkml:trace>
          <inkml:trace contextRef="#ctx0" brushRef="#br0" timeOffset="2570.2027">2262 402 8 0,'-4'10'4'0,"8"1"0"15,4-4-1-15,0 7-3 0,0 4 0 16,3-1 0-16,1 5 0 15,0 6 0-15,0-3 0 16,4-4 0-16,-4 7 1 0,0-3-1 16,-4-1 1-16,4 1 0 15,-4 0 1-15,4-4 0 16,-5-3 0-16,1-8 0 16,4-3 1-16,-4 0-6 15,0-3 0-15</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4:20.241"/>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027204E8-21E1-4EE1-9590-F433DFBD17B2}" emma:medium="tactile" emma:mode="ink">
          <msink:context xmlns:msink="http://schemas.microsoft.com/ink/2010/main" type="writingRegion" rotatedBoundingBox="7338,13557 9453,13340 9520,13999 7405,14215"/>
        </emma:interpretation>
      </emma:emma>
    </inkml:annotationXML>
    <inkml:traceGroup>
      <inkml:annotationXML>
        <emma:emma xmlns:emma="http://www.w3.org/2003/04/emma" version="1.0">
          <emma:interpretation id="{A6A3B7FE-9075-4D0B-8370-89C91651DE07}" emma:medium="tactile" emma:mode="ink">
            <msink:context xmlns:msink="http://schemas.microsoft.com/ink/2010/main" type="paragraph" rotatedBoundingBox="7338,13557 9453,13340 9520,13999 7405,14215" alignmentLevel="1"/>
          </emma:interpretation>
        </emma:emma>
      </inkml:annotationXML>
      <inkml:traceGroup>
        <inkml:annotationXML>
          <emma:emma xmlns:emma="http://www.w3.org/2003/04/emma" version="1.0">
            <emma:interpretation id="{3FF22BFA-2ED3-4762-8128-E18BD4C0B893}" emma:medium="tactile" emma:mode="ink">
              <msink:context xmlns:msink="http://schemas.microsoft.com/ink/2010/main" type="line" rotatedBoundingBox="7338,13557 9453,13340 9520,13999 7405,14215"/>
            </emma:interpretation>
          </emma:emma>
        </inkml:annotationXML>
        <inkml:traceGroup>
          <inkml:annotationXML>
            <emma:emma xmlns:emma="http://www.w3.org/2003/04/emma" version="1.0">
              <emma:interpretation id="{2EB485C5-192D-4ABB-8B03-893CEA27A8B6}" emma:medium="tactile" emma:mode="ink">
                <msink:context xmlns:msink="http://schemas.microsoft.com/ink/2010/main" type="inkWord" rotatedBoundingBox="7338,13557 9453,13340 9520,13999 7405,14215">
                  <msink:destinationLink direction="with" ref="{E1E76DCF-802E-4993-B6C3-DB2357FD3918}"/>
                </msink:context>
              </emma:interpretation>
            </emma:emma>
          </inkml:annotationXML>
          <inkml:trace contextRef="#ctx0" brushRef="#br0">0 2 17 0,'4'0'8'0,"0"-4"0"0,-4 4 4 16,4 4-12-16,-4 3 0 0,0 7-1 16,0 4 1-16,0 10 0 15,0 0 1-15,0 8-1 16,0 6 0-16,0 4 1 15,0 0 0-15,0 3 0 16,0 4 0-16,0 3 0 0,-4-3 1 16,0-10 0-16,4-8 0 15,0-3-2-15,0-8 0 16,0-6-7-16,0-7 1 16</inkml:trace>
          <inkml:trace contextRef="#ctx0" brushRef="#br0" timeOffset="299.2066">-170 415 20 0,'-8'-4'10'0,"12"4"-5"0,-4 0 11 16,8-3-16-16,3-1 0 15,5 1 0-15,4-1 1 0,0 1-1 16,8-1 1-16,-4 1 0 0,-1-1 0 16,1 0 0-16,4 1 1 15,4-1-1-15,-1 1 0 16,1-1-8-16,0 4 0 15</inkml:trace>
          <inkml:trace contextRef="#ctx0" brushRef="#br0" timeOffset="-433.647">-297 260 19 0,'-4'-4'9'0,"11"-7"-3"0,-7 8 10 15,-3-1-15-15,-5 4 1 32,-20 7 0-32,0 0 1 0,-4 4-4 15,1 0 0-15,7-1 2 16,4 1 0-16,4-1-1 15,0 1 1-15,4 0-1 16,4-1 0-16,4 1 0 16,0-1 0-16,8 1-1 15,4-1 1-15,8 1 0 0,4-4 0 16,4 0 0-16,8 4 0 31,-5-1 0-31,-7 1 0 16,0 3 0-16,-4 7 0 15,0 0 0-15,-4 1 0 16,-4 2 1-16,-4-3 0 16,-4 1 0-16,-4 2 1 0,-4-3 0 15,-4-3 0-15,-4-4 0 16,-8-3 0-16,-4-8-1 16,-3-3 1-16,3-3-1 15,0-4 0-15,4-4-1 0,4 4 1 16,4 0-4-16,1 7 0 15,7 4-6-15,0-1 0 16</inkml:trace>
          <inkml:trace contextRef="#ctx0" brushRef="#br0" timeOffset="934.0367">413 341 14 0,'-4'-11'7'0,"-4"-10"3"0,8 10 2 0,-4 4-11 16,0-3 1-16,-4 3 1 15,0 0 0-15,0 7-4 16,0 0 0-16,0 3 2 16,-3 1 1-1,-1 3-1-15,0 3 0 16,0 4-1-16,0 4 0 16,0 0 0-16,4-1 0 15,0 8 0-15,4 0 0 0,0 3 0 16,8 4 0-16,4-8 0 15,4-2 0-15,-4-5 0 16,0-10 1-16,4 0 0 16,0-14 1-16,4-7 0 15,3-4 0-15,1 1-1 0,4-4 1 16,-4-8-1-16,-4 8 1 16,-4 0-2-16,0 3 1 15,-5 4-1-15,-3 0 0 16,-4 7-1-16,-4 4 1 15,1 3-1-15,-1 3 0 16,0 8-1-16,0 3 1 0,4 0-1 16,0 0 1-16,0 7-1 15,4 0 1-15,0 11 1 16,3-7 0-16,9-4 0 31,0-3 0-31,0-1 1 0,0-3 1 16,4-3-2-16,0-7 0 15,0-8-7-15,7-3 0 16</inkml:trace>
          <inkml:trace contextRef="#ctx0" brushRef="#br0" timeOffset="1650.2539">675 341 17 0,'4'-7'8'0,"20"-7"-1"0,-16 10 6 31,3 0-12-31,9 1 0 0,0-1 0 15,4 1 0-15,0-1-2 16,4 1 1-16,-9-4 1 16,1 0 0-16,0 3 0 0,-4 1 0 15,0 3 0-15,-4 0 0 16,0 3 0-16,0 1 0 16,-4 3-1-16,-1 0 1 15,1 3 0-15,0 5 0 0,0-1 0 16,0 0 0-16,-4 3 0 15,0-3 0-15,0 1 0 16,0-1 0-16,0-4 0 31,-4 1 1-31,4-1 0 16,-4-2 1-16,0-5-3 0,0 4 0 16,0-7-9-16,12-7 1 15</inkml:trace>
          <inkml:trace contextRef="#ctx0" brushRef="#br0" timeOffset="1265.5572">826-90 12 0,'-8'14'6'0,"8"-10"4"0,0 3 0 16,4 7-10-16,0 0 1 15,0 7 1-15,0 8 0 16,-4 6-2-16,0 0 0 15,0 4 2-15,-4 0 0 16,0 7-1-16,0-1 1 0,0-2-1 16,4-4 1-16,0-1-1 15,-4-2 1-15,4-8-2 16,0-3 1-16,0-4-8 16,0-11 1-16</inkml:trace>
          <inkml:trace contextRef="#ctx0" brushRef="#br0" timeOffset="1831.3482">1080 48 20 0,'-12'-21'10'0,"12"-8"-2"0,0 29 7 15,0 0-16-15,0 0 1 16,0 0-2-16,4 4 0 31,4 7-3-31,0 3 0 0</inkml:trace>
          <inkml:trace contextRef="#ctx0" brushRef="#br0" timeOffset="2331.9872">1516 231 13 0,'8'-3'6'0,"-12"-4"3"0,4 7 4 0,0-7-11 16,0 7 0-16,-4 0 1 15,0 0 0-15,-4-7-4 16,-8 3 0-16,-3 4 3 15,-1 4 0-15,-4-1-1 16,0-3 0-16,0 4-1 16,1 6 1-16,-1 4-1 15,0 8 0-15,4 2 0 0,4 4 0 16,4-3 0-16,4 0 1 16,4 7-1-16,8-8 0 15,4 5 0-15,4-1 1 16,36-11 2 15,3-3 0-31,-7-10-10 16,8-4 0-16</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4:07.350"/>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544B7B2A-D531-48F9-9A33-3DAB3CDDFDE2}" emma:medium="tactile" emma:mode="ink">
          <msink:context xmlns:msink="http://schemas.microsoft.com/ink/2010/main" type="writingRegion" rotatedBoundingBox="4532,8674 4973,8674 4973,9722 4532,9722"/>
        </emma:interpretation>
      </emma:emma>
    </inkml:annotationXML>
    <inkml:traceGroup>
      <inkml:annotationXML>
        <emma:emma xmlns:emma="http://www.w3.org/2003/04/emma" version="1.0">
          <emma:interpretation id="{EEC2A154-D643-4B25-8469-0364A73E1623}" emma:medium="tactile" emma:mode="ink">
            <msink:context xmlns:msink="http://schemas.microsoft.com/ink/2010/main" type="paragraph" rotatedBoundingBox="4532,8674 4973,8674 4973,9722 4532,9722" alignmentLevel="1"/>
          </emma:interpretation>
        </emma:emma>
      </inkml:annotationXML>
      <inkml:traceGroup>
        <inkml:annotationXML>
          <emma:emma xmlns:emma="http://www.w3.org/2003/04/emma" version="1.0">
            <emma:interpretation id="{A2F0CEA2-ECC2-40D2-9F56-4BA87F292FEF}" emma:medium="tactile" emma:mode="ink">
              <msink:context xmlns:msink="http://schemas.microsoft.com/ink/2010/main" type="line" rotatedBoundingBox="4532,8674 4973,8674 4973,9722 4532,9722"/>
            </emma:interpretation>
          </emma:emma>
        </inkml:annotationXML>
        <inkml:traceGroup>
          <inkml:annotationXML>
            <emma:emma xmlns:emma="http://www.w3.org/2003/04/emma" version="1.0">
              <emma:interpretation id="{D8BD8C43-F5B2-460A-B572-2CD1FE869CEC}" emma:medium="tactile" emma:mode="ink">
                <msink:context xmlns:msink="http://schemas.microsoft.com/ink/2010/main" type="inkWord" rotatedBoundingBox="4532,8674 4973,8674 4973,9722 4532,9722">
                  <msink:destinationLink direction="with" ref="{9073EAB3-F1FF-4CC5-B786-F92E87FF10B1}"/>
                  <msink:destinationLink direction="to" ref="{CF8CE881-FDEB-41B6-A006-0716F3980E78}"/>
                </msink:context>
              </emma:interpretation>
            </emma:emma>
          </inkml:annotationXML>
          <inkml:trace contextRef="#ctx0" brushRef="#br0">1817-1164 14 0,'4'-8'7'0,"0"16"-3"15,-4-8 8-15,0 0-12 16,0 0 1-16,0 0-1 15,0 0 0-15,4-8 0 16,4 1 0-16,0 4 0 16,0-4 0-16,0-4 0 15,0 1 0-15,4-1 0 16,0 4 1-16,0-4-1 16,3-3 1-16,5 4 0 0,0-11 0 0,4 3 0 15,0-7 0-15,0 1 0 16,3-1 0-16,-3 0-1 15,0 4 1-15,0 0-1 16,-4-4 0-16,-1-3 0 16,-3 0 1-16,0-1-1 15,-4 1 0-15,0 7 0 16,0 3 0-16,-4 1 0 0,0-1 0 47,-4-7-1-47,-8 8 1 15,4-1-1-15,-4 8 1 0,0 3-1 16,0 3 1-16,-4 4-1 16,0 4 1-16,0 3-1 15,0 0 0-15,0-7 0 16,-4 3 1-16,0 4-1 16,-3 7 1-16,-1 8-1 15,0 2 1-15,0 8-1 0,4 0 1 16,0 7-1-16,0 6 1 15,0 5 0-15,0 3 0 16,0-4-1-16,-3 4 1 0,-1-7 0 16,0 0 1-16,0 0-2 15,0 3 1-15,4-3 0 16,0-4 0-16,4 4 0 16,0-4 0-16,0-3 0 31,1 0 0-31,3-7 1 15,0-1 0-15,0-2-1 16,0-8 1-16,0-4 0 0,0-6 1 16,4 3-1-16,0-7 0 15,0-3-6-15,12-11 0 16</inkml:trace>
          <inkml:trace contextRef="#ctx0" brushRef="#br0" timeOffset="331.3476">1865-1020 16 0,'-8'-3'8'0,"16"-1"-8"0,-4 1 9 0,4-4-9 15,4-1 1-15,4 5 0 16,-1-4 1-16,5 7-3 16,4-4 1-16,0-3 1 15,0 4 1-15,0-4-5 16,-5 3 1-16,5-3-3 15,-8 0 1-15</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3:53.894"/>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CF8CE881-FDEB-41B6-A006-0716F3980E78}" emma:medium="tactile" emma:mode="ink">
          <msink:context xmlns:msink="http://schemas.microsoft.com/ink/2010/main" type="inkDrawing" rotatedBoundingBox="5650,9973 5768,9275 6236,9354 6119,10052" semanticType="callout" shapeName="Other">
            <msink:sourceLink direction="to" ref="{D8BD8C43-F5B2-460A-B572-2CD1FE869CEC}"/>
          </msink:context>
        </emma:interpretation>
      </emma:emma>
    </inkml:annotationXML>
    <inkml:trace contextRef="#ctx0" brushRef="#br0">2948-434 13 0,'-8'-7'6'0,"4"10"3"0,4-3-2 16,0 0-6-16,0 0 1 15,0 0 0-15,0 0 1 0,4 0-3 16,0 0 0-16,4-3 2 16,-4-1 1-16,4 4-1 15,0 0 0-15,0 0-1 16,0-10 0-16,0-8 0 16,4-3 0-16,4-4-1 15,0 0 1-15,0-3-1 16,-5-4 0-1,1 1 0-15,-4-12 1 16,4 5-1-16,0 2 0 16,0-3 0-16,0-3 0 15,0 0 0-15,-4-1 1 0,4 15-2 16,-4 0 1-16,3 0 0 16,-3 3 0-16,0 0 0 15,0 8 0-15,0-1-1 16,-4 8 1-16,0 2 0 15,-4 8 0-15,4 4 0 0,-4 3 0 16,0-3 0-16,0 3 0 16,0 7 0-16,4 3 1 15,0 8-1-15,0 3 0 16,4 1 0-16,0-1 0 16,4 7 0-16,0 4 0 0,0 3 0 15,0 8 0-15,3-5 0 16,-3 1 0-16,0-3 0 15,0-1 0-15,0-10 0 16,0-4 1-16,0-3 0 31,-4-4 1-31,0 0-1 16,-4-7 1-16,0-3 1 16,-4-4 0-16,0 0-2 15,-4-4 1-15,-4 1-10 0,-4 6 0 0</inkml:trace>
  </inkml:traceGroup>
</inkml:ink>
</file>

<file path=ppt/ink/ink2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4:05.610"/>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4D8E4C66-D96A-4448-B060-5D068FA6BE7D}" emma:medium="tactile" emma:mode="ink">
          <msink:context xmlns:msink="http://schemas.microsoft.com/ink/2010/main" type="inkDrawing" rotatedBoundingBox="5809,10855 6285,10838 6286,10857 5810,10875" shapeName="Other"/>
        </emma:interpretation>
      </emma:emma>
    </inkml:annotationXML>
    <inkml:trace contextRef="#ctx0" brushRef="#br0">3095 462 8 0,'8'0'4'0,"-8"-4"-1"16,0 4 5-16,0 0-8 0,0 0 1 0,0 0 0 15,0 0 0-15,8 0-1 16,4-3 1-16,0-1-1 16,4 4 1-16,0 0-1 15,3-3 0-15,1-1 0 16,4 1 1-16,4 3-1 0,0 0 0 16,3 3 0-16,-3-3 1 31,4 0 0-31,0 0 1 15,-1-7-2-15,5 4 1 0,-8 3 0 16,-8 0 0-16,-4 3-1 16,-4 1 1-16,-4-4 0 15,-1 3 0-15,-7-3-6 16,4 4 1-16</inkml:trace>
  </inkml:traceGroup>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15"/>
    </inkml:context>
    <inkml:brush xml:id="br0">
      <inkml:brushProperty name="width" value="0.06667" units="cm"/>
      <inkml:brushProperty name="height" value="0.06667" units="cm"/>
      <inkml:brushProperty name="fitToCurve" value="1"/>
    </inkml:brush>
  </inkml:definitions>
  <inkml:trace contextRef="#ctx0" brushRef="#br0">-2 159 177,'0'0'140,"0"0"-25,0 0-26,0 0-9,0-10-16,10 11-10,-10-1-20,0 0-5,13-1-7,3 1-7,-16 0-5,30 0-2,-9 0-2,5 0-1,4 0 0,1 0 1,0 0-1,2 0 1,-4 0 0,6 0 0,-11 0-1,4 0 0,-3 0-1,1 0-1,0 0 0,-1 0 0,3 0 0,2 0-1,-1 0 1,-3 0 0,0-3 0,0 3 0,-3-3-1,0 3 0,-5 0 0,2 0 0,0 0-1,1-1 1,2 1-1,0 0-1,0-3 1,0 3-1,0 0 0,-4 0 0,3 0 0,-1 0 1,2 0-1,-1 0 0,3 0 0,3 0 1,0 0 0,4 0-2,2 0 2,0 0-1,-2 0 0,2-3 1,-4 3-1,-1 0 1,0 0-1,2 0 2,2 0-2,2 0 1,2 0 1,4 0-2,6 0 1,0 0 0,6-8-1,-1 7 1,3-4 0,2 1 0,1 1 0,-1-1 0,-1 1 0,-1 3 1,2 0-1,2-2 0,-7-5 0,4 7-1,-3-4 1,4 4-1,2-7 1,-4 3-1,4-1 0,-1 4 0,-1-4 0,2 3-1,0-1 2,0 2 0,-5 1-1,4-3 0,-8 0 0,4 0 1,-3 3-1,1-1 0,0-3 0,0 4-1,-1-2 1,1-3 0,2 5 0,-2-2-1,5 0 1,-5 2 0,2 0 0,0 0 0,0 0 1,-1 0-2,5 0 1,-4 0 0,2 0-1,4 0 1,-5 0-1,3 0 1,2 0-1,4 0 1,-2 0-1,4-4 1,-1 4 0,0-2 0,3 0 0,-2 2 0,0-5 0,-2 3 0,0 0-1,-3 2 1,4 0 0,-1-2 0,2 0-1,3 2 1,2-5-1,0 5 1,4 0 0,-2 0 0,3 0-1,-2 0 1,-3 0 1,0 0-1,-6 0 0,0 0 0,-5 0 1,1 0-1,-6 0 0,-2 0 0,-1 0 1,-9 0-1,-2 0 0,-5 0 0,-3 0-1,-9 0-9,8 13-110,-32-13-47,24 0-1,-24 0-23,0 0-5</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16"/>
    </inkml:context>
    <inkml:brush xml:id="br0">
      <inkml:brushProperty name="width" value="0.06667" units="cm"/>
      <inkml:brushProperty name="height" value="0.06667" units="cm"/>
      <inkml:brushProperty name="fitToCurve" value="1"/>
    </inkml:brush>
  </inkml:definitions>
  <inkml:trace contextRef="#ctx0" brushRef="#br0">2 14 18,'0'0'120,"0"0"11,0 0-47,0 0-10,0-16-10,0 16-3,0 0-17,0 0-5,0 0-3,0 0-5,0 0-3,6 11-4,-6-11-3,0 18-1,0-18-4,0 28-1,0-28-4,0 30 0,0-17-2,0 10 0,0-5-2,0 5 1,0-3-4,0 3 3,0-2-4,0 0-1,0 5 6,0-2-7,0-2 6,0 4-7,0-4 6,0 2-6,0-1 6,1 2-4,3-2-3,-2-1 3,1 4-2,0 1 2,1 0-3,-3 1 3,5-4-3,-4 5 3,2 2-4,1 2 3,-3-4-2,2 5 2,-2-4-2,2-1 3,-3 1-3,1 1 2,-2-6-1,0 4 1,4-5-2,-4 6 3,0-6-4,0 5 4,2-4 2,2 5-6,1-1 6,0-4-6,2 4 7,-5-3-7,2 2 6,-2-3-6,-1 5 0,-1-7 4,0 3-4,0 3 3,0-3-2,0-1 1,0 2-1,0 0 2,0-1-2,2-2 2,0-2-2,3 0 2,-5 1-2,3-3 1,-1 2-1,0-1 2,2 0-2,-2-1 1,-1-2-1,3 0 1,2-2 0,-4-3 0,-2-13-1,9 26 2,-9-26-2,6 17 2,-6-17-1,0 0 1,0 19-1,0-19 1,0 0 0,0 0 1,0 0-1,0 0 1,-10 11-1,10-11 0,-13 6-1,13-6 1,-18 12-3,18-12-14,0 0-134,0 0-17,0 0-6,-16-12-19,16-12-1</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17"/>
    </inkml:context>
    <inkml:brush xml:id="br0">
      <inkml:brushProperty name="width" value="0.06667" units="cm"/>
      <inkml:brushProperty name="height" value="0.06667" units="cm"/>
      <inkml:brushProperty name="fitToCurve" value="1"/>
    </inkml:brush>
  </inkml:definitions>
  <inkml:trace contextRef="#ctx0" brushRef="#br0">0-2 154,'0'0'142,"0"0"-14,0 0-48,0 0-9,0 0-11,0 0-16,0 0-13,0 0-4,0 0-1,0 0-1,0 0-4,17 0-1,-17 0-2,30 0-2,-14 0-4,11 4-3,1 1-3,12 1 0,-3-4-2,8 5-1,3-3-1,4 3-1,1-3 0,0-2 0,2 1 0,-3 0-1,-3-3 0,-2 3 1,-1-3-1,-5 2 0,1 2 1,-1-1 0,-1 1 0,3 0 0,3-4-1,2 3 0,-1-3 0,1 0 1,-2 0-1,-5 0-1,-6 0 2,-3 0-1,-6 3 0,-3-2 1,-4-1-1,-2 0 1,2 2 0,-2 1 0,1 0-1,2 0 0,2-2 0,-1 0 0,3-1 0,-3 0 0,5 0 0,-2 0-1,2 0 1,-2 0 1,3-1-2,-4 0 1,2-2 0,-1 3 0,-1 0 0,0 0 0,0 0 0,1 0-1,-2 0 1,4 0 0,-2 0 0,4 0 0,-2 0 0,1 0 0,-3 0 0,0 0 0,-5 0 0,-2 0 0,-17 0 0,24 0 0,-24 0-1,0 0 1,16 0 1,-16 0-1,0 0 0,0 0 0,0 0-5,0 0-59,0 0-92,0 0-12,-12 0-9,12 0-19</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18"/>
    </inkml:context>
    <inkml:brush xml:id="br0">
      <inkml:brushProperty name="width" value="0.06667" units="cm"/>
      <inkml:brushProperty name="height" value="0.06667" units="cm"/>
      <inkml:brushProperty name="fitToCurve" value="1"/>
    </inkml:brush>
  </inkml:definitions>
  <inkml:trace contextRef="#ctx0" brushRef="#br0">-2 0 84,'0'0'133,"0"0"-3,3 15-59,-3-15-13,4 18 3,-4-18-7,2 23-4,-2-23-9,0 27-3,0-27-8,0 29-2,0-29-7,0 34-4,0-15 2,0 4-10,0 1 7,0 3-10,0 4 5,0 2-8,0 0 6,3 6-8,-3 0 0,2 2 2,-2 5-3,4 4 3,-4-2-4,0 4 3,0-1-3,0-3 3,0-6-4,0 6 4,0-10-4,2 1 3,3-1 3,1 1-6,-2-3 5,-1 0-4,1 0 4,-3 1-5,-1 0 6,0-1-6,0 0 0,-3-1 4,1-3-4,-1 2 3,3 3-2,0-5 2,0 2-3,0 2 3,0-4-2,2 2 2,1-3-2,-1-2 1,-2 0-1,0-4 1,0 1-1,0-5 2,-2 4-3,-1-5 3,1-2-3,-2-2 3,4-16-1,-2 20 1,2-20 0,0 0 1,0 0 1,0 0-1,0 0 1,0 0-2,0 0-3,-9-7-72,9 7-82,-8-19-14,2 3-9,3 1-17</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1"/>
    </inkml:context>
    <inkml:brush xml:id="br0">
      <inkml:brushProperty name="width" value="0.06667" units="cm"/>
      <inkml:brushProperty name="height" value="0.06667" units="cm"/>
      <inkml:brushProperty name="fitToCurve" value="1"/>
    </inkml:brush>
  </inkml:definitions>
  <inkml:trace contextRef="#ctx0" brushRef="#br0">0-2 154,'0'0'142,"0"0"-14,0 0-48,0 0-9,0 0-11,0 0-16,0 0-13,0 0-4,0 0-1,0 0-1,0 0-4,17 0-1,-17 0-2,29 0-2,-13 0-4,11 4-3,1 2-3,11 0 0,-3-5-2,9 6-1,1-2-1,6 2-1,0-3 0,1-3 0,0 3 0,-1-2-1,-4-2 0,-1 3 1,-3-2-1,-3 1 0,0 2 1,-1-1 0,0 1 0,2 0 0,4-3-1,1 2 0,-2-3 0,2 0 1,-1 0-1,-6 0-1,-5 0 2,-4 0-1,-5 3 0,-3-3 1,-5 0-1,-1 0 1,1 2 0,-1 2 0,1-2-1,1 2 0,3-3 0,-1-1 0,3 0 0,-4 0 0,6 0 0,-2 0-1,1 0 1,-1 0 1,2 0-2,-3-1 1,2-3 0,-1 4 0,-2 0 0,1 0 0,-1 0 0,2 0-1,-2 0 1,4 0 0,-3 0 0,4 0 0,-1 0 0,1 0 0,-4 0 0,1 0 0,-5 0 0,-3 0 0,-16 0 0,24 0 0,-24 0-1,0 0 1,16 0 1,-16 0-1,0 0 0,0 0 0,0 0-5,0 0-59,0 0-92,0 0-12,-12 0-9,12 0-19</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19"/>
    </inkml:context>
    <inkml:brush xml:id="br0">
      <inkml:brushProperty name="width" value="0.06667" units="cm"/>
      <inkml:brushProperty name="height" value="0.06667" units="cm"/>
      <inkml:brushProperty name="fitToCurve" value="1"/>
    </inkml:brush>
  </inkml:definitions>
  <inkml:trace contextRef="#ctx0" brushRef="#br0">4 53 182,'0'-16'143,"0"16"0,7 0-76,-7-15-9,0 15-8,0 0-2,0 0-4,0-20-2,0 20-6,0 0-6,0 0-7,0 0-4,0 0-4,0 0-4,17-2-3,-17 2-2,0 0-1,4 16-3,-2-3 1,-2 4-1,0 4 1,0 5-2,0-1 2,0 5-2,0-1 3,0 3-3,0 0 3,0 0-2,4 4 1,-2 0 3,2 1-6,-2 1 5,2-3-6,-3 0 6,1 0-6,-2-5 5,0-5-5,2-8 1,-2-2 1,0-15-1,0 0 1,0 0 0,0 0 0,0 0-1,0 0 0,-2-13 0,2 13-4,-8-20-3,-3 2-14,11 18-30,-19-15-111,19 15-12,-13-26-10,9 10-10</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20"/>
    </inkml:context>
    <inkml:brush xml:id="br0">
      <inkml:brushProperty name="width" value="0.06667" units="cm"/>
      <inkml:brushProperty name="height" value="0.06667" units="cm"/>
      <inkml:brushProperty name="fitToCurve" value="1"/>
    </inkml:brush>
  </inkml:definitions>
  <inkml:trace contextRef="#ctx0" brushRef="#br0">3 253 235,'0'0'165,"-7"-17"-7,7 17-63,0 0-23,7-8-22,-7-8-12,0 16-10,13-11-8,-13 11-3,17-9-4,-17 9-2,16-2-1,-16 2-1,17 0-1,-17 0-1,13 2 0,-13-2 1,18 13-2,-18-13-1,19 23-2,-19-23 1,23 29-2,-11-10 0,0-2-1,3 4 0,-2 2-1,3-3 2,-2 3-2,3 2 1,0-4-1,2 3 2,2-5-3,-2 2 3,0 0-2,2-2 1,-2 2-2,2 0-1,-6-3 6,1 2-6,1-3 6,0-4-7,-17-13 8,25 20-8,-25-20 7,23 12-3,-23-12-1,18 3 1,-18-3-1,0 0 1,0 0-1,0 0 1,0 0 0,0 0 0,0 0 0,0 0-1,15 0 1,-15 0-1,0 0 1,0 0-1,0 0 1,0 0-1,2-15-4,-2 15 4,0 0-4,6-19 6,-6 19-6,10-24 7,-7 6-7,6-7 6,-1 2-1,2-11 2,3-1-1,-1-2-2,3-11 2,-2 1-3,0-3 4,-1-4-4,0 5 3,-2 0-3,-2 8 2,1 4-2,-7 8 2,1 11-1,-3 18 0,0-21 0,0 21-1,0 0-5,0 0-47,0 0-114,0 0-10,14-6-10,-14 6-19,0 0 3</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21"/>
    </inkml:context>
    <inkml:brush xml:id="br0">
      <inkml:brushProperty name="width" value="0.06667" units="cm"/>
      <inkml:brushProperty name="height" value="0.06667" units="cm"/>
      <inkml:brushProperty name="fitToCurve" value="1"/>
    </inkml:brush>
  </inkml:definitions>
  <inkml:trace contextRef="#ctx0" brushRef="#br0">389 3029 70,'0'0'78,"-5"-8"-3,5 8-1,0 0 0,-6-19-4,6 19 0,0 0-13,0 0-9,-12-23-12,12 23-5,-5-18-11,5 18-2,-2-24-2,2 8-4,0-5 0,0-1-1,0-2-1,0-2-1,-4 1 3,4-3-3,0-2 1,0 0-1,-2-1 2,2 1-5,-6-8 2,6-1-4,-4-4 0,4-2-2,-1-1 2,1-6 0,-6 1-7,2 3 5,2-4-5,-3 8 6,-2-5-5,2 2 5,0 4-5,2-5 1,0-5 5,3 0-3,0-2 2,0 1-3,0-6 4,3 4-5,0-1 3,2 5 1,-3 2-5,1 1 4,-3 4-3,0 0 3,0 3-4,0-6 4,-6-1-3,1-4 0,0 0 4,-1-4-4,0 0 4,1 4-4,-2-2 4,2 6-3,-2 5 2,3 1-2,0 3 4,0-2 1,-2 1-8,4 3 7,-3-1-6,1-5 6,2 0-6,1 3 5,-1-5-6,2 10 2,0-1 4,0 5-3,3 3 3,3 1-3,-4 4 2,3-2-2,1 5 2,0-4-2,-1 2 2,2 1-3,-2-1 3,0 0-2,1 6 1,-4 2 1,-2 15 1,1-21-1,-1 21 1,0 0-1,0 0 1,-8 0-1,8 0 0,0 0-1,-18 10-1,18-10 0,-11 18 1,11-18-1,-12 18 0,12-18 2,-17 19-2,17-19 1,-20 28-1,9-11 1,-2 3-1,-3-1 1,3 7-1,-3 0 0,2-1-2,-2 1 3,2-2-2,2 1 1,-3-2-1,2 2 2,1-5-2,0 0 2,5-3-2,-2-3 2,9-14-2,-12 22 1,12-22 0,0 0 0,0 0 0,0 0 0,0 0 0,0 0 0,17-22 1,-4 4-1,2-3 1,2 0-2,3-10 2,-1 3-1,3-4 1,1 0-2,0 2 2,-4-5-2,-2 9 1,0-2-1,-2 3 2,0 6-2,-9 1 2,-6 18-1,12-25 0,-12 25 0,3-14 1,-3 14-1,0 0 1,0 0-1,0 0 1,0 0 0,0 0 0,0 0 1,0 11-1,0-11 1,4 18 0,-4-18 0,11 28-1,-5-10 1,0 0-2,2 4 2,2 0-2,-2 8 2,2-1-2,3 3 1,3-1-1,2 6 2,-4-9-3,4 6 3,3-7-2,-3-4 2,0 0-2,-4-10 1,-14-13 0,27 24 1,-27-24-1,13 12 0,-13-12-1,0 0 1,0 0 0,7 16-1,-7-16-4,0 0-8,5 20-56,-5-20-100,0 0 1,0-8-23,0 8-5</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22"/>
    </inkml:context>
    <inkml:brush xml:id="br0">
      <inkml:brushProperty name="width" value="0.06667" units="cm"/>
      <inkml:brushProperty name="height" value="0.06667" units="cm"/>
      <inkml:brushProperty name="fitToCurve" value="1"/>
    </inkml:brush>
  </inkml:definitions>
  <inkml:trace contextRef="#ctx0" brushRef="#br0">292-7 160,'5'-6'104,"-5"6"-2,0 0-3,-1 13-12,-16-13-16,17 17-19,-14-16-8,14 22-15,-6-6-4,6 8-8,-1 1-4,1 13-1,0-1-4,0 10 1,0 2-5,4 8 2,-3 0-6,5 4 5,-1 3-6,-3-2 2,3 6 3,1 0-3,-1 2 3,0 5-3,2-1 3,-6 8-4,5 1 3,-6-2 1,0 2-8,0-3 5,0 3 0,0-2-1,0-4 3,0 1-3,0-1 1,0 2-2,0 1 4,-6-2-1,5-2-6,-7-3 7,4-2-3,2-7 1,-1-3 2,1-7-1,2-10 2,0-1-3,2-8 5,4-3-6,5-5 2,-8 4 0,1-1-2,2 0 1,-1 0-1,-5-1 2,0-2-2,0-3 2,0-6 0,0-3 1,0-16 0,0 0 0,0 0 0,0 0 0,0 0 1,0 0-2,0-12 0,0 12-1,-5-16 1,5 16-2,0 0 1,-12-19-1,12 19 0,0 0 0,-15-20 0,15 20 1,-9-16 0,9 16-1,-11-16 0,11 16 1,-15-19 0,15 19 0,-19-17 0,19 17-1,-26-18 1,26 18-1,-28-19 1,28 19-2,-26-24 1,11 6 0,-2 4 1,2-1-2,-2 0 2,0-1-1,4 3 0,13 13 0,-28-24 0,28 24 0,-19-23 0,19 23 4,-10-18-8,10 18 9,0 0-7,-5-18 7,5 18-2,0 0 3,0 0-6,0 0 4,0 0 4,0 0-7,0 0 6,0 0-7,9 11 2,-9-11-1,13 19 5,-13-19-6,26 29 3,-15-13 1,4 4-1,-1 2 1,1-1 0,0 4-1,3 3-1,-5 2 1,2 1-3,1-4 2,-2 0-3,3 2 3,1-4-4,-1 2 3,-4-7-1,2-1 2,-15-19-1,22 24 0,-22-24-1,19 13 1,-19-13 0,0 0 0,18 0 1,-18 0-2,3-19 1,1 7 0,-4-6-1,1 0 0,1-6 2,2 0-2,2-1 0,4-4-2,-4-2 4,5 2-4,4-2 4,0 3-2,-1 2 0,1 4 0,0-3 0,0 6-3,-1 6-7,-5-17-38,9 24-124,-13-10-6,-5 16-14,13-23-11,-13 23-5</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23"/>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51 76 138,'0'0'135,"0"0"-26,0 0-33,0 0-10,-17-8-5,17 8-6,0 0-6,0 0-9,-29 0-6,29 0-8,0 0-1,0 0-5,0 0-1,-5 17-5,5-17 1,22 0-1,-8 0-1,13 0-3,-4-6-4,6 6-1,1-3-2,1 1-1,-2 2 0,1 0-1,4 0 1,0 0-1,6-6 0,-1 5 3,7-3-9,5 3 9,-3-4-9,4 0 9,1-1-10,-5 5 10,0-4-3,-2 5 0,1 0 0,-1 0 0,-4 0 5,6 0-5,0 0 0,3 0-1,1 0-5,-3 0 5,4 0 0,4 0 0,-4 0-5,-3 0 6,5 0-1,-3 0 0,2 0 1,5 0-1,0 0 1,-1 0-1,1-1 0,1 1-1,4-6 1,-10 6-1,3 0 1,-4-3 1,-4 3-1,-1-1 0,-4 1 0,-3 0 0,-3 0 2,1 0-2,-3 0 0,0 0 1,-3 0-1,-2 0 1,-3 0-1,-3 0 1,-4 0 0,-2 0 0,-2 0 1,-4 0-1,4 0 0,1 0 0,-1 0 0,2 0 0,3 0 0,-4 0 0,-1 0 1,-3 0 0,-14 0 1,0 0-1,15-6 1,-15 6-1,0 0-1,0 0-4,-5 10-103,5-10-63,-23 0 1,23 0-25,-19-4-4</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24"/>
    </inkml:context>
    <inkml:brush xml:id="br0">
      <inkml:brushProperty name="width" value="0.06667" units="cm"/>
      <inkml:brushProperty name="height" value="0.06667" units="cm"/>
      <inkml:brushProperty name="color" value="#3165BB"/>
      <inkml:brushProperty name="fitToCurve" value="1"/>
    </inkml:brush>
  </inkml:definitions>
  <inkml:trace contextRef="#ctx0" brushRef="#br0">836 674 387,'0'-28'166,"-2"9"-17,2 19-105,-33-24-11,33 24-1,-41-12-5,22 12-7,-13 0-5,7 4-2,-4 4-4,5 10 0,-5-1-2,7 8 0,0-2 2,2 9-6,5-4 6,4 3-7,4-2 5,5-5-7,2 0 7,6-9-8,9-5 2,5-10 0,4 0 1,5-6-2,5-7-3,-1-9 6,-2 1-7,-1-3 7,-3 1-6,-3-1 6,-9 7-5,-4 5 6,-11 12-2,6-18 0,-6 18 0,0 0 0,-11 11 0,11-11-3,-13 30 6,8-11-6,2 3 6,0 0-7,3 1 5,0-1-8,5 2-5,-5-24-51,17 14-108,-17-14-1,28 11-17,-28-11-9</inkml:trace>
  <inkml:trace contextRef="#ctx0" brushRef="#br0" timeOffset="1">1091 663 481,'0'0'171,"0"0"-14,6 23-121,-12-10-4,4 18-10,-15-2 0,6 15-11,-8 1 2,1 9-6,-6 0 2,0 6-2,1-3-6,0 1 4,1-4-5,3-4 3,2-6-4,5-14-1,2-3-7,10-27-6,-12 30-10,12-30-8,0 0-15,-6-34-21,22 23-34,-16-25-55,12-5-16,4-7-1,1-6 19</inkml:trace>
  <inkml:trace contextRef="#ctx0" brushRef="#br0" timeOffset="2">1004 878 78,'30'-35'159,"-8"-1"-2,7 7-19,6 10-43,-13-6-30,21 20-23,-15-6-13,11 11-7,-14 5-4,7 18-3,-17-4 10,3 16-7,-18-9 2,-1 9-2,-21-10-1,3 9-1,-13-17-2,2 2-3,-5-10-5,3-1-2,2-8-3,4 0-2,7-4-8,-5-15-27,24 19-130,-4-18 0,4 18-16,0-24-10,0 24-11</inkml:trace>
  <inkml:trace contextRef="#ctx0" brushRef="#br0" timeOffset="3">1493 765 442,'0'0'165,"-16"29"-4,16 3-128,-19-10-1,15 20-3,-15-6-6,13 14-2,-12 1-10,6 10 2,-4-7-8,0 8 2,2-9-6,-1-4 3,1-4-4,3-8 2,0-12-1,5-7 1,6-18-1,0 0 0,0 0 1,-2-17-2,2-14 3,9-10-3,5-5 2,2-11-3,5-4 4,4 1-4,3 0 3,2 7-4,4 4 4,0 8-4,5 10 3,0 8-3,0 5 3,-1 12-2,-4 5 0,-3 1 2,-4 12 0,-7 7 3,-8 3-1,-6 4 3,-6 3-1,-8 0 3,-13-5-2,0-3 1,-5-5-2,0-2-1,-2-4-5,-2-10-14,30 0-136,-40 0-21,20 0-11,-3-17-15,6 4-12</inkml:trace>
  <inkml:trace contextRef="#ctx0" brushRef="#br0" timeOffset="4">18 50 366,'0'0'165,"0"0"-1,0 0-103,-18-12-8,29 14-10,-11-2-10,25 0-8,-7 0-6,16 0-3,2 0-3,11 0-3,5 0-3,9 0-1,-3-2-3,6-1 0,2 1-1,-2-3 0,-3 2-2,2-1 1,-11 0-1,-3 1-2,-8-2 0,-11 1-7,-2 4-17,-28 0-111,0 0-36,-7-8-3,-10 8-20,-11 0-1</inkml:trace>
  <inkml:trace contextRef="#ctx0" brushRef="#br0" timeOffset="5">9 502 476,'12'5'174,"-12"-5"-11,39 7-118,-39-7-12,49 0-3,-26-1-10,10 1-7,-2 0-4,4 0-3,-1-5-2,4 5 0,-2 0-3,1-1-4,0 1-14,-14-12-63,8 12-85,-7 0-10,3 0-9,-10-1-17</inkml:trace>
  <inkml:trace contextRef="#ctx0" brushRef="#br0" timeOffset="6">317 181 256,'0'0'166,"11"-15"-8,-11-8-83,9 23-9,-9-16-8,9 16-14,-9 0-13,0 0-5,0 0-5,0 0-4,0 0-4,6 13-1,-6 4-4,-4 7 1,-7 6-3,5 7 1,-5 7-3,-2 4 1,1 6-2,1 0 1,-2 0-3,-3 0 2,4-1 1,-1-5-5,0-6 4,-1-7-3,1-4 2,1-6-4,1-3 5,0-8-6,11-14 2,-21 11-3,21-11-5,-22 0-12,22 0-70,0 0-80,-14-19-4,0 2-16,8-3-8</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1"/>
    </inkml:context>
    <inkml:brush xml:id="br0">
      <inkml:brushProperty name="width" value="0.06667" units="cm"/>
      <inkml:brushProperty name="height" value="0.06667" units="cm"/>
      <inkml:brushProperty name="fitToCurve" value="1"/>
    </inkml:brush>
  </inkml:definitions>
  <inkml:trace contextRef="#ctx0" brushRef="#br0">-2610 3731 316,'0'0'162,"0"0"-7,-3-23-90,15 29-15,-12-6-3,0 0-15,0 0-5,27 10-4,-27-10-4,7 26-2,-7-10-5,6 8 0,-3 0-6,3 5 2,-4 0-4,2 5 2,-4 1-4,2 5-1,-1 0 4,1 1-4,-2-2 3,2 0-4,-1-1 5,3-2-6,-2-6 5,2-7-1,1-6-3,-2-3 1,-3-14 0,7 17 0,-7-17 0,0 0 0,0 0 0,0 0 0,0 0 0,0 0-1,0 0 1,0 0 0,0 0-1,0 0 1,0 0-1,-3-11-1,3 11 1,0-20 0,0 4 1,3 0-2,5-3 2,3-3-2,2-2-2,3-1 5,3-2-4,-2 3 4,2-1-5,3 4 5,-5-3-5,-1 6 5,-1 7-1,-15 11 0,22-20 0,-22 20 1,15-9 1,-15 9-1,0 0 1,15 0 1,-15 0-1,0 0 0,17 16 0,-17-16-1,18 19 1,-18-19-3,21 24 0,-10-7 0,-2 0 0,2 4 0,-1-1 0,1-2 0,0 3 0,1-3 0,1 5 0,-2-6 0,2-2 0,-2 0 0,-1-1 0,-10-14 0,19 29 0,-19-29 0,17 17 0,-17-17 0,0 0 0,13 17 0,-13-17 0,0 0 0,0 0 0,19 12 0,-19-12 0,0 0 0,0 0 0,0 0 0,16-11 0,-16 11 0,10-15 0,-10 15 0,7-26 0,-3 13 0,1-3 0,1-4 0,1-6 0,-1 6 0,0-10 0,1 2 0,4-7 0,0-8 0,1 3 0,1-5 0,2 4 0,3-5 0,-5 4 0,3 2 0,-4 8 0,-1 3 0,-5 5 0,1 6 0,-1 4 0,-6 14 0,0 0 0,3-25 0,14 26-147,-17-1-31,0 0-9,-14 0-14,14 0-12</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2"/>
    </inkml:context>
    <inkml:brush xml:id="br0">
      <inkml:brushProperty name="width" value="0.06667" units="cm"/>
      <inkml:brushProperty name="height" value="0.06667" units="cm"/>
      <inkml:brushProperty name="fitToCurve" value="1"/>
    </inkml:brush>
  </inkml:definitions>
  <inkml:trace contextRef="#ctx0" brushRef="#br0">-10 468 51,'0'0'140,"0"0"1,0 15-52,0-15-12,0 0-6,0 0-9,0 0-11,0 0-18,23 0-3,-20-6-8,16 2 0,-10-14-10,14 7 1,-6-10-6,12 0 1,-3-2 1,7-1-5,-1-6 2,5 2-4,2-4 2,0 0-2,3 0 0,-3 0-2,-1-2 2,-8 6-2,-1 3 3,-7 4-2,-3 2 2,-19 19-1,15-16 1,-15 16-1,0 0 0,0 0 0,-5 10-1,5-10-1,-16 25-1,9-7 1,-4 6-1,1-2 2,1 3-2,-1 5 2,-1-6-1,3 8 1,-1-3-1,2-1 2,2-2-2,2 3 1,3-5-2,0 0 3,0-2-2,2-2 2,7-8-1,-9-12 1,27 21 0,-7-15 0,1-6 1,3 0-1,3-4 1,1-4-1,-1-7 0,3 1-1,-2-7 1,2 1-2,-3-5 3,-2-2-3,-3 0 2,-2-2-2,1 0 2,-6 0-3,0 1 3,-7-4-2,3 3 1,-5 4-2,1 0 3,-3 3-2,-4 4 1,0 1-1,0 17 1,-3-19-1,3 19 0,-16-11 0,16 11 0,-20 0 0,20 0 0,-19 4-1,19-4 1,-16 15 0,16-15-1,-7 16 1,7-16-1,-3 12 1,3-12 1,0 16 0,0-16 0,1 16 2,-1-16-1,14 15 3,-14-15-2,24 13 1,-9-8 0,6 0 1,-1-3-1,5-2-1,3 0 0,1 0-1,1-2 1,-1-4-2,2 1-7,-7-11-37,10 13-119,-14-5-8,0 5-13,-20 3-15,21-11-1</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3"/>
    </inkml:context>
    <inkml:brush xml:id="br0">
      <inkml:brushProperty name="width" value="0.06667" units="cm"/>
      <inkml:brushProperty name="height" value="0.06667" units="cm"/>
      <inkml:brushProperty name="fitToCurve" value="1"/>
    </inkml:brush>
  </inkml:definitions>
  <inkml:trace contextRef="#ctx0" brushRef="#br0">34-2 257,'0'0'153,"-17"2"-5,-2-4-87,19 2-14,0 0-11,0 0-2,0 0-8,8 10-6,-8-10-1,23 3-1,-23-3-1,36 6-1,-13-6-1,6 7-2,1-7-1,11 1 0,-4-1-2,10 0-1,-2 0-2,3 0-1,-2 0-1,5 0-1,-2 0-1,2 0 0,-2 3-1,2-2 0,0 5-2,0-4 2,2 1-2,-2 3 1,2-2-1,-1 3 1,3 0-1,-3-3 1,3 0-1,0 4 1,-3-4-1,0 1 0,0 1 1,0-4-1,1 2 0,3-1 1,-1 1-1,3-2 1,2 1-1,-1 0 1,1 0-1,2-3 0,-1 6 1,1-4-1,-2 0 0,-2 0 1,-3 0-1,-1 1 0,-1-2 0,-3-1 1,-3 4-1,-3-3 0,-3-1 0,0 0 0,1 0 0,-7 2 0,0-2 0,1 0 0,-6 0 0,5 0 1,0 0-2,-5 0 1,4-2 0,-3-3 0,1 4 0,-5-4 0,-3 1 0,-2 2 0,-4-4 1,-3 6-1,-15 0 1,19-3-1,-19 3 0,0 0 0,0 0 1,0 0-1,0 0 0,0 0 0,0 0-1,0 0-1,0 0-7,2-21-27,-2 21-124,0 0-9,5-15-7,-5 15-19,-1-21-2</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4"/>
    </inkml:context>
    <inkml:brush xml:id="br0">
      <inkml:brushProperty name="width" value="0.06667" units="cm"/>
      <inkml:brushProperty name="height" value="0.06667" units="cm"/>
      <inkml:brushProperty name="fitToCurve" value="1"/>
    </inkml:brush>
  </inkml:definitions>
  <inkml:trace contextRef="#ctx0" brushRef="#br0">49 22 453,'-21'-9'163,"21"9"-6,-24-14-117,24 14-9,0 0-6,-4 12-1,4-12-8,-3 14-3,3-14-3,1 23 0,-1-23-3,23 28 0,-5-15-2,8 3 0,3-2-2,8 3 1,5-6-3,1 8 2,2-7-2,-1 1 0,2 0-1,-4-2 1,-1 1-1,-6-1 1,0 0-1,-9-5 1,0 3-2,-3 0 2,-4-3-2,-2 0 2,-17-6-1,23 10 0,-23-10 0,0 0 1,0 0 0,3 15 0,-3-15-1,-8 12 0,8-12 1,-24 15 0,8-4-2,-2 3 2,-2-1-2,-3 5 1,-5 6 4,-2-2-5,-2-2 4,-1 3-5,-2 1 6,3-5-6,0-2 6,3 1-7,5-6-7,-7-12-87,13 13-73,-2-13-3,20 0-22,-23 0-7</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2"/>
    </inkml:context>
    <inkml:brush xml:id="br0">
      <inkml:brushProperty name="width" value="0.06667" units="cm"/>
      <inkml:brushProperty name="height" value="0.06667" units="cm"/>
      <inkml:brushProperty name="fitToCurve" value="1"/>
    </inkml:brush>
  </inkml:definitions>
  <inkml:trace contextRef="#ctx0" brushRef="#br0">57 43 148,'0'0'138,"2"-12"8,-2-5-75,0 17-5,0 0-14,0 0-6,0-13-17,0 13-5,0 0-6,0 0-3,-23 7-6,23-7 0,-13 18-4,3-1 0,2-4-1,5 10 2,1-6 3,2 7-3,5-6 3,7 4-5,1-8 4,2-3-4,3-6 5,2-5-6,-1-5-5,-1-6 4,0-12-1,-5 4 3,-8-10 0,2 5 3,-7-2-2,0 5 2,-12 3 3,12 18-3,-33-11-1,17 11-1,-3 11-3,0 1 1,2 7-4,3 4 3,11 0-3,-1 1 2,4-1 3,4 0-6,6-5 7,7-6-7,0-1 1,6-8 1,-5-3 1,1-4-1,-1-12-4,-3-2 7,-8 0-5,-2-5 7,-5 5 0,0 5-3,0 13 2,-22-16-1,8 10 0,14 6 0,-28 0-2,28 0 0,-22 6-2,22-6-11,0 16-139,0-16-14,0 13-5,0-13-22,12 8 1</inkml:trace>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5"/>
    </inkml:context>
    <inkml:brush xml:id="br0">
      <inkml:brushProperty name="width" value="0.06667" units="cm"/>
      <inkml:brushProperty name="height" value="0.06667" units="cm"/>
      <inkml:brushProperty name="fitToCurve" value="1"/>
    </inkml:brush>
  </inkml:definitions>
  <inkml:trace contextRef="#ctx0" brushRef="#br0">59 45 148,'0'0'138,"2"-13"8,-2-4-75,0 17-5,0 0-14,0 0-6,0-14-17,0 14-5,0 0-6,0 0-3,-23 7-6,23-7 0,-15 19-4,5-1 0,2-5-1,5 10 2,1-6 3,2 9-3,5-7 3,7 3-5,1-7 4,4-4-4,1-6 5,3-5-6,-1-5-5,-3-6 4,2-13-1,-6 4 3,-7-10 0,1 6 3,-7-3-2,0 5 2,-13 4 3,13 18-3,-34-12-1,19 12-1,-5 11-3,0 2 1,3 7-4,3 3 3,9 0-3,1 2 2,4 0 3,4-2-6,8-4 7,5-7-7,0-1 1,7-8 1,-5-3 1,0-3-1,-1-14-4,-2-2 7,-8 0-5,-4-4 7,-4 5 0,0 4-3,0 14 2,-21-17-1,5 11 0,16 6 0,-28 0-2,28 0 0,-23 6-2,23-6-11,0 17-139,0-17-14,0 14-5,0-14-22,12 8 1</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6"/>
    </inkml:context>
    <inkml:brush xml:id="br0">
      <inkml:brushProperty name="width" value="0.06667" units="cm"/>
      <inkml:brushProperty name="height" value="0.06667" units="cm"/>
      <inkml:brushProperty name="color" value="#3165BB"/>
      <inkml:brushProperty name="fitToCurve" value="1"/>
    </inkml:brush>
  </inkml:definitions>
  <inkml:trace contextRef="#ctx0" brushRef="#br0">0 218 264,'0'0'159,"0"0"-1,0 0-59,0 0-38,0 0-20,8 0-4,13 0-15,-21 0-2,37 0-8,-18 0 0,10 0-7,4 0 2,5 0 2,7 0-5,2 0 3,5-4-4,3 2 2,2-4-10,-1 1 10,-1 4-10,0-5 5,-2 0-5,1 0 4,-2 2-5,6 2 6,-3-5 0,8 2 0,0-7 1,3 6-2,-3-1 1,0 2 0,-2 3 1,-1-3-1,-4-1 1,1 6-1,-4-6 1,5 5-1,-5-3 1,7-1 0,0 4-1,4-5 0,-1 4 0,2-2 1,-5 0-1,1 1 0,-1 2 1,0 1-1,-5-3 0,3 2 1,2 1-1,3 0 0,-5-1 1,8-5 0,0 6 0,3-3 0,1 1 0,3 1 1,1-5-1,-3 5 0,1-2 0,-2 3 0,1-1 0,-2-4 0,-2 2 0,2 3-1,-4-1 1,3-2-1,3 2 1,-2 1 0,0-2 0,2 2-1,-2-4 0,-4 4 0,-1 0 1,2 0 0,-12 0-1,3 0 0,-5 0 1,-4 0-1,0 0 1,-6 0 0,0 0 0,-5 0-1,-5-1 1,-2-3-1,-2 3 0,-5-5 1,-5 6-1,-1-2 0,-17 2 1,19-4-1,-19 4-6,0 0-29,0 0-118,0 0-13,0-14-6,0 14-22,0 0 2</inkml:trace>
</inkml:ink>
</file>

<file path=ppt/ink/ink4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7"/>
    </inkml:context>
    <inkml:brush xml:id="br0">
      <inkml:brushProperty name="width" value="0.06667" units="cm"/>
      <inkml:brushProperty name="height" value="0.06667" units="cm"/>
      <inkml:brushProperty name="color" value="#3165BB"/>
      <inkml:brushProperty name="fitToCurve" value="1"/>
    </inkml:brush>
  </inkml:definitions>
  <inkml:trace contextRef="#ctx0" brushRef="#br0">54-6 396,'0'0'162,"-17"0"-12,22 16-91,-14-16-15,9 0-11,0 0-12,0 17-5,0-17-2,4 20-1,-4-20-2,19 15-1,-4-9-1,9 5 1,-3 0-3,11 1 0,-3-4-1,3 4-1,3 1-2,1-2 0,-3 2-3,4 3 2,-3-3-2,3-2 1,-4-2 0,-1 2 0,-2-9 0,-3 2-1,-7 1 1,-1-4 0,-19-1 0,21 0 0,-21 0 0,0 0 0,0 0 0,0 0 0,0 0 0,-7 6 0,7-6-1,-21 6 1,21-6-1,-25 6 0,9 1 0,-2-1 2,-1 1-2,-3 4-2,-1 1 6,-3 6-6,-2 0 6,-4 3-5,-3 1 5,-3 8-6,-1-5 6,-1 4-3,1-4-2,3 2 3,1-6-3,4 0 2,6-5-1,5-1 1,6-6 0,14-9 0,-17 6 0,17-6-3,0 0-25,0 0-136,0 0-11,-2-15-7,2 15-21,0-27-6</inkml:trace>
</inkml:ink>
</file>

<file path=ppt/ink/ink4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1:49.938"/>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365-416 213,'12'-13'142,"-12"13"8,13-26-74,3 26-14,-16-9-17,0 9 0,0 0-11,0 0-4,0 0-6,-12 13-5,-5-8-5,-2 7-2,-4-6-5,0 10 0,-5-3 3,4-1-9,-6 6 8,2-5-8,-3 2 9,2-1-9,-1-2 10,6 0-9,-4-4 2,6 2 0,1-5 0,21-5 1,-26 8-1,26-8 0,-15 5-1,15-5 0,0 0 0,0 0 0,0 0-1,0 0 2,0 0 0,0 0 0,0 0 0,0 0 0,0 0 0,11 13-1,-11-13 1,15 5-3,-15-5 1,21 5-1,-6-4 0,5 2 1,5 1-1,-1 1-1,5 1 1,3 6 0,2-6-1,2 5 0,3-2 0,-4 1 0,-4 2 1,3-4-1,-9 2 0,-3-4 1,-5 0 0,-17-6 0,20 6 1,-20-6 0,0 0 0,0 0 1,0 0-2,0 0 1,0 0 0,0 0-2,0 0 0,0 0 0,0 0-30,-7 6-135,7-6-11,-19 3-7,19-3-20,-20 0-7</inkml:trace>
  <inkml:trace contextRef="#ctx0" brushRef="#br0" timeOffset="1">-98-1196 311,'0'0'165,"0"0"-7,0 0-91,0 0-24,11 4-3,-1-16-8,15 10-4,-5-13-15,14 5 0,0-11-7,13 4 1,0-10-7,8-3 2,7-1 2,3-11-4,0 1 3,2-10-3,-4 3 4,-5-5-5,-4-1 4,-8 8-3,-10-4 5,-7 10-3,-12 2 4,-4 7-2,-9 3 3,-3 9-1,-1 2 0,0 17-1,-22-20 1,22 20-3,-26-4 0,11 4-1,1 0 0,14 0 0,-28 16-1,28-16 2,-30 31-3,17-11 2,-4 5-1,-1 3 0,-3 9 0,2 5 2,-5 10-4,3 4 4,-3 8-5,5 7 6,-5 1-2,1 6-1,0 1 1,4-7-3,-5 4 3,2-7-3,-1-4 3,4-5-2,-2-6-2,3-5 3,4-8-3,-3-7 0,7-4-12,-4-30-55,14 0-95,0 0-8,0 0-12,-12-21-14</inkml:trace>
  <inkml:trace contextRef="#ctx0" brushRef="#br0" timeOffset="2">55-1058 420,'0'0'161,"0"0"-3,10 10-118,-10-10-4,32 0-6,-16 0-8,19 0-8,0-5-6,2 1-3,3 3-5,1-6-13,12 10-77,-13-3-65,1 0-14,-5-2-7,-2-3-15</inkml:trace>
  <inkml:trace contextRef="#ctx0" brushRef="#br0" timeOffset="3">647-698 145,'0'0'139,"0"0"-5,0 0-67,0 0-24,23-5 3,-18-14-8,16 15-8,-11-16-4,14 8-7,-11-12-2,10 9-5,-4-11-3,2 7-6,3-8 1,-2 1-3,-1-2 1,0 1-2,-4 4 2,1-2-1,-5 0 1,-3 8-2,-2-3 2,-1 3-1,-3 1 1,2-3 2,-6 6-2,0 13 3,0-27-1,0 27 5,0-21-4,0 21 5,-6-16-2,6 16-1,-17-8 2,17 8-2,-13-4 0,13 4-1,-17 0-1,17 0 0,0 0-2,-17 12-2,17-12 2,-13 16-2,13-16 2,-11 17-1,11-17 2,-12 25-3,12-25 1,-7 30 2,2-16-2,0 4 1,0 6-3,-1-2 2,0 3-3,1 3 3,3 1-3,-8-2 2,8 4-2,-5-1 2,1-1-2,1 0 3,-1-4-3,0 1 2,-1 2-2,3-4 2,-3-3-1,1-1 1,-3-1-2,3-5 2,-1 2-1,7-16 0,-12 18 0,12-18 0,0 0 0,-7 17 1,7-17-1,0 0 1,0 0-1,0 0 1,0-10 0,0 10-1,3-23 1,1 9-1,3-3 1,3-2-1,2-2 1,-1-1-2,0-1 1,2-1 0,4 1 0,2-1-1,-2 6 2,1 2-2,5 1 2,0 4-1,2 2 0,-3 5-1,2-2 1,-3 6-1,-1 0 0,-2 0 1,-18 0-1,24 13 1,-24-13 0,14 17 1,-14-17-1,3 24 1,-3-24-1,-4 25 1,4-25-1,-19 24 2,19-24-1,-30 17 0,12-10-1,-3-3 1,2 3-1,-5-5 0,0 2 0,1 2 1,1 1-1,4-2 0,1-4 0,4 4-1,13-5 1,-19 6 0,19-6 0,0 0 0,0 0 2,0 0 0,0 0 0,0 0 2,3 13-1,-3-13 1,18 11-1,-18-11 0,22 12-1,-22-12 1,24 17-2,-24-17 1,29 14 0,-10-3 1,-2-3-1,2 3 0,-2 0 1,5-4 0,-4 3 0,0-2 0,-1 3 0,0-5 0,-4-2 0,6-2 0,-2-2-1,4 0 0,-3-2-5,0-13-16,13 14-137,-31 1-13,16-11-5,-16 11-21,0 0-3</inkml:trace>
</inkml:ink>
</file>

<file path=ppt/ink/ink4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9:55.183"/>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320C622A-80D0-4D38-A9BC-538A0E70E5E4}" emma:medium="tactile" emma:mode="ink">
          <msink:context xmlns:msink="http://schemas.microsoft.com/ink/2010/main" type="inkDrawing" rotatedBoundingBox="5050,17016 5311,5671 5871,5683 5610,17029" semanticType="callout" shapeName="Other">
            <msink:sourceLink direction="with" ref="{3459F62E-6E1E-455F-B7FB-ED6879A49F97}"/>
            <msink:sourceLink direction="with" ref="{EE2B453E-FDFC-4575-87B1-49C38C6FFCB8}"/>
          </msink:context>
        </emma:interpretation>
      </emma:emma>
    </inkml:annotationXML>
    <inkml:trace contextRef="#ctx0" brushRef="#br0">277-1 19 0,'3'-4'9'0,"-3"1"-5"0,0 6 10 16,4 8-14-16,-4 0 1 16,0 6 0-16,0 1 1 15,-4 6-3-15,4 5 1 16,0-1 1-1,0 0 0-15,-3 4-1 16,3 7 1-16,0 0 0 16,-4-8 0-16,0 8 0 0,0 7 0 15,-8 0-1-15,8 3 1 16,4 1 0-16,0 2 0 16,4 1-1-16,-4-3 1 0,0 3-1 15,0 10 0-15,0-10 0 16,0 7 0-16,0 4 0 15,0-4 1-15,0 14-1 16,0 0 1-16,-4 3 0 16,-8 8 0-16,4-4-1 31,0 11 0-31,0-11 0 0,4 11 0 16,0 7-1-16,0 6 0 15,0-6 0-15,4 10 1 16,0 4 0-16,0 0 0 15,0 14 0-15,0-3 0 0,-4-1 0 16,0 18 0-16,0 7 0 16,0 8 0-16,-4-1 0 15,0 11 1-15,0-4-1 16,1 14 0-16,3-6 0 16,-4 13 0-16,4-3 0 0,-4 0 0 15,4 11 0-15,-4 3 0 16,4 0 0-16,-4 14 0 15,0-4 0-15,4-6 1 0,0 17-1 16,-4 4 1-16,4-18-1 16,-4 18 1-16,0-8-1 15,4-10 1-15,0 18-1 32,-4-4 0-32,8-10-1 15,-4 17 1-15,0-7 0 0,4-21 0 16,-8 18 0-16,5 7 0 15,-1-36 0-15,0 22 1 16,0-8-1-16,4-10 1 16,8-31-1-16,-1 9 0 0,1 5 0 15,0-5 1-15,4-30-1 16,-4 6 1-16,4 10-2 16,-4-17 1-16,4-7-2 15,0-7 1-15,0-17-6 16,-4-36 1-16,4 3-3 15,-4 1 0-15</inkml:trace>
    <inkml:trace contextRef="#ctx0" brushRef="#br0" timeOffset="1249.1262">-65 458 19 0,'0'0'9'0,"0"-7"-7"0,0 7 15 0,4-10-16 16,-4 10 1-16,8-11 1 16,-4 11 0-16,4-10-4 15,4-4 0-15,0-8 2 16,4-2 1-16,4-8-2 15,-1-3 1-15,5-4-1 16,-4 0 0-16,0 0 0 16,0 0 0-16,0 11 0 15,-1-4 0-15,1 4 0 16,-4 0 1-16,0 3-1 0,0 1 0 16,0 2 0-16,-4 5 0 0,0 3 0 15,-4 0 0-15,-1 3 0 16,-3 4 0-16,0 0 0 15,-4 7 1-15,0 0-1 16,4 3 1-16,-4 5-1 16,4 2 1-16,0 1-1 15,0-1 1-15,0 4-1 16,4-3 1-16,0 3-1 31,4 4 0-31,0 3 0 0,4 7 0 16,4 0 0-16,-4 1 0 15,-1 6 1-15,-3-3 0 16,-4 3-1-16,0-3 1 16,-4 6-1-16,0-6 1 15,0-4 0-15,-4-3 0 0,4 0-1 16,-4-4 1-16,0-3 0 0,0-1 0 16,4 1 0-16,-4-8 1 15,4 1-8-15,4-4 1 16,8-3-4-16,-24-15 0 15</inkml:trace>
  </inkml:traceGroup>
</inkml:ink>
</file>

<file path=ppt/ink/ink4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9:57.803"/>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47C67433-DFF9-4FC2-A0D8-C330282217F5}" emma:medium="tactile" emma:mode="ink">
          <msink:context xmlns:msink="http://schemas.microsoft.com/ink/2010/main" type="inkDrawing" rotatedBoundingBox="4528,5433 4916,4206 5226,4304 4838,5531" semanticType="callout" shapeName="Other">
            <msink:sourceLink direction="with" ref="{EE2B453E-FDFC-4575-87B1-49C38C6FFCB8}"/>
          </msink:context>
        </emma:interpretation>
      </emma:emma>
    </inkml:annotationXML>
    <inkml:trace contextRef="#ctx0" brushRef="#br0">-2 720 21 0,'0'-3'10'0,"8"-1"-7"16,-8 4 10-16,4-4-12 15,4 1 0-15,0-1 0 16,8 1 1 0,8-11-3-16,3-7 1 15,5-4 1-15,4-10 1 16,4-1-2-16,-1-2 1 0,1-8-1 16,0-4 1-16,-1 4-1 15,1 1 1-15,-12-5-1 16,-4-3 1-16,-5 14 0 15,-7 4 0-15,0-4-1 16,-4 8 1-16,-4-1-1 16,-8 11 1-16,-4 3-1 15,0 4 0-15,-4 3-1 0,-3 11 1 16,-1 11 0-16,-8 0 0 16,4-1-1-16,-4 4 1 15,4 11-1-15,5 7 1 0,3 7-1 16,0 10 0-16,4 11 0 15,0 7 1-15,-4 11-1 16,4-4 1-16,-4 10 0 16,0 8 0-16,0 0 0 15,4-4 0-15,0-10 0 16,-4 6 1-16,1-13-1 16,-1-22 1-16,4-7 1 31,0-6 0-31,0-8-2 15,4-10 1-15,4-1-8 0,4-13 0 16</inkml:trace>
  </inkml:traceGroup>
</inkml:ink>
</file>

<file path=ppt/ink/ink4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03.159"/>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3459F62E-6E1E-455F-B7FB-ED6879A49F97}" emma:medium="tactile" emma:mode="ink">
          <msink:context xmlns:msink="http://schemas.microsoft.com/ink/2010/main" type="inkDrawing" rotatedBoundingBox="4690,16139 22363,16040 22364,16209 4691,16307" shapeName="Other">
            <msink:destinationLink direction="with" ref="{320C622A-80D0-4D38-A9BC-538A0E70E5E4}"/>
            <msink:destinationLink direction="with" ref="{644D7B7C-5192-4BBC-95A4-0B20A2C8527F}"/>
          </msink:context>
        </emma:interpretation>
      </emma:emma>
    </inkml:annotationXML>
    <inkml:trace contextRef="#ctx0" brushRef="#br0">0 177 20 0,'4'-7'10'0,"8"7"-6"16,-12 0 11-16,8-4-15 16,0 4 1-16,4 0 0 15,4-3 0-15,3-1-1 0,5 1 0 16,4 3 0-16,4 0 1 0,11 0-1 15,9 3 1-15,0-3-1 16,3 4 1-16,21-4-1 16,11-4 0-16,12 4 0 15,12 0 0-15,8-3 0 16,24-1 0-16,16 0-1 16,0 1 1-16,23-1 0 15,9 4 0-15,-1-3 0 31,25-1 0-31,3 1 0 16,20-8 0-16,24 1 0 0,0 3 0 16,20 0 0-16,-5-4 0 15,21 0 0-15,0 4 0 16,11-3 0-16,1 3 1 0,11-4-1 16,13 11 0-16,-5-3 0 15,28-1 1-15,-15 1-1 16,23 3 0-16,-8 0 0 15,0 0 1-15,28 0-1 16,-8-4 0-16,0 4 0 0,12-4 0 16,0 1 0-16,8-1 1 15,4 1-1-15,-4-1 0 16,11 1 1-16,-15-1 1 16,-4 4-1-16,8 0 0 15,-12 4 0-15,-4 3 1 16,-8-4-1-16,-16 4 0 15,0 1-1-15,-19-1 0 0,-13-4 0 32,-15 8 0-32,-9-1 0 15,-15 1 0-15,-16-4 0 0,-4 7 0 16,-32-3 0-16,-8-4 1 16,-11-7-1-16,-25 10 1 15,-19-10-4-15,-24 0 0 0,-20 11-6 16,-24-8 1-16</inkml:trace>
  </inkml:traceGroup>
</inkml:ink>
</file>

<file path=ppt/ink/ink4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05.145"/>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A917397B-A9CF-4C17-A09B-9DB28E0317B6}" emma:medium="tactile" emma:mode="ink">
          <msink:context xmlns:msink="http://schemas.microsoft.com/ink/2010/main" type="writingRegion" rotatedBoundingBox="20384,16414 22298,17132 21918,18143 20005,17425"/>
        </emma:interpretation>
      </emma:emma>
    </inkml:annotationXML>
    <inkml:traceGroup>
      <inkml:annotationXML>
        <emma:emma xmlns:emma="http://www.w3.org/2003/04/emma" version="1.0">
          <emma:interpretation id="{D3015761-DF72-4192-87A6-D4E36BF0AF72}" emma:medium="tactile" emma:mode="ink">
            <msink:context xmlns:msink="http://schemas.microsoft.com/ink/2010/main" type="paragraph" rotatedBoundingBox="20384,16414 22298,17132 21918,18143 20005,17425" alignmentLevel="1"/>
          </emma:interpretation>
        </emma:emma>
      </inkml:annotationXML>
      <inkml:traceGroup>
        <inkml:annotationXML>
          <emma:emma xmlns:emma="http://www.w3.org/2003/04/emma" version="1.0">
            <emma:interpretation id="{0E9F92D2-5892-4CEC-BFC5-F6EC1FFA8E0F}" emma:medium="tactile" emma:mode="ink">
              <msink:context xmlns:msink="http://schemas.microsoft.com/ink/2010/main" type="line" rotatedBoundingBox="20384,16414 22298,17132 21918,18143 20005,17425"/>
            </emma:interpretation>
          </emma:emma>
        </inkml:annotationXML>
        <inkml:traceGroup>
          <inkml:annotationXML>
            <emma:emma xmlns:emma="http://www.w3.org/2003/04/emma" version="1.0">
              <emma:interpretation id="{AE7B5F7F-BD6F-477F-A5C4-AC4320B891C4}" emma:medium="tactile" emma:mode="ink">
                <msink:context xmlns:msink="http://schemas.microsoft.com/ink/2010/main" type="inkWord" rotatedBoundingBox="20384,16414 22298,17132 21918,18143 20005,17425"/>
              </emma:interpretation>
            </emma:emma>
          </inkml:annotationXML>
          <inkml:trace contextRef="#ctx0" brushRef="#br0">0 105 26 0,'-7'-7'13'0,"7"7"-10"16,3 0 17-16,9-4-19 0,8-3 0 15,12 7 0-15,16-10 1 16,11 10-3-16,-3-11 1 16,7 4 1-16,9-7 0 0,3-4 0 15,0 8 1-15,5 6-1 16,-1-3 1-16,-11 0-3 16,-9 7 0-16,-15 0-8 15,-8 4 1-15</inkml:trace>
          <inkml:trace contextRef="#ctx0" brushRef="#br0" timeOffset="268.9849">32 437 23 0,'-8'-7'11'16,"24"-8"-4"-16,-8 8 12 0,12 4-18 31,4-1 1-31,11 1 0 16,13-1 1-16,0 1-4 0,-5-1 1 16,5-3 2-16,0-3 1 15,3 10-7-15,1 0 0 0,-5 0-5 16,-11 0 0-16</inkml:trace>
          <inkml:trace contextRef="#ctx0" brushRef="#br0" timeOffset="-298.108">346 87 12 0,'12'0'6'0,"8"0"8"0,-20 0-2 0,0 0-10 15,3 0 1-15,1 7 1 16,0-3 0-16,-8 10-5 16,-3-3 1-16,-1 6 3 15,-8 11 1-15,-4 8-2 16,0-1 0-16,0 25-1 0,-4 0 1 16,1-4-1-16,3-3 0 31,0 7 0-31,4-10 0 15,4-19 0-15,0 8 0 16,0-18 0-16,4 1 1 0,4-5-7 16,4-3 1-16,4-17-6 15,-4-15 1-15</inkml:trace>
          <inkml:trace contextRef="#ctx0" brushRef="#br0" timeOffset="786.054">969 609 25 0,'-12'-10'12'0,"12"-32"-8"15,-4 24 18 1,-20-3-19 0,-4-8 0-16,1 19 0 0,-1-1 0 15,0 11-5-15,0 7 0 16,0 7 3-16,-3 8 1 15,3 2-2-15,4 1 0 16,0 3-1-16,4 4 1 16,5 3-1-1,7-10 1-15,4-4 0 0,8-7 0 0,12-7 0 16,7 0 1-16,5 0 0 16,8-14 1-16,4-7-2 15,-1-10 1-15,1-5-1 16,-4-2 1-16,-9-1-1 31,-7 14 0-31,-4-3-1 16,-8 10 1-16,-8 11-1 15,-4 8 1-15,0 6-1 0,-4 7 1 16,4 7-1-16,0 0 0 0,8-7 0 16,4 1 1-16,4 6 0 15,4-11 0-15,-4-2-3 16,4-15 0-16,11 7-6 15,5-14 1-15</inkml:trace>
          <inkml:trace contextRef="#ctx0" brushRef="#br0" timeOffset="1268.6359">1076 719 27 0,'32'-43'13'0,"23"-2"-16"16,-27 34 21-16,8-14-19 15,11 8 1-15,9 6-1 16,0 4 1-1,-1 7 0-15,-11 7 0 16,-9 7 2-16,-7 4 0 0,-16 14 1 16,-12-1 0-16,-12-6 1 15,-8-11 0-15,-3 4 0 16,-5-8 1-16,0 1-2 16,4-4 0-16,4-3-4 0,9-15 1 15,3 0-11-15,8 4 1 16</inkml:trace>
          <inkml:trace contextRef="#ctx0" brushRef="#br0" timeOffset="1034.1507">1378 408 21 0,'-12'0'10'0,"-4"50"-2"15,8-40 11-15,-4 19-17 32,-8 6 1-32,-4 14 0 15,-3 1 0-15,-5 20-4 0,0 4 0 16,-4 11 3-16,13-4 0 16,3-3-1-16,0-15 0 15,4-6-1-15,4-15 1 16,4-14-6-16,0-14 0 0,4-24-4 15,0-11 0-15</inkml:trace>
          <inkml:trace contextRef="#ctx0" brushRef="#br0" timeOffset="1786.805">1755 546 28 0,'-12'32'14'0,"-16"28"-8"31,20-39 14-31,-4 7-20 16,0 14 0-16,0 11 1 0,-4 7 0 15,1 11-1-15,-1-4 1 16,0-7 1-16,4-7 0 0,-4-4 0 15,0 1 1-15,0-12-1 0,0-6 1 16,4-14-1-16,1-4 1 16,-1-14-2-16,4-14 1 31,8-7-2-31,4-18 1 16,4-11-2-16,11-10 0 0,9-7-1 15,0 7 1-15,12-10-1 16,7 3 1-16,5 7-1 15,4 3 1-15,-9 8 0 16,-3 21 0-16,-8 3-1 16,-9 7 1-16,-7 18 0 15,-8 11 1-15,-4 0 0 0,-8 13 0 16,-4-10 1-16,-4 8 0 16,-4-5 1-16,-4-3 1 15,0-7-1-15,5-7 1 0,-5 0-4 16,4 0 0-16,0-3-10 15,4-1 0-15</inkml:trace>
        </inkml:traceGroup>
      </inkml:traceGroup>
    </inkml:traceGroup>
  </inkml:traceGroup>
</inkml:ink>
</file>

<file path=ppt/ink/ink4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14.751"/>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644D7B7C-5192-4BBC-95A4-0B20A2C8527F}" emma:medium="tactile" emma:mode="ink">
          <msink:context xmlns:msink="http://schemas.microsoft.com/ink/2010/main" type="inkDrawing" rotatedBoundingBox="5444,16190 11904,9613 11953,9661 5492,16237" semanticType="callout" shapeName="Other">
            <msink:sourceLink direction="with" ref="{3459F62E-6E1E-455F-B7FB-ED6879A49F97}"/>
          </msink:context>
        </emma:interpretation>
      </emma:emma>
    </inkml:annotationXML>
    <inkml:trace contextRef="#ctx0" brushRef="#br0">-5 6534 13 0,'-4'0'6'0,"4"3"0"16,0-3 7-16,0 0-12 0,0 0 0 16,0 0 1-16,0 0 1 15,0 0-4-15,4-3 1 0,0-4 1 16,4 7 1-16,0-7-1 15,4-4 0-15,8-3-1 16,7-4 0-16,9-10 1 16,8-7 0-16,3-8-1 15,-7 5 0-15,4-8 0 16,3-4 1-16,9-6-1 16,3-4 1-16,17 0-1 0,7-7 0 31,1-14 0-31,-5-4 1 15,12-17-1-15,12-4 0 16,16-14-1-16,1-10 1 0,3-5 0 16,8 5 0-16,15-8-1 15,1-6 1-15,-8 3 0 16,4-11 0-16,20-3 0 16,-13-15 1-16,13-2-1 15,8-8 1-15,11 0 0 0,-11-11 0 16,8 8-1-16,7 3 1 15,-15 0-1-15,-8 4 1 16,-5 6-1-16,9 8 1 16,-8-4-1-16,-24 4 0 0,8 17 0 15,-5-3 0-15,9 10 0 16,-20 1 1-16,-4 3-1 16,0 14 0-16,4 0 0 15,0 7 1-15,-8-3-1 16,-19 13 0-16,-9 5 0 31,4 2 0-31,-11 19 0 0,-5 3 0 16,0 3-1-16,1 4 1 15,-5 11 1-15,-7-8 0 16,-9 4-2-16,-3 4 0 0,-5-1-7 16,1 4 1-16</inkml:trace>
  </inkml:traceGroup>
</inkml:ink>
</file>

<file path=ppt/ink/ink4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36.287"/>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7E998AF1-E8FB-4192-B3CF-EAB21D421FAF}" emma:medium="tactile" emma:mode="ink">
          <msink:context xmlns:msink="http://schemas.microsoft.com/ink/2010/main" type="inkDrawing" rotatedBoundingBox="12125,10665 22276,10556 22280,10876 12128,10985" shapeName="Other"/>
        </emma:interpretation>
      </emma:emma>
    </inkml:annotationXML>
    <inkml:trace contextRef="#ctx0" brushRef="#br0">-2 295 14 0,'0'4'7'0,"4"-8"-9"0,0-3 14 0,4-3-12 16,0-1 0-16,4 0 0 16,0 1 1-16,0 3-1 15,0 0 0-15,0 7 1 16,0-4 0-16,0 1-1 16,0 3 1-16,-1 3-1 15,5-6 1-15,0 3-1 16,4 0 1-16,4-4-1 15,4 1 0-15,7-1 0 16,-3 0 1-16,-4 4-1 0,4 0 1 16,-5 4-1-16,-3-4 1 15,0 4-1-15,0-4 0 0,4 0 0 16,3 0 1-16,5-4-1 16,0 0 0-16,3 1 0 15,-3-1 0-15,0 1 0 16,0 6 0-16,3 8 0 15,1 0 0-15,0 6 0 0,-5 1 1 16,1-8-1-16,4 1 1 16,-8-4-1-16,-1-3 0 15,1-8 0-15,0 1 1 16,0-4-1-16,-1-4 0 31,-3 11 0-31,0-4 0 0,0 8 0 16,3-1 0-16,1 5 0 15,0-5 0-15,8 4 0 16,7-3 0-16,1-4 0 16,-1-7 0-16,-3 7 0 0,-4-7 0 15,0-1 0-15,-1-2 0 16,5 3 0-16,3-4 0 16,5 4 0-16,4 0 0 0,3 4 0 15,9-1 0-15,-9 1 0 16,1-1 0-16,-9 4 0 15,1-4 0-15,-1 1 0 16,5-1 0-16,8 4-1 31,-1-7 1-31,4 4 0 16,1-1 0-16,-1 1 0 0,-3 3 0 16,-9 0 0-16,1 0 0 15,0 0 0-15,3 0 0 16,5 0 0-16,3 0 0 15,1 0 0-15,3-4 0 0,0 1 0 16,-7-4 0-16,-1 0 0 16,5 0 1-16,-1 0-2 15,5-1 1-15,7 1 0 16,-3 0 0-16,7 7 0 16,-12 0 0-16,1-3 0 15,-1-1 0-15,5 1 0 16,3-1 1-16,-4 1-1 0,5-1 0 15,-5 4 0-15,1 0 0 0,-13 4-1 16,-3-1 1-16,3 1 0 16,5-4 0-16,7-4 0 31,-3-3 0-31,7-3 0 16,4-5 1-16,-11 1-1 15,-5 0 0-15,-3 4 0 16,-1 3 1-16,-3 0-2 15,-1 3 1-15,1 1 0 16,-5-1 0-16,9 0 0 16,7 1 0-16,-3-4 0 15,-5 0 0-15,5 0 0 16,-5 0 0-16,1 3 0 16,-5 4 0-16,-3 0 0 15,-1 4 1-15,5 3-2 16,-1 0 1-16,1 0 0 0,-5-4 1 15,-3-3-1-15,-4 0 0 16,3 0 0-16,1 0 0 16,-1 4 0-16,-3-1 0 15,0 5-1-15,-5 6 1 16,1 3 0-16,4 1 0 0,3 0 0 16,9-4 0-16,-13-7 0 15,-7 0 1-15,16-7-1 16,-1-4 1-16,5 1-1 15,-5-1 0-15,-3 4 0 16,-4 4 0-16,-5 3-1 16,5 3 1-16,3 1-1 15,1-4 1-15,-4 0 0 0,-5 0 0 32,37-3 0-32,-1 3 0 15,-4-7 0-15,-3 3 1 0,-5-3-1 16,5 4 0-16,-5-1 0 15,-11 1 0-15,-1-4 0 32,9 0 0-32,3 0 0 15,5 0 0-15,-1 0 0 16,9 0 0-16,-5 0 0 16,-4 0 1-16,-15 7-1 0,0 0 0 15,-1-4 0-15,1 1 0 16,3 3 0-16,1-3 0 15,3-1 0-15,1 1 0 0,-5-1 0 16,1 1 0-16,-5-1-1 16,-3 1 1-16,-4-1 0 15,-1 1 0-15,1-1 0 16,-1 4 0-16,5-3-1 16,8-4 1-16,-1 0 0 15,9-4 1-15,3 1-6 16,-4-8 0-16</inkml:trace>
  </inkml:traceGroup>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3"/>
    </inkml:context>
    <inkml:brush xml:id="br0">
      <inkml:brushProperty name="width" value="0.06667" units="cm"/>
      <inkml:brushProperty name="height" value="0.06667" units="cm"/>
      <inkml:brushProperty name="fitToCurve" value="1"/>
    </inkml:brush>
  </inkml:definitions>
  <inkml:trace contextRef="#ctx0" brushRef="#br0">-3 0 84,'0'0'133,"0"0"-3,3 15-59,-3-15-13,5 17 3,-5-17-7,1 24-4,-1-24-9,0 26-3,0-26-8,0 28-2,0-28-7,0 34-4,0-16 2,0 6-10,0-1 7,0 4-10,0 3 5,0 2-8,0 1 6,4 6-8,-4-1 0,1 3 2,-1 4-3,4 4 3,-4-1-4,0 3 3,0-2-3,0-1 3,0-7-4,0 6 4,0-9-4,2 1 3,3-2 3,1 2-6,-2-4 5,-1 0-4,1 1 4,-3 0-5,-1 1 6,0-2-6,0 0 0,-3 0 4,1-4-4,-1 3 3,3 2-2,0-4 2,0 2-3,0 1 3,0-4-2,2 3 2,1-3-2,-1-2 1,-2-1-1,0-4 1,0 2-1,0-5 2,-2 3-3,-1-4 3,1-3-3,-2-1 3,4-16-1,-2 20 1,2-20 0,0 0 1,0 0 1,0 0-1,0 0 1,0 0-2,0 0-3,-9-7-72,9 7-82,-7-19-14,1 4-9,2 0-17</inkml:trace>
</inkml:ink>
</file>

<file path=ppt/ink/ink5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04.205"/>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6EE817E5-A5AD-439A-A2D2-C27F0ED9E3EA}" emma:medium="tactile" emma:mode="ink">
          <msink:context xmlns:msink="http://schemas.microsoft.com/ink/2010/main" type="inkDrawing" rotatedBoundingBox="21990,16444 22058,15832 22517,15883 22449,16494" shapeName="Other"/>
        </emma:interpretation>
      </emma:emma>
    </inkml:annotationXML>
    <inkml:trace contextRef="#ctx0" brushRef="#br0">75-3 19 0,'-16'7'9'0,"8"-14"-1"0,8 7 10 0,0 0-18 16,0 0 0-16,0 4 1 15,8 3 0-15,0 0-1 16,8 0 0-16,4 4 0 16,8 3 1-16,3 0 0 15,5 0 0-15,8 7-1 16,-1 0 0-16,1 4 0 16,-4-11 1-16,-9 7-1 15,-7-3 0 1,0 0 1-16,-8-4 0 0,-4 7 0 15,-8-3 1-15,0-1-1 16,-8 1 1-16,-8-1 0 16,-8-2 0-16,-4-1-1 15,-3 3 1-15,-5 4-1 16,-4 1 0-16,0 6-1 16,-3 4 1-16,-1-11 0 15,0 7 0-15,5-10 0 16,3-4 0-16,4 7 0 0,4-11 0 15,4 1-4-15,1 0 1 16,7-8-9-16,8 1 1 16</inkml:trace>
  </inkml:traceGroup>
</inkml:ink>
</file>

<file path=ppt/ink/ink5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57.577"/>
    </inkml:context>
    <inkml:brush xml:id="br0">
      <inkml:brushProperty name="width" value="0.10583" units="cm"/>
      <inkml:brushProperty name="height" value="0.10583" units="cm"/>
      <inkml:brushProperty name="color" value="#ED1C24"/>
      <inkml:brushProperty name="fitToCurve" value="1"/>
    </inkml:brush>
  </inkml:definitions>
  <inkml:traceGroup>
    <inkml:annotationXML>
      <emma:emma xmlns:emma="http://www.w3.org/2003/04/emma" version="1.0">
        <emma:interpretation id="{41B3866F-4B7C-43E9-8CF9-0C1BC7A58109}" emma:medium="tactile" emma:mode="ink">
          <msink:context xmlns:msink="http://schemas.microsoft.com/ink/2010/main" type="writingRegion" rotatedBoundingBox="7073,14739 9694,14520 9763,15346 7142,15565"/>
        </emma:interpretation>
      </emma:emma>
    </inkml:annotationXML>
    <inkml:traceGroup>
      <inkml:annotationXML>
        <emma:emma xmlns:emma="http://www.w3.org/2003/04/emma" version="1.0">
          <emma:interpretation id="{FB71E0EA-D825-42E7-B508-400515100C96}" emma:medium="tactile" emma:mode="ink">
            <msink:context xmlns:msink="http://schemas.microsoft.com/ink/2010/main" type="paragraph" rotatedBoundingBox="7073,14739 9694,14520 9763,15346 7142,15565" alignmentLevel="1"/>
          </emma:interpretation>
        </emma:emma>
      </inkml:annotationXML>
      <inkml:traceGroup>
        <inkml:annotationXML>
          <emma:emma xmlns:emma="http://www.w3.org/2003/04/emma" version="1.0">
            <emma:interpretation id="{9968A681-7325-43C9-85E8-CEDCBB3E5F51}" emma:medium="tactile" emma:mode="ink">
              <msink:context xmlns:msink="http://schemas.microsoft.com/ink/2010/main" type="line" rotatedBoundingBox="7073,14739 9694,14520 9763,15346 7142,15565"/>
            </emma:interpretation>
          </emma:emma>
        </inkml:annotationXML>
        <inkml:traceGroup>
          <inkml:annotationXML>
            <emma:emma xmlns:emma="http://www.w3.org/2003/04/emma" version="1.0">
              <emma:interpretation id="{952E4A40-2A8B-4D43-83A2-EAB48EB27550}" emma:medium="tactile" emma:mode="ink">
                <msink:context xmlns:msink="http://schemas.microsoft.com/ink/2010/main" type="inkWord" rotatedBoundingBox="7073,14739 9694,14520 9763,15346 7142,15565"/>
              </emma:interpretation>
            </emma:emma>
          </inkml:annotationXML>
          <inkml:trace contextRef="#ctx0" brushRef="#br0">284 23 16 0,'4'-7'8'0,"4"-4"-1"0,-8 11 8 16,0-4-13-16,0 4 0 0,-4-3 0 15,-4 3 1-15,-4 0-4 16,-4 3 1-16,-4 1 2 16,0 3 0-16,-4 0-1 15,-3 4 0-15,3-1 0 16,0 1 0-16,0-1-1 16,4 1 0-16,4 0 0 15,0 3 0-15,5 0-1 0,3-4 1 31,4 1-1-31,4 0 0 16,4-1 0-16,8-6 1 16,7-1-1-16,5 1 1 15,8-1-1-15,4 1 1 16,-4-1 0-16,3 4 1 16,-3 4-1-16,-4 7 0 0,0-1 0 15,-5 1 1-15,-3-4-1 16,0 11 1-16,-8-8 0 15,-8 1 1-15,-8 0-1 16,-4 3 1-16,-12 0-1 16,0-3 1-16,-7-1-1 0,-1-3 0 15,-4 0 0-15,0-7 0 16,-3-7 0-16,7-3 0 16,-4-4 0-16,4 0 0 0,4-7 0 15,4 3 1-15,5-7-1 16,-1 11 0-16,8 4-4 15,4-1 0-15,8 11-7 16,4 0 0-16</inkml:trace>
          <inkml:trace contextRef="#ctx0" brushRef="#br0" timeOffset="867.3168">443 157 23 0,'8'-4'11'0,"-8"-3"-7"16,0 7 12-16,0 0-16 15,4-3 0-15,4 3-1 0,-1 0 1 16,5 0 0-16,0 3 1 16,0-3-1-16,4 0 0 0,4-3 1 15,4-1 0-15,4-3 1 16,3 0 0-16,1 0-1 15,0 0 0-15,-4 3-8 16,-4 4 0-16</inkml:trace>
          <inkml:trace contextRef="#ctx0" brushRef="#br0" timeOffset="583.7686">633-291 24 0,'0'-11'12'0,"4"4"-9"0,-4 7 13 15,0 0-16-15,0 0 0 16,0 11 0-16,0 3 0 0,0 3-1 16,0 4 1-16,0 4 0 15,-4 7 0-15,0-4-1 16,0 7 1-16,0 8-1 16,0 10 1-16,0-4 0 31,4-3 0-31,0 14 0 15,0-7 1-15,4-7-1 0,0-4 1 16,0 0 0-16,0-10 0 16,0-7 0-16,0-4 0 0,0-7 1 15,-4-3 1-15,0-4 0 16,0-4 0-16,-4 1 0 16,0-8 0-16,0 1-5 15,0 3 1-15,4 0-9 16,0 0 1-16</inkml:trace>
          <inkml:trace contextRef="#ctx0" brushRef="#br0" timeOffset="1610.1335">1197 104 16 0,'-4'-7'8'0,"4"-11"1"16,0 11 4-16,0-4-13 15,0 1 1-15,0-1 2 16,0 1 0-16,0-1-4 16,-4 0 1-16,0 1 2 0,0 3 0 0,-8 3-1 15,-3 4 1-15,-5 0-2 16,0 4 1-16,-4 3-1 15,-4 3 1 1,0 5-2-16,5 6 1 16,-1 3-1-16,4 1 0 0,4 7 0 15,0 3 1-15,4 4-1 16,4 0 0-16,8-4 0 16,0 0 1-16,12-10 0 15,8 0 0-15,4-4 1 16,0-11 1-16,0 1 0 15,3-7 1-15,-3-11 0 16,-4-8 1-16,-4-2-1 0,0-15 0 16,0 4-1-16,-4 0 0 15,-4 3-1-15,0 4 1 16,-5 3-2-16,-3 4 0 0,0 3 0 16,0 4 0 15,0 11-2-16,0-1 1-15,4 4-1 16,-4 8 0-16,4-1-1 16,0 0 1-16,0 7 0 15,0 4 0-15,4-4 0 16,0 0 1-16,4 0-1 16,0-3 1-16,4-4 2 15,4-4 1-15,4-2 0 16,7-8 1-16,-3-11-7 0,0-3 1 15,-8 0-4-15,-8-7 0 16</inkml:trace>
          <inkml:trace contextRef="#ctx0" brushRef="#br0" timeOffset="2386.1309">1471 128 27 0,'4'-14'13'0,"24"-7"-14"0,-20 14 17 16,4 4-17-16,12-4 1 15,8 3-1-15,-1 4 1 0,5-4 0 16,-4 1 1-16,0-4 0 16,3 0 0-16,1-4 1 31,0 1 0-31,0-1-1 15,-1 4 1-15,-11 0-2 16,-4 3 1-16,-4 4-1 16,-8 4 0-16,0 3-1 15,-8 4 0-15,0 6 0 0,0 1 1 16,0 3 0-16,4 0 0 16,4 0 0-16,0-3 1 15,0 3-1-15,0 0 1 16,0-7 0-16,-1 1 1 0,-3-8 1 15,-4-4 1-15,0-3-5 16,-4-7 0-16,-3-3-7 16,-1-5 0-16</inkml:trace>
          <inkml:trace contextRef="#ctx0" brushRef="#br0" timeOffset="1985.8197">1642-404 22 0,'4'-11'11'0,"-4"11"-13"0,4 4 13 16,0 3-11-16,0 10 1 15,0 8 0-15,0 7 1 16,0 7-3-16,0 6 1 0,-4-2 1 16,-4-1 0-16,4 8 0 15,-4 2 0-15,4 5-1 16,4-4 1-16,0 7-1 31,4-4 1-31,0-3 0 16,0-14 1-16,0 3 1 15,0-17 0-15,-4-7-3 0,0-4 1 16,-4-11-8-16,0-3 1 16</inkml:trace>
          <inkml:trace contextRef="#ctx0" brushRef="#br0" timeOffset="2573.6387">2019-373 31 0,'0'-28'15'0,"0"25"-19"15,0 3 21-15,0 7-15 16,4 7 0-16,0 4-9 16,0 3 1-16,4 7 1 15,-4-3 0-15</inkml:trace>
          <inkml:trace contextRef="#ctx0" brushRef="#br0" timeOffset="3033.7697">2566-30 28 0,'-12'-4'14'0,"-4"8"-16"15,12-8 23-15,-4 1-20 16,-8-1 1-16,1 4-1 0,-5 0 1 16,0 4-3-16,-8 3 1 15,1 3 0-15,-9 11 1 16,-3 7-2-16,-1 4 1 16,5 3-1-16,7 4 0 15,8 0 1-15,8 3 0 0,8-3 0 16,16-1 1-16,16-13 0 15,7 3 0-15,9-17 1 16,11-11 0-16,12-7 0 31,9-4 1-31,-9 4-12 16,-4 7 1-16</inkml:trace>
        </inkml:traceGroup>
      </inkml:traceGroup>
    </inkml:traceGroup>
  </inkml:traceGroup>
</inkml:ink>
</file>

<file path=ppt/ink/ink5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1:04.282"/>
    </inkml:context>
    <inkml:brush xml:id="br0">
      <inkml:brushProperty name="width" value="0.1" units="cm"/>
      <inkml:brushProperty name="height" value="0.1" units="cm"/>
      <inkml:brushProperty name="color" value="#3165BB"/>
      <inkml:brushProperty name="fitToCurve" value="1"/>
    </inkml:brush>
  </inkml:definitions>
  <inkml:traceGroup>
    <inkml:annotationXML>
      <emma:emma xmlns:emma="http://www.w3.org/2003/04/emma" version="1.0">
        <emma:interpretation id="{62B0A1F2-5301-44EC-8F25-E4FCE54F7E10}" emma:medium="tactile" emma:mode="ink">
          <msink:context xmlns:msink="http://schemas.microsoft.com/ink/2010/main" type="writingRegion" rotatedBoundingBox="15080,14613 18250,14498 18280,15330 15110,15444"/>
        </emma:interpretation>
      </emma:emma>
    </inkml:annotationXML>
    <inkml:traceGroup>
      <inkml:annotationXML>
        <emma:emma xmlns:emma="http://www.w3.org/2003/04/emma" version="1.0">
          <emma:interpretation id="{A8BC1100-D3F1-43F5-9070-E20E0ACECCBB}" emma:medium="tactile" emma:mode="ink">
            <msink:context xmlns:msink="http://schemas.microsoft.com/ink/2010/main" type="paragraph" rotatedBoundingBox="15080,14613 18250,14498 18280,15330 15110,15444" alignmentLevel="1"/>
          </emma:interpretation>
        </emma:emma>
      </inkml:annotationXML>
      <inkml:traceGroup>
        <inkml:annotationXML>
          <emma:emma xmlns:emma="http://www.w3.org/2003/04/emma" version="1.0">
            <emma:interpretation id="{2A9F37E1-5702-4DED-B10A-C086B0B2E861}" emma:medium="tactile" emma:mode="ink">
              <msink:context xmlns:msink="http://schemas.microsoft.com/ink/2010/main" type="line" rotatedBoundingBox="15080,14613 18250,14498 18280,15330 15110,15444"/>
            </emma:interpretation>
          </emma:emma>
        </inkml:annotationXML>
        <inkml:traceGroup>
          <inkml:annotationXML>
            <emma:emma xmlns:emma="http://www.w3.org/2003/04/emma" version="1.0">
              <emma:interpretation id="{1614DD31-2680-4C52-A664-187C9BBFC0A3}" emma:medium="tactile" emma:mode="ink">
                <msink:context xmlns:msink="http://schemas.microsoft.com/ink/2010/main" type="inkWord" rotatedBoundingBox="15080,14613 18250,14498 18280,15330 15110,15444"/>
              </emma:interpretation>
            </emma:emma>
          </inkml:annotationXML>
          <inkml:trace contextRef="#ctx0" brushRef="#br0">3 26 19 0,'-4'-7'9'0,"4"-14"-2"0,0 21 9 0,0 0-16 16,0 0 1-16,0 0-1 15,0 4 0-15,4 6 0 16,0 11 0-16,0 11 0 16,-4 10 1-16,0-6-1 15,0 9 0-15,0 8 0 16,0 7 1-16,0-3-1 0,4 3 0 31,0-4 0-31,0-6 1 16,0-8 0-16,0 0 0 0,0-13 1 15,-4-5 0-15,4-6 1 16,-4-4 0-16,0-3 0 16,-4-11 1-16,0-8-4 15,0-6 0-15,0 0-9 16,8-3 1-16</inkml:trace>
          <inkml:trace contextRef="#ctx0" brushRef="#br0" timeOffset="402.3295">392 263 24 0,'0'3'12'0,"-8"-6"-8"0,4-1 12 16,-8 8-16-1,-8 3 1-15,-7 3 0 16,-5 8 1-16,-4 3-2 16,-4 4 0-16,5-4 1 15,3 0 1-15,0-3-1 0,8-4 0 16,5 0 0-16,3-4 0 16,4-2-2-16,8 2 1 0,4-3-1 15,8 0 0-15,4-3 0 16,8-1 0-16,3 4 0 15,13 4 0-15,0 0 1 16,0 6 0-16,-5 4 0 16,1-3 0-16,0 7 0 15,-4-8 1-15,-5-3-1 16,-3-3 1-16,0 0 0 16,-8-1 0-16,0-6 1 0,0-4 1 15,-4-4 0-15,-4-3 0 16,-4-3-4-16,0-5 0 15,0 1-8 1,0-3 1-16</inkml:trace>
          <inkml:trace contextRef="#ctx0" brushRef="#br0" timeOffset="719.2402">646 263 26 0,'-4'0'13'0,"4"3"-10"0,0-3 15 0,0-3-19 16,0 10 0-16,-4 3 0 16,4 8 0-16,0 7 1 31,0 3 1-31,0 0-1 15,4 7 0-15,4 4 1 0,0-4 0 16,0-3-1-16,0 0 1 16,0-4 0-16,-4-3 1 15,4-8 1-15,-8-2 0 0,0-8-3 16,-8-7 1-16,0-11-9 16,8-7 1-16</inkml:trace>
          <inkml:trace contextRef="#ctx0" brushRef="#br0" timeOffset="898.2911">658 5 25 0,'-8'-25'12'0,"4"29"-8"0,4-4 12 15,0 0-17-15,0 7 1 16,4 4 0-16,0 6 1 15,4 1-8-15,4 6 0 0</inkml:trace>
          <inkml:trace contextRef="#ctx0" brushRef="#br0" timeOffset="1515.6597">932 270 17 0,'-4'0'8'0,"12"-7"0"0,-8 7 7 16,4 0-16-16,0 0 1 15,-4 0 0-15,0 0 1 16,4 3-1-16,-4 8 1 16,0 10-1-16,0 7 1 15,4 4 0-15,0 0 0 0,0 6 0 32,0 5 0-32,0-4-1 15,0-4 1-15,-1-3 0 0,1-4 0 16,4-11 1-16,-4-6 0 15,8-11 0-15,-4-11 1 16,0-10 0-16,0-14 1 16,4 3-1-16,4-10 0 15,4 0-2-15,3 3 0 16,1 7-1-16,0 7 1 16,-4 4-2-16,-4 7 0 15,0 3 0 1,0 1 0-16,-4 6-1 0,-5 8 1 15,1 10 0-15,-4 7 0 16,0 7 0-16,-4 1 0 16,4 9 1-16,-4 5 0 0,8-4 0 15,-4-4 0-15,0-3 0 16,4-1 0-16,0-6 1 16,0-4 0-16,0-7 0 15,0-3 0-15,-4-4-10 16,4 0 0-16</inkml:trace>
          <inkml:trace contextRef="#ctx0" brushRef="#br0" timeOffset="1922.2842">1483 510 20 0,'12'-18'10'0,"36"-10"-3"0,-32 21 5 15,0-4-11 1,0-3 0-16,3 0 0 16,5-4 1-16,0 1-3 15,0-5 1-15,-4 1 1 16,-4 4 0-16,-4 2 0 0,-1-2 0 16,-7-1 0-16,-4 1 1 0,-8-1-1 15,-3 11 1-15,-5 3-2 16,-4 8 1-16,0 3-1 15,0-4 0-15,0 12-1 16,0 2 0-16,5 8 0 16,-1 7 1-16,0-1-1 15,8 1 1-15,4 3 0 16,4 4 0-16,8-4 0 16,4-3 1-16,12-4 0 15,7-6 0-15,9-8 1 0,0-11 0 16,-1-6 1-16,5-11 0 15,8-4-5-15,-5 0 1 32,-3-3-8-32,-8-4 1 0</inkml:trace>
          <inkml:trace contextRef="#ctx0" brushRef="#br0" timeOffset="2563.2275">1995 460 26 0,'-19'-14'13'0,"38"-7"-11"16,-11 14 16-16,8-4-18 0,4 1 0 16,8-4-1-16,4-1 1 15,3 1 0 1,13 0 0-16,0 0 0 15,-1 3 0-15,-3 1 0 16,-8 3 0-16,-1 0 0 16,-11 3 0-16,-4 1 0 15,0 3 1-15,-4 7-1 0,-4 3 1 16,-4 8 0-16,-1 3 1 16,1 4-1-16,0 3 1 15,4-3-1-15,0 3 1 16,0-3-1-16,4-1 0 15,-4-2 0-15,4-5 0 0,-4-3 1 16,0-7 0-16,-9 0-4 16,1-3 1-16,-4-4-8 15,0-11 0-15</inkml:trace>
          <inkml:trace contextRef="#ctx0" brushRef="#br0" timeOffset="2205.7981">2190-171 24 0,'-4'0'12'0,"-4"21"-12"15,8-11 14-15,0 15-14 16,0 10 1-16,0 8 0 15,4 6 0-15,0 4-2 0,0-4 1 16,4 8 1-16,0 3 0 16,0-4 1-16,0 1 0 15,4-1-1-15,-8-3 1 0,0-7-9 16,-4-7 1-16</inkml:trace>
          <inkml:trace contextRef="#ctx0" brushRef="#br0" timeOffset="2735.0849">2626 79 26 0,'0'-14'13'0,"8"0"-13"16,-8 14 14-16,4 0-14 16,4 7 1-16,0 0-14 15,0 7 0-15</inkml:trace>
          <inkml:trace contextRef="#ctx0" brushRef="#br0" timeOffset="3106.5263">3142 263 30 0,'-8'-15'15'0,"-11"12"-16"0,15-1 24 0,-8 4-23 16,-4 4 0-16,-12-1 0 15,-4 5 0-15,1-1 0 16,-1 10 0-16,-4 8-1 15,4 3 1-15,9 4 0 16,7-4 0-16,8 14 0 16,8-6 0-16,12 3 0 15,19-4 1-15,9-7 0 16,4-3 0-16,-1-11 1 16,13-11 1-16,7-6-11 15,-3-4 0-15</inkml:trace>
        </inkml:traceGroup>
      </inkml:traceGroup>
    </inkml:traceGroup>
  </inkml:traceGroup>
</inkml:ink>
</file>

<file path=ppt/ink/ink53.xml><?xml version="1.0" encoding="utf-8"?>
<inkml:ink xmlns:inkml="http://www.w3.org/2003/InkML">
  <inkml:definitions>
    <inkml:context xml:id="ctx0">
      <inkml:inkSource xml:id="inkSrc0">
        <inkml:traceFormat>
          <inkml:channel name="X" type="integer" max="9600" units="cm"/>
          <inkml:channel name="Y" type="integer" max="7200" units="cm"/>
          <inkml:channel name="T" type="integer" max="2.14748E9" units="dev"/>
        </inkml:traceFormat>
        <inkml:channelProperties>
          <inkml:channelProperty channel="X" name="resolution" value="377.95276" units="1/cm"/>
          <inkml:channelProperty channel="Y" name="resolution" value="425.28058" units="1/cm"/>
          <inkml:channelProperty channel="T" name="resolution" value="1" units="1/dev"/>
        </inkml:channelProperties>
      </inkml:inkSource>
      <inkml:timestamp xml:id="ts0" timeString="2014-07-26T15:11:24.524"/>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66914FD2-B2E3-4EE4-83C2-4DEF0E0AEEDF}" emma:medium="tactile" emma:mode="ink">
          <msink:context xmlns:msink="http://schemas.microsoft.com/ink/2010/main" type="inkDrawing" rotatedBoundingBox="25543,10371 25558,10371 25558,10386 25543,10386" shapeName="Other"/>
        </emma:interpretation>
      </emma:emma>
    </inkml:annotationXML>
    <inkml:trace contextRef="#ctx0" brushRef="#br0">0 0 0,'0'0'0,"0"0"16,0 0-16,0 0 16,0 0-16,0 0 15,0 0-15,0 0 16,0 0-16,0 0 0,0 0 15,0 0-15,0 0 16,0 0-16,0 0 16,0 0-16,0 0 15,0 0-15,0 0 16,0 0-16,0 0 16,0 0-16,0 0 15,0 0 1</inkml:trace>
  </inkml:traceGroup>
</inkml:ink>
</file>

<file path=ppt/ink/ink5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09:58.132"/>
    </inkml:context>
    <inkml:brush xml:id="br0">
      <inkml:brushProperty name="width" value="0.1" units="cm"/>
      <inkml:brushProperty name="height" value="0.1" units="cm"/>
      <inkml:brushProperty name="fitToCurve" value="1"/>
    </inkml:brush>
    <inkml:brush xml:id="br1">
      <inkml:brushProperty name="width" value="0.1" units="cm"/>
      <inkml:brushProperty name="height" value="0.1" units="cm"/>
      <inkml:brushProperty name="color" value="#ED1C24"/>
      <inkml:brushProperty name="fitToCurve" value="1"/>
    </inkml:brush>
    <inkml:brush xml:id="br2">
      <inkml:brushProperty name="width" value="0.1" units="cm"/>
      <inkml:brushProperty name="height" value="0.1" units="cm"/>
      <inkml:brushProperty name="color" value="#3165BB"/>
      <inkml:brushProperty name="fitToCurve" value="1"/>
    </inkml:brush>
  </inkml:definitions>
  <inkml:traceGroup>
    <inkml:annotationXML>
      <emma:emma xmlns:emma="http://www.w3.org/2003/04/emma" version="1.0">
        <emma:interpretation id="{5C49562E-3CB9-478F-A06F-AC448386ABE0}" emma:medium="tactile" emma:mode="ink">
          <msink:context xmlns:msink="http://schemas.microsoft.com/ink/2010/main" type="writingRegion" rotatedBoundingBox="2155,5092 17871,3730 18445,10348 2729,11710"/>
        </emma:interpretation>
      </emma:emma>
    </inkml:annotationXML>
    <inkml:traceGroup>
      <inkml:annotationXML>
        <emma:emma xmlns:emma="http://www.w3.org/2003/04/emma" version="1.0">
          <emma:interpretation id="{79C9EFED-5151-435D-B736-8E3116740F48}" emma:medium="tactile" emma:mode="ink">
            <msink:context xmlns:msink="http://schemas.microsoft.com/ink/2010/main" type="paragraph" rotatedBoundingBox="4601,4880 7717,4610 7771,5233 4655,5503" alignmentLevel="2"/>
          </emma:interpretation>
        </emma:emma>
      </inkml:annotationXML>
      <inkml:traceGroup>
        <inkml:annotationXML>
          <emma:emma xmlns:emma="http://www.w3.org/2003/04/emma" version="1.0">
            <emma:interpretation id="{2B2254F2-FED9-4993-9989-79B390511361}" emma:medium="tactile" emma:mode="ink">
              <msink:context xmlns:msink="http://schemas.microsoft.com/ink/2010/main" type="line" rotatedBoundingBox="4601,4880 7717,4610 7771,5233 4655,5503"/>
            </emma:interpretation>
          </emma:emma>
        </inkml:annotationXML>
        <inkml:traceGroup>
          <inkml:annotationXML>
            <emma:emma xmlns:emma="http://www.w3.org/2003/04/emma" version="1.0">
              <emma:interpretation id="{EE2B453E-FDFC-4575-87B1-49C38C6FFCB8}" emma:medium="tactile" emma:mode="ink">
                <msink:context xmlns:msink="http://schemas.microsoft.com/ink/2010/main" type="inkWord" rotatedBoundingBox="4601,4880 7717,4610 7771,5233 4655,5503">
                  <msink:destinationLink direction="with" ref="{47C67433-DFF9-4FC2-A0D8-C330282217F5}"/>
                  <msink:destinationLink direction="with" ref="{320C622A-80D0-4D38-A9BC-538A0E70E5E4}"/>
                </msink:context>
              </emma:interpretation>
            </emma:emma>
          </inkml:annotationXML>
          <inkml:trace contextRef="#ctx0" brushRef="#br0">-7350-4233 22 0,'0'-3'11'0,"8"-1"-7"0,0-3 11 16,0 7-14-16,8-7 1 16,0 0-1-16,4-7 0 15,8 0-2-15,3 3 1 0,1 1 1 16,0-1 1-16,8-3-9 16,7 0 0-16</inkml:trace>
          <inkml:trace contextRef="#ctx0" brushRef="#br0" timeOffset="1094.1195">-6734-4088 25 0,'4'-4'12'0,"4"-10"-13"16,-1 4 16-16,5-5-15 0,4-2 1 0,0-4-1 15,8-8 1-15,4 1-2 16,-1 4 1-16,5-5 0 16,0 5 1-16,4-1-2 15,-5 4 1-15,1 3 0 16,-4 8 0-16,-4 6 0 15,-4 8 0-15,-8 6 0 16,-5 8 0-16,-3 3 1 16,-4 11 0-1,4-1 0-15,-4-6 0 16,0 0 1-16,0-4 0 16,0-3 0-16,0-8 0 0,0-3 0 15,0-7 1-15,8-10-1 16,0-4 0-16,0-15-1 15,4 5 1-15,4-5-2 16,4-6 1-16,0 3-2 16,-4 4 1-16,3 0-1 15,-3 3 1-15,0 8-2 0,0 6 1 16,-4 8-1-16,-4 6 1 16,-4 8 0-16,0 6 1 15,-4-3-1-15,0 8 0 0,0 9 0 16,0 1 1-16,4-4 0 15,0 0 0-15,0-6 1 16,0-1 0-16,0-11-1 16,0-6 1-16,0-11-9 15,7-11 0-15</inkml:trace>
          <inkml:trace contextRef="#ctx0" brushRef="#br0" timeOffset="565.9635">-6695-4236 22 0,'-12'0'11'0,"8"-11"-9"0,4 4 13 15,4-4-15-15,4-10 1 0,8 7-1 32,0 0 1-32,4-7-2 15,4-7 1-15,0-4 0 0,3 0 1 16,-3 4-1-16,-4-7 1 16,0-4-1-16,-8 7 1 15,0 0-1-15,-4 1 1 16,-4 9 0-16,-4 1 0 15,-4 7 0-15,-4 4 0 0,0 6 0 16,0 4 0-16,-4 7-1 16,0 7 0-16,0 4-1 15,0 10 1-15,-4-7-1 16,4 11 1-16,-4 7-1 16,5 0 1-16,3 6-1 0,0 8 1 15,4 7 0-15,0-7 1 16,0 0 0-16,4-3 1 31,-4-8-4-31,4-3 1 16,0-11-6-16,8-10 0 0</inkml:trace>
          <inkml:trace contextRef="#ctx0" brushRef="#br0" timeOffset="1255.6462">-6072-4660 24 0,'-8'0'12'0,"12"4"-13"0,0-1 14 16,0-3-13-16,4 0 1 16,0 4-13-16,4 6 0 15</inkml:trace>
          <inkml:trace contextRef="#ctx0" brushRef="#br0" timeOffset="1588.6779">-5742-4494 18 0,'-20'-7'9'0,"-28"-4"-4"0,40 8 11 0,-4 3-15 16,-3 7 1-16,-1 0 0 15,-4 7 1-15,4 4-4 16,0 7 0-16,0-4 2 16,4 7 1-16,8 0-2 15,4 4 1-15,4 0-1 16,8-4 0-16,0 4 0 31,4-8 1-31,4-3 0 16,8-10 1-16,3-11-2 0,13-14 0 15,0-14-7-15,-1-4 0 16</inkml:trace>
          <inkml:trace contextRef="#ctx0" brushRef="#br0" timeOffset="1801.4283">-5445-4773 26 0,'-4'4'13'0,"4"-4"-13"16,0 7 16-16,0 4-16 16,-3 3 0-16,-5 14-1 15,-4 4 1-15,0 6 0 16,0 19 1-16,4-8-1 15,0 11 0-15,4 4-7 16,0-11 1-16</inkml:trace>
          <inkml:trace contextRef="#ctx0" brushRef="#br0" timeOffset="2101.5615">-5583-4346 23 0,'7'4'11'0,"9"-29"-11"0,-8 15 14 16,8-5-15-16,8-2 1 15,8-4 0-15,3 3 0 16,1 4 0-16,-4 3 1 16,-4 8 0-16,-5 6 0 15,-7 8 2-15,-4 7 0 16,-4-1-1-16,-4 4 1 15,-4 0-1-15,0 4 1 16,0-4-1-16,0 1 1 0,4-8-2 16,0-7 0-16,-4-7-4 15,8-7 0-15,-4-4-6 16,0-3 1-16</inkml:trace>
          <inkml:trace contextRef="#ctx0" brushRef="#br0" timeOffset="2242.6137">-5191-4670 29 0,'0'3'14'0,"-4"-6"-18"15,4 3 21-15,8 0-19 0,0 3 1 16,4 4-13-16,0-3 1 16</inkml:trace>
          <inkml:trace contextRef="#ctx0" brushRef="#br0" timeOffset="2612.3752">-4984-4512 16 0,'-8'4'8'0,"0"14"-3"0,4-11 7 0,0 7-11 16,0 7 0-16,0 0 0 15,4 4 1-15,4 3-2 16,4-3 0-16,4-1 1 0,0-6 1 16,0-11 0-16,4-14 0 15,3-3-1-15,1-12 1 16,0-9 0-16,4-5 0 31,-8 5 0-31,0-12 0 0,-8 4-1 16,-4 4 0-16,-4 7 0 15,-8 3 1-15,-4 11-2 16,-4 11 0-16,4 10 0 16,0 3 1-16,0 8-2 15,4-8 1-15,0 5-7 16,4-1 1-16,8-4-3 16,8-3 1-16</inkml:trace>
          <inkml:trace contextRef="#ctx0" brushRef="#br0" timeOffset="3038.7895">-4611-4667 19 0,'-4'18'9'0,"-12"24"-6"0,12-24 12 16,0-8-15-16,-4 8 0 0,0 7 1 15,0 3 0-15,0 4-1 16,4-4 0-16,0-7 1 16,4-3 1-16,8-4 0 15,8-4 1-15,0-10-1 16,4-10 1-16,8-11-1 16,7-4 0-16,5 4-1 15,-4-7 1-15,0-1-2 0,-5 5 0 16,-7 6-1-16,-8 4 1 15,0 0 0-15,-8 10 0 16,4 8 0-16,-4 10 1 16,-4-7 0-16,0 4 0 15,0 6 0-15,-4 1 1 0,0 7-1 16,4-1 0-16,3 1 0 16,1-4 1-16,0 0-6 15,8-7 1-15,8 4-6 16,4-4 0-16</inkml:trace>
        </inkml:traceGroup>
      </inkml:traceGroup>
    </inkml:traceGroup>
    <inkml:traceGroup>
      <inkml:annotationXML>
        <emma:emma xmlns:emma="http://www.w3.org/2003/04/emma" version="1.0">
          <emma:interpretation id="{62B7FA3E-2A0A-4E8D-B79B-33ABBEC79E5C}" emma:medium="tactile" emma:mode="ink">
            <msink:context xmlns:msink="http://schemas.microsoft.com/ink/2010/main" type="paragraph" rotatedBoundingBox="7298,5780 9975,5544 10069,6604 7391,6840" alignmentLevel="3"/>
          </emma:interpretation>
        </emma:emma>
      </inkml:annotationXML>
      <inkml:traceGroup>
        <inkml:annotationXML>
          <emma:emma xmlns:emma="http://www.w3.org/2003/04/emma" version="1.0">
            <emma:interpretation id="{BE695871-7BDC-4D54-A577-DFD63F133062}" emma:medium="tactile" emma:mode="ink">
              <msink:context xmlns:msink="http://schemas.microsoft.com/ink/2010/main" type="line" rotatedBoundingBox="7298,5780 9975,5544 10069,6604 7391,6840"/>
            </emma:interpretation>
          </emma:emma>
        </inkml:annotationXML>
        <inkml:traceGroup>
          <inkml:annotationXML>
            <emma:emma xmlns:emma="http://www.w3.org/2003/04/emma" version="1.0">
              <emma:interpretation id="{5FEC6F74-45C5-4504-99A4-34E7AFA0A2D7}" emma:medium="tactile" emma:mode="ink">
                <msink:context xmlns:msink="http://schemas.microsoft.com/ink/2010/main" type="inkWord" rotatedBoundingBox="7298,5780 9975,5544 10069,6604 7391,6840"/>
              </emma:interpretation>
            </emma:emma>
          </inkml:annotationXML>
          <inkml:trace contextRef="#ctx0" brushRef="#br1" timeOffset="174987.1297">-4465-3400 4 0,'0'-22'2'0,"4"4"5"15,-4 18 3-15,-4 0-8 16,-4 0 1-16,-4 0 0 16,-4 4 1-16,-5 10-6 15,-3 1 1-15,0-4 3 0,3 7 0 16,1 7-2-16,4 7 1 15,4-3-1-15,8 0 0 16,4 11 0-16,12-1 1 16,8 1 0-16,8-8 0 15,5-14 0-15,-5-7 0 16,5-18 0-16,3-4 0 0,5-14 0 16,-1-8 0-16,-7-6 0 15,-5 10 1-15,-12 0-1 16,-8 0 0-16,-8 4-1 0,-12 3 1 15,-8 12-1-15,0 10 1 16,-5-4-1-16,-3 8 0 16,0 3-1-16,3 7 0 15,5-3-6-15,12-4 1 16</inkml:trace>
          <inkml:trace contextRef="#ctx0" brushRef="#br1" timeOffset="175596.0185">-4035-3775 16 0,'-8'0'8'0,"3"15"-8"0,5-12 9 16,-4 8-9-16,0 4 1 15,0 6 0-15,0 8 1 0,4 11-2 16,0 3 0-16,4 7 1 15,0-3 1-15,0 0-1 16,0 0 0-16,1 0 0 16,-5-4 0-16,4-11 0 15,-4-3 1-15,4-11 1 16,0-7 0-16,-4-11 0 0,0-11 1 16,0-7-1-16,4-4 0 15,8 8-1-15,4-4 0 31,4-4-2-31,9 12 1 16,-1 2-3-16,0 8 1 0,-3 0-1 16,-1 0 1-16,0 11-1 15,-3 7 0-15,-5 4 1 16,-8 3 0-16,-8 0 1 16,-4 1 0-16,-4 2 1 0,-12 1 0 15,-9-4 1-15,-7-14 1 16,-1-11-1-16,-3-3 1 15,-1-1-2-15,1-7 1 16,3 0-3-16,9-3 0 16,4 0-4-16,7 3 1 0,9 0-6 15,8 4 1-15</inkml:trace>
          <inkml:trace contextRef="#ctx0" brushRef="#br1" timeOffset="175955.786">-3545-3350 19 0,'-8'-3'9'0,"8"-4"-11"0,0 10 12 31,0 1-9-31,0-4 0 15,4 7 0-15,0 15 0 0,4 6-2 16,4 5 1-16,0 14 0 16,1 10 1-16,-1 5-1 0,-4-5 1 15,-4 8 0-15,-8-7 1 16,-4-19 0-16,-4 1 0 16,-5-8 1-16,-7-6 1 15,-4-8-1-15,-1-8 1 16,1-2-2-16,-4-16 1 0,7-10-8 31,1-7 1-31,8-7-4 0,0-1 0 0</inkml:trace>
          <inkml:trace contextRef="#ctx0" brushRef="#br1" timeOffset="176158.9343">-3513-3645 25 0,'-4'-4'12'0,"-4"4"-15"0,8 0 19 16,-4 4-17-16,0 0 1 16,0 3-4-16,4 0 1 15,4 7-1-15,0 1 0 16</inkml:trace>
          <inkml:trace contextRef="#ctx0" brushRef="#br1" timeOffset="176520.1142">-3265-3166 16 0,'0'-7'8'0,"36"-7"-9"15,-28 6 10-15,4-2-9 16,1-8 1-16,3-4-1 16,0-3 1-16,4 3-2 15,1-3 1-15,-1-8 0 16,-4 5 1-16,-8 6-1 16,-8 0 1-16,-8 8 0 31,-4 7 1-31,-4 0-1 0,-9 10 1 0,-3 8-1 31,-4 3 1-31,3 1-1 0,1-1 1 16,12 8-2-16,3 7 0 15,13 7-1-15,13-8 1 16,7 1 0-16,0-7 1 0,9-4 1 16,11-7 0-16,9-4-8 0,7-3 1 31</inkml:trace>
          <inkml:trace contextRef="#ctx0" brushRef="#br1" timeOffset="176827.2042">-2426-3447 20 0,'-12'-11'10'0,"-21"-10"-11"15,21 21 11-15,-4 0-11 16,-9 3 1-16,-7 8 1 16,0 0 0-16,-5 7-1 15,5-7 1-15,3 7-1 16,5 3 1-16,8 8 0 0,4 4 1 16,8-1-2-16,12-3 1 15,8-4 0-15,8 0 1 16,9-10-1-16,-1-8 0 0,5-3 1 15,11-8 0-15,5-7-2 16,4-3 0-16,-9-1-7 16,-3-3 1-16</inkml:trace>
          <inkml:trace contextRef="#ctx0" brushRef="#br1" timeOffset="177295.2341">-2325-3422 22 0,'0'-18'11'0,"41"-3"-13"0,-29 17 18 16,8 1-16-16,4 6 0 15,5 1 1-15,7-1 1 16,9 1-3-16,-1 3 0 15,9-3-5-15,4-4 0 0</inkml:trace>
          <inkml:trace contextRef="#ctx0" brushRef="#br1" timeOffset="177113.8381">-2126-3901 23 0,'-21'-25'11'0,"25"18"-13"15,-4 7 15-15,0 0-14 16,0 3 0-16,-4 8 0 16,4 7 1-16,-4 4 0 15,4 14 0-15,0 14 0 0,0 12 0 16,0 6 0-16,4-3 0 15,0-8 0-15,5 1 0 16,-1 0 1-16,0-4 0 16,4-4 0-16,-4-14 0 0,-4-7-2 15,-4-7 0-15,0-8-5 16,-8-7 1-16</inkml:trace>
        </inkml:traceGroup>
      </inkml:traceGroup>
    </inkml:traceGroup>
    <inkml:traceGroup>
      <inkml:annotationXML>
        <emma:emma xmlns:emma="http://www.w3.org/2003/04/emma" version="1.0">
          <emma:interpretation id="{F34AA7B6-9B68-47A5-9F40-CA30EF982D6B}" emma:medium="tactile" emma:mode="ink">
            <msink:context xmlns:msink="http://schemas.microsoft.com/ink/2010/main" type="paragraph" rotatedBoundingBox="15274,5811 17867,5632 17939,6677 15346,6857" alignmentLevel="5"/>
          </emma:interpretation>
        </emma:emma>
      </inkml:annotationXML>
      <inkml:traceGroup>
        <inkml:annotationXML>
          <emma:emma xmlns:emma="http://www.w3.org/2003/04/emma" version="1.0">
            <emma:interpretation id="{72F01F2A-6E0B-4FD8-AE2E-33647C559D7D}" emma:medium="tactile" emma:mode="ink">
              <msink:context xmlns:msink="http://schemas.microsoft.com/ink/2010/main" type="line" rotatedBoundingBox="15274,5811 17867,5632 17939,6677 15346,6857"/>
            </emma:interpretation>
          </emma:emma>
        </inkml:annotationXML>
        <inkml:traceGroup>
          <inkml:annotationXML>
            <emma:emma xmlns:emma="http://www.w3.org/2003/04/emma" version="1.0">
              <emma:interpretation id="{31E8D92F-9B2C-436B-8A61-5F8AB84FA49D}" emma:medium="tactile" emma:mode="ink">
                <msink:context xmlns:msink="http://schemas.microsoft.com/ink/2010/main" type="inkWord" rotatedBoundingBox="15274,5811 17867,5632 17939,6677 15346,6857"/>
              </emma:interpretation>
            </emma:emma>
          </inkml:annotationXML>
          <inkml:trace contextRef="#ctx0" brushRef="#br2" timeOffset="169592.0181">3520-3346 10 0,'4'7'5'0,"-4"-18"2"0,0 11 6 0,-4 0-12 16,0 0 0-16,-4-3 1 15,-5 3 1-15,1-4-4 16,-4 4 1-16,-4 4 1 16,0 3 0-16,-1 4-1 15,1 10 1-15,0 5-1 0,4-1 0 16,3 0 0-16,5 4 1 16,4 7-1-16,8 0 0 15,4-4 0-15,9 1 0 0,3-8 1 16,4 0 0-16,5-7-1 15,7 4 1-15,5-11 0 16,-1-8 0-16,5-3 0 31,-5-10 0-31,-3-16 0 16,-9-3 0-16,-4-3 0 16,-7 0 1-16,-5-4-1 0,-4-4 0 15,0 4 0-15,-4 7 1 16,-12 4-1-16,-8 7 0 15,-9 3-1-15,-7-3 0 0,-5 11 1 16,-3 7 0-16,-1 7-3 16,9 4 1-16,8 4-7 15,7-5 0-15</inkml:trace>
          <inkml:trace contextRef="#ctx0" brushRef="#br2" timeOffset="170243.3203">3929-3731 7 0,'-4'0'3'0,"8"25"6"0,0-18-7 0,0 7 0 16,4 8 1-16,0 3 0 15,1 8 0-15,3-1-5 16,-4 11 1-16,0-7 3 15,-4 8 0-15,0 6-1 32,0 4 0-32,-4 0 0 0,0 0 0 15,0-7 1-15,0-7 0 16,4-4 0-16,-4-11 0 16,0-7 0-16,4-11 1 15,0-14-1-15,8-11 1 16,5-4-2-16,3-7 1 15,4 1-1-15,9-1 0 0,3 7-2 16,1 8 1-16,-9 10-1 16,0 11 0-16,-3 8-1 15,-9 3 1-15,-4 11 0 16,-8 7 0-16,-8-4 1 0,-8 0 0 16,-8 1 1-16,-9-8 0 15,-3 4 1-15,-5-11 1 16,-3-11 0-16,-5-3 0 15,1-11-1-15,-1-4 1 0,5-7-1 32,3 0 0-32,13 3-4 15,3 4 1-15,5 8-4 16,0-1 0-16,16 4-5 16,16 0 1-16</inkml:trace>
          <inkml:trace contextRef="#ctx0" brushRef="#br2" timeOffset="170602.1303">4517-3353 19 0,'-4'0'9'0,"24"7"-12"0,-16-7 12 15,0 7-8-15,0 11 0 16,-4 4 1-16,4 7 0 16,0 3-3-16,4 11 1 0,-4 8 1 15,5 6 0-15,-5-3 0 16,-4 8 1-16,-4-8-1 16,-5-15 1-16,-3-3 0 15,-4-3 0-15,-4-4 1 31,0-4 0-31,3-7-1 16,1-4 1-16,0-10-1 0,-12 0 1 16,7-8-5-16,-3-10 1 15,0-8-7-15,7 7 0 16</inkml:trace>
          <inkml:trace contextRef="#ctx0" brushRef="#br2" timeOffset="170842.9443">4533-3566 25 0,'-16'-18'12'0,"12"-7"-12"16,4 25 17-16,0-7-17 15,0 7 1-15,0-4-1 16,0 1 1-16,0 3-2 16,0 0 1-16,4 7-7 15,8 7 1-15</inkml:trace>
          <inkml:trace contextRef="#ctx0" brushRef="#br2" timeOffset="171239.2353">4817-3155 22 0,'-4'-4'11'0,"24"-17"-13"16,-8 14 15-16,4-4-13 15,5 0 0-15,3-3 0 16,0-4 0-16,1-1 0 15,-5 1 0-15,-4 4 0 32,-4 0 1-32,4 3 0 0,-11 4 0 15,-10-4 0-15,-11 7 0 16,0 1 0-16,-8 3 1 16,-5-4-1-16,1 8 0 15,4 14-1-15,3 0 1 0,1 3-1 0,8 4 0 16,4 1 0-16,4-1 0 15,8 4 0-15,8 0 1 16,12-1 0-16,5 1 1 31,3-4-2-31,-4-7 0 0,5-7-7 16,12-4 0-16</inkml:trace>
          <inkml:trace contextRef="#ctx0" brushRef="#br2" timeOffset="171546.3838">5461-3260 19 0,'-20'-21'9'0,"12"-8"-8"16,4 18 9-16,-4 8-8 0,-8-5 1 0,-5 1 0 15,-3 4 0-15,0-5-4 16,-1 8 0-16,-3 8 2 15,4 2 1-15,3 8-2 16,5 4 0-16,4 3 0 16,12-3 1-16,8 3-1 15,4 4 0-15,8-4 1 16,9 0 0-16,3-3 1 16,9-11 0-1,3-8-2-15,9-10 1 16,-4-7-4-16,-5-8 1 0,-3-10-5 15,7-4 0-15</inkml:trace>
          <inkml:trace contextRef="#ctx0" brushRef="#br2" timeOffset="171971.7054">5607-3234 19 0,'-28'-4'9'0,"32"1"-7"15,-4 3 11-15,8 0-12 16,4 0 1-16,4 0 0 15,5-4 0-15,7-3-3 16,12-1 1-16,9 1 2 16,8 0 0-1,0 3-8-15,-5 8 1 16</inkml:trace>
          <inkml:trace contextRef="#ctx0" brushRef="#br2" timeOffset="171818.959">5769-3789 19 0,'-8'-11'9'0,"8"-3"-10"0,0 14 13 16,0 3-12-16,-4 1 0 0,0 7 1 15,0 14 0-15,0 7-2 16,4 8 1-16,0 10 0 16,0 8 1-16,0-11-1 15,0 3 1-15,0 8-1 32,4 0 1-32,0-4 0 15,0-4 0-15,0-3 0 16,4-11 0-16,0-4 1 0,-4-10 0 15,1-8-3-15,-5-10 1 16,-5-11-6-16,1 0 0 16</inkml:trace>
        </inkml:traceGroup>
      </inkml:traceGroup>
    </inkml:traceGroup>
    <inkml:traceGroup>
      <inkml:annotationXML>
        <emma:emma xmlns:emma="http://www.w3.org/2003/04/emma" version="1.0">
          <emma:interpretation id="{DEAEDBB7-53C9-40E6-8916-3D79AEC65237}" emma:medium="tactile" emma:mode="ink">
            <msink:context xmlns:msink="http://schemas.microsoft.com/ink/2010/main" type="paragraph" rotatedBoundingBox="6967,7088 10115,6883 10176,7820 7028,8025" alignmentLevel="3"/>
          </emma:interpretation>
        </emma:emma>
      </inkml:annotationXML>
      <inkml:traceGroup>
        <inkml:annotationXML>
          <emma:emma xmlns:emma="http://www.w3.org/2003/04/emma" version="1.0">
            <emma:interpretation id="{711C99BF-2728-415E-BCA3-53AF73D5F960}" emma:medium="tactile" emma:mode="ink">
              <msink:context xmlns:msink="http://schemas.microsoft.com/ink/2010/main" type="line" rotatedBoundingBox="6967,7088 10115,6883 10176,7820 7028,8025"/>
            </emma:interpretation>
          </emma:emma>
        </inkml:annotationXML>
        <inkml:traceGroup>
          <inkml:annotationXML>
            <emma:emma xmlns:emma="http://www.w3.org/2003/04/emma" version="1.0">
              <emma:interpretation id="{735BAF15-A99A-4471-B983-591D76610DDC}" emma:medium="tactile" emma:mode="ink">
                <msink:context xmlns:msink="http://schemas.microsoft.com/ink/2010/main" type="inkWord" rotatedBoundingBox="6967,7088 7915,7026 7975,7936 7026,7998"/>
              </emma:interpretation>
            </emma:emma>
          </inkml:annotationXML>
          <inkml:trace contextRef="#ctx0" brushRef="#br1" timeOffset="156589.3003">-4714-1866 16 0,'0'-10'8'0,"4"-1"-7"0,-4 11 9 16,4-7-10-16,-4 0 0 15,0 0 0-15,-4 0 1 16,0-7-1-16,0 7 0 0,-4 0 0 31,0 0 1-31,0 0 0 0,-4 3 0 0,-4 4 0 16,0 0 0-16,0 4-1 31,-3 3 1-31,-1 3 0 0,4 1 0 0,4 6 0 16,-4-2 0-16,0-1-1 15,0 3 1-15,4 1-1 32,-3 3 1-32,3 4-1 0,4 3 1 15,0 7-2-15,8-3 1 0,4 0-1 16,0 0 1-16,0-4 0 15,4-4 0-15,-4 8 0 16,3-14 0-16,5-4 1 0,4-7 0 16,0-3 0-16,4-4 0 15,0-7 0-15,4-4 1 16,-5-3-1-16,1-4 0 16,0-3-1-16,-4 3 1 15,0-3-1 1,-4 0 1-16,0 3-1 15,-4-3 0-15,0 0 0 16,0 3 0-16,-4 4 0 16,-1 0 0-16,-3 4 0 15,0-4 0-15,0 3 0 0,0 0 0 16,4 4 0-16,-4 0 0 16,0 7-1-16,0 0 1 15,0 0-1-15,0 0 1 16,0 0 0-16,0 0 0 15,0 0 0-15,0 0 0 0,0 0 0 16,4 7 0-16,0 4-1 16,0 3 1-16,4 4 0 15,-4-1 0-15,0 4 0 16,0 1 0-16,0-1 0 16,4 0 0-16,0 0 0 15,-4 0 0-15,4-3-1 16,-4 7 1-16,4-8 0 15,0-3 1 1,0-3 1-16,8-8 0 0,3 1-2 16,5-8 0-16,-4-6-7 15,4-1 1-15</inkml:trace>
          <inkml:trace contextRef="#ctx0" brushRef="#br1" timeOffset="157521.2921">-4444-1848 11 0,'0'-4'5'0,"8"4"-1"0,-1-3 2 16,5-1-4-16,0 4 0 0,4 0 1 15,0-3 0-15,0-1-4 16,0 1 1-16,4-1 2 16,3 1 0-16,9-1-1 15,0 1 0-15,4-1-1 0,-1 1 1 16,1-1 0-16,0 1 0 16,-12 3-2-1,-5-4 1-15,-3 4-6 16,-16 0 1-16</inkml:trace>
          <inkml:trace contextRef="#ctx0" brushRef="#br1" timeOffset="157154.1832">-4294-2458 13 0,'-8'7'6'16,"12"3"-2"-16,-4-3 0 0,4 7-3 15,0 1 1-15,0 9 0 16,-4 1 0-16,4 3-3 16,0 4 1-16,-4 3 2 15,0 8 0-15,0-5-1 0,0-2 0 16,4-1 0-16,0 4 1 16,0 0-1-16,0-1 0 15,0-6 0-15,0-4 0 16,0 8 0-16,0-5 0 15,0 1 0-15,0-4 0 16,0-3-1 0,-4-4 1-16,0 0 0 15,0-3 0-15,0 0 0 16,0-1 0-16,0-3 0 16,0-3 0-16,0 0 0 0,0-4 0 15,0 0-3-15,0-4 0 16,0-3-5-16,8-7 0 0</inkml:trace>
        </inkml:traceGroup>
        <inkml:traceGroup>
          <inkml:annotationXML>
            <emma:emma xmlns:emma="http://www.w3.org/2003/04/emma" version="1.0">
              <emma:interpretation id="{7901E6A1-60B9-4541-A3AA-CA9A2A47141C}" emma:medium="tactile" emma:mode="ink">
                <msink:context xmlns:msink="http://schemas.microsoft.com/ink/2010/main" type="inkWord" rotatedBoundingBox="8446,7190 10128,7081 10176,7820 8494,7929"/>
              </emma:interpretation>
            </emma:emma>
          </inkml:annotationXML>
          <inkml:trace contextRef="#ctx0" brushRef="#br1" timeOffset="158490.7472">-3516-1968 11 0,'4'4'5'0,"-4"-8"1"16,0 4 3-16,4 7-9 15,-4 4 1-15,4 3-1 16,0 10 1-16,0-6-1 16,0 10 0-16,4 4 0 15,0 7 1-15,0-7 0 16,0-1 0-16,0 1 0 15,0-7 0-15,-4-4 0 16,0-3 1-16,-4-4 0 16,4-4 1-16,-4 1-1 0,0-8 0 15,0-3 0-15,0-10 0 16,0-1-1-16,0-3 1 16,0-11-2-16,0-3 1 15,0 0-1-15,0 3 1 0,4-3-1 16,0 0 0-16,3 0-1 15,1-1 1-15,4 5 0 16,0-1 0-16,0 0-1 16,4 8 0-16,0 3 1 15,8-1 0 1,-1 5 0-16,5 3 0 16,0 3-7-16,4 1 1 15</inkml:trace>
          <inkml:trace contextRef="#ctx0" brushRef="#br1" timeOffset="158967.8913">-3071-1760 11 0,'8'-21'5'0,"19"-18"0"0,-15 32 0 0,4-7-5 16,8-4 0-16,4 1 0 15,-4-4 1-15,-1-4-1 16,-3 4 1-16,-4 0 1 16,-4 3 0-16,-4 7 0 15,-8 1 1-15,-4-1-1 16,-4 8 1-16,-8-1-1 15,-4 4 0-15,-3 4-2 16,-1 3 1 0,0 7-1-16,-4 7 1 15,12 0-1-15,4 4 0 16,0 3 0-16,5 0 0 16,3 8 0-1,8-1 1-15,3-7-1 16,5-7 0-16,4-3 1 0,8-4 0 15,8-7 0-15,0-3 1 16,3-8-6-16,5-3 1 16,8-4-3-16,-1 1 0 15</inkml:trace>
          <inkml:trace contextRef="#ctx0" brushRef="#br1" timeOffset="159893.5889">-1972-2374 17 0,'8'-24'8'0,"12"13"-4"0,-20 11 10 0,-4-3-14 15,0 6 0-15,0 4 0 16,-4 4 1-16,4 6-1 16,0 12 0-16,0-1 0 15,0 4 0-15,8 3 0 16,-4 11 0-16,4-8 0 15,0 8 0-15,4 0 0 16,-4 4 0-16,4-5 0 16,4 5 0-16,-4-1 0 15,0-6 1-15,-4-8 0 16,4-3 0-16,-4-8 0 16,-4-6 0-16,0-4 0 15,0-7 0-15,-4-3-7 16,-4-4 1-16</inkml:trace>
          <inkml:trace contextRef="#ctx0" brushRef="#br1" timeOffset="160156.3093">-2202-1972 18 0,'8'4'9'0,"24"-4"-7"15,-20 0 10-15,7 0-12 16,9-4 1-16,12 1 0 16,7-1 1-16,-3-3-2 15,0 0 1-15,3 0-6 16,5 7 0-16</inkml:trace>
          <inkml:trace contextRef="#ctx0" brushRef="#br1" timeOffset="159441.4542">-2341-2024 19 0,'-20'-11'9'0,"-4"18"-8"15,20-7 14-15,-4 0-15 16,-3 0 0-16,-9 0 1 15,0 0 1-15,-8 4-2 16,-4-1 0-16,1 4 1 16,-1 4 1-16,4-1-2 0,4 4 1 31,8 1-1-31,4-1 1 0,8 0-1 0,12 0 0 31,12 4 0-31,12-8 1 16,0 1-1-16,7-4 1 0,5 0 0 15,4 0 0-15,3 14-1 16,-7-3 1-16,-8 3-1 16,-9 0 0-16,-7 0 0 15,-8 4 0-15,-12-4 0 16,-12 0 1-16,-8 0 0 0,-3-7 1 16,-5-3-1-16,-4-7 1 15,0-8-1-15,-3-10 1 16,3 0-2-16,8-4 0 15,8 1-6-15,4-1 1 16,8 7-4-16,4 1 1 0</inkml:trace>
        </inkml:traceGroup>
      </inkml:traceGroup>
    </inkml:traceGroup>
    <inkml:traceGroup>
      <inkml:annotationXML>
        <emma:emma xmlns:emma="http://www.w3.org/2003/04/emma" version="1.0">
          <emma:interpretation id="{4B2327F9-7646-43A0-88B3-AFF42EBD1B5F}" emma:medium="tactile" emma:mode="ink">
            <msink:context xmlns:msink="http://schemas.microsoft.com/ink/2010/main" type="paragraph" rotatedBoundingBox="14575,6759 18271,6897 18218,8319 14522,8181" alignmentLevel="4"/>
          </emma:interpretation>
        </emma:emma>
      </inkml:annotationXML>
      <inkml:traceGroup>
        <inkml:annotationXML>
          <emma:emma xmlns:emma="http://www.w3.org/2003/04/emma" version="1.0">
            <emma:interpretation id="{593BEE6B-9F52-45FB-8D01-B4AF274B9BD5}" emma:medium="tactile" emma:mode="ink">
              <msink:context xmlns:msink="http://schemas.microsoft.com/ink/2010/main" type="line" rotatedBoundingBox="14575,6759 18271,6897 18218,8319 14522,8181"/>
            </emma:interpretation>
          </emma:emma>
        </inkml:annotationXML>
        <inkml:traceGroup>
          <inkml:annotationXML>
            <emma:emma xmlns:emma="http://www.w3.org/2003/04/emma" version="1.0">
              <emma:interpretation id="{08827489-169D-4827-8DF2-F41F0E29DD7E}" emma:medium="tactile" emma:mode="ink">
                <msink:context xmlns:msink="http://schemas.microsoft.com/ink/2010/main" type="inkWord" rotatedBoundingBox="14575,6759 18271,6897 18218,8319 14522,8181"/>
              </emma:interpretation>
            </emma:emma>
          </inkml:annotationXML>
          <inkml:trace contextRef="#ctx0" brushRef="#br2" timeOffset="163227.8073">2572-2244 11 0,'0'3'5'0,"12"-20"1"0,-12 17 5 0,4-4-9 16,0 1 0-16,-4 3 0 15,4-4 1-15,0 8-4 16,0 3 1-16,4 7 1 16,-4 3 1-16,0 1-2 15,-4 7 1-15,0 3 0 16,-4-3 0-16,4-1-1 16,0 1 1-16,0 3-1 31,0 4 1-31,4 0 0 0,4-4 0 15,0-3 0-15,0-1 0 16,0-9 1-16,0-5 0 16,4-3 0-16,-12-7 0 15,4-7 0-15,-4-3 0 16,-4-5-1-16,0-6 1 16,4 4-2-16,4-1 0 0,3 7-1 15,5-6 1-15,8-8-1 16,4 0 1-16,4-3-1 15,8 0 0-15,-1 3 0 16,-3 1 1-16,0 6-2 0,-4 4 1 16,-5 3-1-1,1 11 1-15,-4 0 0 0,0 7 0 0,-4 4 0 16,0 3 1-16,-1 4 0 16,-3 3 0-16,-4 0 0 15,0 4 0-15,0 3 0 16,-4 0 0-16,0 0 0 31,0 1 1-31,0-8-1 16,-4-4 0-16,4 1 2 15,-4-7 0-15,0-11 0 0,4-11 1 16,4-10-1-16,0-4 0 16,4 4 0-16,0-4 0 15,4-3-2-15,3 0 1 16,1 0-1-16,8-4 0 15,0 4-1-15,4-1 1 16,-1 5 0-16,1 3 0 16,-4 3-2-16,4 7 1 15,-1 11-1-15,-3 4 0 0,0 6 0 16,-4 5 0-16,-4 6 0 16,-9 7 1-16,1 0 1 15,0-7 0-15,-4 4 0 16,0 3 0-16,0 0 0 15,0-3 1-15,0-4 0 16,4-3 0-16,-4-4 1 16,0-3 0-16,0-8-2 15,0-3 0-15,0-3-8 16,0-4 1-16</inkml:trace>
          <inkml:trace contextRef="#ctx0" brushRef="#br2" timeOffset="163696.7674">3957-2222 22 0,'-27'-7'11'0,"7"18"-12"0,16-11 12 16,-4 3-10-16,0 1 0 16,0 6 1-16,-4 1 0 15,0 3-3-15,4 7 1 0,-4 4 1 16,4-4 0-16,4 0-1 16,4 7 0-16,8 4 0 15,4 0 1-15,8-4-1 16,8-7 1-16,4-3 0 15,3-4 0-15,5-11 0 16,4-13 1-16,3-4 0 16,-3-4 0-16,-4-10 0 0,-13-7 0 15,-7-4-1-15,-12-4 0 0,-12 1 0 16,-12 3 1-16,-7 8-2 31,-5 6 0-31,-4 11 0 16,-8 3 1-16,-3 15-1 15,3 10 0-15,4 0-3 16,9-3 1-16,7 3-7 16,12 3 1-16</inkml:trace>
          <inkml:trace contextRef="#ctx0" brushRef="#br2" timeOffset="164159.8184">4330-2264 22 0,'0'-11'11'0,"4"4"-10"0,-4 11 12 16,4-1-13 0,0 4 1-16,0 4 0 15,0 10 1-15,8 0-3 16,-4 4 1-16,0 7 1 16,0-11 0-16,4 3 0 15,0 1 1-15,4 0-1 0,0-1 0 16,-1-2 0-16,1-5 1 15,0-6 0-15,0-4 1 16,0-7-1-16,0-11 1 0,0 4-1 16,0-10 1-16,-1-12-1 15,1-2 0-15,4-1-1 16,0 4 0-16,0-4-1 16,0 4 1-16,0 7-3 31,-1 3 0-31,5 11-8 15,0 7 0-15</inkml:trace>
          <inkml:trace contextRef="#ctx0" brushRef="#br2" timeOffset="164602.0749">5009-2624 24 0,'-12'-18'12'0,"16"15"-15"0,-4 3 17 16,4-4-15-16,-4 4 1 0,0 0 0 15,4 4 0-15,-4 6-6 16,12 8 1-16</inkml:trace>
          <inkml:trace contextRef="#ctx0" brushRef="#br2" timeOffset="164428.7503">5013-2278 17 0,'-4'10'8'0,"8"15"-3"16,-4-18 3-16,0 7-7 15,0 7 0-15,0 4 1 0,0 3 0 0,0 0-3 32,0 1 1-32,4-1 1 15,0 0 1-15,4-3-1 16,0-4 1-16,0-7-1 15,0-7 0-15,0-11-7 16,0-3 1-16</inkml:trace>
          <inkml:trace contextRef="#ctx0" brushRef="#br2" timeOffset="165076.9902">5279-2243 19 0,'4'-4'9'0,"4"1"-10"15,-8 3 13-15,0 3-11 0,0 8 0 16,0 7 0-16,4 3 0 15,0 10-2-15,0-2 1 0,0-1 1 16,0 0 1-16,0 0-1 16,4 1 0-16,-4-8 0 15,0-4 1-15,0-6 1 16,3-8 0-16,1-6-1 16,0-11 1-16,4 3-1 31,0-13 1-31,8-5-2 15,0 5 1-15,4-5-2 0,3 8 0 16,1 0-1-16,-8 3 0 16,0 8-1-16,-4 3 0 15,0 7 1-15,-4 7 0 0,-1 3 0 16,-3 8 0-16,-4 0 1 16,0 3 0-16,0-7 1 15,0 0 1-15,4 4-1 16,0-4 1-16,-4 0-2 0,0 0 0 15,0-3-5-15,0-1 1 16,4 4-5-16,0-3 1 16</inkml:trace>
          <inkml:trace contextRef="#ctx0" brushRef="#br2" timeOffset="165611.8689">6180-2077 22 0,'0'-22'11'0,"16"-9"-12"16,-16 20 18-16,0-3-16 15,0-7 0-15,-4-4 1 16,-8 0 1-16,-8 1-4 16,0-1 1-16,-8 7 1 15,1 11 0-15,-1 11-1 16,-4 7 1-16,4 6-2 15,1 15 0-15,3 0 0 16,8 3 1-16,8-3 0 16,8-4 0-16,8 4 0 15,4-8 1-15,4-6 0 16,11-4 1-16,5-7 0 0,8-10 1 16,-8-1-2-16,-9-6 1 15,-3-1 0-15,-4 0 0 16,-4 1-2-16,0 3 1 15,-4 10-3-15,-4 1 0 16,0-1 0-16,-4 11 0 16,4 15 0-16,0 9 0 15,0 12 0-15,4 17 1 0,4-4 1 16,0 1 0-16,-5 6 0 16,1-13 0-16,-8 3 1 31,-4-4 1-31,0-3 0 15,-3-3 1-15,-9-1-1 16,-8-7 1-16,-16-6 0 0,-8-5 0 0,-19-13 0 16,-12-11 0-16,-1-3-4 15,5-4 0-15,-8 0-9 16,-1 0 1-16</inkml:trace>
        </inkml:traceGroup>
      </inkml:traceGroup>
    </inkml:traceGroup>
    <inkml:traceGroup>
      <inkml:annotationXML>
        <emma:emma xmlns:emma="http://www.w3.org/2003/04/emma" version="1.0">
          <emma:interpretation id="{515E03EF-7575-452E-B16B-A34767E0029F}" emma:medium="tactile" emma:mode="ink">
            <msink:context xmlns:msink="http://schemas.microsoft.com/ink/2010/main" type="paragraph" rotatedBoundingBox="5266,9337 6017,9337 6017,9422 5266,9422" alignmentLevel="2"/>
          </emma:interpretation>
        </emma:emma>
      </inkml:annotationXML>
      <inkml:traceGroup>
        <inkml:annotationXML>
          <emma:emma xmlns:emma="http://www.w3.org/2003/04/emma" version="1.0">
            <emma:interpretation id="{A83AA152-D0E9-49F9-9B4A-001FB3896921}" emma:medium="tactile" emma:mode="ink">
              <msink:context xmlns:msink="http://schemas.microsoft.com/ink/2010/main" type="inkBullet" rotatedBoundingBox="5262,9383 6013,9312 6017,9351 5266,9422"/>
            </emma:interpretation>
          </emma:emma>
        </inkml:annotationXML>
        <inkml:trace contextRef="#ctx0" brushRef="#br0" timeOffset="19039.9784">-6715-77 14 0,'-4'-4'7'0,"8"-3"-2"0,-4 7 7 16,0 0-11-16,0 0 1 15,0 0-1-15,0 0 1 0,0 0-3 16,8-3 1-16,0-1 1 16,4 1 1-16,4-1-2 15,8-3 1-15,4 0-1 16,3 0 1-16,1 0-1 15,0 3 1-15,12 1-1 16,-1-1 1-16,1 1-1 0,7-1 1 16,-7 4-1-16,-4-3 1 15,0-1-1-15,-5 1 0 16,1-1 0-16,-4 4 1 16,-1 4-1-1,-3-4 0-15,0 0 1 16,-4 0 0-16,-4 3-8 15,-4 1 1-15</inkml:trace>
      </inkml:traceGroup>
    </inkml:traceGroup>
    <inkml:traceGroup>
      <inkml:annotationXML>
        <emma:emma xmlns:emma="http://www.w3.org/2003/04/emma" version="1.0">
          <emma:interpretation id="{B894A728-3E90-4345-92AB-8E091EE0AFE1}" emma:medium="tactile" emma:mode="ink">
            <msink:context xmlns:msink="http://schemas.microsoft.com/ink/2010/main" type="paragraph" rotatedBoundingBox="2614,10572 5738,10235 5861,11379 2737,11716" alignmentLevel="1"/>
          </emma:interpretation>
        </emma:emma>
      </inkml:annotationXML>
      <inkml:traceGroup>
        <inkml:annotationXML>
          <emma:emma xmlns:emma="http://www.w3.org/2003/04/emma" version="1.0">
            <emma:interpretation id="{49F82485-4356-4CD0-AD8B-0A2C09205F30}" emma:medium="tactile" emma:mode="ink">
              <msink:context xmlns:msink="http://schemas.microsoft.com/ink/2010/main" type="line" rotatedBoundingBox="2614,10572 5738,10235 5861,11379 2737,11716"/>
            </emma:interpretation>
          </emma:emma>
        </inkml:annotationXML>
        <inkml:traceGroup>
          <inkml:annotationXML>
            <emma:emma xmlns:emma="http://www.w3.org/2003/04/emma" version="1.0">
              <emma:interpretation id="{CF4BEE24-9F1F-4A4E-AFAF-B6F723C8C330}" emma:medium="tactile" emma:mode="ink">
                <msink:context xmlns:msink="http://schemas.microsoft.com/ink/2010/main" type="inkWord" rotatedBoundingBox="2661,11412 3387,10378 4162,10922 3437,11955"/>
              </emma:interpretation>
            </emma:emma>
          </inkml:annotationXML>
          <inkml:trace contextRef="#ctx0" brushRef="#br0" timeOffset="29174.8223">-9286 1860 20 0,'0'0'10'0,"16"-11"-9"15,-16 4 11-15,8-4-12 16,3-3 1-16,5-3-1 16,8 3 1-16,12-4-2 15,3-3 1-15,5-7 1 16,8 3 0-16,3-7-1 15,1-3 0-15,-1-4 1 16,-3-3 0-16,-4-8-1 16,-1 8 1-16,1-4-1 0,-4 0 1 15,-1 4-1-15,-3 0 0 16,-8-1 0-16,-5 11 0 16,-3 8 0-16,-4-8 1 15,-4 4-1-15,-4-4 1 0,-8 7-1 16,-4 4 1-16,-4 0-1 15,-4 7 1-15,0 0-1 16,-4 7 0-16,0 0-1 16,0 7 1-16,0 0 0 15,-3 7 0-15,-1 3-1 16,0 8 1-16,0-4-1 16,0 11 1-16,4 10 0 0,0 7 0 15,-4 11-1-15,-4 11 1 16,5 6 0-16,-5 1 0 15,0 3 0-15,-4-10 0 0,-4 3 0 32,5 0 0-32,-5-4 0 15,4 1 0-15,0-4 0 16,4-4 1-16,0-7-1 16,5-3 1-16,3-7 0 0,0-7 1 15,0-4 0-15,4 4 0 16,4-15-3-16,0 1 1 15,4-7-7-15,0-1 0 16</inkml:trace>
          <inkml:trace contextRef="#ctx0" brushRef="#br0" timeOffset="29418.8355">-9016 1888 17 0,'-8'-18'8'0,"16"11"-1"16,-4 4 7-16,3-4-14 15,5 0 1-15,4-1 0 16,4-2 0-16,4-1-2 16,4 1 1-16,7-1 1 15,1 1 0-15,0 3-3 16,0-8 1-16,-13 8-5 15,9 0 1-15</inkml:trace>
          <inkml:trace contextRef="#ctx0" brushRef="#br0" timeOffset="30182.7787">-8397 1472 10 0,'0'-4'5'0,"-4"11"4"16,4-7 1-16,-4 4-9 16,0 3 1-16,-4 3 0 0,4 8 0 15,-4 0-3-15,0 3 1 16,-4 7 2-16,4 0 0 15,-4-3-1-15,0 3 0 16,0 4 0-16,1 0 0 16,-1 3 0-16,0 0 0 15,0-7 0-15,4-3 0 16,0-4 0-16,0-10 1 16,4 3 0-16,0-3 0 15,0-8 0-15,0-6 1 16,4-5-2-16,4-6 1 15,4-7-1-15,4 0 0 0,0-4-1 16,4 1 0-16,4 6-1 16,-1 4 1-16,5-4 0 15,4 1 0-15,-4 2-1 16,0 5 0-16,-1 3 0 31,1 3 1-31,0 1-1 16,-4 6 1-16,-4 1-1 0,-8-4 0 15,-4 3 1-15,-4 1 0 16,-4 3 0-16,-8 0 1 16,-4 0 0-16,-4 0 0 0,-4 0 0 15,0 0 0-15,1-3-1 16,3-1 1-16,0 1-1 16,4-4 1-16,4 0-2 15,0 0 1-15,4 3-2 0,4 1 1 16,4-1-1-16,4 8 1 15,0-4-1-15,4 4 0 16,0 3 1-16,0 0 0 16,4 0 1-16,4 0 0 31,0 0 1-31,4-3 0 16,-1-1 0-16,5-3 1 0,8-3 0 15,0-4 1-15,7-4-4 16,-3 1 0-16,4-4-7 15,-12 0 0-15</inkml:trace>
        </inkml:traceGroup>
        <inkml:traceGroup>
          <inkml:annotationXML>
            <emma:emma xmlns:emma="http://www.w3.org/2003/04/emma" version="1.0">
              <emma:interpretation id="{E8ED041C-37B9-420E-9D00-88B466A1FD00}" emma:medium="tactile" emma:mode="ink">
                <msink:context xmlns:msink="http://schemas.microsoft.com/ink/2010/main" type="inkWord" rotatedBoundingBox="5233,11046 5819,10983 5822,11008 5236,11072"/>
              </emma:interpretation>
            </emma:emma>
          </inkml:annotationXML>
          <inkml:trace contextRef="#ctx0" brushRef="#br0" timeOffset="27683.336">-6746 1556 17 0,'-4'7'8'0,"4"-14"-1"0,0 7 9 15,0 0-16-15,0 0 1 0,4 0 0 16,-4 0 0-16,8-3-1 16,0-1 0-16,3 4 1 31,9-3 0-31,8-1-1 16,12-3 1-16,3 4-1 15,9-1 1-15,8 1 0 0,-1-1 0 16,1-3 0-16,-13 0 0 15,1 7-1-15,-8 0 0 16,-9 0-8-16,-3 3 1 0</inkml:trace>
        </inkml:traceGroup>
      </inkml:traceGroup>
    </inkml:traceGroup>
  </inkml:traceGroup>
</inkml:ink>
</file>

<file path=ppt/ink/ink5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1:43.985"/>
    </inkml:context>
    <inkml:brush xml:id="br0">
      <inkml:brushProperty name="width" value="0.07" units="cm"/>
      <inkml:brushProperty name="height" value="0.07" units="cm"/>
      <inkml:brushProperty name="fitToCurve" value="1"/>
    </inkml:brush>
  </inkml:definitions>
  <inkml:traceGroup>
    <inkml:annotationXML>
      <emma:emma xmlns:emma="http://www.w3.org/2003/04/emma" version="1.0">
        <emma:interpretation id="{3617AC70-DFB5-48F8-99B0-EEE9172FD606}" emma:medium="tactile" emma:mode="ink">
          <msink:context xmlns:msink="http://schemas.microsoft.com/ink/2010/main" type="writingRegion" rotatedBoundingBox="10576,16652 14632,16621 14647,18648 10591,18678"/>
        </emma:interpretation>
      </emma:emma>
    </inkml:annotationXML>
    <inkml:traceGroup>
      <inkml:annotationXML>
        <emma:emma xmlns:emma="http://www.w3.org/2003/04/emma" version="1.0">
          <emma:interpretation id="{2E5CF1C3-823A-4E7B-B00F-F1B653F20478}" emma:medium="tactile" emma:mode="ink">
            <msink:context xmlns:msink="http://schemas.microsoft.com/ink/2010/main" type="paragraph" rotatedBoundingBox="10576,16652 14632,16621 14642,17864 10585,17894" alignmentLevel="1"/>
          </emma:interpretation>
        </emma:emma>
      </inkml:annotationXML>
      <inkml:traceGroup>
        <inkml:annotationXML>
          <emma:emma xmlns:emma="http://www.w3.org/2003/04/emma" version="1.0">
            <emma:interpretation id="{9BD416D7-C695-494A-A940-C5669A543707}" emma:medium="tactile" emma:mode="ink">
              <msink:context xmlns:msink="http://schemas.microsoft.com/ink/2010/main" type="line" rotatedBoundingBox="10576,16652 14632,16621 14642,17864 10585,17894"/>
            </emma:interpretation>
          </emma:emma>
        </inkml:annotationXML>
        <inkml:traceGroup>
          <inkml:annotationXML>
            <emma:emma xmlns:emma="http://www.w3.org/2003/04/emma" version="1.0">
              <emma:interpretation id="{440EB81D-79E8-40EC-8C24-D6745AF9660F}" emma:medium="tactile" emma:mode="ink">
                <msink:context xmlns:msink="http://schemas.microsoft.com/ink/2010/main" type="inkWord" rotatedBoundingBox="10542,16876 13144,16618 13253,17715 10651,17973"/>
              </emma:interpretation>
            </emma:emma>
          </inkml:annotationXML>
          <inkml:trace contextRef="#ctx0" brushRef="#br0">-634 7783 24 0,'-8'-25'12'0,"0"-10"-10"15,4 21 18-15,-4 3-19 16,-4-7 0-16,-8 8 1 16,-4 6 1-16,-12 4-4 15,5 4 1 1,3 6 1-16,0 15 0 16,0 0-1-16,5 7 1 0,3-4-2 15,4 14 1-15,8-21-1 16,4-3 0-16,4 3 0 15,8-3 1-15,4-8 0 16,4-3 0-16,4-3 0 16,7 3 1-16,5-14 0 15,0-7 1-15,0 0 0 16,-5-7 0-16,1-1-1 16,-12 5 0-16,-4 3 0 0,-4-4 0 15,-4 18-1-15,-4 0 0 16,-4 7-1-16,-4 4 1 15,4 3-1-15,0 3 0 16,-4 5 0-16,8-5 0 16,4-6 1-16,0-1 0 15,4 1-5-15,0 0 0 16,4-1-3-16,0-3 0 16</inkml:trace>
          <inkml:trace contextRef="#ctx0" brushRef="#br0" timeOffset="293.0879">-488 7677 25 0,'-15'-7'12'0,"-1"28"-11"16,12-10 18-16,0 10-19 15,-4 7 0-15,-4 7-1 0,0 8 1 16,0 6 0-16,0 4 1 16,0 7-1-16,-4 0 1 0,1 3 0 15,3 1 0-15,0-4 1 32,4-7 1-32,4-11-4 15,0-14 0-15,8-6-7 16,-4-15 1-16</inkml:trace>
          <inkml:trace contextRef="#ctx0" brushRef="#br0" timeOffset="577.628">-571 7850 22 0,'12'-32'11'0,"20"-10"-9"0,-20 28 12 16,3 3-14-16,5-10 0 0,-4 14 1 15,0 7 0-15,0 7-1 16,-4 14 1-16,-8 0 1 16,-4 7 1-1,-8 1 0-15,0-1 0 16,-4-7 0-16,-4-7 1 16,4 0-1-16,0-3 0 15,0-1-1-15,1-10 0 0,-1 0-1 16,4-7 0-16,4-3-8 15,0-1 1-15,8 4-4 16,4 4 0-16</inkml:trace>
          <inkml:trace contextRef="#ctx0" brushRef="#br0" timeOffset="1083.8652">-265 7730 24 0,'0'7'12'0,"-12"18"-13"0,12-15 18 15,-4 8-17-15,-4 14 1 16,0-4 0-16,-4 11 0 16,-4 3-1-16,0 18 0 15,0-4 1-15,4 4 0 16,1 0-1-16,3-3 1 0,4-8 1 15,0-10 0-15,0-7 1 16,0-4 0-16,0-17-1 16,0-11 1-16,0-15 0 15,0-13 0-15,4-7-2 16,4-11 0-16,4-10-1 16,8 6 0-16,4-10-1 15,3 11 1-15,5-8-1 16,4 8 1-16,0 0-1 15,-1 6 0-15,1-3 0 16,0 25 0-16,0 0-1 16,-13 14 0-16,1 7 1 15,-8 11 1-15,0 3 0 0,-12 7 1 16,-8 0 0-16,-4-7 1 16,0 0 1-16,0 0 0 15,1-14-2-15,-5 0 1 16,-4 0 0-16,0-7 0 15,4 0-6-15,0 0 1 0,4 4-7 16,-4-1 0-16</inkml:trace>
          <inkml:trace contextRef="#ctx0" brushRef="#br0" timeOffset="1630.9545">40 7670 27 0,'4'10'13'0,"12"-2"-15"15,-8-16 18-15,8 5-16 16,4-4 1-16,0 7 1 16,3-11 0-16,1 11-3 15,0 0 1-15,-4 0-7 16,-12 11 1-16</inkml:trace>
          <inkml:trace contextRef="#ctx0" brushRef="#br0" timeOffset="1409.4327">72 7522 25 0,'-8'3'12'0,"12"1"-7"0,-4-4 12 0,8 0-17 16,4 0 0-16,4 0 0 16,0 0 1-16,3 0 0 15,5-4 0-15,0 4 1 0,-4-3 1 16,0 3-5-16,-4 0 1 16,-8 3-6-16,-8-3 0 15</inkml:trace>
          <inkml:trace contextRef="#ctx0" brushRef="#br0" timeOffset="-470.9924">-1385 7762 17 0,'-19'0'8'0,"38"0"0"0,-7 0 5 15,4-4-13-15,8-3 1 16,0-4-1-16,8 1 1 16,-1-4-1-16,1 3 0 0,4-3 1 31,0 3 1-31,3 8-4 16,-3-4 1-16,-4 3-5 15,-8 8 0-15</inkml:trace>
          <inkml:trace contextRef="#ctx0" brushRef="#br0" timeOffset="-737.8638">-1321 7374 21 0,'-4'-4'10'0,"12"4"-6"15,-4-3 10-15,4 3-14 16,4 0 0-16,8 0 0 0,-5 0 1 16,9-8-1-16,12 5 0 15,12-4 0-15,7 3 1 16,9-3 0-16,7 7 0 0,-3-7 0 15,-5 7 0-15,-11 4 1 16,-5-4 0-16,-3 0 0 16,-12 0 0-16,-4 3-3 15,-9-3 1-15,-3 7-7 16,-4-3 0-16</inkml:trace>
          <inkml:trace contextRef="#ctx0" brushRef="#br0" timeOffset="-1108.0359">-1027 7416 25 0,'8'-11'12'0,"0"-3"-9"0,-8 14 13 15,0 0-16-15,0 0 0 16,3 7 0 0,-3 4 1-16,0-1-1 15,-3 15 0-15,-5 7 0 0,-4-4 0 16,-4 14 0-16,0 1 1 15,0 3 0-15,0-1 0 16,0 5-1-16,0-1 1 16,1-10-1-16,3-7 1 15,0-4 0-15,4-3 0 0,4-8-1 16,4-6 1-16,0 0-9 16,8-4 1-16</inkml:trace>
          <inkml:trace contextRef="#ctx0" brushRef="#br0" timeOffset="2338.189">675 7740 24 0,'0'0'12'0,"4"-21"-13"0,0 14 16 16,4-3-15-16,4-12 0 15,4 12 1-15,8-8 0 16,0 4-1-16,7-7 0 15,5-4 1-15,0-6 0 16,3-5 0-16,5-3 0 0,4 1 0 16,-9-1 1-16,-3-3-1 15,-4-4 1-15,-8 3-1 16,-8 5 1-16,-5 6-1 16,-7 7 0-16,-4 0 0 15,-4 11 0-15,-7 4-1 16,-1 13 0-16,-4 8-1 15,-4-1 0-15,-4 15 0 16,0 0 0-16,0 10 0 16,-3 7 0-16,-5 11 0 15,4 7 0-15,4 11 1 16,5 6 1-16,3-6 0 16,0 0 0-16,-4-19 0 31,4-2 1-31,0 3-1 15,4-14 1-15,0-1-6 16,4-9 1-16,4-5-6 16,4-6 1-16</inkml:trace>
          <inkml:trace contextRef="#ctx0" brushRef="#br0" timeOffset="2530.2063">719 7829 28 0,'-4'-7'14'0,"12"-4"-18"16,0 0 22 0,4 1-19-16,8 3 1 0,3-4 1 15,1 1 0-15,4 6 0 16,0-3 1-16,4 4-3 16,-1-5 0-16,5 8-6 15,8-3 1-15</inkml:trace>
        </inkml:traceGroup>
        <inkml:traceGroup>
          <inkml:annotationXML>
            <emma:emma xmlns:emma="http://www.w3.org/2003/04/emma" version="1.0">
              <emma:interpretation id="{222DD5E7-BC98-4A28-AEBF-03E2816CE60A}" emma:medium="tactile" emma:mode="ink">
                <msink:context xmlns:msink="http://schemas.microsoft.com/ink/2010/main" type="inkWord" rotatedBoundingBox="13152,16939 14647,17063 14612,17483 13117,17359"/>
              </emma:interpretation>
            </emma:emma>
          </inkml:annotationXML>
          <inkml:trace contextRef="#ctx0" brushRef="#br0" timeOffset="2891.8721">1382 7515 26 0,'-12'-7'13'0,"0"-11"-11"0,8 14 18 0,-4 4-21 16,-4 0 1-16,0 4-1 15,-4 10 1-15,8 0 0 16,0-3 0-16,-4 10-1 16,5-3 1-16,3-1-1 15,0-3 0-15,0 8 0 16,4-1 0 0,4-4 1-16,0 4 0 0,0 4 0 0,-4-4 1 31,0-7 0-31,0 8 0 15,-4 2 1-15,-8-10 1 0,-4 8-1 16,0-12 1-16,-4-3-1 16,0-3 0-16,4-8 0 15,1 1 0-15,3-4-2 16,8 0 0-16,8-4-9 16,4 11 0-16</inkml:trace>
          <inkml:trace contextRef="#ctx0" brushRef="#br0" timeOffset="3690.1216">1497 7585 20 0,'-8'0'10'0,"0"-3"-6"16,8 6 7-16,-4 1-12 16,0-1 1-16,-4 4 1 15,0 15 0-15,0 9-1 16,0-3 1-16,0 8 0 16,0-4 0-16,0-4 1 15,0-4 0-15,1 12-1 16,3-15 1-16,0-7-1 15,0-3 1 1,4-11 0-16,4-4 0 16,4-14-1-16,-1 4 0 15,5-10 0-15,0-8 0 0,4 4-1 16,4-4 1-16,0 4-1 16,4 3 0-16,3 7 0 15,-7 1 0-15,4 3-1 16,-4-4 1-16,0 14-1 15,-4 4 0-15,-4 4 0 0,-1 7 0 16,-3 3 1-16,-8 3 0 16,-4 8 0-16,-3 0 0 15,-1-1 1-15,-4 1 0 16,0 7 0-16,4-4 1 16,-4-7-1-16,4-3 1 0,0-1-1 15,4-2 0-15,0-8 0 16,4-4 0-16,0-13-1 15,4 6 1-15,4-7-2 16,8-6 1-16,4-1 0 16,0-14 0-16,3 15 0 15,5-15 0-15,0 7 0 16,0 1 1-16,-4 2-1 16,-5 1 0-16,-3 7 0 15,0 4 0-15,-4 13-1 16,-4 1 1-16,0 6 0 15,-4 8 0-15,-4 0 0 16,4 3 0-16,-4 0 0 16,0 0 1-16,4 0-1 15,-4 4 0-15,0 0 0 16,0-4 1-16,0-4-1 16,-4 1 1-16,4-4-7 15,4 0 1-15,12-3-5 0,4-8 1 16</inkml:trace>
          <inkml:trace contextRef="#ctx0" brushRef="#br0" timeOffset="4129.6796">2156 7846 21 0,'0'-24'10'0,"12"-15"-5"0,-12 25 13 15,0-7-17-15,0 3 0 0,-4-3 2 16,-4 0 1-16,0-1-4 15,-4 5 0-15,0 6 2 16,-4 4 0-16,-8 11-1 16,4 3 1-16,0 3-2 15,5 4 0-15,-1 11-1 16,4 3 1-16,0-7-1 16,0 15 1-16,4-12-1 15,0 8 0-15,4-4 0 16,4-6 0-16,4-12 1 0,8 1 0 15,4-11 0-15,8-11 1 16,3 1 0-16,1-5 1 16,0-9 0-16,4-8 1 31,-8 11-2-31,-5 0 0 0,-7 3 0 16,-4-3 0-16,-4 21-1 15,-4 0 0-15,-4 10-1 16,-4 8 0-16,4 0 0 15,0 6 0-15,0-2 0 0,8 9 1 16,0-13 0-16,4 3 0 16,4-14 1-16,8 7 0 15,8-7-5-15,-4 4 1 16,-1-11-6-16,1 0 0 16</inkml:trace>
          <inkml:trace contextRef="#ctx0" brushRef="#br0" timeOffset="4696.2355">2358 7952 28 0,'0'-14'14'0,"24"-7"-19"0,-12 14 25 0,0 0-20 15,4-4 1-15,-1 1 0 16,-3-5 0-16,4 1-1 16,4-3 1-16,4-8 0 15,4 0 1-15,-1 1 0 0,1-8 1 16,4 11-11-16,-4 0 1 15</inkml:trace>
          <inkml:trace contextRef="#ctx0" brushRef="#br0" timeOffset="4417.0036">2485 7550 22 0,'-4'0'11'0,"4"0"-8"0,0 0 12 15,4 0-15-15,-4 7 0 0,-4 4 0 16,4 6 1-16,0 8-1 15,0 0 1-15,4 6-1 16,-4 5 1-16,4-8 0 16,0 4 0-16,0 3-1 15,0 0 1-15,0-7 1 16,0-6 0-16,4-5 0 16,-4-3 0-16,0-7-8 15,0 4 0-15,4 0-1 16,0 6 0-16</inkml:trace>
        </inkml:traceGroup>
      </inkml:traceGroup>
    </inkml:traceGroup>
    <inkml:traceGroup>
      <inkml:annotationXML>
        <emma:emma xmlns:emma="http://www.w3.org/2003/04/emma" version="1.0">
          <emma:interpretation id="{7752588A-2499-4B29-9D3F-FED88D3C7269}" emma:medium="tactile" emma:mode="ink">
            <msink:context xmlns:msink="http://schemas.microsoft.com/ink/2010/main" type="paragraph" rotatedBoundingBox="11942,17896 14217,17687 14291,18492 12016,18701" alignmentLevel="2"/>
          </emma:interpretation>
        </emma:emma>
      </inkml:annotationXML>
      <inkml:traceGroup>
        <inkml:annotationXML>
          <emma:emma xmlns:emma="http://www.w3.org/2003/04/emma" version="1.0">
            <emma:interpretation id="{2324B132-9725-4747-966C-4A0EF49EBD07}" emma:medium="tactile" emma:mode="ink">
              <msink:context xmlns:msink="http://schemas.microsoft.com/ink/2010/main" type="line" rotatedBoundingBox="11942,17896 14217,17687 14291,18492 12016,18701"/>
            </emma:interpretation>
          </emma:emma>
        </inkml:annotationXML>
        <inkml:traceGroup>
          <inkml:annotationXML>
            <emma:emma xmlns:emma="http://www.w3.org/2003/04/emma" version="1.0">
              <emma:interpretation id="{5C3070F1-DF06-4A79-9F12-5C8923923E45}" emma:medium="tactile" emma:mode="ink">
                <msink:context xmlns:msink="http://schemas.microsoft.com/ink/2010/main" type="inkWord" rotatedBoundingBox="11908,18072 12178,17881 12285,18033 12016,18224"/>
              </emma:interpretation>
            </emma:emma>
          </inkml:annotationXML>
          <inkml:trace contextRef="#ctx0" brushRef="#br0" timeOffset="5419.9176">-3 8524 19 0,'-4'0'9'0,"12"0"-3"16,-4 0 6-16,-4 0-12 16,7-4 1-16,5-3 0 15,4 4 0-15,8-5-1 16,4 1 0-16,0-3 1 16,3 6 1-16,1-6-1 15,-4 3 0 1,-4 7-7-16,-8 0 0 15</inkml:trace>
          <inkml:trace contextRef="#ctx0" brushRef="#br0" timeOffset="5664.8531">-11 8651 25 0,'-8'3'12'0,"12"-3"-11"0,-4 0 17 16,8 0-18-16,-4 0 0 15,7-3 0-15,5-4 0 0,4-4 0 16,8 0 1-16,4 4 1 16,3-3 0-16,1 6-9 15,-4 4 0-15</inkml:trace>
        </inkml:traceGroup>
        <inkml:traceGroup>
          <inkml:annotationXML>
            <emma:emma xmlns:emma="http://www.w3.org/2003/04/emma" version="1.0">
              <emma:interpretation id="{CA0339A9-F5FE-435E-92C5-BFE4E763883B}" emma:medium="tactile" emma:mode="ink">
                <msink:context xmlns:msink="http://schemas.microsoft.com/ink/2010/main" type="inkWord" rotatedBoundingBox="12235,18029 13345,17717 13523,18353 12414,18665"/>
              </emma:interpretation>
            </emma:emma>
          </inkml:annotationXML>
          <inkml:trace contextRef="#ctx0" brushRef="#br0" timeOffset="6425.6548">437 9162 28 0,'-8'4'14'0,"8"-4"-11"0,0 0 20 16,0 0-24-16,0 0 0 16,8-11 1-16,0 1 0 15,4-8 0-15,0-3 1 16,0 3-1-1,0-14 0-15,0 1 1 16,3-12 0-16,5-3-1 16,0-3 1-16,-4-7 0 15,4-1 0-15,4-3 0 16,-4 0 0-16,-1 7 0 16,1-3 0-16,-4 13-1 15,-4 5 1-15,0 13-1 16,-4 0 1-16,0 11-2 15,-4 7 1-15,0 7-1 0,-4 7 1 16,0 7-1-16,0 4 0 0,0 3 0 16,-4 11 1-16,0-4 0 15,0 0 0-15,0 4 0 16,0 0 0-16,0 7 0 16,4-1 0-16,4-6 0 15,4-11 0-15,0 0 0 16,4-6 0-16,4-12 0 31,3-3 1-31,5-18-1 0,0-3 1 16,4-10 0-16,-4 9 1 15,-5-9 0-15,1-5 0 0,4 5-1 16,-8 9 0-16,4-6-1 16,-12 18 1-16,4-1-2 15,-4 0 1-15,-8 4-1 16,0 7 1-16,-4 4-1 15,4 7 0-15,-4 3-1 16,0-4 1-16,4 1 0 0,0 13 1 16,-4 1-1-16,4 3 1 15,0 4 0-15,4 0 1 16,4-4-2-16,4-7 0 16,3 0-9-16,9-13 1 15</inkml:trace>
          <inkml:trace contextRef="#ctx0" brushRef="#br0" timeOffset="6816.2869">1460 8573 27 0,'-15'-10'13'0,"-5"-19"-9"16,12 29 15-16,-3-10-18 15,-5 17 1-15,-3-4 0 16,0 8 1-16,-1-4-4 16,5 4 0-16,-1-4 2 15,4-4 0-15,5 8-1 16,3-4 0-16,4-3-1 16,4 6 1-16,7-3-1 15,9-3 1-15,-1 7 0 16,4-4 1-16,-3 11-1 15,-1-4 1-15,-7 4 0 16,-4-1 0-16,-12 5 0 0,-4-8 0 16,-8 7 0-16,1-7 0 15,-1-3 0-15,1 0 0 32,-4-11 0-32,3-7 1 15,-3 3-1-15,7-3 1 16,0-4-4-16,5 4 1 15,3-3-9-15,8 6 0 0</inkml:trace>
        </inkml:traceGroup>
        <inkml:traceGroup>
          <inkml:annotationXML>
            <emma:emma xmlns:emma="http://www.w3.org/2003/04/emma" version="1.0">
              <emma:interpretation id="{818D5404-F768-488A-9848-16789FB1B78A}" emma:medium="tactile" emma:mode="ink">
                <msink:context xmlns:msink="http://schemas.microsoft.com/ink/2010/main" type="inkWord" rotatedBoundingBox="14208,17661 14301,18236 13672,18339 13578,17763"/>
              </emma:interpretation>
            </emma:emma>
          </inkml:annotationXML>
          <inkml:trace contextRef="#ctx0" brushRef="#br0" timeOffset="7250.3722">1834 8259 24 0,'-8'-7'12'0,"12"7"-5"15,0-4 11-15,-4 8-19 0,4 3 1 16,-4 4 0-16,0 13 0 16,0 5 0-16,0 9 0 15,-4 1 0-15,0 0 1 16,-8 7 0-16,0-7 0 16,-4 6 0-16,1-2 1 0,-1-4-1 15,0-4 0-15,4-7 1 31,-4-7 0-31,4 0 0 16,4-3 0-16,4-7-1 16,-4-11 0-16,8 0-4 15,-4-11 0-15,0 1-7 16,4-8 1-16</inkml:trace>
          <inkml:trace contextRef="#ctx0" brushRef="#br0" timeOffset="7735.1789">1818 8238 22 0,'4'-7'11'0,"12"7"-9"16,-8-7 13-16,-4 7-15 16,4 7 1-1,-8 0 0-15,4 3 1 16,0 1-2-16,0 10 1 15,4 0 1-15,0 8 1 16,0 2-1-16,0 1 0 0,0 0 0 16,3 7 1-16,1-11-2 15,4-7 1-15,0 11-1 16,0-8 0-16,0 1 0 16,0 7 0-16,-4-4-1 15,0-7 1-15,-1 4-1 16,-3-4 1-16,0-7-1 0,0 4 1 15,4-7 0-15,0-4 0 16,4-7 0-16,-4-7 0 16,-4-1-1-16,0-2 1 15,0-1 0-15,0-10 0 0,-4 7-1 16,0-11 0-16,3 11 0 16,1-7 1-16,0-14-1 15,0 3 1-15,4-10-1 31,0-4 1-31,-4-14-1 16,0 14 0-16,-4 7 0 0,-4 7 1 16,0 4-1-16,0 7 1 15,-4 7-12-15,-8 3 0 0</inkml:trace>
        </inkml:traceGroup>
      </inkml:traceGroup>
    </inkml:traceGroup>
  </inkml:traceGroup>
</inkml:ink>
</file>

<file path=ppt/ink/ink5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0:31.229"/>
    </inkml:context>
    <inkml:brush xml:id="br0">
      <inkml:brushProperty name="width" value="0.1" units="cm"/>
      <inkml:brushProperty name="height" value="0.1" units="cm"/>
      <inkml:brushProperty name="fitToCurve" value="1"/>
    </inkml:brush>
    <inkml:brush xml:id="br1">
      <inkml:brushProperty name="width" value="0.1" units="cm"/>
      <inkml:brushProperty name="height" value="0.1" units="cm"/>
      <inkml:brushProperty name="color" value="#ED1C24"/>
      <inkml:brushProperty name="fitToCurve" value="1"/>
    </inkml:brush>
    <inkml:brush xml:id="br2">
      <inkml:brushProperty name="width" value="0.07" units="cm"/>
      <inkml:brushProperty name="height" value="0.07" units="cm"/>
      <inkml:brushProperty name="fitToCurve" value="1"/>
    </inkml:brush>
  </inkml:definitions>
  <inkml:traceGroup>
    <inkml:annotationXML>
      <emma:emma xmlns:emma="http://www.w3.org/2003/04/emma" version="1.0">
        <emma:interpretation id="{44FB783F-964B-47FF-B538-EC8400D9CCA4}" emma:medium="tactile" emma:mode="ink">
          <msink:context xmlns:msink="http://schemas.microsoft.com/ink/2010/main" type="writingRegion" rotatedBoundingBox="12049,6230 12231,16358 11988,16362 11806,6234"/>
        </emma:interpretation>
      </emma:emma>
    </inkml:annotationXML>
    <inkml:traceGroup>
      <inkml:annotationXML>
        <emma:emma xmlns:emma="http://www.w3.org/2003/04/emma" version="1.0">
          <emma:interpretation id="{74319584-70DA-4222-9E80-DCB79503DC68}" emma:medium="tactile" emma:mode="ink">
            <msink:context xmlns:msink="http://schemas.microsoft.com/ink/2010/main" type="paragraph" rotatedBoundingBox="12049,6230 12231,16358 11988,16362 11806,6234" alignmentLevel="1"/>
          </emma:interpretation>
        </emma:emma>
      </inkml:annotationXML>
      <inkml:traceGroup>
        <inkml:annotationXML>
          <emma:emma xmlns:emma="http://www.w3.org/2003/04/emma" version="1.0">
            <emma:interpretation id="{9369A4EC-3F52-40B8-8743-861B08C6F9E5}" emma:medium="tactile" emma:mode="ink">
              <msink:context xmlns:msink="http://schemas.microsoft.com/ink/2010/main" type="inkBullet" rotatedBoundingBox="12068,9495 12072,9695 11986,9697 11982,9497"/>
            </emma:interpretation>
          </emma:emma>
        </inkml:annotationXML>
        <inkml:trace contextRef="#ctx0" brushRef="#br0">1 198 9 0,'4'0'4'0,"-4"-25"-3"0,0 18 5 16,3 0-6-16,1-7 0 15,0 0 1 1,0 3 1-16,0-3-1 15,0-3 0-15,0 6 1 0,0 1 0 16,0-1 0-16,0 0 0 16,0 4-1-16,0 0 1 15,0 0-2-15,0 0 1 16,0 0 0-16,-4 0 0 16,0 0 0-16,0 7 0 0,0 0-1 15,0 0 1-15,0 0-1 16,0 0 0-16,0 0 0 15,0 0 0-15,0 0 0 16,0 0 0-16,0 0-3 16,0 0 0-16,8 4-2 15,4-1 1-15</inkml:trace>
      </inkml:traceGroup>
      <inkml:traceGroup>
        <inkml:annotationXML>
          <emma:emma xmlns:emma="http://www.w3.org/2003/04/emma" version="1.0">
            <emma:interpretation id="{9416168B-0923-41FB-ADC2-E60E7AA4F874}" emma:medium="tactile" emma:mode="ink">
              <msink:context xmlns:msink="http://schemas.microsoft.com/ink/2010/main" type="line" rotatedBoundingBox="12049,6230 12231,16358 11988,16362 11806,6234"/>
            </emma:interpretation>
          </emma:emma>
        </inkml:annotationXML>
        <inkml:traceGroup>
          <inkml:annotationXML>
            <emma:emma xmlns:emma="http://www.w3.org/2003/04/emma" version="1.0">
              <emma:interpretation id="{8A85F012-094A-4309-84E4-A072F91C6946}" emma:medium="tactile" emma:mode="ink">
                <msink:context xmlns:msink="http://schemas.microsoft.com/ink/2010/main" type="inkWord" rotatedBoundingBox="12049,6230 12231,16358 11988,16362 11806,6234"/>
              </emma:interpretation>
            </emma:emma>
          </inkml:annotationXML>
          <inkml:trace contextRef="#ctx0" brushRef="#br1" timeOffset="56232.1332">-142-1220 5 0,'4'49'2'0,"0"-38"0"0,-4-18 2 0,4 10-7 16,-4 15 0-16</inkml:trace>
          <inkml:trace contextRef="#ctx0" brushRef="#br1" timeOffset="57065.6726">-3 78 5 0,'4'18'2'0,"0"45"-3"16,-4-45 5-16,0 10-3 16,0 7 0-16,-4 11-1 15,0-25 1-15,0 1-3 31,0 2 0-31</inkml:trace>
          <inkml:trace contextRef="#ctx0" brushRef="#br1" timeOffset="59760.4658">88 1613 4 0,'-8'28'2'0,"8"11"-2"0,0-32 3 0,4-4-2 15,0 4 0 1</inkml:trace>
          <inkml:trace contextRef="#ctx0" brushRef="#br1" timeOffset="60159.7408">96 2290 4 0,'-4'42'2'0,"0"-28"0"16,4-3 1-16,0 3-6 0,0 4 1 15</inkml:trace>
          <inkml:trace contextRef="#ctx0" brushRef="#br1" timeOffset="60496.4071">120 2907 10 0,'-4'15'5'0,"0"13"-6"15,4-25 10-15,0 8-9 0,0 6 0 16,0 5 0-16,0 2 1 15,0 5-1-15,0-1 0 16,4-4 1-16,0 12 0 0,0-4-1 16,-4-1 0-16,0 1-3 15,0 0 0-15</inkml:trace>
          <inkml:trace contextRef="#ctx0" brushRef="#br1" timeOffset="60788.7271">76 3736 10 0,'-4'25'5'0,"4"14"-5"16,4-36 7-16,0 8-7 16,4 3 1-16,0 4 0 0,0 6 1 15,0 1-2-15,0 3 0 16,-4 4-2-16,-4 0 1 16,-4 7-2-16,0-4 0 15</inkml:trace>
          <inkml:trace contextRef="#ctx0" brushRef="#br1" timeOffset="61076.6445">68 4632 11 0,'0'29'5'0,"4"-8"-6"15,0-14 8-15,-4 7-7 16,0 4 1-16,0 3-1 16,-4-4 1-16,0 5-1 15,0 6 0-15,0 0 0 0,4 0 1 16,0-3-4-16,4 0 1 15</inkml:trace>
          <inkml:trace contextRef="#ctx0" brushRef="#br1" timeOffset="61360.5635">68 5465 11 0,'-4'18'5'0,"4"17"-4"0,0-24 8 0,0 6-9 16,0 4 0-16,0 4 1 15,0-4 1-15,0 0-2 16,0 1 0-16,4 2 1 15,0 4 0 1,0 1-3-16,0-5 1 16,0 5-3-16,0-1 1 15</inkml:trace>
          <inkml:trace contextRef="#ctx0" brushRef="#br1" timeOffset="61613.9336">147 6051 12 0,'-4'24'6'0,"4"-17"-7"15,0-3 10-15,0 3-9 0,-4 11 0 0,1-1 1 16,-1 11 1-16,0 1-2 15,0-1 0-15,4-7 1 16,0 0 0-16,0 0-5 16,0 4 1-16</inkml:trace>
          <inkml:trace contextRef="#ctx0" brushRef="#br1" timeOffset="55392.8893">-83-3266 8 0,'0'0'4'0,"4"21"-1"0,-4-14 4 15,0 4-7-15,-4 3 1 0,4 3 0 16,0 5 1-16,0-1-3 15,0 0 1-15,0 4 1 16,0 6 1-16,4-2-1 16,-4-1 0-16,0 0 0 15,4 0 0-15,-4-7-5 16,4 1 1-16</inkml:trace>
          <inkml:trace contextRef="#ctx0" brushRef="#br1" timeOffset="55849.5391">-111-2381 10 0,'0'39'5'0,"4"-14"-3"0,-4-22 4 0,0 8-5 16,8 3 0-16,-4 4-1 16,0 6 1-16,0-3-1 31,-4 4 1-31,0 0 0 15,0 3 1-15,0-3-5 16,0-4 0-16,0 0 0 16,0 4 0-16</inkml:trace>
          <inkml:trace contextRef="#ctx0" brushRef="#br1" timeOffset="63975.6602">-35-1802 2 0,'-4'10'1'0,"20"33"2"0,-8-33-4 16,0 8 2-16,0 7 0 16,-4 3-2-16,3 4 1 0</inkml:trace>
          <inkml:trace contextRef="#ctx0" brushRef="#br1" timeOffset="63344.8756">-11-659 10 0,'-4'10'5'0,"12"12"-4"16,-4-15 5-16,-4 0-6 16,0 3 0-16,0 18 1 0,0 1 0 15,0 2-1-15,4 5 0 16,0 3 0-16,-1-1 1 15,1-2 0-15,0 2 1 16,0-6-5-16,8-4 0 16</inkml:trace>
          <inkml:trace contextRef="#ctx0" brushRef="#br2" timeOffset="70073.6052">120 6513 12 0,'0'-18'6'0,"0"18"-4"15,0 0 6-15,4-3-7 16,0-4 0-16,-4 7 0 16,0 0 1-16,0 0-2 0,0 0 0 15,0 0 1-15,0 0 1 16,0 0-1-16,0 0 1 15,0 0-1-15,0 0 0 32,0 0-1-32,0 0 1 15,0 0-1-15,0 0 1 0,0 0 0 16,0 10 0-16,0-3-1 16,0 0 1-16,0 1 0 15,4 2 0-15,-4-6-1 16,4 6 1-16,-1-2-1 0,1-1 0 15,0 10 0-15,0-6 0 16,-4 7 0-16,0-4 0 16,0-3 0-16,-4 10 1 15,0-7 0-15,0-3 0 0,1 0-1 16,-1-1 1-16,4 1-1 16,-4 0 1-16,4-1-1 15,0 1 1-15,0 0-1 31,-4 7 0-31,4-8 0 16,-4 4 0-16,0-3 0 16,0 7 1-16,0-7-1 0,0-1 1 15,0-3-1-15,0 0 1 16,4-3-1-16,0 0 1 16,0-4-1-16,0 0 1 0,0 0-1 15,0-4 1-15,0 0-1 16,0-3 1-16,0 0 0 15,-4-3 0-15,4 6-1 16,-4-7 1-16,4-3-1 16,0 3 0-16,0 1 0 0,0-4 1 15,4 3-1-15,-4 0 0 16,4 1 0-16,0-1 0 16,0-3 0-16,-4 3 1 0,4-3-1 15,-4 3 0-15,4-3-1 16,0 3 1-16,0 0-1 15,-4 1 0-15,0-1 0 32,0 4 1-32,0-4 0 15,0 1 1-15,0 3-1 16,0-1 1-16,0 1-1 16,0-3 1-16,0 6-1 0,0-3 1 15,0 0-1-15,0 0 0 16,0 7-4-16,0 0 1 0,4 7-5 15,4-4 0-15</inkml:trace>
          <inkml:trace contextRef="#ctx0" brushRef="#br0" timeOffset="3477.3371">147 1334 2 0,'-8'11'1'0,"12"-11"-3"0,-4 0 2 0</inkml:trace>
          <inkml:trace contextRef="#ctx0" brushRef="#br0" timeOffset="1778.1674">44 22 17 0,'-4'0'8'0,"4"0"-6"16,0 0 13-16,0 3-14 16,0 1 1-16,0-1 0 15,-4 1 0-15,0 6-3 16,0 1 1-16,0 3 1 16,0 0 1-1,4 7-1-15,0-3 0 16,0 0-1-16,0 3 1 15,0-4-1-15,0 5 1 16,0-5-1-16,0 4 1 0,0-6-1 16,0-1 1-16,4 0-1 15,-4 3 0-15,0 1 0 16,0 3 0-16,0-3 0 16,0 3 0-16,0-3 0 0,0-8 1 15,0 1-1-15,0 6 1 16,0-2-1-16,0-1 1 15,0 0-1-15,0 3 1 16,0 1-1-16,0-4 0 16,0 0 0-16,0 0 0 15,0 4 0-15,0-4 1 16,0 4-2-16,0-4 1 0,0 4 0 16,0-4 0-16,4 0 0 15,-4-4 0-15,4 8 0 16,-4-7 0-16,0 3 0 15,0-4 0-15,0 1 0 16,0 3 0-16,0 4 0 16,0-4 0-16,4 0 0 15,-4-4 0-15,4 4 0 16,0 1 0-16,0-5 0 0,-4 1 0 16,4-1 0-16,0-3 0 15,0 0 0-15,-4 1 1 16,0-1-1-16,0 3 0 31,4 1 0-31,-4-1 1 16,0 1-1-16,0 3 0 0,0-3 0 0,0-1 1 15,0 1-1-15,0-1 0 16,0 1 0-16,-4 0 1 0,4-1-1 31,0 4 1-31,0-3-1 16,0-1 0-16,0-6 0 15,0-1 1-15,0 1-1 16,0 3 0-16,0-3 0 16,0-1 1-16,0 1 0 0,0-4 0 15,0 0-1-15,0 0 1 16,0 0-1-16,0 0 0 16,0 3-1-16,0-3 1 15,0 0-1-15,0-3 1 16,0 3-1-16,0 0 1 0,0 0 0 15,0 0 0-15,0 0 0 16,0 0 0-16,-4 0 0 16,0 3 0-16,0 4 0 15,0-3 0-15,4-1 0 16,0 1 0 0,0 3 0-16,0-4 0 15,0 1 0-15,0-1 0 16,0 1 0-16,0 3 0 15,0 0 0-15,0 0 0 0,0 0 0 16,0 4 1-16,0-1-1 16,0 1 0-16,0-1 0 15,0-2 1-15,0-1-1 16,0 0 0-16,0-4 0 16,0 4 1-16,0-3-1 0,0-1 0 15,0 4 0-15,0 0 1 31,0 0-1-31,0 1 0 16,0-1 0-16,0-4 0 0,0 1 0 16,-4-1 1-16,4 1-1 15,-4-1 1-15,4-3-2 16,0 0 0-16,4 0-8 16,12 0 1-16</inkml:trace>
        </inkml:traceGroup>
      </inkml:traceGroup>
    </inkml:traceGroup>
  </inkml:traceGroup>
</inkml:ink>
</file>

<file path=ppt/ink/ink5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6T15:14:18.798"/>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2E1B11B1-9E50-450D-8892-5F5205A337F3}" emma:medium="tactile" emma:mode="ink">
          <msink:context xmlns:msink="http://schemas.microsoft.com/ink/2010/main" type="writingRegion" rotatedBoundingBox="1169,8987 4965,8261 5212,9553 1417,10279"/>
        </emma:interpretation>
      </emma:emma>
    </inkml:annotationXML>
    <inkml:traceGroup>
      <inkml:annotationXML>
        <emma:emma xmlns:emma="http://www.w3.org/2003/04/emma" version="1.0">
          <emma:interpretation id="{2300DCCF-3A00-46AA-AD36-3B17623FF67C}" emma:medium="tactile" emma:mode="ink">
            <msink:context xmlns:msink="http://schemas.microsoft.com/ink/2010/main" type="paragraph" rotatedBoundingBox="1169,8987 4965,8261 5212,9553 1417,10279" alignmentLevel="1"/>
          </emma:interpretation>
        </emma:emma>
      </inkml:annotationXML>
      <inkml:traceGroup>
        <inkml:annotationXML>
          <emma:emma xmlns:emma="http://www.w3.org/2003/04/emma" version="1.0">
            <emma:interpretation id="{563360E6-F731-4B1D-B401-DD87A0EE8CF1}" emma:medium="tactile" emma:mode="ink">
              <msink:context xmlns:msink="http://schemas.microsoft.com/ink/2010/main" type="line" rotatedBoundingBox="1169,8987 4965,8261 5212,9553 1417,10279"/>
            </emma:interpretation>
          </emma:emma>
        </inkml:annotationXML>
        <inkml:traceGroup>
          <inkml:annotationXML>
            <emma:emma xmlns:emma="http://www.w3.org/2003/04/emma" version="1.0">
              <emma:interpretation id="{35FD33E6-962B-48E3-BDDC-0FFA983563FA}" emma:medium="tactile" emma:mode="ink">
                <msink:context xmlns:msink="http://schemas.microsoft.com/ink/2010/main" type="inkWord" rotatedBoundingBox="1219,8929 3414,8673 3541,9759 1346,10016"/>
              </emma:interpretation>
            </emma:emma>
          </inkml:annotationXML>
          <inkml:trace contextRef="#ctx0" brushRef="#br0">-9921-118 18 0,'-12'-7'9'0,"-24"3"-9"0,28 4 13 0,-5 8-12 15,-3-1 0-15,0 4 1 16,0-1 0-16,4 5-3 16,0-1 1-16,7 1 1 15,1-1 0-15,4 8-1 16,4-1 0-16,5 1 0 0,3 0 0 31,0 3 0-31,0 4 0 0,-4-4 0 16,-4-4 1-16,-8-3 0 15,-4 0 1-15,0-3 0 16,-4-4 0-16,4-4 1 16,0-4 0-16,-1-6-2 15,5-4 0-15,0-1-8 16,0 1 0-16,8 0-1 15,9 0 1-15</inkml:trace>
          <inkml:trace contextRef="#ctx0" brushRef="#br0" timeOffset="775.1668">-9876-31 16 0,'-4'10'8'0,"0"19"-12"15,4-22 12-15,-4 1-6 16,0 6 1-16,0 8 1 15,4 3 0-15,-4 7-5 16,4-6 0-16,0 2 3 16,0-10 1-16,0 0-2 15,0 0 1-15,0-7-1 0,0-7 1 16,0-4-1-16,4-11 1 16,0-7-1-16,0-7 1 15,4 0-1-15,0-1 0 0,4 1-1 31,0-4 0-31,1 4-1 16,-1 3 1-16,4 1-1 16,0 3 1-16,0 3-1 15,5 5 1-15,-1 6-1 16,0 4 0-16,0 4 0 16,-3 3 0-16,-5 4 0 15,0 3 1-15,-8 8-1 16,0-4 1-16,-4 7 0 15,0-3 1-15,0 3-1 16,0-7 1-16,-4-4 0 0,4 1 0 16,0-5 0-16,-4-2 1 15,4-5-1-15,0-10 1 16,0 7-1-16,0-11 0 16,4-7 0-16,0 0 0 15,4-3-1-15,4-5 0 16,0 5 0-16,5-1 0 15,3 0 0-15,0 1 0 16,0 3-1-16,-3 3 0 0,-5 5 0 16,-4 6 0-16,0 4 0 15,-4 7 0-15,0 0 0 16,0 4 0-16,-4 4 1 16,0 3 0-16,4 0 0 15,-4 7 0-15,0-3 0 16,0-1 0-16,0 8 1 15,0-11 0-15,0-4-4 16,4 1 1-16,4-4-5 16,9-11 0-16</inkml:trace>
          <inkml:trace contextRef="#ctx0" brushRef="#br0" timeOffset="1300.8755">-9126-31 20 0,'-16'-18'10'0,"-5"0"-9"0,13 10 14 16,0 5-15-16,-4 3 1 0,-4 3-1 15,-5 1 1-15,1 3-1 16,0 4 0-16,0 3 0 16,3 1 1-16,1-1-1 15,0 8 0-15,4-1 0 0,4 5 1 16,4-1-1-16,4 4 0 16,0-8 0-16,4 1 0 0,4-4 0 15,0-4 1 1,4-6 0-16,0-5 0 0,5-10 0 31,3-7 1-31,0-8-1 16,0 0 1-16,5-3-1 15,-5-4 0-15,-4 4-1 16,0 7 1-16,-4 4-2 16,-3 3 1-16,-1 4-1 0,-8 7 1 15,0 3-1-15,0 4 0 16,0 1 0-16,0 2 1 15,0 9-1-15,4-5 1 0,4 4 0 16,0 0 1-16,12-4-1 16,-4-3 0-16,1 0-7 15,3-4 0-15</inkml:trace>
          <inkml:trace contextRef="#ctx0" brushRef="#br0" timeOffset="-550.9181">-10676 142 7 0,'5'-4'3'0,"15"0"3"15,-12-6 3-15,4 2-5 16,4-6 1-16,1-4 0 16,3 0 1-16,0-7-8 0,8-4 0 15,1-4 5-15,-1 5 0 16,13-5-2-16,3-3 0 15,-3-3-1-15,3-5 0 16,-3-3 0-16,-5 8 0 0,-7-8 0 31,-9 0 1-31,0 4 0 16,-8 3 0-16,1 4 1 16,-5 4 1-16,0-1-1 15,-4 5 1-15,-4 6-2 16,0 8 0-16,-4 3-1 0,-4 7 1 15,-4 8-3-15,-1 3 1 16,-3 7-1-16,0 8 1 16,0 18 0-16,4-1 0 15,-9 8 0-15,5 11 1 0,-4-4-1 16,0 11 1-16,3 10 0 16,1 1 0-16,-4 10 0 15,4-3 1-15,-1 4-1 16,1-12 1-16,0-13-1 15,4-8 1-15,0-7 0 16,4-4 0-16,4-7-1 16,0-4 0-16,-1-14-3 0,5-7 0 31,0-7-4-31,0-4 0 16</inkml:trace>
          <inkml:trace contextRef="#ctx0" brushRef="#br0" timeOffset="-363.8902">-10659 250 21 0,'-12'-8'10'0,"16"1"-13"16,0 7 15-16,4 0-13 16,4-3 1-16,4-1-1 0,4-3 1 15,5-4 0-15,3 0 1 16,9 0-1-16,-1 1 0 15,5 2-5 1,3 1 1-16</inkml:trace>
          <inkml:trace contextRef="#ctx0" brushRef="#br0" timeOffset="1896.0798">-8996 278 18 0,'12'-14'9'0,"32"-51"-1"16,-32 51 9-16,5-4-17 16,-1 0 1-16,-4 0-1 15,0 0 0-15,4-4 0 0,1 1 0 16,3-1-1-16,4-3 1 15,0-1-6-15,1 8 0 16</inkml:trace>
          <inkml:trace contextRef="#ctx0" brushRef="#br0" timeOffset="1603.2396">-8907-93 13 0,'0'18'6'0,"8"4"4"0,-4-15 2 15,4 0-11-15,0 4 0 16,0 4 1-16,0-1 0 16,-4 8-3-16,4 3 1 15,1 0 2-15,-1 4 0 16,0-7 0-16,8 3 0 0,-8-4-2 16,0-6 0-16,-4-4-7 31,4-1 1-31</inkml:trace>
          <inkml:trace contextRef="#ctx0" brushRef="#br0" timeOffset="2503.3983">-8838-341 20 0,'-4'-4'10'0,"12"-3"-12"16,0 3 14-16,8 1-12 16,0-1 0-16,4-3 0 15,9 3 1-15,3-3-6 16,5 4 0-16,-1-1 0 15,13 4 1-15</inkml:trace>
          <inkml:trace contextRef="#ctx0" brushRef="#br0" timeOffset="2300.2641">-8834-532 21 0,'-13'-7'10'0,"18"7"-11"16,-5 0 13-16,8 3-11 15,0 1 0-15,8-1 0 16,4-3 1-16,5 0-3 0,7-3 1 15,4-4 1-15,1-1 1 16,-1 1-4-16,-3 4 1 16,-5 3-5-16,-3 7 1 15</inkml:trace>
        </inkml:traceGroup>
        <inkml:traceGroup>
          <inkml:annotationXML>
            <emma:emma xmlns:emma="http://www.w3.org/2003/04/emma" version="1.0">
              <emma:interpretation id="{B9A2D47D-9815-4554-B35C-A1DA96B5E854}" emma:medium="tactile" emma:mode="ink">
                <msink:context xmlns:msink="http://schemas.microsoft.com/ink/2010/main" type="inkWord" rotatedBoundingBox="3339,9131 4953,8409 5274,9128 3660,9850"/>
              </emma:interpretation>
            </emma:emma>
          </inkml:annotationXML>
          <inkml:trace contextRef="#ctx0" brushRef="#br0" timeOffset="4205.2283">-7404-874 17 0,'4'-4'8'0,"1"11"-5"0,-5 0 5 16,4 8-8-16,0-4 0 16,0 7 0-16,-4 10 1 15,4 8-2-15,-4 0 1 16,0 11 0-16,0 4 1 0,0 3 0 15,0-7 0-15,0-4-1 16,0-3 1-16,0-4 0 16,4-8 1-16,0 1-1 15,0-11 1-15,4-7-2 16,-4-7 0-16,-4-4-5 0,4-11 0 16</inkml:trace>
          <inkml:trace contextRef="#ctx0" brushRef="#br0" timeOffset="4823.2296">-7387-838 15 0,'-4'0'7'0,"4"-11"-1"16,0 11 7-16,0 0-12 15,0 0 1-15,0 7-1 16,0 4 1-16,0-8-3 16,0 8 1-16,4 4 1 0,4 6 0 31,4 8-1-31,0 0 0 16,4 0 0-16,5 0 1 0,3 7-1 15,0 3 0-15,5 4 0 16,-1-3 1-16,0-4-1 15,5-3 1-15,-1-5 0 16,-3-2 0-16,3-8 0 16,-8-4 0-16,-3 0 1 15,-5-6 0-15,-4-5 0 16,-4 1 0-16,0-4 0 16,0 0 0-16,0-7 0 15,-8 7 0-15,0-8-1 16,0 8 0-16,0-7-1 15,0-4 1-15,0 4 0 16,0 0 0-16,0-4-1 16,0-3 1-16,-4 3-1 15,0-3 1-15,0-4-1 0,0-4 0 16,-4-3 0-16,4-4 1 16,0-4-1-16,0-3 1 15,4-7-1-15,4 7 1 16,0 0-1-16,4-4 1 15,-4 4-1-15,4 4 0 16,-4 0 0-16,-4 10 0 16,0 0 0-16,0 4 0 15,0 4-3-15,-4-4 0 16,0 7-7-16,0 8 0 16</inkml:trace>
          <inkml:trace contextRef="#ctx0" brushRef="#br0" timeOffset="3356.6009">-8328 343 21 0,'4'8'10'0,"-8"-30"-10"15,4 22 20-15,4-11-19 16,-4 0 0-16,0 0 1 16,0-7 1-16,0-7-4 15,0-4 1-15,4-3 1 16,0-4 1-16,1-7-2 16,3-8 1-16,0 8-1 15,4-4 1-15,-4-3-1 16,4-1 0-16,-4 1 0 15,4-1 0-15,1-3 0 16,-9 4 1-16,0 3-2 16,0 4 1-16,0 7 0 15,0 7 0-15,0 7-1 16,0 4 1-16,0 0-1 0,-4 8 1 16,0 2-1-16,0 5 1 15,0 3-1-15,-4 7 1 16,4 7-1-16,0 12 0 15,0 2 0-15,0 1 0 16,4 4 0-16,0-1 1 16,4 1-1-16,-4 3 1 0,0-8 0 15,0 1 0-15,0-4 0 16,4-3 0-16,1-8 0 16,-1-3 1-16,0 0 0 31,4-7 1-31,0-4 0 15,0-7 0-15,0-4-1 0,1-4 1 16,3-3-1-16,0-3 1 16,0-1-2-16,0 0 1 15,5 1-1-15,-5-1 0 16,-4 1 0-16,0-1 0 16,-4 8-1-16,-4-1 0 0,0 4 0 15,-4 4 1-15,0 7-1 16,-4 0 0-16,4 7-1 15,0 4 1-15,0 0 0 16,0 3 0-16,4 4 0 16,1 4 0-16,-1 0 1 15,4 3 0-15,0 0 1 0,-4-3 0 16,0 3-1-16,0-7 0 16,0-4-6-16,-4 1 1 15,4-1-2-15,-4 1 1 16</inkml:trace>
          <inkml:trace contextRef="#ctx0" brushRef="#br0" timeOffset="3755.8348">-7643-294 19 0,'-24'-11'9'0,"12"7"-7"0,8 4 16 16,-4-3-17-16,-5-1 0 0,1 4 1 15,0 0 0-15,0 4-3 16,0-1 0-16,4 1 1 16,4 3 1-16,4 4-1 15,8 0 0 1,8-1 0-16,0 5 0 15,4 6 0-15,1-6 0 16,-5-1 0-16,4 1 0 16,-8-1 0-16,-8 4 1 15,-4-3 0-15,-4-1 0 0,-4-3 0 16,-4-4 1 0,-4-3 0-16,0-8 1 0,-1-3-1 15,1-4 0-15,0 4-2 16,0 3 0-16,8-3-8 15,0 3 0-15</inkml:trace>
        </inkml:traceGroup>
      </inkml:traceGroup>
    </inkml:traceGroup>
  </inkml:traceGroup>
</inkml:ink>
</file>

<file path=ppt/ink/ink5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2:32.813"/>
    </inkml:context>
    <inkml:brush xml:id="br0">
      <inkml:brushProperty name="width" value="0.06667" units="cm"/>
      <inkml:brushProperty name="height" value="0.06667" units="cm"/>
      <inkml:brushProperty name="fitToCurve" value="1"/>
    </inkml:brush>
  </inkml:definitions>
  <inkml:trace contextRef="#ctx0" brushRef="#br0">-47 4019 191,'0'0'133,"0"0"-30,0 0-21,0 0-6,0 0-18,23 0-12,-23 0-10,19-12 0,-19 12-4,25-7-9,-25 7-4,28-2-4,-28 2-2,30-4-2,-30 4-1,32 0-2,-14-3-1,7 3 0,-1-5 0,2 5-1,0-5 0,1 4 0,-3-5-2,2 3 1,0 0-1,-4 3-1,-2-3-1,0 3 0,-1-3 0,3 3-1,0 0 0,3 0-1,0 0 1,1-4-1,3 4 1,2 0 0,-4-5 1,3 1 0,-3 3 0,3-2 0,-6 0 0,2 1-1,0 2 1,-2 0-1,2 0 0,0 0-1,5-5 1,0 5-1,-4 0 0,5-3-1,-1 1 1,5 1 0,-4 1 1,-1-3-2,1 3 2,0 0-1,0-3 1,4 3 0,-3 0-1,3 0 1,2 0-1,-5 0 0,5-3 1,0 3-1,4 0-1,-3 0 1,-1 0 0,6 0 1,-6 0-2,4 0 2,-1 0-1,2 0 1,-1 0-1,-2 0 0,4 0 0,0 0 0,-1 0 0,1-1 0,-4 1 0,3-2-1,1 2 1,1-4 0,-1 4 0,6-3 0,1 2 0,5-1 0,2-1 1,3 0-1,-3-1 0,3 1-1,-5 0 2,-5 3-1,-5-4 0,4 4-1,-6 0 1,0 0 1,-2 0-2,-1 0 2,0 0 0,3 0-1,0 0 0,-6 0 0,6 0 0,-4 0 0,3 0 0,0 0 1,1 0-1,0 0 0,0 0 0,3 0 0,1 4 0,2-4 1,-3 0-1,8 0 0,0 0-1,-2 0 1,3 0 1,1 0-2,-1 0 1,0 0 0,1 0 0,0 0 0,3 0 0,0 0 0,2 0 0,1-4 0,-1 4 0,1-2-1,-1 2 1,-3 0 0,-3 0 0,-1 0 0,-1-3 0,0 3-1,0 0 2,2-1-1,0-2 0,2 3 0,2-3-1,-3-1 1,1 4 1,-3 0-1,-3 0 0,-1 0 0,-7 0 0,-2 0 1,-3 0-1,-2 0 0,-2 0 0,-1 0 1,-3 0-1,-1 0 0,-3 0 0,0 4 0,-1-4 0,-2 3 0,1-3 0,0 0 0,1 0 0,4 0 0,-3 0 1,5 0-1,2 0 0,-1 0 0,3 0 0,-4 0 0,0 0 0,-7 0 0,1 0 0,-6 0 0,-2 0 0,-18 0 0,24 0 0,-24 0 1,0 0 0,0 0-1,18 0 1,-18 0-1,0 0 1,0 0-1,0 0 0,0 0 0,0 0 0,0 0-10,0 0-130,0 0-31,0 0-5,0 0-22,-13 0-5</inkml:trace>
  <inkml:trace contextRef="#ctx0" brushRef="#br0" timeOffset="1">6470-59 139,'0'0'103,"0"0"-16,-15-4-16,15 4-7,0 0-6,0 0-8,0 0-10,0 0-8,0 0-6,0 0-4,0 0-1,-4 10-6,4-10-2,0 0 0,-10 19-1,10-19-3,-4 20-2,4-20 1,0 28-5,0-13 1,0-15-2,0 30 1,-4-14-1,3 6 3,-4-5-1,1 5 2,0-5-1,4 2 2,-8-5-3,8 7 2,0-4-3,0 1 1,0-18-3,2 29 1,4-12-2,-6 1 2,0 3 3,0 4-5,0 1 6,0 2-4,-6 0 6,3 2-6,-1 0 6,3 0-6,-3-4 0,4 0 2,0-4-2,0 3 0,0 0-2,4 0 2,-4 2-2,0-2 1,0 3-1,0 4 1,0-1-1,-4 2 1,2 3-2,0-4 2,2 3-2,0-3 2,0-1-2,0-1 2,4-1-3,1-3 3,-1 0-1,-1 4 1,3-3-1,-6-1-1,0 3 5,4 2-5,-4-2 6,2 5-6,0-3 5,2 6-4,-3-2 4,3 4-2,-4-2-3,1 7 2,-1-5-1,0 5 2,0-5-3,0 5 3,0-5-3,0 3 3,0 1-2,0-1 2,0 1-3,-1 2 3,-2 4 0,2-4-3,0 5 3,-1-3-3,-2-1 4,2 0-5,-2-4 5,4-4-4,0-3 1,0 1 2,-5-4-2,5 1 2,-1 1-3,1-3 3,0 2-2,0 5 2,0-5-2,0 5 2,0 1-2,0-7 2,1-1-1,4 2 0,-5-1-1,0 0 2,0-4-2,0 2 2,0-4-2,4 0 2,-4 4 1,0-3-4,0 5 4,0-6-5,0-2 6,0-3-6,0-2 5,0 0-6,0-19 4,0 29-1,0-29 0,0 29 1,0-11-2,0 2 2,0-2-2,-4 3 3,4-3-3,-5-4 2,4 7-1,-1-3 1,2-3-2,0-15 2,0 30-2,0-12 1,0 3-1,0 0 2,0 5-2,0 3 2,0 0-2,0 0 2,0 3-1,0-6 1,0 3-2,0-4 1,2-2 0,-1-4 0,4 1 0,-5-2 0,4 2 0,-2-2 0,-2-2-1,0-16 3,0 24-3,0-24 1,0 18 1,0-18-1,0 0 0,0 0 0,0 0 1,0 17 0,0-17-1,0 0 0,0 0-1,0 0 1,0 0-3,-18 2-12,18-2-144,3-10-12,-3-8-5,0-4-22,0-10-2</inkml:trace>
</inkml:ink>
</file>

<file path=ppt/ink/ink5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2:32.814"/>
    </inkml:context>
    <inkml:brush xml:id="br0">
      <inkml:brushProperty name="width" value="0.06667" units="cm"/>
      <inkml:brushProperty name="height" value="0.06667" units="cm"/>
      <inkml:brushProperty name="fitToCurve" value="1"/>
    </inkml:brush>
  </inkml:definitions>
  <inkml:trace contextRef="#ctx0" brushRef="#br0">-596 714 112,'0'0'80,"0"0"3,0 0-7,0 0-3,0 0-7,0 0-9,0 0-8,0 0-6,0 0-4,0 0-5,0 0-5,0 0-4,0 0-5,0 0 0,4-13-3,-4 13-2,21-13-1,-3 11-2,-18 2-1,32-27-4,-14 11 0,7 4-2,-1-4-2,2-1 0,0-3-1,5 2-1,1 1 0,2-5-1,2 2 1,0 1-2,-4-2 2,3-3-1,-4 6 1,0 1-2,-2 0 2,-4 3-1,0 0 0,-3 2 0,0 0 1,4 1-2,-6 1 2,9-7 2,-1 3-10,3-3 10,0 4-9,2-3 8,-1-1-8,-4 2 9,-2 3-9,-6 1 4,-2 5 3,-18 6-1,26-17 0,-26 17-1,25-17 2,-25 17-2,27-20 2,-10 11-1,-17 9 0,30-22 0,-30 22 1,25-20-1,-25 20 1,22-17-2,-22 17 2,24-19-1,-24 19 1,19-20-1,-19 20 0,18-15 0,-18 15 0,15-15 1,-15 15-1,0 0 0,0 0 1,22-18-1,-22 18 0,0 0 0,19-9 0,-19 9 0,0 0-1,0 0-2,20 0-25,-20 0-129,0 0-2,-8 7-18,8-7-6,0 0-6</inkml:trace>
  <inkml:trace contextRef="#ctx0" brushRef="#br0" timeOffset="1">-609 778 163,'-18'-17'136,"18"17"-45,0 0-21,0 0-18,0 0-6,0 0-8,0 0-6,0 0-5,0 0-3,5 10-4,8 4 2,-13-14-4,17 25 0,-17-25-4,22 32-1,-11-14-4,7 4 0,-4 0-4,5 5 1,-5-5-3,5 6 2,-3 0-4,2-1 4,-5 1 2,3 2-6,-1 0 6,-1-3-7,-2-2 6,2 1-6,-2-4 8,0 1-9,0-7 2,1 0 1,-13-16-1,21 32 1,-21-32-1,19 31 1,-12-16-2,2 4 3,-3-1-3,-2 2 2,0-6-1,3 3 0,-7-17 0,12 21 1,-12-21 0,13 18 0,-13-18 0,0 0 1,18 14 0,-18-14 0,0 0 0,12 13 1,-12-13 0,0 0-1,14 24 0,-14-24-1,12 14 0,-12-14 1,14 21-2,-14-21 1,13 17 0,-13-17 0,17 20 0,-17-20 2,13 14-2,-13-14 0,14 17 0,-14-17 1,0 0-1,16 17-1,-16-17 0,0 0 0,0 0 0,0 0 1,0 0-1,16 10 0,-16-10 0,0 0 0,0 0 0,0 0 1,0 0-2,0 0 1,0 0-6,-8 0-31,8 0-127,0 0-6,-14-7-13,14 7-17,-17-31 2</inkml:trace>
  <inkml:trace contextRef="#ctx0" brushRef="#br0" timeOffset="2">-3211 3710 69,'-18'3'81,"18"-3"-12,0 0 0,0 0-14,0 0 3,0 0-11,-8 19 1,8-19-8,0 0-5,0 0-6,0 0 1,0 0-3,0 0-1,0 0-2,0 0-4,0 0-4,0 0-1,0 0 0,15-2-5,-15 2 0,0 0-4,24-17 0,-24 17-2,20-16 1,-20 16-2,25-19 0,-25 19-2,30-18 2,-16 4-2,4 1 2,0 3-2,2-6 0,4 3 0,-5-2 0,6 2 0,-6-3 1,6 0-1,-6 0 1,6-2-1,-3-3 1,2 3-1,2-3 2,5-4-3,0 5 3,5-5-3,3-5 1,-3 9-1,6-5 2,0 1-2,1-2 1,-2 3 0,1-1 0,2 3-1,-2-3 2,0 6-2,-1-8 2,-1-1 1,2 0-6,2 0 6,0-1-5,0 2 8,-6 0-6,6-4 7,-6 5-6,5 1 3,-3-2 3,4 2-4,1-1 3,5-4-5,0 4 2,5-7-3,-3 6 2,3-5-3,-3-1 3,3-4-3,-8 5 3,8-6-4,-5-1 4,6 4-3,-3-2 3,1-1-3,4 6 3,-1-2-3,4 1 3,-3 4-2,-2-3 1,1 5 3,-1-1-9,2-1 8,-3 0-7,2 0 7,-5 1-7,6-7 7,-2 2-7,1-1 3,-3 1 4,3-5-3,-4 2 2,2-2-2,-3-1 2,2 1-3,2-1 3,-2 4-3,6-4 3,-1-2-3,2 1 2,1 5-2,2-1 2,-1 0-2,-3 2 3,0 0-3,-3 1 3,-6 2 1,4-2-8,-2 2 7,2-2-7,1 3 7,6-5-7,3 1 7,-1-3-7,5 1 3,-2-1 4,-3 2-3,1-4 3,-5 0-2,-4 1 2,-3 0-3,-3 0 3,0 3-2,0-2 2,-1 2-3,3 0 3,0 1-3,3 3 3,1 2-3,-1 0 3,-2 2-3,1 1 3,-2 2-3,-6 2 2,-2-4 3,0 1-9,-1 2 8,-4 0-8,-1 0 8,-2-2-7,-2 3 7,1-1-8,-3 3 4,-1 2 3,-5-3-3,3 4 3,-2 0-2,2-1 1,-2 1-1,-1-3 1,5 2-1,0-3 1,0 6-1,1-4 0,-4-1 0,2 2 1,-1-2-1,-6 0 1,0 3-1,-5 4 1,-18 13-1,25-26 1,-25 26-1,15-14-2,-15 14-6,19 0-41,-19 0-108,0 0-5,24-10-17,-24 10-12</inkml:trace>
  <inkml:trace contextRef="#ctx0" brushRef="#br0" timeOffset="3">644 7 88,'0'0'146,"0"0"-3,0 0-62,0 0-13,0 0-2,-8-7-4,8 7-6,0 0-14,0 11-8,0-11-6,0 0-8,0 0-4,-3 15-4,3-15-4,0 0 0,5 23-3,-5-23 0,14 22-2,-14-22 0,12 26-2,-2-10 1,-10-16-1,10 28 0,-10-28 0,12 25 0,-2-8 5,-2 0-8,3-1 8,1 3-7,-1-3 7,3 6-8,-2 0 8,-3 2-8,4-5 1,-4 4 3,1 1-3,1-4 2,-2 2-2,1-1 2,-2-3-1,4 2 0,-2-1 0,-1 1 1,2 2-2,1 1 1,-4-1-1,3 5 2,1-3-2,1 3 1,-4-5-1,7 0 1,-4-4 0,2 2 0,0-6-1,-14-14 1,29 26 0,-29-26 1,28 24-2,-28-24 1,24 26 0,-24-26 0,18 26 0,-18-26 0,13 26-1,-8-8 2,-5-18-2,14 27 2,-14-27-2,12 23 2,-12-23-2,15 19 2,-15-19-2,0 0 1,17 12 1,-17-12-1,0 0 1,0 0 0,15 0 0,-15 0-1,0 0 1,0 0 0,4-12 0,-4 12 0,0 0-7,-6-28-132,6 28-23,-9-14-17,9 14-10,-18-30-13</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4"/>
    </inkml:context>
    <inkml:brush xml:id="br0">
      <inkml:brushProperty name="width" value="0.06667" units="cm"/>
      <inkml:brushProperty name="height" value="0.06667" units="cm"/>
      <inkml:brushProperty name="fitToCurve" value="1"/>
    </inkml:brush>
  </inkml:definitions>
  <inkml:trace contextRef="#ctx0" brushRef="#br0">3 52 182,'0'-16'143,"0"16"0,8 0-76,-8-14-9,0 14-8,0 0-2,0 0-4,0-20-2,0 20-6,0 0-6,0 0-7,0 0-4,0 0-4,0 0-4,17-2-3,-17 2-2,0 0-1,4 16-3,-3-4 1,-1 6-1,0 2 1,0 5-2,0 0 2,0 4-2,0 1 3,0 0-3,1 2 3,-1 0-2,4 4 1,-3 0 3,3 0-6,-2 1 5,2-2-6,-2-1 6,-1 1-6,-1-5 5,0-6-5,2-7 1,-2-2 1,0-15-1,0 0 1,0 0 0,0 0 0,0 0-1,0 0 0,-2-13 0,2 13-4,-7-20-3,-4 3-14,11 17-30,-19-15-111,19 15-12,-13-26-10,9 10-10</inkml:trace>
</inkml:ink>
</file>

<file path=ppt/ink/ink6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2:32.818"/>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736 3432 160,'0'0'147,"2"-19"-22,-2 19-55,0 0-4,0 0-7,0 0-9,0 0-9,0 0-8,-2 13-4,2-13-7,-17 25-3,17-25-2,-19 35-1,4-16-1,5 11 0,-4-4-5,8 6 1,-6 1 0,10 5-8,-8-4 6,8 2-7,2 1 5,0-2-6,0 2 5,0-4-7,6 0 1,6 0 2,1-2-2,1-5 1,4 4-2,-1-5 2,4-4-1,-1-3 2,4-4-3,0-2 2,-2-6 0,3-6-1,4 0 1,-4-7-1,1-10 1,0-3-1,0-7 1,-2-2-1,1-4 1,-5-1-2,0-10-2,-4 1 5,-2 2-5,-3-4 5,-6 0-5,-2 0 4,-3 2-4,0 3 6,-1 1-2,-6 1-2,-6 4 4,1 4-1,-2-3 1,-2 8 0,-2 0 2,2 5-1,-2 7 1,-1 1-2,-5 4 0,4 4-3,0 4 2,-4 0-2,1 4-1,1 7 0,0 4-6,-3-6-11,17 22-44,-17-19-105,13 10-3,-6-6-16,11 5-7</inkml:trace>
  <inkml:trace contextRef="#ctx0" brushRef="#br0" timeOffset="1">101 3554 246,'0'0'156,"0"0"-20,-6-19-44,17 19-22,-11-7-16,8 8-6,-8-1-11,0 0-9,0 0-8,20 13-5,-20-13-4,18 25-2,-5-6-4,5 7 0,-5 0 1,7 13-5,2-1 4,-3 2-5,-5 10 4,-2 2-5,-1-1 5,-4 6-4,-7-5 0,0-1 3,0 0-3,-6 0 3,-5-12-3,3-5 4,-3-5-4,3-5 2,-3-8-1,11-16 0,-18 13 0,18-13-1,0 0 0,-19-10-2,19 10-13,-15-29-110,15 29-42,0-28-9,2 13-14,2-4-11</inkml:trace>
  <inkml:trace contextRef="#ctx0" brushRef="#br0" timeOffset="2">705 3729 418,'0'0'165,"0"0"-51,0 0-66,18 4 0,-18-4-16,18 0-5,-18 0-5,31 0-5,-14 0-10,12 0 1,-9 1 3,11 2-7,-5 1 4,0 2-7,-2-5 0,0 4-1,-5 1-2,-19-6-103,18 0-61,-18 0-3,0 0-18,0 0-8</inkml:trace>
  <inkml:trace contextRef="#ctx0" brushRef="#br0" timeOffset="3">1495 1318 141,'0'0'145,"0"0"-2,0-25-76,14 25-7,-14 0-4,0 0-3,0 0-6,0 0-10,4 18-8,2 3-6,-6-21-8,0 38-3,0-13-6,0 4 1,0 3-5,2 2 3,-2 0-2,1 6 2,-1-6-2,0 4 3,0-7-2,0 1 2,-3-9-2,-1 1 2,4-24-2,-8 26 1,8-26-1,0 0 0,0 0-1,-18 0 0,18 0-1,-6-22-1,6 5 1,0 0-2,0-3 2,4-3-2,5-5 1,2 2-2,1 0 3,2-3-3,4 2 2,1 0-1,0 1 1,2 2-2,2 5 2,2 0-2,-3-2 1,1 11 0,0-6 0,0 8 0,-5-3 0,0 7 0,0-2 0,-18 6 0,25-2-1,-25 2 1,19 0-1,-19 0 1,12 18 0,-12-18 0,7 29 0,-1-15 1,-5 5-1,4 1 2,-5 1-2,0 0 2,0 3-1,0 2 1,0 0-1,-5 0 1,0 0-1,-1 0 1,-1-3-2,2 2 2,2-9-1,-4 1 0,7-17 1,-5 21 0,5-21 0,0 0 0,0 0 0,0 0 0,0 0 0,0 0 0,0 0-1,0-20 0,0 20 0,5-32-1,-2 7 1,4 4-1,2-4 1,-3-1-1,3 0 0,4-4 0,3 3 0,-2 3-1,3 0 2,3 3-2,0 2 0,4-2 1,-3 11 0,2-6-1,-2 11 1,3-2 0,0 6 0,-4 1 0,-1 0-1,0 1 2,-1 11-2,-18-12 2,25 26-2,-15-8 1,-1 2-1,-4 1 2,3 3-2,-8 2 2,2 5-2,2 0 1,-4-1-1,0 7 3,0-3-3,-4-3 3,2 2-2,-2-6 2,0-2 0,2-7 1,2-18-1,-3 24 2,3-24-1,0 0 0,0 0 0,0 0-1,0 0-1,0 0-4,0 0-63,0 0-102,0 0-3,-13-14-19,13 14-11</inkml:trace>
</inkml:ink>
</file>

<file path=ppt/ink/ink6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2:32.822"/>
    </inkml:context>
    <inkml:brush xml:id="br0">
      <inkml:brushProperty name="width" value="0.04667" units="cm"/>
      <inkml:brushProperty name="height" value="0.04667" units="cm"/>
      <inkml:brushProperty name="fitToCurve" value="1"/>
    </inkml:brush>
  </inkml:definitions>
  <inkml:trace contextRef="#ctx0" brushRef="#br0">-5 396 146,'0'0'138,"0"0"4,-4 10-86,4-10-7,0 0-10,1-12-4,-1 12-10,20-14-7,-2 6 2,-6-9-6,11 1 1,-8-6-11,14 0 8,-3-7-10,7 3 6,-1-2-9,3-2 1,-2 4-2,-1 0 2,-2 8 2,-8-2 1,-5 8 5,-3 3 0,-14 9 4,0 0-1,12-19 2,-12 19 0,0 0 0,0 0-2,0 0-2,-8 12-2,8-12-1,-10 22 0,10-22 0,-10 26 1,4-11-1,2 5 1,-1-2-1,4 6 0,-1 3 3,2 1-7,-4 1 7,4 2-9,0 0 7,4 2-7,-1-1 6,6-4-7,-1-2 1,5-3 2,0-4-2,4-1 1,2-6-1,2-6 2,1-4-2,0-2 1,4-2 1,3-9-2,1-5 1,-1-4-1,2-4 1,1-1-1,-1-3-4,1-2 7,-4-5-6,-4 1 5,-4-2-5,-6 3 6,-3 1-6,-4-3 6,-5 4-1,-2 3-3,0 2 3,-7 2-2,-4 2 2,1 5-3,-2 1 2,12 16-2,-20-20 2,20 20-2,0 0 1,-18-5-1,18 5 1,0 0 1,-8 10-2,8-10 1,0 20 0,0-20 1,0 26-1,0-26 2,8 26-2,-8-26 2,13 22-1,-13-22 2,25 16-1,-10-11 1,4-5-1,6 0 1,-1 0-1,6-7 0,-2-3-1,1-1-7,4 11-34,-14-10-124,0 3 0,-19 7-21,17-12-7,-17 12-4</inkml:trace>
  <inkml:trace contextRef="#ctx0" brushRef="#br0" timeOffset="1">1035 455 225,'0'0'163,"0"0"4,14 0-72,-14-17-38,26 17-5,-22-10-6,22 10-13,-26 0-12,31-2-6,-31 2-6,31-2-2,-31 2-3,27 0 0,-27 0-1,25 0-1,-25 0-1,26-2-2,-9-1-8,-17 3-24,43-11-123,-43 11-3,32-14-19,-17 6-6,6 0 0</inkml:trace>
  <inkml:trace contextRef="#ctx0" brushRef="#br0" timeOffset="2">1097 266 289,'0'0'159,"0"0"-6,0 0-109,0 0-2,0 0-3,25-3-4,-25 3-11,20-9-3,-20 9-11,26-4 1,-26 4-8,26-8 5,-26 8-8,29-8 3,-29 8 0,25-7-2,-25 7-2,26-7-5,-11 7-20,-15 0-129,0 0 3,20-4-21,-20 4-2</inkml:trace>
  <inkml:trace contextRef="#ctx0" brushRef="#br0" timeOffset="3">1718 54 81,'0'0'140,"0"-19"11,0 19-59,0 0-25,0 0-5,0 0-4,-16-3-7,16 13-13,-20-10-8,12 18-6,-12-12-5,10 14-3,-7-7-3,5 7-1,-5-1-3,8 3 0,-5 0-3,4 2 1,-2-3 2,4 8-6,3-4 6,4-2-8,1 3 6,0-4-7,8 0 7,4-2-8,6-4 3,3-2 0,1-3 0,4-2-1,0-6 1,4-1-1,-4-2 0,4 0 0,-2-5 0,-2-3 0,3-2 0,-6 0 0,-1-6 0,1 2-1,4-5-4,-7-5 7,4 0-7,-1 0 7,-4-5-6,-3 3 6,1-1-6,-5-1 6,-5 3-1,-4 0-3,1 2 3,-4-3-2,0 2 1,-2 2-2,-3-2 3,-8 5-1,-3-1 1,1 2-1,-4 1 1,-4 5-1,-2 2 1,-2 2-2,-2 4 0,-3 1-9,8 15-44,-15-7-111,3 7-3,-10 0-17,-1 2-11</inkml:trace>
</inkml:ink>
</file>

<file path=ppt/ink/ink6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22:46.496"/>
    </inkml:context>
    <inkml:brush xml:id="br0">
      <inkml:brushProperty name="width" value="0.08172" units="cm"/>
      <inkml:brushProperty name="height" value="0.08172" units="cm"/>
      <inkml:brushProperty name="fitToCurve" value="1"/>
    </inkml:brush>
    <inkml:brush xml:id="br1">
      <inkml:brushProperty name="width" value="0.08171" units="cm"/>
      <inkml:brushProperty name="height" value="0.08171" units="cm"/>
      <inkml:brushProperty name="fitToCurve" value="1"/>
    </inkml:brush>
    <inkml:brush xml:id="br2">
      <inkml:brushProperty name="width" value="0.08171" units="cm"/>
      <inkml:brushProperty name="height" value="0.08171" units="cm"/>
      <inkml:brushProperty name="color" value="#ED1C24"/>
      <inkml:brushProperty name="fitToCurve" value="1"/>
    </inkml:brush>
    <inkml:brush xml:id="br3">
      <inkml:brushProperty name="width" value="0.05717" units="cm"/>
      <inkml:brushProperty name="height" value="0.05717" units="cm"/>
      <inkml:brushProperty name="fitToCurve" value="1"/>
    </inkml:brush>
  </inkml:definitions>
  <inkml:trace contextRef="#ctx0" brushRef="#br0">49 7152 191,'0'0'133,"0"0"-30,0 0-21,0 0-6,0 0-18,28 0-12,-28 0-10,24-15 0,-24 15-4,30-9-9,-30 9-4,35-2-4,-35 2-2,36-5-2,-36 5-1,40 0-2,-18-4-1,8 4 0,0-6 0,2 6-1,-1-6 0,3 5 0,-5-6-2,3 3 1,0 0-1,-5 4-1,-3-3-1,1 3 0,-2-4 0,4 4-1,0 0 0,4 0-1,-1 0 1,2-5-1,4 5 1,2 0 0,-5-6 1,4 1 0,-4 4 0,3-3 0,-6 0 0,2 2-1,0 2 1,-3 0-1,3 0 0,0 0-1,6-6 1,0 6-1,-5 0 0,6-4-1,-1 2 1,6 0 0,-4 2 1,-2-3-2,1 3 2,0 0-1,0-4 1,5 4 0,-3 0-1,3 0 1,3 0-1,-7 0 0,7-4 1,-1 4-1,6 0-1,-5 0 1,0 0 0,7 0 1,-7 0-2,4 0 2,-1 0-1,3 0 1,-1 0-1,-3 0 0,5 0 0,-1 0 0,0 0 0,1-1 0,-5 1 0,4-2-1,1 2 1,1-5 0,-1 5 0,7-4 0,2 3 0,5-2 0,4 0 1,2-1-1,-3-1 0,4 1-1,-6 1 2,-7 3-1,-5-5 0,4 5-1,-7 0 1,0 0 1,-3 0-2,0 0 2,-1 0 0,4 0-1,0 0 0,-8 0 0,8 0 0,-5 0 0,4 0 0,0 0 1,1 0-1,0 0 0,0 0 0,3 0 0,2 5 0,3-5 1,-5 0-1,11 0 0,-1 0-1,-2 0 1,4 0 1,1 0-2,-2 0 1,1 0 0,1 0 0,0 0 0,3 0 0,1 0 0,2 0 0,1-5 0,-1 5 0,1-3-1,-1 3 1,-3 0 0,-5 0 0,0 0 0,-2-3 0,0 3-1,0 0 2,3-2-1,0-1 0,2 3 0,2-4-1,-3-1 1,1 5 1,-3 0-1,-5 0 0,0 0 0,-9 0 0,-3 0 1,-3 0-1,-2 0 0,-4 0 0,0 0 1,-4 0-1,-1 0 0,-4 0 0,0 5 0,-1-5 0,-3 4 0,2-4 0,0 0 0,1 0 0,4 0 0,-3 0 1,7 0-1,1 0 0,0 0 0,3 0 0,-5 0 0,0 0 0,-8 0 0,1 0 0,-7 0 0,-3 0 0,-22 0 0,29 0 0,-29 0 1,0 0 0,0 0-1,22 0 1,-22 0-1,0 0 1,0 0-1,0 0 0,0 0 0,0 0 0,0 0-10,0 0-130,0 0-31,0 0-5,0 0-22,-16 0-5</inkml:trace>
  <inkml:trace contextRef="#ctx0" brushRef="#br0" timeOffset="1">8039 2150 139,'0'0'103,"0"0"-16,-19-5-16,19 5-7,0 0-6,0 0-8,0 0-10,0 0-8,0 0-6,0 0-4,0 0-1,-4 13-6,4-13-2,0 0 0,-13 23-1,13-23-3,-5 24-2,5-24 1,0 35-5,0-17 1,0-18-2,0 37 1,-4-17-1,2 7 3,-4-7-1,1 7 2,0-6-1,5 3 2,-9-7-3,9 9 2,0-6-3,0 2 1,0-22-3,2 36 1,5-15-2,-7 1 2,0 4 3,0 4-5,0 2 6,0 3-4,-7-1 6,3 3-6,-1 0 6,4-1-6,-4-4 0,5 0 2,0-5-2,0 4 0,0-1-2,5 1 2,-5 2-2,0-2 1,0 3-1,0 5 1,0-1-1,-5 3 1,3 3-2,-1-5 2,3 4-2,0-4 2,0 0-2,0-3 2,5 0-3,1-4 3,-1 0-1,-1 4 1,3-2-1,-7-3-1,0 5 5,5 2-5,-5-2 6,3 5-6,-1-3 5,3 8-4,-4-3 4,4 4-2,-5-1-3,1 8 2,-1-6-1,0 6 2,0-7-3,0 7 3,0-6-3,0 4 3,0 0-2,0 0 2,0 1-3,-1 2 3,-2 5 0,1-5-3,1 7 3,-1-5-3,-3 0 4,2-1-5,-2-5 5,5-4-4,0-4 1,0 1 2,-6-5-2,6 2 2,-1 1-3,1-4 3,0 2-2,0 7 2,0-7-2,0 7 2,0 1-2,0-9 2,1-1-1,5 2 0,-6 0-1,0-1 2,0-5-2,0 3 2,0-5-2,5 0 2,-5 5 1,0-4-4,0 6 4,0-7-5,0-3 6,0-3-6,0-3 5,0 1-6,0-24 4,0 35-1,0-35 0,0 36 1,0-14-2,0 2 2,0-2-2,-5 4 3,5-4-3,-6-5 2,5 9-1,-1-4 1,2-3-2,0-19 2,0 36-2,0-14 1,0 4-1,0 0 2,0 6-2,0 3 2,0 1-2,0 0 2,0 3-1,0-7 1,0 3-2,0-4 1,2-3 0,-1-5 0,5 2 0,-6-3 0,5 3 0,-2-3 0,-3-3-1,0-19 3,0 30-3,0-30 1,0 22 1,0-22-1,0 0 0,0 0 0,0 0 1,0 21 0,0-21-1,0 0 0,0 0-1,0 0 1,0 0-3,-22 2-12,22-2-144,3-12-12,-3-10-5,0-5-22,0-12-2</inkml:trace>
  <inkml:trace contextRef="#ctx0" brushRef="#br1" timeOffset="1">3329 3340 112,'0'0'80,"0"0"3,0 0-7,0 0-3,0 0-7,0 0-9,0 0-8,0 0-6,0 0-4,0 0-5,0 0-5,0 0-4,0 0-5,0 0 0,5-16-3,-5 16-2,26-16-1,-4 14-2,-22 2-1,39-33-4,-17 13 0,9 6-2,-2-6-2,3-1 0,0-3-1,6 1-1,1 3 0,3-7-1,2 2 1,0 2-2,-5-3 2,4-3-1,-5 7 1,0 1-2,-2 0 2,-6 4-1,1 0 0,-4 2 0,0 0 1,5 2-2,-8 0 2,12-7 2,-2 2-10,4-3 10,0 6-9,3-5 8,-2-1-8,-5 3 9,-2 3-9,-7 1 4,-3 7 3,-22 7-1,32-21 0,-32 21-1,30-21 2,-30 21-2,33-24 2,-12 13-1,-21 11 0,37-27 0,-37 27 1,31-25-1,-31 25 1,27-20-2,-27 20 2,29-24-1,-29 24 1,23-24-1,-23 24 0,22-19 0,-22 19 0,19-18 1,-19 18-1,0 0 0,0 0 1,27-22-1,-27 22 0,0 0 0,23-11 0,-23 11 0,0 0-1,0 0-2,24 0-25,-24 0-129,0 0-2,-9 8-18,9-8-6,0 0-6</inkml:trace>
  <inkml:trace contextRef="#ctx0" brushRef="#br1" timeOffset="2">3313 3419 163,'-22'-21'136,"22"21"-45,0 0-21,0 0-18,0 0-6,0 0-8,0 0-6,0 0-5,0 0-3,6 12-4,10 5 2,-16-17-4,21 31 0,-21-31-4,27 39-1,-14-17-4,9 5 0,-4 0-4,5 6 1,-6-6-3,6 8 2,-3-1-4,2-1 4,-6 2 2,4 1-6,-2 1 6,-1-4-7,-2-2 6,2 1-6,-2-5 8,-1 1-9,1-8 2,1-1 1,-16-19-1,26 39 1,-26-39-1,23 38 1,-14-19-2,2 4 3,-4-1-3,-2 3 2,0-8-1,3 4 0,-8-21 0,15 25 1,-15-25 0,16 23 0,-16-23 0,0 0 1,22 17 0,-22-17 0,0 0 0,15 16 1,-15-16 0,0 0-1,17 29 0,-17-29-1,15 17 0,-15-17 1,17 26-2,-17-26 1,16 21 0,-16-21 0,21 24 0,-21-24 2,16 18-2,-16-18 0,17 20 0,-17-20 1,0 0-1,19 21-1,-19-21 0,0 0 0,0 0 0,0 0 1,0 0-1,20 13 0,-20-13 0,0 0 0,0 0 0,0 0 1,0 0-2,0 0 1,0 0-6,-10 0-31,10 0-127,0 0-6,-17-9-13,17 9-17,-21-38 2</inkml:trace>
  <inkml:trace contextRef="#ctx0" brushRef="#br1" timeOffset="3">123 7014 69,'-22'4'81,"22"-4"-12,0 0 0,0 0-14,0 0 3,0 0-11,-10 23 1,10-23-8,0 0-5,0 0-6,0 0 1,0 0-3,0 0-1,0 0-2,0 0-4,0 0-4,0 0-1,0 0 0,19-2-5,-19 2 0,0 0-4,29-21 0,-29 21-2,25-20 1,-25 20-2,30-23 0,-30 23-2,37-22 2,-20 5-2,5 1 2,1 4-2,1-8 0,5 4 0,-5-2 0,6 2 0,-6-4 1,6 0-1,-6 1 1,6-3-1,-3-4 1,3 4-1,2-4 2,6-4-3,0 5 3,6-6-3,3-5 1,-2 10-1,6-6 2,1 1-2,0-2 1,-1 4 0,0-2 0,3 4-1,-3-4 2,1 8-2,-2-10 2,-1-1 1,3-1-6,2 1 6,0-2-5,0 3 8,-8 0-6,8-5 7,-7 6-6,5 2 3,-3-3 3,5 2-4,2-1 3,5-5-5,0 5 2,7-8-3,-5 7 2,5-6-3,-5-2 3,5-4-3,-11 5 3,11-6-4,-7-2 4,8 5-3,-4-2 3,1-2-3,5 8 3,-1-3-3,5 2 3,-4 4-2,-2-3 1,0 6 3,0-2-9,2 0 8,-3-1-7,1 1 7,-5 0-7,7-7 7,-2 1-7,1-1 3,-4 2 4,4-7-3,-5 3 2,2-2-2,-3-2 2,2 1-3,3-1 3,-3 5-3,8-4 3,-2-4-3,3 2 2,1 6-2,2-1 2,-1 0-2,-3 2 3,0 1-3,-5 0 3,-6 3 1,4-2-8,-2 2 7,3-3-7,0 4 7,8-6-7,4 2 7,-1-5-7,5 2 3,-2-1 4,-3 2-3,0-5 3,-5 0-2,-5 2 2,-4-1-3,-4 1 3,0 3-2,0-3 2,0 3-3,2 0 3,1 2-3,3 3 3,2 2-3,-1 1 3,-4 1-3,3 3 3,-4 1-3,-6 3 2,-3-5 3,0 2-9,-2 1 8,-4 1-8,-1 0 8,-3-3-7,-2 4 7,1-1-8,-4 4 4,-1 2 3,-6-4-3,3 5 3,-2 0-2,3-1 1,-3 1-1,-1-3 1,6 2-1,0-4 1,0 7-1,1-4 0,-5-1 0,3 2 1,-1-3-1,-8 1 1,0 3-1,-6 5 1,-22 16-1,31-32 1,-31 32-1,18-17-2,-18 17-6,23 0-41,-23 0-108,0 0-5,30-13-17,-30 13-12</inkml:trace>
  <inkml:trace contextRef="#ctx0" brushRef="#br1" timeOffset="4">4849 2473 88,'0'0'146,"0"0"-3,0 0-62,0 0-13,0 0-2,-10-8-4,10 8-6,0 0-14,0 13-8,0-13-6,0 0-8,0 0-4,-3 19-4,3-19-4,0 0 0,6 28-3,-6-28 0,17 27-2,-17-27 0,15 32-2,-3-13 1,-12-19-1,12 35 0,-12-35 0,15 30 0,-3-9 5,-2 0-8,3-1 8,2 3-7,-1-3 7,3 7-8,-3 0 8,-2 2-8,3-6 1,-4 5 3,2 2-3,0-6 2,-2 3-2,2-1 2,-4-4-1,6 3 0,-3-2 0,-1 2 1,3 2-2,1 1 1,-6-1-1,5 6 2,1-4-2,0 4 1,-3-6-1,7 0 1,-4-5 0,2 3 0,0-8-1,-17-17 1,36 32 0,-36-32 1,34 29-2,-34-29 1,29 32 0,-29-32 0,23 32 0,-23-32 0,15 32-1,-8-10 2,-7-22-2,17 33 2,-17-33-2,14 28 2,-14-28-2,19 24 2,-19-24-2,0 0 1,21 14 1,-21-14-1,0 0 1,0 0 0,18 0 0,-18 0-1,0 0 1,0 0 0,5-14 0,-5 14 0,0 0-7,-7-35-132,7 35-23,-11-17-17,11 17-10,-22-37-13</inkml:trace>
  <inkml:trace contextRef="#ctx0" brushRef="#br2" timeOffset="5">3035 5699 160,'0'0'147,"2"-24"-22,-2 24-55,0 0-4,0 0-7,0 0-9,0 0-9,0 0-8,-2 16-4,2-16-7,-21 31-3,21-31-2,-23 43-1,4-20-1,7 14 0,-5-5-5,10 7 1,-8 2 0,13 5-8,-11-4 6,11 2-7,2 2 5,0-4-6,0 4 5,0-6-7,7 1 1,8-1 2,1-2-2,1-6 1,5 5-2,-1-6 2,5-6-1,-2-3 2,6-4-3,-1-4 2,-2-6 0,4-8-1,4 0 1,-4-9-1,1-12 1,-1-3-1,1-9 1,-2-3-1,0-4 1,-5-2-2,-1-12-2,-4 1 5,-3 3-5,-3-5 5,-8 0-5,-3-1 4,-3 4-4,0 3 6,-1 1-2,-7 1-2,-8 5 4,1 6-1,-2-5 1,-3 10 0,-2 1 2,3 5-1,-3 9 1,-2 2-2,-5 4 0,4 5-3,1 5 2,-6 0-2,2 5-1,1 8 0,0 6-6,-3-8-11,20 27-44,-21-24-105,17 13-3,-9-7-16,15 6-7</inkml:trace>
  <inkml:trace contextRef="#ctx0" brushRef="#br2" timeOffset="6">2257 5848 246,'0'0'156,"0"0"-20,-8-23-44,22 23-22,-14-8-16,10 9-6,-10-1-11,0 0-9,0 0-8,24 16-5,-24-16-4,22 30-2,-6-6-4,6 8 0,-6-1 1,9 17-5,2-1 4,-4 2-5,-6 12 4,-2 3-5,-2-1 5,-4 6-4,-9-5 0,0-1 3,0-1-3,-7 1 3,-7-15-3,4-7 4,-3-5-4,3-7 2,-4-9-1,14-20 0,-22 16 0,22-16-1,0 0 0,-23-12-2,23 12-13,-18-36-110,18 36-42,0-34-9,2 15-14,3-4-11</inkml:trace>
  <inkml:trace contextRef="#ctx0" brushRef="#br2" timeOffset="7">2997 6063 418,'0'0'165,"0"0"-51,0 0-66,22 5 0,-22-5-16,22 0-5,-22 0-5,38 0-5,-17 0-10,14 0 1,-10 1 3,13 3-7,-6 1 4,0 2-7,-3-6 0,1 5-1,-7 2-2,-23-8-103,22 0-61,-22 0-3,0 0-18,0 0-8</inkml:trace>
  <inkml:trace contextRef="#ctx0" brushRef="#br2" timeOffset="8">3966 3106 141,'0'0'145,"0"0"-2,0-30-76,18 30-7,-18 0-4,0 0-3,0 0-6,0 0-10,4 22-8,4 3-6,-8-25-8,0 47-3,0-16-6,0 4 1,0 4-5,2 3 3,-2 0-2,2 7 2,-2-7-2,0 4 3,0-8-2,0 2 2,-4-12-2,-1 1 2,5-29-2,-10 32 1,10-32-1,0 0 0,0 0-1,-22 0 0,22 0-1,-7-27-1,7 6 1,0 0-2,0-3 2,5-4-2,6-7 1,2 3-2,2 1 3,2-5-3,5 3 2,1 0-1,1 1 1,1 2-2,4 7 2,1 0-2,-3-3 1,1 14 0,1-8 0,-1 10 0,-6-3 0,0 8 0,0-2 0,-22 7 0,31-3-1,-31 3 1,23 0-1,-23 0 1,15 22 0,-15-22 0,8 36 0,-1-19 1,-5 6-1,4 2 2,-6 1-2,0-1 2,0 5-1,0 2 1,0-1-1,-6 1 1,0 0-1,-2 0 1,0-4-2,2 3 2,2-11-1,-5 0 0,9-20 1,-6 26 0,6-26 0,0 0 0,0 0 0,0 0 0,0 0 0,0 0 0,0 0-1,0-24 0,0 24 0,6-40-1,-2 10 1,5 4-1,2-5 1,-4 0-1,4-1 0,5-5 0,3 4 0,-1 3-1,2 1 2,5 3-2,-1 3 0,6-3 1,-4 14 0,2-8-1,-2 14 1,3-3 0,0 8 0,-4 1 0,-2 0-1,0 1 2,0 14-2,-23-15 2,30 32-2,-18-10 1,-1 3-1,-4 0 2,2 5-2,-9 2 2,3 6-2,2 0 1,-5-1-1,0 8 3,0-3-3,-5-4 3,2 2-2,-2-7 2,1-2 0,1-9 1,3-22-1,-4 29 2,4-29-1,0 0 0,0 0 0,0 0-1,0 0-1,0 0-4,0 0-63,0 0-102,0 0-3,-15-17-19,15 17-11</inkml:trace>
  <inkml:trace contextRef="#ctx0" brushRef="#br3" timeOffset="9">4629 649 146,'0'0'138,"0"0"4,-5 12-86,5-12-7,0 0-10,1-15-4,-1 15-10,25-17-7,-3 7 2,-7-11-6,13 2 1,-10-8-11,18 0 8,-4-9-10,8 5 6,-1-4-9,4-1 1,-2 4-2,-2 0 2,-2 10 2,-10-3 1,-6 11 5,-4 3 0,-17 11 4,0 0-1,15-24 2,-15 24 0,0 0 0,0 0-2,0 0-2,-10 15-2,10-15-1,-13 27 0,13-27 0,-12 32 1,5-14-1,2 7 1,-1-3-1,5 7 0,-2 4 3,3 2-7,-5 0 7,5 3-9,0 0 7,5 2-7,-1 0 6,7-6-7,-1-2 1,6-4 2,0-5-2,4-1 1,4-7-1,1-8 2,2-4-2,0-3 1,5-3 1,4-10-2,1-7 1,-2-4-1,3-6 1,1 0-1,-1-5-4,2-1 7,-6-7-6,-5 1 5,-4-2-5,-8 4 6,-3 0-6,-6-2 6,-5 4-1,-3 3-3,0 3 3,-9 3-2,-4 2 2,0 6-3,-1 2 2,14 19-2,-25-25 2,25 25-2,0 0 1,-22-6-1,22 6 1,0 0 1,-10 12-2,10-12 1,0 25 0,0-25 1,0 32-1,0-32 2,10 32-2,-10-32 2,16 26-1,-16-26 2,31 20-1,-13-14 1,5-6-1,8 0 1,-2 0-1,8-8 0,-3-5-1,2 0-7,5 13-34,-18-12-124,1 3 0,-24 9-21,21-15-7,-21 15-4</inkml:trace>
  <inkml:trace contextRef="#ctx0" brushRef="#br3" timeOffset="10">5904 721 225,'0'0'163,"0"0"4,19 0-72,-19-21-38,32 21-5,-28-12-6,28 12-13,-32 0-12,38-3-6,-38 3-6,38-2-2,-38 2-3,33 0 0,-33 0-1,31 0-1,-31 0-1,32-2-2,-11-2-8,-21 4-24,53-14-123,-53 14-3,39-17-19,-21 7-6,8 1 0</inkml:trace>
  <inkml:trace contextRef="#ctx0" brushRef="#br3" timeOffset="11">5982 489 289,'0'0'159,"0"0"-6,0 0-109,0 0-2,0 0-3,30-3-4,-30 3-11,25-11-3,-25 11-11,32-5 1,-32 5-8,31-10 5,-31 10-8,36-10 3,-36 10 0,31-8-2,-31 8-2,32-9-5,-14 9-20,-18 0-129,0 0 3,24-5-21,-24 5-2</inkml:trace>
  <inkml:trace contextRef="#ctx0" brushRef="#br3" timeOffset="12">6743 230 81,'0'0'140,"0"-23"11,0 23-59,0 0-25,0 0-5,0 0-4,-20-4-7,20 16-13,-24-12-8,14 22-6,-14-14-5,11 16-3,-8-8-3,7 8-1,-7 0-3,10 3 0,-6 0-3,4 2 1,-1-3 2,4 9-6,4-4 6,5-3-8,1 4 6,0-5-7,9 0 7,6-3-8,7-4 3,4-3 0,1-4 0,5-2-1,0-7 1,4-1-1,-4-3 0,5 0 0,-3-7 0,-2-2 0,4-4 0,-8 1 0,-1-7 0,1 1-1,5-5-4,-8-6 7,4-1-7,-1 1 7,-4-7-6,-5 5 6,2-2-6,-6-2 6,-7 5-1,-4-1-3,1 3 3,-5-4-2,0 3 1,-2 2-2,-5-3 3,-8 7-1,-5-1 1,2 2-1,-6 1 1,-4 6-1,-3 3 1,-2 2-2,-2 5 0,-5 1-9,11 19-44,-19-9-111,4 9-3,-12 0-17,-2 2-11</inkml:trace>
</inkml:ink>
</file>

<file path=ppt/ink/ink6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5T16:15:26.434"/>
    </inkml:context>
    <inkml:brush xml:id="br0">
      <inkml:brushProperty name="width" value="0.15875" units="cm"/>
      <inkml:brushProperty name="height" value="0.15875" units="cm"/>
      <inkml:brushProperty name="fitToCurve" value="1"/>
    </inkml:brush>
  </inkml:definitions>
  <inkml:traceGroup>
    <inkml:annotationXML>
      <emma:emma xmlns:emma="http://www.w3.org/2003/04/emma" version="1.0">
        <emma:interpretation id="{50D39877-2863-45E4-80BC-D674F6F96608}" emma:medium="tactile" emma:mode="ink">
          <msink:context xmlns:msink="http://schemas.microsoft.com/ink/2010/main" type="inkDrawing" rotatedBoundingBox="15388,16517 23492,16701 23490,16783 15386,16599" semanticType="underline" shapeName="Other"/>
        </emma:interpretation>
      </emma:emma>
    </inkml:annotationXML>
    <inkml:trace contextRef="#ctx0" brushRef="#br0">2 23 20 0,'-4'4'10'0,"0"-8"-5"0,4 4 10 16,0 0-13-16,0 0 1 15,0 0 1-15,0 0 1 16,0 0-6-16,0 0 0 16,0 0 4-16,0 0 1 0,0 0-3 15,0 0 1-15,4 4-2 16,0-4 1-16,4 0-1 15,0 7 0-15,4-4 0 0,-1-3 0 32,1 0 1-32,4 0 0 15,4 0-1-15,4 0 1 0,4 0-1 16,3 7 0-16,5-14 0 16,8 7 1-16,11 0-2 15,13 0 1 1,79 0 0-1,-1-10 0-15,5 6 0 16,8 4 0-16,-16-7-1 16,12-3 1-16,3 6 0 15,17 4 0-15,-12 0 0 0,7 0 0 16,13 7 0-16,-12-3 0 16,7-1 0-16,5 8 1 15,-9-1-1-15,1-10 0 16,4 11 0-16,11 3 1 0,-19-7-1 15,7 0 0-15,13 4 0 16,-12-11 1-16,3 7-1 16,5-4 1-16,-1-3-1 15,-7 7 1-15,3 0-1 32,-3 4 1-32,-4-7-1 0,3 3 1 15,-11-7-1-15,-1 10 0 16,-7-6 0-16,-8 3 0 15,-4-4 0-15,-4-3 0 16,4 11 0-16,-20-11 0 16,4 7 0-16,-4 0 0 15,-4-3 0-15,4-1 1 16,-16 1-1-16,-8-4 0 16,-8 3 0-16,-4 1 0 15,-3-4 0-15,-17 0 1 0,-7 0-1 16,-9 0 1-16,-7-4-3 15,-4 4 1-15,-5 4-9 16,-7-1 0-16</inkml:trace>
  </inkml:traceGroup>
</inkml:ink>
</file>

<file path=ppt/ink/ink6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5T16:15:28.295"/>
    </inkml:context>
    <inkml:brush xml:id="br0">
      <inkml:brushProperty name="width" value="0.15875" units="cm"/>
      <inkml:brushProperty name="height" value="0.15875" units="cm"/>
      <inkml:brushProperty name="fitToCurve" value="1"/>
    </inkml:brush>
  </inkml:definitions>
  <inkml:traceGroup>
    <inkml:annotationXML>
      <emma:emma xmlns:emma="http://www.w3.org/2003/04/emma" version="1.0">
        <emma:interpretation id="{DB509F8E-7F26-4C5F-A430-DE557B198D64}" emma:medium="tactile" emma:mode="ink">
          <msink:context xmlns:msink="http://schemas.microsoft.com/ink/2010/main" type="inkDrawing" rotatedBoundingBox="17674,16539 17745,14779 17778,14781 17708,16541" semanticType="callout" shapeName="Other">
            <msink:sourceLink direction="with" ref="{C7F55A2B-2767-47D9-B120-BB8B8B27D54F}"/>
          </msink:context>
        </emma:interpretation>
      </emma:emma>
    </inkml:annotationXML>
    <inkml:trace contextRef="#ctx0" brushRef="#br0">50 28 10 0,'-4'-4'5'0,"12"-3"4"16,-8 7 6-16,0 0-14 0,4-3 1 15,0-4 2-15,4 3 0 0,-4 1-4 16,-4 3 0-16,0 0 3 16,0 0 1-16,0 0-2 15,4 0 1-15,-4 3-1 16,0 4 0-16,0 4-2 16,0 3 1-16,0 0-1 15,0 7 1-15,-4 0-1 16,4 0 0-16,-4 8 0 15,0 10 0-15,0-1 0 16,0 5 1-16,0 3-1 0,0 6 0 16,0 5 0-16,4-4 1 15,-4 7-1-15,4-4 1 16,-4-10-1-16,4 0 0 0,-4 3 0 31,4 1 1-31,-4-4-1 16,4 10 0-16,-4-7 0 15,4 1 1-15,-4-1-1 16,4-3 1-16,-4 3-1 16,4-3 1-16,-4 0-1 15,4 0 0-15,-4-11 0 16,4-3 0-16,-3 0 0 0,3 0 1 16,-4-1-1-16,4 1 0 15,0-4 0-15,0 0 1 16,0-3-1-16,0 0 1 15,-4-4-1-15,4-7 1 0,0 7-1 16,0-7 0-16,4 4 0 16,0 0 1-16,-4-8-1 15,0 8 0-15,0-7 0 0,0-1 1 16,0 1-1-16,0-1 1 16,0 1 0-16,0-4 1 15,0 0-4-15,0-7 1 31,0-7-10-31,3 0 1 16</inkml:trace>
  </inkml:traceGroup>
</inkml:ink>
</file>

<file path=ppt/ink/ink6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5T16:15:41.554"/>
    </inkml:context>
    <inkml:brush xml:id="br0">
      <inkml:brushProperty name="width" value="0.15875" units="cm"/>
      <inkml:brushProperty name="height" value="0.15875" units="cm"/>
      <inkml:brushProperty name="fitToCurve" value="1"/>
    </inkml:brush>
  </inkml:definitions>
  <inkml:traceGroup>
    <inkml:annotationXML>
      <emma:emma xmlns:emma="http://www.w3.org/2003/04/emma" version="1.0">
        <emma:interpretation id="{CE32015B-A550-498D-9A4B-9A3B07B15D89}" emma:medium="tactile" emma:mode="ink">
          <msink:context xmlns:msink="http://schemas.microsoft.com/ink/2010/main" type="writingRegion" rotatedBoundingBox="17526,12082 18276,12082 18276,12932 17526,12932"/>
        </emma:interpretation>
      </emma:emma>
    </inkml:annotationXML>
    <inkml:traceGroup>
      <inkml:annotationXML>
        <emma:emma xmlns:emma="http://www.w3.org/2003/04/emma" version="1.0">
          <emma:interpretation id="{36274281-E2A5-4248-AAED-DFF7990396CB}" emma:medium="tactile" emma:mode="ink">
            <msink:context xmlns:msink="http://schemas.microsoft.com/ink/2010/main" type="paragraph" rotatedBoundingBox="17526,12082 18276,12082 18276,12932 17526,12932" alignmentLevel="1"/>
          </emma:interpretation>
        </emma:emma>
      </inkml:annotationXML>
      <inkml:traceGroup>
        <inkml:annotationXML>
          <emma:emma xmlns:emma="http://www.w3.org/2003/04/emma" version="1.0">
            <emma:interpretation id="{F8341358-0119-4EC2-A287-F27E8150EC0B}" emma:medium="tactile" emma:mode="ink">
              <msink:context xmlns:msink="http://schemas.microsoft.com/ink/2010/main" type="line" rotatedBoundingBox="17526,12082 18276,12082 18276,12932 17526,12932"/>
            </emma:interpretation>
          </emma:emma>
        </inkml:annotationXML>
        <inkml:traceGroup>
          <inkml:annotationXML>
            <emma:emma xmlns:emma="http://www.w3.org/2003/04/emma" version="1.0">
              <emma:interpretation id="{2D15753A-D346-4153-8F00-F6B3460E10FB}" emma:medium="tactile" emma:mode="ink">
                <msink:context xmlns:msink="http://schemas.microsoft.com/ink/2010/main" type="inkWord" rotatedBoundingBox="17526,12082 18276,12082 18276,12932 17526,12932"/>
              </emma:interpretation>
            </emma:emma>
          </inkml:annotationXML>
          <inkml:trace contextRef="#ctx0" brushRef="#br0">1 160 22 0,'4'0'11'0,"12"-22"-13"16,-12 12 20-16,0 3-17 15,-4 7 1-15,0 0 0 16,4-7 1-16,4-4-4 16,0 8 0-16,3-8 2 15,1-3 1-15,4 7-1 32,8-4 0-32,0-3-1 15,4 4 1-15,3-1 0 0,1 4 0 16,0 0-1-16,-4 3 1 15,-1 1 0-15,-3 3 0 0,8 0-1 32,-4 7 1-32,4 3-1 15,3 1 0-15,-3 0 0 0,8-1 0 16,-13 4 0-16,-7-3 1 16,0 3-1-16,-4-3 0 15,0-1 1-15,-4 4 0 0,-4 4-1 16,-4 0 1-16,0-4 0 15,-4 3 0-15,0 8-1 16,-4-7 1 0,-8 3-1-1,0-4 1-15,0-2 0 16,-4-1 0-16,0 0-1 16,-4 0 1-16,1-3 0 0,-5-1 0 15,0-3-1-15,4 0 0 16,0-7 0-16,0 4 0 0,1 3 0 15,-1-4 0-15,0 1 0 32,4-1 0-32,0-3 0 15,4 0 0-15,0 0 0 16,0 0 0-16,4 0-1 16,1 0 1-16,3 0 0 15,0 0 0-15,0 0-1 16,0 0 1-16,4 0-1 15,0 0 0-15,4 4 0 0,4-4 1 16,0 0-1-16,3 0 1 16,1 0 0-16,0 0 0 15,0 0-1-15,4 3 1 16,4 1 0-16,0-1 0 16,8 5 0-16,-1-1 0 0,5 0-1 15,4 3 1-15,-12 1 0 16,-1-1 0-16,1 1 0 15,0 0 1-15,-4 3-1 16,0 0 0-16,-4 3 0 16,-1 1 1-16,1-4 0 15,-4 7 0-15,0 1-1 16,-4-5 1-16,-4 4 0 16,-4 0 0-16,-4 1 0 15,0-1 0-15,-4 0-1 16,0 4 1-16,-4-8 0 15,0 1 0-15,-3 0-1 16,-5-4 1-16,0-4 0 0,-8 1 0 16,0-4-1-16,-3 0 1 15,-5-3-1-15,-4-1 1 16,8-6-1-16,1-1 1 16,-1 0-1-16,0-3 1 0,4 0-1 15,5 0 0-15,3 4-1 16,4-1 0-16,4 1-10 15,4-1 0-15</inkml:trace>
          <inkml:trace contextRef="#ctx0" brushRef="#br0" timeOffset="-1113.2811">239 124 16 0,'-8'-3'8'0,"12"3"-1"0,-4 0 6 0,0 0-11 15,4 3 1-15,-4 1 0 16,0-1 1-16,0 4-5 16,4 8 0-16,-4-5 4 15,4 8 0-15,-4 6-2 16,0 5 1-16,0-1-1 16,0-7 1-16,0 4-1 15,4 3 0-15,0 4-1 0,0 3 1 16,-4 4 0-16,0-4 0 15,0 0-1-15,0 4 1 0,0-4 0 16,0-3 0-16,0-4-1 16,0-3 1-16,0 0 0 15,0-8 0-15,0-6 0 32,0-4 1-32,0 4-1 15,0-4 1-15,-4-4-2 0,4-3 0 16,-4 0-3-16,4-3 0 15,-4-4-7-15,0 0 1 16,0-7-2-16,0-1 0 16</inkml:trace>
        </inkml:traceGroup>
      </inkml:traceGroup>
    </inkml:traceGroup>
  </inkml:traceGroup>
</inkml:ink>
</file>

<file path=ppt/ink/ink6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5T16:15:42.491"/>
    </inkml:context>
    <inkml:brush xml:id="br0">
      <inkml:brushProperty name="width" value="0.15875" units="cm"/>
      <inkml:brushProperty name="height" value="0.15875" units="cm"/>
      <inkml:brushProperty name="fitToCurve" value="1"/>
    </inkml:brush>
    <inkml:brush xml:id="br1">
      <inkml:brushProperty name="width" value="0.07938" units="cm"/>
      <inkml:brushProperty name="height" value="0.07938" units="cm"/>
      <inkml:brushProperty name="fitToCurve" value="1"/>
    </inkml:brush>
  </inkml:definitions>
  <inkml:traceGroup>
    <inkml:annotationXML>
      <emma:emma xmlns:emma="http://www.w3.org/2003/04/emma" version="1.0">
        <emma:interpretation id="{8FA3D532-3049-469F-91EA-85BED5CBFFE6}" emma:medium="tactile" emma:mode="ink">
          <msink:context xmlns:msink="http://schemas.microsoft.com/ink/2010/main" type="writingRegion" rotatedBoundingBox="15526,10935 17842,13267 16570,14531 14253,12198"/>
        </emma:interpretation>
      </emma:emma>
    </inkml:annotationXML>
    <inkml:traceGroup>
      <inkml:annotationXML>
        <emma:emma xmlns:emma="http://www.w3.org/2003/04/emma" version="1.0">
          <emma:interpretation id="{5CE28668-640B-4455-A3EA-7A893AF8A630}" emma:medium="tactile" emma:mode="ink">
            <msink:context xmlns:msink="http://schemas.microsoft.com/ink/2010/main" type="paragraph" rotatedBoundingBox="15526,10935 17842,13267 16570,14531 14253,12198" alignmentLevel="1"/>
          </emma:interpretation>
        </emma:emma>
      </inkml:annotationXML>
      <inkml:traceGroup>
        <inkml:annotationXML>
          <emma:emma xmlns:emma="http://www.w3.org/2003/04/emma" version="1.0">
            <emma:interpretation id="{BE57C2CF-B319-4376-9702-D9F085850711}" emma:medium="tactile" emma:mode="ink">
              <msink:context xmlns:msink="http://schemas.microsoft.com/ink/2010/main" type="line" rotatedBoundingBox="15526,10935 17842,13267 16570,14531 14253,12198"/>
            </emma:interpretation>
          </emma:emma>
        </inkml:annotationXML>
        <inkml:traceGroup>
          <inkml:annotationXML>
            <emma:emma xmlns:emma="http://www.w3.org/2003/04/emma" version="1.0">
              <emma:interpretation id="{C3F478BB-BC67-4FEC-855C-B9DEA908CD15}" emma:medium="tactile" emma:mode="ink">
                <msink:context xmlns:msink="http://schemas.microsoft.com/ink/2010/main" type="inkWord" rotatedBoundingBox="15526,10935 17842,13267 16570,14531 14253,12198"/>
              </emma:interpretation>
            </emma:emma>
          </inkml:annotationXML>
          <inkml:trace contextRef="#ctx0" brushRef="#br0">-2281-3862 11 0,'0'7'5'0,"0"-3"9"0,0-4-7 15,0 3-6-15,0 4 1 16,0 4 0-16,0 3 1 16,4 0-4-16,0 4 0 15,0 0 2-15,-4-4 1 0,0 7-2 16,0 7 1-16,0-3-1 15,0-4 1-15,0 0-1 16,0 0 1-16,0 0-1 16,4 1 1-16,0-5-1 15,-4 1 0-15,0 0-6 16,3-8 0-16</inkml:trace>
          <inkml:trace contextRef="#ctx0" brushRef="#br0" timeOffset="347.7002">-2281-3124 17 0,'-8'-4'8'0,"24"32"-3"15,-12-28 8-15,-4 7-12 0,4 4 1 16,3 0 0-16,-3-4 0 16,4 3-3-16,0 1 0 15,-4-4 2-15,0 7 1 0,0-3-1 16,0-1 1-16,-4-3-3 0,0 0 1 15,-4 0-6-15,0 4 0 16,4 3-1-16,-4 4 0 16</inkml:trace>
          <inkml:trace contextRef="#ctx0" brushRef="#br0" timeOffset="585.8522">-2277-2581 20 0,'-8'14'10'0,"12"-3"-12"15,0-4 20-15,-4 0-17 16,0 3 0-16,0 8 0 16,0-4 0-16,4 0-2 15,0 7 1-15,-4 4 1 16,0-4 0-16,0-3-1 15,0-4 0-15,0 0-6 16,0 4 0-16</inkml:trace>
          <inkml:trace contextRef="#ctx0" brushRef="#br0" timeOffset="786.0035">-2254-2045 17 0,'-15'14'8'0,"23"11"-6"0,-8-18 8 15,3 0-9-15,-3 4 1 16,0 3 0-16,0 0 0 0,0 0-3 0,0 0 0 16,0 4 2-16,-3-1 0 15,-1-3-7-15,4 4 1 16</inkml:trace>
          <inkml:trace contextRef="#ctx0" brushRef="#br0" timeOffset="1034.1398">-2325-1509 15 0,'-4'22'7'0,"4"6"0"16,0-25 8-16,0 11-14 15,0 0 1-15,4 4 0 0,4-4 0 0,-4 4-3 16,0-4 0-16,4 0 2 16,-4-3 0-16,0-1-7 15,0-6 0-15</inkml:trace>
          <inkml:trace contextRef="#ctx0" brushRef="#br0" timeOffset="-2833.3731">-2186-3170 19 0,'4'3'9'0,"0"4"-5"0,-4-7 10 15,0 0-13-15,0 0 0 16,0 0 1-1,4 0 1-15,-4 0-4 16,4 4 1-16,4-1 1 16,-4 1 1-16,0-1-1 15,0 1 0-15,4 7 0 16,0-1 0-16,-1 4-1 0,1-3 0 16,0 3 0-16,0 4 1 15,0-1-1-15,0 1 0 16,4-8 1-16,0 5 0 15,4 2 0-15,4 4 0 0,0 4 0 16,-1 0 0-16,5 3-1 16,0 0 1-16,4 0-1 31,0-3 1-31,-1 3-1 16,1 1 0-16,0 2 0 15,4 1 1-15,3 0-1 16,-3 0 0-16,0-4 0 0,0 0 0 15,-1-3 0-15,-3 14 1 0,-8-8-1 16,0-3 0-16,-4-3 0 16,4 0 0-16,-1 0 0 15,9-1 1-15,-4 4-1 16,0 1 1-16,0-1-1 16,-1 0 0-16,5-3 0 15,0 7 1-15,0-4-1 16,0 0 0-16,-1 4 0 0,1 0 0 15,4-1 0-15,0 5 0 16,-1-8 0-16,1-4 1 16,-4 5-1-16,0-1 0 0,-1 4 0 15,-3-4 0-15,-4-3 0 16,-4-4 0-16,0 0 0 31,0 0 0-31,0 4 0 16,0 3 1-16,3-3-1 15,1-1 0-15,0 1 0 16,4 0 0-16,0-4 0 0,-5 4 0 16,1-1 0-16,0 1 0 15,0 0 0-15,0-1 0 16,-4-2 0-16,0-1 1 0,0 0-1 16,-1-3 0-16,1-1 0 15,-4-3 0-15,0 0 0 16,-4-3 0-16,0 0 0 15,0-1 0-15,4 1 0 16,-4-4 1-16,0 0-1 16,-4 3 0-16,0-6 1 0,-4 3 0 15,0-7 0-15,4 0 0 16,-4 0 0-16,0 0 0 31,0-11 0-31,0 1 1 16,-4-1-2-16,0-3 1 0,0-3-1 15,0-5 1-15,0 1-1 16,0 0 1-16,0-4-1 16,0 4 0-16,4 0 0 15,-4 0 0-15,4 0 0 16,-4 0 0-16,0-4 0 16,0-3 0-16,0 3 0 15,4 0 1-15,-4 4-1 16,0 0 0-16,0 0-1 0,4 3 1 0,-4 0 0 15,4-3 0-15,0 4 0 16,-4-5 0-16,4 5 0 31,0-1 0-31,0 1 0 16,-4-5 0-16,0 8 0 16,0-3 0-16,0-1 0 15,0 7 0-15,4 4-1 16,0 0 1-16,0 7-1 15,0-3 0-15,0 3 0 0,0 0 0 0,0 0 0 16,4 3 1-16,0 1-1 16,0 3 1-16,0-4-1 15,0 4 1-15,0 4 0 16,0 7 0-16,0-1 0 16,0 1 0-16,0 7-1 15,4-11 1-15,0 0 0 16,0 4 0-16,0-1-1 0,0 4 1 15,-4 4 0-15,4 0 0 16,-4-1-1-16,-1 5 1 16,1-5 0-16,4-3 1 0,-4 4-1 15,0 3 0-15,4 4 0 16,0-7 1-16,0 3-1 16,-4-3 0-16,4-1 0 15,0-2 0-15,-4-1 0 16,0-4 0-16,0 5 0 31,0-5 1-31,0 1-1 16,0 3 1-16,-4-3-1 0,0-4 1 15,0 0-1-15,-4 4 0 16,4-4 0-16,0 0 0 16,0-4 0-16,-4 1 0 0,4-4 0 15,0-3 1-15,-4-1-1 16,0 1 1-16,4 3-1 15,0-4 1-15,-4-3-1 16,0 0 1-16,4 0-1 0,-4 4 1 16,0-1-1-16,0-3 1 15,0 0-1-15,-4 0 1 16,4-3-1-16,-4 3 0 16,0-4 0-16,0 1 1 31,0 3-1-31,1-7 0 15,-1 3 0-15,-4 1 0 0,0-5 0 16,0 1 0-16,0-3 0 16,-4 3 0-16,0-4 0 15,0 4 0-15,0 0 0 16,-3-4 1-16,-1-3-1 0,0 4 0 16,0-1 0-16,-4 1 0 15,4-1 0-15,1 0 0 16,-1 1 0-16,4-8 0 0,0 4 0 15,0 4 0-15,8-1 0 16,-4 0 0-16,0 4 0 16,0 0 0-16,-3 4 0 31,-1-1 1-31,-8 1-1 16,8-1 0-16,0 1-2 15,4-1 1-15,0-3-6 16,0-7 0-16,8 3-5 0,-3 4 1 15</inkml:trace>
          <inkml:trace contextRef="#ctx0" brushRef="#br0" timeOffset="1920.1766">-2210-2151 13 0,'-8'4'6'0,"16"3"2"16,-8-7 3 0,8 3-8-16,0 1 1 15,0 3 0-15,4 4 1 16,0-8-7-16,0 8 1 15,0-4 3-15,-4 3 1 0,-1-3-2 32,1 0 0-32,4 0 0 15,0 1 1-15,0-5-1 16,4-3 1-16,0-3-1 16,8-1 0-16,-5-3 0 15,1 0 1-15,0 0-2 0,-4 0 1 16,4 3-1-16,0-3 1 15,0 0-1-15,-1 0 1 16,1-3-1-16,-4-1 0 0,0 0 0 16,0 1 1-16,0-1-1 15,0 1 0-15,-4-5 0 16,-1 1 0-16,1 0 0 16,4 4 0-16,-4-1 0 15,4-3 1-15,-4 3-1 16,0 1 0-16,0-1 0 15,-4 1 1-15,0 3-1 16,0-4 0-16,-4 0 0 16,0-3 0-16,-1 4 0 15,-3 3 0-15,0 0 0 16,0 0 0-16,0 0-1 16,0 7 1-16,4-8-3 15,0 1 0-15,0 0-6 16,-4 7 0-16</inkml:trace>
          <inkml:trace contextRef="#ctx0" brushRef="#br1" timeOffset="33895.2925">-1654-1801 8 0,'-4'-8'4'0,"24"-2"-4"0,-20 10 4 16,4-7-1-16,0 3 1 0,0-3 4 31,-4 0 0-31,0 4-9 16,0-8 0-16,-4 11 7 15,-4 0 0-15,0-3-2 0,4 3 1 16,-8 0-2-16,4 0 0 16,0 0-1-1,-4 3 0-15,4 1 0 16,0 3 0-16,-4-4-1 15,0 1 0-15,-4 6 0 16,1 4 1-16,-1 1-1 16,0-5 1-16,0 4-2 15,0 0 1-15,4 0 0 0,0-3 0 16,0 0-1-16,-3 3 1 16,-1 0-1-16,0 3 1 15,0 5-1-15,4-1 1 0,0-4-1 16,4 5 1-16,4-1-1 15,0-4 0-15,4 1 0 16,0 3 0-16,4 0 0 16,4 4 0-16,0-4 0 0,0 0 0 15,4 4 0-15,0 0 1 16,4-4-1-16,0 0 1 16,-1-3-1-16,1-1 1 0,0 1-1 15,-4-4 0-15,4 0 0 16,0-3 1-16,4-4-1 31,-1 4 0-31,5-1 0 16,-4-3 0-16,0 0 0 15,0-3 1-15,0-8-1 0,0 1 1 16,-1-1-1-16,1-3 1 16,-4 0-1-16,0 0 1 15,0-4-1-15,-4-3 1 16,0 0-1-16,-4-3 1 0,0-1-1 15,-1-3 1-15,1 0-1 16,0-4 0-16,0 0 0 16,0 8 0-16,-4-5 0 15,0 5 1-15,0-4 0 16,-4 3 0-16,0-7-1 16,0 8 1-16,0-1-1 0,0 0 1 15,0 1-1-15,-4-1 0 16,0 0 0-16,0 4 1 15,4 4-1-15,0-1 0 16,-8 4 0-16,4-4 1 16,4 1-1-16,-4-4 0 15,0-4 0-15,-4 8 0 16,0-1 0-16,1 0 1 0,3 1-1 31,-4-1 0-31,0 1-1 16,-4-1 1-16,4 4 0 15,0-4 0-15,0 8 0 0,-4-1 0 16,0-3-1-16,0 4 1 0,0 3-1 16,0 0 0-16,-3 0-2 15,-1 0 1-15,0 3-5 16,0 1 1-16,0 3-7 31,-4 0 0-31</inkml:trace>
          <inkml:trace contextRef="#ctx0" brushRef="#br1" timeOffset="34513.5292">-1869-1558 23 0,'-4'3'11'0,"12"-6"-6"16,-8 3 12-16,0 0-15 16,4-4 1-16,4 4 1 15,0 0 0-15,0 0-5 16,0 0 0-16,4 4 3 16,0-1 1-16,4-3-2 15,0 0 0-15,4 0-1 16,-1-3 1-1,5 3-1-15,-4 0 1 16,-4 0-1-16,4 0 0 16,-4 3 0-16,0 1 0 0,-5 0 0 15,1-1 1-15,0 1-3 16,0-4 0-16,0 0-8 16,0-4 1-16</inkml:trace>
        </inkml:traceGroup>
      </inkml:traceGroup>
    </inkml:traceGroup>
  </inkml:traceGroup>
</inkml:ink>
</file>

<file path=ppt/ink/ink6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5T16:15:29.377"/>
    </inkml:context>
    <inkml:brush xml:id="br0">
      <inkml:brushProperty name="width" value="0.15875" units="cm"/>
      <inkml:brushProperty name="height" value="0.15875" units="cm"/>
      <inkml:brushProperty name="fitToCurve" value="1"/>
    </inkml:brush>
  </inkml:definitions>
  <inkml:traceGroup>
    <inkml:annotationXML>
      <emma:emma xmlns:emma="http://www.w3.org/2003/04/emma" version="1.0">
        <emma:interpretation id="{EB06296A-1DAA-46BD-BD5A-C6775AA9AEE1}" emma:medium="tactile" emma:mode="ink">
          <msink:context xmlns:msink="http://schemas.microsoft.com/ink/2010/main" type="writingRegion" rotatedBoundingBox="14257,14486 20098,14800 19997,16686 14155,16372"/>
        </emma:interpretation>
      </emma:emma>
    </inkml:annotationXML>
    <inkml:traceGroup>
      <inkml:annotationXML>
        <emma:emma xmlns:emma="http://www.w3.org/2003/04/emma" version="1.0">
          <emma:interpretation id="{3200A2F6-1AA9-4827-8884-64BE543F0D67}" emma:medium="tactile" emma:mode="ink">
            <msink:context xmlns:msink="http://schemas.microsoft.com/ink/2010/main" type="paragraph" rotatedBoundingBox="14257,14486 20098,14800 19997,16686 14155,16372" alignmentLevel="1"/>
          </emma:interpretation>
        </emma:emma>
      </inkml:annotationXML>
      <inkml:traceGroup>
        <inkml:annotationXML>
          <emma:emma xmlns:emma="http://www.w3.org/2003/04/emma" version="1.0">
            <emma:interpretation id="{9D799426-F440-462E-9EAE-A3B3199AA751}" emma:medium="tactile" emma:mode="ink">
              <msink:context xmlns:msink="http://schemas.microsoft.com/ink/2010/main" type="line" rotatedBoundingBox="14257,14486 20098,14800 19997,16686 14155,16372"/>
            </emma:interpretation>
          </emma:emma>
        </inkml:annotationXML>
        <inkml:traceGroup>
          <inkml:annotationXML>
            <emma:emma xmlns:emma="http://www.w3.org/2003/04/emma" version="1.0">
              <emma:interpretation id="{C7F55A2B-2767-47D9-B120-BB8B8B27D54F}" emma:medium="tactile" emma:mode="ink">
                <msink:context xmlns:msink="http://schemas.microsoft.com/ink/2010/main" type="inkWord" rotatedBoundingBox="17803,14676 20098,14800 19997,16686 17702,16563">
                  <msink:destinationLink direction="with" ref="{DB509F8E-7F26-4C5F-A430-DE557B198D64}"/>
                </msink:context>
              </emma:interpretation>
            </emma:emma>
          </inkml:annotationXML>
          <inkml:trace contextRef="#ctx0" brushRef="#br0">-3 26 16 0,'-8'0'8'0,"20"-4"2"0,-12 4 0 16,0 0-8-16,8 0 0 0,0-3 1 15,0-1 1-15,-5 4-5 16,1 0 1-16,4 0 3 15,0 0 0-15,0 0-1 16,0 0 1-16,4 0-2 16,0 0 1-16,4 0-1 15,4-3 0-15,0 6-1 16,7-3 1-16,1 0-1 16,-4 4 1-16,8-1-1 15,-5-3 0 1,-3 0 0-16,0 4 1 15,4-4-1-15,0 0 0 0,3 3 0 16,1-3 0-16,4 4 0 16,0-4 0-16,3 0 0 15,-3 4 0-15,4-1 0 16,3-3 0-16,1 0 0 16,4 4 0-16,-1-1 0 15,-7-3 0-15,0 4 0 16,3-1 0-16,1-3 0 15,8 0 0-15,-1 0 0 16,5 0 0-16,-1 0 0 0,5 0 1 16,-1-3-1-16,9-1 0 15,-13-3 0-15,-3 4 0 0,0-1 0 32,-1 0 1-32,1-3-2 15,-1 4 1-15,1 3 0 16,0-4 0-16,3 4 0 15,-3 0 1-15,-1 0-1 0,-7 0 0 16,-8-3 0-16,-5 3 1 16,-3-4-1-16,0 4 1 15,-8-3-1-15,0-1 1 16,-4 1-7-16,-9 3 1 0,-3 3-5 16,-8-6 1-16</inkml:trace>
          <inkml:trace contextRef="#ctx0" brushRef="#br0" timeOffset="2886.5166">584 1299 19 0,'-4'4'9'0,"4"-8"-3"16,0 4 9-16,0 0-13 16,0 0 0-16,4-7 1 0,0 0 1 15,0-3-5-15,0-8 1 16,0 4 2-16,0-4 1 16,0-10-2-16,0 3 1 0,0-10-1 15,0 3 0-15,0-6 0 16,0 2 0-16,4-6-1 15,0 0 0-15,0 6 0 16,0-2 0-16,-1-8 0 16,1 7 0-16,-4 0 0 31,4 0 0-31,0-7 0 16,0 11 0-16,0-4 0 15,0 8 0-15,0-1 0 0,0 7 0 16,-4-3 0-16,0 10 0 15,0 4-1-15,0 4 1 16,0-1-1-16,0 4 1 0,0 0-1 16,-4 7 1-16,8-4-1 15,-8 4 1-15,8 4-1 16,0 7 1-16,-1 6 0 16,1 1 0-16,0 3 0 15,4 4 0-15,0-1 0 16,0 1 0-16,0 0 0 15,0 3 0-15,-4 4 0 0,4-4 1 16,-4-7-1-16,0 4 1 0,4-1-1 16,-1 5 0-16,1-1 0 15,0 0 1-15,-4 4-1 32,-4-7 1-32,0-1-1 15,0-3 1-15,0-3-1 16,0 3 1-16,0-7 0 15,0-3 0-15,-4 0-1 16,0-8 1-16,4 8-1 0,-4-8 1 16,4 1-1-16,-4-1 1 15,0 4 0-15,0-7 0 16,0 0-1-16,0 0 1 0,4-3 0 16,4-4 0-1,4-11 0 1,-4 0 0-16,4-3-1 15,-1 0 0-15,1 0 0 16,4 0 1-16,0-7-1 16,0 13 0-1,0 1 0-15,0-7 1 16,0 0-1-16,-1 0 0 16,-3-4 0-16,4 4 0 15,0 0 0-15,4 0 0 0,0-4 0 16,0 4 0-16,-1 0-1 15,-3-8 1-15,0 8 0 16,0 0 0-16,0 0-1 16,-4 3 1-16,-4 1 0 0,-4 6 0 15,4 0-1-15,-4 1 1 16,0-4 0-16,4 3 0 16,0 4-1-16,-8 7 1 15,4-7 0-15,-4 7 0 16,7-3 0-16,1-1 0 0,-8 4 0 15,0 4 0-15,0-4-1 16,0 3 1-16,0 1-1 16,0-1 1-16,0 4-1 15,0 4 1-15,4 3 0 32,-4 0 0-32,4 4 0 15,0 3 0-15,-4-4-1 16,8 5 1-16,-4-5 0 0,0 4 0 15,-4 4 0-15,0 3 0 0,0 1 0 16,0-5 0-16,0 4 0 16,0 4 0-16,0 7 0 15,0 3 0-15,4-3 0 16,0 0 1-16,4 3-2 16,0-3 1-16,-4 7 0 15,4-7 0-15,0 0 0 16,0-4 1-16,0-3-1 15,-4 3 0-15,4-7 1 16,-4-10 0-16,-4-4 0 0,4 0 0 0,-4-3 0 31,4-4 1-31,-4-4-1 16,0-3 0-16,0 0-10 16,0 0 1-16,-8-7-3 15,-8 0 0-15</inkml:trace>
          <inkml:trace contextRef="#ctx0" brushRef="#br0" timeOffset="1134.1834">2207 104 21 0,'-4'0'10'0,"4"-15"-6"0,0 15 12 16,0 4-15-16,0-4 0 16,0 0 1-16,4 7 1 0,-4 0-4 15,4 4 1-15,-4-1 2 32,0 1 0-32,0 3 0 15,0 7 0-15,0 0-1 16,0 0 0-16,0 4 0 15,0 3 1-15,0 4-2 16,0 3 1-16,0 4 0 0,0 4 0 16,0-5-1-16,-4 8 1 0,4-7-1 15,-4 0 0-15,4 3 0 16,0-7 1-16,0 4-1 16,0 0 0-16,0 3 0 15,0 1 1-15,4 3-1 16,-4-4 1-16,0 4-2 15,0-4 1-15,0 7 0 16,0 1 0-16,0-8 0 16,0 8 1-16,-4-8-1 15,0-3 0 1,0 3 0-16,4-3 1 0,0-4-1 16,0 0 1-16,0-6-1 15,4 6 0-15,-4-3 0 16,0-8 1-16,0 1-1 15,0-4 0-15,-4 0 0 16,0 4 1-16,4-7-1 16,0 3 1-16,0-7-1 15,-3 4 0-15,3-1 0 16,-4 1 1-16,0-4-1 0,4 0 0 16,0 0 0-16,-4-3 0 15,4-1-1-15,0 5 1 16,0-5 0-16,0-3 0 15,0 0 0-15,0 4 0 0,-4-1 0 16,4-3 1-16,0 0-1 16,0 1 1-16,0-5-1 15,4 1 1-15,4-8-8 16,-1-7 0-16,-7-3-3 16,-7 0 0-16</inkml:trace>
          <inkml:trace contextRef="#ctx0" brushRef="#br0" timeOffset="4289.6568">-1634 763 12 0,'0'-3'6'0,"8"-1"5"15,-8-3 7-15,0 7-17 16,0 0 1-16,0 0 0 0,-4-3 1 0,-4-1-4 31,0 4 1-31,-8 0 2 16,4 4 1-16,-4-4-1 16,0 7 0-16,-4-7-1 15,-4 3 1-15,-3-3-1 16,-9 4 1-16,-4 3-2 15,-3 0 1-15,3-4 0 16,-4-3 0-16,-3 4-1 0,-13-4 1 16,5 0-1-16,-1 0 1 15,-7 0-1-15,-5 3 1 16,-3 1-1-16,7 3 1 0,-3 4-1 16,-5-1 0-16,5-6 0 15,3 3 1-15,5 3-1 16,-1-6 1-16,1-1-1 15,3 1 1-15,1-1-1 16,3 1 1-16,4 3-1 16,1-3 1-16,15 6-1 0,4-6 0 15,4-1 0-15,8 1 1 16,1-1-1-16,3-3 1 31,0 0-2-31,4 4 0 16,0-1-10-16,0 4 1 15</inkml:trace>
          <inkml:trace contextRef="#ctx0" brushRef="#br0" timeOffset="5214.4135">-3135 622 19 0,'4'-3'9'0,"8"-1"0"0,-12 4 4 16,0 0-12-16,0 0 1 0,0 0 0 15,0 0 1-15,-4 0-4 16,-4 4 1-16,0-1 2 31,-3 1 0-31,-9 3-1 16,0 3 0-16,0 1 0 15,0-1 0-15,0 8-1 16,0 0 1-16,-3-4-1 16,-5 0 1-16,-4 0-1 0,0-3 1 15,-3-1-1-15,3-3 0 16,-4 4 0 0,4-1 1-16,9-6-1 15,3 7 1-15,4-4-1 16,4-4 1-16,4 1-2 15,0-1 1-15,4 1 0 16,4-1 0-16,0 4-1 16,4-3 1-16,0 3-1 15,4-4 1 1,-4 1 0-16,4 3 0 16,4-3 0-16,4 10 0 15,4-4 0-15,3 1 0 0,1-1 0 16,4 1 0-16,0 3 0 15,-4-3 0-15,-1-1 0 16,1 1 0-16,0 3 0 16,4-3 0-16,0-8 0 15,-1 8 0-15,-3-4 0 16,-4-4 1-16,-4 1 0 16,-4-4 1-16,0 3-1 15,-4-3 1-15,4 0 0 0,-12 0 0 16,0 0-1-16,0 0 1 15,0 0-2-15,0 0 1 0,-4 4-9 32,-4 6 1-32,4 1-3 15,0 7 0-15</inkml:trace>
          <inkml:trace contextRef="#ctx0" brushRef="#br0" timeOffset="6437.6112">-2702-108 19 0,'0'-14'9'0,"0"17"-4"0,0-3 10 31,0-7-14-31,0 0 1 16,0 7 0-16,0-7 1 15,0 7-4-15,0 0 1 16,0 0 2-16,0 0 0 0,4 4-1 16,-4-1 0-16,4 1-1 15,0 3 0-15,0 3 0 16,0 4 0-16,0 4 1 16,0-4 0-16,4 4-1 15,0 3 0-15,0 0 0 0,0 4 0 16,-1-4 0-16,1 7 0 15,0-7-1-15,0-3 1 16,4 3 0-16,4 0 1 16,-8 4-1-16,4-4 1 15,-4 0 0-15,4 1 0 0,0-5 0 16,-4 4 0-16,3-3-1 16,-3 0 0-16,4-4 0 15,-4 0 1 16,0-4 0-31,0 1 0 16,-4-4-1-16,0 0 1 0,0 0-1 16,0-3 1-16,-4-1 0 15,4 1 0-15,-4-4-1 16,0 0 1-16,0 3 0 16,0-3 0-16,0 0 0 15,0 0 0-15,4-3-1 16,0-4 1-16,0 0-1 15,4 0 1 1,0-4-1-16,0-3 1 16,0 0-1-16,0-4 0 15,0-3 0-15,-1 0 1 0,1-4-1 16,0 8 1-16,0-1-1 16,0-3 0-16,0 0 0 15,4-4 0-15,-4 4 0 16,4-4 0-16,-4 4 0 15,0 0 0-15,0 3 0 16,-4-3 0-16,4 3 0 16,0-3 0-16,-1 3 0 0,-3 4 0 15,0-3 0-15,4-1 1 16,-4 4-1-16,0-4 0 16,0 4 0-16,0 4 0 0,0-1 0 15,0-3 1-15,0 0-1 16,-4 14 0-16,0-7-2 15,-4 7 0-15,0 3-9 32,-4 11 0-32</inkml:trace>
        </inkml:traceGroup>
      </inkml:traceGroup>
    </inkml:traceGroup>
  </inkml:traceGroup>
</inkml:ink>
</file>

<file path=ppt/ink/ink6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4-07-25T16:15:49.192"/>
    </inkml:context>
    <inkml:brush xml:id="br0">
      <inkml:brushProperty name="width" value="0.15875" units="cm"/>
      <inkml:brushProperty name="height" value="0.15875" units="cm"/>
      <inkml:brushProperty name="fitToCurve" value="1"/>
    </inkml:brush>
  </inkml:definitions>
  <inkml:traceGroup>
    <inkml:annotationXML>
      <emma:emma xmlns:emma="http://www.w3.org/2003/04/emma" version="1.0">
        <emma:interpretation id="{39EC7B69-34EF-45FC-8EDF-D140BF0ED86A}" emma:medium="tactile" emma:mode="ink">
          <msink:context xmlns:msink="http://schemas.microsoft.com/ink/2010/main" type="writingRegion" rotatedBoundingBox="20915,17088 22007,17088 22007,18033 20915,18033"/>
        </emma:interpretation>
      </emma:emma>
    </inkml:annotationXML>
    <inkml:traceGroup>
      <inkml:annotationXML>
        <emma:emma xmlns:emma="http://www.w3.org/2003/04/emma" version="1.0">
          <emma:interpretation id="{031FA55B-C79F-4306-B621-085BAED38AFD}" emma:medium="tactile" emma:mode="ink">
            <msink:context xmlns:msink="http://schemas.microsoft.com/ink/2010/main" type="paragraph" rotatedBoundingBox="20915,17088 22007,17088 22007,18033 20915,18033" alignmentLevel="1"/>
          </emma:interpretation>
        </emma:emma>
      </inkml:annotationXML>
      <inkml:traceGroup>
        <inkml:annotationXML>
          <emma:emma xmlns:emma="http://www.w3.org/2003/04/emma" version="1.0">
            <emma:interpretation id="{CD4042CA-0C42-4C38-A7B2-6F74F6C5C10A}" emma:medium="tactile" emma:mode="ink">
              <msink:context xmlns:msink="http://schemas.microsoft.com/ink/2010/main" type="line" rotatedBoundingBox="20915,17088 22007,17088 22007,18033 20915,18033"/>
            </emma:interpretation>
          </emma:emma>
        </inkml:annotationXML>
        <inkml:traceGroup>
          <inkml:annotationXML>
            <emma:emma xmlns:emma="http://www.w3.org/2003/04/emma" version="1.0">
              <emma:interpretation id="{5C1C94EC-5763-4610-96BA-F69D3E85EFA3}" emma:medium="tactile" emma:mode="ink">
                <msink:context xmlns:msink="http://schemas.microsoft.com/ink/2010/main" type="inkWord" rotatedBoundingBox="20915,17088 22007,17088 22007,18033 20915,18033"/>
              </emma:interpretation>
            </emma:emma>
          </inkml:annotationXML>
          <inkml:trace contextRef="#ctx0" brushRef="#br0">-4 923 16 0,'4'11'8'0,"0"-1"-4"0,-4-10 9 15,4 0-12-15,0-3 0 16,4-4 1-16,0-4 0 16,0 8-3-16,4-12 1 15,-4 1 1-15,4-7 1 0,0 3-2 16,3-10 1-16,1 4-1 16,4-5 1-16,0-2-1 15,-4 6 1-15,0 0-1 16,0-3 0-16,0 0 0 15,3-4 1-15,-3 0-1 16,4-7 0-16,0 11 0 16,-8-4 1-16,0 11-1 0,0-7 0 15,0 7-1-15,3-4 1 32,1-3-1-32,-4 3 1 0,0 1-2 15,0-5 1 1,4-9 0-1,0 6 0-15,0 4-1 16,-4-4 1-16,-1 14 0 16,-3-6 1-16,0 2 0 15,4 5 0-15,-8 6 0 16,0 1 0-16,0-1 0 0,-4 0 0 16,4 4 0-16,-4 0 0 15,0 7 0-15,0 0 0 16,-4-3 0-16,4 3 1 0,-4 0-1 15,0 0 0-15,0 0 0 16,4 3 1-16,-8 4 0 16,4 0 0-16,4 8-1 15,0-1 1-15,0 3-1 32,0 1 1-32,0 3-1 15,0 4 1-15,0-4-1 0,0 4 0 16,0-1 0-16,0 1 1 15,0-4-1-15,4 0 1 16,4-3-1-16,-4 3 1 16,0-7-1-16,0-3 0 0,4-8 0 15,0-3 1-15,0 11-1 16,0-11 0-16,0 7 0 16,0-3 1-16,0-4-1 15,4 0 1-15,0 7-1 0,-1-14 1 16,5 14-1-16,-4-4 1 15,4-3-1-15,0 0 1 16,-4 0-1-16,4-10 1 16,0-1-1-16,-1 0 1 0,5 1-1 15,-4-8 1-15,0 4-1 16,0-4 0-16,0 1 0 16,0-4 0-16,-4-1 0 15,0 12 0-15,-5-8 0 31,1 4 0-31,4-4 0 16,0 1 0-16,-4-4-1 0,4-1 1 16,0 8 0-16,-4-3 0 15,0 3-1-15,0 0 1 16,0 3 0-16,-4 7 0 0,0-3-1 16,-4 7 1-16,0 0 0 15,4-3 0-15,-4 3-1 16,0 0 1-16,0 0-1 15,0 0 1-15,0 0 0 16,0 0 0-16,0 3 0 16,0 4 0-16,0-3 0 15,-4 7 0-15,4 3 0 16,-4-4 0-16,0 4 0 16,0 7 0-1,0-3 0-15,4 3 0 0,0-3 0 16,0 3 0-16,0 0 0 15,0 0 0-15,0 1 0 16,-4 2 1-16,4-10-1 16,0 8 0-16,0-5 0 15,0-3 1-15,0-7-1 0,4 4 0 16,4-4 0-16,-4-3 1 16,0 3-1-16,0-4 1 15,0-3 0-15,4 0 0 16,-1 0 0-16,5 0 1 15,0 0-1-15,8 0 0 0,4 0-9 16,12-3 0-16</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5"/>
    </inkml:context>
    <inkml:brush xml:id="br0">
      <inkml:brushProperty name="width" value="0.06667" units="cm"/>
      <inkml:brushProperty name="height" value="0.06667" units="cm"/>
      <inkml:brushProperty name="fitToCurve" value="1"/>
    </inkml:brush>
  </inkml:definitions>
  <inkml:trace contextRef="#ctx0" brushRef="#br0">3 246 235,'0'0'165,"-7"-16"-7,7 16-63,0 0-23,8-8-22,-8-7-12,0 15-10,13-11-8,-13 11-3,16-9-4,-16 9-2,17-2-1,-17 2-1,16 0-1,-16 0-1,14 2 0,-14-2 1,16 13-2,-16-13-1,19 22-2,-19-22 1,24 29-2,-13-11 0,2 0-1,2 2 0,-2 3-1,3-3 2,-2 3-2,3 1 1,0-4-1,1 4 2,2-5-3,-1 1 3,0-1-2,3 0 1,-2 2-2,0-1-1,-5-2 6,2 2-6,-1-4 6,0-3-7,-16-13 8,26 19-8,-26-19 7,23 12-3,-23-12-1,18 3 1,-18-3-1,0 0 1,0 0-1,0 0 1,0 0 0,0 0 0,0 0 0,0 0-1,15 0 1,-15 0-1,0 0 1,0 0-1,0 0 1,0 0-1,2-15-4,-2 15 4,0 0-4,5-18 6,-5 18-6,11-24 7,-9 7-7,7-8 6,0 3-1,1-11 2,3 0-1,-2-5-2,4-8 2,-2-1-3,0-2 4,-2-4-4,2 5 3,-3 1-3,-3 7 2,3 4-2,-8 7 2,1 11-1,-3 18 0,0-20 0,0 20-1,0 0-5,0 0-47,0 0-114,0 0-10,13-6-10,-13 6-19,0 0 3</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6"/>
    </inkml:context>
    <inkml:brush xml:id="br0">
      <inkml:brushProperty name="width" value="0.06667" units="cm"/>
      <inkml:brushProperty name="height" value="0.06667" units="cm"/>
      <inkml:brushProperty name="fitToCurve" value="1"/>
    </inkml:brush>
  </inkml:definitions>
  <inkml:trace contextRef="#ctx0" brushRef="#br0">383 2983 70,'0'0'78,"-5"-8"-3,5 8-1,0 0 0,-6-18-4,6 18 0,0 0-13,0 0-9,-11-23-12,11 23-5,-6-18-11,6 18-2,-1-24-2,1 9-4,0-6 0,0-1-1,0-2-1,0 0-1,-4-2 3,4-1-3,0-3 1,-1 1-1,0-1 2,1 0-5,-6-8 2,6 0-4,-4-4 0,4-3-2,-2 0 2,2-6 0,-5 0-7,1 4 5,2-3-5,-3 6 6,-1-4-5,1 1 5,-1 5-5,4-5 1,-2-6 5,4 1-3,0-2 2,0 1-3,0-6 4,4 4-5,-2-2 3,4 7 1,-5 0-5,3 2 4,-4 4-3,0-1 3,0 3-4,0-4 4,-7-3-3,3-3 0,-2 0 4,1-5-4,-1 2 4,1 2-4,-1-1 4,0 6-3,0 4 2,0 2-2,3 3 4,-1-2 1,-2 0-8,4 4 7,-3-2-6,1-4 6,2-1-6,1 4 5,-1-5-6,2 10 2,0-2 4,0 6-3,3 2 3,3 2-3,-4 3 2,3-2-2,1 5 2,0-3-2,0 1 2,0 2-3,-1-2 3,0 0-2,1 6 1,-4 3 1,-2 14 1,1-21-1,-1 21 1,0 0-1,0 0 1,-8 0-1,8 0 0,0 0-1,-17 10-1,17-10 0,-12 18 1,12-18-1,-12 17 0,12-17 2,-16 19-2,16-19 1,-20 28-1,9-12 1,-2 4-1,-2-1 1,1 6-1,-1 1 0,1-2-2,-1 2 3,1-2-2,1 1 1,-2-3-1,2 2 2,2-3-2,0-2 2,3-2-2,-1-3 2,9-14-2,-11 21 1,11-21 0,0 0 0,0 0 0,0 0 0,0 0 0,0 0 0,17-21 1,-5 3-1,3-2 1,2-2-2,2-8 2,1 3-1,2-5 1,0 1-2,1 1 2,-5-4-2,-1 7 1,0 0-1,-3 3 2,1 5-2,-9 2 2,-6 17-1,12-26 0,-12 26 0,3-13 1,-3 13-1,0 0 1,0 0-1,0 0 1,0 0 0,0 0 0,0 0 1,0 11-1,0-11 1,4 17 0,-4-17 0,11 28-1,-5-10 1,0-1-2,1 5 2,4 0-2,-4 7 2,3 0-2,3 2 1,2 0-1,3 5 2,-4-8-3,4 6 3,2-8-2,-2-4 2,0 1-2,-4-10 1,-14-13 0,26 24 1,-26-24-1,13 12 0,-13-12-1,0 0 1,0 0 0,7 15-1,-7-15-4,0 0-8,5 20-56,-5-20-100,0 0 1,0-8-23,0 8-5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278.46277" units="1/cm"/>
          <inkml:channelProperty channel="Y" name="resolution" value="2273.90698" units="1/cm"/>
          <inkml:channelProperty channel="F" name="resolution" value="7.0953E-7" units="1/dev"/>
        </inkml:channelProperties>
      </inkml:inkSource>
      <inkml:timestamp xml:id="ts0" timeString="2014-05-02T19:19:58.257"/>
    </inkml:context>
    <inkml:brush xml:id="br0">
      <inkml:brushProperty name="width" value="0.06667" units="cm"/>
      <inkml:brushProperty name="height" value="0.06667" units="cm"/>
      <inkml:brushProperty name="fitToCurve" value="1"/>
    </inkml:brush>
  </inkml:definitions>
  <inkml:trace contextRef="#ctx0" brushRef="#br0">290-7 160,'5'-5'104,"-5"5"-2,0 0-3,-1 13-12,-16-13-16,17 16-19,-15-15-8,15 22-15,-7-6-4,7 7-8,-2 1-4,2 14-1,0-2-4,0 10 1,0 3-5,7 7 2,-6 0-6,4 4 5,0 3-6,-3-1 2,4 4 3,0 1-3,-1 2 3,0 5-3,0-1 3,-4 8-4,4 0 3,-5-1 1,0 1-8,0-2 5,0 2 0,0 0-1,0-5 3,0 1-3,0-1 1,0 1-2,0 2 4,-5-2-1,4-3-6,-5-2 7,2-1-3,2-9 1,-1-1 2,1-9-1,2-8 2,0-2-3,2-8 5,4-2-6,3-5 2,-6 4 0,1-2-2,1 0 1,1 0-1,-6 0 2,0-2-2,0-3 2,0-7 0,0-2 1,0-16 0,0 0 0,0 0 0,0 0 0,0 0 1,0 0-2,0-11 0,0 11-1,-6-17 1,6 17-2,0 0 1,-11-18-1,11 18 0,0 0 0,-13-20 0,13 20 1,-9-15 0,9 15-1,-12-17 0,12 17 1,-16-19 0,16 19 0,-19-16 0,19 16-1,-24-18 1,24 18-1,-28-18 1,28 18-2,-28-24 1,14 6 0,-1 4 1,0-1-2,-2 1 2,1-2-1,3 4 0,13 12 0,-28-24 0,28 24 0,-19-23 0,19 23 4,-10-17-8,10 17 9,0 0-7,-5-18 7,5 18-2,0 0 3,0 0-6,0 0 4,0 0 4,0 0-7,0 0 6,0 0-7,9 10 2,-9-10-1,13 20 5,-13-20-6,24 28 3,-12-12 1,3 3-1,-1 3 1,1-1 0,0 3-1,1 4-1,-4 1 1,5 1-3,-1-3 2,-2 0-3,3 2 3,-1-5-4,1 3 3,-4-7-1,3-2 2,-16-18-1,23 24 0,-23-24-1,17 12 1,-17-12 0,0 0 0,18 0 1,-18 0-2,2-18 1,2 6 0,-4-6-1,2 0 0,-1-5 2,4 0-2,0-3 0,5-2-2,-2-2 4,3 1-4,2-2 4,2 4-2,-1 2 0,1 2 0,-1-1 0,1 6-3,-1 5-7,-5-17-38,9 25-124,-13-11-6,-5 16-14,12-24-11,-12 24-5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F8B69-9B2C-40B2-8F4A-12AD17161E55}" type="datetimeFigureOut">
              <a:rPr lang="en-US" smtClean="0"/>
              <a:t>7/6/2017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D8C18-3B4C-4233-9185-855B67907697}" type="slidenum">
              <a:rPr lang="en-US" smtClean="0"/>
              <a:t>‹#›</a:t>
            </a:fld>
            <a:endParaRPr lang="en-US"/>
          </a:p>
        </p:txBody>
      </p:sp>
    </p:spTree>
    <p:extLst>
      <p:ext uri="{BB962C8B-B14F-4D97-AF65-F5344CB8AC3E}">
        <p14:creationId xmlns:p14="http://schemas.microsoft.com/office/powerpoint/2010/main" val="42566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w="12700" cap="sq">
            <a:solidFill>
              <a:srgbClr val="000000"/>
            </a:solidFill>
            <a:miter lim="800000"/>
            <a:headEnd type="none" w="sm" len="sm"/>
            <a:tailEnd type="none" w="sm" len="sm"/>
          </a:ln>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2961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AD8C18-3B4C-4233-9185-855B67907697}" type="slidenum">
              <a:rPr lang="en-US" smtClean="0"/>
              <a:t>8</a:t>
            </a:fld>
            <a:endParaRPr lang="en-US"/>
          </a:p>
        </p:txBody>
      </p:sp>
    </p:spTree>
    <p:extLst>
      <p:ext uri="{BB962C8B-B14F-4D97-AF65-F5344CB8AC3E}">
        <p14:creationId xmlns:p14="http://schemas.microsoft.com/office/powerpoint/2010/main" val="90846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AD8C18-3B4C-4233-9185-855B67907697}" type="slidenum">
              <a:rPr lang="en-US" smtClean="0"/>
              <a:t>9</a:t>
            </a:fld>
            <a:endParaRPr lang="en-US"/>
          </a:p>
        </p:txBody>
      </p:sp>
    </p:spTree>
    <p:extLst>
      <p:ext uri="{BB962C8B-B14F-4D97-AF65-F5344CB8AC3E}">
        <p14:creationId xmlns:p14="http://schemas.microsoft.com/office/powerpoint/2010/main" val="325068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AD8C18-3B4C-4233-9185-855B67907697}" type="slidenum">
              <a:rPr lang="en-US" smtClean="0"/>
              <a:t>10</a:t>
            </a:fld>
            <a:endParaRPr lang="en-US"/>
          </a:p>
        </p:txBody>
      </p:sp>
    </p:spTree>
    <p:extLst>
      <p:ext uri="{BB962C8B-B14F-4D97-AF65-F5344CB8AC3E}">
        <p14:creationId xmlns:p14="http://schemas.microsoft.com/office/powerpoint/2010/main" val="387606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BA1683-9090-4C2B-91B1-44D14D0C6103}"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371445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A1683-9090-4C2B-91B1-44D14D0C6103}"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2909958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A1683-9090-4C2B-91B1-44D14D0C6103}"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349365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A1683-9090-4C2B-91B1-44D14D0C6103}"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19201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A1683-9090-4C2B-91B1-44D14D0C6103}"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287437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BA1683-9090-4C2B-91B1-44D14D0C6103}"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127503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BA1683-9090-4C2B-91B1-44D14D0C6103}" type="datetimeFigureOut">
              <a:rPr lang="en-US" smtClean="0"/>
              <a:t>7/6/2017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256628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BA1683-9090-4C2B-91B1-44D14D0C6103}" type="datetimeFigureOut">
              <a:rPr lang="en-US" smtClean="0"/>
              <a:t>7/6/2017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416373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A1683-9090-4C2B-91B1-44D14D0C6103}" type="datetimeFigureOut">
              <a:rPr lang="en-US" smtClean="0"/>
              <a:t>7/6/2017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380287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1683-9090-4C2B-91B1-44D14D0C6103}"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411301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1683-9090-4C2B-91B1-44D14D0C6103}"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159DB-7E66-403E-8224-4BB8BBFB32F2}" type="slidenum">
              <a:rPr lang="en-US" smtClean="0"/>
              <a:t>‹#›</a:t>
            </a:fld>
            <a:endParaRPr lang="en-US"/>
          </a:p>
        </p:txBody>
      </p:sp>
    </p:spTree>
    <p:extLst>
      <p:ext uri="{BB962C8B-B14F-4D97-AF65-F5344CB8AC3E}">
        <p14:creationId xmlns:p14="http://schemas.microsoft.com/office/powerpoint/2010/main" val="106912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A1683-9090-4C2B-91B1-44D14D0C6103}" type="datetimeFigureOut">
              <a:rPr lang="en-US" smtClean="0"/>
              <a:t>7/6/2017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159DB-7E66-403E-8224-4BB8BBFB32F2}" type="slidenum">
              <a:rPr lang="en-US" smtClean="0"/>
              <a:t>‹#›</a:t>
            </a:fld>
            <a:endParaRPr lang="en-US"/>
          </a:p>
        </p:txBody>
      </p:sp>
    </p:spTree>
    <p:extLst>
      <p:ext uri="{BB962C8B-B14F-4D97-AF65-F5344CB8AC3E}">
        <p14:creationId xmlns:p14="http://schemas.microsoft.com/office/powerpoint/2010/main" val="1067687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10.emf"/><Relationship Id="rId13" Type="http://schemas.openxmlformats.org/officeDocument/2006/relationships/customXml" Target="../ink/ink68.xml"/><Relationship Id="rId3" Type="http://schemas.openxmlformats.org/officeDocument/2006/relationships/customXml" Target="../ink/ink63.xml"/><Relationship Id="rId7" Type="http://schemas.openxmlformats.org/officeDocument/2006/relationships/customXml" Target="../ink/ink65.xml"/><Relationship Id="rId12" Type="http://schemas.openxmlformats.org/officeDocument/2006/relationships/image" Target="../media/image85.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00.emf"/><Relationship Id="rId11" Type="http://schemas.openxmlformats.org/officeDocument/2006/relationships/customXml" Target="../ink/ink67.xml"/><Relationship Id="rId5" Type="http://schemas.openxmlformats.org/officeDocument/2006/relationships/customXml" Target="../ink/ink64.xml"/><Relationship Id="rId10" Type="http://schemas.openxmlformats.org/officeDocument/2006/relationships/image" Target="../media/image710.emf"/><Relationship Id="rId4" Type="http://schemas.openxmlformats.org/officeDocument/2006/relationships/image" Target="../media/image490.emf"/><Relationship Id="rId9" Type="http://schemas.openxmlformats.org/officeDocument/2006/relationships/customXml" Target="../ink/ink66.xml"/><Relationship Id="rId14" Type="http://schemas.openxmlformats.org/officeDocument/2006/relationships/image" Target="../media/image90.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62.emf"/><Relationship Id="rId18" Type="http://schemas.openxmlformats.org/officeDocument/2006/relationships/customXml" Target="../ink/ink8.xml"/><Relationship Id="rId26" Type="http://schemas.openxmlformats.org/officeDocument/2006/relationships/customXml" Target="../ink/ink12.xml"/><Relationship Id="rId3" Type="http://schemas.openxmlformats.org/officeDocument/2006/relationships/image" Target="../media/image1.png"/><Relationship Id="rId21" Type="http://schemas.openxmlformats.org/officeDocument/2006/relationships/image" Target="../media/image66.emf"/><Relationship Id="rId34" Type="http://schemas.openxmlformats.org/officeDocument/2006/relationships/customXml" Target="../ink/ink16.xml"/><Relationship Id="rId7" Type="http://schemas.openxmlformats.org/officeDocument/2006/relationships/image" Target="../media/image59.emf"/><Relationship Id="rId12" Type="http://schemas.openxmlformats.org/officeDocument/2006/relationships/customXml" Target="../ink/ink5.xml"/><Relationship Id="rId17" Type="http://schemas.openxmlformats.org/officeDocument/2006/relationships/image" Target="../media/image64.emf"/><Relationship Id="rId25" Type="http://schemas.openxmlformats.org/officeDocument/2006/relationships/image" Target="../media/image68.emf"/><Relationship Id="rId33" Type="http://schemas.openxmlformats.org/officeDocument/2006/relationships/image" Target="../media/image72.emf"/><Relationship Id="rId2" Type="http://schemas.openxmlformats.org/officeDocument/2006/relationships/slideLayout" Target="../slideLayouts/slideLayout7.xml"/><Relationship Id="rId16" Type="http://schemas.openxmlformats.org/officeDocument/2006/relationships/customXml" Target="../ink/ink7.xml"/><Relationship Id="rId20" Type="http://schemas.openxmlformats.org/officeDocument/2006/relationships/customXml" Target="../ink/ink9.xml"/><Relationship Id="rId29" Type="http://schemas.openxmlformats.org/officeDocument/2006/relationships/image" Target="../media/image70.emf"/><Relationship Id="rId1" Type="http://schemas.openxmlformats.org/officeDocument/2006/relationships/tags" Target="../tags/tag2.xml"/><Relationship Id="rId6" Type="http://schemas.openxmlformats.org/officeDocument/2006/relationships/customXml" Target="../ink/ink2.xml"/><Relationship Id="rId11" Type="http://schemas.openxmlformats.org/officeDocument/2006/relationships/image" Target="../media/image61.emf"/><Relationship Id="rId24" Type="http://schemas.openxmlformats.org/officeDocument/2006/relationships/customXml" Target="../ink/ink11.xml"/><Relationship Id="rId32" Type="http://schemas.openxmlformats.org/officeDocument/2006/relationships/customXml" Target="../ink/ink15.xml"/><Relationship Id="rId5" Type="http://schemas.openxmlformats.org/officeDocument/2006/relationships/image" Target="../media/image58.emf"/><Relationship Id="rId15" Type="http://schemas.openxmlformats.org/officeDocument/2006/relationships/image" Target="../media/image63.emf"/><Relationship Id="rId23" Type="http://schemas.openxmlformats.org/officeDocument/2006/relationships/image" Target="../media/image67.emf"/><Relationship Id="rId28" Type="http://schemas.openxmlformats.org/officeDocument/2006/relationships/customXml" Target="../ink/ink13.xml"/><Relationship Id="rId10" Type="http://schemas.openxmlformats.org/officeDocument/2006/relationships/customXml" Target="../ink/ink4.xml"/><Relationship Id="rId19" Type="http://schemas.openxmlformats.org/officeDocument/2006/relationships/image" Target="../media/image65.emf"/><Relationship Id="rId31" Type="http://schemas.openxmlformats.org/officeDocument/2006/relationships/image" Target="../media/image71.emf"/><Relationship Id="rId4" Type="http://schemas.openxmlformats.org/officeDocument/2006/relationships/customXml" Target="../ink/ink1.xml"/><Relationship Id="rId9" Type="http://schemas.openxmlformats.org/officeDocument/2006/relationships/image" Target="../media/image60.emf"/><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69.emf"/><Relationship Id="rId30" Type="http://schemas.openxmlformats.org/officeDocument/2006/relationships/customXml" Target="../ink/ink14.xml"/><Relationship Id="rId35" Type="http://schemas.openxmlformats.org/officeDocument/2006/relationships/image" Target="../media/image7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customXml" Target="../ink/ink19.xml"/><Relationship Id="rId13" Type="http://schemas.openxmlformats.org/officeDocument/2006/relationships/image" Target="../media/image10.emf"/><Relationship Id="rId18" Type="http://schemas.openxmlformats.org/officeDocument/2006/relationships/customXml" Target="../ink/ink24.xml"/><Relationship Id="rId3" Type="http://schemas.openxmlformats.org/officeDocument/2006/relationships/image" Target="../media/image5.png"/><Relationship Id="rId21" Type="http://schemas.openxmlformats.org/officeDocument/2006/relationships/image" Target="../media/image14.emf"/><Relationship Id="rId7" Type="http://schemas.openxmlformats.org/officeDocument/2006/relationships/image" Target="../media/image7.emf"/><Relationship Id="rId12" Type="http://schemas.openxmlformats.org/officeDocument/2006/relationships/customXml" Target="../ink/ink21.xml"/><Relationship Id="rId17" Type="http://schemas.openxmlformats.org/officeDocument/2006/relationships/image" Target="../media/image12.emf"/><Relationship Id="rId2" Type="http://schemas.openxmlformats.org/officeDocument/2006/relationships/image" Target="../media/image7.png"/><Relationship Id="rId16" Type="http://schemas.openxmlformats.org/officeDocument/2006/relationships/customXml" Target="../ink/ink23.xml"/><Relationship Id="rId20" Type="http://schemas.openxmlformats.org/officeDocument/2006/relationships/customXml" Target="../ink/ink25.xml"/><Relationship Id="rId1" Type="http://schemas.openxmlformats.org/officeDocument/2006/relationships/slideLayout" Target="../slideLayouts/slideLayout7.xml"/><Relationship Id="rId6" Type="http://schemas.openxmlformats.org/officeDocument/2006/relationships/customXml" Target="../ink/ink18.xml"/><Relationship Id="rId11" Type="http://schemas.openxmlformats.org/officeDocument/2006/relationships/image" Target="../media/image9.emf"/><Relationship Id="rId5" Type="http://schemas.openxmlformats.org/officeDocument/2006/relationships/image" Target="../media/image6.emf"/><Relationship Id="rId15" Type="http://schemas.openxmlformats.org/officeDocument/2006/relationships/image" Target="../media/image11.emf"/><Relationship Id="rId10" Type="http://schemas.openxmlformats.org/officeDocument/2006/relationships/customXml" Target="../ink/ink20.xml"/><Relationship Id="rId19" Type="http://schemas.openxmlformats.org/officeDocument/2006/relationships/image" Target="../media/image13.emf"/><Relationship Id="rId4" Type="http://schemas.openxmlformats.org/officeDocument/2006/relationships/customXml" Target="../ink/ink17.xml"/><Relationship Id="rId9" Type="http://schemas.openxmlformats.org/officeDocument/2006/relationships/image" Target="../media/image8.emf"/><Relationship Id="rId14" Type="http://schemas.openxmlformats.org/officeDocument/2006/relationships/customXml" Target="../ink/ink22.xml"/></Relationships>
</file>

<file path=ppt/slides/_rels/slide6.xml.rels><?xml version="1.0" encoding="UTF-8" standalone="yes"?>
<Relationships xmlns="http://schemas.openxmlformats.org/package/2006/relationships"><Relationship Id="rId8" Type="http://schemas.openxmlformats.org/officeDocument/2006/relationships/customXml" Target="../ink/ink27.xml"/><Relationship Id="rId13" Type="http://schemas.openxmlformats.org/officeDocument/2006/relationships/image" Target="../media/image62.emf"/><Relationship Id="rId18" Type="http://schemas.openxmlformats.org/officeDocument/2006/relationships/customXml" Target="../ink/ink32.xml"/><Relationship Id="rId26" Type="http://schemas.openxmlformats.org/officeDocument/2006/relationships/customXml" Target="../ink/ink36.xml"/><Relationship Id="rId39" Type="http://schemas.openxmlformats.org/officeDocument/2006/relationships/image" Target="../media/image79.emf"/><Relationship Id="rId3" Type="http://schemas.openxmlformats.org/officeDocument/2006/relationships/image" Target="../media/image11.png"/><Relationship Id="rId21" Type="http://schemas.openxmlformats.org/officeDocument/2006/relationships/image" Target="../media/image66.emf"/><Relationship Id="rId34" Type="http://schemas.openxmlformats.org/officeDocument/2006/relationships/customXml" Target="../ink/ink40.xml"/><Relationship Id="rId7" Type="http://schemas.openxmlformats.org/officeDocument/2006/relationships/image" Target="../media/image58.emf"/><Relationship Id="rId12" Type="http://schemas.openxmlformats.org/officeDocument/2006/relationships/customXml" Target="../ink/ink29.xml"/><Relationship Id="rId17" Type="http://schemas.openxmlformats.org/officeDocument/2006/relationships/image" Target="../media/image64.emf"/><Relationship Id="rId25" Type="http://schemas.openxmlformats.org/officeDocument/2006/relationships/image" Target="../media/image74.emf"/><Relationship Id="rId33" Type="http://schemas.openxmlformats.org/officeDocument/2006/relationships/image" Target="../media/image77.emf"/><Relationship Id="rId38" Type="http://schemas.openxmlformats.org/officeDocument/2006/relationships/customXml" Target="../ink/ink42.xml"/><Relationship Id="rId16" Type="http://schemas.openxmlformats.org/officeDocument/2006/relationships/customXml" Target="../ink/ink31.xml"/><Relationship Id="rId20" Type="http://schemas.openxmlformats.org/officeDocument/2006/relationships/customXml" Target="../ink/ink33.xml"/><Relationship Id="rId29" Type="http://schemas.openxmlformats.org/officeDocument/2006/relationships/image" Target="../media/image75.emf"/><Relationship Id="rId41" Type="http://schemas.openxmlformats.org/officeDocument/2006/relationships/image" Target="../media/image80.emf"/><Relationship Id="rId1" Type="http://schemas.openxmlformats.org/officeDocument/2006/relationships/slideLayout" Target="../slideLayouts/slideLayout7.xml"/><Relationship Id="rId6" Type="http://schemas.openxmlformats.org/officeDocument/2006/relationships/customXml" Target="../ink/ink26.xml"/><Relationship Id="rId11" Type="http://schemas.openxmlformats.org/officeDocument/2006/relationships/image" Target="../media/image60.emf"/><Relationship Id="rId24" Type="http://schemas.openxmlformats.org/officeDocument/2006/relationships/customXml" Target="../ink/ink35.xml"/><Relationship Id="rId32" Type="http://schemas.openxmlformats.org/officeDocument/2006/relationships/customXml" Target="../ink/ink39.xml"/><Relationship Id="rId37" Type="http://schemas.openxmlformats.org/officeDocument/2006/relationships/image" Target="../media/image78.emf"/><Relationship Id="rId40" Type="http://schemas.openxmlformats.org/officeDocument/2006/relationships/customXml" Target="../ink/ink43.xml"/><Relationship Id="rId5" Type="http://schemas.openxmlformats.org/officeDocument/2006/relationships/image" Target="../media/image13.png"/><Relationship Id="rId15" Type="http://schemas.openxmlformats.org/officeDocument/2006/relationships/image" Target="../media/image63.emf"/><Relationship Id="rId23" Type="http://schemas.openxmlformats.org/officeDocument/2006/relationships/image" Target="../media/image67.emf"/><Relationship Id="rId28" Type="http://schemas.openxmlformats.org/officeDocument/2006/relationships/customXml" Target="../ink/ink37.xml"/><Relationship Id="rId36" Type="http://schemas.openxmlformats.org/officeDocument/2006/relationships/customXml" Target="../ink/ink41.xml"/><Relationship Id="rId10" Type="http://schemas.openxmlformats.org/officeDocument/2006/relationships/customXml" Target="../ink/ink28.xml"/><Relationship Id="rId19" Type="http://schemas.openxmlformats.org/officeDocument/2006/relationships/image" Target="../media/image65.emf"/><Relationship Id="rId31" Type="http://schemas.openxmlformats.org/officeDocument/2006/relationships/image" Target="../media/image76.emf"/><Relationship Id="rId4" Type="http://schemas.openxmlformats.org/officeDocument/2006/relationships/image" Target="../media/image12.png"/><Relationship Id="rId9" Type="http://schemas.openxmlformats.org/officeDocument/2006/relationships/image" Target="../media/image59.emf"/><Relationship Id="rId14" Type="http://schemas.openxmlformats.org/officeDocument/2006/relationships/customXml" Target="../ink/ink30.xml"/><Relationship Id="rId22" Type="http://schemas.openxmlformats.org/officeDocument/2006/relationships/customXml" Target="../ink/ink34.xml"/><Relationship Id="rId27" Type="http://schemas.openxmlformats.org/officeDocument/2006/relationships/image" Target="../media/image72.emf"/><Relationship Id="rId30" Type="http://schemas.openxmlformats.org/officeDocument/2006/relationships/customXml" Target="../ink/ink38.xml"/><Relationship Id="rId35" Type="http://schemas.openxmlformats.org/officeDocument/2006/relationships/image" Target="../media/image61.emf"/></Relationships>
</file>

<file path=ppt/slides/_rels/slide7.xml.rels><?xml version="1.0" encoding="UTF-8" standalone="yes"?>
<Relationships xmlns="http://schemas.openxmlformats.org/package/2006/relationships"><Relationship Id="rId8" Type="http://schemas.openxmlformats.org/officeDocument/2006/relationships/customXml" Target="../ink/ink46.xml"/><Relationship Id="rId13" Type="http://schemas.openxmlformats.org/officeDocument/2006/relationships/image" Target="../media/image21.emf"/><Relationship Id="rId18" Type="http://schemas.openxmlformats.org/officeDocument/2006/relationships/customXml" Target="../ink/ink51.xml"/><Relationship Id="rId26" Type="http://schemas.openxmlformats.org/officeDocument/2006/relationships/customXml" Target="../ink/ink55.xml"/><Relationship Id="rId3" Type="http://schemas.openxmlformats.org/officeDocument/2006/relationships/image" Target="../media/image16.png"/><Relationship Id="rId21" Type="http://schemas.openxmlformats.org/officeDocument/2006/relationships/image" Target="../media/image25.emf"/><Relationship Id="rId7" Type="http://schemas.openxmlformats.org/officeDocument/2006/relationships/image" Target="../media/image18.emf"/><Relationship Id="rId12" Type="http://schemas.openxmlformats.org/officeDocument/2006/relationships/customXml" Target="../ink/ink48.xml"/><Relationship Id="rId17" Type="http://schemas.openxmlformats.org/officeDocument/2006/relationships/image" Target="../media/image23.emf"/><Relationship Id="rId25" Type="http://schemas.openxmlformats.org/officeDocument/2006/relationships/image" Target="../media/image27.emf"/><Relationship Id="rId2" Type="http://schemas.openxmlformats.org/officeDocument/2006/relationships/image" Target="../media/image15.png"/><Relationship Id="rId16" Type="http://schemas.openxmlformats.org/officeDocument/2006/relationships/customXml" Target="../ink/ink50.xml"/><Relationship Id="rId20" Type="http://schemas.openxmlformats.org/officeDocument/2006/relationships/customXml" Target="../ink/ink52.xml"/><Relationship Id="rId29" Type="http://schemas.openxmlformats.org/officeDocument/2006/relationships/image" Target="../media/image29.emf"/><Relationship Id="rId1" Type="http://schemas.openxmlformats.org/officeDocument/2006/relationships/slideLayout" Target="../slideLayouts/slideLayout7.xml"/><Relationship Id="rId6" Type="http://schemas.openxmlformats.org/officeDocument/2006/relationships/customXml" Target="../ink/ink45.xml"/><Relationship Id="rId11" Type="http://schemas.openxmlformats.org/officeDocument/2006/relationships/image" Target="../media/image20.emf"/><Relationship Id="rId24" Type="http://schemas.openxmlformats.org/officeDocument/2006/relationships/customXml" Target="../ink/ink54.xml"/><Relationship Id="rId5" Type="http://schemas.openxmlformats.org/officeDocument/2006/relationships/image" Target="../media/image17.emf"/><Relationship Id="rId15" Type="http://schemas.openxmlformats.org/officeDocument/2006/relationships/image" Target="../media/image22.emf"/><Relationship Id="rId23" Type="http://schemas.openxmlformats.org/officeDocument/2006/relationships/image" Target="../media/image26.emf"/><Relationship Id="rId28" Type="http://schemas.openxmlformats.org/officeDocument/2006/relationships/customXml" Target="../ink/ink56.xml"/><Relationship Id="rId10" Type="http://schemas.openxmlformats.org/officeDocument/2006/relationships/customXml" Target="../ink/ink47.xml"/><Relationship Id="rId19" Type="http://schemas.openxmlformats.org/officeDocument/2006/relationships/image" Target="../media/image24.emf"/><Relationship Id="rId31" Type="http://schemas.openxmlformats.org/officeDocument/2006/relationships/image" Target="../media/image30.emf"/><Relationship Id="rId4" Type="http://schemas.openxmlformats.org/officeDocument/2006/relationships/customXml" Target="../ink/ink44.xml"/><Relationship Id="rId9" Type="http://schemas.openxmlformats.org/officeDocument/2006/relationships/image" Target="../media/image19.emf"/><Relationship Id="rId14" Type="http://schemas.openxmlformats.org/officeDocument/2006/relationships/customXml" Target="../ink/ink49.xml"/><Relationship Id="rId22" Type="http://schemas.openxmlformats.org/officeDocument/2006/relationships/customXml" Target="../ink/ink53.xml"/><Relationship Id="rId27" Type="http://schemas.openxmlformats.org/officeDocument/2006/relationships/image" Target="../media/image28.emf"/><Relationship Id="rId30" Type="http://schemas.openxmlformats.org/officeDocument/2006/relationships/customXml" Target="../ink/ink57.xml"/></Relationships>
</file>

<file path=ppt/slides/_rels/slide8.xml.rels><?xml version="1.0" encoding="UTF-8" standalone="yes"?>
<Relationships xmlns="http://schemas.openxmlformats.org/package/2006/relationships"><Relationship Id="rId8" Type="http://schemas.openxmlformats.org/officeDocument/2006/relationships/customXml" Target="../ink/ink60.xml"/><Relationship Id="rId3" Type="http://schemas.openxmlformats.org/officeDocument/2006/relationships/notesSlide" Target="../notesSlides/notesSlide2.xml"/><Relationship Id="rId7" Type="http://schemas.openxmlformats.org/officeDocument/2006/relationships/image" Target="../media/image82.emf"/><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customXml" Target="../ink/ink59.xml"/><Relationship Id="rId11" Type="http://schemas.openxmlformats.org/officeDocument/2006/relationships/image" Target="../media/image84.emf"/><Relationship Id="rId5" Type="http://schemas.openxmlformats.org/officeDocument/2006/relationships/image" Target="../media/image81.emf"/><Relationship Id="rId10" Type="http://schemas.openxmlformats.org/officeDocument/2006/relationships/customXml" Target="../ink/ink61.xml"/><Relationship Id="rId4" Type="http://schemas.openxmlformats.org/officeDocument/2006/relationships/customXml" Target="../ink/ink58.xml"/><Relationship Id="rId9" Type="http://schemas.openxmlformats.org/officeDocument/2006/relationships/image" Target="../media/image83.emf"/></Relationships>
</file>

<file path=ppt/slides/_rels/slide9.xml.rels><?xml version="1.0" encoding="UTF-8" standalone="yes"?>
<Relationships xmlns="http://schemas.openxmlformats.org/package/2006/relationships"><Relationship Id="rId3" Type="http://schemas.openxmlformats.org/officeDocument/2006/relationships/customXml" Target="../ink/ink6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595513" y="1933979"/>
            <a:ext cx="8534400" cy="4080456"/>
          </a:xfrm>
        </p:spPr>
        <p:txBody>
          <a:bodyPr>
            <a:normAutofit/>
          </a:bodyPr>
          <a:lstStyle/>
          <a:p>
            <a:pPr>
              <a:lnSpc>
                <a:spcPct val="200000"/>
              </a:lnSpc>
              <a:buClr>
                <a:srgbClr val="D33325"/>
              </a:buClr>
            </a:pPr>
            <a:r>
              <a:rPr lang="en-US" altLang="en-US" sz="2400" dirty="0" smtClean="0">
                <a:latin typeface="Arial" panose="020B0604020202020204" pitchFamily="34" charset="0"/>
                <a:cs typeface="Arial" panose="020B0604020202020204" pitchFamily="34" charset="0"/>
              </a:rPr>
              <a:t>Static and kinetic friction</a:t>
            </a:r>
          </a:p>
          <a:p>
            <a:pPr>
              <a:lnSpc>
                <a:spcPct val="200000"/>
              </a:lnSpc>
              <a:buClr>
                <a:srgbClr val="D33325"/>
              </a:buClr>
            </a:pPr>
            <a:r>
              <a:rPr lang="en-US" altLang="en-US" sz="2400" dirty="0" smtClean="0">
                <a:latin typeface="Arial" panose="020B0604020202020204" pitchFamily="34" charset="0"/>
                <a:cs typeface="Arial" panose="020B0604020202020204" pitchFamily="34" charset="0"/>
              </a:rPr>
              <a:t>Relationship with normal force magnitude</a:t>
            </a:r>
          </a:p>
          <a:p>
            <a:pPr>
              <a:lnSpc>
                <a:spcPct val="200000"/>
              </a:lnSpc>
              <a:buClr>
                <a:srgbClr val="D33325"/>
              </a:buClr>
            </a:pPr>
            <a:r>
              <a:rPr lang="en-US" altLang="en-US" sz="2400" dirty="0" smtClean="0">
                <a:latin typeface="Arial" panose="020B0604020202020204" pitchFamily="34" charset="0"/>
                <a:cs typeface="Arial" panose="020B0604020202020204" pitchFamily="34" charset="0"/>
              </a:rPr>
              <a:t>Problem solving involving frictional forces</a:t>
            </a:r>
            <a:endParaRPr lang="en-US" altLang="en-US" sz="2400" dirty="0">
              <a:latin typeface="Arial" panose="020B0604020202020204" pitchFamily="34" charset="0"/>
              <a:cs typeface="Arial" panose="020B0604020202020204" pitchFamily="34" charset="0"/>
            </a:endParaRPr>
          </a:p>
        </p:txBody>
      </p:sp>
      <p:sp>
        <p:nvSpPr>
          <p:cNvPr id="2" name="TextBox 1"/>
          <p:cNvSpPr txBox="1"/>
          <p:nvPr/>
        </p:nvSpPr>
        <p:spPr>
          <a:xfrm>
            <a:off x="785611" y="862885"/>
            <a:ext cx="3877985" cy="646331"/>
          </a:xfrm>
          <a:prstGeom prst="rect">
            <a:avLst/>
          </a:prstGeom>
          <a:solidFill>
            <a:schemeClr val="accent4"/>
          </a:solidFill>
          <a:ln>
            <a:solidFill>
              <a:schemeClr val="accent2"/>
            </a:solidFill>
          </a:ln>
        </p:spPr>
        <p:txBody>
          <a:bodyPr wrap="none" rtlCol="0">
            <a:spAutoFit/>
          </a:bodyPr>
          <a:lstStyle/>
          <a:p>
            <a:r>
              <a:rPr lang="en-US" sz="3600" dirty="0" smtClean="0">
                <a:latin typeface="Arial" panose="020B0604020202020204" pitchFamily="34" charset="0"/>
                <a:cs typeface="Arial" panose="020B0604020202020204" pitchFamily="34" charset="0"/>
              </a:rPr>
              <a:t>Lecture 7: Friction</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316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US" altLang="en-US" sz="2800" b="1" dirty="0" smtClean="0">
                <a:latin typeface="Arial" panose="020B0604020202020204" pitchFamily="34" charset="0"/>
              </a:rPr>
              <a:t>Example with kinetic friction</a:t>
            </a:r>
            <a:endParaRPr lang="en-US" altLang="en-US" sz="2800" dirty="0">
              <a:latin typeface="Arial" panose="020B0604020202020204" pitchFamily="34" charset="0"/>
            </a:endParaRPr>
          </a:p>
        </p:txBody>
      </p:sp>
      <p:sp>
        <p:nvSpPr>
          <p:cNvPr id="7" name="Rectangle 6"/>
          <p:cNvSpPr/>
          <p:nvPr/>
        </p:nvSpPr>
        <p:spPr>
          <a:xfrm>
            <a:off x="880946" y="1582545"/>
            <a:ext cx="7515922" cy="3416320"/>
          </a:xfrm>
          <a:prstGeom prst="rect">
            <a:avLst/>
          </a:prstGeom>
        </p:spPr>
        <p:txBody>
          <a:bodyPr wrap="square">
            <a:spAutoFit/>
          </a:bodyPr>
          <a:lstStyle/>
          <a:p>
            <a:r>
              <a:rPr lang="en-US" sz="2400" dirty="0"/>
              <a:t>A block of mass </a:t>
            </a:r>
            <a:r>
              <a:rPr lang="en-US" sz="2400" i="1" dirty="0">
                <a:solidFill>
                  <a:srgbClr val="FF0000"/>
                </a:solidFill>
              </a:rPr>
              <a:t>M</a:t>
            </a:r>
            <a:r>
              <a:rPr lang="en-US" sz="2400" dirty="0"/>
              <a:t> is moving to the left with initial speed </a:t>
            </a:r>
            <a:r>
              <a:rPr lang="en-US" sz="2400" i="1" dirty="0">
                <a:solidFill>
                  <a:srgbClr val="FF0000"/>
                </a:solidFill>
              </a:rPr>
              <a:t>V</a:t>
            </a:r>
            <a:r>
              <a:rPr lang="en-US" sz="2400" dirty="0">
                <a:solidFill>
                  <a:srgbClr val="FF0000"/>
                </a:solidFill>
              </a:rPr>
              <a:t> </a:t>
            </a:r>
            <a:r>
              <a:rPr lang="en-US" sz="2400" dirty="0"/>
              <a:t>on a rough horizontal surface.  The coefficient of kinetic friction between the block and the surface is </a:t>
            </a:r>
            <a:r>
              <a:rPr lang="en-US" sz="2400" i="1" dirty="0">
                <a:solidFill>
                  <a:srgbClr val="FF0000"/>
                </a:solidFill>
              </a:rPr>
              <a:t>μ</a:t>
            </a:r>
            <a:r>
              <a:rPr lang="en-US" sz="2400" dirty="0"/>
              <a:t>.  The block is moving against a constant wind that is blowing down on it at an angle </a:t>
            </a:r>
            <a:r>
              <a:rPr lang="en-US" sz="2400" i="1" dirty="0"/>
              <a:t>θ</a:t>
            </a:r>
            <a:r>
              <a:rPr lang="en-US" sz="2400" dirty="0"/>
              <a:t> with respect to the </a:t>
            </a:r>
            <a:r>
              <a:rPr lang="en-US" sz="2400" dirty="0" smtClean="0"/>
              <a:t>vertical and produces </a:t>
            </a:r>
            <a:r>
              <a:rPr lang="en-US" sz="2400" dirty="0"/>
              <a:t>an effective </a:t>
            </a:r>
            <a:r>
              <a:rPr lang="en-US" sz="2400" dirty="0" smtClean="0"/>
              <a:t>blowing force of </a:t>
            </a:r>
            <a:r>
              <a:rPr lang="en-US" sz="2400" dirty="0"/>
              <a:t>magnitude </a:t>
            </a:r>
            <a:r>
              <a:rPr lang="en-US" sz="2400" i="1" dirty="0" smtClean="0">
                <a:solidFill>
                  <a:srgbClr val="FF0000"/>
                </a:solidFill>
              </a:rPr>
              <a:t>B</a:t>
            </a:r>
            <a:r>
              <a:rPr lang="en-US" sz="2400" i="1" dirty="0" smtClean="0"/>
              <a:t>.</a:t>
            </a:r>
            <a:r>
              <a:rPr lang="en-US" sz="2400" dirty="0" smtClean="0"/>
              <a:t> </a:t>
            </a:r>
          </a:p>
          <a:p>
            <a:r>
              <a:rPr lang="en-US" sz="2400" dirty="0" smtClean="0"/>
              <a:t>Derive an expression</a:t>
            </a:r>
          </a:p>
          <a:p>
            <a:r>
              <a:rPr lang="en-US" sz="2400" dirty="0" smtClean="0"/>
              <a:t>for the block’s acceleration.</a:t>
            </a:r>
            <a:endParaRPr lang="en-US" sz="2400" dirty="0"/>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5541820" y="5961880"/>
              <a:ext cx="2915640" cy="74160"/>
            </p14:xfrm>
          </p:contentPart>
        </mc:Choice>
        <mc:Fallback xmlns="">
          <p:pic>
            <p:nvPicPr>
              <p:cNvPr id="3" name="Ink 2"/>
              <p:cNvPicPr/>
              <p:nvPr/>
            </p:nvPicPr>
            <p:blipFill>
              <a:blip r:embed="rId4"/>
              <a:stretch>
                <a:fillRect/>
              </a:stretch>
            </p:blipFill>
            <p:spPr>
              <a:xfrm>
                <a:off x="5522740" y="5942080"/>
                <a:ext cx="295236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p14:cNvContentPartPr/>
              <p14:nvPr/>
            </p14:nvContentPartPr>
            <p14:xfrm>
              <a:off x="6371620" y="5321440"/>
              <a:ext cx="28440" cy="629640"/>
            </p14:xfrm>
          </p:contentPart>
        </mc:Choice>
        <mc:Fallback xmlns="">
          <p:pic>
            <p:nvPicPr>
              <p:cNvPr id="17" name="Ink 16"/>
              <p:cNvPicPr/>
              <p:nvPr/>
            </p:nvPicPr>
            <p:blipFill>
              <a:blip r:embed="rId6"/>
              <a:stretch>
                <a:fillRect/>
              </a:stretch>
            </p:blipFill>
            <p:spPr>
              <a:xfrm>
                <a:off x="6351100" y="5303800"/>
                <a:ext cx="67320" cy="668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8" name="Ink 37"/>
              <p14:cNvContentPartPr/>
              <p14:nvPr/>
            </p14:nvContentPartPr>
            <p14:xfrm>
              <a:off x="6309340" y="4349440"/>
              <a:ext cx="270720" cy="306360"/>
            </p14:xfrm>
          </p:contentPart>
        </mc:Choice>
        <mc:Fallback xmlns="">
          <p:pic>
            <p:nvPicPr>
              <p:cNvPr id="38" name="Ink 37"/>
              <p:cNvPicPr/>
              <p:nvPr/>
            </p:nvPicPr>
            <p:blipFill>
              <a:blip r:embed="rId8"/>
              <a:stretch>
                <a:fillRect/>
              </a:stretch>
            </p:blipFill>
            <p:spPr>
              <a:xfrm>
                <a:off x="6298180" y="4331080"/>
                <a:ext cx="302400" cy="346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4" name="Ink 43"/>
              <p14:cNvContentPartPr/>
              <p14:nvPr/>
            </p14:nvContentPartPr>
            <p14:xfrm>
              <a:off x="5572780" y="3937240"/>
              <a:ext cx="698760" cy="1000800"/>
            </p14:xfrm>
          </p:contentPart>
        </mc:Choice>
        <mc:Fallback xmlns="">
          <p:pic>
            <p:nvPicPr>
              <p:cNvPr id="44" name="Ink 43"/>
              <p:cNvPicPr/>
              <p:nvPr/>
            </p:nvPicPr>
            <p:blipFill>
              <a:blip r:embed="rId10"/>
              <a:stretch>
                <a:fillRect/>
              </a:stretch>
            </p:blipFill>
            <p:spPr>
              <a:xfrm>
                <a:off x="5557660" y="3927880"/>
                <a:ext cx="734760" cy="10324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7" name="Ink 46"/>
              <p14:cNvContentPartPr/>
              <p14:nvPr/>
            </p14:nvContentPartPr>
            <p14:xfrm>
              <a:off x="5110900" y="5260240"/>
              <a:ext cx="2098440" cy="747000"/>
            </p14:xfrm>
          </p:contentPart>
        </mc:Choice>
        <mc:Fallback xmlns="">
          <p:pic>
            <p:nvPicPr>
              <p:cNvPr id="47" name="Ink 46"/>
              <p:cNvPicPr/>
              <p:nvPr/>
            </p:nvPicPr>
            <p:blipFill>
              <a:blip r:embed="rId12"/>
              <a:stretch>
                <a:fillRect/>
              </a:stretch>
            </p:blipFill>
            <p:spPr>
              <a:xfrm>
                <a:off x="5092180" y="5239000"/>
                <a:ext cx="2136600" cy="7894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1" name="Ink 50"/>
              <p14:cNvContentPartPr/>
              <p14:nvPr/>
            </p14:nvContentPartPr>
            <p14:xfrm>
              <a:off x="7531180" y="6152320"/>
              <a:ext cx="392040" cy="340200"/>
            </p14:xfrm>
          </p:contentPart>
        </mc:Choice>
        <mc:Fallback xmlns="">
          <p:pic>
            <p:nvPicPr>
              <p:cNvPr id="51" name="Ink 50"/>
              <p:cNvPicPr/>
              <p:nvPr/>
            </p:nvPicPr>
            <p:blipFill>
              <a:blip r:embed="rId14"/>
              <a:stretch>
                <a:fillRect/>
              </a:stretch>
            </p:blipFill>
            <p:spPr>
              <a:xfrm>
                <a:off x="7520020" y="6137560"/>
                <a:ext cx="419040" cy="369000"/>
              </a:xfrm>
              <a:prstGeom prst="rect">
                <a:avLst/>
              </a:prstGeom>
            </p:spPr>
          </p:pic>
        </mc:Fallback>
      </mc:AlternateContent>
    </p:spTree>
    <p:extLst>
      <p:ext uri="{BB962C8B-B14F-4D97-AF65-F5344CB8AC3E}">
        <p14:creationId xmlns:p14="http://schemas.microsoft.com/office/powerpoint/2010/main" val="2023028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05684" y="1244073"/>
            <a:ext cx="4758744" cy="4663521"/>
          </a:xfrm>
          <a:prstGeom prst="rect">
            <a:avLst/>
          </a:prstGeom>
        </p:spPr>
        <p:txBody>
          <a:bodyPr wrap="square">
            <a:spAutoFit/>
          </a:bodyPr>
          <a:lstStyle/>
          <a:p>
            <a:pPr>
              <a:lnSpc>
                <a:spcPct val="115000"/>
              </a:lnSpc>
              <a:spcAft>
                <a:spcPts val="1000"/>
              </a:spcAf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A block of mass </a:t>
            </a:r>
            <a:r>
              <a:rPr lang="en-US" sz="2000" i="1" dirty="0" smtClean="0">
                <a:effectLst/>
                <a:latin typeface="Arial" panose="020B0604020202020204" pitchFamily="34" charset="0"/>
                <a:ea typeface="Times New Roman" panose="02020603050405020304" pitchFamily="18" charset="0"/>
                <a:cs typeface="Arial" panose="020B0604020202020204" pitchFamily="34" charset="0"/>
              </a:rPr>
              <a:t>M</a:t>
            </a:r>
            <a:r>
              <a:rPr lang="en-US" sz="2000" dirty="0" smtClean="0">
                <a:effectLst/>
                <a:latin typeface="Arial" panose="020B0604020202020204" pitchFamily="34" charset="0"/>
                <a:ea typeface="Times New Roman" panose="02020603050405020304" pitchFamily="18" charset="0"/>
                <a:cs typeface="Arial" panose="020B0604020202020204" pitchFamily="34" charset="0"/>
              </a:rPr>
              <a:t> is moving to the right on a rough horizontal surface because a pulling force of magnitude </a:t>
            </a:r>
            <a:r>
              <a:rPr lang="en-US" sz="2000" i="1" dirty="0" smtClean="0">
                <a:effectLst/>
                <a:latin typeface="Arial" panose="020B0604020202020204" pitchFamily="34" charset="0"/>
                <a:ea typeface="Times New Roman" panose="02020603050405020304" pitchFamily="18" charset="0"/>
                <a:cs typeface="Arial" panose="020B0604020202020204" pitchFamily="34" charset="0"/>
              </a:rPr>
              <a:t>P</a:t>
            </a:r>
            <a:r>
              <a:rPr lang="en-US" sz="2000" dirty="0" smtClean="0">
                <a:effectLst/>
                <a:latin typeface="Arial" panose="020B0604020202020204" pitchFamily="34" charset="0"/>
                <a:ea typeface="Times New Roman" panose="02020603050405020304" pitchFamily="18" charset="0"/>
                <a:cs typeface="Arial" panose="020B0604020202020204" pitchFamily="34" charset="0"/>
              </a:rPr>
              <a:t> is applied to the block at an angle of </a:t>
            </a:r>
            <a:r>
              <a:rPr lang="en-US" sz="2000" i="1" dirty="0" smtClean="0">
                <a:effectLst/>
                <a:latin typeface="Arial" panose="020B0604020202020204" pitchFamily="34" charset="0"/>
                <a:ea typeface="Times New Roman" panose="02020603050405020304" pitchFamily="18" charset="0"/>
                <a:cs typeface="Arial" panose="020B0604020202020204" pitchFamily="34" charset="0"/>
              </a:rPr>
              <a:t>θ</a:t>
            </a:r>
            <a:r>
              <a:rPr lang="en-US" sz="2000" dirty="0" smtClean="0">
                <a:effectLst/>
                <a:latin typeface="Arial" panose="020B0604020202020204" pitchFamily="34" charset="0"/>
                <a:ea typeface="Times New Roman" panose="02020603050405020304" pitchFamily="18" charset="0"/>
                <a:cs typeface="Arial" panose="020B0604020202020204" pitchFamily="34" charset="0"/>
              </a:rPr>
              <a:t> with respect to the horizontal.  The block remains in contact with the surface at all times, and the coefficient of kinetic friction between block and surface is μ. The block is connected to the end of a massless string that runs over a massless frictionless pulley. A block of mass ½M is suspended from the other end of the string. </a:t>
            </a:r>
            <a:r>
              <a:rPr lang="en-CA" sz="200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0"/>
          <p:cNvSpPr>
            <a:spLocks noChangeArrowheads="1"/>
          </p:cNvSpPr>
          <p:nvPr/>
        </p:nvSpPr>
        <p:spPr bwMode="auto">
          <a:xfrm>
            <a:off x="1162892" y="411482"/>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US" altLang="en-US" sz="2800" dirty="0" smtClean="0">
                <a:latin typeface="Arial" panose="020B0604020202020204" pitchFamily="34" charset="0"/>
              </a:rPr>
              <a:t>Example </a:t>
            </a:r>
            <a:r>
              <a:rPr lang="en-US" altLang="en-US" sz="2800" dirty="0" smtClean="0">
                <a:latin typeface="Arial" panose="020B0604020202020204" pitchFamily="34" charset="0"/>
              </a:rPr>
              <a:t>with friction and two objects</a:t>
            </a:r>
            <a:endParaRPr lang="en-US" altLang="en-US" sz="2800" dirty="0">
              <a:latin typeface="Arial" panose="020B0604020202020204" pitchFamily="34" charset="0"/>
            </a:endParaRPr>
          </a:p>
        </p:txBody>
      </p:sp>
      <p:sp>
        <p:nvSpPr>
          <p:cNvPr id="12" name="Rectangle 11"/>
          <p:cNvSpPr/>
          <p:nvPr/>
        </p:nvSpPr>
        <p:spPr>
          <a:xfrm>
            <a:off x="1162892" y="5446818"/>
            <a:ext cx="6986789" cy="770147"/>
          </a:xfrm>
          <a:prstGeom prst="rect">
            <a:avLst/>
          </a:prstGeom>
        </p:spPr>
        <p:txBody>
          <a:bodyPr wrap="square">
            <a:spAutoFit/>
          </a:bodyPr>
          <a:lstStyle/>
          <a:p>
            <a:pPr>
              <a:lnSpc>
                <a:spcPct val="115000"/>
              </a:lnSpc>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Derive an expression for the tension in the string.</a:t>
            </a:r>
          </a:p>
          <a:p>
            <a:pPr>
              <a:lnSpc>
                <a:spcPct val="115000"/>
              </a:lnSpc>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2" name="Object 1"/>
          <p:cNvGraphicFramePr>
            <a:graphicFrameLocks noChangeAspect="1"/>
          </p:cNvGraphicFramePr>
          <p:nvPr>
            <p:extLst/>
          </p:nvPr>
        </p:nvGraphicFramePr>
        <p:xfrm>
          <a:off x="4956309" y="1586129"/>
          <a:ext cx="3888594" cy="3177906"/>
        </p:xfrm>
        <a:graphic>
          <a:graphicData uri="http://schemas.openxmlformats.org/presentationml/2006/ole">
            <mc:AlternateContent xmlns:mc="http://schemas.openxmlformats.org/markup-compatibility/2006">
              <mc:Choice xmlns:v="urn:schemas-microsoft-com:vml" Requires="v">
                <p:oleObj spid="_x0000_s1026" name="Drawing" r:id="rId3" imgW="3543480" imgH="2895480" progId="Presentations.Drawing.14">
                  <p:embed/>
                </p:oleObj>
              </mc:Choice>
              <mc:Fallback>
                <p:oleObj name="Drawing" r:id="rId3" imgW="3543480" imgH="2895480" progId="Presentations.Drawing.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6309" y="1586129"/>
                        <a:ext cx="3888594" cy="3177906"/>
                      </a:xfrm>
                      <a:prstGeom prst="rect">
                        <a:avLst/>
                      </a:prstGeom>
                      <a:noFill/>
                    </p:spPr>
                  </p:pic>
                </p:oleObj>
              </mc:Fallback>
            </mc:AlternateContent>
          </a:graphicData>
        </a:graphic>
      </p:graphicFrame>
      <p:sp>
        <p:nvSpPr>
          <p:cNvPr id="3" name="TextBox 2"/>
          <p:cNvSpPr txBox="1"/>
          <p:nvPr/>
        </p:nvSpPr>
        <p:spPr>
          <a:xfrm>
            <a:off x="405684" y="6032299"/>
            <a:ext cx="8138766" cy="707886"/>
          </a:xfrm>
          <a:prstGeom prst="rect">
            <a:avLst/>
          </a:prstGeom>
          <a:noFill/>
        </p:spPr>
        <p:txBody>
          <a:bodyPr wrap="none" rtlCol="0">
            <a:spAutoFit/>
          </a:bodyPr>
          <a:lstStyle/>
          <a:p>
            <a:r>
              <a:rPr lang="en-US" sz="2000" b="1" dirty="0" smtClean="0">
                <a:solidFill>
                  <a:srgbClr val="FF0000"/>
                </a:solidFill>
              </a:rPr>
              <a:t>If we don’t have enough time in lecture to finish working through </a:t>
            </a:r>
          </a:p>
          <a:p>
            <a:r>
              <a:rPr lang="en-US" sz="2000" b="1" dirty="0" smtClean="0">
                <a:solidFill>
                  <a:srgbClr val="FF0000"/>
                </a:solidFill>
              </a:rPr>
              <a:t>the problem, please see video on the course website. </a:t>
            </a:r>
            <a:endParaRPr lang="en-US" sz="2000" b="1" dirty="0">
              <a:solidFill>
                <a:srgbClr val="FF0000"/>
              </a:solidFill>
            </a:endParaRPr>
          </a:p>
        </p:txBody>
      </p:sp>
    </p:spTree>
    <p:extLst>
      <p:ext uri="{BB962C8B-B14F-4D97-AF65-F5344CB8AC3E}">
        <p14:creationId xmlns:p14="http://schemas.microsoft.com/office/powerpoint/2010/main" val="389546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1" dirty="0" smtClean="0">
                <a:latin typeface="Arial" panose="020B0604020202020204" pitchFamily="34" charset="0"/>
              </a:rPr>
              <a:t>Frictional forces</a:t>
            </a:r>
            <a:endParaRPr lang="en-US" altLang="en-US" sz="2800" dirty="0">
              <a:latin typeface="Arial" panose="020B0604020202020204" pitchFamily="34" charset="0"/>
            </a:endParaRPr>
          </a:p>
        </p:txBody>
      </p:sp>
      <p:sp>
        <p:nvSpPr>
          <p:cNvPr id="53254" name="Rectangle 7"/>
          <p:cNvSpPr>
            <a:spLocks noChangeArrowheads="1"/>
          </p:cNvSpPr>
          <p:nvPr/>
        </p:nvSpPr>
        <p:spPr bwMode="auto">
          <a:xfrm>
            <a:off x="785612" y="1453978"/>
            <a:ext cx="7756222" cy="393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r>
              <a:rPr lang="en-US" sz="2400" dirty="0">
                <a:latin typeface="+mn-lt"/>
              </a:rPr>
              <a:t>Frictional force </a:t>
            </a:r>
            <a:endParaRPr lang="en-US" sz="2400" dirty="0" smtClean="0">
              <a:latin typeface="+mn-lt"/>
            </a:endParaRPr>
          </a:p>
          <a:p>
            <a:pPr marL="342900" indent="-342900"/>
            <a:r>
              <a:rPr lang="en-US" sz="2400" dirty="0" smtClean="0">
                <a:latin typeface="+mn-lt"/>
              </a:rPr>
              <a:t>opposes </a:t>
            </a:r>
            <a:r>
              <a:rPr lang="en-US" sz="2400" dirty="0">
                <a:latin typeface="+mn-lt"/>
              </a:rPr>
              <a:t>motion </a:t>
            </a:r>
            <a:r>
              <a:rPr lang="en-US" sz="2400" dirty="0" smtClean="0">
                <a:latin typeface="+mn-lt"/>
              </a:rPr>
              <a:t>or </a:t>
            </a:r>
            <a:r>
              <a:rPr lang="en-US" sz="2400" dirty="0">
                <a:latin typeface="+mn-lt"/>
              </a:rPr>
              <a:t>impending motion relative to a surface</a:t>
            </a:r>
            <a:r>
              <a:rPr lang="en-US" sz="2400" dirty="0" smtClean="0">
                <a:latin typeface="+mn-lt"/>
              </a:rPr>
              <a:t>. </a:t>
            </a:r>
            <a:endParaRPr lang="en-US" sz="2400" dirty="0">
              <a:latin typeface="+mn-lt"/>
            </a:endParaRPr>
          </a:p>
          <a:p>
            <a:pPr marL="342900" indent="-342900"/>
            <a:r>
              <a:rPr lang="en-US" sz="2400" dirty="0" smtClean="0">
                <a:latin typeface="+mn-lt"/>
              </a:rPr>
              <a:t>caused </a:t>
            </a:r>
            <a:r>
              <a:rPr lang="en-US" sz="2400" dirty="0">
                <a:latin typeface="+mn-lt"/>
              </a:rPr>
              <a:t>when two surfaces rub against each </a:t>
            </a:r>
            <a:r>
              <a:rPr lang="en-US" sz="2400" dirty="0" smtClean="0">
                <a:latin typeface="+mn-lt"/>
              </a:rPr>
              <a:t>other.</a:t>
            </a:r>
            <a:endParaRPr lang="en-US" sz="2400" dirty="0"/>
          </a:p>
          <a:p>
            <a:pPr marL="342900" indent="-342900"/>
            <a:r>
              <a:rPr lang="en-US" sz="2400" dirty="0" smtClean="0">
                <a:latin typeface="Arial" panose="020B0604020202020204" pitchFamily="34" charset="0"/>
                <a:cs typeface="Arial" panose="020B0604020202020204" pitchFamily="34" charset="0"/>
              </a:rPr>
              <a:t>acts </a:t>
            </a:r>
            <a:r>
              <a:rPr lang="en-US" sz="2400" dirty="0">
                <a:latin typeface="Arial" panose="020B0604020202020204" pitchFamily="34" charset="0"/>
                <a:cs typeface="Arial" panose="020B0604020202020204" pitchFamily="34" charset="0"/>
              </a:rPr>
              <a:t>parallel to </a:t>
            </a:r>
            <a:r>
              <a:rPr lang="en-US" sz="2400" dirty="0" smtClean="0">
                <a:latin typeface="Arial" panose="020B0604020202020204" pitchFamily="34" charset="0"/>
                <a:cs typeface="Arial" panose="020B0604020202020204" pitchFamily="34" charset="0"/>
              </a:rPr>
              <a:t>surface</a:t>
            </a:r>
            <a:endParaRPr lang="en-US" sz="2400" dirty="0">
              <a:latin typeface="Arial" panose="020B0604020202020204" pitchFamily="34" charset="0"/>
              <a:cs typeface="Arial" panose="020B0604020202020204" pitchFamily="34" charset="0"/>
            </a:endParaRPr>
          </a:p>
          <a:p>
            <a:pPr marL="342900" indent="-342900"/>
            <a:endParaRPr lang="en-US" sz="2400" dirty="0">
              <a:latin typeface="+mn-lt"/>
            </a:endParaRPr>
          </a:p>
          <a:p>
            <a:pPr>
              <a:buNone/>
            </a:pPr>
            <a:r>
              <a:rPr lang="en-US" sz="2400" dirty="0" smtClean="0">
                <a:latin typeface="+mn-lt"/>
              </a:rPr>
              <a:t>Two types </a:t>
            </a:r>
            <a:r>
              <a:rPr lang="en-US" sz="2400" dirty="0">
                <a:latin typeface="+mn-lt"/>
              </a:rPr>
              <a:t>of frictional forces:</a:t>
            </a:r>
          </a:p>
          <a:p>
            <a:pPr>
              <a:buNone/>
            </a:pPr>
            <a:r>
              <a:rPr lang="en-US" sz="2400" dirty="0">
                <a:latin typeface="+mn-lt"/>
              </a:rPr>
              <a:t>	</a:t>
            </a:r>
            <a:r>
              <a:rPr lang="en-US" sz="2400" b="1" dirty="0">
                <a:solidFill>
                  <a:srgbClr val="FF0000"/>
                </a:solidFill>
                <a:latin typeface="+mn-lt"/>
              </a:rPr>
              <a:t>Static</a:t>
            </a:r>
            <a:r>
              <a:rPr lang="en-US" sz="2400" dirty="0">
                <a:latin typeface="+mn-lt"/>
              </a:rPr>
              <a:t> — </a:t>
            </a:r>
            <a:r>
              <a:rPr lang="en-US" sz="2400" dirty="0" smtClean="0">
                <a:latin typeface="+mn-lt"/>
              </a:rPr>
              <a:t>prevents motion from starting</a:t>
            </a:r>
            <a:endParaRPr lang="en-US" sz="2400" dirty="0">
              <a:latin typeface="+mn-lt"/>
            </a:endParaRPr>
          </a:p>
          <a:p>
            <a:pPr>
              <a:buNone/>
            </a:pPr>
            <a:r>
              <a:rPr lang="en-US" sz="2400" dirty="0">
                <a:latin typeface="+mn-lt"/>
              </a:rPr>
              <a:t>	</a:t>
            </a:r>
            <a:r>
              <a:rPr lang="en-US" sz="2400" b="1" dirty="0">
                <a:solidFill>
                  <a:srgbClr val="FF0000"/>
                </a:solidFill>
                <a:latin typeface="+mn-lt"/>
              </a:rPr>
              <a:t>Kinetic</a:t>
            </a:r>
            <a:r>
              <a:rPr lang="en-US" sz="2400" dirty="0">
                <a:latin typeface="+mn-lt"/>
              </a:rPr>
              <a:t> — opposes motion </a:t>
            </a:r>
            <a:r>
              <a:rPr lang="en-US" sz="2400" dirty="0" smtClean="0">
                <a:latin typeface="+mn-lt"/>
              </a:rPr>
              <a:t>in progress</a:t>
            </a:r>
          </a:p>
        </p:txBody>
      </p:sp>
    </p:spTree>
    <p:custDataLst>
      <p:tags r:id="rId1"/>
    </p:custDataLst>
    <p:extLst>
      <p:ext uri="{BB962C8B-B14F-4D97-AF65-F5344CB8AC3E}">
        <p14:creationId xmlns:p14="http://schemas.microsoft.com/office/powerpoint/2010/main" val="1270424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1" dirty="0" smtClean="0">
                <a:latin typeface="Arial" panose="020B0604020202020204" pitchFamily="34" charset="0"/>
              </a:rPr>
              <a:t>Static Friction</a:t>
            </a:r>
            <a:endParaRPr lang="en-US" altLang="en-US" sz="2800" dirty="0">
              <a:latin typeface="Arial" panose="020B0604020202020204" pitchFamily="34" charset="0"/>
            </a:endParaRPr>
          </a:p>
        </p:txBody>
      </p:sp>
      <mc:AlternateContent xmlns:mc="http://schemas.openxmlformats.org/markup-compatibility/2006" xmlns:a14="http://schemas.microsoft.com/office/drawing/2010/main">
        <mc:Choice Requires="a14">
          <p:sp>
            <p:nvSpPr>
              <p:cNvPr id="2" name="Rectangle 1"/>
              <p:cNvSpPr/>
              <p:nvPr/>
            </p:nvSpPr>
            <p:spPr>
              <a:xfrm>
                <a:off x="1073682" y="1516555"/>
                <a:ext cx="6966347" cy="3527248"/>
              </a:xfrm>
              <a:prstGeom prst="rect">
                <a:avLst/>
              </a:prstGeom>
            </p:spPr>
            <p:txBody>
              <a:bodyPr wrap="square">
                <a:spAutoFit/>
              </a:bodyPr>
              <a:lstStyle/>
              <a:p>
                <a:r>
                  <a:rPr lang="en-US" sz="2400" dirty="0" smtClean="0"/>
                  <a:t>Static friction vector </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𝑓</m:t>
                            </m:r>
                          </m:e>
                        </m:acc>
                      </m:e>
                      <m:sub>
                        <m:r>
                          <a:rPr lang="en-US" sz="2400" b="0" i="1" smtClean="0">
                            <a:latin typeface="Cambria Math" panose="02040503050406030204" pitchFamily="18" charset="0"/>
                          </a:rPr>
                          <m:t>𝑠</m:t>
                        </m:r>
                      </m:sub>
                    </m:sSub>
                  </m:oMath>
                </a14:m>
                <a:r>
                  <a:rPr lang="en-US" sz="2400" dirty="0" smtClean="0"/>
                  <a:t> directed </a:t>
                </a:r>
                <a:r>
                  <a:rPr lang="en-US" sz="2400" dirty="0"/>
                  <a:t>opposite to the direction of motion an object </a:t>
                </a:r>
                <a:r>
                  <a:rPr lang="en-US" sz="2400" i="1" dirty="0"/>
                  <a:t>would</a:t>
                </a:r>
                <a:r>
                  <a:rPr lang="en-US" sz="2400" dirty="0"/>
                  <a:t> have relative to the surface if no friction were present</a:t>
                </a:r>
                <a:r>
                  <a:rPr lang="en-US" sz="2400" dirty="0" smtClean="0"/>
                  <a:t>.</a:t>
                </a:r>
              </a:p>
              <a:p>
                <a:endParaRPr lang="en-US" sz="2400" dirty="0"/>
              </a:p>
              <a:p>
                <a:r>
                  <a:rPr lang="en-US" sz="2400" dirty="0" smtClean="0"/>
                  <a:t>Determine direction: </a:t>
                </a:r>
              </a:p>
              <a:p>
                <a:r>
                  <a:rPr lang="en-US" sz="2400" dirty="0" smtClean="0"/>
                  <a:t>which </a:t>
                </a:r>
                <a:r>
                  <a:rPr lang="en-US" sz="2400" dirty="0"/>
                  <a:t>way </a:t>
                </a:r>
                <a:r>
                  <a:rPr lang="en-US" sz="2400" dirty="0" smtClean="0"/>
                  <a:t>would object </a:t>
                </a:r>
              </a:p>
              <a:p>
                <a:r>
                  <a:rPr lang="en-US" sz="2400" dirty="0" smtClean="0"/>
                  <a:t>move without friction? </a:t>
                </a:r>
              </a:p>
              <a:p>
                <a:r>
                  <a:rPr lang="en-US" sz="2400" dirty="0" smtClean="0"/>
                  <a:t> </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𝑓</m:t>
                            </m:r>
                          </m:e>
                        </m:acc>
                      </m:e>
                      <m:sub>
                        <m:r>
                          <a:rPr lang="en-US" sz="2400" i="1">
                            <a:latin typeface="Cambria Math" panose="02040503050406030204" pitchFamily="18" charset="0"/>
                          </a:rPr>
                          <m:t>𝑠</m:t>
                        </m:r>
                      </m:sub>
                    </m:sSub>
                  </m:oMath>
                </a14:m>
                <a:r>
                  <a:rPr lang="en-US" sz="2400" dirty="0"/>
                  <a:t> </a:t>
                </a:r>
                <a:r>
                  <a:rPr lang="en-US" sz="2400" dirty="0" smtClean="0"/>
                  <a:t>  </a:t>
                </a:r>
                <a:r>
                  <a:rPr lang="en-US" sz="2400" dirty="0"/>
                  <a:t>is aimed in the </a:t>
                </a:r>
                <a:endParaRPr lang="en-US" sz="2400" dirty="0" smtClean="0"/>
              </a:p>
              <a:p>
                <a:r>
                  <a:rPr lang="en-US" sz="2400" dirty="0" smtClean="0"/>
                  <a:t>opposite </a:t>
                </a:r>
                <a:r>
                  <a:rPr lang="en-US" sz="2400" dirty="0"/>
                  <a:t>direction</a:t>
                </a:r>
                <a:r>
                  <a:rPr lang="en-US" sz="2400" dirty="0" smtClean="0"/>
                  <a:t>.</a:t>
                </a:r>
                <a:endParaRPr lang="en-US" sz="2400" dirty="0"/>
              </a:p>
            </p:txBody>
          </p:sp>
        </mc:Choice>
        <mc:Fallback xmlns="">
          <p:sp>
            <p:nvSpPr>
              <p:cNvPr id="2" name="Rectangle 1"/>
              <p:cNvSpPr>
                <a:spLocks noRot="1" noChangeAspect="1" noMove="1" noResize="1" noEditPoints="1" noAdjustHandles="1" noChangeArrowheads="1" noChangeShapeType="1" noTextEdit="1"/>
              </p:cNvSpPr>
              <p:nvPr/>
            </p:nvSpPr>
            <p:spPr>
              <a:xfrm>
                <a:off x="1073682" y="1516555"/>
                <a:ext cx="6966347" cy="3527248"/>
              </a:xfrm>
              <a:prstGeom prst="rect">
                <a:avLst/>
              </a:prstGeom>
              <a:blipFill rotWithShape="0">
                <a:blip r:embed="rId3"/>
                <a:stretch>
                  <a:fillRect l="-1312" b="-3287"/>
                </a:stretch>
              </a:blipFill>
            </p:spPr>
            <p:txBody>
              <a:bodyPr/>
              <a:lstStyle/>
              <a:p>
                <a:r>
                  <a:rPr lang="en-US">
                    <a:noFill/>
                  </a:rPr>
                  <a:t> </a:t>
                </a:r>
              </a:p>
            </p:txBody>
          </p:sp>
        </mc:Fallback>
      </mc:AlternateContent>
      <p:grpSp>
        <p:nvGrpSpPr>
          <p:cNvPr id="5" name="Group 4"/>
          <p:cNvGrpSpPr>
            <a:grpSpLocks noChangeAspect="1"/>
          </p:cNvGrpSpPr>
          <p:nvPr/>
        </p:nvGrpSpPr>
        <p:grpSpPr>
          <a:xfrm>
            <a:off x="5018449" y="3172732"/>
            <a:ext cx="2781600" cy="3182229"/>
            <a:chOff x="1561800" y="1366234"/>
            <a:chExt cx="3703440" cy="4236840"/>
          </a:xfrm>
        </p:grpSpPr>
        <mc:AlternateContent xmlns:mc="http://schemas.openxmlformats.org/markup-compatibility/2006" xmlns:p14="http://schemas.microsoft.com/office/powerpoint/2010/main">
          <mc:Choice Requires="p14">
            <p:contentPart p14:bwMode="auto" r:id="rId4">
              <p14:nvContentPartPr>
                <p14:cNvPr id="6" name="Ink 5"/>
                <p14:cNvContentPartPr/>
                <p14:nvPr/>
              </p14:nvContentPartPr>
              <p14:xfrm>
                <a:off x="1561800" y="3373594"/>
                <a:ext cx="3009240" cy="68400"/>
              </p14:xfrm>
            </p:contentPart>
          </mc:Choice>
          <mc:Fallback xmlns="">
            <p:pic>
              <p:nvPicPr>
                <p:cNvPr id="3" name="Ink 2"/>
                <p:cNvPicPr/>
                <p:nvPr/>
              </p:nvPicPr>
              <p:blipFill>
                <a:blip r:embed="rId5"/>
                <a:stretch>
                  <a:fillRect/>
                </a:stretch>
              </p:blipFill>
              <p:spPr>
                <a:xfrm>
                  <a:off x="1547040" y="3353794"/>
                  <a:ext cx="30355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p14:cNvContentPartPr/>
                <p14:nvPr/>
              </p14:nvContentPartPr>
              <p14:xfrm>
                <a:off x="2712720" y="2517154"/>
                <a:ext cx="66960" cy="876960"/>
              </p14:xfrm>
            </p:contentPart>
          </mc:Choice>
          <mc:Fallback xmlns="">
            <p:pic>
              <p:nvPicPr>
                <p:cNvPr id="7" name="Ink 6"/>
                <p:cNvPicPr/>
                <p:nvPr/>
              </p:nvPicPr>
              <p:blipFill>
                <a:blip r:embed="rId7"/>
                <a:stretch>
                  <a:fillRect/>
                </a:stretch>
              </p:blipFill>
              <p:spPr>
                <a:xfrm>
                  <a:off x="2696520" y="2501314"/>
                  <a:ext cx="102960" cy="912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p14:cNvContentPartPr/>
                <p14:nvPr/>
              </p14:nvContentPartPr>
              <p14:xfrm>
                <a:off x="2747280" y="2539474"/>
                <a:ext cx="961200" cy="41400"/>
              </p14:xfrm>
            </p:contentPart>
          </mc:Choice>
          <mc:Fallback xmlns="">
            <p:pic>
              <p:nvPicPr>
                <p:cNvPr id="8" name="Ink 7"/>
                <p:cNvPicPr/>
                <p:nvPr/>
              </p:nvPicPr>
              <p:blipFill>
                <a:blip r:embed="rId9"/>
                <a:stretch>
                  <a:fillRect/>
                </a:stretch>
              </p:blipFill>
              <p:spPr>
                <a:xfrm>
                  <a:off x="2730000" y="2521114"/>
                  <a:ext cx="997560" cy="792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p14:cNvContentPartPr/>
                <p14:nvPr/>
              </p14:nvContentPartPr>
              <p14:xfrm>
                <a:off x="3060840" y="2973634"/>
                <a:ext cx="87840" cy="99000"/>
              </p14:xfrm>
            </p:contentPart>
          </mc:Choice>
          <mc:Fallback xmlns="">
            <p:pic>
              <p:nvPicPr>
                <p:cNvPr id="12" name="Ink 11"/>
                <p:cNvPicPr/>
                <p:nvPr/>
              </p:nvPicPr>
              <p:blipFill>
                <a:blip r:embed="rId11"/>
                <a:stretch>
                  <a:fillRect/>
                </a:stretch>
              </p:blipFill>
              <p:spPr>
                <a:xfrm>
                  <a:off x="3043560" y="2955634"/>
                  <a:ext cx="12456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p14:cNvContentPartPr/>
                <p14:nvPr/>
              </p14:nvContentPartPr>
              <p14:xfrm>
                <a:off x="3650520" y="2555674"/>
                <a:ext cx="20160" cy="856440"/>
              </p14:xfrm>
            </p:contentPart>
          </mc:Choice>
          <mc:Fallback xmlns="">
            <p:pic>
              <p:nvPicPr>
                <p:cNvPr id="13" name="Ink 12"/>
                <p:cNvPicPr/>
                <p:nvPr/>
              </p:nvPicPr>
              <p:blipFill>
                <a:blip r:embed="rId13"/>
                <a:stretch>
                  <a:fillRect/>
                </a:stretch>
              </p:blipFill>
              <p:spPr>
                <a:xfrm>
                  <a:off x="3636120" y="2546674"/>
                  <a:ext cx="53640" cy="8845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p14:cNvContentPartPr/>
                <p14:nvPr/>
              </p14:nvContentPartPr>
              <p14:xfrm>
                <a:off x="3398520" y="1641994"/>
                <a:ext cx="26280" cy="289800"/>
              </p14:xfrm>
            </p:contentPart>
          </mc:Choice>
          <mc:Fallback xmlns="">
            <p:pic>
              <p:nvPicPr>
                <p:cNvPr id="17" name="Ink 16"/>
                <p:cNvPicPr/>
                <p:nvPr/>
              </p:nvPicPr>
              <p:blipFill>
                <a:blip r:embed="rId15"/>
                <a:stretch>
                  <a:fillRect/>
                </a:stretch>
              </p:blipFill>
              <p:spPr>
                <a:xfrm>
                  <a:off x="3385560" y="1622554"/>
                  <a:ext cx="59400" cy="329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p14:cNvContentPartPr/>
                <p14:nvPr/>
              </p14:nvContentPartPr>
              <p14:xfrm>
                <a:off x="3407160" y="1566394"/>
                <a:ext cx="343800" cy="315720"/>
              </p14:xfrm>
            </p:contentPart>
          </mc:Choice>
          <mc:Fallback xmlns="">
            <p:pic>
              <p:nvPicPr>
                <p:cNvPr id="18" name="Ink 17"/>
                <p:cNvPicPr/>
                <p:nvPr/>
              </p:nvPicPr>
              <p:blipFill>
                <a:blip r:embed="rId17"/>
                <a:stretch>
                  <a:fillRect/>
                </a:stretch>
              </p:blipFill>
              <p:spPr>
                <a:xfrm>
                  <a:off x="3391320" y="1548754"/>
                  <a:ext cx="373680" cy="3538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p14:cNvContentPartPr/>
                <p14:nvPr/>
              </p14:nvContentPartPr>
              <p14:xfrm>
                <a:off x="2967600" y="1591234"/>
                <a:ext cx="250200" cy="1430280"/>
              </p14:xfrm>
            </p:contentPart>
          </mc:Choice>
          <mc:Fallback xmlns="">
            <p:pic>
              <p:nvPicPr>
                <p:cNvPr id="19" name="Ink 18"/>
                <p:cNvPicPr/>
                <p:nvPr/>
              </p:nvPicPr>
              <p:blipFill>
                <a:blip r:embed="rId19"/>
                <a:stretch>
                  <a:fillRect/>
                </a:stretch>
              </p:blipFill>
              <p:spPr>
                <a:xfrm>
                  <a:off x="2948160" y="1571794"/>
                  <a:ext cx="288360" cy="14554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p14:cNvContentPartPr/>
                <p14:nvPr/>
              </p14:nvContentPartPr>
              <p14:xfrm>
                <a:off x="3017280" y="3091354"/>
                <a:ext cx="247680" cy="1384920"/>
              </p14:xfrm>
            </p:contentPart>
          </mc:Choice>
          <mc:Fallback xmlns="">
            <p:pic>
              <p:nvPicPr>
                <p:cNvPr id="22" name="Ink 21"/>
                <p:cNvPicPr/>
                <p:nvPr/>
              </p:nvPicPr>
              <p:blipFill>
                <a:blip r:embed="rId21"/>
                <a:stretch>
                  <a:fillRect/>
                </a:stretch>
              </p:blipFill>
              <p:spPr>
                <a:xfrm>
                  <a:off x="2997120" y="3080194"/>
                  <a:ext cx="276480" cy="1416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p14:cNvContentPartPr/>
                <p14:nvPr/>
              </p14:nvContentPartPr>
              <p14:xfrm>
                <a:off x="1811280" y="3048154"/>
                <a:ext cx="1308240" cy="42120"/>
              </p14:xfrm>
            </p:contentPart>
          </mc:Choice>
          <mc:Fallback xmlns="">
            <p:pic>
              <p:nvPicPr>
                <p:cNvPr id="26" name="Ink 25"/>
                <p:cNvPicPr/>
                <p:nvPr/>
              </p:nvPicPr>
              <p:blipFill>
                <a:blip r:embed="rId23"/>
                <a:stretch>
                  <a:fillRect/>
                </a:stretch>
              </p:blipFill>
              <p:spPr>
                <a:xfrm>
                  <a:off x="1792920" y="3027994"/>
                  <a:ext cx="1346760" cy="813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6" name="Ink 15"/>
                <p14:cNvContentPartPr/>
                <p14:nvPr/>
              </p14:nvContentPartPr>
              <p14:xfrm>
                <a:off x="1736400" y="2318434"/>
                <a:ext cx="525600" cy="861480"/>
              </p14:xfrm>
            </p:contentPart>
          </mc:Choice>
          <mc:Fallback xmlns="">
            <p:pic>
              <p:nvPicPr>
                <p:cNvPr id="31" name="Ink 30"/>
                <p:cNvPicPr/>
                <p:nvPr/>
              </p:nvPicPr>
              <p:blipFill>
                <a:blip r:embed="rId25"/>
                <a:stretch>
                  <a:fillRect/>
                </a:stretch>
              </p:blipFill>
              <p:spPr>
                <a:xfrm>
                  <a:off x="1720200" y="2298634"/>
                  <a:ext cx="561960" cy="8978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7" name="Ink 16"/>
                <p14:cNvContentPartPr/>
                <p14:nvPr/>
              </p14:nvContentPartPr>
              <p14:xfrm>
                <a:off x="4419480" y="2719543"/>
                <a:ext cx="845760" cy="676731"/>
              </p14:xfrm>
            </p:contentPart>
          </mc:Choice>
          <mc:Fallback xmlns="">
            <p:pic>
              <p:nvPicPr>
                <p:cNvPr id="46" name="Ink 45"/>
                <p:cNvPicPr/>
                <p:nvPr/>
              </p:nvPicPr>
              <p:blipFill>
                <a:blip r:embed="rId27"/>
                <a:stretch>
                  <a:fillRect/>
                </a:stretch>
              </p:blipFill>
              <p:spPr>
                <a:xfrm>
                  <a:off x="4402198" y="2703345"/>
                  <a:ext cx="883565" cy="712727"/>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8" name="Ink 17"/>
                <p14:cNvContentPartPr/>
                <p14:nvPr/>
              </p14:nvContentPartPr>
              <p14:xfrm>
                <a:off x="3070200" y="2972194"/>
                <a:ext cx="1200600" cy="197640"/>
              </p14:xfrm>
            </p:contentPart>
          </mc:Choice>
          <mc:Fallback xmlns="">
            <p:pic>
              <p:nvPicPr>
                <p:cNvPr id="48" name="Ink 47"/>
                <p:cNvPicPr/>
                <p:nvPr/>
              </p:nvPicPr>
              <p:blipFill>
                <a:blip r:embed="rId29"/>
                <a:stretch>
                  <a:fillRect/>
                </a:stretch>
              </p:blipFill>
              <p:spPr>
                <a:xfrm>
                  <a:off x="3052920" y="2952394"/>
                  <a:ext cx="1238040" cy="2376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9" name="Ink 18"/>
                <p14:cNvContentPartPr/>
                <p14:nvPr/>
              </p14:nvContentPartPr>
              <p14:xfrm>
                <a:off x="1943040" y="4648354"/>
                <a:ext cx="2467800" cy="954720"/>
              </p14:xfrm>
            </p:contentPart>
          </mc:Choice>
          <mc:Fallback xmlns="">
            <p:pic>
              <p:nvPicPr>
                <p:cNvPr id="67" name="Ink 66"/>
                <p:cNvPicPr/>
                <p:nvPr/>
              </p:nvPicPr>
              <p:blipFill>
                <a:blip r:embed="rId31"/>
                <a:stretch>
                  <a:fillRect/>
                </a:stretch>
              </p:blipFill>
              <p:spPr>
                <a:xfrm>
                  <a:off x="1927920" y="4629274"/>
                  <a:ext cx="2501640" cy="9918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 name="Ink 19"/>
                <p14:cNvContentPartPr/>
                <p14:nvPr/>
              </p14:nvContentPartPr>
              <p14:xfrm>
                <a:off x="3478080" y="4041823"/>
                <a:ext cx="388560" cy="320331"/>
              </p14:xfrm>
            </p:contentPart>
          </mc:Choice>
          <mc:Fallback xmlns="">
            <p:pic>
              <p:nvPicPr>
                <p:cNvPr id="70" name="Ink 69"/>
                <p:cNvPicPr/>
                <p:nvPr/>
              </p:nvPicPr>
              <p:blipFill>
                <a:blip r:embed="rId33"/>
                <a:stretch>
                  <a:fillRect/>
                </a:stretch>
              </p:blipFill>
              <p:spPr>
                <a:xfrm>
                  <a:off x="3462955" y="4020947"/>
                  <a:ext cx="422050" cy="362082"/>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1" name="Ink 20"/>
                <p14:cNvContentPartPr/>
                <p14:nvPr/>
              </p14:nvContentPartPr>
              <p14:xfrm>
                <a:off x="4248840" y="1366234"/>
                <a:ext cx="975600" cy="268560"/>
              </p14:xfrm>
            </p:contentPart>
          </mc:Choice>
          <mc:Fallback xmlns="">
            <p:pic>
              <p:nvPicPr>
                <p:cNvPr id="75" name="Ink 74"/>
                <p:cNvPicPr/>
                <p:nvPr/>
              </p:nvPicPr>
              <p:blipFill>
                <a:blip r:embed="rId35"/>
                <a:stretch>
                  <a:fillRect/>
                </a:stretch>
              </p:blipFill>
              <p:spPr>
                <a:xfrm>
                  <a:off x="4240920" y="1352194"/>
                  <a:ext cx="997560" cy="296280"/>
                </a:xfrm>
                <a:prstGeom prst="rect">
                  <a:avLst/>
                </a:prstGeom>
              </p:spPr>
            </p:pic>
          </mc:Fallback>
        </mc:AlternateContent>
      </p:grpSp>
    </p:spTree>
    <p:custDataLst>
      <p:tags r:id="rId1"/>
    </p:custDataLst>
    <p:extLst>
      <p:ext uri="{BB962C8B-B14F-4D97-AF65-F5344CB8AC3E}">
        <p14:creationId xmlns:p14="http://schemas.microsoft.com/office/powerpoint/2010/main" val="2050713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1" dirty="0" smtClean="0">
                <a:latin typeface="Arial" panose="020B0604020202020204" pitchFamily="34" charset="0"/>
              </a:rPr>
              <a:t>Maximum static friction</a:t>
            </a:r>
            <a:endParaRPr lang="en-US" altLang="en-US" sz="2800" dirty="0">
              <a:latin typeface="Arial" panose="020B0604020202020204" pitchFamily="34" charset="0"/>
            </a:endParaRPr>
          </a:p>
        </p:txBody>
      </p:sp>
      <mc:AlternateContent xmlns:mc="http://schemas.openxmlformats.org/markup-compatibility/2006" xmlns:a14="http://schemas.microsoft.com/office/drawing/2010/main">
        <mc:Choice Requires="a14">
          <p:sp>
            <p:nvSpPr>
              <p:cNvPr id="6" name="Rectangle 5"/>
              <p:cNvSpPr/>
              <p:nvPr/>
            </p:nvSpPr>
            <p:spPr>
              <a:xfrm>
                <a:off x="1162892" y="1666369"/>
                <a:ext cx="6629400" cy="543482"/>
              </a:xfrm>
              <a:prstGeom prst="rect">
                <a:avLst/>
              </a:prstGeom>
            </p:spPr>
            <p:txBody>
              <a:bodyPr wrap="square">
                <a:spAutoFit/>
              </a:bodyPr>
              <a:lstStyle/>
              <a:p>
                <a:r>
                  <a:rPr lang="en-US" sz="2400" dirty="0" smtClean="0"/>
                  <a:t>|</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𝑓</m:t>
                            </m:r>
                          </m:e>
                        </m:acc>
                      </m:e>
                      <m:sub>
                        <m:r>
                          <a:rPr lang="en-US" sz="2400" i="1">
                            <a:latin typeface="Cambria Math" panose="02040503050406030204" pitchFamily="18" charset="0"/>
                          </a:rPr>
                          <m:t>𝑠</m:t>
                        </m:r>
                      </m:sub>
                    </m:sSub>
                  </m:oMath>
                </a14:m>
                <a:r>
                  <a:rPr lang="en-US" sz="2400" dirty="0"/>
                  <a:t>|=|</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𝐹</m:t>
                            </m:r>
                          </m:e>
                        </m:acc>
                      </m:e>
                      <m:sub>
                        <m:r>
                          <a:rPr lang="en-US" sz="2400" b="0" i="1" smtClean="0">
                            <a:latin typeface="Cambria Math" panose="02040503050406030204" pitchFamily="18" charset="0"/>
                          </a:rPr>
                          <m:t>𝑎𝑝𝑝</m:t>
                        </m:r>
                      </m:sub>
                    </m:sSub>
                  </m:oMath>
                </a14:m>
                <a:r>
                  <a:rPr lang="en-US" sz="2400" dirty="0" smtClean="0"/>
                  <a:t>| until maximum is reached</a:t>
                </a:r>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1162892" y="1666369"/>
                <a:ext cx="6629400" cy="543482"/>
              </a:xfrm>
              <a:prstGeom prst="rect">
                <a:avLst/>
              </a:prstGeom>
              <a:blipFill rotWithShape="0">
                <a:blip r:embed="rId2"/>
                <a:stretch>
                  <a:fillRect l="-1472" b="-1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3203566" y="2553532"/>
                <a:ext cx="1988237" cy="461665"/>
              </a:xfrm>
              <a:prstGeom prst="rect">
                <a:avLst/>
              </a:prstGeom>
              <a:solidFill>
                <a:srgbClr val="FFFF00"/>
              </a:solidFill>
              <a:ln>
                <a:solidFill>
                  <a:srgbClr val="FFC00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𝑠</m:t>
                          </m:r>
                          <m:r>
                            <a:rPr lang="en-US" sz="2400" b="0" i="1" smtClean="0">
                              <a:latin typeface="Cambria Math" panose="02040503050406030204" pitchFamily="18" charset="0"/>
                            </a:rPr>
                            <m:t> </m:t>
                          </m:r>
                          <m:r>
                            <a:rPr lang="en-US" sz="2400" b="0" i="1" smtClean="0">
                              <a:latin typeface="Cambria Math" panose="02040503050406030204" pitchFamily="18" charset="0"/>
                            </a:rPr>
                            <m:t>𝑚𝑎𝑥</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l-GR" sz="2400" i="1">
                              <a:latin typeface="Cambria Math" panose="02040503050406030204" pitchFamily="18" charset="0"/>
                            </a:rPr>
                            <m:t>μ</m:t>
                          </m:r>
                        </m:e>
                        <m:sub>
                          <m:r>
                            <a:rPr lang="en-US" sz="2400" b="0" i="1" smtClean="0">
                              <a:latin typeface="Cambria Math" panose="02040503050406030204" pitchFamily="18" charset="0"/>
                            </a:rPr>
                            <m:t>𝑆</m:t>
                          </m:r>
                        </m:sub>
                      </m:sSub>
                      <m:r>
                        <a:rPr lang="en-US" sz="2400" b="0" i="1" smtClean="0">
                          <a:latin typeface="Cambria Math" panose="02040503050406030204" pitchFamily="18" charset="0"/>
                        </a:rPr>
                        <m:t>𝑁</m:t>
                      </m:r>
                    </m:oMath>
                  </m:oMathPara>
                </a14:m>
                <a:endParaRPr 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3203566" y="2553532"/>
                <a:ext cx="1988237" cy="461665"/>
              </a:xfrm>
              <a:prstGeom prst="rect">
                <a:avLst/>
              </a:prstGeom>
              <a:blipFill rotWithShape="0">
                <a:blip r:embed="rId3"/>
                <a:stretch>
                  <a:fillRect b="-17949"/>
                </a:stretch>
              </a:blipFill>
              <a:ln>
                <a:solidFill>
                  <a:srgbClr val="FFC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1162892" y="3358878"/>
                <a:ext cx="6228628" cy="1569660"/>
              </a:xfrm>
              <a:prstGeom prst="rect">
                <a:avLst/>
              </a:prstGeom>
            </p:spPr>
            <p:txBody>
              <a:bodyPr wrap="none">
                <a:spAutoFit/>
              </a:bodyPr>
              <a:lstStyle/>
              <a:p>
                <a14:m>
                  <m:oMath xmlns:m="http://schemas.openxmlformats.org/officeDocument/2006/math">
                    <m:sSub>
                      <m:sSubPr>
                        <m:ctrlPr>
                          <a:rPr lang="en-US" sz="2400" i="1">
                            <a:latin typeface="Cambria Math" panose="02040503050406030204" pitchFamily="18" charset="0"/>
                          </a:rPr>
                        </m:ctrlPr>
                      </m:sSubPr>
                      <m:e>
                        <m:r>
                          <m:rPr>
                            <m:sty m:val="p"/>
                          </m:rPr>
                          <a:rPr lang="el-GR" sz="2400" i="1">
                            <a:latin typeface="Cambria Math" panose="02040503050406030204" pitchFamily="18" charset="0"/>
                          </a:rPr>
                          <m:t>μ</m:t>
                        </m:r>
                      </m:e>
                      <m:sub>
                        <m:r>
                          <a:rPr lang="en-US" sz="2400" i="1">
                            <a:latin typeface="Cambria Math" panose="02040503050406030204" pitchFamily="18" charset="0"/>
                          </a:rPr>
                          <m:t>𝑆</m:t>
                        </m:r>
                      </m:sub>
                    </m:sSub>
                  </m:oMath>
                </a14:m>
                <a:r>
                  <a:rPr lang="en-US" sz="2400" dirty="0" smtClean="0"/>
                  <a:t> </a:t>
                </a:r>
                <a:r>
                  <a:rPr lang="en-US" sz="2400" dirty="0" smtClean="0">
                    <a:solidFill>
                      <a:srgbClr val="FF0000"/>
                    </a:solidFill>
                  </a:rPr>
                  <a:t>coefficient of static friction</a:t>
                </a:r>
              </a:p>
              <a:p>
                <a:r>
                  <a:rPr lang="en-US" sz="2400" dirty="0" smtClean="0"/>
                  <a:t>a positive number, depends on the materials</a:t>
                </a:r>
              </a:p>
              <a:p>
                <a:endParaRPr lang="en-US" sz="2400" dirty="0"/>
              </a:p>
              <a:p>
                <a:r>
                  <a:rPr lang="en-US" sz="2400" dirty="0" smtClean="0"/>
                  <a:t>N is the </a:t>
                </a:r>
                <a:r>
                  <a:rPr lang="en-US" sz="2400" dirty="0" smtClean="0">
                    <a:solidFill>
                      <a:srgbClr val="0070C0"/>
                    </a:solidFill>
                  </a:rPr>
                  <a:t>magnitude of the normal force</a:t>
                </a:r>
                <a:endParaRPr lang="en-US" sz="2400" dirty="0">
                  <a:solidFill>
                    <a:srgbClr val="0070C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162892" y="3358878"/>
                <a:ext cx="6228628" cy="1569660"/>
              </a:xfrm>
              <a:prstGeom prst="rect">
                <a:avLst/>
              </a:prstGeom>
              <a:blipFill rotWithShape="0">
                <a:blip r:embed="rId4"/>
                <a:stretch>
                  <a:fillRect l="-1566" t="-2724" r="-587" b="-85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105967" y="5258760"/>
                <a:ext cx="2743250" cy="461665"/>
              </a:xfrm>
              <a:prstGeom prst="rect">
                <a:avLst/>
              </a:prstGeom>
              <a:solidFill>
                <a:srgbClr val="FFFF00"/>
              </a:solidFill>
              <a:ln>
                <a:solidFill>
                  <a:srgbClr val="FFC00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𝑠</m:t>
                              </m:r>
                              <m:r>
                                <a:rPr lang="en-US" sz="2400" i="1">
                                  <a:latin typeface="Cambria Math" panose="02040503050406030204" pitchFamily="18" charset="0"/>
                                </a:rPr>
                                <m:t> </m:t>
                              </m:r>
                            </m:sub>
                          </m:sSub>
                          <m:r>
                            <a:rPr lang="en-US" sz="2400" b="0" i="1" smtClean="0">
                              <a:latin typeface="Cambria Math" panose="02040503050406030204" pitchFamily="18" charset="0"/>
                            </a:rPr>
                            <m:t> ≤</m:t>
                          </m:r>
                          <m:r>
                            <a:rPr lang="en-US" sz="2400" b="0" i="1" smtClean="0">
                              <a:latin typeface="Cambria Math" panose="02040503050406030204" pitchFamily="18" charset="0"/>
                            </a:rPr>
                            <m:t>𝑓</m:t>
                          </m:r>
                        </m:e>
                        <m:sub>
                          <m:r>
                            <a:rPr lang="en-US" sz="2400" b="0" i="1" smtClean="0">
                              <a:latin typeface="Cambria Math" panose="02040503050406030204" pitchFamily="18" charset="0"/>
                            </a:rPr>
                            <m:t>𝑠</m:t>
                          </m:r>
                          <m:r>
                            <a:rPr lang="en-US" sz="2400" b="0" i="1" smtClean="0">
                              <a:latin typeface="Cambria Math" panose="02040503050406030204" pitchFamily="18" charset="0"/>
                            </a:rPr>
                            <m:t> </m:t>
                          </m:r>
                          <m:r>
                            <a:rPr lang="en-US" sz="2400" b="0" i="1" smtClean="0">
                              <a:latin typeface="Cambria Math" panose="02040503050406030204" pitchFamily="18" charset="0"/>
                            </a:rPr>
                            <m:t>𝑚𝑎𝑥</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l-GR" sz="2400" i="1">
                              <a:latin typeface="Cambria Math" panose="02040503050406030204" pitchFamily="18" charset="0"/>
                            </a:rPr>
                            <m:t>μ</m:t>
                          </m:r>
                        </m:e>
                        <m:sub>
                          <m:r>
                            <a:rPr lang="en-US" sz="2400" b="0" i="1" smtClean="0">
                              <a:latin typeface="Cambria Math" panose="02040503050406030204" pitchFamily="18" charset="0"/>
                            </a:rPr>
                            <m:t>𝑆</m:t>
                          </m:r>
                        </m:sub>
                      </m:sSub>
                      <m:r>
                        <a:rPr lang="en-US" sz="2400" b="0" i="1" smtClean="0">
                          <a:latin typeface="Cambria Math" panose="02040503050406030204" pitchFamily="18" charset="0"/>
                        </a:rPr>
                        <m:t>𝑁</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3105967" y="5258760"/>
                <a:ext cx="2743250" cy="461665"/>
              </a:xfrm>
              <a:prstGeom prst="rect">
                <a:avLst/>
              </a:prstGeom>
              <a:blipFill rotWithShape="0">
                <a:blip r:embed="rId5"/>
                <a:stretch>
                  <a:fillRect b="-19481"/>
                </a:stretch>
              </a:blipFill>
              <a:ln>
                <a:solidFill>
                  <a:srgbClr val="FFC000"/>
                </a:solidFill>
              </a:ln>
            </p:spPr>
            <p:txBody>
              <a:bodyPr/>
              <a:lstStyle/>
              <a:p>
                <a:r>
                  <a:rPr lang="en-US">
                    <a:noFill/>
                  </a:rPr>
                  <a:t> </a:t>
                </a:r>
              </a:p>
            </p:txBody>
          </p:sp>
        </mc:Fallback>
      </mc:AlternateContent>
    </p:spTree>
    <p:extLst>
      <p:ext uri="{BB962C8B-B14F-4D97-AF65-F5344CB8AC3E}">
        <p14:creationId xmlns:p14="http://schemas.microsoft.com/office/powerpoint/2010/main" val="354401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dirty="0" smtClean="0">
                <a:latin typeface="Arial" panose="020B0604020202020204" pitchFamily="34" charset="0"/>
              </a:rPr>
              <a:t>Getting object to move</a:t>
            </a:r>
            <a:endParaRPr lang="en-US" altLang="en-US" sz="2800" dirty="0">
              <a:latin typeface="Arial" panose="020B0604020202020204" pitchFamily="34" charset="0"/>
            </a:endParaRPr>
          </a:p>
        </p:txBody>
      </p:sp>
      <mc:AlternateContent xmlns:mc="http://schemas.openxmlformats.org/markup-compatibility/2006" xmlns:a14="http://schemas.microsoft.com/office/drawing/2010/main">
        <mc:Choice Requires="a14">
          <p:sp>
            <p:nvSpPr>
              <p:cNvPr id="6" name="Rectangle 5"/>
              <p:cNvSpPr/>
              <p:nvPr/>
            </p:nvSpPr>
            <p:spPr>
              <a:xfrm>
                <a:off x="1162892" y="1666369"/>
                <a:ext cx="7089568" cy="1733295"/>
              </a:xfrm>
              <a:prstGeom prst="rect">
                <a:avLst/>
              </a:prstGeom>
            </p:spPr>
            <p:txBody>
              <a:bodyPr wrap="square">
                <a:spAutoFit/>
              </a:bodyPr>
              <a:lstStyle/>
              <a:p>
                <a:r>
                  <a:rPr lang="en-US" sz="2400" dirty="0" smtClean="0"/>
                  <a:t>|</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𝑓</m:t>
                            </m:r>
                          </m:e>
                        </m:acc>
                      </m:e>
                      <m:sub>
                        <m:r>
                          <a:rPr lang="en-US" sz="2400" i="1">
                            <a:latin typeface="Cambria Math" panose="02040503050406030204" pitchFamily="18" charset="0"/>
                          </a:rPr>
                          <m:t>𝑠</m:t>
                        </m:r>
                      </m:sub>
                    </m:sSub>
                  </m:oMath>
                </a14:m>
                <a:r>
                  <a:rPr lang="en-US" sz="2400" dirty="0"/>
                  <a:t>|=|</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𝐹</m:t>
                            </m:r>
                          </m:e>
                        </m:acc>
                      </m:e>
                      <m:sub>
                        <m:r>
                          <a:rPr lang="en-US" sz="2400" b="0" i="1" smtClean="0">
                            <a:latin typeface="Cambria Math" panose="02040503050406030204" pitchFamily="18" charset="0"/>
                          </a:rPr>
                          <m:t>𝑎𝑝𝑝</m:t>
                        </m:r>
                      </m:sub>
                    </m:sSub>
                  </m:oMath>
                </a14:m>
                <a:r>
                  <a:rPr lang="en-US" sz="2400" dirty="0" smtClean="0"/>
                  <a:t>| until maximum is reached</a:t>
                </a:r>
              </a:p>
              <a:p>
                <a:endParaRPr lang="en-US" sz="2400" dirty="0"/>
              </a:p>
              <a:p>
                <a:r>
                  <a:rPr lang="en-US" sz="2400" dirty="0" smtClean="0"/>
                  <a:t>When </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𝐹</m:t>
                            </m:r>
                          </m:e>
                        </m:acc>
                      </m:e>
                      <m:sub>
                        <m:r>
                          <a:rPr lang="en-US" sz="2400" i="1">
                            <a:latin typeface="Cambria Math" panose="02040503050406030204" pitchFamily="18" charset="0"/>
                          </a:rPr>
                          <m:t>𝑎𝑝𝑝</m:t>
                        </m:r>
                      </m:sub>
                    </m:sSub>
                  </m:oMath>
                </a14:m>
                <a:r>
                  <a:rPr lang="en-US" sz="2400" dirty="0" smtClean="0"/>
                  <a:t>|&gt;</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𝑠</m:t>
                        </m:r>
                        <m:r>
                          <a:rPr lang="en-US" sz="2400" i="1">
                            <a:latin typeface="Cambria Math" panose="02040503050406030204" pitchFamily="18" charset="0"/>
                          </a:rPr>
                          <m:t> </m:t>
                        </m:r>
                        <m:r>
                          <a:rPr lang="en-US" sz="2400" i="1">
                            <a:latin typeface="Cambria Math" panose="02040503050406030204" pitchFamily="18" charset="0"/>
                          </a:rPr>
                          <m:t>𝑚𝑎𝑥</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m:rPr>
                            <m:sty m:val="p"/>
                          </m:rPr>
                          <a:rPr lang="el-GR" sz="2400" i="1">
                            <a:latin typeface="Cambria Math" panose="02040503050406030204" pitchFamily="18" charset="0"/>
                          </a:rPr>
                          <m:t>μ</m:t>
                        </m:r>
                      </m:e>
                      <m:sub>
                        <m:r>
                          <a:rPr lang="en-US" sz="2400" i="1">
                            <a:latin typeface="Cambria Math" panose="02040503050406030204" pitchFamily="18" charset="0"/>
                          </a:rPr>
                          <m:t>𝑆</m:t>
                        </m:r>
                      </m:sub>
                    </m:sSub>
                    <m:r>
                      <a:rPr lang="en-US" sz="2400" i="1">
                        <a:latin typeface="Cambria Math" panose="02040503050406030204" pitchFamily="18" charset="0"/>
                      </a:rPr>
                      <m:t>𝑁</m:t>
                    </m:r>
                  </m:oMath>
                </a14:m>
                <a:r>
                  <a:rPr lang="en-US" sz="2400" dirty="0" smtClean="0"/>
                  <a:t>: object begins to move</a:t>
                </a:r>
                <a:endParaRPr lang="en-US" sz="2400" dirty="0"/>
              </a:p>
              <a:p>
                <a:r>
                  <a:rPr lang="en-US" sz="2400" dirty="0" smtClean="0"/>
                  <a:t> </a:t>
                </a:r>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1162892" y="1666369"/>
                <a:ext cx="7089568" cy="1733295"/>
              </a:xfrm>
              <a:prstGeom prst="rect">
                <a:avLst/>
              </a:prstGeom>
              <a:blipFill rotWithShape="0">
                <a:blip r:embed="rId2"/>
                <a:stretch>
                  <a:fillRect l="-13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064260" y="5937250"/>
                <a:ext cx="5626348" cy="461665"/>
              </a:xfrm>
              <a:prstGeom prst="rect">
                <a:avLst/>
              </a:prstGeom>
              <a:noFill/>
            </p:spPr>
            <p:txBody>
              <a:bodyPr wrap="none" rtlCol="0">
                <a:spAutoFit/>
              </a:bodyPr>
              <a:lstStyle/>
              <a:p>
                <a:r>
                  <a:rPr lang="en-US" sz="2400" dirty="0" smtClean="0">
                    <a:solidFill>
                      <a:srgbClr val="0070C0"/>
                    </a:solidFill>
                  </a:rPr>
                  <a:t>Demo: </a:t>
                </a:r>
                <a14:m>
                  <m:oMath xmlns:m="http://schemas.openxmlformats.org/officeDocument/2006/math">
                    <m:sSub>
                      <m:sSubPr>
                        <m:ctrlPr>
                          <a:rPr lang="en-US" sz="2400" i="1">
                            <a:solidFill>
                              <a:srgbClr val="0070C0"/>
                            </a:solidFill>
                            <a:latin typeface="Cambria Math" panose="02040503050406030204" pitchFamily="18" charset="0"/>
                          </a:rPr>
                        </m:ctrlPr>
                      </m:sSubPr>
                      <m:e>
                        <m:r>
                          <m:rPr>
                            <m:sty m:val="p"/>
                          </m:rPr>
                          <a:rPr lang="el-GR" sz="2400" i="1">
                            <a:solidFill>
                              <a:srgbClr val="0070C0"/>
                            </a:solidFill>
                            <a:latin typeface="Cambria Math" panose="02040503050406030204" pitchFamily="18" charset="0"/>
                          </a:rPr>
                          <m:t>μ</m:t>
                        </m:r>
                      </m:e>
                      <m:sub>
                        <m:r>
                          <a:rPr lang="en-US" sz="2400" i="1">
                            <a:solidFill>
                              <a:srgbClr val="0070C0"/>
                            </a:solidFill>
                            <a:latin typeface="Cambria Math" panose="02040503050406030204" pitchFamily="18" charset="0"/>
                          </a:rPr>
                          <m:t>𝑆</m:t>
                        </m:r>
                      </m:sub>
                    </m:sSub>
                  </m:oMath>
                </a14:m>
                <a:r>
                  <a:rPr lang="en-US" sz="2400" dirty="0" smtClean="0">
                    <a:solidFill>
                      <a:srgbClr val="0070C0"/>
                    </a:solidFill>
                  </a:rPr>
                  <a:t> for truck on horizontal surface</a:t>
                </a:r>
                <a:endParaRPr lang="en-US" sz="2400" dirty="0">
                  <a:solidFill>
                    <a:srgbClr val="0070C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064260" y="5937250"/>
                <a:ext cx="5626348" cy="461665"/>
              </a:xfrm>
              <a:prstGeom prst="rect">
                <a:avLst/>
              </a:prstGeom>
              <a:blipFill rotWithShape="0">
                <a:blip r:embed="rId3"/>
                <a:stretch>
                  <a:fillRect l="-1733" t="-9211" r="-758" b="-30263"/>
                </a:stretch>
              </a:blipFill>
            </p:spPr>
            <p:txBody>
              <a:bodyPr/>
              <a:lstStyle/>
              <a:p>
                <a:r>
                  <a:rPr lang="en-US">
                    <a:noFill/>
                  </a:rPr>
                  <a:t> </a:t>
                </a:r>
              </a:p>
            </p:txBody>
          </p:sp>
        </mc:Fallback>
      </mc:AlternateContent>
      <p:grpSp>
        <p:nvGrpSpPr>
          <p:cNvPr id="53" name="Group 52"/>
          <p:cNvGrpSpPr/>
          <p:nvPr/>
        </p:nvGrpSpPr>
        <p:grpSpPr>
          <a:xfrm>
            <a:off x="977740" y="3122920"/>
            <a:ext cx="5539320" cy="2729880"/>
            <a:chOff x="977740" y="3122920"/>
            <a:chExt cx="5539320" cy="2729880"/>
          </a:xfrm>
        </p:grpSpPr>
        <mc:AlternateContent xmlns:mc="http://schemas.openxmlformats.org/markup-compatibility/2006" xmlns:p14="http://schemas.microsoft.com/office/powerpoint/2010/main">
          <mc:Choice Requires="p14">
            <p:contentPart p14:bwMode="auto" r:id="rId4">
              <p14:nvContentPartPr>
                <p14:cNvPr id="7" name="Ink 6"/>
                <p14:cNvContentPartPr/>
                <p14:nvPr/>
              </p14:nvContentPartPr>
              <p14:xfrm>
                <a:off x="2127940" y="3431080"/>
                <a:ext cx="46800" cy="1937520"/>
              </p14:xfrm>
            </p:contentPart>
          </mc:Choice>
          <mc:Fallback xmlns="">
            <p:pic>
              <p:nvPicPr>
                <p:cNvPr id="7" name="Ink 6"/>
                <p:cNvPicPr/>
                <p:nvPr/>
              </p:nvPicPr>
              <p:blipFill>
                <a:blip r:embed="rId5"/>
                <a:stretch>
                  <a:fillRect/>
                </a:stretch>
              </p:blipFill>
              <p:spPr>
                <a:xfrm>
                  <a:off x="2121820" y="3424240"/>
                  <a:ext cx="63720" cy="1954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 11"/>
                <p14:cNvContentPartPr/>
                <p14:nvPr/>
              </p14:nvContentPartPr>
              <p14:xfrm>
                <a:off x="2046580" y="5259520"/>
                <a:ext cx="4056120" cy="133200"/>
              </p14:xfrm>
            </p:contentPart>
          </mc:Choice>
          <mc:Fallback xmlns="">
            <p:pic>
              <p:nvPicPr>
                <p:cNvPr id="12" name="Ink 11"/>
                <p:cNvPicPr/>
                <p:nvPr/>
              </p:nvPicPr>
              <p:blipFill>
                <a:blip r:embed="rId7"/>
                <a:stretch>
                  <a:fillRect/>
                </a:stretch>
              </p:blipFill>
              <p:spPr>
                <a:xfrm>
                  <a:off x="2040820" y="5249800"/>
                  <a:ext cx="407016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3" name="Ink 22"/>
                <p14:cNvContentPartPr/>
                <p14:nvPr/>
              </p14:nvContentPartPr>
              <p14:xfrm>
                <a:off x="5898220" y="5167720"/>
                <a:ext cx="618840" cy="685080"/>
              </p14:xfrm>
            </p:contentPart>
          </mc:Choice>
          <mc:Fallback xmlns="">
            <p:pic>
              <p:nvPicPr>
                <p:cNvPr id="23" name="Ink 22"/>
                <p:cNvPicPr/>
                <p:nvPr/>
              </p:nvPicPr>
              <p:blipFill>
                <a:blip r:embed="rId9"/>
                <a:stretch>
                  <a:fillRect/>
                </a:stretch>
              </p:blipFill>
              <p:spPr>
                <a:xfrm>
                  <a:off x="5890660" y="5159444"/>
                  <a:ext cx="636840" cy="701991"/>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6" name="Ink 25"/>
                <p14:cNvContentPartPr/>
                <p14:nvPr/>
              </p14:nvContentPartPr>
              <p14:xfrm>
                <a:off x="2154580" y="3802240"/>
                <a:ext cx="1592280" cy="1547280"/>
              </p14:xfrm>
            </p:contentPart>
          </mc:Choice>
          <mc:Fallback xmlns="">
            <p:pic>
              <p:nvPicPr>
                <p:cNvPr id="26" name="Ink 25"/>
                <p:cNvPicPr/>
                <p:nvPr/>
              </p:nvPicPr>
              <p:blipFill>
                <a:blip r:embed="rId11"/>
                <a:stretch>
                  <a:fillRect/>
                </a:stretch>
              </p:blipFill>
              <p:spPr>
                <a:xfrm>
                  <a:off x="2147380" y="3792880"/>
                  <a:ext cx="1607760" cy="15627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7" name="Ink 36"/>
                <p14:cNvContentPartPr/>
                <p14:nvPr/>
              </p14:nvContentPartPr>
              <p14:xfrm>
                <a:off x="977740" y="3747880"/>
                <a:ext cx="906120" cy="390240"/>
              </p14:xfrm>
            </p:contentPart>
          </mc:Choice>
          <mc:Fallback xmlns="">
            <p:pic>
              <p:nvPicPr>
                <p:cNvPr id="37" name="Ink 36"/>
                <p:cNvPicPr/>
                <p:nvPr/>
              </p:nvPicPr>
              <p:blipFill>
                <a:blip r:embed="rId13"/>
                <a:stretch>
                  <a:fillRect/>
                </a:stretch>
              </p:blipFill>
              <p:spPr>
                <a:xfrm>
                  <a:off x="971980" y="3738880"/>
                  <a:ext cx="919800" cy="4071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5" name="Ink 44"/>
                <p14:cNvContentPartPr/>
                <p14:nvPr/>
              </p14:nvContentPartPr>
              <p14:xfrm>
                <a:off x="2663620" y="4827160"/>
                <a:ext cx="753480" cy="275400"/>
              </p14:xfrm>
            </p:contentPart>
          </mc:Choice>
          <mc:Fallback xmlns="">
            <p:pic>
              <p:nvPicPr>
                <p:cNvPr id="45" name="Ink 44"/>
                <p:cNvPicPr/>
                <p:nvPr/>
              </p:nvPicPr>
              <p:blipFill>
                <a:blip r:embed="rId15"/>
                <a:stretch>
                  <a:fillRect/>
                </a:stretch>
              </p:blipFill>
              <p:spPr>
                <a:xfrm>
                  <a:off x="2653540" y="4821400"/>
                  <a:ext cx="771480" cy="293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0" name="Ink 49"/>
                <p14:cNvContentPartPr/>
                <p14:nvPr/>
              </p14:nvContentPartPr>
              <p14:xfrm>
                <a:off x="1631860" y="3122920"/>
                <a:ext cx="159120" cy="377640"/>
              </p14:xfrm>
            </p:contentPart>
          </mc:Choice>
          <mc:Fallback xmlns="">
            <p:pic>
              <p:nvPicPr>
                <p:cNvPr id="50" name="Ink 49"/>
                <p:cNvPicPr/>
                <p:nvPr/>
              </p:nvPicPr>
              <p:blipFill>
                <a:blip r:embed="rId17"/>
                <a:stretch>
                  <a:fillRect/>
                </a:stretch>
              </p:blipFill>
              <p:spPr>
                <a:xfrm>
                  <a:off x="1625740" y="3113560"/>
                  <a:ext cx="174600" cy="3956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51" name="Ink 50"/>
                <p14:cNvContentPartPr/>
                <p14:nvPr/>
              </p14:nvContentPartPr>
              <p14:xfrm>
                <a:off x="2035420" y="3350080"/>
                <a:ext cx="172440" cy="248040"/>
              </p14:xfrm>
            </p:contentPart>
          </mc:Choice>
          <mc:Fallback xmlns="">
            <p:pic>
              <p:nvPicPr>
                <p:cNvPr id="51" name="Ink 50"/>
                <p:cNvPicPr/>
                <p:nvPr/>
              </p:nvPicPr>
              <p:blipFill>
                <a:blip r:embed="rId19"/>
                <a:stretch>
                  <a:fillRect/>
                </a:stretch>
              </p:blipFill>
              <p:spPr>
                <a:xfrm>
                  <a:off x="2026420" y="3339640"/>
                  <a:ext cx="193680" cy="2689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2" name="Ink 51"/>
                <p14:cNvContentPartPr/>
                <p14:nvPr/>
              </p14:nvContentPartPr>
              <p14:xfrm>
                <a:off x="2091940" y="3903760"/>
                <a:ext cx="171720" cy="11160"/>
              </p14:xfrm>
            </p:contentPart>
          </mc:Choice>
          <mc:Fallback xmlns="">
            <p:pic>
              <p:nvPicPr>
                <p:cNvPr id="52" name="Ink 51"/>
                <p:cNvPicPr/>
                <p:nvPr/>
              </p:nvPicPr>
              <p:blipFill>
                <a:blip r:embed="rId21"/>
                <a:stretch>
                  <a:fillRect/>
                </a:stretch>
              </p:blipFill>
              <p:spPr>
                <a:xfrm>
                  <a:off x="2086540" y="3895480"/>
                  <a:ext cx="184680" cy="25200"/>
                </a:xfrm>
                <a:prstGeom prst="rect">
                  <a:avLst/>
                </a:prstGeom>
              </p:spPr>
            </p:pic>
          </mc:Fallback>
        </mc:AlternateContent>
      </p:grpSp>
    </p:spTree>
    <p:extLst>
      <p:ext uri="{BB962C8B-B14F-4D97-AF65-F5344CB8AC3E}">
        <p14:creationId xmlns:p14="http://schemas.microsoft.com/office/powerpoint/2010/main" val="2588603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US" altLang="en-US" sz="2800" b="1" dirty="0" smtClean="0">
                <a:latin typeface="Arial" panose="020B0604020202020204" pitchFamily="34" charset="0"/>
              </a:rPr>
              <a:t>Kinetic friction</a:t>
            </a:r>
            <a:endParaRPr lang="en-US" altLang="en-US" sz="2800"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728348" y="1676377"/>
                <a:ext cx="4010919" cy="2363789"/>
              </a:xfrm>
              <a:prstGeom prst="rect">
                <a:avLst/>
              </a:prstGeom>
            </p:spPr>
            <p:txBody>
              <a:bodyPr wrap="square">
                <a:spAutoFit/>
              </a:bodyPr>
              <a:lstStyle/>
              <a:p>
                <a:r>
                  <a:rPr lang="en-US" sz="2400" dirty="0" smtClean="0"/>
                  <a:t>If object is moving relative to surface: kinetic friction </a:t>
                </a:r>
                <a14:m>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𝑓</m:t>
                            </m:r>
                          </m:e>
                        </m:acc>
                      </m:e>
                      <m:sub>
                        <m:r>
                          <a:rPr lang="en-US" sz="2400" b="0" i="1" smtClean="0">
                            <a:latin typeface="Cambria Math" panose="02040503050406030204" pitchFamily="18" charset="0"/>
                          </a:rPr>
                          <m:t>𝑘</m:t>
                        </m:r>
                      </m:sub>
                    </m:sSub>
                  </m:oMath>
                </a14:m>
                <a:endParaRPr lang="en-US" sz="2400" dirty="0" smtClean="0"/>
              </a:p>
              <a:p>
                <a:endParaRPr lang="en-US" sz="2400" dirty="0"/>
              </a:p>
              <a:p>
                <a:endParaRPr lang="en-US" sz="2400" dirty="0" smtClean="0"/>
              </a:p>
              <a:p>
                <a:r>
                  <a:rPr lang="en-US" sz="2400" dirty="0" smtClean="0"/>
                  <a:t>Directed opposite to velocity relative to surface.</a:t>
                </a:r>
              </a:p>
            </p:txBody>
          </p:sp>
        </mc:Choice>
        <mc:Fallback xmlns="">
          <p:sp>
            <p:nvSpPr>
              <p:cNvPr id="3" name="Rectangle 2"/>
              <p:cNvSpPr>
                <a:spLocks noRot="1" noChangeAspect="1" noMove="1" noResize="1" noEditPoints="1" noAdjustHandles="1" noChangeArrowheads="1" noChangeShapeType="1" noTextEdit="1"/>
              </p:cNvSpPr>
              <p:nvPr/>
            </p:nvSpPr>
            <p:spPr>
              <a:xfrm>
                <a:off x="728348" y="1676377"/>
                <a:ext cx="4010919" cy="2363789"/>
              </a:xfrm>
              <a:prstGeom prst="rect">
                <a:avLst/>
              </a:prstGeom>
              <a:blipFill rotWithShape="0">
                <a:blip r:embed="rId3"/>
                <a:stretch>
                  <a:fillRect l="-2280" t="-1804" r="-4255" b="-51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4064620" y="4104008"/>
                <a:ext cx="1554400" cy="461665"/>
              </a:xfrm>
              <a:prstGeom prst="rect">
                <a:avLst/>
              </a:prstGeom>
              <a:solidFill>
                <a:srgbClr val="FFFF00"/>
              </a:solidFill>
              <a:ln>
                <a:solidFill>
                  <a:srgbClr val="FFC00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𝑘</m:t>
                          </m:r>
                          <m:r>
                            <a:rPr lang="en-US" sz="2400" i="1">
                              <a:latin typeface="Cambria Math" panose="02040503050406030204" pitchFamily="18" charset="0"/>
                            </a:rPr>
                            <m:t> </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m:rPr>
                              <m:sty m:val="p"/>
                            </m:rPr>
                            <a:rPr lang="el-GR" sz="2400" i="1">
                              <a:latin typeface="Cambria Math" panose="02040503050406030204" pitchFamily="18" charset="0"/>
                            </a:rPr>
                            <m:t>μ</m:t>
                          </m:r>
                        </m:e>
                        <m:sub>
                          <m:r>
                            <a:rPr lang="en-US" sz="2400" i="1">
                              <a:latin typeface="Cambria Math" panose="02040503050406030204" pitchFamily="18" charset="0"/>
                            </a:rPr>
                            <m:t>𝑘</m:t>
                          </m:r>
                        </m:sub>
                      </m:sSub>
                      <m:r>
                        <a:rPr lang="en-US" sz="2400" i="1">
                          <a:latin typeface="Cambria Math" panose="02040503050406030204" pitchFamily="18" charset="0"/>
                        </a:rPr>
                        <m:t>𝑁</m:t>
                      </m:r>
                    </m:oMath>
                  </m:oMathPara>
                </a14:m>
                <a:endParaRPr lang="en-US" sz="2400" dirty="0"/>
              </a:p>
            </p:txBody>
          </p:sp>
        </mc:Choice>
        <mc:Fallback xmlns="">
          <p:sp>
            <p:nvSpPr>
              <p:cNvPr id="2" name="Rectangle 1"/>
              <p:cNvSpPr>
                <a:spLocks noRot="1" noChangeAspect="1" noMove="1" noResize="1" noEditPoints="1" noAdjustHandles="1" noChangeArrowheads="1" noChangeShapeType="1" noTextEdit="1"/>
              </p:cNvSpPr>
              <p:nvPr/>
            </p:nvSpPr>
            <p:spPr>
              <a:xfrm>
                <a:off x="4064620" y="4104008"/>
                <a:ext cx="1554400" cy="461665"/>
              </a:xfrm>
              <a:prstGeom prst="rect">
                <a:avLst/>
              </a:prstGeom>
              <a:blipFill rotWithShape="0">
                <a:blip r:embed="rId4"/>
                <a:stretch>
                  <a:fillRect b="-17949"/>
                </a:stretch>
              </a:blipFill>
              <a:ln>
                <a:solidFill>
                  <a:srgbClr val="FFC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126272" y="4720954"/>
                <a:ext cx="7225990" cy="1569660"/>
              </a:xfrm>
              <a:prstGeom prst="rect">
                <a:avLst/>
              </a:prstGeom>
            </p:spPr>
            <p:txBody>
              <a:bodyPr wrap="square">
                <a:spAutoFit/>
              </a:bodyPr>
              <a:lstStyle/>
              <a:p>
                <a:pPr lvl="0"/>
                <a14:m>
                  <m:oMath xmlns:m="http://schemas.openxmlformats.org/officeDocument/2006/math">
                    <m:sSub>
                      <m:sSubPr>
                        <m:ctrlPr>
                          <a:rPr lang="en-US" sz="2400" i="1" smtClean="0">
                            <a:solidFill>
                              <a:prstClr val="black"/>
                            </a:solidFill>
                            <a:latin typeface="Cambria Math" panose="02040503050406030204" pitchFamily="18" charset="0"/>
                          </a:rPr>
                        </m:ctrlPr>
                      </m:sSubPr>
                      <m:e>
                        <m:r>
                          <m:rPr>
                            <m:sty m:val="p"/>
                          </m:rPr>
                          <a:rPr lang="el-GR" sz="2400" i="1">
                            <a:solidFill>
                              <a:prstClr val="black"/>
                            </a:solidFill>
                            <a:latin typeface="Cambria Math" panose="02040503050406030204" pitchFamily="18" charset="0"/>
                          </a:rPr>
                          <m:t>μ</m:t>
                        </m:r>
                      </m:e>
                      <m:sub>
                        <m:r>
                          <a:rPr lang="en-US" sz="2400" b="0" i="1" smtClean="0">
                            <a:solidFill>
                              <a:prstClr val="black"/>
                            </a:solidFill>
                            <a:latin typeface="Cambria Math" panose="02040503050406030204" pitchFamily="18" charset="0"/>
                          </a:rPr>
                          <m:t>𝑘</m:t>
                        </m:r>
                      </m:sub>
                    </m:sSub>
                  </m:oMath>
                </a14:m>
                <a:r>
                  <a:rPr lang="en-US" sz="2400" dirty="0">
                    <a:solidFill>
                      <a:prstClr val="black"/>
                    </a:solidFill>
                  </a:rPr>
                  <a:t> </a:t>
                </a:r>
                <a:r>
                  <a:rPr lang="en-US" sz="2400" dirty="0" smtClean="0">
                    <a:solidFill>
                      <a:prstClr val="black"/>
                    </a:solidFill>
                  </a:rPr>
                  <a:t>is the </a:t>
                </a:r>
                <a:r>
                  <a:rPr lang="en-US" sz="2400" dirty="0">
                    <a:solidFill>
                      <a:srgbClr val="FF0000"/>
                    </a:solidFill>
                  </a:rPr>
                  <a:t>coefficient of </a:t>
                </a:r>
                <a:r>
                  <a:rPr lang="en-US" sz="2400" dirty="0" smtClean="0">
                    <a:solidFill>
                      <a:srgbClr val="FF0000"/>
                    </a:solidFill>
                  </a:rPr>
                  <a:t>kinetic </a:t>
                </a:r>
                <a:r>
                  <a:rPr lang="en-US" sz="2400" dirty="0">
                    <a:solidFill>
                      <a:srgbClr val="FF0000"/>
                    </a:solidFill>
                  </a:rPr>
                  <a:t>friction</a:t>
                </a:r>
              </a:p>
              <a:p>
                <a:pPr lvl="0"/>
                <a:r>
                  <a:rPr lang="en-US" sz="2400" dirty="0">
                    <a:solidFill>
                      <a:prstClr val="black"/>
                    </a:solidFill>
                  </a:rPr>
                  <a:t>a positive number, depends on the materials</a:t>
                </a:r>
              </a:p>
              <a:p>
                <a:pPr lvl="0"/>
                <a:endParaRPr lang="en-US" sz="2400" dirty="0">
                  <a:solidFill>
                    <a:prstClr val="black"/>
                  </a:solidFill>
                </a:endParaRPr>
              </a:p>
              <a:p>
                <a:pPr lvl="0"/>
                <a:r>
                  <a:rPr lang="en-US" sz="2400" dirty="0">
                    <a:solidFill>
                      <a:prstClr val="black"/>
                    </a:solidFill>
                  </a:rPr>
                  <a:t>N </a:t>
                </a:r>
                <a:r>
                  <a:rPr lang="en-US" sz="2400" dirty="0" smtClean="0">
                    <a:solidFill>
                      <a:prstClr val="black"/>
                    </a:solidFill>
                  </a:rPr>
                  <a:t>is </a:t>
                </a:r>
                <a:r>
                  <a:rPr lang="en-US" sz="2400" dirty="0">
                    <a:solidFill>
                      <a:prstClr val="black"/>
                    </a:solidFill>
                  </a:rPr>
                  <a:t>the </a:t>
                </a:r>
                <a:r>
                  <a:rPr lang="en-US" sz="2400" dirty="0">
                    <a:solidFill>
                      <a:srgbClr val="0070C0"/>
                    </a:solidFill>
                  </a:rPr>
                  <a:t>magnitude of the normal force</a:t>
                </a:r>
              </a:p>
            </p:txBody>
          </p:sp>
        </mc:Choice>
        <mc:Fallback xmlns="">
          <p:sp>
            <p:nvSpPr>
              <p:cNvPr id="6" name="Rectangle 5"/>
              <p:cNvSpPr>
                <a:spLocks noRot="1" noChangeAspect="1" noMove="1" noResize="1" noEditPoints="1" noAdjustHandles="1" noChangeArrowheads="1" noChangeShapeType="1" noTextEdit="1"/>
              </p:cNvSpPr>
              <p:nvPr/>
            </p:nvSpPr>
            <p:spPr>
              <a:xfrm>
                <a:off x="1126272" y="4720954"/>
                <a:ext cx="7225990" cy="1569660"/>
              </a:xfrm>
              <a:prstGeom prst="rect">
                <a:avLst/>
              </a:prstGeom>
              <a:blipFill rotWithShape="0">
                <a:blip r:embed="rId5"/>
                <a:stretch>
                  <a:fillRect l="-1350" t="-2713" b="-8140"/>
                </a:stretch>
              </a:blipFill>
            </p:spPr>
            <p:txBody>
              <a:bodyPr/>
              <a:lstStyle/>
              <a:p>
                <a:r>
                  <a:rPr lang="en-US">
                    <a:noFill/>
                  </a:rPr>
                  <a:t> </a:t>
                </a:r>
              </a:p>
            </p:txBody>
          </p:sp>
        </mc:Fallback>
      </mc:AlternateContent>
      <p:grpSp>
        <p:nvGrpSpPr>
          <p:cNvPr id="7" name="Group 6"/>
          <p:cNvGrpSpPr>
            <a:grpSpLocks noChangeAspect="1"/>
          </p:cNvGrpSpPr>
          <p:nvPr/>
        </p:nvGrpSpPr>
        <p:grpSpPr>
          <a:xfrm>
            <a:off x="4996375" y="1676377"/>
            <a:ext cx="3696000" cy="2219082"/>
            <a:chOff x="1561800" y="1566394"/>
            <a:chExt cx="4846560" cy="2909880"/>
          </a:xfrm>
        </p:grpSpPr>
        <mc:AlternateContent xmlns:mc="http://schemas.openxmlformats.org/markup-compatibility/2006" xmlns:p14="http://schemas.microsoft.com/office/powerpoint/2010/main">
          <mc:Choice Requires="p14">
            <p:contentPart p14:bwMode="auto" r:id="rId6">
              <p14:nvContentPartPr>
                <p14:cNvPr id="9" name="Ink 8"/>
                <p14:cNvContentPartPr/>
                <p14:nvPr/>
              </p14:nvContentPartPr>
              <p14:xfrm>
                <a:off x="1561800" y="3373594"/>
                <a:ext cx="3009240" cy="68400"/>
              </p14:xfrm>
            </p:contentPart>
          </mc:Choice>
          <mc:Fallback xmlns="">
            <p:pic>
              <p:nvPicPr>
                <p:cNvPr id="3" name="Ink 2"/>
                <p:cNvPicPr/>
                <p:nvPr/>
              </p:nvPicPr>
              <p:blipFill>
                <a:blip r:embed="rId7"/>
                <a:stretch>
                  <a:fillRect/>
                </a:stretch>
              </p:blipFill>
              <p:spPr>
                <a:xfrm>
                  <a:off x="1547040" y="3353794"/>
                  <a:ext cx="30355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p14:cNvContentPartPr/>
                <p14:nvPr/>
              </p14:nvContentPartPr>
              <p14:xfrm>
                <a:off x="2712720" y="2517154"/>
                <a:ext cx="66960" cy="876960"/>
              </p14:xfrm>
            </p:contentPart>
          </mc:Choice>
          <mc:Fallback xmlns="">
            <p:pic>
              <p:nvPicPr>
                <p:cNvPr id="7" name="Ink 6"/>
                <p:cNvPicPr/>
                <p:nvPr/>
              </p:nvPicPr>
              <p:blipFill>
                <a:blip r:embed="rId9"/>
                <a:stretch>
                  <a:fillRect/>
                </a:stretch>
              </p:blipFill>
              <p:spPr>
                <a:xfrm>
                  <a:off x="2696520" y="2501314"/>
                  <a:ext cx="102960" cy="912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p14:cNvContentPartPr/>
                <p14:nvPr/>
              </p14:nvContentPartPr>
              <p14:xfrm>
                <a:off x="2747280" y="2539474"/>
                <a:ext cx="961200" cy="41400"/>
              </p14:xfrm>
            </p:contentPart>
          </mc:Choice>
          <mc:Fallback xmlns="">
            <p:pic>
              <p:nvPicPr>
                <p:cNvPr id="8" name="Ink 7"/>
                <p:cNvPicPr/>
                <p:nvPr/>
              </p:nvPicPr>
              <p:blipFill>
                <a:blip r:embed="rId11"/>
                <a:stretch>
                  <a:fillRect/>
                </a:stretch>
              </p:blipFill>
              <p:spPr>
                <a:xfrm>
                  <a:off x="2730000" y="2521114"/>
                  <a:ext cx="997560" cy="79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Ink 11"/>
                <p14:cNvContentPartPr/>
                <p14:nvPr/>
              </p14:nvContentPartPr>
              <p14:xfrm>
                <a:off x="3650520" y="2555674"/>
                <a:ext cx="20160" cy="856440"/>
              </p14:xfrm>
            </p:contentPart>
          </mc:Choice>
          <mc:Fallback xmlns="">
            <p:pic>
              <p:nvPicPr>
                <p:cNvPr id="13" name="Ink 12"/>
                <p:cNvPicPr/>
                <p:nvPr/>
              </p:nvPicPr>
              <p:blipFill>
                <a:blip r:embed="rId13"/>
                <a:stretch>
                  <a:fillRect/>
                </a:stretch>
              </p:blipFill>
              <p:spPr>
                <a:xfrm>
                  <a:off x="3636120" y="2546674"/>
                  <a:ext cx="53640" cy="8845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p14:cNvContentPartPr/>
                <p14:nvPr/>
              </p14:nvContentPartPr>
              <p14:xfrm>
                <a:off x="3398520" y="1641994"/>
                <a:ext cx="26280" cy="289800"/>
              </p14:xfrm>
            </p:contentPart>
          </mc:Choice>
          <mc:Fallback xmlns="">
            <p:pic>
              <p:nvPicPr>
                <p:cNvPr id="17" name="Ink 16"/>
                <p:cNvPicPr/>
                <p:nvPr/>
              </p:nvPicPr>
              <p:blipFill>
                <a:blip r:embed="rId15"/>
                <a:stretch>
                  <a:fillRect/>
                </a:stretch>
              </p:blipFill>
              <p:spPr>
                <a:xfrm>
                  <a:off x="3385560" y="1622554"/>
                  <a:ext cx="59400" cy="329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p14:cNvContentPartPr/>
                <p14:nvPr/>
              </p14:nvContentPartPr>
              <p14:xfrm>
                <a:off x="3407160" y="1566394"/>
                <a:ext cx="343800" cy="315720"/>
              </p14:xfrm>
            </p:contentPart>
          </mc:Choice>
          <mc:Fallback xmlns="">
            <p:pic>
              <p:nvPicPr>
                <p:cNvPr id="18" name="Ink 17"/>
                <p:cNvPicPr/>
                <p:nvPr/>
              </p:nvPicPr>
              <p:blipFill>
                <a:blip r:embed="rId17"/>
                <a:stretch>
                  <a:fillRect/>
                </a:stretch>
              </p:blipFill>
              <p:spPr>
                <a:xfrm>
                  <a:off x="3391320" y="1548754"/>
                  <a:ext cx="373680" cy="3538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Ink 14"/>
                <p14:cNvContentPartPr/>
                <p14:nvPr/>
              </p14:nvContentPartPr>
              <p14:xfrm>
                <a:off x="2967600" y="1591234"/>
                <a:ext cx="250200" cy="1430280"/>
              </p14:xfrm>
            </p:contentPart>
          </mc:Choice>
          <mc:Fallback xmlns="">
            <p:pic>
              <p:nvPicPr>
                <p:cNvPr id="19" name="Ink 18"/>
                <p:cNvPicPr/>
                <p:nvPr/>
              </p:nvPicPr>
              <p:blipFill>
                <a:blip r:embed="rId19"/>
                <a:stretch>
                  <a:fillRect/>
                </a:stretch>
              </p:blipFill>
              <p:spPr>
                <a:xfrm>
                  <a:off x="2948160" y="1571794"/>
                  <a:ext cx="288360" cy="14554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p14:cNvContentPartPr/>
                <p14:nvPr/>
              </p14:nvContentPartPr>
              <p14:xfrm>
                <a:off x="3017280" y="3091354"/>
                <a:ext cx="247680" cy="1384920"/>
              </p14:xfrm>
            </p:contentPart>
          </mc:Choice>
          <mc:Fallback xmlns="">
            <p:pic>
              <p:nvPicPr>
                <p:cNvPr id="22" name="Ink 21"/>
                <p:cNvPicPr/>
                <p:nvPr/>
              </p:nvPicPr>
              <p:blipFill>
                <a:blip r:embed="rId21"/>
                <a:stretch>
                  <a:fillRect/>
                </a:stretch>
              </p:blipFill>
              <p:spPr>
                <a:xfrm>
                  <a:off x="2997120" y="3080194"/>
                  <a:ext cx="276480" cy="1416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7" name="Ink 16"/>
                <p14:cNvContentPartPr/>
                <p14:nvPr/>
              </p14:nvContentPartPr>
              <p14:xfrm>
                <a:off x="1811280" y="3048154"/>
                <a:ext cx="1308240" cy="42120"/>
              </p14:xfrm>
            </p:contentPart>
          </mc:Choice>
          <mc:Fallback xmlns="">
            <p:pic>
              <p:nvPicPr>
                <p:cNvPr id="26" name="Ink 25"/>
                <p:cNvPicPr/>
                <p:nvPr/>
              </p:nvPicPr>
              <p:blipFill>
                <a:blip r:embed="rId23"/>
                <a:stretch>
                  <a:fillRect/>
                </a:stretch>
              </p:blipFill>
              <p:spPr>
                <a:xfrm>
                  <a:off x="1792920" y="3027994"/>
                  <a:ext cx="1346760" cy="813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8" name="Ink 17"/>
                <p14:cNvContentPartPr/>
                <p14:nvPr/>
              </p14:nvContentPartPr>
              <p14:xfrm>
                <a:off x="5562600" y="2752269"/>
                <a:ext cx="845760" cy="676731"/>
              </p14:xfrm>
            </p:contentPart>
          </mc:Choice>
          <mc:Fallback xmlns="">
            <p:pic>
              <p:nvPicPr>
                <p:cNvPr id="46" name="Ink 45"/>
                <p:cNvPicPr/>
                <p:nvPr/>
              </p:nvPicPr>
              <p:blipFill>
                <a:blip r:embed="rId25"/>
                <a:stretch>
                  <a:fillRect/>
                </a:stretch>
              </p:blipFill>
              <p:spPr>
                <a:xfrm>
                  <a:off x="5545318" y="2736071"/>
                  <a:ext cx="883565" cy="712727"/>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9" name="Ink 18"/>
                <p14:cNvContentPartPr/>
                <p14:nvPr/>
              </p14:nvContentPartPr>
              <p14:xfrm>
                <a:off x="3478080" y="4041823"/>
                <a:ext cx="388560" cy="320331"/>
              </p14:xfrm>
            </p:contentPart>
          </mc:Choice>
          <mc:Fallback xmlns="">
            <p:pic>
              <p:nvPicPr>
                <p:cNvPr id="70" name="Ink 69"/>
                <p:cNvPicPr/>
                <p:nvPr/>
              </p:nvPicPr>
              <p:blipFill>
                <a:blip r:embed="rId27"/>
                <a:stretch>
                  <a:fillRect/>
                </a:stretch>
              </p:blipFill>
              <p:spPr>
                <a:xfrm>
                  <a:off x="3462955" y="4020947"/>
                  <a:ext cx="422050" cy="362082"/>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0" name="Ink 19"/>
                <p14:cNvContentPartPr/>
                <p14:nvPr/>
              </p14:nvContentPartPr>
              <p14:xfrm>
                <a:off x="4693800" y="1609594"/>
                <a:ext cx="565560" cy="229680"/>
              </p14:xfrm>
            </p:contentPart>
          </mc:Choice>
          <mc:Fallback xmlns="">
            <p:pic>
              <p:nvPicPr>
                <p:cNvPr id="6" name="Ink 5"/>
                <p:cNvPicPr/>
                <p:nvPr/>
              </p:nvPicPr>
              <p:blipFill>
                <a:blip r:embed="rId29"/>
                <a:stretch>
                  <a:fillRect/>
                </a:stretch>
              </p:blipFill>
              <p:spPr>
                <a:xfrm>
                  <a:off x="4678320" y="1590514"/>
                  <a:ext cx="583920" cy="26496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1" name="Ink 20"/>
                <p14:cNvContentPartPr/>
                <p14:nvPr/>
              </p14:nvContentPartPr>
              <p14:xfrm>
                <a:off x="4352880" y="2098834"/>
                <a:ext cx="1410120" cy="68400"/>
              </p14:xfrm>
            </p:contentPart>
          </mc:Choice>
          <mc:Fallback xmlns="">
            <p:pic>
              <p:nvPicPr>
                <p:cNvPr id="9" name="Ink 8"/>
                <p:cNvPicPr/>
                <p:nvPr/>
              </p:nvPicPr>
              <p:blipFill>
                <a:blip r:embed="rId31"/>
                <a:stretch>
                  <a:fillRect/>
                </a:stretch>
              </p:blipFill>
              <p:spPr>
                <a:xfrm>
                  <a:off x="4336320" y="2082274"/>
                  <a:ext cx="144324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2" name="Ink 21"/>
                <p14:cNvContentPartPr/>
                <p14:nvPr/>
              </p14:nvContentPartPr>
              <p14:xfrm>
                <a:off x="5554200" y="2031154"/>
                <a:ext cx="303120" cy="277200"/>
              </p14:xfrm>
            </p:contentPart>
          </mc:Choice>
          <mc:Fallback xmlns="">
            <p:pic>
              <p:nvPicPr>
                <p:cNvPr id="10" name="Ink 9"/>
                <p:cNvPicPr/>
                <p:nvPr/>
              </p:nvPicPr>
              <p:blipFill>
                <a:blip r:embed="rId33"/>
                <a:stretch>
                  <a:fillRect/>
                </a:stretch>
              </p:blipFill>
              <p:spPr>
                <a:xfrm>
                  <a:off x="5534760" y="2012794"/>
                  <a:ext cx="342720" cy="3110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3" name="Ink 22"/>
                <p14:cNvContentPartPr/>
                <p14:nvPr/>
              </p14:nvContentPartPr>
              <p14:xfrm>
                <a:off x="3060840" y="2973634"/>
                <a:ext cx="87840" cy="99000"/>
              </p14:xfrm>
            </p:contentPart>
          </mc:Choice>
          <mc:Fallback xmlns="">
            <p:pic>
              <p:nvPicPr>
                <p:cNvPr id="15" name="Ink 14"/>
                <p:cNvPicPr/>
                <p:nvPr/>
              </p:nvPicPr>
              <p:blipFill>
                <a:blip r:embed="rId35"/>
                <a:stretch>
                  <a:fillRect/>
                </a:stretch>
              </p:blipFill>
              <p:spPr>
                <a:xfrm>
                  <a:off x="3043560" y="2955634"/>
                  <a:ext cx="12456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4" name="Ink 23"/>
                <p14:cNvContentPartPr/>
                <p14:nvPr/>
              </p14:nvContentPartPr>
              <p14:xfrm>
                <a:off x="3080280" y="2978674"/>
                <a:ext cx="2153880" cy="103320"/>
              </p14:xfrm>
            </p:contentPart>
          </mc:Choice>
          <mc:Fallback xmlns="">
            <p:pic>
              <p:nvPicPr>
                <p:cNvPr id="16" name="Ink 15"/>
                <p:cNvPicPr/>
                <p:nvPr/>
              </p:nvPicPr>
              <p:blipFill>
                <a:blip r:embed="rId37"/>
                <a:stretch>
                  <a:fillRect/>
                </a:stretch>
              </p:blipFill>
              <p:spPr>
                <a:xfrm>
                  <a:off x="3063360" y="2966074"/>
                  <a:ext cx="2190240" cy="135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5" name="Ink 24"/>
                <p14:cNvContentPartPr/>
                <p14:nvPr/>
              </p14:nvContentPartPr>
              <p14:xfrm>
                <a:off x="4993680" y="2909194"/>
                <a:ext cx="284400" cy="277920"/>
              </p14:xfrm>
            </p:contentPart>
          </mc:Choice>
          <mc:Fallback xmlns="">
            <p:pic>
              <p:nvPicPr>
                <p:cNvPr id="20" name="Ink 19"/>
                <p:cNvPicPr/>
                <p:nvPr/>
              </p:nvPicPr>
              <p:blipFill>
                <a:blip r:embed="rId39"/>
                <a:stretch>
                  <a:fillRect/>
                </a:stretch>
              </p:blipFill>
              <p:spPr>
                <a:xfrm>
                  <a:off x="4973880" y="2893714"/>
                  <a:ext cx="324720" cy="3142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6" name="Ink 25"/>
                <p14:cNvContentPartPr/>
                <p14:nvPr/>
              </p14:nvContentPartPr>
              <p14:xfrm>
                <a:off x="1736400" y="2318434"/>
                <a:ext cx="624600" cy="861480"/>
              </p14:xfrm>
            </p:contentPart>
          </mc:Choice>
          <mc:Fallback xmlns="">
            <p:pic>
              <p:nvPicPr>
                <p:cNvPr id="23" name="Ink 22"/>
                <p:cNvPicPr/>
                <p:nvPr/>
              </p:nvPicPr>
              <p:blipFill>
                <a:blip r:embed="rId41"/>
                <a:stretch>
                  <a:fillRect/>
                </a:stretch>
              </p:blipFill>
              <p:spPr>
                <a:xfrm>
                  <a:off x="1720200" y="2298634"/>
                  <a:ext cx="651240" cy="897840"/>
                </a:xfrm>
                <a:prstGeom prst="rect">
                  <a:avLst/>
                </a:prstGeom>
              </p:spPr>
            </p:pic>
          </mc:Fallback>
        </mc:AlternateContent>
      </p:grpSp>
    </p:spTree>
    <p:extLst>
      <p:ext uri="{BB962C8B-B14F-4D97-AF65-F5344CB8AC3E}">
        <p14:creationId xmlns:p14="http://schemas.microsoft.com/office/powerpoint/2010/main" val="3298689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dirty="0" smtClean="0">
                <a:latin typeface="Arial" panose="020B0604020202020204" pitchFamily="34" charset="0"/>
              </a:rPr>
              <a:t>Static and kinetic friction</a:t>
            </a:r>
            <a:endParaRPr lang="en-US" altLang="en-US" sz="2800" dirty="0">
              <a:latin typeface="Arial" panose="020B0604020202020204" pitchFamily="34" charset="0"/>
            </a:endParaRPr>
          </a:p>
        </p:txBody>
      </p:sp>
      <mc:AlternateContent xmlns:mc="http://schemas.openxmlformats.org/markup-compatibility/2006" xmlns:a14="http://schemas.microsoft.com/office/drawing/2010/main">
        <mc:Choice Requires="a14">
          <p:sp>
            <p:nvSpPr>
              <p:cNvPr id="27" name="Rectangle 26"/>
              <p:cNvSpPr/>
              <p:nvPr/>
            </p:nvSpPr>
            <p:spPr>
              <a:xfrm>
                <a:off x="5279259" y="4559722"/>
                <a:ext cx="121238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𝑘</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l-GR" i="1">
                              <a:latin typeface="Cambria Math" panose="02040503050406030204" pitchFamily="18" charset="0"/>
                            </a:rPr>
                            <m:t>μ</m:t>
                          </m:r>
                        </m:e>
                        <m:sub>
                          <m:r>
                            <a:rPr lang="en-US" i="1">
                              <a:latin typeface="Cambria Math" panose="02040503050406030204" pitchFamily="18" charset="0"/>
                            </a:rPr>
                            <m:t>𝑘</m:t>
                          </m:r>
                        </m:sub>
                      </m:sSub>
                      <m:r>
                        <a:rPr lang="en-US" i="1">
                          <a:latin typeface="Cambria Math" panose="02040503050406030204" pitchFamily="18" charset="0"/>
                        </a:rPr>
                        <m:t>𝑁</m:t>
                      </m:r>
                    </m:oMath>
                  </m:oMathPara>
                </a14:m>
                <a:endParaRPr lang="en-US" dirty="0"/>
              </a:p>
            </p:txBody>
          </p:sp>
        </mc:Choice>
        <mc:Fallback xmlns="">
          <p:sp>
            <p:nvSpPr>
              <p:cNvPr id="27" name="Rectangle 26"/>
              <p:cNvSpPr>
                <a:spLocks noRot="1" noChangeAspect="1" noMove="1" noResize="1" noEditPoints="1" noAdjustHandles="1" noChangeArrowheads="1" noChangeShapeType="1" noTextEdit="1"/>
              </p:cNvSpPr>
              <p:nvPr/>
            </p:nvSpPr>
            <p:spPr>
              <a:xfrm>
                <a:off x="5279259" y="4559722"/>
                <a:ext cx="1212383" cy="369332"/>
              </a:xfrm>
              <a:prstGeom prst="rect">
                <a:avLst/>
              </a:prstGeom>
              <a:blipFill rotWithShape="0">
                <a:blip r:embed="rId2"/>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Rectangle 45"/>
              <p:cNvSpPr/>
              <p:nvPr/>
            </p:nvSpPr>
            <p:spPr>
              <a:xfrm>
                <a:off x="3062279" y="4621173"/>
                <a:ext cx="1151469"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𝑎𝑝𝑝</m:t>
                          </m:r>
                        </m:sub>
                      </m:sSub>
                    </m:oMath>
                  </m:oMathPara>
                </a14:m>
                <a:endParaRPr lang="en-US" dirty="0"/>
              </a:p>
            </p:txBody>
          </p:sp>
        </mc:Choice>
        <mc:Fallback xmlns="">
          <p:sp>
            <p:nvSpPr>
              <p:cNvPr id="46" name="Rectangle 45"/>
              <p:cNvSpPr>
                <a:spLocks noRot="1" noChangeAspect="1" noMove="1" noResize="1" noEditPoints="1" noAdjustHandles="1" noChangeArrowheads="1" noChangeShapeType="1" noTextEdit="1"/>
              </p:cNvSpPr>
              <p:nvPr/>
            </p:nvSpPr>
            <p:spPr>
              <a:xfrm>
                <a:off x="3062279" y="4621173"/>
                <a:ext cx="1151469" cy="390748"/>
              </a:xfrm>
              <a:prstGeom prst="rect">
                <a:avLst/>
              </a:prstGeom>
              <a:blipFill rotWithShape="0">
                <a:blip r:embed="rId3"/>
                <a:stretch>
                  <a:fillRect b="-9375"/>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75" name="Ink 74"/>
              <p14:cNvContentPartPr/>
              <p14:nvPr/>
            </p14:nvContentPartPr>
            <p14:xfrm>
              <a:off x="1909060" y="2044720"/>
              <a:ext cx="196560" cy="4086000"/>
            </p14:xfrm>
          </p:contentPart>
        </mc:Choice>
        <mc:Fallback xmlns="">
          <p:pic>
            <p:nvPicPr>
              <p:cNvPr id="75" name="Ink 74"/>
              <p:cNvPicPr/>
              <p:nvPr/>
            </p:nvPicPr>
            <p:blipFill>
              <a:blip r:embed="rId5"/>
              <a:stretch>
                <a:fillRect/>
              </a:stretch>
            </p:blipFill>
            <p:spPr>
              <a:xfrm>
                <a:off x="1899700" y="2033919"/>
                <a:ext cx="216360" cy="4104722"/>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0" name="Ink 89"/>
              <p14:cNvContentPartPr/>
              <p14:nvPr/>
            </p14:nvContentPartPr>
            <p14:xfrm>
              <a:off x="1681180" y="1540360"/>
              <a:ext cx="182160" cy="451800"/>
            </p14:xfrm>
          </p:contentPart>
        </mc:Choice>
        <mc:Fallback xmlns="">
          <p:pic>
            <p:nvPicPr>
              <p:cNvPr id="90" name="Ink 89"/>
              <p:cNvPicPr/>
              <p:nvPr/>
            </p:nvPicPr>
            <p:blipFill>
              <a:blip r:embed="rId7"/>
              <a:stretch>
                <a:fillRect/>
              </a:stretch>
            </p:blipFill>
            <p:spPr>
              <a:xfrm>
                <a:off x="1673260" y="1529551"/>
                <a:ext cx="200880" cy="472336"/>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2" name="Ink 91"/>
              <p14:cNvContentPartPr/>
              <p14:nvPr/>
            </p14:nvContentPartPr>
            <p14:xfrm>
              <a:off x="1689100" y="5787280"/>
              <a:ext cx="6362640" cy="66240"/>
            </p14:xfrm>
          </p:contentPart>
        </mc:Choice>
        <mc:Fallback xmlns="">
          <p:pic>
            <p:nvPicPr>
              <p:cNvPr id="92" name="Ink 91"/>
              <p:cNvPicPr/>
              <p:nvPr/>
            </p:nvPicPr>
            <p:blipFill>
              <a:blip r:embed="rId9"/>
              <a:stretch>
                <a:fillRect/>
              </a:stretch>
            </p:blipFill>
            <p:spPr>
              <a:xfrm>
                <a:off x="1682620" y="5776120"/>
                <a:ext cx="6378480" cy="84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4" name="Ink 103"/>
              <p14:cNvContentPartPr/>
              <p14:nvPr/>
            </p14:nvContentPartPr>
            <p14:xfrm>
              <a:off x="7291060" y="6008680"/>
              <a:ext cx="706320" cy="466200"/>
            </p14:xfrm>
          </p:contentPart>
        </mc:Choice>
        <mc:Fallback xmlns="">
          <p:pic>
            <p:nvPicPr>
              <p:cNvPr id="104" name="Ink 103"/>
              <p:cNvPicPr/>
              <p:nvPr/>
            </p:nvPicPr>
            <p:blipFill>
              <a:blip r:embed="rId11"/>
              <a:stretch>
                <a:fillRect/>
              </a:stretch>
            </p:blipFill>
            <p:spPr>
              <a:xfrm>
                <a:off x="7280980" y="5996440"/>
                <a:ext cx="729000" cy="4924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6" name="Ink 105"/>
              <p14:cNvContentPartPr/>
              <p14:nvPr/>
            </p14:nvContentPartPr>
            <p14:xfrm>
              <a:off x="1965220" y="3477160"/>
              <a:ext cx="2337480" cy="2351520"/>
            </p14:xfrm>
          </p:contentPart>
        </mc:Choice>
        <mc:Fallback xmlns="">
          <p:pic>
            <p:nvPicPr>
              <p:cNvPr id="106" name="Ink 105"/>
              <p:cNvPicPr/>
              <p:nvPr/>
            </p:nvPicPr>
            <p:blipFill>
              <a:blip r:embed="rId13"/>
              <a:stretch>
                <a:fillRect/>
              </a:stretch>
            </p:blipFill>
            <p:spPr>
              <a:xfrm>
                <a:off x="1955860" y="3467800"/>
                <a:ext cx="2356200" cy="23702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4" name="Ink 133"/>
              <p14:cNvContentPartPr/>
              <p14:nvPr/>
            </p14:nvContentPartPr>
            <p14:xfrm>
              <a:off x="4367140" y="3823120"/>
              <a:ext cx="3654360" cy="105840"/>
            </p14:xfrm>
          </p:contentPart>
        </mc:Choice>
        <mc:Fallback xmlns="">
          <p:pic>
            <p:nvPicPr>
              <p:cNvPr id="134" name="Ink 133"/>
              <p:cNvPicPr/>
              <p:nvPr/>
            </p:nvPicPr>
            <p:blipFill>
              <a:blip r:embed="rId15"/>
              <a:stretch>
                <a:fillRect/>
              </a:stretch>
            </p:blipFill>
            <p:spPr>
              <a:xfrm>
                <a:off x="4360300" y="3814120"/>
                <a:ext cx="366948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5" name="Ink 134"/>
              <p14:cNvContentPartPr/>
              <p14:nvPr/>
            </p14:nvContentPartPr>
            <p14:xfrm>
              <a:off x="7922860" y="5701960"/>
              <a:ext cx="174240" cy="219240"/>
            </p14:xfrm>
          </p:contentPart>
        </mc:Choice>
        <mc:Fallback xmlns="">
          <p:pic>
            <p:nvPicPr>
              <p:cNvPr id="135" name="Ink 134"/>
              <p:cNvPicPr/>
              <p:nvPr/>
            </p:nvPicPr>
            <p:blipFill>
              <a:blip r:embed="rId17"/>
              <a:stretch>
                <a:fillRect/>
              </a:stretch>
            </p:blipFill>
            <p:spPr>
              <a:xfrm>
                <a:off x="7912420" y="5691880"/>
                <a:ext cx="196200" cy="2397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9" name="Ink 138"/>
              <p14:cNvContentPartPr/>
              <p14:nvPr/>
            </p14:nvContentPartPr>
            <p14:xfrm>
              <a:off x="2567140" y="5255200"/>
              <a:ext cx="948240" cy="311760"/>
            </p14:xfrm>
          </p:contentPart>
        </mc:Choice>
        <mc:Fallback xmlns="">
          <p:pic>
            <p:nvPicPr>
              <p:cNvPr id="139" name="Ink 138"/>
              <p:cNvPicPr/>
              <p:nvPr/>
            </p:nvPicPr>
            <p:blipFill>
              <a:blip r:embed="rId19"/>
              <a:stretch>
                <a:fillRect/>
              </a:stretch>
            </p:blipFill>
            <p:spPr>
              <a:xfrm>
                <a:off x="2554180" y="5246920"/>
                <a:ext cx="972720" cy="333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2" name="Ink 151"/>
              <p14:cNvContentPartPr/>
              <p14:nvPr/>
            </p14:nvContentPartPr>
            <p14:xfrm>
              <a:off x="5431300" y="5233600"/>
              <a:ext cx="1150200" cy="313920"/>
            </p14:xfrm>
          </p:contentPart>
        </mc:Choice>
        <mc:Fallback xmlns="">
          <p:pic>
            <p:nvPicPr>
              <p:cNvPr id="152" name="Ink 151"/>
              <p:cNvPicPr/>
              <p:nvPr/>
            </p:nvPicPr>
            <p:blipFill>
              <a:blip r:embed="rId21"/>
              <a:stretch>
                <a:fillRect/>
              </a:stretch>
            </p:blipFill>
            <p:spPr>
              <a:xfrm>
                <a:off x="5421220" y="5225320"/>
                <a:ext cx="1170720" cy="334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7" name="Ink 156"/>
              <p14:cNvContentPartPr/>
              <p14:nvPr/>
            </p14:nvContentPartPr>
            <p14:xfrm>
              <a:off x="9195820" y="3733840"/>
              <a:ext cx="360" cy="360"/>
            </p14:xfrm>
          </p:contentPart>
        </mc:Choice>
        <mc:Fallback xmlns="">
          <p:pic>
            <p:nvPicPr>
              <p:cNvPr id="157" name="Ink 156"/>
              <p:cNvPicPr/>
              <p:nvPr/>
            </p:nvPicPr>
            <p:blipFill>
              <a:blip r:embed="rId23"/>
              <a:stretch>
                <a:fillRect/>
              </a:stretch>
            </p:blipFill>
            <p:spPr>
              <a:xfrm>
                <a:off x="9177820" y="3715840"/>
                <a:ext cx="36360" cy="363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62" name="Ink 161"/>
              <p14:cNvContentPartPr/>
              <p14:nvPr/>
            </p14:nvContentPartPr>
            <p14:xfrm>
              <a:off x="971980" y="1701640"/>
              <a:ext cx="5591520" cy="2504880"/>
            </p14:xfrm>
          </p:contentPart>
        </mc:Choice>
        <mc:Fallback xmlns="">
          <p:pic>
            <p:nvPicPr>
              <p:cNvPr id="162" name="Ink 161"/>
              <p:cNvPicPr/>
              <p:nvPr/>
            </p:nvPicPr>
            <p:blipFill>
              <a:blip r:embed="rId25"/>
              <a:stretch>
                <a:fillRect/>
              </a:stretch>
            </p:blipFill>
            <p:spPr>
              <a:xfrm>
                <a:off x="964420" y="1694440"/>
                <a:ext cx="5609880" cy="25210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8" name="Ink 187"/>
              <p14:cNvContentPartPr/>
              <p14:nvPr/>
            </p14:nvContentPartPr>
            <p14:xfrm>
              <a:off x="3809500" y="5988160"/>
              <a:ext cx="1460520" cy="727200"/>
            </p14:xfrm>
          </p:contentPart>
        </mc:Choice>
        <mc:Fallback xmlns="">
          <p:pic>
            <p:nvPicPr>
              <p:cNvPr id="188" name="Ink 187"/>
              <p:cNvPicPr/>
              <p:nvPr/>
            </p:nvPicPr>
            <p:blipFill>
              <a:blip r:embed="rId27"/>
              <a:stretch>
                <a:fillRect/>
              </a:stretch>
            </p:blipFill>
            <p:spPr>
              <a:xfrm>
                <a:off x="3804460" y="5979880"/>
                <a:ext cx="1472760" cy="7437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55" name="Ink 254"/>
              <p14:cNvContentPartPr/>
              <p14:nvPr/>
            </p14:nvContentPartPr>
            <p14:xfrm>
              <a:off x="4263820" y="2244160"/>
              <a:ext cx="105840" cy="3645720"/>
            </p14:xfrm>
          </p:contentPart>
        </mc:Choice>
        <mc:Fallback xmlns="">
          <p:pic>
            <p:nvPicPr>
              <p:cNvPr id="255" name="Ink 254"/>
              <p:cNvPicPr/>
              <p:nvPr/>
            </p:nvPicPr>
            <p:blipFill>
              <a:blip r:embed="rId29"/>
              <a:stretch>
                <a:fillRect/>
              </a:stretch>
            </p:blipFill>
            <p:spPr>
              <a:xfrm>
                <a:off x="4258780" y="2238400"/>
                <a:ext cx="117720" cy="36590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57" name="Ink 256"/>
              <p14:cNvContentPartPr/>
              <p14:nvPr/>
            </p14:nvContentPartPr>
            <p14:xfrm>
              <a:off x="471940" y="3079302"/>
              <a:ext cx="1339920" cy="519178"/>
            </p14:xfrm>
          </p:contentPart>
        </mc:Choice>
        <mc:Fallback xmlns="">
          <p:pic>
            <p:nvPicPr>
              <p:cNvPr id="257" name="Ink 256"/>
              <p:cNvPicPr/>
              <p:nvPr/>
            </p:nvPicPr>
            <p:blipFill>
              <a:blip r:embed="rId31"/>
              <a:stretch>
                <a:fillRect/>
              </a:stretch>
            </p:blipFill>
            <p:spPr>
              <a:xfrm>
                <a:off x="465820" y="3068861"/>
                <a:ext cx="1358640" cy="538980"/>
              </a:xfrm>
              <a:prstGeom prst="rect">
                <a:avLst/>
              </a:prstGeom>
            </p:spPr>
          </p:pic>
        </mc:Fallback>
      </mc:AlternateContent>
    </p:spTree>
    <p:extLst>
      <p:ext uri="{BB962C8B-B14F-4D97-AF65-F5344CB8AC3E}">
        <p14:creationId xmlns:p14="http://schemas.microsoft.com/office/powerpoint/2010/main" val="2257282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4"/>
          <p:cNvSpPr>
            <a:spLocks noChangeArrowheads="1"/>
          </p:cNvSpPr>
          <p:nvPr/>
        </p:nvSpPr>
        <p:spPr bwMode="auto">
          <a:xfrm>
            <a:off x="1162892" y="716888"/>
            <a:ext cx="6629400" cy="523220"/>
          </a:xfrm>
          <a:prstGeom prst="rect">
            <a:avLst/>
          </a:prstGeom>
          <a:solidFill>
            <a:schemeClr val="accent4"/>
          </a:solidFill>
          <a:ln>
            <a:solidFill>
              <a:schemeClr val="accent2"/>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US" altLang="en-US" sz="2800" b="1" dirty="0" smtClean="0">
                <a:latin typeface="Arial" panose="020B0604020202020204" pitchFamily="34" charset="0"/>
              </a:rPr>
              <a:t>Discussion question</a:t>
            </a:r>
            <a:endParaRPr lang="en-US" altLang="en-US" sz="2800" b="1" dirty="0">
              <a:latin typeface="Arial" panose="020B0604020202020204" pitchFamily="34" charset="0"/>
            </a:endParaRPr>
          </a:p>
        </p:txBody>
      </p:sp>
      <p:sp>
        <p:nvSpPr>
          <p:cNvPr id="53254" name="Rectangle 7"/>
          <p:cNvSpPr>
            <a:spLocks noChangeArrowheads="1"/>
          </p:cNvSpPr>
          <p:nvPr/>
        </p:nvSpPr>
        <p:spPr bwMode="auto">
          <a:xfrm>
            <a:off x="785612" y="1453978"/>
            <a:ext cx="45076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endParaRPr lang="en-US" sz="2400" dirty="0">
              <a:latin typeface="Arial" panose="020B0604020202020204" pitchFamily="34" charset="0"/>
              <a:cs typeface="Arial" panose="020B0604020202020204" pitchFamily="34" charset="0"/>
            </a:endParaRPr>
          </a:p>
        </p:txBody>
      </p:sp>
      <p:sp>
        <p:nvSpPr>
          <p:cNvPr id="53255" name="Rectangle 7"/>
          <p:cNvSpPr>
            <a:spLocks noChangeArrowheads="1"/>
          </p:cNvSpPr>
          <p:nvPr/>
        </p:nvSpPr>
        <p:spPr bwMode="auto">
          <a:xfrm>
            <a:off x="1162892" y="3812786"/>
            <a:ext cx="4507606" cy="179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r>
              <a:rPr lang="en-US" sz="2400" dirty="0" smtClean="0">
                <a:latin typeface="Arial" panose="020B0604020202020204" pitchFamily="34" charset="0"/>
              </a:rPr>
              <a:t>A</a:t>
            </a:r>
            <a:r>
              <a:rPr lang="en-US" sz="2400" dirty="0">
                <a:latin typeface="Arial" panose="020B0604020202020204" pitchFamily="34" charset="0"/>
              </a:rPr>
              <a:t>) </a:t>
            </a:r>
            <a:r>
              <a:rPr lang="en-US" sz="2400" dirty="0" smtClean="0">
                <a:latin typeface="Arial" panose="020B0604020202020204" pitchFamily="34" charset="0"/>
                <a:cs typeface="Arial" panose="020B0604020202020204" pitchFamily="34" charset="0"/>
              </a:rPr>
              <a:t>µ</a:t>
            </a:r>
            <a:r>
              <a:rPr lang="en-US" sz="2400" baseline="-25000" dirty="0" smtClean="0">
                <a:latin typeface="Arial" panose="020B0604020202020204" pitchFamily="34" charset="0"/>
                <a:cs typeface="Arial" panose="020B0604020202020204" pitchFamily="34" charset="0"/>
              </a:rPr>
              <a:t>S</a:t>
            </a:r>
            <a:r>
              <a:rPr lang="en-US" sz="2400" dirty="0" smtClean="0">
                <a:latin typeface="Arial" panose="020B0604020202020204" pitchFamily="34" charset="0"/>
                <a:cs typeface="Arial" panose="020B0604020202020204" pitchFamily="34" charset="0"/>
              </a:rPr>
              <a:t> N</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B) µ</a:t>
            </a:r>
            <a:r>
              <a:rPr lang="en-US" sz="2400" baseline="-25000" dirty="0">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mg</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C) µ</a:t>
            </a:r>
            <a:r>
              <a:rPr lang="en-US" sz="2400" baseline="-25000" dirty="0">
                <a:latin typeface="Arial" panose="020B0604020202020204" pitchFamily="34" charset="0"/>
                <a:cs typeface="Arial" panose="020B0604020202020204" pitchFamily="34" charset="0"/>
              </a:rPr>
              <a:t>S </a:t>
            </a:r>
            <a:r>
              <a:rPr lang="en-US" sz="2400" dirty="0" smtClean="0">
                <a:latin typeface="Arial" panose="020B0604020202020204" pitchFamily="34" charset="0"/>
                <a:cs typeface="Arial" panose="020B0604020202020204" pitchFamily="34" charset="0"/>
              </a:rPr>
              <a:t>mg cos </a:t>
            </a:r>
            <a:r>
              <a:rPr lang="el-GR" sz="2400" i="1" dirty="0">
                <a:latin typeface="Arial" panose="020B0604020202020204" pitchFamily="34" charset="0"/>
                <a:ea typeface="Times New Roman" panose="02020603050405020304" pitchFamily="18" charset="0"/>
                <a:cs typeface="Arial" panose="020B0604020202020204" pitchFamily="34" charset="0"/>
              </a:rPr>
              <a:t>θ</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D) </a:t>
            </a:r>
            <a:r>
              <a:rPr lang="en-US" sz="2400" dirty="0" smtClean="0">
                <a:latin typeface="Arial" panose="020B0604020202020204" pitchFamily="34" charset="0"/>
                <a:cs typeface="Arial" panose="020B0604020202020204" pitchFamily="34" charset="0"/>
              </a:rPr>
              <a:t>mg sin</a:t>
            </a:r>
            <a:r>
              <a:rPr lang="en-US" sz="2400" i="1" dirty="0" smtClean="0">
                <a:latin typeface="Arial" panose="020B0604020202020204" pitchFamily="34" charset="0"/>
                <a:cs typeface="Arial" panose="020B0604020202020204" pitchFamily="34" charset="0"/>
              </a:rPr>
              <a:t> </a:t>
            </a:r>
            <a:r>
              <a:rPr lang="el-GR" sz="2400" i="1" dirty="0">
                <a:latin typeface="Arial" panose="020B0604020202020204" pitchFamily="34" charset="0"/>
                <a:ea typeface="Times New Roman" panose="02020603050405020304" pitchFamily="18" charset="0"/>
                <a:cs typeface="Arial" panose="020B0604020202020204" pitchFamily="34" charset="0"/>
              </a:rPr>
              <a:t>θ</a:t>
            </a:r>
            <a:endParaRPr lang="en-US" sz="2400" dirty="0"/>
          </a:p>
        </p:txBody>
      </p:sp>
      <p:sp>
        <p:nvSpPr>
          <p:cNvPr id="5" name="Rectangle 4"/>
          <p:cNvSpPr/>
          <p:nvPr/>
        </p:nvSpPr>
        <p:spPr>
          <a:xfrm>
            <a:off x="1162892" y="1741617"/>
            <a:ext cx="6629400" cy="1938992"/>
          </a:xfrm>
          <a:prstGeom prst="rect">
            <a:avLst/>
          </a:prstGeom>
        </p:spPr>
        <p:txBody>
          <a:bodyPr wrap="square">
            <a:spAutoFit/>
          </a:bodyPr>
          <a:lstStyle/>
          <a:p>
            <a:r>
              <a:rPr lang="en-US" sz="2400" dirty="0">
                <a:latin typeface="Arial" panose="020B0604020202020204" pitchFamily="34" charset="0"/>
                <a:ea typeface="Times New Roman" panose="02020603050405020304" pitchFamily="18" charset="0"/>
                <a:cs typeface="Arial" panose="020B0604020202020204" pitchFamily="34" charset="0"/>
              </a:rPr>
              <a:t>A block of mass </a:t>
            </a:r>
            <a:r>
              <a:rPr lang="en-US"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m</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smtClean="0">
                <a:latin typeface="Arial" panose="020B0604020202020204" pitchFamily="34" charset="0"/>
                <a:ea typeface="Times New Roman" panose="02020603050405020304" pitchFamily="18" charset="0"/>
                <a:cs typeface="Arial" panose="020B0604020202020204" pitchFamily="34" charset="0"/>
              </a:rPr>
              <a:t>is at rest </a:t>
            </a:r>
            <a:r>
              <a:rPr lang="en-US" sz="2400" dirty="0">
                <a:latin typeface="Arial" panose="020B0604020202020204" pitchFamily="34" charset="0"/>
                <a:ea typeface="Times New Roman" panose="02020603050405020304" pitchFamily="18" charset="0"/>
                <a:cs typeface="Arial" panose="020B0604020202020204" pitchFamily="34" charset="0"/>
              </a:rPr>
              <a:t>on </a:t>
            </a:r>
            <a:r>
              <a:rPr lang="en-US" sz="2400" dirty="0" smtClean="0">
                <a:latin typeface="Arial" panose="020B0604020202020204" pitchFamily="34" charset="0"/>
                <a:ea typeface="Times New Roman" panose="02020603050405020304" pitchFamily="18" charset="0"/>
                <a:cs typeface="Arial" panose="020B0604020202020204" pitchFamily="34" charset="0"/>
              </a:rPr>
              <a:t>an incline that makes an angle </a:t>
            </a:r>
            <a:r>
              <a:rPr lang="el-GR" sz="24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θ</a:t>
            </a:r>
            <a:r>
              <a:rPr lang="en-US" sz="2400" dirty="0" smtClean="0">
                <a:latin typeface="Arial" panose="020B0604020202020204" pitchFamily="34" charset="0"/>
                <a:ea typeface="Times New Roman" panose="02020603050405020304" pitchFamily="18" charset="0"/>
                <a:cs typeface="Arial" panose="020B0604020202020204" pitchFamily="34" charset="0"/>
              </a:rPr>
              <a:t> with the horizontal. The </a:t>
            </a:r>
            <a:r>
              <a:rPr lang="en-US" sz="2400" dirty="0">
                <a:latin typeface="Arial" panose="020B0604020202020204" pitchFamily="34" charset="0"/>
                <a:ea typeface="Times New Roman" panose="02020603050405020304" pitchFamily="18" charset="0"/>
                <a:cs typeface="Arial" panose="020B0604020202020204" pitchFamily="34" charset="0"/>
              </a:rPr>
              <a:t>coefficient of static friction </a:t>
            </a:r>
            <a:r>
              <a:rPr lang="en-US" sz="2400" dirty="0" smtClean="0">
                <a:latin typeface="Arial" panose="020B0604020202020204" pitchFamily="34" charset="0"/>
                <a:ea typeface="Times New Roman" panose="02020603050405020304" pitchFamily="18" charset="0"/>
                <a:cs typeface="Arial" panose="020B0604020202020204" pitchFamily="34" charset="0"/>
              </a:rPr>
              <a:t>between </a:t>
            </a:r>
            <a:r>
              <a:rPr lang="en-US" sz="2400" dirty="0">
                <a:latin typeface="Arial" panose="020B0604020202020204" pitchFamily="34" charset="0"/>
                <a:ea typeface="Times New Roman" panose="02020603050405020304" pitchFamily="18" charset="0"/>
                <a:cs typeface="Arial" panose="020B0604020202020204" pitchFamily="34" charset="0"/>
              </a:rPr>
              <a:t>block and </a:t>
            </a:r>
            <a:r>
              <a:rPr lang="en-US" sz="2400" dirty="0" smtClean="0">
                <a:latin typeface="Arial" panose="020B0604020202020204" pitchFamily="34" charset="0"/>
                <a:ea typeface="Times New Roman" panose="02020603050405020304" pitchFamily="18" charset="0"/>
                <a:cs typeface="Arial" panose="020B0604020202020204" pitchFamily="34" charset="0"/>
              </a:rPr>
              <a:t>incline is </a:t>
            </a:r>
            <a:r>
              <a:rPr lang="en-US"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µ</a:t>
            </a:r>
            <a:r>
              <a:rPr lang="en-US" sz="2400" i="1" baseline="-25000" dirty="0">
                <a:solidFill>
                  <a:srgbClr val="FF0000"/>
                </a:solidFill>
                <a:latin typeface="Arial" panose="020B0604020202020204" pitchFamily="34" charset="0"/>
                <a:ea typeface="Times New Roman" panose="02020603050405020304" pitchFamily="18" charset="0"/>
                <a:cs typeface="Arial" panose="020B0604020202020204" pitchFamily="34" charset="0"/>
              </a:rPr>
              <a:t>S</a:t>
            </a:r>
            <a:r>
              <a:rPr lang="en-US" sz="2400" dirty="0" smtClean="0">
                <a:latin typeface="Arial" panose="020B0604020202020204" pitchFamily="34" charset="0"/>
                <a:ea typeface="Times New Roman" panose="02020603050405020304" pitchFamily="18" charset="0"/>
                <a:cs typeface="Arial" panose="020B0604020202020204" pitchFamily="34" charset="0"/>
              </a:rPr>
              <a:t>. </a:t>
            </a:r>
            <a:r>
              <a:rPr lang="en-US" sz="2400" dirty="0">
                <a:latin typeface="Arial" panose="020B0604020202020204" pitchFamily="34" charset="0"/>
                <a:ea typeface="Times New Roman" panose="02020603050405020304" pitchFamily="18" charset="0"/>
                <a:cs typeface="Arial" panose="020B0604020202020204" pitchFamily="34" charset="0"/>
              </a:rPr>
              <a:t>What is the magnitude </a:t>
            </a:r>
            <a:r>
              <a:rPr lang="en-US" sz="2400" dirty="0" smtClean="0">
                <a:latin typeface="Arial" panose="020B0604020202020204" pitchFamily="34" charset="0"/>
                <a:ea typeface="Times New Roman" panose="02020603050405020304" pitchFamily="18" charset="0"/>
                <a:cs typeface="Arial" panose="020B0604020202020204" pitchFamily="34" charset="0"/>
              </a:rPr>
              <a:t>of </a:t>
            </a:r>
            <a:r>
              <a:rPr lang="en-US" sz="2400" dirty="0">
                <a:latin typeface="Arial" panose="020B0604020202020204" pitchFamily="34" charset="0"/>
                <a:ea typeface="Times New Roman" panose="02020603050405020304" pitchFamily="18" charset="0"/>
                <a:cs typeface="Arial" panose="020B0604020202020204" pitchFamily="34" charset="0"/>
              </a:rPr>
              <a:t>the frictional </a:t>
            </a:r>
            <a:r>
              <a:rPr lang="en-US" sz="2400" dirty="0" smtClean="0">
                <a:latin typeface="Arial" panose="020B0604020202020204" pitchFamily="34" charset="0"/>
                <a:ea typeface="Times New Roman" panose="02020603050405020304" pitchFamily="18" charset="0"/>
                <a:cs typeface="Arial" panose="020B0604020202020204" pitchFamily="34" charset="0"/>
              </a:rPr>
              <a:t>force, in terms of system parameters?</a:t>
            </a:r>
            <a:endParaRPr lang="en-US" sz="2400" dirty="0">
              <a:latin typeface="Arial" panose="020B0604020202020204" pitchFamily="34" charset="0"/>
              <a:cs typeface="Arial" panose="020B0604020202020204" pitchFamily="34" charset="0"/>
            </a:endParaRPr>
          </a:p>
        </p:txBody>
      </p:sp>
      <p:grpSp>
        <p:nvGrpSpPr>
          <p:cNvPr id="6" name="Group 5"/>
          <p:cNvGrpSpPr>
            <a:grpSpLocks noChangeAspect="1"/>
          </p:cNvGrpSpPr>
          <p:nvPr/>
        </p:nvGrpSpPr>
        <p:grpSpPr>
          <a:xfrm>
            <a:off x="4350394" y="3968248"/>
            <a:ext cx="2348944" cy="2082566"/>
            <a:chOff x="1719480" y="889234"/>
            <a:chExt cx="2879280" cy="2552760"/>
          </a:xfrm>
        </p:grpSpPr>
        <mc:AlternateContent xmlns:mc="http://schemas.openxmlformats.org/markup-compatibility/2006" xmlns:p14="http://schemas.microsoft.com/office/powerpoint/2010/main">
          <mc:Choice Requires="p14">
            <p:contentPart p14:bwMode="auto" r:id="rId4">
              <p14:nvContentPartPr>
                <p14:cNvPr id="7" name="Ink 6"/>
                <p14:cNvContentPartPr/>
                <p14:nvPr/>
              </p14:nvContentPartPr>
              <p14:xfrm>
                <a:off x="1719480" y="1647034"/>
                <a:ext cx="2879280" cy="1794960"/>
              </p14:xfrm>
            </p:contentPart>
          </mc:Choice>
          <mc:Fallback xmlns="">
            <p:pic>
              <p:nvPicPr>
                <p:cNvPr id="4" name="Ink 3"/>
                <p:cNvPicPr/>
                <p:nvPr/>
              </p:nvPicPr>
              <p:blipFill>
                <a:blip r:embed="rId5"/>
                <a:stretch>
                  <a:fillRect/>
                </a:stretch>
              </p:blipFill>
              <p:spPr>
                <a:xfrm>
                  <a:off x="1705080" y="1631554"/>
                  <a:ext cx="2902680" cy="1826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p14:cNvContentPartPr/>
                <p14:nvPr/>
              </p14:nvContentPartPr>
              <p14:xfrm>
                <a:off x="1736400" y="1665754"/>
                <a:ext cx="2822400" cy="1736640"/>
              </p14:xfrm>
            </p:contentPart>
          </mc:Choice>
          <mc:Fallback xmlns="">
            <p:pic>
              <p:nvPicPr>
                <p:cNvPr id="10" name="Ink 9"/>
                <p:cNvPicPr/>
                <p:nvPr/>
              </p:nvPicPr>
              <p:blipFill>
                <a:blip r:embed="rId7"/>
                <a:stretch>
                  <a:fillRect/>
                </a:stretch>
              </p:blipFill>
              <p:spPr>
                <a:xfrm>
                  <a:off x="1719840" y="1651354"/>
                  <a:ext cx="2848320" cy="1767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p14:cNvContentPartPr/>
                <p14:nvPr/>
              </p14:nvContentPartPr>
              <p14:xfrm>
                <a:off x="2512560" y="1981114"/>
                <a:ext cx="950760" cy="1333800"/>
              </p14:xfrm>
            </p:contentPart>
          </mc:Choice>
          <mc:Fallback xmlns="">
            <p:pic>
              <p:nvPicPr>
                <p:cNvPr id="14" name="Ink 13"/>
                <p:cNvPicPr/>
                <p:nvPr/>
              </p:nvPicPr>
              <p:blipFill>
                <a:blip r:embed="rId9"/>
                <a:stretch>
                  <a:fillRect/>
                </a:stretch>
              </p:blipFill>
              <p:spPr>
                <a:xfrm>
                  <a:off x="2498520" y="1964914"/>
                  <a:ext cx="984600" cy="13701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Ink 9"/>
                <p14:cNvContentPartPr/>
                <p14:nvPr/>
              </p14:nvContentPartPr>
              <p14:xfrm>
                <a:off x="3370800" y="889234"/>
                <a:ext cx="918720" cy="276120"/>
              </p14:xfrm>
            </p:contentPart>
          </mc:Choice>
          <mc:Fallback xmlns="">
            <p:pic>
              <p:nvPicPr>
                <p:cNvPr id="21" name="Ink 20"/>
                <p:cNvPicPr/>
                <p:nvPr/>
              </p:nvPicPr>
              <p:blipFill>
                <a:blip r:embed="rId11"/>
                <a:stretch>
                  <a:fillRect/>
                </a:stretch>
              </p:blipFill>
              <p:spPr>
                <a:xfrm>
                  <a:off x="3361800" y="875554"/>
                  <a:ext cx="941400" cy="303480"/>
                </a:xfrm>
                <a:prstGeom prst="rect">
                  <a:avLst/>
                </a:prstGeom>
              </p:spPr>
            </p:pic>
          </mc:Fallback>
        </mc:AlternateContent>
      </p:grpSp>
    </p:spTree>
    <p:custDataLst>
      <p:tags r:id="rId1"/>
    </p:custDataLst>
    <p:extLst>
      <p:ext uri="{BB962C8B-B14F-4D97-AF65-F5344CB8AC3E}">
        <p14:creationId xmlns:p14="http://schemas.microsoft.com/office/powerpoint/2010/main" val="88688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03249" y="705737"/>
            <a:ext cx="7203688" cy="523220"/>
          </a:xfrm>
          <a:prstGeom prst="rect">
            <a:avLst/>
          </a:prstGeom>
          <a:solidFill>
            <a:schemeClr val="accent4"/>
          </a:solidFill>
          <a:ln>
            <a:solidFill>
              <a:schemeClr val="accent2"/>
            </a:solid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1" dirty="0" smtClean="0">
                <a:latin typeface="Arial" panose="020B0604020202020204" pitchFamily="34" charset="0"/>
              </a:rPr>
              <a:t>Example: block on incline</a:t>
            </a:r>
            <a:endParaRPr lang="en-US" altLang="en-US" sz="2800" dirty="0">
              <a:latin typeface="Arial" panose="020B0604020202020204" pitchFamily="34" charset="0"/>
            </a:endParaRPr>
          </a:p>
        </p:txBody>
      </p:sp>
      <p:sp>
        <p:nvSpPr>
          <p:cNvPr id="2" name="Rectangle 1"/>
          <p:cNvSpPr/>
          <p:nvPr/>
        </p:nvSpPr>
        <p:spPr>
          <a:xfrm>
            <a:off x="819459" y="1695976"/>
            <a:ext cx="7661200" cy="1938992"/>
          </a:xfrm>
          <a:prstGeom prst="rect">
            <a:avLst/>
          </a:prstGeom>
        </p:spPr>
        <p:txBody>
          <a:bodyPr wrap="square">
            <a:spAutoFit/>
          </a:bodyPr>
          <a:lstStyle/>
          <a:p>
            <a:r>
              <a:rPr lang="en-US" sz="2400" dirty="0" smtClean="0"/>
              <a:t>If the incline is too steep, the block will not be able to remain at rest because the necessary static friction would exceed the possible maximum.</a:t>
            </a:r>
          </a:p>
          <a:p>
            <a:r>
              <a:rPr lang="en-US" sz="2400" dirty="0"/>
              <a:t>What is maximum angle </a:t>
            </a:r>
            <a:r>
              <a:rPr lang="en-US" sz="2400" dirty="0" err="1"/>
              <a:t>θ</a:t>
            </a:r>
            <a:r>
              <a:rPr lang="en-US" sz="2400" b="1" baseline="-25000" dirty="0" err="1"/>
              <a:t>max</a:t>
            </a:r>
            <a:r>
              <a:rPr lang="en-US" sz="2400" dirty="0"/>
              <a:t> for which block won’t slide? Does it depend on mass of the block?</a:t>
            </a:r>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5468938" y="3395663"/>
              <a:ext cx="2879725" cy="2554287"/>
            </p14:xfrm>
          </p:contentPart>
        </mc:Choice>
        <mc:Fallback xmlns="">
          <p:pic>
            <p:nvPicPr>
              <p:cNvPr id="3" name="Ink 2"/>
              <p:cNvPicPr/>
              <p:nvPr/>
            </p:nvPicPr>
            <p:blipFill>
              <a:blip r:embed="rId4"/>
              <a:stretch>
                <a:fillRect/>
              </a:stretch>
            </p:blipFill>
            <p:spPr>
              <a:xfrm>
                <a:off x="5451297" y="3378742"/>
                <a:ext cx="2909606" cy="2590648"/>
              </a:xfrm>
              <a:prstGeom prst="rect">
                <a:avLst/>
              </a:prstGeom>
            </p:spPr>
          </p:pic>
        </mc:Fallback>
      </mc:AlternateContent>
      <p:sp>
        <p:nvSpPr>
          <p:cNvPr id="6" name="Rectangle 5"/>
          <p:cNvSpPr/>
          <p:nvPr/>
        </p:nvSpPr>
        <p:spPr>
          <a:xfrm>
            <a:off x="819459" y="5862548"/>
            <a:ext cx="4299575" cy="369332"/>
          </a:xfrm>
          <a:prstGeom prst="rect">
            <a:avLst/>
          </a:prstGeom>
        </p:spPr>
        <p:txBody>
          <a:bodyPr wrap="none">
            <a:spAutoFit/>
          </a:bodyPr>
          <a:lstStyle/>
          <a:p>
            <a:r>
              <a:rPr lang="en-US" dirty="0">
                <a:solidFill>
                  <a:srgbClr val="0000FF"/>
                </a:solidFill>
              </a:rPr>
              <a:t>Demo:	</a:t>
            </a:r>
            <a:r>
              <a:rPr lang="en-US" dirty="0" err="1">
                <a:solidFill>
                  <a:srgbClr val="0000FF"/>
                </a:solidFill>
              </a:rPr>
              <a:t>θ</a:t>
            </a:r>
            <a:r>
              <a:rPr lang="en-US" b="1" baseline="-25000" dirty="0" err="1">
                <a:solidFill>
                  <a:srgbClr val="0000FF"/>
                </a:solidFill>
              </a:rPr>
              <a:t>max</a:t>
            </a:r>
            <a:r>
              <a:rPr lang="en-US" dirty="0">
                <a:solidFill>
                  <a:srgbClr val="0000FF"/>
                </a:solidFill>
              </a:rPr>
              <a:t>  for truck on inclined plane</a:t>
            </a:r>
            <a:endParaRPr lang="en-US" dirty="0"/>
          </a:p>
        </p:txBody>
      </p:sp>
    </p:spTree>
    <p:extLst>
      <p:ext uri="{BB962C8B-B14F-4D97-AF65-F5344CB8AC3E}">
        <p14:creationId xmlns:p14="http://schemas.microsoft.com/office/powerpoint/2010/main" val="9234959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826</TotalTime>
  <Words>427</Words>
  <Application>Microsoft Office PowerPoint</Application>
  <PresentationFormat>On-screen Show (4:3)</PresentationFormat>
  <Paragraphs>70</Paragraphs>
  <Slides>11</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Cambria Math</vt:lpstr>
      <vt:lpstr>Times New Roman</vt:lpstr>
      <vt:lpstr>Office Theme</vt:lpstr>
      <vt:lpstr>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Harmonic Motion</dc:title>
  <dc:creator>Agnes</dc:creator>
  <cp:lastModifiedBy>Agnes</cp:lastModifiedBy>
  <cp:revision>105</cp:revision>
  <dcterms:created xsi:type="dcterms:W3CDTF">2014-04-11T05:21:24Z</dcterms:created>
  <dcterms:modified xsi:type="dcterms:W3CDTF">2017-07-06T14:59:25Z</dcterms:modified>
</cp:coreProperties>
</file>