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1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12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3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14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15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notesSlides/notesSlide16.xml" ContentType="application/vnd.openxmlformats-officedocument.presentationml.notesSlide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notesSlides/notesSlide17.xml" ContentType="application/vnd.openxmlformats-officedocument.presentationml.notesSlide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5" r:id="rId2"/>
    <p:sldId id="258" r:id="rId3"/>
    <p:sldId id="284" r:id="rId4"/>
    <p:sldId id="259" r:id="rId5"/>
    <p:sldId id="287" r:id="rId6"/>
    <p:sldId id="270" r:id="rId7"/>
    <p:sldId id="297" r:id="rId8"/>
    <p:sldId id="307" r:id="rId9"/>
    <p:sldId id="268" r:id="rId10"/>
    <p:sldId id="303" r:id="rId11"/>
    <p:sldId id="308" r:id="rId12"/>
    <p:sldId id="305" r:id="rId13"/>
    <p:sldId id="285" r:id="rId14"/>
    <p:sldId id="296" r:id="rId15"/>
    <p:sldId id="298" r:id="rId16"/>
    <p:sldId id="291" r:id="rId17"/>
    <p:sldId id="290" r:id="rId18"/>
    <p:sldId id="299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26:55.3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-10 2246 94,'0'0'115,"0"0"-12,0 0-15,0 0-10,0 0-9,0 0-6,0 0-10,0 0-11,-19 0-1,19 0-9,0 0-1,0 0-9,0 0-1,0 0-6,0 0 0,0 0-2,0 0-3,0 0 1,0 0-11,0 0 8,0 0-11,15-25 9,-15 25-10,39-20 10,-16 7-10,3 3 5,2-3 1,6-1-1,3-3 1,3 1-2,4 1 2,1-4-1,2-2 1,0 1-3,7-1 3,7-4-2,1 2 1,-5-1-1,5 1 2,-1-5-2,1 0 1,-2-3-1,1-1 2,-6 4-2,6-6 1,-4-4-1,4 6 1,1-1-1,0-6 2,5 6-3,2-4 3,-5 5-2,3 2 1,2 0-1,-5 2 1,3 1-1,-5 0 2,-5 3-3,4 1 2,-6-1-2,4 1 2,-5-3-1,0 3 1,3-1 1,4-5-6,-3 4 5,1-3-5,0 1 6,2 4-7,1-1 8,-9 1-8,10-1 4,-1 1 3,2-2-2,5 3 1,1-3-1,-1 2 1,5-9-2,-5 7 2,2-4-2,-2 0 2,-6 2-1,0-4 1,-1 0-2,0-1 2,3 0-2,-2 2 3,-1-2-3,-5 1 3,5 6-3,4-1 2,-4-2-2,-2 4 2,-2 1-2,2-2 2,-4 9-2,-3-5 1,-1 3 0,-4-1 0,-1 0 0,-2 2 0,-5 2 0,-1 0-1,0-3 1,-1 7 0,-2-4 0,-3 3 0,-1-3 0,-2 2 0,1 2 0,-1 3 0,-2-4 0,-2 5 0,-3-5 0,1 8 0,-4-4 0,-2 2 0,-18 6 0,29-9 1,-29 9-2,23-8 2,-23 8-1,0 0 1,17-12-1,-17 12 1,0 0-1,0 0 0,0 0 1,0 0-1,0 0 0,0 0 0,0 0 0,0 0 0,0 0 0,-8-18 0,8 18 0,-24 0 0,24 0 0,-30 0 0,10 0 0,0 0 0,-2 0 0,-7 0 1,4 0-1,2 0 0,-6 5 0,4-5 1,1 0-1,-4 0 1,4 0-2,1-5 2,-1-2-1,-1 5 1,-4-3-1,1 2 0,1-3 0,-2 6 1,-1 0-1,0 0 0,3 0 1,0 0-2,3 0 2,6 0-1,18 0 0,-32 0 0,32 0 0,0 0-1,-22 6 2,22-6-1,0 0 0,0 0 0,0 0 1,15 8-1,-15-8 0,26 2 1,-6 3-1,3-3 1,1-2-1,6 0 0,2 5 0,2-5-1,4 0 1,-1 0 0,4 0 0,-3 0-1,4 0 2,-3 0-1,-4 0 0,6 0 0,-8 0 0,1 0 1,-4 0-2,-1 0 1,-6 0 0,-1 0 0,-22 0 0,27 0 0,-27 0 0,0 0 0,20 0 1,-20 0-1,0 0 0,0 0 0,0 0 1,0 0-1,-8 13 0,8-13 0,0 0 1,-24 29-2,24-29 1,-20 30-1,20-30 2,-22 33-2,10-9 3,-1-1-3,-2 7 1,0 0 0,-1 6 3,0-5-3,1 8 4,-2-7-1,2 8 2,-6-5-1,6 0 2,0-10-1,5-2 0,0 1 0,10-24-1,-15 23-2,15-23 1,0 0 0,0 0-1,0 0-1,0 0 0,0 0-1,-5-8-8,5 8-58,0 0-104,0 0-6,0-24-15,0 24-15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5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-3 1 126,'0'0'122,"0"0"4,0 0-65,0 0-8,0 0-10,1 6 5,-1-6-6,0 0-5,0 0-5,17 12-3,-17-12-5,16 4-5,-16-4-5,17 7-4,-17-7-1,25 11-3,-7-7-1,0 4-1,4 0-1,4 0 0,1 0-3,4 1 3,1-2-3,1 0 2,1 0-1,-2-1 0,0 1-1,-2-3 1,-1 0 0,-2-2 0,-5 1 0,-2-3 1,-5 2 1,-3 0 0,-12-2 1,15 1 2,-15-1 0,0 0 1,0 0 0,0 0 0,0 0 0,-9 10-1,9-10-1,-14 8-1,14-8-1,-17 15-1,17-15 5,-19 22-8,6-9 7,1 4-8,0-3 9,-3 5-9,2-2 9,-1 2-7,0-3 1,0 3 2,1-4-1,3 2 2,1-3-2,2 0 2,7-14-2,-10 19 1,10-19-1,0 0 1,-5 12-2,5-12 0,0 0-24,0 0-134,0 0-11,0 0-10,0 0-19,0-10-4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4T16:33:32.994"/>
    </inkml:context>
    <inkml:brush xml:id="br0">
      <inkml:brushProperty name="width" value="0.7" units="cm"/>
      <inkml:brushProperty name="height" value="0.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E1CEC5-784D-4EDF-86F1-561E97DDCB48}" emma:medium="tactile" emma:mode="ink">
          <msink:context xmlns:msink="http://schemas.microsoft.com/ink/2010/main" type="inkDrawing" rotatedBoundingBox="5030,6482 8172,4299 8224,4373 5082,6556" semanticType="callout" shapeName="Other"/>
        </emma:interpretation>
      </emma:emma>
    </inkml:annotationXML>
    <inkml:trace contextRef="#ctx0" brushRef="#br0">3136 3 8 0,'-4'0'4'0,"8"-4"-6"16,-4 4 5-16,0 0-3 16,0 0 0-16,0 0 2 15,0 0 1-15,-4 0-1 16,4 0 1-16,-4 0 1 15,4 0 0-15,-4 0 0 16,0 0 1-16,-4 4-2 0,0-1 0 0,-7 1-2 16,-1 3 1-16,0 0-1 15,-4 0 0-15,4 3 0 16,0 1 1-16,0 0-1 16,0-1 0-16,-3 4-1 31,-1 0 1-31,0-3-1 15,-4 0 1-15,0 3-1 0,1 0 1 16,-5 0-1-16,-4 7 0 16,0 4 0-16,0-8 0 15,5 8 1-15,-5 0 0 16,0 3-1-16,-4-3 0 0,-3 6 0 16,-9 1 1-16,5 0 0 15,-5 3 1-15,-4-3-3 16,-3-4 1-16,-1 4 0 15,-3 3 1-15,11 1-1 16,0-5 1-16,-3 5-1 16,-1-1 0-16,-3 4 0 0,3-1 1 15,4 5-1-15,1-1 1 16,-5-3-1-16,-3 0 0 0,-5 3 0 16,5-3 0-16,7 0 0 15,-8-8 0-15,1 1 0 31,-9 0 1-31,5 7-1 16,-1-4 1-16,1 0-1 16,3-7 1-16,-3 11-1 15,3 0 1-15,8 0-1 16,5 0 0-16,-5 0 0 16,4-1 0-16,-3-2 0 15,-1-1 0-15,-3-3-1 0,3-1 1 16,0 5 0-16,1-12 0 15,3-2 0-15,0-1 0 16,5 3 0-16,-1 1 0 0,4 3 0 16,1 4 0-16,3-7 0 15,4 3 0-15,4-10 0 16,-3 3 1-16,3 3-1 16,0-2 0-16,4-5 0 0,0 1 0 15,4-8 0-15,0 5 1 16,5-5-2-16,3 1 1 15,0-4 0-15,4 0 0 16,0 0-1-16,4 0 1 31,-4 0 0-31,4-3 0 16,0 3 0-16,0-4 0 0,0 4 0 16,0-7 1-16,0 0-1 15,0 0 0-15,0 4 0 16,-4-4 0-16,4 0 0 0,0 3 0 15,0 1 0-15,0-4 0 16,0 3-1-16,0-3 1 16,-4 4-1-16,0-4 0 0,4 3-4 15,-4-3 1-15,8-10-5 16,0-4 1-16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4T16:34:21.4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38729E-28DC-415E-AA66-E85EB34BADFB}" emma:medium="tactile" emma:mode="ink">
          <msink:context xmlns:msink="http://schemas.microsoft.com/ink/2010/main" type="writingRegion" rotatedBoundingBox="1425,6843 2024,6843 2024,7799 1425,7799"/>
        </emma:interpretation>
      </emma:emma>
    </inkml:annotationXML>
    <inkml:traceGroup>
      <inkml:annotationXML>
        <emma:emma xmlns:emma="http://www.w3.org/2003/04/emma" version="1.0">
          <emma:interpretation id="{9BD5986D-5939-4418-9BE6-A20188281FEB}" emma:medium="tactile" emma:mode="ink">
            <msink:context xmlns:msink="http://schemas.microsoft.com/ink/2010/main" type="paragraph" rotatedBoundingBox="1425,6843 2024,6843 2024,7799 1425,7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C0EFC5-9C49-4E80-96EF-2B5DA5285B72}" emma:medium="tactile" emma:mode="ink">
              <msink:context xmlns:msink="http://schemas.microsoft.com/ink/2010/main" type="line" rotatedBoundingBox="1425,6843 2024,6843 2024,7799 1425,7799"/>
            </emma:interpretation>
          </emma:emma>
        </inkml:annotationXML>
        <inkml:traceGroup>
          <inkml:annotationXML>
            <emma:emma xmlns:emma="http://www.w3.org/2003/04/emma" version="1.0">
              <emma:interpretation id="{5C71A5D4-4AF3-475F-A278-82B15C5E0514}" emma:medium="tactile" emma:mode="ink">
                <msink:context xmlns:msink="http://schemas.microsoft.com/ink/2010/main" type="inkWord" rotatedBoundingBox="1964,6788 2063,7770 1523,7824 1424,6843">
                  <msink:destinationLink direction="to" ref="{69A10CFE-FB9D-496F-9E97-BFB228534FC1}"/>
                </msink:context>
              </emma:interpretation>
            </emma:emma>
          </inkml:annotationXML>
          <inkml:trace contextRef="#ctx0" brushRef="#br0">-4301-2134 13 0,'-8'0'6'0,"16"0"-3"15,-8 0 7-15,0 0-8 16,0 0 0-16,0 0 1 16,4 0 1-16,0 4-5 15,-4 3 0 1,0 7 3-16,4 0 1 15,0 4-2-15,3 6 0 16,-3-3-1-16,4 1 1 16,0 2-1-16,-4 1 1 15,4 3-1-15,0-3 1 16,4-7-1-16,0-1 0 16,4-3 1-16,0-3 0 0,4-4 0 15,3-7 0-15,1 0-1 16,4-7 1-16,4 0 0 15,-5-4 1-15,1-3-2 16,-4 4 1-16,0-5 0 0,-4 5 0 16,-4-4 0-16,0 0 0 15,-1-1-1-15,-3 1 1 16,-4 0 0-16,0 0 0 16,-4 0-1-16,0 3 0 15,-4 1 0-15,0-1 0 16,0 4 0-16,4 0 0 15,-8 4 0 1,4 3 0-16,0 0 0 16,0-4 0-16,0 4-1 0,-4 4 1 15,4-1-1-15,-4 1 1 16,0 3-1-16,0 3 1 16,4 1-1-16,0 0 1 0,0 3-1 15,0 0 1-15,0 0-1 16,0 7 1-16,0 4 0 15,4-1 0-15,0 5 0 16,0 2 0-16,0 1 0 16,0 0 0-16,-4 0 0 15,8-1 0-15,-4-2 0 16,0 6 0-16,-4-3 0 16,0-4 0-16,0 0 0 15,0 4 0-15,0 0 0 16,0 3 1-1,0-7 0-15,0 0 0 0,0 4-1 16,-4-4 1-16,0 0 0 16,-4 1 0-16,0-5-1 15,0 1 1-15,-4-7 0 16,-4-1 1-16,-3-3-1 16,-1-3 1-16,-4-4-1 0,-4-10 1 15,0-1-1-15,1 1 0 16,-5-8-1-16,4 0 1 15,4 1-1-15,0-4 1 0,9 0-1 16,-1-1 0-16,4 1-1 16,8 0 1-16,8-7-1 15,4 0 1-15,12-4-1 16,7-3 1-16,13-4-1 31,8 11 1-31,7 0-1 16,5-7 1-16,-1-1-5 0,-3 1 1 15,-1 0-6-15,-7 3 1 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4T16:34:15.3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A22850-FD86-4C5A-9402-6595323932BE}" emma:medium="tactile" emma:mode="ink">
          <msink:context xmlns:msink="http://schemas.microsoft.com/ink/2010/main" type="inkDrawing" rotatedBoundingBox="2769,9299 6123,9297 6124,9354 2770,9356" semanticType="underline" shapeName="Other">
            <msink:destinationLink direction="from" ref="{69A10CFE-FB9D-496F-9E97-BFB228534FC1}"/>
          </msink:context>
        </emma:interpretation>
      </emma:emma>
    </inkml:annotationXML>
    <inkml:trace contextRef="#ctx0" brushRef="#br0">8 57 19 0,'0'4'9'0,"0"-4"-4"16,4-7 9-16,-4 7-13 15,0 0 0-15,0 0 1 16,0 0 0-16,0 0-2 16,0 0 0-16,0-4 1 15,0 4 1 1,0 0 0-16,-4 0 0 16,4 0 0-16,-4 0 0 15,4 0-1-15,-4 0 0 0,4 0 0 16,0-3 1-16,0 3-2 15,0 0 0-15,0 0 0 0,0 0 1 16,0 0-1-16,0 0 0 16,0 0 0-16,0 3 1 0,0-3-1 15,0-3 1-15,0 6-1 16,0-3 1-16,0 0-1 31,0 0 0-31,0 0 0 16,0 0 0-16,0 0 0 15,0 0 0-15,4 0 0 16,0 0 0-16,0-3 0 0,0 3 0 16,4 0 0-16,-4 0 1 15,8 0-1-15,-4-4 0 16,0 1 0-16,4 6 0 16,-4-6 0-16,3 6 1 0,1-3-1 15,0 4 1-15,0-4-1 16,0 0 0-16,0 0 0 15,0 3 0-15,4-3-1 16,0 0 1-16,-1 0 0 0,1 0 1 16,0 0-1-16,0-3 0 15,4 3 0-15,-4 0 0 16,4-4 0-16,0 4 0 16,-5 0-1-16,5 0 1 31,0 0 0-31,0 0 0 0,0 0 0 15,0 4 0-15,-1-4 0 16,5 0 0-16,-4 0 0 16,-4 0 0-16,0 0 0 15,0 3 0-15,0-3 0 16,3 0 0-16,5 0-1 0,0 0 1 16,0-3 0-16,4-1 0 15,3 8 0-15,1-4 0 16,0 0 0-16,0-4 1 15,-5 8-2-15,5-1 1 0,0-3 0 16,4 0 0-16,-1 0 0 16,1 0 0-16,0 4 0 15,-8-4 0-15,3 0 0 32,1-4 1-32,8 1-1 15,-1 3 0-15,5-4 0 0,0 4 0 16,-4 0 0-16,-1 0 0 15,1 4-1-15,4-1 1 16,3 1 0-16,1-1 1 0,3-3-1 16,-7 0 0-16,0-3-1 15,7-1 1-15,1 4 0 16,3 0 1-16,1 4-1 16,-4-4 0-16,-5 0 0 15,9 0 0-15,-1 3 0 16,1 1 0-16,-5-4 0 15,-7 0 1-15,8 0-1 16,-5 0 0-16,5 0 0 16,0 0 0-16,-1 0 0 0,1 0 1 0,-5 0-1 15,-3 0 0-15,0 0 0 16,-1 0 0-16,1 0 0 16,8 0 1-16,-13 0-1 15,1-4 0-15,-4 4 0 31,-1 0 0-31,1 0 0 16,0-3 0-16,0 3 0 16,-5 0 0-16,-3-4 0 0,-4 1 0 15,0 3 0-15,-4-4 0 16,-1 1 0-16,-3-1 0 16,0 1 0-16,-4-1 1 15,0 1-1-15,0-1 1 0,-4 1-1 16,0-1 1-16,-4 0-4 15,-4 4 0-15,0 0-7 16,-8-7 0-16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4T16:34:19.8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A10CFE-FB9D-496F-9E97-BFB228534FC1}" emma:medium="tactile" emma:mode="ink">
          <msink:context xmlns:msink="http://schemas.microsoft.com/ink/2010/main" type="inkDrawing" rotatedBoundingBox="2994,6761 3214,10015 2659,10052 2440,6798" semanticType="callout" shapeName="Other">
            <msink:sourceLink direction="from" ref="{C5A22850-FD86-4C5A-9402-6595323932BE}"/>
            <msink:sourceLink direction="to" ref="{5C71A5D4-4AF3-475F-A278-82B15C5E0514}"/>
          </msink:context>
        </emma:interpretation>
      </emma:emma>
    </inkml:annotationXML>
    <inkml:trace contextRef="#ctx0" brushRef="#br0">-2837 1052 21 0,'4'7'10'0,"0"-7"-6"16,-4 0 8-16,0 0-10 15,0 0 0-15,0 0 1 16,0-7 1-16,0-4-4 0,0 1 0 16,0-1 3-16,0 0 0 15,0-6-1-15,0-4 1 0,0-11-2 16,-4 0 1-16,0 0-2 15,0-7 1-15,0-10-1 32,4 3 1-32,-4 0-1 15,4 1 1-15,0-8-1 16,0 3 1-16,0 4-1 16,0-7 1-16,-4-3-1 15,-4-8 1-15,0-6-1 0,0 3 0 16,1 0 0-16,-5-4 0 15,4 4 0-15,0 7 0 16,4 4 0-16,0 3 0 0,0 0 0 16,-8-7 1-16,4-3-1 15,0-8 1-15,0 0-1 16,0 1 0-16,0-1 0 16,0 15 0-16,8-11 0 15,0 14 0-15,-4 0 0 16,0 4 0-16,4-1-1 15,-4 1 1-15,0-8 0 0,4 8 0 47,-4-29 0-47,4 15 0 16,0 6 0-16,0 5 0 0,-4-1 0 16,4 7 0-16,-4 3 0 15,1 5 0-15,-1-1-1 16,4-3 1-16,0 6 0 15,-4-10 0-15,4-3 0 16,0 10 0-16,-4 0 0 16,4 4 1-16,0 0-2 0,0 3 1 15,0 0 0-15,0 4 0 16,0 0 0-16,4 7 0 16,0 0 0-16,0-1 0 0,-1 5 0 15,1-4 0-15,-4 3 0 16,0 4 0-16,0 3-1 15,0 1 1-15,-4 6-1 16,4 4 1-16,-3-3-1 31,3 6 1-31,-4 1-1 16,0 6 0-16,0-3 0 0,0 0 1 16,0 4-1-16,-4 0 1 15,-4-1 0-15,4 4 0 16,-4 4 0-16,0-1 0 0,0 8-1 15,0-4 1-15,0 1 0 16,0-1 0-16,1 3-1 16,-1 5 1-16,-4-5 0 15,4 5 0-15,0-1 0 16,4-4 1-16,-4 1-1 0,4-4 0 16,0-3 0-16,0 0 1 15,4-8-1-15,0 1 0 16,0 3 0-16,0-7 0 15,0-4 0-15,4 1 0 16,0-4 0-16,0 0 0 16,4-4 0-16,4-3 0 15,0-3 0-15,0-4 1 0,0 0-1 16,0-4 1-16,0 0-1 16,4 1 0-16,-4-5 0 15,0-2 0-15,4 3 0 16,0-1 0-16,0 1-1 15,3 0 1-15,-3-4 0 32,0 4 0-32,0 0 0 15,0 0 0-15,-4 0 0 0,4 3 0 16,0-3 0-16,-4 7 0 16,0 0 0-16,0 0 0 15,0 3-1-15,-4-3 1 16,3 3-1-16,-7 1 1 0,0 3 0 0,0 0 0 15,4 7-1-15,-4 0 1 16,0 0-1-16,0 0 1 16,0 3 0-16,0 1 0 15,0-1-1-15,0 8 0 16,0-4 0-16,4-4 1 31,0 4-1-31,-4 1 1 0,4 2-1 16,0 4 0-16,4 0 1 15,0 4 0-15,0 7 0 16,4-4 0-16,0 0-1 0,4 0 1 16,-4 7 0-16,4 1 1 15,-1 2-2-15,5-2 1 16,0-5 1-16,0-3 0 16,0 1-1-16,0-8 1 0,0 0 0 15,-5-4 0-15,-3 1 0 16,0 0 1-16,-4-1 0 15,-4 1 0-15,0 3-4 32,-4 0 1-32,-4 4-8 15,-8-4 1-15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4T16:34:16.3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5E85DF-038A-4928-B16F-CFE4FA9F285D}" emma:medium="tactile" emma:mode="ink">
          <msink:context xmlns:msink="http://schemas.microsoft.com/ink/2010/main" type="writingRegion" rotatedBoundingBox="5735,8977 6775,8977 6775,9979 5735,9979"/>
        </emma:interpretation>
      </emma:emma>
    </inkml:annotationXML>
    <inkml:traceGroup>
      <inkml:annotationXML>
        <emma:emma xmlns:emma="http://www.w3.org/2003/04/emma" version="1.0">
          <emma:interpretation id="{9668553C-85C4-4913-A9DA-C6098729AB1C}" emma:medium="tactile" emma:mode="ink">
            <msink:context xmlns:msink="http://schemas.microsoft.com/ink/2010/main" type="paragraph" rotatedBoundingBox="5735,8977 6775,8977 6775,9979 5735,9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780C10-0DEC-4478-AF32-457AFF357D0E}" emma:medium="tactile" emma:mode="ink">
              <msink:context xmlns:msink="http://schemas.microsoft.com/ink/2010/main" type="line" rotatedBoundingBox="5735,8977 6775,8977 6775,9979 5735,9979"/>
            </emma:interpretation>
          </emma:emma>
        </inkml:annotationXML>
        <inkml:traceGroup>
          <inkml:annotationXML>
            <emma:emma xmlns:emma="http://www.w3.org/2003/04/emma" version="1.0">
              <emma:interpretation id="{A7797955-003D-4335-A699-8AC98C7A3707}" emma:medium="tactile" emma:mode="ink">
                <msink:context xmlns:msink="http://schemas.microsoft.com/ink/2010/main" type="inkWord" rotatedBoundingBox="5735,8977 6775,8977 6775,9979 5735,9979"/>
              </emma:interpretation>
            </emma:emma>
          </inkml:annotationXML>
          <inkml:trace contextRef="#ctx0" brushRef="#br0">9 32 17 0,'-8'-17'8'0,"20"20"0"0,-12-3 4 0,4-7-9 15,-4 0 0-15,0 3 0 16,0 4 1-16,0 4-5 16,0-4 0-1,4 3 4 1,0 1 0-16,0 0-2 15,0 3 0-15,3 0 0 0,1 0 0 16,0 3 0-16,0 1 0 16,0 3-1-16,0-3 0 15,4-1 0-15,4 4 0 16,4-3 0 0,0-1 1-16,3 1-1 15,1 0 0-15,0-1 0 16,0 1 1-16,0-4-1 15,-1 3 0-15,1-3 0 16,-4 0 1-16,0 1-1 0,0 2 0 16,0-3 0-16,-4 0 1 15,-1 4-1-15,-3-1 0 16,-4-3 0-16,8 1 1 16,-12-1-1-16,0 3 1 15,-4-3-1-15,4 0 1 0,-8-3-1 16,4-1 1-16,4 1-1 15,-4-1 0-15,-4 1 0 16,4-1 1-16,0-3-1 0,-4 4 0 16,0-1-1-16,0 1 1 15,-4 0 0-15,4 3 0 16,0-4 0-16,0 1 0 31,-4 3 0-31,0-4 0 16,1 1 0-16,-5-1 1 0,0 1-1 15,-4 3 0-15,-4 3 0 16,0 5 1-16,0-1-1 16,-4 3 0-16,1 1 0 15,-1 0 0-15,4-1 0 16,0-3 0-16,0 0 0 0,4 1 0 16,5-1 0-16,-5-7 0 15,8 0 0-15,0-4 0 16,4 1 0-16,0-4 1 15,0 3-1-15,-4-3 0 16,4 4-4-16,0-4 0 16,4 0-6-16,4 3 1 15</inkml:trace>
          <inkml:trace contextRef="#ctx0" brushRef="#br0" timeOffset="694.85">620 530 19 0,'-8'0'9'0,"16"-4"1"0,-8 4 7 0,0 0-16 16,0 0 0-16,0 0 1 15,0 0 0-15,8 0-2 16,-4 0 0-16,0 4 2 15,0-1 0-15,0 4-1 16,4 4 1-16,0-1-1 0,0 4 1 16,3 8-2-16,-7-1 1 15,4 0-1-15,0 4 0 32,4-1 0-32,0 1 0 15,4 0 0-15,0-4 0 0,4 0 0 16,0-3 1-16,-1-1-1 15,1 4 1-15,0 1-1 16,-4-8 1-16,0 0 0 16,-4 0 0-16,0-7 0 15,-4 0 0-15,0 4 0 16,-5-4 0-16,1-4 0 16,-4 1 1-16,0-1-2 0,0 1 0 15,0-8-3-15,-4 1 1 16,1-1-9-16,-1 1 1 15</inkml:trace>
          <inkml:trace contextRef="#ctx0" brushRef="#br0" timeOffset="1278.62">513 999 19 0,'12'0'9'0,"0"3"-1"16,-8-10 5-16,-1-3-12 15,5 3 0-15,0 0 2 16,0-1 0-16,0 1-4 0,4-7 1 16,4 4 2-16,0-1 0 15,4-10-1-15,-4 3 1 16,3-6-2-16,5-1 1 0,4-7 0 16,4 4 0-16,4-7-1 15,-1 3 1-15,-3 4 0 16,0 3 0-16,-4 0 0 15,-1 1 0-15,-7 2 0 16,0 5 0-16,-4-1 0 16,0 4 0-1,-8 4 0-15,0 2 0 16,-4 1-2-16,-4 7 1 16,0 0-10-16,-4 0 1 15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4.9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-9014-4313 88,'0'0'90,"0"0"0,0 0-13,0 0-8,0 11-8,0-11-9,0 0-8,-6 13-8,6 1-10,0-14-6,0 18-3,0-18-4,0 24-2,-4-11-2,4 2 0,0 0-2,0 2 0,4 4-2,-3 1 0,0 0-1,4 5 0,-2-5-2,3 4 1,-5 1-3,5 0 2,-1-3-2,1-3 1,-1 3-2,-1-2 2,1-1-2,-4 1 3,4-1 3,-4 1-4,1 2 6,1 0-10,-2 1 9,3 3-8,-3-3 7,4 7-7,-4-5 1,2 3-1,-1 0 1,3-3 2,-4 6-4,2-1 5,-1 0-4,2-2 4,-4 2-5,2-3 4,2 3-3,-4 0 2,1 1-2,-1-1 2,0 0-2,0 4 3,0-2 2,0 3-3,0-1 4,-1 0-7,1 1 7,-4-3-7,4 2 7,0-2-6,0 1-1,0 3 1,0-5 0,0 1 3,0 4-4,0-1 5,0 1-5,0-1 4,0 1-3,0-2 3,0-1-4,0 0 4,0 3 2,0-4-2,0 2 1,0 3-4,4-5 5,-4 5-6,0-1 6,0-3-5,0 2 0,0-1-1,0-4 2,0 0 2,0 1-3,0-5 3,0 5-3,0-5 3,0 4-3,-5 5 2,4-1-2,-3-2 3,4 2-4,-2-1 4,0 5 0,1-5 0,1 3 2,0-1-6,0-4 5,-1 3-4,1 2 5,0-5-6,-5-1 2,3 1-2,2-2 1,-3-2 3,3 2-3,0 1 2,0-2-2,0 1 3,0 2-3,0-1 3,0 1-3,0 0 2,0-7-2,0-2 3,0 0-2,0-9 1,0-15-1,0 23 2,0-23-2,0 0 2,-1 13-1,1-13 0,0 0 1,0 0-1,0 0-4,0 0-115,0 0-18,0-13-16,-6-10-7,6 12-4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4.9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-2721-1470 297,'0'0'127,"2"-17"-23,-2 17-12,0 0-27,0 0-14,0-15-20,0 15 0,0 0-12,0 0 3,0 0-2,0 0-2,0 0-1,0 0-3,0 0-1,0 0-3,-12 2-2,12-2-2,-17 8-2,17-8 0,-21 12 2,8-2-7,13-10 7,-26 16-9,13-6 8,-1 1-7,0 1 6,-1-1-6,2 2 1,-1 0 2,-4 0-1,3 1 1,-1 2-1,1 0 1,-1 1-1,1 1 1,0-1-1,2 4 1,2-6-1,2 2 1,-3 0-1,3-2 2,3-1-2,0 0 0,1 0 1,1-1 1,0 0-2,1 3 1,-1-2 0,-1 5 0,1-2 0,3 1 2,-5 1-2,3-2 1,-1 4 0,2-3 1,1-3-2,1 2 0,0-2 1,0-3-1,0-12 0,3 22 1,-3-22-2,6 20 2,-6-20-1,7 18 1,-7-18-1,3 19 2,-3-19-2,7 13 2,-7-13-1,0 0-1,4 15 1,-4-15 0,0 0 0,0 0 0,0 0-2,0 0 0,0 0 0,0 0 0,0 0 0,0 0 0,0 0 0,0 0 0,0 0 0,0 0 0,0 0 0,0 0 0,0 0 0,0 0 0,0 0-2,0 0-171,0 0 0,-11-10-16,11 10-12,-9-26-15</inkml:trace>
  <inkml:trace contextRef="#ctx0" brushRef="#br0" timeOffset="1">-8945-850 167,'0'0'136,"0"0"-36,0 0-15,-19-3-24,19 3-11,0 0-12,0 0-11,0 0-10,9 3-6,-9-3-1,22 2-1,-7-2-1,3 0-2,3 0-1,6 4-1,-1-4-2,6 2 1,2 2-2,4-4 0,1 1 0,8 2 1,5 0-1,0-3 0,6 0 0,0 0 0,6 0-1,-6 0 1,0 0 0,-4 0-1,2 0 0,-3 0 1,-3 0-1,1 0 1,3 0 0,3 0 0,6 0 0,2 0 0,4 0 0,3 0 0,-3-6 0,1 5-1,2-1 1,2 2-1,-5 0 1,0 0-1,2 0 0,1 2 1,6 2 0,2-1 0,-1 1-1,3 0 0,5-2 2,-2-2-2,4 0 0,1 0-2,5 0 1,-4 0 1,-1 0 0,3 1-1,2 2 0,1-2 0,3 0 1,2 2-1,4-3 1,3 2 0,6-2-1,0 0 1,4 0 0,4 0 0,0 0-1,-5 0 1,-1 0 0,0 0 0,-7 0 1,0 0 0,1 0-1,0 0 2,-4 4-1,-4-3 0,2-1 0,-2 1 2,2 2-2,-2-1 1,-3-2-1,1 1 0,-5 2 1,1-3-1,-2 2 1,0 2-1,-4-4 0,0 1 1,-4 2-1,2-2 0,-3-1 0,1 1 0,-3 2-1,-4-3 0,1 2 1,-1 2-1,-6-3 2,1-1-2,-4 0 1,-1 0-1,0 0 0,0 0 1,-3 0-1,-5 0 0,-1 0 0,-7 0 0,-3 0 0,-4 0 0,-7 0 0,-2 0 0,-3 0 0,-6 0 1,-2 0-1,0 0 0,-8 0 1,1-1-11,4-3-116,-23 4-18,0 0-2,13-7-25,-13 7 7</inkml:trace>
  <inkml:trace contextRef="#ctx0" brushRef="#br0" timeOffset="2">-8927-4325 76,'15'3'97,"-15"-3"-47,0 0 0,23 7 5,-23-7 2,30 5 0,-30-5 2,31 9-4,-31-9-10,32 11-12,-20-7-13,12 8-5,-5-1-6,7 2-1,-5 1-1,9 1 0,-7-3 2,7 3-1,-3-2 0,-1 7 1,0-7-3,1 8 2,-1-1-3,1 2 0,-1-1-3,5 2 1,-2-6-3,6 5 3,-4-3-3,3 2 2,1-4-2,-1 1 3,-3 2-2,2-1 3,1 1 3,-1 0-2,3 3 2,1-2-4,1-1 4,4 2-9,4-3 9,4 2-7,1-2 3,1 4-1,2-3 2,4 5-1,-1-4 1,3 3 3,2 0-4,1 4 1,0-1-3,1-1 2,-1 4-4,6 1 3,3 1-3,3 0 3,0 0-3,-1 1 4,1-1-3,5 1 2,-2-5-2,2 3 4,-2-4-3,6-1 3,1 3-4,1 2 1,-2-6 6,0 4-7,0-2 6,-2 4-7,-1-3 6,-1 5-7,-1-6 7,3 5-4,5 0-2,-2-3 1,2 2-1,1 1 1,1 3-2,-3 0 3,1-1-4,-1 5 5,0-4-5,-1 5 5,-2-2-5,0 0 5,1-1-4,-3-1 5,-1-1 1,-2-1-5,2-1 5,-2-1-5,3-3 6,0 1-7,0 0 7,-5-2-6,-1 1 0,-1-1 3,-7 0-3,-2 4 3,-5-4-3,-1 4 3,2 1-4,0-1 4,1 1-3,-3-2 3,2 2-3,-3-5 2,-4-3-2,0 3 2,-7-5-2,0 2 2,-8-3-3,-3 4 4,1-3-4,-1-2 1,1 5 6,1-4-6,0 2 7,2 1-8,3-3 7,0 0-7,2 1 8,-1 1-5,-6-4-2,2 3 2,-2-1-3,-5 0 3,3-1-3,-1 2 4,0-1-3,4-1 2,0 2-2,4-6 2,1 1-2,1-1 2,4 2-2,-2-4 1,3 2-1,-6-2 2,4 2-2,-3-1 1,0-2-1,0 3 2,-3-5-3,0 4 3,-3-4-2,-2 1 2,1-4-2,-3 1 1,-3-1 0,-5 0 0,-3-1 0,-2 1 0,-5-3 0,-2 4 0,-15-10 0,22 13 0,-22-13 0,15 9 0,-15-9 0,0 0 1,15 13 0,-15-13 0,0 0 0,0 0 0,0 0-5,0 0-35,0 0-105,0 0-17,0 0-2,0 0-22,14 0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4.9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65 2733 129,'-7'0'102,"7"0"-17,0 0-15,0 0-10,0 0-6,0 0-4,0 0-6,-9-8-4,9 8-8,0 0-3,0 0-3,0 0-5,0 0-3,-17-13 0,17 13-4,0 0-3,0 0-1,-17 10-3,17-10-2,-5 16-2,5-16-1,0 21-1,0-21 0,0 22-1,0-22 1,13 10 1,-13-10-1,16 0 2,-16 0 0,18-15 0,-10 4-1,-4-6 2,1 2-1,-4-2 2,-1 2-2,0 2 3,0 13 0,-11-19 2,11 19 0,-20-7 0,20 7-1,-18 0 0,18 0 0,-15 17-3,15-17 0,-9 22-2,7-7 0,2-15-2,0 22 1,0-22 0,0 14 0,0-14 0,0 0 1,0 0 0,15-3-1,-15 3 1,0 0 0,2-16 0,-2 16 0,0 0-1,0-11 1,0 11-1,0 0 0,0 0 0,0 0 0,0 0 0,0 0 0,0 0 0,0 0 1,0 0-1,0 0 1,0 0-1,0 0 1,0 0-1,0 0 1,11-5 0,-11 5 0,8-11 0,-8 11 0,17-22 1,-11 6-2,4-3 1,2 0-2,2-5 3,2 0-3,0-3 2,1-2-3,2-1-3,-2-2 6,3-2-5,1 2 4,-3-5-4,3 0 4,3-1-4,-2-5 4,4-2 1,1-2-4,0-1 5,3 0-4,-2-1 4,2 1-4,2-1 4,-3 4-4,2-2 4,-1-3 0,1 7-7,-3-4 5,2 3-3,-2 1 3,-1-2-3,-1-2 4,-1 0-5,1-2 2,-4 1 4,3-4-3,-3-2 3,1 0-4,1 1 5,-3-1-5,1 2-2,1 2 4,1 1-4,-3 6 4,0 1-4,0 4 5,0 0-7,0 2 7,-1 3 1,-3-4-4,0 2 4,-2-4-3,2-1 2,0-2-2,1 0 3,-2 1-4,2 4 3,0 0-2,-1 5 1,-1 2-1,-3 1 1,1 5-1,-4-1 1,-3 3-1,2-2-5,1 2 7,-4 3-6,1 0 6,1 0-7,-1 4 7,1 0-7,-8 15 7,12-22-1,-12 22-1,10-14 1,-10 14-1,0 0 0,0 0 1,0 0-1,8-12 0,-8 12 1,0 0-2,0 0 2,0 0-1,0 0 0,0 0 0,0 0 0,0 0 0,-12 3 0,12-3 0,-18 17 0,18-17-3,-29 21 3,14-10-2,-3 1 7,-3 1-7,-1 1 7,-2-2-6,1 2 6,-3-4-4,0 2 3,-6-3-3,6-2-1,0 3 0,3-4 1,-1 0-1,6-2 0,3 3 0,0-4 0,15-3 0,-17 7 0,17-7 0,0 0-1,0 0 0,-13 10 1,13-10 0,0 0-1,0 0 1,0 0 0,0 0 0,7 0 0,-7 0 0,23-8 0,-7-1 0,4-1 1,7-4-2,-1 0-3,6 0 3,1-2-3,3-1 5,1 2-6,-1-2 7,0 2-7,-3 1 7,-2 2-1,-4-2 1,-7 4-1,-1 4-3,-4 1 3,-15 5-1,20-8 0,-20 8-1,0 0 1,0 0 0,12-3 1,-12 3 0,0 0 0,0 0-1,0 0 0,3 16 1,-3-16-1,0 25-2,0-7 7,0 0-7,0 5 6,0 1-5,0-1 5,0 0-5,-3 1 5,2-2-3,-1-1-1,2-3 1,-3-1-1,3-2 1,0-15-1,-2 21 2,2-21-2,0 15 1,0-15-2,0 0-1,0 0-10,0 0-71,16 1-83,-16-1-5,0 0-16,0 0-14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4.9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233 0 191,'0'0'125,"0"0"-18,0 0-17,-17 3-20,17 11-12,0-14-12,0 0-8,-11 12-9,11 8-2,0-20-5,0 25-3,0-25-4,0 34-1,-3-18-5,3 6 1,0-1-3,0 6 1,-1-5-5,1 8 3,0-1 1,0 0-5,0 1 5,0 2-6,0-1 5,0 3-6,0-2 6,1 3-6,-1 0 1,1-2 1,1 0-2,0 3 2,-1 3-2,2-2 3,-3 3-4,0 1 3,0-4-3,0 4 2,0-1-2,0-5 2,-4 1-2,2-3 2,2-1 2,-2 1-4,2-1 4,-1 4-3,1-2 3,-1 3-4,-1 6 5,-1 0-6,2 0 0,0 4 3,-3 3-3,3 3 3,0-3-4,-1 4 5,2-6-6,-2 3 6,1 1 1,1-4-5,-3-2 5,1-1-4,2-1 3,-3-2-2,3 5 3,-1 0-5,1-3 0,0 2 3,0 0-3,0-1 4,0 4-5,0-3 4,0-1-3,0-2 3,0-2 2,0 5-4,0-4 3,-1 3-4,0-3 5,-2 1-6,2-3 6,1 3-4,0 0-2,0-2 4,0-3-3,0-4 3,0-2-3,0 1 3,1-2-3,2-4 3,-3 0-2,0-3 1,0 1-2,0-4 3,0 2-2,0-2 2,0-6-2,0 2 2,-3-3-2,3-14 2,-6 20 0,6-20 0,0 0-1,0 0 0,0 0 1,0 0-1,-16 0 1,16 0-1,-7-24 1,1 7-2,1-3 2,-4-2 0,2 1 0,-4-1-2,2 3 3,-2-2-2,1 2 1,-2 2-1,1 2 1,1-2-1,2 5 0,8 12 0,-17-21-1,17 21 0,0 0 1,-14-11-1,14 11 1,0 0-1,0 0 1,0 0 0,0 0 0,0 0 0,0 0 1,0 0 0,11 7 0,-11-7 1,10 16-1,-4-2 1,-6-14-1,14 28 2,-8-13-2,2 3 1,0 1 0,4 0 0,-6-1-1,5 2 1,-5 0 0,4-2 1,-3-3-2,2 2 1,-1-3 0,0-2 0,-8-12 0,13 18 1,-13-18-1,9 15 0,-9-15 0,0 0 1,0 0-1,0 0-1,0 0 1,0 0-1,13 9 0,-13-9 1,0 0-2,0 0 2,14-14-1,-8 3 1,4-6 0,1-4-2,2-1 2,3-4-2,4-2 2,-2-3-3,2 1 2,4 0-3,1-1 3,-1 3-2,0 1 3,-1 6-3,-1 0 1,-1 3 0,-3 7 0,-3 0 0,-15 11 1,19-10-2,-19 10-3,0 0-18,26-9-143,-26 9-5,0 0-11,-5-17-15,5 17-12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4.985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7650-176 313,'0'0'150,"-8"-14"-39,8 14-36,-21 4-13,21 13-22,-17-12-11,12 15-10,-10-8-2,9 15-5,-9-5 0,5 6 2,-6-1-6,1 8 2,-3-6-4,2 7 2,-4-7-3,5 4 3,-2-7-4,3 2 1,1-9-3,4-4 3,2-1-3,7-14 1,-9 16-2,9-16-4,0 0-29,0 0-119,0 0-3,1-10-15,12-1-11,-3-10-8</inkml:trace>
  <inkml:trace contextRef="#ctx0" brushRef="#br0" timeOffset="1">7369-165 268,'-3'-22'156,"3"22"-8,0-19-52,-7-2-39,16 19-15,-4-13-14,16 11-5,-7-10-13,10 9 2,-4-5-1,6 6-4,0-2 0,3 4-2,-1-3-1,2 5-1,0 0-1,-1 0-1,0 7 1,-2 3 1,0 0-3,-3 2 3,-2 4 4,-5 0-7,3 1 7,-8-1-8,-3 1 9,-3-2-9,-3 2 9,-3 1-9,-3-4 2,-10 2 3,-1 1-3,-6-4 3,3 1-2,-5 1 1,-2-3-1,2 2 2,0-3-3,3-2 2,-3-1-2,4-2 1,-1-1-1,-2 0 0,3-2-1,-2-2 1,3-1-1,0 0 0,3 0 1,0 0-1,1-4 1,13 4 0,-18-5 1,18 5 1,0 0 0,0 0 1,-14-5 0,14 5 2,0 0-1,0 0-1,12 0 1,-12 0 0,16 0-2,-16 0 0,22 13-1,-22-13 0,23 20-1,-6-10 0,0 2 0,3 2 0,-2 3-1,4-1 1,0 1-1,1 2 1,-1-1-1,2-2 1,-6-2-1,3 0 1,-5-1-1,0-5 1,-16-8-1,21 16 1,-21-16 0,0 0-1,15 10 1,-15-10 0,0 0-1,0 0 0,0 0 1,0 0 0,0 0-1,0 0 0,0 0 0,0 0-1,0 0-12,-10 0-145,10 0-6,0 0-13,3-26-16,-2 4-15</inkml:trace>
  <inkml:trace contextRef="#ctx0" brushRef="#br0" timeOffset="2">10480 467 217,'0'0'131,"0"0"9,0 0-65,0 0-18,0 0-14,9 0-2,-9 0-11,0 0-8,0 0-2,24 15-3,-24-15-6,23 13-2,-11-8-4,4 5 0,2-4 3,0 1-6,-1 2 6,0-1-6,-4 0 5,-13-8-7,17 16 11,-17-16-8,0 17 4,0-17-3,-14 17 3,14-17-3,-28 20 3,12-10 0,-3-4-4,2 5 1,-1-4-3,-1 4-1,2 5-20,-10-7-124,11 4-11,-2-4-10,5-3-18,13-6-6</inkml:trace>
  <inkml:trace contextRef="#ctx0" brushRef="#br1" timeOffset="3">10563 952 366,'-15'12'174,"15"-12"-11,-6 17-65,-11-24-36,17 7-18,0 0-14,0 0-10,8-14-6,-8 14-4,19-25-1,-5 10-3,1-6 0,6-1-2,3-5 0,6 0-2,5-4 2,8-2-4,4 0 3,5-5 1,4 1-8,-1 1 6,-3 2-5,-2 0 5,-5 3-5,-8 4 6,-4 5-6,-7 1 3,-6 8 2,-3 4-2,-17 9 1,17-13-4,-17 13-34,0 0-133,0 0 0,-8 8-19,8-8-8,-21 16-17</inkml:trace>
  <inkml:trace contextRef="#ctx0" brushRef="#br1" timeOffset="4">10647 404 109,'0'0'142,"0"0"5,0-28-37,0 28-13,-2-17-19,2 17-11,-2-16-10,2 16-8,0 0-9,0 0-10,0 0-7,0 0-6,0 0-3,0 0-4,-14 10-1,14-10-2,0 17-1,3-2 1,-3-15-3,11 29-4,-4-17 0,3 5 0,1 1 0,2 3 0,0 1 0,3 0 0,0 0 0,4 2 0,0 0 0,1 3 0,1-3 0,3 1 0,-2-4 0,2 6 0,-4-5 0,-1 4 0,-2-3 0,1-1 0,-5 0 0,-1-3 0,-1-3 0,-1 1 0,-11-17 0,19 22 0,-19-22 0,13 11 0,-13-11 0,0 0 0,0 0 0,0 0 0,0 0 0,0 0 0,0 0 0,-3-24-109,3 24-68,-16-25-7,16 25-15,-24-24-14</inkml:trace>
  <inkml:trace contextRef="#ctx0" brushRef="#br2" timeOffset="5">7564-2055 203,'0'0'133,"0"0"-15,9-24-32,-9 24-17,6-22-15,-6 22-17,2-29-4,-2 29-6,0-32-1,0 32-5,-17-33-2,6 19-6,-7-4-1,-1 8-3,-8-2 1,3 6-2,-4 0-1,2 4 0,-3 2-1,2 0 0,0 8-2,4 5 0,-1 2-2,3 5 0,1 5-2,2 4 2,2 4-3,3 4 2,4 0-2,4 1 3,5 0-4,0 0 4,6-4-4,7-1 5,1-7-4,4-4 3,-1-3-2,3-3 2,-2-8-1,3-3 1,1-5 0,-1 0-1,4-5 2,0-7-2,0-5 2,0 1-2,-3-5 2,-2 0-3,-1-2 2,-4-2-2,-5-2 2,-2 1-2,0 2 2,-4-1-2,0 3 1,0 0-2,-3 5 3,-1 4-2,0 13 2,1-19-2,-1 19 2,0 0-1,0 0 1,0 0 1,0 0-1,0 0 1,-6 15-1,5-2 1,-2 1-1,1 4 0,2 3-1,0 1 2,0 0-3,0 3 2,0-1-2,2 3 3,1-1-4,0 2 4,0-4-4,1 4-1,1 0 6,1-2-5,0-3 6,3-2-7,-1-1 8,2-8-9,1 2 8,-11-14-2,24 13-5,-24-13-22,36 5-136,-36-5-3,23-1-17,-12-14-9,5 8-18</inkml:trace>
  <inkml:trace contextRef="#ctx0" brushRef="#br2" timeOffset="6">8063-1754 271,'0'0'160,"3"-22"-28,-3 22-24,0-17-35,0 17-19,0 0-22,0 0-3,-15-11-5,15 11-8,-19-3-2,19 3-4,-26 0-1,11 0-2,-3 0-1,4 0-1,-7 3 0,2 3-1,-1-1-1,0 2 0,1-1 0,2 9-5,4-4 10,2 4-9,2 1 7,4 0-8,5 2 8,0 0-7,2 2 6,7-4-2,3 4-5,3-3 4,0-1-2,5-1 2,3-1-4,1-9-18,12 12-139,-12-12-5,9 0-15,-3-5-14,7-6-13</inkml:trace>
  <inkml:trace contextRef="#ctx0" brushRef="#br2" timeOffset="7">8378-1362 435,'0'0'160,"0"0"-12,0 0-73,-15-10-31,15 10-15,0 0-12,2 10-7,-2-10-3,13 17 1,-13-17-2,23 18 0,-10-7-2,5-1 1,1 1-3,4 0 0,3 0-1,1 0 0,0 0-1,-3-1 1,-1 3-1,-1-4 1,-2 1-1,-3 1 1,-2 0-2,-15-11 2,21 15-1,-21-15 1,0 0-1,9 15 0,-9-15 0,0 0 1,-3 13 0,3-13 0,-16 11-1,16-11 1,-24 14-1,9-7 0,-1 4 0,-4 1 1,0 1-2,0 0 2,3-1-2,-3 3 2,1-4-2,2 6-3,0-5 10,3 1-8,0-2 7,14-11-7,-25 18 8,25-18-8,-20 14 8,20-14-4,-13 7-2,13-7-2,0 0-13,0 0-136,0 0-16,0 0-2,17 0-26,-3-10-6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59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54 4 76,'7'-5'85,"-7"5"6,0 0 0,0 0-2,0 0-7,0 0-17,0-12-11,0 12-7,0 0-7,0 0-6,0 0-7,0 7-4,0-7-6,0 0-2,-7 10-3,7-10 0,-5 13-3,5 0-1,0-13-1,-5 16-1,5-16-1,-4 23 1,0-11-3,3 3 1,-1 2-2,0 0 2,0-2-3,0 3 2,1 4 2,0-1-6,0 0 6,1 2-5,-2 0 4,1 1-4,1 2 4,-3 2-4,3-1-1,-1 2 3,-1 1-2,1-2 2,-2 1-3,3 1 3,-3 2-3,0 0 3,1 1-4,-1-2 4,-1 3-5,2 1 5,-1-2-4,1 2 0,-2-2 5,3 2-5,-2-1 4,1 0-3,0 1 3,1-4-3,0 4 3,1-1-1,0-3-2,0 5 2,0-3-3,0 4 4,0-3-4,0 3 4,0-3-4,0 2 4,0 0-4,0-2 3,0 2 1,0-1-4,0-3 4,0 0-4,0 3 4,0-1-4,0 2 4,0 1-4,0-3 0,0 3 4,0-1-4,0 0 4,-2 1-4,1 0 4,-3-1-4,4-4 3,-2 3-3,-1-1 3,2 3 1,1-6-5,-3 5 5,3-3-5,-1-1 5,-2 0-4,1-2 5,0-1-5,0-5 2,1-2 1,-2-4-3,2-1 3,-1-2-2,2-15 2,-1 18-1,1-18 0,0 0-1,0 13 1,0-13-1,0 0-5,0 0-23,0 0-128,0 0-11,-9-13-11,7 2-15,-1-5-1</inkml:trace>
  <inkml:trace contextRef="#ctx0" brushRef="#br0" timeOffset="1">-167 2107 126,'-5'-13'160,"5"13"-7,0 0-48,0-14-28,9 16-13,-9-2-20,13 0-7,-13 0-8,14 5-5,-14-5-4,12 16-3,-12-16 0,11 23-9,-8-10 6,3 5-9,-2-4 5,3 7-8,-1-3 5,2 2-7,-2-2 1,1 1 3,0-2-3,0-2 2,-2-1-1,1 2 1,1-5-1,-1 2 0,-3-3 0,-3-10 0,7 18-1,-7-18 0,7 14 0,-7-14 0,0 0 0,0 0-1,11-9 2,-11 9-2,11-19 1,-4 2-1,1 2 1,2-3-2,3-1 3,1-3-3,3-1-2,5-4 5,1-5-5,3 4 6,0-1-6,2-1 6,-3 7-5,-3 0 4,-4 10 0,-2 2-2,-16 11 1,18-8-4,-18 8-40,0 0-124,0 0-1,2 5-18,-2-5-10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4.9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13 126,'0'0'113,"0"0"4,0 0-52,0 0-25,0 0-5,0 0-5,16-6-9,10 6-2,0 0-6,12 0-4,4-1-11,11 1 4,4-5-7,3 4 5,7 1 0,1 0 0,1 0 1,0 0-1,5 5 7,0-3-6,3 4 5,5-2-4,3-4-1,4 3 0,6-3 0,3 0-1,1 0 2,0 0-1,3 0 0,-1 0 0,0 0 1,0 0 0,-1 0-1,-1 1 1,3-1 1,2 1-1,2-1 0,2 4 0,-1-3 1,0 0 1,-3 2 0,3-2 1,-8 4 1,1 0 0,-5-5-1,1 6 2,-5-5-1,3 2-1,-2-2-2,1-1 0,-3 0-1,2 1-1,-4 3 0,1-3 0,-3-1 0,-2 1 0,0 3 0,-4-4 0,2 4-1,-2-3 0,-5-1 0,-3 1 0,-8-1-1,-2 4 1,-4-4 0,-8 0 0,1 0 0,-7 3 1,1 0-1,-2-2 1,-2-1 0,1 0 0,-3 0-1,1 0 0,-2 0 1,0 0-1,-2 0 1,-4 0-1,-5-1 0,0-2 1,-6 0-1,1 3 1,-8 0 0,-14 0-12,26-5-115,-26 5-8,0 0-11,0 0-6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4.9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 6 232,'0'0'140,"0"5"-32,0-5-30,0 0-10,0 0-16,26 5-11,-26-5-4,38 0-12,-14-1-7,14 1-5,4-1-3,12 1-3,3-3-2,7 3-2,4 0-1,5 0 0,1 0 0,1 0-1,1 0 0,0 0 1,-1 0-2,3 0 1,1 0 0,-5 0-1,-2 0 0,-6 0 0,1 0 1,-5 0-1,-9 0 0,-4 0 0,-2 0 0,-5 0 0,-1 0 1,-3 0-1,-6 0 1,-2 0 1,-6 0 1,0 0 1,-6 0 1,-1 0 1,-17 0 2,26-1-1,-26 1 0,20-4 0,-20 4-2,15-3-1,-15 3-2,0 0 0,15-3-2,-15 3-4,0 0-10,0 0-84,0 0-52,0 0-11,0 0-10,0 0-14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4.9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319 1532 285,'0'0'153,"4"-16"-35,-4 16-22,0 0-21,0 0-20,-6-13-14,6 13-10,-13-3-5,13 3-4,-25 0-6,10 5-3,-8 1-3,2 4-2,-4-1-1,3 5 0,-3 1-1,4 6 1,-2-1-3,3 2 3,-3 1-5,5 9 4,0-3-4,3 6 2,0-1-4,5-2 2,6 0-2,4-1 2,0-3-2,8-5 2,8-2-3,5-1 2,1-9 0,4-1-1,0-5 0,3 0 0,0-4-2,-4-1-8,8 6-40,-13-12-119,8 1 1,-10-6-18,3 6-8,-7-11-14</inkml:trace>
  <inkml:trace contextRef="#ctx0" brushRef="#br0" timeOffset="1">426 1909 394,'0'0'157,"22"-21"-15,3 15-107,-17-13-2,17 6-10,-11-9-6,8 6-8,-10-10 2,5 8-2,-10-3 4,3 4-2,-10-3 2,0 20 0,-5-27 2,5 27-1,-25-10-1,10 10-1,-7 0-2,3 5 2,-5 4-4,3 7 1,-3 2-3,5 3 2,0 0-4,7 7 2,2-1-3,4 4 2,4-4-4,2 0 3,9-5-3,6 0 1,4-2-2,4-4 2,4-5-2,0 1 0,3-7-2,-2-4-2,3 4-15,-14-12-55,12 7-91,-13-10-11,6 5-6,-10-6-20,5 0 11</inkml:trace>
  <inkml:trace contextRef="#ctx0" brushRef="#br0" timeOffset="2">789 1721 306,'0'0'168,"-11"0"-9,8 15-72,-13-15-24,17 26-10,-1-26-20,-1 39-7,-6-22-8,7 14-1,0-9-5,0 6 0,0-3-5,0 2-1,2-8-1,1 0 0,-2-2-3,1-2 2,-2-15-3,6 18 2,-6-18-2,0 0 2,0 0-1,20-13-2,-11-3 3,1-6-3,2-2 2,3-2-3,0-3 3,3 2-3,-2 4 2,3-2-1,-4 7-1,3 2 1,-3 2 1,0 8 0,-3 4-1,-12 2 0,20 2 1,-20-2 1,13 25 0,-9-4 0,-1-2-1,1 6 2,-2-2-2,0 4 2,2-5-3,-2 3 2,1-8-3,3 5 3,-4-9-2,2 0 0,-4-13-1,9 16-1,-9-16-6,0 0-9,22 5-35,-22-5-118,0-8 1,0-10-17,9 3-5,-7-8-12</inkml:trace>
  <inkml:trace contextRef="#ctx0" brushRef="#br0" timeOffset="3">1151 1898 461,'0'0'170,"-2"-21"-13,23 25-98,-21-4-17,36-4-14,-14-2-10,12 5-7,-4-6-1,3 3-4,-3-6-1,2 2-3,-6-5 1,0 2-2,-3-5 1,-5 1-1,-5 3 0,-2-4 1,-11 16 0,9-22 0,-9 22 1,0 0 1,-11-11 1,11 11-1,-22 5 1,22-5 0,-26 22 0,15 0 0,1-2-1,1 3-4,4 1 0,4 5 0,1-1 0,0-2 0,6 2 0,6-7 0,5 0 0,2-5 0,5-7 0,-1-7 0,4-1-15,-7-12-31,23 0-120,-22-11-12,8 6-3,-12-11-19,6 7 2</inkml:trace>
  <inkml:trace contextRef="#ctx0" brushRef="#br0" timeOffset="4">1296 1492 506,'0'0'169,"0"0"-1,15 2-114,-15-2-14,0 18-14,0-3-12,0 13 0,0 1-5,0 9 0,0 2-3,0 7 0,-4-3-4,1 4-2,0-5 0,-2 1 0,1-8-2,-2-9-15,6 7-55,0-34-102,0 26 4,0-26-21,-14 0-4,1-11-7</inkml:trace>
  <inkml:trace contextRef="#ctx0" brushRef="#br0" timeOffset="5">1785 1791 373,'10'-16'173,"-10"16"-8,-8 0-68,13 21-29,-14-10-27,9 15-11,-4-4-10,4 11-4,0-7-6,0 5 0,0-9-4,0 4 0,2-9-2,2-5 0,-4-12-4,4 16 0,-4-16 0,0 0 0,6-19 0,-6 0 0,0-3 0,0-4 0,0-2 0,0 2 0,0-2 0,0 2 0,0 0 0,3 8 0,4-1 0,1 6 0,-8 13 0,26-21 0,-7 15 0,4-1 0,1 3 0,1 3 0,1-2 0,-1 3 0,-2 0 0,-2 0 0,-1 0 0,-20 0-91,22 0-83,-22 0-5,0 0-15,0 0-15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5.00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-2785-3506 185,'0'0'149,"0"0"7,0 0-76,0 0-10,12 1-10,-12-1-9,0 0-18,15 11-5,5 3-8,-9-6-7,11 6-3,-1-4-3,6 4-1,0 2-2,2 0 0,-4 0-2,2 4 1,-5-1-2,-2-4 2,-3 2-3,-5-4 2,-12-13-1,19 19 0,-19-19 0,0 0 1,0 0-1,0 0-1,0 0-4,5-11-27,-5 11-120,0-15-5,0 15-15,-11-20-10,11 20-6</inkml:trace>
  <inkml:trace contextRef="#ctx0" brushRef="#br0" timeOffset="1">-2800-3193 246,'0'0'152,"-2"-19"-41,2 19-21,0-20-18,11 20-17,-11-23-17,17 17-10,-8-16-8,12 11-7,-5-13-3,7 5-4,3-5 0,6-1-4,3-1 1,-2 2-3,3-1 2,-7 1 1,-1 8-7,-11-9-65,-2 15-82,-15 10-3,15-8-20,-15 8-3</inkml:trace>
  <inkml:trace contextRef="#ctx0" brushRef="#br0" timeOffset="2">-2800-4101 369,'-16'10'147,"16"-10"-35,0 0-53,0 0-6,0 0-18,0 0-9,0 0-2,0 0-1,8 14-2,-8-14-4,8 12-3,-8-12-4,19 15-2,-19-15-2,20 17-3,-20-17-1,27 16 0,-11-10-1,-3 1 1,0-3-2,-13-4 1,23 11-1,-23-11 1,21 10-1,-21-10 1,16 11-1,-16-11 1,11 15-1,-11-15 1,9 13-1,-9-13 1,0 20 0,0-20 0,-11 20-1,11-20 0,-19 25 1,7-11 0,-3 1-1,3-2 1,-3 3-1,-1 1 1,0-2 0,0 2 1,1 2-2,1-6 1,2 3-1,12-16 1,-17 22-1,17-22 1,0 0-1,-15 17 0,15-17-5,0 0-34,0 0-116,0-12-12,0 12-8,0-20-21,4 3-1</inkml:trace>
  <inkml:trace contextRef="#ctx0" brushRef="#br0" timeOffset="3">-4153-3929 252,'0'0'160,"0"0"-3,-16-18-69,25 19-11,-12-13-19,12 12-21,-9 0-8,16-2-6,-16 2-5,21-2-5,-9 2-3,8 0-2,-2 0-2,6 2-1,3-2-1,4 0-2,1 0 1,-1 0-2,1 2 1,1-2 0,0 1-1,2 3 1,-3-4 0,1 4 0,3-4 0,0 2 1,6-2 0,2 0-1,2-6 0,1 2 0,-2 3 0,2 1 0,-1 0-2,-4 0 1,-5 1-2,-4 7 2,-2-1-2,-4 1 2,0-1-1,-3-1 0,3-5 1,-5 3 0,3-4 0,2 2-1,-1-2-1,-4 0 1,1 0-1,1 0 1,-3 0-1,-4 4 1,3-2-1,-8-2 1,3 0 1,0 0-1,-3 0 0,-12 0 1,25 0-1,-25 0 0,18 0 1,-18 0-1,0 0 0,19 0-1,-19 0 0,0 0-8,11 16-60,-11-16-95,0 0-4,0 0-17,0 0-12</inkml:trace>
  <inkml:trace contextRef="#ctx0" brushRef="#br0" timeOffset="4">-4111-5153 115,'0'0'119,"0"0"-13,0 0-16,0 0-15,-11-15-14,11 15-5,0 0-7,0 0 0,0 0-11,0 0 0,-19-11-10,19 11-7,0 0-5,0 0-4,-11 9-2,11-9-2,-5 16-4,5-16 0,-6 28 5,4-13-9,-1 5 7,3-2-8,-1 3 8,1 4-8,0-1 7,0 4-7,0 3 0,1 1 2,2 1-1,-3 8 2,0-2-4,0 5 4,0-2-3,2 2 2,-2-2-3,0-2 3,1-4-4,1 2 4,-1-2-3,4 0 1,-5-1 3,1 1-2,-1 0 3,0 1-4,0-1 5,0 0-5,0 0 5,-1-4-2,-2 2-4,1-8 3,2-1-2,-1 0 1,1-2-1,0-3 2,0-1-2,0-2 1,0 2 0,0-1 0,0-1-1,0-3 2,0-2-2,0-12 2,-3 17-2,3-17 0,0 0-11,0 0-142,-5-7-3,1-8-15,1 0-13,-2-1-9</inkml:trace>
  <inkml:trace contextRef="#ctx0" brushRef="#br0" timeOffset="5">-4338-4942 286,'0'0'141,"-19"0"-23,19 0-27,-17 0-22,17 0-17,0 0-14,0 0-14,-6-10-6,6 10-3,4-21-3,-4 21-1,11-30-2,0 11 3,-5-5-12,9 2 8,-5-1-9,6-2 7,1-4-8,3 4 5,-2-4-6,0 4 2,0 1 4,-3 3-3,-3 2 2,-3 2-2,-4 5 2,-5 12-1,3-20 1,-3 20-1,0 0 0,0-16 1,0 16-1,0 0 0,0 0 1,0 0 0,0 0 1,0 0 0,0 0 0,18 11 0,-18-11 0,12 23 1,-6-5-3,5 1 2,-1 1-2,4 0 0,-3 0-1,4 1 1,2-1-2,-5-1 3,4-4-2,3 6-2,-7-6 8,3-1-8,0 0 9,-15-14-9,18 18 9,-18-18-9,13 13 9,-13-13-6,0 0 0,0 0 0,0 0 0,0 0-4,0 0-20,-9-5-134,9 5-12,0 0-6,-4-22-13,-1 10-12</inkml:trace>
  <inkml:trace contextRef="#ctx0" brushRef="#br0" timeOffset="6">-3882-5791 158,'0'0'149,"0"0"1,0 0-60,-5-13-12,5 13-17,0 0-14,0 8-16,0-8-3,-6 15-10,6-15-1,-6 20-1,6-20-4,0 26-2,0-26-5,4 27 1,-4-27-2,16 24 0,-16-24-2,27 13 0,-16-9 0,5-4 0,-1-3-1,1-3 0,0-4 0,1-3-1,-2-1 2,-1 0-2,-2 2 0,-12 12 0,17-20 1,-17 20-1,9-15 1,-9 15 0,0-13 0,0 13-1,0 0 1,0 0 2,-5-13 0,5 13 1,-11 0 0,11 0 1,0 0 0,-16 9 0,16-9-1,-11 17 0,11-17-2,-3 24 0,3-10-2,0 4 2,3 1-3,2 4 2,2 1-2,-2 6 2,1 3-2,0 1 2,-1 0-2,-1 5 2,1-7-2,-5 1 3,0-4-3,0-5 4,0-4-1,-5-5 2,5-15-1,-17 16 1,17-16 0,-26 7 0,11-7 0,1 0-2,14 0-1,-18-13-6,18 13-28,-21-2-128,21 2-2,0 0-16,0 0-12,0 0-13</inkml:trace>
  <inkml:trace contextRef="#ctx0" brushRef="#br0" timeOffset="7">-2148-1447 215,'0'0'135,"-5"-9"-17,5 9-10,0 0-28,0 0-23,0 0-13,0 0-7,1-20-11,-1 20-8,10-12-1,-10 12-6,11-26-2,-2 12-3,-1-5 1,3-3-3,0 1 1,2-5-3,-1 1 2,3 0-3,-4-1 1,4-1-2,-2 4 2,0 0-2,0-1 1,1 5-1,-2 0 1,3 3-1,-4-5 1,1 4-1,-2 2 1,-2 1-1,0 0 1,-8 14-1,14-22 1,-14 22-2,11-18 1,-11 18 0,15-16 1,-15 16-1,16-15 1,-16 15 3,15-20-11,-15 20 10,11-16-10,-11 16 1,0 0-36,0 0-113,0 0-9,0 0-8,0 0-10,0 0-5</inkml:trace>
  <inkml:trace contextRef="#ctx0" brushRef="#br0" timeOffset="8">-1794-2083 204,'0'0'151,"0"0"4,0 0-68,0 0-10,0 0-22,0 0-11,0 0-14,0 0 1,0 0-7,0 16-5,0-16 3,12 17-13,-12-17 7,27 15-12,-12-7 7,6 1-9,0-3 1,2 1-3,-2-1 2,3-1 2,-7 4-3,2-4 2,-3 5-1,2-3 0,-2 4-1,3-4 0,-2 1 0,3 1 0,1-2-2,1 1 2,-4-1-2,1 1 2,1-2-1,-2 3 1,-3-2-2,-3 3 2,2-3 0,-14-7 0,22 16-1,-22-16 1,21 16-1,-21-16 1,24 10-1,-11-4 1,1-3-1,-1 2 0,-13-5 0,25 6 1,-25-6-2,21 5 2,-21-5-1,16 3 1,-16-3-2,12 5-2,-12-5-12,0 0-39,21 8-108,-21-8-3,0 0-15,0 0-11,20 11-4</inkml:trace>
  <inkml:trace contextRef="#ctx0" brushRef="#br0" timeOffset="9">-1086-1716 112,'0'0'142,"0"0"0,0 0-48,0 0-13,0 18-15,-9-18-20,9 11-7,-12-7-6,12 13-4,-16-6-6,10 11-3,-13-5-5,12 10-2,-8-5-5,3 4 0,-2 1-4,4 1 2,-3-3-4,3 3 3,0-3-5,-1-2 4,-1 4 2,3-2-6,-2-6 7,2 3-7,-1-1 7,1-2-7,0-3 7,1 1-7,0-5 1,0 3 2,8-15-1,-12 24 1,12-24-2,-14 19 2,14-19-2,-7 16 1,7-16 0,0 0-1,0 0 1,0 0-5,10 6-36,-10-6-117,11-9-10,-10-4-9,-1-1-21,0-4 2</inkml:trace>
  <inkml:trace contextRef="#ctx0" brushRef="#br0" timeOffset="10">-596-1461 180,'0'0'105,"0"0"5,0 0-24,0 0-8,-15 0-17,15 0-14,-21 14-20,21-14-5,-35 17-7,19-6-3,-6-5-3,5 6-1,-9-2-2,0 1 2,-2 0-2,-1 0 2,0-1 5,3 5-5,-3-7 4,6 3-6,1-1 5,4 0-6,5-5 5,13-5-6,-20 7-2,20-7 0,0 0 0,0 0 1,0 0 0,0 0-3,4 15 3,9-9-2,0-6 2,5 9-3,2-8 4,5 7-6,2-4 4,0 0 0,3 2-1,-1-1 0,1 0 0,-3-3 0,0 2-1,-1-2 1,-5 2 0,0-1 0,-9-3 1,3 2 2,-15-2 0,15 0 1,-15 0-1,0 0-1,0 0-15,0 0-132,0 0-15,0 0-8,0 0-24,-12-5-7</inkml:trace>
  <inkml:trace contextRef="#ctx0" brushRef="#br1" timeOffset="11">-609-4341 277,'0'0'151,"0"0"-37,0 0-24,0 0-14,0 0-21,0 0-17,22 0-7,-22 0-11,24 0 2,-24 0-11,32-3 2,-16-4-9,6 7 4,-3 0-8,1 0 4,-3 0-1,-1 0 0,-3 0-3,-13 0-4,29 11-61,-29-11-91,0 0-2,0 0-23,18 0 2</inkml:trace>
  <inkml:trace contextRef="#ctx0" brushRef="#br1" timeOffset="12">-546-4509 377,'0'0'154,"-13"-4"-19,-7-13-50,20 17-14,-14-9-20,14 9-21,0 0-7,0 0-6,0 0-4,0 0-4,0 0-2,-1 9-2,1-9-2,10 14 0,-10-14-1,25 19 0,-10-8-2,2 1 1,3 3-1,-1-4 1,2 4-2,1-3 3,-1-3-3,3 4 1,-2-5 0,-1 0 2,-1-2-2,-1-2 0,-4 1 1,-2-2-1,-13-3 0,17 5 1,-17-5-1,0 0 0,0 0 0,0 0 1,-10 3-2,10-3 2,-22 6-1,6-3-3,1 1 2,-1 0-1,1 0 7,-1 0-8,1 2 8,-1-2-8,0 6 8,0-7-4,-2 10 4,-2-4-5,0-2 0,0 4 0,-2-1 0,0 0 1,1-2-2,1 2 1,-1-6 0,4 4 0,0-4 0,4 0 0,13-4 0,-18 6 0,18-6 1,0 0-1,0 0 0,0 0 0,0 0-11,0 0-134,0 0-22,0 0-8,16-7-22,1-8-7</inkml:trace>
  <inkml:trace contextRef="#ctx0" brushRef="#br1" timeOffset="13">-1058-4334 286,'0'0'162,"0"0"-8,-16-3-59,16 3-22,0 0-17,0 0-22,0 0-18,9-3 2,-9 3-11,0 0 3,21-6-9,-21 6 5,27-5-8,-15 5 5,3-1 0,1 1-1,-1-2-1,2 2 0,0 0-4,-1 0-7,8 8-39,-24-8-106,32 6-1,-16-6-19,6 0-6,-6 0-12</inkml:trace>
  <inkml:trace contextRef="#ctx0" brushRef="#br1" timeOffset="14">-1636-4322 179,'0'0'120,"0"0"-7,0 0-22,0 0-13,1-15-5,-1 15-9,0 0-14,0 0-11,0 0-17,0 0-1,0 0-5,0 0-6,0 0-9,15-11 4,-15 11-7,0 0 5,0 0 2,18-9-2,-18 9-6,15-1 7,-15 1-1,26-2 0,-11 2-1,2 0 0,5-2-1,3 2-1,1 0 1,0 0-1,-2 0 0,1 0 0,1 0 0,-6 0 0,-3-3 1,0 3-2,-4 0 2,-13 0-1,17 0-1,-17 0-2,0 0-5,0 0-91,0 0-50,0 0-14,17 5-8,-17-5-16</inkml:trace>
  <inkml:trace contextRef="#ctx0" brushRef="#br1" timeOffset="15">-1578-4011 326,'-16'-7'155,"16"7"-18,-20-25-57,20 25-23,-8-26-13,8 26-17,-6-30-7,6 15-5,-7-7-1,4 1-3,-3-1-2,5 5-3,-4-6 1,4 5-3,1 1 0,-3 0 1,3 1-9,-2 1 7,2 15-7,-1-22 6,1 22-13,0-20-9,0 20-135,0 0-5,8-14-1,-8 14-25,5-15 4</inkml:trace>
  <inkml:trace contextRef="#ctx0" brushRef="#br1" timeOffset="16">-1983-4091 271,'-15'12'161,"15"-12"-13,-17 0-48,17 12-25,-9-19-23,9 7-20,0 0-9,0 0-6,0 0-3,10-8-5,-10 8 0,16-24-3,-5 10-2,6-2-1,1-5 0,-1 4-2,5-5 0,2 1-1,-1-6-4,2 8 7,-2-4-7,1 0 6,-2 4-6,0-1 5,-3 1-5,-2 3 6,-2 2 0,-15 14-3,22-19 3,-22 19 0,17-15 2,-17 15 0,0 0 1,0 0-1,0 0 1,0 0 1,0 0-1,0 0-1,0 0 0,0 0-1,0 0 0,0 0-1,0 0 0,0 0 0,0 0 1,0 0-2,0 0 1,13-12-1,-13 12 1,0 0-1,0 0 1,0 0-1,0 0 1,0 0 0,0 0 0,0 0 1,11 5-1,-11-5 1,0 0-1,0 0 1,0 0-1,16 17 0,-16-17 0,11 15 0,-11-15-1,11 15 2,-11-15-3,17 21-2,-17-21 4,22 26-5,-8-14 6,-2 1-3,3 2 0,-1-3 0,-1 4 0,-2-1 0,2-2 0,-13-13 0,23 17 0,-23-17 0,20 16 0,-20-16 0,16 7 0,-16-7 0,0 0 0,15 3 0,-15-3 0,0 0 0,0 0 0,0 0 0,0 0 0,0 0 0,0 0-94,0 0-75,0 0-11,0 0-13,0 0-21</inkml:trace>
  <inkml:trace contextRef="#ctx0" brushRef="#br2" timeOffset="17">208-5450 177,'-4'-17'150,"1"2"-12,3 15-28,-8-26-27,8 26-10,-3-19-16,3 19-16,0 0-7,0 0-9,0 0-6,0 0-4,0 0-6,-9 18-1,9-1-4,0 6 2,0 5-4,0 0 2,0 2-3,0 2 3,0 2-3,2 1 3,1-1-4,-3 1 3,0-1 3,4-4-6,-3 0 5,1-2-5,1-5 6,-1-3-7,-1-4 8,1 0-8,-2-16 2,1 19 2,-1-19-2,0 14 1,0-14 0,0 0-1,0 0 2,0 0-2,0 0 0,-11 12-1,11-12-2,0 0-6,0 0-17,-10-16-116,10 16-26,2-22-7,-2 22-17,8-37-7</inkml:trace>
  <inkml:trace contextRef="#ctx0" brushRef="#br2" timeOffset="18">187-5428 339,'0'0'162,"-11"-28"-10,11 28-68,-10-22-19,10 22-17,0-17-12,0 17-12,0 0-6,0 0-4,0 0-3,0 0-4,0 0-1,0 0-2,0 6-1,4 9 0,1-1 0,1 1 1,0 2-3,3 0 3,-1 2-3,1 0 3,1 1-3,1-1 2,-1 0-2,2-1 2,2 1-2,4 0 1,-3-2-1,4-1 2,-1 1-2,2-6 0,-2 4 0,3-1 0,-1-4 0,-4 2 0,-1-1-1,2 2-2,-2-1 6,-4 2-5,-11-14 6,21 23-7,-21-23 7,15 22-8,-15-22 6,10 16-3,-10-16 0,0 0 0,11 14 0,-11-14 0,0 0 0,0 0 0,0 0 0,0 0 0,0 0 0,0 0 0,0 0 0,0 0 0,0 0 0,7-11 0,-7 11 0,4-21 0,-3 7 0,1-1 0,0-2 0,-1-2 0,0 0 0,1-5 0,0 1 0,-2 0 0,2-2 0,0 0 0,-1-1 0,0 0 0,2-1 0,-3 2 0,0 2 0,2-1 0,-2-1 0,1 3 0,2 0 0,-3 1 0,2-1 0,1 2 0,-1 1 0,2 2 0,-2 2 0,-2 15 0,5-22 0,-5 22 0,2-14 0,-2 14 0,0 0 0,2-14 0,-2 14 0,0 0 0,0 0 0,0 0 0,0 0 0,0 0-25,15 0-139,-15 0-8,0 17-15,0-17-16,-9 14-14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5.0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 48 320,'-5'-18'167,"5"18"-11,-6-27-67,17 27-19,-16-11-17,5 11-14,0 0-15,0 0-5,0 0-4,0 0-3,0 0-3,9 13 0,-9-13-3,12 24 0,-12-24-3,12 27 1,-2-11-2,0 1 1,0 5-2,1-1 1,-1 6-2,1-5 2,0 5-2,0-6 2,3 1-2,-3 2 1,2-5-1,0-2 1,-1-6 0,-12-11 0,20 21-1,-20-21 2,17 16-1,-17-16 2,0 0-3,14 10 0,-14-10 0,0 0 0,0 0 0,13 0 0,-13 0 0,10-15 0,-6 0 0,1 2 0,3-3 0,1-4 0,1-2 0,1-4 0,-1 3 0,6 0 0,-5-2 0,4 2 0,-3 2 0,-1 0 0,0 4 0,-2 2 0,1 3 0,-10 12 0,6-18 0,-6 18 0,0 0 0,6-13 0,-6 13 0,0 0 0,0 0 0,0 0 0,0 0 0,0 9 0,0-9 0,-1 23 0,-3-6 0,3 3 0,0 2 0,1 5 0,0 5 0,0-3 0,0 6 0,0-1 0,1-2 0,4 5 0,-5-3 0,2-3 0,1-1 0,2-4 0,-2 0 0,1-5 0,1-6 0,1-2 0,-6-13 0,9 15 0,-9-15 0,0 0 0,0 0 0,15 0 0,-15 0 0,0-15-3,13 15-155,-13 0-17,0-17-1,0 17-25,-10-15-7</inkml:trace>
  <inkml:trace contextRef="#ctx0" brushRef="#br0" timeOffset="1">132-1 266,'0'0'157,"0"0"-9,-21-24-63,21 24-21,0 0-9,0 0-11,0 0-13,0 0-6,-5 11-3,5 5-2,-10-2-7,8 8-1,-9 2-6,4 10 0,-1 2-5,-2 7 3,1 1-5,4 1 5,-1 2-5,1-4 5,4-6-4,1-2 3,0-9-1,0-1 1,0-9-1,0-16 0,4 19 1,-4-19 0,0 0-1,0 0 0,0 0 0,0 0-1,0 0-1,0 0-2,0 0-10,-10-11-20,17 8-119,-9-13-17,2 16-1,-5-35-22,5 18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5.0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-25-725 83,'0'0'114,"0"0"0,0 0-12,0 0-11,0 0-9,0 0-5,0 0-23,0 0-14,0 0-4,0 0-7,0 0-6,0 0-4,0 0-3,0 0-2,0 0-3,0 0-2,0 0-1,-6-10-2,6 10 0,0-17 0,0 17-2,-1-22 0,1 22-1,0-26 0,0 13-1,0-2 0,0 0-1,0 4 1,0 11-1,0-24 1,0 24-2,0-19 1,0 19-3,0-12-2,0 12-11,0 0-42,0-18-103,0 18-9,3-18-9,-3 18-16,3-22 8</inkml:trace>
  <inkml:trace contextRef="#ctx0" brushRef="#br0" timeOffset="1">-11-1123 285,'0'0'117,"-12"0"-8,12 0-13,0 0-25,0 0-14,-10-22-11,10 22-7,-5-23-7,5 23-5,-3-26-5,3 10-6,-3-6-2,3 0-5,-5-6-2,5 3-3,-4-1-1,3-1-2,1 3 1,0-3-3,0 6 1,0-1-6,0 22-9,0-37-50,0 37-94,0-17-6,0 17-12,0 0-12</inkml:trace>
  <inkml:trace contextRef="#ctx0" brushRef="#br0" timeOffset="2">-47-1744 197,'0'0'144,"0"0"-22,-2-33-22,2 33-11,-3-15-22,3 15-11,0-17-17,0 17-11,0-17-6,0 17-10,3-26-1,-1 11-5,-2-2 0,3-1-3,-3-3 0,1 2-1,-1 2 0,2 1-2,-2 3 2,0 13-5,0-19-7,0-3-44,0 22-97,0-16-8,0 16-11,0-19-14,0 19 4</inkml:trace>
  <inkml:trace contextRef="#ctx0" brushRef="#br0" timeOffset="3">-70-2264 101,'0'-15'148,"0"15"1,-11-32-44,11 32-14,0-28-17,0 28-17,0-26-9,0 26-12,0-28-9,0 28-10,0-32-10,0 13 5,0-5-10,0-1 7,-3 3-9,1-1 5,1-1-7,-2 0 6,1 2 0,1 4-4,-1 0 2,1-3-1,1 5-3,-2-2-11,2 18-97,2-27-45,2 13-4,-4-5-17,2 4-5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5.02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4894-2100 84,'-1'-9'134,"1"9"9,0 0-49,0 0-14,0 0-7,0 0-16,0 9-14,0-9-3,0 0-2,-18 13-5,18 7-5,0-20-7,-3 34-3,-1-13-6,4 6-1,-1 2-4,1 4 2,0-3-4,0 5 2,0-1-5,0 0 3,1-1-4,0-3 5,2 0-5,-3-4 2,2-2-1,-1 1 1,-1-10-1,0 2 2,0-3-2,0-14 1,0 19-1,0-19 0,0 0 0,0 0-1,0 0 0,0 0 1,0 0-1,0 0-2,4-15 3,-4 15-3,6-24 2,-1 8-1,-1 2 2,2-2-3,3 0 2,-3-2-1,5 1 2,-1-2-3,0-2 2,3 0-1,0 2 0,-2 5-1,-5 2 1,-6 12 0,15-22 0,-15 22 0,0 0 0,14-6 1,-14 6-1,0 0 2,15 0-1,-15 0 1,14 3 0,-14-3 0,16 9 0,-16-9 1,17 16-1,-17-16 1,20 22-1,-13-6 1,3-1 0,0 1 0,0 0-1,0 0 0,1 0 0,-1 2-2,2-2 0,-1-1 0,4 0 0,-6-4 0,3 3 0,-2 0 0,-10-14 0,22 18 0,-22-18 0,17 15 0,-17-15 0,15 10 0,-15-10 0,0 0 0,16 10 0,-16-10 0,0 0 0,0 0 0,0 0 0,0 0 0,0 0 0,15-11 0,-15 11 0,2-27 0,3 12 0,-1-6 0,2-1 0,0-3 0,2 1 0,-1-2 0,0-2 0,3 2 0,0-2 0,-1-1 0,-1 2 0,2 3 0,-1 0 0,-2 3 0,1 3 0,-5 3 0,-3 15 0,9-17 0,-9 17 0,4-15 0,-4 15 0,0 0 0,0 0-9,0 0-160,0 0-8,0-13-7,0 13-21,0 0-6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5.0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-1230 650 49,'4'-14'140,"-4"14"-3,16 0-39,-16-12-7,0 12-11,0 0-18,0 0-10,0-21-10,0 21-4,0-11-7,0 11-8,2-20-2,-2 20-6,5-23-1,-5 23-3,4-31 0,2 17-3,-5-5 1,3 3-3,-2-7 2,1 7-2,-2-4 0,4-1-2,-5 3 1,0-2-2,0 1 1,3 0-4,-2 1 3,-1-4-3,2 6 2,-1 1-1,1-4 1,-1 0-1,1 3 1,-1 1-1,1 2 0,-2 13 0,6-25 0,-6 25 0,7-26 0,-7 26-1,11-24 1,-4 9-2,0 1-2,-1 0 6,0-1-7,-6 15 6,15-23-6,-9 8 7,-6 15-7,15-22 7,-15 22-3,16-17 0,-16 17 0,20-20 0,-20 20 0,19-12-1,-19 12 3,23-15-3,-23 15 2,22-11-1,-8 5 1,-14 6-1,24-8 0,-9 5 0,-1-2-1,-1 4 1,1-3 0,-14 4 0,23 0-1,-23 0 1,17 0 0,-17 0 0,17 4 0,-17-4 1,0 0-1,17 12 0,-17-12 0,7 17 1,-7-17-2,4 13 2,-4-13-1,0 13 1,0-13-2,0 19 2,0-19-1,-4 18 1,4-18 0,-11 17-1,11-17 4,-11 20-6,11-20 7,-12 12-8,12-12 8,0 0-7,-19 21 7,19-21-7,-15 7 2,15-7 1,-17 10-1,17-10 1,-17 5-1,17-5 0,-15 10 1,15-10-2,0 0 1,-16 7 0,16-7-1,0 0 2,0 0-1,0 0 0,0 0 0,0 0 0,-14 5 0,14-5 0,0 0 0,0 0-1,0 0 1,0 0 0,0 0-1,10 0 1,-10 0 0,15 0-1,-15 0 2,21 0-1,-21 0 0,26-3 0,-11 3 0,-3 0 0,3 0 1,0 3-1,-2 2 0,-13-5 0,22 11 0,-22-11 0,18 11 1,-18-11-1,13 11 0,-13-11 1,9 15-1,-9-15 1,7 22-2,-7-22 2,5 18-1,-5-18 0,3 22 1,-3-22-1,0 23 0,0-23 0,0 24 0,0-24 1,-7 20-1,7-20 1,-6 23-1,6-23 0,-6 20 0,6-20 1,-7 14-1,7-14 0,-8 16 0,8-16 0,-9 15 0,9-15 1,-12 14 0,12-14 0,-14 18-1,14-18 1,-21 12 0,21-12 1,-23 14-2,23-14 2,-23 5-2,23-5 2,-21 2 0,21-2-2,-19 0 0,19 0 0,-18-11 0,18 11 0,-12-11 0,12 11 0,0 0 0,-15-15 0,15 15 0,-5-12-34,5 12-133,0 0-10,12-15-9,-12 15-16,11-17-9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1:25.0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-6 141 180,'0'0'158,"4"-11"-8,-4 11-40,0 0-25,17-4-25,-17-13-17,10 17-10,-4-14-9,13 6-8,-6-11-6,11 2-5,-2-3 0,5-1-4,-4 2 2,1-2 0,-4-1-1,-1 6 1,-3 5-1,-2-2 1,-14 13-3,16-13 3,-16 13-2,0 0-1,0 0 1,0 0-3,6 11 3,-6 1-1,-1 2 1,-9 5-1,3 0 2,-2 8-1,-1-1 0,3 2 3,-3 4-4,5 2 3,3 1-3,0-1 2,2-1-2,4-1 3,6-7-3,6-1 3,5-9-2,5-4 2,2-7-1,3-4 0,1-4 1,4-9-2,-7-6 1,2-2-2,-2-4 3,-2-4-4,-5 2 4,-1-3-4,-1-1 3,-4-2-3,-6 7 4,1-4-4,-5 7 3,-6 1-3,0 2 3,0 5-2,0 15 0,-14-19-5,14 19-20,-22-5-130,22 5-11,0 0-5,0 0-20,-15 5 2</inkml:trace>
  <inkml:trace contextRef="#ctx0" brushRef="#br0" timeOffset="1">811 214 312,'0'0'160,"0"0"-36,0 0-28,0 0-28,0 0-22,21 0-15,-21 0-7,22-2-7,-7 1-6,1 1-5,-1 0-8,-15 0-39,24 0-114,-10 0-5,1 0-15,1 0-11</inkml:trace>
  <inkml:trace contextRef="#ctx0" brushRef="#br0" timeOffset="2">829 29 350,'0'0'164,"10"6"-48,-10-15-36,14 14-14,-14-5-22,18 0-15,-18 0-7,26 4-5,-11-4-6,6 1-5,-6 2-3,1-3-7,7 5-19,-23-5-83,27-2-53,-27 2-6,21-3-17,-21 3-3</inkml:trace>
  <inkml:trace contextRef="#ctx0" brushRef="#br0" timeOffset="3">1301 283 242,'0'0'143,"7"-8"-32,-2-12-46,15 13-10,-9-14-16,11 6-15,-5-10-6,8 6-6,-1-8-2,4 5-5,-2-6 0,1 4-5,-1-4 4,1 7-4,-5-3 2,-5 7 2,-2 5-3,-15 12 0,16-10 1,-16 10 1,0 0-1,0 0 1,-1 10 2,-4 2-1,-5 4 4,3 4 3,-7-4 0,8 10 1,-5-4-2,3 5 4,0-5-5,5 4 2,-2-2-4,5 1 1,0-4-3,8 1 2,-2-5-2,6-2 1,-12-15 0,30 21 1,-12-18-1,6-1 0,-4-2-1,8-9-1,3-8 1,1 0-3,0-9 1,4-1-2,-2-3 1,1-2-2,-4-1 3,-2 4-3,-8-3 2,-1 1-3,-8 5 3,-3 3 0,-8 1-6,-1 3 8,0 6-9,0 13 7,-16-14-12,1 2-39,15 12-113,-21 0-1,21 0-11,-12 11-15,12-11 0</inkml:trace>
  <inkml:trace contextRef="#ctx0" brushRef="#br0" timeOffset="4">2000 270 366,'15'-15'156,"2"0"-9,-11-9-85,23 20-15,-16-11-13,13 15-11,-6-7-4,3 7-3,-3 5-4,1 6-2,-5 2-5,1 8 0,-4 4-4,-1 1 3,-7 2-3,0 4 2,-5 1-3,-5-5 3,-10 4-3,0-3 3,-6-5-3,-1-2 3,-3-3-3,-2-5 2,-2-4-1,3-4 0,0-6 0,0 0 0,4-7 1,1-3-4,6-1-2,-2-7-26,17 18-122,-9-21-13,9 21-5,3-15-19,-3 15-1</inkml:trace>
  <inkml:trace contextRef="#ctx0" brushRef="#br0" timeOffset="5">2157 169 250,'0'0'148,"0"15"-2,0 7-72,-15-12-14,12 20-14,-16-11-16,11 18-3,-9-9-6,8 7 0,-9-7-6,9 8 0,-3-10-6,3 1-1,-2-7-5,5-4-7,6 0-22,0-16-126,0 0 1,0 0-19,-10-15-3,10 2-13</inkml:trace>
  <inkml:trace contextRef="#ctx0" brushRef="#br0" timeOffset="6">2919 291 474,'0'0'168,"0"0"-10,0 0-104,-6-11-16,6 11-16,9 0-34,-9 0-141,0 0-5,0 0-15,13-3-13,-13 3-9</inkml:trace>
  <inkml:trace contextRef="#ctx0" brushRef="#br0" timeOffset="7">2997 58 419,'0'0'165,"0"0"-8,18 3-92,-18-3-21,0 0-17,0 0-18,0 0-46,-7 6-117,7-6-3,0 0-17,-21 16-10,21-16 4</inkml:trace>
  <inkml:trace contextRef="#ctx0" brushRef="#br1" timeOffset="8">3810-132 372,'15'-9'165,"-15"9"-9,0 0-66,0 0-43,-9 10-16,5 11-10,-7-5-2,4 7-9,-12 3 4,6 2-8,-5-2 0,5 4 0,-3-3-2,1-3 1,0 0-2,5-2 0,-1-4-2,3-3 1,8-15-2,-10 21 1,10-21 0,0 0 0,0 0 0,0 0-1,0-14 2,10-3-2,3-4 2,7-2-2,-2-2 2,6-2-3,3 0 3,-1 4-3,2 1 2,-1 1-2,0 6 2,-2 5 0,-1 5-1,-2 3 0,-4 2 0,0 0 0,-6 10-1,-12-10 2,15 27-1,-12-11 1,-3 0 0,0 3 3,-3-1-2,-6 5 2,0-3-1,0 2 2,0-1-3,0-3 1,3-1-1,0-1-1,1 0 0,5-16-1,0 15-3,0-15-4,0 0-13,6-10-46,9 5-101,-6-11-3,7 4-17,-3-8-8</inkml:trace>
  <inkml:trace contextRef="#ctx0" brushRef="#br1" timeOffset="9">4185-35 447,'0'0'165,"6"-14"-1,4 22-98,-20-8-20,10 11-15,0-11-15,-15 28-2,3-8-3,7 4 1,-4 2-5,4 4 2,3-2-6,2 0 2,0-2-4,10-4 2,2-5-3,8-3 2,0-11-1,4-3 0,2-7 1,4-16-2,-4-3 3,2-10-3,-2-3 1,-5 1-2,-3-3 0,-4 3 3,-12 5-4,-2 5 5,-2 2-5,-7 9 5,-8 2-4,0 8 5,-4 4-3,-1 3-3,1 6-5,-5-6-84,10 15-80,-5-4-4,11 9-15,-6-2-16</inkml:trace>
  <inkml:trace contextRef="#ctx0" brushRef="#br1" timeOffset="10">4663 210 430,'0'0'173,"0"0"-7,6-28-101,12 32-14,-16-12-10,22 8-13,-7-3-12,12 3-5,-2-5-2,6 2-3,-4 2-3,5-1 0,-6-1-2,2 2-3,-3 1-6,-6-6-18,11 9-120,-17-3-23,5 0-9,-20 0-14,25-3-9</inkml:trace>
  <inkml:trace contextRef="#ctx0" brushRef="#br1" timeOffset="11">5274-169 417,'0'0'164,"0"-12"-40,0 12-44,0-14-37,0 14-7,10-19-11,-10 19-9,0-24 1,0 24-3,0-22-1,0 22-4,-11-22-1,11 22-2,-19-10 0,19 10-1,-21-6 0,21 6-1,-22 0 1,22 0 0,-27 21-2,13-4 1,-4 4-1,0 6-2,-5 4 4,0 2-6,-4 8 4,1 1-4,-2 5 3,0 6-3,-1 1 4,-1 3-3,3 0-3,0 1 4,3-4-3,2-2 3,1-4-3,4-2 4,1-13-4,2-5 3,3-4-2,1-5 2,10-19-2,-11 13 1,11-13-1,0 0-3,-1-8-7,-3-14-26,18 7-126,-14-9-13,6 5-3,-6-10-20,6 8-1</inkml:trace>
  <inkml:trace contextRef="#ctx0" brushRef="#br1" timeOffset="12">5222-5 358,'0'0'177,"0"0"-16,5-17-73,9 27-21,-25-10-23,11 21-15,-10-10-12,5 15-2,-6-4-7,2 6 0,-3 4-4,2 0 0,-1 0-3,2 1 2,3-5-3,0-2 3,1-5-2,3-6 1,2-15 0,0 0-1,0 0 1,8-14 0,0-7 1,4-2-3,0-5 3,4-2-4,0 1 3,5-1-2,-2 7 1,2 6-1,1-2 1,-1 6-2,-2 2 0,1 3-4,4 5-10,-15-8-40,10 11-115,-4-3 1,4 3-17,-6 0-7,3 0-11</inkml:trace>
  <inkml:trace contextRef="#ctx0" brushRef="#br1" timeOffset="13">5601 9 371,'0'0'173,"3"11"-13,-15-11-79,12 16-14,-19-10-25,14 20-11,-15-5-13,7 11-2,-7-3-6,5 4 0,-1 2-6,4 0 1,-2-3-4,8-4 2,-1-4-3,5-6 1,2-18-5,0 0-6,9 21-35,-7-32-120,8 0-5,-7-15-12,9 1-12,-7-11-6</inkml:trace>
  <inkml:trace contextRef="#ctx0" brushRef="#br1" timeOffset="14">5648-93 543,'0'0'172,"10"-16"-9,-10 16-119,0 0-18,0 0-11,9 11-16,-9-11-33,7 12-126,-7-12-8,4 25-9,-4-25-12,7 27-14</inkml:trace>
  <inkml:trace contextRef="#ctx0" brushRef="#br1" timeOffset="15">6007 91 464,'-2'-17'173,"2"17"-15,-25-17-92,25 17-16,-21 0-19,21 0-11,-30 0-7,13 6-4,-5 1-2,3 6-1,-4-1-2,2 6-1,1 2-1,3 1 1,-2-3-3,6 9 2,4-5-2,4 2 1,5-2-1,0-4 2,11 0-2,4-3 0,5-5 1,3-5-1,6-1-3,-1-4-4,5 0-17,-13-15-119,16 6-27,-8-8-8,7 0-15,-8-5-8</inkml:trace>
  <inkml:trace contextRef="#ctx0" brushRef="#br1" timeOffset="16">6119 100 546,'0'0'169,"0"0"-1,21-5-121,-21 5-15,28-3-15,-9 2-8,9 1-3,0-2-2,5 2-1,2-4-2,2 0 0,-2-1 0,-3 3-1,-1-4 0,-5 6 0,-2 0 0,-6 0 0,-18 0 1,16 17 0,-15-2 1,-1 2 0,-5 1 1,-3 7 0,-4-2-1,2 4 3,-2-2-5,4-2 0,-1-2 0,4-4 0,5-17-6,0 0-15,14 19-69,-8-31-79,11-6-7,-6-17-12,13 1-14</inkml:trace>
  <inkml:trace contextRef="#ctx0" brushRef="#br1" timeOffset="17">6476-223 431,'0'0'168,"0"0"-17,0 7-86,-22-3-21,15 18-15,-12-6-5,4 16-12,-9-5 4,3 7-10,-2 4 4,-1 4-9,0 3 4,3 0-9,1 1-7,-2-11-17,20 13-106,-17-18-29,9-3-11,-1-17-12,11-10-7</inkml:trace>
  <inkml:trace contextRef="#ctx0" brushRef="#br1" timeOffset="18">6677-88 578,'0'0'173,"0"0"-1,0-22-130,0 22-23,0 0-18,-12 6-159,12-6-14,-7 17-7,1-2-19,6-15-8</inkml:trace>
  <inkml:trace contextRef="#ctx0" brushRef="#br1" timeOffset="19">6915 36 361,'0'0'163,"-13"-4"-5,4 13-73,-15-9-35,18 16-12,-17-10-12,11 16-4,-7-7-7,5 13 2,-3-6-4,5 3 0,-1 3-4,7 0 0,0-6-4,6 4 1,0-9-3,6 0 0,8-8-1,3-8 1,5-2-2,3-14 1,2-7-1,0-10 0,0-3 1,-2-1-2,-5-7 2,-3 4-1,-7 4 1,-5 2-2,-5 6 1,-2 9-1,-10 2 1,-2 11-1,-5 2 0,3 3-1,-1 5-2,2 5-3,6 10-22,-9-15-123,18 14-22,0-19-2,0 24-19,0-24-6</inkml:trace>
  <inkml:trace contextRef="#ctx0" brushRef="#br1" timeOffset="20">7309-40 440,'0'0'174,"14"0"-14,-14 0-92,0 0-21,-16 6-10,9 15-10,-14-9-12,2 13-1,-4-3-6,2 6 0,0-7-4,6 3 0,1-5-3,5-3 1,9-16 0,0 0-1,0 0 0,9 0 1,10-15 0,3-5-2,8-4 3,2-3-4,4-3 2,1 3-2,-1 6 2,-3 2-2,0 4 1,-2 6-1,-3 6 1,-4 3 0,-6 0-1,-1 5 2,-17-5-1,19 28 1,-18-13-1,-1 3 4,-6 3-4,-4 2 0,-3-1 0,-1 2 0,2-3 0,0 1 0,2-4 0,2-4 0,5 0 0,3-14-39,0 0-131,0 0-4,0 0-12,3-7-16,-3 7-10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4T16:42:21.39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BE36C69-B670-4F46-9C55-AC26ABEA483A}" emma:medium="tactile" emma:mode="ink">
          <msink:context xmlns:msink="http://schemas.microsoft.com/ink/2010/main" type="writingRegion" rotatedBoundingBox="6925,7993 7076,7122 7368,7173 7216,8044"/>
        </emma:interpretation>
      </emma:emma>
    </inkml:annotationXML>
    <inkml:traceGroup>
      <inkml:annotationXML>
        <emma:emma xmlns:emma="http://www.w3.org/2003/04/emma" version="1.0">
          <emma:interpretation id="{3531F02D-2E87-4481-BFBE-94B04B516A1F}" emma:medium="tactile" emma:mode="ink">
            <msink:context xmlns:msink="http://schemas.microsoft.com/ink/2010/main" type="paragraph" rotatedBoundingBox="6925,7993 7076,7122 7368,7173 7216,8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A3A226-CE62-445E-8D20-9773607DFB39}" emma:medium="tactile" emma:mode="ink">
              <msink:context xmlns:msink="http://schemas.microsoft.com/ink/2010/main" type="line" rotatedBoundingBox="6925,7993 7076,7122 7368,7173 7216,8044"/>
            </emma:interpretation>
          </emma:emma>
        </inkml:annotationXML>
        <inkml:traceGroup>
          <inkml:annotationXML>
            <emma:emma xmlns:emma="http://www.w3.org/2003/04/emma" version="1.0">
              <emma:interpretation id="{CD9F10AF-0200-426C-AAF0-6B0EA9C355C7}" emma:medium="tactile" emma:mode="ink">
                <msink:context xmlns:msink="http://schemas.microsoft.com/ink/2010/main" type="inkWord" rotatedBoundingBox="6925,7993 7076,7122 7368,7173 7216,8044"/>
              </emma:interpretation>
            </emma:emma>
          </inkml:annotationXML>
          <inkml:trace contextRef="#ctx0" brushRef="#br0">6931 7967 13 0,'3'-3'6'0,"-3"8"3"0,0-5 6 16,0 0-13-16,0 0 0 0,0 0 1 16,0 0 0-16,0-2-4 15,0 2 1-15,-3 0 3 16,3 0 0-16,0 0-1 15,0 0 1-15,0 0-2 16,0 0 1-16,0 0-1 16,0 0 1-16,0-6-2 15,0 6 1-15,0 0-1 16,0 0 1-16,6-2-1 16,-3-1 1-16,0-2-1 15,0-1 0-15,3 4 0 16,-3-1 1-16,3-2-1 15,0 0 0-15,0-1 0 16,0 4 1-16,-3-1-1 16,3 0 0-16,0-2 0 0,0 0 1 15,3 2-1-15,-1-2 0 16,1 2 0-16,3 1 1 16,-3-1-1-16,0 3 0 15,0 0 0-15,0 0 1 16,0 0-1-16,0 3 1 15,0-3-1-15,0 0 0 16,0 0 0-16,0 0 1 16,0 0-1-16,2 2 0 15,-2 1 0-15,0-3 1 16,0 2-1-16,-3 4 1 0,0-4-1 16,-3 1 0-1,6 2 0 1,-6 3 1-16,0-2-1 15,0-1 0-15,0 0 0 16,0 6 1-16,-3-1-1 16,0-2 0-16,3 3 0 15,-3-3 0-15,0 0 0 16,0 0 0-16,0-3 0 16,0 0 0-16,0-2 0 15,0 0 0-15,0-1 0 16,0-2 0-16,0 3 0 15,0-1 1-15,0-2-1 16,0 0 1-16,0 0-1 16,0 0 1-16,0 3-1 15,0-3 1-15,0 3-1 0,0-1 1 16,0-2-1-16,0 0 0 16,0 3 0-16,0 0 1 15,0-3-1-15,0 0 0 16,0 0 0-16,0 0 0 15,0 2 0-15,0-2 0 16,0 0 0-16,0 0 0 16,0 0 0-16,0 0 1 15,0 0 1-15,0 0 0 16,0 0-5-16,0 0 1 16,-3 0-9-16,0 0 0 0</inkml:trace>
          <inkml:trace contextRef="#ctx0" brushRef="#br0" timeOffset="2140.66">7056 7691 23 0,'0'6'11'0,"-12"-4"-4"16,12 1 7-16,0-3-13 15,0 0 0-15,-3 3 2 16,3-1 0-16,0-2-3 16,0-2 0-16,0 2 2 15,0 0 0-15,0 0-1 0,0-6 1 16,0 1-1-16,0-3 0 16,0-2-1-16,0-1 1 15,3 0-1-15,-3-2 1 16,0 3-1-16,0-4 0 15,3 1 0-15,0 5 1 16,0 0-1-16,0 0 1 16,0-5-1-16,-3 0 1 15,0-3-1-15,0 3 1 16,6-6-1-16,-3 6 0 16,0 0 0-16,0 0 0 15,0-1 0-15,0 4 1 0,0-1-1 16,0-2 0-16,3-3 0 15,-3 0 0-15,0 3 0 16,0-3 0-16,0 0 0 16,0 0 0-16,-3-2 0 15,3 5 0-15,0-1 0 16,0 4 0-16,0-6-1 16,0 5 1-16,3-2 0 15,-3 2 0-15,3-2-1 16,2 3 1-16,-2-1 0 15,0 3 0-15,3 0-1 16,-3 0 1-16,0 3-1 16,0 0 1-16,0 2-1 15,3 0 1-15,-3 3 0 16,-6 0 0-16,0 0 0 16,0 0 0-16,3 0 0 0,0 0 1 15,0 3-1-15,0 0 0 16,0-1 0-16,0 1 1 15,-3 2 0-15,0 1 0 16,0 1-1-16,0-1 1 16,0 4-1-16,0-2 1 15,0-2-1-15,0-1 0 16,0 0 0-16,0-2 0 16,0 5 0-16,0-3 1 15,0 0-1-15,0 1 0 0,0 2 0 16,0 2 1-16,0-2-1 15,0-3 0-15,0 3 0 16,0 0 1-16,0-2-1 16,0-1 0-16,0 3 0 15,0-3 0-15,-3 6 0 16,3-3 0-16,-3-3 0 16,0 0 0-16,3-2 0 15,0-1 0-15,-3 1 0 16,0 0 1-16,0-1-1 15,0 1 0-15,3 0 0 16,0-1 0-16,-3 1 0 16,-3 0 0-16,3 2-1 15,3-2 1-15,0-3 0 16,0 0 0-16,0 0-1 16,0 0 1-16,0 0 0 0,0 0 0 15,0 0 0-15,0 0 0 16,0 0 0-16,0 0 0 15,3-6 0-15,-3 6 0 16,9 0-1-16,-9 0 1 16,3-5 0-16,0 0 0 15,0 2 0-15,-3 3 0 16,0 0 0-16,0 0 0 16,0 0 0-16,0 0 1 15,3-3-1-15,-3 3 0 16,6-2 0-16,-3-1 0 0,3 0 0 15,-3 3 0-15,3 0 0 16,0 0 0-16,0 3 0 16,-3-3 0-16,3 3 0 15,0-1 0-15,-1 1 0 16,-2 0 0-16,0-3 0 16,-3 0 0-16,6 2 0 15,-3 1 1-15,3 0-1 16,-3-1 0-16,3 4 0 15,-3-4 0-15,0 1 0 16,0 2 1-16,0-2-1 16,-3 2 0-16,0 0 0 15,0 1 0-15,0-1 0 16,0 0 0-16,0 1 0 16,0 1 0-16,-3 1 0 15,0 0 0-15,0-2 0 0,3-1 0 16,-3 3 0-16,0 0 1 15,0 0-1-15,0 0 0 16,0-3 0-16,0 0 0 16,-3 3 0-16,3 3 0 15,-3-3 0-15,4-3 0 16,-4 0 0-16,0 1 0 16,0-1 0-16,3 0 1 15,-3-2-1-15,3-1 1 16,0-2-1-16,0 0 0 15,0 0 0-15,3 0 1 0,0 3-1 16,0 0 1-16,0-3-1 16,0 0 0-16,0-3 0 15,0 3 0-15,0-3 0 16,0 3 0-16,0-2 0 16,0 2 0-16,0-5 0 15,0 2 1-15,-3 3-1 16,0 0 1-16,3-8-1 15,0 3 0-15,-3 2 0 16,3 0 0-16,0 3 0 16,0 0 0-16,-3 3 0 15,0 0 0-15,3 2 0 16,0-2 0-16,0-1 0 16,0 1 1-16,0 0-6 0,0-1 0 15,12-7-6-15,-3 2 0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5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50 1723 76,'0'0'96,"0"0"-5,0 0-19,-6 2-17,6-2-8,0 0-7,0 0-5,0 0-9,0 0-7,0 0-7,-10 14-1,10-14 0,0 0-1,0 0 3,0 0-1,0 0 1,0 0-1,0 0 0,0 0-2,0 0-2,-8 12-2,8-12 0,0 0 1,0 0 5,0 0 0,0 0 2,0 0 2,0 0 2,0 0 1,-14 0-3,14 0-1,0 0-4,0 0 0,0 0-9,0 0 4,0 0-5,0 0 4,0 0-5,0 0 6,0 0-6,0 0 3,0 0 3,0 0-2,-12-8 1,12 8-2,0 0 0,0 0-2,0 0 0,0 0 0,0 0 0,0 0 0,0 0-1,0 0 0,0 0 0,0 0 2,0 0-2,0 0 1,0-11-1,0 11 0,0 0 1,0 0-1,7-12 0,-7 12-1,0 0 2,10-13-1,-10 13 0,9-11 0,-9 11 1,8-12-1,-8 12 2,10-15-2,-10 15 1,13-19-2,-13 19 3,10-21-2,-5 12 1,2-2-2,2-3 2,-2 2-1,1-1 1,0-1-1,2-1 2,-1-3-3,-2 4 2,2-4-1,0-2 2,0 1-2,2-1 0,0-2 0,3 1 1,-1-1-2,1 2 3,1 1-3,2 0 2,-3 4-1,-1-3 1,0 4-1,0-2 1,-3 3-1,3-4 1,-4-1 1,4-2-7,1-3 6,-1-1-5,5 2 5,-4-2-5,3-4 6,1 4-6,-4-2 2,3 4 5,-4-2-4,2 1 3,0-3-3,0 3 3,-1-5-3,0 1 2,3-1-2,-2 1 2,1 0-2,-1-1 2,3 0-2,0-3 3,0 7-3,3-3 3,-3 0-3,2-1-3,1 1 6,1 0-6,4-2 6,-3 2-6,4-3 6,0 3-6,-1 0 6,-2-1 0,2 4-3,-6 2 3,0-1-3,-3 3 3,-3 0-2,-3 1 1,0 1-2,0-3 3,1 1-2,-2 1 1,1 0-1,0 2 1,-1 1-2,-2 0 2,1 5-1,-9 11 1,12-18-2,-12 18 2,5-13-1,-5 13 0,0 0 0,1-11 1,-1 11-1,0 0 1,0 0-1,0 0 1,0-10-1,0 10 1,0 0-1,0 0 0,0 0 1,-13 0-2,13 0 1,-14 1 0,14-1 0,-19 12-1,8-4 2,-3 1-2,-1 4 1,-2-2 0,-2 0 0,-2 3 0,-3 0 1,-5 3-2,0-4 2,-2 4-1,-5-3 1,5 2-2,-5 3 3,4-5-4,2 2 3,3-4-2,5-2 2,3 1-1,3-3 0,6-1-1,10-7-1,0 0 1,0 0 0,0 0 1,0 0-2,8-8 2,6-3-1,4 0 2,5-4-2,2 2 2,3-1-2,-1 0 3,5 1-3,-1-1 2,1 0-2,-1 1 2,-1 2-2,-3 2 2,-1-2-2,-6 2 1,1 2 0,-3 1 0,-5 0 0,-3 4 0,-10 2 0,14-3 0,-14 3 0,0 0 0,11 0 0,-11 0 0,0 0 0,2 11-1,-2-11 2,0 19-2,0-5 2,-2-1-2,0 7 2,-3-1-1,1 0 2,3 3-2,-3-2 2,3-1-2,-1 1 2,1-2-1,1 1 1,0-4-2,0 0 2,0-1-2,0 0 2,0-3-3,0-11 2,1 18 0,-1-18 0,2 12 0,-2-12 0,0 0 0,0 14 0,0-14-1,0 0-1,0 15-11,0-15-128,0 0-20,0 0-22,0 0-3,0 0-17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5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-8967-392 167,'0'0'136,"0"0"-36,0 0-15,-22-4-24,22 4-11,0 0-12,0 0-11,0 0-10,10 4-6,-10-4-1,25 2-1,-8-2-1,4 1-2,3-1-1,6 3-1,-1-3-2,8 2 1,2 4-2,3-6 0,2 1 0,9 2 1,6 0-1,1-3 0,5 0 0,1 0 0,6 0-1,-5 0 1,-3 0 0,-2 0-1,2 0 0,-4 0 1,-4 0-1,2 0 1,3 0 0,4 0 0,6 0 0,3 0 0,4 0 0,3 0 0,-2-6 0,0 5-1,3-2 1,1 3-1,-5 0 1,1 0-1,0 0 0,3 3 1,7 1 0,1 0 0,0-1-1,2 3 0,7-4 2,-2-2-2,3 0 0,3 0-2,4 0 1,-5 0 1,1 0 0,3 1-1,1 2 0,1-1 0,5-1 1,1 2-1,5-3 1,4 2 0,6-2-1,-1 0 1,7 0 0,3 0 0,0 0-1,-6 0 1,-1 0 0,1 0 0,-8 0 1,-2 0 0,3 0-1,0 0 2,-5 4-1,-4-2 0,1-2 0,-1 1 2,2 2-2,-2 0 1,-5-3-1,3 1 0,-7 2 1,2-3-1,-2 2 1,-1 3-1,-4-5 0,0 1 1,-5 3-1,2-3 0,-2-1 0,0 1 0,-3 2-1,-4-3 0,0 3 1,0 0-1,-7-1 2,0-2-2,-3 0 1,-2 0-1,1 0 0,-1 0 1,-4 0-1,-5 0 0,-1 0 0,-8 0 0,-3 0 0,-5 0 0,-8 0 0,-2 0 0,-4 0 0,-5 0 1,-4 0-1,0 0 0,-8 0 1,0-2-11,5-1-116,-26 3-18,0 0-2,15-8-25,-15 8 7</inkml:trace>
  <inkml:trace contextRef="#ctx0" brushRef="#br0" timeOffset="1">-9013-4316 88,'0'0'90,"0"0"0,0 0-13,0 0-8,0 12-8,0-12-9,0 0-8,-7 15-8,7 1-10,0-16-6,0 20-3,0-20-4,0 28-2,-4-14-2,4 3 0,0 0-2,0 3 0,4 3-2,-3 2 0,1 0-1,3 6 0,-1-6-2,2 4 1,-5 2-3,6-1 2,-2-3-2,2-2 1,-2 2-2,0-2 2,0-1-2,-3 0 3,3 1 3,-4 0-4,1 1 6,1 2-10,-1 0 9,2 4-8,-3-4 7,4 9-7,-3-6 1,1 2-1,0 1 1,1-3 2,-3 6-4,3-1 5,-2 0-4,3-2 4,-5 3-5,2-4 4,2 4-3,-4-1 2,1 1-2,-1 0 2,0-1-2,0 5 3,0-3 2,0 4-3,0-1 4,-1 0-7,1 1 7,-4-4-7,4 3 7,0-3-6,0 3-1,0 1 1,0-4 0,0 0 3,0 6-4,0-3 5,0 3-5,0-3 4,0 3-3,0-3 3,0-2-4,0 1 4,0 3 2,0-4-2,0 1 1,0 5-4,4-7 5,-4 7-6,0-2 6,0-3-5,0 2 0,0-2-1,0-4 2,0 1 2,0 0-3,0-5 3,0 5-3,0-5 3,0 4-3,-5 6 2,4-1-2,-4-3 3,5 3-4,-2 0 4,-1 3 0,2-3 0,1 1 2,0 0-6,0-4 5,-1 3-4,1 2 5,0-6-6,-5 0 2,3 0-2,2-2 1,-3-2 3,3 2-3,0 1 2,0-2-2,0 2 3,0 1-3,0 0 3,0 0-3,0 0 2,0-7-2,0-3 3,0 0-2,0-10 1,0-17-1,0 26 2,0-26-2,0 0 2,-2 15-1,2-15 0,0 0 1,0 0-1,0 0-4,0 0-115,0 0-18,0-15-16,-6-11-7,6 13-4</inkml:trace>
  <inkml:trace contextRef="#ctx0" brushRef="#br0" timeOffset="2">-8947-4326 76,'17'5'97,"-17"-5"-47,0 0 0,26 7 5,-26-7 2,34 6 0,-34-6 2,35 10-4,-35-10-10,36 12-12,-22-7-13,14 9-5,-7-3-6,8 4-1,-5 1-1,10 1 0,-8-3 2,8 3-1,-4-2 0,0 7 1,0-7-3,0 9 2,0-1-3,0 2 0,0-1-3,5 1 1,-2-5-3,6 5 3,-3-4-3,2 3 2,1-5-2,0 2 3,-4 1-2,2-1 3,1 1 3,1 2-2,1 1 2,2-1-4,1 0 4,5 0-9,4-3 9,4 4-7,2-4 3,1 4-1,3-1 2,3 4-1,0-5 1,3 5 3,2-1-4,1 4 1,1 0-3,-1-1 2,1 4-4,6 0 3,4 3-3,3-1 3,0 0-3,-2 2 4,3-2-3,4 1 2,-1-5-2,1 3 4,-2-5-3,8 0 3,0 3-4,2 1 1,-3-5 6,-1 4-7,2-3 6,-3 6-7,-1-5 6,-2 6-7,-1-6 7,4 6-4,6-1-2,-3-4 1,2 4-1,3 0 1,-1 3-2,-2 1 3,0-2-4,-1 6 5,1-4-5,-2 6 5,-1-4-5,-2 1 5,3-1-4,-5-1 5,0-2 1,-2 1-5,1-3 5,-2-1-5,4-3 6,0 1-7,0-1 7,-7-1-6,1 1 0,-3-1 3,-7 0-3,-2 4 3,-6-5-3,-2 6 3,4 0-4,-2-1 4,3 1-3,-4-1 3,1 1-3,-1-6 2,-6-2-2,0 2 2,-7-4-2,-2 1 2,-8-4-3,-2 7 4,0-6-4,-2-1 1,2 6 6,0-5-6,2 1 7,1 2-8,4-2 7,0-1-7,1 0 8,1 3-5,-9-6-2,4 5 2,-3-3-3,-5 1 3,2-1-3,-1 2 4,1-1-3,4-1 2,1 1-2,3-6 2,3 3-2,0-4 2,3 4-2,0-4 1,2 0-1,-6 0 2,4 1-2,-2-1 1,-1-2-1,0 2 2,-3-4-3,-1 5 3,-3-7-2,-2 3 2,1-4-2,-4 0 1,-3-1 0,-5 1 0,-3-2 0,-3 1 0,-6-4 0,-2 6 0,-17-12 0,25 15 0,-25-15 0,17 10 0,-17-10 0,0 0 1,17 15 0,-17-15 0,0 0 0,0 0 0,0 0-5,0 0-35,0 0-105,0 0-17,0 0-2,0 0-22,16 0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74 3098 129,'-8'0'102,"8"0"-17,0 0-15,0 0-10,0 0-6,0 0-4,0 0-6,-11-9-4,11 9-8,0 0-3,0 0-3,0 0-5,0 0-3,-19-15 0,19 15-4,0 0-3,0 0-1,-18 12-3,18-12-2,-7 18-2,7-18-1,0 24-1,0-24 0,0 24-1,0-24 1,15 12 1,-15-12-1,18 0 2,-18 0 0,21-17 0,-12 5-1,-4-8 2,0 3-1,-4-2 2,-1 2-2,0 2 3,0 15 0,-13-22 2,13 22 0,-22-7 0,22 7-1,-21 0 0,21 0 0,-17 19-3,17-19 0,-10 25-2,8-8 0,2-17-2,0 25 1,0-25 0,0 16 0,0-16 0,0 0 1,0 0 0,18-4-1,-18 4 1,0 0 0,1-18 0,-1 18 0,0 0-1,0-12 1,0 12-1,0 0 0,0 0 0,0 0 0,0 0 0,0 0 0,0 0 0,0 0 1,0 0-1,0 0 1,0 0-1,0 0 1,0 0-1,0 0 1,13-6 0,-13 6 0,9-13 0,-9 13 0,19-25 1,-12 8-2,5-5 1,1 1-2,3-7 3,2 1-3,0-4 2,2-1-3,0-3-3,0-1 6,2-2-5,3 2 4,-5-6-4,4-1 4,3 0-4,-2-6 4,4-2 1,2-2-4,-1-1 5,5-1-4,-4 0 4,2 0-4,4 0 4,-4 4-4,2-3 4,-1-2 0,1 8-7,-3-6 5,2 4-3,-2 1 3,-1-2-3,-2-2 4,-1-1-5,2-1 2,-5 1 4,3-5-3,-3-1 3,1-2-4,1 2 5,-4-1-5,2 2-2,1 2 4,2 1-4,-5 7 4,1 1-4,0 6 5,0-1-7,0 2 7,-2 4 1,-2-5-4,-2 2 4,0-5-3,0 0 2,2-2-2,1 0 3,-3 0-4,2 5 3,0-1-2,0 7 1,-2 3-1,-3 0 1,0 5-1,-3 0 1,-5 3-1,4-2-5,0 2 7,-4 3-6,1 1 6,1-1-7,-1 5 7,1 0-7,-9 17 7,13-25-1,-13 25-1,12-15 1,-12 15-1,0 0 0,0 0 1,0 0-1,9-14 0,-9 14 1,0 0-2,0 0 2,0 0-1,0 0 0,0 0 0,0 0 0,0 0 0,-13 3 0,13-3 0,-21 19 0,21-19-3,-33 24 3,16-11-2,-3 1 7,-4 0-7,-1 1 7,-2-1-6,1 2 6,-4-4-4,0 1 3,-5-3-3,6-1-1,-2 2 0,6-5 1,-2 2-1,6-4 0,4 3 0,1-2 0,16-5 0,-20 7 0,20-7 0,0 0-1,0 0 0,-15 12 1,15-12 0,0 0-1,0 0 1,0 0 0,0 0 0,9 0 0,-9 0 0,25-10 0,-6 1 0,3-3 1,8-3-2,0-2-3,7 1 3,0-2-3,4-1 5,0 1-6,0-1 7,0 2-7,-4 2 7,-1 1-1,-6-2 1,-7 5-1,-2 4-3,-4 2 3,-17 5-1,22-9 0,-22 9-1,0 0 1,0 0 0,14-4 1,-14 4 0,0 0 0,0 0-1,0 0 0,4 18 1,-4-18-1,0 29-2,0-9 7,0 1-7,0 5 6,0 0-5,0 0 5,0 1-5,-4 0 5,3-2-3,-1-1-1,2-4 1,-3-1-1,3-1 1,0-18-1,-3 23 2,3-23-2,0 17 1,0-17-2,0 0-1,0 0-10,0 0-71,18 1-83,-18-1-5,0 0-16,0 0-14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256 0 191,'0'0'125,"0"0"-18,0 0-17,-19 4-20,19 11-12,0-15-12,0 0-8,-11 13-9,11 10-2,0-23-5,0 29-3,0-29-4,0 39-1,-4-21-5,4 6 1,0 0-3,0 7 1,-2-6-5,2 9 3,0-1 1,0 0-5,0 0 5,0 4-6,0-2 5,0 3-6,0-1 6,2 2-6,-2 1 1,1-2 1,2-2-2,-2 6 2,1 1-2,1 0 3,-3 1-4,0 3 3,0-5-3,0 5 2,0-2-2,0-6 2,-5 3-2,4-5 2,1 0 2,-3 0-4,3-1 4,-1 4-3,1-1 3,-2 4-4,1 5 5,-1 1-6,0 0 0,1 3 3,-3 6-3,3 1 3,0-2-4,-2 5 5,3-8-6,-2 3 6,1 2 1,1-5-5,-4-2 5,3 0-4,0-2 3,-2-2-2,3 4 3,-1 1-5,1-3 0,0 3 3,0-2-3,0 1 4,0 3-5,0-3 4,0-1-3,0-2 3,0-3 2,0 7-4,0-5 3,-1 2-4,-1-2 5,-1 1-6,3-4 6,0 3-4,0 1-2,0-2 4,0-4-3,0-4 3,0-3-3,0 1 3,0-2-3,3-4 3,-3-1-2,0-2 1,0 0-2,0-4 3,0 1-2,0 0 2,0-8-2,0 2 2,-3-3-2,3-16 2,-6 23 0,6-23 0,0 0-1,0 0 0,0 0 1,0 0-1,-18 0 1,18 0-1,-8-27 1,1 7-2,2-3 2,-5-2 0,2 1 0,-4 0-2,2 2 3,-2-1-2,0 0 1,1 4-1,-1 2 1,0-2-1,3 6 0,9 13 0,-18-24-1,18 24 0,0 0 1,-16-13-1,16 13 1,0 0-1,0 0 1,0 0 0,0 0 0,0 0 0,0 0 1,0 0 0,12 8 0,-12-8 1,12 18-1,-6-1 1,-6-17-1,16 31 2,-9-14-2,1 3 1,1 2 0,3 0 0,-5-2-1,5 2 1,-5 1 0,4-2 1,-4-4-2,4 2 1,-3-3 0,1-3 0,-9-13 0,15 20 1,-15-20-1,10 17 0,-10-17 0,0 0 1,0 0-1,0 0-1,0 0 1,0 0-1,14 11 0,-14-11 1,0 0-2,0 0 2,16-16-1,-10 3 1,5-6 0,0-4-2,4-2 2,3-5-2,4-2 2,-2-3-3,2 2 2,4-1-3,2-2 3,-3 4-2,3 2 3,-3 6-3,-1 0 1,-1 4 0,-4 7 0,-2 1 0,-17 12 1,21-12-2,-21 12-3,0 0-18,29-10-143,-29 10-5,0 0-11,-5-18-15,5 18-12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15 126,'0'0'113,"0"0"4,0 0-52,0 0-25,0 0-5,0 0-5,18-7-9,11 7-2,2 0-6,11 0-4,6-1-11,11 1 4,6-6-7,4 5 5,7 1 0,1 0 0,1 0 1,0 0-1,6 6 7,0-4-6,3 5 5,6-3-4,3-4-1,6 4 0,5-4 0,4 0-1,1 0 2,1 0-1,3 0 0,-3 0 0,2 0 1,-1 0 0,0 0-1,-1 1 1,2-1 1,3 1-1,2-1 0,2 5 0,0-4 1,-1 0 1,-3 3 0,3-3 1,-9 5 1,2-1 0,-6-5-1,0 7 2,-5-6-1,4 2-1,-3-1-2,2-2 0,-4 0-1,2 1-1,-4 4 0,0-5 0,-2 0 0,-3 2 0,0 2 0,-4-4 0,3 5-1,-4-4 0,-5-1 0,-3 2 0,-9-2-1,-3 3 1,-5-2 0,-7-1 0,-1 0 0,-7 3 1,1 1-1,-2-4 1,-2 0 0,0 0 0,-3 0-1,1 0 0,-1 0 1,-2 0-1,-1 0 1,-5 0-1,-5 0 0,0-4 1,-7 1-1,1 3 1,-10-1 0,-15 1-12,29-5-115,-29 5-8,0 0-11,0 0-6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-10 13 232,'0'0'140,"0"17"-32,0-17-30,0 0-10,0 0-16,30 9-11,-30-9-4,43 0-12,-16-2-7,16 2-5,4-3-3,15 3-3,3-4-2,8 4-2,4-2-1,7 2 0,-1 0 0,3 0-1,0 0 0,0 0 1,-1 0-2,4 0 1,1 0 0,-6 0-1,-2 0 0,-7 2 0,2-2 1,-7 0-1,-10 0 0,-4 0 0,-3 0 0,-5 0 0,-1 0 1,-4 0-1,-7 0 1,-2 0 1,-7 0 1,1 0 1,-8 0 1,-1 0 1,-19 0 2,30-5-1,-30 5 0,23-10 0,-23 10-2,17-8-1,-17 8-2,0 0 0,17-7-2,-17 7-4,0 0-10,0 0-84,0 0-52,0 0-11,0 0-10,0 0-14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7092-3495 252,'0'0'160,"0"0"-3,-18-21-69,28 23-11,-14-16-19,15 14-21,-11 0-8,18-2-6,-18 2-5,24-2-5,-10 2-3,8 0-2,-2 0-2,8 2-1,2-2-1,6 0-2,0 0 1,-1 0-2,2 2 1,0-2 0,0 2-1,2 1 1,-2-2 0,0 3 0,4-4 0,0 2 1,6-2 0,3 0-1,2-6 0,2 2 0,-3 2 0,2 2 0,-1 0-2,-4 0 1,-6 2-2,-4 6 2,-3 0-2,-5 2 2,0-3-1,-2 0 0,3-6 1,-6 4 0,3-5 0,2 2-1,0-2-1,-5 0 1,0 0-1,3 0 1,-5 0-1,-3 4 1,3-1-1,-9-3 1,3 0 1,0 0-1,-3 0 0,-14 0 1,27 0-1,-27 0 0,21 0 1,-21 0-1,0 0 0,21 0-1,-21 0 0,0 0-8,13 18-60,-13-18-95,0 0-4,0 0-17,0 0-12</inkml:trace>
  <inkml:trace contextRef="#ctx0" brushRef="#br0" timeOffset="1">7140-4882 115,'0'0'119,"0"0"-13,0 0-16,0 0-15,-12-17-14,12 17-5,0 0-7,0 0 0,0 0-11,0 0 0,-22-12-10,22 12-7,0 0-5,0 0-4,-12 10-2,12-10-2,-7 18-4,7-18 0,-7 31 5,6-13-9,-3 4 7,4-1-8,-1 3 8,1 4-8,0-1 7,0 5-7,0 3 0,1 1 2,3 2-1,-4 8 2,0-1-4,0 4 4,0-1-3,1 2 2,-1-3-3,0-2 3,2-4-4,0 3 4,0-4-3,3 0 1,-5 0 3,1 2-2,-1-2 3,0 2-4,0-1 5,0 0-5,0-1 5,-1-4-2,-3 3-4,3-10 3,1 0-2,-2 0 1,2-4-1,0-2 2,0-2-2,0-2 1,0 3 0,0-1 0,0-2-1,0-3 2,0-3-2,0-13 2,-4 19-2,4-19 0,0 0-11,0 0-142,-5-8-3,0-9-15,2 1-13,-3-2-9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0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-45-670 83,'0'0'114,"0"0"0,0 0-12,0 0-11,0 0-9,0 0-5,0 0-23,0 0-14,0 0-4,0 0-7,0 0-6,0 0-4,0 0-3,0 0-2,0 0-3,0 0-2,0 0-1,-7-12-2,7 12 0,0-19 0,0 19-2,-1-24 0,1 24-1,0-30 0,0 15-1,0-1 0,0-1-1,0 3 1,0 14-1,0-26 1,0 26-2,0-22 1,0 22-3,0-14-2,0 14-11,0 0-42,0-20-103,0 20-9,3-21-9,-3 21-16,3-24 8</inkml:trace>
  <inkml:trace contextRef="#ctx0" brushRef="#br0" timeOffset="1">-30-1122 285,'0'0'117,"-13"0"-8,13 0-13,0 0-25,0 0-14,-12-25-11,12 25-7,-5-25-7,5 25-5,-4-29-5,4 10-6,-2-6-2,2 0-5,-6-6-2,6 2-3,-5 0-1,4-2-2,1 4 1,0-3-3,0 5 1,0 1-6,0 24-9,0-42-50,0 42-94,0-19-6,0 19-12,0 0-12</inkml:trace>
  <inkml:trace contextRef="#ctx0" brushRef="#br0" timeOffset="2">-70-1825 197,'0'0'144,"0"0"-22,-2-37-22,2 37-11,-3-18-22,3 18-11,0-18-17,0 18-11,0-20-6,0 20-10,3-29-1,-1 12-5,-2-3 0,4-1-3,-4-2 0,1 1-1,-1 3 0,1 1-2,-1 4 2,0 14-5,0-22-7,0-3-44,0 25-97,0-18-8,0 18-11,0-22-14,0 22 4</inkml:trace>
  <inkml:trace contextRef="#ctx0" brushRef="#br0" timeOffset="3">-96-2414 101,'0'-17'148,"0"17"1,-12-37-44,12 37-14,0-31-17,0 31-17,0-30-9,0 30-12,0-32-9,0 32-10,0-36-10,0 14 5,0-4-10,0-3 7,-3 4-9,1 0 5,1-4-7,-3 2 6,3 3 0,-1 3-4,0 0 2,0-2-1,2 5-3,-1-3-11,1 21-97,1-31-45,5 16-4,-6-7-17,1 5-5</inkml:trace>
  <inkml:trace contextRef="#ctx0" brushRef="#br0" timeOffset="4">-114-3198 326,'-19'-9'155,"19"9"-18,-22-28-57,22 28-23,-10-30-13,10 30-17,-6-34-7,6 17-5,-8-8-1,4 1-3,-2 0-2,4 4-3,-3-5 1,4 4-3,1 1 0,-4 1 1,4 1-9,-2 1 7,2 17-7,-1-25 6,1 25-13,0-23-9,0 23-135,0 0-5,10-15-1,-10 15-25,5-17 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2642-5337 177,'-5'-20'150,"2"3"-12,3 17-28,-8-30-27,8 30-10,-4-21-16,4 21-16,0 0-7,0 0-9,0 0-6,0 0-4,0 0-6,-10 20-1,9 0-4,1 6 2,0 5-4,0 1 2,0 2-3,0 3 3,0 1-3,3 1 3,0 1-4,-3-1 3,0 0 3,5-5-6,-4 0 5,2-3-5,0-5 6,-1-3-7,-1-5 8,1 0-8,-2-18 2,2 21 2,-2-21-2,0 16 1,0-16 0,0 0-1,0 0 2,0 0-2,0 0 0,-13 14-1,13-14-2,0 0-6,0 0-17,-11-18-116,11 18-26,2-24-7,-2 24-17,9-43-7</inkml:trace>
  <inkml:trace contextRef="#ctx0" brushRef="#br0" timeOffset="1">2619-5313 339,'0'0'162,"-13"-32"-10,13 32-68,-11-25-19,11 25-17,0-18-12,0 18-12,0 0-6,0 0-4,0 0-3,0 0-4,0 0-1,0 0-2,0 6-1,5 11 0,0-1 0,2 2 1,0 0-3,3 1 3,-2 3-3,3 0 3,0 1-3,1-2 2,0 0-2,2 0 2,2 1-2,4-1 1,-3-2-1,5-1 2,-2 1-2,2-6 0,-1 4 0,3-2 0,-2-3 0,-4 2 0,0-2-1,0 3-2,-1-1 6,-3 1-5,-14-15 6,23 27-7,-23-27 7,17 25-8,-17-25 6,11 18-3,-11-18 0,0 0 0,12 16 0,-12-16 0,0 0 0,0 0 0,0 0 0,0 0 0,0 0 0,0 0 0,0 0 0,0 0 0,0 0 0,9-13 0,-9 13 0,5-24 0,-5 8 0,3-1 0,-1-2 0,-1-2 0,0-1 0,2-5 0,-2 1 0,0 0 0,1-3 0,0 1 0,-1-2 0,1 1 0,1-2 0,-3 3 0,0 2 0,2-2 0,-2 0 0,1 3 0,3 0 0,-4 2 0,2-2 0,1 2 0,0 2 0,1 1 0,-1 4 0,-3 16 0,5-25 0,-5 25 0,2-17 0,-2 17 0,0 0 0,3-15 0,-3 15 0,0 0 0,0 0 0,0 0 0,0 0 0,0 0-25,17 0-139,-17 0-8,0 19-15,0-19-16,-10 15-14</inkml:trace>
  <inkml:trace contextRef="#ctx0" brushRef="#br1" timeOffset="2">4383-3585 203,'0'0'133,"0"0"-15,10-27-32,-10 27-17,7-25-15,-7 25-17,2-33-4,-2 33-6,0-37-1,0 37-5,-19-37-2,7 22-6,-9-6-1,-1 9-3,-8-1 1,3 6-2,-4 1-1,0 4 0,-1 2-1,2 0 0,-3 8-2,7 7 0,-1 2-2,3 6 0,2 5-2,2 5 2,1 4-3,5 6 2,4-1-2,4 0 3,6 1-4,0 0 4,6-4-4,9-2 5,1-7-4,4-6 3,0-2-2,2-3 2,-1-11-1,3-1 1,0-7 0,1 0-1,3-7 2,1-6-2,0-7 2,-2 2-2,-1-6 2,-4 1-3,0-3 2,-6-2-2,-4-3 2,-3 1-2,0 3 2,-5-1-2,2 3 1,-3 0-2,-1 6 3,-2 4-2,0 15 2,0-22-2,0 22 2,0 0-1,0 0 1,0 0 1,0 0-1,0 0 1,-5 18-1,3-3 1,-2 0-1,3 6 0,1 2-1,0 3 2,0-2-3,0 4 2,0 0-2,1 2 3,3 0-4,0 1 4,-1-3-4,2 4-1,0 0 6,2-4-5,0-2 6,3-2-7,-1-1 8,2-9-9,1 2 8,-12-16-2,29 15-5,-29-15-22,41 5-136,-41-5-3,26-2-17,-14-14-9,6 8-18</inkml:trace>
  <inkml:trace contextRef="#ctx0" brushRef="#br1" timeOffset="3">4950-3243 271,'0'0'160,"4"-26"-28,-4 26-24,0-19-35,0 19-19,0 0-22,0 0-3,-17-12-5,17 12-8,-22-4-2,22 4-4,-30 0-1,13 0-2,-3 0-1,3 0-1,-7 4 0,3 2-1,-2-1-1,1 4 0,0-2 0,3 9-5,4-2 10,3 2-9,1 2 7,6 1-8,5 1 8,0 0-7,2 3 6,8-5-2,3 5-5,4-5 4,1 1-2,4-2 2,5-2-4,0-9-18,14 13-139,-13-13-5,9 0-15,-3-6-14,8-7-13</inkml:trace>
  <inkml:trace contextRef="#ctx0" brushRef="#br1" timeOffset="4">5308-2800 435,'0'0'160,"0"0"-12,0 0-73,-17-11-31,17 11-15,0 0-12,2 11-7,-2-11-3,15 20 1,-15-20-2,25 20 0,-9-8-2,4 0 1,2 0-3,4 1 0,3-1-1,2 0 0,-1 1-1,-3-1 1,0 2-1,-2-4 1,-2 2-1,-4 1 1,-2-2-2,-17-11 2,23 18-1,-23-18 1,0 0-1,11 16 0,-11-16 0,0 0 1,-3 15 0,3-15 0,-19 13-1,19-13 1,-27 16-1,10-8 0,-1 5 0,-4-1 1,-1 4-2,-1-2 2,5 0-2,-3 3 2,0-5-2,3 7-3,0-5 10,3 1-8,0-3 7,16-12-7,-29 21 8,29-21-8,-22 16 8,22-16-4,-15 7-2,15-7-2,0 0-13,0 0-136,0 0-16,0 0-2,20 0-26,-5-11-6</inkml:trace>
  <inkml:trace contextRef="#ctx0" brushRef="#br2" timeOffset="5">7695-726 217,'0'0'131,"0"0"9,0 0-65,0 0-18,0 0-14,10 0-2,-10 0-11,0 0-8,0 0-2,28 17-3,-28-17-6,25 14-2,-10-8-4,3 6 0,2-6 3,1 2-6,-2 2 6,-1-1-6,-2 1 5,-16-10-7,18 18 11,-18-18-8,0 19 4,0-19-3,-15 19 3,15-19-3,-32 23 3,14-11 0,-4-6-4,4 7 1,-3-5-3,-1 4-1,3 6-20,-12-7-124,13 3-11,-3-4-10,6-3-18,15-7-6</inkml:trace>
  <inkml:trace contextRef="#ctx0" brushRef="#br1" timeOffset="6">7789-177 366,'-17'14'174,"17"-14"-11,-7 19-65,-11-26-36,18 7-18,0 0-14,0 0-10,8-16-6,-8 16-4,22-28-1,-7 11-3,2-7 0,7-2-2,4-4 0,5 0-2,7-6 2,9-1-4,5-1 3,5-4 1,5 0-8,-3 0 6,-1 4-5,-4-1 5,-4 4-5,-9 5 6,-7 5-6,-6 2 3,-8 7 2,-2 7-2,-20 9 1,19-16-4,-19 16-34,0 0-133,0 0 0,-9 10-19,9-10-8,-24 17-17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3391 1789 118,'0'0'108,"0"0"-17,0 0-11,0 0-13,0 0-6,0 0-8,-8 0-5,8 0-2,0 0-6,0 0-7,0 0-8,0 0-9,0 0-3,0 0-3,0 0-2,0 0-1,-18 3 0,18-3 0,-17-3-1,17 3 0,-30-19 0,10 10-3,-8-8 1,0 6-3,-6-5 1,2-1-2,-4 0 2,2 1-3,2 0 3,1 2-2,1-2 1,-1 1-2,0-5 3,-6 2 5,-3-3-10,-3 0 9,-2-3-9,-2 1 10,-1 1-10,0 0 9,3 0-9,-3-1 2,4 3 3,-3-4-2,-3 1 2,-2 2-3,0-10 3,-3 8-2,0-3 2,0 0-3,2-3 2,3-1-2,-2-1 3,6 3-3,-1-2 3,-1-1-3,0-5 3,-3 6-3,3-2 2,-2 4-2,-2-1 2,-3 1-3,1 2 3,-2 3-3,2 0 3,-1-1-3,1-1 3,2 1 4,0-2-8,1 2 7,2 0-7,7-2 7,-5 6-7,9-3 8,-2 5-8,3 0 1,-1 2 3,3-1-2,2 2 2,-3-1-2,-1-2 1,0 0-1,2-1 1,-1 4-1,6-2 1,-1-1-1,5 3 1,-5 0 0,4-1 0,0 1-1,-2-2 2,0 1-2,2-2 1,-2-1-1,4 6 0,3-7-1,0 4 0,5 3 0,4 1 1,13 12 0,-28-21 0,28 21-1,-19-9 2,19 9 0,0 0 0,-14-4-1,14 4 1,0 0 0,0 0 0,-6 16 0,6-16-1,2 25 2,8-7-2,-2 1 3,3 3-3,2 0 2,-1 0-1,0-1 1,0 1-1,-2 0 2,0 1-3,2-3 2,0 2-1,0 0 1,-1 0-1,3-1 2,2 0-2,-4 0 1,0-5-1,-6-1 2,2 3-2,-8-18 2,16 27 2,-16-27-3,13 22 4,-13-22-4,12 15 3,-12-15-3,0 0 2,0 0-2,18 13-1,-18-13 0,0 0-4,0 0 4,0-14-3,0 14 3,-10-24-3,10 24 3,-25-31-3,12 13 2,-6-2 3,1-5-3,-1 3 2,-2-5-2,1 0 2,1-1-3,2-3 3,3 0-3,-3 0 3,3-2-3,-2 4 2,1-5-1,4 5 2,-8 2-3,2-3 4,-1 7-3,1 2 2,3 5 0,14 16 1,-25-26 1,25 26 0,-16-12 1,16 12-1,0 0 1,0 0-1,0 0 0,16 6-1,-16-6-1,26 10-1,-9-8 0,-2 2 0,3-2 0,0 2 0,4-3 0,-2 2 0,4-3 0,1 4 0,3-2 1,2 4-1,3-1 1,-1 0 0,1 2 0,-2 1 0,1-4 0,-3 0 0,-2-1 0,-4 2 1,0-4-1,-8 3 1,-15-4-1,22 3 1,-22-3 0,0 0-1,0 0 0,0 0-5,5-8-91,-5 8-60,0 0-6,-5-16-20,5 16-9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2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8440-883 109,'0'0'142,"0"0"5,0-32-37,0 32-13,-3-19-19,3 19-11,-3-18-10,3 18-8,0 0-9,0 0-10,0 0-7,0 0-6,0 0-3,0 0-4,-15 11-1,15-11-2,0 20-1,3-3 1,-3-17-3,12 32-4,-3-19 0,2 7 0,1 1 0,4 3 0,-2 1 0,4-1 0,1 1 0,3 3 0,1-1 0,2 3 0,-1-2 0,5 0 0,-3-4 0,2 6 0,-4-5 0,-1 5 0,-3-5 0,2 0 0,-7 0 0,1-3 0,-3-4 0,0 1 0,-13-19 0,20 25 0,-20-25 0,15 13 0,-15-13 0,0 0 0,0 0 0,0 0 0,0 0 0,0 0 0,0 0 0,-3-28-109,3 28-68,-18-28-7,18 28-15,-27-27-14</inkml:trace>
  <inkml:trace contextRef="#ctx0" brushRef="#br1" timeOffset="1">5037-1539 313,'0'0'150,"-11"-17"-39,11 17-36,-23 5-13,23 14-22,-20-13-11,14 17-10,-11-10-2,10 18-5,-10-6 0,7 7 2,-9-2-6,2 10 2,-3-6-4,1 5 2,-3-6-3,5 4 3,-2-7-4,3 1 1,1-10-3,5-3 3,2-2-3,8-16 1,-10 18-2,10-18-4,0 0-29,0 0-119,0 0-3,1-11-15,14-2-11,-4-11-8</inkml:trace>
  <inkml:trace contextRef="#ctx0" brushRef="#br1" timeOffset="2">4717-1527 268,'-4'-25'156,"4"25"-8,0-21-52,-7-4-39,17 23-15,-5-15-14,20 13-5,-10-12-13,12 11 2,-4-7-1,7 8-4,-1-4 0,3 7-2,1-5-1,1 6-1,0 0-1,0 0-1,-2 7 1,-1 5 1,-1 0-3,-2 1 3,-4 6 4,-4-1-7,2 1 7,-9-2-8,-2 3 9,-4-3-9,-4 2 9,-3 2-9,-4-5 2,-10 2 3,-2 1-3,-6-4 3,2 1-2,-4 1 1,-4-4-1,3 3 2,1-4-3,2-1 2,-3-2-2,4-2 1,-1-1-1,-2 0 0,3-4-1,-1-1 1,3-1-1,-1 0 0,5 0 1,-1 0-1,1-3 1,15 3 0,-20-6 1,20 6 1,0 0 0,0 0 1,-16-6 0,16 6 2,0 0-1,0 0-1,13 0 1,-13 0 0,18 0-2,-18 0 0,25 14-1,-25-14 0,26 23-1,-6-12 0,-1 3 0,3 2 0,-1 2-1,4 0 1,0 2-1,2 1 1,-2-1-1,2-1 1,-6-4-1,3 1 1,-6-1-1,0-6 1,-18-9-1,24 18 1,-24-18 0,0 0-1,17 12 1,-17-12 0,0 0-1,0 0 0,0 0 1,0 0 0,0 0-1,0 0 0,0 0 0,0 0-1,0 0-12,-12 0-145,12 0-6,0 0-13,4-30-16,-3 5-15</inkml:trace>
  <inkml:trace contextRef="#ctx0" brushRef="#br1" timeOffset="3">8028-3267 185,'0'0'149,"0"0"7,0 0-76,0 0-10,13 1-10,-13-1-9,0 0-18,17 13-5,5 3-8,-9-7-7,12 6-3,-1-3-3,7 4-1,-2 1-2,4 2 0,-4-1-2,1 5 1,-5-2-2,-2-5 2,-4 3-3,-5-4 2,-14-15-1,21 22 0,-21-22 0,0 0 1,0 0-1,0 0-1,0 0-4,6-12-27,-6 12-120,0-18-5,0 18-15,-13-22-10,13 22-6</inkml:trace>
  <inkml:trace contextRef="#ctx0" brushRef="#br1" timeOffset="4">8011-2914 246,'0'0'152,"-2"-21"-41,2 21-21,0-22-18,12 22-17,-12-26-17,19 18-10,-9-16-8,14 11-7,-6-14-3,8 6-4,3-6 0,8-1-4,1-2 1,0 3-3,3-1 2,-9 1 1,1 9-7,-15-10-65,0 16-82,-18 12-3,17-9-20,-17 9-3</inkml:trace>
  <inkml:trace contextRef="#ctx0" brushRef="#br1" timeOffset="5">8011-3942 369,'-19'12'147,"19"-12"-35,0 0-53,0 0-6,0 0-18,0 0-9,0 0-2,0 0-1,10 16-2,-10-16-4,9 13-3,-9-13-4,20 18-2,-20-18-2,24 19-3,-24-19-1,30 18 0,-12-11-1,-3 0 1,0-2-2,-15-5 1,26 12-1,-26-12 1,24 12-1,-24-12 1,17 12-1,-17-12 1,13 17-1,-13-17 1,9 16-1,-9-16 1,0 22 0,0-22 0,-11 23-1,11-23 0,-21 28 1,6-12 0,-1 1-1,2-2 1,-3 2-1,-1 3 1,0-3 0,0 3 1,1 0-2,1-4 1,3 1-1,13-17 1,-19 26-1,19-26 1,0 0-1,-17 19 0,17-19-5,0 0-34,0 0-116,0-14-12,0 14-8,0-23-21,3 4-1</inkml:trace>
  <inkml:trace contextRef="#ctx0" brushRef="#br1" timeOffset="6">6268-4894 286,'0'0'141,"-22"0"-23,22 0-27,-19 0-22,19 0-17,0 0-14,0 0-14,-7-11-6,7 11-3,5-24-3,-5 24-1,12-34-2,0 14 3,-5-9-12,10 4 8,-5 0-9,6-4 7,1-3-8,4 3 5,-3-3-6,1 4 2,-1 0 4,-3 5-3,-4 0 2,-3 4-2,-4 6 2,-6 13-1,3-23 1,-3 23-1,0 0 0,0-18 1,0 18-1,0 0 0,0 0 1,0 0 0,0 0 1,0 0 0,0 0 0,21 12 0,-21-12 0,13 27 1,-5-7-3,4 1 2,-1 2-2,5 0 0,-3 0-1,4 0 1,2 0-2,-5-2 3,4-3-2,3 5-2,-7-6 8,3 0-8,0-3 9,-17-14-9,20 22 9,-20-22-9,15 15 9,-15-15-6,0 0 0,0 0 0,0 0 0,0 0-4,0 0-20,-10-6-134,10 6-12,0 0-6,-5-25-13,0 11-12</inkml:trace>
  <inkml:trace contextRef="#ctx0" brushRef="#br1" timeOffset="7">6784-5856 158,'0'0'149,"0"0"1,0 0-60,-5-14-12,5 14-17,0 0-14,0 8-16,0-8-3,-7 17-10,7-17-1,-6 24-1,6-24-4,0 29-2,0-29-5,3 30 1,-3-30-2,19 27 0,-19-27-2,29 16 0,-16-12 0,5-4 0,-1-3-1,1-4 0,0-5 0,2-3-1,-3 0 2,-1-1-2,-3 2 0,-13 14 0,19-23 1,-19 23-1,11-17 1,-11 17 0,0-14 0,0 14-1,0 0 1,0 0 2,-6-15 0,6 15 1,-13 0 0,13 0 1,0 0 0,-18 10 0,18-10-1,-11 19 0,11-19-2,-4 28 0,4-12-2,0 4 2,4 1-3,1 6 2,3 0-2,-2 7 2,0 3-2,1 2 2,-2 0-2,0 4 2,1-6-2,-6 0 3,0-4-3,0-5 4,0-6-1,-6-4 2,6-18-1,-19 17 1,19-17 0,-30 8 0,13-8 0,1 0-2,16 0-1,-20-14-6,20 14-28,-24-2-128,24 2-2,0 0-16,0 0-12,0 0-13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0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-1 215 157,'0'0'134,"7"0"-38,-7 0-26,21-9-5,-16-1-6,13 6-14,-10-9-20,14 6 0,-9-10-12,7 7 1,-2-8-7,2 1 1,-4 1-6,4 0 2,-2 1 1,-3 2-2,-2 0 1,0 3-2,-13 10 1,17-15 0,-17 15 0,0 0-1,10-12 1,-10 12-1,0 0-1,0 0 0,0 0 0,0 0 0,0 0 0,0 12 1,0-12-2,-1 15 2,1-15-2,-7 23 3,2-9-3,2 0 3,-2 0-3,3 2 4,-2 0 4,3 2-9,-1-3 11,2 2-11,0 1 9,4 0-9,3 0 8,-1-3-10,6-3 2,-1 2 3,5-2-3,-2-5 2,3-1-1,-1 0 1,2-5-1,2-1 1,-4 0 0,2 0 0,-2-7 1,2 1-2,-4-3 2,3 0-2,-3-3 2,0 1 3,-2-2-3,-1-2 2,-1 2-8,0-1 10,-3 0-9,1-1 9,-4-2-7,1 4 5,-4-2-4,3 2 4,-4 0 3,0 2-3,0-2 2,0 13-3,0-22 1,0 22-2,0-16 1,0 16-2,-5-12 0,5 12 0,0 0-1,-13-9 0,13 9 1,0 0-1,-11 0 0,11 0 0,0 0-1,0 0 1,0 0 0,0 0 0,0 0 0,0 0 0,0 0 0,-11 8 1,11-8-1,0 0 1,0 0-1,1 10 1,-1-10 0,12 10 0,0-6 0,3 0 0,3 1-1,5 0 1,2 0 0,3 1-1,2 0 0,2-1 1,-2-1-2,-5-3 2,0 3 0,-5-1 1,-4-3 2,-6 0-1,-10 0 1,0 0 0,0 0 0,0 0 0,0 0-1,0 0-12,0 0-112,0 0-40,0 0-4,0 0-25,0 0 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551 468 112,'0'0'142,"0"0"0,0 0-48,0 0-13,0 21-15,-11-21-20,11 12-7,-12-8-6,12 16-4,-18-8-6,11 13-3,-13-5-5,11 9-2,-7-3-5,3 4 0,-3-1-4,5 3 2,-3-3-4,3 2 3,0-2-5,-1-4 4,-1 6 2,2-3-6,0-6 7,0 3-7,0-1 7,1-2-7,0-5 7,2 3-7,0-6 1,-2 3 2,10-17-1,-14 26 1,14-26-2,-15 22 2,15-22-2,-8 19 1,8-19 0,0 0-1,0 0 1,0 0-5,12 7-36,-12-7-117,11-11-10,-10-4-9,-1-1-21,0-4 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4216 3402 297,'0'0'127,"2"-20"-23,-2 20-12,0 0-27,0 0-14,0-17-20,0 17 0,0 0-12,0 0 3,0 0-2,0 0-2,0 0-1,0 0-3,0 0-1,0 0-3,-14 3-2,14-3-2,-19 9-2,19-9 0,-24 13 2,9-1-7,15-12 7,-29 18-9,14-6 8,-1 0-7,1 2 6,-2-1-6,1 1 1,1 2 2,-5-1-1,3 0 1,-2 4-1,2-1 1,0 2-1,0 0 1,0-1-1,2 5 1,2-6-1,3 1 1,-3-1-1,2 1 2,5-3-2,-2-1 0,2 2 1,3-2 1,-3-1-2,3 5 1,-1-4 0,-2 8 0,1-4 0,4 1 2,-5 2-2,2-2 1,-1 3 0,3-1 1,1-5-2,1 3 0,0-4 1,0-3-1,0-13 0,3 26 1,-3-26-2,7 23 2,-7-23-1,8 20 1,-8-20-1,4 23 2,-4-23-2,8 14 2,-8-14-1,0 0-1,4 17 1,-4-17 0,0 0 0,0 0 0,0 0-2,0 0 0,0 0 0,0 0 0,0 0 0,0 0 0,0 0 0,0 0 0,0 0 0,0 0 0,0 0 0,0 0 0,0 0 0,0 0 0,0 0-2,0 0-171,0 0 0,-12-11-16,12 11-12,-10-30-15</inkml:trace>
  <inkml:trace contextRef="#ctx0" brushRef="#br0" timeOffset="1">2861 4167 49,'5'-16'140,"-5"16"-3,17 0-39,-17-14-7,0 14-11,0 0-18,0 0-10,0-23-10,0 23-4,0-14-7,0 14-8,3-23-2,-3 23-6,5-26-1,-5 26-3,5-35 0,2 19-3,-7-6 1,6 3-3,-5-8 2,3 10-2,-3-6 0,4-1-2,-5 3 1,0-2-2,0 1 1,3 0-4,0 2 3,-3-4-3,1 4 2,0 2-1,2-4 1,-2 1-1,1 2 1,-1 3-1,1 1 0,-2 15 0,7-30 0,-7 30 0,8-30 0,-8 30-1,13-27 1,-5 11-2,-1-1-2,0 2 6,0-3-7,-7 18 6,17-26-6,-11 8 7,-6 18-7,17-24 7,-17 24-3,19-20 0,-19 20 0,22-23 0,-22 23 0,22-15-1,-22 15 3,26-17-3,-26 17 2,26-12-1,-11 6 1,-15 6-1,28-10 0,-11 7 0,-2-3-1,0 5 1,0-4 0,-15 5 0,26 0-1,-26 0 1,20 0 0,-20 0 0,19 5 0,-19-5 1,0 0-1,19 14 0,-19-14 0,8 18 1,-8-18-2,5 15 2,-5-15-1,0 16 1,0-16-2,0 21 2,0-21-1,-5 22 1,5-22 0,-12 19-1,12-19 4,-13 22-6,13-22 7,-13 15-8,13-15 8,0 0-7,-21 22 7,21-22-7,-17 10 2,17-10 1,-19 11-1,19-11 1,-20 6-1,20-6 0,-17 12 1,17-12-2,0 0 1,-18 8 0,18-8-1,0 0 2,0 0-1,0 0 0,0 0 0,0 0 0,-16 5 0,16-5 0,0 0 0,0 0-1,0 0 1,0 0 0,0 0-1,12 0 1,-12 0 0,17 0-1,-17 0 2,23 0-1,-23 0 0,29-3 0,-12 3 0,-3 0 0,3 0 1,0 3-1,-2 3 0,-15-6 0,24 12 0,-24-12 0,21 13 1,-21-13-1,15 12 0,-15-12 1,10 18-1,-10-18 1,7 25-2,-7-25 2,6 21-1,-6-21 0,4 25 1,-4-25-1,0 25 0,0-25 0,0 28 0,0-28 1,-8 24-1,8-24 1,-7 27-1,7-27 0,-7 23 0,7-23 1,-8 16-1,8-16 0,-9 17 0,9-17 0,-10 17 0,10-17 1,-14 17 0,14-17 0,-15 21-1,15-21 1,-24 14 0,24-14 1,-26 15-2,26-15 2,-26 6-2,26-6 2,-23 3 0,23-3-2,-23 0 0,23 0 0,-19-12 0,19 12 0,-15-14 0,15 14 0,0 0 0,-17-17 0,17 17 0,-5-13-34,5 13-133,0 0-10,14-18-9,-14 18-16,12-19-9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1259 860 180,'0'0'105,"0"0"5,0 0-24,0 0-8,-16 0-17,16 0-14,-24 16-20,24-16-5,-39 20-7,20-7-3,-5-7-3,4 8-1,-10-3-2,1 2 2,-2-1-2,-3 1 2,1-1 5,4 4-5,-4-6 4,7 2-6,1 0 5,4-1-6,7-5 5,14-6-6,-22 8-2,22-8 0,0 0 0,0 0 1,0 0 0,0 0-3,4 17 3,10-10-2,2-7 2,3 10-3,4-9 4,6 8-6,1-4 4,1 0 0,3 2-1,-1-2 0,1 1 0,-4-4 0,1 2-1,-2-1 1,-5 2 0,0-1 0,-10-4 1,2 1 2,-16-1 0,17 0 1,-17 0-1,0 0-1,0 0-15,0 0-132,0 0-15,0 0-8,0 0-24,-13-5-7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391-490 134,'5'-19'125,"-5"19"-16,15-11-19,-15 11-13,0 0-14,0-25-12,0 25-11,0 0-5,0 0-12,0 0 0,0 0-10,0 0 1,-10 8-7,10-8 3,0 0-1,-22 11-3,22-11 0,-17 6 0,17-6-1,-15 12-1,15-12 0,-24 10-1,24-10 0,-25 11 0,25-11-1,-29 13-1,29-13 0,-30 11 0,16-7 0,-2 3 0,16-7 0,-30 9-1,15 0 1,-4-3-1,3-2 1,-1 4-1,2-4 1,-2 1-1,-1 2 1,18-7-1,-30 7 0,30-7 0,-23 5 1,23-5-1,-19 7 0,19-7 0,0 0 0,-15 4 1,15-4 0,0 0-1,0 0 2,0 0-1,0 0 2,0 0 0,0 0 1,0 0 0,0 0 0,0 0 0,0 0 1,0 0-2,0 14 0,0-14-1,12 7 0,-12-7-1,19 12 0,-19-12 0,24 12-1,-24-12 0,25 20 1,-25-20-2,25 22 2,-8-14-2,-3 4 2,3 0-2,-3-2 1,3 0-1,-17-10 2,26 29-1,-26-29 0,28 26-1,-28-26 2,19 31-2,-19-31 2,20 22-1,-20-22 1,22 16-2,-22-16 2,20 11-1,-20-11 0,0 0 0,18 7 0,-18-7 0,0 0 0,0 0 1,0 0-1,0 0-2,0 0-16,12 18-130,-12-18-8,0 0-12,0-13-18,0 13-6</inkml:trace>
  <inkml:trace contextRef="#ctx0" brushRef="#br0" timeOffset="1">165-338 116,'0'0'113,"0"0"-11,0 0-23,0 0-15,0 0-15,0 0-11,0 0-7,-18 0-6,18 0-4,0 0-2,0 0-3,-7-12-3,7 12-2,-5-19 0,5 19-3,-2-17-1,2 17-2,-4-16 0,4 16-3,0-20 0,0 20 0,0-15-1,0 15 1,0 0-1,0-19 0,0 19 1,0 0-2,0 0 2,0-18-2,0 18 1,0 0-2,0 0-5,0 0-9,0 0-104,0 0-11,7-19-15,-7 19-3,0-15-8</inkml:trace>
  <inkml:trace contextRef="#ctx0" brushRef="#br0" timeOffset="2">135-706 58,'0'0'107,"0"0"-6,0 0-19,-12 0-9,12 0-10,0 0-11,0 0-7,0 0-3,0 0-11,-18-10-11,18 10-5,-1-16-8,1 16-2,0-24-7,0 7 2,0 17-12,0-37-17,1 19-90,-1 18-15,5-27-3,-5 27-13</inkml:trace>
  <inkml:trace contextRef="#ctx0" brushRef="#br0" timeOffset="3">123-828 50,'0'0'102,"0"0"7,0-9-42,0 9-6,0 0-10,0 0 2,0-23-5,0 23-8,0-17-5,0 17-6,0-20-4,0 20-6,0-29-4,5 13-4,-5-12-2,0 6-4,1-8 1,3 0-4,-2 3 1,3-2-3,-5 6 0,2 1-3,-2 22-6,5-33-19,-5 33-98,0 0-8,12-20-13,-12 20-2</inkml:trace>
  <inkml:trace contextRef="#ctx0" brushRef="#br0" timeOffset="4">99-1394 141,'0'0'116,"0"-19"-18,-2 3-19,2 16-20,0-37-17,0 16-12,0-9-15,0 3-2,0-7-8,0 5-1,0-5-4,2 9-4,2 5-21,-4 20-90,0-37-3,0 37-12,0-17 0</inkml:trace>
  <inkml:trace contextRef="#ctx0" brushRef="#br0" timeOffset="5">-52-1707 163,'0'0'129,"-15"16"6,15-16-47,0 0-20,-16 0-23,16 0-7,0 0-9,0 0-7,0 0-6,-8-10-4,8 10-2,-1-22-2,1 10 0,0-5-3,2-3 0,5-4-3,4-7 0,-1 4-1,2-2 2,1-3-3,-1 7 1,0 1-2,-5 6 2,-7 18-2,15-25 2,-15 25-2,0 0 2,21-12-1,-21 12 0,0 0 0,13-9 1,-13 9-1,0 0 0,17-4 2,-17 4 0,0 0 2,0 0 0,0 0 1,12 8-1,-12-8 2,0 0-1,7 23 0,-7-23-1,0 0-1,13 22-1,-13-22 1,13 22-1,-13-22 1,17 25-2,-6-6 2,-4-1-2,5 6 1,-4 0-2,4-4 3,-2 4-3,4 0 1,-1-7 0,3 2-1,3-5 0,-1 0 0,-1 0 0,2 1 0,0-1-2,-1-2 3,1 4-2,-6-2 2,-13-14-1,25 25 1,-25-25-2,19 16 1,-19-16 2,0 0-2,0 0 1,0 0-1,11 15 0,-11-15-1,0 0-27,0 0-115,0 0-8,-13 20-19,13-20-10,-23 17-3</inkml:trace>
  <inkml:trace contextRef="#ctx0" brushRef="#br0" timeOffset="6">60-1861 184,'0'0'108,"-10"-22"-34,8-3-30,2 7-18,0-6-8,0 4-7,0-1-5,3 0-20,-3-5-89,0 26-6,4-32-5,-4 32-4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3765 320 215,'0'0'135,"-7"-11"-17,7 11-10,0 0-28,0 0-23,0 0-13,0 0-7,2-23-11,-2 23-8,12-14-1,-12 14-6,12-29-2,-1 13-3,-3-5 1,5-4-3,-1 1 1,3-5-3,-2 0 2,4 1-3,-4-2 1,4-1-2,-3 5 2,2 0-2,-2-1 1,2 5-1,-2 0 1,2 4-1,-3-6 1,0 5-1,-1 1 1,-4 3-1,2-1 1,-10 16-1,16-25 1,-16 25-2,12-21 1,-12 21 0,17-17 1,-17 17-1,18-18 1,-18 18 3,17-22-11,-17 22 10,12-19-10,-12 19 1,0 0-36,0 0-113,0 0-9,0 0-8,0 0-10,0 0-5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4309-424 204,'0'0'151,"0"0"4,0 0-68,0 0-10,0 0-22,0 0-11,0 0-14,0 0 1,0 0-7,0 18-5,0-18 3,13 19-13,-13-19 7,30 18-12,-12-10 7,6 3-9,0-4 1,2 0-3,-3 0 2,5 0 2,-9 2-3,3-3 2,-3 5-1,1-3 0,-2 4-1,4-4 0,-3 2 0,5 0 0,-1-1-2,2-1 2,-4 1-2,1-1 2,0-1-1,-2 3 1,-3-1-2,-3 2 2,2-4 0,-16-7 0,25 19-1,-25-19 1,25 18-1,-25-18 1,27 11-1,-12-4 1,1-3-1,-2 2 0,-14-6 0,29 6 1,-29-6-2,23 6 2,-23-6-1,19 3 1,-19-3-2,14 5-2,-14-5-12,0 0-39,24 10-108,-24-10-3,0 0-15,0 0-11,22 13-4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118 209 152,'0'0'119,"0"0"-4,-6 19-12,6-19-9,0 0-15,-13-9 5,13 9-46,0 0-8,0 0-7,0 0-6,0 0-3,0 0-2,11-10-2,-11 10-1,20-6 1,-20 6-1,31-9-1,-14 2-2,2 5-1,-1-5-2,6 6 0,0-4-1,0 5-1,2-4-1,-1 2 1,4-4 0,-4 4-1,-2 2 0,-3-1-2,-1 1-6,-19 0-15,46 6-126,-46-6-3,37 3-13,-22-3-8,12 0-14</inkml:trace>
  <inkml:trace contextRef="#ctx0" brushRef="#br0" timeOffset="1">732 239 222,'0'0'142,"0"0"-12,0 0-29,0 0-20,18 0-20,-18 0-16,17 0-10,-17 0-9,20 0-8,-20 0-5,31-2-5,-9 2-3,4 0-2,0 0-1,4 0-1,0 0-1,-1 0-8,8 7-48,-11-7-87,5 2-11,-7-2-7,6 0-15,-2 0 1</inkml:trace>
  <inkml:trace contextRef="#ctx0" brushRef="#br0" timeOffset="2">1537 295 257,'0'0'151,"0"0"-4,28 3-48,-28-12-25,24 9-23,-24 0-18,25 0-13,-25 0-5,36 0-5,-15 0-3,7 0-4,2 0-10,-10-6-50,16 6-86,-5 0-5,3 0-14,-2 0-9,4-2-7</inkml:trace>
  <inkml:trace contextRef="#ctx0" brushRef="#br0" timeOffset="3">2368 305 223,'24'3'133,"-24"-3"-8,21-3-59,8 3-17,-12-4-17,14 4-16,-5 0-13,-1-3-72,-3 0-53,8 3-9,-12-2-11,12 2-1</inkml:trace>
  <inkml:trace contextRef="#ctx0" brushRef="#br0" timeOffset="4">2909 301 270,'27'0'133,"-27"0"-9,31-6-75,-2 6-14,-6 0-10,9 0-11,-3 0-6,8 0 0,-4 0-2,3 0-2,-2-2-2,-3-2-1,-5 1 0,-2-2-4,-2 5-63,-4 0-59,-18 0-14,0 0-9,-3-17-7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4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2031-97 271,'-17'14'161,"17"-14"-13,-20 0-48,20 13-25,-10-20-23,10 7-20,0 0-9,0 0-6,0 0-3,12-10-5,-12 10 0,18-27-3,-5 12-2,5-4-1,3-5 0,-2 5-2,6-6 0,3 2-1,-2-8-4,2 10 7,-2-6-7,2 2 6,-3 3-6,-1 0 5,-2 0-5,-3 3 6,-2 3 0,-17 16-3,26-21 3,-26 21 0,18-17 2,-18 17 0,0 0 1,0 0-1,0 0 1,0 0 1,0 0-1,0 0-1,0 0 0,0 0-1,0 0 0,0 0-1,0 0 0,0 0 0,0 0 1,0 0-2,0 0 1,16-14-1,-16 14 1,0 0-1,0 0 1,0 0-1,0 0 1,0 0 0,0 0 0,0 0 1,11 7-1,-11-7 1,0 0-1,0 0 1,0 0-1,19 18 0,-19-18 0,12 17 0,-12-17-1,12 18 2,-12-18-3,20 23-2,-20-23 4,24 29-5,-7-15 6,-3 1-3,3 2 0,-2-3 0,0 4 0,-2-1 0,1-3 0,-14-14 0,26 20 0,-26-20 0,22 17 0,-22-17 0,20 9 0,-20-9 0,0 0 0,17 3 0,-17-3 0,0 0 0,0 0 0,0 0 0,0 0 0,0 0 0,0 0-94,0 0-75,0 0-11,0 0-13,0 0-21</inkml:trace>
  <inkml:trace contextRef="#ctx0" brushRef="#br0" timeOffset="1">2424-359 179,'0'0'120,"0"0"-7,0 0-22,0 0-13,2-17-5,-2 17-9,0 0-14,0 0-11,0 0-17,0 0-1,0 0-5,0 0-6,0 0-9,17-11 4,-17 11-7,0 0 5,0 0 2,20-11-2,-20 11-6,17-1 7,-17 1-1,29-2 0,-12 2-1,2 0 0,7-3-1,2 3-1,2 0 1,-1 0-1,-2 0 0,2 0 0,0 0 0,-6 0 0,-3-3 1,-2 3-2,-3 0 2,-15 0-1,19 0-1,-19 0-2,0 0-5,0 0-91,0 0-50,0 0-14,19 6-8,-19-6-16</inkml:trace>
  <inkml:trace contextRef="#ctx0" brushRef="#br0" timeOffset="2">3080-372 286,'0'0'162,"0"0"-8,-18-4-59,18 4-22,0 0-17,0 0-22,0 0-18,10-3 2,-10 3-11,0 0 3,24-7-9,-24 7 5,30-5-8,-16 5 5,3-1 0,2 1-1,-3-3-1,4 3 0,-2 0-4,1 0-7,8 9-39,-27-9-106,36 7-1,-17-7-19,5 0-6,-6 0-12</inkml:trace>
  <inkml:trace contextRef="#ctx0" brushRef="#br0" timeOffset="3">3660-571 377,'0'0'154,"-14"-4"-19,-10-15-50,24 19-14,-15-10-20,15 10-21,0 0-7,0 0-6,0 0-4,0 0-4,0 0-2,-2 10-2,2-10-2,12 16 0,-12-16-1,29 22 0,-12-11-2,2 3 1,3 3-1,1-4 1,0 4-2,2-4 3,-2-2-3,4 3 1,-1-4 0,-2-2 2,-2-1-2,0-2 0,-5 0 1,-2-1-1,-15-4 0,19 6 1,-19-6-1,0 0 0,0 0 0,0 0 1,-12 3-2,12-3 2,-24 7-1,6-3-3,1-1 2,-2 2-1,2 0 7,-1-1-8,1 3 8,-1-3-8,0 7 8,0-6-4,-2 10 4,-4-6-5,2-1 0,-1 4 0,-2 0 0,1-1 1,0-1-2,0 1 1,1-7 0,4 6 0,0-7 0,4 2 0,15-5 0,-21 7 0,21-7 1,0 0-1,0 0 0,0 0 0,0 0-11,0 0-134,0 0-22,0 0-8,19-8-22,0-9-7</inkml:trace>
  <inkml:trace contextRef="#ctx0" brushRef="#br0" timeOffset="4">3588-380 277,'0'0'151,"0"0"-37,0 0-24,0 0-14,0 0-21,0 0-17,26 0-7,-26 0-11,28 0 2,-28 0-11,35-4 2,-17-3-9,7 7 4,-3 0-8,0 0 4,-2 0-1,-1 0 0,-5 0-3,-14 0-4,32 12-61,-32-12-91,0 0-2,0 0-23,21 0 2</inkml:trace>
  <inkml:trace contextRef="#ctx0" brushRef="#br1" timeOffset="5">-10 588 197,'0'0'158,"0"0"-31,0 0-19,-13 1-13,13-1-40,0 0-11,0 0-10,0 0-6,0 0-10,8-4-2,7-2-4,-15 6-2,37-27-5,-17 9 0,10-6-3,-2-2 2,4-3-3,4-8 3,0-1-4,1-6 4,2-2-5,-2-2 4,-2 2-3,0-1 2,-3 1-2,-3 4 3,-4 5-4,-5 1 3,-4 7-2,-8 2 1,-1 5 0,-4 3 0,-3 5 0,0 14 1,-10-23-1,10 23 0,-18-9 1,18 9 0,-19-3-1,19 3 1,-19 0 0,19 0-2,-22 12 2,22-12 0,-22 21 1,22-21-1,-27 31 1,14-11-2,2 5 1,2 5-1,2 8 1,2 6-3,-6 5 3,6 7-4,-2 2 4,0 7-5,-1-2 6,-1 7-6,-2-2 2,-2-1 4,0 0-3,0-3 3,-3-1-3,1-8 4,3-2-5,0-7 6,6-9-3,-1-9-3,7-7 2,0-21 0,0 13 0,0-13-1,13-12-4,-13 12-14,12-37-113,-12 37-32,14-37-5,-9 22-17,-5-8-9</inkml:trace>
  <inkml:trace contextRef="#ctx0" brushRef="#br1" timeOffset="6">80 701 449,'0'0'157,"0"0"-19,-25-18-74,25 18-13,0 0-21,0 0-7,13-8-10,1 8 2,2-9-1,8 2-6,0 1-1,7-3-4,-1-2-1,0 3-5,8 8-20,-18-21-101,21 21-30,-17-7-18,8 7-5,-10 0-19</inkml:trace>
  <inkml:trace contextRef="#ctx0" brushRef="#br1" timeOffset="7">861 554 266,'0'0'154,"10"-25"-43,-10 25-9,0 0-28,0 0-21,-13-19-12,13 19-10,-29-1-4,29 1-7,-37 1-5,19 7-2,-5 0-3,6 1-1,-3 1-4,6-1 0,14-9-2,-24 23 1,24-23-3,-15 18 1,15-18-1,-2 15 1,2-15-2,0 0 2,13 22-2,-13-22 1,28 9 0,-9-3 0,-4-3-1,3 4 1,-1-5-1,-1 5 1,-2 3 5,3-2-8,-17-8 8,20 24-8,-20-24 8,8 30-8,-8-12 8,0 0-8,-8-2 2,-4 2 0,-2 2 0,-3-3 1,-2-1-1,1-7 1,-1 1-1,1-8 0,-1-2 0,-2 0 1,1-12 0,2 3-1,-1-2 0,1-5-24,18 16-135,-25-6-4,25 6-18,0 0-10,0 0-14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8453-43 282,'0'0'147,"0"0"-22,0 0-39,0 0-21,-18 0-21,18 12-15,-19-6-7,8 19-4,-9-7-4,5 8 0,-9-3-4,10 7 1,-9-9-4,9 6 1,-6-4-3,9-5 0,-1-2-2,12-16 1,-16 24-2,16-24 0,0 0 0,0 0-1,-8 16-1,8-16-3,0 0-13,-6-12-58,6 12-72,0-20-17,0 20-3,11-29-19</inkml:trace>
  <inkml:trace contextRef="#ctx0" brushRef="#br0" timeOffset="1">8610 4 204,'0'0'138,"-18"8"4,18-8-65,-13 26-12,-11-19-16,20 27-9,-20-20-9,17 17-1,-16-12-6,14 6-5,-10-7-7,8 1-1,11-19-3,-19 25-2,19-25-2,0 0-1,0 0 0,0 0-1,0-11 1,8-3-3,9-10 2,7 0-2,2-2 2,5 1-3,-2 0 3,2-1-3,4 4 3,-3 4-3,-1 3 2,-1 0-2,-1 5 1,-4 5-1,0 5 1,-5 0 0,-2 5 1,-18-5 2,23 29 1,-16-9 2,-7 1-2,0 5 3,-3-4-2,-2 3 2,-7-4-3,2 2 1,3-4-4,-4-1 2,11-18-3,-14 29 2,14-29-2,-11 16 0,11-16-6,0 0-19,0 0-120,0 0-15,11-2-1,-11 2-23,14-24 3</inkml:trace>
  <inkml:trace contextRef="#ctx0" brushRef="#br0" timeOffset="2">8537-335 377,'8'-17'165,"-8"17"-6,0 0-77,-15-17-22,15 17-20,0 0-17,0 0-11,0 0-7,0 0-3,0 0-7,0 0-39,8 2-110,-8-2-2,0 0-17,0 0-8,13 20-11</inkml:trace>
  <inkml:trace contextRef="#ctx0" brushRef="#br0" timeOffset="3">9330 8 311,'0'0'154,"-7"-13"-3,-23-12-72,30 25-11,-43-3-16,43 3-17,-47 2-9,25 10-5,-11-5-3,13 9-4,-6-2-4,5 5-2,3 1-4,3 6 0,2-3-3,3 2 1,5 0-3,3 0 3,2-7-3,0 1 3,9-1-3,-9-18 3,29 20-2,-9-13 1,4-6 0,3-1-1,4 0-5,-5-8-19,27 0-125,-22-8-15,7 2-1,-5-6-22,4 3 0</inkml:trace>
  <inkml:trace contextRef="#ctx0" brushRef="#br0" timeOffset="4">9791-367 395,'0'0'149,"0"0"-38,0 0-38,-30 0-20,24 28-19,-19-9-12,9 13-3,-10 1-7,7 8 2,-7-1-7,6 5 2,-3 0-5,3 1 1,0-1-4,3-3 3,2-4-4,5-5 3,2-4-2,3-4 2,3-6-1,2-6 2,0-13-2,12 17 1,-12-17-1,28 0 0,-7 0-4,3-13-8,8 11-18,-15-26-39,26 13-82,-13-7-14,7 2-5,-9-9-15</inkml:trace>
  <inkml:trace contextRef="#ctx0" brushRef="#br0" timeOffset="5">9963-62 312,'0'0'164,"0"0"-20,-2 19-37,-26-17-38,25 34-21,-22-24-16,14 19-8,-7-7-9,5 8-3,-2-3-6,7-2 1,-3-3-4,7 1 1,-1-6-2,3-1 1,2-18-5,0 20-5,5-3-26,-5-17-127,0 0 6,11-22-20,5 3-4,-3-14-16</inkml:trace>
  <inkml:trace contextRef="#ctx0" brushRef="#br0" timeOffset="6">10276-99 309,'-3'10'156,"3"-10"-9,-19 36-70,-6-28-24,25 25-9,-29-17-15,21 18-7,-15-10-7,10 11 1,-7-9-5,7 5 1,-4-11-4,4 5 1,13-25-3,-22 27 1,22-27-3,0 0 1,0 0-2,0 0-1,0-13 1,12-6-3,7-1 2,6-5-3,6-4 3,2 2-3,4 1 2,0 0-2,4 3 2,-1 5-1,-3 1 0,-2 8 0,-2 4-1,-5 3 1,-6 2 0,-2 3 0,-20-3 1,15 30 2,-15-15 0,-4 7 2,-7-4 0,-4 8 2,-5-5-2,4 4 2,-3-2-3,4 1 0,0 0-2,3-4 0,1-2-3,11-18-6,-1 37-33,1-37-125,0 0 6,0 0-20,19 6-4,-19-6-18</inkml:trace>
  <inkml:trace contextRef="#ctx0" brushRef="#br0" timeOffset="7">10085-306 461,'0'0'158,"0"0"-13,-9-25-92,9 25-27,0 8-32,0-8-118,-7 21-26,7-21-8,-4 34-12,1-17-6</inkml:trace>
  <inkml:trace contextRef="#ctx0" brushRef="#br0" timeOffset="8">10746 144 442,'17'-14'152,"6"2"-1,-11-13-102,26 19-13,-18-14-11,17 8-10,-12-11-2,5 9-3,-7-9 2,-1 9-3,-10-8 0,0 6-1,-11-2 1,-1 18-3,0-25 1,0 25-2,-18-12 0,2 12-1,-2 0 0,-2 7 0,-3 4 0,-1 8 1,1-1-2,1 8 2,-1 0-2,5-1 1,1 4-2,4-3 0,3 1-1,5-2 1,1-3-2,4-2 2,2-3-2,6-1 1,-8-16 0,32 17 0,-7-10-1,3-5-2,4 0-13,-8-9-145,20 7-3,-10-13-17,4 9-8,-10-9-20</inkml:trace>
  <inkml:trace contextRef="#ctx0" brushRef="#br0" timeOffset="9">5862 236 345,'-18'0'130,"18"0"-11,0 0-34,0 0-17,-5-17-23,13 17-10,-8 0-10,22-13-10,-4 0-4,9 0-5,3-11 0,10-2-4,0-7 2,5-9-3,1-1 2,0-6-3,-3 2 3,-1-6-4,-6 4 4,-3 4-4,-3 0 3,-3 5-3,-9 9 4,-4-3-4,-6 9 3,1 2-2,-9 5 1,0 18-1,0-20 0,0 20 1,-22-4-1,22 4 2,-26 5-1,10 10 1,-2-1 0,-1 9 2,-1 0-2,2 7 3,-4 4-3,8 7 3,-8 6-3,4 6 4,-1 9-5,5 0 4,-5 7-5,1-1 5,-3 2-1,1 2-3,-4-7 2,-1 1-3,0-2 3,-3-5-4,2 0 4,0-5-4,4-10 0,2-6 2,4-9-2,4-2 2,12-27-2,0 0-1,0 0-10,0 0-26,18-12-122,-13-13-4,9 6-13,-5-12-11,3 11-7</inkml:trace>
  <inkml:trace contextRef="#ctx0" brushRef="#br0" timeOffset="10">5817 450 203,'0'0'168,"0"0"-13,12-8-50,17 8-31,-24-14-15,29 14-19,-14-10-18,12 9-8,-2-10-8,0-1-12,12 9-141,-11-8-4,-6 6-17,2-3-8,-4 1-8</inkml:trace>
  <inkml:trace contextRef="#ctx0" brushRef="#br0" timeOffset="11">6646 171 224,'0'0'150,"-22"-14"6,4 1-70,18 13-11,-44-1-18,44 1-13,-50 2-15,29 14-7,-10-9-5,11 6-2,-8-1-5,14 3-1,-3 0-4,17-15 0,-17 25-2,17-25 1,0 19-3,0-19 2,12 12-2,4-6 1,2 0-1,1-3 0,1 7 5,2-3-9,-4 2 10,1 1-10,-3 2 9,-16-12-10,15 27 10,-15-11-9,0-16 3,-11 28 1,11-28-1,-32 29 0,12-16 0,-2-1 0,0-1 1,2-5-1,1-3 0,2-3 1,2 0-1,15 0 0,-24 0-10,2-16-141,22 16-12,-19-4-7,19 4-20,0 0-3</inkml:trace>
  <inkml:trace contextRef="#ctx0" brushRef="#br0" timeOffset="12">7182-100 309,'0'0'145,"0"0"-39,0 0-29,0 0-20,-10 0-18,8 13-12,-15-4-6,11 14-1,-14-5-6,9 15 1,-8-5-4,7 7 2,-5-7-4,9 5 2,-1-4-5,8-1 2,1-7-3,0-2 1,0-19-2,17 19-1,0-19 0,3 0 0,0 0 0,3-13-2,4-5 2,-1-1-3,-2 1 3,2-7-3,-3-6 2,3 5-3,-3-5 3,0 3-3,-3 2 2,-3 4-1,-4 2 1,-2 4-1,-11 16 0,0 0 0,0 0-1,0 0 1,0 0-1,-9 24 2,-1-3-3,-2 3 3,2 1-2,2 3 2,-2 0-3,5-1 3,3 2-2,2-4 3,0-5-4,2 3 4,9-10-4,-11-13-1,32 26-25,-32-26-127,33 0 3,-14-2-20,7-10-3,-7-7-16</inkml:trace>
  <inkml:trace contextRef="#ctx0" brushRef="#br0" timeOffset="13">7778-96 314,'0'0'150,"-12"21"-11,11 11-74,-29-22-16,20 27-9,-22-12-12,9 21-2,-13-10-9,7 15 1,-10-7-3,7 11-10,-3-5 3,4-1-7,0 1 4,8-1-6,4-11 5,-1-1-12,10 7-26,-13-23-113,15 1-9,8-22-9,-10 19-13,10-19 0</inkml:trace>
  <inkml:trace contextRef="#ctx0" brushRef="#br0" timeOffset="14">7591 130 126,'14'-33'146,"15"11"-1,0-1-42,-16-11-25,35 23-5,-32-21-14,29 27-14,-27-12-9,19 17-9,-15 0-9,4 6-6,-7 9-4,0 6 0,-5-1-3,1 9 4,-10-4-4,1 5 4,-6-5-2,-4 7 2,-9-7-3,-6 0 2,-6-3-4,0-2 1,-5-4-1,-1-1 0,-2-9-2,2 1 1,1-7-1,2 0 0,1-7 0,4-2-3,7-3-4,-1-6-22,17 18-125,-6-23-15,6 23-1,0 0-25,0 0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2:35.6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20-219 228,'0'0'123,"0"0"-5,-21 1-34,21-1-13,0 0-17,0 0-11,0 0-10,9 0-6,-9 0-4,0 0-7,20-18-1,-3 9-5,-2-8-2,8 0-4,0-2 1,1-1-4,0-1 2,1-2-2,-1 1 2,-4 1-3,2 3 1,-7-1 0,0 3 0,0 2-1,-15 14 1,23-20-1,-23 20 0,0 0 0,19-10 1,-19 10 0,0 0 0,0 10 0,0-10 0,-2 18 2,2-18-1,-12 32 1,3-13-2,2 2 1,-1 1-2,1 2 2,-2 0-2,1 2 1,2-2-1,-1 1 1,2-2-2,0-1 2,3 1-1,-2-3 1,3-1-1,1-1 1,0 1 4,0-1-7,0 1 8,5-3-8,2-1 8,-7-15-9,13 24 10,-13-24-10,19 20 5,-19-20 0,25 5-1,-8-5 3,0 0-2,0-12 3,2-4-10,2 2 9,1-5-8,3-4 7,-7-4-7,6 2 5,0-5-5,-4-2 3,-1 2 4,3-7-3,-9 5 2,0 0-2,-2 1 2,-8 1-3,-3 5 3,0 1-2,-2 5 0,2 19 0,-17-25 0,17 25 0,-15-13 0,15 13 0,0 0-1,-18 0 1,18 0 0,0 22 0,0-22 0,0 23 0,0-23 0,18 22 0,-3-15 0,2-6 1,6-1-1,-2 0 0,7 0-3,-8-6-25,14 6-126,-20-7-8,4 4-11,-18 3-16,17-6-6</inkml:trace>
  <inkml:trace contextRef="#ctx0" brushRef="#br0" timeOffset="1">1572-76 244,'0'0'152,"0"0"1,-22-4-66,22 4-15,0 0-27,11-12-14,-6-3-17,10 9 1,1-13-6,4 7 2,2-10-2,2 2-4,2-2 1,5-1-4,0-3 2,3-1-3,-3 1 2,-1 1-4,-5 4 3,-1 1-3,-5 4 3,-1 2-3,-18 14 3,22-17-2,-22 17 3,0 0-1,0 0 2,0 0 0,-2 12 1,-5 2 0,-4 3-1,1 1 1,-5 0-2,7 1 0,-2 1-1,3 3 0,2-3-2,2 6 3,-1-8-3,4 1 3,0 2-3,0 0 3,4-2-2,3 2 2,5-3 2,0-1-4,1-1 5,4-4-8,0-3 8,3-2-5,0-7 0,4 0 0,0 0-5,1-5 7,-1-6-6,1-4 7,3-2-8,-7-1 5,3-2 1,-2-8-2,-3-1 2,0-5-3,-6-2 3,3-1-3,-10 0 3,0 2-2,-6 5 2,0 2-2,0 4 2,-11 8-2,11 16-3,-26-27-53,26 27-101,-17 0-8,17 0-15,-18 5-15,18-5 4</inkml:trace>
  <inkml:trace contextRef="#ctx0" brushRef="#br0" timeOffset="2">2308 20 254,'0'0'150,"0"0"4,32-7-68,-32-11-19,26 18-18,-26 0-12,35-8-11,-17 0-5,12 8-3,-6-4-4,6 4-5,-6 0 1,7 0-5,-8 1 0,5 8-4,-4-2 2,1 0 0,-4 1-2,-2 5 2,-19-13-2,25 22 1,-25-22-1,13 31 1,-13-31-1,0 27 2,0-11-2,-2 4 1,-8-3-2,-1-2 2,-4 3-1,-4-1 1,-2 2-3,0-2 3,-5-2-2,-1-2 1,2-3-2,0 2 2,1-5-1,-2 1 0,3-4 1,-7-3-1,5 2 0,0-1 0,-3 1 0,3 0 1,1-2-1,4-1 0,5 0-1,15 0-5,0 0-82,-16 0-70,16 0-9,0-17-13,0 17-14</inkml:trace>
  <inkml:trace contextRef="#ctx0" brushRef="#br0" timeOffset="3">2436 4 144,'0'0'146,"0"0"3,0 0-53,0 0-14,-3 20-24,-19-20-16,22 18-14,-23-6-2,16 12-6,-14-5-4,14 6 2,-7-4-6,4 8 1,2-4-6,1 0 2,-3-8-5,5 9 2,5-26-3,-8 27-1,8-27 0,0 0-1,-7 16-2,7-16-4,0 0-17,0 0-97,0 0-34,0 0-11,0 0-13,-1-19-4</inkml:trace>
  <inkml:trace contextRef="#ctx0" brushRef="#br0" timeOffset="4">1292-423 186,'7'-12'143,"-7"12"-25,13-2-22,-13-11-22,0 13-16,0 0-12,12 0-9,-12 0-3,0 0-10,0 0-3,0 0-4,0 0-2,0 0-3,-17 0-1,17 0 0,-15 11-3,15-11 0,-24 16-2,24-16 0,-25 18-2,25-18 0,-31 25-2,14-13 1,0 3-1,0 1 1,-2-4-2,1 2 0,-1-2 0,1-1 0,-2 1-1,1-1 1,-2-3-2,1 4 2,2-1-1,1-1 1,-3-1-1,3 0 1,3-2-1,14-7 0,-24 10 1,24-10 0,-17 3-1,17-3 1,0 0 0,0 0-1,-13 4 1,13-4-1,0 0 1,0 0-1,0 0 1,0 0-1,0 0 0,0 0-1,0 0 2,0 0-1,6 13 1,-6-13-1,0 0 0,20 12 1,-20-12-1,19 9 2,-19-9-1,23 14 0,-23-14 0,29 11 0,-15-1-1,-14-10 1,28 14 0,-14-4 0,-14-10-1,28 19 1,-28-19-1,26 13-2,-26-13 7,25 14-7,-25-14 6,20 11-6,-20-11 3,17 2-3,-17-2 3,0 0 0,0 0-4,17 0 5,-17 0-5,0 0 5,0 0-2,0 0 1,0 0-1,0 0-1,0 0-2,0 0-33,-11 6-126,11-6-4,-25 23-14,8-18-12,17-5-10</inkml:trace>
  <inkml:trace contextRef="#ctx0" brushRef="#br1" timeOffset="5">2403-1917 84,'-1'-9'134,"1"9"9,0 0-49,0 0-14,0 0-7,0 0-16,0 9-14,0-9-3,0 0-2,-21 16-5,21 6-5,0-22-7,-3 38-3,-2-14-6,5 7-1,-1 3-4,1 2 2,0-2-4,0 7 2,0-3-5,0 1 3,1-2-4,0-3 5,3 1-5,-4-6 2,2-2-1,-1 1 1,-1-10-1,0 2 2,0-4-2,0-16 1,0 21-1,0-21 0,0 0 0,0 0-1,0 0 0,0 0 1,0 0-1,0 0-2,5-17 3,-5 17-3,7-27 2,-2 8-1,0 3 2,2-3-3,3 2 2,-3-4-1,5 2 2,-1-3-3,1-2 2,2 1-1,2 1 0,-4 6-1,-5 2 1,-7 14 0,17-25 0,-17 25 0,0 0 0,15-6 1,-15 6-1,0 0 2,17 0-1,-17 0 1,15 3 0,-15-3 0,19 10 0,-19-10 1,19 18-1,-19-18 1,22 26-1,-13-8 1,2-1 0,0 1 0,0 0-1,1 0 0,0 0 0,0 2-2,2 0 0,-2-4 0,4 1 0,-5-4 0,3 3 0,-2 0 0,-12-16 0,24 21 0,-24-21 0,20 16 0,-20-16 0,17 12 0,-17-12 0,0 0 0,17 12 0,-17-12 0,0 0 0,0 0 0,0 0 0,0 0 0,0 0 0,17-13 0,-17 13 0,2-30 0,3 12 0,0-6 0,2-2 0,0-2 0,2 1 0,-1-2 0,0-3 0,3 2 0,0-1 0,0-2 0,-3 2 0,4 3 0,-2 1 0,-2 3 0,1 4 0,-6 3 0,-3 17 0,11-20 0,-11 20 0,5-16 0,-5 16 0,0 0 0,0 0-9,0 0-160,0 0-8,0-16-7,0 16-21,0 0-6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50 50 10,'0'0'95,"0"0"-14,3-15-6,-3 15-8,0 0-6,5-17-8,-5 17 5,0 0-8,14-5 1,-14 5-8,0 0-2,0-15-11,0 15 0,0 0-3,0 0-4,0 0-5,0 0-5,0 0-3,0 0-2,0 0-2,0 11-1,0-11 0,0 0 0,0 18-1,0-18 1,0 20 3,0-9-6,0 4 6,0 1-7,0 0 7,0 1-7,0 2 7,1-1-8,-1 3 2,0-2 1,0 1-2,2 2 3,-1 0-4,-1-2 2,3 1-2,0 1 3,1 1-3,1 0 2,-1 0-3,0 2 2,-1-2-1,-1 3 2,-2-1-3,1 1 3,-1-3-3,0 4 3,0-4-3,0 1 2,0 2 3,0-3-5,0 2 6,2 0-6,-1 0 5,0 1-5,1-2 6,-1 3-6,-1-2 1,0 3 2,0-2-3,0 2 3,0 1-3,0 2 2,0-1-2,0 1 3,0 0-3,0-2 2,0 2-3,0-3 3,1 0-3,2-2 3,0-4-2,-2 2 3,1 3 1,0 0-4,-1-2 5,0 1-6,-1 0 6,0-1-6,0 1 7,0-2-7,0-2 0,0 0 3,1 3-2,1-2 2,0-1-2,0 2 2,0-1-2,2 0 2,-3-3-1,2 1 2,-2-3-3,0-2 3,2-3-1,-3-1 0,0-12 0,1 16 0,-1-16 0,0 0 0,0 11 0,0-11 0,0 0 0,0 0 0,0 0-1,0 0 2,0 0-1,0 12 0,0-12 1,0 0 0,0 0-1,0 0 0,-5-9 1,5 9-1,-5-21 0,-1 7 1,-1-3-2,0-2 0,0 3 1,-2-5-1,0 3 1,-1-1-1,1 2 1,0 0-3,-2 4 3,2-3-2,0 2 1,2 1 0,1-1 0,0 2 0,2 0 0,4 12 0,-9-18 0,9 18 0,-4-11 1,4 11-1,0 0 0,0 0 0,-2-12 0,2 12-1,0 0 1,0 0 0,0 0 0,0 0 0,0 0 0,0 0 0,0 0 0,0 0 0,0 0 0,0 0 0,0 0 0,0 0 0,0 0 1,0 0-1,2 8-1,-2-8 2,4 13-1,-4-13 1,4 19-1,0-8 2,1 3-2,-1 0 2,1 2-2,3-1 2,-2 3-2,2 1 2,1-1-2,1 3 1,-2-3-1,2 3 1,1-4-1,-3 0 2,0-1-2,1-3 2,-1-1-2,-8-12 2,13 17-1,-13-17 1,9 12-1,-9-12 0,0 0 0,10 12 0,-10-12 0,0 0-1,0 0 0,0 0 1,0 0-1,0 0 1,0 0 0,0 0 0,0 0 1,9 2-1,-9-2 0,0 0 0,5-10 1,-5 10-2,8-17 0,-5 6 0,0-1 0,2 2 0,1-2 0,2-2 0,-1-1 0,2 0 0,1-2 0,0 3 0,2-4 0,-1 3 0,0-1 0,1 3 0,-3-2 0,-1 6 0,-8 9 0,12-18 0,-12 18 0,0 0 0,8-9 0,-8 9 0,0 0 0,0 0 0,0 0 0,0 0 0,0 0 0,0 0 0,0 0 0,0 0 0,0 0 0,0 0 0,0 0 0,0 0 0,0 0 0,0 0 0,0 0 0,-6-4 0,6 4 0,0 0 0,0 0-19,-11-2-130,11 2-28,0 0-5,0 0-21,-16-5-6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-8967-430 167,'0'0'136,"0"0"-36,0 0-15,-22-5-24,22 5-11,0 0-12,0 0-11,0 0-10,10 5-6,-10-5-1,25 1-1,-8-1-1,3 1-2,4-1-1,6 3-1,-1-3-2,7 3 1,2 2-2,4-5 0,2 1 0,9 2 1,5 0-1,2-3 0,4 0 0,2 0 0,5 0-1,-5 0 1,-2 0 0,-3 0-1,2 0 0,-3 0 1,-5 0-1,3 0 1,2 0 0,5 0 0,6 0 0,2 0 0,4 0 0,4 0 0,-4-6 0,2 5-1,2-1 1,2 2-1,-6 0 1,1 0-1,1 0 0,2 2 1,7 2 0,1 0 0,0-1-1,3 3 0,6-4 2,-2-2-2,3 0 0,3 0-2,4 0 1,-4 0 1,-1 0 0,4 1-1,1 2 0,2-1 0,4-2 1,1 4-1,5-4 1,3 2 0,7-2-1,0 0 1,5 0 0,4 0 0,0 0-1,-6 0 1,-1 0 0,0 0 0,-7 0 1,-1 0 0,1 0-1,1 0 2,-5 4-1,-4-3 0,1-1 0,-1 2 2,2 1-2,-2 0 1,-5-3-1,3 0 0,-6 4 1,0-4-1,-1 1 1,0 5-1,-5-6 0,0 0 1,-5 4-1,2-3 0,-2-1 0,1 1 0,-4 3-1,-4-4 0,0 2 1,0 2-1,-7-3 2,1-1-2,-4 0 1,-1 0-1,-1 0 0,1 0 1,-5 0-1,-4 0 0,-2 0 0,-8 0 0,-2 0 0,-5 0 0,-8 0 0,-3 0 0,-3 0 0,-6 0 1,-3 0-1,0 0 0,-9 0 1,1-1-11,5-3-116,-26 4-18,0 0-2,15-8-25,-15 8 7</inkml:trace>
  <inkml:trace contextRef="#ctx0" brushRef="#br0" timeOffset="1">-9013-4313 88,'0'0'90,"0"0"0,0 0-13,0 0-8,0 12-8,0-12-9,0 0-8,-7 15-8,7 0-10,0-15-6,0 21-3,0-21-4,0 27-2,-4-13-2,4 3 0,0 0-2,0 2 0,4 5-2,-3 0 0,1 1-1,3 5 0,-1-5-2,2 4 1,-5 1-3,6 0 2,-2-3-2,1-3 1,-1 4-2,0-4 2,1 0-2,-5 0 3,4 0 3,-3 1-4,-1 1 6,3 1-10,-3 1 9,3 4-8,-3-4 7,4 8-7,-3-6 1,2 3-1,-2 1 1,2-3 2,-2 5-4,1 0 5,-1 0-4,3-2 4,-5 2-5,2-4 4,2 5-3,-4-1 2,1 0-2,-1 1 2,0-1-2,0 4 3,0-2 2,0 3-3,0 0 4,-1-1-7,1 2 7,-4-4-7,4 3 7,0-4-6,0 3-1,0 2 1,0-5 0,0 1 3,0 5-4,0-2 5,0 2-5,0-2 4,0 2-3,0-2 3,0-2-4,0 0 4,0 4 2,0-4-2,0 0 1,0 6-4,4-8 5,-4 7-6,0-1 6,0-4-5,0 3 0,0-2-1,0-5 2,0 2 2,0 0-3,0-5 3,0 4-3,0-4 3,0 3-3,-5 7 2,4-2-2,-3-2 3,3 3-4,-1-1 4,-1 4 0,3-4 0,0 1 2,0 1-6,0-5 5,-2 4-4,2 2 5,0-7-6,-5 1 2,4-1-2,1 0 1,-4-4 3,4 3-3,0 1 2,0-3-2,0 2 3,0 2-3,0-1 3,0 1-3,0 0 2,0-8-2,0-1 3,0-2-2,0-9 1,0-17-1,0 25 2,0-25-2,0 0 2,-2 16-1,2-16 0,0 0 1,0 0-1,0 0-4,0 0-115,0 0-18,0-16-16,-6-9-7,6 12-4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73 3071 129,'-7'0'102,"7"0"-17,0 0-15,0 0-10,0 0-6,0 0-4,0 0-6,-11-8-4,11 8-8,0 0-3,0 0-3,0 0-5,0 0-3,-19-15 0,19 15-4,0 0-3,0 0-1,-18 12-3,18-12-2,-7 17-2,7-17-1,0 24-1,0-24 0,0 25-1,0-25 1,15 11 1,-15-11-1,18 0 2,-18 0 0,20-17 0,-11 5-1,-4-7 2,0 2-1,-3-2 2,-2 2-2,0 2 3,0 15 0,-13-21 2,13 21 0,-22-8 0,22 8-1,-21 0 0,21 0 0,-17 19-3,17-19 0,-10 25-2,8-8 0,2-17-2,0 24 1,0-24 0,0 16 0,0-16 0,0 0 1,0 0 0,18-3-1,-18 3 1,0 0 0,1-18 0,-1 18 0,0 0-1,0-12 1,0 12-1,0 0 0,0 0 0,0 0 0,0 0 0,0 0 0,0 0 0,0 0 1,0 0-1,0 0 1,0 0-1,0 0 1,0 0-1,0 0 1,13-6 0,-13 6 0,9-13 0,-9 13 0,18-25 1,-10 8-2,3-4 1,2-1-2,3-5 3,2 0-3,0-3 2,1-3-3,2-1-3,-2-2 6,3-1-5,3 1 4,-5-6-4,3 0 4,4-1-4,-2-5 4,4-3 1,2-1-4,-1-2 5,4-1-4,-3 1 4,2-1-4,4 1 4,-5 3-4,3-2 4,-1-2 0,0 6-7,-2-4 5,2 4-3,-3 0 3,0-2-3,-2-1 4,-1-1-5,1-2 2,-4 1 4,3-5-3,-3-1 3,0-1-4,2 1 5,-3 0-5,1 2-2,0 1 4,2 2-4,-3 7 4,0 0-4,-1 6 5,1-1-7,0 3 7,-2 2 1,-3-3-4,0 2 4,-2-6-3,1 1 2,1-3-2,3 0 3,-5 1-4,3 4 3,0 0-2,0 6 1,-2 3-1,-4 0 1,2 6-1,-5-1 1,-3 3-1,2-2-5,2 3 7,-6 2-6,2 1 6,1-1-7,-1 5 7,1 1-7,-9 16 7,13-25-1,-13 25-1,12-15 1,-12 15-1,0 0 0,0 0 1,0 0-1,8-14 0,-8 14 1,0 0-2,0 0 2,0 0-1,0 0 0,0 0 0,0 0 0,0 0 0,-13 3 0,13-3 0,-20 19 0,20-19-3,-32 24 3,15-12-2,-4 2 7,-2 0-7,-2 1 7,-2-1-6,1 2 6,-4-5-4,1 3 3,-6-4-3,6-2-1,-1 4 0,4-7 1,0 3-1,6-4 0,3 3 0,0-2 0,17-5 0,-19 7 0,19-7 0,0 0-1,0 0 0,-15 12 1,15-12 0,0 0-1,0 0 1,0 0 0,0 0 0,8 0 0,-8 0 0,25-10 0,-6 1 0,3-3 1,8-3-2,-1-1-3,8 0 3,0-2-3,3-1 5,1 1-6,0-1 7,-1 3-7,-2 0 7,-3 2-1,-5-1 1,-8 4-1,0 4-3,-6 1 3,-16 6-1,22-8 0,-22 8-1,0 0 1,0 0 0,14-4 1,-14 4 0,0 0 0,0 0-1,0 0 0,4 18 1,-4-18-1,0 28-2,0-7 7,0-1-7,0 6 6,0 0-5,0 0 5,0 0-5,-4 1 5,3-2-3,-1-2-1,2-3 1,-3-1-1,3-1 1,0-18-1,-2 23 2,2-23-2,0 17 1,0-17-2,0 0-1,0 0-10,0 0-71,17 1-83,-17-1-5,0 0-16,0 0-14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254 0 191,'0'0'125,"0"0"-18,0 0-17,-19 4-20,19 11-12,0-15-12,0 0-8,-11 13-9,11 10-2,0-23-5,0 28-3,0-28-4,0 38-1,-4-19-5,4 5 1,0-1-3,0 8 1,-2-6-5,2 9 3,0-2 1,0 1-5,0 0 5,0 3-6,0-1 5,0 3-6,0-2 6,2 3-6,-2 1 1,1-3 1,2-1-2,-2 5 2,0 3-2,3-2 3,-4 2-4,0 2 3,0-4-3,0 4 2,0-2-2,0-4 2,-5 1-2,4-4 2,1-1 2,-3 1-4,3-1 4,-1 4-3,1-1 3,-2 2-4,1 7 5,-1 1-6,0-1 0,1 4 3,-3 5-3,3 3 3,0-4-4,-2 5 5,3-8-6,-1 4 6,-1 2 1,2-6-5,-4-1 5,3-1-4,0-2 3,-2-1-2,3 4 3,-1 0-5,1-2 0,0 2 3,0-1-3,0 1 4,0 2-5,0-2 4,0-2-3,0-2 3,0-1 2,0 5-4,0-5 3,-1 3-4,0-3 5,-2 2-6,2-4 6,1 3-4,0 0-2,0-2 4,0-3-3,0-5 3,0-2-3,0 1 3,1-2-3,2-4 3,-3-1-2,0-3 1,0 0-2,0-2 3,0-1-2,0 1 2,0-9-2,0 3 2,-3-2-2,3-17 2,-7 22 0,7-22 0,0 0-1,0 0 0,0 0 1,0 0-1,-17 0 1,17 0-1,-9-27 1,3 8-2,1-4 2,-6-1 0,4-1 0,-5 1-2,2 2 3,-2 0-2,1 0 1,-1 3-1,0 2 1,1-2-1,2 6 0,9 13 0,-19-24-1,19 24 0,0 0 1,-15-13-1,15 13 1,0 0-1,0 0 1,0 0 0,0 0 0,0 0 0,0 0 1,0 0 0,12 8 0,-12-8 1,11 18-1,-4-2 1,-7-16-1,15 32 2,-8-16-2,2 5 1,0 0 0,2 1 0,-4-3-1,5 3 1,-5 1 0,4-2 1,-4-5-2,4 3 1,-3-2 0,0-4 0,-8-13 0,15 19 1,-15-19-1,10 17 0,-10-17 0,0 0 1,0 0-1,0 0-1,0 0 1,0 0-1,14 11 0,-14-11 1,0 0-2,0 0 2,16-16-1,-10 4 1,5-7 0,0-5-2,4-1 2,3-4-2,4-2 2,-3-4-3,3 2 2,4-1-3,1-1 3,-1 3-2,1 2 3,-2 6-3,-1 1 1,-2 3 0,-2 7 0,-3 1 0,-17 12 1,20-12-2,-20 12-3,0 0-18,29-10-143,-29 10-5,0 0-11,-5-18-15,5 18-12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15 126,'0'0'113,"0"0"4,0 0-52,0 0-25,0 0-5,0 0-5,18-7-9,11 7-2,1 0-6,12 0-4,6-1-11,10 1 4,7-6-7,3 5 5,7 1 0,1 0 0,2 0 1,-1 0-1,6 6 7,1-4-6,2 5 5,6-3-4,3-4-1,6 4 0,5-4 0,4 0-1,1 0 2,1 0-1,3 0 0,-2 0 0,0 0 1,1 0 0,-2 0-1,0 1 1,2-1 1,3 1-1,3-1 0,0 5 0,1-4 1,-1 0 1,-3 3 0,3-3 1,-8 4 1,0 1 0,-5-6-1,1 7 2,-7-6-1,5 2-1,-2-1-2,0-2 0,-2 0-1,0 1-1,-2 4 0,-1-5 0,-2 0 0,-3 2 0,1 2 0,-5-4 0,3 5-1,-4-4 0,-5-1 0,-3 2 0,-8-2-1,-4 3 1,-4-2 0,-8-1 0,0 0 0,-8 3 1,2 1-1,-3-4 1,-1 0 0,-1 0 0,-2 0-1,1 0 0,-2 0 1,0 0-1,-3 0 1,-4 0-1,-6 0 0,0-4 1,-6 1-1,1 3 1,-9-1 0,-16 1-12,28-5-115,-28 5-8,0 0-11,0 0-6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-10 13 232,'0'0'140,"0"16"-32,0-16-30,0 0-10,0 0-16,30 9-11,-30-9-4,42 0-12,-15-3-7,16 3-5,4-2-3,14 2-3,3-4-2,9 4-2,3-2-1,7 2 0,0 0 0,2 0-1,1 0 0,-1 0 1,-1 0-2,4 0 1,1 0 0,-6 0-1,-1 0 0,-7 2 0,0-2 1,-5 0-1,-11 0 0,-3 0 0,-3 0 0,-6 0 0,-1 0 1,-3 0-1,-7 0 1,-2 0 1,-7 0 1,0 0 1,-7 0 1,-1 0 1,-19 0 2,30-5-1,-30 5 0,22-9 0,-22 9-2,17-8-1,-17 8-2,0 0 0,17-7-2,-17 7-4,0 0-10,0 0-84,0 0-52,0 0-11,0 0-10,0 0-14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7092-3507 252,'0'0'160,"0"0"-3,-18-20-69,28 21-11,-14-14-19,15 13-21,-11 0-8,18-2-6,-18 2-5,23-2-5,-9 2-3,8 0-2,-2 0-2,8 2-1,2-2-1,5 0-2,1 0 1,-1 0-2,1 2 1,0-2 0,2 2-1,0 1 1,-2-2 0,2 3 0,2-4 0,1 2 1,6-2 0,2 0-1,3-6 0,0 2 0,-1 2 0,1 2 0,0 0-2,-4 0 1,-6 2-2,-5 6 2,-3 0-2,-4 1 2,0-2-1,-2 1 0,2-7 1,-5 4 0,3-5 0,2 1-1,0-1-1,-6 0 1,2 0-1,1 0 1,-4 0-1,-3 5 1,2-3-1,-8-2 1,3 0 1,-1 0-1,-2 0 0,-14 0 1,27 0-1,-27 0 0,22 0 1,-22 0-1,0 0 0,20 0-1,-20 0 0,0 0-8,13 18-60,-13-18-95,0 0-4,0 0-17,0 0-12</inkml:trace>
  <inkml:trace contextRef="#ctx0" brushRef="#br0" timeOffset="1">7139-4882 115,'0'0'119,"0"0"-13,0 0-16,0 0-15,-12-17-14,12 17-5,0 0-7,0 0 0,0 0-11,0 0 0,-22-12-10,22 12-7,0 0-5,0 0-4,-12 10-2,12-10-2,-6 18-4,6-18 0,-7 31 5,6-14-9,-3 5 7,4-1-8,-1 3 8,1 4-8,0-2 7,0 7-7,0 1 0,1 2 2,3 1-1,-4 9 2,0-2-4,0 5 4,0-1-3,1 1 2,-1-2-3,0-2 3,2-4-4,0 2 4,-1-4-3,5 2 1,-6-2 3,1 2-2,-1-1 3,0 1-4,0 0 5,0 0-5,0-1 5,-1-4-2,-3 2-4,2-9 3,2 0-2,-1-1 1,1-3-1,0-2 2,0-2-2,0-2 1,0 3 0,0-2 0,0-1-1,0-3 2,0-3-2,0-13 2,-4 19-2,4-19 0,0 0-11,0 0-142,-5-8-3,0-8-15,2-1-13,-3-1-9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4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-70-1842 197,'0'0'144,"0"0"-22,-3-36-22,3 36-11,-2-18-22,2 18-11,0-18-17,0 18-11,0-20-6,0 20-10,2-28-1,1 11-5,-3-3 0,3 0-3,-3-4 0,2 3-1,-2 2 0,1 1-2,-1 4 2,0 14-5,0-22-7,0-2-44,0 24-97,0-19-8,0 19-11,0-21-14,0 21 4</inkml:trace>
  <inkml:trace contextRef="#ctx0" brushRef="#br0" timeOffset="1">-96-2425 101,'0'-17'148,"0"17"1,-12-36-44,12 36-14,0-32-17,0 32-17,0-29-9,0 29-12,0-31-9,0 31-10,0-36-10,0 14 5,0-4-10,0-3 7,-3 4-9,1 0 5,1-2-7,-3-1 6,2 4 0,1 4-4,-1-1 2,0-2-1,2 5-3,-1-2-11,1 20-97,1-31-45,4 16-4,-5-6-17,2 4-5</inkml:trace>
  <inkml:trace contextRef="#ctx0" brushRef="#br0" timeOffset="2">-114-3202 326,'-19'-8'155,"19"8"-18,-23-29-57,23 29-23,-9-29-13,9 29-17,-6-34-7,6 17-5,-8-7-1,4 0-3,-2 0-2,4 4-3,-3-5 1,4 4-3,1 2 0,-4 0 1,4 2-9,-2 0 7,2 17-7,-1-25 6,1 25-13,0-23-9,0 23-135,0 0-5,10-15-1,-10 15-25,5-17 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-1293-380 118,'0'0'108,"0"0"-17,0 0-11,0 0-13,0 0-6,0 0-8,8 0-5,-8 0-2,0 0-6,0 0-7,0 0-8,0 0-9,0 0-3,0 0-3,0 0-2,0 0-1,18-3 0,-18 3 0,16 3-1,-16-3 0,30 18 0,-10-9-3,8 8 1,-1-5-3,7 3 1,-2 2-2,4 0 2,-3-1-3,-1 0 3,-1-3-2,-1 3 1,0 0-2,1 3 3,5-1 5,4 3-10,3 0 9,1 3-9,3-1 10,1-2-10,-1 1 9,-2 0-9,2 0 2,-3-2 3,3 4-2,2-1 2,3-2-3,-1 9 3,3-7-2,1 3 2,-1 0-3,-1 3 2,-4 1-2,3 0 3,-6-2-3,1 2 3,0 1-3,0 5 3,4-7-3,-3 3 2,1-4-2,3 1 2,2-1-3,-1-3 3,3-2-3,-2 0 3,0 1-3,0 1 3,-3-2 4,1 3-8,-1-2 7,-3 0-7,-6 2 7,4-6-7,-8 2 8,1-3-8,-2-2 1,0-1 3,-2 1-2,-2-2 2,2 1-2,3 2 1,-2-1-1,-1 2 1,0-3-1,-5 0 1,1 2-1,-6-3 1,6 0 0,-4 0 0,-1 1-1,4 0 2,-2 0-2,-1 2 1,2 1-1,-4-6 0,-3 7-1,-1-4 0,-4-3 0,-4-1 1,-13-12 0,28 20 0,-28-20-1,18 9 2,-18-9 0,0 0 0,15 4-1,-15-4 1,0 0 0,0 0 0,5-16 0,-5 16-1,-2-25 2,-8 8-2,2-2 3,-2-3-3,-3 0 2,1 1-1,-1-1 1,2 0-1,0 1 2,2-2-3,-3 3 2,0-1-1,1-2 1,-1 2-1,-1 0 2,-3 0-2,4 0 1,0 5-1,6 1 2,-2-3-2,8 18 2,-16-27 2,16 27-3,-13-21 4,13 21-4,-12-15 3,12 15-3,0 0 2,0 0-2,-17-13-1,17 13 0,0 0-4,0 0 4,0 14-3,0-14 3,9 24-3,-9-24 3,25 30-3,-12-12 2,6 2 3,-1 5-3,0-3 2,4 5-2,-3 0 2,0 0-3,-2 4 3,-3 0-3,3 0 3,-4 1-3,3-3 2,-1 4-1,-3-3 2,6-3-3,-1 2 4,0-6-3,0-2 2,-2-5 0,-15-16 1,25 26 1,-25-26 0,15 11 1,-15-11-1,0 0 1,0 0-1,0 0 0,-15-5-1,15 5-1,-27-11-1,10 9 0,3-2 0,-4 2 0,0-1 0,-4 2 0,2-2 0,-3 3 0,-2-4 0,-3 2 1,-2-4-1,-2 0 1,0 2 0,-1-3 0,2-1 0,0 4 0,2 0 0,3 1 0,2-2 1,2 4-1,7-3 1,15 4-1,-22-3 1,22 3 0,0 0-1,0 0 0,0 0-5,-5 8-91,5-8-60,0 0-6,5 16-20,-5-16-9</inkml:trace>
  <inkml:trace contextRef="#ctx0" brushRef="#br1" timeOffset="1">-4820-1405 76,'17'5'97,"-17"-5"-47,0 0 0,25 7 5,-25-7 2,34 6 0,-34-6 2,35 9-4,-35-9-10,36 13-12,-22-9-13,13 10-5,-6-2-6,8 2-1,-5 3-1,10-1 0,-9-2 2,9 3-1,-4-2 0,-1 7 1,1-8-3,0 10 2,0-1-3,0 2 0,-1-2-3,6 2 1,-3-5-3,7 5 3,-3-4-3,2 2 2,1-4-2,-1 2 3,-3 1-2,1-1 3,2 1 3,1 1-2,0 2 2,3-1-4,0-1 4,6 1-9,4-2 9,3 2-7,2-3 3,3 4-1,1-2 2,3 5-1,0-5 1,4 5 3,1-2-4,2 6 1,0-2-3,0 0 2,0 3-4,7 1 3,2 3-3,5-1 3,-1-1-3,-1 3 4,2-2-3,4 0 2,-1-4-2,1 2 4,-1-4-3,7 0 3,0 3-4,2 1 1,-3-5 6,0 3-7,1-2 6,-3 5-7,-1-4 6,-1 6-7,-2-7 7,4 7-4,6-1-2,-2-4 1,1 3-1,2 1 1,1 3-2,-3 0 3,1-1-4,-2 6 5,0-5-5,0 7 5,-2-5-5,-1 2 5,1-1-4,-3-1 5,-1-3 1,-2 1-5,1-2 5,-1-1-5,2-3 6,2 0-7,-1 0 7,-6-1-6,0 1 0,-3-2 3,-6 1-3,-3 4 3,-6-6-3,-1 7 3,3 0-4,-1-1 4,2 0-3,-4-1 3,2 2-3,-2-6 2,-5-2-2,-1 2 2,-7-5-2,-1 2 2,-8-4-3,-3 6 4,1-4-4,-2-3 1,1 7 6,1-6-6,2 3 7,0 1-8,5-3 7,0-1-7,0 2 8,1 1-5,-7-5-2,2 5 2,-3-3-3,-4 1 3,2-1-3,-1 1 4,0 0-3,5-1 2,0 1-2,4-6 2,2 2-2,1-3 2,3 3-2,-1-3 1,3 0-1,-6 0 2,3 1-2,-2-1 1,0-2-1,-1 2 2,-2-4-3,-1 4 3,-3-5-2,-3 1 2,2-3-2,-4 0 1,-4-1 0,-4 1 0,-4-2 0,-2 1 0,-6-4 0,-2 5 0,-17-11 0,25 15 0,-25-15 0,17 10 0,-17-10 0,0 0 1,17 15 0,-17-15 0,0 0 0,0 0 0,0 0-5,0 0-35,0 0-105,0 0-17,0 0-2,0 0-22,15 0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4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2732-102 271,'-16'13'161,"16"-13"-13,-19 0-48,19 13-25,-11-20-23,11 7-20,0 0-9,0 0-6,0 0-3,12-9-5,-12 9 0,18-27-3,-5 12-2,5-4-1,2-4 0,-1 4-2,6-6 0,2 2-1,-1-8-4,3 10 7,-4-5-7,2 1 6,-2 3-6,-1 0 5,-2 1-5,-4 2 6,-1 4 0,-17 15-3,26-21 3,-26 21 0,18-17 2,-18 17 0,0 0 1,0 0-1,0 0 1,0 0 1,0 0-1,0 0-1,0 0 0,0 0-1,0 0 0,0 0-1,0 0 0,0 0 0,0 0 1,0 0-2,0 0 1,16-14-1,-16 14 1,0 0-1,0 0 1,0 0-1,0 0 1,0 0 0,0 0 0,0 0 1,11 6-1,-11-6 1,0 0-1,0 0 1,0 0-1,19 19 0,-19-19 0,11 17 0,-11-17-1,13 17 2,-13-17-3,19 23-2,-19-23 4,25 29-5,-9-15 6,-2 0-3,2 3 0,0-3 0,-2 4 0,-1-2 0,1-1 0,-14-15 0,26 19 0,-26-19 0,22 18 0,-22-18 0,19 8 0,-19-8 0,0 0 0,17 3 0,-17-3 0,0 0 0,0 0 0,0 0 0,0 0 0,0 0 0,0 0-94,0 0-75,0 0-11,0 0-13,0 0-21</inkml:trace>
  <inkml:trace contextRef="#ctx0" brushRef="#br0" timeOffset="1">3122-361 179,'0'0'120,"0"0"-7,0 0-22,0 0-13,2-17-5,-2 17-9,0 0-14,0 0-11,0 0-17,0 0-1,0 0-5,0 0-6,0 0-9,17-12 4,-17 12-7,0 0 5,0 0 2,20-10-2,-20 10-6,17-1 7,-17 1-1,28-3 0,-11 3-1,2 0 0,6-2-1,4 2-1,0 0 1,-1 0-1,-1 0 0,2 0 0,0 0 0,-6 0 0,-4-3 1,-1 3-2,-2 0 2,-16 0-1,18 0-1,-18 0-2,0 0-5,0 0-91,0 0-50,0 0-14,19 5-8,-19-5-16</inkml:trace>
  <inkml:trace contextRef="#ctx0" brushRef="#br0" timeOffset="2">3772-374 286,'0'0'162,"0"0"-8,-18-4-59,18 4-22,0 0-17,0 0-22,0 0-18,10-4 2,-10 4-11,0 0 3,23-6-9,-23 6 5,30-5-8,-16 5 5,3-1 0,1 1-1,-1-3-1,2 3 0,-1 0-4,1 0-7,8 9-39,-27-9-106,36 6-1,-18-6-19,6 0-6,-6 0-12</inkml:trace>
  <inkml:trace contextRef="#ctx0" brushRef="#br0" timeOffset="3">4346-571 377,'0'0'154,"-14"-4"-19,-9-15-50,23 19-14,-16-10-20,16 10-21,0 0-7,0 0-6,0 0-4,0 0-4,0 0-2,-1 10-2,1-10-2,12 16 0,-12-16-1,28 21 0,-11-9-2,2 2 1,3 2-1,0-3 1,1 4-2,1-4 3,0-2-3,3 3 1,-2-5 0,-1-1 2,-2-1-2,-1-2 0,-4 0 1,-2-1-1,-15-4 0,19 5 1,-19-5-1,0 0 0,0 0 0,0 0 1,-11 4-2,11-4 2,-25 7-1,7-4-3,1 1 2,-1 0-1,1 1 7,0 0-8,0 1 8,-1-1-8,-1 6 8,2-7-4,-3 11 4,-3-6-5,1-1 0,-1 4 0,-2 0 0,1-1 1,0-2-2,1 2 1,0-7 0,4 6 0,0-6 0,4 0 0,15-4 0,-20 7 0,20-7 1,0 0-1,0 0 0,0 0 0,0 0-11,0 0-134,0 0-22,0 0-8,19-8-22,-1-9-7</inkml:trace>
  <inkml:trace contextRef="#ctx0" brushRef="#br0" timeOffset="4">4275-382 277,'0'0'151,"0"0"-37,0 0-24,0 0-14,0 0-21,0 0-17,25 0-7,-25 0-11,28 0 2,-28 0-11,35-4 2,-17-3-9,6 7 4,-2 0-8,0 0 4,-2 0-1,-2 0 0,-4 0-3,-14 0-4,32 11-61,-32-11-91,0 0-2,0 0-23,21 0 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5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4368-3601 203,'0'0'133,"0"0"-15,10-27-32,-10 27-17,7-25-15,-7 25-17,2-33-4,-2 33-6,0-35-1,0 35-5,-19-37-2,7 21-6,-8-5-1,-2 10-3,-8-2 1,3 6-2,-4 1-1,1 4 0,-2 2-1,2 0 0,-2 8-2,6 6 0,-1 3-2,4 7 0,1 3-2,1 6 2,3 4-3,4 5 2,4 0-2,4 0 3,6 1-4,0-1 4,6-3-4,9-2 5,0-8-4,6-5 3,-1-2-2,2-4 2,-2-10-1,4-1 1,0-7 0,1 0-1,2-7 2,2-6-2,0-6 2,-2 1-2,-2-6 2,-3 1-3,-1-3 2,-4-1-2,-5-4 2,-3 1-2,0 3 2,-5-1-2,1 4 1,-1-1-2,-3 6 3,-1 4-2,0 15 2,1-21-2,-1 21 2,0 0-1,0 0 1,0 0 1,0 0-1,0 0 1,-6 17-1,5-2 1,-3 0-1,2 6 0,2 2-1,0 2 2,0-1-3,0 4 2,0 0-2,2 1 3,2 1-4,-1 1 4,0-3-4,2 4-1,0-1 6,2-2-5,0-4 6,3-1-7,-1-2 8,2-8-9,1 2 8,-12-16-2,29 15-5,-29-15-22,41 5-136,-41-5-3,25-1-17,-13-15-9,6 8-18</inkml:trace>
  <inkml:trace contextRef="#ctx0" brushRef="#br0" timeOffset="1">4931-3262 271,'0'0'160,"4"-26"-28,-4 26-24,0-18-35,0 18-19,0 0-22,0 0-3,-17-13-5,17 13-8,-22-3-2,22 3-4,-29 0-1,12 0-2,-3 0-1,2 0-1,-5 3 0,3 4-1,-4-2-1,2 3 0,0 0 0,4 8-5,3-3 10,3 4-9,2 0 7,4 2-8,6 0 8,0 1-7,2 4 6,8-7-2,3 6-5,4-5 4,1 1-2,4-3 2,4 0-4,1-10-18,14 13-139,-14-13-5,10-1-15,-3-5-14,8-7-13</inkml:trace>
  <inkml:trace contextRef="#ctx0" brushRef="#br0" timeOffset="2">5286-2822 435,'0'0'160,"0"0"-12,0 0-73,-17-11-31,17 11-15,0 0-12,2 11-7,-2-11-3,15 19 1,-15-19-2,25 21 0,-10-9-2,5-1 1,2 2-3,4-1 0,2 0-1,3 0 0,-1 1-1,-3-1 1,0 1-1,-3-2 1,0 0-1,-6 2 1,-1-1-2,-17-12 2,23 17-1,-23-17 1,0 0-1,11 16 0,-11-16 0,0 0 1,-3 15 0,3-15 0,-19 12-1,19-12 1,-27 17-1,10-9 0,0 4 0,-5 1 1,-2 2-2,1 0 2,4-2-2,-3 4 2,1-5-2,2 7-3,0-5 10,3 1-8,0-4 7,16-11-7,-28 21 8,28-21-8,-22 16 8,22-16-4,-16 7-2,16-7-2,0 0-13,0 0-136,0 0-16,0 0-2,20 0-26,-4-11-6</inkml:trace>
  <inkml:trace contextRef="#ctx0" brushRef="#br1" timeOffset="3">2642-5339 177,'-5'-19'150,"2"1"-12,3 18-28,-9-29-27,9 29-10,-3-22-16,3 22-16,0 0-7,0 0-9,0 0-6,0 0-4,0 0-6,-10 21-1,9-2-4,1 7 2,0 5-4,0 1 2,0 1-3,0 4 3,0 1-3,3 1 3,0 0-4,-3 0 3,0-1 3,5-4-6,-5 0 5,3-3-5,1-6 6,-3-1-7,1-7 8,0 1-8,-2-18 2,2 21 2,-2-21-2,0 16 1,0-16 0,0 0-1,0 0 2,0 0-2,0 0 0,-14 13-1,14-13-2,0 0-6,0 0-17,-10-17-116,10 17-26,2-24-7,-2 24-17,8-43-7</inkml:trace>
  <inkml:trace contextRef="#ctx0" brushRef="#br1" timeOffset="4">2619-5315 339,'0'0'162,"-13"-32"-10,13 32-68,-11-25-19,11 25-17,0-18-12,0 18-12,0 0-6,0 0-4,0 0-3,0 0-4,0 0-1,0 0-2,0 7-1,5 10 0,0-2 0,2 3 1,0 0-3,3 1 3,-2 3-3,2-1 3,2 2-3,0-2 2,-1 0-2,3 0 2,2 0-2,3 0 1,-1-2-1,3-1 2,0 1-2,1-6 0,-2 3 0,4 0 0,-2-5 0,-4 3 0,-1-2-1,2 4-2,-2-3 6,-4 2-5,-13-15 6,22 26-7,-22-26 7,17 25-8,-17-25 6,12 18-3,-12-18 0,0 0 0,12 16 0,-12-16 0,0 0 0,0 0 0,0 0 0,0 0 0,0 0 0,0 0 0,0 0 0,0 0 0,0 0 0,8-12 0,-8 12 0,5-25 0,-4 9 0,2-1 0,-2-2 0,0-1 0,0-2 0,2-4 0,-1-1 0,-2 2 0,2-4 0,1 1 0,-3-1 0,2-1 0,1 0 0,-2 2 0,-1 2 0,1-1 0,-1-1 0,1 3 0,3 0 0,-4 3 0,2-3 0,1 2 0,0 2 0,1 1 0,-1 4 0,-3 16 0,5-25 0,-5 25 0,2-16 0,-2 16 0,0 0 0,3-15 0,-3 15 0,0 0 0,0 0 0,0 0 0,0 0 0,0 0-25,17 0-139,-17 0-8,0 19-15,0-19-16,-10 15-14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279 262 157,'-3'-14'142,"3"14"-1,0 0-73,0-22-13,0 22-5,3-24-10,-3 24-7,2-29-1,3 17-6,-5-11-1,0 10-6,-2-8-2,1 8-5,-7-6 0,4 6-3,-6-1 0,10 14-1,-17-22-1,17 22-2,-22-13 1,22 13-2,-22-9 0,22 9 0,-22 0-1,9 0-1,1 0 0,1 6 1,-3 0-1,1 4 0,0-1 1,2 2 0,-1 1 0,1 3 0,0-1-1,1 3 2,-2 0-3,4 3 2,1-1-2,-1 4 1,3-2-1,1-2 1,2 3-2,2-4 1,0 0-1,2-3 1,3-3-1,4 0 1,-9-12-1,21 16 1,-11-11-1,3-1 1,1-4-1,-1 2 1,1-2 0,0 0-1,1-5 1,-1-1-1,-3-2 2,2 0-2,-1-3 1,-1-1-1,1 2 1,-2-3-1,0-2 2,0 3-2,0-3 1,0 2-1,0-2 1,-2 1-1,1 0 1,-2 2-1,-1 1 0,-6 11 0,11-18 1,-11 18-1,6-12 0,-6 12 0,0 0 0,4-10 1,-4 10 0,0 0 0,0 0 0,0 0 2,0 0 0,0 0 0,0 0 1,0 4 0,0-4-1,-3 16 1,1-4-2,0 0 1,0-1-2,0 6 2,0 0-2,2 0 1,-3 4-2,3-2 3,0 0-2,0-1 1,0 0-1,3 1 1,-1-3-2,5-1 3,-1-1-2,1-2 1,3 0 0,-2 0 0,1-2-1,-9-10 1,21 19 0,-21-19 0,20 13-1,-11-9 0,4-4-1,-1 0 0,-1 0-2,2 0-12,14 0-136,-17-9-25,5 1-6,-15 8-22,19-20-5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5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236 293 112,'0'0'142,"0"0"0,0 0-48,0 0-13,0 21-15,-11-21-20,11 12-7,-13-8-6,13 16-4,-18-9-6,11 14-3,-13-5-5,11 10-2,-8-5-5,4 5 0,-2-1-4,3 3 2,-2-4-4,2 4 3,0-4-5,1-3 4,-2 6 2,2-3-6,-1-7 7,2 4-7,-2-1 7,2-2-7,0-5 7,1 3-7,1-7 1,-2 4 2,10-17-1,-14 27 1,14-27-2,-15 22 2,15-22-2,-8 18 1,8-18 0,0 0-1,0 0 1,0 0-5,11 6-36,-11-6-117,12-10-10,-10-4-9,-2-3-21,0-2 2</inkml:trace>
  <inkml:trace contextRef="#ctx0" brushRef="#br0" timeOffset="1">786 580 180,'0'0'105,"0"0"5,0 0-24,0 0-8,-16 0-17,16 0-14,-24 16-20,24-16-5,-39 19-7,21-6-3,-6-7-3,4 8-1,-10-3-2,2 1 2,-4 1-2,0-1 2,-1 0 5,3 4-5,-2-7 4,6 3-6,2 0 5,3-1-6,6-5 5,15-6-6,-22 8-2,22-8 0,0 0 0,0 0 1,0 0 0,0 0-3,5 17 3,9-11-2,1-6 2,5 11-3,3-11 4,5 9-6,2-4 4,1 0 0,3 1-1,-2-1 0,1 1 0,-3-4 0,1 3-1,-2-2 1,-5 1 0,-1 0 0,-9-4 1,2 1 2,-16-1 0,17 0 1,-17 0-1,0 0-1,0 0-15,0 0-132,0 0-15,0 0-8,0 0-24,-13-5-7</inkml:trace>
  <inkml:trace contextRef="#ctx0" brushRef="#br0" timeOffset="2">-957 596 215,'0'0'135,"-7"-10"-17,7 10-10,0 0-28,0 0-23,0 0-13,0 0-7,2-23-11,-2 23-8,12-14-1,-12 14-6,12-29-2,-2 14-3,-2-7 1,6-2-3,-3 0 1,5-5-3,-4 1 2,5 0-3,-4-2 1,4 0-2,-3 4 2,1 0-2,0-1 1,0 6-1,-1-1 1,2 4-1,-3-5 1,0 4-1,-1 1 1,-4 3-1,2-1 1,-10 16-1,15-25 1,-15 25-2,13-20 1,-13 20 0,17-18 1,-17 18-1,18-17 1,-18 17 3,17-22-11,-17 22 10,11-19-10,-11 19 1,0 0-36,0 0-113,0 0-9,0 0-8,0 0-10,0 0-5</inkml:trace>
  <inkml:trace contextRef="#ctx0" brushRef="#br0" timeOffset="3">-559-120 204,'0'0'151,"0"0"4,0 0-68,0 0-10,0 0-22,0 0-11,0 0-14,0 0 1,0 0-7,0 18-5,0-18 3,13 19-13,-13-19 7,30 18-12,-13-10 7,7 3-9,-1-5 1,3 2-3,-3-2 2,4 1 2,-8 2-3,3-3 2,-3 5-1,0-3 0,-1 4-1,4-4 0,-4 2 0,6-1 0,-1 0-2,1-1 2,-3 1-2,1-1 2,0-1-1,-3 3 1,-2-1-2,-3 2 2,1-4 0,-15-7 0,25 18-1,-25-18 1,25 18-1,-25-18 1,27 12-1,-13-6 1,2-2-1,-2 2 0,-14-6 0,28 6 1,-28-6-2,24 5 2,-24-5-1,18 4 1,-18-4-2,14 5-2,-14-5-12,0 0-39,23 10-108,-23-10-3,0 0-15,0 0-11,22 12-4</inkml:trace>
  <inkml:trace contextRef="#ctx0" brushRef="#br1" timeOffset="4">-248 223 83,'0'0'114,"0"0"0,0 0-12,0 0-11,0 0-9,0 0-5,0 0-23,0 0-14,0 0-4,0 0-7,0 0-6,0 0-4,0 0-3,0 0-2,0 0-3,0 0-2,0 0-1,-6-12-2,6 12 0,0-19 0,0 19-2,-2-24 0,2 24-1,0-30 0,0 15-1,0-1 0,0-1-1,0 4 1,0 13-1,0-27 1,0 27-2,0-21 1,0 21-3,0-14-2,0 14-11,0 0-42,0-20-103,0 20-9,4-21-9,-4 21-16,3-24 8</inkml:trace>
  <inkml:trace contextRef="#ctx0" brushRef="#br2" timeOffset="5">-194 408 119,'23'3'110,"-23"-3"-23,0 0-15,0 0-12,0 0-8,23 7-11,-23-7-7,0 0-6,0 0-6,25 0-3,-25 0-4,23 0-1,-23 0-3,19-7-2,-19 7 1,0 0-1,19-10-2,-19 10 0,0 0-2,16 0-1,-16 0-1,14 0 0,-14 0-1,16 0 0,-16 0-1,19-5 1,-19 5-2,14-4 0,-14 4-3,0 0-25,20-3-103,-20 3-6,21-5-13,-4 5-4</inkml:trace>
  <inkml:trace contextRef="#ctx0" brushRef="#br2" timeOffset="6">383 371 174,'0'0'111,"0"0"-22,0 0-10,0 0-23,0 0-16,0 0-6,19 0-7,-19 0-5,17-6-7,-17 6-5,19-3-2,-19 3-4,19 0-5,-19 0-17,18 2-100,-18-2-13,23 0-5,-23 0-9</inkml:trace>
  <inkml:trace contextRef="#ctx0" brushRef="#br2" timeOffset="7">746 365 83,'15'16'121,"-15"-16"-1,0 0-44,21 0-9,-21 0-11,25 0-19,-25 0-13,29 0-7,-12 0-7,-3 0-19,10 0-106,1 0-8,-8-6-9,13 6-3</inkml:trace>
  <inkml:trace contextRef="#ctx0" brushRef="#br0" timeOffset="8">3197-41 268,'-3'-24'156,"3"24"-8,0-22-52,-8-2-39,19 22-15,-6-15-14,19 13-5,-9-12-13,12 11 2,-5-7-1,8 8-4,-1-3 0,3 5-2,0-4-1,2 6-1,0 0-1,-1 0-1,0 8 1,-3 3 1,0 1-3,-2 1 3,-4 6 4,-5-2-7,3 2 7,-8-1-8,-4 1 9,-3-1-9,-4 0 9,-3 3-9,-4-5 2,-10 2 3,-2 0-3,-6-2 3,3-1-2,-5 2 1,-4-4-1,4 3 2,-1-4-3,3-1 2,-2-2-2,3-3 1,-1 0-1,-1 0 0,2-3-1,-1-2 1,3-1-1,-1 0 0,5 0 1,0 0-1,0-4 1,15 4 0,-21-6 1,21 6 1,0 0 0,0 0 1,-15-6 0,15 6 2,0 0-1,0 0-1,13 0 1,-13 0 0,18 0-2,-18 0 0,25 15-1,-25-15 0,25 22-1,-5-10 0,-1 1 0,3 3 0,-1 3-1,4-1 1,-1 2-1,3 1 1,-2-1-1,2-2 1,-7-2-1,4-1 1,-6 0-1,0-6 1,-18-9-1,23 18 1,-23-18 0,0 0-1,17 11 1,-17-11 0,0 0-1,0 0 0,0 0 1,0 0 0,0 0-1,0 0 0,0 0 0,0 0-1,0 0-12,-12 0-145,12 0-6,0 0-13,4-29-16,-3 4-15</inkml:trace>
  <inkml:trace contextRef="#ctx0" brushRef="#br2" timeOffset="9">1360 365 69,'0'0'109,"26"19"2,-26-19-54,0 0-16,31 5-7,-31-5-13,33 0-84,-33 0-40,32 0-6,-32 0-5</inkml:trace>
  <inkml:trace contextRef="#ctx0" brushRef="#br2" timeOffset="10">1693 369 195,'15'0'136,"-15"0"-11,20-10-54,-1 10-27,-19 0-16,24-6-77,-24 6-71,40 0-5,-24-8-13,11 8 4</inkml:trace>
  <inkml:trace contextRef="#ctx0" brushRef="#br2" timeOffset="11">2084 359 299,'0'0'135,"0"0"-7,31 0-75,-31 0-18,17 0-43,-17 0-112,30 0-7,-16-6-14,11 6-1</inkml:trace>
  <inkml:trace contextRef="#ctx0" brushRef="#br2" timeOffset="12">2393 384 266,'0'0'118,"25"-6"-43,-25 6-71,0 0-90,36-7-19,-36 7-19,22 0 1</inkml:trace>
  <inkml:trace contextRef="#ctx0" brushRef="#br2" timeOffset="13">2596 384 231,'0'0'138,"0"0"-16,25-10-93,-25 10-109,0 0-28,20 0-20,-20 0-15</inkml:trace>
  <inkml:trace contextRef="#ctx0" brushRef="#br2" timeOffset="14">2649 196 187,'0'0'141,"0"0"-6,-20-19-43,20 19-21,0 0-15,0 0-14,-18-10-9,18 10-9,0 0-1,0 0-8,0 0 0,0 0-8,0 0 1,0 11-5,0-11 3,0 0 0,0 0 1,18 21-1,-18-21-1,0 0 0,18 15-1,-18-15-1,15 7-3,-15-7-2,20 6-3,-20-6-1,24 7 0,-24-7-1,17 7-1,-17-7 1,0 0 1,14 10 3,-14-10 0,0 0 2,0 0 0,7 16 1,-7-16 0,0 0 0,0 0 1,0 0 0,17 12 0,-17-12 2,0 0-2,0 0 2,17 16-2,-17-16 2,0 0-2,17 15 1,-17-15-1,0 0 0,20 17-1,-20-17 1,0 0 0,17 10-1,-17-10 1,0 0-1,0 0 1,0 0 0,0 0 0,0 0 0,0 0-1,0 16 1,0-16 0,0 0-1,-23 11 0,23-11 1,-19 14-1,19-14 0,-22 16-1,22-16 2,-27 20-2,10-4 1,-1-1 0,1 1 0,0-2-1,2 2 1,-1 0-1,16-16 1,-20 25 0,20-25 0,-17 14 0,17-14-1,-5 16-13,5-16-126,0 0-7,0 0-13,0 0-14,0 0-9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7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8864-313 366,'-17'14'174,"17"-14"-11,-6 19-65,-13-26-36,19 7-18,0 0-14,0 0-10,8-16-6,-8 16-4,22-28-1,-6 11-3,0-6 0,8-3-2,4-4 0,5 0-2,6-5 2,10-2-4,5 0 3,4-5 1,5 0-8,-2 1 6,-2 3-5,-3 0 5,-5 3-5,-8 6 6,-7 4-6,-6 1 3,-8 9 2,-3 5-2,-19 10 1,19-15-4,-19 15-34,0 0-133,0 0 0,-8 10-19,8-10-8,-25 17-17</inkml:trace>
  <inkml:trace contextRef="#ctx0" brushRef="#br1" timeOffset="1">8771-856 217,'0'0'131,"0"0"9,0 0-65,0 0-18,0 0-14,10 0-2,-10 0-11,0 0-8,0 0-2,27 17-3,-27-17-6,26 13-2,-12-7-4,4 6 0,2-6 3,0 2-6,-1 2 6,0-1-6,-4 0 5,-15-9-7,18 19 11,-18-19-8,0 18 4,0-18-3,-15 19 3,15-19-3,-31 23 3,13-12 0,-4-4-4,4 5 1,-3-4-3,-1 4-1,4 6-20,-13-7-124,13 3-11,-3-4-10,7-4-18,14-6-6</inkml:trace>
  <inkml:trace contextRef="#ctx0" brushRef="#br0" timeOffset="2">8959-927 109,'0'0'142,"0"0"5,0-32-37,0 32-13,-2-19-19,2 19-11,-3-17-10,3 17-8,0 0-9,0 0-10,0 0-7,0 0-6,0 0-3,0 0-4,-15 10-1,15-10-2,0 20-1,3-3 1,-3-17-3,12 32-4,-4-19 0,4 6 0,0 2 0,3 3 0,-1 0 0,4 1 0,0-1 0,4 4 0,1-1 0,2 3 0,-1-3 0,5 0 0,-4-2 0,3 5 0,-4-6 0,-2 6 0,-1-5 0,0-1 0,-6 1 0,1-3 0,-3-4 0,-1 1 0,-12-19 0,21 25 0,-21-25 0,14 12 0,-14-12 0,0 0 0,0 0 0,0 0 0,0 0 0,0 0 0,0 0 0,-2-28-109,2 28-68,-18-27-7,18 27-15,-27-28-14</inkml:trace>
  <inkml:trace contextRef="#ctx0" brushRef="#br1" timeOffset="3">8550-3291 185,'0'0'149,"0"0"7,0 0-76,0 0-10,13 2-10,-13-2-9,0 0-18,17 12-5,5 4-8,-10-7-7,13 6-3,-1-3-3,6 3-1,0 3-2,3 0 0,-4 0-2,1 4 1,-6 0-2,0-6 2,-6 3-3,-4-4 2,-14-15-1,21 22 0,-21-22 0,0 0 1,0 0-1,0 0-1,0 0-4,6-12-27,-6 12-120,0-18-5,0 18-15,-13-22-10,13 22-6</inkml:trace>
  <inkml:trace contextRef="#ctx0" brushRef="#br1" timeOffset="4">8533-2940 246,'0'0'152,"-2"-21"-41,2 21-21,0-22-18,12 22-17,-12-26-17,19 19-10,-9-17-8,13 11-7,-4-14-3,6 6-4,5-6 0,6-1-4,3-2 1,-2 3-3,4 0 2,-9 0 1,0 9-7,-14-10-65,0 16-82,-18 12-3,17-8-20,-17 8-3</inkml:trace>
  <inkml:trace contextRef="#ctx0" brushRef="#br1" timeOffset="5">8533-3959 369,'-18'12'147,"18"-12"-35,0 0-53,0 0-6,0 0-18,0 0-9,0 0-2,0 0-1,9 15-2,-9-15-4,9 13-3,-9-13-4,21 18-2,-21-18-2,23 19-3,-23-19-1,30 18 0,-12-11-1,-4 0 1,2-2-2,-16-5 1,25 12-1,-25-12 1,24 12-1,-24-12 1,18 11-1,-18-11 1,12 17-1,-12-17 1,10 16-1,-10-16 1,0 22 0,0-22 0,-12 22-1,12-22 0,-22 28 1,8-12 0,-2 1-1,2-2 1,-3 2-1,-1 2 1,1-1 0,-2 1 1,2 1-2,2-4 1,2 1-1,13-17 1,-19 25-1,19-25 1,0 0-1,-17 19 0,17-19-5,0 0-34,0 0-116,0-13-12,0 13-8,0-24-21,4 5-1</inkml:trace>
  <inkml:trace contextRef="#ctx0" brushRef="#br1" timeOffset="6">6805-4903 286,'0'0'141,"-22"0"-23,22 0-27,-19 0-22,19 0-17,0 0-14,0 0-14,-6-11-6,6 11-3,4-23-3,-4 23-1,12-34-2,0 13 3,-5-7-12,10 3 8,-6 0-9,8-3 7,0-4-8,3 3 5,-2-3-6,1 4 2,-2 1 4,-2 4-3,-4 1 2,-2 3-2,-5 6 2,-6 13-1,2-23 1,-2 23-1,0 0 0,0-17 1,0 17-1,0 0 0,0 0 1,0 0 0,0 0 1,0 0 0,0 0 0,21 11 0,-21-11 0,13 27 1,-6-8-3,5 3 2,0 0-2,3 1 0,-2 0-1,4 0 1,2 0-2,-5-3 3,4-2-2,2 4-2,-6-4 8,3-2-8,0-1 9,-17-15-9,20 21 9,-20-21-9,15 14 9,-15-14-6,0 0 0,0 0 0,0 0 0,0 0-4,0 0-20,-10-5-134,10 5-12,0 0-6,-5-25-13,0 11-12</inkml:trace>
  <inkml:trace contextRef="#ctx0" brushRef="#br1" timeOffset="7">7316-5856 158,'0'0'149,"0"0"1,0 0-60,-5-14-12,5 14-17,0 0-14,0 8-16,0-8-3,-6 17-10,6-17-1,-7 24-1,7-24-4,0 28-2,0-28-5,4 30 1,-4-30-2,18 27 0,-18-27-2,30 16 0,-18-13 0,7-3 0,-2-3-1,1-3 0,-1-6 0,3-3-1,-3 0 2,-2 0-2,-1 1 0,-14 14 0,19-23 1,-19 23-1,10-17 1,-10 17 0,0-14 0,0 14-1,0 0 1,0 0 2,-5-15 0,5 15 1,-13 0 0,13 0 1,0 0 0,-18 10 0,18-10-1,-12 19 0,12-19-2,-3 27 0,3-11-2,0 4 2,3 1-3,2 6 2,3-1-2,-2 8 2,1 3-2,-1 1 2,0 1-2,-1 4 2,0-6-2,-5-1 3,0-3-3,0-6 4,0-5-1,-5-4 2,5-18-1,-19 17 1,19-17 0,-30 7 0,13-7 0,1 0-2,16 0-1,-20-13-6,20 13-28,-23-3-128,23 3-2,0 0-16,0 0-12,0 0-13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2382-1917 84,'-1'-9'134,"1"9"9,0 0-49,0 0-14,0 0-7,0 0-16,0 9-14,0-9-3,0 0-2,-21 16-5,21 6-5,0-22-7,-3 38-3,-2-14-6,5 7-1,-1 2-4,1 3 2,0-2-4,0 6 2,0-2-5,0 1 3,1-3-4,1-2 5,1 0-5,-3-4 2,2-3-1,-1 1 1,-1-11-1,0 2 2,0-3-2,0-16 1,0 21-1,0-21 0,0 0 0,0 0-1,0 0 0,0 0 1,0 0-1,0 0-2,5-17 3,-5 17-3,7-27 2,-2 9-1,0 2 2,2-2-3,3 0 2,-3-2-1,4 1 2,1-3-3,-1-2 2,4 1-1,0 2 0,-3 5-1,-5 2 1,-7 14 0,17-25 0,-17 25 0,0 0 0,14-6 1,-14 6-1,0 0 2,17 0-1,-17 0 1,16 3 0,-16-3 0,18 10 0,-18-10 1,19 18-1,-19-18 1,22 25-1,-13-7 1,2-1 0,0 1 0,0 0-1,0 0 0,2 0 0,-1 2-2,1-1 0,-1-2 0,4-1 0,-5-3 0,2 2 0,-1 1 0,-12-16 0,24 20 0,-24-20 0,20 17 0,-20-17 0,17 12 0,-17-12 0,0 0 0,17 12 0,-17-12 0,0 0 0,0 0 0,0 0 0,0 0 0,0 0 0,17-14 0,-17 14 0,2-30 0,3 13 0,0-7 0,2 0 0,-1-4 0,3 1 0,-1-3 0,0-1 0,3 2 0,0-3 0,0-1 0,-3 3 0,4 3 0,-2-1 0,-2 4 0,1 5 0,-6 2 0,-3 17 0,10-20 0,-10 20 0,5-16 0,-5 16 0,0 0 0,0 0-9,0 0-160,0 0-8,0-15-7,0 15-21,0 0-6</inkml:trace>
  <inkml:trace contextRef="#ctx0" brushRef="#br1" timeOffset="1">20-233 228,'0'0'123,"0"0"-5,-21 1-34,21-1-13,0 0-17,0 0-11,0 0-10,9 0-6,-9 0-4,0 0-7,20-17-1,-3 9-5,-3-10-2,10 2-4,-2-3 1,2-2-4,-1 1 2,2-3-2,-1 1 2,-4 1-3,2 4 1,-7-2 0,0 2 0,0 4-1,-15 13 1,22-20-1,-22 20 0,0 0 0,19-10 1,-19 10 0,0 0 0,0 10 0,0-10 0,-2 18 2,2-18-1,-12 32 1,3-13-2,2 2 1,-1 0-2,2 3 2,-3 0-2,1 2 1,1-2-1,1 0 1,1-2-2,-1 0 2,5 1-1,-3-4 1,3 1-1,1-2 1,0 1 4,0-2-7,0 2 8,5-3-8,2-1 8,-7-15-9,13 24 10,-13-24-10,18 19 5,-18-19 0,25 5-1,-8-5 3,0 0-2,0-11 3,1-5-10,4 2 9,-1-5-8,4-4 7,-7-3-7,5 1 5,2-5-5,-6-2 3,0 2 4,3-5-3,-9 2 2,0 2-2,-3 0 2,-7 2-3,-3 3 3,0 3-2,-1 4 0,1 19 0,-17-25 0,17 25 0,-15-13 0,15 13 0,0 0-1,-18 1 1,18-1 0,0 21 0,0-21 0,0 23 0,0-23 0,18 21 0,-3-13 0,2-8 1,5 0-1,-1 0 0,7 0-3,-9-5-25,16 5-126,-21-7-8,3 4-11,-17 3-16,17-7-6</inkml:trace>
  <inkml:trace contextRef="#ctx0" brushRef="#br1" timeOffset="2">1064-485 396,'0'0'120,"0"0"0,0 0-48,0 0-18,0-11-5,0 11-10,0 0-11,0 0-6,0 0-5,0 0-5,0 6-4,0-6-1,0 0-1,0 24-2,0-24-1,0 0 1,12 22-2,-12-22 0,18 19 0,-18-19 0,24 18-1,-10-7 1,2 1-2,3-2 1,-3 3-1,4-3 1,-2 1-1,1-2 0,-1 4 0,0-5 0,-2 2 0,-16-10 0,25 18 0,-25-18 1,24 13-1,-24-13 1,14 12-1,-14-12 1,0 0-2,0 0 2,12 19-1,-12-19 0,0 0 1,-1 14-1,1-14 0,0 0 1,-22 16-1,22-16 1,-15 12-1,15-12 1,-23 8-1,23-8 1,-30 17-1,14-5 0,-3-1 0,-1 3 1,-1-1-2,-1 6-2,-1-2 7,-3-1-8,4 0 8,3-3-7,-5 4 7,6-5-7,-1 1 7,-2-6-5,7 1 2,14-8-1,-24 15 0,24-15 0,0 0 0,0 0-6,0 0-34,0 0-120,0 0-13,5-16-5,-5 16-24,19-31 2</inkml:trace>
  <inkml:trace contextRef="#ctx0" brushRef="#br1" timeOffset="3">1558-91 244,'0'0'152,"0"0"1,-21-4-66,21 4-15,0 0-27,10-12-14,-5-2-17,10 8 1,1-13-6,4 6 2,2-9-2,1 3-4,3-3 1,5 0-4,-1-4 2,5 0-3,-5 0 2,0 1-4,-5 4 3,-2 1-3,-3 4 3,-3 2-3,-17 14 3,22-16-2,-22 16 3,0 0-1,0 0 2,0 0 0,-2 11 1,-5 3 0,-4 3-1,1 1 1,-4 1-2,6-1 0,-3 2-1,5 3 0,1-4-2,2 6 3,-1-7-3,4 1 3,0 2-3,0 0 3,4-2-2,2 1 2,6-2 2,0-1-4,2-1 5,2-4-8,1-3 8,3-2-5,0-7 0,3 0 0,1 0-5,1-5 7,-1-6-6,0-4 7,4-2-8,-6 0 5,1-4 1,-1-6-2,-3-2 2,-1-5-3,-5 0 3,3-3-3,-10 0 3,-1 2-2,-5 5 2,0 3-2,0 3 2,-10 7-2,10 17-3,-26-26-53,26 26-101,-17 0-8,17 0-15,-18 5-15,18-5 4</inkml:trace>
  <inkml:trace contextRef="#ctx0" brushRef="#br1" timeOffset="4">2288 5 254,'0'0'150,"0"0"4,32-8-68,-32-9-19,25 17-18,-25 0-12,35-8-11,-17 0-5,12 8-3,-7-4-4,7 4-5,-6 0 1,6 0-5,-6 1 0,3 8-4,-3-2 2,1-1 0,-4 2-2,-3 6 2,-18-14-2,25 21 1,-25-21-1,13 31 1,-13-31-1,0 27 2,0-11-2,-2 3 1,-7-2-2,-3-1 2,-3 2-1,-3-2 1,-3 3-3,0-1 3,-4-4-2,-3-1 1,4-3-2,-1 2 2,1-5-1,-1 0 0,1-2 1,-5-4-1,4 1 0,0 0 0,-3 1 0,4 0 1,0-1-1,4-2 0,5 0-1,15 0-5,0 0-82,-16 0-70,16 0-9,0-18-13,0 18-14</inkml:trace>
  <inkml:trace contextRef="#ctx0" brushRef="#br1" timeOffset="5">2414-11 144,'0'0'146,"0"0"3,0 0-53,0 0-14,-3 20-24,-18-20-16,21 17-14,-23-5-2,16 12-6,-14-5-4,14 6 2,-7-4-6,5 8 1,0-5-6,3 1 2,-4-7-5,5 6 2,5-24-3,-8 27-1,8-27 0,0 0-1,-7 17-2,7-17-4,0 0-17,0 0-97,0 0-34,0 0-11,0 0-13,-1-19-4</inkml:trace>
  <inkml:trace contextRef="#ctx0" brushRef="#br1" timeOffset="6">4257 54 203,'0'0'168,"0"0"-13,12-9-50,16 9-31,-22-13-15,28 13-19,-14-10-18,11 9-8,-2-10-8,1 0-12,12 8-141,-11-8-4,-6 5-17,2-1-8,-4-1-8</inkml:trace>
  <inkml:trace contextRef="#ctx0" brushRef="#br1" timeOffset="7">4302-158 345,'-18'0'130,"18"0"-11,0 0-34,0 0-17,-5-17-23,13 17-10,-8 0-10,21-13-10,-2 0-4,7 0-5,4-11 0,10-1-4,-1-8 2,6-8-3,1-2 2,-1-6-3,-2 3 3,-2-6-4,-5 3 4,-3 4-4,-3 0 3,-3 7-3,-9 6 4,-5-1-4,-4 8 3,-1 2-2,-8 5 1,0 18-1,0-19 0,0 19 1,-21-5-1,21 5 2,-27 6-1,12 8 1,-3 0 0,-1 9 2,0 0-2,0 7 3,-2 3-3,6 8 3,-7 6-3,5 5 4,-1 9-5,3 1 4,-3 6-5,-1-1 5,-1 3-1,0 1-3,-4-7 2,-1 2-3,0-3 3,-3-4-4,3-1 4,-1-5-4,4-9 0,2-7 2,4-8-2,5-2 2,11-27-2,0 0-1,0 0-10,0 0-26,17-12-122,-12-13-4,10 6-13,-6-11-11,2 10-7</inkml:trace>
  <inkml:trace contextRef="#ctx0" brushRef="#br1" timeOffset="8">5079-222 224,'0'0'150,"-21"-14"6,3 1-70,18 13-11,-44-1-18,44 1-13,-49 2-15,27 13-7,-8-8-5,11 6-2,-9-1-5,14 3-1,-4 0-4,18-15 0,-17 25-2,17-25 1,0 19-3,0-19 2,12 12-2,4-7 1,3 1-1,-1-3 0,2 7 5,2-3-9,-4 2 10,1 1-10,-4 2 9,-15-12-10,15 26 10,-15-10-9,0-16 3,-11 28 1,11-28-1,-32 28 0,13-14 0,-3-3 0,1 0 1,0-5-1,2-3 0,2-3 1,3 0-1,14 0 0,-24 0-10,2-15-141,22 15-12,-19-5-7,19 5-20,0 0-3</inkml:trace>
  <inkml:trace contextRef="#ctx0" brushRef="#br1" timeOffset="9">5738-263 139,'0'0'137,"0"0"-31,0 0-7,0 0-3,0 0-40,0 0-6,0 0-4,-5-31-7,5 31-10,-11-16-5,11 16-4,-20-15-1,20 15-5,-28-12-3,13 9-2,-4 0-1,2 3-1,-3 0 0,5 3-1,-5 4 0,3 4-1,0-1 0,3 8 0,1 1-2,3 2 2,-2 1-4,4 2 2,2 0-3,3 2 4,2 0 1,1-4-7,0 3 8,5-6-6,-5-19 6,18 19-8,-18-19 4,22 2-1,-22-2-4,30-15 8,-11-3-8,1-5 7,2-3-7,4-5 6,1-3 0,3-3-4,4-3 4,-4-3-4,2-4 3,2-1-3,-3 2 3,1 3-4,-2-1 4,1 2-3,-4 7 2,-5 8-2,-2 1 1,-3 8-1,-17 18 1,20-24 0,-20 24-1,0 0 1,0 0-1,0 0 1,-7 13-1,-6 3 1,-2 4-1,0 5 1,-3 7-1,-3 6 2,1 3-3,1 1 4,1 2-5,1 1 5,0 2-4,4-4 4,-1-6-4,4 0 3,0-5-2,3-3 2,4-4-2,0-6 2,3-19-2,0 20-1,0-20-7,0 0-22,18-3-121,-16-9-16,-2 12 0,16-30-23,0 16 3</inkml:trace>
  <inkml:trace contextRef="#ctx0" brushRef="#br1" timeOffset="10">6120-344 317,'0'0'157,"0"0"-4,-25-11-70,25 30-17,-24-14-22,17 20-12,-18-8-9,12 12-2,-9-7-6,9 8-2,-3-6-3,11 8-2,1-7 2,4 0-8,4-4 6,13-4-8,4-5 7,7-7-6,2-5 1,5-5 0,2-12-3,0-9 5,-2-6-5,-2-5 4,-8-7-4,-6 4 2,-6-1 1,-8 2-2,-5 4 2,-8 6-3,-12 3 4,0 10-3,-5 6 0,2 6 1,-2 4-1,2 4 0,7 7-3,0-1-5,12 14-18,-14-24-55,18 19-78,0-19-10,6 31-7,-6-31-17</inkml:trace>
  <inkml:trace contextRef="#ctx0" brushRef="#br1" timeOffset="11">6558-318 406,'0'-19'164,"-6"5"-48,6 14-31,-17-4-25,12 15-22,-17-7-14,11 18-7,-11-7-6,6 13-2,-4-2-6,2 3 2,4 2-5,3-1 1,5-3 3,5 1-6,1-8 8,1-5-9,-1-15 9,25 16-6,-6-16 2,3-4 2,3-11-7,2-4 7,0-5-6,1 0 5,-1-1-6,-4 5 4,-4 3 0,-4 1-1,-15 16 2,15-9-1,-15 9-1,0 0 2,0 18-1,-1 1 1,-1-1-2,2 1 2,2 1-2,6-3 2,-8-17-2,33 24 2,-14-22-1,7-2 0,2-2 1,1-11-2,-2-10 2,1-2-3,-7-7 4,1 2-4,-10-5 4,-6 2-3,-6 3 4,-2 5-4,-14 7 3,-1 3-3,0 8 1,1 4-1,1 3-4,-3 3-11,18 19-38,0-22-110,-6 24 1,6-24-16,4 19-7,-4-19-12</inkml:trace>
  <inkml:trace contextRef="#ctx0" brushRef="#br1" timeOffset="12">7163-361 357,'0'0'157,"0"0"-3,-18-19-78,18 36-18,-9-17-20,9 20-12,-16-5-8,10 7-1,-9-1-6,5 7 1,-6-7-5,8 4 1,-6-2-4,3 1 1,2-6-2,2-3 1,7-15-2,-6 18 1,6-18-1,0 0 0,5-8 0,7-8 0,5-6 0,3-7-2,5-3 2,3 2-3,0-7 3,2 6-3,1 2 3,-4 6-3,-2 8 1,-1 3 0,-4 5 0,-5 7 1,-15 0-2,18 19 3,-15-2-2,-3 7 2,-3-2-1,-4 6 2,-4-3-3,3 4 3,-2-3-2,3-1 1,2-4-2,2 1 2,3-3-3,0-6-3,8 16-55,-8-29-109,27 4 6,-11-7-24,14-4-4,-4-12-19</inkml:trace>
  <inkml:trace contextRef="#ctx0" brushRef="#br1" timeOffset="13">8123-377 255,'0'0'165,"7"-15"-12,-7 15-43,0 0-29,0 0-23,-10 1-20,5 22-12,-15-10-7,3 19-4,-8-5-5,3 7-1,-3-1-5,2 1 2,3-7-5,7-2 2,4-9-3,9-16-1,0 20-12,-3-28-48,3 8-91,8-24-15,4 5-4,-7-11-21,6 4 3</inkml:trace>
  <inkml:trace contextRef="#ctx0" brushRef="#br1" timeOffset="14">8188-642 439,'0'0'158,"0"0"-11,0-28-98,0 28-14,0 0-14,0 12-15,0 6-35,0-18-116,-5 26-7,3-10-11,0 0-11,2 2-4</inkml:trace>
  <inkml:trace contextRef="#ctx0" brushRef="#br1" timeOffset="15">8308-361 299,'0'0'156,"-19"30"-12,19 1-72,-22-18-17,19 24-8,-19-23-14,15 19-7,-9-16-8,9 10-1,-5-14-6,7 6-1,5-19-4,0 0-2,0 0 0,0 0-2,17-12 2,0-8-3,5-9 2,2 3-4,2-4 4,6-1-3,-2 3 2,0 6-3,3 3 1,-5 4-1,-2 11 1,-6 2 0,-1 2-1,-3 10 1,-7 8 0,-4 2 2,-3 3-2,-2 2 4,-2 1-3,-4 3 2,-4-7-2,2-1 3,1-2-4,7-19 0,-8 25-13,8-25-74,0 0-64,-3-7-15,3 7-4,12-24-21</inkml:trace>
  <inkml:trace contextRef="#ctx0" brushRef="#br1" timeOffset="16">9014-323 350,'-20'-14'158,"5"8"-6,-16-6-73,31 12-20,-43 0-23,26 18-12,-9-12-7,6 13-3,-8-5-4,8 9 0,-3-5-3,6 7 0,3-1-3,3 3 1,5-4-3,6 1 3,0-4 2,10-1-5,8-9 0,7-6 0,5-4 0,1 0-1,4-10 1,3-9-4,3-2-5,-3-6 2,4-1-2,-5-6-7,7 5-2,-10-18-10,13 18-3,-17-20-6,19 16 1,-21-14-1,18 16 8,-16-12 0,9 14 10,-14-3 7,0 4 17,-2 12 9,-16-9 11,8 17 2,-17-13 5,2 21 1,-17-8 1,17 8-4,-31 7-6,13 9-6,-12-2-6,7 11-3,-9 2-4,6 8 0,-3 2-4,2 6 1,0-3-3,3 4 2,4 0-4,5-3 4,2-1-5,6-7 4,4-4-3,3-4 2,0-5-1,5-3 0,-5-17 1,25 18-1,-8-18 0,4 0-2,0-12 1,6-4-2,4-4-1,-1-5-1,4 5 1,0-7-2,2 5 2,-8 1-1,-1 6 3,-9 0-1,-18 15 4,17-7 1,-17 7 0,-7 9 3,-5 10-3,-4 4 3,-3 3-2,6 4 2,0-2-4,8 1 2,2-1-3,3-7 0,11 2-8,-11-23-58,31 3-89,-12-3-14,9-6-3,-7-14-24,4 1 5</inkml:trace>
  <inkml:trace contextRef="#ctx0" brushRef="#br1" timeOffset="17">9831-513 544,'0'0'166,"0"0"-5,-22-27-117,22 27-17,-4 8-39,-10-3-141,14-5-9,-19 24-15,8-6-13,-2-4-12</inkml:trace>
  <inkml:trace contextRef="#ctx0" brushRef="#br1" timeOffset="18">10075-409 238,'0'0'143,"-2"24"0,-21-13-73,13 23-9,-18-17-18,13 21-9,-13-15-9,12 13 3,-10-15-4,12 8 0,-6-12-4,14 3-3,6-20-6,0 0-3,0 0-3,0 0-3,8-7 1,12-11-2,3-7 2,8-3-5,2-3 4,4 2-3,2 0 2,-2 2-2,-1 9 1,-4 1-1,-3 13 2,-7 4-2,-6 4 1,-16-4 1,12 31 0,-12-6 2,-7-2 0,-3 3 4,-3-1-4,3 0 4,0-4-2,7 0 2,1-5-2,6 0 0,-4-16-2,38 12 0,-8-12 0,9 0-2,2-7 2,7-10-4,-1-3 3,0-4-3,-2-1 3,-5-4-3,-4-3 2,-6 7-2,-9-6 2,-4 7-2,-6 1 3,-9 5-4,-2 18 3,-1-16-1,1 16 0,-25 0 0,8 7 0,-1 8 2,-2 7-1,2 3 4,-3 2-2,5 6 2,0-1-3,8 1 3,4-1-3,4-2 2,14-7-3,9-5-3,16 9-42,0-24-125,9 4 5,-2-7-23,5-10-5,-5-9-20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2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4204 3401 297,'0'0'127,"2"-20"-23,-2 20-12,0 0-27,0 0-14,0-17-20,0 17 0,0 0-12,0 0 3,0 0-2,0 0-2,0 0-1,0 0-3,0 0-1,0 0-3,-14 3-2,14-3-2,-18 9-2,18-9 0,-25 13 2,11-1-7,14-12 7,-29 18-9,14-6 8,-1 0-7,1 1 6,-2-1-6,2 3 1,0 0 2,-5-1-1,3 2 1,-1 2-1,1 0 1,-1 1-1,1 1 1,1 0-1,1 3 1,3-5-1,1 1 1,-2 0-1,3-1 2,3-3-2,0 1 0,1 0 1,2-1 1,-1 0-2,2 3 1,-1-2 0,-2 5 0,1-2 0,4 1 2,-5 2-2,2-2 1,0 3 0,1-3 1,2-3-2,1 2 0,0-2 1,0-4-1,0-13 0,4 26 1,-4-26-2,6 22 2,-6-22-1,8 20 1,-8-20-1,4 22 2,-4-22-2,8 15 2,-8-15-1,0 0-1,4 17 1,-4-17 0,0 0 0,0 0 0,0 0-2,0 0 0,0 0 0,0 0 0,0 0 0,0 0 0,0 0 0,0 0 0,0 0 0,0 0 0,0 0 0,0 0 0,0 0 0,0 0 0,0 0-2,0 0-171,0 0 0,-12-12-16,12 12-12,-10-29-15</inkml:trace>
  <inkml:trace contextRef="#ctx0" brushRef="#br0" timeOffset="1">2861 4157 49,'5'-17'140,"-5"17"-3,16 0-39,-16-13-7,0 13-11,0 0-18,0 0-10,0-24-10,0 24-4,0-13-7,0 13-8,3-22-2,-3 22-6,6-26-1,-6 26-3,5-35 0,1 19-3,-5-6 1,4 5-3,-3-10 2,1 10-2,-1-6 0,3-1-2,-5 3 1,0-1-2,0 1 1,3-2-4,-1 3 3,-2-4-3,1 5 2,1 1-1,0-3 1,0-1-1,-1 4 1,0 1-1,2 2 0,-3 15 0,6-28 0,-6 28 0,8-30 0,-8 30-1,13-27 1,-5 10-2,-1 2-2,0 0 6,-1-2-7,-6 17 6,17-26-6,-10 8 7,-7 18-7,16-25 7,-16 25-3,19-19 0,-19 19 0,22-23 0,-22 23 0,22-14-1,-22 14 3,25-17-3,-25 17 2,26-12-1,-11 6 1,-15 6-1,27-10 0,-10 7 0,-1-3-1,-2 5 1,2-4 0,-16 5 0,25 0-1,-25 0 1,20 0 0,-20 0 0,18 5 0,-18-5 1,0 0-1,19 14 0,-19-14 0,8 18 1,-8-18-2,5 15 2,-5-15-1,0 15 1,0-15-2,0 21 2,0-21-1,-5 22 1,5-22 0,-11 19-1,11-19 4,-14 22-6,14-22 7,-13 14-8,13-14 8,0 0-7,-20 23 7,20-23-7,-17 8 2,17-8 1,-19 11-1,19-11 1,-20 7-1,20-7 0,-17 11 1,17-11-2,0 0 1,-17 7 0,17-7-1,0 0 2,0 0-1,0 0 0,0 0 0,0 0 0,-16 6 0,16-6 0,0 0 0,0 0-1,0 0 1,0 0 0,0 0-1,11 0 1,-11 0 0,17 0-1,-17 0 2,24 0-1,-24 0 0,28-3 0,-11 3 0,-3 0 0,3 0 1,0 3-1,-3 2 0,-14-5 0,24 12 0,-24-12 0,21 14 1,-21-14-1,14 11 0,-14-11 1,11 18-1,-11-18 1,7 25-2,-7-25 2,5 20-1,-5-20 0,5 26 1,-5-26-1,0 25 0,0-25 0,0 27 0,0-27 1,-9 24-1,9-24 1,-6 26-1,6-26 0,-7 23 0,7-23 1,-8 16-1,8-16 0,-9 18 0,9-18 0,-10 17 0,10-17 1,-14 16 0,14-16 0,-15 21-1,15-21 1,-23 13 0,23-13 1,-26 16-2,26-16 2,-26 5-2,26-5 2,-23 3 0,23-3-2,-22 0 0,22 0 0,-20-12 0,20 12 0,-14-13 0,14 13 0,0 0 0,-17-18 0,17 18 0,-5-12-34,5 12-133,0 0-10,13-18-9,-13 18-16,13-19-9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3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16-397 285,'0'0'117,"-13"0"-8,13 0-13,0 0-25,0 0-14,-12-25-11,12 25-7,-5-25-7,5 25-5,-4-29-5,4 11-6,-3-7-2,3 0-5,-5-6-2,4 2-3,-3 0-1,3-2-2,1 5 1,0-5-3,0 7 1,0 0-6,0 24-9,0-42-50,0 42-94,0-19-6,0 19-12,0 0-12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3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5083 2212 300,'0'0'157,"0"0"-4,16 0-89,-16-16-9,25 19-1,-22-14-12,24 11-14,-11-8-8,9 8-4,-2-5-5,5-1-3,-2 3-2,4-1-3,0-3-2,0-4-9,8 11-28,-19-1-114,13-4-9,-3-7-9,1 9-16,-8-6 1</inkml:trace>
  <inkml:trace contextRef="#ctx0" brushRef="#br0" timeOffset="1">5113 2088 197,'0'0'152,"0"0"3,0 19-62,-12-25-12,12 6-16,0 0-12,11-2-15,-11-15-7,17 12-8,-9-14-6,15 5-5,1-14-10,7 2 6,2-5-9,5-7 6,-2 2-8,1-4 6,-1-5-6,1-1 5,-4 0 1,-2-3-4,-4-3 4,-2 2-5,-4 1 4,-4 3-3,-5 0 4,-5 10-4,0 6 3,-7 5-2,0 5 2,0 3 0,0 17 2,-5-24-1,5 24 0,0 0 1,-23-8-1,23 8 1,-24 7-1,24-7 0,-28 33-1,14-12 0,-1 10-1,3 1 2,1 4-4,2 10 4,1 1-4,1 7 5,1-1-6,0 7 6,0-1 0,0 5-2,0-2 3,-1-2-2,1 0 2,-1-1-4,1-4 4,1 0-4,0-6-1,2-5 2,0-1-3,1-7 1,2-5 0,0-7 1,0-5-1,0-19 1,0 19-1,0-19 1,0 0-2,0 0-3,-18 12-12,-3-24-41,21 12-107,-22-13-6,22 13-10,-30-17-14,30 17-5</inkml:trace>
  <inkml:trace contextRef="#ctx0" brushRef="#br1" timeOffset="2">5045-9 313,'0'0'150,"-10"-16"-39,10 16-36,-23 4-13,23 15-22,-20-13-11,15 16-10,-12-8-2,10 16-5,-10-5 0,6 7 2,-7-2-6,1 9 2,-3-6-4,1 7 2,-3-7-3,6 3 3,-3-6-4,3 1 1,2-10-3,3-3 3,3-3-3,8-15 1,-10 18-2,10-18-4,0 0-29,0 0-119,0 0-3,1-11-15,14-2-11,-4-10-8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4260 641 43,'0'0'81,"0"0"-18,0 0-5,0 0-11,0 0-5,11-8-4,-11 8 1,0 0-5,0 0-7,0 0-5,11-14-4,-11 14-4,0 0-5,0 0-5,0 0-2,0 0 0,0 0 0,0 0-1,0 0 2,0 0-1,0 0 0,0 0-1,0 0 0,-8-6 0,8 6-1,0 0 0,0 0 1,0 0-1,-16-5 0,16 5 0,0 0 0,0 0 1,0 0-1,0 0 0,0 0 1,-14 0 0,14 0 0,0 0 1,0 0 3,0 0 0,0 0 0,0 0 3,-16 9 0,16-9 1,-3 19 1,3-5 1,0-14 0,0 32 0,0-18-1,2 8 2,-2-6-4,6 5 1,-6-6-2,7 3-1,-7-1-2,5-4 1,-5-13-3,3 23-4,2-6-89,-5-17-37,0 0-7,0 20-14,0-20 0</inkml:trace>
  <inkml:trace contextRef="#ctx0" brushRef="#br0" timeOffset="1">4256 951 46,'0'0'94,"0"0"-17,0 18-22,0-18-3,0 14-20,0-14-10,10 18-93,6 0-23,-16-18 0,6 17-13</inkml:trace>
  <inkml:trace contextRef="#ctx0" brushRef="#br0" timeOffset="2">4263 1205 118,'0'0'114,"0"19"-4,0-19-54,-10 22-17,10-9-13,0-13-8,-3 25-10,1-8-31,4 3-80,-2-20-10,3 18-4,-3-18-6</inkml:trace>
  <inkml:trace contextRef="#ctx0" brushRef="#br0" timeOffset="3">4266 1480 53,'0'21'104,"-14"-17"-5,14 13-42,-7 3-20,-2-3-16,5 3-58,-12-9-54,16 15-10,0-26-1</inkml:trace>
  <inkml:trace contextRef="#ctx0" brushRef="#br0" timeOffset="4">4190 1953 152,'0'0'86,"-5"-28"4,-5 13-15,10 15-10,-14-33-15,14 33-5,-19-28-9,19 28-10,-21-25-6,21 25-8,-20-21-3,20 21-3,-20-12 0,20 12 2,-16-15 2,16 15 2,0 0-1,0 0 1,-17-12 0,17 12-1,0 0-1,0 0-1,0 0-2,10 0-3,-10 0 2,20 12-2,-20-12-1,25 15 0,-25-15-2,28 21 0,-14-12 0,-14-9 0,29 28-1,-16-13 1,-13-15-1,28 30 1,-28-30-1,25 25 1,-25-25-1,23 22 2,-23-22-2,19 19 1,-19-19 0,0 0 1,14 18 0,-14-18 0,0 0 1,0 0-1,0 0 1,0 0-1,0 0 1,0 0-2,0 0 1,0-13-1,0 13 0,0-18-1,0 18 1,8-24-1,-8 24 1,16-29-2,-5 12 2,0 2-2,1-2 2,-1-1-1,-11 18 1,20-28-1,-20 28-1,18-23-4,-18 23-9,0 0-124,0 0-2,0 0-18,0 0-7,0 0-12</inkml:trace>
  <inkml:trace contextRef="#ctx0" brushRef="#br0" timeOffset="5">4270 1799 56,'0'19'88,"0"-19"0,0 0-88,4 38-68,-4-38-9,8 21-10</inkml:trace>
  <inkml:trace contextRef="#ctx0" brushRef="#br0" timeOffset="6">4353 1987 140,'0'27'103,"0"-27"1,-2 16-63,2-16-33,0 18-100,5-5-10,-5-13-5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4:09.3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6372 2869 304,'0'0'165,"0"-14"-18,-16-9-54,16 23-21,-17-19-21,17 19-17,-25-13-9,25 13-7,-38-5-5,17 5-4,-5 0-3,2 5-1,-2 2-2,5 3 0,0-2-2,2 5 1,6-1-1,13-12 0,-23 25-1,23-25 1,-7 22-1,7-22 1,0 21-1,0-21 1,12 16-1,-12-16 1,22 15 0,-22-15 0,28 19-1,-12-7 1,-2 0-2,3 0 2,-4 7-2,0 0 2,-1-1-1,-2 5 0,-2 1 0,-2-4 1,-2 5 0,-4-7 1,0 2-1,0-2 3,-10-1-1,1-4 2,-7-1 0,2 1 0,-8-7-1,2 5 1,-2-10-1,0 2-1,-1-3-1,1 0 0,2-7-1,2-1-1,1 2-3,0-10-26,17 16-131,0 0-11,-17-9-7,17 9-20,0 0-7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 96,'0'0'77,"0"0"-9,0 0-3,0 0 1,0 14 0,0-14-7,13 8-10,-13-8-2,17 11-10,-17-11-3,23 15-8,-23-15 1,23 16-7,-13-15 0,11 10 1,-6-9-5,7 10-3,-4-8-5,5 6 0,-2-2-3,2 1 1,-1 1-1,0 1 0,-7-2 1,6 3 0,-6-2 0,3 0 1,-4 2 0,3-1 0,-3-2-1,3 4 0,-4-4-1,2 6-1,0-3-1,-1 1 0,-3 1-3,3 0 2,-1 1-2,0-1 0,1 0 0,2 2 0,-3-3 0,3 1 0,-1-1-1,0 1 2,-1 0-2,3 0 2,-2-3-1,0 3 1,0 0-1,-1-1 1,3 0-1,-3-2 1,1 2-1,1-4 2,1 4-3,1-3 2,0 0-1,0 2 1,0-2 5,2 4-7,-3-2 8,0 2-8,1-2 8,0 0-7,-4 1 7,3 1-8,-2-3 2,1 1 1,0 0-1,2 0 1,-2-2-1,1 2 0,2 1 0,0-4 1,2 5-2,-4-4 1,2 2-1,0 2 1,-1 0 0,1-5 0,1 5-1,-2 0 1,-2 3-2,4-2 2,-3 0-2,1-2 2,1 1-2,-1 2 1,-1-1-1,2-3 2,-4 0-1,3 0 0,-1-3 0,0 0 1,-1-3-1,0 1 1,-2-2-1,2 2 1,-2-4-1,-4-2 0,-10-1 0,17 4 1,-17-4-1,11 4 2,-11-4-2,0 0 1,0 0-7,0 0-53,0 0-106,-2-9-7,2 9-10,-13-14-19</inkml:trace>
  <inkml:trace contextRef="#ctx0" brushRef="#br0" timeOffset="1">1519 811 339,'0'0'157,"0"0"-7,0 0-97,-12-11-9,12 11-7,0 0-5,0 0-8,0 0-4,3 6-4,-3-6-3,0 0-2,10 14-2,-10-14-2,14 16-1,-5-1 0,-9-15-1,21 24 1,-10-11-2,3 4 1,-1 2-4,4 0 2,-1 2-2,3 0 0,-4-1-2,1 0 3,-1-1-3,-1 1 2,-2-4-2,1 1 2,-2-3-2,0-1 3,-11-13-2,15 19 1,-15-19-1,13 9 1,-13-9 0,0 0 0,0 0-1,1 13 1,-1-13 0,0 0-1,-9 5 1,9-5 0,-14 4-1,14-4 1,-14 2-1,14-2 0,-18 8 0,7-4 1,-1-3-1,1 3 1,-3 1-1,-1 1 1,1-3-1,-3 5 1,1-6 0,0 3-1,-1 1 1,3-3-1,-1 0-3,-2-3-27,17 0-128,-21 0-16,21 0-2,-15-3-25,15 3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 74 182,'0'0'154,"0"0"-2,0 0-61,0 0-16,0-13-22,10 13-9,-10 0-14,12 0 1,-12 0-11,16-4 0,-16 4-3,27-4-3,-13 0-3,7 4-2,1-1-1,4 1-2,0-1 0,4 1-1,-2-4 0,4 4-2,-1 0 0,2 0-1,0-1 0,-1 1 0,2 0-1,2 0-1,0 0 1,0 0 0,1 0 0,1 0-1,0 0 1,0-3-1,2 3 1,-2 0-1,4 0 0,-4 0 0,3 0 1,-1 0-1,-1 0 0,0-1 0,1 1 0,-2 0 1,-3-2-1,-1 2 0,-2-1 0,-1 1 0,-3 0 0,-2-4 0,-1 4 0,-3-1 0,2 1 0,1 0 0,-1 0 0,3 0 0,0 0 0,4 0 0,-1 0 1,1-3-1,-2 3 0,0 0 0,-1 0 1,-1-1-1,-2-2 0,-5 1 1,1 2-1,-5 0 0,-2-3 0,0 3 0,-14 0 0,19-1 0,-19 1 0,16 0-1,-16 0 1,15-4 0,-15 4 0,19 0-1,-19 0 1,21-4 0,-9 4 0,1-5 0,0 4 0,0 0 0,1-1 1,-2 2-2,-1 0 1,-11 0 1,18-3 0,-18 3-1,0 0 1,0 0-3,0 0-29,0 0-134,0 0 2,-7 3-21,7-3-5,-11-6-15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-1 353 96,'9'-3'113,"-9"3"-51,17-27-8,0 18 0,-6-16 1,10 9-4,-4-12-2,7 10-11,-4-10-9,7 5-8,0-4-5,0 7-3,-2-5-7,1 7 12,-5-4-8,2 7 12,-10-3-7,4 9 2,-11-2-3,-6 11 4,12-12-1,-12 12-7,0 0-1,0 0-3,0 0-2,0 0 1,-8 12 4,2-1-5,-2 3 3,-1 4-7,-3 0 7,5 3-9,-1 2 9,0 0-9,3 1 0,1 1-1,1 3 2,3-3 2,0 1-3,0-4 4,6 2-4,1-5 3,4-2-2,-1-6 3,5-3-2,0-3 2,1-1-1,4-4 1,-2-4 0,4-7-1,-2-5 2,5 0-2,-6-4 2,7-4-3,-6 0 3,0 1-3,-2 0 2,-3-2-2,-2 2 3,-5 3 1,-2-2-8,-2 6 8,-1 0-8,-3 3 8,0-1-8,0 14 8,0-17-9,0 17 5,0 0 1,-7-14-1,7 14 1,0 0-1,0 0 0,0 0 1,0 0 1,0 0 1,0 0 1,0 0 1,0 0 1,0 0 1,8 0-1,-8 0-1,13 3 0,0-3 0,-3 3-3,3-3 0,1 0-1,2 0 1,2 0-3,0-4-20,14 4-126,-15-7-17,5 4-8,-3-3-26,0-1 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268 117 216,'0'0'137,"0"0"-35,-9-15-42,9 15-1,-7-15-6,7 15-8,-11-20-8,11 20-9,-16-24-3,16 24-6,-20-23-1,20 23-6,-26-15-1,12 12-3,-3 2-1,0 1-1,0 1-2,1 7 0,0 1-2,1 1 1,-1 4-2,3 2 2,2 1-3,1 0 3,2 2-3,3-1 3,1 5 4,4 1-7,0-4 7,6-1-8,3-1 9,5 1-8,2-6 8,1 0-8,1-6 2,0 0 2,0-5-1,0 0 0,-3-2 0,1 0-1,-1-3 1,0-5 3,-3-3-10,2-1 9,-3-4-9,-1 0 8,0 1-7,-1-2 7,-2 2-8,3-6 4,-6 7 2,4-1-2,-2 1 2,-1 2-3,0-2 2,-5 14 0,8-16 1,-8 16-1,0 0 2,0 0 0,3-11 1,-3 11 1,0 0-1,0 7 1,0-7-2,0 20 1,-3-8-2,3 3 2,0 3-4,0 6-1,0-3 7,3 2-7,-1-1 5,6-1-5,-2-1 6,2-2-6,5-2 6,-5-4-4,-8-12-1,22 15 1,-8-12 1,4-3-2,5 0-12,-6-13-147,16 6-14,-2-9-4,4 2-25,-4-3-7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26:55.3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-1534-2562 316,'-25'15'156,"25"-15"-3,-5 19-74,-17-28-23,22 9-14,0 0-11,0 0-9,0 0-5,29 0-2,-29 0-3,36-12-3,-10 6-3,11-1-1,-4 0-2,11-1-1,-2 1 1,2 1-2,3-4 0,-4 1 1,-2 1-1,-4 0 0,-4-1 1,-2 2-1,-6-2 0,-3 3 1,-2 0 0,-20 6 0,25-9 0,-25 9 0,0 0 0,22-5 0,-22 5 1,0 0-1,0 0 0,0 0-1,0 0 1,0 0-1,0 0 1,0 0 0,0 12-1,0-12 1,0 17 0,0-17 0,0 32 0,0-7 0,0-2-1,-5 7 2,2 2-2,-2 6 2,-2 3-2,3 5 2,-7-2-1,2 6 1,-1-5-1,2-1 2,-6-6-1,6-1 1,0-10-2,-1 1 1,2-9-2,7-19 1,-13 25-2,13-25 0,0 0-4,0 0-12,0 0-144,13 4-12,-13-4-7,19-32-22,-4-6-7</inkml:trace>
  <inkml:trace contextRef="#ctx0" brushRef="#br0" timeOffset="1">-2963-3908 320,'-16'-15'165,"16"15"-12,-16-28-86,27 29-11,-11-11-16,16 10-5,-16 0-14,39-3-1,-12-9-9,13 9 2,6-7-10,16 5 4,7-5-2,8 5-2,7 0 0,-3-2-2,1 2 0,-5 1-1,-8 0 1,-12 2-1,-11-4 1,-14 6-3,-5 0-8,-27 0-21,33-9-119,-33 9-16,0 0-3,-16 0-21,16 0 5</inkml:trace>
  <inkml:trace contextRef="#ctx0" brushRef="#br0" timeOffset="2">-2640-3695 187,'0'0'156,"0"-24"-8,0 1-67,0 23-16,0 0-14,19-9-8,-19 9-8,0 0-8,0 0-5,0 0-2,0 24-3,5 4-1,-5-1-6,0 18 0,-5 3-4,5 9 1,-7 3-4,5 6 2,-5-4-4,4 2 4,-9-11-3,9 0 3,-10-9-5,6-8 4,2-10-2,0-8 2,5-18-3,-9 25 0,9-25-5,0 0-10,0 0-34,0 0-115,0-22 1,0-4-19,0 2-7</inkml:trace>
  <inkml:trace contextRef="#ctx0" brushRef="#br0" timeOffset="3">-2763-3436 382,'0'0'160,"0"0"-9,0-31-104,26 31-8,-13-11-6,21 11-9,-6-13-5,11 10-5,-4-9-3,14 8-5,-7-1-2,3-6-16,9 22-64,-15-11-79,-1 0-8,-7 0-14,-8 1-10</inkml:trace>
  <inkml:trace contextRef="#ctx0" brushRef="#br0" timeOffset="4">-2258-3160 235,'0'0'144,"0"8"2,0-8-92,0 30-5,0-30-8,5 38-5,-5-38-7,0 44-4,0-44-3,-7 53-2,-1-29 0,8 9-6,-9-11 0,9 10-9,-5-16 6,5 5-10,0-21 6,0 25-8,0-25 2,0 0-5,0 0-12,14-12-24,-14 12-115,16-19-3,-16 19-10,14-31-12</inkml:trace>
  <inkml:trace contextRef="#ctx0" brushRef="#br0" timeOffset="5">-2011-3120 203,'0'0'151,"0"0"3,-17-24-73,17 24-13,0 0-15,-2 20-9,2-20-9,0 0-8,-20 11-4,20-11-2,0 23-5,0-23-2,0 30-4,7-10-1,-7-20-3,13 38 0,-9-14-4,7-1 2,-2 8 3,-4-5-6,5 1 6,-2-1-7,-1-2 7,1-7-7,-8-17 8,10 28-7,-10-28 1,0 0 1,0 0 0,0 0-1,0 0 0,0 0-2,0 0-1,0 0-12,29 0-151,-29 0-2,0 0-16,-15 0-11,15 0-14</inkml:trace>
  <inkml:trace contextRef="#ctx0" brushRef="#br1" timeOffset="6">-6 710 195,'0'0'154,"0"0"-9,0 0-62,0 0-25,-2-24-12,2 24-10,0 0-8,25-23-7,-16 5-3,19 2-1,-13-8-6,12 4-1,0-7-9,7-2 7,3-7-10,3 5 6,4-6-7,-5 3 2,-1-2-3,1 2 4,-7 6 2,0 1-2,-9-3 1,-1 8-1,-5 2 3,-17 20 0,22-35 2,-22 35-1,8-17 2,-8 17 0,0 0 1,0 0-1,0 0 0,0 0-1,-13 0-1,13 0 0,-12 24-1,0-7 1,2 4-1,2 1 1,-1 2-1,-2 0 1,2 1-3,1 7 3,-1-2-3,8 2 3,-6 0 2,7 5-6,0-6 6,0 1-7,7-4 7,1-1-7,7-7 6,-15-20-7,30 29 3,-11-19 0,-19-10 0,37 6 0,-15-6 0,1 0 0,1-13 0,6 1-1,0-8-3,4-3 6,3-4-7,2-3 6,-6-2-6,3 2 6,-3-12-5,-1 9 5,-3-6 0,-4-3-3,-3 6 3,-6-9-3,-2 11 3,-6-2-3,-3 1 3,-5 4-2,-5 8 1,-5-1-1,10 24 1,-30-24-1,30 24 0,-32-14 0,32 14 0,-22 0-1,22 0-5,0 0-21,2 32-129,-2-32-7,13 38-10,-6-19-16,5 8-3</inkml:trace>
  <inkml:trace contextRef="#ctx0" brushRef="#br1" timeOffset="7">1159 666 249,'0'-21'145,"0"21"-5,15-25-72,-5 2-49,18 6 0,-9-6-6,16 4 3,-11 1-3,6 7 2,-12-10-2,6 15 8,-24 6-2,27-16 8,-27 16-4,0 0 3,0 0-3,-3 12-6,-16-2 5,14 12-12,5-22 6,-18 48-10,4-24 7,7 2-9,4-5 1,3 4 0,0-25-1,0 32 1,0-32-3,17 28 1,-17-28 0,30 10-1,-11-10-2,2 0 0,3 3-7,-24-3-32,45-9-125,-45 9-1,37-17-17,-37 17-9,17-30-13</inkml:trace>
  <inkml:trace contextRef="#ctx0" brushRef="#br1" timeOffset="8">1528 164 526,'-20'-9'168,"20"9"-17,-33-4-102,33 4-9,0 0-11,0 0-8,0 0-6,0 0-6,0 0-1,0 0-5,15-20-4,-15 20-23,32-12-142,-32 12-10,0 0-8,0 0-21</inkml:trace>
  <inkml:trace contextRef="#ctx0" brushRef="#br0" timeOffset="9">-13-1655 262,'22'-7'168,"-22"7"-13,2-27-71,-2 27-24,0 0-7,15 12-15,-15-12-8,0 0-11,-10 27-3,3-1-2,-8-4-4,1 18 0,-4 2-5,-4 10 2,-1-2-3,-1 5 2,-5 9-4,4-2 3,-3-6-4,2-1 2,-2-8-3,9-1 3,-4-11-3,1-6 1,5-5-1,17-24 1,-37 29 0,37-29-1,-25 16-1,25-16-4,-22 2-8,22-2-20,0 0-123,-2-24-14,2 24-6,2-47-17,8 15 0</inkml:trace>
  <inkml:trace contextRef="#ctx0" brushRef="#br0" timeOffset="10">-43-1677 426,'0'-25'168,"0"25"-9,-10-22-105,18 22-13,-8 0-14,0 0-3,0 0-6,37-4-4,-37 4-2,42 0-3,-18 0 0,6 0-7,2 7 8,5-3-10,8 1 2,1 2-4,-6-6 3,7-1 0,0 0-6,-1-5 8,-3-5-8,-4 1 7,-9 1-10,-6-5 2,1 13-30,-25 0-132,0 0 1,0 0-16,-10 13-10,-10-11-6</inkml:trace>
  <inkml:trace contextRef="#ctx0" brushRef="#br0" timeOffset="11">-183-1229 382,'0'0'168,"0"0"-11,16 0-93,-16-15-12,21 18-12,-21-3-11,34 0-7,-12-3-5,15 3-5,-4 0-4,11 0-3,-5 0-1,-1 0-2,1 0-1,-2 0-3,2 0-14,-39 0-141,47 0-11,-47 0-10,27-8-15,-27 8-8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-1-6 70,'18'5'128,"-18"-5"6,0 0-64,0 0-1,0 0-11,19 9-4,-19-9-5,14 11-6,-14-11-8,22 14-6,-22-14-5,30 19-2,-19-10-4,11 4-2,-1-4-4,2 8 0,-1-6-2,4 5 0,-3-5-2,4 7 0,-4-4-2,2 3 0,-4-2-2,1 5 2,-1-4-3,-3 3 2,1-1-3,1 0 1,-1-4-2,-1 4 2,4-4-2,-4 0 1,1 0 6,2 0-8,-5-1 8,4 1-7,-5 0 7,3 0-6,-1-1 6,1 1-8,0 0 1,-4 0 2,4-2-2,-1 3 1,0 0 0,2 1 0,0-1-1,1 5 2,-1-4-2,3 2 1,-2 0-2,1 1 2,2-2-2,-1-1 1,1 0 0,-1-1 0,0 2-1,0-1 2,0 0-3,-2 3 3,0 1-2,-1-4 1,0 6-2,-2-2 2,2-3-2,-2 2 2,2-4-2,-1 1 2,2-1-2,0-2 2,1 0-2,1-2 2,-3 4-2,2-2-1,-2 1 7,3-2-6,-2-2 6,0 4-6,3-2 6,-5 0-5,4-1 5,-1 3-3,-1-3-2,2 0 1,-1 0-1,0-2 1,0 1-1,-3 1 1,0-4-1,0 5 1,0-1-1,-2-2 1,-1 1 0,3 2 0,-1 1-2,-2-2 2,1 0-2,-1 0 1,-1-3 0,1 1 1,-3-2-2,-1 2 1,0-2 0,-11-7 1,21 11-2,-21-11 2,15 13-1,-15-13 0,13 12 0,-13-12 1,0 0-1,15 15 0,-15-15 1,0 0-1,11 15 0,-11-15 0,0 0 0,13 11 0,-13-11 0,0 0 1,13 7-1,-13-7 0,0 0 1,0 0-1,0 0 1,0 0-1,0 0 1,9-9-1,-9 9 0,0-18 1,-3 8-1,-1-4 1,-1 1-1,4-1 0,-3-2 0,1 0-1,0 2 2,0-4-1,0 5 1,1-3-2,2 0 2,-3-1-2,2 2 3,0 1-3,1 0 2,0 3-2,0 11 2,0-21-2,0 21 2,0-13-2,0 13 2,0 0-2,0-12 2,0 12-1,0 0 0,0 0 0,0 0 0,0 0 0,0 0-1,0 0 1,0 0-1,0 0 2,11 0-1,-11 0 1,8 7-1,-8-7 0,12 18 1,-12-18 0,19 18-2,-9-5 2,3-2-2,1 1 1,-1 2 0,1 0 1,-1 0-2,1 0 1,-3 1-1,2-3 2,-3 0-1,0 0 0,-10-12 0,13 18 0,-13-18 1,10 13-1,-10-13 1,0 0 0,5 14-1,-5-14 0,0 0 0,-2 11 0,2-11 2,-12 7-2,12-7 0,-17 10 0,6-6 0,-1 1 0,-1-1 0,-3 2 0,-1 0 0,-1-2 0,-1 3 0,-1-3 0,0-4 0,0 5 0,0-1 0,0-3 0,1-1 0,2 0 0,1 0 0,0 0-4,16 0-112,-10 0-60,7-6-6,3-13-17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217 1 40,'0'0'74,"0"0"2,0-10 3,0 10-2,0 0-1,0-15-4,0 15-6,0 0-8,0 0-10,0 0-12,0 0-5,0 0-7,0 16-8,0-16 1,-3 26-7,-3-10 1,3 6-3,-2-1 0,5 8-3,-4-3 1,4 4 3,-3 2-5,3 2 3,-3 1-3,3 3 3,-3-1-4,3 4 3,-4 0-5,3 1 4,-2 0 0,2 1-3,0-3 2,1 1-3,0-1 4,0-1-4,0 0 3,0 2-3,0-5-1,0 4 3,0 2-3,-1-3 3,-2 4-5,-1 0 4,0-2-3,2 0 4,-1 4-1,2-4-3,-3 1 4,3-2-5,1-1 5,-3 1-5,3-1 5,-3 1-4,2 1-1,0-1 3,1 1-3,0-3 4,0 2-4,0-2 3,4-2-3,0-3 3,-1 3 2,0-2-5,1 1 4,0-3-4,-3 1 4,2-1-3,-2-4 4,0-1-4,1 0 0,-2-6 2,1 0-1,-1-4 2,0-2-2,0 1 2,0-1-1,0-2 0,0-2 0,-1 1 0,-2 2-1,0-4 1,3-10 0,-5 17 1,5-17-2,0 0 2,-6 14 0,6-14 0,0 0 0,0 0 0,0 0 0,-12-12-2,12 12 1,-10-19 0,1 9-1,0-4 0,0 1 1,0-1-1,-1 1-1,-2 2 1,3-2 0,-1 3 0,-2-3 1,3 1-2,0 1 2,1-1-3,8 12 3,-13-16-2,13 16 2,-9-13-2,9 13 1,0 0-1,0 0 1,0 0 1,0 0 0,0 0-2,0 0 2,0 0 0,0 0-1,0 0 2,0 0 0,0 13 0,0-13 0,4 19 1,0-4-1,2 0 2,-3 1-2,3-1 3,1 2-4,0-3 3,2 1-2,0 2 3,0-3-3,0-1 1,1-3-2,0 3 1,-10-13-1,20 15 1,-20-15-2,20 15 1,-20-15 0,15 12 0,-15-12 0,11 8 0,-11-8 0,0 0 1,15 5 0,-15-5 0,0 0-1,17 0 0,-17 0 1,18-13-1,-18 13 1,19-19-2,-10 6 2,3 0-2,-2 0 1,0-2-1,2 2 1,-1 1-1,-1 0 0,2-3-3,-2 3-9,-7-8-110,-3 20-52,12-8-5,-12 8-20,0 0-9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1520-780 370,'4'-9'164,"-4"9"-14,-2-19-84,11 19-14,-11-11-14,2 11-11,2-13-5,-2 13 0,0-22-14,0 22 3,-5-20-11,5 20 7,-20-21-10,7 12 8,-3 3-10,1 2 5,-3 1 1,0-1 0,0 4 0,-1 0-1,2 0 0,-3 7 1,2-2 5,0 6-9,1-3 9,-1 4-9,3 0 8,-2 4-7,3-1 8,0 1-8,1-1 1,5 0 2,-1 2-1,8-3 1,-1 4-1,2-4 1,3-3 0,7 0 1,1-2-1,3-4 1,4-1-1,-1-2 1,-1-2-1,5 0 1,-3-3-1,2-5-1,-4 1 2,1-1-2,-3 0 1,-3 0-1,0-3 1,-11 11-1,14-17 1,-14 17-1,10-12 1,-10 12-1,6-11 1,-6 11-1,0 0 1,0 0 0,0 0 0,0 0 0,0 0 1,0 0 0,0 0 0,0 0 1,0 0-1,-6 0 0,6 0 1,0 0 0,-7 11-1,7-11 1,-6 14-1,6-14 1,-3 20-1,2-7 1,1-2-2,0 2 1,0 1-1,3 0 1,4-3-2,3 3 2,2-5-1,3 2 2,2-6-3,3 0 0,1-1 0,2-4 0,2 0 0,-2 0 0,3-3 0,0-3 0,-3 1-3,-8-9-62,4 9-106,-19 5-5,12-17-17,-12 17-12,0-16-5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0 121 159,'0'0'119,"0"0"-20,16-5-10,-16 5-19,16-5-7,-16 5-13,25-7-10,-25 7-10,32-10-6,-16 2-4,8 7-3,-2-5-2,5 6-6,0-4-2,4 4-2,1-5 0,3 5-1,1 0 2,3 0-1,-2-2 1,3 2 0,0 0 0,0 0 0,-3 0-1,3 0-1,-1 0-1,-1 0-1,0 0-1,0 0 1,1 0-1,1 0 2,-3-2-1,1 2 0,-2 0 1,2 0 0,-3-4 0,2 4-1,-1-4 1,2 3-2,-3-2 1,1 1-1,1 0-1,-4-5 1,1 7-1,1-4 0,-5 4 0,1-3 0,0 1 0,-1-2 0,-2 4 0,1-2 0,-2 0 1,-1-1 0,-1 1 0,2 0-1,-2-1 1,-1 1 0,-1 0 0,-2 2 0,1-3 0,-1 2 0,-1-2 0,-2 3-1,1 0 1,0 0-1,-2 0 1,2 0 0,-1-2 0,0 2 0,-3-1 1,-2 1 0,-1-3 0,-12 3 1,14 0-1,-14 0-6,4 6-60,-4-6-97,-9 4-1,9-4-19,-18 0-7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62 16 333,'0'0'146,"0"0"-34,-7-18-52,7 18-8,0 0-14,0 0-3,0 0-9,-1 7-6,1-7 2,-1 24-11,-4-7 5,5 5-10,0 2 4,0 4-7,0 5 4,0 6-5,-4-2-1,3 4 3,-2 2-4,3 1 3,-4-4-4,-1 0 4,2-4-5,1-4 4,-3-3-3,1-3 2,0-7-1,1-3 1,1-4-1,2-12 1,-4 12-1,4-12 1,0 0-3,0 0-1,0 0-10,-8-10-28,8 10-116,0-17-13,0 7-5,0-3-18</inkml:trace>
  <inkml:trace contextRef="#ctx0" brushRef="#br0" timeOffset="1">28 411 234,'0'0'153,"0"0"2,0 0-86,0 0-8,5-11-7,15 11-11,-20 0-12,27 0-7,-14-4-3,11 4-5,-6-2-5,7 2-2,-2-3-4,-1 3-2,0 0 0,-2 0-1,0 0-4,-6 0-8,4 6-32,-18-6-117,13 0-6,-13 0-13,0 0-10</inkml:trace>
  <inkml:trace contextRef="#ctx0" brushRef="#br0" timeOffset="2">43 112 132,'0'0'158,"-12"0"-6,12 0-54,0 0-21,-17-2-10,20 7-15,-3-5-10,0 0-11,0 0-5,11 9-5,-11-9-6,27 5-3,-11-2-5,7 4-2,-1-3-3,4 0 0,1-1-2,0 0 1,0-3-1,0 3 0,-4-3 0,0 0 0,2-3 0,-7 0-1,-3 2-2,-15 1-5,22-6-11,-22 6-39,7-11-102,-7 11-1,0 0-17,0 0-3</inkml:trace>
  <inkml:trace contextRef="#ctx0" brushRef="#br0" timeOffset="3">196 670 147,'9'9'121,"-9"-9"6,0 0-63,9 12-27,-9-12 5,1 19-2,-1-19 6,0 24-4,0-24-1,-1 31-8,-7-19-9,8 8-8,-5-5-5,4 3-1,-3-9-2,4 4 1,0-13-2,0 0 0,0 0 0,0 0-1,1-8-1,7-6-2,-2-4 0,3-1 0,0 3-2,2-4 2,1 7-2,0-2 1,1 5-1,0 2 2,-13 8-3,18-5 0,-18 5 0,15 1-3,-15-1 3,9 13-2,-9-13 2,4 23-2,-1-12 4,1 3-4,1-1 4,-1 1 0,2-2 0,2 1 0,-8-13-1,22 15 1,-8-12 0,-1-3-1,2 0 0,2-2 0,1-4 0,-3-4 0,2-3 0,-2-1-1,-3 0 1,-2-4 2,-1 4-7,-4-4 7,-2 5-7,-2 3 7,-1-3-8,0 13 8,-5-14-8,5 14 5,-13-1 6,13 1-5,-15 5 5,15-5-8,-16 19 8,10-5-7,2-1 8,-2 5-5,2-4 1,4 5-1,0-4 2,0 6 2,4-6-2,5 2 1,1 1-3,4-4 1,2-4-2,3-2-2,0-1-8,-1-7-21,14 0-122,-12-6-10,0-3-15,-4-5-8,2 0-10</inkml:trace>
  <inkml:trace contextRef="#ctx0" brushRef="#br0" timeOffset="4">796 569 283,'0'0'141,"0"0"3,0 0-103,-4 20 1,4-20 0,-3 26-3,-1-13-2,7 11-10,-3-7 5,0 7-12,0-1 1,0 4-12,0-5 4,0 1-9,0 0-2,0-4 2,0-2-3,0-2 1,0-2-1,0-13 0,0 14 0,0-14 0,0 0 0,0 0 0,0 0-1,0-9-1,0 9 0,-4-18-2,4 18 1,-6-24-2,2 12 1,-1 2 0,5 10 1,-16-19 0,16 19 1,-15-17 1,15 17 2,-18-10-1,18 10 2,-14-9-1,14 9 2,0 0 0,0 0 2,0 0 0,0 0 1,0 0 0,9 1 1,5 5 0,0-3 0,1 3-1,3-3-2,2-2 0,-1 2-2,-1-3-4,4 4-25,-22-4-135,23 0-12,-23 0-6,12 0-21,-12 0-2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330 8 216,'0'0'145,"0"0"6,10-10-65,2 11-18,-12-1-14,0 0-13,0 0-9,0 0-7,0 0-3,0 0-4,-8 0-5,8 0-4,-12 0-2,12 0-1,-19 8 0,10-2 0,-10 2 0,4 2 0,-4-6-1,0 10 0,-3-4-3,2 2 0,-2-1-1,1 3 1,0 0 4,2 0-9,-1 0 9,2-1-8,1 0 7,2-4-7,2-1 9,2 1-9,11-9 2,-14 6 2,14-6 0,0 0 3,0 0 0,0 0 1,0 0-1,0 0 2,0 0-1,7 5 0,-7-5-1,14 0-2,-14 0-1,23 3 0,-9-2-1,2 0 0,2 2 0,2 2 0,0 4-2,3-4 2,0 4-1,0 3 1,-2 0-1,2-2 0,-3 0 1,0 1 0,-2-5-1,-2 2 0,-4-3 0,1 0 1,-13-5-1,15 4 2,-15-4-3,0 0 2,0 0 0,0 0 0,0 0-1,0 0-2,0 0-14,-8 4-146,8-4-12,-15 1-9,15-1-18,-14 0-8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1-407 336,'0'0'155,"0"-14"-3,0 14-98,0 0-3,0 0-8,0 0-10,0 0-7,0 17 0,0-17-4,0 27-1,-2-10-6,2 8 0,-2-3-6,2 9-2,-2 1 4,2 3-7,-3-1 4,3 0-6,-1-1 4,0-1-7,-2-3 5,1-3-2,-1-5-3,-1-5 2,0-3-2,4-13 1,-6 18-2,6-18-3,0 0-4,-16-4-18,16 4-107,0 0-38,-5-21-11,-1 1-10,2 2-12</inkml:trace>
  <inkml:trace contextRef="#ctx0" brushRef="#br0" timeOffset="1">-68-250 467,'0'0'161,"0"0"4,0 0-121,20 10-6,-20-10-14,33 0-7,-16 0-8,4 4-3,1-4-3,0 0-7,4 9-19,-26-9-122,28 1-17,-13 2-17,3 2-6,-3-2-9</inkml:trace>
  <inkml:trace contextRef="#ctx0" brushRef="#br0" timeOffset="2">-121-482 437,'0'0'163,"0"0"-5,-15-9-115,21 13-10,-6-4-5,15 1-9,-3-1-6,10 4-1,2-4-1,7 0-2,4 0-2,4 0-2,2-4-2,1 2-1,1-1 0,-5-1-2,-3-1-5,-5 2-13,-1 9-57,-15-6-87,-2 2-5,-12-2-13,0 0-10</inkml:trace>
  <inkml:trace contextRef="#ctx0" brushRef="#br0" timeOffset="3">259-68 365,'0'0'162,"0"0"-13,-16 0-99,19 15-10,-3-15-2,0 24-11,-5-12-8,5 10-2,-4-6-3,4 6-1,-4-5-4,4 1-1,-3-5-6,3 1 2,0-14-3,-1 20 1,1-20-1,0 0 1,0 0-1,5-6-1,-5 6 1,13-24-1,-5 8 1,1 2-3,4-1 2,-2-1-2,4 3 1,-2-1-1,2 3 2,-2 3-2,-1 3 1,-12 5 1,17-5 0,-17 5 0,0 0 1,12 4 0,-12-4 0,1 14 0,-1-14-1,0 20 2,0-6-2,3-1 2,1 0-3,0 0 3,3-4-2,-7-9 2,22 19-1,-11-13 0,3-4 0,1 0-1,-1-2 1,2-3-1,-2-6 1,0-1-2,-2-2 2,1-3-2,-3 0 2,-1 0-2,-3-1 2,-1 0-2,-2 5 2,-3 1-2,0 10 1,0-14 0,0 14 0,0 0 0,-17 0 0,17 0 0,-13 5-1,13-5 2,-13 20-1,8-10 0,1 4 0,2-1 1,1 7-2,1-5 3,0 0-3,2 0 3,5 1-2,2-5 1,1 1-1,3 0 0,1-6-4,0-6-8,8 7-23,-17-13-94,15 2-32,-5-6-12,2-3-11,-3-1-5</inkml:trace>
  <inkml:trace contextRef="#ctx0" brushRef="#br0" timeOffset="4">854-226 257,'0'0'170,"-6"9"-11,6-9-53,0 22-43,-8-15-7,9 18-19,-8-11-8,7 13-8,-6-5-3,6 6-1,-8-6-6,7 6-1,-4-3-5,1 2 2,-3-1-5,2-4 1,0 0-2,-1-3 1,1-4-1,0 1 1,5-16-3,-7 16 2,7-16-2,0 0 0,0 0-4,0 0-3,0 0-5,-2-5-8,2 5-11,0-19-18,10 19-25,-17-21-15,15 21-5,-15-21 0,7 21 2,-2-22 8,2 22 18,-5-16 26,5 16 47,-8-18 31,-1 4 24,9 14 9,-13-14 11,13 14 1,-14-11-1,14 11-5,0 0-9,0 0-12,-11-4-12,11 4-9,0 0-10,12 0-5,-12 0-4,25 1-3,-10-1-4,7 1-1,2 1-2,1-2-2,0 0-1,0 0-3,-1 2-8,-9-4-32,3 2-125,-18 0-4,14 0-14,-14 0-13,0 0-8</inkml:trace>
  <inkml:trace contextRef="#ctx0" brushRef="#br1" timeOffset="5">2218-491 132,'0'4'134,"0"-4"3,-4-8-75,4 8-4,0 0-15,9-8-15,-6-7-3,10 7-2,-5-16-1,10 6-7,-3-9-3,5 3-8,-1-6 1,2 2-4,-2 1 5,0 5 1,-4-6 7,3 14 1,-9-5 5,3 11 3,-9-5 1,-3 13 0,0 0-3,0 0-4,0 0-6,0 0-2,0 13-4,0-1-1,-2 2-1,0 1 0,-2 2-1,4 2 2,0 1-1,0 0 2,0-1-2,4 4 2,0 0-3,1 1 2,2-3-1,2 2 0,-2-4-3,3-5 2,1 1-1,1-5 0,0-1-1,1-6 1,3-3-1,-2-2 0,3-8 1,-2-3 0,1-4 0,-2-2-1,1-4 2,-1-4-2,-1 0 2,0 2-3,-2 0 3,-1-3-3,-3 2 2,1 3-2,-4-2 1,-2 3-1,-2 4-2,0 0 6,-6 1-8,0 5 8,6 12-6,-14-17 6,14 17-5,-13-8 5,13 8-3,0 0-2,0 0 7,0 0-5,0 0 4,0 0-5,0 0 1,0 0 1,0 0 0,14 0 1,-3 0-5,4-2 4,3-2-3,0-2 4,2 0-1,1-3-1,3 0-6,-8-11-128,6 9-32,-3 2-16,-3-5-8,-5 3-17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-156 840 300,'8'-17'134,"-8"17"-18,8-13-22,7 13-18,-16-11-18,8 11-11,-7-7-11,0 7-8,0 0-5,9-2-6,-9 2-4,0 0-3,0 0-3,-7 3-2,7-3-1,-14 9-1,14-9-1,-21 15 0,9-8 0,-2 4 0,0-1-1,-3 1 1,2-2-2,-3 4 2,-1-1-1,3 2 0,-2-5-1,0 3 1,3-4-1,-1 6 0,3-7 0,2 2 1,11-9-1,-16 12 0,16-12 1,0 0 0,-6 13 0,6-13 2,0 0-1,14 7 0,-2-3 0,4-1 2,1 3-2,5-1 1,-1-2-1,3 4 0,0 0-1,4-2 1,-2 3-1,-2-1 0,2 1 0,-2 0 0,-3-2 0,-3 1 1,-2 0-2,-3-3 0,-13-4 0,16 5 0,-16-5 0,0 0 0,0 0 0,0 0 0,0 0 0,0 0 0,0 0 0,0 0 0,-8 9-25,-4-9-145,12 0-6,-12 0-12,12 0-7,0 0-21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3T17:12:31.0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26256F1-C0CC-4A15-8955-47D77D73017D}" emma:medium="tactile" emma:mode="ink">
          <msink:context xmlns:msink="http://schemas.microsoft.com/ink/2010/main" type="inkDrawing" rotatedBoundingBox="15810,11626 17356,8754 17746,8964 16200,11835" semanticType="callout" shapeName="Other">
            <msink:sourceLink direction="to" ref="{51407DC8-50C4-4FC7-B5ED-F4179097C275}"/>
          </msink:context>
        </emma:interpretation>
      </emma:emma>
    </inkml:annotationXML>
    <inkml:trace contextRef="#ctx0" brushRef="#br0">1545-1 17 0,'-4'3'8'0,"4"1"-5"16,0-4 9-16,0 0-11 15,0 0 1-15,-4 3 0 16,0 4 0-16,4-3-3 0,-4 0 1 15,0 3 2-15,0 0 0 16,0 3-1-16,-4 1 1 16,0-4-1-16,0 3 0 15,-4 5 0-15,5-5 0 16,-5 4-1-16,4 4 1 16,0 0-1-16,-4-1 1 15,4 1-1-15,-8-1 0 16,0 1 0-16,0 7 0 15,4-1 0-15,0 1 1 0,1 3-1 16,-5-10 1-16,0 7-1 16,0-4 0-16,0 4 0 15,0 3 0-15,0 0 0 16,0 0 1-16,1 4-1 16,-1-7 0-16,0 6 0 15,-4 1 0-15,4 0 0 16,0 7 1-16,0-4 0 15,0 0 0-15,1 1-1 16,-1 2 1-16,0 1-1 16,0 0 1-16,4-7-1 15,0-4 0-15,0 4 0 16,0 3 0-16,0-3 0 16,1 3 0-16,-5 0 0 15,0-6 0-15,-4 6 0 16,0-3 0-16,0-1 0 0,0 5 1 15,4-1-1-15,-7 4 0 16,-1-8 0-16,4 5 0 16,0 3 0-16,-4-1 0 15,5-9 0-15,-5 2 0 16,4 1 0-16,0 0 1 16,0 3-1-16,4 4 0 15,0-7 0-15,1-4 0 16,-1 0 0-16,0 0 0 15,0 1 0-15,4 2 1 16,0 5-1-16,0-5 0 0,0-2 0 16,0-1 1-16,1 3-1 15,-1-9 0-15,0 2 0 16,0 1 0-16,4 3 0 16,-4 0 0-16,4-3 0 15,0-4 0-15,0 1-1 16,4-1 1-16,-4 0 0 15,-4 0 1-15,4-3-1 16,0-1 0-16,0 1 0 16,1 7 0-16,-5-8 0 15,0 4 0-15,0 1 0 16,0-5 0-16,0 1 0 16,0 0 0-16,0-1 0 15,0 1 0-15,0 3 0 16,1 0 0-16,-1-3 0 0,4-4 0 15,0 0 0-15,-4 4 0 16,0-1 0 0,-4 1 0-16,4-8 0 0,4 1 1 15,0 7-2-15,0-8 1 16,0 1 0-16,0-1 0 16,4-2 0-16,0-1 0 15,1 0 0-15,-1 0 0 16,0-4 0-16,4 1 0 15,-4-1 0-15,4 1 0 16,0-4 0-16,0 0 0 0,0-7 0 16,0 0 1-16,0-4-1 15,0 1 0-15,0-5 0 16,0 1 0-16,0 0 0 16,0-3 0-16,0-1 0 15,0 0 0-15,0 1 0 16,-4-1 0-16,4 4 0 15,0-4 0-15,0 8 0 16,0-1 0-16,0 0 0 16,0 1 0-16,0-1-1 15,0 4 1-15,0 0 0 16,0 0 0-16,0 0-1 16,0 0 1-16,0 4 0 15,0-1 0-15,0 0 0 16,0 1 0-16,0 3 0 15,0-4 0-15,-4 4-1 16,4 4 1-16,-4-1 0 0,0 5 0 16,0-5-1-16,0 4 1 15,0 0-1-15,0 4 1 16,4-4 0-16,0 7 0 16,-4 4 0-16,0-1 0 15,0 1 0-15,0-1 0 16,0 5 0-16,4-5 0 15,0-3 0-15,0 4 0 16,0-4 0-16,0-3 0 16,0 3 0-16,0-4 0 0,0 1 0 15,0 0 0-15,0-4 0 16,0 0 0-16,0 0-1 16,0 0 1-16,0-4 0 15,0 1 0-15,0-1 0 16,0 1 0-16,0-1 0 15,0 1 0-15,0-4-1 16,0 3 1-16,4 1 0 16,0 0 0-16,0-1 0 15,-4-3 0-15,4 0 0 16,0 0 0-16,4 0 0 16,0 0 1-16,0-3-1 15,4-1 0-15,7 0 0 16,1-3 0-16,0 7 0 15,0-10 0-15,0 6 0 16,4-3 0-16,-5 0 0 0,1 0 0 16,0 0 0-16,-4 4 0 15,0 3 0-15,-4 0 1 16,0 0-6-16,-4 0 0 16,-4-7-3-16,-4 7 0 15</inkml:trace>
    <inkml:trace contextRef="#ctx0" brushRef="#br0" timeOffset="1171.22">1204 165 13 0,'0'0'6'0,"-4"10"3"0,4-10 4 16,0 0-12-16,0 0 1 15,0 4 0-15,0-4 1 16,0 0-4-16,0 0 0 15,0 0 2-15,8-4 1 16,4-3-1-16,-1-3 0 16,5-1-1-16,0 0 0 15,0 1 0-15,8-4 1 0,0 0-1 16,3-4 0-16,1 7 0 16,4-3 0-16,0 0 0 15,-4 0 0-15,-1-4 0 16,-11 8 1-16,0-1-1 15,-4 1 0-15,0 3 0 16,-4 0 0-16,0 3 0 16,-8 4 0-16,4-3 0 15,-4 3 0-15,0 0-1 16,0 0 1-16,4 0 0 16,0 3 0-16,0 1 0 15,-4-1 0-15,0 4 0 16,0 0 0-16,0 0-1 15,0 4 1-15,0-4 0 16,0 7 0-16,0 4-1 16,0-1 1-16,0 1 0 0,0 0 0 15,0-1 0-15,0 1 1 16,0-1-1-16,0 5 1 16,0-8-1-16,0 0 1 15,0-4-1-15,0 1 1 16,4-4 0-16,-4 0 0 15,0-3-8-15,7-1 0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3T17:12:34.1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56D0584-DEA0-476B-9884-F1DA0C6CAA2F}" emma:medium="tactile" emma:mode="ink">
          <msink:context xmlns:msink="http://schemas.microsoft.com/ink/2010/main" type="writingRegion" rotatedBoundingBox="16978,10106 17451,10106 17451,10755 16978,10755"/>
        </emma:interpretation>
      </emma:emma>
    </inkml:annotationXML>
    <inkml:traceGroup>
      <inkml:annotationXML>
        <emma:emma xmlns:emma="http://www.w3.org/2003/04/emma" version="1.0">
          <emma:interpretation id="{E22FBCA5-5957-4436-BF83-993C598C55A5}" emma:medium="tactile" emma:mode="ink">
            <msink:context xmlns:msink="http://schemas.microsoft.com/ink/2010/main" type="paragraph" rotatedBoundingBox="16978,10106 17451,10106 17451,10755 16978,10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EC1629-9925-4EA9-B095-42E5903122C8}" emma:medium="tactile" emma:mode="ink">
              <msink:context xmlns:msink="http://schemas.microsoft.com/ink/2010/main" type="line" rotatedBoundingBox="16978,10106 17451,10106 17451,10755 16978,10755"/>
            </emma:interpretation>
          </emma:emma>
        </inkml:annotationXML>
        <inkml:traceGroup>
          <inkml:annotationXML>
            <emma:emma xmlns:emma="http://www.w3.org/2003/04/emma" version="1.0">
              <emma:interpretation id="{51407DC8-50C4-4FC7-B5ED-F4179097C275}" emma:medium="tactile" emma:mode="ink">
                <msink:context xmlns:msink="http://schemas.microsoft.com/ink/2010/main" type="inkWord" rotatedBoundingBox="16978,10106 17451,10106 17451,10755 16978,10755">
                  <msink:destinationLink direction="to" ref="{B26256F1-C0CC-4A15-8955-47D77D73017D}"/>
                </msink:context>
              </emma:interpretation>
            </emma:emma>
          </inkml:annotationXML>
          <inkml:trace contextRef="#ctx0" brushRef="#br0">1 120 20 0,'-4'-3'10'0,"8"-18"-6"16,-4 21 12-16,0 0-15 16,4-4 0-16,0-3 0 15,4 3 1-15,0 1-3 16,0-1 1-16,0-3 1 16,0 0 1-16,4 0-2 15,-1 0 1-15,5 0-1 16,0 0 1-16,4 0-1 15,0 0 1-15,0 0-1 16,0 0 0-16,-1 3-1 16,1 4 1-16,-4 0 0 15,0 4 0-15,0-1-1 16,0 1 1-16,0 3 0 0,0 0 0 16,-1-3 0-16,1 3 1 15,-4 0-1-15,0 0 1 16,-4-4-1-16,0 8 1 15,0-8-1-15,-8 11 0 16,0 1 0-16,0 2 1 16,-4-3-1-16,4 4 0 15,-4 3 0-15,-4-3 1 16,-4-1-1-16,0-3 1 16,0 1-1-16,0-1 1 15,-3 0-1-15,-1 0 1 0,0 0-1 16,0 0 1-16,0-3-1 15,-4 3 1-15,0-4-1 16,1 1 1-16,-1 0-1 16,0-1 1-16,0-6-1 15,4-1 0-15,4 4 0 16,0 0 0-16,0-3 0 16,4-1 0-16,4 1-1 15,1-1 1-15,-1-3-1 16,0 0 1-16,4 4-1 15,0-4 1-15,0 4-1 16,0-1 0-16,0-3 0 16,4 4 1-16,3-4-1 15,1 3 1-15,0-3 0 16,0 7 0-16,0 0 0 16,0 0 1-16,4 0-1 0,-4 0 1 15,4-3-1-15,0-1 1 16,0 1 0-16,0 3 0 15,0 0-1-15,-1 7 1 16,1-3-1-16,4-1 1 16,0 1-1-16,0-4 1 15,0 0 0-15,4 0 0 16,4-3-1-16,-5-4 1 16,1 0 0-16,4-4 1 15,-4 1-1-15,-4-4 0 16,-4 3-5-16,-4 4 1 0,0 4-7 15,-8 3 1-15</inkml:trace>
          <inkml:trace contextRef="#ctx0" brushRef="#br0" timeOffset="-1080.03">61 39 18 0,'0'0'9'0,"4"0"-7"15,-4 0 9-15,0 0-10 16,0 0 0-16,0 0 1 15,4 4 0-15,-4-1-2 16,0 4 0-16,0-3 2 16,0-1 0-16,0 4-1 15,0 0 1-15,0 4-1 16,0 7 1-16,0-1-2 0,0 1 1 16,0 7-1-16,0-4 1 15,0 0-1-15,0 0 1 16,-4 4-1-16,0-4 1 15,0 4-1-15,0 3 0 16,-4 4 0-16,0-4 0 16,0-7 0-16,0 0 0 15,4 0 0-15,0 4 0 16,0 3 0-16,0-7 1 16,0 1-1-16,0-1 0 0,0-4 1 15,0-3 0-15,0 1-1 16,0-5 1-16,4 1 0 15,-4-4 0-15,4-4-1 16,0 1 1-16,0-1-4 16,0-3 1-16,0 0-6 15,8-7 0-15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26:55.3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151 0 67,'0'0'87,"0"0"0,0 0-9,0 0-4,0 0-6,5 12-3,-5-12-12,0 0-5,0 0-6,0 35-8,0-35-6,0 38-6,0-38-4,0 47-1,-5-26-4,5 15-1,0-3-4,0 8 1,-2-1-3,2 3 2,0 4 1,0 8-6,0-1 5,2 7-6,-2 1 4,5 9-5,-5-1 5,0 3-6,0-3-1,0 2 4,0-5-4,-7 2 4,1-6-4,4-1 4,-5-2-4,6-1 4,-5 1 2,6-2-4,0 1 3,0 1-4,0 2 4,0-2-4,0-3 4,0 9-4,0-11-2,0 5 4,-1-5-3,1 9 3,0-2-3,-5 1 3,5 0-3,-2 1 3,2-2-4,0 8 5,-2-5-1,2-8-3,0 3 4,0-4-3,0-5 3,-5-1-5,5-3 6,-1-3-4,1 1-1,0 2 2,0 0-2,0-1 4,0 5-4,-2 3 2,-1 1-2,1 0 2,0-2-1,2-3 2,-5-1-3,4 3 3,-1-11-2,-1 6 2,1-8-1,2 0 2,-2 0 2,2 3-5,-7-4 7,6 8-7,1-6 6,-5-1-6,3-4 6,-3 1-6,3-4 1,2-2 1,-1-5-2,1 0 1,0 4-1,-5-5 1,5 7-1,-2-6 1,0 7-1,2-2 1,-3-3-1,1 0 1,0 2-1,2 0 1,-5 0-1,4-1 2,-1 0-2,2 3 3,0 0-2,0 1 2,0-7-3,0 9 3,0-6-2,0-6 2,0-2-2,0-20 0,3 28 0,-3-28 0,0 0 0,0 0 1,5 19-1,-5-19 0,0 0 0,0 0-1,0 0 1,0 29 0,0-29-1,-8 34 1,8-34-1,-15 32 0,15-32 0,-13 24 1,13-24-2,0 0-2,0 0-20,0 0-144,-9-31-1,7-4-17,2-2-11,-6-10-11</inkml:trace>
  <inkml:trace contextRef="#ctx0" brushRef="#br0" timeOffset="1">-2241 1082 126,'0'0'89,"0"0"-4,-18 16-21,18-16-5,0 0-8,0 27-7,0-27-5,0 0-5,0 0-6,0 35-3,0-35-4,0 20-3,0-20-5,0 24-4,0-24-3,0 0-2,0 0 0,0 0 2,0 0 4,23 0 1,-23 0 1,0 0 1,9-24 0,-9 24 1,13-20-1,-13 20-4,12-27-1,-12 27-2,20-32 1,-5 13-1,0-5 0,4-4-1,4 1 1,6 0-2,1-5 1,9 4-2,-6-8 2,13 5-2,-1 0 2,9-1-3,-5-8 3,10 6 0,4-6-8,6-3 8,2 3-8,3 1 6,-3-4-6,-3-1 6,-4 2-6,4 4 2,-15 4 5,1-2-4,-5-3 4,3 5-3,-5-6 2,5 4-1,-5-5 0,2 3-2,3 0 3,-7 3-3,2 3 2,-1 1-3,-6 5 3,-1 3-2,-2 4 3,-7 2-2,-6 1 2,-1 7 0,-23 9 0,27-16 0,-27 16 0,0 0-1,0 0-2,20-22-7,-20 22-25,0 0-124,0 0-7,0 0-11,0 0-15,-20 0-3</inkml:trace>
  <inkml:trace contextRef="#ctx0" brushRef="#br0" timeOffset="2">-165 525 223,'-18'30'115,"18"-30"-15,-16 32-18,16-32-13,-8 26-19,8-26-8,-15 24-12,15-24-5,-7 19-5,7-19-2,0 0-2,0 0-2,0 0-1,0 0-1,0 0-2,0 0 0,2-12-1,-2 12-1,20-35 2,-12 8-11,8 2 7,-1-7-8,1 2 6,0-2-7,0 0 7,1-1-7,3 1 2,-3-4 4,5 4-3,-7-3 2,9-3-2,-9-3 3,8-2-3,-8 5 3,4-3-4,3 7 3,-7 1-1,7 3 0,-7 6-1,0 3 2,-15 21-2,24-34 2,-24 34 1,0 0 2,23-20 1,-23 20 1,0 0 1,0 0 1,0 0-1,0 0 0,0 15 0,0-15-2,0 30-1,0-8-2,0 3 0,0-2-1,0 11 0,7-6 0,-4 4 0,6 2-2,2-2 2,-2 6-2,-1 0 3,6 2-4,-3 1 4,1-3-4,3 15 0,-5-6 6,4 4-5,1-3 4,0-1-4,-3-4 5,1-1-5,-3-5 5,2-12-2,-3-3-2,-9-22 1,10 25-1,-10-25 0,0 0 0,0 0 0,0 0-1,0 0 0,0 0-2,-10-9-15,10 9-154,0 0-3,0-21-14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7-23T17:12:37.0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B05D89-2898-4FB5-9DA4-E69D4AAC4279}" emma:medium="tactile" emma:mode="ink">
          <msink:context xmlns:msink="http://schemas.microsoft.com/ink/2010/main" type="writingRegion" rotatedBoundingBox="27523,14544 27538,14544 27538,14559 27523,14559"/>
        </emma:interpretation>
      </emma:emma>
    </inkml:annotationXML>
    <inkml:traceGroup>
      <inkml:annotationXML>
        <emma:emma xmlns:emma="http://www.w3.org/2003/04/emma" version="1.0">
          <emma:interpretation id="{6CEF42BF-73D9-46FF-A24A-0969167F9AB7}" emma:medium="tactile" emma:mode="ink">
            <msink:context xmlns:msink="http://schemas.microsoft.com/ink/2010/main" type="paragraph" rotatedBoundingBox="27523,14544 27538,14544 27538,14559 27523,14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C17066-0264-4D8B-B3A5-4A8FBC22E6D8}" emma:medium="tactile" emma:mode="ink">
              <msink:context xmlns:msink="http://schemas.microsoft.com/ink/2010/main" type="line" rotatedBoundingBox="27523,14544 27538,14544 27538,14559 27523,14559"/>
            </emma:interpretation>
          </emma:emma>
        </inkml:annotationXML>
        <inkml:traceGroup>
          <inkml:annotationXML>
            <emma:emma xmlns:emma="http://www.w3.org/2003/04/emma" version="1.0">
              <emma:interpretation id="{4C3B2A6A-7D4A-415B-9ACC-1FCEECB1693A}" emma:medium="tactile" emma:mode="ink">
                <msink:context xmlns:msink="http://schemas.microsoft.com/ink/2010/main" type="inkWord" rotatedBoundingBox="27523,14544 27538,14544 27538,14559 27523,14559"/>
              </emma:interpretation>
            </emma:emma>
          </inkml:annotationXML>
          <inkml:trace contextRef="#ctx0" brushRef="#br0">0 0 0,'0'0'16,"0"0"-16,0 0 15,0 0 1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3T17:12:41.2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181C75-61E2-482C-ACF9-5F72A0508343}" emma:medium="tactile" emma:mode="ink">
          <msink:context xmlns:msink="http://schemas.microsoft.com/ink/2010/main" type="writingRegion" rotatedBoundingBox="18708,6840 20486,6840 20486,8519 18708,8519"/>
        </emma:interpretation>
      </emma:emma>
    </inkml:annotationXML>
    <inkml:traceGroup>
      <inkml:annotationXML>
        <emma:emma xmlns:emma="http://www.w3.org/2003/04/emma" version="1.0">
          <emma:interpretation id="{DF189C38-DC2E-4133-9C2D-49ED39A2C438}" emma:medium="tactile" emma:mode="ink">
            <msink:context xmlns:msink="http://schemas.microsoft.com/ink/2010/main" type="paragraph" rotatedBoundingBox="18708,6840 20486,6840 20486,8519 18708,8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FB6CC9-6AF2-490F-8DBF-70B11EE972E1}" emma:medium="tactile" emma:mode="ink">
              <msink:context xmlns:msink="http://schemas.microsoft.com/ink/2010/main" type="line" rotatedBoundingBox="18708,6840 20486,6840 20486,8519 18708,8519"/>
            </emma:interpretation>
          </emma:emma>
        </inkml:annotationXML>
        <inkml:traceGroup>
          <inkml:annotationXML>
            <emma:emma xmlns:emma="http://www.w3.org/2003/04/emma" version="1.0">
              <emma:interpretation id="{1B9FDAA7-A1D6-4C03-9D8B-65711ECFCC8F}" emma:medium="tactile" emma:mode="ink">
                <msink:context xmlns:msink="http://schemas.microsoft.com/ink/2010/main" type="inkWord" rotatedBoundingBox="20328,8297 20486,8297 20486,8519 20328,8519"/>
              </emma:interpretation>
            </emma:emma>
          </inkml:annotationXML>
          <inkml:trace contextRef="#ctx0" brushRef="#br0">4338 1297 18 0,'0'0'9'0,"0"-4"-7"0,0 4 12 16,0 0-14-1,0-3 1-15,-4-1 0 0,0 4 1 16,1 0-2-16,-1 0 0 15,-4 0 1-15,0-3 0 16,0 3 0-16,0 0 0 16,0 0 0-16,0 0 0 15,0 0-1-15,0 0 1 16,-4 0-1-16,4 0 1 16,0 7-1-16,0-4 0 15,0 4 0-15,0 0 0 16,1 4 0-16,3-4 0 15,0 0 0-15,0 0 0 16,0 4 0-16,0-1 0 0,4 4 0 16,0-3 0-16,0-1 0 15,0 1 0-15,0 0 0 16,0-1 0-16,0 1 0 16,0-4 0-16,4 0 0 15,0 0 0-15,0 0 0 16,0 0 0-16,4 0 0 15,-5-3 1-15,5-1-1 16,0 1 0-16,0-1 0 16,0-3 0-16,0 0 0 15,0 0 1-15,0 0-1 16,4 0 1-16,-4 0-1 16,0 4 1-16,0-4-4 15,0 3 0-15,4 1-4 16,-4-4 0-16</inkml:trace>
          <inkml:trace contextRef="#ctx0" brushRef="#br0" timeOffset="-1427.2">2878-157 13 0,'0'-3'6'0,"0"-1"2"0,0 4 3 16,0 0-10-16,0 0 1 15,0 0 1-15,0 0 0 16,0 0-4-16,0 0 1 16,0 0 2-16,0 0 0 15,-4-7-1-15,0 7 0 0,0-3-1 16,-4 3 1-16,0 0-1 15,0 3 1-15,-4-3-1 16,0 0 0-16,-3 0 0 16,3 0 1-16,-4-3-1 15,0 3 0-15,-4 0 0 16,4 3 0-16,0 1 0 16,0 3 0-16,-3 0 0 15,3 0 1-15,4 0-1 16,0 0 0-16,0 3 0 15,0 1 1-15,0 3-2 16,0-3 1-16,4-1 0 16,0 1 0-16,4 0 0 15,0-1 0-15,4 1-1 16,0-1 1-16,0 1 0 16,4-1 1-16,0-3-1 15,4-3 0-15,0 3 0 0,4 0 0 16,0 0 0-16,0-3 0 15,4-1 0-15,0 1 1 16,-4-1-1-16,7 1 1 16,-3-4-5-16,0-4 1 15,4 4-4-15,0 4 0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3T17:12:38.4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2ADF1B-C411-4B66-97E9-7CFBA601E819}" emma:medium="tactile" emma:mode="ink">
          <msink:context xmlns:msink="http://schemas.microsoft.com/ink/2010/main" type="writingRegion" rotatedBoundingBox="16149,7016 16347,7016 16347,7259 16149,7259"/>
        </emma:interpretation>
      </emma:emma>
    </inkml:annotationXML>
    <inkml:traceGroup>
      <inkml:annotationXML>
        <emma:emma xmlns:emma="http://www.w3.org/2003/04/emma" version="1.0">
          <emma:interpretation id="{7D0C72F7-14F9-409B-92AE-907D2EC20ECF}" emma:medium="tactile" emma:mode="ink">
            <msink:context xmlns:msink="http://schemas.microsoft.com/ink/2010/main" type="paragraph" rotatedBoundingBox="16149,7016 16347,7016 16347,7259 16149,72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7CB424-6B8A-40D4-8E41-2924321CC860}" emma:medium="tactile" emma:mode="ink">
              <msink:context xmlns:msink="http://schemas.microsoft.com/ink/2010/main" type="line" rotatedBoundingBox="16149,7016 16347,7016 16347,7259 16149,7259"/>
            </emma:interpretation>
          </emma:emma>
        </inkml:annotationXML>
        <inkml:traceGroup>
          <inkml:annotationXML>
            <emma:emma xmlns:emma="http://www.w3.org/2003/04/emma" version="1.0">
              <emma:interpretation id="{91AD748D-2602-40C5-ABC8-696A8C7F6CF5}" emma:medium="tactile" emma:mode="ink">
                <msink:context xmlns:msink="http://schemas.microsoft.com/ink/2010/main" type="inkWord" rotatedBoundingBox="16149,7016 16347,7016 16347,7259 16149,7259"/>
              </emma:interpretation>
            </emma:emma>
          </inkml:annotationXML>
          <inkml:trace contextRef="#ctx0" brushRef="#br0">191 16 7 0,'8'0'3'0,"-8"0"2"0,0 0 4 16,0 0-7-16,0 0 0 16,0 0 2-16,0 0 0 15,0 0-5-15,0-3 0 16,-4-1 3-16,4 0 1 0,-4 1-2 16,0 3 1-16,0 0-2 15,0 0 1-15,-4 0-1 16,0 0 0-16,4 0 0 15,-4 3 1-15,0 1-1 16,1-4 0-16,3 4 0 16,-4-1 1-16,0 1-1 15,0-4 1-15,0 0-1 16,0 3 1-16,0 4-1 16,0 0 1-16,0 0-1 15,0 4 1-15,0-4-1 16,0 4 0-16,0-1 0 15,0 1 1-15,4-4-1 16,0 3 0-16,0 1 0 16,0-4 1-16,1 4-1 15,-1-1 0-15,0 1 0 0,4-1 0 16,0 1 0-16,0-4 0 16,0 0 0-16,4 0 0 15,0 0 0-15,-1 0 0 16,5 0 0-16,-4-3 0 15,4 3 0-15,0-4 1 16,0-3-1-16,0 4 0 16,0-1 0-16,0-3 1 15,0 0-1-15,0 0 1 16,0 0-1-16,0 0 1 0,0 0-2 16,0-3 0-16,0-1-6 15,0 4 1-15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20T16:34:41.06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BC65A4D-5FAA-47E7-8D1D-AEE2401E5E5E}" emma:medium="tactile" emma:mode="ink">
          <msink:context xmlns:msink="http://schemas.microsoft.com/ink/2010/main" type="writingRegion" rotatedBoundingBox="7601,14634 7625,14634 7625,14692 7601,14692"/>
        </emma:interpretation>
      </emma:emma>
    </inkml:annotationXML>
    <inkml:traceGroup>
      <inkml:annotationXML>
        <emma:emma xmlns:emma="http://www.w3.org/2003/04/emma" version="1.0">
          <emma:interpretation id="{3E666CAE-54AB-45CD-A0ED-57FFCF37BFFF}" emma:medium="tactile" emma:mode="ink">
            <msink:context xmlns:msink="http://schemas.microsoft.com/ink/2010/main" type="paragraph" rotatedBoundingBox="7601,14634 7625,14634 7625,14692 7601,14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22CA13-2236-466A-872C-4B8B65811921}" emma:medium="tactile" emma:mode="ink">
              <msink:context xmlns:msink="http://schemas.microsoft.com/ink/2010/main" type="line" rotatedBoundingBox="7601,14634 7625,14634 7625,14692 7601,14692"/>
            </emma:interpretation>
          </emma:emma>
        </inkml:annotationXML>
        <inkml:traceGroup>
          <inkml:annotationXML>
            <emma:emma xmlns:emma="http://www.w3.org/2003/04/emma" version="1.0">
              <emma:interpretation id="{C159A1DD-28C9-4EBF-AFE8-656EF07E6ACB}" emma:medium="tactile" emma:mode="ink">
                <msink:context xmlns:msink="http://schemas.microsoft.com/ink/2010/main" type="inkWord" rotatedBoundingBox="7601,14634 7625,14634 7625,14692 7601,14692"/>
              </emma:interpretation>
            </emma:emma>
          </inkml:annotationXML>
          <inkml:trace contextRef="#ctx0" brushRef="#br0">7607 14661 30 0,'-6'-16'15'0,"9"5"-10"0,-3 11 22 16,0 0-29-16,0 3 1 15,0 2 1-15,0 3 1 16,0 3-5-16,3-1 0 15,3 1-5-15,6-1 0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9T14:18:46.1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94E56C-7B98-45BE-A068-4A6530D50D29}" emma:medium="tactile" emma:mode="ink">
          <msink:context xmlns:msink="http://schemas.microsoft.com/ink/2010/main" type="writingRegion" rotatedBoundingBox="20729,9124 24631,8201 25004,9780 21103,10702"/>
        </emma:interpretation>
      </emma:emma>
    </inkml:annotationXML>
    <inkml:traceGroup>
      <inkml:annotationXML>
        <emma:emma xmlns:emma="http://www.w3.org/2003/04/emma" version="1.0">
          <emma:interpretation id="{E9B57031-6B4E-4531-8969-5CFDDE04DF2C}" emma:medium="tactile" emma:mode="ink">
            <msink:context xmlns:msink="http://schemas.microsoft.com/ink/2010/main" type="paragraph" rotatedBoundingBox="20729,9124 24631,8201 25004,9780 21103,10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0D00AB-05B0-4C6D-B27E-9ED7F86E5028}" emma:medium="tactile" emma:mode="ink">
              <msink:context xmlns:msink="http://schemas.microsoft.com/ink/2010/main" type="line" rotatedBoundingBox="20729,9124 24631,8201 25004,9780 21103,10703"/>
            </emma:interpretation>
          </emma:emma>
        </inkml:annotationXML>
        <inkml:traceGroup>
          <inkml:annotationXML>
            <emma:emma xmlns:emma="http://www.w3.org/2003/04/emma" version="1.0">
              <emma:interpretation id="{8F8437B2-32E1-461F-8C5F-CE81565F6BC7}" emma:medium="tactile" emma:mode="ink">
                <msink:context xmlns:msink="http://schemas.microsoft.com/ink/2010/main" type="inkWord" rotatedBoundingBox="20729,9124 24631,8201 25004,9780 21103,10703">
                  <msink:destinationLink direction="to" ref="{DD7954F2-CCB5-48A4-86A8-9FA4993F760C}"/>
                  <msink:destinationLink direction="from" ref="{DD7954F2-CCB5-48A4-86A8-9FA4993F760C}"/>
                </msink:context>
              </emma:interpretation>
            </emma:emma>
          </inkml:annotationXML>
          <inkml:trace contextRef="#ctx0" brushRef="#br0">6548-3510 18 0,'-12'9'9'0,"12"-6"-5"0,0-3 9 15,0 0-12-15,0 0 1 0,-4-3 2 0,0 3 1 16,4-6-5 0,0 6 1-16,-4-3 3 15,-4 3 1-15,4 0-1 16,0 3 0-16,-4-6-1 16,4 0 0-16,0 3-1 15,1 3 1-15,-1 0-1 16,0 0 0-16,0-3-1 15,4 3 1-15,0-3-1 16,0-3 1-16,0 3-1 16,0 0 0-16,0 0-1 0,0 3 1 0,0-3 0 15,0 0 0-15,8 0 0 16,-1 0 0-16,5 0-1 16,0 3 1-16,4-3 0 15,0 0 0-15,0 0-1 31,-4 0 1-31,4 0-1 16,-4 0 1-16,0 3-1 0,0-3 1 16,3 0-1-16,-3-3 1 15,0-3 0-15,0 9 0 16,4-3 0-16,4 0 0 16,4-3-1-16,4 3 1 15,-1-6-1-15,1 9 0 16,0-3 0-16,-4 3 0 15,0-6 0-15,-1 3 0 0,1 0 0 16,4 0 0-16,-4 3 0 0,4-3 1 16,4-3-1-16,-1 3 1 15,5 0-1-15,0 0 0 16,-4 3 0-16,-9-3 0 16,5 0 0-16,0-3 0 0,0 6 0 15,4-3 0-15,-1 0 0 16,5 3 0-16,0-6 0 31,0 3 0-31,-5-6 0 16,5 3 0-16,-8 3 0 15,0 0 0-15,-4-3 0 16,3 3 0-16,5-4 0 0,4 1 1 16,-4 0-1-16,-1 3 0 15,1-3 0-15,-8 0 1 16,0 0-1-16,-4 0 0 0,4 0 0 15,-5 0 0-15,5 3 0 16,0-4 1-16,0 8-1 16,0-8 1-16,0 4-1 15,-1-3 1-15,1 3-1 16,0 0 1-16,-4 0-1 16,0 3 1-16,0-3-1 0,0 4 1 31,-1-4-1-31,-3 0 1 15,0 0 0-15,0 0 0 16,0 3 0-16,-4-3 0 16,0 3 0-16,-4-6 0 15,0 3-1-15,4-3 1 0,-4 3 0 16,-1 0 0-16,-3-7-1 16,-4 7 1-16,0 0-1 15,0 0 1-15,-4-3-2 16,1 0 0-16,-5-3-9 15,0 6 1-15,-4 6-8 0,-8-12 1 16</inkml:trace>
          <inkml:trace contextRef="#ctx0" brushRef="#br0" timeOffset="1940.79">6879-3010 25 0,'-4'7'12'0,"4"-4"-3"0,0-3 18 0,0 0-26 15,0 0 1-15,0 0 1 16,8 0 0-16,0-3-3 16,8 3 0-16,0-7 2 15,7 0 0-15,5 0 0 0,4 0 0 16,8-1-2-16,-1 1 1 16,5 0-1-16,-4 0 0 0,-5 0 0 15,1 4 1 1,-4-4-1-1,0 0 0-15,-1 3 0 16,-7-3 0-16,0 3 0 16,-4 1 1-16,-4-1-1 15,-4 1 0-15,-4-1-3 16,-1 4 0-16,-7 4-9 16,4 3 1-16</inkml:trace>
          <inkml:trace contextRef="#ctx0" brushRef="#br0" timeOffset="2354.78">6978-2749 23 0,'-4'0'11'0,"12"-4"2"0,-8 4 9 0,0 0-20 16,0 0 0-16,8-3 2 15,-4-1 1-15,4 4-6 0,0 0 1 16,4 0 3-16,0 0 0 16,4-3-1-16,3-4 0 15,9 3-1-15,4-3 0 16,0 0-1-16,-1 0 1 0,-7 0-1 16,0 3 0-16,-4 1-4 15,0 3 0-15,0 0-8 31,3 7 1-31</inkml:trace>
          <inkml:trace contextRef="#ctx0" brushRef="#br0" timeOffset="1469.69">7097-3035 30 0,'-4'0'15'0,"4"7"-10"0,0-3 14 0,-4 3-18 16,4 3 0-16,-4 1 1 15,0 3 1-15,4 4-3 16,0-1 0-16,-4 1 2 16,0-4 1-16,0 4-1 15,1 6 0-15,-1 4-1 16,0 4 1-16,0-4-1 16,0 1 1-16,0-1-1 15,0 0 0-15,0 4 0 16,4-4 0 15,-4 0-1-31,0-3 1 16,4-7 0-16,0-8 1 15,0 1-1-15,0-1 1 0,0-3 0 16,0-3 0-16,0-4-4 16,0-4 1-16,0-3-10 15,0-3 1-15,0 3-3 16,-4-7 0-16</inkml:trace>
          <inkml:trace contextRef="#ctx0" brushRef="#br0" timeOffset="2888.17">7601-2665 20 0,'0'-3'10'0,"8"-15"0"15,-8 18 6-15,0 0-15 0,0-3 0 16,-4-4 3-16,0 3 0 16,-4 1-4-16,-4 3 0 15,-3 0 2-15,-5 3 1 16,-4 1 0-16,4 3 0 15,0 0-2-15,0 3 1 0,1-3-1 16,3 4 1-16,0 3-1 16,0 4 1-16,4-1-1 15,0 5 0-15,4-1-1 16,0 0 1-16,4 0 0 16,4 0 0-16,4 0 0 0,4-3 1 31,8-4-1-31,8-3 1 15,8-1 0-15,3-6 0 16,1-1-5-16,0-3 0 0,-1 0-10 16,-3-3 1-16</inkml:trace>
          <inkml:trace contextRef="#ctx0" brushRef="#br0" timeOffset="789.99">8125-3825 22 0,'-8'-21'11'0,"16"10"1"16,-8 11 5-16,0 0-14 16,4-7 1-16,-4 7 2 15,0 0 1-15,4 3-8 0,-4-3 0 16,0 4 5-16,0 0 0 16,4 3-2-16,0 0 1 15,4 0-2 1,4 3 1-16,4 1-2 15,4 3 1-15,-1 0 0 16,1-3 1-16,-4-1-1 16,4 4 0-16,0 0 0 15,0 1 0-15,0-5-1 16,3 4 1-16,1 4-1 16,0-7 1-16,-4-1-1 0,0-3 1 15,-1 0-1-15,1 0 0 16,-4-3 0-16,-4-1 1 15,0 1-1-15,-4 3 0 0,0-4 0 16,-4 1 0-16,0-1 0 16,0 5 0-16,0-5 0 15,-4 4 1-15,0 0-1 16,0 0 1-16,-4 0-1 16,0 4 0-16,-4-1 0 0,0 1 0 15,-4-4 0-15,0 0 1 16,0-3-2-16,0-1 1 31,-4 4 0-31,1 4 0 16,-1-1 0-16,-4 1 0 0,0 3 0 15,4 0 0-15,0 0 0 16,0 0 0-16,1 1 0 16,3 2 0-16,0-3 0 15,0 0 0-15,0 4 0 16,0-4 0-16,4-3 0 0,0-1 0 15,0-3 1-15,0-3 0 16,4 3-1-16,0-3 1 16,0-4-6-16,0 0 0 15,0 3-9-15,-4 4 0 0</inkml:trace>
          <inkml:trace contextRef="#ctx0" brushRef="#br1" timeOffset="-48960.99">5339-2252 18 0,'0'0'9'0,"4"0"1"15,-4 0 1-15,0 0-9 0,0 0 1 16,0 0 1-16,0 0 1 16,0 0-6-16,0 0 1 15,4-3 3-15,4-1 0 16,-4-3-1-16,4 0 0 0,0-4-1 15,4 1 0-15,0-4-1 32,3-4 0-32,1-7 0 15,0 4 1-15,-4 4-1 16,4-5 0-16,-4 1 0 0,4 0 1 16,-1 0-1-16,1-4 0 15,0 4 0-15,0 0 0 16,-4 7-1-16,0 3 1 15,0 1 0-15,-4-1 1 16,0 4-1-16,-4 0 0 0,-1 3 1 16,1 8 0-16,-4-1 0 15,0 4 0-15,-4 4-1 16,1 3 1-16,-1 0-1 16,0-3 1-16,0 7-1 15,4 3 0-15,-4-4 0 16,4 1 0-16,-4 3 0 0,0 0 0 15,0 4 0-15,0 3 1 16,0-7-1-16,4 4 0 31,0-7 0-31,4-1 1 16,0 5-1-16,4-5 0 16,0 1 0-16,4-1 0 0,-1 1 0 15,5 0 1-15,0-4-1 16,0-4 1-16,0-3 0 15,4-3 0-15,-1-4 0 0,1-7 0 16,0-4-1-16,4-3 1 16,0 0 0-16,-1 4 1 15,-3-8-2-15,0-3 1 16,0 0-1-16,-4-4 1 0,0 0-1 31,-1 0 1-31,-3-3-1 16,0 4 1-16,-4-5-1 15,0 1 0-15,0 3 0 16,-4-3 0-16,-4 4 0 0,0-1 0 16,-4 4 0-16,0 7 0 15,-4-1 0-15,0 5 0 16,0-1-1-16,0 4 1 16,0 0-1-16,-3 4 1 0,3-1-1 15,0 1 1-15,0 3 0 16,-4 0 0-16,4 0 0 15,0 0 0-15,4 0 0 16,-4 3 0-16,4 4-1 16,-4-3 1-16,4 3-1 15,0 0 1-15,0 0-1 16,4 3 0-16,0 5 0 0,4-5 1 31,0 4-1-31,4-7 0 16,-4 4 0-16,4-4 1 0,0 0 0 15,4 0 0-15,0-3 0 16,0-1 0-16,4 1 0 16,-1-8 1-16,1 4-1 15,4-3 1-15,-4-1-1 16,-4-3 0-16,0 3 0 16,0 4 1-16,3-7-1 15,1-3 0-15,0-1 0 0,0 1 1 16,0-1-1-16,0 4 1 15,0 0-1-15,-1 0 1 0,-3 0-1 16,0 0 1-16,0 0-8 16,-4 3 1-16,0 8-6 15,-4-1 0-15</inkml:trace>
          <inkml:trace contextRef="#ctx0" brushRef="#br1" timeOffset="-50829.44">4879-1733 17 0,'0'0'8'0,"0"0"-1"0,0 0 8 0,0 0-13 15,0 3 0-15,0-3 3 16,0 0 0-16,0 4-6 16,0-1 1-16,0-3 4 15,0 0 0-15,0 4-1 16,0-4 1-16,0 3-2 15,0-3 1-15,0-7-1 16,0 7 1-16,0 0-1 16,0-7 0-16,0 0-1 0,0-3 1 15,0-1-1-15,0 0 1 16,0-3-1-16,0 0 0 16,0-3-1-16,0-1 1 15,0-3-1-15,0-4 0 16,0-3 0-16,0 7 1 15,0 0-1-15,0-1 0 16,4-2 1-16,-4-5 0 0,0 1-1 16,0 0 1-16,0 0-1 15,-4 0 1-15,4 3-1 16,-4 4 0-16,4-4 0 16,0-3 0-16,4 3 0 0,0-3 0 15,0 3 0-15,-4 0 0 16,0-3 0-16,0 0 0 31,0-4 0-31,-4 1 0 16,0-1 0-16,0 0 0 0,0 4 0 15,0 0 0-15,4-1 0 16,0-2 0-16,0-1-1 16,0-3 1-16,0 3-1 15,0 4 1-15,0 3-1 16,0 4 1-16,4-4 0 0,0 0 0 15,0 1 0-15,-4-5 1 16,0 5-1-16,0-1 0 16,0 0 0-16,0 1 0 15,0-5 0-15,0 5 0 0,0-1-1 16,0 0 1-16,0-3 0 16,0 0 0-16,0 3-1 15,0 4 1-15,0 0 0 16,0 0 0-16,0 3 0 15,0 0 0-15,0 1 0 16,0 3 0-16,0 0 0 16,0-1 0-1,0 5-1-15,0 3 1 16,0 0 0-16,-4 3 0 16,4 4-1-16,-4 0 1 15,0 4-1-15,0 3 1 16,0 3-1-16,0 8 1 15,4-4-1-15,0-3 1 0,-4 6 0 16,-4 8 0-16,0 0 0 16,-8 3 0-16,0 0 0 15,4 4 0-15,1 0 0 16,-5-1 0-16,0 1 0 0,0 0 1 16,0 0-1-16,-8-4 0 15,8-3 0-15,0-8 0 0,5-3 0 16,-1-7 1-16,4 4 0 31,0-4 0-31,4-3-1 16,0-1 1-16,0-3-1 15,4-7 0-15,4 0 0 16,4-4 0-16,0-3 0 16,0 4 0-16,0-8 0 0,3 4 1 15,1 0-1-15,0-4 1 16,0-6-1-16,4 2 1 15,-4 1-1-15,0-3 1 16,0-1-1-16,0 4 0 16,0-4-1-16,3 7 1 0,-3-3-1 15,0 4 1-15,-4 2-1 16,-4 5 1-16,4-1-1 16,-8 1 1-16,4-1-1 0,0 1 1 31,0 2 0-31,-4 1 0 15,0 0 0-15,0 7 0 32,0 0-1-32,0 0 1 15,0 0-1-15,0 4 1 0,4-1-1 16,4 4 1-16,0-3 0 16,0 0 0-16,4-1 0 15,0 4 0-15,0 4 0 16,-1-1 1-16,1 4-1 0,4 0 0 15,0 4 0-15,0 0 0 16,0 3 0-16,4-3 1 16,0-1-2-16,-5 4 1 15,1-3 0-15,0 0 1 0,0-4-1 16,0 0 0-16,0-4 1 16,-4 5 0-16,0-1 0 15,-4-7 0-15,-1 0 0 31,1 0 1-31,-4-4-1 16,4 1 1-16,-8-4-1 16,4-4 0-16,-4 4 0 0,0-7 0 15,0 4-8-15,-8 3 0 16,-12 3-7-16,-3 1 1 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9T14:22:34.6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8D770F6-3197-444C-B78D-9BC7EDFA1FD7}" emma:medium="tactile" emma:mode="ink">
          <msink:context xmlns:msink="http://schemas.microsoft.com/ink/2010/main" type="inkDrawing" rotatedBoundingBox="18756,16667 20008,14448 20684,14830 19432,17049" semanticType="callout" shapeName="Other">
            <msink:sourceLink direction="with" ref="{D0C0D86F-8631-4598-A6E0-61B67B0BB22A}"/>
            <msink:sourceLink direction="with" ref="{8C47E29C-1A1E-4726-BFE4-120227BC58F8}"/>
          </msink:context>
        </emma:interpretation>
      </emma:emma>
    </inkml:annotationXML>
    <inkml:trace contextRef="#ctx0" brushRef="#br0">-4 2078 18 0,'4'-7'9'0,"0"-15"-1"15,0 12 2-15,-4-1-9 0,4 1 1 16,0-1 1-16,0-7 1 16,0-3-4-16,-4-3 1 15,0-5 2-15,0 1 0 16,0-11 0-16,-4-3 1 16,0-14-2-16,0 3 0 15,0-7-1-15,4 7 0 16,4 3 0-16,0-3 0 15,4-7-1-15,0 8 1 0,0-5-1 16,0-3 0-16,0-7 0 16,0-3 0-16,4-1 0 15,0 4 1-15,4 3-1 16,-1-3 0-16,-3 4-1 16,0-4 1-16,8 3 0 15,4 1 0-15,4 6-1 16,7 5 0-16,5-1 0 15,4-4 1-15,3 8-1 16,1 6 1-16,11 5-1 16,1 9 1-16,-8 1 0 15,-1-4 0-15,5 4 0 16,-1 0 0-16,1 3-1 16,-1 8 1-16,-3-1-1 15,0 7 1-15,-1 1-1 16,5 3 1-16,-13 3 0 15,1 1 0-15,-4 3 0 0,-5 0 0 16,-7 3 0-16,-4-3 1 16,-8 0 0-16,0-3 0 15,-4 3-2-15,-4 0 0 16,-8 0-8-16,0 0 0 16</inkml:trace>
    <inkml:trace contextRef="#ctx0" brushRef="#br0" timeOffset="496.25">893-275 25 0,'-4'10'12'0,"20"-6"-13"0,-8-1 15 15,0 1-13-15,8-1 0 0,4 8 0 16,4-4 1-16,3 4-3 16,9-1 1-16,-4 1 1 15,8 3 1-15,-1 3-2 16,5 1 1-16,0 0-1 0,-9-4 1 15,-3 0 0-15,-8 0 0 16,-4 0 0-16,-4 0 1 16,-5 0-1-16,-3 4 1 0,-4-4-1 31,-4 4 1-31,0-4-1 16,-4 4 0-16,-4-8 0 15,-3 1 0-15,-5 3-1 16,-4 0 0-16,0 4 0 15,0-4 1-15,0 0 0 0,4 0 0 16,1-4-10-16,3 5 0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9T14:22:28.3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07E61B-12EE-4F56-9D5E-9DB03356DD8C}" emma:medium="tactile" emma:mode="ink">
          <msink:context xmlns:msink="http://schemas.microsoft.com/ink/2010/main" type="writingRegion" rotatedBoundingBox="17813,11736 19106,11736 19106,13091 17813,13091"/>
        </emma:interpretation>
      </emma:emma>
    </inkml:annotationXML>
    <inkml:traceGroup>
      <inkml:annotationXML>
        <emma:emma xmlns:emma="http://www.w3.org/2003/04/emma" version="1.0">
          <emma:interpretation id="{93846A2F-19DA-4372-A76F-1E9E28953D5A}" emma:medium="tactile" emma:mode="ink">
            <msink:context xmlns:msink="http://schemas.microsoft.com/ink/2010/main" type="paragraph" rotatedBoundingBox="17813,11736 19106,11736 19106,13091 17813,13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BCACAF-EEC2-4B75-AC17-49401DDCA074}" emma:medium="tactile" emma:mode="ink">
              <msink:context xmlns:msink="http://schemas.microsoft.com/ink/2010/main" type="line" rotatedBoundingBox="17813,11736 19106,11736 19106,13091 17813,13091"/>
            </emma:interpretation>
          </emma:emma>
        </inkml:annotationXML>
        <inkml:traceGroup>
          <inkml:annotationXML>
            <emma:emma xmlns:emma="http://www.w3.org/2003/04/emma" version="1.0">
              <emma:interpretation id="{ABE72876-B9EE-4D5D-B60A-0A7FEC9B0C7C}" emma:medium="tactile" emma:mode="ink">
                <msink:context xmlns:msink="http://schemas.microsoft.com/ink/2010/main" type="inkWord" rotatedBoundingBox="17813,11736 19106,11736 19106,13091 17813,13091"/>
              </emma:interpretation>
            </emma:emma>
          </inkml:annotationXML>
          <inkml:trace contextRef="#ctx0" brushRef="#br0">2815-662 18 0,'-8'-7'9'0,"12"-3"-4"0,-4 10 9 0,0 0-13 15,4 0 1-15,4 0 1 16,0-4 1-16,0 4-5 15,-4 4 1-15,4 3 2 16,-4 0 1-16,0 3-2 16,0 4 1-16,0 1-1 15,0-5 0-15,0 8-1 16,0 3 1-16,-1 7-1 0,-3 4 1 16,0 0-1-1,0 6 1-15,-3-2 0 0,-5 6 0 16,0 0 0-16,-4 1 0 15,-4 3 0-15,-4-4 0 16,-4 0-1 0,0 4 1-16,1-14-1 15,-5 0 1-15,4 3-1 16,0 4 0-16,4 0 0 16,-3-1 1-16,-5-6-1 15,-4 3 1-15,-4 4-1 0,1 0 1 16,-1-4 0-16,0 1 0 15,0-5-1-15,-7-6 1 16,3 0 0-16,0-1 0 0,1 1-1 16,-5 3 1-16,4-10-1 15,1 3 0-15,7 4 0 16,-4-1 0-16,-3-2 0 16,-5-5 0-16,0-3 0 31,4-7 0-31,5 1 0 0,-5-1 0 15,4 0 0-15,1 0 1 16,3-4 0-16,4 1 0 16,0-1 0-16,8 1 0 15,5-8-4-15,7 4 0 0,12 0-8 16,4 0 0-16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9T14:22:36.7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3ADE07-9BA8-43BE-80C0-4BB66C7CEEED}" emma:medium="tactile" emma:mode="ink">
          <msink:context xmlns:msink="http://schemas.microsoft.com/ink/2010/main" type="writingRegion" rotatedBoundingBox="19976,13077 22424,13077 22424,14033 19976,14033"/>
        </emma:interpretation>
      </emma:emma>
    </inkml:annotationXML>
    <inkml:traceGroup>
      <inkml:annotationXML>
        <emma:emma xmlns:emma="http://www.w3.org/2003/04/emma" version="1.0">
          <emma:interpretation id="{FC07364B-DC30-42C9-9350-63F338596D3F}" emma:medium="tactile" emma:mode="ink">
            <msink:context xmlns:msink="http://schemas.microsoft.com/ink/2010/main" type="paragraph" rotatedBoundingBox="19976,13077 22424,13077 22424,14033 19976,14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DBBB3-7612-4528-A2B9-DDC4099955AA}" emma:medium="tactile" emma:mode="ink">
              <msink:context xmlns:msink="http://schemas.microsoft.com/ink/2010/main" type="line" rotatedBoundingBox="19976,13077 22424,13077 22424,14033 19976,14033"/>
            </emma:interpretation>
          </emma:emma>
        </inkml:annotationXML>
        <inkml:traceGroup>
          <inkml:annotationXML>
            <emma:emma xmlns:emma="http://www.w3.org/2003/04/emma" version="1.0">
              <emma:interpretation id="{46152435-3EFC-4D71-9591-3B4A6EA52664}" emma:medium="tactile" emma:mode="ink">
                <msink:context xmlns:msink="http://schemas.microsoft.com/ink/2010/main" type="inkWord" rotatedBoundingBox="19976,13077 22424,13077 22424,14033 19976,14033"/>
              </emma:interpretation>
            </emma:emma>
          </inkml:annotationXML>
          <inkml:trace contextRef="#ctx0" brushRef="#br0">6198 1307 19 0,'-23'3'9'0,"-13"4"-1"16,24-3 5-16,0 3-13 16,0 0 1-16,-4 4 0 15,-4-1 0-15,-3 4-2 0,-5 0 1 16,-4 4 1-16,-4 3 0 15,-3-3 0-15,-5-1 0 16,4 5-1-16,1 2 1 16,-9 1 0-16,0-4 1 15,-3-3-1-15,-1-8 0 16,-6-3 0-16,-6 8 0 16,-3-8 0-16,-1-4 1 15,13 1-1-15,-5-8 0 0,-3-6-1 16,-1-5 1-16,1 1 0 15,-1-3 1-15,1-1-2 16,-5-7 0-16,1 4 0 16,3 0 1-16,9 0-1 15,3 0 0-15,0 0 0 16,1-1 1-16,-5 5-1 16,5-4 0-16,4-1 0 15,-1-2 1-15,5-4-1 16,3-1 1-16,0 1-1 15,1-7 0-15,3 0 0 16,-4-1 1-16,5-6-1 16,7 3 1-16,0 4-1 15,4 3 1-15,4 4-1 16,4 3 0-16,5 4 0 16,-1 0 0-16,4 0 0 0,4 3 0 15,0 4 0-15,0 0 0 16,4 3-1-16,0 1 1 31,0 3 0-31,0 0 0 16,0-1 0-16,0 1 0 0,0 0 0 15,0 7 0-15,0 0-1 0,0 0 1 16,0 0-1-16,0 0 0 16,0 0 0-16,0 0 1 15,0 0-1-15,0 0 1 0,0 0 0 16,0 0 0-16,0 4 0 15,0 3 0-15,-4 4 0 32,0 3 0-32,0 3 0 15,0 4 0-15,0 4 0 16,0 10 0-16,4-3 0 16,-4 0 0-16,4-4 0 15,0 0 0-15,-4-6 1 0,0-5 0 16,0 1 0-16,-4-8 1 15,0-6-1-15,0-8 1 0,4-6-1 16,-4-15 1-16,4 0-2 16,1 1 1-16,-5-1-1 15,4 0 0-15,0 1 0 16,0-1 0-16,4-3 0 16,0 3 0-16,0 0 0 15,0-3 0-15,4 10-1 0,0 1 1 16,0-1 0-16,4 1 0 15,-5 6-1-15,1 0 1 16,-4 1-1-16,0 3 1 16,0 7-1-16,4-7 0 15,-4 7-1-15,0 0 1 16,8 3 0 0,-4 1 0-16,0-1 0 15,-4-3 1-15,4 4 0 16,0 3 0-16,4 0 0 15,0 0 0-15,4 4 0 16,0 3 1-16,8 0-1 0,4 0 1 16,3 0-1-16,5 0 1 15,4 4-1-15,0-1 0 16,-1-3 0-16,1 1 1 0,-4 2-1 16,-5 4 0-16,1 1 0 15,-4-5 0-15,0-6 0 16,-4-1 1-16,-8-3 0 15,4 0 1-15,-9-3 0 16,1-4 0-16,-8 0-4 16,0 4 0-16,-8 3-9 15,-23 3 1-15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9T14:22:41.8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0E7CC5-AF7A-40BE-ADBC-1F9C0A8E0DCA}" emma:medium="tactile" emma:mode="ink">
          <msink:context xmlns:msink="http://schemas.microsoft.com/ink/2010/main" type="writingRegion" rotatedBoundingBox="18175,12328 23827,15911 22886,17396 17234,13813"/>
        </emma:interpretation>
      </emma:emma>
    </inkml:annotationXML>
    <inkml:traceGroup>
      <inkml:annotationXML>
        <emma:emma xmlns:emma="http://www.w3.org/2003/04/emma" version="1.0">
          <emma:interpretation id="{3CE25481-A6DD-4720-B66C-7AF9870B4F50}" emma:medium="tactile" emma:mode="ink">
            <msink:context xmlns:msink="http://schemas.microsoft.com/ink/2010/main" type="paragraph" rotatedBoundingBox="18175,12328 23827,15911 22886,17396 17234,13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23EA82-0619-4FB9-9951-EF0DD103767B}" emma:medium="tactile" emma:mode="ink">
              <msink:context xmlns:msink="http://schemas.microsoft.com/ink/2010/main" type="line" rotatedBoundingBox="18175,12328 23827,15911 22886,17396 17234,13813"/>
            </emma:interpretation>
          </emma:emma>
        </inkml:annotationXML>
        <inkml:traceGroup>
          <inkml:annotationXML>
            <emma:emma xmlns:emma="http://www.w3.org/2003/04/emma" version="1.0">
              <emma:interpretation id="{D0C0D86F-8631-4598-A6E0-61B67B0BB22A}" emma:medium="tactile" emma:mode="ink">
                <msink:context xmlns:msink="http://schemas.microsoft.com/ink/2010/main" type="inkWord" rotatedBoundingBox="18144,12377 19954,13524 19268,14606 17458,13459">
                  <msink:destinationLink direction="with" ref="{38D770F6-3197-444C-B78D-9BC7EDFA1FD7}"/>
                </msink:context>
              </emma:interpretation>
            </emma:emma>
          </inkml:annotationXML>
          <inkml:trace contextRef="#ctx0" brushRef="#br0">3211 883 19 0,'0'0'9'0,"4"-10"-2"0,-4 10 9 15,4-7-15-15,0-4 1 16,-4 4 3-16,0 0 0 15,0 0-5-15,0 0 0 0,0 0 3 16,-4 0 0-16,0 0-1 16,0 0 1-16,0 0-2 15,4 0 1-15,-4 0-2 16,0 0 1-16,-4 0 0 16,-8-1 0-16,0 5-1 15,-4-1 1-15,1 1-1 0,-5-1 0 16,0 1 0-16,0 3 1 15,0 0-1-15,1 0 0 16,-5 3 0-16,0 1 1 0,-8 3-1 31,5 0 0-31,-1 4 0 16,0-1 0-16,0 1 0 16,1-1 0-16,3 1-1 15,0 3 1-15,4-3 0 16,4 3 0-16,4 0 0 15,1 0 0-15,-1 0 0 0,0 4 0 16,-4-1 0-16,0 1 0 16,-4 3 0-16,0 0 0 15,5 0-1-15,-1-3 1 32,-4 7 0-32,0-4 1 0,8-3-2 15,0 6 1-15,1-6 0 16,3 3 0-16,4-3 0 15,0 3 1-15,0 0-1 0,4-7 0 16,0 0 0-16,0 0 0 16,0 4 0-16,0 0 0 15,4-1 0-15,0 1 0 32,0 3 0-32,0-3 0 15,0-1 0-15,4 1 1 0,0 0-1 16,0-1 0-16,0 1 0 15,0-4 0-15,0 0 0 16,0 4 1-16,0-1-1 16,0 8 0-16,4-4 0 15,0-3 0-15,0 3 0 0,3 0 0 16,-3 0 0-16,0-6 0 16,0 2 0-16,0 1 0 15,4-4 0-15,0 0 1 0,-4 0-1 16,4 0 0-16,-4-3 0 15,4 3 0-15,0-3 0 16,-1 3 1-16,1-4-1 16,4 4 0-16,-4 0 0 31,-8 1 0-31,4-5 0 16,0 4 1-16,0-7-1 15,0-3 0-15,0 3 0 0,0-7 0 16,4 7 0-16,0-7 0 15,0 4 0-15,3-4 1 16,1 0-1-16,0 0 0 0,0 0 0 16,0 0 0-16,4 0 0 15,0 0 0-15,-1-4 0 16,-3 4 0-16,4-4 0 16,-4 8 1-16,0 0-1 15,0-4 0-15,0 3 0 16,-4 1 1-16,-1-4-1 0,1 3 0 15,0-6 0-15,-4-1 0 0,0-3 0 16,4 3 0-16,0-3 0 16,4 0 0-16,-4-3 0 31,4-4 1-31,-1 3-1 16,-3 0 0-16,4-3 0 15,-4 0 0-15,0 4 0 16,0-1 0-16,0 1 0 15,0-5 1-15,0 5-1 0,-4-1 0 16,0 1 0-16,0-1 0 16,-1-3 0-16,1 0 0 15,0 0 0-15,0-4 0 16,0 4 0-16,-8-4 1 0,4 1-1 16,-4 3 0-16,4-4 0 15,-4 4 0-15,4 3 0 16,-4 1 0-16,4-1 0 15,-4-3 0-15,4 7 0 0,-4 0 0 32,4 0 0-32,-4 7 0 15,0 0 0-15,0 0 0 16,0 0 0-16,0 0 0 16,0 0 0-16,0 0 0 0,0 0 0 15,0-4 0-15,0 4 0 16,-4 0 0-16,4 0 0 15,0 0 0-15,0 4 0 16,-4-1 0-16,0 1 0 16,-4 3 0-16,0-4-1 15,-4 1 1-15,0 3 0 16,1 4 0-16,-1-4 0 0,-4 3 0 16,0 4 0-16,0-3 0 15,-4 0 0-15,4-4 0 0,0 3 0 16,0 1 1-16,1-1-2 15,3-3 1-15,0 0 0 16,0 1 0-16,0-1 0 31,-4 0 1-31,8 0-2 16,0 0 1-16,0 0 0 16,0 0 1-16,0 0-1 0,4-4 0 15,1 1 0-15,-1-4 0 16,0 0 0-16,4 0 0 15,0 0 0-15,0 0 0 0,0 0 0 16,0 0 0-16,0 0 0 16,0 0 0-16,0 0 0 15,4-4 0-15,0 1-1 16,3-4 1-16,1 3 0 16,0 1 1-16,0-1-1 15,0-3 0-15,4 0-1 0,4-3 1 16,0-1 0-16,0-3 0 15,0 7 0-15,-1-4 0 16,9 1 0-16,-4-8 0 16,4 7 0-16,0-3 1 15,-8 4-1 1,0-1 0-16,-1-3 0 16,-3 3 0-16,0 1 0 15,-4-1 0-15,0 4-1 16,0 0 1-16,0 0 0 15,-4 0 0-15,0 0 0 0,0 0 1 16,0 3-2-16,-4 4 1 16,0 0 0-16,0 0 0 15,0 0 0-15,4 4 0 0,-4-1 0 16,0 1 0-16,4 0 0 16,-4 3 0-16,0 0-1 15,0 0 1-15,4 0 0 16,0 0 0-16,0 3-1 15,-4 1 1-15,4 7 0 0,-4-1 1 16,4 1-1-16,0 0 0 16,0 3 0-16,-1-4 0 31,5 1 0-31,0 0 0 16,0-8 0-16,0 1 0 0,0-1 0 15,-4-6 1-15,0 3-1 16,0-4 0-16,-4 5 0 15,4-5 0-15,-4 1 0 16,4-1 0-16,-4-3 0 16,0 0 0-16,4 4 0 0,0-1 1 15,-4-3-4-15,0 0 1 16,0 0-10-16,0-7 1 16</inkml:trace>
          <inkml:trace contextRef="#ctx0" brushRef="#br0" timeOffset="2415.4">5785 3444 20 0,'4'0'10'0,"8"-17"-3"0,-12 17 10 16,0 0-16-16,0-7 1 31,-4 3 2-31,0 1 0 15,-4 3-5-15,-4-4 1 0,-8 4 3 16,0 4 0-16,4-1-1 16,-11 4 1-16,-5 0-3 15,-7 4 1-15,-1 3 0 16,0 4 0-16,1-1-1 16,-1 8 1-16,1 3-1 15,-1 3 0-15,-3 8 0 0,-1 0 1 16,8-4-1-16,5 3 0 15,3 1-1-15,4 10 1 16,13-3-1-16,3-1 1 0,12 1-1 16,11-4 1-16,17 0 0 15,0-10 0-15,3-4 0 32,9 3 1-32,3-6 0 15,5-11 1-15,-5 4-3 16,-3-11 0-16,7-7-9 15,5-4 1-15</inkml:trace>
        </inkml:traceGroup>
        <inkml:traceGroup>
          <inkml:annotationXML>
            <emma:emma xmlns:emma="http://www.w3.org/2003/04/emma" version="1.0">
              <emma:interpretation id="{8C47E29C-1A1E-4726-BFE4-120227BC58F8}" emma:medium="tactile" emma:mode="ink">
                <msink:context xmlns:msink="http://schemas.microsoft.com/ink/2010/main" type="inkWord" rotatedBoundingBox="22234,14902 23827,15911 22886,17396 21293,16386">
                  <msink:destinationLink direction="with" ref="{38D770F6-3197-444C-B78D-9BC7EDFA1FD7}"/>
                </msink:context>
              </emma:interpretation>
            </emma:emma>
          </inkml:annotationXML>
          <inkml:trace contextRef="#ctx0" brushRef="#br1" timeOffset="-12997.88">1679 407 20 0,'8'0'10'0,"4"4"-5"0,-8-4 6 16,0 7-10-16,-4 3 0 16,0 4 1-16,-4 4 1 15,-8 3-3-15,0 0 0 0,-8 8 2 16,-4 2 0-16,-7-9 0 15,-1-1 0-15,0 3-1 16,0 1 1-16,5 3-1 16,3-3 1-16,4 0-2 15,4-4 1-15,4-3 0 16,0-4 0-16,8-4-1 16,4 1 0-16,4-4 0 0,4 0 1 15,4-4-1-15,4 5 1 16,0-5-1-16,4 4 0 15,3 0 0-15,1 0 0 0,4-3 0 16,0 6 0-16,0-6 1 16,-1-1 0-16,-3 1-1 15,0-1 1-15,0 1-1 16,0 3 1-16,-5-3-10 16,1 6 0-16</inkml:trace>
          <inkml:trace contextRef="#ctx0" brushRef="#br0" timeOffset="3034.5">6378 3607 25 0,'0'-11'12'0,"-4"-10"-7"0,4 18 12 0,0-4-15 16,-4 0 1-16,0 3 1 15,-4-7 0-15,0 1-5 16,-4 6 1-16,4 1 2 16,-12-8 1-16,1 11-1 15,-9 0 0-15,0 0-1 16,-8 11 0-16,5-4-1 31,-1 3 1-31,0 8-1 0,0-4 0 16,1 14 0-16,-1 4 0 15,-4-4 0-15,4-3 0 16,1 7-1-16,7 0 1 16,4 3 0-16,4 4 0 15,8 3 0-15,8-3 0 16,4 7-1-16,8-8 1 0,4-2 0 16,8 3 0-16,8-8 0 15,11 1 1-15,9-11-2 16,3-7 0-16,1-10-9 15,11-4 1-15</inkml:trace>
          <inkml:trace contextRef="#ctx0" brushRef="#br0" timeOffset="4198.2">6689 3501 22 0,'0'-7'11'0,"0"14"-7"0,0-7 8 0,0 0-10 16,0 0 1-16,3 4 2 15,-3 3 0-15,0-4-6 16,0 15 0-16,4-1 4 16,0-2 0-16,0 13-2 15,-4 4 1-15,0 3-1 16,0-3 1-16,-4 3-2 16,4 4 1-16,0 10-1 15,0-7 1-15,0 8-1 16,0-8 1-16,4 0-1 15,0-6 0-15,0-5 1 16,-4-6 0-16,4-4 0 16,-4-7 0-16,4 1 0 0,-4-5 0 15,4-3 0-15,-4-7 1 16,0 0-1-16,4-7 0 16,4-7 0-16,0-7 0 15,0 7-1-15,8-7 1 16,0-1-1-16,0-2 0 15,0 6 0-15,-1-3 0 16,1 0-1-16,-4 3 1 16,0 0 0-16,-4 4 0 0,4 0 0 15,-8 0 0-15,-4 0-1 16,0 7 1-16,4 0-1 16,-4 0 0-16,0 7 0 15,0 0 0-15,0 0 0 0,4 3 1 16,0 1-1-16,0 3 0 15,0 0 1-15,0 7 0 16,4 0-1-16,0 4 1 16,0 0 0-1,-1-1 0-15,1 4 0 16,0 4 0-16,4 0 0 16,-4-1 0-16,4-2 1 15,0-1 0-15,0 0-1 16,0-7 1-16,0 0-1 15,4-3 1-15,-1-1-1 16,1-6 1-16,0 3 0 0,-4-4 0 16,4-3-1-16,-4 0 1 15,0-3 0-15,0-4 0 0,-4-4 0 32,0 1 0-32,0-8-1 0,-1-3 1 15,1 7 0-15,0-7 0 31,4-25-1-31,0 3 1 16,-4 1-1-16,4 7 0 16,-4-11 0-16,4 7 0 15,4 0 0-15,0 4 0 16,-1 0 1-16,1-4 0 16,-4 0-1-16,4 0 0 15,0 1 1-15,0-5 0 16,-4 11 0-16,0 4 0 0,-4 4-2 15,-4 6 0-15,-8 4-2 16,0 3 0-16,-4 4-10 16,-4 0 1-16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9T14:25:49.1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7954F2-CCB5-48A4-86A8-9FA4993F760C}" emma:medium="tactile" emma:mode="ink">
          <msink:context xmlns:msink="http://schemas.microsoft.com/ink/2010/main" type="inkDrawing" rotatedBoundingBox="16388,13667 18420,14707 18092,15347 16060,14308" semanticType="callout" shapeName="Other">
            <msink:sourceLink direction="to" ref="{8F8437B2-32E1-461F-8C5F-CE81565F6BC7}"/>
            <msink:sourceLink direction="from" ref="{8F8437B2-32E1-461F-8C5F-CE81565F6BC7}"/>
          </msink:context>
        </emma:interpretation>
      </emma:emma>
    </inkml:annotationXML>
    <inkml:trace contextRef="#ctx0" brushRef="#br0">0 173 11 0,'4'-4'5'0,"8"11"1"0,-4-10 6 16,4-1-11-16,4-3 0 0,4 0 0 16,4 0 0-16,0 0-2 15,-1 0 1-15,1 0 1 16,-4 3 0-16,0 4-1 16,0-3 1-16,3-4-1 15,1 0 0-15,4-4 0 16,4 4 1-16,-4 0-1 15,3-3 0-15,1 3 0 0,-4-1 1 16,4 1-1-16,-5 0 0 16,5 4 0-16,-4-1 1 15,8 4-1-15,-1 0 1 16,5-7-1-16,-4 4 0 16,-4-1 0-16,-1-3 0 0,1 4 0 15,4-1 0-15,-4 1 0 16,3 3 1-16,1 0-1 15,-4-4 0-15,3 8 0 16,-3-1 0-16,0 1 0 31,0 3 1-31,-1 0-1 16,-3 3 0-16,4 1 0 0,0 3 0 16,3-3 0-16,1 3 0 15,0 0-1-15,0-7 1 0,-5 3 0 16,-7 1 1-16,0 0-1 15,0-1 0-15,0 4 0 16,-1-7 0-16,-3-3 0 16,4 3 0-16,0 0 0 15,0 4 0-15,0-1 0 16,-1 4 0-16,1 0 0 16,-4 0 1-16,0 8-1 15,0-1 0-15,-4 4 0 16,-1-4 0-16,1 3 0 15,0 5 0-15,0 6 0 0,0 0 0 16,0 4 0-16,4-7 0 16,-1 3 0-16,1 0 0 15,-4-7 0-15,4 4 0 0,0-4 0 16,-4 1 1-16,0-8-1 16,-1 0 0-16,1 0 0 15,0-3 0-15,-4-1 0 16,0 5 0-16,-4-5 0 15,0-3 0-15,-4 0 0 16,0 1 1-16,0-5-1 16,0 1 0-16,-4-4 0 15,0 0 0-15,0-4 0 16,0 1 1-16,4-1-1 16,-4 1 1-16,0-4 0 15,0 0 0-15,-4 0 0 16,0-4 1-16,0 1-2 0,-4-1 1 31,0-3-1-31,-4 0 1 16,-4 0-1-16,0 0 1 15,-4-3-1-15,1 3 0 0,-1-4 0 16,-4 4 1-16,4 0-1 16,0 0 0-16,0 0 0 15,1 0 0-15,-1-4-1 16,4 4 1-16,0 11 0 0,0-8 0 15,4 4 0-15,0 4 0 16,0-4 0-16,1 0 0 16,3 0-1-16,0 0 1 15,4 0-1-15,0 0 1 16,0 3-1-16,4-6 1 16,0 3-1-16,0 0 1 15,0 0-1-15,0 0 1 0,4 0-1 16,4 0 1-16,0 0 0 15,0 3 0-15,3 1-1 32,1-1 1-32,4 4 0 15,0 0 0-15,0 0 0 16,-4 4 1-16,0-1-1 16,4 1 0-16,-4 0-1 0,3 3 1 15,1 0 0-15,4-4 1 0,0 1-1 16,8 0 1-16,-4-4-1 15,-1 0 1-15,-7 0-1 16,0 0 1-16,-8-4-1 16,0 4 1-16,0-3-2 15,-4 3 1-15,0-3 0 16,0 3 0-16,0-4 0 0,0 1 0 16,0-1 0-16,-4 1 1 15,0-4 0-15,0 0 0 16,0 0 0-1,0-4 1-15,0 4-1 16,0 0 1-16,0-7-1 16,0 0 0-16,0 0-1 15,0 0 0-15,0 0 0 16,0-4 0-16,0 1 0 0,0-1 0 16,0-3 0-16,0 0 0 15,4 0 0-15,0-4 0 16,4 1 0-16,0 6 0 15,0-3 0-15,3-4 0 0,1 1 0 16,0-8 0-16,0 4 0 16,0 0 0-16,0-1 0 15,-4 5 1-15,0-4-1 16,-4 3 1-16,0 0 1 16,-4 1 0-16,0 6-2 15,-4 0 0-15,0 8-9 16,4 6 1-1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26:55.3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79 20 292,'22'-22'167,"-22"22"-15,19 0-56,-19 0-42,0 0-11,0 0-12,10 40-10,-10-9 4,0 24-9,-14-7 2,8 16-8,-8 5 2,4 9-5,-3 2 2,4 1-2,-2 2-6,5-4 4,-2-14-6,3 0 4,-2-11-4,6-13 4,-1-10-3,2-15 1,0-16-1,0 0-4,0 0-12,-10-16-44,10 16-102,-5-51-8,0 19-10,-5-19-16</inkml:trace>
  <inkml:trace contextRef="#ctx0" brushRef="#br0" timeOffset="1">14 56 328,'0'0'171,"18"-18"-19,-18 18-63,0 0-36,41-8-13,-41 8-10,43-8-9,-17 7-5,14 1-5,0-6-2,12 6-3,-1-6-1,4 2-3,-4-1 1,6 3-2,-12-6 0,2 3-3,-13 3-6,-9-7-16,17 10-95,-42-1-46,30 0 0,-30 0-22,0 0 0</inkml:trace>
  <inkml:trace contextRef="#ctx0" brushRef="#br0" timeOffset="2">79 517 309,'0'0'163,"0"0"-5,2 22-73,-2-22-37,35 0-4,-35 0-16,39 0-6,-20-4-5,16 4-5,-12 0-1,6 0-3,5-6-3,4 1-6,3 5-24,-18-6-129,21-2-9,-11 0-10,6-7-16,-4 6-2</inkml:trace>
  <inkml:trace contextRef="#ctx0" brushRef="#br0" timeOffset="3">664 965 389,'0'0'168,"0"0"-15,0 0-88,0 0-20,10 12-14,-10-12-9,0 23-5,0-23-5,-1 44 1,-6-24-4,7 11 1,-2 0-4,2 10-1,-6-4 4,6 3-7,-7 0 6,7 6-9,-2-6 7,2 0-7,-5-4 7,3-10-5,2-1-1,0-5 1,0-20-1,-3 18 1,3-18 0,0 0-3,0 0-4,0 0-15,0 0-67,0 0-77,0-8-9,0 8-10,0-23-17</inkml:trace>
  <inkml:trace contextRef="#ctx0" brushRef="#br0" timeOffset="4">313 1691 311,'0'0'163,"5"-22"-4,-5 22-76,0 0-22,0 0-17,0 0-11,0 0-8,0 0-3,0 0-3,0 0-2,32-10-4,-32 10-1,32-6-3,-9-1-2,13 0-1,2-2-2,11 1-2,5-2 0,13-3-1,4 1 0,4 0 0,3 2 0,-8-4 0,-7 7 0,-8 3 1,-10-2 0,-8 4 1,-13-2 0,-24 4 0,17 0 0,-17 0 0,0 0 0,0 0 0,-17 0-5,17 0-3,-20 12-19,-12-12-143,32 0-9,-25 9-6,25-9-21,-32 6-5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9T14:26:08.4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7065CA8-80F3-4731-B82F-3FAE681E451D}" emma:medium="tactile" emma:mode="ink">
          <msink:context xmlns:msink="http://schemas.microsoft.com/ink/2010/main" type="writingRegion" rotatedBoundingBox="4571,13780 7709,13520 7837,15062 4699,15322"/>
        </emma:interpretation>
      </emma:emma>
    </inkml:annotationXML>
    <inkml:traceGroup>
      <inkml:annotationXML>
        <emma:emma xmlns:emma="http://www.w3.org/2003/04/emma" version="1.0">
          <emma:interpretation id="{3978B7AE-F92B-4BA9-BCE7-9A3F8FE2A0CA}" emma:medium="tactile" emma:mode="ink">
            <msink:context xmlns:msink="http://schemas.microsoft.com/ink/2010/main" type="paragraph" rotatedBoundingBox="4790,13760 5953,13772 5948,14360 4784,14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500149-487C-40F4-A6E5-BF6C265B7442}" emma:medium="tactile" emma:mode="ink">
              <msink:context xmlns:msink="http://schemas.microsoft.com/ink/2010/main" type="line" rotatedBoundingBox="4790,13760 5953,13772 5948,14360 4784,14349"/>
            </emma:interpretation>
          </emma:emma>
        </inkml:annotationXML>
        <inkml:traceGroup>
          <inkml:annotationXML>
            <emma:emma xmlns:emma="http://www.w3.org/2003/04/emma" version="1.0">
              <emma:interpretation id="{2A81EE99-41BF-48EF-8C45-0881EAC005CA}" emma:medium="tactile" emma:mode="ink">
                <msink:context xmlns:msink="http://schemas.microsoft.com/ink/2010/main" type="inkWord" rotatedBoundingBox="4790,13760 5953,13772 5948,14360 4784,14349"/>
              </emma:interpretation>
            </emma:emma>
          </inkml:annotationXML>
          <inkml:trace contextRef="#ctx0" brushRef="#br0">16 23 20 0,'0'-11'10'0,"0"-3"-6"0,0 14 10 0,0 0-13 16,0 0 1-16,0 0 0 15,0 0 1-15,0 0-4 31,0 4 1-31,0 3 1 16,0 3 1-16,0 4-1 0,-4 4 0 16,4 7 0-16,-4-1 0 15,4 8-1-15,0 7 1 16,0 10-1-16,0-3 0 16,-4-3 0-16,4 2 0 15,0 1 0-15,-4-10 0 0,4-8 0 16,0-4 1-16,0-2 0 15,0 2 0-15,4-6 0 16,0-4 0-16,4-3 0 16,0-4 0-16,0-4 0 15,4-3 0-15,4-3 0 16,0 3 1-16,0-7-2 0,3-4 0 31,5-3-8-31,-4 0 1 16,4 3-3-16,-4-3 1 15</inkml:trace>
          <inkml:trace contextRef="#ctx0" brushRef="#br0" timeOffset="500.37">377 280 19 0,'-12'4'9'16,"4"21"-5"-16,4-22 13 0,1 8-17 16,-1-1 0-16,0 1 2 31,0-1 1-31,0 8-3 0,-4 0 0 15,0-1 1-15,4 1 1 16,0 3-1-16,0 4 1 16,4-4-1-16,4-7 0 15,4 0-1-15,4 0 1 0,4-7 0 16,-1 0 1-16,-3-3-1 16,0-4 1-16,4-11 0 15,0-3 0-15,0-7-1 16,-4 3 1-16,-4-6-1 0,-8-4 1 15,0-8-1-15,-4 1 0 16,-4 3-1-16,0 8 1 16,0-1-2-16,-4 7 1 15,-4 1-1-15,4 6 1 0,0 7-1 16,0 4 1-16,1 7-5 16,3 4 1-16,8 3-6 15,0 4 0-15</inkml:trace>
          <inkml:trace contextRef="#ctx0" brushRef="#br0" timeOffset="1351">611 238 18 0,'0'-11'9'0,"4"8"-2"16,-4 3 9-16,4-4-16 0,0 1 1 15,0-1 0-15,4 4 1 16,-4 7-2-16,4 4 0 16,-4 3 1-16,0 4 1 15,0 3-1-15,4 4 1 16,-4-1-1-16,0 4 0 16,0 1 0-16,0-1 0 15,0-3 0-15,0-4 0 0,0-4 0 16,0-3 0-16,0-3 0 15,0-7 1-15,4-4 0 16,0-4 0-16,-1-3 0 16,-3-7 0-16,4 0-1 15,0 0 0-15,0-4-1 16,0-3 1-16,0 3-1 16,0 1 1-16,0 6-2 31,0 0 1-31,-4 1-1 0,4-1 0 15,0 4 0-15,0 4 0 16,0 3-1-16,4 0 1 16,-4 3 0-16,-1 1 1 15,1 3 0-15,0 0 0 16,0 0 0-16,4 3 0 16,0 5 0-16,0-5 0 15,4 1 0-15,0-1 0 16,0 1 0-16,-1 0 0 15,-3-1 0-15,-4 1 1 0,4-4 0 16,-4 0 0-16,0-4 0 16,0 1 0-16,0-1 0 15,-4-3 0-15,0-3 0 16,-4 3 1-16,8-7-1 16,-4 0 1-16,0 0-2 15,-4-4 1-15,4-3 0 16,-4 0 0-16,4 0-1 15,0-4 0-15,0-3 0 16,0-4 0-16,4-3 0 16,0 0 1-16,-1-4-1 15,5 0 0-15,0-3 1 0,-4 7 0 16,0 7-2-16,-4-1 0 16,0 12-11-16,0 6 1 15</inkml:trace>
        </inkml:traceGroup>
      </inkml:traceGroup>
    </inkml:traceGroup>
    <inkml:traceGroup>
      <inkml:annotationXML>
        <emma:emma xmlns:emma="http://www.w3.org/2003/04/emma" version="1.0">
          <emma:interpretation id="{2F9A6163-453C-4D05-A31E-3A4D78EF7F99}" emma:medium="tactile" emma:mode="ink">
            <msink:context xmlns:msink="http://schemas.microsoft.com/ink/2010/main" type="paragraph" rotatedBoundingBox="4645,14670 7783,14411 7837,15062 4699,15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DDA9D9-5C46-4DB7-AFB7-7D992DC580B6}" emma:medium="tactile" emma:mode="ink">
              <msink:context xmlns:msink="http://schemas.microsoft.com/ink/2010/main" type="line" rotatedBoundingBox="4645,14670 7783,14411 7837,15062 4699,15322"/>
            </emma:interpretation>
          </emma:emma>
        </inkml:annotationXML>
        <inkml:traceGroup>
          <inkml:annotationXML>
            <emma:emma xmlns:emma="http://www.w3.org/2003/04/emma" version="1.0">
              <emma:interpretation id="{4905B7C7-C0E6-444B-A4DE-0A5E64F3FDAE}" emma:medium="tactile" emma:mode="ink">
                <msink:context xmlns:msink="http://schemas.microsoft.com/ink/2010/main" type="inkWord" rotatedBoundingBox="4645,14670 7783,14411 7837,15062 4699,15322"/>
              </emma:interpretation>
            </emma:emma>
          </inkml:annotationXML>
          <inkml:trace contextRef="#ctx0" brushRef="#br0" timeOffset="2365.1">-123 1120 24 0,'4'-25'12'0,"0"-7"-12"16,4 22 16-16,4-4-16 16,4-4 0-16,4-3 0 15,4 3 0-15,3-3 0 16,5 4 0-16,0 6 0 15,0 0 1-15,7 4-1 16,5 7 0-16,0 4 0 16,-5 6 0-16,-3 5 0 15,-12 2 1-15,0 1 0 0,-5 6 0 16,-7 1 1-16,-4 3 0 16,-8-6 0-16,-8 2 1 15,-4-3-1-15,-7-3 1 31,-9-11-1-31,0 4 0 16,-8-1-1-16,1-3 0 0,-1-3-1 16,0-1 1-16,4-3-1 15,9 0 1-15,3 4-2 16,4-8 1-16,8 4-2 16,8 0 0-16,4 0-8 0,8 0 1 15</inkml:trace>
          <inkml:trace contextRef="#ctx0" brushRef="#br0" timeOffset="1979.56">56 1000 21 0,'0'-11'10'0,"4"15"-3"0,-4-1 3 16,4 1-10-16,0 3 1 16,0 7 0-16,-4 4 0 0,4 3-1 15,0 7 1-15,0-7 1 16,0 8 0-16,0 2-1 16,0 12 1-16,-1-5 0 15,1 1 0-15,0-3-1 16,0 6 1-16,0-3-1 15,0-8 0-15,0 1 1 0,-4-11 0 16,0-3-1-16,0-4 0 16,-4 0-5-16,-4-7 0 15,0-7-5-15,1-7 0 16</inkml:trace>
          <inkml:trace contextRef="#ctx0" brushRef="#br0" timeOffset="2799.88">457 989 20 0,'0'0'10'0,"0"0"-4"15,0 0 8-15,4 4-13 16,0 3 0-16,0 4 0 16,0 3 1-16,-1 3-2 15,1 4 0 1,0 1 2-16,0 2 0 16,0-6 0-16,0-4 0 0,0 0 0 15,0-3 0-15,0-4-1 16,-4 0 1-16,0-4 0 15,0 1 0-15,-4-4 0 0,0 0 0 16,0-7-1-16,0 0 1 16,0-7-1-16,4 0 0 15,0-1-2-15,0 1 1 16,4 0-1-16,4-3 1 16,0-1-1-16,4 0 1 15,4 1 0 1,4-1 0-16,4-3 0 15,0 3 0-15,-1 1-1 16,1 6 0-16,-4 0-9 16,0 4 1-16</inkml:trace>
          <inkml:trace contextRef="#ctx0" brushRef="#br0" timeOffset="3248.4">738 1092 18 0,'4'-7'9'0,"12"7"-2"16,-4 0 3-16,0-7-9 16,4 0 0-16,4-4 0 15,4-3 0-15,-5 0-2 16,1-7 1-1,0 3 1-15,-4-3 0 16,-4 0-1-16,-4-1 1 0,-4 1-1 16,-4 0 1-16,-4 7-1 15,-4 3 1-15,-4 4 0 16,-4 4 0-16,4 13 0 16,-4-3 0-16,1 8 0 0,-1 2 1 15,0 1-1-15,4 7 1 16,4-4-1-16,0 0 0 15,0 4 0-15,4-4 0 16,4 0-1-16,0-3 1 16,0-1-1-16,8-3 1 0,4-3 0 15,4-1 0-15,4-3 0 16,-1-3 1-16,1 0-7 16,0-1 1-16,4-3-4 31,-4 4 0-31</inkml:trace>
          <inkml:trace contextRef="#ctx0" brushRef="#br0" timeOffset="3781.79">1294 799 21 0,'-16'-4'10'0,"-12"4"-6"16,24 0 12-16,-7 0-15 15,-1 0 0-15,0 4 1 16,-4-1 1-16,0 4-3 16,0 8 0-16,0-1 3 15,0 0 0-15,0 7-2 16,5-7 1-16,-1 4-1 15,4-1 1-15,4-3-2 16,4 1 0-16,0-1 0 16,4 0 0-16,4-4 0 0,4 1 0 15,-1-4 0-15,9-3 1 16,4-1-1-16,4-3 1 16,0 4 0-16,-5-1 0 15,1 1-1-15,-4 3 0 0,0 3 0 16,-8 1 0-16,-4-1 0 15,-4 1 1-15,-8 3-1 16,-4 4 0-16,-8-4 0 16,-4 0 1-16,-4 0 0 15,1-7 0-15,-1 0-1 0,0 0 1 16,4 0 0-16,0-7 0 16,4 0-1-16,4-3 1 15,5-4-1-15,3 0 0 31,4 0-4-31,4 0 0 16,3 0-7-16,5 7 1 0</inkml:trace>
          <inkml:trace contextRef="#ctx0" brushRef="#br0" timeOffset="4318.9">1703 834 15 0,'-4'-14'7'0,"-8"0"4"0,8 10 2 0,0 1-11 16,0 3 1-16,0 0 1 15,-12 3 0-15,0 4-5 16,-7 4 1-16,-1 0 3 15,-4 3 0-15,4 3-1 16,0-3 0-16,8 1-2 16,1-1 1-16,7 0-1 15,4-4 0-15,0 5 0 16,8-5 0-16,0-3 0 16,8 0 1-1,7 0-1-15,1-3 1 16,4-1-1-16,-8 4 1 0,4 0-1 15,0 0 1-15,-1 1-1 16,1 6 0-16,-4 0 0 0,-4 3 0 31,-4-2 0-31,-8-1 1 16,-4 3-1-16,-4 1 1 16,0-4 0-16,0 0 0 15,-8-3 0-15,-3-4 1 0,-5-4-2 16,0-6 1-16,0-4 0 15,4-4 0-15,-4 4-1 16,5 0 0-16,7 0-4 16,8 0 1-16,8 0-8 15,4 0 1-15</inkml:trace>
          <inkml:trace contextRef="#ctx0" brushRef="#br0" timeOffset="4819.27">1909 813 17 0,'-12'11'8'0,"0"-4"1"16,8 3 5-16,0 1-14 15,1 6 1-15,-1 1 1 16,0 3 1-16,0 0-3 15,4 1 0-15,0 2 1 16,4-3 1 0,0 1 0-16,3-1 0 15,1 0-1-15,4-3 0 0,0-8 0 16,4-3 1-16,4-7 0 16,4-7 0-16,0 0 0 15,-1-3 0-15,1-8-2 0,0-7 1 16,-4-3-2-16,-4 0 0 15,0 3 0-15,-1-3 0 16,-7 7 0-16,0 3 0 16,-8 4 0-1,0 0 0-15,0 14 1 16,-4 0 0-16,0 10 0 16,0 4 0-16,4 4-1 15,0 3 1-15,4 0 0 16,4 1 1-16,0-1-1 0,4 0 0 15,0 4 0-15,4-4 1 16,0-4 0-16,-4 1 1 16,0-4-3-16,0-3 1 15,-1-1-9-15,9-3 1 0</inkml:trace>
          <inkml:trace contextRef="#ctx0" brushRef="#br0" timeOffset="5249.7">2382 869 19 0,'0'0'9'0,"0"0"-3"16,0 4 7-16,0 7-12 0,0 3 0 16,3 3 2-16,1 4 0 31,0 1-3-31,0-1 1 15,-4 7 2 1,4-3 0-16,-4-4 0 16,0-3 0-16,0-4 0 0,0-4 1 15,0-3-2-15,-4-7 1 0,0-7-2 16,0 0 0-16,0-7 0 16,1-4 0-16,-1-6-1 15,0-1 1-15,0-3-2 16,0 0 1-16,0 3 0 15,0 0 0-15,4 4 0 16,0 3 0-16,8 1-1 16,0 3 1-16,3 3 0 31,5 0 0-31,0 1 0 16,4-1 1-16,0 4-3 15,4 0 1-15,0 4-9 0,-1-1 1 16</inkml:trace>
          <inkml:trace contextRef="#ctx0" brushRef="#br0" timeOffset="5737.62">2703 986 26 0,'8'7'13'0,"20"-21"-11"16,-20 7 13-16,4 3-15 16,3-3 1-16,5-7-1 15,0 0 1-15,0-4-2 16,-4-6 1-16,0 2 1 15,0-2 0-15,-5 6 0 16,-3 0 1-16,-4 1-1 16,-4-1 0-16,-4 4 0 0,0 3 1 15,-7 4-2-15,-1 7 0 0,-4 4 0 16,-4 3 0-16,-4 4 0 16,0 10 1-16,0 3 0 15,5 1 0-15,3 3 1 16,4 1 0-16,4-5-2 15,4 1 1-15,8-4 0 16,4 0 0-16,8-3 0 0,4 0 0 16,3-8 0-16,1-6 1 31,4-4 0-31,8-4 0 16,7-3-10-16,5 4 1 15,-8-1-3-15,-9 4 0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9T14:50:10.89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2585 14507 12 0,'3'-3'6'0,"0"9"2"16,-3-6 6-16,0 0-12 16,0 2 0-16,3 1 0 15,3 0 1-15,3-3-4 16,6 0 1-16,6-6 2 16,6 1 0-16,2-5-1 15,7 2 0-15,3 0 0 16,3 0 0-16,2 0 0 15,-2 0 0-15,0 3-1 16,8-1 1-16,1-2-1 16,-1 0 1-16,7 0-1 0,-1 0 1 15,4 1 0-15,-9-1 0 16,-7-3-1-16,4 3 0 16,-6 0 0-16,-1 0 0 15,1 3 0-15,-3 0 0 16,-4 2 0-16,-2-2 1 15,0-1 0-15,0 1 0 16,-4 2-1-16,-2-2 1 16,-6-3 0-16,-6 6 1 0,0-4-2 15,-9 4 1-15,-6 2-1 16,0-6 1-16,-3 1-2 16,-3 2 0-16,-3 3-8 15,3 0 0-15</inkml:trace>
  <inkml:trace contextRef="#ctx0" brushRef="#br0" timeOffset="500">3705 14166 9 0,'9'-11'4'0,"-12"3"11"0,3 8-6 15,0 0-7-15,0 0 1 16,0 3 1-16,0 2 0 15,0 3-5-15,3 0 0 16,-1 0 3-16,7 3 1 16,3-3-1-16,6-1 0 0,6 1-2 15,6 0 1-15,5 0-1 16,-8 3 1-16,-3-1-1 16,-3 4 1-16,-3 2-1 15,0-1 0-15,-3 4 0 16,-4-3 1-16,1-3 0 15,-6 3 0-15,0-3 0 16,-6 3 0-16,-3 0 0 16,-3 2 0-16,-3 4 0 15,-3-4 0-15,-8 3-1 16,-1 0 1-16,-3-5-1 16,3-2 0-16,3-4-9 15,12 9 1-15</inkml:trace>
  <inkml:trace contextRef="#ctx0" brushRef="#br0" timeOffset="1781.23">5306 12385 8 0,'-6'-5'4'0,"9"5"3"15,3 0-7-15,-3 2 2 16,0 1 0-16,0 8 2 16,3 2 0-16,0 5-5 15,0 6 1-15,3 8 3 16,-3 2 0-16,-3 11 0 15,0-2 0-15,0 7-1 16,0 8 0-16,2 8-1 16,4 8 1-16,-3 1-2 15,0-7 1-15,0 4 0 0,0-9 0 16,0 3 0-16,0-5 0 16,0-5 0-16,3-11 0 15,0-8 1-15,0-8 0 16,0-5 0-16,-3-8 0 15,0-6-1-15,-3-4 1 16,-3-4-1-16,-3-2 1 16,-3 0-2-16,-3-5 1 15,-3-3-1-15,0 3 1 16,0-6-1-16,0 0 0 0,3-2-1 16,-3-5 1-16,0 2-1 15,1 0 1-15,-1 0 0 16,3 3 0-16,0 0-1 15,0 2 1-15,0 0 0 16,3 4 0-16,3 1-1 16,0 4 1-16,3 2-1 15,0 0 1-15,3 2 0 16,3 6 0-16,0 0 1 16,0 5 1-16,3 9-1 15,0-1 1-15,-3 2 0 16,3 1 0-16,3 0 0 15,2-3 0-15,4-5 0 16,0-3 0-16,3-5-1 16,0-5 1-16,0-6-1 15,-1-7 1-15,4-6-1 16,-3-8 1-16,-3 0-1 0,0 3 0 16,0 0-1-16,0 0 1 15,2 0-1-15,4-1 0 16,3 7-12-16,3-1 0 15</inkml:trace>
  <inkml:trace contextRef="#ctx0" brushRef="#br0" timeOffset="2578.11">9244 13973 11 0,'0'5'5'0,"-6"-13"10"16,3 8-11-16,-3 0-2 15,-3 5 0-15,-3-2 1 16,0 0 1-16,-3 2-5 16,-2 3 0-16,-4 0 3 15,0 0 1-15,-9-3-2 16,-6 0 1-16,-5-2-1 15,-4 0 1-15,-3 2 0 16,-8 0 1-16,5 3-2 16,-5 0 1-16,-4-8-1 15,-5 0 1-15,2 0-1 16,-2 0 0-16,-4 0-1 16,10 3 0-16,5-1 0 0,4 4 0 15,-1-4-1-15,3 1 1 16,4 0 0-16,8-1 0 15,3 1 0-15,6-1 0 16,7-2-1-16,2 0 0 16,6 0-7-16,6 0 0 15</inkml:trace>
  <inkml:trace contextRef="#ctx0" brushRef="#br0" timeOffset="3093.74">8244 13901 5 0,'6'0'2'0,"9"-10"10"16,-15 10-10-16,0 2 2 15,-3 4 0-15,-6 1 1 16,-3 9 1-16,0-2-8 16,-3 1 1-16,-6 4 5 0,-3 0 0 15,-5 2-2-15,-1-3 1 16,0 1-2-16,3-1 1 15,1-5-1-15,2-7 0 16,6 2 0-16,3-3 0 16,3 0-1-16,3-2 1 15,3 0 0-15,3-1 0 16,3 1 0-16,6 0 1 16,6 2-1-16,3 0 1 0,6 3-1 15,3 3 1-15,5-1-1 16,-8 1 1-16,3-1-1 15,0-2 0-15,0 0-1 16,2-2 1-16,-2-1 0 16,0 0 0-16,-3-2-1 15,-6-1 1-15,-3-2-11 16,-6 3 1-16</inkml:trace>
  <inkml:trace contextRef="#ctx0" brushRef="#br0" timeOffset="4171.88">6035 16949 17 0,'-3'-10'8'0,"6"-12"1"15,-3 7 1-15,0-15-9 16,-3-4 1-16,-3-14 0 16,0-7 0-16,0-6-3 15,0 0 1 1,-8-42 1-16,2 13 1 15,6 5-1-15,3 9 0 16,3 4-1-16,0 1 1 16,0-3-1-16,0 0 1 15,0 7-1-15,0 7 0 16,0-1 0-16,0 16 0 16,0 5-1-16,0 6 1 15,0 2 0-15,-3 11 1 16,0 5-1-16,0 0 0 0,0 5 0 15,-3 1 0-15,0 7-1 16,0 3 1-16,0 5 0 16,-6 11 0-16,3 3 0 15,0 2 0-15,0 8 0 16,0 3 0-16,3 2 0 16,0 1 0-16,1 2 0 15,-4 0 0-15,3-5 0 16,0-3 0-16,0-6 0 15,0-1 1-15,0-9-1 16,3-3 1-16,0-10-1 16,0-8 1-16,3-7-1 15,0-4 1-15,0-7-1 16,3-3 0-16,0-6 0 16,-3-2 0-16,3 0 0 15,3 0 0-15,3 0-1 16,0 8 1-16,3 2 0 0,-1 1 0 15,1 7 0-15,0-7 0 16,0 13 0-16,3 0 0 16,-3 5 0-16,0 2 1 15,0 9-1-15,0-3 0 16,3 5 0-16,2 8 0 16,1 6 0-16,3 7 0 15,3 1 0-15,3-1 1 16,0 3-1-16,2-5 0 0,-5 0 1 15,0 0 1-15,-3-8-10 16,-3 0 1-16</inkml:trace>
  <inkml:trace contextRef="#ctx0" brushRef="#br0" timeOffset="5171.89">6011 12462 9 0,'-6'-5'4'0,"15"2"2"16,-3-2-5-16,0-6-1 15,-3 3 0-15,0-2 1 16,-3-4 1-16,-3-2-1 15,-3-2 0-15,-3-3 1 16,-5 2 1-16,-7 6-1 0,0 2 0 16,-3 3 0-16,0 6 0 15,6 4-2-15,-2 6 0 16,2 6 0-16,3 2 0 16,3 2 0-16,3 8 1 15,3 6-1-15,6 5 1 16,3-2 0-16,3-6 0 15,0 0 0-15,6-11 1 16,6-7-1-16,2-11 1 0,7-8-1 16,6-10 0-16,-3-14 0 15,0 3 0-15,-4-6 0 16,-2 1 0-16,-3 2-1 16,-9 6 0-16,-3 2 0 15,-6 5 0-15,-3 6 0 16,-3 5 0-16,-3 8-1 15,-3 5 1-15,0 9-1 16,0 4 0-16,6 3 0 16,3 8 1-16,3 6 0 15,3-6 0-15,9-3 0 16,0-4 1-16,9-4 0 16,2-5 0-16,1-7 0 15,0-9 0-15,-6-5-1 16,-3 0 0-16,0 0-6 15,-4-2 0-15,1 2-1 16,-3 5 0-16</inkml:trace>
  <inkml:trace contextRef="#ctx0" brushRef="#br0" timeOffset="5375.03">6339 12316 11 0,'-3'3'5'0,"0"8"1"0,3-6 7 0,0 3-12 16,0 2 1-16,0 1 0 16,0 2 1-16,3 8-4 15,0 1 0-15,3 1 3 16,3-4 0-16,-3 2-1 16,3-8 0-16,0-2-6 15,-1-3 0-15</inkml:trace>
  <inkml:trace contextRef="#ctx0" brushRef="#br0" timeOffset="5562.54">6336 12054 12 0,'6'-10'6'0,"9"10"-6"0,-12 5 3 15,0 6-2-15,-3 5 0 16,0 5-6-16,6 10 1 16</inkml:trace>
  <inkml:trace contextRef="#ctx0" brushRef="#br0" timeOffset="5953.17">6541 12258 8 0,'0'0'4'0,"3"8"5"0,-3-5 5 0,0 5-13 16,0 8 1-16,0-1 0 16,3 4 1-16,0 5-4 15,0 2 1-15,3-2 1 16,0 0 1-16,3-3-1 15,-3-2 1-15,0-6-1 16,-6-5 1-16,0-6-1 16,0-10 1-16,-3-2-1 15,0-6 1-15,0-3-1 16,0 1 0-16,0-6-1 16,3-2 1-16,0 2-1 15,6 5 1-15,3 1-1 16,3-3 0-16,3-1 0 15,3 7 0-15,2-1-1 16,4 2 1-16,0 4 0 0,0 2 0 16,0 3-8-16,5 10 1 15</inkml:trace>
  <inkml:trace contextRef="#ctx0" brushRef="#br0" timeOffset="6718.79">5967 13097 11 0,'-6'3'5'0,"15"-11"7"15,-3 2-2-15,0-2-10 16,3 0 1-16,2-2 0 0,1-9 1 16,3-5-2-16,0-2 0 15,0 2 1-15,3 0 0 16,0 1-1-16,0-1 1 16,-3 5-1-16,-4 3 0 15,-2 3 0-15,-3 8 1 16,-6 5-1-16,0 5 1 15,0 6 0-15,-3 2 0 16,6 5 0-16,0 9 0 16,3 2 0-16,3 0 0 15,0-2 0-15,3-4 0 0,0 4 0 16,3-6 0-16,0-8 0 16,0-5 1-16,-1-2-1 15,1-9 1-15,0-5 0 16,0-11 0-16,-3-4-1 15,0-12 1-15,-6 3-2 16,0 3 1-16,-3 0-1 16,-6 3 1-16,-3 7-2 15,0 3 1-15,0 6 0 16,0 5 0-16,0-1-1 16,3 6 1-16,0 0-1 15,0 3 0-15,3-3 0 16,0 0 1-16,9-3-1 15,6 1 1-15,9-4 1 16,0 1 0-16,2 0 0 0,4-1 0 16,0 1 0-16,0 2 1 15,-1 3-11-15,7 6 1 16</inkml:trace>
  <inkml:trace contextRef="#ctx0" brushRef="#br1" timeOffset="20265.88">6369 16007 13 0,'-3'0'6'0,"3"-2"4"16,0 2 6-16,0 0-14 16,0 0 1-16,0 0 3 15,0 0 0-15,0 0-7 16,0 0 0-16,0 0 4 15,6-6 1-15,3 6-2 16,2 0 1-16,4-2-2 16,6-1 0-16,3 3-1 15,3-3 1-15,8-5 0 16,4 8 0-16,3-2-1 16,-3-3 1-16,-1 5-1 15,7-3 1-15,2 3-1 0,7-5 1 16,0 5-1-16,-1-3 0 15,1 0 0-15,-4-2 1 16,-8 0-1-16,-6-1 1 16,-3 1-1-16,-7 2 0 15,-5-4 0-15,-3 7 0 16,-6-3 0-16,-3 3 0 16,0 0 0-16,-3-5 0 0,0 5-2 15,0-3 1-15,-3-2-9 16,0 2 0-16</inkml:trace>
  <inkml:trace contextRef="#ctx0" brushRef="#br1" timeOffset="20687.76">7184 15772 25 0,'0'0'12'0,"3"-8"-6"16,0 5 12-16,0 3-16 16,6 0 1-16,-6 3 0 0,3 0 1 15,3-1-5-15,3 1 0 16,3-1 3-16,6 1 0 15,2 0-1-15,1 2 0 16,0-2-1-16,-3 10 1 16,-3 0-1-16,-6-2 1 15,-4 7-1-15,-5-2 0 16,-6 3 0-16,-5 2 1 16,-4-5 0-16,0 0 0 15,-3-1 0-15,0-4 1 0,0 0-1 16,3-3 1-16,0 5-1 15,3-5 1-15,0 0-3 16,3-3 0-16,6 3-10 16,6 0 0-16</inkml:trace>
  <inkml:trace contextRef="#ctx0" brushRef="#br1" timeOffset="21844.01">7006 16338 20 0,'-9'-11'10'0,"12"6"-5"15,-3 5 10-15,0-3-13 0,0 3 0 16,0 0 0-16,0 3 1 16,0-3-3-16,-3 8 0 15,0 8 2-15,0 0 1 16,-3 2-1-16,0 4 0 16,0 9-1-16,0 1 1 15,0 5-1-15,0-5 0 16,3 5 0-16,0-5 0 15,0-3 0-15,0-5 0 0,3-3-1 16,-3-5 1-16,3-6 0 16,0-2 0-16,-3-5-2 15,3 5 0-15,0-11-9 16,0-5 0-16</inkml:trace>
  <inkml:trace contextRef="#ctx0" brushRef="#br1" timeOffset="22140.87">6827 16301 24 0,'-6'-3'12'0,"3"-2"-5"16,3 5 12-16,3 3-16 15,6-3 0-15,3 0 0 16,6 0 1-16,9 0-5 0,5-3 0 16,13-5 3-16,6 0 0 15,-1-8-1-15,1-2 0 16,-1-1-1-16,4 9 1 16,-6-1-1-16,-10 6 0 15,-5 5-10-15,-6 5 1 16</inkml:trace>
  <inkml:trace contextRef="#ctx0" brushRef="#br1" timeOffset="22422.14">6756 16568 25 0,'3'-5'12'0,"0"0"-2"0,2-1 12 0,10 1-22 15,6 0 1-15,6-3 0 16,9 0 0-16,-1 0-2 15,4 0 1-15,3 5-8 16,8 6 0-16</inkml:trace>
  <inkml:trace contextRef="#ctx0" brushRef="#br1" timeOffset="22765.88">7378 16592 21 0,'-6'-8'10'16,"-21"8"-2"-16,18 0 9 0,-6 3-16 15,0 5 1-15,0 2 1 16,0 1 0-16,4 10-3 16,2-2 0-16,3-1 2 15,0 1 1-15,6-1-1 16,6-2 0-16,12-3-1 16,8-2 1-16,10-3-2 15,9-8 1-15,8 5-10 16,10-10 0-16</inkml:trace>
  <inkml:trace contextRef="#ctx0" brushRef="#br1" timeOffset="23937.77">8369 13697 16 0,'-6'6'8'0,"9"-6"0"15,-3 0 9-15,0 0-14 16,-3 0 1-16,0-3 3 15,3 0 0-15,0-4-8 16,0-1 0-16,3-3 5 16,0-8 1-16,0-4-2 15,-3-12 1-15,-3-15-2 16,-3 0 0-16,0-8 0 16,0 2 0-16,3-5-1 15,0-10 0-15,3-1 0 16,0 1 0-16,3-6 0 15,0 11 0-15,0 5-1 16,-3 6 0-16,0 4 0 16,-3 6 0-16,0 8 0 15,-3 3 0-15,0 7-1 0,0 4 1 16,3 9-1-16,-3 4 0 16,0 4 0-16,0 6 1 15,0 8-1-15,-3 6 0 16,1 4 1-16,-1-5 0 15,0 6-1-15,0 5 1 16,0 5 0-16,0 3 0 16,3-1 0-16,0 4 0 0,3-1-1 15,0 0 1-15,0-7 0 16,3-6 1-16,0-8 0 16,3-10 0-16,0-11-1 15,3-8 1-15,0-10 0 16,0-9 0-16,3 4-1 15,0-1 0-15,0-5 0 16,3 5 0-16,-4 0 0 16,1 6 0-16,3 2-1 15,-3 5 1-15,0 4 0 16,0 1 0-16,0 6-1 16,-3 8 1-16,3 3-1 15,-3 8 1-15,3 5 0 16,0 2 0-16,0-5 0 15,3 6 0-15,2 2 1 16,4 0 0-16,3 0-13 16,12 0 0-16</inkml:trace>
  <inkml:trace contextRef="#ctx0" brushRef="#br1" timeOffset="24953.41">5044 13086 24 0,'-12'6'12'0,"-9"-9"-4"0,15 6 6 15,-6 2-11-15,-2-2 1 16,-1-1 1-16,-9 3 0 16,-6-2-6-16,-9 2 0 15,-5-2 4-15,-7 5 0 16,-8 0-2-16,-4 5 1 16,7-5-2-16,-1 0 1 0,-3-3-1 15,4-2 1-15,2 0-1 16,7 2 0-16,2-5 0 15,6 0 0-15,1 3 0 16,8-3 0-16,6-3-2 16,9 3 1-16,3 3-10 15,12-1 1-15</inkml:trace>
  <inkml:trace contextRef="#ctx0" brushRef="#br1" timeOffset="25469.08">4398 13028 20 0,'-6'0'10'0,"-9"24"-4"0,12-21 7 0,-6 2-11 15,-6 0 1-15,-5 6-1 16,-4-1 1-16,-3 4-4 15,-3 4 1-15,-5-2 3 16,2-3 0-16,3 0-2 16,0 1 0-16,6-4 1 15,4 1 0-15,5-3-1 16,6 0 0-16,3-3 0 16,3 3 0-16,6 0 0 15,6 0 0-15,3 2 0 16,3 1 0-16,2 2 0 15,4 0 0-15,0 6-1 16,0-3 1-16,3 0-1 16,0-3 1-16,2 0-2 15,-2-2 0-15,0-1-9 16,-9-2 0-16</inkml:trace>
  <inkml:trace contextRef="#ctx0" brushRef="#br1" timeOffset="26594.06">3660 14864 24 0,'0'-13'12'0,"9"-8"-6"0,-9 21 11 16,0-5-15-16,0-1 1 0,0 6 1 15,0 0 0-15,3 3-5 16,0 2 0-16,0 3 3 15,0 8 1-15,0 5-2 16,0 3 1-16,0 8-1 16,0-3 0-16,3 8 0 15,-6 8 0-15,6 3 0 16,0 2 0-16,-1 5 0 16,1-4 1-16,0-4 0 15,-3-2 0-15,3-2 0 16,-3-17 1-16,0-2-1 15,0-6 0-15,0-2 0 16,-3-3 0-16,0-2-1 16,0-3 1-16,-3-5-2 15,-3-3 1-15,-3 0-1 16,0-3 0-16,-2 0-2 16,-1-2 0-16,0 0-1 15,-3-1 0-15,0 1 0 0,0-3 0 16,3 3-1-16,0 0 1 15,0-3 2-15,0 2 0 16,4 1 0-16,2-3 1 16,0 3 0-16,0 0 0 15,3 2 0-15,0 3 1 16,0 0-1-16,3 0 0 16,0 0 0-16,0 3 1 15,0 2 0-15,3-2 0 0,0 2 0 16,0 0 1-16,3 6 0 15,0-1 1-15,2 4 0 16,1-4 0-16,3-2-1 16,3 0 1-16,3 3-1 15,0-3 0-15,0-1-1 16,3 1 0-16,-4-5 0 16,1-3 1-16,3 0-1 15,-3 0 0-15,3 0 0 16,0-8 0-16,0-2 0 15,-1-4 0-15,-2-2-1 16,3 3 0-16,-6-5 0 16,0-4 1-16,-3 4-12 15,0-6 1-15,-6 16-5 16,-12 3 0-16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8T14:15:35.193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4F7E3FF-837E-4DA2-A822-0F15B7A83273}" emma:medium="tactile" emma:mode="ink">
          <msink:context xmlns:msink="http://schemas.microsoft.com/ink/2010/main" type="writingRegion" rotatedBoundingBox="19954,8872 22824,8800 22889,11408 20019,11479"/>
        </emma:interpretation>
      </emma:emma>
    </inkml:annotationXML>
    <inkml:traceGroup>
      <inkml:annotationXML>
        <emma:emma xmlns:emma="http://www.w3.org/2003/04/emma" version="1.0">
          <emma:interpretation id="{8AFC9FBE-01BD-4E88-9623-28C5888D4872}" emma:medium="tactile" emma:mode="ink">
            <msink:context xmlns:msink="http://schemas.microsoft.com/ink/2010/main" type="paragraph" rotatedBoundingBox="19954,8872 22824,8800 22848,9740 19978,9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8A1183-6D2E-4687-8FBD-71796CB96B44}" emma:medium="tactile" emma:mode="ink">
              <msink:context xmlns:msink="http://schemas.microsoft.com/ink/2010/main" type="line" rotatedBoundingBox="19954,8872 22824,8800 22848,9740 19978,9811"/>
            </emma:interpretation>
          </emma:emma>
        </inkml:annotationXML>
        <inkml:traceGroup>
          <inkml:annotationXML>
            <emma:emma xmlns:emma="http://www.w3.org/2003/04/emma" version="1.0">
              <emma:interpretation id="{4F5D7035-5E30-47A5-B20B-C5217C2B7050}" emma:medium="tactile" emma:mode="ink">
                <msink:context xmlns:msink="http://schemas.microsoft.com/ink/2010/main" type="inkWord" rotatedBoundingBox="19954,8872 22824,8800 22848,9740 19978,9811"/>
              </emma:interpretation>
            </emma:emma>
          </inkml:annotationXML>
          <inkml:trace contextRef="#ctx0" brushRef="#br0">688 40 21 0,'0'-14'10'0,"-4"3"-1"0,4 11 11 15,0 0-17-15,0 0 0 16,-8-3 1-16,-4-1 1 15,-3 1-6-15,-5-1 0 16,-12 4 3-16,0 4 1 16,-3 6-2-16,-9-2 1 0,0 6-2 31,-3 3 1-31,-1 8-1 16,-4 0 1-16,9 10-1 15,3 1 1-15,0 6-1 0,1-6 0 16,-1 3-1-16,8 7 1 15,8 0 0-15,5-4 0 16,7 1 0-16,8 3 0 16,4 3 0-16,12-3 0 0,0-3 0 15,-1-4 0-15,5-4 0 16,4-7 0-16,0 1 0 16,8-12 1-16,3-2 0 15,5-8 0-15,0-4 0 16,0-10 1-16,-5-3-8 15,9-1 1-15,-24-3-6 16,-12-4 1-16</inkml:trace>
          <inkml:trace contextRef="#ctx0" brushRef="#br0" timeOffset="544.05">704 640 29 0,'0'-7'14'0,"20"-32"-15"0,-12 28 19 16,4 1-18-16,8-4 1 0,4-4-1 15,3-7 1-15,1-3-1 16,0 3 1-16,0 4 0 15,-9 4 1-15,-7-1 0 16,-4-3 0-16,-8 3 0 31,-4 1 0-31,-8 2 0 16,-3 5 0-16,-9-1-1 0,0 11 0 16,0 4-1-16,-4 6 0 15,5 1 0-15,3 3 0 16,4 4 0-16,-8 6 0 0,4 8 0 15,0 0 0-15,4 10 0 16,5 4 1-16,3 0-1 16,8 3 1-16,8-6-1 15,-1-5 0-15,1-2 0 16,4-8 1-16,8-7-1 16,8-7 1-16,8-7 0 15,7-7 1-15,1-10-6 16,4-4 0-16,-5-8-7 15,-3-6 1-15</inkml:trace>
          <inkml:trace contextRef="#ctx0" brushRef="#br0" timeOffset="1091.48">1280 329 26 0,'0'22'13'0,"-16"-1"-12"0,16-14 16 0,-4 7-17 15,0 4 1-15,0 6 0 16,0 4 1-16,0 8-2 16,0 6 0-16,0 0 2 15,0-3 0-15,0 0 0 16,0-7 0-16,0-8 0 0,0-2 1 15,0-5-1-15,0-6 1 16,0-4-1-16,-4-7 1 16,4-11-1-16,4-3 0 31,4-11-1-31,8-6 0 0,8-5-1 16,-4-6 1-16,0 0-1 15,4-1 0-15,7 8-1 16,5 3 1-16,4 1-1 15,0 2 1-15,-1 8-1 16,1 4 1-16,-8 6-2 0,-4 4 1 16,-5 11-1-16,-3 3 1 15,0 0 0-15,-4 7 0 16,-4 7 0-16,-4 7 1 16,0 0 0-16,-4 1 0 15,-4 9 0-15,0 1 1 16,0 0-1-16,0 0 1 15,0-4 0-15,0-7 0 0,0-3 0 32,0 0 0-32,4-8 0 15,0-3 1-15,4-3 0 16,0-7 0-16,0-8-2 16,4-3 1-16,0-4-5 0,0-3 0 15,0 4-7-15,-8-11 0 16</inkml:trace>
          <inkml:trace contextRef="#ctx0" brushRef="#br0" timeOffset="1808.88">1736 527 25 0,'4'-4'12'0,"44"-3"-7"16,-32 4 12-16,7-1-16 16,1 1 0-16,4-1 1 15,8-3 0-15,7 0-3 16,5-3 1-16,4-5 1 16,-5 1 1-16,-3 0-1 15,-5 4 1 1,1-8 0-16,-12 0 0 15,0-3-1-15,-12 4 1 16,-4-1 0-16,-16 0 0 0,-4 4-1 16,-4-7 1-16,-4 14-2 15,0 3 1-15,-8 8-1 16,0 10 0-16,0 7-1 0,1 0 0 16,-1 8 0-16,0 6 1 15,8 4-1-15,4-4 1 0,8 7 0 16,4 1 0-16,8-1 0 31,4 0 0-31,4-10 1 16,8-7 1-16,4-4-1 15,3-11 1-15,5-6-4 16,4-4 0-16,-1-4-8 0,-3-3 0 16</inkml:trace>
          <inkml:trace contextRef="#ctx0" brushRef="#br0" timeOffset="1405.91">2018-136 28 0,'-12'-4'14'0,"8"15"-12"0,0-4 17 0,0 7-19 15,0 11 0-15,0 13 1 16,0 15 0-16,0 4-1 16,-4 3 1-16,0-4 0 15,0 8 0-15,0 3 1 16,0-7 0-16,4 0 0 15,0 3 0-15,4-13 0 0,-3-5 1 16,3-9-3-16,-4-5 0 16,0-16-10-16,0-8 1 15</inkml:trace>
          <inkml:trace contextRef="#ctx0" brushRef="#br0" timeOffset="2259.99">2649 393 28 0,'0'-7'14'0,"-16"21"-12"15,12-3 16-15,-4 6-18 16,0 8 0-16,0 7 2 15,0 3 0-15,0 4-2 16,4-1 0-16,0 1 2 16,-4-7 0-16,8-4 0 15,0-7 0-15,0-3 1 16,0-11 0-16,0-7 0 16,0-14 0-16,0-11-1 0,-4 1 1 15,1-5-1-15,-1-6 0 16,4 3-2-16,0 4 1 15,0 0-1-15,0 0 0 16,0 3-1-16,4 4 1 16,-1-4 0-16,9 0 0 0,0 1-1 15,0-1 1-15,0 7 0 16,0 1 0-16,4 3 0 16,4 0 0-16,0 3 0 15,3 7 1-15,5 1-1 16,0 3 1-16,0 0 0 15,-4 0 0-15,3 7-12 32,-3 0 0-32</inkml:trace>
        </inkml:traceGroup>
      </inkml:traceGroup>
    </inkml:traceGroup>
    <inkml:traceGroup>
      <inkml:annotationXML>
        <emma:emma xmlns:emma="http://www.w3.org/2003/04/emma" version="1.0">
          <emma:interpretation id="{06F176DA-0724-4561-8206-365EC5881933}" emma:medium="tactile" emma:mode="ink">
            <msink:context xmlns:msink="http://schemas.microsoft.com/ink/2010/main" type="paragraph" rotatedBoundingBox="20997,11004 22091,10175 22671,10941 21576,117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79907A-25E9-4755-AAFD-D34B990610C4}" emma:medium="tactile" emma:mode="ink">
              <msink:context xmlns:msink="http://schemas.microsoft.com/ink/2010/main" type="line" rotatedBoundingBox="20997,11004 22091,10175 22671,10941 21576,11769"/>
            </emma:interpretation>
          </emma:emma>
        </inkml:annotationXML>
        <inkml:traceGroup>
          <inkml:annotationXML>
            <emma:emma xmlns:emma="http://www.w3.org/2003/04/emma" version="1.0">
              <emma:interpretation id="{3A13CA5D-C4B3-4568-BCD4-91D3E5866B96}" emma:medium="tactile" emma:mode="ink">
                <msink:context xmlns:msink="http://schemas.microsoft.com/ink/2010/main" type="inkWord" rotatedBoundingBox="20997,11004 22091,10175 22671,10941 21576,11769"/>
              </emma:interpretation>
            </emma:emma>
          </inkml:annotationXML>
          <inkml:trace contextRef="#ctx0" brushRef="#br0" timeOffset="-2053.45">1597 1621 24 0,'0'-4'12'0,"-8"11"-7"0,8-7 12 15,0 0-14-15,0 0 0 16,0-3 1-16,-4 6 0 16,4-3-5-16,-4 0 1 15,4 4 3-15,0-4 1 0,0 0-2 16,0 0 0-16,0 0-1 16,0 0 1-16,0 0-1 15,0 0 0-15,0 0 0 16,0 0 0-16,0 0-1 0,0 0 0 15,0 0 0-15,0 0 1 16,0 0 0-16,4 0 0 31,0 0-1-31,4 3 1 16,0 4-1-16,0 0 1 0,0 0 0 16,0 4 0-16,0-1-1 15,0 5 1-15,0-1-1 16,0 3 1-16,0 1 0 15,3 0 0-15,5-4 0 16,0 0 0-16,4 7 0 16,0 4 0-16,4-1 0 15,0 1 0-15,-1 0-1 0,1 3 1 16,-8-3-1-16,0-1 1 16,0 1-1-16,0-7 0 0,0 6 0 15,-1-2 1-15,1-8-1 16,-4 10 0-16,0-2 0 15,0 2 1-15,4-3-1 16,4-6 0-16,-8-1 0 16,4 0 1-16,-1 0-1 31,1 0 0-31,0 0 0 0,0-3 1 16,0-1-1-16,-4 1 0 15,0-4 0-15,0 0 1 16,-1 4-1-16,-3-4 0 15,0 0 0-15,0-4 1 0,-4 1-1 16,0-1 1-16,0 1-1 16,-4-4 1-16,0 0 0 15,0 0 0-15,0 0-1 16,0 0 1-16,0 0-1 16,0 0 0-16,0 0 0 0,0 0 1 15,0 0-1-15,0 0 0 16,0 0 0-16,0 0 1 15,0 0-1-15,0 0 1 0,0 0-1 16,0 0 1-16,0-7-1 16,0-4 1-16,-4 1-8 15,-4-5 0-15,0 19-8 16,-8 7 1-16,1-11-1 31,-17-22 0-31</inkml:trace>
          <inkml:trace contextRef="#ctx0" brushRef="#br0" timeOffset="-1009.93">1387 2474 22 0,'-12'4'11'0,"0"3"-7"0,12-11 18 0,0 1-20 15,0-1 0-15,0 4 1 16,-4-3 1-16,4 6-5 31,0-3 1-31,0 0 3 16,0 0 0-16,0-3-1 0,-4 3 0 16,4 0 0-16,0 0 0 15,0-4 0-15,-4 1 0 16,4 3-1-16,0 0 1 15,0-4-1-15,0 1 0 16,0-4-1-16,0 0 1 16,4-1 0-16,0 1 0 0,4-3-1 15,0-1 1-15,4 1-1 16,0-4 1-16,4-1-1 0,3-2 1 16,9-4-1-16,-4 3 1 15,4-3-1-15,0 3 1 16,-1-7-1-16,1 1 0 15,8-1 0-15,4-3 0 16,-1 3 0-16,1-7 0 16,-4 1 0-16,-1-5 0 15,1 1 0-15,0-4 0 16,-1 4 0-16,1 3 0 16,4 1 0-16,0-1 1 0,-1 4-1 15,-3-1 0-15,0 5 1 16,-5-1 0-16,1 4 0 15,0 0 0-15,-4 7 0 16,0-4 0-16,-5 11 0 16,-3 3 0-16,-4-3 0 15,4 7 0-15,-8 0 0 16,-4-3 0-16,0-1 0 16,-4 4 0-16,0-7 0 15,-4 7 0-15,4 0-1 16,0-3 0-16,-4 3 0 15,0 0 1-15,0 0-1 0,0 0 0 16,0 0 0-16,0-7 0 16,-8 7-10-16,4 3 0 15,0-3-5-15,-4-11 0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8T14:16:15.600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844461-9AE2-4066-A9A5-9A4FFB6E92FE}" emma:medium="tactile" emma:mode="ink">
          <msink:context xmlns:msink="http://schemas.microsoft.com/ink/2010/main" type="writingRegion" rotatedBoundingBox="13191,10753 16675,10524 16831,12905 13347,13134"/>
        </emma:interpretation>
      </emma:emma>
    </inkml:annotationXML>
    <inkml:traceGroup>
      <inkml:annotationXML>
        <emma:emma xmlns:emma="http://www.w3.org/2003/04/emma" version="1.0">
          <emma:interpretation id="{9D70A0F9-E546-41C2-BDC5-A89B0D567728}" emma:medium="tactile" emma:mode="ink">
            <msink:context xmlns:msink="http://schemas.microsoft.com/ink/2010/main" type="paragraph" rotatedBoundingBox="13224,10575 16708,10575 16708,11648 13224,11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4D8861-6678-42F3-9D26-BAF839943339}" emma:medium="tactile" emma:mode="ink">
              <msink:context xmlns:msink="http://schemas.microsoft.com/ink/2010/main" type="inkBullet" rotatedBoundingBox="13191,10753 16675,10524 16747,11613 13263,11842"/>
            </emma:interpretation>
          </emma:emma>
        </inkml:annotationXML>
        <inkml:trace contextRef="#ctx0" brushRef="#br0">5 687 22 0,'-8'0'11'0,"12"-7"-6"0,-4 7 12 15,0 0-16-15,0 0 0 16,0-3 2-16,0-1 1 0,0 1-5 15,0 3 1-15,-4 0 2 16,4 0 0-16,0 0-1 16,0 0 1-16,-4 0-3 15,4 0 1-15,0 0 0 0,0 0 1 16,0 0-1-16,0 0 1 16,0 0 0-16,0 0 0 15,0 0 0-15,0 0 0 16,0 0-1-16,0 0 0 15,0 0 0-15,0 0 0 0,0 0-1 16,0 0 1-16,4 0 0 31,0 0 0-31,0 0 0 0,0 0 1 0,4 0-1 32,0 0 0-32,-1 0 0 15,1 0 0-15,0 0 0 0,4-4 1 16,0 1-1-16,4-1 0 15,4-3 0-15,0 4 0 16,0-1 0-16,-1 4 1 16,1 0-1-16,0 0 0 15,4 0 0-15,0 0 0 0,4 0 0 16,7 0 0-16,-3 0 0 16,4 0 0-16,3 0 0 15,-3-3 0-15,0 3 0 16,-12-4 0-16,-1 8 0 0,1-8 0 15,0 0 0-15,8 8 0 32,4-4 0-32,3 0 0 15,5 4 0-15,0-8 1 16,-1 8-1-16,1-4 0 0,-8-4 0 16,3 8 0-16,5-4 0 15,-8 0 0-15,3 0 0 16,1 0 0-16,-4 0 0 15,-1-4 0-15,5 0 0 16,4-3 1-16,-1 0-1 0,-3 4 0 16,4-4 0-16,-1 3 1 15,-7 1-1-15,4-1 0 16,4 1 0-16,3-1 1 16,5 1-1-16,-9 3 1 0,1-4-1 15,4 4 0-15,-1-3 0 16,1 3 0-16,-4 0 0 31,-1-4 0-31,1 4 0 0,-4 0 0 0,-1 0 0 31,1 0 0-31,4-7 0 0,3 7 1 0,1-4-1 32,-4-3 0-32,-1 0 0 15,5 4 0-15,-5-4 0 0,1 0 0 0,4 3 0 16,3 1 0-16,-3 3 0 15,-4 0 0-15,-1 3 0 16,1-3 0-16,0-3 0 16,3 3 0-16,-3-4 0 15,0 1 0-15,-9-4 0 16,1 3 1-16,0-3-1 16,3 0 0-16,1 0-1 0,0 3 1 15,-5 1 0-15,5-1 0 16,-4 1 0-16,0-1 0 15,-5 4 0-15,-3-3 0 16,-4-1 0-16,-4 4 1 16,-4 0-1-1,-4 0 1-15,-1 0 0 16,-3-3 0-16,-4-1-1 16,-4 4 1-16,0 0-1 15,0 0 1-15,0-7-1 16,0-4 1-16,-4 1-1 0,-4 3 0 15,1-4 0-15,-5 1 0 16,-4-1 0-16,0-7 1 16,-4 4-1-16,0-3 0 15,0-1 0-15,0 0 1 0,-3 8-1 16,-1-1 0-16,0 1 0 16,-4 3 0-16,4 0 0 15,1-4 0-15,3 0 0 16,4 1 1-16,0-1-1 0,0 1 0 15,-8-4 0-15,5-1 0 16,-5 1 0-16,0 0 0 16,0 0 0-16,-4 0 0 31,5 0 0-31,-1 0 0 16,0 0 0-16,0 3 0 0,0 0 0 15,0 1 1-15,5 3-1 16,-5 0 0-16,4 0 0 15,0-4 0-15,4 8 0 16,4-1 0-16,0 1-1 16,4-1 1-16,1 4 0 15,-1 0 0-15,4-4-1 16,0 4 1-16,0 0-1 0,4 0 1 16,0 0-1-16,0 0 1 15,0 4 0-15,4 0 0 0,4-1 0 16,0 1 0-16,3 6 0 15,5-3 0-15,0 4-1 16,4-1 1-16,0 5 0 16,0-1 0-16,4 0 0 31,-1 0 1-31,1 0-1 16,4 4 0-16,-4-1 0 15,4-3 0-15,-1 8-1 0,-3-5 1 16,-4 8 0-16,-4-8 0 0,4 5 0 15,0-1 0-15,-1 0 0 16,9 0 0-16,-4 0 0 16,0-3 1-16,0-4-1 15,-1 0 0-15,-3 0 0 16,0 0 0-16,-4 1 0 0,0-1 0 16,0-4 0-16,0 4 0 15,-1 0 0-15,1-3 0 16,0 0 0-16,0-1 0 15,0-3 0-15,-4 4 0 16,0-4 0-16,-4 0 1 16,0-4-1-16,-4 5 0 0,0-8 0 15,-4 3 1-15,0 1-1 16,4 3 1-16,-4-4-1 31,0-3 0-31,0 4 0 16,0-1 0-16,-4 1-1 15,0 3 1-15,0-4 0 0,-4 4 1 16,-4 0-1-16,-4-3 0 16,0-8 0-16,0 8 0 0,-4-1 0 15,0 5 0-15,1 2 0 16,-1 4 0-16,0 4 0 16,-4 7 0-16,4-8 0 15,0 4 0-15,1 1 0 16,3-5 0-16,0 8 0 15,4 0 0-15,4-4 0 0,0 7 0 16,-4-7 0-16,0 0 0 47,-8 0 0-47,1 4 0 16,7-4-1-16,-4-3 1 0,4-4 0 15,0 4 0-15,4-11 0 16,4 0 0-16,0 0 1 15,0-4 0-15,0-3-7 16,4 4 0-16,-4-11-5 0,-4-7 0 16</inkml:trace>
      </inkml:traceGroup>
    </inkml:traceGroup>
    <inkml:traceGroup>
      <inkml:annotationXML>
        <emma:emma xmlns:emma="http://www.w3.org/2003/04/emma" version="1.0">
          <emma:interpretation id="{CADBFA28-E610-4736-B0B3-C70B902E3388}" emma:medium="tactile" emma:mode="ink">
            <msink:context xmlns:msink="http://schemas.microsoft.com/ink/2010/main" type="paragraph" rotatedBoundingBox="14235,11744 15659,12620 15265,13262 13841,123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FBA104-6C19-44DD-9FD4-C9F2067C495D}" emma:medium="tactile" emma:mode="ink">
              <msink:context xmlns:msink="http://schemas.microsoft.com/ink/2010/main" type="line" rotatedBoundingBox="14235,11744 15659,12620 15265,13262 13841,12385"/>
            </emma:interpretation>
          </emma:emma>
        </inkml:annotationXML>
        <inkml:traceGroup>
          <inkml:annotationXML>
            <emma:emma xmlns:emma="http://www.w3.org/2003/04/emma" version="1.0">
              <emma:interpretation id="{E6D3500A-3417-41AD-BA31-6D851C8A9C21}" emma:medium="tactile" emma:mode="ink">
                <msink:context xmlns:msink="http://schemas.microsoft.com/ink/2010/main" type="inkWord" rotatedBoundingBox="14235,11744 15659,12620 15265,13262 13841,12385"/>
              </emma:interpretation>
            </emma:emma>
          </inkml:annotationXML>
          <inkml:trace contextRef="#ctx0" brushRef="#br0" timeOffset="1421.95">1362 1707 23 0,'0'-11'11'0,"16"-6"-4"0,-12 10 11 0,4-4-16 15,0 4 0-15,0-7 2 16,0 3 0-16,0-6-5 16,-8-1 1-16,-8-3 3 15,4 3 1-15,-4 1-2 16,-4-1 0-16,0 0-1 15,-4 1 0-15,0-1 0 0,0 0 0 32,0 4-1-32,1 0 1 15,3 0-2-15,-8 3 1 16,-4 1 0-16,-8 3 0 16,-3 3 0-16,3 1 0 0,0 3 0 15,0 0 0-15,0 3 0 16,-3 4 1-16,3 4-1 15,0 0 0-15,1 3 0 16,-1 0 0-16,-4 7 0 16,4 7 0-16,8 4 0 0,1 3 0 15,7-3 0-15,4 0 0 16,4 3 0-16,0 0 0 16,4 1-1-16,4 2 1 15,0-13 0 1,8 3 0-16,4 0 0 15,4 1 0-15,4-1 0 16,7 0 0-16,5-3 0 16,4 0 0-16,-4-8 0 15,3-3 1-15,1-3-1 0,4-1 1 16,-5-6-1-16,1-4 1 16,-4-7 0-16,-4-4 0 15,-4-3-1-15,-1-3 1 16,1-1-1-16,0 4 1 0,0-4-1 15,-4-3 1-15,-1 0-1 16,1-4 1-16,-4 0-1 16,0 1 0-16,-4-1-1 15,-4 4 1-15,0-4 0 16,0 1 0-16,-4-8 0 16,0 4 1-16,0-1-2 15,0 8 1-15,0 0 0 16,-4 3 1-16,0 4-1 15,0 0 0-15,0 4 0 0,0-1 0 16,0 0 0-16,0 4 0 16,0 7 0-16,0 0 0 15,0 0-1-15,0 4 1 16,0 6 0-16,0 1 0 16,0 3 0-16,8 4 0 15,-4 3 0-15,0 0 0 16,-1 0 0-16,5 4 0 15,-4 0 0-15,0-1 0 16,4 5 0-16,-4 2 0 16,4-2 0-16,0-8 0 15,0 3 0-15,0 5 0 0,0-1 0 16,0 0 0-16,0 0 0 16,0-3 0-16,0 0 0 15,0-8 0-15,0 1 0 31,-4 0 1-31,-1-8 0 16,1-3 0-16,0-3 0 0,-4-1 0 16,0-3 0-16,0 4 0 15,0-4 0-15,0 0 1 16,0 0-1-16,0 0 0 0,0-4-8 16,4 4 0-16,-8 4-6 15,-4-8 0-15</inkml:trace>
          <inkml:trace contextRef="#ctx0" brushRef="#br0" timeOffset="2205.89">2184 1940 20 0,'4'-7'10'16,"0"-4"-1"-16,-4 11 7 0,0 0-15 16,0 0 1-16,3-7 1 15,-3 7 1-15,0-7-4 16,0 7 0-16,0-7 3 16,-3 7 0-16,-5-4-1 15,-4 4 1-15,0-3-2 0,-4-1 1 31,-4 4-1-31,0-3 1 16,-4-1-2-16,1 4 1 16,-5 0-1-16,0 4 0 15,0 3 0-15,4 3 0 0,5 1 0 16,3 3 1-16,0 0-1 16,-4 0 0-16,0 1 0 15,4 2 1-15,-4 1-1 16,1-1 1-16,3 5-1 0,0-1 1 15,8 0-1-15,-4 7 0 16,4 0 0-16,4-3 0 16,4 0 0-16,0-1 0 15,4 5 0 1,0-5 1-16,4-2-1 16,0-1 1-16,8-4-1 15,-4-3 0-15,0 1 0 0,-1 2 1 16,1-6-1-16,-4-1 0 15,4 1 0-15,4-4 1 16,0 0-1-16,4-3 1 16,4-1-1-16,3 1 1 15,1-4-1-15,8 0 0 16,-8-4 0-16,-1 4 1 16,1-3-1-16,-4-1 1 15,-4-3 0-15,0 3 0 0,-4 1-4 16,-4-1 1-16,7 4-10 15,-19-7 1-15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8T14:16:46.371"/>
    </inkml:context>
    <inkml:brush xml:id="br0">
      <inkml:brushProperty name="width" value="0.21167" units="cm"/>
      <inkml:brushProperty name="height" value="0.211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C743B57D-6393-41D9-AFC7-E7B347949E37}" emma:medium="tactile" emma:mode="ink">
          <msink:context xmlns:msink="http://schemas.microsoft.com/ink/2010/main" type="writingRegion" rotatedBoundingBox="5065,15781 6063,6760 7946,6968 6948,15989"/>
        </emma:interpretation>
      </emma:emma>
    </inkml:annotationXML>
    <inkml:traceGroup>
      <inkml:annotationXML>
        <emma:emma xmlns:emma="http://www.w3.org/2003/04/emma" version="1.0">
          <emma:interpretation id="{6DBB8DF4-5EF6-45CF-A02E-9DE88FF5B1B8}" emma:medium="tactile" emma:mode="ink">
            <msink:context xmlns:msink="http://schemas.microsoft.com/ink/2010/main" type="paragraph" rotatedBoundingBox="5065,15781 6063,6760 7946,6968 6948,15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A7936B-12D8-43B5-98C4-23698F726E8C}" emma:medium="tactile" emma:mode="ink">
              <msink:context xmlns:msink="http://schemas.microsoft.com/ink/2010/main" type="line" rotatedBoundingBox="5065,15781 6063,6760 7946,6968 6948,15989"/>
            </emma:interpretation>
          </emma:emma>
        </inkml:annotationXML>
        <inkml:traceGroup>
          <inkml:annotationXML>
            <emma:emma xmlns:emma="http://www.w3.org/2003/04/emma" version="1.0">
              <emma:interpretation id="{5A74E5E4-6445-4235-9970-1982FEA295F1}" emma:medium="tactile" emma:mode="ink">
                <msink:context xmlns:msink="http://schemas.microsoft.com/ink/2010/main" type="inkWord" rotatedBoundingBox="5239,14311 6074,6761 7946,6968 7111,14518"/>
              </emma:interpretation>
            </emma:emma>
          </inkml:annotationXML>
          <inkml:trace contextRef="#ctx0" brushRef="#br0">344 4 14 0,'-4'-3'7'0,"4"3"1"0,0 0 8 0,0 0-15 15,0 0 0-15,0-4 2 16,0 4 0-16,0 0-3 15,0 0 0-15,0 0 3 16,0 0 0-16,0 0 0 0,0 0 0 16,0 0-1-16,0-7 0 15,0 7-1-15,4 4 1 16,-4-4-2-16,0 0 1 16,0 0-1-16,0 0 1 15,0 0-1-15,0 0 0 0,4 3 0 16,-4 1 1-16,0 3-1 15,4 0 1-15,-4-3-1 32,4 6 0-32,-4-3 0 15,0 4 1-15,0-8-1 0,0 4 1 16,0 0-1-16,0 4 0 16,0 0 1-16,0 3 0 31,0 14-1-31,0 4 1 0,0-4-1 15,0 0 1-15,0 11-1 16,0-4 1-16,4 4-1 16,0 3 0-16,0-3 0 15,-8 3 1-15,4 8-1 16,-4-11 0-16,4 7 0 16,-4-1 1-16,4 5-1 15,0-1 0-15,0 1 0 0,0 2 0 31,4 5 0-31,-4-1 1 16,0 1-1-16,0 3 0 16,0-4 0-16,0 4 0 0,0 0 0 15,0 0 1-15,0-7-1 16,0 4 0-16,4 10 0 16,0-7 0-16,0-1 0 15,0 1 1-15,-4 4-1 16,0-11 0-16,0 7 0 0,0 0 1 15,4-4-1-15,-4-3 0 16,4 4 0-16,4-1 0 16,0 4 0-16,0-4 0 15,-4 1 0-15,0 3 1 16,0-11-1-16,-4 1 0 0,4 3 0 16,-4-4 1-16,0 0-1 15,0-3 1-15,4 0-1 31,0 0 1-31,0-4-1 16,0 4 0-16,4-7 0 0,-4-7 0 16,0-1 0-16,0 1 0 15,-1 3 0-15,-3 1 0 16,0-1 0-16,0-7 0 0,0-7 0 16,0 1 1-16,0-1-1 15,0-4 0-15,0-2 0 16,0-5 1-16,0 1-1 15,0-1 1-15,0-3 0 16,0 0 0-16,0 0 0 16,-3-3 1-16,3-1-1 15,-4 1 1-15,0-4 0 16,0 0 0-16,0-4-1 16,0-6 0-16,0 3 0 0,-4 0 0 0,0-4 0 15,0-3 0-15,0 0-1 16,0-4 0-16,0 4 0 15,0-7 1-15,8 0-1 32,-4 0 0-32,0 0 0 15,-4-8 0-15,-4 1 0 16,0-4 1-16,-3 1-1 16,-1 2 1-16,0 1-1 0,-4 0 0 15,0 0 0-15,0-8 0 16,-4 8 0-16,5-4 0 15,-1 1-1-15,0 3 1 0,4 6 0 16,0 1 0-16,-4 0 0 16,4-4 0-16,5 4 0 15,-1-4 1-15,4 4-1 16,0 0 0-16,0 0-1 16,0-4 1-16,4 8 0 0,0-1 0 15,0 4-1-15,0 0 1 16,0 3-1-16,0 4 1 15,4 0 0-15,-4 0 0 16,4 7 0-16,0-7 0 16,0 7 0-16,0-4 0 15,0 4-1 1,0-3 1-16,0 3-1 16,0 0 1-16,4 3-1 15,0 1 1-15,0 3 0 16,0 0 0-16,0 0 0 15,0 0 0-15,0 0 0 0,0 4 0 16,4 3 0-16,-4 4 0 16,4-1 0-16,-4 4 0 15,4 4 0-15,0-11 0 0,-1 4 0 16,1 3 0-16,4 4 0 16,0 3 0-16,4 0 0 15,0 0 0-15,0 1 0 31,0-5 0-31,4 1 0 16,-5 3 0-16,1 0 0 0,0 8 0 16,0-5 0-16,4-2 0 15,-4-1 0-15,0 0 0 16,-8 0 0-16,4-3 0 16,-5 3 0-16,-3 0 1 0,0 1-1 15,0-5 0-15,0-2 0 16,0-5 0-16,-4 4 0 15,0-3 1-15,0 0-2 16,0-4 1-16,0 0 0 16,0 0 0-16,0-3 0 15,0-4 1-15,4 0-1 16,-4-4 0-16,4 1 0 16,-4-1 1-16,0 1-1 0,0-1 0 0,4 1 0 31,-4-1 0-31,4 1 0 15,-4-1 0-15,0 1 0 16,0-1 0-16,0-3 0 16,0 0 0-16,0 0 0 15,0 0 0-15,0 0 0 16,0 0 1-16,0 0-1 0,0 0 0 16,0 0 0-16,8-3 1 15,0-4-1-15,-4 0 0 16,4-4 0-16,0-3 0 15,0 0 0-15,4 3 0 16,0-3 0-16,4-7 1 16,-1 0-1-16,1-4 1 0,4-6-1 15,0 2 0-15,0 1 0 16,0-4 0-16,-1-3 0 16,9-4 0-16,0 8 0 15,4-5 0-15,4-3 0 16,-5 1 0-16,5-5 0 15,4 4 0-15,-9 8 0 16,-7-1 0-16,0 0 0 16,0 0 0-16,4 4-1 15,-1 0 1-15,-3 3 0 16,0 1 0-16,0 2 0 16,-4 5 0-16,-4 6-1 15,-1 1 1-15,-3 3 0 0,-4 0 0 16,0 3 0-16,-4 4 1 15,-4 0-1-15,4-3 0 16,-4 3 0-16,4-8 1 16,-4 8-1-16,0 0 0 0,4-7-11 15,0 0 1-15,-4 7-5 16,0 4 1-16</inkml:trace>
          <inkml:trace contextRef="#ctx0" brushRef="#br0" timeOffset="6557.58">456-91 23 0,'-20'-3'11'0,"20"-11"-6"0,0 10 12 0,-4-3-16 15,0 0 1-15,0-4 1 16,-4-3 0-16,4 7-4 16,-4-7 1-16,0 0 3 0,0 3 0 15,4 4-1-15,0 7 0 16,0 0-1-16,-4 7 1 16,0 0-1-16,-4 8 1 15,0-1-2-15,-3 0 1 16,-1 0-1-16,0 4 1 15,0-4-1-15,0 3 1 0,4 1-1 16,4 0 0-16,4 3 0 16,4 0 0-16,4-3-1 15,8-8 1-15,4 4 0 0,4-3 0 16,-4-1 0-16,-4-3 0 16,0-3 0-16,3-4 1 15,1-4 0-15,0-6 1 16,0-8-1-16,0-3 0 31,0-4 0-31,-4-3 1 16,-4-4-1-16,-4-3 1 15,-4 0-1-15,-4 0 0 0,-4-1 0 16,-4 12 0-16,0 2-1 16,4 8 1-16,-4 0-1 15,-4 4 0-15,0 10 0 0,-4 0 0 16,1 7-1-16,-1 0 1 15,4 7-1-15,0 0 0 16,0 4 0-16,4 6 1 0,4 1-2 16,0 0 1-16,4 3 0 15,4-3 1-15,4 3-1 16,8-7 0-16,4 4 0 31,4-4 1-31,0-4 0 16,-8-2 0-16,4-5 0 15,-1-3 0-15,1-3 1 0,4-8 0 16,0-6 0-16,0-8 1 16,-4-3-1-16,-4-7 1 15,-4-4 0-15,-8-3 0 16,-4-1-1-16,-8-3 1 16,0 8-1-16,0 6 1 15,0 7-2-15,-8 4 1 16,-4 11-1-16,-7 3 0 15,-1 7-1-15,0 7 1 0,0 4-2 16,5 3 1-16,3 7-1 16,8 4 1-16,8 3-1 15,12 0 0-15,8-3 1 16,8-4 0-16,7 0 1 16,5-3 0-16,-8-7-1 15,0-11 1-15,0-4 1 16,-1-10 0-16,1-10 0 15,-4-8 1-15,-8-7 0 16,-12-7 0-16,-4 1 0 16,0 2 0-16,-4 1-1 0,-4 14 1 15,-4 10-2-15,-3 11 0 16,-1 7-1-16,0 4 0 16,4 7 0-16,4 3 0 15,8-4 0-15,4-2 1 0,8-12-7 16,12 1 0-16,12-11-6 15,-9-4 1-15</inkml:trace>
          <inkml:trace contextRef="#ctx0" brushRef="#br0" timeOffset="3540.92">340-112 15 0,'-15'11'7'0,"19"-33"-3"16,-1 15 8-16,1 0-11 15,4 0 1-15,-4 0 1 16,0 0 0-16,-4-3-3 16,0 3 0-16,0-1 4 15,0 1 0-15,-4 7-1 16,0 0 0-16,0 4-1 16,0-4 1-16,0 3-2 15,1 8 0-15,-1 0-1 16,0-1 1-16,0 4-2 15,0-3 1-15,4 7 0 16,4-4 0-16,0-4 0 0,4 4 0 16,-1-7 0-16,1 0 0 15,0-3 0-15,4-8 1 16,0-3-1-16,-4 0 1 0,0-3 0 16,-8-1 1-16,0 1-1 15,-4-4 1-15,0 3-2 31,-4 0 1-31,8 8-1 16,-4-8 1-16,0 11-2 16,4 0 1-16,-4 4 0 0,0-1 0 15,0 4 0-15,0-3 1 16,-4 6-1-16,0 1 0 16,1-4 1-16,-1 4 0 15,4-4-2-15,4 0 1 0,4-4-10 16,0 1 0-16</inkml:trace>
          <inkml:trace contextRef="#ctx0" brushRef="#br0" timeOffset="5209.91">364-130 24 0,'-4'4'12'0,"8"-11"-7"16,-4 7 10-16,0 0-14 15,0 0 1-15,0 0 0 16,4-7 1-16,-4-4-3 16,0-6 0-16,-4-1 2 15,0-7 0-15,4 1 0 16,0-1 0-16,4-3-1 15,-8-4 0-15,8-7 0 0,-4 0 1 16,0-10-2-16,0 0 1 16,0-8-1-16,0 1 0 15,0 3 0-15,0 3 0 16,0-6 0-16,0 3 0 16,-4-7 0-1,4 0 0-15,-4 0 0 16,4-7 1-16,-4 0-1 15,4 0 0-15,-4-7 0 16,0 3 1-16,0 11-2 16,4 0 1-16,0 0 0 0,0 0 0 15,-4 0 0-15,0 0 0 16,1-3 0-16,3-1 1 31,-4-34-1-31,0 10 1 0,4 6-1 16,-4 12 0-16,0-4 0 15,0 7 0-15,0 3 0 16,0 4 0-16,-4-3 0 16,4-4 0-16,4 7 0 15,0 0 0-15,0 3 0 16,0 1 0-16,0 6-1 16,0 1 1-16,0 3 0 15,0-3 1-15,0-1-2 16,-4 8 1-1,4-4 0-15,-4-3 0 0,0 3 0 16,4 4 0-16,0 10-1 16,0 4 1-16,-4 7-1 15,8-1 1-15,-4 5 0 16,4-1 0-16,0 4-1 16,0 0 1-16,0 0 0 0,0 0 0 15,0 3 0-15,0 0 0 16,0 4 0-16,0 0 0 15,-4 7 0-15,-4 0 0 16,-4 4-1-16,-4 3 1 16,4 0 0-16,-4 4 0 15,0 3-1-15,0 0 1 16,0 3 0-16,0 5 0 0,0 2 0 16,-7 1 0-16,-1 0-1 15,-4-1 1-15,0 1 0 16,-4 3 0-16,5 4 0 15,-1 0 0-15,0-4 0 16,4-7 0-16,0 0-1 16,0 1 1-1,1-1 0-15,3 0 1 0,0 4-1 16,0-1 0-16,0-3 0 16,4-3 0-16,4 0 0 15,0-4 0-15,0-4-1 16,4-3 1-16,4 1 0 15,0-8 1-15,8-11-1 0,0-3 1 16,4-7-1-16,0-1 1 16,0 1-1-16,4-3 1 15,0-5-1-15,0-2 1 0,-1-5-1 32,1 1 0-32,4-7 0 15,0-4 0-15,4 4 0 16,0 3 0-16,-1 0 0 15,1 0 1-15,4 7-2 16,-8 4 1-16,0 3-1 16,-8 8 1-16,0 3-1 0,-4 3 1 15,-5 1-2-15,5 6 1 16,0 4-1-16,0 4 1 16,0 6-1-16,0 1 1 15,4 3-1-15,4 11 1 0,0 3 0 16,0 4 0-16,-4-4 0 31,3 3 1-31,1 1 0 0,0 0 0 16,4 7 0-16,-4 3 0 15,4-10 0-15,-4 3 0 16,0 0 1-16,-1 4 0 16,5-3 0-16,-4-1 0 15,4-3 0-15,-4-4 0 16,0-11 0-16,0-2 1 0,-1-1 0 15,1 0 0-15,0-11-4 16,0-3 0-16,-12-7-7 16,-12 7 1-16</inkml:trace>
          <inkml:trace contextRef="#ctx0" brushRef="#br0" timeOffset="7927.55">904-4038 16 0,'0'-7'8'0,"-4"7"2"0,4-11 1 16,0 4-10-16,0 7 1 0,0 0 1 31,0-7 0-31,0 7-4 16,0 0 0-16,4 3 2 16,-4 4 0-16,0 4-1 15,0 7 1-15,8 3-2 16,-4 4 0-16,4 3 0 0,0 4 1 15,0 3-1-15,-4 11 1 16,0-8-1-16,0-2 1 16,0 3 0-16,-4-1 1 15,4 1-1-15,0-4 1 16,-4-6-1-16,4-1 1 16,-4-3 0-16,3-4 1 0,-3 0-1 15,0-3 0-15,0-4 1 16,0 0 0-16,0 0 0 15,0-7 0-15,-3 4 0 16,-1-4 1-16,0-4-1 16,0-3 0-1,0 0 0-15,0 0 0 0,0-7-1 16,0-4 0-16,0 1 0 16,4 3 1-16,-4 0-3 15,0 0 0-15,0-4-7 16,4-3 0-16,-4 0-2 15,0 0 0-15</inkml:trace>
          <inkml:trace contextRef="#ctx0" brushRef="#br0" timeOffset="8995.02">916-4028 22 0,'0'4'11'0,"-4"3"-11"0,4-7 17 0,0 0-17 16,8 3 0-16,0 1 1 16,0 3 0-16,-4 0-2 15,4 4 1-15,0 3 0 16,-4 0 1-16,0 3-1 16,0 1 1-16,3 0-1 15,5 3 1-15,4-4-1 16,4 1 1-16,0 0-1 15,0-1 0-15,4 5 0 0,-5 2 1 16,1-3-1 0,0-6 1-16,0-1-1 15,0 0 0-15,0 0 0 16,-1 4 1-16,-3-1-1 16,8 1 1-16,-8-1-1 15,0 1 1-15,0-4-1 16,4 0 0-16,-1 4 0 15,1-7 1-15,-4-1-1 16,0 1 0-16,0-4 0 16,-4 0 1-16,-4-4 0 15,0 4 0-15,0 0 0 0,-4-3 0 0,0-1 0 16,0 1 0-16,-4-4 0 16,4 4 1-16,-4-4-1 15,0 0 0-15,0 0-1 16,0 0 1-16,4 3-1 15,-4-3 1-15,0 0-1 0,3 0 0 16,-3 0 0-16,0 0 1 16,0 0-1-16,0 0 1 31,0 0-1-31,0 0 1 16,0-3-1-16,0 3 0 15,0-8 0-15,0 1 1 0,0 0-1 16,0 0 0-16,0 0 0 15,0-3 1-15,0-1-1 16,0-3 0-16,0-7 0 16,0 0 1-16,0 3 0 15,0 0 0-15,0-6-1 16,0-5 1-16,0 1-1 16,-3 0 1-16,-1 0-1 0,0 3 0 15,0-3 0-15,0 0 0 0,0-1 0 16,-4-9 0-16,4-1 0 15,0 7 0-15,0 0-1 32,0 1 1-32,0 2 0 15,0 5 0-15,4 2 0 16,0 1 0-16,0 4 0 16,0-1 0-16,0 4 0 0,0 3 0 15,4 1-1-15,0 3 1 16,-4 7 0-16,0 0 0 15,4 0-1-15,-4 0 1 16,4 0-1-16,4 3 1 16,-4-3 0-16,-4 0 0 0,4 4-1 15,-4-1 1-15,4 8-10 16,-12-4 0-16</inkml:trace>
          <inkml:trace contextRef="#ctx0" brushRef="#br0" timeOffset="2091.93">-906 3723 21 0,'4'-21'10'0,"8"10"-5"15,-8 0 10-15,0 4-13 16,0 0 0-16,-4 0 1 16,0 7 0-16,0 0-4 0,0 0 1 15,4 0 3-15,0 4 0 16,0 3-1-16,0 3 1 15,-4 8-1-15,0 3 0 0,4 0-1 16,0-3 1-16,0 3-2 16,-4 7 1-16,4 8-1 15,0-1 1-15,0 0-1 16,0 8 1-16,0-1-1 16,4 0 1-16,0 4-1 15,3 0 1-15,-3 0-1 16,0 0 1-16,-4 0-1 15,0-4 1-15,0 0-1 16,0-3 1 0,4 7-1-16,0-7 0 0,0-1 0 15,0-6 1-15,-4-4-1 16,4-3 1-16,-4-7-1 16,0-4 0-16,-4-4 1 15,4 1 0-15,-4-4 0 16,0 0 0-16,0-3 1 15,0-1 0-15,0-3-1 16,0 0 0-16,0-7 0 16,4-7 1-16,0-4-2 15,0 1 0-15,0-8 0 0,4 0 0 16,3-3 0-16,1 7 0 16,4-4 0-16,-4-6 0 15,4 2 0-15,0 1 1 16,0 3-2-16,0 1 1 15,4-4 0 1,-1 6 0-16,5 1-1 0,-8 4 1 31,4 2-1-31,0 5 1 16,0 3-1-16,-5 3 1 16,1 8-1-16,-4-1 1 0,4-3-1 15,-4 11 1-15,0-4 0 16,0-4 0-16,0 12 0 15,-4-5 1-15,0 4-1 16,4 4 0-16,-5-4 0 16,1 7 0-16,0-7 0 15,-4 0 0-15,4-3 1 0,-4 3 0 16,4-3 0-16,0 3 0 16,0 0 0-16,0 4 0 15,0-1 0 1,0 8 1-16,0-7-2 15,0 6 0-15,4-3 0 16,-1 1 1-16,1-5-1 16,0 1 0-16,-4-4 0 15,4 0 0-15,-4-7 0 16,0 0 0-16,0-3 0 0,0 3 1 16,0-7 0-16,-4 0 0 15,0-7-1-15,0-4 1 16,0 1 0-16,0-8 0 15,0 0-1-15,0-3 1 0,0 0-1 16,0-4 0-16,4 1 0 16,-1 9 0-16,1-13 0 15,0 0 1-15,0 3-2 16,0-3 1-16,-4-4 0 16,0 4 1-1,0 7-1-15,0 0 0 16,0 3 0-16,-4 0 0 15,4 1 0-15,0-1 0 16,0 8-1-16,0-4 1 0,0-1 0 16,0 1 0-16,0 4 0 15,0-8 0-15,0 4 0 16,0 0 0-16,0 3 0 16,0 4 1-16,0 0-1 15,0-3 0-15,0 3 0 16,0-1 0-16,-4 1 0 15,3 0 0-15,-3 0-1 16,4 0 1-16,-4 0 0 0,0 0 0 16,0 0 0-16,4 0 0 0,-4 0 0 15,0 0 0-15,0 3 0 16,0 4 0-16,0-7 0 16,0 7 0-16,0-7 0 31,0 0 0-31,4 0 0 15,0 0 0-15,-4 0 0 16,0 0 0-16,0 7 0 16,0-7 0-16,0 7 0 0,0 0 0 15,0 0 0-15,0 0 1 16,0-7-1-16,4 0 0 16,-4-4 0-16,0 4 0 15,0 0 0-15,0 4 0 0,0 3 0 16,0 0 1-16,0-4-1 15,0 4 0-15,-4-3-1 16,0 3 0-16,4 0-11 16,0 7 1-16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8T14:17:31.430"/>
    </inkml:context>
    <inkml:brush xml:id="br0">
      <inkml:brushProperty name="width" value="0.21167" units="cm"/>
      <inkml:brushProperty name="height" value="0.211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6020582A-B4F2-4201-951E-2C1D6752C81B}" emma:medium="tactile" emma:mode="ink">
          <msink:context xmlns:msink="http://schemas.microsoft.com/ink/2010/main" type="writingRegion" rotatedBoundingBox="6582,10718 10198,10443 10406,13178 6790,13453"/>
        </emma:interpretation>
      </emma:emma>
    </inkml:annotationXML>
    <inkml:traceGroup>
      <inkml:annotationXML>
        <emma:emma xmlns:emma="http://www.w3.org/2003/04/emma" version="1.0">
          <emma:interpretation id="{F1279475-A8CA-4F64-BBCD-8F71482706B2}" emma:medium="tactile" emma:mode="ink">
            <msink:context xmlns:msink="http://schemas.microsoft.com/ink/2010/main" type="paragraph" rotatedBoundingBox="6612,10501 10231,10501 10231,11239 6612,11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C8D429-2E5E-48B9-B417-29D40A859264}" emma:medium="tactile" emma:mode="ink">
              <msink:context xmlns:msink="http://schemas.microsoft.com/ink/2010/main" type="inkBullet" rotatedBoundingBox="6582,10718 10198,10443 10255,11193 6639,11469"/>
            </emma:interpretation>
          </emma:emma>
        </inkml:annotationXML>
        <inkml:trace contextRef="#ctx0" brushRef="#br0">3 600 16 0,'-4'3'8'0,"4"-13"-4"0,0 10 8 16,0-7-10-16,0 7 1 16,0 0 1-16,0-4 1 15,0 1-7-15,0-1 1 16,0 4 4-16,0 0 0 0,0 0-2 16,0 0 1-16,0 0 0 15,0 0 0-15,0 0 0 16,0 0 1-16,0 0-1 15,0-4 1-15,0-3-1 32,0 4 1-32,0-4-2 15,0 3 1-15,0 4-1 0,0 0 0 16,0-3-1-16,0 3 0 16,0 0 0-16,0 0 1 15,0 0-1-15,0 0 0 16,0 0 0-16,0 0 0 15,0 0 0-15,0 0 0 0,4-4 1 16,-4 4 0-16,0 0-1 16,0 0 1-16,0 0-1 15,0 0 1-15,4-3-1 0,0 6 0 16,0-6 0-16,4 3 0 16,0 0 0-16,0 3 1 15,-1-3-1-15,1-3 0 16,0-1 0-1,0 4 1-15,0-4-1 16,0 8 0-16,0-4 0 16,0 0 1-16,0 0-1 15,0 4 0-15,4-4 0 16,4 0 1-16,-4 0-1 16,0 0 0-16,-1 0 0 15,1 0 0-15,4 0 0 16,0 3 0-16,0-3 0 0,4 4 0 15,0-1 0-15,3 1 0 0,5-1 0 16,-8-3 0-16,4-7 0 16,0 0 1-16,0 4-1 15,3-5 0-15,1 1 0 16,0 4 0-16,0-1 0 16,-5 4 0-16,5-3 0 15,0 3 0-15,0 0 0 16,4 0 0-16,3 0 0 15,1 0 0 1,8 0 0-16,-5 0 0 16,1 0 0-16,-4-4 0 0,-1 4 0 15,-7-3 0-15,0-1 0 16,0 1 1-16,4-1-2 16,3-3 1-16,5 3 0 15,4-3 0-15,-1 7 0 16,1 0 1-16,4 0-1 15,-5 0 0-15,5-3 0 16,-1 3 0-16,1-4 0 0,-8-3 0 16,-1 4 0-16,5-5 0 15,0 5 0-15,3-4 0 16,1 3 0-16,0 1 0 16,3 3 0-1,-7-7 0-15,-4 3 0 16,3 0 0-16,1 4 0 15,4-3 1-15,-1-1-1 16,-11-3 0-16,0 4 0 16,-5-4 0-16,5 0 0 0,0 3 0 15,-1-3 0-15,1 3 0 16,8 1 0-16,-4-1 0 16,-1 4 0-16,1-3 0 15,-4 3 0-15,3 0 0 0,5-4 0 16,0 4 0-16,-5-3 0 15,-3-1 0-15,-4 1 0 16,-4-1 0-16,-1 0 0 16,1 4 0-16,4-3 0 15,4-4 0-15,3 3 0 0,1 1 1 16,0 3-1-16,-1-4 0 16,-3 1 0-16,-4-1 0 15,0 4 0-15,-5-3 1 16,1 6-1-16,0-3 0 31,-4 4 0-31,0-4 0 16,-1 3 0-16,1 1 0 0,4-1-1 15,-4-3 1-15,-4 4 0 16,-1-4 0-16,1-4 0 16,-4 4 0-16,4 0 0 0,-8 0 1 15,-4 0-1-15,0 0 1 16,-4 0 0-16,-4 0 0 15,0 0 0-15,0 0 0 0,0-3-1 16,-4-4 1-16,0 3-1 16,0 1 1-16,-4-1-1 15,4 0 0-15,-4-3 0 32,0 0 0-32,-8-3 0 15,-4-1 1-15,1 0-1 16,-5-3 1-16,0 0-1 15,0 0 0-15,0 0 0 16,4-1 0-16,-3 1 0 0,-5 0 0 16,-4 0 0-16,0 0 0 0,1 7 0 15,-1-1 0-15,0 5 0 16,4-4 0-16,4 0 0 16,1-7 0-16,3 3 0 15,0 0 1-15,4 4-1 16,-4-4 0-16,8 4 0 15,-3 0 0-15,-5 0 0 16,4 4 0-16,0-1-1 0,0 1 1 16,0-5 0-16,4 8 0 15,0 0-1-15,4-3 1 16,4-1 0-16,0 4 0 16,0 0 0-16,1 0 0 15,-1 0 0 1,0 0 0-16,0 0-1 15,0 4 1-15,4-1-1 16,0 5 1-16,4-1-1 16,4 0 1-16,-1 3 0 15,5-3 0-15,0 1 0 0,0-1 1 16,0 0-2-16,4-7 1 16,0 3 0-16,4 1 1 15,8-1-2-15,-1 5 1 16,5-1 0-16,0 7 0 0,0-4 0 15,-1 5 0-15,1-1 0 16,0 4 0-16,0-1 0 16,-1 1 0-16,5 0 0 15,0-4 1-15,-5 0-1 0,1 4 0 16,-4 0 0-16,-4-11 1 16,-4 3-1-16,0 1 0 15,-1-4 0-15,1 4 0 16,0-4 0-16,-4 0 1 15,0 0-1-15,-4-3 0 32,0 3 0-32,-4-4 1 15,-1 1-1-15,1-1 0 0,-4 1 0 16,-4-1 1-16,0 1-1 16,0-4 0-16,-4 3 0 15,4-3 1-15,-4 4-1 0,0 0 0 16,0-1 0-16,-3-3 0 15,-1 11-1-15,-4-4 1 16,4 3 0-16,0-2 0 16,0 9-1-16,-4-2 1 0,0-1 0 15,-8 0 1-15,0 0-1 16,-3 0 0-16,-1 0 0 31,-4 1 0-31,-4 2 0 0,0 5 0 0,1-5 0 31,-1 5 0-31,0-1 0 16,4-14 0-16,1 4 0 16,-1-1 0-16,4 1 0 0,4 0 0 15,0-4 0-15,5 0 0 16,3 0 0-16,4-4 0 0,0 1 0 16,4 0 1-16,0-1 0 15,4-3 0-15,-4 0 0 16,4 0 0-16,-4 0-9 15,8 7 0-15</inkml:trace>
      </inkml:traceGroup>
    </inkml:traceGroup>
    <inkml:traceGroup>
      <inkml:annotationXML>
        <emma:emma xmlns:emma="http://www.w3.org/2003/04/emma" version="1.0">
          <emma:interpretation id="{E03D6B17-82DE-4D95-9930-3B716F6BC0F5}" emma:medium="tactile" emma:mode="ink">
            <msink:context xmlns:msink="http://schemas.microsoft.com/ink/2010/main" type="paragraph" rotatedBoundingBox="9555,11596 10540,12966 9605,13639 8620,122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47742E-DDD7-400D-8141-26C4537A1827}" emma:medium="tactile" emma:mode="ink">
              <msink:context xmlns:msink="http://schemas.microsoft.com/ink/2010/main" type="inkBullet" rotatedBoundingBox="9541,11605 10274,12625 9352,13288 8620,12268"/>
            </emma:interpretation>
          </emma:emma>
        </inkml:annotationXML>
        <inkml:trace contextRef="#ctx0" brushRef="#br0" timeOffset="2674.36">2356 2061 22 0,'-4'0'11'0,"8"0"-8"16,-4 0 12-16,4-4-14 15,-4 4 1-15,4-7 2 16,0 0 1-16,4 3-6 15,0-3 1-15,8-3 3 16,0-1 0-16,4 1-1 0,4 3 1 16,7-8-2-16,1 5 0 15,4-11 0-15,7 0 0 16,1-1-1-16,0 1 1 16,-5-3 0-16,1-5 0 15,-8 1-1 1,-8-4 1-16,-1 1-1 15,-3-8 1-15,0 4-1 16,0 3 1-16,-4 0-1 16,0 0 0-16,0 1 0 15,-1-5 1-15,-3 4-1 16,-4 4 0-16,0 0 0 16,0 3 0-16,-4 1 0 15,0-5 0-15,-4 5 0 16,0-1 0-16,-4 4 0 0,0 3 0 0,0-3 0 15,-4 3 0-15,0 4 0 16,0 0 0-16,0 0-1 16,1 0 1-16,-5 3-1 15,4 4 1-15,4 0-1 16,-4 4 1-16,0 6-1 16,0 1 1-16,-4-4 0 15,0 3 0-15,0 1-1 16,0 6 1-16,0 5 0 15,0-1 0 1,-3 0-1-16,3 3 1 0,-4 1 0 16,4 7 0-16,0-8 0 15,0 5 1-15,0 6-2 16,4 4 1-16,0 6 0 16,4-2 0-16,0 13 0 15,4-3 0-15,0 3 0 16,0-3 0-16,0 4 0 0,4-1 1 15,-4 4-1-15,0-11 0 16,0-3 0-16,0 7 0 16,0 0 0-16,-4 3 0 15,4-3 0-15,0 3 1 0,0 8-1 32,4-4 0-32,0-4 0 15,0 0 1-15,0 1-1 16,0-4 0-16,0-4 0 15,0-7 1-15,0-3-1 16,0 0 0-16,0 0 0 0,0-4 0 16,0 0 0-16,0-3 1 15,0-4-1-15,0 0 1 16,-4-3-1-16,4-4 1 16,-4-4 0-16,0 1 1 0,0-4-1 15,0-3 0-15,0-4 1 16,0-4 0-16,-4-3 0 15,0 0 0-15,0 0-3 16,0 0 0-16,4 0-6 16,0 3 0-16,-4 4-5 0,-4-14 0 15</inkml:trace>
        <inkml:trace contextRef="#ctx0" brushRef="#br0" timeOffset="3177.82">2479 2420 27 0,'0'4'13'0,"4"-4"-13"0,-4 0 19 16,4-4-19-16,4 1 1 15,0 3 1-15,4-4 0 16,4 1-2-16,0-1 0 0,8-3 2 16,7-3 0-16,9 3-1 15,4 0 1-15,-1-8-1 16,-3-2 0-16,-8 3-1 16,-4 0 1-16,-1 3-1 15,-3 0 1-15,-4 1-1 16,0 3 0-16,-4-4 0 0,0 4 1 15,0 4 0-15,-9-1 0 16,1 1 0-16,-4-4 1 16,0 7-3-16,-4 0 1 0,0 3-10 15,4 4 1-15</inkml:trace>
      </inkml:traceGroup>
      <inkml:traceGroup>
        <inkml:annotationXML>
          <emma:emma xmlns:emma="http://www.w3.org/2003/04/emma" version="1.0">
            <emma:interpretation id="{D905833B-7CCF-403A-9416-5808D0FF3E3D}" emma:medium="tactile" emma:mode="ink">
              <msink:context xmlns:msink="http://schemas.microsoft.com/ink/2010/main" type="line" rotatedBoundingBox="10280,12605 10540,12966 10068,13306 9808,12944"/>
            </emma:interpretation>
          </emma:emma>
        </inkml:annotationXML>
        <inkml:traceGroup>
          <inkml:annotationXML>
            <emma:emma xmlns:emma="http://www.w3.org/2003/04/emma" version="1.0">
              <emma:interpretation id="{14CD9C3A-CEAB-423B-B0C4-86EA89A3BB01}" emma:medium="tactile" emma:mode="ink">
                <msink:context xmlns:msink="http://schemas.microsoft.com/ink/2010/main" type="inkWord" rotatedBoundingBox="10280,12605 10540,12966 10068,13306 9808,12944"/>
              </emma:interpretation>
            </emma:emma>
          </inkml:annotationXML>
          <inkml:trace contextRef="#ctx0" brushRef="#br0" timeOffset="4161.8">3702 2265 21 0,'4'-10'10'0,"0"3"-1"0,0 0 6 0,0-1-13 15,0 1 0-15,-4 7 1 16,4-10 1-16,0 3-4 16,-1 0 0-16,-3 7 3 15,0-7 0-15,-7 3-1 16,-1-3 0-16,-4 4-1 0,-4-1 1 16,0 1-1-16,-4-1 0 15,4 4-1-15,-4 0 1 16,4 0-1-16,5 4 1 15,-1-1-1-15,0 1 0 0,-4 3 0 16,4 3 0-16,0 8 0 16,-4-1 0-16,4 1 0 15,0 0 0-15,4 3 0 16,1-7 0-16,3 4 0 16,0-4 0-16,0 3 0 15,8-2 0-15,0-1 0 16,0-4 0-16,3-3 0 0,5 0 1 15,-4-3-1-15,0 3 0 16,4-4 0-16,4 1 1 16,-4 0-1-16,4-1 0 15,0-3 0-15,4 4 1 16,-1-1-1-16,1 1 0 16,0 3-1-16,0 0 1 15,-4 0 0-15,0 0 1 16,0-4-1-16,-5 4 0 15,1-3 0 1,0 3 0-16,-4 0 0 0,0 7 0 16,-4 4 0-1,-4-8 0-15,0 1 0 16,-4-4 0-16,0 4 0 31,-4-1 1-31,-4 1-1 16,0-1 0-16,-3 1 0 15,-5 3 0-15,0-3 0 16,0-1 1-16,0 4-1 0,-4-3 1 16,8-4-1-16,-3 0 1 15,-1 0-1-15,0-3 0 16,-8-4 0-16,8 0 1 16,0 0-2-16,1-4 1 15,-1 1 0-15,0-1 0 16,4 1 0-16,0-1 0 15,4 0 0-15,0 1 1 0,4-1-3 16,8-3 1-16,12 7-10 16,-8 4 1-16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2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0 211 13,'0'0'92,"0"0"-4,0 0-8,0 0-7,0 0-6,0 0-10,17 0-1,-17 0-14,0 0-1,17-13-16,2 13-3,-19 0-15,33 0 2,-12 0-1,12 0 1,-1 0 1,10 0 1,-2-1 0,8 1-1,-7-7 1,12 7-1,-12-7-2,5 7-1,-6 0-3,6 0-2,-5 0 0,2 0 1,2 0-2,3 0 1,1 0-1,8 0 0,-3 0 0,0-3 0,2 0 0,-1 2-1,-1 1 0,-3 0 2,-3 0-2,-1 0 1,-6 0-1,4 0 0,3 0 0,-8 0 1,8 1-1,0-1 0,-2 0 0,-4 0-1,-1 0 0,-3 3-1,-3 0 1,-3 2 1,0-2-1,-3 3 1,-2 1 0,7-4 0,6 1 1,1-4 2,4 0-1,2 0 0,0 0 0,1 0 1,-5 0-1,3 0 0,-7 0 0,0 0 0,-4 0-1,1 0 0,3 0 0,3 0 0,3 0 0,2-4-1,6 1 2,3-3-2,5 2 1,5 0 0,7-6 0,1 6 0,1-3 0,5 1 1,-4 4 0,3-3-1,-3-2 2,4 4-2,-7-1 1,-4-2-1,2 5 1,-2-5-1,6 3 0,0 0 0,-1 3-1,-1-3 1,0-2-1,0 4 1,2 1-1,-6-2 0,-1-3 0,6 3 0,-2-3 1,1 1-1,2 1 1,-2-6-2,2 8 1,6-1-1,-11-6 1,3 7-1,-1 1 1,-5 0 0,0-2-1,-5 2 1,0 0 0,-2-4 0,-1 1 0,-6 3 0,-2-1-1,1-3 1,-3 2-1,2 2 1,-4-3 0,0 3 0,3-4 0,1-2 0,3 5 1,2-5-1,3 2 1,1-5-1,-6 3 0,2 0 0,-4-1 1,-4 4-1,-2-1 1,-3 1 0,-3 3-2,-8-6-18,8 6-114,-22 0-12,-18 0-7,24 12-19,-24-12-2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2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93 7 88,'9'-11'98,"-9"11"-2,0 0-22,0 0-13,0 0-18,0 0-5,-16 2-13,16 16-5,-12-1-9,11 10 0,-10 2 1,11 10-2,-2-4 1,2 6-7,-5 1 7,5 8-7,-3 1 5,3-2-5,-4 5-2,2-4-1,2 4-2,0-6 3,0 6-4,0-5 3,0-1-3,0-4 3,6-3-3,-3-2 2,2-5-2,-5 0 2,2-7-1,-2 4 2,0-9-3,0 1 3,0-3-2,0-3 2,0-17-3,0 28 3,0-28 7,-2 32-3,2-32 9,-5 29-3,5-29 4,-9 22-5,9-22 6,-12 24-4,12-24-15,-9 16-126,9-16-7,0 0-17,-25-20-5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29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-2115 6 90,'4'-12'122,"-4"12"-22,18-4-16,-18 4-19,0 0-5,19-14-19,-4 14-5,-15 0-6,28 0-3,-28 0-6,41 0-5,-15-6-4,13 6-3,-6-1-3,8 1-3,0-4-1,6 4-1,-2 0 0,3 0 0,-2 5-1,1 1 2,2-6-1,0 9 0,4-4 1,2 1-1,2 0 0,-1-4 0,-1 5-1,-1-3 1,4-2-1,-9-2 0,4 7 0,0-5 1,-3 2-1,2-3 0,-3-1 1,2 4-1,-4-2 1,-6-2-1,2 0 0,-6 0 0,-1 0 0,-5 2-2,-2 3-18,-12 2-114,0-7-1,3 0-18,-20 0-1</inkml:trace>
  <inkml:trace contextRef="#ctx0" brushRef="#br0" timeOffset="1">-1603 791 114,'0'0'122,"0"0"-18,0 0-15,-13 9-12,13-9-18,0 0-15,-10-8-10,10 8-5,0 0-8,0-25-5,0 9-5,0-5-3,0-2 0,0 1-4,0-4 1,0-2-3,0-1 1,0-1-2,0-1 1,0 5-2,0-1 3,0 8-3,0-8 1,0 6-1,0 1 2,2-1-2,0 7 1,-1-5 3,-1 19-2,0-26 2,0 26-3,0-15 3,0 15-3,0 0 3,0 0-4,0-20 1,0 20 0,0 0-1,0 0 1,0 0 0,0 0 0,0 0 0,0 0 1,0 0 0,0 0 0,0 0-2,0 0 3,12 0-3,-12 0 3,0 0-3,6 20 3,-6-20-4,7 19 2,-7-19 1,14 22-2,-14-22 1,14 20-1,-14-20 1,19 22-1,-19-22 1,21 26 0,-21-26 1,20 32-2,-20-32 1,26 34 0,-26-34 0,23 29-1,-23-29 1,24 31-2,-24-31 2,21 28-1,-21-28 1,14 20-1,-14-20 1,0 0 0,19 14 1,-19-14 1,0 0 0,0 0 0,0 0 1,0 0 1,20-1-2,-20 1 1,0 0 0,1-25-1,-1 25-1,2-21 0,-2 21-1,4-20 1,-4 20-2,2-21 2,-2 21-2,7-20 1,-7 20-1,12-26 1,-12 26-2,16-27 2,-16 27-1,20-27 1,-20 27-1,25-22 1,-25 22-2,22-19 2,-22 19-1,23-20 1,-23 20-1,0 0 0,23-16 0,-23 16 0,0 0 0,0 0 0,19-19 0,-19 19 1,0 0-1,0 0 0,0 0 0,0 0 1,13-18-1,-13 18 1,0 0 0,0 0 0,0 0 0,0 0 1,0 0-1,0 0-1,0 0 1,0 0 0,0 0 0,0 0 1,2 12 1,-2-12-1,0 0 1,0 0-1,0 0 1,0 16-1,0-16 0,0 18-2,0-18 1,0 28-1,0-28 1,0 31-1,0-13 1,0 5-1,5-1 1,1 1-1,1 6 1,0-5-2,-1 7 2,0-3-2,2 5 3,-1 1-4,-1-6 3,1 3-2,-1-7 1,2 2 0,-1-6 0,-7-20 0,8 25 0,-8-25 1,0 0 1,12 20 0,-12-20 0,0 0 0,0 0 0,0 0 1,0 0-1,0 0 0,0 0-1,0 0-10,0 0-141,0 0-2,0 0-17,0 0-11,0-20-11</inkml:trace>
  <inkml:trace contextRef="#ctx0" brushRef="#br1" timeOffset="2">-1011 495 75,'0'0'86,"0"0"5,21 1-10,-21-1-3,14 0-10,-14 0-8,32 0-12,-32 0-11,48-4-10,-21-6-7,21 10-6,4-11-5,11 9-3,-2-7-1,13 0-3,-2 5 0,3-1-1,-1 4-1,3 1 1,2 0 0,3 0-1,-2 0 0,1 0 0,-2 0 0,-3 1 1,-3 5-2,0-3 1,-6 6-1,-5 0 0,3-3 0,-3 0 1,7 0-1,3-5 1,4 6-1,5-6 1,4-1-2,-9 5 1,5-4 0,-7-1 0,-1 3 0,0 1 0,-10-3 0,-3 3 0,-5 3 0,3-6 0,-4 0 0,0 3 1,-1-3-1,-5-1 1,5 0-1,-6 0 0,2 0 1,-3 0 0,0-5 0,-6 4-1,-3-6 2,1 6-2,-11-3 2,-6 3-1,-3-6 0,-2 6 0,-16 1 0,21-5 0,-21 5 0,0 0 1,19-8-1,-19 8 1,0 0-8,0 0-115,0 0-15,0 0-6,0 0-13</inkml:trace>
  <inkml:trace contextRef="#ctx0" brushRef="#br1" timeOffset="3">1945 293 398,'0'0'158,"0"0"-1,0 0-87,-27-8-16,27 8-20,0 0-11,13 7-10,-13-7-5,27 9 0,-11-4-2,9 8-1,-3-7-1,5 3-2,4 4 0,-3-6 0,2 5-2,2-3 2,0 3-2,2-5 1,-2 5-1,-1-3 2,-1 0-2,-3 1 1,-4-2 0,0-2-1,-2 2 0,0-2 1,-7 1-2,-14-7 2,27 7-2,-27-7 2,17 7-1,-17-7 1,0 0-1,0 0 1,0 0 0,-4 19 0,4-19-1,-21 12 1,21-12-1,-30 14 0,14-1 0,16-13 0,-31 27-1,14-13 2,-2-4-2,1 1 2,1 4-1,-3-3 0,-4-5 0,3 6 0,0-4 1,0-5-1,1 5 0,0 4 1,-1-8-1,-2 4 0,0-1 0,3-1 1,1 4-1,2-6 0,17-5 0,-25 13 1,25-13-1,0 0-1,0 0-30,0 0-125,0 0-5,0 0-14,6-13-14,1-3-10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438 4059 1,'0'0'73,"0"0"-3,0 0 3,0 0 3,0 0 3,0 0-5,0 0-5,0 0-8,6 21-6,-6-21-9,0 0-7,0 0-13,-1 27-9,1-27-2,0 14-7,0-14 4,0 0-5,0 0 4,0 20-2,0-20 4,0 0 0,0 0 0,0 0 1,0 0-1,0 0-2,0 0-1,0 0-1,0 0-2,0 0-1,0 0-1,0 0-2,0 0 0,0-14 2,0 14-7,0-20 8,0 20-8,0-28 7,-2 9-6,2 3 7,-3-9-7,3 4 3,0-7 2,0 0-3,0-5 3,0-3-4,-2-10 4,2 3-5,-1-11 4,1 0-4,-5-1 4,5 0-4,-4 0 4,1 3-3,-3-1 2,0-1-2,3 5-2,-3-1 4,0-4-4,1 9 3,-1-7-3,3 1 3,-3-7-3,0 5 3,5-5 2,-6-1-4,3 2 4,2-5-3,-3 1 2,4 2-3,-1 2 3,-3 1-3,-2 0 4,5 2-1,-2-4-5,2 1 4,1 1-4,1 1 4,0-7-3,0 1 3,0-2-4,-3 5 0,3-1 6,-2-1-5,1 4 5,1 1-5,0 0 4,-4 1-3,4-1 3,0 0-3,0-1-2,4-1 5,-3 2-6,4 0 6,2 0-5,-5 1 4,-1 1-4,5 2 4,-4 2 2,1-1-4,-3 0 3,2-4-3,-1 6 4,4-6-4,-4 3 3,0-2-3,3 5 3,-2 5-3,3-2 3,-5 8-3,1 3 3,1-1-3,-2 6 2,0 3-2,0-2-4,0-2 7,0 5-7,0-2 7,0 6-7,0 1 7,0 2-6,0 18 6,0-25-1,0 25-1,0 0 0,0-19 0,0 19 1,0 0-2,0 0 1,0 0 0,0 0 0,-16-1 0,16 1-1,0 0 1,-29 9 0,29-9 0,-24 26-1,11-12-1,-2 8 7,2 2-7,-2 1 6,2-1-5,-5 4 5,2 3-5,2-3 5,-4 1-3,4 1-2,-1-1 1,1-2-1,0 5 2,1-1-2,-3-3 1,0 1-1,2-4 2,-1 0-2,4-3 2,2-3-2,9-19 1,-17 30 0,17-30 0,0 0 0,0 0 0,0 0 1,0 0-1,6-17 1,5-1-2,-1-1 2,4-9-1,3-2 1,-3 1-1,-1 0 1,0-1-1,0-2 1,1 0-1,0 2 1,-1-1-2,-4-4-3,4 3 5,0-1-5,-1 2 5,-1-1-5,1 4 6,0-1-6,-5 3 5,-1 10 1,1-4-3,-7 20 2,7-27-1,-7 27 0,7-22 0,-7 22 1,0 0-1,12-17 0,-12 17 1,0 0-1,0 0 1,0 0 0,0 0 0,20 0-1,-20 0 1,7 17-2,-7-17 2,14 29-2,-7-11 2,2 1-2,5 5-1,-1 4 6,5-4-6,-5 2 7,3 2-6,3 1 6,0 1-7,1-1 6,3 0-3,2 1-2,-5 1 2,1-3-2,-1 7 2,-1-4-2,3-1 2,-10-4-1,3 2 1,-4-6-1,4-4 1,-15-18-1,14 22 2,-14-22-1,0 0 1,0 0-1,0 0 2,0 0-2,0 0 0,0 0 1,0 0-3,0 0-17,0-16-142,0 16-8,0 0-10,0-18-17,0 18-11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26:55.3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59 44 64,'0'0'122,"0"0"-20,0 0-25,0 0-15,0 0-14,0 0-7,0 0-3,0 0-4,-21-10-3,21 10-4,0 0-2,0 0-3,0 0-2,0 0-4,-19-21 0,19 21 1,0 0 0,0 0 0,0 0 0,0 0-2,0 0 1,0 0-3,-20-9-2,20 9-7,0 0 5,0 0-5,0 0 5,0 17-3,0-17 5,0 0-2,0 20 1,0-20 1,5 20-3,-5-20 0,10 28-3,-3-9 0,-7-19-3,15 36 1,-7-17-2,-8-19 1,17 35-2,-17-35 1,19 28-2,-19-28 2,16 21-1,-16-21 0,0 0 1,0 0-1,17 19 1,-17-19 0,0 0 0,0 0 0,0 0-2,0 0-6,20 0-25,-20 0-128,0 0-8,0 0-9,0 0-16,-11 12-5</inkml:trace>
  <inkml:trace contextRef="#ctx0" brushRef="#br0" timeOffset="1">285 591 200,'5'-18'150,"-5"18"-2,22 0-63,-22 0-15,0 0-13,-16 0-13,16 15-4,-11-15-5,11 18-5,0-18-7,-2 33-3,2-33-7,0 38-2,0-19-3,0 3-1,7 0-2,3 2 0,2-4-3,-1 0 1,-11-20-1,24 31 0,-24-31-1,22 16 0,-22-16-1,0 0 2,28 8-2,-28-8-3,0 0-15,0 0-60,17 0-83,-17 0-11,0 0-6,0 0-19</inkml:trace>
  <inkml:trace contextRef="#ctx0" brushRef="#br0" timeOffset="2">597 1081 262,'0'0'164,"0"0"-7,-20 0-73,32 17-12,-12-17-16,0 0-17,0 0-6,8 30-9,-8-30-4,9 28-7,-9-28-2,8 34-7,-8-34 0,15 27 0,-15-27-3,15 21-1,-15-21-5,0 0-15,31 48-96,-31-48-46,0 0-11,1 22-9,-1-22-14</inkml:trace>
  <inkml:trace contextRef="#ctx0" brushRef="#br0" timeOffset="3">128-19 211,'0'0'154,"0"0"-35,17 0-27,-17-15-21,22 15-10,-20-16-24,28 16-5,-10-24-10,14 16-2,-2-16-9,11 8 0,-2-10 1,4 5-6,-1-2 2,3 6-4,-9-8 1,1 10-4,-9-2 2,-4 2-2,-5 5 1,-21 10-1,31-8-3,-31 8-8,18 0-29,-18 0-116,0 0 0,0 0-19,0 0-4</inkml:trace>
  <inkml:trace contextRef="#ctx0" brushRef="#br0" timeOffset="4">83 163 108,'0'0'140,"0"0"-43,-7-27 3,7 27-14,0 0-6,0 0-18,-3-28-3,3 28-10,0 0-10,0 0-9,0 0-8,0 0-5,0 0-5,3 15-2,-3-15-4,5 38 2,-3-12-4,3 5 2,-3 9-3,4 4 1,-6 3-2,2 5 2,-2 2-4,2 2 3,1 4-3,-1-5 1,-1-4-2,5 1 3,-6-10-2,1-2 1,4-10-1,-3-5 1,5-6-2,-7-19 2,3 23 0,-3-23 0,0 0 0,0 0 0,0 0 0,0 0 0,0 0 0,0 0 0,0-14-1,0 14-1,0-29 2,0 29-1,0-37 1,0 13-2,0 1 2,0-3-1,0 0 2,0-2-2,3-2 1,-3 0-2,0 3 3,0-5-3,2 0 2,-2 0-2,0-5 2,0 5-2,0-8 3,0 7-2,0-1 1,-2 1-2,-4 6 2,-1-1-1,0 4 1,-1 5-2,3 0 2,5 19-2,-9-29 2,9 29-2,-3-27 2,3 27-2,0-22 2,0 22-1,0-22 0,0 22-1,0 0 2,0-24-1,0 24 0,0 0 0,0 0 0,0-19 0,0 19 0,0 0 0,0 0 0,0 0 0,0 0 0,0 0 0,0 0 0,0 0 1,0 0 0,0 0 0,0 0 0,12 2 1,-12-2-1,20 10 0,-20-10 1,23 20-1,-23-20-1,29 22 1,-29-22-1,32 26 1,-15-11-1,6 2 2,1 0-3,4 3 3,-4-4-2,8 4 2,-2 0-1,0-1 1,-3 6-1,0-6 1,-2 0-2,-3-1 2,-3-4-2,1 1 2,-20-15-2,25 25 2,-25-25-2,0 0 1,24 23 0,-24-23 1,0 0-1,0 0 0,11 24-1,-11-24 0,0 0-2,0 0-8,9 41-62,-9-41-97,0 0-5,-12 0-13,12 0-16</inkml:trace>
  <inkml:trace contextRef="#ctx0" brushRef="#br0" timeOffset="5">794 1443 304,'0'0'163,"0"17"-11,0-17-81,0 0-15,0 0-12,13 23-10,-13-23-9,9 23-6,-9-23-4,8 25-1,-8-25-5,9 40-1,-6-23-5,0 3-2,4 7-7,-7-27-21,22 45-128,-22-45-7,10 33-11,-10-33-12,13 23-5</inkml:trace>
  <inkml:trace contextRef="#ctx0" brushRef="#br0" timeOffset="6">1115 1950 332,'0'0'164,"0"0"-38,32 48-53,-32-48-14,13 32-10,-13-32-13,19 38-7,-19-38-6,28 46-5,-19-26-1,8 9-10,-4-7 3,2-2-11,0 13-20,-15-33-140,10 35-4,-10-35-12,0 0-19,0 0 0</inkml:trace>
  <inkml:trace contextRef="#ctx0" brushRef="#br0" timeOffset="7">1006-794 125,'-12'3'152,"12"-3"3,0 0-45,0 0-20,0 0-23,0 0-15,0 0-10,0 0-9,-8 20-6,8-20-6,0 0-4,0 0-4,0 0-3,13 10-1,-13-10-2,27 3-2,-27-3-1,37 2 0,-15 1-2,1 1 0,2-1-1,4-3-1,1 0 1,-6 0-1,6 0 1,-5 0-1,6 0 0,-6 0 1,0 0-1,-5 0 1,-20 0-1,37 0 0,-37 0 0,22 0 0,-22 0 1,0 0 0,0 0 0,0 0 0,0 0-1,0 0 1,0 0 0,0 0 0,0 8 0,0-8-1,0 0 1,-14 20 0,14-20-1,0 0 1,-16 22 0,16-22 0,-22 25-1,22-25 0,-17 27 1,17-27 0,-15 43 0,6-18-1,1 2 2,-4 4-2,4 1 2,0 6-2,-3 1 2,-2-3-2,0 3 2,-3-1-3,5 2 3,-3-8-3,1 0 3,3-9-2,1-2 1,9-21 0,-15 26 1,15-26-1,0 0 1,0 0-1,0 0 0,0 0-1,0 0-5,0 0-26,2-17-138,-2 17 3,0 0-22,13-22-8,-13 22-15</inkml:trace>
  <inkml:trace contextRef="#ctx0" brushRef="#br0" timeOffset="8">1091-61 277,'0'0'150,"0"0"0,0 0-85,0 0-10,0 0-13,0 0-9,0 0-8,0 0 3,0-13-7,0 13 1,7-24-9,-7 24-1,17-31-6,-17 31 0,29-40 2,-13 17-4,1-3 1,7 0-3,-2-2 1,1-4-2,-1 2 2,1-2-2,3-4 1,-1-1-1,-2 5 1,4-6-2,-3 3 2,3 3-2,0 1 2,-9 5-2,-3 8 2,-15 18-1,24-30 2,-24 30 0,0 0 2,0 0 0,0 0 1,0 0-1,0 0 0,0 0 0,0 0-1,0 0 0,0 0-1,0 0-1,0 0 1,0 0 0,0 0-1,15 18 0,-15-18 0,5 35 0,-2-17-1,4 6 1,0 3-2,3-1 2,2 6-1,1-2 0,0 2 0,6 5 0,-2 3 0,1-6 1,2 7-2,-1-3 3,-1-6-3,1 8 0,-2-7 0,3-3 0,-5-2 0,2-1 0,-2-6 0,0 3 0,-15-24 0,25 31 0,-25-31 0,20 25 0,-20-25 0,10 22 0,-10-22 0,0 0 0,9 19 0,-9-19 0,0 0 0,0 0 0,0 0 0,0 0 0,0 0 0,0 0 0,0 0 0,-10 0-148,10 0-33,0 0-3,-20-32-24,10 9-6</inkml:trace>
  <inkml:trace contextRef="#ctx0" brushRef="#br0" timeOffset="9">848-443 186,'0'0'159,"0"0"-19,0 29-34,0-29-31,0 0-19,0 0-17,0 0-7,8-9-9,14 3-7,-22 6-2,37-28-5,-14 5-1,8 2-4,-1-6 0,4 2-2,1-3 0,-3 5-1,-2 4 1,-3 3-3,0 4 2,-9 0-2,3 5-5,-21 7-11,40 0-62,-40 0-75,23-1-9,-23 1-11,22-20-9</inkml:trace>
  <inkml:trace contextRef="#ctx0" brushRef="#br0" timeOffset="10">2550 731 112,'0'-13'158,"0"13"-4,0 0-50,0 0-20,24 0-19,-29-17-18,5 17-10,0 0-7,0 0-8,0-30-4,0 30-4,0 0-2,-25-17-2,3 8-3,22 9-1,-41 0-2,20 0 1,-5 0-3,-2 9 1,3-2 0,3 6 1,-2-1-2,1 10 2,1-6-2,3 6 1,-1-4-1,5 6 2,0 1-2,5 6 2,-4-4-2,8 1 2,1 3-2,1 0 2,4-3 3,0 1-6,0-1 6,14-8-7,-6 1 6,-8-21-7,32 26 8,-12-20-8,2-6 2,3 0 3,-1-8-8,-1-10 7,3-4-7,2 0 7,-4-9-7,1-1 6,2 0-5,-2-8 2,0 0 3,2-6-3,-3-4 4,1-7-4,-3-3 2,-1 2-2,0-4 3,-3-1-3,-1 5 3,-7 4-3,2 1 2,-2 13-1,-3 1 1,-2 14-1,-4 0 1,1 4-2,-2 21 2,2-26-2,-2 26 1,0 0 0,0-21-1,0 21 1,0 0 1,0 0 0,0 0 0,0 0 1,0 0 1,-2 15 0,2-15 0,-8 36 1,1-11-2,5 6 2,-3 0-2,3 8 2,1 4-3,1 4 2,0 6-2,0 7 2,0-6-3,0 2 3,0 4-3,0-5 3,3-5-3,4-2 3,0-8-3,-1 0 2,3-9-1,-3-1 0,3-7-1,-9-23 2,10 33-3,-10-33 2,0 0 0,0 0 0,0 0-1,0 0-1,0 0-1,5-15-3,-5 15-11,-5-40-29,5 40-123,-2-25-12,2 25-4,-10-33-19,10 33-1</inkml:trace>
  <inkml:trace contextRef="#ctx0" brushRef="#br0" timeOffset="11">3162 36 460,'0'0'166,"0"0"0,37 0-124,-37 0-5,30-3-11,-30 3-7,49-8-5,-19 4-3,9 4-2,1-2-2,6 0-1,1-2-1,3 4-2,-1-5 0,3 1-1,-8 2-1,-4-3-1,-6 5-4,-6-3-8,3 6-25,-31-3-127,0 0-9,0 0-6,0 0-20,0 0 1</inkml:trace>
  <inkml:trace contextRef="#ctx0" brushRef="#br0" timeOffset="12">3176 526 458,'0'0'165,"0"0"-6,0-30-120,0 30-7,0 0-7,18 23-6,-18-23-5,7 32-1,-7-32-3,6 40 1,-4-22-4,5 7 0,-5-5-2,4 9 1,-1-4-2,2 0 1,-4-2-3,2 9 1,-1-7-2,1 6 2,-3-9-2,1 3 1,-1-8-1,-2-17 0,8 30 0,-8-30 0,0 0 0,13 22 0,-13-22-1,0 0 1,0 0 0,21 1 0,-21-1-1,0 0 1,28 0 0,-28 0-1,19-15 1,-19 15-1,25-16 1,-25 16-1,27-31 2,-27 31-2,28-33 0,-13 13 0,2-2 1,2-6-1,1-4 1,5-1-2,4-5 2,-4-1-2,4-1 2,-1 5-1,-3 0 1,1 2-2,-5 6 2,-2 6-2,-19 21 2,25-32-1,-25 32-1,0 0 1,20-15-1,-20 15-1,0 0-9,0 0-40,0 0-120,0 0-5,20-15-11,-20 15-17,0 0-1</inkml:trace>
  <inkml:trace contextRef="#ctx0" brushRef="#br0" timeOffset="13">3850-164 393,'0'0'153,"0"0"2,5-22-122,23 27 1,-28-5-7,39 8-5,-39-8-8,49 12-3,-31-7-1,11 7-1,-29-12-1,40 22 2,-40-22 6,29 36-8,-29-36 7,8 36-7,-8-36 7,0 43-9,0-43 6,-8 35-11,8-35 1,-16 29 0,16-29-3,-13 24-1,13-24-6,0 0-13,-2 42-78,2-42-65,0 0-14,-13 16-7,13-16-14</inkml:trace>
  <inkml:trace contextRef="#ctx0" brushRef="#br0" timeOffset="14">4278 683 404,'0'0'168,"0"0"-13,22 0-104,-22 0-10,42-9-12,-20-4-7,15 12-6,-5-14-5,6 11-3,-1-3-2,-3-1-2,-2 5-7,-9-6-14,16 16-97,-39-7-50,20 5-5,-20-5-16,0 0-6</inkml:trace>
  <inkml:trace contextRef="#ctx0" brushRef="#br0" timeOffset="15">4357 951 348,'0'0'167,"0"20"1,-3-30-98,21 20-4,-18-10-22,31 0-9,-31 0-9,47-10-10,-17 3-4,2-1-5,3 3-6,-3-6-12,17 11-41,-22 0-117,6-7 2,-9-2-21,1 3-5</inkml:trace>
  <inkml:trace contextRef="#ctx0" brushRef="#br0" timeOffset="16">5813 607 325,'20'-15'165,"-20"15"-7,0-32-91,20 32-10,-20-16-17,0 16-12,0-25-8,0 25-4,-5-29-2,5 29-2,-30-20-2,10 14-2,-14-1-1,5 7-2,-6 0-2,3 8 0,2 7-2,-2 1 1,2 5-2,4 2 1,3 1-1,3 3 2,1 1-2,4 6 3,0-2-3,2 0 3,4 4-3,4-3 3,3 0-3,2-4 2,0-3-3,9-2 2,-9-24-1,30 29 1,-10-23-1,6-6 0,-1 0 1,7-11-1,3-6 1,2-5-1,2-4 1,1-4-2,2-1 2,-3-1-2,1 3 2,-6 3-1,-6 2 0,-4 5 0,-24 19 0,30-27 0,-30 27 1,0 0-1,0 0 1,0 0 1,0 0 1,-5 27 1,5-27 0,-14 43 1,13-19-1,1-1 1,0 7-2,0 0 0,1-3-1,15 1 0,0-1-2,6-7 1,5 0-1,3-6 0,-1-6-3,1-8-3,7 5-23,-37-5-141,39-13 0,-24-9-15,2-2-9,-11-8-14</inkml:trace>
  <inkml:trace contextRef="#ctx0" brushRef="#br0" timeOffset="17">5445 67 514,'0'0'170,"-22"-3"1,35 3-126,-13 0-11,0 0-9,0 0-8,25 7-5,-3-7-5,7 5 0,1-5-3,10 1-1,2-1-2,9 2 1,4-2-2,4 0 1,3 0 0,1 4-1,0-4 0,-2 0 0,-1 0 1,-4 0-1,-7 0 0,-6 0-1,-6 0 2,-10 0-1,-5 0 0,-22 0 1,19 9-1,-19-9 1,0 19 0,0-19 1,-21 30-2,21-30 1,-28 32 1,13-11-2,15-21 0,-27 35 0,15-13-3,12-22-5,-18 37-20,-13-33-139,31-4-9,-22 15-8,22-15-16,-21 0-5</inkml:trace>
  <inkml:trace contextRef="#ctx0" brushRef="#br0" timeOffset="18">7082 820 501,'-7'-17'162,"-1"-6"-2,-18-4-139,20 7-5,-18-4-2,4 6-3,-12-4-3,0 15-4,-7-6 0,1 13 0,-4 0-1,3 10 1,0 5 0,9 8 1,0 3-2,8 4 2,5 3-3,9 1 3,3-3-3,5 4 2,1-6-3,13 1 2,8-6-2,3-8 1,7-9-1,5-5 1,2-2-1,4-9 0,-1-14 1,2-6-2,-4-6 3,-3-6-4,-3-11 4,-2-4-4,-2-8 3,-1-7-3,-4-3 4,-2-1-4,1 5 3,-2 3-3,0 7 3,-7 12-3,-2 14 3,-3 10-2,-10 24 1,7-21-1,-7 21 1,0 0 0,0 0 0,-13 17 2,4 7-2,1 3 1,-2 9-1,0 7 3,-1 5-4,5 8 3,2 7-4,-1 1 4,4 4-5,1 4 4,0-8-3,0 1 2,0-10-2,0-8 2,0-7-2,0-5 1,1-10-1,-1-25 0,5 25-8,-5-25-12,0 0-99,0 0-52,0 0-1,4-38-21,-3 8-4</inkml:trace>
  <inkml:trace contextRef="#ctx0" brushRef="#br0" timeOffset="19">7747 4 447,'0'0'171,"0"0"-1,14 26-93,-14-26-51,0 47 0,-15-21-6,8 22-3,-8-5-8,5 12 1,-7-4-5,3 11 2,-1-1-5,3 3 3,-1-6-5,1 4 3,2-7-3,3-3 2,1-5-3,2-5 2,3-9-2,1-6 2,0-4-2,0-3 2,0-20-1,17 24 0,-17-24 0,33 8 0,-11-8 0,7 0 0,1 0-3,-2-11-5,9 6-12,-22-27-52,14 25-95,-29 7-11,19-20-7,-19 20-19</inkml:trace>
  <inkml:trace contextRef="#ctx0" brushRef="#br0" timeOffset="20">7468 575 522,'0'0'164,"0"0"-11,0 0-123,36-9-5,-36 9-4,47-6-4,-21-2-3,11 8-3,0-3-2,7-1-2,-2-1-2,2 5-1,-2-3-2,0-2-4,-2 5-10,-21-20-68,9 20-88,-28 0-8,0 0-12,0 0-14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48 67 293,'-6'-22'121,"6"22"-8,-13-22-25,13 22-20,0 0-17,0 0-12,-18-24-6,18 24-8,0 0-5,0 0-5,0 0-5,-3 20-2,3-20-4,-4 39 0,2-15-2,2 2 2,-1 8-3,1 1 4,0-1-4,0 6 1,0 2 6,3 0-6,1-1 5,4 4-5,-2-4 6,1 4-7,0-4 7,0 0-4,-1-6-4,3-2 3,-3 0-3,0-5 3,0-6-3,-3-1 2,-3-21-1,6 26 0,-6-26 1,0 0 0,0 0 0,0 0 0,0 0-1,0 0 1,0 0 0,0 0-2,0 0-3,-9-11-9,9 11-28,0 0-118,-14-17-5,3-5-10,9 6-17,-5-11-3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2 123 173,'0'0'147,"0"0"-1,-2-28-55,2 28-16,0 0-14,0 0-12,0-16-12,0 16-9,0 0-5,16 0-4,-16 0-1,0 0-3,0 0-2,23 16-2,-23-16-3,9 27 0,-9-27-1,13 29-1,-13-29-2,15 37 1,-8-19-2,5 5 1,1-1-2,2-2 1,2 3-2,-3 1 3,1-5-3,5 7-2,-1-5 7,1 6-6,-5-5 6,5-3-7,1 6 7,0-2-7,4 1 7,-6-7-4,1 1-2,2 3 1,0-3-1,1 2 2,-2-1-3,1-2 2,-2 1-1,5 3 2,-3-6-3,3 7 2,-4-9-1,-3-1 1,1 0-1,-19-12 1,30 22-1,-30-22 0,14 13 0,-14-13 1,0 0-1,0 0 1,20 10 0,-20-10 0,0 0 1,0 0 0,0 0 0,0 0 0,0 0 0,7-10 0,-7 10 1,6-27-2,-6 27 0,2-29 0,-1 13 0,3-6-2,-2 2 2,2-3-1,-4 0 1,0-1-1,0 1 1,0-2-1,0-2-3,-7 0 5,3 1-5,-2-3 5,0 1-6,3-1 5,-3 1-4,0 2 4,3-2 0,-2 5-2,-1-2 3,1-2-3,2 3 2,3-1-2,-5 2 2,5-1-1,-2 4 0,2 4 0,0-4 1,0 20-1,-4-26 0,4 26 0,-2-22 0,2 22 0,0 0 0,-2-20 1,2 20-1,0 0 0,0 0-1,0 0-2,0 0-10,-4-27-68,4 27-83,0 0-11,0 0-13,0 0-17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152 0 179,'0'0'119,"0"0"-20,0 0-17,0 0-15,0 0-10,0 0-12,4 27-11,-4-27-8,0 28-4,0-28-2,0 47 2,-6-17-3,6 15 0,-1-8-4,1 19 2,0-5-4,0 12-1,0-5 3,1 9-7,-1-6 1,7 9-4,-5-2 2,4 9-5,-2-3 4,-1 2-2,1 0-4,-2 6 4,2-6-4,0 6 4,1 0-1,0-3-2,2-1 2,1-2-3,-1 0 2,1 0-2,3 1 1,-5 1-1,-3-4-2,2 4 3,-3-2-4,2-3 5,-4 2 0,2-3-3,0-2 2,2-6-2,2-3 2,-3 0-3,7 1 5,-7-7-5,1-7-1,2 8 5,-3-2-4,2 8 3,-5-1-3,0-6 4,0 7-4,0-1 2,0-6-2,0-1 3,0-9-4,1-6 5,6-2 0,0-4-5,4-5 6,-4-2-6,-5 0 7,2-1-7,-4 5 7,0-3-7,0-2 2,0 2 2,-4-2-3,2-6 3,-2-4-2,4-15 2,-3 20-2,3-20 2,0 0 0,0 0-1,0 0 1,0 0-1,-12-6 1,12 6-1,-13-19 1,13 19-2,0 0 2,-22-13-1,22 13 1,0 0-2,0 0 2,-19-3-1,19 3 0,0 0 0,0 0 0,0 0 1,-21-19-1,21 19 1,0 0-1,-20-25-1,20 25 2,-13-17-1,13 17 0,-8-21-1,8 21 2,-12-32-1,5 13-3,-5 1 6,2-6-7,-6 3 7,2-2-6,-3 3 6,-1-1-6,3 1 6,1 4-2,1-3-2,13 19 4,-21-27-4,21 27 2,-17-21-1,17 21 0,0 0 0,0 0 0,-17-18 0,17 18 0,0 0 0,0 0 0,0 0 0,0 0 0,0 0 0,0 0-1,0 0 1,0 0 0,0 0 0,0 0-1,0 0 2,0 14-1,0-14 1,3 25 0,5-7 2,-2-1-1,5 10-2,-3-1 6,3 2-4,-1 0 4,2 5-6,1 1 6,-1 1-7,-1 0 7,6-1-4,-3 1 0,-6 2 0,5-6-1,1 3 2,-1-3-2,0 1 1,1-3-1,-1-4 0,0-5-1,0 2 1,-13-22-2,24 28 2,-24-28-1,20 13 1,-20-13-1,18 0 1,-18 0-1,0 0 1,19-15 1,-19 15-2,9-20 1,-9 20-1,15-34 0,-5 12 0,-3 3 1,6-8-2,1-5 1,-4 1-1,6-3 3,-1-1-3,0 0 4,4-4-4,0-2-1,1 5 3,-4 3-2,4-3 3,0 4-4,-1 6 3,-4 3-4,-4 9 6,-11 14-2,17-22 0,-17 22-1,0 0 0,0 0 0,0 0-7,0 0-82,0 0-82,0 0 1,0 0-21,-9 0-6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0-86 170,'0'0'130,"0"0"-35,0 0-14,0 0-17,0 0-14,12-3-17,8 3-3,-20 0-5,54 0-7,-21-3-3,17 3-5,7-4-2,12 0-3,10 4-2,11-2-3,3-1 1,5 3-1,0 0 0,-2 0 0,-2 0 1,-6 0-1,-3 0 1,-11 0-1,-5 0 0,0 0 0,-5 0 0,-15 0 0,3 0 0,-10 0 0,-3-2 0,-5 2 0,-7-2 0,-5-2 0,-2 0 1,3-1 0,-23 5 0,27-11 0,-27 11-4,15-15-25,-15 15-107,0 0-7,0 0-12,0 0-7</inkml:trace>
  <inkml:trace contextRef="#ctx0" brushRef="#br0" timeOffset="1">699-721 89,'-5'-19'124,"5"19"-34,0-18 0,-2-3-14,2 21-11,-12-24-18,12 24-7,-23-26-7,23 26-8,-36-22-4,20 19-5,-16-9-2,9 7-4,-10 5 0,6 0-2,-5 0 1,5 7-1,-2 0-1,4 9 1,-1-4-1,6 8 0,-3-5-1,6 4 1,0 2-3,3 3 2,-3-4-3,11 6 2,-2 0 3,7-3-4,1 5 3,0 4-9,5-5 9,5 2-8,3-1 8,5 0-8,-1-10 3,6 3-4,-1-8 4,4-6 1,2-4-1,5-3 1,-7 0 0,0-8-2,2-5 2,-6-2-2,3 2 1,-4-6 3,-6-3-9,-1 2 8,-1-2-9,0-1 8,-1-1-8,-6 3 8,-3-2-8,3 4 4,-4 3 2,-2 16-1,4-30 1,-4 30-1,1-21 1,-1 21-1,0 0 0,0-17 0,0 17 1,0 0 0,0 0 1,0 0 1,0 0 2,0 0-1,-9 10 0,9-10 2,0 0-2,0 28 1,0-28-2,0 19 0,0-19-2,0 32 1,0-11 5,4-1-9,0 2 9,2 1-9,-4-4 9,7 3-8,0-2 8,5 2-8,-14-22 3,29 30 1,-10-16-2,6-4 2,-2-4-2,5 2 2,1-3-2,-1 0 1,0-1-1,-1-4 0,-2 0 0,-1 0-1,0 3-9,-24-3-80,29 0-75,-29 0-1,19-7-22,-19 7-9</inkml:trace>
  <inkml:trace contextRef="#ctx0" brushRef="#br0" timeOffset="2">1462-322 219,'0'0'152,"0"0"-20,18 0-48,-23-7-3,23 9-12,-18-2-22,0 0-14,0 0-9,34 14-5,-34-14-6,37 15-4,-11-2-4,6-1-1,2-3-2,4 5 0,-1-2-2,1 0 1,-6 1-1,-3 1 1,-2-5-1,-11 7 1,-16-16-1,23 26 2,-23-26-2,7 31 1,-7-31 0,0 31 1,0-31-2,-11 33 1,11-33-1,-22 30 1,22-30-1,-34 33 1,13-15-2,-2-1 2,1-2-1,-2 4 1,-1-5-2,0 5 1,4-3 0,-2-1 1,4-2-2,-1 0-8,20 6-138,0-19-11,0 0-7,0 0-19,0 0-2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-924 1274 300,'0'0'158,"0"0"-7,-8-35-74,8 35-6,0 0-14,0 0-16,-36 0-10,36 0-6,-44 0-4,21 7-4,-16-1-4,6 7-2,-3-6-4,0 12-1,-1-4-1,3 3 1,-1 6-3,2-3 1,1 8-2,3 3 1,1 3 2,1-1-5,2 6 5,4-5-5,3 3 4,5 0-4,6-1 0,3 1 0,4-9 0,8 3 0,7-7 0,6 2 0,8-10 0,5-3 0,3-4 0,6-6 0,2-4 0,-1-4-4,7 5-52,-11-12-110,1 1-11,-13-10-5,3 9-19,-11-6-4</inkml:trace>
  <inkml:trace contextRef="#ctx0" brushRef="#br0" timeOffset="1">-797 1786 374,'30'-9'153,"-30"9"-13,11-31-110,14 27-4,-11-17-4,11 7-11,-2-6-4,2 0 2,-6-4-2,-4 4 6,-7-9-9,3 9 10,-11-4-6,0 7 9,-13-4-6,13 21 3,-38-19-3,22 19 4,-12-1 0,9 1-1,-8 7-2,6 14-2,-4-2 4,9 7-8,-3-2 5,6 8-7,0-3 5,5 4-6,2-4 6,5 4-4,1-5-3,3-4 3,7 0-3,6-3 1,4-5-2,9-5 0,1-3 0,3-6-1,2-2 0,-1-2-5,2-2-6,-9-16-29,22 16-125,-29-10-5,7 7-12,-27 7-10,34-14-11</inkml:trace>
  <inkml:trace contextRef="#ctx0" brushRef="#br0" timeOffset="2">-294 1543 370,'0'0'161,"0"0"-7,-27-10-97,27 24-11,-13-14-7,13 20-10,0-20-6,-2 35-5,-8-16 1,10 13-4,-4-2-2,4 5 0,-3-4-5,3 7 1,-2-4-4,2 0 1,0-6-3,0-1 0,-2-6-1,2-21 0,0 17 0,0-17 0,0 0-1,8-21 0,4-3 0,2 0 0,2-11 0,9 2-2,0-1 2,3 2-2,1-1 2,0 5-2,1 4-3,-1 7 3,0-1 1,-4 5 0,-5 3-6,-1 9 6,-19 1 1,29 0 1,-29 0 3,15 20-2,-15-20-2,4 32 2,-4-8 4,0-4-3,0 8-3,0-4 3,0 1-4,0-2 0,0 1 0,0-3 0,0 0 0,0-5 0,0-16 0,2 21 0,-2-21 0,0 0 0,24 10-12,-24-22-48,0 12-110,16-19-2,-16 19-14,13-37-11,-1 22-8</inkml:trace>
  <inkml:trace contextRef="#ctx0" brushRef="#br0" timeOffset="3">235 1636 436,'0'0'165,"-17"-27"1,25 30-100,-8-3-22,21 0-9,-21 0-10,42 0-8,-19-3-6,10 3-3,-5 0-3,5 0-1,0 0-7,-4-7 7,0-6-8,-1 3 8,-5-8-7,1 4 7,-8-7-7,-1 4 6,-15 17-1,13-31-2,-13 31 1,-2-20 0,2 20 0,-26-6 0,26 6-1,-32 5 2,16 4 0,3 9-2,-1 4 6,5 2-5,-1 6 6,8-1-7,2 5 6,0 0-6,0 0 5,8 0-1,5-13-4,6 3 0,3-8 0,3-6 0,3-6-5,-1-4-6,12 0-21,-23-14-77,22 5-64,-12-12 0,14 10-20,-17-16-3</inkml:trace>
  <inkml:trace contextRef="#ctx0" brushRef="#br0" timeOffset="4">349 1190 440,'0'0'170,"0"0"-10,9 15-97,-18-9-12,9 29-13,-8-9-11,8 17-5,-8-1-6,8 12-4,-6-4 0,5 8-6,-2-6 0,3 2-6,-3-2 0,3-3 0,0-2 0,0-9 0,0-5 0,0-8 0,10 4-14,-10-29-104,0 0-55,0 0-4,0 0-15,2-21-10</inkml:trace>
  <inkml:trace contextRef="#ctx0" brushRef="#br0" timeOffset="5">1043 1540 405,'0'0'174,"0"0"-12,-23 0-80,24 34-27,-12-20-19,11 21-11,-13-8-5,13 14-5,-6-7-4,6 1 3,0-1-8,0-4 1,0-5-3,2-5 1,-2-20-3,7 29-2,-7-29 0,0 0 0,12-8 0,-10-13 0,0 1 0,0-8 0,-2 1 0,0-7 0,0 3 0,0-1 0,0 2 0,0-1 0,0-3 0,2 6 0,-1 2 0,2 4 0,-2 2 0,4 2 0,-5 18 0,7-17 0,-7 17 0,0 0 0,22-13 0,-22 13 0,25-1 0,-9 1 0,3 0 0,2 0 0,0 0 0,4 0 0,-2 0 0,0 0 0,-3 1 0,-1-1 0,-1 3 0,-18-3 0,37 16-30,-37-16-144,20 0 3,-20 0-19,0 0-9,0-19-16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-3 832 141,'0'0'140,"0"0"-6,11-16-61,10 16-8,-21 0-11,32-15-15,-13-3-20,17 1-4,-7-2-10,9-3 0,-5-3-6,7-3 2,-5-6-3,3-3 1,-4-1 4,-3-7-3,0-2 3,-4-1-3,-12-4 5,3 2-3,-16 4 8,2 4-1,-4-2 5,-3 17-2,-13-12 4,6 17-1,-8-7 4,6 9-4,-3 0 0,15 20-4,-30-21-1,30 21-1,-24-11-1,24 11-1,-26 4-2,26-4-1,-25 23-3,17-4 1,-6 9-1,3 0 0,5 10-2,-2 5 3,3 4-4,1 11 4,4 0-3,-4 4 3,4 0-4,0 1 5,0 0 1,0 5-3,0-7 4,0 2-5,0-3 5,0 2-5,0-4 5,0 1-5,0-5-2,0-2 5,4-5-5,-2 2 3,4-8-2,0-8 2,-3-4-2,1-7 2,-2-3-1,-2-19 2,0 20-1,0-20 1,0 0-1,0 0-6,0 0-17,-14 0-127,14 0-3,-13-13-15,13 13-10,-21-28-9</inkml:trace>
  <inkml:trace contextRef="#ctx0" brushRef="#br0" timeOffset="1">-20 1057 305,'0'0'154,"0"-19"-2,0 19-76,0-15-20,23 15-13,-13-16-6,19 16-14,-7-13-7,16 13-5,-5-10-2,3 7-3,3-4-4,-4 4-11,13 11-65,-12-8-75,0 0-10,-7 0-8,2 0-17</inkml:trace>
  <inkml:trace contextRef="#ctx0" brushRef="#br0" timeOffset="2">916 889 246,'-19'-14'144,"19"14"-24,0 0-34,-41-26-17,41 26-16,-38-1-12,38 1-9,-41 0-2,41 0-8,-41 9-3,41-9-7,-35 18 0,35-18-3,-34 15-3,34-15-2,-23 21-1,23-21-1,-10 16 0,10-16-1,0 0-1,0 26 1,0-26 0,27 15 0,-6-4-1,4-1 1,-2-3-1,5 6 1,1-2-1,0 2 1,-3 1-2,2-3 1,-7 5 0,0-1 0,0 1 0,-4-2 0,-17-14 0,28 27 1,-28-27-1,12 29 1,-12-29-1,0 26 1,0-26-1,-13 28 1,13-28 0,-27 24 1,8-13 0,0 2 1,-4-7-1,-2 1 1,-3-4-1,-6-3 1,0 0 0,0 0 0,1-10-1,-5 3 0,9-6 0,2 6-1,2-5 0,4 3-16,21 9-139,0 0-7,0 0-13,0-24-14,0 24-10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90-1 261,'0'0'132,"0"0"0,-25 0-60,25 0-19,0 0-20,12 14-13,-12-14-5,27 14-1,-27-14-2,36 18-1,-17-12-4,6 8 0,-4-6-3,0 5 0,-2-6-1,-2 6 2,-17-13 3,18 17 3,-18-17 0,0 0 3,-18 19-1,18-19 0,-44 13-1,20 0-1,-7-6-5,-2-1-16,14 9-135,-13-6-11,4 2-9,2-3-15,1 0-6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94 123 176,'0'0'137,"0"0"-36,-25-21-33,25 21-6,0 0 0,0 0-12,-27-22-11,27 22-8,-15 0-7,15 0-5,0 0-6,-20 15-2,20-15-5,-7 17 0,7-17-4,0 18 1,0-18-1,23 15 0,-23-15-1,31 5 1,-31-5 0,27 0-1,-27 0 1,21-27-1,-21 27 3,14-32-2,-9 17 2,-5 15 1,0-29 1,0 29-1,0-21 2,0 21-1,-17-7 0,17 7 0,-22 0-1,22 0 0,-19 19-1,19-19-1,-9 23 0,9-23 0,0 28-1,0-28 0,27 20-1,-7-12 0,0-2 0,7-6 1,-6 0 0,-1-8-1,-1-11 2,-6 5 1,-9-7 1,-4 0 0,-2 2 1,2 19-3,-21-16-17,1 9-136,20 7-11,0 0-10,0 0-20,-11 21-4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69 81,'27'21'102,"-27"-21"8,40-7-69,-2 7-5,5-5-8,11 5 0,7-6-12,12 3-2,7-4-4,9 2 0,10 2-2,1-2-2,11 4-3,8-7 0,9 6-3,7-3 0,12 4 1,1-4 0,1-1 2,11 3 0,4-3 3,9 6-1,-4-6 1,7 6 1,-6-2 4,10 2 1,2-6-1,6 6 3,-11 0-1,9 0 0,-6 0 1,10 8 0,-6-8-3,3 6-3,-4-3 0,6 3-1,3-6 0,3 2-1,-5-2 3,6 0-1,-8 0 1,13 0 0,-7 0-1,-3 0-1,-4 4 0,-5 2-1,-1-1-3,-1 5-1,-9-4-1,-6 2 1,-8-5-1,-2 4 0,-12-5 0,-4 6 1,-10-7-1,-9 4 1,-9 2-1,-6-4 1,-12-2-2,-11 4 2,-7-5-1,-6 0-1,-13 0-2,-12-5-26,-6 1-98,-8-1-17,-10-3-2,-1 4-19,-19 4 10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-4353 908 228,'0'0'152,"0"0"-6,-8-20-82,8 20-10,0 0 4,0 0-12,0 0-8,0 0-7,0 0-2,0 17-7,0-17-1,0 24-2,0-24-6,0 42-2,0-20-3,8 10 1,-8-1-3,6 8 1,-6 1-4,7 1 2,-4 1-3,7 0 0,-9 6 1,5-6 0,0 1-3,-3 2 3,1-4-2,0-4 2,-2-3-3,0-9 3,-1-2-2,4-5 0,-5-18-1,3 22 2,-3-22-2,0 0 1,0 0 1,17-18-2,-14 1 1,0-1-1,5-6 2,-3 0-1,3-4 0,-1-2 0,2-2-1,1 3-1,0 1 3,4 0-3,-3 3 1,1 6 0,-2 4 0,-10 15-1,17-23 1,-17 23 0,0 0 1,17-14-1,-17 14 1,0 0-1,19 0 0,-19 0 0,19 0 0,-19 0 0,14 0-1,-14 0 1,0 0 0,21 20 1,-21-20-1,13 32 1,-5-15-2,-1 6 3,0 4-2,4-5 2,-3 4-1,3 0 0,-1-3 0,2 4 1,-1-7-3,0 2 3,1-2-1,-1 1 1,-1 0-1,1 0 0,-1-3 0,2-3 2,-12-15-3,20 32 0,-20-32 0,19 21 0,-19-21 0,16 9 0,-16-9 0,0 0 0,23 6 0,-23-6 0,0 0 0,17-8 0,-17 8 0,13-20 0,-13 20 0,14-33 0,-8 13 0,2-1 0,-2-1 0,1-6 0,1 0 0,1-4 0,-3 1 0,3-6 0,-3 2 0,3 0 0,3-6 0,-5 5 0,2 1 0,-3 2 0,4 0 0,-7 6 0,3 4 0,-5 1 0,4 4 0,-4-2 0,-1 20 0,6-27 0,-6 27 0,6-22 0,-6 22 0,0 0-165,0 0-11,-8-23-5,8 23-22,-17 0-6</inkml:trace>
  <inkml:trace contextRef="#ctx0" brushRef="#br1" timeOffset="1">-610 9 185,'0'0'155,"0"0"-27,4-22-19,-4 22-20,0 0-22,0 0-17,0 0-10,0 0-10,0 0-7,0 28-5,-6-7-5,1 13 0,-7 2-6,4 10 1,0 8-5,1 3 3,-5 2-6,0 3 5,2-5-4,0 1 3,0-6-4,4-4 4,-3-14-4,0-5 3,6-9-3,3-20 3,-2 21-2,2-21 1,0 0-1,0 0-2,0 0-8,-4-15-22,13 9-123,-9-16-12,5 3-4,-5-9-21,7 7 1</inkml:trace>
  <inkml:trace contextRef="#ctx0" brushRef="#br1" timeOffset="2">-730 201 198,'-5'-22'156,"5"22"-6,-11-27-55,11 27-18,0-20-11,0 20-15,0 0-15,21-13-8,-21 13-3,15-22-6,-15 22-5,31-19-4,-14 10-2,8-3-2,-4 5-1,6-2-1,-1-4 0,2 8-1,3-5 0,1 5-1,-1-2 0,-1 6 0,-1 1-1,4 0 0,-5 0 0,-1 8 0,-2-1 0,-4 6 0,-21-13-2,28 29 3,-21-9-2,-1-2 2,-4-1-2,-2 4 1,0 0-1,-5-1 2,-6 0-2,-3 0 1,-3 0-1,0-4 1,-4 4-1,-4-6 1,0 4-2,3-6 1,-4 0 0,-1 1 1,1 0-2,4-2 1,-5-1 0,3-3 0,1-1 1,2 1-1,1-1 0,3-6 0,17 0 0,-25 5 0,25-5 0,-17 0 0,17 0 1,0 0 0,0 0 0,0 0 2,0 0-1,0 0 0,0 0 0,0 0 1,0 0-1,0 0 0,0 0-1,0 0 1,11 10-1,-11-10 1,16 24-1,-16-24 1,23 29-1,-8-13 2,1 5-2,2-1 1,1 1-1,3 3 2,-3-1-2,3 1 1,0-4 0,-1-2-2,4 3 0,-4-5 0,0-2 0,2-3 0,-3 0 0,-3-5 0,-17-6 0,29 9 0,-29-9 0,17 3 0,-17-3 0,0 0 0,0 0 0,0 0 0,1-12 0,-1 12 0,0 0 0,0 0 0,0 0-151,0 0-27,0 0-1,-20-17-26,20 17-4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26:55.3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1517-566 212,'0'0'119,"0"0"-18,16 0-10,-17-10-17,9 15-12,-15-15-8,7 10-11,0 0-4,0 0-5,0 0-7,0 0-4,0 0-5,0 10-3,0-10-3,0 20 0,0-20-3,0 33-1,0-33-2,-6 37 0,6-37-2,-5 41 0,0-22-1,3 6 3,-3-2-4,3 2 1,-4 0-1,4 2 1,-2 3-2,3-3 1,1 3-1,-2 2 0,2-3 0,0 5-2,0-2 6,0 4-5,0-3 5,0-1-5,0-2 5,-5 2-5,3 1 5,-1-8-2,-2 7-3,0-4 3,2 3-3,-6 5 0,4-4 0,3-1 0,-6 4 0,5 2 0,1-2 0,0 1 0,2 1 0,0-5 0,0 3 0,-5 3 0,4-1 0,-1-2 0,-3 0 0,3 0 0,1-1 0,-3 2 0,1-3 0,3-4 0,0 2 0,0 4 0,0-9 0,0 7 0,-5 0 0,3-4 0,0 4 0,-3 2 0,4-2 0,-6-3 0,4 2 0,-4-5 0,2 1 0,3 4 0,-5-7 0,2 5 0,5-7 0,-1 2 0,1 2 0,0 0 0,-2-1 0,2-3 0,0 8 0,-7-5 0,4 3 0,0-5 0,-1 0 0,-1-1 0,3 1 0,2-6 0,-5 7 0,4-5 0,-1-2 0,-1 6 0,1-3 0,0-2 0,2 2 0,0 4 0,-5-4 0,5-1 0,0-20 0,0 33 0,0-33 0,0 27 0,0-27 0,0 24 0,0-24 0,0 24 0,0-24 0,0 25 0,0-25 0,-1 30 0,1-30 0,-4 31 0,4-31 0,-3 25 0,3-25 0,-2 30 0,2-30 0,0 27 0,0-27 0,0 24 0,0-24 0,0 0 0,0 21 0,0-21 0,0 0 0,0 0 0,0 0 0,0 0 0,0 0 0,0-32-50,0 32-122,-13-46-11,3 17-8,-12-15-18,8-10-9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15 84 248,'0'0'129,"0"0"-19,-21-20-11,21 20-13,0 0-19,0 0-17,0-21-13,15 21-7,-15 0-4,37-13-4,-8 1-5,21 9-4,9-5-4,14 5-2,11 1-2,10 2-2,13 0 0,9 0-1,10 8 0,8 0 0,2-2-1,-1-1 1,-2 1-1,-6-4 1,-12-2-2,-14 1-2,-13 4-6,-32-5-38,-10 5-114,-21-5-4,-4 6-14,-21-6-14,0 0-6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 0 62,'0'0'115,"0"0"-7,0 0-22,0 18-1,0-18-24,0 19-13,0-19-15,0 35-5,-8-21-3,8 20-8,-6-7-1,6 13-10,0 2 4,0 6-8,0 0 7,0 7-8,0 0-1,6 6 0,-4 0-1,4-5 5,-5 7-5,6-4 5,-1-3-6,0-2 5,2-4-4,-1-7 4,0-5-5,1-7 4,-1-7-2,-1-5 2,-6-19-7,4 23-127,-4-23-1,0 0-20,4-12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24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6111-113 305,'0'0'164,"0"0"-10,-27-10-73,35 14-13,-8-4-14,0 0-17,0 0-15,27 9-9,-27-9-3,38 22-2,-17-11-4,4 4 0,-2 1-3,-2 4 0,-2 0-1,-7 4 2,-4 0-2,-8 1 3,0 4-3,-14-4 3,-5 0-3,-2 2 3,-4-7-3,3 1 2,0-8-2,4 2 0,18-15-3,-26 13-17,26-13-130,0 18-11,0-18-6,0 0-19,26 8-1</inkml:trace>
  <inkml:trace contextRef="#ctx0" brushRef="#br0" timeOffset="1">6695 7 370,'0'0'155,"-18"0"-8,26 18-95,-8-18-8,10 35-3,-10-18-12,20 16-6,-11-5-7,16 14 0,-9-8-6,8 7-1,-6-7-4,7 7 1,-8-7-4,1-4 2,-2-2-4,-3-4 2,-3-2-5,-10-22-26,24 24-126,-24-24-8,0 0 0,0 0-25,0 0 4</inkml:trace>
  <inkml:trace contextRef="#ctx0" brushRef="#br0" timeOffset="2">6477 530 245,'0'0'163,"0"0"-9,0-17-78,25 17-10,-25-24-14,20 24-8,-15-25-19,21 15-5,-10-18-10,15 14-1,-4-12 1,11 1-5,-2-6 1,2 3-4,0-4-3,-4-7-29,0 14-116,-8-6-12,-7 5-10,-10 2-18,-7 1-1</inkml:trace>
  <inkml:trace contextRef="#ctx0" brushRef="#br1" timeOffset="3">8412 3091 177,'0'0'169,"3"-20"-6,-3 20-53,0 0-2,0 0-43,-9-13-19,9 13-11,0 0-10,0 0-7,0 0-5,0 20-3,0-20-3,6 30 0,5-12-3,8 5 1,4 0-4,3 0 1,2 0-2,3 1 2,-1 0-3,3-5 2,-7 3-1,-1-2 1,-1-2-1,-4-1 1,-1-3 0,-1-1 0,-1-6 0,-17-7 1,25 13 0,-25-13 1,16 1-1,-16-1 1,0 0 1,0 0-1,0 0 1,0 0-1,0 0 1,0 0-3,0 0 2,0 0-2,0 0-1,0 0 1,0 0 0,18-1-1,-18 1 1,0 0 0,0 0 1,0 0-1,0 0 1,18-6-1,-18 6 1,0 0-2,0 0 1,17 0-1,-17 0 1,0 0-1,0 0 2,0 0-2,0 0 0,0 0 0,0 0 0,0 0 0,0 0 0,0 0 0,0 0 0,0 0-4,0 0-25,0 0-141,0 0 2,-23-7-17,6 7-7,-10-13-19</inkml:trace>
  <inkml:trace contextRef="#ctx0" brushRef="#br1" timeOffset="4">8711 3058 295,'0'0'158,"0"0"-39,0 0-18,0-21-26,0 21-22,0 0-17,0 0-9,0 0-7,-2 13-4,2-13-4,-18 16-1,18-16-2,-30 32 0,10-17-2,-4 8 1,-1 2-3,-1 4 1,-4-1-3,3 7 2,0-8-3,4 3 1,-2-1-2,4 0 1,1-8-1,4 4-2,-1-8 7,17-17-7,-21 25 1,21-25-2,0 0 3,-19 8 0,19-8-4,0-8-11,14 4-145,-14 4-11,5-18 0,-5 18-23,1-17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-56-74 36,'0'0'123,"-7"-29"15,7 29-46,0 0-10,-6-25-10,6 25-2,0 0-21,0 0-12,0 0-7,0 18-6,0-18 3,0 36-7,-6-16 0,6 14-10,0 2 5,6 9-7,-5-2 6,6 15-6,-2-1-3,2 12 0,-2-1-1,3 4 3,-2-3-6,2 6 5,1-5-5,2 1 4,3-6 1,-6-1-5,4-4 4,-5-1-4,1-5 4,-1 0-5,-3-5 5,-1 1-7,0-3 1,0-7 3,0-3-3,0-6 2,3-5-1,-4-1 1,2-6-1,-3-4 2,-1-15-2,5 26 2,-5-26-1,0 0 0,1 17 1,-1-17-1,0 0-3,0 0-18,0 0-133,0 0-7,0-9-11,0 9-15,-13-27-10</inkml:trace>
  <inkml:trace contextRef="#ctx0" brushRef="#br0" timeOffset="1">-433 311 169,'0'0'140,"-7"-12"-7,3-7-72,4 19-11,6-25-1,14 15-7,-13-20-10,17 15-10,-11-18-1,12 6-3,-3-9-4,7 5 1,-8-5-10,5 0 6,-7 1-9,3 2 8,-9-3-10,2 11 2,-7-1-2,2 8 3,-9 0 4,-1 18-2,1-23 1,-1 23 0,0 0-1,0 0 0,0 0-1,0 0 0,0 0-2,0 0 1,0 0 0,13 14 1,-13-14-1,6 37 1,0-15-2,0 2 2,0 6 3,3 0-6,0-2 5,4 1-6,-1-3 7,1-4-8,0 0 8,2-3-8,-15-19 2,32 18 0,-11-11-9,-21-7-38,27 0-109,-27 0 0,28 0-20,-28 0-6</inkml:trace>
  <inkml:trace contextRef="#ctx0" brushRef="#br0" timeOffset="2">231-722 286,'0'0'158,"0"-18"-13,-4-3-86,4 21-7,0 0-8,11 0-3,-11 0-12,0 0-11,8 29-6,7-9-2,-4 2-3,7 5-1,1-4-3,8 2 0,-2-5-2,5-4 1,-1-4 0,0-10 0,0-2 0,3 0 0,-7-14 0,-2-2 0,-2-4 0,-2 0-1,-7-1 2,-4 1-3,-6 1 2,-2 19-2,0-24 1,0 24 0,-18-7-1,18 7 1,-23 1 0,23-1 1,-17 27-1,12-5 1,5 0-1,0 7 1,0 7-2,7 6 3,5 4-4,3 0 3,-1 8-3,5-4 3,-4 7-4,4-3 5,-6-2-5,0-2 1,-1 2 5,-8-9-4,0-4 6,-4-3-6,-6-7 7,-13-6-6,-2-4 6,-6-10-3,-5-9-3,-5 0 1,-1-4 1,3-14 1,0-6-9,3 0 6,7 3-15,-2-20-30,23 23-112,-5-6-9,9 24-13,18-30-19,4 19 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525 5 218,'0'0'138,"0"0"2,-15-9-66,15 9-16,-26 2-16,26-2-15,-35 15-8,14 4-3,-12-11-1,0 12 1,-7-11-1,6 11 1,-7-8-4,3 10 0,-4-11-4,7 11 0,1-9-3,3 1 0,6-4-3,8 0 1,17-10-2,-25 14 1,25-14 1,0 0 0,0 0 1,0 0-1,17 17 2,0-11-1,-17-6-1,38 14 1,-19-9-3,1 5 1,9-3-2,-3 6 2,-3-8-1,8 1 1,-4 1 3,-4-7-14,15 10-126,-12-10-21,-7 4-8,-19-4-21,23 0-2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2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0 138 13,'0'0'92,"0"0"-4,0 0-8,0 0-7,0 0-6,0 0-10,12 0-1,-12 0-14,0 0-1,11-9-16,2 9-3,-13 0-15,22 0 2,-7 0-1,7 0 1,0 0 1,7 0 1,-2 0 0,5 0-1,-4-5 1,8 5-1,-8-4-2,3 4-1,-3 0-3,3 0-2,-4 0 0,3 0 1,0 0-2,3 0 1,0 0-1,6 0 0,-2 0 0,-1-2 0,2 0 0,0 1-1,-2 1 0,-1 0 2,-2 0-2,-1 0 1,-4 0-1,2 0 0,2 0 0,-4 0 1,4 1-1,1-1 0,-2 0 0,-2 0-1,-1 0 0,-3 2-1,0 0 1,-4 1 1,1-1-1,-3 2 1,0 1 0,4-3 0,4 0 1,1-2 2,3 0-1,1 0 0,0 0 0,0 0 1,-3 0-1,2 0 0,-4 0 0,0 0 0,-3 0-1,0 0 0,2 0 0,3 0 0,2 0 0,0-2-1,5 0 2,2-3-2,4 3 1,3-1 0,4-3 0,2 3 0,0-2 0,3 2 1,-3 1 0,4-1-1,-4-2 2,3 3-2,-4 0 1,-3-2-1,1 3 1,-1-3-1,4 2 0,0-1 0,-1 3-1,0-2 1,-1-1-1,1 3 1,1 0-1,-4-2 0,-1 0 0,5 0 0,-3-1 1,2 1-1,1 0 1,-2-5-2,2 6 1,4 0-1,-7-4 1,2 4-1,-1 1 1,-4 0 0,0-2-1,-2 2 1,-1 0 0,-1-2 0,-1 1 0,-5 1 0,0-1-1,0-2 1,-1 2-1,1 1 1,-3-3 0,-1 3 0,3-2 0,1-2 0,2 3 1,1-3-1,2 1 1,1-3-1,-4 3 0,1-1 0,-3-1 1,-3 3-1,0 0 1,-3 0 0,-2 2-2,-5-5-18,5 5-114,-15 0-12,-12 0-7,17 9-19,-17-9-2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2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66 5 88,'6'-7'98,"-6"7"-2,0 0-22,0 0-13,0 0-18,0 0-5,-12 1-13,12 11-5,-8 0-9,7 6 0,-6 1 1,7 8-2,-2-4 1,2 5-7,-4 0 7,4 6-7,-1 1 5,1-2-5,-3 3-2,1-2-1,2 2-2,0-3 3,0 3-4,0-3 3,0-1-3,0-2 3,5-2-3,-4-2 2,3-3-2,-3 0 2,0-5-1,-1 3 2,0-6-3,0 1 3,0-3-2,0-1 2,0-12-3,0 19 3,0-19 7,-1 21-3,1-21 9,-5 20-3,5-20 4,-6 14-5,6-14 6,-8 17-4,8-17-15,-6 10-126,6-10-7,0 0-17,-18-13-5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29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-2113-7 90,'2'-8'122,"-2"8"-22,13-3-16,-13 3-19,0 0-5,13-9-19,-3 9-5,-10 0-6,19 0-3,-19 0-6,28-1-5,-10-3-4,8 4-3,-4 0-3,7 0-3,-2-3-1,6 3-1,-3 0 0,2 0 0,0 3-1,0 1 2,1-3-1,1 4 0,1-1 1,3 0-1,0 0 0,0-3 0,0 4-1,-1-2 1,2-2-1,-5 0 0,1 3 0,1-3 1,-2 2-1,2-2 0,-3-1 1,2 3-1,-3-2 1,-4-1-1,1 0 0,-4 0 0,0 0 0,-4 1-2,-2 3-18,-7 1-114,-1-5-1,3 0-18,-14 0-1</inkml:trace>
  <inkml:trace contextRef="#ctx0" brushRef="#br0" timeOffset="1">-1765 532 114,'0'0'122,"0"0"-18,0 0-15,-9 7-12,9-7-18,0 0-15,-7-6-10,7 6-5,0 0-8,0-17-5,0 6-5,0-3-3,0-3 0,0 2-4,0-3 1,0-1-3,0-1 1,0 0-2,0-1 1,0 3-2,0-1 3,0 6-3,0-6 1,0 5-1,0 0 2,2 0-2,-1 5 1,0-4 3,-1 13-2,0-18 2,0 18-3,0-11 3,0 11-3,0 0 3,0 0-4,0-14 1,0 14 0,0 0-1,0 0 1,0 0 0,0 0 0,0 0 0,0 0 1,0 0 0,0 0 0,0 0-2,0 0 3,8 0-3,-8 0 3,0 0-3,4 15 3,-4-15-4,5 13 2,-5-13 1,9 15-2,-9-15 1,10 13-1,-10-13 1,13 15-1,-13-15 1,14 18 0,-14-18 1,14 22-2,-14-22 1,17 23 0,-17-23 0,16 21-1,-16-21 1,17 21-2,-17-21 2,14 19-1,-14-19 1,9 13-1,-9-13 1,0 0 0,13 10 1,-13-10 1,0 0 0,0 0 0,0 0 1,0 0 1,13-1-2,-13 1 1,0 0 0,1-16-1,-1 16-1,2-15 0,-2 15-1,2-13 1,-2 13-2,1-15 2,-1 15-2,6-14 1,-6 14-1,7-18 1,-7 18-2,11-19 2,-11 19-1,14-18 1,-14 18-1,17-15 1,-17 15-2,15-13 2,-15 13-1,16-14 1,-16 14-1,0 0 0,15-10 0,-15 10 0,0 0 0,0 0 0,13-13 0,-13 13 1,0 0-1,0 0 0,0 0 0,0 0 1,9-13-1,-9 13 1,0 0 0,0 0 0,0 0 0,0 0 1,0 0-1,0 0-1,0 0 1,0 0 0,0 0 0,0 0 1,1 8 1,-1-8-1,0 0 1,0 0-1,0 0 1,0 11-1,0-11 0,0 13-2,0-13 1,0 19-1,0-19 1,0 21-1,0-9 1,1 4-1,2-1 1,1 0-1,1 6 1,-1-5-2,1 6 2,-1-3-2,1 4 3,0-1-4,-1-2 3,1 1-2,-1-4 1,1 1 0,0-4 0,-5-14 0,6 16 0,-6-16 1,0 0 1,7 14 0,-7-14 0,0 0 0,0 0 0,0 0 1,0 0-1,0 0 0,0 0-1,0 0-10,0 0-141,0 0-2,0 0-17,0 0-11,0-14-11</inkml:trace>
  <inkml:trace contextRef="#ctx0" brushRef="#br1" timeOffset="2">-1362 329 75,'0'0'86,"0"0"5,14 1-10,-14-1-3,9 0-10,-9 0-8,22 0-12,-22 0-11,33-4-10,-15-2-7,15 6-6,2-8-5,8 7-3,-1-5-1,7 0-3,1 3 0,0-1-1,1 4-1,1 0 1,2 0 0,2 0-1,-2 0 0,1 0 0,-1 0 0,-2 0 1,-2 5-2,-1-3 1,-4 4-1,-3 0 0,3-2 0,-3 0 1,5 0-1,2-3 1,3 4-1,2-4 1,4-1-2,-6 2 1,3 0 0,-4-2 0,-2 1 0,0 2 0,-6-1 0,-2 1 0,-3 1 0,1-3 0,-2 0 0,-1 1 1,0-1-1,-3-1 1,3 0-1,-4 0 0,2 0 1,-3 0 0,0-3 0,-3 2-1,-4-4 2,2 5-2,-8-4 2,-3 3-1,-3-3 0,-1 2 0,-11 2 0,14-2 0,-14 2 0,0 0 1,13-6-1,-13 6 1,0 0-8,0 0-115,0 0-15,0 0-6,0 0-13</inkml:trace>
  <inkml:trace contextRef="#ctx0" brushRef="#br1" timeOffset="3">647 191 398,'0'0'158,"0"0"-1,0 0-87,-18-6-16,18 6-20,0 0-11,9 5-10,-9-5-5,18 6 0,-7-2-2,6 4-1,-2-3-1,4 1-2,2 2 0,-2-3 0,1 4-2,2-3 2,0 2-2,0-3 1,0 3-1,-1-2 2,0 0-2,-3 1 1,-2-2 0,0 0-1,-2 0 0,0-1 1,-4 1-2,-10-5 2,18 5-2,-18-5 2,11 5-1,-11-5 1,0 0-1,0 0 1,0 0 0,-2 13 0,2-13-1,-15 9 1,15-9-1,-20 9 0,9 0 0,11-9 0,-21 18-1,10-9 2,-2-1-2,0-1 2,2 3-1,-3-2 0,-2-2 0,1 2 0,1-2 1,0-3-1,1 3 0,-2 3 1,1-5-1,-1 2 0,-1-1 0,3 0 1,0 2-1,1-2 0,12-5 0,-17 8 1,17-8-1,0 0-1,0 0-30,0 0-125,0 0-5,0 0-14,4-8-14,1-4-10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300 2758 1,'0'0'73,"0"0"-3,0 0 3,0 0 3,0 0 3,0 0-5,0 0-5,0 0-8,4 14-6,-4-14-9,0 0-7,0 0-13,-1 18-9,1-18-2,0 9-7,0-9 4,0 0-5,0 0 4,0 14-2,0-14 4,0 0 0,0 0 0,0 0 1,0 0-1,0 0-2,0 0-1,0 0-1,0 0-2,0 0-1,0 0-1,0 0-2,0 0 0,0-9 2,0 9-7,0-14 8,0 14-8,0-19 7,-1 6-6,1 2 7,-2-6-7,2 3 3,0-5 2,0 0-3,0-4 3,0-1-4,-1-7 4,1 2-5,-1-8 4,1 0-4,-3 0 4,2-1-4,-2 1 4,1 2-3,-2-1 2,0-1-2,2 4-2,-2-1 4,0-3-4,0 7 3,0-6-3,2 2 3,-2-6-3,0 5 3,3-5 2,-3 0-4,1 1 4,1-3-3,-1 1 2,2 0-3,0 3 3,-3 0-3,0 0 4,3 1-1,-2-2-5,2 0 4,0 1-4,1 0 4,0-4-3,0 1 3,0-2-4,-2 4 0,2-2 6,-1 1-5,0 2 5,1 1-5,0-1 4,-3 1-3,3 0 3,0 0-3,0-1-2,3-1 5,-2 2-6,2-1 6,2 1-5,-4 0 4,-1 1-4,4 1 4,-3 2 2,2-1-4,-3 0 3,1-2-3,0 3 4,2-4-4,-2 2 3,0 0-3,2 2 3,-2 4-3,2-2 3,-3 6-3,1 2 3,0-1-3,-1 5 2,0 1-2,0-1-4,0-2 7,0 4-7,0-1 7,0 4-7,0 0 7,0 2-6,0 12 6,0-17-1,0 17-1,0 0 0,0-13 0,0 13 1,0 0-2,0 0 1,0 0 0,0 0 0,-11-1 0,11 1-1,0 0 1,-19 6 0,19-6 0,-16 18-1,7-8-1,-2 5 7,2 1-7,-2 1 6,2-1-5,-3 3 5,2 2-5,0-1 5,-2-1-3,2 2-2,0-2 1,1-1-1,-1 4 2,1-1-2,-3-2 1,2 1-1,1-3 2,-1 0-2,2-2 2,2-2-2,6-13 1,-12 20 0,12-20 0,0 0 0,0 0 0,0 0 1,0 0-1,4-11 1,4-2-2,-1 0 2,2-6-1,3-1 1,-3 1-1,0-2 1,0 2-1,0-3 1,1 0-1,-1 1 1,0 0-2,-3-2-3,3 1 5,0-1-5,0 2 5,-3 0-5,2 2 6,0-1-6,-3 2 5,-1 7 1,2-2-3,-6 13 2,5-18-1,-5 18 0,5-15 0,-5 15 1,0 0-1,8-12 0,-8 12 1,0 0-1,0 0 1,0 0 0,0 0 0,13 0-1,-13 0 1,6 12-2,-6-12 2,9 19-2,-4-7 2,0 1-2,5 4-1,-1 1 6,3-1-6,-3 1 7,2 1-6,2 0 6,0 2-7,1-2 6,1 1-3,2 1-2,-3 0 2,0-2-2,0 4 2,0-1-2,0-2 2,-6-3-1,3 3 1,-4-6-1,4-1 1,-11-13-1,9 15 2,-9-15-1,0 0 1,0 0-1,0 0 2,0 0-2,0 0 0,0 0 1,0 0-3,0 0-17,0-11-142,0 11-8,0 0-10,0-12-17,0 12-11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33 46 293,'-4'-15'121,"4"15"-8,-9-15-25,9 15-20,0 0-17,0 0-12,-13-17-6,13 17-8,0 0-5,0 0-5,0 0-5,-1 14-2,1-14-4,-3 27 0,2-11-2,1 1 2,-1 7-3,1-1 4,0 0-4,0 5 1,0 0 6,2 1-6,1-1 5,2 2-5,-1-2 6,1 3-7,-1-4 7,2 2-4,-2-6-4,2 0 3,-2-1-3,0-3 3,0-4-3,-2-1 2,-2-14-1,4 18 0,-4-18 1,0 0 0,0 0 0,0 0 0,0 0-1,0 0 1,0 0 0,0 0-2,0 0-3,-6-7-9,6 7-28,0 0-118,-9-12-5,1-3-10,7 4-17,-4-7-3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26:55.3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34 51 210,'0'0'114,"0"0"-4,-15-35-13,15 35-16,0 0-17,0 0-11,-22-17-10,22 17-7,0 0-8,0 0-7,0 0-6,0 17-3,0-17-1,0 0 0,0 0-1,7 22 0,-7-22-1,0 0-1,3 21-1,-3-21 1,7 19-2,-7-19-2,8 31 3,-8-31-4,12 32 2,-12-32-6,13 32 5,-13-32-5,14 30 5,-14-30-6,15 25 4,-15-25-3,20 31 3,-20-31 0,15 30 0,-15-30 1,24 32-2,-14-16 1,-10-16-1,28 40 1,-28-40-1,24 39 0,-24-39 0,23 39 0,-7-21-1,-1 3 2,-5 4-2,5-3 1,0 3-1,0 5 1,2-5-1,3 9 1,-5-6-1,4 3 2,1 0-2,-3 1 1,5-5 0,-6 3 0,6 1-1,-5-5 1,5 2 0,-5 4-1,5-2 0,-4-3 1,2 3-1,-1 3 1,3-1-1,-1-2 2,0 0-4,7 2-2,-4 0 6,3-1-5,-1 0 4,0 2-4,1-3 5,-2 4-5,2-4 4,-4 3 2,1 0-4,-1-1 2,-4 3-1,3-3 1,-1 2-1,1 2 1,-3-1-1,3 4 1,-1 5-2,3-3 2,-6 0-1,3-1 1,-1-1-1,5 0 2,-8 0-4,5-7 4,-4-1-2,2 0 0,-1-5 0,1-3 0,-3 6 0,0-4 0,3-1 0,-3 2 0,4 3 0,-5 2-2,0 0 4,-1-3-5,1 0 4,-1 3-4,0-5 5,-5 4-6,3-7 6,3 1-1,-6 3-1,5-5 0,-2 8 0,2-7 2,-3 8-3,3 1 1,-1 0-1,1-1 3,0 4-3,-5 1 4,3-4-5,-2 0 4,0 5-2,-1-9 0,4 2 0,-4 0 0,3 2 0,2 0 0,1-3 0,-1-5 0,2 3 0,-2 2 0,0-6 0,0 2 0,0-3 0,2-2 0,-2 0 0,-5 2 0,5-2 0,-15-20 0,30 36 0,-30-36 0,29 32 0,-29-32 0,25 26 0,-25-26-3,25 29 6,-25-29-8,27 35 7,-17-12-5,-10-23 5,24 32-6,-24-32 7,22 31-4,-22-31 1,22 22 1,-22-22-2,18 25 2,-18-25-1,20 23 0,-20-23 0,19 24 1,-19-24-2,15 23 2,-15-23 0,13 22-1,-13-22 0,0 0 0,10 19 0,-10-19 0,0 0-3,0 0-12,0 0-152,0-32 1,-3 8-15,-32-23-17,-7-7-12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 84 173,'0'0'147,"0"0"-1,-2-19-55,2 19-16,0 0-14,0 0-12,0-11-12,0 11-9,0 0-5,11 0-4,-11 0-1,0 0-3,0 0-2,16 11-2,-16-11-3,6 18 0,-6-18-1,9 20-1,-9-20-2,9 25 1,-3-13-2,1 4 1,2-2-2,2 0 1,1 2-2,-3 0 3,1-3-3,3 5-2,0-4 7,1 4-6,-3-2 6,2-3-7,1 3 7,0 0-7,3 0 7,-4-4-4,1 0-2,1 3 1,0-4-1,1 3 2,-2-1-3,1-1 2,-1 0-1,3 2 2,-2-4-3,2 5 2,-3-6-1,-2-1 1,1 1-1,-13-9 1,21 14-1,-21-14 0,9 9 0,-9-9 1,0 0-1,0 0 1,13 7 0,-13-7 0,0 0 1,0 0 0,0 0 0,0 0 0,0 0 0,5-7 0,-5 7 1,4-18-2,-4 18 0,2-20 0,-1 9 0,1-4-2,0 2 2,0-3-1,-2 0 1,0 0-1,0 1 1,0-3-1,0 0-3,-5 0 5,3 0-5,-2-2 5,0 2-6,1-2 5,-1 1-4,0 1 4,3-1 0,-3 3-2,0-1 3,0-1-3,3 2 2,1-1-2,-4 1 2,4 0-1,-1 2 0,1 3 0,0-2 1,0 13-1,-3-18 0,3 18 0,-1-15 0,1 15 0,0 0 0,-1-13 1,1 13-1,0 0 0,0 0-1,0 0-2,0 0-10,-3-19-68,3 19-83,0 0-11,0 0-13,0 0-17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103 0 179,'0'0'119,"0"0"-20,0 0-17,0 0-15,0 0-10,0 0-12,3 18-11,-3-18-8,0 19-4,0-19-2,0 32 2,-4-11-3,4 9 0,-1-4-4,1 11 2,0-2-4,0 8-1,0-4 3,1 7-7,-1-4 1,5 5-4,-4-1 2,3 6-5,-1-1 4,-1 1-2,1-1-4,-2 5 4,2-4-4,-1 3 4,2 1-1,-1-2-2,2-1 2,0-1-3,0-1 2,1 1-2,1 0 1,-3 1-1,-2-2-2,2 2 3,-3-2-4,2-1 5,-3 0 0,1 0-3,0-2 2,2-6-2,1 0 2,-2 0-3,5 0 5,-5-5-5,1-4-1,1 5 5,-2-1-4,1 5 3,-3-1-3,0-3 4,0 4-4,0-1 2,0-4-2,0 0 3,0-6-4,1-4 5,4-3 0,0-1-5,2-4 6,-2-1-6,-4-1 7,2 0-7,-3 4 7,0-3-7,0-1 2,0 2 2,-3-2-3,2-5 3,-2-1-2,3-11 2,-2 13-2,2-13 2,0 0 0,0 0-1,0 0 1,0 0-1,-8-4 1,8 4-1,-9-13 1,9 13-2,0 0 2,-15-9-1,15 9 1,0 0-2,0 0 2,-13-2-1,13 2 0,0 0 0,0 0 0,0 0 1,-14-13-1,14 13 1,0 0-1,-14-17-1,14 17 2,-9-11-1,9 11 0,-5-15-1,5 15 2,-8-21-1,3 8-3,-3 1 6,1-4-7,-4 1 7,1-1-6,-1 3 6,-1-2-6,2 2 6,0 2-2,1-2-2,9 13 4,-14-18-4,14 18 2,-12-15-1,12 15 0,0 0 0,0 0 0,-11-11 0,11 11 0,0 0 0,0 0 0,0 0 0,0 0 0,0 0 0,0 0-1,0 0 1,0 0 0,0 0 0,0 0-1,0 0 2,0 9-1,0-9 1,2 17 0,3-5 2,-1 0-1,4 6-2,-3-1 6,3 3-4,-1-1 4,1 3-6,1 1 6,-1 1-7,-1 0 7,5-1-4,-3 1 0,-3 1 0,3-4-1,0 2 2,0-2-2,0 1 1,0-3-1,0-1 0,0-5-1,0 2 1,-9-15-2,16 19 2,-16-19-1,14 9 1,-14-9-1,12 0 1,-12 0-1,0 0 1,13-10 1,-13 10-2,6-14 1,-6 14-1,10-23 0,-3 8 0,-2 2 1,4-5-2,0-4 1,-2 1-1,4-2 3,-1-1-3,0 0 4,3-2-4,0-2-1,1 4 3,-3 1-2,3-1 3,-1 2-4,0 4 3,-3 2-4,-2 7 6,-8 9-2,11-15 0,-11 15-1,0 0 0,0 0 0,0 0-7,0 0-82,0 0-82,0 0 1,0 0-21,-6 0-6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0-337 170,'0'0'130,"0"0"-35,0 0-14,0 0-17,0 0-14,8-2-17,6 2-3,-14 0-5,36 0-7,-13-2-3,11 2-5,4-3-2,9 0-3,7 3-2,7-1-3,3-1 1,2 2-1,0 0 0,0 0 0,-3 0 1,-3 0-1,-2 0 1,-8 0-1,-3 0 0,0 0 0,-4 0 0,-9 0 0,1 0 0,-6 0 0,-3-2 0,-3 2 0,-5-1 0,-2-2 0,-3 1 1,2-2 0,-15 4 0,19-7 0,-19 7-4,10-11-25,-10 11-107,0 0-7,0 0-12,0 0-7</inkml:trace>
  <inkml:trace contextRef="#ctx0" brushRef="#br0" timeOffset="1">474-770 89,'-3'-13'124,"3"13"-34,0-12 0,-1-2-14,1 14-11,-8-17-18,8 17-7,-16-17-7,16 17-8,-25-15-4,15 13-5,-12-6-2,6 5-4,-6 2 0,4 1-2,-4 0 1,4 5-1,-2 0-1,3 6 1,-1-3-1,5 6 0,-3-4-1,4 3 1,1 1-3,2 2 2,-3-2-3,8 4 2,-1-1 3,4-1-4,1 3 3,0 3-9,4-3 9,2 0-8,3 0 8,3 0-8,-1-7 3,5 3-4,-1-7 4,3-3 1,1-3-1,3-2 1,-4 0 0,0-5-2,1-4 2,-4-1-2,1 1 1,-1-4 3,-5-2-9,-1 1 8,0 0-9,0-2 8,-1 0-8,-4 1 8,-1 0-8,0 2 4,-1 2 2,-2 11-1,2-21 1,-2 21-1,2-14 1,-2 14-1,0 0 0,0-12 0,0 12 1,0 0 0,0 0 1,0 0 1,0 0 2,0 0-1,-7 7 0,7-7 2,0 0-2,0 19 1,0-19-2,0 13 0,0-13-2,0 22 1,0-8 5,3 0-9,-1 1 9,2 0-9,-2-1 9,4 0-8,0 0 8,3 1-8,-9-15 3,20 21 1,-7-12-2,4-3 2,-1-1-2,3 0 2,1-1-2,-2-1 1,2 0-1,-2-3 0,-1 0 0,0 0-1,-2 2-9,-15-2-80,20 0-75,-20 0-1,13-5-22,-13 5-9</inkml:trace>
  <inkml:trace contextRef="#ctx0" brushRef="#br0" timeOffset="2">993-498 219,'0'0'152,"0"0"-20,12 0-48,-15-5-3,15 7-12,-12-2-22,0 0-14,0 0-9,23 9-5,-23-9-6,25 10-4,-7-1-4,3-1-1,2-1-2,3 2 0,-1-1-2,1 0 1,-4 1-1,-2 1 1,-2-4-1,-7 5 1,-11-11-1,15 17 2,-15-17-2,6 22 1,-6-22 0,0 21 1,0-21-2,-8 23 1,8-23-1,-15 20 1,15-20-1,-23 22 1,9-10-2,-2 0 2,1-2-1,-1 3 1,-1-4-2,0 4 1,2-2 0,0-1 1,2-1-2,0 0-8,13 4-138,0-13-11,0 0-7,0 0-19,0 0-2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-1117 1247 300,'0'0'158,"0"0"-7,-5-24-74,5 24-6,0 0-14,0 0-16,-25 0-10,25 0-6,-30 0-4,14 5-4,-10-1-4,4 5-2,-2-4-4,-1 8-1,0-3-1,2 2 1,-1 4-3,2-1 1,0 4-2,2 3 1,1 2 2,1-1-5,1 4 5,2-3-5,4 1 4,2 1-4,4 0 0,2-1 0,3-5 0,5 2 0,5-5 0,5 1 0,4-6 0,4-3 0,3-2 0,3-4 0,2-3 0,-1-3-4,5 4-52,-8-9-110,0 1-11,-8-7-5,3 7-19,-10-4-4</inkml:trace>
  <inkml:trace contextRef="#ctx0" brushRef="#br0" timeOffset="1">-1031 1595 374,'21'-6'153,"-21"6"-13,8-22-110,8 20-4,-7-13-4,9 6-11,-3-4-4,2-1 2,-4-2-2,-2 2 6,-6-5-9,3 5 10,-8-2-6,0 4 9,-9-2-6,9 14 3,-26-13-3,15 13 4,-8-1 0,6 1-1,-6 5-2,5 9-2,-3-1 4,7 4-8,-3 0 5,4 5-7,0-3 5,3 4-6,2-3 6,3 2-4,1-3-3,3-3 3,3 0-3,6-1 1,1-5-2,6-2 0,2-3 0,1-3-1,2-2 0,-1-2-5,2-1-6,-7-10-29,16 11-125,-21-8-5,5 5-12,-18 5-10,24-10-11</inkml:trace>
  <inkml:trace contextRef="#ctx0" brushRef="#br0" timeOffset="2">-689 1430 370,'0'0'161,"0"0"-7,-18-7-97,18 16-11,-9-9-7,9 14-10,0-14-6,-1 24-5,-6-11 1,7 9-4,-3-2-2,3 4 0,-2-4-5,2 6 1,-1-3-4,1 1 1,0-5-3,0-1 0,-1-4-1,1-14 0,0 12 0,0-12 0,0 0-1,5-15 0,3-1 0,2 0 0,1-8 0,6 2-2,0-1 2,2 1-2,1 0 2,-1 2-2,2 4-3,-2 4 3,1 0 1,-4 3 0,-2 3-6,-1 5 6,-13 1 1,19 0 1,-19 0 3,10 14-2,-10-14-2,3 22 2,-3-6 4,0-3-3,0 6-3,0-3 3,0 1-4,0-1 0,0 0 0,0-1 0,0-1 0,0-3 0,0-11 0,2 14 0,-2-14 0,0 0 0,16 7-12,-16-15-48,0 8-110,11-13-2,-11 13-14,9-25-11,-1 14-8</inkml:trace>
  <inkml:trace contextRef="#ctx0" brushRef="#br0" timeOffset="3">-329 1493 436,'0'0'165,"-12"-19"1,17 21-100,-5-2-22,15 0-9,-15 0-10,28 0-8,-12-2-6,6 2-3,-3 0-3,4 0-1,-1 0-7,-2-4 7,0-5-8,-1 2 8,-4-5-7,2 2 7,-7-4-7,1 3 6,-11 11-1,9-21-2,-9 21 1,-1-14 0,1 14 0,-19-4 0,19 4-1,-22 3 2,12 3 0,1 7-2,0 1 6,2 3-5,1 3 6,5 0-7,0 3 6,1 0-6,0 0 5,6 0-1,3-9-4,4 3 0,1-6 0,3-4 0,2-5-5,0-2-6,7 0-21,-15-9-77,15 3-64,-8-8 0,9 6-20,-11-10-3</inkml:trace>
  <inkml:trace contextRef="#ctx0" brushRef="#br0" timeOffset="4">-252 1190 440,'0'0'170,"0"0"-10,6 10-97,-12-6-12,6 20-13,-6-6-11,6 11-5,-5-1-6,5 9-4,-4-3 0,3 5-6,-1-3 0,2 0-6,-2 0 0,2-3 0,0-1 0,0-6 0,0-4 0,0-5 0,7 3-14,-7-20-104,0 0-55,0 0-4,0 0-15,1-15-10</inkml:trace>
  <inkml:trace contextRef="#ctx0" brushRef="#br0" timeOffset="5">219 1428 405,'0'0'174,"0"0"-12,-16 0-80,17 23-27,-8-14-19,7 15-11,-9-6-5,9 10-5,-4-5-4,4 1 3,0-1-8,0-2 1,0-4-3,1-4 1,-1-13-3,5 20-2,-5-20 0,0 0 0,8-6 0,-7-8 0,1 1 0,-1-7 0,-1 2 0,0-5 0,0 2 0,0-1 0,0 2 0,0-1 0,0-2 0,1 4 0,0 1 0,1 3 0,-1 2 0,2 0 0,-3 13 0,5-11 0,-5 11 0,0 0 0,15-9 0,-15 9 0,17-1 0,-6 1 0,2 0 0,1 0 0,1 0 0,2 0 0,-2 0 0,1 0 0,-3 1 0,0-1 0,0 2 0,-13-2 0,25 11-30,-25-11-144,13 0 3,-13 0-19,0 0-9,0-13-16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-8 566 141,'0'0'140,"0"0"-6,8-10-61,6 10-8,-14 0-11,21-11-15,-8-1-20,11 1-4,-4-2-10,6-2 0,-3-2-6,4-2 2,-4-4-3,3-2 1,-3-1 4,-2-5-3,0-1 3,-3-1-3,-7-3 5,1 3-3,-11 1 8,2 4-1,-3-2 5,-2 11-2,-9-7 4,4 10-1,-5-3 4,4 6-4,-2-1 0,10 14-4,-21-15-1,21 15-1,-16-7-1,16 7-1,-18 3-2,18-3-1,-17 16-3,12-4 1,-4 7-1,1 1 0,4 6-2,-1 2 3,1 5-4,2 6 4,2 1-3,-3 2 3,3 0-4,0 1 5,0 0 1,0 3-3,0-4 4,0 0-5,0 0 5,0 0-5,0-3 5,0 1-5,0-3-2,0-1 5,3-4-5,-2 1 3,3-5-2,0-5 2,-2-4-2,1-4 2,-2-2-1,-1-13 2,0 14-1,0-14 1,0 0-1,0 0-6,0 0-17,-9 0-127,9 0-3,-9-9-15,9 9-10,-14-19-9</inkml:trace>
  <inkml:trace contextRef="#ctx0" brushRef="#br0" timeOffset="1">-20 720 305,'0'0'154,"0"-13"-2,0 13-76,0-11-20,16 11-13,-10-10-6,14 10-14,-5-9-7,11 9-5,-4-7-2,3 5-3,1-2-4,-2 1-11,8 8-65,-7-5-75,0 0-10,-6 0-8,2 0-17</inkml:trace>
  <inkml:trace contextRef="#ctx0" brushRef="#br0" timeOffset="2">615 605 246,'-13'-9'144,"13"9"-24,0 0-34,-27-18-17,27 18-16,-26 0-12,26 0-9,-28 0-2,28 0-8,-28 6-3,28-6-7,-24 12 0,24-12-3,-23 10-3,23-10-2,-16 15-1,16-15-1,-6 10 0,6-10-1,0 0-1,0 18 1,0-18 0,18 10 0,-4-3-1,3 0 1,-1-2-1,3 4 1,1-1-1,-1 1 1,-1 0-2,1-2 1,-5 5 0,1-2 0,-1 0 0,-3 0 0,-11-10 0,19 19 1,-19-19-1,9 19 1,-9-19-1,0 18 1,0-18-1,-9 19 1,9-19 0,-19 16 1,7-8 0,-1 1 1,-3-5-1,-1 1 1,-2-3-1,-4-2 1,0 0 0,0 0 0,0-7-1,-3 2 0,7-4 0,1 4-1,1-3 0,3 2-16,14 6-139,0 0-7,0 0-13,0-16-14,0 16-10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61-1 261,'0'0'132,"0"0"0,-16 0-60,16 0-19,0 0-20,7 10-13,-7-10-5,18 9-1,-18-9-2,25 12-1,-12-7-4,4 4 0,-3-4-3,1 4 0,-2-4-1,-2 4 2,-11-9 3,12 11 3,-12-11 0,0 0 3,-12 13-1,12-13 0,-30 9-1,14 0-1,-5-4-5,-2-1-16,10 6-135,-8-4-11,1 2-9,3-3-15,0 0-6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64 83 176,'0'0'137,"0"0"-36,-17-14-33,17 14-6,0 0 0,0 0-12,-18-15-11,18 15-8,-11 0-7,11 0-5,0 0-6,-13 10-2,13-10-5,-5 12 0,5-12-4,0 12 1,0-12-1,16 10 0,-16-10-1,21 4 1,-21-4 0,18-1-1,-18 1 1,14-18-1,-14 18 3,9-22-2,-5 12 2,-4 10 1,0-20 1,0 20-1,0-14 2,0 14-1,-11-4 0,11 4 0,-15 0-1,15 0 0,-13 13-1,13-13-1,-6 15 0,6-15 0,0 19-1,0-19 0,18 13-1,-4-7 0,-1-2 0,5-4 1,-3 0 0,-2-5-1,0-8 2,-4 3 1,-7-4 1,-2 0 0,-1 1 1,1 13-3,-14-11-17,1 7-136,13 4-11,0 0-10,0 0-20,-8 14-4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42 81,'19'13'102,"-19"-13"8,27-4-69,-1 4-5,2-4-8,9 4 0,5-3-12,7 1-2,6-2-4,5 0 0,7 3-2,2-3-2,6 4-3,6-5 0,6 4-3,5-2 0,7 2 1,2-2 0,1 0 2,6 1 0,4-2 3,5 4-1,-2-4 1,4 4 1,-3-1 4,7 1 1,0-4-1,5 4 3,-8 0-1,7 0 0,-5 0 1,7 5 0,-4-5-3,2 4-3,-3-2 0,5 2-1,2-4 0,1 1-1,-2-1 3,2 0-1,-4 0 1,9 0 0,-5 0-1,-3 0-1,-1 2 0,-5 2-1,1-1-3,-2 3-1,-6-2-1,-4 1 1,-5-4-1,-2 4 0,-8-4 0,-2 4 1,-8-4-1,-5 2 1,-7 1-1,-3-2 1,-9-1-2,-7 2 2,-5-3-1,-5 0-1,-7 0-2,-9-3-26,-4 0-98,-6 0-17,-7-2-2,0 2-19,-13 3 10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-4355 615 228,'0'0'152,"0"0"-6,-5-13-82,5 13-10,0 0 4,0 0-12,0 0-8,0 0-7,0 0-2,0 11-7,0-11-1,0 17-2,0-17-6,0 28-2,0-13-3,5 7 1,-5-1-3,4 5 1,-4 1-4,5 2 2,-3-1-3,5 0 0,-6 5 1,3-4 0,-1-1-3,0 3 3,0-3-2,-1-3 2,0-2-3,-1-6 3,0-1-2,2-4 0,-3-12-1,2 15 2,-2-15-2,0 0 1,0 0 1,12-12-2,-11 0 1,2 0-1,2-4 2,-1 0-1,1-4 0,-1 0 0,3-1-1,-1 1-1,2 1 3,1-1-3,-1 4 1,-1 3 0,0 2 0,-7 11-1,12-15 1,-12 15 0,0 0 1,11-9-1,-11 9 1,0 0-1,13 0 0,-13 0 0,13 0 0,-13 0 0,10 0-1,-10 0 1,0 0 0,14 13 1,-14-13-1,9 22 1,-4-11-2,0 5 3,0 2-2,2-3 2,-1 3-1,1 0 0,0-3 0,1 3 1,0-4-3,-1 1 3,1-1-1,0 0 1,-1 0-1,0 0 0,0-1 0,1-3 2,-8-10-3,14 21 0,-14-21 0,13 15 0,-13-15 0,10 6 0,-10-6 0,0 0 0,16 4 0,-16-4 0,0 0 0,12-6 0,-12 6 0,9-13 0,-9 13 0,9-23 0,-5 10 0,1-1 0,-1-1 0,1-4 0,0 0 0,2-3 0,-3 1 0,2-4 0,-2 1 0,2 0 0,2-3 0,-3 2 0,1 1 0,-2 1 0,3 1 0,-5 4 0,2 3 0,-3-1 0,2 4 0,-2-1 0,-1 13 0,4-19 0,-4 19 0,4-14 0,-4 14 0,0 0-165,0 0-11,-5-16-5,5 16-22,-12 0-6</inkml:trace>
  <inkml:trace contextRef="#ctx0" brushRef="#br1" timeOffset="1">-1810 4 185,'0'0'155,"0"0"-27,2-15-19,-2 15-20,0 0-22,0 0-17,0 0-10,0 0-10,0 0-7,0 19-5,-3-4-5,-1 8 0,-4 2-6,3 6 1,-1 5-5,1 3 3,-3 1-6,0 2 5,1-3-4,0 0 3,0-3-4,3-4 4,-2-8-4,0-5 3,4-5-3,2-14 3,-1 14-2,1-14 1,0 0-1,0 0-2,0 0-8,-3-10-22,9 5-123,-6-9-12,3 1-4,-3-6-21,5 4 1</inkml:trace>
  <inkml:trace contextRef="#ctx0" brushRef="#br1" timeOffset="2">-1892 135 198,'-3'-15'156,"3"15"-6,-8-18-55,8 18-18,0-14-11,0 14-15,0 0-15,14-9-8,-14 9-3,11-15-6,-11 15-5,21-13-4,-10 7-2,6-2-2,-2 3-1,3 0-1,0-5 0,0 7-1,3-4 0,1 4-1,-1-2 0,0 4 0,-1 1-1,2 0 0,-3 0 0,0 6 0,-2-2 0,-3 5 0,-14-9-2,19 20 3,-14-6-2,-2-2 2,-1 0-2,-2 2 1,0 0-1,-3-1 2,-5 1-2,-1 0 1,-3 0-1,1-4 1,-4 4-1,-2-5 1,0 3-2,2-3 1,-3-1 0,0 1 1,0 0-2,4-2 1,-4 0 0,1-3 0,1 0 1,2 1-1,1-1 0,1-4 0,12 0 0,-17 4 0,17-4 0,-12 0 0,12 0 1,0 0 0,0 0 0,0 0 2,0 0-1,0 0 0,0 0 0,0 0 1,0 0-1,0 0 0,0 0-1,0 0 1,8 7-1,-8-7 1,11 16-1,-11-16 1,15 20-1,-4-10 2,-1 5-2,3-2 1,0 2-1,1 1 2,-1-1-2,2 2 1,0-4 0,-1 0-2,3 1 0,-2-3 0,-1-2 0,2-1 0,-3-1 0,-1-3 0,-12-4 0,20 7 0,-20-7 0,11 1 0,-11-1 0,0 0 0,0 0 0,0 0 0,1-8 0,-1 8 0,0 0 0,0 0 0,0 0-151,0 0-27,0 0-1,-14-11-26,14 11-4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 56 248,'0'0'129,"0"0"-19,-14-13-11,14 13-13,0 0-19,0 0-17,0-14-13,10 14-7,-10 0-4,25-9-4,-6 1-5,15 6-4,7-4-4,8 5-2,8-1-2,7 2-2,9 0 0,6 0-1,6 6 0,6-1 0,2-2-1,-2 1 1,0 0-1,-5-3 1,-8-1-2,-9 1-2,-9 3-6,-23-4-38,-5 3-114,-15-3-4,-3 4-14,-14-4-14,0 0-6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26:55.3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124 844 202,'0'0'151,"0"0"-43,0 0-13,0 0-19,0 0-16,0 0-10,0 0-6,0 0-8,0 0-8,-17 8-6,17-8-4,0 0-5,0 0-2,-5-23-1,5 23-3,-2-38 0,2 18-4,-1-10 1,1-2-2,0-5 2,-5-1-3,3-3 2,-1-2-3,-1-4 2,3 1-2,-6 2 2,5 2-3,-5 2 3,-1 1-3,1 3 3,1 10-2,4-5 3,-5 7-4,0 8 4,7 16 2,-6-36-6,6 36 6,-4-28-7,4 28 6,-6-31-6,6 31 6,-7-23-6,7 23 2,-7-21 2,7 21-1,0 0 1,-1-20-1,1 20 1,0 0 0,0 0 0,0 0 0,0 0 0,0 0 0,0 0-1,0 0 2,0 0-2,0 0 0,0 0 1,0 0-1,0 0-1,0 0 1,0 0 0,0 0 0,0 0 0,0 0 1,0 0-1,0 0-1,0 0 2,0 0-1,10 0 0,-10 0-4,20 26 6,-20-26-7,30 35 7,-11-16-5,2 6 5,3-2-6,4 4 6,-2-2-1,4 0-2,7 2 2,-5 3-2,1 0 2,4-1-2,2 5 2,0-10-2,-2 7 0,-5-5 0,-2-2 0,-5-10 0,-1 1 0,-24-15 0,30 19 0,-30-19 0,0 0 0,20 13 0,-20-13 0,0 0 0,0 0 0,0 0 0,0 0 0,0 0 0,-15 0-2,15 22-66,0-22-101,0 0-8,-30-13-12,30 13-18,-31-17-4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 0 62,'0'0'115,"0"0"-7,0 0-22,0 12-1,0-12-24,0 14-13,0-14-15,0 22-5,-5-11-3,5 11-8,-4-4-1,4 10-10,0 1 4,0 3-8,0 1 7,0 4-8,0 1-1,4 3 0,-3 0-1,3-2 5,-3 4-5,5-3 5,-2-2-6,0-1 5,1-3-4,-1-5 4,1-4-5,1-3 4,-1-6-2,-1-3 2,-4-13-7,2 15-127,-2-15-1,0 0-20,3-8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24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6102-116 305,'0'0'164,"0"0"-10,-18-7-73,23 10-13,-5-3-14,0 0-17,0 0-15,18 6-9,-18-6-3,26 15-2,-11-8-4,1 4 0,0-1-3,-2 4 0,-1 0-1,-4 2 2,-4 0-2,-5 1 3,0 3-3,-10-3 3,-3 0-3,-1 1 3,-3-4-3,3 0 2,-2-5-2,4 1 0,12-10-3,-18 9-17,18-9-130,0 12-11,0-12-6,0 0-19,18 6-1</inkml:trace>
  <inkml:trace contextRef="#ctx0" brushRef="#br0" timeOffset="1">6500-35 370,'0'0'155,"-13"0"-8,18 13-95,-5-13-8,8 24-3,-8-13-12,13 11-6,-7-2-7,11 8 0,-6-5-6,5 5-1,-4-5-4,5 5 1,-5-5-4,0-2 2,-1-2-4,-2-3 2,-2-1-5,-7-15-26,16 16-126,-16-16-8,0 0 0,0 0-25,0 0 4</inkml:trace>
  <inkml:trace contextRef="#ctx0" brushRef="#br0" timeOffset="2">6351 321 245,'0'0'163,"0"0"-9,0-11-78,17 11-10,-17-17-14,14 17-8,-11-17-19,14 10-5,-5-11-10,9 8-1,-3-8 1,8 2-5,-1-6 1,1 3-4,-1-3-3,-2-4-29,0 9-116,-5-4-12,-5 3-10,-7 2-18,-5 0-1</inkml:trace>
  <inkml:trace contextRef="#ctx0" brushRef="#br1" timeOffset="3">7667 2062 177,'0'0'169,"2"-14"-6,-2 14-53,0 0-2,0 0-43,-6-9-19,6 9-11,0 0-10,0 0-7,0 0-5,0 14-3,0-14-3,4 20 0,4-8-3,5 4 1,2 0-4,3-1 1,1 1-2,2 0 2,0 1-3,1-4 2,-4 1-1,-1 0 1,-1-2-1,-2 0 1,-1-3 0,-1 0 0,0-4 0,-12-5 1,17 9 0,-17-9 1,10 0-1,-10 0 1,0 0 1,0 0-1,0 0 1,0 0-1,0 0 1,0 0-3,0 0 2,0 0-2,0 0-1,0 0 1,0 0 0,13 0-1,-13 0 1,0 0 0,0 0 1,0 0-1,0 0 1,12-5-1,-12 5 1,0 0-2,0 0 1,12 0-1,-12 0 1,0 0-1,0 0 2,0 0-2,0 0 0,0 0 0,0 0 0,0 0 0,0 0 0,0 0 0,0 0 0,0 0-4,0 0-25,0 0-141,0 0 2,-16-4-17,4 4-7,-6-9-19</inkml:trace>
  <inkml:trace contextRef="#ctx0" brushRef="#br1" timeOffset="4">7871 2039 295,'0'0'158,"0"0"-39,0 0-18,0-14-26,0 14-22,0 0-17,0 0-9,0 0-7,-2 9-4,2-9-4,-12 11-1,12-11-2,-20 21 0,6-11-2,-2 6 1,-1 1-3,-1 3 1,-2-1-3,1 5 2,1-6-3,2 3 1,-1-2-2,3 1 1,0-6-1,3 3-2,0-6 7,11-11-7,-15 17 1,15-17-2,0 0 3,-13 6 0,13-6-4,0-6-11,11 4-145,-11 2-11,2-12 0,-2 12-23,2-12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-178-296 36,'0'0'123,"-5"-19"15,5 19-46,0 0-10,-4-17-10,4 17-2,0 0-21,0 0-12,0 0-7,0 12-6,0-12 3,0 24-7,-4-10 0,4 9-10,0 2 5,4 5-7,-3-1 6,4 10-6,-2 0-3,2 8 0,-2-2-1,3 4 3,-2-2-6,1 3 5,1-2-5,2 0 4,1-4 1,-4-1-5,3-2 4,-3-1-4,0-4 4,1 0-5,-4-2 5,1 0-7,-2-2 1,2-5 3,-2-2-3,2-5 2,0-2-1,-1-1 1,0-4-1,0-3 2,-2-10-2,2 17 2,-2-17-1,0 0 0,1 12 1,-1-12-1,0 0-3,0 0-18,0 0-133,0 0-7,0-6-11,0 6-15,-9-18-10</inkml:trace>
  <inkml:trace contextRef="#ctx0" brushRef="#br0" timeOffset="1">-434-35 169,'0'0'140,"-5"-8"-7,2-5-72,3 13-11,4-17-1,10 10-7,-9-13-10,11 10-10,-7-13-1,8 5-3,-2-6-4,5 3 1,-6-3-10,4-1 6,-5 1-9,1 2 8,-5-2-10,1 7 2,-4 0-2,0 4 3,-5 1 4,-1 12-2,1-15 1,-1 15 0,0 0-1,0 0 0,0 0-1,0 0 0,0 0-2,0 0 1,0 0 0,8 9 1,-8-9-1,5 25 1,-1-10-2,0 1 2,0 4 3,2 1-6,0-2 5,3 0-6,-1-1 7,1-3-8,0-1 8,1-1-8,-10-13 2,22 13 0,-8-9-9,-14-4-38,18 0-109,-18 0 0,20 0-20,-20 0-6</inkml:trace>
  <inkml:trace contextRef="#ctx0" brushRef="#br0" timeOffset="2">17-734 286,'0'0'158,"0"-12"-13,-3-2-86,3 14-7,0 0-8,8 0-3,-8 0-12,0 0-11,5 19-6,5-5-2,-2 1-3,4 3-1,1-2-3,5 1 0,-1-4-2,3-2 1,0-3 0,0-6 0,-1-2 0,3-1 0,-5-8 0,-1-2 0,-2-2 0,-1-1-1,-5 0 2,-3 0-3,-4 1 2,-1 13-2,0-15 1,0 15 0,-11-6-1,11 6 1,-16 1 0,16-1 1,-12 19-1,9-5 1,3 1-1,0 5 1,0 4-2,5 5 3,3 2-4,2 0 3,-1 5-3,4-2 3,-3 5-4,3-3 5,-4 0-5,0-2 1,-1 0 5,-5-4-4,0-4 6,-3-1-6,-5-6 7,-7-3-6,-3-4 6,-3-5-3,-4-7-3,-3 0 1,0-3 1,1-10 1,0-2-9,2-2 6,5 3-15,-1-14-30,15 16-112,-3-4-9,6 16-13,12-20-19,3 12 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356 4 218,'0'0'138,"0"0"2,-10-7-66,10 7-16,-18 2-16,18-2-15,-24 10-8,10 3-3,-8-7-1,0 7 1,-5-7-1,3 8 1,-4-6-4,2 7 0,-2-7-4,5 7 0,-1-7-3,4 1 0,2-2-3,7-1 1,11-6-2,-17 10 1,17-10 1,0 0 0,0 0 1,0 0-1,12 12 2,-1-8-1,-11-4-1,26 9 1,-13-6-3,1 4 1,5-2-2,-1 4 2,-3-6-1,6 2 1,-3-1 3,-2-4-14,10 7-126,-8-7-21,-6 3-8,-12-3-21,16 0-2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6:59:03.3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-1767 3112 434,'0'0'168,"0"0"-15,0 0-87,0 0-22,0 0-17,0 0-13,0 0-9,0 0-9,0 0-24,8-3-122,-8 3-12,0 0-4,0 0-23,10 8 7</inkml:trace>
  <inkml:trace contextRef="#ctx0" brushRef="#br0" timeOffset="1">-1778 3280 302,'0'0'165,"1"-14"0,-1 14-76,0 0-14,0 0-25,0 0-19,0 0-9,0 0-8,0 14-1,0-14-5,-1 20 0,-2-8-2,3 4 1,0 1-4,0 2 1,0-1-2,1 2 1,2-1-3,1-1 2,0-4-1,1-2 0,-5-12-1,6 17 1,-6-17 1,0 0-1,0 0 2,0 0-2,0 0 0,0 0-4,0 0-9,0 0-66,0 0-87,0 0-5,0-6-14,0 6-13</inkml:trace>
  <inkml:trace contextRef="#ctx0" brushRef="#br0" timeOffset="2">-1923 3196 272,'0'0'154,"-2"-14"-34,2 14-29,0 0-33,0 0-9,-12-8-18,12 8-1,0 0-13,0 0 2,-25-1-11,25 1 3,-26 0 0,7 8-5,-2-1 2,2 1-8,-3 3 8,3 1-9,4-3 8,2 1-7,0 0 3,13-10-4,-17 18 5,17-18 0,-7 14-1,7-14 0,-2 15 0,2-15 0,2 13-1,-2-13 0,19 13-1,-5-8 1,4 0-2,0 0 2,4 2-2,-1 0 1,1 3-1,0 0 1,-3 2-2,-3 3 2,-3 2-1,-1 2 1,-4-4-1,-4-2 1,-4 2 0,0-1 1,0-14 0,-21 20 2,4-13-2,-2-3 2,-4-2-1,-1-2 0,-1 0-1,0-2 0,3-7 0,0 1-1,2-3 0,3 2-1,2 1 0,3 0-1,12 8-3,-16-10-8,16 10-16,-13-7-104,13 7-33,0 0-8,10 5-14,-10-5-6</inkml:trace>
  <inkml:trace contextRef="#ctx0" brushRef="#br0" timeOffset="3">-1429 3033 398,'0'0'170,"3"-22"-41,-3 22-46,0 0-23,0 0-20,0 0-14,0 0-6,-3 8-7,3 6-2,-4 0-5,4 5 1,-2-1-3,0 7-2,1 3 4,1 2-7,0-1 6,0-1-7,0 1 6,0 0-6,0-2 6,1 0-3,2-3-2,-1-6 3,0 0-3,2-5 3,-4-1-1,0-12 0,1 13 0,-1-13 0,0 0 0,0 0 0,0 0 1,0 0-2,-9-9 1,9 9-1,-7-16 1,5 4-1,2 12 0,-7-20 0,5 7 1,0 1-1,-1 0 1,-1 0-1,-1 1 1,5 11-1,-10-21 1,10 21-2,-14-16 1,14 16 0,-17-7 0,17 7-1,-19-1 1,19 1 0,-19 0 0,19 0 0,-19 5 0,19-5 0,-17 12 0,17-12 1,-20 14-2,20-14 2,-18 20-2,11-7 2,1 1-2,-1 0 1,5 0-2,-2 0 3,4-1-2,1 0 2,6-1-3,0 0 2,2-2 0,-9-10 0,23 18 0,-10-9 1,1-4-2,2 1 1,0-5 0,2-1 1,0 0-2,0 0 2,0 0-2,-1 0-1,-1 0-11,-8-10-49,6 10-104,-14 0-5,21 0-13,-21 0-14,23-4-1</inkml:trace>
  <inkml:trace contextRef="#ctx0" brushRef="#br0" timeOffset="4">-1285 3402 350,'0'0'168,"6"-10"-11,-6-5-82,16 15-15,-13-8-20,17 8-16,-6-8-7,5 7-6,-4-9-2,3 5-4,-1-4-1,-2 1-2,-3-1 1,-2-1-2,-10 10 1,13-20-1,-13 20 1,0-17-1,0 17 1,-9-14-1,9 14 1,-23-6 0,9 5 0,-2 1 0,1 0 0,1 1 1,-3 5-1,3 2 2,0 3-1,2 1 1,0-1-1,2 6 1,2-2-3,4 3 2,1 1-2,3-1 1,0-1-1,9-2 0,4 3-1,3-7 1,4 2-1,1-4 2,2-2-1,2-2 0,1-3-1,-1-2-3,4 6-25,-15-6-134,15-6-8,-4-2-9,0 2-16,-3-3-7</inkml:trace>
  <inkml:trace contextRef="#ctx0" brushRef="#br0" timeOffset="5">-746 3228 259,'0'0'169,"0"0"-20,-14-16-43,14 16-21,0 0-26,0 0-20,0 0-8,4 11-8,-4-11-4,1 12-8,-1-12-2,5 22-4,-2-9-2,3 4 2,2-1-3,1 3 2,-1-1-2,1 2 2,-1-2-3,1-3 2,-2-1-1,1-2 1,-8-12-1,8 18 1,-8-18-2,0 0 2,0 0-1,0 0-1,12 2 1,-12-2-1,4-5 0,-4 5-1,6-20 1,-2 8 0,1 2-1,1-3 1,2 3-1,0-7 1,2 3 0,2-1-2,2 0 2,0 2-2,0-3 2,-2 3-1,-1 3-1,-11 10-8,19-9-33,-19 9-120,0 0-15,0 0-1,0 0-23,14-5 0</inkml:trace>
  <inkml:trace contextRef="#ctx0" brushRef="#br0" timeOffset="6">-406 3112 439,'0'0'169,"0"0"0,-13-28-95,13 28-21,0 0-19,0 0-13,0 0-12,0 0-5,0 0-7,0 0-23,13 14-131,-13-14-12,0 0-2,7 11-23,-7-11 1</inkml:trace>
  <inkml:trace contextRef="#ctx0" brushRef="#br0" timeOffset="7">-390 3272 262,'0'0'173,"0"0"-14,1-19-57,11 27-20,-21-13-22,9 5-18,0 0-12,0 10-5,0-10-7,-8 14-2,8-14-4,-6 23-2,2-12-3,3 3-1,0 1-2,1 2 0,0-4-3,0 1 2,1-1-2,1-2 1,-2-11 0,3 19 0,-3-19-2,2 12 0,-2-12 0,0 0 0,0 0 0,0 0 0,0 0 0,0 0-3,0 0-18,0 0-39,0 0-110,0-8-2,0 8-15,0 0-11,7-18-7</inkml:trace>
  <inkml:trace contextRef="#ctx0" brushRef="#br0" timeOffset="8">-254 3350 378,'14'-5'165,"-14"5"-13,9-23-92,11 23-7,-14-14-17,11 13-13,-8-11-6,4 6-6,-13 6-1,19-17-2,-12 6 0,-7 11-1,13-23-8,-13 23 7,7-24-8,-7 24 7,0-19-6,0 19 8,-7-16-7,7 16 6,-22-7 1,12 7-1,-4 0 1,2 1-1,-2 5 0,2 3-4,1 3 6,2-2-7,-4 4 6,6 0-8,-2 0 6,3 1-6,5 2 6,-1-3-5,2 0 0,0 0 1,7 0-1,1 0 1,1-2-1,1 0 0,3 1 0,1-6 1,0 0-1,1 0 0,2-3 0,0-2-1,1-1-8,-5-4-25,19 3-131,-18-7-4,5 3-13,-8-5-10,6 1-13</inkml:trace>
  <inkml:trace contextRef="#ctx0" brushRef="#br0" timeOffset="9">42 3252 357,'0'0'172,"0"0"-15,-6-13-73,12 22-24,-12-9-11,9 13-21,-3-13-7,0 19-4,0-8-4,0 2-2,3 0-5,-2 2 0,1 0-3,1-1 2,1-2-3,0-1 1,-4-11-1,7 12 0,-7-12 0,0 0 1,13 0-2,-13 0 1,12-9-1,-12 9 0,16-21 0,-4 9-1,-4-2 1,-1 2-1,1 1 1,-8 11-1,13-19 1,-13 19 0,7-14 0,-7 14 0,0 0 1,0 0 0,0 0 0,0 0 0,0 0-2,0 0 0,13 7 0,-13-7 0,9 16 0,-2-6 0,-7-10 0,14 23 0,-8-13 0,3 3 0,-1-1 0,1 0 0,0-2 0,0 2 0,-9-12 0,19 14 0,-19-14 0,20 11 0,-8-11 0,-12 0 0,20-6 0,-8-1 0,-12 7 0,19-21 0,-14 8 0,3-1 0,-7 1 0,2-6 0,-3 4 0,0-3 0,-3-1 0,-2 2 0,1-3 0,-1 3 0,-1 1 0,0-2 0,1 5 0,0 2 0,5 11 0,-7-17 0,7 17 0,0 0 0,0 0-149,0 0-33,0 14-5,0-14-15,5 22-13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0:32.9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-8962-72 167,'0'0'136,"0"0"-36,0 0-15,-24-4-24,24 4-11,0 0-12,0 0-11,0 0-10,11 4-6,-11-4-1,27 2-1,-9-2-1,5 1-2,2-1-1,8 4-1,-1-4-2,8 2 1,1 4-2,5-6 0,2 1 0,9 3 1,7-1-1,1-3 0,5 0 0,2 0 0,5 0-1,-5 0 1,-2 0 0,-4 0-1,4 0 0,-6 0 1,-3 0-1,2 0 1,3 0 0,4 0 0,7 0 0,3 0 0,4 0 0,4 0 0,-3-7 0,0 6-1,4-2 1,1 3-1,-5 0 1,-1 0-1,2 0 0,3 3 1,7 2 0,1-1 0,0 0-1,3 1 0,7-2 2,-2-3-2,3 0 0,3 0-2,5 0 1,-5 0 1,0 0 0,3 0-1,2 4 0,1-2 0,5-1 1,2 3-1,4-4 1,5 2 0,6-2-1,0 0 1,6 0 0,5 0 0,-1 0-1,-6 0 1,-1 0 0,0 0 0,-8 0 1,-2 0 0,3 0-1,0 0 2,-5 4-1,-5-2 0,2-2 0,-1 1 2,0 3-2,0-1 1,-6-3-1,3 1 0,-6 3 1,0-4-1,-1 1 1,-1 5-1,-5-6 0,0 0 1,-5 4-1,2-2 0,-2-2 0,0 1 0,-4 3-1,-3-4 0,-1 2 1,0 2-1,-7-2 2,0-2-2,-4 0 1,-1 0-1,-1 0 0,1 0 1,-5 0-1,-5 0 0,-2 0 0,-8 0 0,-4 0 0,-4 0 0,-9 0 0,-3 0 0,-4 0 0,-6 0 1,-3 0-1,-1 0 0,-9 0 1,2-2-11,3-2-116,-27 4-18,0 0-2,17-9-25,-17 9 7</inkml:trace>
  <inkml:trace contextRef="#ctx0" brushRef="#br0" timeOffset="1">-8941-4326 76,'19'5'97,"-19"-5"-47,0 0 0,27 8 5,-27-8 2,37 6 0,-37-6 2,38 11-4,-38-11-10,40 13-12,-25-8-13,14 10-5,-6-2-6,9 3-1,-6 2-1,11 0 0,-9-4 2,8 6-1,-3-4 0,-1 8 1,1-8-3,-1 9 2,0 0-3,1 2 0,-1-1-3,6 1 1,-3-6-3,8 7 3,-4-5-3,2 2 2,1-4-2,0 1 3,-4 2-2,2 0 3,2 0 3,-1 1-2,2 2 2,3-1-4,0-1 4,6 2-9,5-4 9,3 3-7,2-2 3,3 3-1,1-2 2,5 6-1,-1-7 1,3 7 3,3-2-4,1 5 1,1-1-3,-1-1 2,1 5-4,6 0 3,4 3-3,5-1 3,-2 0-3,0 2 4,1-2-3,5 1 2,-1-6-2,2 4 4,-3-5-3,8-1 3,1 4-4,2 1 1,-3-6 6,-1 4-7,1-2 6,-2 6-7,-2-5 6,-1 6-7,-2-7 7,5 7-4,6-1-2,-3-4 1,2 3-1,2 1 1,1 4-2,-4 0 3,2-1-4,-2 5 5,0-4-5,-1 6 5,-1-3-5,-2 1 5,2-2-4,-4 0 5,-1-3 1,-2 0-5,1-2 5,-1-1-5,3-3 6,1 1-7,-1-1 7,-7-2-6,1 2 0,-3-1 3,-8-1-3,-2 5 3,-7-5-3,-1 6 3,3 0-4,-1-1 4,3 1-3,-5-2 3,2 2-3,-2-6 2,-6-2-2,0 1 2,-8-4-2,-2 1 2,-8-3-3,-3 5 4,0-4-4,-1-2 1,1 6 6,1-5-6,1 2 7,2 1-8,4-3 7,0 1-7,1 0 8,1 1-5,-9-5-2,4 5 2,-4-3-3,-6 1 3,4 0-3,-1 1 4,0-1-3,5-2 2,0 3-2,4-8 2,2 4-2,2-4 2,3 3-2,-1-4 1,2 1-1,-5-1 2,3 2-2,-2-2 1,-1-1-1,0 2 2,-3-5-3,-1 5 3,-3-7-2,-3 3 2,2-5-2,-5 2 1,-3-2 0,-6 1 0,-3-3 0,-3 2 0,-6-4 0,-3 6 0,-18-13 0,27 16 0,-27-16 0,19 11 0,-19-11 0,0 0 1,18 16 0,-18-16 0,0 0 0,0 0 0,0 0-5,0 0-35,0 0-105,0 0-17,0 0-2,0 0-22,17 0 2</inkml:trace>
  <inkml:trace contextRef="#ctx0" brushRef="#br0" timeOffset="2">-9013-4315 88,'0'0'90,"0"0"0,0 0-13,0 0-8,0 13-8,0-13-9,0 0-8,-7 16-8,7 1-10,0-17-6,0 22-3,0-22-4,0 30-2,-4-15-2,4 4 0,0 0-2,0 1 0,4 6-2,-2 1 0,-1-1-1,5 8 0,-2-7-2,3 4 1,-6 3-3,6-1 2,-1-4-2,1-2 1,-2 2-2,1-2 2,0-1-2,-5 0 3,5 1 3,-5 0-4,1 2 6,2 0-10,-2 2 9,2 4-8,-3-5 7,5 9-7,-5-5 1,3 2-1,-1 0 1,2-2 2,-4 6-4,3-1 5,-2 0-4,3-2 4,-5 3-5,3-5 4,1 5-3,-4-1 2,1 1-2,-1 0 2,0-1-2,0 5 3,0-2 2,0 3-3,0-1 4,-1 0-7,1 2 7,-4-5-7,4 4 7,0-4-6,0 3-1,0 1 1,0-4 0,0 1 3,0 5-4,0-2 5,0 2-5,0-3 4,0 4-3,0-4 3,0-1-4,0 0 4,0 3 2,0-3-2,0 0 1,0 5-4,4-7 5,-4 8-6,0-3 6,0-3-5,0 3 0,0-3-1,0-4 2,0 1 2,0 1-3,0-7 3,0 6-3,0-5 3,0 4-3,-6 6 2,5-1-2,-3-2 3,3 2-4,-1 0 4,-1 4 0,2-4 0,1 1 2,0 1-6,0-6 5,-1 5-4,1 2 5,0-7-6,-6-1 2,4 1-2,2-1 1,-4-3 3,4 1-3,0 2 2,0-2-2,0 2 3,0 1-3,0-1 3,0 1-3,0 0 2,0-7-2,0-3 3,0-2-2,0-8 1,0-20-1,0 27 2,0-27-2,0 0 2,-1 17-1,1-17 0,0 0 1,0 0-1,0 0-4,0 0-115,0 0-18,0-17-16,-7-10-7,7 12-4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0:32.9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233 12 297,'0'0'127,"3"-22"-23,-3 22-12,0 0-27,0 0-14,0-18-20,0 18 0,0 0-12,0 0 3,0 0-2,0 0-2,0 0-1,0 0-3,0 0-1,0 0-3,-15 3-2,15-3-2,-20 10-2,20-10 0,-27 14 2,11-1-7,16-13 7,-31 20-9,14-8 8,1 2-7,-1 0 6,-1 0-6,1 2 1,0 1 2,-5-1-1,4 1 1,-2 3-1,2-1 1,-1 2-1,0 1 1,1-1-1,2 5 1,2-7-1,3 2 1,-3-1-1,3 0 2,3-3-2,0-1 0,2 2 1,2-2 1,-1 0-2,1 5 1,0-4 0,-3 6 0,2-2 0,4 1 2,-6 1-2,3-1 1,-1 3 0,2-2 1,2-4-2,1 2 0,0-3 1,0-4-1,0-14 0,4 28 1,-4-28-2,7 24 2,-7-24-1,9 22 1,-9-22-1,4 24 2,-4-24-2,9 17 2,-9-17-1,0 0-1,4 18 1,-4-18 0,0 0 0,0 0 0,0 0-2,0 0 0,0 0 0,0 0 0,0 0 0,0 0 0,0 0 0,0 0 0,0 0 0,0 0 0,0 0 0,0 0 0,0 0 0,0 0 0,0 0-2,0 0-171,0 0 0,-13-13-16,13 13-12,-11-32-15</inkml:trace>
  <inkml:trace contextRef="#ctx0" brushRef="#br0" timeOffset="1">-1231 838 49,'6'-18'140,"-6"18"-3,18 0-39,-18-14-7,0 14-11,0 0-18,0 0-10,0-26-10,0 26-4,0-15-7,0 15-8,3-24-2,-3 24-6,6-28-1,-6 28-3,6-39 0,1 22-3,-6-7 1,4 5-3,-3-10 2,2 9-2,-3-5 0,5 0-2,-6 2 1,0-1-2,0 0 1,3 0-4,-1 2 3,-2-4-3,2 5 2,0 2-1,0-5 1,0 1-1,-1 3 1,1 2-1,0 2 0,-2 16 0,7-32 0,-7 32 0,9-32 0,-9 32-1,14-30 1,-5 12-2,-1 1-2,-1 0 6,0-2-7,-7 19 6,18-28-6,-11 9 7,-7 19-7,19-27 7,-19 27-3,20-21 0,-20 21 0,24-25 0,-24 25 0,24-15-1,-24 15 3,28-19-3,-28 19 2,28-14-1,-12 8 1,-16 6-1,30-10 0,-12 6 0,-1-2-1,-1 4 1,1-3 0,-17 5 0,28 0-1,-28 0 1,21 0 0,-21 0 0,20 5 0,-20-5 1,0 0-1,21 16 0,-21-16 0,9 20 1,-9-20-2,5 16 2,-5-16-1,0 16 1,0-16-2,0 23 2,0-23-1,-5 24 1,5-24 0,-13 21-1,13-21 4,-14 24-6,14-24 7,-15 15-8,15-15 8,0 0-7,-22 25 7,22-25-7,-18 9 2,18-9 1,-21 12-1,21-12 1,-22 7-1,22-7 0,-18 13 1,18-13-2,0 0 1,-19 8 0,19-8-1,0 0 2,0 0-1,0 0 0,0 0 0,0 0 0,-18 6 0,18-6 0,0 0 0,0 0-1,0 0 1,0 0 0,0 0-1,13 0 1,-13 0 0,18 0-1,-18 0 2,26 0-1,-26 0 0,31-3 0,-13 3 0,-3 0 0,4 0 1,-1 3-1,-2 4 0,-16-7 0,27 12 0,-27-12 0,22 15 1,-22-15-1,16 13 0,-16-13 1,11 19-1,-11-19 1,8 27-2,-8-27 2,6 22-1,-6-22 0,4 28 1,-4-28-1,0 27 0,0-27 0,0 30 0,0-30 1,-8 26-1,8-26 1,-8 29-1,8-29 0,-8 25 0,8-25 1,-8 17-1,8-17 0,-10 19 0,10-19 0,-10 19 0,10-19 1,-15 18 0,15-18 0,-17 22-1,17-22 1,-26 15 0,26-15 1,-28 17-2,28-17 2,-28 6-2,28-6 2,-25 2 0,25-2-2,-24 0 0,24 0 0,-22-12 0,22 12 0,-15-15 0,15 15 0,0 0 0,-18-19 0,18 19 0,-6-13-34,6 13-133,0 0-10,15-20-9,-15 20-16,13-21-9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0:32.9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161 3 266,'0'0'157,"0"0"-9,-25-28-63,25 28-21,0 0-9,0 0-11,0 0-13,0 0-6,-7 13-3,7 6-2,-11-2-7,8 10-1,-10 3-6,3 12 0,1 1-5,-3 10 3,1 1-5,4 2 5,0 1-5,2-5 5,3-6-4,2-3 3,0-11-1,0-2 1,0-10-1,0-20 0,6 23 1,-6-23 0,0 0-1,0 0 0,0 0 0,0 0-1,0 0-1,0 0-2,0 0-10,-13-13-20,22 9-119,-13-15-17,4 19-1,-5-43-22,5 22 2</inkml:trace>
  <inkml:trace contextRef="#ctx0" brushRef="#br0" timeOffset="1">12 63 320,'-6'-21'167,"6"21"-11,-7-34-67,20 34-19,-19-13-17,6 13-14,0 0-15,0 0-5,0 0-4,0 0-3,0 0-3,12 16 0,-12-16-3,14 30 0,-14-30-3,15 33 1,-3-13-2,0 1 1,1 5-2,-1-1 1,1 8-2,0-5 2,1 4-2,0-5 2,2 0-2,-3 2 1,3-6-1,1-2 1,-3-7 0,-14-14 0,25 26-1,-25-26 2,20 19-1,-20-19 2,0 0-3,18 13 0,-18-13 0,0 0 0,0 0 0,15-1 0,-15 1 0,12-19 0,-6 2 0,0 1 0,3-4 0,2-4 0,2-3 0,-1-5 0,1 3 0,7 2 0,-6-5 0,4 4 0,-4 2 0,0 1 0,-1 4 0,-2 2 0,1 5 0,-12 14 0,8-22 0,-8 22 0,0 0 0,7-16 0,-7 16 0,0 0 0,0 0 0,0 0 0,0 0 0,0 12 0,0-12 0,-2 28 0,-2-8 0,3 4 0,-1 3 0,2 6 0,0 6 0,0-3 0,0 8 0,0-4 0,2 0 0,3 5 0,-5-3 0,3-5 0,1 0 0,2-5 0,-3 0 0,3-6 0,0-7 0,0-4 0,-6-15 0,12 19 0,-12-19 0,0 0 0,0 0 0,19 0 0,-19 0 0,0-19-3,16 19-155,-16 0-17,0-20-1,0 20-25,-13-19-7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0:32.9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80 3349 129,'-8'0'102,"8"0"-17,0 0-15,0 0-10,0 0-6,0 0-4,0 0-6,-12-9-4,12 9-8,0 0-3,0 0-3,0 0-5,0 0-3,-21-16 0,21 16-4,0 0-3,0 0-1,-20 13-3,20-13-2,-7 19-2,7-19-1,0 26-1,0-26 0,0 26-1,0-26 1,16 13 1,-16-13-1,20 0 2,-20 0 0,23-18 0,-14 4-1,-3-6 2,-1 1-1,-3-2 2,-2 3-2,0 1 3,0 17 0,-15-23 2,15 23 0,-23-8 0,23 8-1,-23 0 0,23 0 0,-18 21-3,18-21 0,-11 27-2,8-9 0,3-18-2,0 27 1,0-27 0,0 17 0,0-17 0,0 0 1,0 0 0,19-4-1,-19 4 1,0 0 0,2-19 0,-2 19 0,0 0-1,0-13 1,0 13-1,0 0 0,0 0 0,0 0 0,0 0 0,0 0 0,0 0 0,0 0 1,0 0-1,0 0 1,0 0-1,0 0 1,0 0-1,0 0 1,14-7 0,-14 7 0,10-13 0,-10 13 0,20-28 1,-12 9-2,5-4 1,1 0-2,3-6 3,3-1-3,-1-4 2,2-1-3,2-2-3,-2-2 6,3-2-5,3 2 4,-5-7-4,3 0 4,5 0-4,-3-7 4,4-2 1,3-2-4,-2-2 5,6-1-4,-4 1 4,2-1-4,4 1 4,-5 4-4,3-3 4,-1-3 0,0 9-7,-2-7 5,2 6-3,-3-1 3,0-1-3,-2-1 4,-2-3-5,2 0 2,-5 0 4,4-5-3,-4-2 3,1 0-4,1 0 5,-3 0-5,1 3-2,1 2 4,1 0-4,-3 8 4,0 1-4,-1 7 5,1-2-7,0 3 7,-2 3 1,-2-3-4,-2 0 4,-1-4-3,1-1 2,1-2-2,2 0 3,-4 1-4,2 4 3,2 0-2,-2 7 1,-2 3-1,-3 0 1,1 6-1,-4 0 1,-5 3-1,3-3-5,2 4 7,-6 2-6,2 1 6,0 0-7,0 4 7,1 1-7,-10 18 7,14-27-1,-14 27-1,13-17 1,-13 17-1,0 0 0,0 0 1,0 0-1,9-15 0,-9 15 1,0 0-2,0 0 2,0 0-1,0 0 0,0 0 0,0 0 0,0 0 0,-14 4 0,14-4 0,-22 20 0,22-20-3,-36 26 3,18-12-2,-4 1 7,-4 0-7,-1 2 7,-2-2-6,1 2 6,-5-4-4,1 1 3,-6-3-3,6-2-1,-1 4 0,5-7 1,0 2-1,5-3 0,5 3 0,0-3 0,18-5 0,-21 8 0,21-8 0,0 0-1,0 0 0,-17 12 1,17-12 0,0 0-1,0 0 1,0 0 0,0 0 0,10 0 0,-10 0 0,27-10 0,-6 0 0,2-3 1,10-4-2,-1 0-3,8-1 3,1-1-3,3-2 5,0 2-6,0-2 7,1 3-7,-5 1 7,-1 2-1,-7-2 1,-7 5-1,-2 5-3,-4 1 3,-19 6-1,23-10 0,-23 10-1,0 0 1,0 0 0,16-4 1,-16 4 0,0 0 0,0 0-1,0 0 0,4 20 1,-4-20-1,0 30-2,0-7 7,0-1-7,0 6 6,0 1-5,0-1 5,0 0-5,-4 2 5,2-3-3,0-1-1,2-5 1,-4 0-1,4-2 1,0-19-1,-2 26 2,2-26-2,0 18 1,0-18-2,0 0-1,0 0-10,0 0-71,19 1-83,-19-1-5,0 0-16,0 0-14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0:32.9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284 0 191,'0'0'125,"0"0"-18,0 0-17,-21 4-20,21 13-12,0-17-12,0 0-8,-13 14-9,13 11-2,0-25-5,0 31-3,0-31-4,0 41-1,-4-21-5,4 7 1,0-2-3,0 9 1,-1-7-5,1 10 3,0-2 1,0 1-5,0 0 5,0 4-6,0-2 5,0 3-6,0-2 6,1 4-6,-1 0 1,2-2 1,0-2-2,0 6 2,0 2-2,2 0 3,-4 0-4,0 4 3,0-6-3,0 5 2,0-1-2,0-6 2,-6 2-2,4-5 2,2 0 2,-2 0-4,2 0 4,-2 3-3,2-1 3,-1 3-4,-1 7 5,-1 2-6,2-2 0,-1 5 3,-2 5-3,2 3 3,2-4-4,-4 6 5,4-10-6,-1 5 6,-1 2 1,2-6-5,-4-1 5,2-1-4,2-3 3,-4-1-2,4 5 3,-1 0-5,1-2 0,0 1 3,0 0-3,0 0 4,0 3-5,0-2 4,0-2-3,0-2 3,0-3 2,0 6-4,0-4 3,-1 3-4,-1-4 5,-1 2-6,2-3 6,1 2-4,0 0-2,0-2 4,0-2-3,0-7 3,0-2-3,0 1 3,1-2-3,2-4 3,-3-1-2,0-4 1,0 1-2,0-3 3,0 0-2,0-1 2,0-7-2,0 1 2,-3-2-2,3-18 2,-8 25 0,8-25 0,0 0-1,0 0 0,0 0 1,0 0-1,-19 0 1,19 0-1,-9-30 1,1 9-2,3-3 2,-7-3 0,4 0 0,-5 1-2,1 2 3,-1-1-2,0 1 1,0 3-1,0 3 1,0-3-1,3 7 0,10 14 0,-21-26-1,21 26 0,0 0 1,-17-14-1,17 14 1,0 0-1,0 0 1,0 0 0,0 0 0,0 0 0,0 0 1,0 0 0,13 9 0,-13-9 1,13 20-1,-5-3 1,-8-17-1,17 35 2,-10-18-2,3 6 1,0 0 0,3 1 0,-6-3-1,7 3 1,-6 1 0,4-3 1,-4-3-2,4 1 1,-3-2 0,1-4 0,-10-14 0,16 22 1,-16-22-1,12 18 0,-12-18 0,0 0 1,0 0-1,0 0-1,0 0 1,0 0-1,15 12 0,-15-12 1,0 0-2,0 0 2,17-17-1,-9 3 1,3-7 0,2-4-2,4-2 2,3-5-2,4-3 2,-2-3-3,3 2 2,4-1-3,1-1 3,-1 4-2,1 1 3,-2 7-3,-1 0 1,-2 5 0,-3 6 0,-3 3 0,-19 12 1,23-13-2,-23 13-3,0 0-18,32-11-143,-32 11-5,0 0-11,-6-20-15,6 20-12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5-02T20:02:22.59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107-2 23,'0'0'34,"0"0"-4,0 0-8,0 0 0,-11 3-7,11-3-1,0 0-4,-14 9-4,14-9-4,0 0 2,-13 7-3,13-7 1,0 0 3,-17 7 1,17-7 2,-13 4 5,13-4 4,-14 4 8,14-4 6,0 0 7,-16 1 0,16-1 4,0 0-5,0 0-1,0 0-6,0 0-5,-11 4-7,11-4-3,0 0-4,0 0 3,0 0 3,0 0 0,0 0 2,0 0 1,0 0 0,0 0-2,0 0-1,0 0-4,0 0-3,9 10-2,-9-10-2,13 2-1,-13-2 0,15 2 0,-15-2 1,18 2 0,-18-2 1,25 2-1,-14-2 1,5 0 0,-2 0 0,4 0-1,0 0 0,2 3-2,1-3 0,3 1 0,1 0-1,1 1 0,-2-1-1,5 0 0,-4-1-1,4 3 0,-1 0 0,-2 0 0,2-2 0,2 3-1,3 0 1,2-1 0,1-1-1,1 1 1,2-2 0,0-1-1,-1 3 0,0-3 0,0 3 0,-2-3 1,0 1-1,-1 1 0,1-1 0,-4-1 0,2 1 1,1 0-1,-3 1 0,1-2 1,1 0-1,2 2 0,-2 0 1,3-1-1,-4-1 0,2 0 0,-2 3 0,0-2 0,-1-1 1,-1 1-1,-1 1 1,3-2-1,-1 1 1,2-1 0,0 0 0,2 0 0,-2 0 1,2 0-1,-4-1 1,1-1 0,2 1 1,0 1-1,0-4 0,-1 4 0,2 0 0,0-1 0,-1-1 0,0 0 1,-2 0 0,0 1 0,-6 0 2,-3 0-1,-2-1 0,-5 2 0,-2-1 0,-1 1-1,-14 0-1,17 0 0,-17 0-1,10 0 0,-10 0 1,0 0-2,12 0 1,-12 0-2,0 0-10,0 0-55,0 0-88,0 0-16,0 0-7,0 0-21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0:32.9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4684-4375 177,'-6'-21'150,"3"2"-12,3 19-28,-10-32-27,10 32-10,-4-23-16,4 23-16,0 0-7,0 0-9,0 0-6,0 0-4,0 0-6,-10 22-1,9-1-4,1 8 2,0 4-4,0 1 2,0 3-3,0 3 3,0 2-3,3 0 3,1 0-4,-4 0 3,0 1 3,4-7-6,-3 1 5,2-3-5,1-6 6,-2-3-7,0-6 8,0 0-8,-2-19 2,2 24 2,-2-24-2,0 17 1,0-17 0,0 0-1,0 0 2,0 0-2,0 0 0,-15 14-1,15-14-2,0 0-6,0 0-17,-11-19-116,11 19-26,2-26-7,-2 26-17,9-46-7</inkml:trace>
  <inkml:trace contextRef="#ctx0" brushRef="#br0" timeOffset="1">4658-4349 339,'0'0'162,"-14"-34"-10,14 34-68,-11-27-19,11 27-17,-1-20-12,1 20-12,0 0-6,0 0-4,0 0-3,0 0-4,0 0-1,0 0-2,0 7-1,6 11 0,-1-1 0,3 2 1,-1 1-3,4 1 3,-2 3-3,2-1 3,2 2-3,0-2 2,0-1-2,2 1 2,2 0-2,4 1 1,-2-4-1,4-1 2,0 2-2,1-6 0,-2 2 0,4 0 0,-2-4 0,-4 2 0,-1-2-1,1 3-2,-2-1 6,-4 1-5,-14-16 6,25 29-7,-25-29 7,18 27-8,-18-27 6,13 19-3,-13-19 0,0 0 0,13 18 0,-13-18 0,0 0 0,0 0 0,0 0 0,0 0 0,0 0 0,0 0 0,0 0 0,0 0 0,0 0 0,10-14 0,-10 14 0,4-26 0,-3 9 0,2-2 0,-1-2 0,0-1 0,-2-2 0,4-5 0,-3 1 0,0 0 0,1-3 0,1 0 0,-2-1 0,0 0 0,2 0 0,-2 1 0,-1 3 0,2-2 0,-2 0 0,1 3 0,3 0 0,-4 2 0,2-2 0,2 2 0,-1 2 0,1 1 0,-1 5 0,-3 17 0,6-27 0,-6 27 0,2-18 0,-2 18 0,0 0 0,3-17 0,-3 17 0,0 0 0,0 0 0,0 0 0,0 0 0,0 0-25,19 0-139,-19 0-8,0 21-15,0-21-16,-11 17-14</inkml:trace>
  <inkml:trace contextRef="#ctx0" brushRef="#br1" timeOffset="2">6566-2482 203,'0'0'133,"0"0"-15,11-29-32,-11 29-17,7-27-15,-7 27-17,3-36-4,-3 36-6,0-39-1,0 39-5,-21-40-2,8 23-6,-9-6-1,-2 11-3,-9-2 1,3 6-2,-3 1-1,0 5 0,-2 2-1,2 0 0,-2 9-2,7 7 0,-1 2-2,3 7 0,2 5-2,2 6 2,2 5-3,5 4 2,4 1-2,4 0 3,7 0-4,0 0 4,7-3-4,9-3 5,1-8-4,6-6 3,-2-2-2,3-4 2,-2-11-1,4-2 1,0-7 0,1 0-1,4-7 2,0-8-2,0-6 2,-1 2-2,-3-7 2,-3 0-3,0-2 2,-6-2-2,-5-3 2,-4 1-2,1 2 2,-5 0-2,0 3 1,-1 0-2,-2 7 3,-2 3-2,0 17 2,1-23-2,-1 23 2,0 0-1,0 0 1,0 0 1,0 0-1,0 0 1,-7 19-1,6-3 1,-3 1-1,2 5 0,2 4-1,0 1 2,0-1-3,0 4 2,0 1-2,2 1 3,2 0-4,0 2 4,-1-4-4,2 4-1,1 1 6,1-4-5,1-3 6,2-3-7,0 0 8,3-10-9,0 3 8,-13-18-2,31 16-5,-31-16-22,44 5-136,-44-5-3,28-1-17,-15-17-9,7 9-18</inkml:trace>
  <inkml:trace contextRef="#ctx0" brushRef="#br1" timeOffset="3">7180-2113 271,'0'0'160,"4"-28"-28,-4 28-24,0-20-35,0 20-19,0 0-22,0 0-3,-19-13-5,19 13-8,-24-4-2,24 4-4,-32 0-1,14 0-2,-4 0-1,3 0-1,-6 4 0,2 3-1,-2-2-1,1 4 0,0-1 0,4 10-5,3-4 10,4 4-9,2 2 7,6 0-8,5 1 8,0 1-7,1 3 6,10-6-2,4 6-5,3-5 4,1 1-2,5-4 2,5 0-4,1-11-18,14 15-139,-14-14-5,10-1-15,-3-6-14,9-8-13</inkml:trace>
  <inkml:trace contextRef="#ctx0" brushRef="#br1" timeOffset="4">7567-1633 435,'0'0'160,"0"0"-12,0 0-73,-20-13-31,20 13-15,0 0-12,3 13-7,-3-13-3,17 20 1,-17-20-2,27 23 0,-10-10-2,4-1 1,3 2-3,4-1 0,3 0-1,3 1 0,-2-1-1,-2 0 1,-1 2-1,-2-4 1,-2 2-1,-5 1 1,-1-1-2,-19-13 2,25 19-1,-25-19 1,0 0-1,11 17 0,-11-17 0,0 0 1,-3 16 0,3-16 0,-20 14-1,20-14 1,-29 17-1,10-8 0,0 5 0,-5-1 1,-1 4-2,-1-1 2,5-2-2,-3 5 2,1-6-2,2 8-3,1-6 10,2 1-8,1-3 7,17-13-7,-31 22 8,31-22-8,-24 18 8,24-18-4,-16 8-2,16-8-2,0 0-13,0 0-136,0 0-16,0 0-2,21 0-26,-4-13-6</inkml:trace>
  <inkml:trace contextRef="#ctx0" brushRef="#br2" timeOffset="5">10148 608 217,'0'0'131,"0"0"9,0 0-65,0 0-18,0 0-14,11 0-2,-11 0-11,0 0-8,0 0-2,29 18-3,-29-18-6,28 15-2,-12-9-4,3 7 0,3-6 3,0 1-6,-1 4 6,-1-3-6,-3 2 5,-17-11-7,20 19 11,-20-19-8,0 20 4,0-20-3,-17 21 3,17-21-3,-34 25 3,15-12 0,-5-6-4,4 6 1,-3-4-3,-1 4-1,4 7-20,-13-9-124,13 5-11,-2-6-10,6-2-18,16-8-6</inkml:trace>
  <inkml:trace contextRef="#ctx0" brushRef="#br3" timeOffset="6">10249 1200 366,'-18'16'174,"18"-16"-11,-7 20-65,-13-28-36,20 8-18,0 0-14,0 0-10,8-17-6,-8 17-4,24-30-1,-7 11-3,1-6 0,8-3-2,4-5 0,6 0-2,7-5 2,10-2-4,6-1 3,4-5 1,7 1-8,-4 0 6,-2 3-5,-3 1 5,-5 3-5,-10 6 6,-6 5-6,-8 1 3,-8 9 2,-2 7-2,-22 10 1,20-17-4,-20 17-34,0 0-133,0 0 0,-9 11-19,9-11-8,-27 19-17</inkml:trace>
  <inkml:trace contextRef="#ctx0" brushRef="#br3" timeOffset="7">10353 530 109,'0'0'142,"0"0"5,0-34-37,0 34-13,-3-21-19,3 21-11,-3-19-10,3 19-8,0 0-9,0 0-10,0 0-7,0 0-6,0 0-3,0 0-4,-17 11-1,17-11-2,0 22-1,4-4 1,-4-18-3,13 35-4,-4-21 0,4 7 0,0 2 0,3 3 0,-1 1 0,5-1 0,0 2 0,4 1 0,1 1 0,2 2 0,0-2 0,4 0 0,-3-4 0,2 7 0,-4-6 0,-2 5 0,-1-5 0,0 1 0,-7-1 0,1-3 0,-2-5 0,-2 1 0,-13-20 0,23 28 0,-23-28 0,15 13 0,-15-13 0,0 0 0,0 0 0,0 0 0,0 0 0,0 0 0,0 0 0,-3-30-109,3 30-68,-19-30-7,19 30-15,-29-30-14</inkml:trace>
  <inkml:trace contextRef="#ctx0" brushRef="#br2" timeOffset="8">1798 526 215,'0'0'135,"-7"-11"-17,7 11-10,0 0-28,0 0-23,0 0-13,0 0-7,1-25-11,-1 25-8,13-15-1,-13 15-6,14-32-2,-3 15-3,-2-6 1,5-3-3,-1 0 1,3-6-3,-2 1 2,4 1-3,-3-2 1,3-1-2,-3 5 2,2 0-2,-1-2 1,1 7-1,-2-1 1,2 5-1,-3-7 1,0 6-1,-1 1 1,-3 2-1,0 0 1,-10 17-1,17-27 1,-17 27-2,13-22 1,-13 22 0,19-20 1,-19 20-1,20-19 1,-20 19 3,18-24-11,-18 24 10,13-20-10,-13 20 1,0 0-36,0 0-113,0 0-9,0 0-8,0 0-10,0 0-5</inkml:trace>
  <inkml:trace contextRef="#ctx0" brushRef="#br2" timeOffset="9">2231-253 204,'0'0'151,"0"0"4,0 0-68,0 0-10,0 0-22,0 0-11,0 0-14,0 0 1,0 0-7,0 19-5,0-19 3,15 21-13,-15-21 7,32 19-12,-13-10 7,7 3-9,0-5 1,1 1-3,-1-1 2,4 1 2,-10 2-3,4-4 2,-4 6-1,2-3 0,-3 4-1,5-4 0,-4 1 0,5 0 0,1 0-2,0-1 2,-3 0-2,0 0 2,1-1-1,-2 2 1,-4 0-2,-2 2 2,0-4 0,-16-8 0,27 20-1,-27-20 1,27 19-1,-27-19 1,29 13-1,-13-6 1,1-3-1,-2 2 0,-15-6 0,31 7 1,-31-7-2,26 6 2,-26-6-1,20 4 1,-20-4-2,15 6-2,-15-6-12,0 0-39,25 10-108,-25-10-3,0 0-15,0 0-11,24 14-4</inkml:trace>
  <inkml:trace contextRef="#ctx0" brushRef="#br2" timeOffset="10">3099 197 112,'0'0'142,"0"0"0,0 0-48,0 0-13,0 22-15,-12-22-20,12 13-7,-15-9-6,15 18-4,-20-9-6,13 14-3,-15-6-5,12 11-2,-8-4-5,4 4 0,-3 0-4,4 2 2,-2-2-4,2 2 3,0-4-5,1-2 4,-3 6 2,3-4-6,0-7 7,0 4-7,0-1 7,0-2-7,2-5 7,0 2-7,1-6 1,-1 3 2,10-18-1,-16 29 1,16-29-2,-16 24 2,16-24-2,-9 20 1,9-20 0,0 0-1,0 0 1,0 0-5,13 7-36,-13-7-117,12-11-10,-10-5-9,-2-2-21,0-3 2</inkml:trace>
  <inkml:trace contextRef="#ctx0" brushRef="#br2" timeOffset="11">3698 509 180,'0'0'105,"0"0"5,0 0-24,0 0-8,-17 0-17,17 0-14,-27 17-20,27-17-5,-42 21-7,22-8-3,-6-5-3,4 6-1,-10-2-2,1 2 2,-3-1-2,-2 1 2,0-2 5,4 6-5,-3-8 4,6 3-6,3 0 5,3-1-6,7-6 5,16-6-6,-23 9-2,23-9 0,0 0 0,0 0 1,0 0 0,0 0-3,4 18 3,11-10-2,2-8 2,5 11-3,3-10 4,6 8-6,1-4 4,2 1 0,3 1-1,-2-2 0,1 2 0,-3-5 0,1 3-1,-3-2 1,-5 2 0,0-1 0,-11-4 1,2 1 2,-17-1 0,19 0 1,-19 0-1,0 0-1,0 0-15,0 0-132,0 0-15,0 0-8,0 0-24,-15-5-7</inkml:trace>
  <inkml:trace contextRef="#ctx0" brushRef="#br2" timeOffset="12">6673-180 313,'0'0'150,"-11"-18"-39,11 18-36,-26 5-13,26 16-22,-22-15-11,17 19-10,-13-11-2,10 20-5,-11-7 0,8 7 2,-9-1-6,2 10 2,-5-7-4,3 7 2,-4-7-3,6 4 3,-3-7-4,5 0 1,0-10-3,4-4 3,4-2-3,8-17 1,-12 20-2,12-20-4,0 0-29,0 0-119,0 0-3,2-12-15,14-2-11,-4-12-8</inkml:trace>
  <inkml:trace contextRef="#ctx0" brushRef="#br2" timeOffset="13">6327-167 268,'-4'-27'156,"4"27"-8,0-23-52,-8-3-39,19 23-15,-5-15-14,20 13-5,-9-11-13,12 10 2,-4-7-1,7 8-4,-1-3 0,4 7-2,1-6-1,0 7-1,1 0-1,0 0-1,-2 8 1,-2 5 1,0 0-3,-3 1 3,-4 6 4,-4-1-7,1 2 7,-8-2-8,-4 2 9,-3-2-9,-5 1 9,-3 3-9,-4-6 2,-12 3 3,-1 0-3,-6-3 3,1 0-2,-4 1 1,-4-4-1,3 4 2,1-5-3,2-1 2,-3-3-2,4-2 1,-1 0-1,-1-1 0,2-3-1,-1-2 1,4-1-1,-2 0 0,5 0 1,1 0-1,0-4 1,16 4 0,-23-6 1,23 6 1,0 0 0,0 0 1,-16-7 0,16 7 2,0 0-1,0 0-1,14 0 1,-14 0 0,19 0-2,-19 0 0,27 16-1,-27-16 0,28 24-1,-6-11 0,-2 1 0,4 4 0,-1 3-1,4-2 1,-1 2-1,4 2 1,-3-1-1,2-2 1,-6-3-1,2-1 1,-5 1-1,-1-7 1,-19-10-1,26 19 1,-26-19 0,0 0-1,18 13 1,-18-13 0,0 0-1,0 0 0,0 0 1,0 0 0,0 0-1,0 0 0,0 0 0,0 0-1,0 0-12,-13 0-145,13 0-6,0 0-13,5-32-16,-4 5-15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0:33.0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32-7 84,'-1'-10'134,"1"10"9,0 0-49,0 0-14,0 0-7,0 0-16,0 10-14,0-10-3,0 0-2,-22 17-5,22 7-5,0-24-7,-4 41-3,-1-15-6,5 8-1,-1 2-4,1 4 2,0-4-4,0 8 2,0-3-5,0 2 3,1-3-4,0-4 5,3 2-5,-4-6 2,2-3-1,0 1 1,-2-10-1,0 0 2,0-3-2,0-17 1,0 23-1,0-23 0,0 0 0,0 0-1,0 0 0,0 0 1,0 0-1,0 0-2,5-18 3,-5 18-3,7-30 2,-1 11-1,-1 2 2,3-3-3,3 1 2,-4-4-1,6 3 2,-1-4-3,0-2 2,4 1-1,2 1 0,-5 7-1,-5 2 1,-8 15 0,18-27 0,-18 27 0,0 0 0,16-7 1,-16 7-1,0 0 2,18 0-1,-18 0 1,17 3 0,-17-3 0,20 12 0,-20-12 1,21 19-1,-21-19 1,23 28-1,-13-9 1,2-1 0,0 2 0,0-1-1,1 1 0,1 0 0,-1 2-2,1-2 0,0-1 0,3-2 0,-5-2 0,3 1 0,-3 1 0,-12-17 0,27 22 0,-27-22 0,21 19 0,-21-19 0,18 12 0,-18-12 0,0 0 0,19 13 0,-19-13 0,0 0 0,0 0 0,0 0 0,0 0 0,0 0 0,18-14 0,-18 14 0,2-33 0,4 14 0,0-6 0,1-3 0,0-2 0,3 1 0,-1-3 0,0-3 0,3 4 0,0-4 0,0-1 0,-3 3 0,3 3 0,-1 1 0,-2 3 0,1 4 0,-7 4 0,-3 18 0,11-22 0,-11 22 0,6-17 0,-6 17 0,0 0 0,0 0-9,0 0-160,0 0-8,0-17-7,0 17-21,0 0-6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0:33.0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17 126,'0'0'113,"0"0"4,0 0-52,0 0-25,0 0-5,0 0-5,20-8-9,11 8-2,2 0-6,13 0-4,6-2-11,12 2 4,6-6-7,4 5 5,8 1 0,1 0 0,2 0 1,0 0-1,5 6 7,1-3-6,3 5 5,6-4-4,4-4-1,6 4 0,6-4 0,4 0-1,1 0 2,1 0-1,3 0 0,-2 0 0,1 0 1,0 0 0,-2 0-1,1 1 1,1-1 1,4 1-1,2-1 0,1 6 0,1-6 1,-1 2 1,-3 2 0,3-3 1,-10 5 1,2 0 0,-7-5-1,2 6 2,-8-7-1,6 4-1,-3-2-2,1-2 0,-3 0-1,0 1-1,-2 4 0,-1-4 0,-2-1 0,-3 2 0,0 3 0,-5-5 0,3 5-1,-3-4 0,-7-1 0,-2 2 0,-10-2-1,-3 3 1,-6-2 0,-8-1 0,0 0 0,-8 3 1,2 1-1,-4-3 1,-1-1 0,0 0 0,-3 0-1,0 0 0,-1 0 1,0 0-1,-3 0 1,-5 0-1,-6-1 0,0-3 1,-7 1-1,1 3 1,-10-1 0,-17 1-12,31-5-115,-31 5-8,0 0-11,0 0-6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0:33.0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-12 8 232,'0'0'140,"0"11"-32,0-11-30,0 0-10,0 0-16,33 6-11,-33-6-4,47 0-12,-18-2-7,17 2-5,6-2-3,13 2-3,5-2-2,9 2-2,4-2-1,8 2 0,-1 0 0,2 0-1,1 0 0,0 0 1,-1 0-2,3 0 1,2 0 0,-7 0-1,-1 0 0,-7 2 0,0-2 1,-7 0-1,-10 0 0,-5 0 0,-2 0 0,-7 0 0,0 0 1,-4 0-1,-8 0 1,-4 0 1,-5 0 1,0 0 1,-9 0 1,0 0 1,-21 0 2,33-4-1,-33 4 0,24-6 0,-24 6-2,19-4-1,-19 4-2,0 0 0,18-5-2,-18 5-4,0 0-10,0 0-84,0 0-52,0 0-11,0 0-10,0 0-14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7:00:33.0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396 1542 285,'0'0'153,"4"-20"-35,-4 20-22,0 0-21,0 0-20,-7-17-14,7 17-10,-15-3-5,15 3-4,-31 0-6,12 5-3,-9 3-3,3 5-2,-6-2-1,4 6 0,-4 0-1,6 9 1,-3-1-3,2 3 3,-1-1-5,5 12 4,0-3-4,3 7 2,1-2-4,5-2 2,9 1-2,4-2 2,0-4-2,10-6 2,10-2-3,5-1 2,2-12 0,5 0-1,0-7 0,3 1 0,0-7-2,-4 0-8,9 7-40,-15-14-119,9 1 1,-11-8-18,2 8-8,-8-13-14</inkml:trace>
  <inkml:trace contextRef="#ctx0" brushRef="#br0" timeOffset="1">527 2002 394,'0'0'157,"26"-26"-15,5 20-107,-21-17-2,21 6-10,-14-10-6,10 7-8,-12-11 2,5 10-2,-10-5 4,2 5-2,-12-4 2,0 25 0,-7-33 2,7 33-1,-30-13-1,12 13-1,-10 0-2,4 6 2,-5 5-4,3 9 1,-3 2-3,7 4 2,-2 1-4,9 6 2,3 0-3,5 6 2,4-6-4,3-1 3,11-5-3,7 0 1,6-1-2,4-7 2,5-6-2,1 1 0,2-8-2,-1-5-2,2 5-15,-15-14-55,13 8-91,-15-12-11,6 7-6,-12-9-20,7 1 11</inkml:trace>
  <inkml:trace contextRef="#ctx0" brushRef="#br0" timeOffset="2">971 1772 306,'0'0'168,"-13"0"-9,9 19-72,-15-19-24,20 33-10,-1-33-20,-1 47-7,-7-27-8,8 19-1,0-12-5,0 6 0,0-2-5,0 3-1,1-11-1,3 0 0,-2-2-3,0-3 2,-2-18-3,7 22 2,-7-22-2,0 0 2,0 0-1,24-16-2,-13-4 3,2-6-3,2-4 2,3-2-3,1-3 3,3 2-3,-2 5 2,2-3-1,-3 8-1,3 3 1,-4 4 1,0 8 0,-3 5-1,-15 3 0,24 3 1,-24-3 1,16 32 0,-10-7 0,-2-2-1,0 8 2,-1-4-2,-1 7 2,3-7-3,-2 4 2,1-10-3,2 5 3,-4-10-2,4 1 0,-6-17-1,11 20-1,-11-20-6,0 0-9,27 5-35,-27-5-118,0-9 1,0-14-17,11 4-5,-9-8-12</inkml:trace>
  <inkml:trace contextRef="#ctx0" brushRef="#br0" timeOffset="3">1415 1989 461,'0'0'170,"-3"-25"-13,30 31-98,-27-6-17,44-6-14,-17-1-10,13 5-7,-3-6-1,4 3-4,-4-7-1,1 2-3,-5-7 1,-1 4-2,-5-6 1,-4 0-1,-7 3 0,-3-2 1,-13 18 0,11-27 0,-11 27 1,0 0 1,-13-14 1,13 14-1,-27 7 1,27-7 0,-32 27 0,19-2 0,0 1-1,3 2-4,3 2 0,6 5 0,1-1 0,0-2 0,8 3 0,6-9 0,7-1 0,2-6 0,6-8 0,-1-8 0,6-2-15,-10-15-31,28 1-120,-25-14-12,8 8-3,-14-14-19,7 7 2</inkml:trace>
  <inkml:trace contextRef="#ctx0" brushRef="#br0" timeOffset="4">1593 1492 506,'0'0'169,"0"0"-1,18 3-114,-18-3-14,0 21-14,0-2-12,0 15 0,0 1-5,0 13 0,0-1-3,0 12 0,-5-5-4,1 5-2,0-7 0,-1 1 0,0-8-2,-3-11-15,8 8-55,0-42-102,0 30 4,0-30-21,-17 0-4,1-13-7</inkml:trace>
  <inkml:trace contextRef="#ctx0" brushRef="#br0" timeOffset="5">2191 1858 373,'13'-20'173,"-13"20"-8,-11 0-68,18 26-29,-18-13-27,11 20-11,-5-6-10,5 12-4,0-6-6,0 5 0,0-10-4,0 4 0,2-13-2,3-4 0,-5-15-4,5 20 0,-5-20 0,0 0 0,8-24 0,-8 1 0,0-4 0,0-4 0,0-4 0,0 3 0,0-2 0,0 2 0,0 0 0,4 9 0,4 0 0,2 9 0,-10 14 0,32-26 0,-9 18 0,5 0 0,1 3 0,3 3 0,-1-2 0,-1 4 0,-1 0 0,-4 0 0,0 0 0,-25 0-91,27 0-83,-27 0-5,0 0-15,0 0-15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4T16:33:01.15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A68E420-41C5-4C49-A5C7-96D118F99673}" emma:medium="tactile" emma:mode="ink">
          <msink:context xmlns:msink="http://schemas.microsoft.com/ink/2010/main" type="inkDrawing" rotatedBoundingBox="5374,5921 6354,4194 6668,4372 5688,6099" semanticType="callout" shapeName="Other">
            <msink:sourceLink direction="from" ref="{584D18F1-86C6-4466-B5B4-F71F5CE32D27}"/>
            <msink:sourceLink direction="to" ref="{584D18F1-86C6-4466-B5B4-F71F5CE32D27}"/>
          </msink:context>
        </emma:interpretation>
      </emma:emma>
    </inkml:annotationXML>
    <inkml:trace contextRef="#ctx0" brushRef="#br0">971 0 13 0,'-4'11'6'0,"-4"-4"0"0,8-7 7 16,0 0-12-16,0 0 0 15,0 0 1-15,-4 0 0 0,0 0-3 16,0 3 1-16,0 5 1 15,0 2 1-15,0 1-1 16,-4 3 1-16,4 3-2 16,0 1 1-16,0 0-1 15,0-1 1-15,0 8-1 0,-4 0 0 16,0-1 0-16,-4 5 1 16,1-1-1-16,-5 0 1 15,4 4-1-15,-4-4 1 16,0 0-1-16,-4 1 1 0,0-1-1 15,-3 4 0-15,-1-4 0 16,4 0 0-16,-4-3 0 16,-4 3 0-16,4 0 0 15,1 4 1-15,-1 0-1 32,4-1 0-32,0-2 0 0,4-8 0 15,-4 7 0-15,1 7 1 16,-1 1-1-16,4-1 0 15,0 7 0-15,0-7 0 16,0-3 0-16,-4 3 0 16,5 1 0-16,3-1 0 15,0-3 0-15,0-4 0 16,0 0 0-16,-4 0 0 16,0 4 0-16,4-11 0 15,-4 11 0-15,4-7 0 0,-7 3 0 16,3-3 0-16,-4 10 0 15,4-7 0-15,-8 7 0 16,8-6 0-16,-3-1 0 16,3-3 0-16,-8 6 0 15,8-9 0-15,4-5 0 16,0-3 0-16,0-3 0 16,4-4 0-16,0 3-4 15,4-2 0-15,0-16-3 16,4 1 0-16</inkml:trace>
    <inkml:trace contextRef="#ctx0" brushRef="#br0" timeOffset="902.66">641 208 19 0,'-4'0'9'0,"0"-7"-8"0,4 7 14 0,0 0-15 16,0 0 1-16,0 0 0 15,4 0 0-15,-4 0-1 16,4 0 0-16,4-3 1 31,4-1 0-31,0 1 0 16,0-4 0-16,0 0-1 0,0 0 1 15,4-4 0-15,0 0 0 16,3 1-1-16,5-4 1 0,-4 0-1 16,0-4 0-16,-4 0 0 15,0 4 1-15,0 0-1 16,-1 0 0-16,1 0 0 16,-4 3 0-16,4-3 0 15,-4 4 0-15,0-1-1 16,-4 4 1-16,0 0 0 0,0 3 0 15,-8 4-1-15,4 0 1 16,0 4 0-16,-4-4 0 16,0 7 0-1,0 0 1-15,0 4-1 16,0-8 1-16,0 1-1 16,0-1 1-16,0 4 0 15,0 4 0-15,0 3-1 16,0 0 0-16,0 0 0 15,4 4 1-15,0 0-1 0,-4-1 0 16,4 1 0-16,-4-4 0 16,0 0 0-16,0 0 1 15,0 0-1-15,0 0 0 0,0-3 0 16,0 0 1-16,0 6 0 16,0-10 0-16,0 0 0 15,0-3 0-15,0 3-2 16,3-4 0-16,-3-3-7 15,12 0 0-15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4T16:33:03.0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1FB3C97-238A-481D-B810-D89436C975A1}" emma:medium="tactile" emma:mode="ink">
          <msink:context xmlns:msink="http://schemas.microsoft.com/ink/2010/main" type="inkDrawing" rotatedBoundingBox="5150,4608 5517,4032 5753,4183 5386,4758" semanticType="callout" shapeName="Other">
            <msink:sourceLink direction="with" ref="{584D18F1-86C6-4466-B5B4-F71F5CE32D27}"/>
          </msink:context>
        </emma:interpretation>
      </emma:emma>
    </inkml:annotationXML>
    <inkml:trace contextRef="#ctx0" brushRef="#br0">212 28 4 0,'-4'-4'2'0,"8"-13"11"0,0 9-9 16,-4 8-2-16,0 0 0 15,0 0 0-15,0 0 1 16,0 0-3-16,0 4 0 0,0 7 3 0,0-1 0 16,-4 1-2-16,0 3 1 15,0 0 0-15,0 0 0 16,0 4-2-16,0-1 1 15,0 5-1-15,0-1 1 16,4-4-1-16,0-3 0 0,4 1 0 16,0-8 0-16,0-4 0 15,4 4 0-15,0-3 0 16,4-4 0-16,0 3 0 31,0 4 1-31,7-10-1 16,1-1 1-16,0 1-1 15,0-8 1-15,0 4-1 16,4-3 1-16,-5-5-1 0,5 1 1 16,-8 0-1-16,0-3 1 15,-4-1-1-15,-4 4 0 16,0 3 0-16,0 4 0 0,-8 0 0 16,0 7 0-16,-4 0-1 15,0 0 1-15,0 4-1 16,0-1 1-16,0 1 0 15,-4 6 0-15,4 1 0 16,-4 3 1 0,0 7-1-16,0-3 0 15,-4-4 0-15,0 4 1 16,0 3-1-16,-3 7 0 16,-5 4 0-16,4 3 0 15,0-10 0-15,0 6 1 16,-4 5-1-16,0-5 0 15,1 5 0-15,-1-8 1 16,0-3-1-16,0-4 1 16,0-4-1-16,0-2 1 0,0-5 0 15,1-6 0-15,3-1-1 16,0-3 1-16,0 4-1 16,4-4 0-16,0-4 0 15,0 4 1-15,4-7-2 16,0 7 1-16,4-3-1 0,1-4 1 0,3-4 0 15,3-3 1-15,9-4-2 16,4 1 0-16,4-5-7 16,12 1 1-16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4T16:33:04.2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1687B73-5622-4FDE-B0CF-E56A067C0866}" emma:medium="tactile" emma:mode="ink">
          <msink:context xmlns:msink="http://schemas.microsoft.com/ink/2010/main" type="inkDrawing" rotatedBoundingBox="5513,5652 7076,6434 7047,6492 5484,5710" semanticType="callout" shapeName="Other">
            <msink:sourceLink direction="with" ref="{584D18F1-86C6-4466-B5B4-F71F5CE32D27}"/>
          </msink:context>
        </emma:interpretation>
      </emma:emma>
    </inkml:annotationXML>
    <inkml:trace contextRef="#ctx0" brushRef="#br0">0 0 16 0,'0'0'8'0,"0"0"-6"0,0 0 7 16,0 0-8-16,4 0 0 15,-1 4 0-15,5-1 1 16,0 4-3-16,0 0 1 0,8 4 1 15,-4 0 1-15,16 3-1 32,-8 0 0-32,11 3-1 15,-7-2 1-15,8 9-1 16,-8-6 1-16,4 10-1 16,-5-7 0-16,13 0 0 15,0 1 0-15,4 2 0 16,3-3 0-16,1-3 0 0,7 0 1 15,1 3-1-15,0 0 0 16,-5-3 0-16,5 3 1 16,-8 7-1-16,-13-3 1 15,1-8-1-15,0 1 1 0,-1 3-1 16,5-3 0-16,4 3 0 16,0 0 0-16,-1 0 0 15,-7-7 0-15,8 8 0 16,-9-8 0-16,9 3 0 0,-8-6 1 15,12 3-1-15,-13-3 1 16,9-1-1-16,-8-3 0 16,3 0 0-16,-7 0 1 15,-4 4-1-15,-4 0 0 0,-4-8 0 16,-4 1 0-16,0 3 0 31,-4 0 1-31,-1 3-1 16,1 1 0-16,-4-8 1 15,-4 1 0-15,0 0-1 16,0-1 1-16,0 4-3 0,0-3 0 16,0-4-5-16,8-7 1 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4T16:33:04.9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D52FA56-BEF8-405E-BF4D-58217A7DF159}" emma:medium="tactile" emma:mode="ink">
          <msink:context xmlns:msink="http://schemas.microsoft.com/ink/2010/main" type="writingRegion" rotatedBoundingBox="7021,6201 7727,6201 7727,6857 7021,6857"/>
        </emma:interpretation>
      </emma:emma>
    </inkml:annotationXML>
    <inkml:traceGroup>
      <inkml:annotationXML>
        <emma:emma xmlns:emma="http://www.w3.org/2003/04/emma" version="1.0">
          <emma:interpretation id="{6634CC7C-807C-4620-98E0-75DA6F7DBDEF}" emma:medium="tactile" emma:mode="ink">
            <msink:context xmlns:msink="http://schemas.microsoft.com/ink/2010/main" type="paragraph" rotatedBoundingBox="7021,6201 7727,6201 7727,6857 7021,6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759129-6F9B-4440-8E90-B5033EAE42AB}" emma:medium="tactile" emma:mode="ink">
              <msink:context xmlns:msink="http://schemas.microsoft.com/ink/2010/main" type="line" rotatedBoundingBox="7021,6201 7727,6201 7727,6857 7021,6857"/>
            </emma:interpretation>
          </emma:emma>
        </inkml:annotationXML>
        <inkml:traceGroup>
          <inkml:annotationXML>
            <emma:emma xmlns:emma="http://www.w3.org/2003/04/emma" version="1.0">
              <emma:interpretation id="{584D18F1-86C6-4466-B5B4-F71F5CE32D27}" emma:medium="tactile" emma:mode="ink">
                <msink:context xmlns:msink="http://schemas.microsoft.com/ink/2010/main" type="inkWord" rotatedBoundingBox="7021,6201 7727,6201 7727,6857 7021,6857">
                  <msink:destinationLink direction="with" ref="{71FB3C97-238A-481D-B810-D89436C975A1}"/>
                  <msink:destinationLink direction="from" ref="{6A68E420-41C5-4C49-A5C7-96D118F99673}"/>
                  <msink:destinationLink direction="to" ref="{6A68E420-41C5-4C49-A5C7-96D118F99673}"/>
                  <msink:destinationLink direction="with" ref="{91687B73-5622-4FDE-B0CF-E56A067C0866}"/>
                </msink:context>
              </emma:interpretation>
            </emma:emma>
          </inkml:annotationXML>
          <inkml:trace contextRef="#ctx0" brushRef="#br0">4 7 13 0,'-4'-7'6'0,"12"14"1"0,-4-7 5 15,0 4-11-15,-4-4 1 16,0 0 1-16,0 0 1 15,0 3-5-15,0-3 1 16,0 0 3 0,0 4 0-16,0-4-1 15,4 3 0-15,-1 1-1 16,1-1 1-16,-4 1-2 16,0 3 1-16,0 0-1 0,4 0 1 15,0 0-1-15,0 0 1 16,4 0-1-16,0 0 1 15,0 0-1-15,0 0 0 16,0 4 0-16,0-4 0 0,0 4 0 16,0-4 0-16,0 3 0 15,-4-3 1-15,0 4 0 16,0-4 0-16,0 3-1 16,0 1 1-16,-4-7-1 15,0-1 1-15,-4 8-1 16,0-1 1-16,-4 4-1 0,4-3 0 15,-4 3 0-15,0-3 0 16,0 6 0-16,0-3 0 16,0 4 0-16,4-4 1 31,0 4-1-31,0-4 0 16,-8 0 0-16,4-7 1 0,0 4-1 15,0-4 1-15,1-4-2 16,-1 1 0-16,4-1-4 15,0 1 0-15,4-4-4 16,0 0 0-16</inkml:trace>
          <inkml:trace contextRef="#ctx0" brushRef="#br0" timeOffset="501.24">424 282 19 0,'-4'-7'9'0,"12"4"-5"0,-8 3 11 0,0 3-14 16,0 1 0-16,8 3 1 16,0 3 0-16,0 1-3 15,4 3 1-15,4 0 1 16,-4 4 0-16,4 3 0 15,0-7 1-15,-1 0-1 16,1 7 0-16,-4-3 0 16,4 3 0-16,-4 0 0 15,0 1 0-15,0-1 0 0,-4-4 0 16,0 1 0-16,-4-4 1 16,4 0-2-16,-8-3 1 15,0-1-3-15,0-6 1 16,4-1-8-16,-1 1 1 15</inkml:trace>
          <inkml:trace contextRef="#ctx0" brushRef="#br0" timeOffset="852.76">333 656 15 0,'-8'0'7'0,"16"-14"0"16,-8 14 3-16,8-7-9 15,4 4 1-15,4-15-1 16,4-3 1-16,7-4-3 0,5 0 1 16,4 1 1-16,0-8 1 15,-9 0-2-15,1 4 1 0,-4-4-1 16,-4 0 1-16,0 11-1 16,-5 0 0-16,1 3-3 15,-4 4 0-15,0 4-3 16,0 3 0-16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4T16:33:21.595"/>
    </inkml:context>
    <inkml:brush xml:id="br0">
      <inkml:brushProperty name="width" value="0.7" units="cm"/>
      <inkml:brushProperty name="height" value="0.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CD01DF-EA28-4DCC-9BA4-022F2867523C}" emma:medium="tactile" emma:mode="ink">
          <msink:context xmlns:msink="http://schemas.microsoft.com/ink/2010/main" type="inkDrawing" rotatedBoundingBox="4654,4349 8223,6276 8128,6452 4559,4525" semanticType="callout" shapeName="Other"/>
        </emma:interpretation>
      </emma:emma>
    </inkml:annotationXML>
    <inkml:trace contextRef="#ctx0" brushRef="#br0">5 10 13 0,'-3'4'6'0,"3"-8"-6"0,0 4 7 0,3-3-6 16,1-1 1-16,0 1 3 15,0-1 0-15,-4 4-4 16,0 0 0-16,0 0 4 15,0 0 0-15,0 0 0 16,0 4 1 0,4-1-3-16,0 1 0 0,0-1-1 15,0-3 0-15,4 4-1 16,0-4 0-16,0 0 0 16,-4 3 0-16,4 1 0 15,0-1 0-15,0 5 0 16,0-1 0-16,-4 0 0 15,4 0 0-15,0 0-1 0,0 3 1 16,3 1-1-16,1-4 0 16,4 4 0-16,0-1 1 15,4-3-1-15,0 0 0 0,0 7 0 16,0 0 0-16,-1 1 0 16,9 6 0-16,-4-4 0 15,4 5 1-15,-1-1-2 16,1 0 1-16,-8 0 0 15,12 7 0 1,-4 0 0 15,-1 8 1-31,5-8-1 0,0 0 1 16,4 0-1-16,-1-6 1 16,1 2-1-16,4-6 1 15,-1 3-2-15,-3 0 1 16,4 4 0-16,0 3 0 0,-1-3 0 15,1 0 0-15,4-1-1 16,-5 1 1-16,-3-4 0 16,-4 4 1-16,3-4-1 15,5 4 1-15,4-4-1 16,-1 4 0-16,1-4 0 16,0 0 1-16,3 0-1 0,5 0 1 15,0 0-1-15,3 1 0 16,-7 2 0-16,-9-3 0 15,-3 1 0 1,0-1 0-16,4 3 0 16,-1-2 0-16,5-8 0 15,0 3 0-15,3 1 0 16,1 7 0-16,-4-4 0 16,3 0 1-16,9 0-1 0,-5 0 0 15,-3 1 0-15,-8-1 1 16,-5-4-1-16,1-3 1 15,0 4-1-15,3 0 0 16,1-1 0-16,0 5 0 16,3-1 0-16,-3 0 0 0,0 0 0 15,0-3 0-15,7 3 0 16,-3 0 0-16,-1-3 0 16,-3-1 0-16,-4 1 0 15,0-4 0-15,-5 0 0 0,-3 4 1 16,0-4-1-16,4 0 0 15,-1 0 0-15,1 0 1 32,0 4-1-32,-4-4 0 15,-1 4 0-15,-3-4 1 0,0-4-1 16,0-3 0-16,4 4 0 16,-4-4 0-16,-5 0 0 15,1 0 1-15,-4 4-2 16,0-1 1-16,4 4 0 15,0-3 1-15,-1 0-1 0,-3-1 0 16,0 1 0-16,0-1 1 16,-4-3-1-16,0 0 1 15,-4-3 0-15,0-1 0 0,-4 1 0 16,0 0 0-16,-4-1 0 16,4 1 0-16,-4-4-1 15,4 3 0-15,-4-3 0 31,0 0 1-31,8-3-4 16,0-4 0-16,3-4-7 16,5 4 0-16,-8-11-3 15,-8 1 0-15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2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53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23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12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6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31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4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6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8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6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3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customXml" Target="../ink/ink39.xml"/><Relationship Id="rId18" Type="http://schemas.openxmlformats.org/officeDocument/2006/relationships/image" Target="../media/image36.emf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image" Target="../media/image33.emf"/><Relationship Id="rId17" Type="http://schemas.openxmlformats.org/officeDocument/2006/relationships/customXml" Target="../ink/ink4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emf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10" Type="http://schemas.openxmlformats.org/officeDocument/2006/relationships/image" Target="../media/image32.emf"/><Relationship Id="rId4" Type="http://schemas.openxmlformats.org/officeDocument/2006/relationships/image" Target="../media/image291.emf"/><Relationship Id="rId9" Type="http://schemas.openxmlformats.org/officeDocument/2006/relationships/customXml" Target="../ink/ink37.xml"/><Relationship Id="rId1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../media/image5.jpeg"/><Relationship Id="rId7" Type="http://schemas.openxmlformats.org/officeDocument/2006/relationships/image" Target="../media/image11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.xml"/><Relationship Id="rId11" Type="http://schemas.openxmlformats.org/officeDocument/2006/relationships/image" Target="../media/image131.emf"/><Relationship Id="rId5" Type="http://schemas.openxmlformats.org/officeDocument/2006/relationships/image" Target="../media/image101.emf"/><Relationship Id="rId10" Type="http://schemas.openxmlformats.org/officeDocument/2006/relationships/customXml" Target="../ink/ink45.xml"/><Relationship Id="rId4" Type="http://schemas.openxmlformats.org/officeDocument/2006/relationships/customXml" Target="../ink/ink42.xml"/><Relationship Id="rId9" Type="http://schemas.openxmlformats.org/officeDocument/2006/relationships/image" Target="../media/image128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1.xml"/><Relationship Id="rId18" Type="http://schemas.openxmlformats.org/officeDocument/2006/relationships/image" Target="../media/image8.emf"/><Relationship Id="rId26" Type="http://schemas.openxmlformats.org/officeDocument/2006/relationships/image" Target="../media/image127.emf"/><Relationship Id="rId39" Type="http://schemas.openxmlformats.org/officeDocument/2006/relationships/customXml" Target="../ink/ink64.xml"/><Relationship Id="rId21" Type="http://schemas.openxmlformats.org/officeDocument/2006/relationships/customXml" Target="../ink/ink55.xml"/><Relationship Id="rId34" Type="http://schemas.openxmlformats.org/officeDocument/2006/relationships/image" Target="../media/image160.emf"/><Relationship Id="rId7" Type="http://schemas.openxmlformats.org/officeDocument/2006/relationships/customXml" Target="../ink/ink48.xml"/><Relationship Id="rId12" Type="http://schemas.openxmlformats.org/officeDocument/2006/relationships/image" Target="../media/image5.emf"/><Relationship Id="rId17" Type="http://schemas.openxmlformats.org/officeDocument/2006/relationships/customXml" Target="../ink/ink53.xml"/><Relationship Id="rId25" Type="http://schemas.openxmlformats.org/officeDocument/2006/relationships/customXml" Target="../ink/ink57.xml"/><Relationship Id="rId33" Type="http://schemas.openxmlformats.org/officeDocument/2006/relationships/customXml" Target="../ink/ink61.xml"/><Relationship Id="rId38" Type="http://schemas.openxmlformats.org/officeDocument/2006/relationships/image" Target="../media/image180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29" Type="http://schemas.openxmlformats.org/officeDocument/2006/relationships/customXml" Target="../ink/ink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customXml" Target="../ink/ink50.xml"/><Relationship Id="rId24" Type="http://schemas.openxmlformats.org/officeDocument/2006/relationships/image" Target="../media/image116.emf"/><Relationship Id="rId32" Type="http://schemas.openxmlformats.org/officeDocument/2006/relationships/image" Target="../media/image150.emf"/><Relationship Id="rId37" Type="http://schemas.openxmlformats.org/officeDocument/2006/relationships/customXml" Target="../ink/ink63.xml"/><Relationship Id="rId40" Type="http://schemas.openxmlformats.org/officeDocument/2006/relationships/image" Target="../media/image190.emf"/><Relationship Id="rId5" Type="http://schemas.openxmlformats.org/officeDocument/2006/relationships/customXml" Target="../ink/ink47.xml"/><Relationship Id="rId15" Type="http://schemas.openxmlformats.org/officeDocument/2006/relationships/customXml" Target="../ink/ink52.xml"/><Relationship Id="rId23" Type="http://schemas.openxmlformats.org/officeDocument/2006/relationships/customXml" Target="../ink/ink56.xml"/><Relationship Id="rId28" Type="http://schemas.openxmlformats.org/officeDocument/2006/relationships/image" Target="../media/image130.emf"/><Relationship Id="rId36" Type="http://schemas.openxmlformats.org/officeDocument/2006/relationships/image" Target="../media/image170.emf"/><Relationship Id="rId10" Type="http://schemas.openxmlformats.org/officeDocument/2006/relationships/image" Target="../media/image4.emf"/><Relationship Id="rId19" Type="http://schemas.openxmlformats.org/officeDocument/2006/relationships/customXml" Target="../ink/ink54.xml"/><Relationship Id="rId31" Type="http://schemas.openxmlformats.org/officeDocument/2006/relationships/customXml" Target="../ink/ink60.xml"/><Relationship Id="rId4" Type="http://schemas.openxmlformats.org/officeDocument/2006/relationships/image" Target="../media/image1.emf"/><Relationship Id="rId9" Type="http://schemas.openxmlformats.org/officeDocument/2006/relationships/customXml" Target="../ink/ink49.xml"/><Relationship Id="rId14" Type="http://schemas.openxmlformats.org/officeDocument/2006/relationships/image" Target="../media/image6.emf"/><Relationship Id="rId22" Type="http://schemas.openxmlformats.org/officeDocument/2006/relationships/image" Target="../media/image100.emf"/><Relationship Id="rId27" Type="http://schemas.openxmlformats.org/officeDocument/2006/relationships/customXml" Target="../ink/ink58.xml"/><Relationship Id="rId30" Type="http://schemas.openxmlformats.org/officeDocument/2006/relationships/image" Target="../media/image140.emf"/><Relationship Id="rId35" Type="http://schemas.openxmlformats.org/officeDocument/2006/relationships/customXml" Target="../ink/ink62.xml"/><Relationship Id="rId8" Type="http://schemas.openxmlformats.org/officeDocument/2006/relationships/image" Target="../media/image3.emf"/><Relationship Id="rId3" Type="http://schemas.openxmlformats.org/officeDocument/2006/relationships/customXml" Target="../ink/ink4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0.xml"/><Relationship Id="rId18" Type="http://schemas.openxmlformats.org/officeDocument/2006/relationships/image" Target="../media/image8.emf"/><Relationship Id="rId26" Type="http://schemas.openxmlformats.org/officeDocument/2006/relationships/image" Target="../media/image127.emf"/><Relationship Id="rId39" Type="http://schemas.openxmlformats.org/officeDocument/2006/relationships/customXml" Target="../ink/ink83.xml"/><Relationship Id="rId21" Type="http://schemas.openxmlformats.org/officeDocument/2006/relationships/customXml" Target="../ink/ink74.xml"/><Relationship Id="rId34" Type="http://schemas.openxmlformats.org/officeDocument/2006/relationships/image" Target="../media/image160.emf"/><Relationship Id="rId42" Type="http://schemas.openxmlformats.org/officeDocument/2006/relationships/image" Target="../media/image200.emf"/><Relationship Id="rId7" Type="http://schemas.openxmlformats.org/officeDocument/2006/relationships/customXml" Target="../ink/ink67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.emf"/><Relationship Id="rId29" Type="http://schemas.openxmlformats.org/officeDocument/2006/relationships/customXml" Target="../ink/ink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customXml" Target="../ink/ink69.xml"/><Relationship Id="rId24" Type="http://schemas.openxmlformats.org/officeDocument/2006/relationships/image" Target="../media/image116.emf"/><Relationship Id="rId32" Type="http://schemas.openxmlformats.org/officeDocument/2006/relationships/image" Target="../media/image150.emf"/><Relationship Id="rId37" Type="http://schemas.openxmlformats.org/officeDocument/2006/relationships/customXml" Target="../ink/ink82.xml"/><Relationship Id="rId40" Type="http://schemas.openxmlformats.org/officeDocument/2006/relationships/image" Target="../media/image190.emf"/><Relationship Id="rId45" Type="http://schemas.openxmlformats.org/officeDocument/2006/relationships/image" Target="../media/image10.png"/><Relationship Id="rId5" Type="http://schemas.openxmlformats.org/officeDocument/2006/relationships/customXml" Target="../ink/ink66.xml"/><Relationship Id="rId15" Type="http://schemas.openxmlformats.org/officeDocument/2006/relationships/customXml" Target="../ink/ink71.xml"/><Relationship Id="rId23" Type="http://schemas.openxmlformats.org/officeDocument/2006/relationships/customXml" Target="../ink/ink75.xml"/><Relationship Id="rId28" Type="http://schemas.openxmlformats.org/officeDocument/2006/relationships/image" Target="../media/image130.emf"/><Relationship Id="rId36" Type="http://schemas.openxmlformats.org/officeDocument/2006/relationships/image" Target="../media/image170.emf"/><Relationship Id="rId10" Type="http://schemas.openxmlformats.org/officeDocument/2006/relationships/image" Target="../media/image4.emf"/><Relationship Id="rId19" Type="http://schemas.openxmlformats.org/officeDocument/2006/relationships/customXml" Target="../ink/ink73.xml"/><Relationship Id="rId31" Type="http://schemas.openxmlformats.org/officeDocument/2006/relationships/customXml" Target="../ink/ink79.xml"/><Relationship Id="rId44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customXml" Target="../ink/ink68.xml"/><Relationship Id="rId14" Type="http://schemas.openxmlformats.org/officeDocument/2006/relationships/image" Target="../media/image6.emf"/><Relationship Id="rId22" Type="http://schemas.openxmlformats.org/officeDocument/2006/relationships/image" Target="../media/image100.emf"/><Relationship Id="rId27" Type="http://schemas.openxmlformats.org/officeDocument/2006/relationships/customXml" Target="../ink/ink77.xml"/><Relationship Id="rId30" Type="http://schemas.openxmlformats.org/officeDocument/2006/relationships/image" Target="../media/image140.emf"/><Relationship Id="rId35" Type="http://schemas.openxmlformats.org/officeDocument/2006/relationships/customXml" Target="../ink/ink81.xml"/><Relationship Id="rId43" Type="http://schemas.openxmlformats.org/officeDocument/2006/relationships/image" Target="../media/image8.png"/><Relationship Id="rId8" Type="http://schemas.openxmlformats.org/officeDocument/2006/relationships/image" Target="../media/image3.emf"/><Relationship Id="rId3" Type="http://schemas.openxmlformats.org/officeDocument/2006/relationships/customXml" Target="../ink/ink65.xml"/><Relationship Id="rId12" Type="http://schemas.openxmlformats.org/officeDocument/2006/relationships/image" Target="../media/image5.emf"/><Relationship Id="rId17" Type="http://schemas.openxmlformats.org/officeDocument/2006/relationships/customXml" Target="../ink/ink72.xml"/><Relationship Id="rId25" Type="http://schemas.openxmlformats.org/officeDocument/2006/relationships/customXml" Target="../ink/ink76.xml"/><Relationship Id="rId33" Type="http://schemas.openxmlformats.org/officeDocument/2006/relationships/customXml" Target="../ink/ink80.xml"/><Relationship Id="rId38" Type="http://schemas.openxmlformats.org/officeDocument/2006/relationships/image" Target="../media/image180.emf"/><Relationship Id="rId46" Type="http://schemas.openxmlformats.org/officeDocument/2006/relationships/image" Target="../media/image11.png"/><Relationship Id="rId20" Type="http://schemas.openxmlformats.org/officeDocument/2006/relationships/image" Target="../media/image9.emf"/><Relationship Id="rId41" Type="http://schemas.openxmlformats.org/officeDocument/2006/relationships/customXml" Target="../ink/ink8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0.xml"/><Relationship Id="rId18" Type="http://schemas.openxmlformats.org/officeDocument/2006/relationships/image" Target="../media/image280.emf"/><Relationship Id="rId26" Type="http://schemas.openxmlformats.org/officeDocument/2006/relationships/image" Target="../media/image321.emf"/><Relationship Id="rId39" Type="http://schemas.openxmlformats.org/officeDocument/2006/relationships/customXml" Target="../ink/ink103.xml"/><Relationship Id="rId21" Type="http://schemas.openxmlformats.org/officeDocument/2006/relationships/customXml" Target="../ink/ink94.xml"/><Relationship Id="rId34" Type="http://schemas.openxmlformats.org/officeDocument/2006/relationships/image" Target="../media/image361.emf"/><Relationship Id="rId42" Type="http://schemas.openxmlformats.org/officeDocument/2006/relationships/image" Target="../media/image40.emf"/><Relationship Id="rId7" Type="http://schemas.openxmlformats.org/officeDocument/2006/relationships/customXml" Target="../ink/ink87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70.emf"/><Relationship Id="rId20" Type="http://schemas.openxmlformats.org/officeDocument/2006/relationships/image" Target="../media/image290.emf"/><Relationship Id="rId29" Type="http://schemas.openxmlformats.org/officeDocument/2006/relationships/customXml" Target="../ink/ink98.xml"/><Relationship Id="rId41" Type="http://schemas.openxmlformats.org/officeDocument/2006/relationships/customXml" Target="../ink/ink10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emf"/><Relationship Id="rId11" Type="http://schemas.openxmlformats.org/officeDocument/2006/relationships/customXml" Target="../ink/ink89.xml"/><Relationship Id="rId24" Type="http://schemas.openxmlformats.org/officeDocument/2006/relationships/image" Target="../media/image311.emf"/><Relationship Id="rId32" Type="http://schemas.openxmlformats.org/officeDocument/2006/relationships/image" Target="../media/image350.emf"/><Relationship Id="rId37" Type="http://schemas.openxmlformats.org/officeDocument/2006/relationships/customXml" Target="../ink/ink102.xml"/><Relationship Id="rId40" Type="http://schemas.openxmlformats.org/officeDocument/2006/relationships/image" Target="../media/image39.emf"/><Relationship Id="rId5" Type="http://schemas.openxmlformats.org/officeDocument/2006/relationships/customXml" Target="../ink/ink86.xml"/><Relationship Id="rId15" Type="http://schemas.openxmlformats.org/officeDocument/2006/relationships/customXml" Target="../ink/ink91.xml"/><Relationship Id="rId23" Type="http://schemas.openxmlformats.org/officeDocument/2006/relationships/customXml" Target="../ink/ink95.xml"/><Relationship Id="rId28" Type="http://schemas.openxmlformats.org/officeDocument/2006/relationships/image" Target="../media/image331.emf"/><Relationship Id="rId36" Type="http://schemas.openxmlformats.org/officeDocument/2006/relationships/image" Target="../media/image37.emf"/><Relationship Id="rId10" Type="http://schemas.openxmlformats.org/officeDocument/2006/relationships/image" Target="../media/image240.emf"/><Relationship Id="rId19" Type="http://schemas.openxmlformats.org/officeDocument/2006/relationships/customXml" Target="../ink/ink93.xml"/><Relationship Id="rId31" Type="http://schemas.openxmlformats.org/officeDocument/2006/relationships/customXml" Target="../ink/ink99.xml"/><Relationship Id="rId4" Type="http://schemas.openxmlformats.org/officeDocument/2006/relationships/image" Target="../media/image210.emf"/><Relationship Id="rId9" Type="http://schemas.openxmlformats.org/officeDocument/2006/relationships/customXml" Target="../ink/ink88.xml"/><Relationship Id="rId14" Type="http://schemas.openxmlformats.org/officeDocument/2006/relationships/image" Target="../media/image260.emf"/><Relationship Id="rId22" Type="http://schemas.openxmlformats.org/officeDocument/2006/relationships/image" Target="../media/image300.emf"/><Relationship Id="rId27" Type="http://schemas.openxmlformats.org/officeDocument/2006/relationships/customXml" Target="../ink/ink97.xml"/><Relationship Id="rId30" Type="http://schemas.openxmlformats.org/officeDocument/2006/relationships/image" Target="../media/image341.emf"/><Relationship Id="rId35" Type="http://schemas.openxmlformats.org/officeDocument/2006/relationships/customXml" Target="../ink/ink101.xml"/><Relationship Id="rId8" Type="http://schemas.openxmlformats.org/officeDocument/2006/relationships/image" Target="../media/image230.emf"/><Relationship Id="rId3" Type="http://schemas.openxmlformats.org/officeDocument/2006/relationships/customXml" Target="../ink/ink85.xml"/><Relationship Id="rId12" Type="http://schemas.openxmlformats.org/officeDocument/2006/relationships/image" Target="../media/image250.emf"/><Relationship Id="rId17" Type="http://schemas.openxmlformats.org/officeDocument/2006/relationships/customXml" Target="../ink/ink92.xml"/><Relationship Id="rId25" Type="http://schemas.openxmlformats.org/officeDocument/2006/relationships/customXml" Target="../ink/ink96.xml"/><Relationship Id="rId33" Type="http://schemas.openxmlformats.org/officeDocument/2006/relationships/customXml" Target="../ink/ink100.xml"/><Relationship Id="rId38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emf"/><Relationship Id="rId13" Type="http://schemas.openxmlformats.org/officeDocument/2006/relationships/customXml" Target="../ink/ink110.xml"/><Relationship Id="rId18" Type="http://schemas.openxmlformats.org/officeDocument/2006/relationships/image" Target="../media/image300.emf"/><Relationship Id="rId26" Type="http://schemas.openxmlformats.org/officeDocument/2006/relationships/image" Target="../media/image360.emf"/><Relationship Id="rId3" Type="http://schemas.openxmlformats.org/officeDocument/2006/relationships/customXml" Target="../ink/ink105.xml"/><Relationship Id="rId21" Type="http://schemas.openxmlformats.org/officeDocument/2006/relationships/customXml" Target="../ink/ink114.xml"/><Relationship Id="rId34" Type="http://schemas.openxmlformats.org/officeDocument/2006/relationships/image" Target="../media/image15.emf"/><Relationship Id="rId7" Type="http://schemas.openxmlformats.org/officeDocument/2006/relationships/customXml" Target="../ink/ink107.xml"/><Relationship Id="rId12" Type="http://schemas.openxmlformats.org/officeDocument/2006/relationships/image" Target="../media/image330.emf"/><Relationship Id="rId17" Type="http://schemas.openxmlformats.org/officeDocument/2006/relationships/customXml" Target="../ink/ink112.xml"/><Relationship Id="rId25" Type="http://schemas.openxmlformats.org/officeDocument/2006/relationships/customXml" Target="../ink/ink115.xml"/><Relationship Id="rId33" Type="http://schemas.openxmlformats.org/officeDocument/2006/relationships/customXml" Target="../ink/ink119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0.emf"/><Relationship Id="rId20" Type="http://schemas.openxmlformats.org/officeDocument/2006/relationships/image" Target="../media/image340.emf"/><Relationship Id="rId29" Type="http://schemas.openxmlformats.org/officeDocument/2006/relationships/customXml" Target="../ink/ink1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emf"/><Relationship Id="rId11" Type="http://schemas.openxmlformats.org/officeDocument/2006/relationships/customXml" Target="../ink/ink109.xml"/><Relationship Id="rId24" Type="http://schemas.openxmlformats.org/officeDocument/2006/relationships/image" Target="../media/image230.emf"/><Relationship Id="rId32" Type="http://schemas.openxmlformats.org/officeDocument/2006/relationships/image" Target="../media/image380.emf"/><Relationship Id="rId5" Type="http://schemas.openxmlformats.org/officeDocument/2006/relationships/customXml" Target="../ink/ink106.xml"/><Relationship Id="rId15" Type="http://schemas.openxmlformats.org/officeDocument/2006/relationships/customXml" Target="../ink/ink111.xml"/><Relationship Id="rId28" Type="http://schemas.openxmlformats.org/officeDocument/2006/relationships/image" Target="../media/image270.emf"/><Relationship Id="rId10" Type="http://schemas.openxmlformats.org/officeDocument/2006/relationships/image" Target="../media/image250.emf"/><Relationship Id="rId19" Type="http://schemas.openxmlformats.org/officeDocument/2006/relationships/customXml" Target="../ink/ink113.xml"/><Relationship Id="rId31" Type="http://schemas.openxmlformats.org/officeDocument/2006/relationships/customXml" Target="../ink/ink118.xml"/><Relationship Id="rId4" Type="http://schemas.openxmlformats.org/officeDocument/2006/relationships/image" Target="../media/image310.emf"/><Relationship Id="rId9" Type="http://schemas.openxmlformats.org/officeDocument/2006/relationships/customXml" Target="../ink/ink108.xml"/><Relationship Id="rId14" Type="http://schemas.openxmlformats.org/officeDocument/2006/relationships/image" Target="../media/image280.emf"/><Relationship Id="rId27" Type="http://schemas.openxmlformats.org/officeDocument/2006/relationships/customXml" Target="../ink/ink116.xml"/><Relationship Id="rId30" Type="http://schemas.openxmlformats.org/officeDocument/2006/relationships/image" Target="../media/image370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5.xml"/><Relationship Id="rId18" Type="http://schemas.openxmlformats.org/officeDocument/2006/relationships/image" Target="../media/image42.emf"/><Relationship Id="rId26" Type="http://schemas.openxmlformats.org/officeDocument/2006/relationships/image" Target="../media/image46.emf"/><Relationship Id="rId39" Type="http://schemas.openxmlformats.org/officeDocument/2006/relationships/customXml" Target="../ink/ink135.xml"/><Relationship Id="rId34" Type="http://schemas.openxmlformats.org/officeDocument/2006/relationships/image" Target="../media/image49.emf"/><Relationship Id="rId42" Type="http://schemas.openxmlformats.org/officeDocument/2006/relationships/image" Target="../media/image53.emf"/><Relationship Id="rId47" Type="http://schemas.openxmlformats.org/officeDocument/2006/relationships/customXml" Target="../ink/ink139.xml"/><Relationship Id="rId7" Type="http://schemas.openxmlformats.org/officeDocument/2006/relationships/customXml" Target="../ink/ink122.xml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131.xml"/><Relationship Id="rId41" Type="http://schemas.openxmlformats.org/officeDocument/2006/relationships/customXml" Target="../ink/ink1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emf"/><Relationship Id="rId11" Type="http://schemas.openxmlformats.org/officeDocument/2006/relationships/customXml" Target="../ink/ink124.xml"/><Relationship Id="rId24" Type="http://schemas.openxmlformats.org/officeDocument/2006/relationships/image" Target="../media/image45.emf"/><Relationship Id="rId32" Type="http://schemas.openxmlformats.org/officeDocument/2006/relationships/image" Target="../media/image48.emf"/><Relationship Id="rId40" Type="http://schemas.openxmlformats.org/officeDocument/2006/relationships/image" Target="../media/image52.emf"/><Relationship Id="rId45" Type="http://schemas.openxmlformats.org/officeDocument/2006/relationships/customXml" Target="../ink/ink138.xml"/><Relationship Id="rId5" Type="http://schemas.openxmlformats.org/officeDocument/2006/relationships/customXml" Target="../ink/ink121.xml"/><Relationship Id="rId15" Type="http://schemas.openxmlformats.org/officeDocument/2006/relationships/customXml" Target="../ink/ink126.xml"/><Relationship Id="rId23" Type="http://schemas.openxmlformats.org/officeDocument/2006/relationships/customXml" Target="../ink/ink128.xml"/><Relationship Id="rId28" Type="http://schemas.openxmlformats.org/officeDocument/2006/relationships/image" Target="../media/image47.emf"/><Relationship Id="rId10" Type="http://schemas.openxmlformats.org/officeDocument/2006/relationships/image" Target="../media/image280.emf"/><Relationship Id="rId19" Type="http://schemas.openxmlformats.org/officeDocument/2006/relationships/customXml" Target="../ink/ink127.xml"/><Relationship Id="rId31" Type="http://schemas.openxmlformats.org/officeDocument/2006/relationships/customXml" Target="../ink/ink132.xml"/><Relationship Id="rId44" Type="http://schemas.openxmlformats.org/officeDocument/2006/relationships/image" Target="../media/image54.emf"/><Relationship Id="rId4" Type="http://schemas.openxmlformats.org/officeDocument/2006/relationships/image" Target="../media/image390.emf"/><Relationship Id="rId9" Type="http://schemas.openxmlformats.org/officeDocument/2006/relationships/customXml" Target="../ink/ink123.xml"/><Relationship Id="rId14" Type="http://schemas.openxmlformats.org/officeDocument/2006/relationships/image" Target="../media/image410.emf"/><Relationship Id="rId22" Type="http://schemas.openxmlformats.org/officeDocument/2006/relationships/image" Target="../media/image44.emf"/><Relationship Id="rId27" Type="http://schemas.openxmlformats.org/officeDocument/2006/relationships/customXml" Target="../ink/ink130.xml"/><Relationship Id="rId30" Type="http://schemas.openxmlformats.org/officeDocument/2006/relationships/image" Target="../media/image220.emf"/><Relationship Id="rId35" Type="http://schemas.openxmlformats.org/officeDocument/2006/relationships/customXml" Target="../ink/ink134.xml"/><Relationship Id="rId43" Type="http://schemas.openxmlformats.org/officeDocument/2006/relationships/customXml" Target="../ink/ink137.xml"/><Relationship Id="rId48" Type="http://schemas.openxmlformats.org/officeDocument/2006/relationships/image" Target="../media/image56.emf"/><Relationship Id="rId8" Type="http://schemas.openxmlformats.org/officeDocument/2006/relationships/image" Target="../media/image250.emf"/><Relationship Id="rId3" Type="http://schemas.openxmlformats.org/officeDocument/2006/relationships/customXml" Target="../ink/ink120.xml"/><Relationship Id="rId12" Type="http://schemas.openxmlformats.org/officeDocument/2006/relationships/image" Target="../media/image400.emf"/><Relationship Id="rId25" Type="http://schemas.openxmlformats.org/officeDocument/2006/relationships/customXml" Target="../ink/ink129.xml"/><Relationship Id="rId33" Type="http://schemas.openxmlformats.org/officeDocument/2006/relationships/customXml" Target="../ink/ink133.xml"/><Relationship Id="rId38" Type="http://schemas.openxmlformats.org/officeDocument/2006/relationships/image" Target="../media/image51.emf"/><Relationship Id="rId46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5.xml"/><Relationship Id="rId18" Type="http://schemas.openxmlformats.org/officeDocument/2006/relationships/image" Target="../media/image58.emf"/><Relationship Id="rId26" Type="http://schemas.openxmlformats.org/officeDocument/2006/relationships/image" Target="../media/image60.emf"/><Relationship Id="rId39" Type="http://schemas.openxmlformats.org/officeDocument/2006/relationships/customXml" Target="../ink/ink155.xml"/><Relationship Id="rId34" Type="http://schemas.openxmlformats.org/officeDocument/2006/relationships/image" Target="../media/image64.emf"/><Relationship Id="rId42" Type="http://schemas.openxmlformats.org/officeDocument/2006/relationships/image" Target="../media/image67.emf"/><Relationship Id="rId7" Type="http://schemas.openxmlformats.org/officeDocument/2006/relationships/customXml" Target="../ink/ink142.xml"/><Relationship Id="rId12" Type="http://schemas.openxmlformats.org/officeDocument/2006/relationships/image" Target="../media/image400.emf"/><Relationship Id="rId33" Type="http://schemas.openxmlformats.org/officeDocument/2006/relationships/customXml" Target="../ink/ink152.xml"/><Relationship Id="rId38" Type="http://schemas.openxmlformats.org/officeDocument/2006/relationships/image" Target="../media/image65.emf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150.xml"/><Relationship Id="rId41" Type="http://schemas.openxmlformats.org/officeDocument/2006/relationships/customXml" Target="../ink/ink1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emf"/><Relationship Id="rId11" Type="http://schemas.openxmlformats.org/officeDocument/2006/relationships/customXml" Target="../ink/ink144.xml"/><Relationship Id="rId32" Type="http://schemas.openxmlformats.org/officeDocument/2006/relationships/image" Target="../media/image63.emf"/><Relationship Id="rId37" Type="http://schemas.openxmlformats.org/officeDocument/2006/relationships/customXml" Target="../ink/ink154.xml"/><Relationship Id="rId40" Type="http://schemas.openxmlformats.org/officeDocument/2006/relationships/image" Target="../media/image66.emf"/><Relationship Id="rId5" Type="http://schemas.openxmlformats.org/officeDocument/2006/relationships/customXml" Target="../ink/ink141.xml"/><Relationship Id="rId15" Type="http://schemas.openxmlformats.org/officeDocument/2006/relationships/customXml" Target="../ink/ink146.xml"/><Relationship Id="rId23" Type="http://schemas.openxmlformats.org/officeDocument/2006/relationships/customXml" Target="../ink/ink148.xml"/><Relationship Id="rId28" Type="http://schemas.openxmlformats.org/officeDocument/2006/relationships/image" Target="../media/image61.emf"/><Relationship Id="rId36" Type="http://schemas.openxmlformats.org/officeDocument/2006/relationships/image" Target="../media/image220.emf"/><Relationship Id="rId10" Type="http://schemas.openxmlformats.org/officeDocument/2006/relationships/image" Target="../media/image280.emf"/><Relationship Id="rId19" Type="http://schemas.openxmlformats.org/officeDocument/2006/relationships/customXml" Target="../ink/ink147.xml"/><Relationship Id="rId31" Type="http://schemas.openxmlformats.org/officeDocument/2006/relationships/customXml" Target="../ink/ink151.xml"/><Relationship Id="rId44" Type="http://schemas.openxmlformats.org/officeDocument/2006/relationships/image" Target="../media/image68.emf"/><Relationship Id="rId4" Type="http://schemas.openxmlformats.org/officeDocument/2006/relationships/image" Target="../media/image57.emf"/><Relationship Id="rId9" Type="http://schemas.openxmlformats.org/officeDocument/2006/relationships/customXml" Target="../ink/ink143.xml"/><Relationship Id="rId14" Type="http://schemas.openxmlformats.org/officeDocument/2006/relationships/image" Target="../media/image410.emf"/><Relationship Id="rId22" Type="http://schemas.openxmlformats.org/officeDocument/2006/relationships/image" Target="../media/image59.emf"/><Relationship Id="rId27" Type="http://schemas.openxmlformats.org/officeDocument/2006/relationships/customXml" Target="../ink/ink149.xml"/><Relationship Id="rId30" Type="http://schemas.openxmlformats.org/officeDocument/2006/relationships/image" Target="../media/image62.emf"/><Relationship Id="rId35" Type="http://schemas.openxmlformats.org/officeDocument/2006/relationships/customXml" Target="../ink/ink153.xml"/><Relationship Id="rId43" Type="http://schemas.openxmlformats.org/officeDocument/2006/relationships/customXml" Target="../ink/ink157.xml"/><Relationship Id="rId8" Type="http://schemas.openxmlformats.org/officeDocument/2006/relationships/image" Target="../media/image250.emf"/><Relationship Id="rId3" Type="http://schemas.openxmlformats.org/officeDocument/2006/relationships/customXml" Target="../ink/ink1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5.xml"/><Relationship Id="rId1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customXml" Target="../ink/ink2.xml"/><Relationship Id="rId12" Type="http://schemas.openxmlformats.org/officeDocument/2006/relationships/image" Target="../media/image5.emf"/><Relationship Id="rId17" Type="http://schemas.openxmlformats.org/officeDocument/2006/relationships/customXml" Target="../ink/ink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emf"/><Relationship Id="rId19" Type="http://schemas.openxmlformats.org/officeDocument/2006/relationships/customXml" Target="../ink/ink8.xml"/><Relationship Id="rId4" Type="http://schemas.openxmlformats.org/officeDocument/2006/relationships/image" Target="../media/image1.png"/><Relationship Id="rId9" Type="http://schemas.openxmlformats.org/officeDocument/2006/relationships/customXml" Target="../ink/ink3.xml"/><Relationship Id="rId1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.xml"/><Relationship Id="rId18" Type="http://schemas.openxmlformats.org/officeDocument/2006/relationships/image" Target="../media/image113.emf"/><Relationship Id="rId26" Type="http://schemas.openxmlformats.org/officeDocument/2006/relationships/image" Target="../media/image117.emf"/><Relationship Id="rId39" Type="http://schemas.openxmlformats.org/officeDocument/2006/relationships/customXml" Target="../ink/ink25.xml"/><Relationship Id="rId21" Type="http://schemas.openxmlformats.org/officeDocument/2006/relationships/customXml" Target="../ink/ink17.xml"/><Relationship Id="rId34" Type="http://schemas.openxmlformats.org/officeDocument/2006/relationships/image" Target="../media/image121.emf"/><Relationship Id="rId42" Type="http://schemas.openxmlformats.org/officeDocument/2006/relationships/image" Target="../media/image125.emf"/><Relationship Id="rId47" Type="http://schemas.openxmlformats.org/officeDocument/2006/relationships/customXml" Target="../ink/ink29.xml"/><Relationship Id="rId50" Type="http://schemas.openxmlformats.org/officeDocument/2006/relationships/image" Target="../media/image12.emf"/><Relationship Id="rId7" Type="http://schemas.openxmlformats.org/officeDocument/2006/relationships/customXml" Target="../ink/ink10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2.emf"/><Relationship Id="rId29" Type="http://schemas.openxmlformats.org/officeDocument/2006/relationships/customXml" Target="../ink/ink20.xml"/><Relationship Id="rId11" Type="http://schemas.openxmlformats.org/officeDocument/2006/relationships/customXml" Target="../ink/ink12.xml"/><Relationship Id="rId32" Type="http://schemas.openxmlformats.org/officeDocument/2006/relationships/image" Target="../media/image120.emf"/><Relationship Id="rId37" Type="http://schemas.openxmlformats.org/officeDocument/2006/relationships/customXml" Target="../ink/ink24.xml"/><Relationship Id="rId40" Type="http://schemas.openxmlformats.org/officeDocument/2006/relationships/image" Target="../media/image124.emf"/><Relationship Id="rId45" Type="http://schemas.openxmlformats.org/officeDocument/2006/relationships/customXml" Target="../ink/ink28.xml"/><Relationship Id="rId53" Type="http://schemas.openxmlformats.org/officeDocument/2006/relationships/customXml" Target="../ink/ink3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118.emf"/><Relationship Id="rId36" Type="http://schemas.openxmlformats.org/officeDocument/2006/relationships/image" Target="../media/image122.emf"/><Relationship Id="rId49" Type="http://schemas.openxmlformats.org/officeDocument/2006/relationships/customXml" Target="../ink/ink30.xml"/><Relationship Id="rId10" Type="http://schemas.openxmlformats.org/officeDocument/2006/relationships/image" Target="../media/image108.emf"/><Relationship Id="rId19" Type="http://schemas.openxmlformats.org/officeDocument/2006/relationships/customXml" Target="../ink/ink16.xml"/><Relationship Id="rId31" Type="http://schemas.openxmlformats.org/officeDocument/2006/relationships/customXml" Target="../ink/ink21.xml"/><Relationship Id="rId44" Type="http://schemas.openxmlformats.org/officeDocument/2006/relationships/image" Target="../media/image126.emf"/><Relationship Id="rId52" Type="http://schemas.openxmlformats.org/officeDocument/2006/relationships/image" Target="../media/image13.emf"/><Relationship Id="rId4" Type="http://schemas.openxmlformats.org/officeDocument/2006/relationships/image" Target="../media/image2.png"/><Relationship Id="rId9" Type="http://schemas.openxmlformats.org/officeDocument/2006/relationships/customXml" Target="../ink/ink11.xml"/><Relationship Id="rId14" Type="http://schemas.openxmlformats.org/officeDocument/2006/relationships/image" Target="../media/image111.emf"/><Relationship Id="rId22" Type="http://schemas.openxmlformats.org/officeDocument/2006/relationships/image" Target="../media/image115.emf"/><Relationship Id="rId27" Type="http://schemas.openxmlformats.org/officeDocument/2006/relationships/customXml" Target="../ink/ink19.xml"/><Relationship Id="rId30" Type="http://schemas.openxmlformats.org/officeDocument/2006/relationships/image" Target="../media/image119.emf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11.emf"/><Relationship Id="rId8" Type="http://schemas.openxmlformats.org/officeDocument/2006/relationships/image" Target="../media/image107.emf"/><Relationship Id="rId51" Type="http://schemas.openxmlformats.org/officeDocument/2006/relationships/customXml" Target="../ink/ink31.xml"/><Relationship Id="rId3" Type="http://schemas.openxmlformats.org/officeDocument/2006/relationships/notesSlide" Target="../notesSlides/notesSlide3.xml"/><Relationship Id="rId12" Type="http://schemas.openxmlformats.org/officeDocument/2006/relationships/image" Target="../media/image110.emf"/><Relationship Id="rId17" Type="http://schemas.openxmlformats.org/officeDocument/2006/relationships/customXml" Target="../ink/ink15.xml"/><Relationship Id="rId33" Type="http://schemas.openxmlformats.org/officeDocument/2006/relationships/customXml" Target="../ink/ink22.xml"/><Relationship Id="rId38" Type="http://schemas.openxmlformats.org/officeDocument/2006/relationships/image" Target="../media/image123.emf"/><Relationship Id="rId46" Type="http://schemas.openxmlformats.org/officeDocument/2006/relationships/image" Target="../media/image10.emf"/><Relationship Id="rId20" Type="http://schemas.openxmlformats.org/officeDocument/2006/relationships/image" Target="../media/image114.emf"/><Relationship Id="rId41" Type="http://schemas.openxmlformats.org/officeDocument/2006/relationships/customXml" Target="../ink/ink26.xml"/><Relationship Id="rId54" Type="http://schemas.openxmlformats.org/officeDocument/2006/relationships/image" Target="../media/image14.emf"/><Relationship Id="rId1" Type="http://schemas.openxmlformats.org/officeDocument/2006/relationships/tags" Target="../tags/tag2.xml"/><Relationship Id="rId6" Type="http://schemas.openxmlformats.org/officeDocument/2006/relationships/image" Target="../media/image10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-fendt.de/ph1i1e/carousel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0804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Uniform and non-uniform circular motion</a:t>
            </a:r>
          </a:p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Centripetal acceleration</a:t>
            </a:r>
          </a:p>
          <a:p>
            <a:pPr>
              <a:lnSpc>
                <a:spcPct val="200000"/>
              </a:lnSpc>
              <a:buClr>
                <a:srgbClr val="D33325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 solving with Newton’s 2nd Law for circular motion</a:t>
            </a:r>
          </a:p>
          <a:p>
            <a:pPr>
              <a:lnSpc>
                <a:spcPct val="200000"/>
              </a:lnSpc>
              <a:buClr>
                <a:srgbClr val="D33325"/>
              </a:buClr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611" y="862885"/>
            <a:ext cx="5468164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8: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3249" y="705737"/>
            <a:ext cx="7203688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Arial" panose="020B0604020202020204" pitchFamily="34" charset="0"/>
              </a:rPr>
              <a:t>Coriolis</a:t>
            </a:r>
            <a:r>
              <a:rPr lang="en-US" altLang="en-US" sz="2800" dirty="0">
                <a:latin typeface="Arial" panose="020B0604020202020204" pitchFamily="34" charset="0"/>
              </a:rPr>
              <a:t> force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7968" y="1517515"/>
            <a:ext cx="7990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Due to Earth's rotation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Relevant for very </a:t>
            </a:r>
            <a:r>
              <a:rPr lang="en-US" sz="2400" dirty="0">
                <a:solidFill>
                  <a:srgbClr val="FF0000"/>
                </a:solidFill>
              </a:rPr>
              <a:t>large</a:t>
            </a:r>
            <a:r>
              <a:rPr lang="en-US" sz="2400" dirty="0"/>
              <a:t> masses (air masses, ocean currents) that are moving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Responsible for formation of hurricanes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718" y="3329990"/>
            <a:ext cx="7601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Northern hemisphere: Deflection to the right </a:t>
            </a:r>
          </a:p>
          <a:p>
            <a:r>
              <a:rPr lang="en-US" sz="2400" dirty="0"/>
              <a:t>as seen in direction of motion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" name="Ink 54"/>
              <p14:cNvContentPartPr/>
              <p14:nvPr/>
            </p14:nvContentPartPr>
            <p14:xfrm>
              <a:off x="7500220" y="3080800"/>
              <a:ext cx="1420560" cy="7711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5100" y="3067480"/>
                <a:ext cx="1451880" cy="79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/>
          <p:cNvGrpSpPr/>
          <p:nvPr/>
        </p:nvGrpSpPr>
        <p:grpSpPr>
          <a:xfrm>
            <a:off x="5782300" y="4224520"/>
            <a:ext cx="2737080" cy="1877040"/>
            <a:chOff x="5782300" y="4224520"/>
            <a:chExt cx="2737080" cy="18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3" name="Ink 72"/>
                <p14:cNvContentPartPr/>
                <p14:nvPr/>
              </p14:nvContentPartPr>
              <p14:xfrm>
                <a:off x="6932500" y="5254120"/>
                <a:ext cx="501840" cy="8474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24580" y="5246920"/>
                  <a:ext cx="522000" cy="8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6" name="Ink 75"/>
                <p14:cNvContentPartPr/>
                <p14:nvPr/>
              </p14:nvContentPartPr>
              <p14:xfrm>
                <a:off x="6418780" y="4224520"/>
                <a:ext cx="460080" cy="488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05460" y="4214080"/>
                  <a:ext cx="4852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1" name="Ink 80"/>
                <p14:cNvContentPartPr/>
                <p14:nvPr/>
              </p14:nvContentPartPr>
              <p14:xfrm>
                <a:off x="7191340" y="4708000"/>
                <a:ext cx="881640" cy="343800"/>
              </p14:xfrm>
            </p:contentPart>
          </mc:Choice>
          <mc:Fallback xmlns="">
            <p:pic>
              <p:nvPicPr>
                <p:cNvPr id="81" name="Ink 80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77666" y="4695040"/>
                  <a:ext cx="901792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6" name="Ink 85"/>
                <p14:cNvContentPartPr/>
                <p14:nvPr/>
              </p14:nvContentPartPr>
              <p14:xfrm>
                <a:off x="6342460" y="4618360"/>
                <a:ext cx="2176920" cy="136080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30582" y="4610440"/>
                  <a:ext cx="2203916" cy="13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9" name="Ink 88"/>
                <p14:cNvContentPartPr/>
                <p14:nvPr/>
              </p14:nvContentPartPr>
              <p14:xfrm>
                <a:off x="5782300" y="5088880"/>
                <a:ext cx="806040" cy="375120"/>
              </p14:xfrm>
            </p:contentPart>
          </mc:Choice>
          <mc:Fallback xmlns="">
            <p:pic>
              <p:nvPicPr>
                <p:cNvPr id="89" name="Ink 88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76540" y="5079520"/>
                  <a:ext cx="824040" cy="39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0" name="Ink 99"/>
              <p14:cNvContentPartPr/>
              <p14:nvPr/>
            </p14:nvContentPartPr>
            <p14:xfrm>
              <a:off x="1679020" y="4954960"/>
              <a:ext cx="1134720" cy="5547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71820" y="4944520"/>
                <a:ext cx="115164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9" name="Ink 118"/>
              <p14:cNvContentPartPr/>
              <p14:nvPr/>
            </p14:nvContentPartPr>
            <p14:xfrm>
              <a:off x="930600" y="4335840"/>
              <a:ext cx="2397600" cy="176616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7720" y="4332240"/>
                <a:ext cx="2403720" cy="177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81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63686"/>
            <a:ext cx="5619262" cy="3746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3" y="753533"/>
            <a:ext cx="4001477" cy="2667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9908" y="1031631"/>
            <a:ext cx="3685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Hurricane Florence seen from the </a:t>
            </a:r>
          </a:p>
          <a:p>
            <a:r>
              <a:rPr lang="en-US" dirty="0"/>
              <a:t>International Space Station</a:t>
            </a:r>
          </a:p>
          <a:p>
            <a:r>
              <a:rPr lang="en-US" dirty="0"/>
              <a:t>September 12, 2018</a:t>
            </a:r>
          </a:p>
          <a:p>
            <a:r>
              <a:rPr lang="en-US" dirty="0"/>
              <a:t>(photo: Alexander </a:t>
            </a:r>
            <a:r>
              <a:rPr lang="en-US" dirty="0" err="1"/>
              <a:t>Gerst</a:t>
            </a:r>
            <a:r>
              <a:rPr lang="en-US" dirty="0"/>
              <a:t> @ISS)</a:t>
            </a:r>
          </a:p>
        </p:txBody>
      </p:sp>
    </p:spTree>
    <p:extLst>
      <p:ext uri="{BB962C8B-B14F-4D97-AF65-F5344CB8AC3E}">
        <p14:creationId xmlns:p14="http://schemas.microsoft.com/office/powerpoint/2010/main" val="235424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794" y="858061"/>
            <a:ext cx="7463005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 this course, we will </a:t>
            </a:r>
            <a:r>
              <a:rPr lang="en-US" sz="2400" dirty="0">
                <a:solidFill>
                  <a:srgbClr val="FF0000"/>
                </a:solidFill>
              </a:rPr>
              <a:t>never</a:t>
            </a:r>
            <a:r>
              <a:rPr lang="en-US" sz="2400" dirty="0"/>
              <a:t> describe circular motion</a:t>
            </a:r>
          </a:p>
          <a:p>
            <a:r>
              <a:rPr lang="en-US" sz="2400" dirty="0"/>
              <a:t>in a rotating coordinate system.</a:t>
            </a:r>
          </a:p>
          <a:p>
            <a:r>
              <a:rPr lang="en-US" sz="2400" dirty="0"/>
              <a:t>Attach coordinate system to Earth, </a:t>
            </a:r>
          </a:p>
          <a:p>
            <a:r>
              <a:rPr lang="en-US" sz="2400" dirty="0"/>
              <a:t>treat Earth as inertial reference frame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No centrifugal force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9794" y="3880828"/>
            <a:ext cx="787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inertial reference frame: </a:t>
            </a:r>
            <a:r>
              <a:rPr lang="en-US" sz="2400" b="1" dirty="0">
                <a:solidFill>
                  <a:srgbClr val="FF0000"/>
                </a:solidFill>
              </a:rPr>
              <a:t>Inertia</a:t>
            </a:r>
          </a:p>
          <a:p>
            <a:r>
              <a:rPr lang="en-US" sz="2400" dirty="0"/>
              <a:t>Object continues motion in straight line at constant speed unless force acts</a:t>
            </a:r>
          </a:p>
        </p:txBody>
      </p:sp>
    </p:spTree>
    <p:extLst>
      <p:ext uri="{BB962C8B-B14F-4D97-AF65-F5344CB8AC3E}">
        <p14:creationId xmlns:p14="http://schemas.microsoft.com/office/powerpoint/2010/main" val="27722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Car in flat curve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7" y="2157401"/>
            <a:ext cx="7186411" cy="39909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3" name="Ink 72"/>
              <p14:cNvContentPartPr/>
              <p14:nvPr/>
            </p14:nvContentPartPr>
            <p14:xfrm>
              <a:off x="7189180" y="3178000"/>
              <a:ext cx="1032480" cy="9432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1100" y="3158920"/>
                <a:ext cx="108720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4763500" y="3807640"/>
              <a:ext cx="1251360" cy="87660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7220" y="3777400"/>
                <a:ext cx="130752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" name="Ink 80"/>
              <p14:cNvContentPartPr/>
              <p14:nvPr/>
            </p14:nvContentPartPr>
            <p14:xfrm>
              <a:off x="1861540" y="2492200"/>
              <a:ext cx="857520" cy="32029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6420" y="2464120"/>
                <a:ext cx="901080" cy="32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9" name="Ink 98"/>
              <p14:cNvContentPartPr/>
              <p14:nvPr/>
            </p14:nvContentPartPr>
            <p14:xfrm>
              <a:off x="2381020" y="3780640"/>
              <a:ext cx="1361520" cy="9896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52580" y="3747520"/>
                <a:ext cx="1418760" cy="10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51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Car in flat curve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736069" y="1764620"/>
            <a:ext cx="5166536" cy="3402492"/>
            <a:chOff x="1011240" y="1028640"/>
            <a:chExt cx="6219720" cy="40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1011240" y="3365400"/>
                <a:ext cx="2865240" cy="9504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0080" y="3348120"/>
                  <a:ext cx="2883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1821960" y="2938800"/>
                <a:ext cx="42480" cy="5302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16560" y="2926920"/>
                  <a:ext cx="597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1841040" y="2933040"/>
                <a:ext cx="1998360" cy="37800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33840" y="2917200"/>
                  <a:ext cx="20253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>
                <a:off x="2023560" y="1282800"/>
                <a:ext cx="295560" cy="178956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03400" y="1262640"/>
                  <a:ext cx="336600" cy="18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/>
                <p14:cNvContentPartPr/>
                <p14:nvPr/>
              </p14:nvContentPartPr>
              <p14:xfrm>
                <a:off x="2529360" y="1193160"/>
                <a:ext cx="36720" cy="34092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10280" y="1174800"/>
                  <a:ext cx="759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/>
                <p14:cNvContentPartPr/>
                <p14:nvPr/>
              </p14:nvContentPartPr>
              <p14:xfrm>
                <a:off x="2507040" y="1180920"/>
                <a:ext cx="312120" cy="35208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89400" y="1161840"/>
                  <a:ext cx="3506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/>
                <p14:cNvContentPartPr/>
                <p14:nvPr/>
              </p14:nvContentPartPr>
              <p14:xfrm>
                <a:off x="2223360" y="3226800"/>
                <a:ext cx="264240" cy="172548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03920" y="3212400"/>
                  <a:ext cx="304200" cy="17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/>
                <p14:cNvContentPartPr/>
                <p14:nvPr/>
              </p14:nvContentPartPr>
              <p14:xfrm>
                <a:off x="3339000" y="1649640"/>
                <a:ext cx="825480" cy="46044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25680" y="1633080"/>
                  <a:ext cx="85788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/>
                <p14:cNvContentPartPr/>
                <p14:nvPr/>
              </p14:nvContentPartPr>
              <p14:xfrm>
                <a:off x="5987520" y="3727200"/>
                <a:ext cx="1243440" cy="32904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66640" y="3710640"/>
                  <a:ext cx="12787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/>
                <p14:cNvContentPartPr/>
                <p14:nvPr/>
              </p14:nvContentPartPr>
              <p14:xfrm>
                <a:off x="2915640" y="2283600"/>
                <a:ext cx="437760" cy="601920"/>
              </p14:xfrm>
            </p:contentPart>
          </mc:Choice>
          <mc:Fallback xmlns="">
            <p:pic>
              <p:nvPicPr>
                <p:cNvPr id="53" name="Ink 52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99440" y="2265240"/>
                  <a:ext cx="47304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/>
                <p14:cNvContentPartPr/>
                <p14:nvPr/>
              </p14:nvContentPartPr>
              <p14:xfrm>
                <a:off x="6361560" y="4210680"/>
                <a:ext cx="122040" cy="10080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59040" y="4200240"/>
                  <a:ext cx="136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/>
                <p14:cNvContentPartPr/>
                <p14:nvPr/>
              </p14:nvContentPartPr>
              <p14:xfrm>
                <a:off x="2247120" y="3117000"/>
                <a:ext cx="98280" cy="6552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29840" y="3100440"/>
                  <a:ext cx="135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/>
                <p14:cNvContentPartPr/>
                <p14:nvPr/>
              </p14:nvContentPartPr>
              <p14:xfrm>
                <a:off x="2536920" y="4210320"/>
                <a:ext cx="3847680" cy="4464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33680" y="4200600"/>
                  <a:ext cx="3854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/>
                <p14:cNvContentPartPr/>
                <p14:nvPr/>
              </p14:nvContentPartPr>
              <p14:xfrm>
                <a:off x="2676600" y="4370520"/>
                <a:ext cx="1801440" cy="75420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57160" y="4357560"/>
                  <a:ext cx="1834920" cy="78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/>
                <p14:cNvContentPartPr/>
                <p14:nvPr/>
              </p14:nvContentPartPr>
              <p14:xfrm>
                <a:off x="4728600" y="1945200"/>
                <a:ext cx="824400" cy="36720"/>
              </p14:xfrm>
            </p:contentPart>
          </mc:Choice>
          <mc:Fallback xmlns="">
            <p:pic>
              <p:nvPicPr>
                <p:cNvPr id="67" name="Ink 66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16360" y="1931160"/>
                  <a:ext cx="843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/>
                <p14:cNvContentPartPr/>
                <p14:nvPr/>
              </p14:nvContentPartPr>
              <p14:xfrm>
                <a:off x="2600280" y="2945640"/>
                <a:ext cx="34560" cy="463680"/>
              </p14:xfrm>
            </p:contentPart>
          </mc:Choice>
          <mc:Fallback xmlns="">
            <p:pic>
              <p:nvPicPr>
                <p:cNvPr id="68" name="Ink 67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84800" y="2936280"/>
                  <a:ext cx="626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/>
                <p14:cNvContentPartPr/>
                <p14:nvPr/>
              </p14:nvContentPartPr>
              <p14:xfrm>
                <a:off x="5529240" y="1920000"/>
                <a:ext cx="1199520" cy="1554120"/>
              </p14:xfrm>
            </p:contentPart>
          </mc:Choice>
          <mc:Fallback xmlns="">
            <p:pic>
              <p:nvPicPr>
                <p:cNvPr id="71" name="Ink 70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18440" y="1908840"/>
                  <a:ext cx="1231200" cy="15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/>
                <p14:cNvContentPartPr/>
                <p14:nvPr/>
              </p14:nvContentPartPr>
              <p14:xfrm>
                <a:off x="4570920" y="1028640"/>
                <a:ext cx="495000" cy="952200"/>
              </p14:xfrm>
            </p:contentPart>
          </mc:Choice>
          <mc:Fallback xmlns="">
            <p:pic>
              <p:nvPicPr>
                <p:cNvPr id="72" name="Ink 71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61920" y="1016400"/>
                  <a:ext cx="517680" cy="9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/>
                <p14:cNvContentPartPr/>
                <p14:nvPr/>
              </p14:nvContentPartPr>
              <p14:xfrm>
                <a:off x="2475720" y="4175040"/>
                <a:ext cx="227880" cy="1389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63120" y="4165320"/>
                  <a:ext cx="248760" cy="15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271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Car in flat curve worked out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62892" y="1943040"/>
            <a:ext cx="3511534" cy="2684717"/>
            <a:chOff x="1011240" y="1028640"/>
            <a:chExt cx="6219720" cy="47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1011240" y="3365400"/>
                <a:ext cx="2865240" cy="9504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0080" y="3348120"/>
                  <a:ext cx="2883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1821960" y="2938800"/>
                <a:ext cx="42480" cy="5302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16560" y="2926920"/>
                  <a:ext cx="597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1841040" y="2933040"/>
                <a:ext cx="1998360" cy="37800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33840" y="2917200"/>
                  <a:ext cx="20253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>
                <a:off x="2023560" y="1282800"/>
                <a:ext cx="295560" cy="178956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03400" y="1262640"/>
                  <a:ext cx="336600" cy="18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/>
                <p14:cNvContentPartPr/>
                <p14:nvPr/>
              </p14:nvContentPartPr>
              <p14:xfrm>
                <a:off x="2529360" y="1193160"/>
                <a:ext cx="36720" cy="34092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10280" y="1174800"/>
                  <a:ext cx="759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/>
                <p14:cNvContentPartPr/>
                <p14:nvPr/>
              </p14:nvContentPartPr>
              <p14:xfrm>
                <a:off x="2507040" y="1180920"/>
                <a:ext cx="312120" cy="35208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89400" y="1161840"/>
                  <a:ext cx="3506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/>
                <p14:cNvContentPartPr/>
                <p14:nvPr/>
              </p14:nvContentPartPr>
              <p14:xfrm>
                <a:off x="2223360" y="3226800"/>
                <a:ext cx="264240" cy="172548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03920" y="3212400"/>
                  <a:ext cx="304200" cy="17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/>
                <p14:cNvContentPartPr/>
                <p14:nvPr/>
              </p14:nvContentPartPr>
              <p14:xfrm>
                <a:off x="3339000" y="1649640"/>
                <a:ext cx="825480" cy="46044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25680" y="1633080"/>
                  <a:ext cx="85788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/>
                <p14:cNvContentPartPr/>
                <p14:nvPr/>
              </p14:nvContentPartPr>
              <p14:xfrm>
                <a:off x="5987520" y="3727200"/>
                <a:ext cx="1243440" cy="32904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66640" y="3710640"/>
                  <a:ext cx="12787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/>
                <p14:cNvContentPartPr/>
                <p14:nvPr/>
              </p14:nvContentPartPr>
              <p14:xfrm>
                <a:off x="2915640" y="2283600"/>
                <a:ext cx="437760" cy="601920"/>
              </p14:xfrm>
            </p:contentPart>
          </mc:Choice>
          <mc:Fallback xmlns="">
            <p:pic>
              <p:nvPicPr>
                <p:cNvPr id="53" name="Ink 52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99440" y="2265240"/>
                  <a:ext cx="47304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/>
                <p14:cNvContentPartPr/>
                <p14:nvPr/>
              </p14:nvContentPartPr>
              <p14:xfrm>
                <a:off x="6361560" y="4210680"/>
                <a:ext cx="122040" cy="10080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59040" y="4200240"/>
                  <a:ext cx="136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/>
                <p14:cNvContentPartPr/>
                <p14:nvPr/>
              </p14:nvContentPartPr>
              <p14:xfrm>
                <a:off x="2247120" y="3117000"/>
                <a:ext cx="98280" cy="6552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29840" y="3100440"/>
                  <a:ext cx="135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/>
                <p14:cNvContentPartPr/>
                <p14:nvPr/>
              </p14:nvContentPartPr>
              <p14:xfrm>
                <a:off x="2536920" y="4210320"/>
                <a:ext cx="3847680" cy="4464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33680" y="4200600"/>
                  <a:ext cx="3854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/>
                <p14:cNvContentPartPr/>
                <p14:nvPr/>
              </p14:nvContentPartPr>
              <p14:xfrm>
                <a:off x="2676600" y="4370520"/>
                <a:ext cx="1801440" cy="75420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57160" y="4357560"/>
                  <a:ext cx="1834920" cy="78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/>
                <p14:cNvContentPartPr/>
                <p14:nvPr/>
              </p14:nvContentPartPr>
              <p14:xfrm>
                <a:off x="4728600" y="1945200"/>
                <a:ext cx="824400" cy="36720"/>
              </p14:xfrm>
            </p:contentPart>
          </mc:Choice>
          <mc:Fallback xmlns="">
            <p:pic>
              <p:nvPicPr>
                <p:cNvPr id="67" name="Ink 66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16360" y="1931160"/>
                  <a:ext cx="843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/>
                <p14:cNvContentPartPr/>
                <p14:nvPr/>
              </p14:nvContentPartPr>
              <p14:xfrm>
                <a:off x="2600280" y="2945640"/>
                <a:ext cx="34560" cy="463680"/>
              </p14:xfrm>
            </p:contentPart>
          </mc:Choice>
          <mc:Fallback xmlns="">
            <p:pic>
              <p:nvPicPr>
                <p:cNvPr id="68" name="Ink 67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84800" y="2936280"/>
                  <a:ext cx="626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/>
                <p14:cNvContentPartPr/>
                <p14:nvPr/>
              </p14:nvContentPartPr>
              <p14:xfrm>
                <a:off x="5529240" y="1920000"/>
                <a:ext cx="1199520" cy="1554120"/>
              </p14:xfrm>
            </p:contentPart>
          </mc:Choice>
          <mc:Fallback xmlns="">
            <p:pic>
              <p:nvPicPr>
                <p:cNvPr id="71" name="Ink 70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18440" y="1908840"/>
                  <a:ext cx="1231200" cy="15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/>
                <p14:cNvContentPartPr/>
                <p14:nvPr/>
              </p14:nvContentPartPr>
              <p14:xfrm>
                <a:off x="4570920" y="1028640"/>
                <a:ext cx="495000" cy="952200"/>
              </p14:xfrm>
            </p:contentPart>
          </mc:Choice>
          <mc:Fallback xmlns="">
            <p:pic>
              <p:nvPicPr>
                <p:cNvPr id="72" name="Ink 71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61920" y="1016400"/>
                  <a:ext cx="517680" cy="9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/>
                <p14:cNvContentPartPr/>
                <p14:nvPr/>
              </p14:nvContentPartPr>
              <p14:xfrm>
                <a:off x="2475720" y="4175040"/>
                <a:ext cx="227880" cy="1389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63120" y="4165320"/>
                  <a:ext cx="248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/>
                <p14:cNvContentPartPr/>
                <p14:nvPr/>
              </p14:nvContentPartPr>
              <p14:xfrm>
                <a:off x="3451680" y="5457720"/>
                <a:ext cx="1649160" cy="326160"/>
              </p14:xfrm>
            </p:contentPart>
          </mc:Choice>
          <mc:Fallback xmlns="">
            <p:pic>
              <p:nvPicPr>
                <p:cNvPr id="84" name="Ink 83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34760" y="5438280"/>
                  <a:ext cx="168696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09266" y="5775294"/>
                <a:ext cx="1925784" cy="4472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𝑔𝑅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266" y="5775294"/>
                <a:ext cx="1925784" cy="447238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39455" y="1732181"/>
                <a:ext cx="1645130" cy="14773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455" y="1732181"/>
                <a:ext cx="1645130" cy="1477392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44945" y="3266543"/>
                <a:ext cx="2043123" cy="1137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45" y="3266543"/>
                <a:ext cx="2043123" cy="1137171"/>
              </a:xfrm>
              <a:prstGeom prst="rect">
                <a:avLst/>
              </a:prstGeom>
              <a:blipFill rotWithShape="0">
                <a:blip r:embed="rId45"/>
                <a:stretch>
                  <a:fillRect l="-2687" r="-2687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69515" y="4970481"/>
                <a:ext cx="6087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Maximum speed if: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15" y="4970481"/>
                <a:ext cx="6087500" cy="461665"/>
              </a:xfrm>
              <a:prstGeom prst="rect">
                <a:avLst/>
              </a:prstGeom>
              <a:blipFill rotWithShape="0">
                <a:blip r:embed="rId46"/>
                <a:stretch>
                  <a:fillRect l="-160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7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Car in banked curve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0739" y="1582211"/>
            <a:ext cx="3867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Banking makes it possible to go around the curve even when the road is frictionless.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62892" y="2566461"/>
            <a:ext cx="5046204" cy="3591955"/>
            <a:chOff x="1580400" y="647040"/>
            <a:chExt cx="6323400" cy="45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/>
                <p14:cNvContentPartPr/>
                <p14:nvPr/>
              </p14:nvContentPartPr>
              <p14:xfrm>
                <a:off x="1580400" y="2313840"/>
                <a:ext cx="4450320" cy="19612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69240" y="2310600"/>
                  <a:ext cx="4466160" cy="19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/>
                <p14:cNvContentPartPr/>
                <p14:nvPr/>
              </p14:nvContentPartPr>
              <p14:xfrm>
                <a:off x="4386240" y="3821520"/>
                <a:ext cx="660240" cy="43740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82640" y="3807120"/>
                  <a:ext cx="6775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/>
                <p14:cNvContentPartPr/>
                <p14:nvPr/>
              </p14:nvContentPartPr>
              <p14:xfrm>
                <a:off x="2364120" y="2298000"/>
                <a:ext cx="268560" cy="32148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52960" y="2285040"/>
                  <a:ext cx="2923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/>
                <p14:cNvContentPartPr/>
                <p14:nvPr/>
              </p14:nvContentPartPr>
              <p14:xfrm>
                <a:off x="3312000" y="1329240"/>
                <a:ext cx="849960" cy="154332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92560" y="1308720"/>
                  <a:ext cx="887760" cy="15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/>
                <p14:cNvContentPartPr/>
                <p14:nvPr/>
              </p14:nvContentPartPr>
              <p14:xfrm>
                <a:off x="3251520" y="2854560"/>
                <a:ext cx="290520" cy="182232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32080" y="2842680"/>
                  <a:ext cx="327240" cy="18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/>
                <p14:cNvContentPartPr/>
                <p14:nvPr/>
              </p14:nvContentPartPr>
              <p14:xfrm>
                <a:off x="3011400" y="647040"/>
                <a:ext cx="4184280" cy="263592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99520" y="626160"/>
                  <a:ext cx="4217040" cy="267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/>
                <p14:cNvContentPartPr/>
                <p14:nvPr/>
              </p14:nvContentPartPr>
              <p14:xfrm>
                <a:off x="3090600" y="4832040"/>
                <a:ext cx="321840" cy="31608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70800" y="4817280"/>
                  <a:ext cx="362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/>
                <p14:cNvContentPartPr/>
                <p14:nvPr/>
              </p14:nvContentPartPr>
              <p14:xfrm>
                <a:off x="3746880" y="3015120"/>
                <a:ext cx="3059640" cy="4572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38240" y="3005760"/>
                  <a:ext cx="3077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/>
                <p14:cNvContentPartPr/>
                <p14:nvPr/>
              </p14:nvContentPartPr>
              <p14:xfrm>
                <a:off x="4708800" y="2066520"/>
                <a:ext cx="1018800" cy="2196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94040" y="2047440"/>
                  <a:ext cx="1052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/>
                <p14:cNvContentPartPr/>
                <p14:nvPr/>
              </p14:nvContentPartPr>
              <p14:xfrm>
                <a:off x="6748920" y="3538920"/>
                <a:ext cx="1154880" cy="30852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28040" y="3520560"/>
                  <a:ext cx="1191960" cy="34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6" name="Ink 45"/>
              <p14:cNvContentPartPr/>
              <p14:nvPr/>
            </p14:nvContentPartPr>
            <p14:xfrm>
              <a:off x="1991140" y="1544320"/>
              <a:ext cx="365400" cy="617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82140" y="1533880"/>
                <a:ext cx="38412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9" name="Ink 48"/>
              <p14:cNvContentPartPr/>
              <p14:nvPr/>
            </p14:nvContentPartPr>
            <p14:xfrm>
              <a:off x="1894300" y="1475920"/>
              <a:ext cx="173880" cy="2145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3478" y="1468000"/>
                <a:ext cx="194803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0" name="Ink 49"/>
              <p14:cNvContentPartPr/>
              <p14:nvPr/>
            </p14:nvContentPartPr>
            <p14:xfrm>
              <a:off x="1985020" y="2035720"/>
              <a:ext cx="559080" cy="2887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76740" y="2027440"/>
                <a:ext cx="5760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" name="Ink 52"/>
              <p14:cNvContentPartPr/>
              <p14:nvPr/>
            </p14:nvContentPartPr>
            <p14:xfrm>
              <a:off x="2527900" y="2232640"/>
              <a:ext cx="254520" cy="2361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17100" y="2226160"/>
                <a:ext cx="273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k 54"/>
              <p14:cNvContentPartPr/>
              <p14:nvPr/>
            </p14:nvContentPartPr>
            <p14:xfrm>
              <a:off x="1665700" y="1579960"/>
              <a:ext cx="1290960" cy="6976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92260" y="1499680"/>
                <a:ext cx="1457280" cy="8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7" name="Ink 56"/>
              <p14:cNvContentPartPr/>
              <p14:nvPr/>
            </p14:nvContentPartPr>
            <p14:xfrm>
              <a:off x="1830220" y="1571320"/>
              <a:ext cx="1129320" cy="7873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49220" y="1508320"/>
                <a:ext cx="1265760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3" name="Ink 62"/>
              <p14:cNvContentPartPr/>
              <p14:nvPr/>
            </p14:nvContentPartPr>
            <p14:xfrm>
              <a:off x="516220" y="2464120"/>
              <a:ext cx="213120" cy="3434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9740" y="2455120"/>
                <a:ext cx="22932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4" name="Ink 63"/>
              <p14:cNvContentPartPr/>
              <p14:nvPr/>
            </p14:nvContentPartPr>
            <p14:xfrm>
              <a:off x="997540" y="3346120"/>
              <a:ext cx="1203480" cy="277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85300" y="3335680"/>
                <a:ext cx="1228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2" name="Ink 71"/>
              <p14:cNvContentPartPr/>
              <p14:nvPr/>
            </p14:nvContentPartPr>
            <p14:xfrm>
              <a:off x="891700" y="2440720"/>
              <a:ext cx="196920" cy="11685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79820" y="2428480"/>
                <a:ext cx="22068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3" name="Ink 72"/>
              <p14:cNvContentPartPr/>
              <p14:nvPr/>
            </p14:nvContentPartPr>
            <p14:xfrm>
              <a:off x="2064580" y="3232000"/>
              <a:ext cx="374400" cy="3592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57380" y="3221560"/>
                <a:ext cx="394200" cy="3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369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Car in banked curve: design speed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62892" y="1694824"/>
            <a:ext cx="4276651" cy="3521120"/>
            <a:chOff x="1338120" y="557400"/>
            <a:chExt cx="6565680" cy="540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1580400" y="2318160"/>
                <a:ext cx="56520" cy="19018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69240" y="2310960"/>
                  <a:ext cx="79200" cy="19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1609920" y="2313840"/>
                <a:ext cx="4420800" cy="19612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9480" y="2310600"/>
                  <a:ext cx="4435920" cy="19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3312000" y="1329240"/>
                <a:ext cx="849960" cy="154332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92560" y="1308720"/>
                  <a:ext cx="887760" cy="15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>
                <a:off x="3251520" y="2854560"/>
                <a:ext cx="290520" cy="182232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32080" y="2842680"/>
                  <a:ext cx="327240" cy="18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/>
                <p14:cNvContentPartPr/>
                <p14:nvPr/>
              </p14:nvContentPartPr>
              <p14:xfrm>
                <a:off x="4947840" y="1490520"/>
                <a:ext cx="2247840" cy="179244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28760" y="1471440"/>
                  <a:ext cx="2287800" cy="18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/>
                <p14:cNvContentPartPr/>
                <p14:nvPr/>
              </p14:nvContentPartPr>
              <p14:xfrm>
                <a:off x="3746880" y="3015120"/>
                <a:ext cx="3059640" cy="4572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38240" y="3005760"/>
                  <a:ext cx="3077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/>
                <p14:cNvContentPartPr/>
                <p14:nvPr/>
              </p14:nvContentPartPr>
              <p14:xfrm>
                <a:off x="4708800" y="2066520"/>
                <a:ext cx="1018800" cy="2196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94040" y="2047440"/>
                  <a:ext cx="1052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/>
                <p14:cNvContentPartPr/>
                <p14:nvPr/>
              </p14:nvContentPartPr>
              <p14:xfrm>
                <a:off x="6748920" y="3538920"/>
                <a:ext cx="1154880" cy="30852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28040" y="3520560"/>
                  <a:ext cx="11919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/>
                <p14:cNvContentPartPr/>
                <p14:nvPr/>
              </p14:nvContentPartPr>
              <p14:xfrm>
                <a:off x="1781640" y="557400"/>
                <a:ext cx="2761560" cy="25822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69040" y="545520"/>
                  <a:ext cx="2791800" cy="26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/>
                <p14:cNvContentPartPr/>
                <p14:nvPr/>
              </p14:nvContentPartPr>
              <p14:xfrm>
                <a:off x="2364120" y="2298000"/>
                <a:ext cx="268560" cy="32148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2960" y="2285040"/>
                  <a:ext cx="2923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/>
                <p14:cNvContentPartPr/>
                <p14:nvPr/>
              </p14:nvContentPartPr>
              <p14:xfrm>
                <a:off x="3320640" y="1647840"/>
                <a:ext cx="47520" cy="113292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07680" y="1644600"/>
                  <a:ext cx="67680" cy="11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/>
                <p14:cNvContentPartPr/>
                <p14:nvPr/>
              </p14:nvContentPartPr>
              <p14:xfrm>
                <a:off x="3090600" y="4832040"/>
                <a:ext cx="321840" cy="31608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70800" y="4817280"/>
                  <a:ext cx="362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/>
                <p14:cNvContentPartPr/>
                <p14:nvPr/>
              </p14:nvContentPartPr>
              <p14:xfrm>
                <a:off x="4386240" y="3821520"/>
                <a:ext cx="276840" cy="435600"/>
              </p14:xfrm>
            </p:contentPart>
          </mc:Choice>
          <mc:Fallback xmlns="">
            <p:pic>
              <p:nvPicPr>
                <p:cNvPr id="50" name="Ink 49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82640" y="3807120"/>
                  <a:ext cx="2948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/>
                <p14:cNvContentPartPr/>
                <p14:nvPr/>
              </p14:nvContentPartPr>
              <p14:xfrm>
                <a:off x="1338120" y="5478600"/>
                <a:ext cx="4189680" cy="484560"/>
              </p14:xfrm>
            </p:contentPart>
          </mc:Choice>
          <mc:Fallback xmlns="">
            <p:pic>
              <p:nvPicPr>
                <p:cNvPr id="68" name="Ink 67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25160" y="5464211"/>
                  <a:ext cx="4217400" cy="51369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/>
              <p14:cNvContentPartPr/>
              <p14:nvPr/>
            </p14:nvContentPartPr>
            <p14:xfrm>
              <a:off x="2495160" y="2572560"/>
              <a:ext cx="137520" cy="32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88680" y="2566080"/>
                <a:ext cx="151200" cy="3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323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Car in banked curve with friction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93" y="1572286"/>
            <a:ext cx="571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Going </a:t>
            </a:r>
            <a:r>
              <a:rPr lang="en-US" sz="2400" dirty="0">
                <a:solidFill>
                  <a:srgbClr val="FF0000"/>
                </a:solidFill>
              </a:rPr>
              <a:t>slower</a:t>
            </a:r>
            <a:r>
              <a:rPr lang="en-US" sz="2400" dirty="0"/>
              <a:t> than design speed</a:t>
            </a: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10024" y="2246812"/>
            <a:ext cx="4145088" cy="3983782"/>
            <a:chOff x="1580400" y="533640"/>
            <a:chExt cx="5615280" cy="539676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Ink 18"/>
                <p14:cNvContentPartPr/>
                <p14:nvPr/>
              </p14:nvContentPartPr>
              <p14:xfrm>
                <a:off x="1580400" y="2313840"/>
                <a:ext cx="4450320" cy="19612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69240" y="2310600"/>
                  <a:ext cx="4466160" cy="19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" name="Ink 19"/>
                <p14:cNvContentPartPr/>
                <p14:nvPr/>
              </p14:nvContentPartPr>
              <p14:xfrm>
                <a:off x="3312000" y="1329240"/>
                <a:ext cx="849960" cy="154332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92560" y="1308720"/>
                  <a:ext cx="887760" cy="15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1" name="Ink 20"/>
                <p14:cNvContentPartPr/>
                <p14:nvPr/>
              </p14:nvContentPartPr>
              <p14:xfrm>
                <a:off x="3251520" y="2854560"/>
                <a:ext cx="290520" cy="182232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32080" y="2842680"/>
                  <a:ext cx="327240" cy="18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Ink 21"/>
                <p14:cNvContentPartPr/>
                <p14:nvPr/>
              </p14:nvContentPartPr>
              <p14:xfrm>
                <a:off x="3746880" y="3015120"/>
                <a:ext cx="3059640" cy="4572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38240" y="3005760"/>
                  <a:ext cx="3077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/>
                <p14:cNvContentPartPr/>
                <p14:nvPr/>
              </p14:nvContentPartPr>
              <p14:xfrm>
                <a:off x="4708800" y="2066520"/>
                <a:ext cx="1018800" cy="2196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94040" y="2047440"/>
                  <a:ext cx="1052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Ink 23"/>
                <p14:cNvContentPartPr/>
                <p14:nvPr/>
              </p14:nvContentPartPr>
              <p14:xfrm>
                <a:off x="5898240" y="878880"/>
                <a:ext cx="799920" cy="7210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90680" y="865920"/>
                  <a:ext cx="82080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/>
                <p14:cNvContentPartPr/>
                <p14:nvPr/>
              </p14:nvContentPartPr>
              <p14:xfrm>
                <a:off x="3282480" y="1347240"/>
                <a:ext cx="85680" cy="143352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69160" y="1344720"/>
                  <a:ext cx="106200" cy="14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/>
                <p14:cNvContentPartPr/>
                <p14:nvPr/>
              </p14:nvContentPartPr>
              <p14:xfrm>
                <a:off x="4290480" y="647040"/>
                <a:ext cx="2905200" cy="263592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70320" y="626160"/>
                  <a:ext cx="2946240" cy="267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/>
                <p14:cNvContentPartPr/>
                <p14:nvPr/>
              </p14:nvContentPartPr>
              <p14:xfrm>
                <a:off x="1635950" y="1938362"/>
                <a:ext cx="1652760" cy="87084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16870" y="1919282"/>
                  <a:ext cx="1685520" cy="90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/>
                <p14:cNvContentPartPr/>
                <p14:nvPr/>
              </p14:nvContentPartPr>
              <p14:xfrm>
                <a:off x="5052600" y="533640"/>
                <a:ext cx="2037600" cy="271692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41440" y="521760"/>
                  <a:ext cx="2069640" cy="27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/>
                <p14:cNvContentPartPr/>
                <p14:nvPr/>
              </p14:nvContentPartPr>
              <p14:xfrm>
                <a:off x="3443040" y="2814960"/>
                <a:ext cx="154440" cy="3247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29360" y="2805960"/>
                  <a:ext cx="1782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/>
                <p14:cNvContentPartPr/>
                <p14:nvPr/>
              </p14:nvContentPartPr>
              <p14:xfrm>
                <a:off x="4386240" y="3821520"/>
                <a:ext cx="660240" cy="43740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82640" y="3807120"/>
                  <a:ext cx="6775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/>
                <p14:cNvContentPartPr/>
                <p14:nvPr/>
              </p14:nvContentPartPr>
              <p14:xfrm>
                <a:off x="3641760" y="2957160"/>
                <a:ext cx="227160" cy="14292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28800" y="2946720"/>
                  <a:ext cx="249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/>
                <p14:cNvContentPartPr/>
                <p14:nvPr/>
              </p14:nvContentPartPr>
              <p14:xfrm>
                <a:off x="1622990" y="2019722"/>
                <a:ext cx="248760" cy="96408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06430" y="2014322"/>
                  <a:ext cx="283320" cy="9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Ink 32"/>
                <p14:cNvContentPartPr/>
                <p14:nvPr/>
              </p14:nvContentPartPr>
              <p14:xfrm>
                <a:off x="3011510" y="2640720"/>
                <a:ext cx="183850" cy="322922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99637" y="2627400"/>
                  <a:ext cx="209035" cy="343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/>
                <p14:cNvContentPartPr/>
                <p14:nvPr/>
              </p14:nvContentPartPr>
              <p14:xfrm>
                <a:off x="3207710" y="2612280"/>
                <a:ext cx="378970" cy="175322"/>
              </p14:xfrm>
            </p:contentPart>
          </mc:Choice>
          <mc:Fallback xmlns="">
            <p:pic>
              <p:nvPicPr>
                <p:cNvPr id="50" name="Ink 49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94394" y="2599680"/>
                  <a:ext cx="394446" cy="192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/>
                <p14:cNvContentPartPr/>
                <p14:nvPr/>
              </p14:nvContentPartPr>
              <p14:xfrm>
                <a:off x="1692110" y="2821082"/>
                <a:ext cx="1578850" cy="73800"/>
              </p14:xfrm>
            </p:contentPart>
          </mc:Choice>
          <mc:Fallback xmlns="">
            <p:pic>
              <p:nvPicPr>
                <p:cNvPr id="51" name="Ink 50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73751" y="2801282"/>
                  <a:ext cx="1608728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/>
                <p14:cNvContentPartPr/>
                <p14:nvPr/>
              </p14:nvContentPartPr>
              <p14:xfrm>
                <a:off x="2112590" y="1256160"/>
                <a:ext cx="1935250" cy="785162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94231" y="1242120"/>
                  <a:ext cx="1968008" cy="819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Ink 36"/>
                <p14:cNvContentPartPr/>
                <p14:nvPr/>
              </p14:nvContentPartPr>
              <p14:xfrm>
                <a:off x="4027790" y="5351522"/>
                <a:ext cx="2558160" cy="57888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15550" y="5332442"/>
                  <a:ext cx="257508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Ink 37"/>
                <p14:cNvContentPartPr/>
                <p14:nvPr/>
              </p14:nvContentPartPr>
              <p14:xfrm>
                <a:off x="1933670" y="4832040"/>
                <a:ext cx="1478770" cy="1089722"/>
              </p14:xfrm>
            </p:contentPart>
          </mc:Choice>
          <mc:Fallback xmlns="">
            <p:pic>
              <p:nvPicPr>
                <p:cNvPr id="85" name="Ink 84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17471" y="4817280"/>
                  <a:ext cx="1515847" cy="112392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6787165" y="5577885"/>
            <a:ext cx="181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Find minimum speed in HW</a:t>
            </a:r>
          </a:p>
        </p:txBody>
      </p:sp>
    </p:spTree>
    <p:extLst>
      <p:ext uri="{BB962C8B-B14F-4D97-AF65-F5344CB8AC3E}">
        <p14:creationId xmlns:p14="http://schemas.microsoft.com/office/powerpoint/2010/main" val="2306386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Car in banked curve with friction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93" y="1572286"/>
            <a:ext cx="571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Going </a:t>
            </a:r>
            <a:r>
              <a:rPr lang="en-US" sz="2400" dirty="0">
                <a:solidFill>
                  <a:srgbClr val="FF0000"/>
                </a:solidFill>
              </a:rPr>
              <a:t>faster</a:t>
            </a:r>
            <a:r>
              <a:rPr lang="en-US" sz="2400" dirty="0"/>
              <a:t> than design speed</a:t>
            </a: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390829" y="2139416"/>
            <a:ext cx="4162611" cy="3949150"/>
            <a:chOff x="1580400" y="533640"/>
            <a:chExt cx="5688470" cy="539676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0" name="Ink 39"/>
                <p14:cNvContentPartPr/>
                <p14:nvPr/>
              </p14:nvContentPartPr>
              <p14:xfrm>
                <a:off x="1580400" y="2318160"/>
                <a:ext cx="4450320" cy="19569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69240" y="2310960"/>
                  <a:ext cx="4466160" cy="19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1" name="Ink 40"/>
                <p14:cNvContentPartPr/>
                <p14:nvPr/>
              </p14:nvContentPartPr>
              <p14:xfrm>
                <a:off x="3312000" y="1329240"/>
                <a:ext cx="849960" cy="154332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92560" y="1308720"/>
                  <a:ext cx="887760" cy="15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2" name="Ink 41"/>
                <p14:cNvContentPartPr/>
                <p14:nvPr/>
              </p14:nvContentPartPr>
              <p14:xfrm>
                <a:off x="3251520" y="2854560"/>
                <a:ext cx="290520" cy="182232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32080" y="2842680"/>
                  <a:ext cx="327240" cy="18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3" name="Ink 42"/>
                <p14:cNvContentPartPr/>
                <p14:nvPr/>
              </p14:nvContentPartPr>
              <p14:xfrm>
                <a:off x="3746880" y="3015120"/>
                <a:ext cx="3059640" cy="4572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38240" y="3005760"/>
                  <a:ext cx="3077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4" name="Ink 43"/>
                <p14:cNvContentPartPr/>
                <p14:nvPr/>
              </p14:nvContentPartPr>
              <p14:xfrm>
                <a:off x="4708800" y="2066520"/>
                <a:ext cx="1018800" cy="2196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94040" y="2047440"/>
                  <a:ext cx="1052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5" name="Ink 44"/>
                <p14:cNvContentPartPr/>
                <p14:nvPr/>
              </p14:nvContentPartPr>
              <p14:xfrm>
                <a:off x="5898240" y="878880"/>
                <a:ext cx="799920" cy="7210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90680" y="865920"/>
                  <a:ext cx="82080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6" name="Ink 45"/>
                <p14:cNvContentPartPr/>
                <p14:nvPr/>
              </p14:nvContentPartPr>
              <p14:xfrm>
                <a:off x="3282480" y="1347240"/>
                <a:ext cx="69120" cy="87012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69160" y="1344720"/>
                  <a:ext cx="95760" cy="88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7" name="Ink 46"/>
                <p14:cNvContentPartPr/>
                <p14:nvPr/>
              </p14:nvContentPartPr>
              <p14:xfrm flipH="1" flipV="1">
                <a:off x="1617480" y="2313840"/>
                <a:ext cx="4401360" cy="193896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 flipH="1" flipV="1">
                  <a:off x="1614600" y="2310600"/>
                  <a:ext cx="4410000" cy="19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8" name="Ink 47"/>
                <p14:cNvContentPartPr/>
                <p14:nvPr/>
              </p14:nvContentPartPr>
              <p14:xfrm>
                <a:off x="3079910" y="1256160"/>
                <a:ext cx="967930" cy="257762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66951" y="1242120"/>
                  <a:ext cx="995287" cy="283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9" name="Ink 48"/>
                <p14:cNvContentPartPr/>
                <p14:nvPr/>
              </p14:nvContentPartPr>
              <p14:xfrm>
                <a:off x="4290480" y="647040"/>
                <a:ext cx="1504440" cy="15771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70320" y="626160"/>
                  <a:ext cx="1544400" cy="16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0" name="Ink 49"/>
                <p14:cNvContentPartPr/>
                <p14:nvPr/>
              </p14:nvContentPartPr>
              <p14:xfrm>
                <a:off x="3011510" y="2578800"/>
                <a:ext cx="2308320" cy="5608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9630" y="2565840"/>
                  <a:ext cx="233352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1" name="Ink 50"/>
                <p14:cNvContentPartPr/>
                <p14:nvPr/>
              </p14:nvContentPartPr>
              <p14:xfrm>
                <a:off x="5791320" y="533640"/>
                <a:ext cx="1404360" cy="274932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78720" y="521760"/>
                  <a:ext cx="1437840" cy="27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Ink 51"/>
                <p14:cNvContentPartPr/>
                <p14:nvPr/>
              </p14:nvContentPartPr>
              <p14:xfrm>
                <a:off x="1933670" y="4832040"/>
                <a:ext cx="5335200" cy="1098362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17470" y="4817280"/>
                  <a:ext cx="5354640" cy="1133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3" name="Ink 52"/>
                <p14:cNvContentPartPr/>
                <p14:nvPr/>
              </p14:nvContentPartPr>
              <p14:xfrm>
                <a:off x="4386240" y="3821520"/>
                <a:ext cx="660350" cy="43740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82639" y="3807120"/>
                  <a:ext cx="677633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4" name="Ink 53"/>
                <p14:cNvContentPartPr/>
                <p14:nvPr/>
              </p14:nvContentPartPr>
              <p14:xfrm>
                <a:off x="3344510" y="2347680"/>
                <a:ext cx="23760" cy="20880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30470" y="2338680"/>
                  <a:ext cx="45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5" name="Ink 54"/>
                <p14:cNvContentPartPr/>
                <p14:nvPr/>
              </p14:nvContentPartPr>
              <p14:xfrm>
                <a:off x="5068190" y="2637840"/>
                <a:ext cx="422280" cy="120564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54870" y="2627760"/>
                  <a:ext cx="455400" cy="12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6" name="Ink 55"/>
                <p14:cNvContentPartPr/>
                <p14:nvPr/>
              </p14:nvContentPartPr>
              <p14:xfrm>
                <a:off x="4813310" y="2865000"/>
                <a:ext cx="174960" cy="71604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96750" y="2851680"/>
                  <a:ext cx="20916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7" name="Ink 56"/>
                <p14:cNvContentPartPr/>
                <p14:nvPr/>
              </p14:nvContentPartPr>
              <p14:xfrm>
                <a:off x="5509910" y="3652320"/>
                <a:ext cx="188280" cy="24084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98030" y="3632880"/>
                  <a:ext cx="213840" cy="281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8" name="TextBox 57"/>
          <p:cNvSpPr txBox="1"/>
          <p:nvPr/>
        </p:nvSpPr>
        <p:spPr>
          <a:xfrm>
            <a:off x="6787165" y="5577885"/>
            <a:ext cx="181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Find maximum speed in HW</a:t>
            </a:r>
          </a:p>
        </p:txBody>
      </p:sp>
    </p:spTree>
    <p:extLst>
      <p:ext uri="{BB962C8B-B14F-4D97-AF65-F5344CB8AC3E}">
        <p14:creationId xmlns:p14="http://schemas.microsoft.com/office/powerpoint/2010/main" val="177187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Effect of force components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Rectangle 7"/>
              <p:cNvSpPr>
                <a:spLocks noChangeArrowheads="1"/>
              </p:cNvSpPr>
              <p:nvPr/>
            </p:nvSpPr>
            <p:spPr bwMode="auto">
              <a:xfrm>
                <a:off x="785611" y="1453978"/>
                <a:ext cx="8057305" cy="2891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None/>
                </a:pPr>
                <a:r>
                  <a:rPr lang="en-US" sz="2400" dirty="0">
                    <a:latin typeface="+mn-lt"/>
                  </a:rPr>
                  <a:t>Components of force parallel and perpendicular to velocity have different effects.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  <a:p>
                <a:pPr>
                  <a:buNone/>
                </a:pPr>
                <a:r>
                  <a:rPr lang="en-US" sz="2400" dirty="0">
                    <a:latin typeface="+mn-lt"/>
                  </a:rPr>
                  <a:t>F</a:t>
                </a:r>
                <a:r>
                  <a:rPr lang="en-US" sz="2400" baseline="-25000" dirty="0">
                    <a:latin typeface="+mn-lt"/>
                  </a:rPr>
                  <a:t>II</a:t>
                </a:r>
                <a:r>
                  <a:rPr lang="en-US" sz="2400" dirty="0">
                    <a:latin typeface="+mn-lt"/>
                  </a:rPr>
                  <a:t> causes change in magnitude of velocity vector (speed)</a:t>
                </a:r>
              </a:p>
              <a:p>
                <a:pPr>
                  <a:buNone/>
                </a:pPr>
                <a:r>
                  <a:rPr lang="en-US" sz="2400" dirty="0">
                    <a:latin typeface="+mn-lt"/>
                  </a:rPr>
                  <a:t>F </a:t>
                </a:r>
                <a:r>
                  <a:rPr lang="en-US" sz="2400" baseline="-25000" dirty="0">
                    <a:latin typeface="+mn-lt"/>
                  </a:rPr>
                  <a:t>┴</a:t>
                </a:r>
                <a:r>
                  <a:rPr lang="en-US" sz="2400" dirty="0">
                    <a:latin typeface="+mn-lt"/>
                  </a:rPr>
                  <a:t> causes change in direction</a:t>
                </a:r>
              </a:p>
              <a:p>
                <a:pPr>
                  <a:buNone/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325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611" y="1453978"/>
                <a:ext cx="8057305" cy="2891048"/>
              </a:xfrm>
              <a:prstGeom prst="rect">
                <a:avLst/>
              </a:prstGeom>
              <a:blipFill rotWithShape="0">
                <a:blip r:embed="rId4"/>
                <a:stretch>
                  <a:fillRect l="-1210" t="-1477" r="-20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836491" y="5593187"/>
              <a:ext cx="1815480" cy="805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7411" y="5573387"/>
                <a:ext cx="1854360" cy="8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067171" y="3940067"/>
              <a:ext cx="1629360" cy="1717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51691" y="3923867"/>
                <a:ext cx="1659600" cy="17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2981491" y="4520027"/>
              <a:ext cx="965520" cy="1806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65651" y="4500587"/>
                <a:ext cx="1002240" cy="18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2936491" y="5922947"/>
              <a:ext cx="426600" cy="616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24971" y="5903867"/>
                <a:ext cx="45900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5161291" y="4507427"/>
              <a:ext cx="2863080" cy="1100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41851" y="4490872"/>
                <a:ext cx="2898360" cy="1130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5610931" y="4581227"/>
              <a:ext cx="104400" cy="1016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08051" y="4562514"/>
                <a:ext cx="124560" cy="1055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2999491" y="5045267"/>
              <a:ext cx="809640" cy="1349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80411" y="5026907"/>
                <a:ext cx="849600" cy="13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3012451" y="5081267"/>
              <a:ext cx="218880" cy="303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91571" y="5060387"/>
                <a:ext cx="260640" cy="343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042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Uniform circular motion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0248" y="1440274"/>
            <a:ext cx="333421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Motion in a circle with constant speed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Caution:</a:t>
            </a:r>
            <a:r>
              <a:rPr lang="en-US" dirty="0"/>
              <a:t> </a:t>
            </a:r>
          </a:p>
          <a:p>
            <a:r>
              <a:rPr lang="en-US" dirty="0"/>
              <a:t>velocity is a </a:t>
            </a:r>
            <a:r>
              <a:rPr lang="en-US" dirty="0">
                <a:solidFill>
                  <a:srgbClr val="FF0000"/>
                </a:solidFill>
              </a:rPr>
              <a:t>vector</a:t>
            </a:r>
            <a:r>
              <a:rPr lang="en-US" dirty="0"/>
              <a:t> and has magnitude and direction 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n-US" dirty="0"/>
              <a:t>constant </a:t>
            </a:r>
            <a:r>
              <a:rPr lang="en-US" i="1" dirty="0"/>
              <a:t>speed</a:t>
            </a:r>
            <a:r>
              <a:rPr lang="en-US" dirty="0"/>
              <a:t> does not mean constant </a:t>
            </a:r>
            <a:r>
              <a:rPr lang="en-US" i="1" dirty="0"/>
              <a:t>velocity</a:t>
            </a:r>
            <a:r>
              <a:rPr lang="en-US" dirty="0"/>
              <a:t>. There will be acceleration!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91658" y="4385162"/>
                <a:ext cx="1280160" cy="10058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58" y="4385162"/>
                <a:ext cx="1280160" cy="1005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02887" y="5567902"/>
            <a:ext cx="5266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Centripetal acceleration</a:t>
            </a:r>
          </a:p>
          <a:p>
            <a:r>
              <a:rPr lang="en-US" sz="2400" dirty="0"/>
              <a:t>Directed </a:t>
            </a:r>
            <a:r>
              <a:rPr lang="en-US" sz="2400" b="1" dirty="0">
                <a:solidFill>
                  <a:srgbClr val="FF0000"/>
                </a:solidFill>
              </a:rPr>
              <a:t>towards center </a:t>
            </a:r>
            <a:r>
              <a:rPr lang="en-US" sz="2400" dirty="0"/>
              <a:t>of the circle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013454" y="1738054"/>
            <a:ext cx="2987612" cy="2631366"/>
            <a:chOff x="2236800" y="645234"/>
            <a:chExt cx="5150520" cy="4536366"/>
          </a:xfrm>
        </p:grpSpPr>
        <p:sp>
          <p:nvSpPr>
            <p:cNvPr id="33" name="Oval 32"/>
            <p:cNvSpPr/>
            <p:nvPr/>
          </p:nvSpPr>
          <p:spPr>
            <a:xfrm>
              <a:off x="2400300" y="1066800"/>
              <a:ext cx="4343400" cy="411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4" name="Ink 33"/>
                <p14:cNvContentPartPr/>
                <p14:nvPr/>
              </p14:nvContentPartPr>
              <p14:xfrm>
                <a:off x="4484280" y="1052394"/>
                <a:ext cx="1432800" cy="752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68080" y="1046994"/>
                  <a:ext cx="1468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5" name="Ink 34"/>
                <p14:cNvContentPartPr/>
                <p14:nvPr/>
              </p14:nvContentPartPr>
              <p14:xfrm>
                <a:off x="5661120" y="1023594"/>
                <a:ext cx="339480" cy="24732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46720" y="1011354"/>
                  <a:ext cx="372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6" name="Ink 35"/>
                <p14:cNvContentPartPr/>
                <p14:nvPr/>
              </p14:nvContentPartPr>
              <p14:xfrm>
                <a:off x="6656160" y="2998914"/>
                <a:ext cx="292680" cy="14990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42120" y="2981994"/>
                  <a:ext cx="325080" cy="15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7" name="Ink 36"/>
                <p14:cNvContentPartPr/>
                <p14:nvPr/>
              </p14:nvContentPartPr>
              <p14:xfrm>
                <a:off x="2717040" y="870594"/>
                <a:ext cx="720000" cy="108324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98320" y="851514"/>
                  <a:ext cx="757800" cy="11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Ink 37"/>
                <p14:cNvContentPartPr/>
                <p14:nvPr/>
              </p14:nvContentPartPr>
              <p14:xfrm>
                <a:off x="5872080" y="645234"/>
                <a:ext cx="537480" cy="18756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63800" y="629034"/>
                  <a:ext cx="564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Ink 38"/>
                <p14:cNvContentPartPr/>
                <p14:nvPr/>
              </p14:nvContentPartPr>
              <p14:xfrm>
                <a:off x="4513080" y="1107834"/>
                <a:ext cx="201600" cy="112644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92560" y="1089834"/>
                  <a:ext cx="243000" cy="11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Ink 39"/>
                <p14:cNvContentPartPr/>
                <p14:nvPr/>
              </p14:nvContentPartPr>
              <p14:xfrm>
                <a:off x="4853640" y="1610034"/>
                <a:ext cx="324720" cy="28404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34200" y="1591314"/>
                  <a:ext cx="3484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1" name="Ink 40"/>
                <p14:cNvContentPartPr/>
                <p14:nvPr/>
              </p14:nvContentPartPr>
              <p14:xfrm>
                <a:off x="2748720" y="1978314"/>
                <a:ext cx="1110600" cy="7657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37200" y="1968594"/>
                  <a:ext cx="114192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2" name="Ink 41"/>
                <p14:cNvContentPartPr/>
                <p14:nvPr/>
              </p14:nvContentPartPr>
              <p14:xfrm>
                <a:off x="5528280" y="3107994"/>
                <a:ext cx="1206000" cy="4788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12800" y="3089634"/>
                  <a:ext cx="1241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3" name="Ink 42"/>
                <p14:cNvContentPartPr/>
                <p14:nvPr/>
              </p14:nvContentPartPr>
              <p14:xfrm>
                <a:off x="2236800" y="1119714"/>
                <a:ext cx="524880" cy="23472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32120" y="1102074"/>
                  <a:ext cx="533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4" name="Ink 43"/>
                <p14:cNvContentPartPr/>
                <p14:nvPr/>
              </p14:nvContentPartPr>
              <p14:xfrm>
                <a:off x="3296640" y="1824594"/>
                <a:ext cx="364680" cy="20808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78280" y="1806594"/>
                  <a:ext cx="387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Ink 44"/>
                <p14:cNvContentPartPr/>
                <p14:nvPr/>
              </p14:nvContentPartPr>
              <p14:xfrm>
                <a:off x="2757720" y="2123754"/>
                <a:ext cx="1329480" cy="87552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53400" y="2114034"/>
                  <a:ext cx="1354680" cy="90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" name="Ink 45"/>
                <p14:cNvContentPartPr/>
                <p14:nvPr/>
              </p14:nvContentPartPr>
              <p14:xfrm>
                <a:off x="4366560" y="1153554"/>
                <a:ext cx="208080" cy="141012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46760" y="1137354"/>
                  <a:ext cx="240120" cy="14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7" name="Ink 46"/>
                <p14:cNvContentPartPr/>
                <p14:nvPr/>
              </p14:nvContentPartPr>
              <p14:xfrm>
                <a:off x="5881800" y="2745114"/>
                <a:ext cx="322200" cy="196200"/>
              </p14:xfrm>
            </p:contentPart>
          </mc:Choice>
          <mc:Fallback xmlns="">
            <p:pic>
              <p:nvPicPr>
                <p:cNvPr id="53" name="Ink 52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62000" y="2725674"/>
                  <a:ext cx="352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8" name="Ink 47"/>
                <p14:cNvContentPartPr/>
                <p14:nvPr/>
              </p14:nvContentPartPr>
              <p14:xfrm>
                <a:off x="5428560" y="3417234"/>
                <a:ext cx="1227240" cy="7704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18840" y="3397794"/>
                  <a:ext cx="1254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9" name="Ink 48"/>
                <p14:cNvContentPartPr/>
                <p14:nvPr/>
              </p14:nvContentPartPr>
              <p14:xfrm>
                <a:off x="3009000" y="2731794"/>
                <a:ext cx="551880" cy="56196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91000" y="2714514"/>
                  <a:ext cx="5770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0" name="Ink 49"/>
                <p14:cNvContentPartPr/>
                <p14:nvPr/>
              </p14:nvContentPartPr>
              <p14:xfrm>
                <a:off x="5454120" y="3076674"/>
                <a:ext cx="218160" cy="200520"/>
              </p14:xfrm>
            </p:contentPart>
          </mc:Choice>
          <mc:Fallback xmlns="">
            <p:pic>
              <p:nvPicPr>
                <p:cNvPr id="68" name="Ink 67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33600" y="3058674"/>
                  <a:ext cx="259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1" name="Ink 50"/>
                <p14:cNvContentPartPr/>
                <p14:nvPr/>
              </p14:nvContentPartPr>
              <p14:xfrm>
                <a:off x="5504520" y="3484194"/>
                <a:ext cx="1882800" cy="70920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87600" y="3479874"/>
                  <a:ext cx="1904040" cy="73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2" name="Ink 51"/>
                <p14:cNvContentPartPr/>
                <p14:nvPr/>
              </p14:nvContentPartPr>
              <p14:xfrm>
                <a:off x="5313720" y="3361074"/>
                <a:ext cx="223200" cy="1929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93200" y="3341274"/>
                  <a:ext cx="26460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" name="Ink 5"/>
              <p14:cNvContentPartPr/>
              <p14:nvPr/>
            </p14:nvContentPartPr>
            <p14:xfrm>
              <a:off x="5753500" y="3191680"/>
              <a:ext cx="576720" cy="1031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41973" y="3181600"/>
                <a:ext cx="597253" cy="10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" name="Ink 9"/>
              <p14:cNvContentPartPr/>
              <p14:nvPr/>
            </p14:nvContentPartPr>
            <p14:xfrm>
              <a:off x="6112060" y="3638440"/>
              <a:ext cx="169920" cy="232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00540" y="3627640"/>
                <a:ext cx="192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" name="Ink 11"/>
              <p14:cNvContentPartPr/>
              <p14:nvPr/>
            </p14:nvContentPartPr>
            <p14:xfrm>
              <a:off x="9908620" y="523612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90620" y="5218120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" name="Ink 14"/>
              <p14:cNvContentPartPr/>
              <p14:nvPr/>
            </p14:nvContentPartPr>
            <p14:xfrm>
              <a:off x="6734610" y="2462320"/>
              <a:ext cx="640080" cy="604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724170" y="2451880"/>
                <a:ext cx="65988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" name="Ink 16"/>
              <p14:cNvContentPartPr/>
              <p14:nvPr/>
            </p14:nvContentPartPr>
            <p14:xfrm>
              <a:off x="5813370" y="2525320"/>
              <a:ext cx="71640" cy="88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03290" y="2516320"/>
                <a:ext cx="90000" cy="10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5071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Non-uniform circular motion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0516" y="1703003"/>
            <a:ext cx="67217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Motion in a circle with non- constant speed</a:t>
            </a:r>
            <a:endParaRPr lang="en-US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Centripetal acceleration  </a:t>
            </a:r>
          </a:p>
          <a:p>
            <a:r>
              <a:rPr lang="en-US" sz="2400" dirty="0"/>
              <a:t>Towards the center</a:t>
            </a:r>
          </a:p>
          <a:p>
            <a:r>
              <a:rPr lang="en-US" sz="2400" dirty="0"/>
              <a:t>changes </a:t>
            </a:r>
            <a:r>
              <a:rPr lang="en-US" sz="2400" dirty="0">
                <a:solidFill>
                  <a:srgbClr val="FF0000"/>
                </a:solidFill>
              </a:rPr>
              <a:t>direction</a:t>
            </a:r>
          </a:p>
          <a:p>
            <a:endParaRPr lang="en-US" sz="1600" dirty="0"/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Tangential acceleration</a:t>
            </a:r>
          </a:p>
          <a:p>
            <a:r>
              <a:rPr lang="en-US" sz="2400" dirty="0"/>
              <a:t>tangential to circle,</a:t>
            </a:r>
          </a:p>
          <a:p>
            <a:r>
              <a:rPr lang="en-US" sz="2400" dirty="0"/>
              <a:t>changes </a:t>
            </a:r>
            <a:r>
              <a:rPr lang="en-US" sz="2400" dirty="0">
                <a:solidFill>
                  <a:srgbClr val="0070C0"/>
                </a:solidFill>
              </a:rPr>
              <a:t>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50057" y="2619873"/>
                <a:ext cx="1117742" cy="914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057" y="2619873"/>
                <a:ext cx="1117742" cy="914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58868" y="2619873"/>
                <a:ext cx="25058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speed at that </a:t>
                </a:r>
              </a:p>
              <a:p>
                <a:r>
                  <a:rPr lang="en-US" dirty="0"/>
                  <a:t>instant, does not have </a:t>
                </a:r>
              </a:p>
              <a:p>
                <a:r>
                  <a:rPr lang="en-US" dirty="0"/>
                  <a:t>to be constant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868" y="2619873"/>
                <a:ext cx="2505814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190" t="-3974" r="-97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0057" y="4274303"/>
                <a:ext cx="1413272" cy="69884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057" y="4274303"/>
                <a:ext cx="1413272" cy="6988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Forces create centripetal acceleration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2892" y="1443841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acceleration towards the center must be created by a force that is acting towards the center.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2892" y="4763085"/>
            <a:ext cx="6088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Example: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u="sng" dirty="0">
                <a:solidFill>
                  <a:srgbClr val="0000FF"/>
                </a:solidFill>
                <a:hlinkClick r:id="rId3"/>
              </a:rPr>
              <a:t>http://www.walter-fendt.de/ph1i1e/carousel.htm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84698" y="3158672"/>
                <a:ext cx="2530180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698" y="3158672"/>
                <a:ext cx="2530180" cy="7387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60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Example: ball in vertical circle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7131" y="1526002"/>
            <a:ext cx="37571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Ball of mass </a:t>
            </a:r>
            <a:r>
              <a:rPr lang="en-US" sz="2400" i="1" dirty="0"/>
              <a:t>m</a:t>
            </a:r>
            <a:r>
              <a:rPr lang="en-US" sz="2400" dirty="0"/>
              <a:t> at the end of a string of length </a:t>
            </a:r>
            <a:r>
              <a:rPr lang="en-US" sz="2400" i="1" dirty="0"/>
              <a:t>L</a:t>
            </a:r>
            <a:r>
              <a:rPr lang="en-US" sz="2400" dirty="0"/>
              <a:t> is moving in a vertical circle. When it is at its lowest point, it has speed </a:t>
            </a:r>
            <a:r>
              <a:rPr lang="en-US" sz="2400" i="1" dirty="0"/>
              <a:t>V</a:t>
            </a:r>
            <a:r>
              <a:rPr lang="en-US" sz="2400" dirty="0"/>
              <a:t>. What is the tension in the string at that instant?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26711"/>
              </p:ext>
            </p:extLst>
          </p:nvPr>
        </p:nvGraphicFramePr>
        <p:xfrm>
          <a:off x="5707875" y="3016134"/>
          <a:ext cx="3200400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Drawing" r:id="rId4" imgW="3200400" imgH="3019320" progId="Presentations.Drawing.14">
                  <p:embed/>
                </p:oleObj>
              </mc:Choice>
              <mc:Fallback>
                <p:oleObj name="Drawing" r:id="rId4" imgW="3200400" imgH="301932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7875" y="3016134"/>
                        <a:ext cx="3200400" cy="301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68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116955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Example: ball in vertical circle-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Minimum speed?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2531" y="1951452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Ball of mass </a:t>
            </a:r>
            <a:r>
              <a:rPr lang="en-US" sz="2400" i="1" dirty="0"/>
              <a:t>m</a:t>
            </a:r>
            <a:r>
              <a:rPr lang="en-US" sz="2400" dirty="0"/>
              <a:t> at the end of a string of length </a:t>
            </a:r>
            <a:r>
              <a:rPr lang="en-US" sz="2400" i="1" dirty="0"/>
              <a:t>L</a:t>
            </a:r>
            <a:r>
              <a:rPr lang="en-US" sz="2400" dirty="0"/>
              <a:t> is moving in a vertical circle. What must be its </a:t>
            </a:r>
            <a:r>
              <a:rPr lang="en-US" sz="2400" dirty="0">
                <a:solidFill>
                  <a:srgbClr val="FF0000"/>
                </a:solidFill>
              </a:rPr>
              <a:t>minimum</a:t>
            </a:r>
            <a:r>
              <a:rPr lang="en-US" sz="2400" dirty="0"/>
              <a:t> speed at the highest point?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05695"/>
              </p:ext>
            </p:extLst>
          </p:nvPr>
        </p:nvGraphicFramePr>
        <p:xfrm>
          <a:off x="5034775" y="3257434"/>
          <a:ext cx="3200400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Drawing" r:id="rId4" imgW="3200400" imgH="3019320" progId="Presentations.Drawing.14">
                  <p:embed/>
                </p:oleObj>
              </mc:Choice>
              <mc:Fallback>
                <p:oleObj name="Drawing" r:id="rId4" imgW="3200400" imgH="301932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4775" y="3257434"/>
                        <a:ext cx="3200400" cy="301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86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116955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Demo:  An instructor gets wet…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… or maybe not?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2892" y="2769808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Twirling a bucket full of water in a vertical circle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736360" y="5268240"/>
              <a:ext cx="9000" cy="21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0600" y="5261400"/>
                <a:ext cx="19800" cy="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83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3249" y="705737"/>
            <a:ext cx="7203688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Pseudoforces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0900" y="1784350"/>
            <a:ext cx="7561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non-inertial rotating reference frame: </a:t>
            </a:r>
            <a:r>
              <a:rPr lang="en-US" sz="2400" dirty="0" err="1">
                <a:solidFill>
                  <a:srgbClr val="FF0000"/>
                </a:solidFill>
              </a:rPr>
              <a:t>Pseudoforces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Centrifugal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Coriolis</a:t>
            </a:r>
            <a:r>
              <a:rPr lang="en-US" sz="2400" dirty="0"/>
              <a:t> force</a:t>
            </a:r>
          </a:p>
        </p:txBody>
      </p:sp>
    </p:spTree>
    <p:extLst>
      <p:ext uri="{BB962C8B-B14F-4D97-AF65-F5344CB8AC3E}">
        <p14:creationId xmlns:p14="http://schemas.microsoft.com/office/powerpoint/2010/main" val="92349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1071</TotalTime>
  <Words>559</Words>
  <Application>Microsoft Office PowerPoint</Application>
  <PresentationFormat>On-screen Show (4:3)</PresentationFormat>
  <Paragraphs>103</Paragraphs>
  <Slides>19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creator>Agnes</dc:creator>
  <cp:lastModifiedBy>Agnes</cp:lastModifiedBy>
  <cp:revision>112</cp:revision>
  <dcterms:created xsi:type="dcterms:W3CDTF">2014-04-11T05:21:24Z</dcterms:created>
  <dcterms:modified xsi:type="dcterms:W3CDTF">2023-09-26T14:51:25Z</dcterms:modified>
</cp:coreProperties>
</file>