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ink/ink1.xml" ContentType="application/inkml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notesSlides/notesSlide6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5" r:id="rId2"/>
    <p:sldId id="258" r:id="rId3"/>
    <p:sldId id="296" r:id="rId4"/>
    <p:sldId id="297" r:id="rId5"/>
    <p:sldId id="298" r:id="rId6"/>
    <p:sldId id="284" r:id="rId7"/>
    <p:sldId id="299" r:id="rId8"/>
    <p:sldId id="259" r:id="rId9"/>
    <p:sldId id="287" r:id="rId10"/>
    <p:sldId id="300" r:id="rId11"/>
    <p:sldId id="295" r:id="rId12"/>
    <p:sldId id="270" r:id="rId13"/>
    <p:sldId id="266" r:id="rId14"/>
    <p:sldId id="30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2E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9-17T22:44:03.893"/>
    </inkml:context>
    <inkml:brush xml:id="br0">
      <inkml:brushProperty name="width" value="0.1" units="cm"/>
      <inkml:brushProperty name="height" value="0.1" units="cm"/>
      <inkml:brushProperty name="color" value="#FFFFFF"/>
      <inkml:brushProperty name="fitToCurve" value="1"/>
    </inkml:brush>
    <inkml:brush xml:id="br1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3DE54197-B3E3-46E6-8763-1BB221B6A573}" emma:medium="tactile" emma:mode="ink">
          <msink:context xmlns:msink="http://schemas.microsoft.com/ink/2010/main" type="writingRegion" rotatedBoundingBox="22438,11195 23223,11563 22949,12147 22164,11780"/>
        </emma:interpretation>
      </emma:emma>
    </inkml:annotationXML>
    <inkml:traceGroup>
      <inkml:annotationXML>
        <emma:emma xmlns:emma="http://www.w3.org/2003/04/emma" version="1.0">
          <emma:interpretation id="{77A6AC9F-C47D-4995-9AC4-6CFF1E476554}" emma:medium="tactile" emma:mode="ink">
            <msink:context xmlns:msink="http://schemas.microsoft.com/ink/2010/main" type="paragraph" rotatedBoundingBox="22438,11195 23223,11563 22949,12147 22164,1178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E396843-E70F-4DF5-A026-59C903D53E0D}" emma:medium="tactile" emma:mode="ink">
              <msink:context xmlns:msink="http://schemas.microsoft.com/ink/2010/main" type="line" rotatedBoundingBox="22438,11195 23223,11563 22949,12147 22164,11780"/>
            </emma:interpretation>
          </emma:emma>
        </inkml:annotationXML>
        <inkml:traceGroup>
          <inkml:annotationXML>
            <emma:emma xmlns:emma="http://www.w3.org/2003/04/emma" version="1.0">
              <emma:interpretation id="{43C76921-9E3A-4F76-8057-EE2A5D77F7A0}" emma:medium="tactile" emma:mode="ink">
                <msink:context xmlns:msink="http://schemas.microsoft.com/ink/2010/main" type="inkWord" rotatedBoundingBox="22438,11195 23223,11563 22949,12147 22164,11780"/>
              </emma:interpretation>
            </emma:emma>
          </inkml:annotationXML>
          <inkml:trace contextRef="#ctx0" brushRef="#br0">300 252 10 0,'0'0'5'0,"-12"-17"-3"16,8 17 5-16,0 0-7 15,-4-7 1-15,0 3 2 16,1 0 1-16,3 1-4 16,-4-4 0-16,0 0 2 15,0-4 0-15,0 8-1 0,-4 3 1 16,0 0-2-16,0 7 1 16,0-4-1-16,0 4 0 15,4 0 0-15,0 0 0 16,4 4 0-16,1 0 0 15,3-1-1-15,0 1 1 16,3 3 0-16,1-4 0 16,4 5 0-16,0-1 0 15,4-4 0-15,-4 1 0 16,0-4 0-16,0-4 1 0,4 1-1 16,-4 0 1-16,8-8 0 15,-8 0 0-15,4-6 0 16,-4-1 0-16,-5 1 0 15,-3-8 0-15,-3 0 0 16,-1-3 0-16,0 0 0 16,-4 0 0-16,0 3-1 15,0 1 1-15,-4-5-1 16,0 8 1-16,0 7-1 16,-4-3 1-16,4 3-1 15,-4 0 0-15,5 3 0 16,-5 4 0-16,4 0 0 15,0 0 0-15,0 4-1 16,4 3 1-16,4 7-1 16,4 3 1-16,4 1-1 15,4 3 1-15,8-7 0 16,0 0 0-16,4 1 0 0,-1-5 1 16,1 1-1-16,0-4 1 15,0-4 0-15,-4 1 0 16,0-8 0-16,-4-3 0 15,-1-3 0-15,1-8 0 16,-4-3-1-16,-8-7 1 16,0-8-1-16,-4 8 1 15,0 0-1-15,-4 7 1 16,0 0-2-16,-7 3 1 0,-1 4 0 16,-4 7 0-16,-4 0-1 15,0 7 1-15,4 0-1 16,1 7 1-16,3 7-1 15,0 4 1-15,4 3-1 16,0 3 1-16,8 5-1 16,0-5 1-16,4 5 0 15,8-5 0-15,4-3 0 16,0 1 1-16,4-8-1 16,0 0 1-16,3-4 0 15,-3-3 1-15,0-7-1 16,0-3 1-16,0-8-1 15,-4-3 1-15,-4 0-1 16,0-11 0-16,-4 1-1 16,-4-5 1-16,-4 5-1 15,0-1 1-15,-4 7-2 16,0 4 1-16,-4 4 0 16,-4 6 0-16,4 4-1 0,-4 4 0 15,0 3-1-15,1 3 0 16,7 8 1-16,0 0 0 15,4 3 0-15,4 0 0 16,8 7 0-16,4-7 1 16,3-3 0-16,1 0 0 15,0-4 1-15,4 0 0 16,0-7-1-16,0 0 1 16,0-7 0-16,-5-4 0 0,1 1 0 15,-4-4 0-15,-4-7-1 16,-8-7 1-16,0-4 0 15,-4-3 0-15,-4-4-1 16,0 4 1-16,-4 0-2 16,-4 6 1-16,-3 5-1 15,-5 3 1-15,0 3 0 16,-4 4 0-16,0 3-1 16,1 11 1-16,3 1-1 15,0 6 0-15,4 3 0 16,4 1 0-16,8 7 0 15,4-1 0-15,4 5 0 16,4 2 0-16,8-6 1 16,4 0 0-16,4-1 0 15,4 1 0-15,4 0 0 16,-1-11 1-16,1 0 0 16,4-3 0-16,-4-4 0 0,-1-4 0 15,-3-3 0-15,0-3 0 16,-8-4 0-16,-4 0 0 15,0-4 0-15,-8-3 0 16,-4-4-1-16,-8 4 1 16,-4 3-1-16,-4 1 0 15,0-4 0-15,-4 3 1 16,0 8-2-16,1-1 0 16,-1 4 0-16,4 0 1 0,0 4-1 15,4 3 1-15,4-4-1 16,0 4 0-16,8 4 0 15,4-4 0-15,4 7 0 16,4-3 1-16,4-4-1 16,4 3 1-16,4-3 0 15,-1 0 0-15,1-3 1 16,0-1 0-16,-4-3-1 16,0 0 1-16,-4-3 0 15,-4 3 0-15,-1-7 0 16,-3 0 0-16,-8 7-1 15,0-11 1-15,-4 4-1 16,-4 7 0-16,1 0 0 16,-5 0 0-16,-4 0-1 15,0 4 1-15,0-4 0 16,0 7 0-16,0 3-1 16,4 1 1-16,0 0-1 15,4-1 1-15,1 1 0 0,3-8 0 16,0 4 0-16,4-3 0 15,0-4 0-15,4 3 0 16,7 1 0-16,5-4 0 16,0 3 0-16,0-3 0 15,0 4 0-15,-4-4 1 16,0 0-1-16,-4 0 1 16,0 3-1-16,-4-6 0 15,0 6 0-15,-4-3 1 0,0 0-1 16,-4 0 1-16,0 0-1 15,-4-7 0-15,-4 0 0 16,-8-3 0-16,0 3 0 16,0 0 0-16,-4 3 0 15,1 1 0-15,-1-1 0 16,0 1 0-16,0-1 0 16,0 0 0-16,5 4-1 15,-1 0 1-15,0 0 0 16,0 0 0-16,4 0 0 15,4 0 0-15,0 0-1 16,4 4 1-16,0-4-1 16,5 4 1-16,-1-1 0 15,0 1 0-15,4 3-1 16,0 0 1-16,0 0-1 16,0 0 1-16,8 0 0 15,-1-7 0-15,9 0 0 0,0 0 0 16,4 0 0-16,4 0 0 15,4 3 0-15,-1 1 1 16,5-8-1-16,0 4 0 16,0 4 0-1,-5-4 0-15,5 0 0 16,-4 0 0-16,0 0 0 16,-4 0 0-16,-5 3 0 15,-3-3 1-15,-4 0-1 16,0-3 1-16,-4-1-1 15,-8 4 1-15,-4-7-1 16,0 0 1-16,-4 0-1 16,-4 0 0-16,0 7 0 15,0-7 1-15,1-3-1 16,-1 2 0-16,0 1 0 16,0-3 0-16,0-1 0 15,0-3 0-15,4 4 0 16,-4-1 0-16,4-3 0 15,0 0 0-15,0 3 0 16,4 4 0-16,0 0 0 0,0 0 0 16,0 0-1-16,4 0 1 15,0 3 0-15,0 4 0 16,0-3-1-16,0 3 1 16,4-4-1-16,-4 4 1 15,8-3 0-15,0 3 0 16,0-7-1-16,0 7 1 15,0 0-1-15,-4 0 1 16,0 3 0-16,4 1 0 0,0 3 0 16,0 3 0-16,0 1-1 15,0 0 0-15,0-1 1 16,0 1 0-16,0 3-1 16,0 0 1-16,-1 4 0 15,-3-4 1-15,0 0-1 16,0-4 0-16,0 1-1 15,0-4 1-15,0 4 0 16,-4-8 1-16,0 1-1 16,0 3 1-16,0-7-1 15,-4 0 1-15,0 3 0 16,0-6 0-16,0-4-1 16,0-4 1-16,0-3-1 15,1 0 1-15,-5-4-1 16,0 4 1-16,0-7-2 0,0 0 1 31,-4-4 0-31,0 4 1 16,0 3-2-16,0-3 1 15,4 3 0-15,0 4 0 16,4 7-1-16,0 0 1 16,4 4-1-16,0-4 0 15,0 7 0-15,0 0 0 16,4-7 0-16,0 10 1 15,4-3 0-15,-4 4 0 16,4-4 0-16,-4 7 0 0,0-7 0 16,0 3 0-16,0 4-1 15,4 0 0-15,-4-3 0 16,0 3 0-16,4 0 1 16,0 0 0-16,-4 11-1 15,0-8 1-15,0 1 0 16,0-1 0-16,0-2 0 15,0 2 0-15,-4-3 0 16,0 4 0-16,4-1 0 16,-4-3 0-16,3-3 0 15,-3 3 0-15,0-7 1 16,0 3 0-16,0-3 0 16,0 0 1-16,0-3-1 15,0 3 0-15,0 0 0 16,0-7 0-16,0-4-1 15,0 4 0-15,0 4 0 16,0 3 0-16,0-7 0 16,0 0 1-16,0 0-1 0,-3 0 0 15,-1 3 0-15,0 4 0 16,-4 0 0-16,0 4 1 16,0-1-3-16,-4 4 0 15,0 11-7-15,-8-1 1 16</inkml:trace>
          <inkml:trace contextRef="#ctx0" brushRef="#br1" timeOffset="4442.53">-140-189 17 0,'0'-3'8'0,"0"-1"-2"0,0 4 9 16,0 0-13-16,0 0 1 15,0 0 0-15,0 0 1 16,0 0-6-16,0 0 1 0,0 0 3 15,0 4 0-15,-4-1-1 16,0 4 1-16,0 0-1 16,-4 4 0-16,-4 3 0 15,0 0 1-15,0 0-1 16,-4 4 0-16,4 0-1 16,-4-1 1-16,1 4-1 15,-1 1 0-15,4 2 0 16,-4 1 1-16,4 0-1 15,0-4 1-15,0 3-1 16,0 1 1-16,0 0-1 16,4 3 0-16,1 0 0 15,-1 1 1-15,4-5-1 16,4 4 1-16,0 1-1 16,4-8 0-16,0-4 0 15,7 1 1-15,1 0-1 16,4-1 1-16,4 1-1 0,4 0 0 15,0-4 0-15,3-4 0 16,-7 1 0-16,0-4 1 16,0-3-1-16,0-1 0 15,4-3 0-15,3-3 1 16,5-1-1-16,-4-3 1 16,0 0-1-16,-4-4 1 15,3 1-1-15,-3 3 0 16,0-4 0-16,-4-3 1 15,-4-7-1-15,-4 3 0 0,0 1 1 16,-5-1 0-16,1-7-1 16,0 4 0-16,-4 3 0 15,0-3 0-15,0 0 0 16,-4 0 0-16,0-4 0 16,0-3 0-16,-4 0 0 15,0 3 0-15,0 0 0 16,-4 4 0-16,0 0 0 15,-3 0 0-15,-1 3 0 16,-4 1 0-16,0-1 0 16,0 0 0-16,0 1 0 15,-4-1 0-15,4 0 0 16,-3 4 0-16,-1 0 0 16,4 4 0-16,0-1 0 15,0 0 0-15,4 8 0 16,-4-1 0-16,-3 4-1 15,3 0 1-15,-4 0-1 0,0 0 1 16,0 0-4-16,0 0 0 16,0 7-6-16,1 8 0 15</inkml:trace>
          <inkml:trace contextRef="#ctx0" brushRef="#br1" timeOffset="5067.54">-271 143 17 0,'4'0'8'0,"-8"0"-1"0,4 0 4 0,4 3-10 15,4-3 0-15,4 4 0 16,-1-4 1-16,1 0-2 16,4 3 0-16,0 1 1 15,0-4 0-15,0 3 0 16,0-3 0-16,0 0-1 15,-1 4 1-15,5-4-1 16,-4 0 0-16,0 0 0 16,-4 4 0-16,-4-4-7 15,0 0 1-15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9-16T18:47:03.714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B7F0FF3B-046F-4FF4-B72D-D4F35151DCBC}" emma:medium="tactile" emma:mode="ink">
          <msink:context xmlns:msink="http://schemas.microsoft.com/ink/2010/main" type="inkDrawing" rotatedBoundingBox="18946,4134 19641,15881 19336,15899 18640,4153" semanticType="callout" shapeName="Other">
            <msink:destinationLink direction="with" ref="{07169140-FD1F-4087-A563-F143F7C74311}"/>
          </msink:context>
        </emma:interpretation>
      </emma:emma>
    </inkml:annotationXML>
    <inkml:trace contextRef="#ctx0" brushRef="#br0">138 0 6 0,'-8'90'3'0,"0"62"-1"15,8-102 4-15,-4 40-5 16,-4 40 0-16,-9 36 0 0,1 35 1 16,-8 30-3-16,4 14 0 15,3 11 2-15,13 3 1 31,0 213-1-31,12-50 1 16,4-48 0-16,9-13 0 16,-1-16 0-16,-4-6 0 15,0-11-1-15,1 0 1 16,3-11-2-16,0-11 1 16,0 0-1-16,1-10 0 15,3-4 0-15,0 7 1 0,5-11-1 16,-1 4 1-16,5 0-1 15,-1-1 1-15,4 5 0 16,1-4 0-16,8 0-1 16,-1 14 1-16,-3-22 0 15,-5 8 0-15,-8-4-1 16,-3-14 1-16,-9-7-1 16,-4-19 1-16,-4-10-1 15,-8-18 1-15,-4-22-3 16,-4-25 1-16,0-22-5 15,-4-32 0-15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9-16T18:47:05.010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07169140-FD1F-4087-A563-F143F7C74311}" emma:medium="tactile" emma:mode="ink">
          <msink:context xmlns:msink="http://schemas.microsoft.com/ink/2010/main" type="inkDrawing" rotatedBoundingBox="18333,4891 20226,4127 20572,4985 18679,5748" semanticType="callout" shapeName="Other">
            <msink:sourceLink direction="with" ref="{B7F0FF3B-046F-4FF4-B72D-D4F35151DCBC}"/>
            <msink:sourceLink direction="with" ref="{3B65D109-9D7F-4CF0-BB2F-90AAE9E994A3}"/>
          </msink:context>
        </emma:interpretation>
      </emma:emma>
    </inkml:annotationXML>
    <inkml:trace contextRef="#ctx0" brushRef="#br0">18 345 8 0,'-4'29'4'0,"-8"32"-2"0,8-39 4 16,0 0-6-16,4 10 0 16,4 15 0-16,8 0 0 15,8 3 0-15,5 8 0 16,7 3 0-16,13-3 1 0,11-1-1 15,9-6 0-15,0-12 0 16,0-6 1-16,8-12-1 16,8-10 1-16,12-11-1 15,13-7 1-15,-13-15 0 16,4-17 0-16,0-8 0 16,5-14 0-16,-5-4-1 15,4 4 1-15,-3-4 0 16,-13 0 0-16,-16 0-1 15,-9-7 0-15,-3 3 0 16,-4 15 1-16,-9 4-1 16,-3 3 1-16,-5 8 0 15,-3 2 0-15,-5 9-1 16,-8 2 1-16,-3 8 0 16,-5 0 0-16,-4 4-1 15,-4 3 1-15,-4 0 0 16,-4 1 0-16,-4 2 0 0,-4 1 0 15,-5 7-1-15,-3 4 1 16,0 3 0-16,-4 0 0 16,3 0-1-16,-7 4 1 15,-4 0-1-15,-9-4 1 16,-4 0-1-16,1 1 0 16,-5 2 0-16,1 1 0 15,-1 0 0-15,0 0 0 16,1-8 0-16,3 1 0 0,9 0 0 15,3-4 0-15,9 3 0 16,4 1 0-16,3-4 0 16,5-4 0-16,8 1-1 15,4-5 1-15,8 1-1 16,4 0 1-16,5 0-1 16,3-4 1-16,4 4-1 15,5 0 1-15,3-1-1 16,5 1 1-16,11 0 0 15,5 0 0-15,4 0-1 16,-13-4 1-16,1 0 0 16,-5-3 0-16,1 3 0 15,-5 0 0-15,-3 4 0 16,-9 3 0-16,-4 4 0 16,-3 4 1-16,-9 3-1 15,-8 7 1-15,-4 8-1 16,0 3 1-16,-1-3 0 15,-3 7 0-15,0 10-1 0,0 5 1 16,4-5-1-16,0-6 1 16,0 3-7-16,8 0 0 15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9-16T18:47:06.587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2C89A6D9-3B36-40C4-B65D-1B93D78E520B}" emma:medium="tactile" emma:mode="ink">
          <msink:context xmlns:msink="http://schemas.microsoft.com/ink/2010/main" type="inkDrawing" rotatedBoundingBox="15703,5811 21930,5731 21943,6793 15717,6872" hotPoints="21993,6129 19344,6735 16666,6267 19316,5661" semanticType="enclosure" shapeName="Ellipse"/>
        </emma:interpretation>
      </emma:emma>
    </inkml:annotationXML>
    <inkml:trace contextRef="#ctx0" brushRef="#br0">0 215 10 0,'8'3'5'0,"8"1"-1"15,-8-4 0-15,0 0-4 16,1 0 0-16,7-4 1 15,12 1 0-15,13-1-2 16,15 1 1-16,9-1 0 16,16 4 1-16,4-4-1 15,13 1 0-15,3-1 0 16,8 1 0-16,9 3 0 16,-5-8 0-16,13 5 0 0,0-1 1 15,-5 1-1-15,9 3 1 16,-12-4-1-16,-1 0 0 15,1 1 1-15,-9 3 0 16,-8 0-1-16,1 0 1 16,-1 0-1-16,-20 0 0 15,-4-4 1-15,-4 4 0 16,-8 0-2-16,-8 0 1 16,-5 4 0-16,-11-4 0 15,-9 0 0-15,-7 0 1 16,-5 0 0-16,-12 0 0 15,-8 0-1-15,0-4 1 16,-4 4 0-16,-4-3 0 16,-4 3-1-16,4 0 0 15,0 3-1-15,-5-3 0 16,5-3-1-16,0-5 0 0,0 1 0 16,0-4 1-16,0-3-1 15,0 3 1-15,0 0 1 16,0-3 0-16,3 0 0 15,1 3 0-15,0-4 1 16,0 8 0-16,0-4 0 16,0 1 1-16,4 2-1 15,0 5 0-15,0 3 0 16,0 0 0-16,8 0-1 16,4 3 0-16,9 1 0 15,3 0 0-15,9 3-1 16,7 0 1-16,-8 4 0 15,1 0 1-15,-1 3-1 16,-3 0 0-16,-5 8-1 16,-4-8 1-16,-4-6 0 0,-3 2 0 31,-9 5 1-31,-4-1 0 16,-8 4 1-16,-9 4 0 15,-7-1-3-15,-16 5 0 16,-9-1-3-16,8 11 0 15</inkml:trace>
    <inkml:trace contextRef="#ctx0" brushRef="#br0" timeOffset="734.38">438 103 11 0,'4'-14'5'0,"-4"7"2"0,0 3 4 0,-4 4-10 16,-13 4 0-16,1-1 0 15,-8 8 0-15,-9 0-2 16,-3 0 1-16,-5-4 0 15,1 0 1-15,3 0-1 16,5 0 1-16,0 4-1 16,-5 0 0-16,1 0 0 15,-1 3 1-15,9-3-2 16,3 0 1-16,5 0 0 16,8-1 0-16,8 1-1 15,8 0 1-15,8-4 0 16,8 1 0-16,1-1 0 15,-1 0 0-15,8-3 0 16,5 3 0-16,3 0 0 16,5 0 0-16,3 0 0 15,1 1 0-15,-5 2 0 16,1-2 1-16,0-5 0 0,-5 8 0 16,1 0-6-16,-5 3 1 15,-16 8-1-15,-8-8 1 16</inkml:trace>
    <inkml:trace contextRef="#ctx0" brushRef="#br0" timeOffset="-7867.33">-3154 161 8 0,'13'11'4'0,"15"-19"-4"0,-24 8 5 15,4 0-4-15,4-3 0 16,5 3 1-16,3-4 1 15,4 4-3-15,13 4 0 16,-1 3 2-16,9 4 1 16,3 7-1-16,17 0 0 15,8 3-1-15,-8 1 0 16,12 0-1-16,12-4 1 16,12 3-1-16,9 1 1 0,-5 0-1 15,13-1 1-15,7 8-1 16,17-4 0-16,-4 0 0 15,8-7 1-15,8 0-1 16,20 1 0-16,-16-5 0 16,17-3 0-16,11 3 0 15,-16 1 1-15,1-8-1 16,3 0 0-16,8 4 1 16,-15-4 0-16,3-7-1 15,4 0 1-15,0 0-1 16,-12-11 1-16,13 0-1 15,-5-3 0-15,-4 0 0 16,-40 3 1-16,52-33-1 16,-8 16 1-16,-7-1-1 15,-22 0 1-15,-3-7-1 16,-8 0 1-16,-13 0-1 16,-11 4 1-16,-5 10 0 0,-20-3 0 15,-8-1 0-15,-12-6 1 16,-16 7-1-16,-13-8 1 15,-16 1-1-15,-16-4 0 16,-12 0 0-16,-12-4 0 16,-13 1-1-16,-15-5 0 15,-13 12 0-15,0 0 0 16,-24 6 0-16,-5-2 1 16,-19 2-1-16,-9 1 1 0,5 3-1 15,-17-3 1-15,-8 4-1 16,-8 3 1-16,4 0-2 15,-16 3 1-15,-8 1 0 16,8 7 0-16,-12-4-1 16,-13 4 1-16,5 3-1 15,-1 0 1-15,-3 4 0 16,-5 4 0-16,13 7-1 16,-4-8 1-16,-5 8 0 15,9 4 1-15,-5 3-1 16,9 3 0-16,-8 1 0 15,20-1 0-15,-5 5 0 16,9 2 0-16,4 1 0 16,4 4 0-16,29 3-1 15,-1 0 1-15,9-4 0 16,7 4 0-16,9 0-1 16,12 8 1-16,12-16 0 15,12 5 0-15,8-4-1 0,13-1 1 16,12 1 0-16,7-4 0 15,5 1-7-15,4-5 0 16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9-16T18:47:08.551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3B65D109-9D7F-4CF0-BB2F-90AAE9E994A3}" emma:medium="tactile" emma:mode="ink">
          <msink:context xmlns:msink="http://schemas.microsoft.com/ink/2010/main" type="inkDrawing" rotatedBoundingBox="21416,4762 21756,5424 21197,5711 20856,5049" shapeName="Other">
            <msink:destinationLink direction="with" ref="{07169140-FD1F-4087-A563-F143F7C74311}"/>
            <msink:destinationLink direction="with" ref="{295965E5-B008-4F85-9648-E66C33101E49}"/>
          </msink:context>
        </emma:interpretation>
      </emma:emma>
    </inkml:annotationXML>
    <inkml:trace contextRef="#ctx0" brushRef="#br0">0 198 5 0,'13'-25'2'0,"7"-4"4"0,-12 22-4 16,0-8-1-16,4 1 1 15,8 3 0-15,5-7 0 0,7 4-3 16,9-1 1-16,3 4 1 15,13 0 1-15,4 1-1 16,-13 2 0-16,1 1-1 16,-4 4 0-16,-1 6 0 15,-3 4 1-15,-9 8-1 16,-7-1 0-16,-13 8 0 16,-12 7 1-16,-8-8 0 15,-5 12 1-15,-7-4-1 16,-12-1 1-16,-9 1-1 15,1-4 1-15,-1-3-1 16,1-4 0 0,-1-3-1-16,5-5 1 15,3-2 0-15,5-5 0 16,3 1-1-16,9-4 0 16,4 0 0-16,4 0 0 15,8 3-1-15,4 1 0 16,4 0 0-16,0 3 0 0,4 0-1 15,5 4 0-15,-1 7 1 16,0 7 0-16,-4 7 0 16,4 4 1-16,5-7 0 15,7 4 0-15,5-1 1 16,7-7 1-16,-3-3 0 16,7-8 1-16,13-6-7 15,4-8 0-15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9-16T18:47:07.947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295965E5-B008-4F85-9648-E66C33101E49}" emma:medium="tactile" emma:mode="ink">
          <msink:context xmlns:msink="http://schemas.microsoft.com/ink/2010/main" type="inkDrawing" rotatedBoundingBox="20888,5539 21120,4905 21148,4915 20916,5549" semanticType="callout" shapeName="Other">
            <msink:sourceLink direction="with" ref="{3B65D109-9D7F-4CF0-BB2F-90AAE9E994A3}"/>
          </msink:context>
        </emma:interpretation>
      </emma:emma>
    </inkml:annotationXML>
    <inkml:trace contextRef="#ctx0" brushRef="#br0">227 6 14 0,'4'-7'7'0,"-4"7"-10"0,0 0 11 16,5 4-8-16,-5-1 0 15,0 5 1-15,-5 6 1 0,1 4-3 16,0 7 1-16,-4-7 0 15,0 8 0-15,0 6 0 16,-4 4 1-16,0 4-1 16,0-4 1-16,-1 7 0 15,-7 0 1-15,0 4-1 16,0-4 1-16,-1 0-1 16,5-3 1-16,0-8-1 15,4 1 0-15,0-4-6 16,-1-8 0-16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9-16T18:47:12.085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43AF6204-0FD1-4EB9-90CA-176140FD3FB2}" emma:medium="tactile" emma:mode="ink">
          <msink:context xmlns:msink="http://schemas.microsoft.com/ink/2010/main" type="writingRegion" rotatedBoundingBox="17044,8277 16985,11715 16076,11699 16135,8262">
            <msink:destinationLink direction="with" ref="{EAC357F6-7712-4317-9220-607CA1C38589}"/>
            <msink:destinationLink direction="with" ref="{61433CD6-AEBB-49B2-B7A5-479245A3E13E}"/>
          </msink:context>
        </emma:interpretation>
      </emma:emma>
    </inkml:annotationXML>
    <inkml:traceGroup>
      <inkml:annotationXML>
        <emma:emma xmlns:emma="http://www.w3.org/2003/04/emma" version="1.0">
          <emma:interpretation id="{357D3860-A059-48B0-8EA9-61A7E9345CD6}" emma:medium="tactile" emma:mode="ink">
            <msink:context xmlns:msink="http://schemas.microsoft.com/ink/2010/main" type="paragraph" rotatedBoundingBox="17044,8277 16985,11715 16076,11699 16135,826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0F0755B-5AAA-45A1-9C8C-AA16D968C3FE}" emma:medium="tactile" emma:mode="ink">
              <msink:context xmlns:msink="http://schemas.microsoft.com/ink/2010/main" type="line" rotatedBoundingBox="17044,8277 16985,11715 16076,11699 16135,8262"/>
            </emma:interpretation>
          </emma:emma>
        </inkml:annotationXML>
        <inkml:traceGroup>
          <inkml:annotationXML>
            <emma:emma xmlns:emma="http://www.w3.org/2003/04/emma" version="1.0">
              <emma:interpretation id="{9376E24E-D067-42AF-B8C5-BF9C0AD922B0}" emma:medium="tactile" emma:mode="ink">
                <msink:context xmlns:msink="http://schemas.microsoft.com/ink/2010/main" type="inkWord" rotatedBoundingBox="17044,8277 16985,11715 16076,11699 16135,8262"/>
              </emma:interpretation>
            </emma:emma>
          </inkml:annotationXML>
          <inkml:trace contextRef="#ctx0" brushRef="#br0">235 212 16 0,'0'-25'8'0,"8"7"-6"15,-8 11 7-15,-4 3-9 0,-4 4 1 16,0 4-1-16,-4 3 0 16,-4 7-1-16,0 1 1 15,-5 6 0-15,5 8 0 16,0 4-1-16,4 3 0 16,4 0 0-16,8-4 1 15,0 1 0-15,8-5 0 16,0-2 0-16,8-8 1 15,4-7 0-15,1-4 0 16,-5-14 0-16,0-4 0 0,-4-7 0 16,0-8 1-16,1-13-1 15,-5 3 0-15,0-7-1 16,0 3 1-16,-8 0-1 16,0 8 1-16,-8 3-1 15,4 11 1-15,-4 7-2 16,-9 11 1-16,-3 7 0 15,-8 8 0-15,-1-4-1 16,5 10 0-16,0 12 0 16,12 3 1-16,3 3-1 15,9 1 0-15,9 0 0 16,3-1 0-16,4-6 0 16,0-4 1-16,8-11 0 15,-7-8 1-15,3-10 0 16,4-7 0-16,1-11 0 15,3-14 0-15,-8-12 0 16,0 1 0-16,1-7 0 0,-5-4 0 16,-4 3-1-16,-8 4 1 15,-4 15-1-15,-4 3 1 16,-8 8-1-16,-4 3 0 16,0 7-1-16,3 4 1 15,-3-1 0-15,-8 8 0 16,-9 8-1-16,5 6 0 15,-4 8 0-15,-5 6 1 16,5 8-1-16,7 8 1 0,5 3-1 16,8-1 1-16,4 1 0 15,16-4 0-15,4 1 0 16,4-8 0-16,9-11 0 16,3-3 1-16,-4-15 0 15,1-11 0-15,3-7 0 16,-4-7 0-16,5-14 0 15,-1-15 0-15,-4 0 0 16,1-10 0-16,-5-5-1 16,-4 15 1-16,-8-7-1 15,-4 15 1-15,-8 3-1 16,-8 7 0-16,-4 4 0 16,-4 14 0-16,-1 4-1 15,-3 7 1-15,-12 3 0 16,-5 8 0-16,-3 11-1 0,11-4 1 15,-7 25-1-15,7 7 0 16,9 8 0-16,4 0 1 16,7-4-1-16,5 0 1 15,8-4-1-15,12-7 1 16,5-14 0-16,3-7 1 16,8-11-1-16,5-8 1 15,-1-3-1-15,-8-14 1 16,-3-11 0-16,3-15 1 15,0-3-2-15,-3-8 1 16,3-3 0-16,-8 4 0 0,-4 7-1 16,-8 7 1-16,-8 14-1 15,-8 15 1-15,-4 14-1 16,-16 11 0-16,-5 11 0 16,-8 10 0-16,1 8-1 15,7-3 1-15,5-5-1 16,8-3 1-16,7-7-1 15,9-4 1-15,8-7-1 16,17-3 1-16,15-12 0 16,4-6 0-16,-3-12 0 15,-5-3 1-15,1-7-1 16,-5-7 1-16,0 3-1 16,-8 0 1-16,-3 7-1 15,-5 8 0-15,-8 7 0 16,-4 14 1-16,0 11-2 15,-9 4 1-15,-3 3 0 0,4-4 0 16,0-3-1-16,4-3 0 16,4-4 1-16,8-4 0 15,4-11 0-15,4-10 0 16,-4-4 0-16,-4-7 0 16,4-4 1-16,-4 4 0 15,-4 3-1-15,0 11 1 16,-8 8-2-16,-12 10 1 15,-8 22-7-15,-1-8 0 0</inkml:trace>
          <inkml:trace contextRef="#ctx0" brushRef="#br0" timeOffset="1653.3">203 1553 10 0,'-4'18'5'0,"4"-8"0"15,0-2 0-15,0 6-3 16,0 15 0-16,-4 7 0 15,0 11 0-15,0 3-3 16,0 4 0-16,0 7 2 16,4 4 0-1,8 40-1-15,0-4 1 16,0-8 0-16,0-10 0 16,-4-7 0-16,4-8 0 15,-4-6 0-15,0-8 0 16,0-8 0-16,0-13 0 0,0-8 0 15,-4-7 0-15,-4-18 0 16,0-14 0-16,-4-8 0 16,0-18 0-16,0-17-1 15,-8-5 1-15,0-13-2 16,-5-12 1-16,5-3-1 16,0 7 1-16,4 1-1 15,0 10 1-15,-9 3-1 16,1 1 1-16,4 10-1 15,0 4 1-15,3 11-1 16,5 3 1-16,0 8-1 16,0 10 1-16,0 11-1 15,0 11 1-15,4 18-1 16,0 4 0-16,4 10 0 16,0 11 0-16,4-3 0 15,0 11 1-15,4 6 0 0,4 4 0 16,0 1 0-16,5 6 0 15,3-3 1-15,4 3 0 16,1 5-1-16,-5-12 1 16,0-7 0-16,0 0 0 15,-3-4-1-15,-5-6 1 16,0-1 0-16,0-14 0 16,-4-4 0-16,-4-7 0 15,-4-11 0-15,0-7 1 16,-4-11-1-16,0-7 0 15,-4-11 0-15,0-17 0 0,-8-12-2 16,-1-18 1-16,-3-3-1 16,0-4 0-16,4 4 0 15,-1 7 0-15,1 0 0 16,4 3 0-16,4 1 0 16,0 3 1-16,4 4 0 15,0 3 0-15,4 15-1 16,4 10 1-16,0 5-1 15,0 6 1-15,0 4-1 16,0 7 1-16,4-3-1 16,-4 14 0-16,8 14 0 15,1 11 0-15,-1 11 0 16,-4 8 1-16,0 10-1 16,0 3 1-16,0 8-1 15,4 7 1-15,4 7 0 0,-3 1 0 16,3-1 0-16,-4 0 1 15,-4-3-1-15,-4-11 1 16,0-8-1-16,0-6 1 16,0-8 0-16,0-7 0 15,0-3 0-15,-4-12 0 16,0-6 0-16,0-8 1 16,4-14-1-16,-4-4 0 15,0-7 0-15,0-22 1 16,-8-10-2-16,-4-8 1 15,-4-10-2-15,4-12 1 16,0-3 0-16,4 11 0 0,-1-7-1 16,-3 3 1-16,4 4-1 15,-4-3 1-15,4 3-1 16,0 10 1-16,4 8-1 16,0 8 1-16,4 10-1 15,0 3 1-15,4 12-1 16,-4 6 0-16,0 15 0 15,0 4 0-15,4 10 0 16,0 19 0-16,0 6 0 16,0 8 1-16,0 3-1 15,0-3 1-15,4 7 0 16,0 8 0-16,4-1 0 16,1 4 0-16,3 3 0 15,0 4 1-15,-4 0 0 16,-4 0 0-16,-4-10 0 0,0-16 1 15,-4 1-5 1,4-11 1-16,5 4-3 16,-13-11 0-16</inkml:trace>
          <inkml:trace contextRef="#ctx0" brushRef="#br0" timeOffset="27214.66">211 147 12 0,'8'-21'6'0,"4"-4"-1"15,-12 21 6-15,0-3-10 16,-4 0 0-16,0 3 0 15,-4 0 0-15,-4 4-2 16,-4 4 1-16,0 3 0 16,-1 8 1-16,1 6-2 15,0 4 1-15,8 8 0 0,4 10 0 16,8-3-1-16,12-1 1 16,0-3 0-16,4-7 0 15,1-7 0-15,3-15 1 16,4-11-1-16,9-17 1 15,-1-8 0-15,1-7 0 16,-5-4 0-16,-3-3 0 16,-9-4 0-16,-8 15 0 15,-8 3 0-15,-8 4 1 0,-8 3-2 16,-8 1 1-16,-9 6-1 16,5 8 1-16,-4 3-1 15,-9 4 1-15,-3 0-2 16,3 4 1-16,-3 3-1 15,7 8 1-15,5 6-1 16,8 4 0-16,7 4 0 16,5-4 1-16,12 1 0 15,8 13 0-15,9-6 0 16,7-8 1-16,-4-3-1 16,1-15 1-16,3-7 0 15,0-11 1-15,9-3-1 16,-9-8 0-16,-3-7 0 15,-5-7 0-15,-8 0 0 16,-4 11 0-16,-8 0-1 16,-8-1 1-16,-4 1-1 15,-4 11 0-15,-1 7-1 0,-7 7 1 16,-8 0-1-16,-5 0 1 16,-3 7-1-16,3 7 0 15,5 4 0-15,8 4 1 16,3 3-2-16,9 0 1 15,4-3 0-15,8-4 1 16,8 11 0-16,8-8 0 16,1-6 0-16,7-8 1 15,0-7 0-15,0-4 1 16,-7-3-1-16,-1-7 0 0,0-8 0 16,-4-7 0-16,-4 4-1 15,-4 0 1-15,0 3-1 16,1 4 1-16,-5 4-2 15,-9 3 1-15,-7 7-1 16,-4 4 1-16,-4 8-1 16,-5 6 1-16,5 8-1 15,4 3 0-15,3 0 0 16,5 4 1-16,12 7-1 16,8-4 1-16,5-3 0 15,7-4 0-15,4-10 1 16,-4-12 0-16,1-10 0 15,-1-11 1-15,0 0 0 16,-4-11 0-16,-3-3 0 16,-5-4 0-16,-8 7-1 15,-4 7 0-15,0 8 0 16,-13 7 0-16,-11 10-3 0,-13 12 1 16,5 6-7-16,0 8 0 15</inkml:trace>
          <inkml:trace contextRef="#ctx0" brushRef="#br0" timeOffset="28446.43">45 1117 13 0,'-4'-40'6'0,"12"-10"1"16,-4 32 1-16,-4-4-7 16,0 0 1-16,0-3 1 15,4 0 0-15,0-4-4 0,0 0 1 0,-4 8 2 16,4 3 0-16,-4 3-2 16,0 4 1-16,0 11-1 15,4 4 0-15,-4 7-1 16,0 3 1-16,0 19-1 15,4 13 1-15,0 5 0 16,4 3 0-16,-3 4 0 16,3-8 0-16,0-3 0 15,4 0 1-15,0-4-1 16,0-11 0-16,-4-6 1 16,0-8 1-16,1-11-1 15,-1-14 1-15,0-4-1 16,4-14 1-16,-4-8 0 0,-4-21 0 15,0-11-1-15,0 0 0 16,0-3-1-16,-4 3 0 16,0 7 0-16,0 12 1 15,-4 10-2-15,0 7 1 16,-4 7-1-16,0 4 0 16,0 7 0-16,-4 11 0 15,4 11-1-15,-1 7 1 16,5 7-1-16,4 8 1 0,0 10 0 15,4 7 0-15,0-3 0 16,5 4 1-16,-1-4 0 16,4-1 0-16,-4-2 0 15,0-12 0-15,0-3 0 16,0 0 1-16,-4-11 0 16,0-4 0-16,0-3 0 15,-4-4 1-15,0-7-1 16,0-7 1-16,-4-15-1 15,0-14 1-15,-4-7-1 16,0-22 0-16,0 0-1 16,0-3 1-16,0 7-1 15,0 3 0-15,-4 11 0 16,-1 4 0-16,1 10-1 0,4 8 1 16,-4 11-2-16,0 10 1 31,0 1 0-31,-5 13 0 15,5 16-1-15,0 10 1 16,4 18-1-16,4 7 1 0,8 4 0 16,0-4 1-16,4 0-1 15,-4-10 1-15,0-4 0 16,4-4 1-16,0-4-1 16,1-10 0-16,-5-3 1 15,0-12 0-15,4-10 0 16,-4-4 1-16,4-15-1 15,0-10 0-15,-4-8 0 16,0-17 1-16,-4-4-1 16,-4 0 0-16,4 4-1 15,-4-1 0-15,-4 4-1 16,0 8 1-16,0 3 0 16,0 10 0-16,0 8-2 15,-5 8 1-15,1 10 0 16,4 10 0-16,0 5 0 15,4 14 0-15,4 14 0 16,0-4 0-16,0 1 0 16,4 0 1-16,0-1 0 0,0 5 1 15,-4-5-1-15,0-3 0 16,-4-3-6-16,4 3 0 16</inkml:trace>
          <inkml:trace contextRef="#ctx0" brushRef="#br0" timeOffset="30278">106 1704 13 0,'4'-11'6'0,"0"4"-1"0,-4 7 3 15,4-4-7-15,0 4 0 16,0 4 1-16,0 7 0 16,0 3-3-16,0 8 1 0,0 6 1 15,0 12 1-15,-4-4-2 16,4 15 1-16,-4 6-1 16,4 8 1-16,4 11-1 15,1-4 1-15,-1 0-1 16,0 7 0-16,-4-18 0 15,4 1 1-15,-4-5 0 16,0-6 0-16,0-12-1 16,0-3 1-16,-4-10 0 15,0-8 1-15,0-11 0 16,-4-14 0-16,4-11-1 16,-4-8 0-16,-4-13 0 15,0-8 0-15,0-18-2 16,-4-7 1-16,-5-4-1 15,5-3 0-15,4 11 0 16,0-1 0-16,0 4 0 16,0 0 0-16,0 4 0 15,-5-4 1-15,9 8 0 0,-8-1 0 16,8 15 0-16,0 7 0 16,0 11-1-16,4-1 1 15,0 8-1-15,0 4 1 16,4 0-1-16,-4 6 0 15,4 12 0-15,0 18 1 16,4-1-1-16,0 15 1 16,-3 7 0-16,-1 8 0 15,0-4 0-15,-4 10 1 16,0 8-1-16,0 7 1 0,4 4-1 16,0 0 1-16,0-1-1 15,-4 1 1 1,4 7-1-1,0-11 1-15,4-11-1 16,-4-10 1-16,0-12 0 16,0-6 0-16,-4-12 0 15,0-6 1-15,0-12 0 16,0-10 1-16,0-4-1 16,-4-10 0-16,0-15-1 15,-4-8 1-15,-4-6-1 16,0-11 0-16,-1 3-2 0,5 0 1 0,4-7 0 15,0 4 0-15,4 7 0 16,-4 0 0-16,4 0-1 16,0 0 0-16,-4 7 1 15,0 4 0-15,-4 7-1 16,4 11 0 0,0 3-1-16,4 4 1 15,0 11 0-15,0 7 0 16,4 7-2-16,0 4 1 15,0 14 1-15,0-3 0 16,0 10 0-16,0 11 0 0,0 11 0 16,4 0 1-16,5 8 0 15,3 6 0-15,-4-3 0 16,0 7 1-16,-4-7-1 16,0-4 0-16,-4 0 0 15,0 1 1-15,0-5-1 16,0-3 1-16,1-3-1 15,-1-4 1-15,0-8 0 16,-4-6 0-16,4-8 1 16,-4-7 0-16,0-11 0 15,-4-7 0-15,0-11 0 16,0 4 1-16,-1-7-2 16,1-4 1-16,0-8-2 15,0-2 1-15,4-5-1 0,0 4 0 16,0-3 0-16,0-8 0 15,0-3 0-15,4 11 0 16,-8-4-1-16,4 3 1 16,0 4 0-16,0 1 0 15,0 2-1-15,-4 1 1 16,4 4-2-16,0 3 1 16,0 7 0-16,0 4 0 15,0-1-1-15,4 12 0 16,-4 7 0-16,4 3 1 0,4 4 0 15,-3 4 1-15,3 3-1 16,-4 15 0-16,0-8 0 16,0 8 1-16,0 7 0 15,0 7 0-15,0-8 0 16,4 5 0-16,0-1 0 16,-4-3 0-16,0-4 0 15,0-3 1-15,-4-8-1 16,0 4 1-16,0-7-1 15,-4 4 1-15,-4-8-1 16,4 0 1-16,-4 0-1 16,0-3 1-16,-4 0 0 15,4-1 0-15,0-6 0 16,-1-5 1-16,5-2-1 16,4-1 0-16,-4-7-1 0,4 0 0 15,0 0-2 1,4-7 1-16,0-1-2 0,5-2 1 15,-5-1-4-15,4-4 1 16,0 1-3-16,0 0 1 16</inkml:trace>
          <inkml:trace contextRef="#ctx0" brushRef="#br0" timeOffset="-1596.05">138 490 15 0,'0'-11'7'0,"-4"4"-5"0,0 10 7 0,0 4-10 16,-4 8 1-16,-8 10 0 16,-5 11 0-16,1 18 0 15,4 7 1-15,0 22-1 16,3 15 0-16,1 2 0 16,4 1 1-16,4-3-1 15,4-5 1-15,0-6-1 16,8-12 1-1,4-13 0 1,1-15 0-16,-1-22 0 16,0-22 0-16,0-10 0 15,-4-14 1-15,0-16-1 16,0-6 0-16,1-18-1 16,-5-11 0-16,-4-7 0 15,-4-1 1-15,-1 1-2 16,1-4 1-16,4 11-1 0,0 4 1 15,0 3 0-15,-4 4 0 16,-8 7-1-16,4 7 1 16,0 14 0-16,0 8 0 15,0 0-1-15,4 7 1 16,-4 14-1-16,4 12 1 16,-1 6-1-16,1 15 0 15,0 3 0-15,4 15 1 16,0 11 0-16,4 10 0 15,9 8-1-15,-5 7 1 16,4 0 0-16,0-11 0 0,0 0 0 16,4 0 1-16,5-11-1 15,-1-11 1-15,0-6-1 16,0-16 1-16,-3-2 0 16,-1-8 1-16,-8-11-1 15,0-11 0-15,0-14 0 16,0-7 1-16,0-15-1 15,-4-14 0-15,1-18 0 16,-5-14 0-16,0-1-1 16,-5 1 0-16,-7 10 0 15,0 4 0-15,-4 15 0 16,-4 6 0-16,-1 8-1 16,1 7 1-16,0 7 0 15,0 11 0-15,-1 7-1 16,5 4 1-16,0 11-2 15,0 10 1-15,-1 8 0 0,5 17 0 16,4 4-1-16,4 19 1 16,4 6 0-16,0 11 1 15,8 4 0-15,0-14 0 16,5 3 0-16,-1-4 1 16,0 1-1-16,0-15 1 15,4-4-1-15,-4-17 1 16,5-1-1-16,-9-7 1 15,4-14 0-15,0-7 0 16,-4-12 0-16,-4-13 0 0,0-8 0 16,0-14 1-16,0-11-2 15,-4-15 1-15,-8-17-1 16,0 10 1-16,-4 1-1 16,0 2 1-16,-4 12-1 15,-1 7 0-15,1 11 0 16,0 7 0-16,4 3 0 15,0 8 0-15,4 4-1 16,-1 10 0-16,1 11 0 16,0 0 1-16,0 11-1 15,0 14 0-15,4 14-1 16,0 8 1-16,0 15 0 16,4 13 0-16,4 8 0 15,0-4 1-15,4 1 0 16,0-5 0-16,8-13 1 0,-3-16 0 15,-1-6 0-15,-4-11 0 16,-4-8-7-16,-8-6 1 16</inkml:trace>
          <inkml:trace contextRef="#ctx0" brushRef="#br0" timeOffset="33278.28">162 864 11 0,'0'0'5'0,"13"4"-1"16,-5 0 4 0,8 28-6-1,-4 0 0-15,4 4 1 16,9 1 0-16,7-5-4 16,0 0 0-16,5 8 2 15,-1 0 1-15,-3-8-2 16,-1-3 1-16,1 3-1 15,-5-3 1-15,-4 0 0 0,-3-7 0 16,-5-4 0-16,-4-4 0 16,-4-3 1-16,-4-8 0 15,-4-3 0-15,-4-10 0 16,-4-1 0-16,-4-4 0 16,-4-6 0-16,-5-8 0 15,-3-4-1-15,-4-3 1 16,-5 4-2-16,1-4 1 15,-1 4-1-15,5-8 0 16,4 0-1-16,3 8 0 16,-3-1 0-16,-4 5 0 0,12 2 1 15,-1 5 0-15,1-1-1 16,0 8 1-16,8 3-1 16,0 0 0-16,4 4-1 15,4 7 1-15,8 0-1 16,4 4 1-16,-4 3-1 15,4 4 1-15,4-1 0 16,9 8 0-16,7 0 0 16,5 8 1-16,3 2-1 15,1 1 1-15,3 0 0 16,5 4 0-16,0 3 0 16,-1 3 1-16,-7 1-1 15,-1-8 0-15,1 1 0 16,-9-8 1-16,-3-3-1 15,-9-4 1-15,-4-4 0 16,-4-3 1-16,4-4-1 0,-7-3 1 16,-9-4 1-16,4-4 0 15,-8 0-1-15,-13-6 1 16,-3-8-2-16,-8-4 1 16,-9-3-1-16,-3-4 1 15,-5-4-2-15,-4 5 1 16,1 2-1-16,-1 1 0 15,1 4 0-15,7-5 0 16,4 5-1-16,5 3 1 16,8 0-1-16,3 3 1 0,9 12-2 15,0-5 1-15,8 8-1 16,0 0 0-16,8 8 0 16,8 2 0-16,9 5 0 15,7 7 0-15,4 3 1 16,5-4 0-16,3 12 0 15,1-1 0-15,-1 1 0 16,1-8 1-16,-1 7-1 16,1-3 1-16,0 0 0 15,-5-4 0-15,-8 0 0 16,-3-7 1-16,-5 0 0 16,-8-3 0-16,0-4 0 15,0-4 1-15,-3-4 0 16,-5 1 1-16,-4-4-1 15,-4 0 1-15,-5 0-1 16,-7 0 0-16,-4 0-10 16,-8 7 1-16</inkml:trace>
          <inkml:trace contextRef="#ctx0" brushRef="#br0" timeOffset="4437.08">288 1019 8 0,'12'8'4'0,"25"17"-2"0,-25-14 5 15,4 3-7-15,8 4 1 16,5 4 0-16,3 3 0 15,5 7-2-15,-1-7 1 16,9 1 0-16,-1-5 1 16,1 5 0-16,-1-5 0 15,-3 1-1-15,-13-4 1 16,-3-4 0-16,-5-3 1 16,-4 0-1-16,0-4 1 15,-3-3 0-15,-9-1 0 0,0-6 0 16,-4 3 1-16,-8-11-2 15,-5-4 1-15,-11 5-1 16,-4-1 1-16,-5-7-2 16,1-4 1-16,-1-3-1 15,-3 0 0-15,-5-4 0 16,1 4 1-16,-1-1-1 16,1 1 0-16,-1 0 0 15,5 0 0 1,-1-8 0-1,9 5 0-15,8 10-1 16,3 3 1-16,5 1-1 16,4 6 0-16,-4 1 0 15,4 7 0-15,4 4-1 16,4 10 1-16,8 1-1 16,8 3 1-16,9 3 0 15,7 5 1-15,4-1-1 0,5 4 1 16,0-1 0-16,3 5 1 15,1-4-1-15,-1-4 0 16,1-4 0-16,-1-2 1 16,-7-1-1-16,-5-4 1 15,-7-3 0-15,-9-4 0 16,0 0 0-16,-8-3 1 16,-8-4-1-16,-4-4 1 15,-12-3 0-15,-8-11 0 0,-9-4-1 16,-3-7 0-16,-1-7-1 15,1 0 1-15,-5 0-1 16,-3-3 0-16,-1 3 0 16,0 0 0-16,5 7 0 15,3 4 0-15,9 3 0 16,0 4 0-16,-1 4 0 16,1-1 0-16,0 4 0 15,11 4 0-15,1 0-1 16,8 3 0-16,4-3 0 15,4 7 0-15,8 11 0 16,0 3 0-16,0 4-1 16,4 0 1-16,5 4 0 15,15 3 0-15,1 1 0 16,3 2 0-16,5-2 0 16,-1 2 1-16,5 1-1 0,3 4 1 15,-3-1 0-15,-1-7 1 16,-3 4-1-16,-5-7 0 15,-3-1 0-15,-5 1 1 16,-3-4 0-16,-5-4 0 16,-8-3 0-16,-4-4 0 15,-4-3 0-15,-4-4 1 16,-8-7-1-16,-8 0 1 16,-4-1-1-16,-13-10 1 15,1-7-1-15,-5 4 0 16,1-5-1-16,-5-6 1 0,-3 7-1 15,-1-1 0-15,1 5 0 16,3-4 0-16,4 3 0 16,9 4 0-16,4 0-1 15,4 0 1-15,-1 4 0 16,5-1 0-16,0 4-1 16,0 4 0-16,8 0 0 15,8 7 0-15,0 3-1 16,0-3 1-16,0 8-1 15,4 3 1-15,8 3-1 16,12 4 1-16,0 0 1 16,5 4 0-16,3-4 1 15,5-4 1-15,-1 0-8 16,5 1 1-16</inkml:trace>
          <inkml:trace contextRef="#ctx0" brushRef="#br0" timeOffset="31465.52">243 2864 13 0,'-8'-32'6'0,"12"6"-1"0,-4 26 8 0,4-7-13 15,-4 7 1-15,0 0 0 16,0 0 0-16,0 0-1 16,0 0 0-16,0 4 0 15,0 7 1-15,0 7 0 16,0 7 0-16,0 4-1 16,0 7 1-16,0 3-1 15,5 1 1-15,-5 7 0 16,-5-8 0-16,5 8-1 15,0 0 1-15,0 0-1 16,0-4 1-16,0 0-1 16,0-10 1-16,0-4 0 15,0-1 0-15,0-10 0 16,0-7 0-16,0-7 0 16,-4-8 1-16,0-3-1 15,0-7 0-15,0-8-1 0,0-10 1 16,0 6-1-1,0-2 0-15,4-16 0 0,-4 8 0 16,0-7 0-16,0 7 0 16,0-4-1-16,0-3 1 15,0 0 0-15,4 0 0 16,0 3 0-16,0 0 0 16,0 8 0-16,4 0 0 15,0 3-1-15,0 3 1 16,0 8-1-16,0 0 1 15,-4 8-1-15,0 2 0 0,0 8 0 16,0 4 1-16,0 7-1 16,-4 3 0-16,4 15 0 15,0 11 1-15,0 7-1 16,0 3 1-16,-4 4 0 16,0-4 0-16,0-6 0 15,-4-1 1-15,0-3-1 16,0-4 1-16,-5-4 0 15,5-3 0-15,-4-4 0 16,0 0 1-16,4-7-1 16,0-7 0-16,0-4 0 15,4-10 1-15,0-8-1 16,4-3 0-16,4-5 0 16,0-2 0-16,0-12 0 15,4-3 0-15,0-3-1 16,-4-8 0-16,0-7 0 15,0 0 1-15,4 11-2 0,-4-4 1 16,4 11-1-16,-4 0 0 16,0 3 0-16,-4 8 1 15,0 3-1-15,4 4 0 16,1 8-1-16,-5 2 1 16,0 8 0-16,0 11 1 15,-5 4-1-15,5 3 0 16,-4 14 0-16,4 8 0 15,0 3 0-15,-4-3 1 16,0 3 0-16,0 0 0 0,4 0 0 16,-4-10 0-16,4 3 0 15,0-4 0-15,-4 1 0 16,4-1 1-16,0-3 0 16,-4-8 0-16,0 1 0 15,0-11 1-15,0-4 0 16,-4-3 0-16,4-8-1 15,0-7 1-15,4 0-1 16,0-3 0-16,4-8-1 16,4-3 1-16,0-4-2 15,-4-3 1-15,0 7 0 16,0 3 0-16,0 4-1 16,0 4 1-16,-4-1 0 15,0 5 0-15,0 10-1 16,0-4 1-16,0 4-1 0,0 4 1 15,0 3-1-15,-4 0 0 16,0 4 0-16,0 3 0 16,0 1 0-16,4-1 1 15,0 4 0-15,0 0 1 16,4-7-8-16,-4-4 0 16,0 0-1-16,0-3 1 15</inkml:trace>
        </inkml:traceGroup>
      </inkml:traceGroup>
    </inkml:traceGroup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9-16T18:47:50.751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4FB45B40-D482-4F89-9D1B-73BB5F886E83}" emma:medium="tactile" emma:mode="ink">
          <msink:context xmlns:msink="http://schemas.microsoft.com/ink/2010/main" type="writingRegion" rotatedBoundingBox="15282,13490 17301,12749 17733,13927 15715,14669">
            <msink:destinationLink direction="with" ref="{EAC357F6-7712-4317-9220-607CA1C38589}"/>
          </msink:context>
        </emma:interpretation>
      </emma:emma>
    </inkml:annotationXML>
    <inkml:traceGroup>
      <inkml:annotationXML>
        <emma:emma xmlns:emma="http://www.w3.org/2003/04/emma" version="1.0">
          <emma:interpretation id="{AB79B94E-9F0D-4C55-AECB-B30E52951F35}" emma:medium="tactile" emma:mode="ink">
            <msink:context xmlns:msink="http://schemas.microsoft.com/ink/2010/main" type="paragraph" rotatedBoundingBox="15282,13490 17301,12749 17733,13927 15715,146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430C606-CEC0-4FAA-85FE-F523E5402D2B}" emma:medium="tactile" emma:mode="ink">
              <msink:context xmlns:msink="http://schemas.microsoft.com/ink/2010/main" type="line" rotatedBoundingBox="15282,13490 17301,12749 17733,13927 15715,14669"/>
            </emma:interpretation>
          </emma:emma>
        </inkml:annotationXML>
        <inkml:traceGroup>
          <inkml:annotationXML>
            <emma:emma xmlns:emma="http://www.w3.org/2003/04/emma" version="1.0">
              <emma:interpretation id="{29925C55-D70A-4E10-B932-02BC205BBEF3}" emma:medium="tactile" emma:mode="ink">
                <msink:context xmlns:msink="http://schemas.microsoft.com/ink/2010/main" type="inkWord" rotatedBoundingBox="15282,13490 17301,12749 17733,13927 15715,14669"/>
              </emma:interpretation>
            </emma:emma>
          </inkml:annotationXML>
          <inkml:trace contextRef="#ctx0" brushRef="#br0">-1 324 17 0,'-4'-4'8'0,"12"-10"-4"0,-8 14 8 0,4-4-12 15,4-3 1-15,0-4 0 16,9 0 0-16,3-3-2 15,4-8 1-15,-4 1 1 16,1-8 0-16,7 0-1 16,0 0 0-16,1 8 0 15,3-1 1-15,-3 0-1 16,-5 4 0-16,0 4 0 16,-8 3 0-16,1 0 0 15,-5 4 1-15,-4 4-1 16,-8 6 1-16,0 1-1 15,-4-4 1-15,-4 3-1 16,0 5 1-16,-4 10-1 16,-1 3 0-16,1 5 0 15,4 2 1-15,0 1-1 16,0 7 1-16,4 4-1 16,0 7 1-16,4-1-1 15,8-2 1-15,0-8-1 16,4 0 1-16,4-7-1 15,1-4 1-15,3-4 0 16,0-6 1-16,0-8-1 16,5-7 1-16,-1-7 0 15,0-8 0-15,5-3 0 16,-1-10 0-16,0-5-1 16,-3-3 0-16,-1 0 0 15,-4-4 0-15,1 4-1 0,-5-3 1 16,-4 6-1-16,-4 5 1 15,-4 2-1-15,-4 1 0 16,0 7 0-16,0 0 0 16,-4 4 0-16,0-1 0 15,4 4 0-15,0 4 0 16,0 4 0-16,-4-1 0 16,4 4-1-16,0 0 1 15,0 0-1-15,0-7 1 16,0 7-1-16,0 0 1 0,0 0-1 15,0 0 0-15,4 3 0 16,4-3 1-16,0 4-1 16,0 0 1-16,0 3-1 15,5-4 1-15,3 5 0 16,-4-5 0-16,0 1 0 16,4-4 0-16,5 0 0 15,7-4 1-15,-4 1-1 16,5-1 0-16,-5-3 0 15,0 0 1-15,-3 3-1 16,-1 0 1-16,-8 1-1 16,0-1 0-16,-12 4-9 15,0 11 0-15</inkml:trace>
          <inkml:trace contextRef="#ctx0" brushRef="#br0" timeOffset="-1711.97">579-843 11 0,'12'-11'5'0,"-8"-4"4"15,0 8 5-15,-4 7-14 0,0 0 1 16,8 0-1-16,-4 7 1 16,0 1-2-16,4 2 1 15,4 5 1-15,1 3 0 16,3 3-1-16,4 8 1 16,0-4-1-16,1 1 0 15,-1-5 1-15,0 5 0 16,4-1-1-16,-7-4 0 15,19 12 1-15,5-1 0 16,3-3-1-16,9 0 1 16,0-8 0-16,7-3 0 0,5 0-1 15,-8 4 1-15,-4-4-1 16,-1-3 1-16,1-1-1 16,4 0 1-16,-4-3-1 15,-1 0 0-15,-3 3 0 16,-5-3 1-16,-3-4-1 15,-5 4 1-15,-7-7 0 16,-5-1 0-16,-4 1-1 16,-7-4 1-16,-5 4-2 15,-8-4 1-15,0 0-6 16,-4 0 0-16,-4 0-1 16,-1-4 0-16</inkml:trace>
          <inkml:trace contextRef="#ctx0" brushRef="#br0" timeOffset="-1196.33">1697-523 7 0,'-4'-3'3'0,"4"6"-1"0,0-3 1 16,0 0 1-16,0 0 0 0,4 0 2 15,0 4 0-15,4-1-8 16,1 5 0-16,-1-1 5 16,0 4 0-16,4-1-2 15,0 1 0-15,4 0-1 16,5 0 1-16,3 0 0 15,4 0 0-15,-3-1-1 16,3 1 1-16,-4 0-1 16,1-4 1-16,-1 4-1 15,-4-4 1-15,-4 0-1 16,-3 1 1-16,-1-1-1 16,-4-4 0-16,-8 8 0 15,-4 0 1-15,-4 3-1 16,0-3 1-16,-5 7-1 15,-3-3 1-15,-4 3 0 16,-12 3 0-16,3 1-1 16,1 0 1-16,-1-4-1 15,1 0 1-15,4-4-1 0,-1-3 1 16,5-4-1-16,4 0 1 16,0 0-8-16,4 1 1 15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9-16T18:47:52.173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8B9A70DC-8876-4D57-B9A4-A8E9308013DC}" emma:medium="tactile" emma:mode="ink">
          <msink:context xmlns:msink="http://schemas.microsoft.com/ink/2010/main" type="writingRegion" rotatedBoundingBox="14990,9485 15695,9485 15695,10224 14990,10224"/>
        </emma:interpretation>
      </emma:emma>
    </inkml:annotationXML>
    <inkml:traceGroup>
      <inkml:annotationXML>
        <emma:emma xmlns:emma="http://www.w3.org/2003/04/emma" version="1.0">
          <emma:interpretation id="{CBF479BB-13D2-47BE-902C-7F1F8A1328CC}" emma:medium="tactile" emma:mode="ink">
            <msink:context xmlns:msink="http://schemas.microsoft.com/ink/2010/main" type="paragraph" rotatedBoundingBox="14990,9485 15695,9485 15695,10224 14990,1022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F27187E-8D41-45F6-B76A-8664B545DD42}" emma:medium="tactile" emma:mode="ink">
              <msink:context xmlns:msink="http://schemas.microsoft.com/ink/2010/main" type="line" rotatedBoundingBox="14990,9485 15695,9485 15695,10224 14990,10224"/>
            </emma:interpretation>
          </emma:emma>
        </inkml:annotationXML>
        <inkml:traceGroup>
          <inkml:annotationXML>
            <emma:emma xmlns:emma="http://www.w3.org/2003/04/emma" version="1.0">
              <emma:interpretation id="{0897BDB2-DA56-4387-B438-35E869AD5053}" emma:medium="tactile" emma:mode="ink">
                <msink:context xmlns:msink="http://schemas.microsoft.com/ink/2010/main" type="inkWord" rotatedBoundingBox="14990,9485 15695,9485 15695,10224 14990,10224"/>
              </emma:interpretation>
            </emma:emma>
          </inkml:annotationXML>
          <inkml:trace contextRef="#ctx0" brushRef="#br0">161-8 11 0,'0'0'5'0,"0"-8"3"0,0 8 5 15,0 0-12-15,0 0 1 16,0 0 0-16,0 11 1 16,0-7-4-16,0 7 0 15,0 3 2-15,-4 1 1 16,4 6-1-16,-4 12 0 16,4 6-1-16,0 8 1 15,-4 11-1-15,0 3 1 16,0 4-1-16,-8-4 1 15,4 0-1-15,-9-14 1 16,5 0-1-16,-4-7 1 0,4-8 0 16,0-3 0-16,0-8 1 15,3-6 0-15,1-8 0 16,0-7 0-16,0 0-3 16,4 0 0-16,0-11-6 15,4-3 0-15</inkml:trace>
          <inkml:trace contextRef="#ctx0" brushRef="#br0" timeOffset="891.12">145 46 13 0,'4'0'6'0,"-4"11"3"0,0-8 2 15,0 1-10-15,-4-1 0 16,4 8 1-16,0 4 0 15,0-1-3-15,0 4 1 16,0 0 1-16,0 0 1 0,4 0-1 16,0 0 0-16,4 4-1 15,0-4 1-15,0 7-1 16,0 4 1-16,1 0-1 16,-1 7 1-16,4-11-1 15,0 4 1-15,4-8 0 16,0-3 0-16,5-3 0 15,-5-5 0-15,0-6 0 16,0 0 0-16,1-4 1 16,-1-4 0-16,0-7-1 15,-4 0 0-15,4-3 0 16,-4-11 0-16,1 3 0 16,-1 1 0-16,0-1-1 15,4-3 1-15,-4 0-1 16,1-1 0-16,-1 1 0 15,0 0 0-15,0 0 0 0,4 3 0 16,-4 0 0-16,1 4 0 16,-1 4 0-16,0 3 0 15,0-3 0-15,-4 3 0 16,0 0 0-16,0 4 0 16,-4 3 0-16,-4 4 0 15,0 0-1-15,0 0 0 16,-4 4 0-16,0-4 0 15,0 0 0-15,0 4 0 16,0 3 0-16,0 4 0 16,0 7 0-16,0 0 1 0,4 7-1 15,0 0 1-15,4 4 0 16,-4 7 1-16,4 4-1 16,4-1 0-16,4 8 0 15,-4-7 0-15,1-4 0 16,-1 3 1-16,-4-3-1 15,4-3 0-15,-4-1 0 16,4-7 1-16,0-3 0 16,-4-4 0-16,0-4 0 15,0 1 0-15,0-8 0 16,-4 0 1-16,0-3 0 16,0-1 0-16,0-3-3 15,-4 0 1-15,-4-3-9 16,-8 3 1-16</inkml:trace>
        </inkml:traceGroup>
      </inkml:traceGroup>
    </inkml:traceGroup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9-16T18:46:59.689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68 24 13 0,'-17'-14'6'0,"13"10"-5"16,4 4 2-16,4 0-4 15,4 0 1-15,1 7 0 16,-1 4 0-16,0 7 0 16,-4 8 1-16,0 2-1 15,-4 19 0-15,0 11 0 16,-4 10 1-16,-4 12 0 16,-4 17 0-16,-1 7 0 15,5 19 1-15,-8 6-1 16,4 8 0-16,4 11 0 0,4 7 1 15,-4 4-1-15,4-5 0 16,8 19-1-16,4-3 1 16,0 3-1-16,4-8 1 15,4 8-1-15,0-3 1 16,1 10-1-16,3-4 1 16,0 8-1-16,4-15 0 15,-3 1 1-15,7 6 0 16,0-3-1-16,-7-11 1 0,-1 1-1 15,4 2 1-15,-11-6-1 16,-5-15 1-16,-8 0-1 16,0-3 0-16,4-12 0 15,-8 1 0-15,0-4 0 16,-5-22 1-16,1 8-1 16,0-15 0-16,12-14-2 15,4-11 1-15,5-7-5 16,-1-4 1-16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9-16T18:47:00.454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0 0 4 0,'45'22'2'0,"52"14"2"16,-64-29-5-16,15 11 1 15,17 0 0-15,-4-3 3 0,4 6 1 16,12 4-3-16,12 4 0 16,8 0 2-16,9 0 0 15,-5-4 0-15,4 4 0 16,13 0-2-16,16 0 1 16,3-4-1-16,-11-4 0 15,16-3-1-15,16 0 1 16,-4 0-1-16,-4 1 1 15,8-12-1-15,16 0 0 0,-16 0 0 16,0-3 1-16,5-1-1 16,15-6 0-16,-20-12 0 15,12-10 0 1,82-33 1 0,-30 1 0-16,-19 3 0 15,-8 3 0-15,-33 4 0 16,-16-10 0-16,-17-4-6 15,-7-8 1-15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9-17T22:44:03.893"/>
    </inkml:context>
    <inkml:brush xml:id="br0">
      <inkml:brushProperty name="width" value="0.1" units="cm"/>
      <inkml:brushProperty name="height" value="0.1" units="cm"/>
      <inkml:brushProperty name="color" value="#FFFFFF"/>
      <inkml:brushProperty name="fitToCurve" value="1"/>
    </inkml:brush>
    <inkml:brush xml:id="br1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300 252 10 0,'0'0'5'0,"-12"-17"-3"16,8 17 5-16,0 0-7 15,-4-7 1-15,0 3 2 16,1 0 1-16,3 1-4 16,-4-4 0-16,0 0 2 15,0-4 0-15,0 8-1 0,-4 3 1 16,0 0-2-16,0 7 1 16,0-4-1-16,0 4 0 15,4 0 0-15,0 0 0 16,4 4 0-16,1 0 0 15,3-1-1-15,0 1 1 16,3 3 0-16,1-4 0 16,4 5 0-16,0-1 0 15,4-4 0-15,-4 1 0 16,0-4 0-16,0-4 1 0,4 1-1 16,-4 0 1-16,8-8 0 15,-8 0 0-15,4-6 0 16,-4-1 0-16,-5 1 0 15,-3-8 0-15,-3 0 0 16,-1-3 0-16,0 0 0 16,-4 0 0-16,0 3-1 15,0 1 1-15,-4-5-1 16,0 8 1-16,0 7-1 16,-4-3 1-16,4 3-1 15,-4 0 0-15,5 3 0 16,-5 4 0-16,4 0 0 15,0 0 0-15,0 4-1 16,4 3 1-16,4 7-1 16,4 3 1-16,4 1-1 15,4 3 1-15,8-7 0 16,0 0 0-16,4 1 0 0,-1-5 1 16,1 1-1-16,0-4 1 15,0-4 0-15,-4 1 0 16,0-8 0-16,-4-3 0 15,-1-3 0-15,1-8 0 16,-4-3-1-16,-8-7 1 16,0-8-1-16,-4 8 1 15,0 0-1-15,-4 7 1 16,0 0-2-16,-7 3 1 0,-1 4 0 16,-4 7 0-16,-4 0-1 15,0 7 1-15,4 0-1 16,1 7 1-16,3 7-1 15,0 4 1-15,4 3-1 16,0 3 1-16,8 5-1 16,0-5 1-16,4 5 0 15,8-5 0-15,4-3 0 16,0 1 1-16,4-8-1 16,0 0 1-16,3-4 0 15,-3-3 1-15,0-7-1 16,0-3 1-16,0-8-1 15,-4-3 1-15,-4 0-1 16,0-11 0-16,-4 1-1 16,-4-5 1-16,-4 5-1 15,0-1 1-15,-4 7-2 16,0 4 1-16,-4 4 0 16,-4 6 0-16,4 4-1 0,-4 4 0 15,0 3-1-15,1 3 0 16,7 8 1-16,0 0 0 15,4 3 0-15,4 0 0 16,8 7 0-16,4-7 1 16,3-3 0-16,1 0 0 15,0-4 1-15,4 0 0 16,0-7-1-16,0 0 1 16,0-7 0-16,-5-4 0 0,1 1 0 15,-4-4 0-15,-4-7-1 16,-8-7 1-16,0-4 0 15,-4-3 0-15,-4-4-1 16,0 4 1-16,-4 0-2 16,-4 6 1-16,-3 5-1 15,-5 3 1-15,0 3 0 16,-4 4 0-16,0 3-1 16,1 11 1-16,3 1-1 15,0 6 0-15,4 3 0 16,4 1 0-16,8 7 0 15,4-1 0-15,4 5 0 16,4 2 0-16,8-6 1 16,4 0 0-16,4-1 0 15,4 1 0-15,4 0 0 16,-1-11 1-16,1 0 0 16,4-3 0-16,-4-4 0 0,-1-4 0 15,-3-3 0-15,0-3 0 16,-8-4 0-16,-4 0 0 15,0-4 0-15,-8-3 0 16,-4-4-1-16,-8 4 1 16,-4 3-1-16,-4 1 0 15,0-4 0-15,-4 3 1 16,0 8-2-16,1-1 0 16,-1 4 0-16,4 0 1 0,0 4-1 15,4 3 1-15,4-4-1 16,0 4 0-16,8 4 0 15,4-4 0-15,4 7 0 16,4-3 1-16,4-4-1 16,4 3 1-16,4-3 0 15,-1 0 0-15,1-3 1 16,0-1 0-16,-4-3-1 16,0 0 1-16,-4-3 0 15,-4 3 0-15,-1-7 0 16,-3 0 0-16,-8 7-1 15,0-11 1-15,-4 4-1 16,-4 7 0-16,1 0 0 16,-5 0 0-16,-4 0-1 15,0 4 1-15,0-4 0 16,0 7 0-16,0 3-1 16,4 1 1-16,0 0-1 15,4-1 1-15,1 1 0 0,3-8 0 16,0 4 0-16,4-3 0 15,0-4 0-15,4 3 0 16,7 1 0-16,5-4 0 16,0 3 0-16,0-3 0 15,0 4 0-15,-4-4 1 16,0 0-1-16,-4 0 1 16,0 3-1-16,-4-6 0 15,0 6 0-15,-4-3 1 0,0 0-1 16,-4 0 1-16,0 0-1 15,-4-7 0-15,-4 0 0 16,-8-3 0-16,0 3 0 16,0 0 0-16,-4 3 0 15,1 1 0-15,-1-1 0 16,0 1 0-16,0-1 0 16,0 0 0-16,5 4-1 15,-1 0 1-15,0 0 0 16,0 0 0-16,4 0 0 15,4 0 0-15,0 0-1 16,4 4 1-16,0-4-1 16,5 4 1-16,-1-1 0 15,0 1 0-15,4 3-1 16,0 0 1-16,0 0-1 16,0 0 1-16,8 0 0 15,-1-7 0-15,9 0 0 0,0 0 0 16,4 0 0-16,4 0 0 15,4 3 0-15,-1 1 1 16,5-8-1-16,0 4 0 16,0 4 0-1,-5-4 0-15,5 0 0 16,-4 0 0-16,0 0 0 16,-4 0 0-16,-5 3 0 15,-3-3 1-15,-4 0-1 16,0-3 1-16,-4-1-1 15,-8 4 1-15,-4-7-1 16,0 0 1-16,-4 0-1 16,-4 0 0-16,0 7 0 15,0-7 1-15,1-3-1 16,-1 2 0-16,0 1 0 16,0-3 0-16,0-1 0 15,0-3 0-15,4 4 0 16,-4-1 0-16,4-3 0 15,0 0 0-15,0 3 0 16,4 4 0-16,0 0 0 0,0 0 0 16,0 0-1-16,4 0 1 15,0 3 0-15,0 4 0 16,0-3-1-16,0 3 1 16,4-4-1-16,-4 4 1 15,8-3 0-15,0 3 0 16,0-7-1-16,0 7 1 15,0 0-1-15,-4 0 1 16,0 3 0-16,4 1 0 0,0 3 0 16,0 3 0-16,0 1-1 15,0 0 0-15,0-1 1 16,0 1 0-16,0 3-1 16,0 0 1-16,-1 4 0 15,-3-4 1-15,0 0-1 16,0-4 0-16,0 1-1 15,0-4 1-15,0 4 0 16,-4-8 1-16,0 1-1 16,0 3 1-16,0-7-1 15,-4 0 1-15,0 3 0 16,0-6 0-16,0-4-1 16,0-4 1-16,0-3-1 15,1 0 1-15,-5-4-1 16,0 4 1-16,0-7-2 0,0 0 1 31,-4-4 0-31,0 4 1 16,0 3-2-16,0-3 1 15,4 3 0-15,0 4 0 16,4 7-1-16,0 0 1 16,4 4-1-16,0-4 0 15,0 7 0-15,0 0 0 16,4-7 0-16,0 10 1 15,4-3 0-15,-4 4 0 16,4-4 0-16,-4 7 0 0,0-7 0 16,0 3 0-16,0 4-1 15,4 0 0-15,-4-3 0 16,0 3 0-16,4 0 1 16,0 0 0-16,-4 11-1 15,0-8 1-15,0 1 0 16,0-1 0-16,0-2 0 15,0 2 0-15,-4-3 0 16,0 4 0-16,4-1 0 16,-4-3 0-16,3-3 0 15,-3 3 0-15,0-7 1 16,0 3 0-16,0-3 0 16,0 0 1-16,0-3-1 15,0 3 0-15,0 0 0 16,0-7 0-16,0-4-1 15,0 4 0-15,0 4 0 16,0 3 0-16,0-7 0 16,0 0 1-16,0 0-1 0,-3 0 0 15,-1 3 0-15,0 4 0 16,-4 0 0-16,0 4 1 16,0-1-3-16,-4 4 0 15,0 11-7-15,-8-1 1 16</inkml:trace>
  <inkml:trace contextRef="#ctx0" brushRef="#br1" timeOffset="4442.53">-140-189 17 0,'0'-3'8'0,"0"-1"-2"0,0 4 9 16,0 0-13-16,0 0 1 15,0 0 0-15,0 0 1 16,0 0-6-16,0 0 1 0,0 0 3 15,0 4 0-15,-4-1-1 16,0 4 1-16,0 0-1 16,-4 4 0-16,-4 3 0 15,0 0 1-15,0 0-1 16,-4 4 0-16,4 0-1 16,-4-1 1-16,1 4-1 15,-1 1 0-15,4 2 0 16,-4 1 1-16,4 0-1 15,0-4 1-15,0 3-1 16,0 1 1-16,0 0-1 16,4 3 0-16,1 0 0 15,-1 1 1-15,4-5-1 16,4 4 1-16,0 1-1 16,4-8 0-16,0-4 0 15,7 1 1-15,1 0-1 16,4-1 1-16,4 1-1 0,4 0 0 15,0-4 0-15,3-4 0 16,-7 1 0-16,0-4 1 16,0-3-1-16,0-1 0 15,4-3 0-15,3-3 1 16,5-1-1-16,-4-3 1 16,0 0-1-16,-4-4 1 15,3 1-1-15,-3 3 0 16,0-4 0-16,-4-3 1 15,-4-7-1-15,-4 3 0 0,0 1 1 16,-5-1 0-16,1-7-1 16,0 4 0-16,-4 3 0 15,0-3 0-15,0 0 0 16,-4 0 0-16,0-4 0 16,0-3 0-16,-4 0 0 15,0 3 0-15,0 0 0 16,-4 4 0-16,0 0 0 15,-3 0 0-15,-1 3 0 16,-4 1 0-16,0-1 0 16,0 0 0-16,0 1 0 15,-4-1 0-15,4 0 0 16,-3 4 0-16,-1 0 0 16,4 4 0-16,0-1 0 15,0 0 0-15,4 8 0 16,-4-1 0-16,-3 4-1 15,3 0 1-15,-4 0-1 0,0 0 1 16,0 0-4-16,0 0 0 16,0 7-6-16,1 8 0 15</inkml:trace>
  <inkml:trace contextRef="#ctx0" brushRef="#br1" timeOffset="5067.54">-271 143 17 0,'4'0'8'0,"-8"0"-1"0,4 0 4 0,4 3-10 15,4-3 0-15,4 4 0 16,-1-4 1-16,1 0-2 16,4 3 0-16,0 1 1 15,0-4 0-15,0 3 0 16,0-3 0-16,0 0-1 15,-1 4 1-15,5-4-1 16,-4 0 0-16,0 0 0 16,-4 4 0-16,-4-4-7 15,0 0 1-15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9-16T18:47:01.706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973 0 6 0,'0'7'3'0,"0"-7"2"0,4 8-4 16,-4 2-1-16,0 8 0 0,-4 15 1 16,0 3 0-16,0 11-1 15,-8 18 1-15,-1-1 0 16,-3 12 1-16,0 21 0 16,-4 15 0-16,3 0 0 15,1 17 0-15,4 12-1 16,-4 7 1-16,4 7-1 15,0 3 0-15,3 15-1 16,-3 4 0-16,4-4 0 16,4-8 1-16,4 8-1 15,0-11 1-15,4 8-1 16,4-12 0-16,0 4 0 16,0-3 1-16,1-8-1 15,-5-7 1-15,4 4-1 16,-8-4 1-16,8-11-1 15,-4 8 1-15,4-11-1 16,8-1 1-16,-4 8 0 0,1-7 0 16,-1 0-1-16,0-1 0 15,8-3 0-15,-4 8 1 16,1-12-1-16,-1-10 1 16,0 3-1-16,0-18 1 15,0 4-1-15,-3-18 1 0,-1-4-1 16,0-24 1-16,-4-9-1 15,0-10 1-15,-4-7-1 16,0-7 0-16,-4-1 0 16,-4-10 0-16,0-4-1 15,-4-3 1-15,0 0-2 16,4-4 0-16,0-4-1 16,0 0 1-16,0-3-1 15,0 4 1-15,-4-5 1 16,-9-2 0-16,-3 2 1 15,-12 8 0-15,-5 4 1 16,-3 0 0-16,-1 6 0 16,-4 1 0-16,-3 0 0 15,-5 0 1-15,5 7-1 16,-9 0 0-16,-4 0-1 16,-16-4 1-16,4-6-1 15,-4-1 1-15,-4-4-4 16,4 1 1-16,12 3-3 0,-16-3 0 15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9-16T18:47:03.714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138 0 6 0,'-8'90'3'0,"0"62"-1"15,8-102 4-15,-4 40-5 16,-4 40 0-16,-9 36 0 0,1 35 1 16,-8 30-3-16,4 14 0 15,3 11 2-15,13 3 1 31,0 213-1-31,12-50 1 16,4-48 0-16,9-13 0 16,-1-16 0-16,-4-6 0 15,0-11-1-15,1 0 1 16,3-11-2-16,0-11 1 16,0 0-1-16,1-10 0 15,3-4 0-15,0 7 1 0,5-11-1 16,-1 4 1-16,5 0-1 15,-1-1 1-15,4 5 0 16,1-4 0-16,8 0-1 16,-1 14 1-16,-3-22 0 15,-5 8 0-15,-8-4-1 16,-3-14 1-16,-9-7-1 16,-4-19 1-16,-4-10-1 15,-8-18 1-15,-4-22-3 16,-4-25 1-16,0-22-5 15,-4-32 0-15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9-16T18:47:05.010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18 345 8 0,'-4'29'4'0,"-8"32"-2"0,8-39 4 16,0 0-6-16,4 10 0 16,4 15 0-16,8 0 0 15,8 3 0-15,5 8 0 16,7 3 0-16,13-3 1 0,11-1-1 15,9-6 0-15,0-12 0 16,0-6 1-16,8-12-1 16,8-10 1-16,12-11-1 15,13-7 1-15,-13-15 0 16,4-17 0-16,0-8 0 16,5-14 0-16,-5-4-1 15,4 4 1-15,-3-4 0 16,-13 0 0-16,-16 0-1 15,-9-7 0-15,-3 3 0 16,-4 15 1-16,-9 4-1 16,-3 3 1-16,-5 8 0 15,-3 2 0-15,-5 9-1 16,-8 2 1-16,-3 8 0 16,-5 0 0-16,-4 4-1 15,-4 3 1-15,-4 0 0 16,-4 1 0-16,-4 2 0 0,-4 1 0 15,-5 7-1-15,-3 4 1 16,0 3 0-16,-4 0 0 16,3 0-1-16,-7 4 1 15,-4 0-1-15,-9-4 1 16,-4 0-1-16,1 1 0 16,-5 2 0-16,1 1 0 15,-1 0 0-15,0 0 0 16,1-8 0-16,3 1 0 0,9 0 0 15,3-4 0-15,9 3 0 16,4 1 0-16,3-4 0 16,5-4 0-16,8 1-1 15,4-5 1-15,8 1-1 16,4 0 1-16,5 0-1 16,3-4 1-16,4 4-1 15,5 0 1-15,3-1-1 16,5 1 1-16,11 0 0 15,5 0 0-15,4 0-1 16,-13-4 1-16,1 0 0 16,-5-3 0-16,1 3 0 15,-5 0 0-15,-3 4 0 16,-9 3 0-16,-4 4 0 16,-3 4 1-16,-9 3-1 15,-8 7 1-15,-4 8-1 16,0 3 1-16,-1-3 0 15,-3 7 0-15,0 10-1 0,0 5 1 16,4-5-1-16,0-6 1 16,0 3-7-16,8 0 0 15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9-16T18:47:06.587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0 215 10 0,'8'3'5'0,"8"1"-1"15,-8-4 0-15,0 0-4 16,1 0 0-16,7-4 1 15,12 1 0-15,13-1-2 16,15 1 1-16,9-1 0 16,16 4 1-16,4-4-1 15,13 1 0-15,3-1 0 16,8 1 0-16,9 3 0 16,-5-8 0-16,13 5 0 0,0-1 1 15,-5 1-1-15,9 3 1 16,-12-4-1-16,-1 0 0 15,1 1 1-15,-9 3 0 16,-8 0-1-16,1 0 1 16,-1 0-1-16,-20 0 0 15,-4-4 1-15,-4 4 0 16,-8 0-2-16,-8 0 1 16,-5 4 0-16,-11-4 0 15,-9 0 0-15,-7 0 1 16,-5 0 0-16,-12 0 0 15,-8 0-1-15,0-4 1 16,-4 4 0-16,-4-3 0 16,-4 3-1-16,4 0 0 15,0 3-1-15,-5-3 0 16,5-3-1-16,0-5 0 0,0 1 0 16,0-4 1-16,0-3-1 15,0 3 1-15,0 0 1 16,0-3 0-16,3 0 0 15,1 3 0-15,0-4 1 16,0 8 0-16,0-4 0 16,0 1 1-16,4 2-1 15,0 5 0-15,0 3 0 16,0 0 0-16,8 0-1 16,4 3 0-16,9 1 0 15,3 0 0-15,9 3-1 16,7 0 1-16,-8 4 0 15,1 0 1-15,-1 3-1 16,-3 0 0-16,-5 8-1 16,-4-8 1-16,-4-6 0 0,-3 2 0 31,-9 5 1-31,-4-1 0 16,-8 4 1-16,-9 4 0 15,-7-1-3-15,-16 5 0 16,-9-1-3-16,8 11 0 15</inkml:trace>
  <inkml:trace contextRef="#ctx0" brushRef="#br0" timeOffset="734.38">438 103 11 0,'4'-14'5'0,"-4"7"2"0,0 3 4 0,-4 4-10 16,-13 4 0-16,1-1 0 15,-8 8 0-15,-9 0-2 16,-3 0 1-16,-5-4 0 15,1 0 1-15,3 0-1 16,5 0 1-16,0 4-1 16,-5 0 0-16,1 0 0 15,-1 3 1-15,9-3-2 16,3 0 1-16,5 0 0 16,8-1 0-16,8 1-1 15,8 0 1-15,8-4 0 16,8 1 0-16,1-1 0 15,-1 0 0-15,8-3 0 16,5 3 0-16,3 0 0 16,5 0 0-16,3 0 0 15,1 1 0-15,-5 2 0 16,1-2 1-16,0-5 0 0,-5 8 0 16,1 0-6-16,-5 3 1 15,-16 8-1-15,-8-8 1 16</inkml:trace>
  <inkml:trace contextRef="#ctx0" brushRef="#br0" timeOffset="-7867.33">-3154 161 8 0,'13'11'4'0,"15"-19"-4"0,-24 8 5 15,4 0-4-15,4-3 0 16,5 3 1-16,3-4 1 15,4 4-3-15,13 4 0 16,-1 3 2-16,9 4 1 16,3 7-1-16,17 0 0 15,8 3-1-15,-8 1 0 16,12 0-1-16,12-4 1 16,12 3-1-16,9 1 1 0,-5 0-1 15,13-1 1-15,7 8-1 16,17-4 0-16,-4 0 0 15,8-7 1-15,8 0-1 16,20 1 0-16,-16-5 0 16,17-3 0-16,11 3 0 15,-16 1 1-15,1-8-1 16,3 0 0-16,8 4 1 16,-15-4 0-16,3-7-1 15,4 0 1-15,0 0-1 16,-12-11 1-16,13 0-1 15,-5-3 0-15,-4 0 0 16,-40 3 1-16,52-33-1 16,-8 16 1-16,-7-1-1 15,-22 0 1-15,-3-7-1 16,-8 0 1-16,-13 0-1 16,-11 4 1-16,-5 10 0 0,-20-3 0 15,-8-1 0-15,-12-6 1 16,-16 7-1-16,-13-8 1 15,-16 1-1-15,-16-4 0 16,-12 0 0-16,-12-4 0 16,-13 1-1-16,-15-5 0 15,-13 12 0-15,0 0 0 16,-24 6 0-16,-5-2 1 16,-19 2-1-16,-9 1 1 0,5 3-1 15,-17-3 1-15,-8 4-1 16,-8 3 1-16,4 0-2 15,-16 3 1-15,-8 1 0 16,8 7 0-16,-12-4-1 16,-13 4 1-16,5 3-1 15,-1 0 1-15,-3 4 0 16,-5 4 0-16,13 7-1 16,-4-8 1-16,-5 8 0 15,9 4 1-15,-5 3-1 16,9 3 0-16,-8 1 0 15,20-1 0-15,-5 5 0 16,9 2 0-16,4 1 0 16,4 4 0-16,29 3-1 15,-1 0 1-15,9-4 0 16,7 4 0-16,9 0-1 16,12 8 1-16,12-16 0 15,12 5 0-15,8-4-1 0,13-1 1 16,12 1 0-16,7-4 0 15,5 1-7-15,4-5 0 16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9-16T18:47:08.551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0 198 5 0,'13'-25'2'0,"7"-4"4"0,-12 22-4 16,0-8-1-16,4 1 1 15,8 3 0-15,5-7 0 0,7 4-3 16,9-1 1-16,3 4 1 15,13 0 1-15,4 1-1 16,-13 2 0-16,1 1-1 16,-4 4 0-16,-1 6 0 15,-3 4 1-15,-9 8-1 16,-7-1 0-16,-13 8 0 16,-12 7 1-16,-8-8 0 15,-5 12 1-15,-7-4-1 16,-12-1 1-16,-9 1-1 15,1-4 1-15,-1-3-1 16,1-4 0 0,-1-3-1-16,5-5 1 15,3-2 0-15,5-5 0 16,3 1-1-16,9-4 0 16,4 0 0-16,4 0 0 15,8 3-1-15,4 1 0 16,4 0 0-16,0 3 0 0,4 0-1 15,5 4 0-15,-1 7 1 16,0 7 0-16,-4 7 0 16,4 4 1-16,5-7 0 15,7 4 0-15,5-1 1 16,7-7 1-16,-3-3 0 16,7-8 1-16,13-6-7 15,4-8 0-15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9-16T18:47:07.947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227 6 14 0,'4'-7'7'0,"-4"7"-10"0,0 0 11 16,5 4-8-16,-5-1 0 15,0 5 1-15,-5 6 1 0,1 4-3 16,0 7 1-16,-4-7 0 15,0 8 0-15,0 6 0 16,-4 4 1-16,0 4-1 16,0-4 1-16,-1 7 0 15,-7 0 1-15,0 4-1 16,0-4 1-16,-1 0-1 16,5-3 1-16,0-8-1 15,4 1 0-15,0-4-6 16,-1-8 0-16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9-16T18:47:12.085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235 212 16 0,'0'-25'8'0,"8"7"-6"15,-8 11 7-15,-4 3-9 0,-4 4 1 16,0 4-1-16,-4 3 0 16,-4 7-1-16,0 1 1 15,-5 6 0-15,5 8 0 16,0 4-1-16,4 3 0 16,4 0 0-16,8-4 1 15,0 1 0-15,8-5 0 16,0-2 0-16,8-8 1 15,4-7 0-15,1-4 0 16,-5-14 0-16,0-4 0 0,-4-7 0 16,0-8 1-16,1-13-1 15,-5 3 0-15,0-7-1 16,0 3 1-16,-8 0-1 16,0 8 1-16,-8 3-1 15,4 11 1-15,-4 7-2 16,-9 11 1-16,-3 7 0 15,-8 8 0-15,-1-4-1 16,5 10 0-16,0 12 0 16,12 3 1-16,3 3-1 15,9 1 0-15,9 0 0 16,3-1 0-16,4-6 0 16,0-4 1-16,8-11 0 15,-7-8 1-15,3-10 0 16,4-7 0-16,1-11 0 15,3-14 0-15,-8-12 0 16,0 1 0-16,1-7 0 0,-5-4 0 16,-4 3-1-16,-8 4 1 15,-4 15-1-15,-4 3 1 16,-8 8-1-16,-4 3 0 16,0 7-1-16,3 4 1 15,-3-1 0-15,-8 8 0 16,-9 8-1-16,5 6 0 15,-4 8 0-15,-5 6 1 16,5 8-1-16,7 8 1 0,5 3-1 16,8-1 1-16,4 1 0 15,16-4 0-15,4 1 0 16,4-8 0-16,9-11 0 16,3-3 1-16,-4-15 0 15,1-11 0-15,3-7 0 16,-4-7 0-16,5-14 0 15,-1-15 0-15,-4 0 0 16,1-10 0-16,-5-5-1 16,-4 15 1-16,-8-7-1 15,-4 15 1-15,-8 3-1 16,-8 7 0-16,-4 4 0 16,-4 14 0-16,-1 4-1 15,-3 7 1-15,-12 3 0 16,-5 8 0-16,-3 11-1 0,11-4 1 15,-7 25-1-15,7 7 0 16,9 8 0-16,4 0 1 16,7-4-1-16,5 0 1 15,8-4-1-15,12-7 1 16,5-14 0-16,3-7 1 16,8-11-1-16,5-8 1 15,-1-3-1-15,-8-14 1 16,-3-11 0-16,3-15 1 15,0-3-2-15,-3-8 1 16,3-3 0-16,-8 4 0 0,-4 7-1 16,-8 7 1-16,-8 14-1 15,-8 15 1-15,-4 14-1 16,-16 11 0-16,-5 11 0 16,-8 10 0-16,1 8-1 15,7-3 1-15,5-5-1 16,8-3 1-16,7-7-1 15,9-4 1-15,8-7-1 16,17-3 1-16,15-12 0 16,4-6 0-16,-3-12 0 15,-5-3 1-15,1-7-1 16,-5-7 1-16,0 3-1 16,-8 0 1-16,-3 7-1 15,-5 8 0-15,-8 7 0 16,-4 14 1-16,0 11-2 15,-9 4 1-15,-3 3 0 0,4-4 0 16,0-3-1-16,4-3 0 16,4-4 1-16,8-4 0 15,4-11 0-15,4-10 0 16,-4-4 0-16,-4-7 0 16,4-4 1-16,-4 4 0 15,-4 3-1-15,0 11 1 16,-8 8-2-16,-12 10 1 15,-8 22-7-15,-1-8 0 0</inkml:trace>
  <inkml:trace contextRef="#ctx0" brushRef="#br0" timeOffset="1653.3">203 1553 10 0,'-4'18'5'0,"4"-8"0"15,0-2 0-15,0 6-3 16,0 15 0-16,-4 7 0 15,0 11 0-15,0 3-3 16,0 4 0-16,0 7 2 16,4 4 0-1,8 40-1-15,0-4 1 16,0-8 0-16,0-10 0 16,-4-7 0-16,4-8 0 15,-4-6 0-15,0-8 0 16,0-8 0-16,0-13 0 0,0-8 0 15,-4-7 0-15,-4-18 0 16,0-14 0-16,-4-8 0 16,0-18 0-16,0-17-1 15,-8-5 1-15,0-13-2 16,-5-12 1-16,5-3-1 16,0 7 1-16,4 1-1 15,0 10 1-15,-9 3-1 16,1 1 1-16,4 10-1 15,0 4 1-15,3 11-1 16,5 3 1-16,0 8-1 16,0 10 1-16,0 11-1 15,0 11 1-15,4 18-1 16,0 4 0-16,4 10 0 16,0 11 0-16,4-3 0 15,0 11 1-15,4 6 0 0,4 4 0 16,0 1 0-16,5 6 0 15,3-3 1-15,4 3 0 16,1 5-1-16,-5-12 1 16,0-7 0-16,0 0 0 15,-3-4-1-15,-5-6 1 16,0-1 0-16,0-14 0 16,-4-4 0-16,-4-7 0 15,-4-11 0-15,0-7 1 16,-4-11-1-16,0-7 0 15,-4-11 0-15,0-17 0 0,-8-12-2 16,-1-18 1-16,-3-3-1 16,0-4 0-16,4 4 0 15,-1 7 0-15,1 0 0 16,4 3 0-16,4 1 0 16,0 3 1-16,4 4 0 15,0 3 0-15,4 15-1 16,4 10 1-16,0 5-1 15,0 6 1-15,0 4-1 16,0 7 1-16,4-3-1 16,-4 14 0-16,8 14 0 15,1 11 0-15,-1 11 0 16,-4 8 1-16,0 10-1 16,0 3 1-16,0 8-1 15,4 7 1-15,4 7 0 0,-3 1 0 16,3-1 0-16,-4 0 1 15,-4-3-1-15,-4-11 1 16,0-8-1-16,0-6 1 16,0-8 0-16,0-7 0 15,0-3 0-15,-4-12 0 16,0-6 0-16,0-8 1 16,4-14-1-16,-4-4 0 15,0-7 0-15,0-22 1 16,-8-10-2-16,-4-8 1 15,-4-10-2-15,4-12 1 16,0-3 0-16,4 11 0 0,-1-7-1 16,-3 3 1-16,4 4-1 15,-4-3 1-15,4 3-1 16,0 10 1-16,4 8-1 16,0 8 1-16,4 10-1 15,0 3 1-15,4 12-1 16,-4 6 0-16,0 15 0 15,0 4 0-15,4 10 0 16,0 19 0-16,0 6 0 16,0 8 1-16,0 3-1 15,0-3 1-15,4 7 0 16,0 8 0-16,4-1 0 16,1 4 0-16,3 3 0 15,0 4 1-15,-4 0 0 16,-4 0 0-16,-4-10 0 0,0-16 1 15,-4 1-5 1,4-11 1-16,5 4-3 16,-13-11 0-16</inkml:trace>
  <inkml:trace contextRef="#ctx0" brushRef="#br0" timeOffset="27214.66">211 147 12 0,'8'-21'6'0,"4"-4"-1"15,-12 21 6-15,0-3-10 16,-4 0 0-16,0 3 0 15,-4 0 0-15,-4 4-2 16,-4 4 1-16,0 3 0 16,-1 8 1-16,1 6-2 15,0 4 1-15,8 8 0 0,4 10 0 16,8-3-1-16,12-1 1 16,0-3 0-16,4-7 0 15,1-7 0-15,3-15 1 16,4-11-1-16,9-17 1 15,-1-8 0-15,1-7 0 16,-5-4 0-16,-3-3 0 16,-9-4 0-16,-8 15 0 15,-8 3 0-15,-8 4 1 0,-8 3-2 16,-8 1 1-16,-9 6-1 16,5 8 1-16,-4 3-1 15,-9 4 1-15,-3 0-2 16,3 4 1-16,-3 3-1 15,7 8 1-15,5 6-1 16,8 4 0-16,7 4 0 16,5-4 1-16,12 1 0 15,8 13 0-15,9-6 0 16,7-8 1-16,-4-3-1 16,1-15 1-16,3-7 0 15,0-11 1-15,9-3-1 16,-9-8 0-16,-3-7 0 15,-5-7 0-15,-8 0 0 16,-4 11 0-16,-8 0-1 16,-8-1 1-16,-4 1-1 15,-4 11 0-15,-1 7-1 0,-7 7 1 16,-8 0-1-16,-5 0 1 16,-3 7-1-16,3 7 0 15,5 4 0-15,8 4 1 16,3 3-2-16,9 0 1 15,4-3 0-15,8-4 1 16,8 11 0-16,8-8 0 16,1-6 0-16,7-8 1 15,0-7 0-15,0-4 1 16,-7-3-1-16,-1-7 0 0,0-8 0 16,-4-7 0-16,-4 4-1 15,-4 0 1-15,0 3-1 16,1 4 1-16,-5 4-2 15,-9 3 1-15,-7 7-1 16,-4 4 1-16,-4 8-1 16,-5 6 1-16,5 8-1 15,4 3 0-15,3 0 0 16,5 4 1-16,12 7-1 16,8-4 1-16,5-3 0 15,7-4 0-15,4-10 1 16,-4-12 0-16,1-10 0 15,-1-11 1-15,0 0 0 16,-4-11 0-16,-3-3 0 16,-5-4 0-16,-8 7-1 15,-4 7 0-15,0 8 0 16,-13 7 0-16,-11 10-3 0,-13 12 1 16,5 6-7-16,0 8 0 15</inkml:trace>
  <inkml:trace contextRef="#ctx0" brushRef="#br0" timeOffset="28446.43">45 1117 13 0,'-4'-40'6'0,"12"-10"1"16,-4 32 1-16,-4-4-7 16,0 0 1-16,0-3 1 15,4 0 0-15,0-4-4 0,0 0 1 0,-4 8 2 16,4 3 0-16,-4 3-2 16,0 4 1-16,0 11-1 15,4 4 0-15,-4 7-1 16,0 3 1-16,0 19-1 15,4 13 1-15,0 5 0 16,4 3 0-16,-3 4 0 16,3-8 0-16,0-3 0 15,4 0 1-15,0-4-1 16,0-11 0-16,-4-6 1 16,0-8 1-16,1-11-1 15,-1-14 1-15,0-4-1 16,4-14 1-16,-4-8 0 0,-4-21 0 15,0-11-1-15,0 0 0 16,0-3-1-16,-4 3 0 16,0 7 0-16,0 12 1 15,-4 10-2-15,0 7 1 16,-4 7-1-16,0 4 0 16,0 7 0-16,-4 11 0 15,4 11-1-15,-1 7 1 16,5 7-1-16,4 8 1 0,0 10 0 15,4 7 0-15,0-3 0 16,5 4 1-16,-1-4 0 16,4-1 0-16,-4-2 0 15,0-12 0-15,0-3 0 16,0 0 1-16,-4-11 0 16,0-4 0-16,0-3 0 15,-4-4 1-15,0-7-1 16,0-7 1-16,-4-15-1 15,0-14 1-15,-4-7-1 16,0-22 0-16,0 0-1 16,0-3 1-16,0 7-1 15,0 3 0-15,-4 11 0 16,-1 4 0-16,1 10-1 0,4 8 1 16,-4 11-2-16,0 10 1 31,0 1 0-31,-5 13 0 15,5 16-1-15,0 10 1 16,4 18-1-16,4 7 1 0,8 4 0 16,0-4 1-16,4 0-1 15,-4-10 1-15,0-4 0 16,4-4 1-16,0-4-1 16,1-10 0-16,-5-3 1 15,0-12 0-15,4-10 0 16,-4-4 1-16,4-15-1 15,0-10 0-15,-4-8 0 16,0-17 1-16,-4-4-1 16,-4 0 0-16,4 4-1 15,-4-1 0-15,-4 4-1 16,0 8 1-16,0 3 0 16,0 10 0-16,0 8-2 15,-5 8 1-15,1 10 0 16,4 10 0-16,0 5 0 15,4 14 0-15,4 14 0 16,0-4 0-16,0 1 0 16,4 0 1-16,0-1 0 0,0 5 1 15,-4-5-1-15,0-3 0 16,-4-3-6-16,4 3 0 16</inkml:trace>
  <inkml:trace contextRef="#ctx0" brushRef="#br0" timeOffset="30278">106 1704 13 0,'4'-11'6'0,"0"4"-1"0,-4 7 3 15,4-4-7-15,0 4 0 16,0 4 1-16,0 7 0 16,0 3-3-16,0 8 1 0,0 6 1 15,0 12 1-15,-4-4-2 16,4 15 1-16,-4 6-1 16,4 8 1-16,4 11-1 15,1-4 1-15,-1 0-1 16,0 7 0-16,-4-18 0 15,4 1 1-15,-4-5 0 16,0-6 0-16,0-12-1 16,0-3 1-16,-4-10 0 15,0-8 1-15,0-11 0 16,-4-14 0-16,4-11-1 16,-4-8 0-16,-4-13 0 15,0-8 0-15,0-18-2 16,-4-7 1-16,-5-4-1 15,5-3 0-15,4 11 0 16,0-1 0-16,0 4 0 16,0 0 0-16,0 4 0 15,-5-4 1-15,9 8 0 0,-8-1 0 16,8 15 0-16,0 7 0 16,0 11-1-16,4-1 1 15,0 8-1-15,0 4 1 16,4 0-1-16,-4 6 0 15,4 12 0-15,0 18 1 16,4-1-1-16,0 15 1 16,-3 7 0-16,-1 8 0 15,0-4 0-15,-4 10 1 16,0 8-1-16,0 7 1 0,4 4-1 16,0 0 1-16,0-1-1 15,-4 1 1 1,4 7-1-1,0-11 1-15,4-11-1 16,-4-10 1-16,0-12 0 16,0-6 0-16,-4-12 0 15,0-6 1-15,0-12 0 16,0-10 1-16,0-4-1 16,-4-10 0-16,0-15-1 15,-4-8 1-15,-4-6-1 16,0-11 0-16,-1 3-2 0,5 0 1 0,4-7 0 15,0 4 0-15,4 7 0 16,-4 0 0-16,4 0-1 16,0 0 0-16,-4 7 1 15,0 4 0-15,-4 7-1 16,4 11 0 0,0 3-1-16,4 4 1 15,0 11 0-15,0 7 0 16,4 7-2-16,0 4 1 15,0 14 1-15,0-3 0 16,0 10 0-16,0 11 0 0,0 11 0 16,4 0 1-16,5 8 0 15,3 6 0-15,-4-3 0 16,0 7 1-16,-4-7-1 16,0-4 0-16,-4 0 0 15,0 1 1-15,0-5-1 16,0-3 1-16,1-3-1 15,-1-4 1-15,0-8 0 16,-4-6 0-16,4-8 1 16,-4-7 0-16,0-11 0 15,-4-7 0-15,0-11 0 16,0 4 1-16,-1-7-2 16,1-4 1-16,0-8-2 15,0-2 1-15,4-5-1 0,0 4 0 16,0-3 0-16,0-8 0 15,0-3 0-15,4 11 0 16,-8-4-1-16,4 3 1 16,0 4 0-16,0 1 0 15,0 2-1-15,-4 1 1 16,4 4-2-16,0 3 1 16,0 7 0-16,0 4 0 15,0-1-1-15,4 12 0 16,-4 7 0-16,4 3 1 0,4 4 0 15,-3 4 1-15,3 3-1 16,-4 15 0-16,0-8 0 16,0 8 1-16,0 7 0 15,0 7 0-15,0-8 0 16,4 5 0-16,0-1 0 16,-4-3 0-16,0-4 0 15,0-3 1-15,-4-8-1 16,0 4 1-16,0-7-1 15,-4 4 1-15,-4-8-1 16,4 0 1-16,-4 0-1 16,0-3 1-16,-4 0 0 15,4-1 0-15,0-6 0 16,-1-5 1-16,5-2-1 16,4-1 0-16,-4-7-1 0,4 0 0 15,0 0-2 1,4-7 1-16,0-1-2 0,5-2 1 15,-5-1-4-15,4-4 1 16,0 1-3-16,0 0 1 16</inkml:trace>
  <inkml:trace contextRef="#ctx0" brushRef="#br0" timeOffset="-1596.05">138 490 15 0,'0'-11'7'0,"-4"4"-5"0,0 10 7 0,0 4-10 16,-4 8 1-16,-8 10 0 16,-5 11 0-16,1 18 0 15,4 7 1-15,0 22-1 16,3 15 0-16,1 2 0 16,4 1 1-16,4-3-1 15,4-5 1-15,0-6-1 16,8-12 1-1,4-13 0 1,1-15 0-16,-1-22 0 16,0-22 0-16,0-10 0 15,-4-14 1-15,0-16-1 16,0-6 0-16,1-18-1 16,-5-11 0-16,-4-7 0 15,-4-1 1-15,-1 1-2 16,1-4 1-16,4 11-1 0,0 4 1 15,0 3 0-15,-4 4 0 16,-8 7-1-16,4 7 1 16,0 14 0-16,0 8 0 15,0 0-1-15,4 7 1 16,-4 14-1-16,4 12 1 16,-1 6-1-16,1 15 0 15,0 3 0-15,4 15 1 16,0 11 0-16,4 10 0 15,9 8-1-15,-5 7 1 16,4 0 0-16,0-11 0 0,0 0 0 16,4 0 1-16,5-11-1 15,-1-11 1-15,0-6-1 16,0-16 1-16,-3-2 0 16,-1-8 1-16,-8-11-1 15,0-11 0-15,0-14 0 16,0-7 1-16,0-15-1 15,-4-14 0-15,1-18 0 16,-5-14 0-16,0-1-1 16,-5 1 0-16,-7 10 0 15,0 4 0-15,-4 15 0 16,-4 6 0-16,-1 8-1 16,1 7 1-16,0 7 0 15,0 11 0-15,-1 7-1 16,5 4 1-16,0 11-2 15,0 10 1-15,-1 8 0 0,5 17 0 16,4 4-1-16,4 19 1 16,4 6 0-16,0 11 1 15,8 4 0-15,0-14 0 16,5 3 0-16,-1-4 1 16,0 1-1-16,0-15 1 15,4-4-1-15,-4-17 1 16,5-1-1-16,-9-7 1 15,4-14 0-15,0-7 0 16,-4-12 0-16,-4-13 0 0,0-8 0 16,0-14 1-16,0-11-2 15,-4-15 1-15,-8-17-1 16,0 10 1-16,-4 1-1 16,0 2 1-16,-4 12-1 15,-1 7 0-15,1 11 0 16,0 7 0-16,4 3 0 15,0 8 0-15,4 4-1 16,-1 10 0-16,1 11 0 16,0 0 1-16,0 11-1 15,0 14 0-15,4 14-1 16,0 8 1-16,0 15 0 16,4 13 0-16,4 8 0 15,0-4 1-15,4 1 0 16,0-5 0-16,8-13 1 0,-3-16 0 15,-1-6 0-15,-4-11 0 16,-4-8-7-16,-8-6 1 16</inkml:trace>
  <inkml:trace contextRef="#ctx0" brushRef="#br0" timeOffset="33278.28">162 864 11 0,'0'0'5'0,"13"4"-1"16,-5 0 4 0,8 28-6-1,-4 0 0-15,4 4 1 16,9 1 0-16,7-5-4 16,0 0 0-16,5 8 2 15,-1 0 1-15,-3-8-2 16,-1-3 1-16,1 3-1 15,-5-3 1-15,-4 0 0 0,-3-7 0 16,-5-4 0-16,-4-4 0 16,-4-3 1-16,-4-8 0 15,-4-3 0-15,-4-10 0 16,-4-1 0-16,-4-4 0 16,-4-6 0-16,-5-8 0 15,-3-4-1-15,-4-3 1 16,-5 4-2-16,1-4 1 15,-1 4-1-15,5-8 0 16,4 0-1-16,3 8 0 16,-3-1 0-16,-4 5 0 0,12 2 1 15,-1 5 0-15,1-1-1 16,0 8 1-16,8 3-1 16,0 0 0-16,4 4-1 15,4 7 1-15,8 0-1 16,4 4 1-16,-4 3-1 15,4 4 1-15,4-1 0 16,9 8 0-16,7 0 0 16,5 8 1-16,3 2-1 15,1 1 1-15,3 0 0 16,5 4 0-16,0 3 0 16,-1 3 1-16,-7 1-1 15,-1-8 0-15,1 1 0 16,-9-8 1-16,-3-3-1 15,-9-4 1-15,-4-4 0 16,-4-3 1-16,4-4-1 0,-7-3 1 16,-9-4 1-16,4-4 0 15,-8 0-1-15,-13-6 1 16,-3-8-2-16,-8-4 1 16,-9-3-1-16,-3-4 1 15,-5-4-2-15,-4 5 1 16,1 2-1-16,-1 1 0 15,1 4 0-15,7-5 0 16,4 5-1-16,5 3 1 16,8 0-1-16,3 3 1 0,9 12-2 15,0-5 1-15,8 8-1 16,0 0 0-16,8 8 0 16,8 2 0-16,9 5 0 15,7 7 0-15,4 3 1 16,5-4 0-16,3 12 0 15,1-1 0-15,-1 1 0 16,1-8 1-16,-1 7-1 16,1-3 1-16,0 0 0 15,-5-4 0-15,-8 0 0 16,-3-7 1-16,-5 0 0 16,-8-3 0-16,0-4 0 15,0-4 1-15,-3-4 0 16,-5 1 1-16,-4-4-1 15,-4 0 1-15,-5 0-1 16,-7 0 0-16,-4 0-10 16,-8 7 1-16</inkml:trace>
  <inkml:trace contextRef="#ctx0" brushRef="#br0" timeOffset="4437.08">288 1019 8 0,'12'8'4'0,"25"17"-2"0,-25-14 5 15,4 3-7-15,8 4 1 16,5 4 0-16,3 3 0 15,5 7-2-15,-1-7 1 16,9 1 0-16,-1-5 1 16,1 5 0-16,-1-5 0 15,-3 1-1-15,-13-4 1 16,-3-4 0-16,-5-3 1 16,-4 0-1-16,0-4 1 15,-3-3 0-15,-9-1 0 0,0-6 0 16,-4 3 1-16,-8-11-2 15,-5-4 1-15,-11 5-1 16,-4-1 1-16,-5-7-2 16,1-4 1-16,-1-3-1 15,-3 0 0-15,-5-4 0 16,1 4 1-16,-1-1-1 16,1 1 0-16,-1 0 0 15,5 0 0 1,-1-8 0-1,9 5 0-15,8 10-1 16,3 3 1-16,5 1-1 16,4 6 0-16,-4 1 0 15,4 7 0-15,4 4-1 16,4 10 1-16,8 1-1 16,8 3 1-16,9 3 0 15,7 5 1-15,4-1-1 0,5 4 1 16,0-1 0-16,3 5 1 15,1-4-1-15,-1-4 0 16,1-4 0-16,-1-2 1 16,-7-1-1-16,-5-4 1 15,-7-3 0-15,-9-4 0 16,0 0 0-16,-8-3 1 16,-8-4-1-16,-4-4 1 15,-12-3 0-15,-8-11 0 0,-9-4-1 16,-3-7 0-16,-1-7-1 15,1 0 1-15,-5 0-1 16,-3-3 0-16,-1 3 0 16,0 0 0-16,5 7 0 15,3 4 0-15,9 3 0 16,0 4 0-16,-1 4 0 16,1-1 0-16,0 4 0 15,11 4 0-15,1 0-1 16,8 3 0-16,4-3 0 15,4 7 0-15,8 11 0 16,0 3 0-16,0 4-1 16,4 0 1-16,5 4 0 15,15 3 0-15,1 1 0 16,3 2 0-16,5-2 0 16,-1 2 1-16,5 1-1 0,3 4 1 15,-3-1 0-15,-1-7 1 16,-3 4-1-16,-5-7 0 15,-3-1 0-15,-5 1 1 16,-3-4 0-16,-5-4 0 16,-8-3 0-16,-4-4 0 15,-4-3 0-15,-4-4 1 16,-8-7-1-16,-8 0 1 16,-4-1-1-16,-13-10 1 15,1-7-1-15,-5 4 0 16,1-5-1-16,-5-6 1 0,-3 7-1 15,-1-1 0-15,1 5 0 16,3-4 0-16,4 3 0 16,9 4 0-16,4 0-1 15,4 0 1-15,-1 4 0 16,5-1 0-16,0 4-1 16,0 4 0-16,8 0 0 15,8 7 0-15,0 3-1 16,0-3 1-16,0 8-1 15,4 3 1-15,8 3-1 16,12 4 1-16,0 0 1 16,5 4 0-16,3-4 1 15,5-4 1-15,-1 0-8 16,5 1 1-16</inkml:trace>
  <inkml:trace contextRef="#ctx0" brushRef="#br0" timeOffset="31465.52">243 2864 13 0,'-8'-32'6'0,"12"6"-1"0,-4 26 8 0,4-7-13 15,-4 7 1-15,0 0 0 16,0 0 0-16,0 0-1 16,0 0 0-16,0 4 0 15,0 7 1-15,0 7 0 16,0 7 0-16,0 4-1 16,0 7 1-16,0 3-1 15,5 1 1-15,-5 7 0 16,-5-8 0-16,5 8-1 15,0 0 1-15,0 0-1 16,0-4 1-16,0 0-1 16,0-10 1-16,0-4 0 15,0-1 0-15,0-10 0 16,0-7 0-16,0-7 0 16,-4-8 1-16,0-3-1 15,0-7 0-15,0-8-1 0,0-10 1 16,0 6-1-1,0-2 0-15,4-16 0 0,-4 8 0 16,0-7 0-16,0 7 0 16,0-4-1-16,0-3 1 15,0 0 0-15,4 0 0 16,0 3 0-16,0 0 0 16,0 8 0-16,4 0 0 15,0 3-1-15,0 3 1 16,0 8-1-16,0 0 1 15,-4 8-1-15,0 2 0 0,0 8 0 16,0 4 1-16,0 7-1 16,-4 3 0-16,4 15 0 15,0 11 1-15,0 7-1 16,0 3 1-16,-4 4 0 16,0-4 0-16,0-6 0 15,-4-1 1-15,0-3-1 16,0-4 1-16,-5-4 0 15,5-3 0-15,-4-4 0 16,0 0 1-16,4-7-1 16,0-7 0-16,0-4 0 15,4-10 1-15,0-8-1 16,4-3 0-16,4-5 0 16,0-2 0-16,0-12 0 15,4-3 0-15,0-3-1 16,-4-8 0-16,0-7 0 15,0 0 1-15,4 11-2 0,-4-4 1 16,4 11-1-16,-4 0 0 16,0 3 0-16,-4 8 1 15,0 3-1-15,4 4 0 16,1 8-1-16,-5 2 1 16,0 8 0-16,0 11 1 15,-5 4-1-15,5 3 0 16,-4 14 0-16,4 8 0 15,0 3 0-15,-4-3 1 16,0 3 0-16,0 0 0 0,4 0 0 16,-4-10 0-16,4 3 0 15,0-4 0-15,-4 1 0 16,4-1 1-16,0-3 0 16,-4-8 0-16,0 1 0 15,0-11 1-15,0-4 0 16,-4-3 0-16,4-8-1 15,0-7 1-15,4 0-1 16,0-3 0-16,4-8-1 16,4-3 1-16,0-4-2 15,-4-3 1-15,0 7 0 16,0 3 0-16,0 4-1 16,0 4 1-16,-4-1 0 15,0 5 0-15,0 10-1 16,0-4 1-16,0 4-1 0,0 4 1 15,0 3-1-15,-4 0 0 16,0 4 0-16,0 3 0 16,0 1 0-16,4-1 1 15,0 4 0-15,0 0 1 16,4-7-8-16,-4-4 0 16,0 0-1-16,0-3 1 15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9-16T18:47:50.751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-1 324 17 0,'-4'-4'8'0,"12"-10"-4"0,-8 14 8 0,4-4-12 15,4-3 1-15,0-4 0 16,9 0 0-16,3-3-2 15,4-8 1-15,-4 1 1 16,1-8 0-16,7 0-1 16,0 0 0-16,1 8 0 15,3-1 1-15,-3 0-1 16,-5 4 0-16,0 4 0 16,-8 3 0-16,1 0 0 15,-5 4 1-15,-4 4-1 16,-8 6 1-16,0 1-1 15,-4-4 1-15,-4 3-1 16,0 5 1-16,-4 10-1 16,-1 3 0-16,1 5 0 15,4 2 1-15,0 1-1 16,0 7 1-16,4 4-1 16,0 7 1-16,4-1-1 15,8-2 1-15,0-8-1 16,4 0 1-16,4-7-1 15,1-4 1-15,3-4 0 16,0-6 1-16,0-8-1 16,5-7 1-16,-1-7 0 15,0-8 0-15,5-3 0 16,-1-10 0-16,0-5-1 16,-3-3 0-16,-1 0 0 15,-4-4 0-15,1 4-1 0,-5-3 1 16,-4 6-1-16,-4 5 1 15,-4 2-1-15,-4 1 0 16,0 7 0-16,0 0 0 16,-4 4 0-16,0-1 0 15,4 4 0-15,0 4 0 16,0 4 0-16,-4-1 0 16,4 4-1-16,0 0 1 15,0 0-1-15,0-7 1 16,0 7-1-16,0 0 1 0,0 0-1 15,0 0 0-15,4 3 0 16,4-3 1-16,0 4-1 16,0 0 1-16,0 3-1 15,5-4 1-15,3 5 0 16,-4-5 0-16,0 1 0 16,4-4 0-16,5 0 0 15,7-4 1-15,-4 1-1 16,5-1 0-16,-5-3 0 15,0 0 1-15,-3 3-1 16,-1 0 1-16,-8 1-1 16,0-1 0-16,-12 4-9 15,0 11 0-15</inkml:trace>
  <inkml:trace contextRef="#ctx0" brushRef="#br0" timeOffset="-1711.97">579-843 11 0,'12'-11'5'0,"-8"-4"4"15,0 8 5-15,-4 7-14 0,0 0 1 16,8 0-1-16,-4 7 1 16,0 1-2-16,4 2 1 15,4 5 1-15,1 3 0 16,3 3-1-16,4 8 1 16,0-4-1-16,1 1 0 15,-1-5 1-15,0 5 0 16,4-1-1-16,-7-4 0 15,19 12 1-15,5-1 0 16,3-3-1-16,9 0 1 16,0-8 0-16,7-3 0 0,5 0-1 15,-8 4 1-15,-4-4-1 16,-1-3 1-16,1-1-1 16,4 0 1-16,-4-3-1 15,-1 0 0-15,-3 3 0 16,-5-3 1-16,-3-4-1 15,-5 4 1-15,-7-7 0 16,-5-1 0-16,-4 1-1 16,-7-4 1-16,-5 4-2 15,-8-4 1-15,0 0-6 16,-4 0 0-16,-4 0-1 16,-1-4 0-16</inkml:trace>
  <inkml:trace contextRef="#ctx0" brushRef="#br0" timeOffset="-1196.33">1697-523 7 0,'-4'-3'3'0,"4"6"-1"0,0-3 1 16,0 0 1-16,0 0 0 0,4 0 2 15,0 4 0-15,4-1-8 16,1 5 0-16,-1-1 5 16,0 4 0-16,4-1-2 15,0 1 0-15,4 0-1 16,5 0 1-16,3 0 0 15,4 0 0-15,-3-1-1 16,3 1 1-16,-4 0-1 16,1-4 1-16,-1 4-1 15,-4-4 1-15,-4 0-1 16,-3 1 1-16,-1-1-1 16,-4-4 0-16,-8 8 0 15,-4 0 1-15,-4 3-1 16,0-3 1-16,-5 7-1 15,-3-3 1-15,-4 3 0 16,-12 3 0-16,3 1-1 16,1 0 1-16,-1-4-1 15,1 0 1-15,4-4-1 0,-1-3 1 16,5-4-1-16,4 0 1 16,0 0-8-16,4 1 1 15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9-16T18:47:52.173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161-8 11 0,'0'0'5'0,"0"-8"3"0,0 8 5 15,0 0-12-15,0 0 1 16,0 0 0-16,0 11 1 16,0-7-4-16,0 7 0 15,0 3 2-15,-4 1 1 16,4 6-1-16,-4 12 0 16,4 6-1-16,0 8 1 15,-4 11-1-15,0 3 1 16,0 4-1-16,-8-4 1 15,4 0-1-15,-9-14 1 16,5 0-1-16,-4-7 1 0,4-8 0 16,0-3 0-16,0-8 1 15,3-6 0-15,1-8 0 16,0-7 0-16,0 0-3 16,4 0 0-16,0-11-6 15,4-3 0-15</inkml:trace>
  <inkml:trace contextRef="#ctx0" brushRef="#br0" timeOffset="891.12">145 46 13 0,'4'0'6'0,"-4"11"3"0,0-8 2 15,0 1-10-15,-4-1 0 16,4 8 1-16,0 4 0 15,0-1-3-15,0 4 1 16,0 0 1-16,0 0 1 0,4 0-1 16,0 0 0-16,4 4-1 15,0-4 1-15,0 7-1 16,0 4 1-16,1 0-1 16,-1 7 1-16,4-11-1 15,0 4 1-15,4-8 0 16,0-3 0-16,5-3 0 15,-5-5 0-15,0-6 0 16,0 0 0-16,1-4 1 16,-1-4 0-16,0-7-1 15,-4 0 0-15,4-3 0 16,-4-11 0-16,1 3 0 16,-1 1 0-16,0-1-1 15,4-3 1-15,-4 0-1 16,1-1 0-16,-1 1 0 15,0 0 0-15,0 0 0 0,4 3 0 16,-4 0 0-16,1 4 0 16,-1 4 0-16,0 3 0 15,0-3 0-15,-4 3 0 16,0 0 0-16,0 4 0 16,-4 3 0-16,-4 4 0 15,0 0-1-15,0 0 0 16,-4 4 0-16,0-4 0 15,0 0 0-15,0 4 0 16,0 3 0-16,0 4 0 16,0 7 0-16,0 0 1 0,4 7-1 15,0 0 1-15,4 4 0 16,-4 7 1-16,4 4-1 16,4-1 0-16,4 8 0 15,-4-7 0-15,1-4 0 16,-1 3 1-16,-4-3-1 15,4-3 0-15,-4-1 0 16,4-7 1-16,0-3 0 16,-4-4 0-16,0-4 0 15,0 1 0-15,0-8 0 16,-4 0 1-16,0-3 0 16,0-1 0-16,0-3-3 15,-4 0 1-15,-4-3-9 16,-8 3 1-16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9-07T15:03:18.923"/>
    </inkml:context>
    <inkml:brush xml:id="br0">
      <inkml:brushProperty name="width" value="1" units="cm"/>
      <inkml:brushProperty name="height" value="1" units="cm"/>
      <inkml:brushProperty name="color" value="#FFFFFF"/>
      <inkml:brushProperty name="fitToCurve" value="1"/>
    </inkml:brush>
    <inkml:brush xml:id="br1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4CCCAE98-5396-4C91-9769-D5F08632D184}" emma:medium="tactile" emma:mode="ink">
          <msink:context xmlns:msink="http://schemas.microsoft.com/ink/2010/main" type="writingRegion" rotatedBoundingBox="18752,9115 19526,9115 19526,9884 18752,9884"/>
        </emma:interpretation>
      </emma:emma>
    </inkml:annotationXML>
    <inkml:traceGroup>
      <inkml:annotationXML>
        <emma:emma xmlns:emma="http://www.w3.org/2003/04/emma" version="1.0">
          <emma:interpretation id="{F8359452-24D3-419A-AA6C-4489403C316F}" emma:medium="tactile" emma:mode="ink">
            <msink:context xmlns:msink="http://schemas.microsoft.com/ink/2010/main" type="paragraph" rotatedBoundingBox="18752,9115 19526,9115 19526,9884 18752,988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A3E4423-0B81-4F37-B1E8-2FC2FEF51811}" emma:medium="tactile" emma:mode="ink">
              <msink:context xmlns:msink="http://schemas.microsoft.com/ink/2010/main" type="line" rotatedBoundingBox="18752,9115 19526,9115 19526,9884 18752,9884"/>
            </emma:interpretation>
          </emma:emma>
        </inkml:annotationXML>
        <inkml:traceGroup>
          <inkml:annotationXML>
            <emma:emma xmlns:emma="http://www.w3.org/2003/04/emma" version="1.0">
              <emma:interpretation id="{ADAC4BA9-7D60-4594-83DD-83E0C4CE014B}" emma:medium="tactile" emma:mode="ink">
                <msink:context xmlns:msink="http://schemas.microsoft.com/ink/2010/main" type="inkWord" rotatedBoundingBox="18752,9115 19526,9115 19526,9884 18752,9884"/>
              </emma:interpretation>
            </emma:emma>
          </inkml:annotationXML>
          <inkml:trace contextRef="#ctx0" brushRef="#br0">1 8 10 0,'4'-7'5'0,"-4"4"-2"16,0 3 5-16,0 0-6 16,8 0 0-16,4 3 0 15,0 1 0-15,4 3-3 16,4-4 0-16,0 1 3 0,-1 3 0 16,-3 0-2-16,0 0 1 15,-4 3-1-15,0 1 1 16,0 0-1-16,0-1 1 15,-4 4-1-15,0 4 0 16,0-7 0-16,0 6 0 16,0 4 0-16,0-10 1 15,-1 0-1-15,1 3 0 16,0 0 0-16,-4 0 0 16,0-4 0-16,0 5 0 0,0-1 0 15,-4 3 1-15,0-3-1 16,0 1 0-16,0-1 0 15,-4 0 0-15,0-4 0 16,4 8 0-16,-4-7 0 16,4-1 0-16,0-3 0 15,0 0 0-15,0 4 0 16,0-4 0-16,0-4 0 16,0 1 0-16,0-4 0 15,0 3 0-15,0 1 0 16,0-4 0-16,0 0 0 15,0 0 0-15,0 0 0 16,4 4 0-16,-4-1 0 16,0-3 1-16,0 0-1 15,0 0 0-15,0 0 0 16,0 0 0-16,0-7 0 16,0 7 0-16,0 0-1 0,0 0 1 15,0-7-2-15,0 7 0 16,0 0-3-16,8 0 0 15</inkml:trace>
          <inkml:trace contextRef="#ctx0" brushRef="#br0" timeOffset="-1406.28">200 252 3 0,'-12'7'1'0,"8"14"1"0,4-18 2 16,0 1-4-16,0-1 0 16,0 1 3-16,0-4 0 15,0 0-3-15,0 0 1 16,0 0 1-16,0 0 0 15,0 0-1-15,0 0 1 16,0 0-1-16,0 0 0 16,0 0 0-16,0 0 0 15,0 0-1-15,0-7 1 0,0 0-1 16,0 7 0-16,0-7-2 16,0 0 0-16,0 0-2 15,8 0 0-15</inkml:trace>
          <inkml:trace contextRef="#ctx0" brushRef="#br1" timeOffset="4500.06">-245-316 18 0,'0'3'9'0,"-4"-13"-6"16,4 6 10-16,-4 4-13 15,0 4 1-15,-4-1 0 16,1 1 1-16,-1 3-3 16,-4 3 1-16,0 1 1 15,-4 6 0-15,0 1 0 16,-4 7 0-16,4 3 0 16,0-7 0-16,5 4 0 15,-5 0 0-15,0 3-1 16,0 4 1-16,0-1-1 15,4 1 0-15,4 3 0 16,0 4 0-16,4 3 0 16,4 1 0-16,4-4 0 15,4-1 0-15,0-2 0 0,0-5 0 16,0-2 0-16,4-5 0 16,4-3 0-16,4-3 1 15,3-7-1-15,5-4 1 16,4-7-1-16,4-4 1 15,-1-3 0-15,1-3 1 16,0-5-1-16,0-2 1 16,-1-1-1-16,1-6 0 15,-8-5 0-15,0 1 1 0,-5-4-2 16,-3 1 0-16,0-1 0 16,-4-3 1-16,0 3-1 15,-4 0 1-15,-8 0-1 16,-8 4 1-16,0 3-1 15,-4-3 1-15,-4 0-1 16,-4 0 0-16,-4 3 0 16,-4 0 0-16,5 4 0 15,-5-4 0-15,-4 8 0 16,0 3 0-16,0 0 0 16,1 3 0-16,-1 4 0 15,4 0 0-15,0 0-4 16,0 7 0-16,1 3-5 15,7 4 1-15</inkml:trace>
          <inkml:trace contextRef="#ctx0" brushRef="#br1" timeOffset="5005.18">-439 36 10 0,'-4'0'5'0,"12"0"4"16,-8 0-1-16,0 0-7 15,8 0 1-15,0 0 1 16,0-3 1-16,0 3-5 16,3 0 1-16,5 0 2 15,0 0 0-15,4 0-1 16,0 0 0-16,0-4 0 0,4 4 0 16,-1 0-1-16,1 0 0 0,0 0 1 15,-4 0 0-15,-4 0-3 16,-4 4 0-16,-8-1-4 15,-8 1 0-15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9-15T15:53:35.289"/>
    </inkml:context>
    <inkml:brush xml:id="br0">
      <inkml:brushProperty name="width" value="0.1" units="cm"/>
      <inkml:brushProperty name="height" value="0.1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50D56983-1215-416B-9354-8C2FCC01F29C}" emma:medium="tactile" emma:mode="ink">
          <msink:context xmlns:msink="http://schemas.microsoft.com/ink/2010/main" type="writingRegion" rotatedBoundingBox="17457,9586 18282,9416 18395,9968 17570,10138"/>
        </emma:interpretation>
      </emma:emma>
    </inkml:annotationXML>
    <inkml:traceGroup>
      <inkml:annotationXML>
        <emma:emma xmlns:emma="http://www.w3.org/2003/04/emma" version="1.0">
          <emma:interpretation id="{3881203C-ABE5-4DBA-97AF-9620329F6075}" emma:medium="tactile" emma:mode="ink">
            <msink:context xmlns:msink="http://schemas.microsoft.com/ink/2010/main" type="paragraph" rotatedBoundingBox="17457,9586 18282,9416 18395,9968 17570,1013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009B40D-B932-489A-BE26-C81C94552371}" emma:medium="tactile" emma:mode="ink">
              <msink:context xmlns:msink="http://schemas.microsoft.com/ink/2010/main" type="line" rotatedBoundingBox="17457,9586 18282,9416 18395,9968 17570,10138"/>
            </emma:interpretation>
          </emma:emma>
        </inkml:annotationXML>
        <inkml:traceGroup>
          <inkml:annotationXML>
            <emma:emma xmlns:emma="http://www.w3.org/2003/04/emma" version="1.0">
              <emma:interpretation id="{412FD604-6582-4756-9DEA-CB76EEDADBBB}" emma:medium="tactile" emma:mode="ink">
                <msink:context xmlns:msink="http://schemas.microsoft.com/ink/2010/main" type="inkWord" rotatedBoundingBox="17457,9586 18282,9416 18395,9968 17570,10138"/>
              </emma:interpretation>
            </emma:emma>
          </inkml:annotationXML>
          <inkml:trace contextRef="#ctx0" brushRef="#br0">520 235 7 0,'-36'7'3'0,"-16"4"1"16,41-8 4-16,-5 4-8 15,-4 0 0-15,-4 4 0 16,0 0 0-16,0-1 0 15,5 1 0-15,3-4 0 16,4-4 1-16,4-3-1 0,12-3 0 31,12-8 0-31,12-3 1 16,15-11-1-16,13-3 0 0,-1-7 0 16,1 7 1-16,-5 3-1 15,-7 4 0-15,-8 0 0 16,-8 7 0-16,-13 3 1 0,-11 4 1 15,-12 10-1-15,-7 4 1 16,-13 4 0-16,-16 7 0 0,1 6 0 16,-5-2 1-16,-8-1-3 15,9 0 1-15,7-3-1 16,8-1 1-16,5-6-1 16,11-1 0-16,12-6 0 15,12-4 0-15,11-11 0 16,17-3 1-16,16-7-1 15,3-7 1-15,-3 3 0 16,-4 0 0-16,-9 1-1 16,-7 6 0-16,-8 0 0 15,-12 8 1-15,-12 10-1 16,-4 3 0-16,-16 1 0 31,-20 10 0-31,-3 11 0 16,-5 3 0-16,-8 0 0 0,5 0 0 0,3-3 0 15,8-4 0-15,9-7 0 16,7-3 0-16,8-4 0 16,16-3 1-16,12-12-1 15,16-6 0-15,15-10 0 16,13-8 1-16,3 4-1 16,-7 3 0-16,-4 4 0 15,-13 0 0-15,-7 7 0 0,-12 3 1 16,-8 7-2-16,-8 4 1 15,-20 11 0-15,-16 7 0 16,-7 6 0-16,-17 1 1 0,1 3-1 31,3 0 1-31,5 1-1 16,3-8 1-16,12 0-1 16,8-7 1-16,9-3-1 15,11-8 0-15,12-6 0 16,15-8 0-16,21-10 0 15,8-11 0-15,15 0 0 0,5 1 0 16,-9-1 0-16,-3 4 1 16,-13 0-1-16,-11 10 0 15,-8 4 0-15,-12 7 0 0,-12 7 0 16,-12 3 0-16,-24 8 0 16,-7 6 0-16,-13 8 0 15,-3 10 1-15,-1-3-1 16,1 0 1-16,11 0-1 31,8-8 0-31,8-6 0 0,9-4 0 16,11-3-1-16,20-15 1 15,15-10 0-15,13-7 0 16,12-11 0-16,11-3 0 16,9 7 0-16,-13-1 0 15,-7-2 0-15,-4 10 0 0,-13 3 0 16,-11 4 0-16,-4 7 0 15,-16 7 0-15,-16 0 0 16,-15 3 0-16,-5 8 0 16,-12 6 0-16,-3 5 0 0,3 6 0 15,0-3 0-15,9 3 1 16,7-11-1-16,4 1 1 16,8-7-1-16,8-4 0 15,8-4 0-15,16-13 0 16,12-4 0-16,8-11 0 0,8 0 0 15,3 4 0-15,9 0-1 16,-5-4 1-16,-7 7 0 31,-4 4 0-31,-12 0 0 16,-8 4 0-16,-9 3 0 16,-14 7 0-16,-9 3 0 0,-8 1 1 15,-8 3-1-15,-4 3 1 16,-3 4-1-16,-1 4 0 0,0 0 0 15,5-1 1-15,3-3-1 16,8 1 0-16,4-5-1 16,8-6 1-16,8-4 0 15,16-7 0-15,8-7-1 16,12-1 1-16,0 1 0 16,7-7 0-16,5 3 0 15,3 1 0-15,-3 3 0 0,-4 0 0 31,-12 3-1-31,-5 0 1 16,-7 1 0-16,-8 3 1 16,-12 3-1-16,-8 4 0 0,-11 4 0 15,-5 3 1-15,-8 0-1 16,4 4 1-16,-3-1-1 16,-1-3 0-16,4 4 0 15,0-1 0-15,5 1 0 16,7-4 0-16,4 0 0 15,4-3 0-15,8-4-1 16,4 0 1-16,12-4-1 0,12-3 1 16,4-4-1-16,-1 1 1 15,9-1 0-15,0 1 1 16,-5-1-1-16,1 4 0 16,-8 0 0-16,0 0 0 0,-16 0 0 15,-8 7 0-15,-4-4 0 16,-8 4 1-16,-8 0-1 15,4 4 0-15,0-1 0 32,0 4 0-32,1 0 0 15,-5 1 0-15,0-1 0 0,4 0 0 16,0 0 0-16,0-4 1 16,4 4-1-16,0-3 0 0,5-1-1 15,3 4 1-15,4-3 0 16,4-1 0-16,7 1-1 15,9-4 1-15,4 0-1 16,8 0 1-16,7-4 0 16,5 1 1-16,-4-1-1 0,-4 1 0 15,-5-1 0-15,-7 4 1 16,-4 0-1-16,-8 0 0 16,-4 0 0-16,-8 4 0 15,-12 10 0-15,-8 4 1 31,-39 24-2-15,-1-7 1-16,8 0 0 16,5-3 1-16,7-4-2 15,8-6 1-15,5-5 0 16,11-3 0-16,8-3-1 16,8-4 1-16,12-11 0 0,11-3 0 15,13-3 0-15,8-4 0 16,7-4 0-16,-7 0 0 15,0-3 0-15,-12 4 0 16,-5 3 0-16,-7 3 0 0,-4 4 0 16,-8 7 0-16,-4 7 0 15,-8 4 0-15,-8 3 0 16,-4 3 0-16,0 1-1 16,-4 0 1-16,5-1-1 0,3-6 1 15,4-1 0-15,4-3 0 16,8-3 0-16,4-4 1 31,4-4-1-31,3-6 1 16,5-8-1-16,-4-3 1 0,0-4-1 15,0-3 1-15,-4 3-1 16,0 8 0-16,-4 3 0 16,-4 7 0-16,-4 14-1 15,-4 10 0-15,0 8 0 16,0 7 1-16,-8 0-1 15,0-1 1-15,0 1-1 0,0-4 1 16,4-3 0-16,0-7 0 16,4-1 0-16,0-3 1 0,0-3-1 15,8-8 1-15,0-3 0 16,4-17 0-16,0 3 0 16,0-7 1-16,0-8-1 15,0 1 1-15,-4 3-1 31,0 1 0-31,0 3-1 16,0-1 0-16,-4 5-1 16,0 3 0-16,0 3 0 15,0 11 0-15,0 0-1 0,0 11 1 16,0 3 0-16,0 7 0 16,0 0 0-16,0 4 1 0,0-1-1 15,0-2 0-15,4-1 1 16,-4-4 0-16,0-2 1 15,0-5 0-15,0-10-1 16,0 0 1-16,0-10 0 16,0-8 1-16,0-10 0 15,0-8 0-15,0 1-1 16,0-4 0-16,-4 4 0 0,4 3 0 16,0 8-2-16,0 2 1 15,0 8-1-15,0-3 0 0,0 6-1 16,0 4 1-16,0 3-1 31,-4 1 1-31,0 10 0 16,0 0 0-16,0 18 0 15,4-4 0-15,0 4 0 16,4 3 1-16,0-3 0 0,0 3 0 16,0-11 0-16,0 5 0 15,-4-8 0-15,0-4 1 16,0-3 0-16,0 0 0 15,0-7-1-15,0 0 1 16,0-14 1-16,0-3 0 0,0-8-1 16,0-7 0-16,0 0 0 15,0 8 0-15,-4-1-1 16,0 7 0-16,4 1-1 16,-4-1 0-16,0 8 0 0,0 2 0 15,-4 5-1-15,0 3 1 16,0 3-1-16,0 8 1 15,4 3-1-15,0 14 1 16,4-3 0-16,0 3 0 16,8 1 0-16,-4-1 1 15,4-4 0-15,0-2 0 16,0-1 0-16,0-4 0 0,-4-2 0 16,0-1 0-16,4-7 1 15,-4 0 0-15,4 0 0 16,-4-7 0-16,4-4 0 15,0 1 0-15,-1-8 0 16,-3 1 0-16,0-5 0 16,-4 1 0-16,0-3-1 15,0-1 0-15,-4 0 0 16,0 4 0-16,0 0 0 16,-3 0 1-16,3 4-1 31,0 6 0-31,0-3-1 15,-4 7 1-15,0 0-1 16,0 3 1-16,0 8-1 16,0 0 0-16,4 3 0 15,0 3 0-15,4 1 0 0,0 0 0 16,8-1 0-16,0 1 1 16,-4 0-1-16,0-1 1 0,0-3 0 15,0 0 1-15,0-3-1 16,-4-4 1-16,0 0-1 15,0-3 1-15,0-4 0 16,-4-4 0-16,-8-3 0 16,-4-3 0-16,-4-1 0 0,-12 0 0 15,1 1-1-15,-1-1 0 16,-8 4 0-16,4 4 1 16,1 3-2-16,3 0 1 15,0 3 0-15,5 4 0 16,3 0-1-16,4 0 1 0,4-3-1 15,8 3 0-15,4-4 0 16,12 1 1-16,8-4-1 16,8 3 0-16,7-3 0 31,17 4 1-31,4 0-1 16,-1-1 1-16,-3 4 0 0,-8-3 0 15,-5-4 0-15,-3 0 0 16,-4 0 0-16,-8 3 0 15,-4 1 1-15,-5-4 0 0,-7 0 0 16,-8-4 0-16,-4 4 0 16,-7-3 0-16,-9-4-1 15,-12 3 1-15,-8-3-1 16,1 3 1-16,-5 1-1 16,4 3 0-16,-3 0 0 15,3 3 0-15,1 1 0 0,3 3 0 16,8 0 0-16,0 0 0 15,9 4-1-15,7-1 0 32,8 1-1-32,8-4 1 15,8-4-1-15,12 5 1 0,11-5 0 16,9-3 0-16,4 0 1 16,7 0 0-16,5 4 0 15,-1-1 0-15,-11 1 0 16,0-4 1-16,-9 0-1 15,-3 0 0-15,-8 3 0 0,-4-3 1 16,-4 0 0-16,-8 0 0 16,-8 0 0-16,-4 4 0 15,0-4 0-15,-4 3 0 0,-8-3 0 16,-4-3 0-16,-12-1-1 16,1-3 1-16,-1 0-1 31,0 0 1-31,4 3-1 15,0 1 0-15,-3-1 0 16,-1 4 0-16,0-3-1 16,4 3 1-16,1 0-1 15,3 0 1-15,0 0-1 0,4 3 1 16,4-3-1-16,4 7 1 16,0-3-1-16,5 3 1 0,3-3-2 15,4-1 1-15,0-3 0 16,11 0 1-16,1 4-2 15,4-4 1-15,8 0 0 16,4 0 1-16,0-4-1 16,3 1 1-16,5 6-1 15,4-3 1-15,3 0 0 16,1 0 0-16,-4 0 0 0,-8 0 1 16,3 4-1-16,1-4 1 15,0 0-1-15,-5 0 0 0,1 3 0 16,-4-6 1-16,-4 3-1 15,-4 0 0-15,-4 0 0 32,-5 0 1-32,1 3-1 15,-4-6 1-15,0 3-1 16,-4 0 1-16,0 0 0 16,0 3 0-16,-4 1-1 0,0-8 1 15,-4 4 0-15,0-3 0 16,0 3-1-16,-4 0 1 15,0-7-1-15,-4 3 0 0,1 8 0 16,-1-4 0-16,0 0 0 16,-4 3 1-16,4 1-1 15,-4-1 0-15,4 1 0 16,-4-1 1-16,4 1-1 16,0-1 0-16,4 1 0 15,1-1 0-15,-5 1 0 16,4-1 0-16,-4-3 0 0,0 0 1 31,0 0-1-31,0 0 0 16,-4 0 0-16,0 0 0 15,0-3 0-15,-3 3 0 0,3 0 0 16,0 0 0-16,-4-4-1 16,4 4 1-16,4 0 0 15,0 0 1-15,0 0-1 16,-3-3 0-16,-1 3 0 0,0 0 0 15,0 0 0-15,0 0 0 16,0 3 0-16,0 1 0 16,0-4 0-16,5 3 0 15,-5-3 0-15,0 0 1 16,0 0-1-16,0 0 1 16,0-3-1-16,0 3 1 0,0 0-1 15,4 0 1-15,-3 0-2 16,3 3 1-16,0-3-1 31,4 0 1-31,0 0-1 0,8 4 0 0,0-4 0 16,8 0 0-16,4 0 0 15,4 0 1-15,3 0-1 16,5 0 1-16,4 0-1 31,4 3 1-31,0-3 0 16,-1 0 0-16,5 0 0 0,4 0 0 15,3 0-1-15,1 0 1 16,-4 0 0-16,-8-3 0 0,-1-1 0 16,1 1 0-16,0-4 0 15,-4 0 0-15,-1 3 0 16,-3 1 1-16,0-4-1 0,-8 3 0 31,0 1 0-31,-4-1 1 16,0 1-1-16,-5-1 1 0,-3 8-1 15,-4-4 0-15,-4 0 0 16,0 3 0-16,-3-3 0 16,-1 0 1-1,-12 0-1 1,0-3 0-16,0-5 0 16,4 5 0-16,0-1 0 15,-4 1 0-15,-3-8 0 0,-5 4 0 16,-8 0 0-16,-4 0 0 15,1 0 0-15,-5 7 0 0,4 0 0 16,1 0 0-16,-1 4 0 16,4-1 1-16,5 4-1 15,3 0 1-15,4 0-1 16,8-3 0-16,4-4-1 16,8 7 1-16,4-7-1 15,16-7 1-15,8 0-1 16,8-4 0-16,7 1 1 0,9-1 0 15,0 0 0-15,-1 1 0 16,1-1 0-16,-12 1 0 16,-5-4 0-16,-3-1 0 31,-8 8-1-31,-4-3 1 0,-8 3 0 0,-8 7 1 16,0 0-1-16,-12 7 0 15,-12 0 1-15,-16 3 1 0,-3 1-1 31,-9 3 0-31,-3 4 0 16,-1-1 1-16,0 5-1 16,5-15 0-16,3 7-1 15,12-7 1-15,9 3-1 16,3-6 0-16,8-1-2 16,8 1 1-16,16-8 0 15,16-6 0-15,12-11-1 16,7 0 1-16,9-4-1 15,7-3 1-15,1 3 0 16,-5-3 1-16,-11 0-1 16,0-1 1-16,-12 8 0 15,-9 3 0-15,-7 8 0 0,-4-1 1 16,-4 4-1-16,-12 7 1 16,-16 7-1-16,-12 4 1 15,-7 7-1-15,-9 3 1 0,-3 0 0 16,-1 4 0-16,-4-1 0 15,5 1 0-15,3 0 0 16,8-1 0-16,1-2 0 16,3-8 0-16,4 0-1 15,5 0 0-15,7-4-1 0,4-3 0 16,8-7-1-16,8 0 1 16,8-7-1-16,4-7 1 15,8-7 0-15,15-4 0 31,9-6 0-31,8-1 0 0,3-7 0 16,5 0 1-16,7 4-1 16,-3 3 1-16,-9 4-1 15,-3 3 1-15,-9 1 0 16,-7 6 1-16,-4 0-1 16,-8 4 0-16,-8 4 1 0,-8 3 0 15,-8 7 0-15,-4 3 1 16,0 1-1-16,-12 3 1 15,-12 3-1-15,-12 4 0 16,1 4 0-16,-5 7 0 0,-8-4 0 16,1 4 0-16,-5-1-1 15,5 1 1-15,3 0-1 16,4-4 1-16,13-3-1 31,3-1 0-31,4-6-1 16,4-1 1-16,4-3-1 0,4 0 1 15,4-3-1-15,0-4 0 16,8-4 1-16,4-6 0 16,4-4-1-16,8-4 0 0,4-3 0 15,4-4 0-15,4 1 1 16,3-1 0-16,1-3-1 16,0 7 0-16,0 3 1 15,-1 4 0-15,1 0-1 16,-4 3 1-16,4 0 0 15,-5 1 0-15,-3-1 0 16,0 4 0-16,0 0 0 0,-8 0 1 16,-4 0-1-16,0 4 1 15,-4-1 0-15,-8 4 0 0,0-3-1 16,-4-1 1-16,0 0 0 16,-4 4 0-16,0 0-1 15,-4 0 1-15,-8 4-1 16,8 0 0-16,-4-1 0 15,0 1 0-15,-4 3 0 16,1 0 0-16,-1 0 0 16,-4-4 0-16,0 8 0 15,0-1 0-15,1 1 0 32,3 3 0-32,0-3-1 15,4 3 1-15,0-4 0 0,4 1 0 16,0 0-1-16,0-4 1 15,4-4 0-15,0 4 0 16,1-3 0-16,3-1 1 0,0 4-2 16,4-3 1-16,0-4-1 15,0 0 1-15,8-4-1 0,3 1 1 16,5-1-1-16,4-3 0 16,4 0 1-16,4-3 0 31,4-1 0-31,-1-3 0 15,13 0 0-15,0 0 1 0,3 3-1 16,-3-3 0-16,-8 0-1 16,-1 0 1-16,1 0 0 15,-4 3 0-15,-4 0 0 16,-5 4 0-16,-7 0-1 16,-4 4 1-16,-4 3 0 15,-8 3 1-15,-8 4-1 0,-4 4 0 16,0 0 1-16,0 3 1 15,-11 3-1-15,-9 4 0 16,-8 8-1-16,1 2 1 0,-5 1 0 16,-8 0 0-16,9-4-1 15,-1 4 0-15,0-4 0 16,5 0 0-16,3-3-1 31,8 0 1-31,4-4-1 0,8-3 0 0,8-8 0 31,16 4 1-31,8-7-1 16,12-3 1-16,8-11 0 0,11 0 0 0,9-4 0 16,0 4 1-16,-9-3 0 15,-3-1 0-15,-12 0-1 16,-9 4 1-16,-7 7-9 16,-12 21 0-16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9-07T15:03:18.923"/>
    </inkml:context>
    <inkml:brush xml:id="br0">
      <inkml:brushProperty name="width" value="1" units="cm"/>
      <inkml:brushProperty name="height" value="1" units="cm"/>
      <inkml:brushProperty name="color" value="#FFFFFF"/>
      <inkml:brushProperty name="fitToCurve" value="1"/>
    </inkml:brush>
    <inkml:brush xml:id="br1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1 8 10 0,'4'-7'5'0,"-4"4"-2"16,0 3 5-16,0 0-6 16,8 0 0-16,4 3 0 15,0 1 0-15,4 3-3 16,4-4 0-16,0 1 3 0,-1 3 0 16,-3 0-2-16,0 0 1 15,-4 3-1-15,0 1 1 16,0 0-1-16,0-1 1 15,-4 4-1-15,0 4 0 16,0-7 0-16,0 6 0 16,0 4 0-16,0-10 1 15,-1 0-1-15,1 3 0 16,0 0 0-16,-4 0 0 16,0-4 0-16,0 5 0 0,0-1 0 15,-4 3 1-15,0-3-1 16,0 1 0-16,0-1 0 15,-4 0 0-15,0-4 0 16,4 8 0-16,-4-7 0 16,4-1 0-16,0-3 0 15,0 0 0-15,0 4 0 16,0-4 0-16,0-4 0 16,0 1 0-16,0-4 0 15,0 3 0-15,0 1 0 16,0-4 0-16,0 0 0 15,0 0 0-15,0 0 0 16,4 4 0-16,-4-1 0 16,0-3 1-16,0 0-1 15,0 0 0-15,0 0 0 16,0 0 0-16,0-7 0 16,0 7 0-16,0 0-1 0,0 0 1 15,0-7-2-15,0 7 0 16,0 0-3-16,8 0 0 15</inkml:trace>
  <inkml:trace contextRef="#ctx0" brushRef="#br0" timeOffset="-1406.28">200 252 3 0,'-12'7'1'0,"8"14"1"0,4-18 2 16,0 1-4-16,0-1 0 16,0 1 3-16,0-4 0 15,0 0-3-15,0 0 1 16,0 0 1-16,0 0 0 15,0 0-1-15,0 0 1 16,0 0-1-16,0 0 0 16,0 0 0-16,0 0 0 15,0 0-1-15,0-7 1 0,0 0-1 16,0 7 0-16,0-7-2 16,0 0 0-16,0 0-2 15,8 0 0-15</inkml:trace>
  <inkml:trace contextRef="#ctx0" brushRef="#br1" timeOffset="4500.06">-245-316 18 0,'0'3'9'0,"-4"-13"-6"16,4 6 10-16,-4 4-13 15,0 4 1-15,-4-1 0 16,1 1 1-16,-1 3-3 16,-4 3 1-16,0 1 1 15,-4 6 0-15,0 1 0 16,-4 7 0-16,4 3 0 16,0-7 0-16,5 4 0 15,-5 0 0-15,0 3-1 16,0 4 1-16,0-1-1 15,4 1 0-15,4 3 0 16,0 4 0-16,4 3 0 16,4 1 0-16,4-4 0 15,4-1 0-15,0-2 0 0,0-5 0 16,0-2 0-16,4-5 0 16,4-3 0-16,4-3 1 15,3-7-1-15,5-4 1 16,4-7-1-16,4-4 1 15,-1-3 0-15,1-3 1 16,0-5-1-16,0-2 1 16,-1-1-1-16,1-6 0 15,-8-5 0-15,0 1 1 0,-5-4-2 16,-3 1 0-16,0-1 0 16,-4-3 1-16,0 3-1 15,-4 0 1-15,-8 0-1 16,-8 4 1-16,0 3-1 15,-4-3 1-15,-4 0-1 16,-4 0 0-16,-4 3 0 16,-4 0 0-16,5 4 0 15,-5-4 0-15,-4 8 0 16,0 3 0-16,0 0 0 16,1 3 0-16,-1 4 0 15,4 0 0-15,0 0-4 16,0 7 0-16,1 3-5 15,7 4 1-15</inkml:trace>
  <inkml:trace contextRef="#ctx0" brushRef="#br1" timeOffset="5005.18">-439 36 10 0,'-4'0'5'0,"12"0"4"16,-8 0-1-16,0 0-7 15,8 0 1-15,0 0 1 16,0-3 1-16,0 3-5 16,3 0 1-16,5 0 2 15,0 0 0-15,4 0-1 16,0 0 0-16,0-4 0 0,4 4 0 16,-1 0-1-16,1 0 0 0,0 0 1 15,-4 0 0-15,-4 0-3 16,-4 4 0-16,-8-1-4 15,-8 1 0-15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9-15T15:53:35.289"/>
    </inkml:context>
    <inkml:brush xml:id="br0">
      <inkml:brushProperty name="width" value="0.1" units="cm"/>
      <inkml:brushProperty name="height" value="0.1" units="cm"/>
      <inkml:brushProperty name="color" value="#FFFFFF"/>
      <inkml:brushProperty name="fitToCurve" value="1"/>
    </inkml:brush>
  </inkml:definitions>
  <inkml:trace contextRef="#ctx0" brushRef="#br0">520 235 7 0,'-36'7'3'0,"-16"4"1"16,41-8 4-16,-5 4-8 15,-4 0 0-15,-4 4 0 16,0 0 0-16,0-1 0 15,5 1 0-15,3-4 0 16,4-4 1-16,4-3-1 0,12-3 0 31,12-8 0-31,12-3 1 16,15-11-1-16,13-3 0 0,-1-7 0 16,1 7 1-16,-5 3-1 15,-7 4 0-15,-8 0 0 16,-8 7 0-16,-13 3 1 0,-11 4 1 15,-12 10-1-15,-7 4 1 16,-13 4 0-16,-16 7 0 0,1 6 0 16,-5-2 1-16,-8-1-3 15,9 0 1-15,7-3-1 16,8-1 1-16,5-6-1 16,11-1 0-16,12-6 0 15,12-4 0-15,11-11 0 16,17-3 1-16,16-7-1 15,3-7 1-15,-3 3 0 16,-4 0 0-16,-9 1-1 16,-7 6 0-16,-8 0 0 15,-12 8 1-15,-12 10-1 16,-4 3 0-16,-16 1 0 31,-20 10 0-31,-3 11 0 16,-5 3 0-16,-8 0 0 0,5 0 0 0,3-3 0 15,8-4 0-15,9-7 0 16,7-3 0-16,8-4 0 16,16-3 1-16,12-12-1 15,16-6 0-15,15-10 0 16,13-8 1-16,3 4-1 16,-7 3 0-16,-4 4 0 15,-13 0 0-15,-7 7 0 0,-12 3 1 16,-8 7-2-16,-8 4 1 15,-20 11 0-15,-16 7 0 16,-7 6 0-16,-17 1 1 0,1 3-1 31,3 0 1-31,5 1-1 16,3-8 1-16,12 0-1 16,8-7 1-16,9-3-1 15,11-8 0-15,12-6 0 16,15-8 0-16,21-10 0 15,8-11 0-15,15 0 0 0,5 1 0 16,-9-1 0-16,-3 4 1 16,-13 0-1-16,-11 10 0 15,-8 4 0-15,-12 7 0 0,-12 7 0 16,-12 3 0-16,-24 8 0 16,-7 6 0-16,-13 8 0 15,-3 10 1-15,-1-3-1 16,1 0 1-16,11 0-1 31,8-8 0-31,8-6 0 0,9-4 0 16,11-3-1-16,20-15 1 15,15-10 0-15,13-7 0 16,12-11 0-16,11-3 0 16,9 7 0-16,-13-1 0 15,-7-2 0-15,-4 10 0 0,-13 3 0 16,-11 4 0-16,-4 7 0 15,-16 7 0-15,-16 0 0 16,-15 3 0-16,-5 8 0 16,-12 6 0-16,-3 5 0 0,3 6 0 15,0-3 0-15,9 3 1 16,7-11-1-16,4 1 1 16,8-7-1-16,8-4 0 15,8-4 0-15,16-13 0 16,12-4 0-16,8-11 0 0,8 0 0 15,3 4 0-15,9 0-1 16,-5-4 1-16,-7 7 0 31,-4 4 0-31,-12 0 0 16,-8 4 0-16,-9 3 0 16,-14 7 0-16,-9 3 0 0,-8 1 1 15,-8 3-1-15,-4 3 1 16,-3 4-1-16,-1 4 0 0,0 0 0 15,5-1 1-15,3-3-1 16,8 1 0-16,4-5-1 16,8-6 1-16,8-4 0 15,16-7 0-15,8-7-1 16,12-1 1-16,0 1 0 16,7-7 0-16,5 3 0 15,3 1 0-15,-3 3 0 0,-4 0 0 31,-12 3-1-31,-5 0 1 16,-7 1 0-16,-8 3 1 16,-12 3-1-16,-8 4 0 0,-11 4 0 15,-5 3 1-15,-8 0-1 16,4 4 1-16,-3-1-1 16,-1-3 0-16,4 4 0 15,0-1 0-15,5 1 0 16,7-4 0-16,4 0 0 15,4-3 0-15,8-4-1 16,4 0 1-16,12-4-1 0,12-3 1 16,4-4-1-16,-1 1 1 15,9-1 0-15,0 1 1 16,-5-1-1-16,1 4 0 16,-8 0 0-16,0 0 0 0,-16 0 0 15,-8 7 0-15,-4-4 0 16,-8 4 1-16,-8 0-1 15,4 4 0-15,0-1 0 32,0 4 0-32,1 0 0 15,-5 1 0-15,0-1 0 0,4 0 0 16,0 0 0-16,0-4 1 16,4 4-1-16,0-3 0 0,5-1-1 15,3 4 1-15,4-3 0 16,4-1 0-16,7 1-1 15,9-4 1-15,4 0-1 16,8 0 1-16,7-4 0 16,5 1 1-16,-4-1-1 0,-4 1 0 15,-5-1 0-15,-7 4 1 16,-4 0-1-16,-8 0 0 16,-4 0 0-16,-8 4 0 15,-12 10 0-15,-8 4 1 31,-39 24-2-15,-1-7 1-16,8 0 0 16,5-3 1-16,7-4-2 15,8-6 1-15,5-5 0 16,11-3 0-16,8-3-1 16,8-4 1-16,12-11 0 0,11-3 0 15,13-3 0-15,8-4 0 16,7-4 0-16,-7 0 0 15,0-3 0-15,-12 4 0 16,-5 3 0-16,-7 3 0 0,-4 4 0 16,-8 7 0-16,-4 7 0 15,-8 4 0-15,-8 3 0 16,-4 3 0-16,0 1-1 16,-4 0 1-16,5-1-1 0,3-6 1 15,4-1 0-15,4-3 0 16,8-3 0-16,4-4 1 31,4-4-1-31,3-6 1 16,5-8-1-16,-4-3 1 0,0-4-1 15,0-3 1-15,-4 3-1 16,0 8 0-16,-4 3 0 16,-4 7 0-16,-4 14-1 15,-4 10 0-15,0 8 0 16,0 7 1-16,-8 0-1 15,0-1 1-15,0 1-1 0,0-4 1 16,4-3 0-16,0-7 0 16,4-1 0-16,0-3 1 0,0-3-1 15,8-8 1-15,0-3 0 16,4-17 0-16,0 3 0 16,0-7 1-16,0-8-1 15,0 1 1-15,-4 3-1 31,0 1 0-31,0 3-1 16,0-1 0-16,-4 5-1 16,0 3 0-16,0 3 0 15,0 11 0-15,0 0-1 0,0 11 1 16,0 3 0-16,0 7 0 16,0 0 0-16,0 4 1 0,0-1-1 15,0-2 0-15,4-1 1 16,-4-4 0-16,0-2 1 15,0-5 0-15,0-10-1 16,0 0 1-16,0-10 0 16,0-8 1-16,0-10 0 15,0-8 0-15,0 1-1 16,0-4 0-16,-4 4 0 0,4 3 0 16,0 8-2-16,0 2 1 15,0 8-1-15,0-3 0 0,0 6-1 16,0 4 1-16,0 3-1 31,-4 1 1-31,0 10 0 16,0 0 0-16,0 18 0 15,4-4 0-15,0 4 0 16,4 3 1-16,0-3 0 0,0 3 0 16,0-11 0-16,0 5 0 15,-4-8 0-15,0-4 1 16,0-3 0-16,0 0 0 15,0-7-1-15,0 0 1 16,0-14 1-16,0-3 0 0,0-8-1 16,0-7 0-16,0 0 0 15,0 8 0-15,-4-1-1 16,0 7 0-16,4 1-1 16,-4-1 0-16,0 8 0 0,0 2 0 15,-4 5-1-15,0 3 1 16,0 3-1-16,0 8 1 15,4 3-1-15,0 14 1 16,4-3 0-16,0 3 0 16,8 1 0-16,-4-1 1 15,4-4 0-15,0-2 0 16,0-1 0-16,0-4 0 0,-4-2 0 16,0-1 0-16,4-7 1 15,-4 0 0-15,4 0 0 16,-4-7 0-16,4-4 0 15,0 1 0-15,-1-8 0 16,-3 1 0-16,0-5 0 16,-4 1 0-16,0-3-1 15,0-1 0-15,-4 0 0 16,0 4 0-16,0 0 0 16,-3 0 1-16,3 4-1 31,0 6 0-31,0-3-1 15,-4 7 1-15,0 0-1 16,0 3 1-16,0 8-1 16,0 0 0-16,4 3 0 15,0 3 0-15,4 1 0 0,0 0 0 16,8-1 0-16,0 1 1 16,-4 0-1-16,0-1 1 0,0-3 0 15,0 0 1-15,0-3-1 16,-4-4 1-16,0 0-1 15,0-3 1-15,0-4 0 16,-4-4 0-16,-8-3 0 16,-4-3 0-16,-4-1 0 0,-12 0 0 15,1 1-1-15,-1-1 0 16,-8 4 0-16,4 4 1 16,1 3-2-16,3 0 1 15,0 3 0-15,5 4 0 16,3 0-1-16,4 0 1 0,4-3-1 15,8 3 0-15,4-4 0 16,12 1 1-16,8-4-1 16,8 3 0-16,7-3 0 31,17 4 1-31,4 0-1 16,-1-1 1-16,-3 4 0 0,-8-3 0 15,-5-4 0-15,-3 0 0 16,-4 0 0-16,-8 3 0 15,-4 1 1-15,-5-4 0 0,-7 0 0 16,-8-4 0-16,-4 4 0 16,-7-3 0-16,-9-4-1 15,-12 3 1-15,-8-3-1 16,1 3 1-16,-5 1-1 16,4 3 0-16,-3 0 0 15,3 3 0-15,1 1 0 0,3 3 0 16,8 0 0-16,0 0 0 15,9 4-1-15,7-1 0 32,8 1-1-32,8-4 1 15,8-4-1-15,12 5 1 0,11-5 0 16,9-3 0-16,4 0 1 16,7 0 0-16,5 4 0 15,-1-1 0-15,-11 1 0 16,0-4 1-16,-9 0-1 15,-3 0 0-15,-8 3 0 0,-4-3 1 16,-4 0 0-16,-8 0 0 16,-8 0 0-16,-4 4 0 15,0-4 0-15,-4 3 0 0,-8-3 0 16,-4-3 0-16,-12-1-1 16,1-3 1-16,-1 0-1 31,0 0 1-31,4 3-1 15,0 1 0-15,-3-1 0 16,-1 4 0-16,0-3-1 16,4 3 1-16,1 0-1 15,3 0 1-15,0 0-1 0,4 3 1 16,4-3-1-16,4 7 1 16,0-3-1-16,5 3 1 0,3-3-2 15,4-1 1-15,0-3 0 16,11 0 1-16,1 4-2 15,4-4 1-15,8 0 0 16,4 0 1-16,0-4-1 16,3 1 1-16,5 6-1 15,4-3 1-15,3 0 0 16,1 0 0-16,-4 0 0 0,-8 0 1 16,3 4-1-16,1-4 1 15,0 0-1-15,-5 0 0 0,1 3 0 16,-4-6 1-16,-4 3-1 15,-4 0 0-15,-4 0 0 32,-5 0 1-32,1 3-1 15,-4-6 1-15,0 3-1 16,-4 0 1-16,0 0 0 16,0 3 0-16,-4 1-1 0,0-8 1 15,-4 4 0-15,0-3 0 16,0 3-1-16,-4 0 1 15,0-7-1-15,-4 3 0 0,1 8 0 16,-1-4 0-16,0 0 0 16,-4 3 1-16,4 1-1 15,-4-1 0-15,4 1 0 16,-4-1 1-16,4 1-1 16,0-1 0-16,4 1 0 15,1-1 0-15,-5 1 0 16,4-1 0-16,-4-3 0 0,0 0 1 31,0 0-1-31,0 0 0 16,-4 0 0-16,0 0 0 15,0-3 0-15,-3 3 0 0,3 0 0 16,0 0 0-16,-4-4-1 16,4 4 1-16,4 0 0 15,0 0 1-15,0 0-1 16,-3-3 0-16,-1 3 0 0,0 0 0 15,0 0 0-15,0 0 0 16,0 3 0-16,0 1 0 16,0-4 0-16,5 3 0 15,-5-3 0-15,0 0 1 16,0 0-1-16,0 0 1 16,0-3-1-16,0 3 1 0,0 0-1 15,4 0 1-15,-3 0-2 16,3 3 1-16,0-3-1 31,4 0 1-31,0 0-1 0,8 4 0 0,0-4 0 16,8 0 0-16,4 0 0 15,4 0 1-15,3 0-1 16,5 0 1-16,4 0-1 31,4 3 1-31,0-3 0 16,-1 0 0-16,5 0 0 0,4 0 0 15,3 0-1-15,1 0 1 16,-4 0 0-16,-8-3 0 0,-1-1 0 16,1 1 0-16,0-4 0 15,-4 0 0-15,-1 3 0 16,-3 1 1-16,0-4-1 0,-8 3 0 31,0 1 0-31,-4-1 1 16,0 1-1-16,-5-1 1 0,-3 8-1 15,-4-4 0-15,-4 0 0 16,0 3 0-16,-3-3 0 16,-1 0 1-1,-12 0-1 1,0-3 0-16,0-5 0 16,4 5 0-16,0-1 0 15,-4 1 0-15,-3-8 0 0,-5 4 0 16,-8 0 0-16,-4 0 0 15,1 0 0-15,-5 7 0 0,4 0 0 16,1 0 0-16,-1 4 0 16,4-1 1-16,5 4-1 15,3 0 1-15,4 0-1 16,8-3 0-16,4-4-1 16,8 7 1-16,4-7-1 15,16-7 1-15,8 0-1 16,8-4 0-16,7 1 1 0,9-1 0 15,0 0 0-15,-1 1 0 16,1-1 0-16,-12 1 0 16,-5-4 0-16,-3-1 0 31,-8 8-1-31,-4-3 1 0,-8 3 0 0,-8 7 1 16,0 0-1-16,-12 7 0 15,-12 0 1-15,-16 3 1 0,-3 1-1 31,-9 3 0-31,-3 4 0 16,-1-1 1-16,0 5-1 16,5-15 0-16,3 7-1 15,12-7 1-15,9 3-1 16,3-6 0-16,8-1-2 16,8 1 1-16,16-8 0 15,16-6 0-15,12-11-1 16,7 0 1-16,9-4-1 15,7-3 1-15,1 3 0 16,-5-3 1-16,-11 0-1 16,0-1 1-16,-12 8 0 15,-9 3 0-15,-7 8 0 0,-4-1 1 16,-4 4-1-16,-12 7 1 16,-16 7-1-16,-12 4 1 15,-7 7-1-15,-9 3 1 0,-3 0 0 16,-1 4 0-16,-4-1 0 15,5 1 0-15,3 0 0 16,8-1 0-16,1-2 0 16,3-8 0-16,4 0-1 15,5 0 0-15,7-4-1 0,4-3 0 16,8-7-1-16,8 0 1 16,8-7-1-16,4-7 1 15,8-7 0-15,15-4 0 31,9-6 0-31,8-1 0 0,3-7 0 16,5 0 1-16,7 4-1 16,-3 3 1-16,-9 4-1 15,-3 3 1-15,-9 1 0 16,-7 6 1-16,-4 0-1 16,-8 4 0-16,-8 4 1 0,-8 3 0 15,-8 7 0-15,-4 3 1 16,0 1-1-16,-12 3 1 15,-12 3-1-15,-12 4 0 16,1 4 0-16,-5 7 0 0,-8-4 0 16,1 4 0-16,-5-1-1 15,5 1 1-15,3 0-1 16,4-4 1-16,13-3-1 31,3-1 0-31,4-6-1 16,4-1 1-16,4-3-1 0,4 0 1 15,4-3-1-15,0-4 0 16,8-4 1-16,4-6 0 16,4-4-1-16,8-4 0 0,4-3 0 15,4-4 0-15,4 1 1 16,3-1 0-16,1-3-1 16,0 7 0-16,0 3 1 15,-1 4 0-15,1 0-1 16,-4 3 1-16,4 0 0 15,-5 1 0-15,-3-1 0 16,0 4 0-16,0 0 0 0,-8 0 1 16,-4 0-1-16,0 4 1 15,-4-1 0-15,-8 4 0 0,0-3-1 16,-4-1 1-16,0 0 0 16,-4 4 0-16,0 0-1 15,-4 0 1-15,-8 4-1 16,8 0 0-16,-4-1 0 15,0 1 0-15,-4 3 0 16,1 0 0-16,-1 0 0 16,-4-4 0-16,0 8 0 15,0-1 0-15,1 1 0 32,3 3 0-32,0-3-1 15,4 3 1-15,0-4 0 0,4 1 0 16,0 0-1-16,0-4 1 15,4-4 0-15,0 4 0 16,1-3 0-16,3-1 1 0,0 4-2 16,4-3 1-16,0-4-1 15,0 0 1-15,8-4-1 0,3 1 1 16,5-1-1-16,4-3 0 16,4 0 1-16,4-3 0 31,4-1 0-31,-1-3 0 15,13 0 0-15,0 0 1 0,3 3-1 16,-3-3 0-16,-8 0-1 16,-1 0 1-16,1 0 0 15,-4 3 0-15,-4 0 0 16,-5 4 0-16,-7 0-1 16,-4 4 1-16,-4 3 0 15,-8 3 1-15,-8 4-1 0,-4 4 0 16,0 0 1-16,0 3 1 15,-11 3-1-15,-9 4 0 16,-8 8-1-16,1 2 1 0,-5 1 0 16,-8 0 0-16,9-4-1 15,-1 4 0-15,0-4 0 16,5 0 0-16,3-3-1 31,8 0 1-31,4-4-1 0,8-3 0 0,8-8 0 31,16 4 1-31,8-7-1 16,12-3 1-16,8-11 0 0,11 0 0 0,9-4 0 16,0 4 1-16,-9-3 0 15,-3-1 0-15,-12 0-1 16,-9 4 1-16,-7 7-9 16,-12 21 0-16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9-16T18:46:59.689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61433CD6-AEBB-49B2-B7A5-479245A3E13E}" emma:medium="tactile" emma:mode="ink">
          <msink:context xmlns:msink="http://schemas.microsoft.com/ink/2010/main" type="inkDrawing" rotatedBoundingBox="16039,6428 16315,12285 16145,12293 15870,6436" semanticType="verticalRange" shapeName="Line">
            <msink:sourceLink direction="with" ref="{43AF6204-0FD1-4EB9-90CA-176140FD3FB2}"/>
          </msink:context>
        </emma:interpretation>
      </emma:emma>
    </inkml:annotationXML>
    <inkml:trace contextRef="#ctx0" brushRef="#br0">68 24 13 0,'-17'-14'6'0,"13"10"-5"16,4 4 2-16,4 0-4 15,4 0 1-15,1 7 0 16,-1 4 0-16,0 7 0 16,-4 8 1-16,0 2-1 15,-4 19 0-15,0 11 0 16,-4 10 1-16,-4 12 0 16,-4 17 0-16,-1 7 0 15,5 19 1-15,-8 6-1 16,4 8 0-16,4 11 0 0,4 7 1 15,-4 4-1-15,4-5 0 16,8 19-1-16,4-3 1 16,0 3-1-16,4-8 1 15,4 8-1-15,0-3 1 16,1 10-1-16,3-4 1 16,0 8-1-16,4-15 0 15,-3 1 1-15,7 6 0 16,0-3-1-16,-7-11 1 0,-1 1-1 15,4 2 1-15,-11-6-1 16,-5-15 1-16,-8 0-1 16,0-3 0-16,4-12 0 15,-8 1 0-15,0-4 0 16,-5-22 1-16,1 8-1 16,0-15 0-16,12-14-2 15,4-11 1-15,5-7-5 16,-1-4 1-16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9-16T18:47:00.454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80DA8DDA-33DF-420E-A469-19608FBE17B8}" emma:medium="tactile" emma:mode="ink">
          <msink:context xmlns:msink="http://schemas.microsoft.com/ink/2010/main" type="inkDrawing" rotatedBoundingBox="16466,12463 21317,12626 21297,13192 16447,13029" shapeName="Other"/>
        </emma:interpretation>
      </emma:emma>
    </inkml:annotationXML>
    <inkml:trace contextRef="#ctx0" brushRef="#br0">0 0 4 0,'45'22'2'0,"52"14"2"16,-64-29-5-16,15 11 1 15,17 0 0-15,-4-3 3 0,4 6 1 16,12 4-3-16,12 4 0 16,8 0 2-16,9 0 0 15,-5-4 0-15,4 4 0 16,13 0-2-16,16 0 1 16,3-4-1-16,-11-4 0 15,16-3-1-15,16 0 1 16,-4 0-1-16,-4 1 1 15,8-12-1-15,16 0 0 0,-16 0 0 16,0-3 1-16,5-1-1 16,15-6 0-16,-20-12 0 15,12-10 0 1,82-33 1 0,-30 1 0-16,-19 3 0 15,-8 3 0-15,-33 4 0 16,-16-10 0-16,-17-4-6 15,-7-8 1-15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9-16T18:47:01.706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EAC357F6-7712-4317-9220-607CA1C38589}" emma:medium="tactile" emma:mode="ink">
          <msink:context xmlns:msink="http://schemas.microsoft.com/ink/2010/main" type="inkDrawing" rotatedBoundingBox="21009,12630 21089,6573 22169,6587 22089,12645" semanticType="verticalRange" shapeName="Other">
            <msink:sourceLink direction="with" ref="{43AF6204-0FD1-4EB9-90CA-176140FD3FB2}"/>
            <msink:sourceLink direction="with" ref="{4FB45B40-D482-4F89-9D1B-73BB5F886E83}"/>
          </msink:context>
        </emma:interpretation>
      </emma:emma>
    </inkml:annotationXML>
    <inkml:trace contextRef="#ctx0" brushRef="#br0">973 0 6 0,'0'7'3'0,"0"-7"2"0,4 8-4 16,-4 2-1-16,0 8 0 0,-4 15 1 16,0 3 0-16,0 11-1 15,-8 18 1-15,-1-1 0 16,-3 12 1-16,0 21 0 16,-4 15 0-16,3 0 0 15,1 17 0-15,4 12-1 16,-4 7 1-16,4 7-1 15,0 3 0-15,3 15-1 16,-3 4 0-16,4-4 0 16,4-8 1-16,4 8-1 15,0-11 1-15,4 8-1 16,4-12 0-16,0 4 0 16,0-3 1-16,1-8-1 15,-5-7 1-15,4 4-1 16,-8-4 1-16,8-11-1 15,-4 8 1-15,4-11-1 16,8-1 1-16,-4 8 0 0,1-7 0 16,-1 0-1-16,0-1 0 15,8-3 0-15,-4 8 1 16,1-12-1-16,-1-10 1 16,0 3-1-16,0-18 1 15,0 4-1-15,-3-18 1 0,-1-4-1 16,0-24 1-16,-4-9-1 15,0-10 1-15,-4-7-1 16,0-7 0-16,-4-1 0 16,-4-10 0-16,0-4-1 15,-4-3 1-15,0 0-2 16,4-4 0-16,0-4-1 16,0 0 1-16,0-3-1 15,0 4 1-15,-4-5 1 16,-9-2 0-16,-3 2 1 15,-12 8 0-15,-5 4 1 16,-3 0 0-16,-1 6 0 16,-4 1 0-16,-3 0 0 15,-5 0 1-15,5 7-1 16,-9 0 0-16,-4 0-1 16,-16-4 1-16,4-6-1 15,-4-1 1-15,-4-4-4 16,4 1 1-16,12 3-3 0,-16-3 0 15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F8B69-9B2C-40B2-8F4A-12AD17161E55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D8C18-3B4C-4233-9185-855B67907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3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614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05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24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19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53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67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97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11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38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23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53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5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55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3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7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3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8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3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7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1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2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A1683-9090-4C2B-91B1-44D14D0C6103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8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png"/><Relationship Id="rId4" Type="http://schemas.openxmlformats.org/officeDocument/2006/relationships/customXml" Target="../ink/ink5.xml"/><Relationship Id="rId9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customXml" Target="../ink/ink12.xml"/><Relationship Id="rId18" Type="http://schemas.openxmlformats.org/officeDocument/2006/relationships/image" Target="../media/image15.emf"/><Relationship Id="rId3" Type="http://schemas.openxmlformats.org/officeDocument/2006/relationships/customXml" Target="../ink/ink7.xml"/><Relationship Id="rId21" Type="http://schemas.openxmlformats.org/officeDocument/2006/relationships/customXml" Target="../ink/ink16.xml"/><Relationship Id="rId7" Type="http://schemas.openxmlformats.org/officeDocument/2006/relationships/customXml" Target="../ink/ink9.xml"/><Relationship Id="rId12" Type="http://schemas.openxmlformats.org/officeDocument/2006/relationships/image" Target="../media/image12.emf"/><Relationship Id="rId17" Type="http://schemas.openxmlformats.org/officeDocument/2006/relationships/customXml" Target="../ink/ink14.xml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4.emf"/><Relationship Id="rId20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emf"/><Relationship Id="rId11" Type="http://schemas.openxmlformats.org/officeDocument/2006/relationships/customXml" Target="../ink/ink11.xml"/><Relationship Id="rId24" Type="http://schemas.openxmlformats.org/officeDocument/2006/relationships/image" Target="../media/image18.emf"/><Relationship Id="rId5" Type="http://schemas.openxmlformats.org/officeDocument/2006/relationships/customXml" Target="../ink/ink8.xml"/><Relationship Id="rId15" Type="http://schemas.openxmlformats.org/officeDocument/2006/relationships/customXml" Target="../ink/ink13.xml"/><Relationship Id="rId23" Type="http://schemas.openxmlformats.org/officeDocument/2006/relationships/customXml" Target="../ink/ink17.xml"/><Relationship Id="rId10" Type="http://schemas.openxmlformats.org/officeDocument/2006/relationships/image" Target="../media/image11.emf"/><Relationship Id="rId19" Type="http://schemas.openxmlformats.org/officeDocument/2006/relationships/customXml" Target="../ink/ink15.xml"/><Relationship Id="rId4" Type="http://schemas.openxmlformats.org/officeDocument/2006/relationships/image" Target="../media/image8.emf"/><Relationship Id="rId9" Type="http://schemas.openxmlformats.org/officeDocument/2006/relationships/customXml" Target="../ink/ink10.xml"/><Relationship Id="rId14" Type="http://schemas.openxmlformats.org/officeDocument/2006/relationships/image" Target="../media/image13.emf"/><Relationship Id="rId22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customXml" Target="../ink/ink23.xml"/><Relationship Id="rId18" Type="http://schemas.openxmlformats.org/officeDocument/2006/relationships/image" Target="../media/image13.png"/><Relationship Id="rId3" Type="http://schemas.openxmlformats.org/officeDocument/2006/relationships/customXml" Target="../ink/ink18.xml"/><Relationship Id="rId21" Type="http://schemas.openxmlformats.org/officeDocument/2006/relationships/customXml" Target="../ink/ink27.xml"/><Relationship Id="rId7" Type="http://schemas.openxmlformats.org/officeDocument/2006/relationships/customXml" Target="../ink/ink20.xml"/><Relationship Id="rId12" Type="http://schemas.openxmlformats.org/officeDocument/2006/relationships/image" Target="../media/image10.png"/><Relationship Id="rId17" Type="http://schemas.openxmlformats.org/officeDocument/2006/relationships/customXml" Target="../ink/ink25.xml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12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customXml" Target="../ink/ink22.xml"/><Relationship Id="rId24" Type="http://schemas.openxmlformats.org/officeDocument/2006/relationships/image" Target="../media/image16.png"/><Relationship Id="rId5" Type="http://schemas.openxmlformats.org/officeDocument/2006/relationships/customXml" Target="../ink/ink19.xml"/><Relationship Id="rId15" Type="http://schemas.openxmlformats.org/officeDocument/2006/relationships/customXml" Target="../ink/ink24.xml"/><Relationship Id="rId23" Type="http://schemas.openxmlformats.org/officeDocument/2006/relationships/customXml" Target="../ink/ink28.xml"/><Relationship Id="rId10" Type="http://schemas.openxmlformats.org/officeDocument/2006/relationships/image" Target="../media/image9.png"/><Relationship Id="rId19" Type="http://schemas.openxmlformats.org/officeDocument/2006/relationships/customXml" Target="../ink/ink26.xml"/><Relationship Id="rId4" Type="http://schemas.openxmlformats.org/officeDocument/2006/relationships/image" Target="../media/image6.png"/><Relationship Id="rId9" Type="http://schemas.openxmlformats.org/officeDocument/2006/relationships/customXml" Target="../ink/ink21.xml"/><Relationship Id="rId14" Type="http://schemas.openxmlformats.org/officeDocument/2006/relationships/image" Target="../media/image11.png"/><Relationship Id="rId2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mst.edu/~vojtaa/engphys1/handouts/Testrooms.pdf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7.xml"/><Relationship Id="rId7" Type="http://schemas.openxmlformats.org/officeDocument/2006/relationships/customXml" Target="../ink/ink1.xml"/><Relationship Id="rId2" Type="http://schemas.openxmlformats.org/officeDocument/2006/relationships/tags" Target="../tags/tag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customXml" Target="../ink/ink2.xml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11" Type="http://schemas.openxmlformats.org/officeDocument/2006/relationships/image" Target="../media/image30.emf"/><Relationship Id="rId10" Type="http://schemas.openxmlformats.org/officeDocument/2006/relationships/customXml" Target="../ink/ink4.xml"/><Relationship Id="rId4" Type="http://schemas.openxmlformats.org/officeDocument/2006/relationships/customXml" Target="../ink/ink3.xml"/><Relationship Id="rId9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5161" y="793035"/>
            <a:ext cx="5186035" cy="1754326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Lecture 9: </a:t>
            </a: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Problem Solving Review</a:t>
            </a: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For Test 1</a:t>
            </a:r>
          </a:p>
        </p:txBody>
      </p:sp>
    </p:spTree>
    <p:extLst>
      <p:ext uri="{BB962C8B-B14F-4D97-AF65-F5344CB8AC3E}">
        <p14:creationId xmlns:p14="http://schemas.microsoft.com/office/powerpoint/2010/main" val="2523164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/>
              <p14:cNvContentPartPr/>
              <p14:nvPr/>
            </p14:nvContentPartPr>
            <p14:xfrm>
              <a:off x="6751420" y="3281680"/>
              <a:ext cx="279000" cy="27540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733397" y="3218844"/>
                <a:ext cx="476895" cy="517407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039167" y="1657791"/>
          <a:ext cx="4219133" cy="2278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r:id="rId6" imgW="4276725" imgH="2314575" progId="">
                  <p:embed/>
                </p:oleObj>
              </mc:Choice>
              <mc:Fallback>
                <p:oleObj r:id="rId6" imgW="4276725" imgH="2314575" progId="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9167" y="1657791"/>
                        <a:ext cx="4219133" cy="22784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" name="Ink 12"/>
              <p14:cNvContentPartPr/>
              <p14:nvPr/>
            </p14:nvContentPartPr>
            <p14:xfrm>
              <a:off x="6311140" y="3409120"/>
              <a:ext cx="312480" cy="19224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293140" y="3391154"/>
                <a:ext cx="348120" cy="22781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00800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62891" y="716888"/>
            <a:ext cx="7311407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Summary of Litany for Force Problems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21218" y="1817327"/>
                <a:ext cx="8038312" cy="30469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1. Draw sketch.</a:t>
                </a:r>
              </a:p>
              <a:p>
                <a:r>
                  <a:rPr lang="en-US" sz="2400" dirty="0"/>
                  <a:t>2. Draw free-body diagram, including acceleration vector.</a:t>
                </a:r>
              </a:p>
              <a:p>
                <a:r>
                  <a:rPr lang="en-US" sz="2400" dirty="0"/>
                  <a:t>3. Label each element.</a:t>
                </a:r>
              </a:p>
              <a:p>
                <a:r>
                  <a:rPr lang="en-US" sz="2400" dirty="0"/>
                  <a:t>4. Draw in an x-y coordinate system.</a:t>
                </a:r>
              </a:p>
              <a:p>
                <a:r>
                  <a:rPr lang="en-US" sz="2400" dirty="0"/>
                  <a:t>5. Draw in components of all forces not parallel to an axis.</a:t>
                </a:r>
              </a:p>
              <a:p>
                <a:r>
                  <a:rPr lang="en-US" sz="2400" dirty="0"/>
                  <a:t>6. Choose </a:t>
                </a:r>
                <a:r>
                  <a:rPr lang="en-US" sz="2400" i="1" dirty="0"/>
                  <a:t>Official Starting Equation</a:t>
                </a:r>
                <a:r>
                  <a:rPr lang="en-US" sz="2400" dirty="0"/>
                  <a:t> (usually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latin typeface="Cambria Math" panose="02040503050406030204" pitchFamily="18" charset="0"/>
                      </a:rPr>
                      <m:t>Σ</m:t>
                    </m:r>
                    <m:sSub>
                      <m:sSubPr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𝑚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400" dirty="0"/>
                  <a:t>.)</a:t>
                </a:r>
              </a:p>
              <a:p>
                <a:r>
                  <a:rPr lang="en-US" sz="2400" dirty="0"/>
                  <a:t>7. Write out the sum of force components explicitly.</a:t>
                </a:r>
              </a:p>
              <a:p>
                <a:r>
                  <a:rPr lang="en-US" sz="2400" dirty="0"/>
                  <a:t>8. Solve for the desired quantity algebraically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218" y="1817327"/>
                <a:ext cx="8038312" cy="3046988"/>
              </a:xfrm>
              <a:prstGeom prst="rect">
                <a:avLst/>
              </a:prstGeom>
              <a:blipFill rotWithShape="0">
                <a:blip r:embed="rId3"/>
                <a:stretch>
                  <a:fillRect l="-1137" t="-1400" r="-682" b="-3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0628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62892" y="7168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sz="2800" b="1" dirty="0">
                <a:latin typeface="Arial" panose="020B0604020202020204" pitchFamily="34" charset="0"/>
              </a:rPr>
              <a:t>Example 3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5421" y="1860820"/>
            <a:ext cx="40446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an amusement park ride, a person of mass </a:t>
            </a:r>
            <a:r>
              <a:rPr lang="en-US" dirty="0">
                <a:solidFill>
                  <a:srgbClr val="FF0000"/>
                </a:solidFill>
              </a:rPr>
              <a:t>M </a:t>
            </a:r>
            <a:r>
              <a:rPr lang="en-US" dirty="0"/>
              <a:t>enters a cylindrical room of radius 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/>
              <a:t> and stands upright against the rough wall. The room is then rotated around a vertical axis in the center of the room. When the wall of the room reaches a certain speed 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n-US" dirty="0"/>
              <a:t>, the floor is lowered.</a:t>
            </a:r>
          </a:p>
          <a:p>
            <a:r>
              <a:rPr lang="en-US" dirty="0"/>
              <a:t>Find the minimum coefficient of static friction that prevents </a:t>
            </a:r>
            <a:r>
              <a:rPr lang="en-US"/>
              <a:t>the person </a:t>
            </a:r>
            <a:r>
              <a:rPr lang="en-US" dirty="0"/>
              <a:t>from falling.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/>
              <p14:cNvContentPartPr/>
              <p14:nvPr/>
            </p14:nvContentPartPr>
            <p14:xfrm>
              <a:off x="5743060" y="2312929"/>
              <a:ext cx="113400" cy="211140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34780" y="2306089"/>
                <a:ext cx="129600" cy="212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Ink 9"/>
              <p14:cNvContentPartPr/>
              <p14:nvPr/>
            </p14:nvContentPartPr>
            <p14:xfrm>
              <a:off x="5926300" y="4542049"/>
              <a:ext cx="1748520" cy="18216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921260" y="4537009"/>
                <a:ext cx="1761840" cy="19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2" name="Ink 11"/>
              <p14:cNvContentPartPr/>
              <p14:nvPr/>
            </p14:nvContentPartPr>
            <p14:xfrm>
              <a:off x="7563580" y="2370889"/>
              <a:ext cx="387360" cy="217692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556020" y="2365849"/>
                <a:ext cx="404640" cy="218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4" name="Ink 13"/>
              <p14:cNvContentPartPr/>
              <p14:nvPr/>
            </p14:nvContentPartPr>
            <p14:xfrm>
              <a:off x="6771220" y="1488889"/>
              <a:ext cx="248400" cy="423252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764020" y="1483849"/>
                <a:ext cx="265320" cy="424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9" name="Ink 18"/>
              <p14:cNvContentPartPr/>
              <p14:nvPr/>
            </p14:nvContentPartPr>
            <p14:xfrm>
              <a:off x="6629020" y="1622809"/>
              <a:ext cx="716040" cy="37764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622180" y="1613809"/>
                <a:ext cx="731520" cy="39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0" name="Ink 19"/>
              <p14:cNvContentPartPr/>
              <p14:nvPr/>
            </p14:nvContentPartPr>
            <p14:xfrm>
              <a:off x="5656300" y="2067769"/>
              <a:ext cx="2242800" cy="38916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650900" y="2056609"/>
                <a:ext cx="2259000" cy="40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3" name="Ink 22"/>
              <p14:cNvContentPartPr/>
              <p14:nvPr/>
            </p14:nvContentPartPr>
            <p14:xfrm>
              <a:off x="7518220" y="1765369"/>
              <a:ext cx="228960" cy="23256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513180" y="1758169"/>
                <a:ext cx="241560" cy="24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4" name="Ink 23"/>
              <p14:cNvContentPartPr/>
              <p14:nvPr/>
            </p14:nvContentPartPr>
            <p14:xfrm>
              <a:off x="7521100" y="1766809"/>
              <a:ext cx="84600" cy="22824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513180" y="1759609"/>
                <a:ext cx="99720" cy="24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8" name="Ink 27"/>
              <p14:cNvContentPartPr/>
              <p14:nvPr/>
            </p14:nvContentPartPr>
            <p14:xfrm>
              <a:off x="5803900" y="2976769"/>
              <a:ext cx="322560" cy="123768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794550" y="2966689"/>
                <a:ext cx="341619" cy="125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42" name="Ink 41"/>
              <p14:cNvContentPartPr/>
              <p14:nvPr/>
            </p14:nvContentPartPr>
            <p14:xfrm>
              <a:off x="5617420" y="4735729"/>
              <a:ext cx="735120" cy="50328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610220" y="4727089"/>
                <a:ext cx="751680" cy="52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45" name="Ink 44"/>
              <p14:cNvContentPartPr/>
              <p14:nvPr/>
            </p14:nvContentPartPr>
            <p14:xfrm>
              <a:off x="5397100" y="3420649"/>
              <a:ext cx="253800" cy="260640"/>
            </p14:xfrm>
          </p:contentPart>
        </mc:Choice>
        <mc:Fallback xmlns="">
          <p:pic>
            <p:nvPicPr>
              <p:cNvPr id="45" name="Ink 44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387020" y="3411649"/>
                <a:ext cx="276120" cy="28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98689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162891" y="716888"/>
            <a:ext cx="7053829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sz="2800" b="1" dirty="0">
                <a:latin typeface="Arial" panose="020B0604020202020204" pitchFamily="34" charset="0"/>
              </a:rPr>
              <a:t>Things to remember for circular motion:</a:t>
            </a:r>
          </a:p>
        </p:txBody>
      </p:sp>
      <p:sp>
        <p:nvSpPr>
          <p:cNvPr id="53254" name="Rectangle 7"/>
          <p:cNvSpPr>
            <a:spLocks noChangeArrowheads="1"/>
          </p:cNvSpPr>
          <p:nvPr/>
        </p:nvSpPr>
        <p:spPr bwMode="auto">
          <a:xfrm>
            <a:off x="785612" y="1453978"/>
            <a:ext cx="45076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56679" y="2129513"/>
                <a:ext cx="1117742" cy="7387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679" y="2129513"/>
                <a:ext cx="1117742" cy="73872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213279" y="2221910"/>
            <a:ext cx="52352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Centripetal acceleration</a:t>
            </a:r>
          </a:p>
          <a:p>
            <a:r>
              <a:rPr lang="en-US" sz="2400" dirty="0"/>
              <a:t>Directed towards center of the circle</a:t>
            </a:r>
          </a:p>
          <a:p>
            <a:r>
              <a:rPr lang="en-US" sz="2400" dirty="0"/>
              <a:t>Caused by forces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56679" y="3739470"/>
            <a:ext cx="6679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Set up force problem</a:t>
            </a:r>
          </a:p>
          <a:p>
            <a:r>
              <a:rPr lang="en-US" sz="2400" dirty="0"/>
              <a:t>Choose one axis towards center of circle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6883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/>
              <p14:cNvContentPartPr/>
              <p14:nvPr/>
            </p14:nvContentPartPr>
            <p14:xfrm>
              <a:off x="5743060" y="2312929"/>
              <a:ext cx="113400" cy="211140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24887" y="2294929"/>
                <a:ext cx="149383" cy="214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Ink 9"/>
              <p14:cNvContentPartPr/>
              <p14:nvPr/>
            </p14:nvContentPartPr>
            <p14:xfrm>
              <a:off x="5926300" y="4542049"/>
              <a:ext cx="1748520" cy="18216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908300" y="4524085"/>
                <a:ext cx="1784160" cy="2177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2" name="Ink 11"/>
              <p14:cNvContentPartPr/>
              <p14:nvPr/>
            </p14:nvContentPartPr>
            <p14:xfrm>
              <a:off x="7563580" y="2370889"/>
              <a:ext cx="387360" cy="217692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545580" y="2352889"/>
                <a:ext cx="423000" cy="221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4" name="Ink 13"/>
              <p14:cNvContentPartPr/>
              <p14:nvPr/>
            </p14:nvContentPartPr>
            <p14:xfrm>
              <a:off x="6771220" y="1488889"/>
              <a:ext cx="248400" cy="423252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753220" y="1470889"/>
                <a:ext cx="284040" cy="426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9" name="Ink 18"/>
              <p14:cNvContentPartPr/>
              <p14:nvPr/>
            </p14:nvContentPartPr>
            <p14:xfrm>
              <a:off x="6629020" y="1622809"/>
              <a:ext cx="716040" cy="37764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611020" y="1604809"/>
                <a:ext cx="751680" cy="41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0" name="Ink 19"/>
              <p14:cNvContentPartPr/>
              <p14:nvPr/>
            </p14:nvContentPartPr>
            <p14:xfrm>
              <a:off x="5656300" y="2067769"/>
              <a:ext cx="2242800" cy="38916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638303" y="2049769"/>
                <a:ext cx="2278434" cy="42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3" name="Ink 22"/>
              <p14:cNvContentPartPr/>
              <p14:nvPr/>
            </p14:nvContentPartPr>
            <p14:xfrm>
              <a:off x="7518220" y="1765369"/>
              <a:ext cx="228960" cy="23256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500276" y="1747397"/>
                <a:ext cx="264488" cy="2681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4" name="Ink 23"/>
              <p14:cNvContentPartPr/>
              <p14:nvPr/>
            </p14:nvContentPartPr>
            <p14:xfrm>
              <a:off x="7521100" y="1766809"/>
              <a:ext cx="84600" cy="22824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503023" y="1748837"/>
                <a:ext cx="120392" cy="2638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8" name="Ink 27"/>
              <p14:cNvContentPartPr/>
              <p14:nvPr/>
            </p14:nvContentPartPr>
            <p14:xfrm>
              <a:off x="5803900" y="2976769"/>
              <a:ext cx="322560" cy="123768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785940" y="2958769"/>
                <a:ext cx="358121" cy="127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42" name="Ink 41"/>
              <p14:cNvContentPartPr/>
              <p14:nvPr/>
            </p14:nvContentPartPr>
            <p14:xfrm>
              <a:off x="5617420" y="4735729"/>
              <a:ext cx="735120" cy="50328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599429" y="4717742"/>
                <a:ext cx="770743" cy="5388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45" name="Ink 44"/>
              <p14:cNvContentPartPr/>
              <p14:nvPr/>
            </p14:nvContentPartPr>
            <p14:xfrm>
              <a:off x="5397100" y="3420649"/>
              <a:ext cx="253800" cy="260640"/>
            </p14:xfrm>
          </p:contentPart>
        </mc:Choice>
        <mc:Fallback xmlns="">
          <p:pic>
            <p:nvPicPr>
              <p:cNvPr id="45" name="Ink 44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379125" y="3402846"/>
                <a:ext cx="289390" cy="29589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1841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162892" y="7168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</a:rPr>
              <a:t>Test Structure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53254" name="Rectangle 7"/>
          <p:cNvSpPr>
            <a:spLocks noChangeArrowheads="1"/>
          </p:cNvSpPr>
          <p:nvPr/>
        </p:nvSpPr>
        <p:spPr bwMode="auto">
          <a:xfrm>
            <a:off x="785612" y="2007769"/>
            <a:ext cx="7955716" cy="3120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sz="2400" b="1">
                <a:solidFill>
                  <a:srgbClr val="FF0000"/>
                </a:solidFill>
                <a:latin typeface="+mn-lt"/>
              </a:rPr>
              <a:t>60 </a:t>
            </a:r>
            <a:r>
              <a:rPr lang="en-US" sz="2400" b="1" dirty="0">
                <a:solidFill>
                  <a:srgbClr val="FF0000"/>
                </a:solidFill>
                <a:latin typeface="+mn-lt"/>
              </a:rPr>
              <a:t>minutes</a:t>
            </a:r>
          </a:p>
          <a:p>
            <a:pPr>
              <a:buNone/>
            </a:pPr>
            <a:endParaRPr lang="en-US" sz="2400" b="1" dirty="0">
              <a:solidFill>
                <a:srgbClr val="FF0000"/>
              </a:solidFill>
              <a:latin typeface="+mn-lt"/>
            </a:endParaRPr>
          </a:p>
          <a:p>
            <a:pPr marL="342900" indent="-342900"/>
            <a:r>
              <a:rPr lang="en-US" sz="2400" dirty="0">
                <a:latin typeface="+mn-lt"/>
              </a:rPr>
              <a:t>5 multiple choice questions, 10 points each</a:t>
            </a:r>
          </a:p>
          <a:p>
            <a:pPr marL="342900" indent="-342900"/>
            <a:r>
              <a:rPr lang="en-US" sz="2400" dirty="0">
                <a:latin typeface="+mn-lt"/>
              </a:rPr>
              <a:t>3 worked out problems, 50 points each, partial credit</a:t>
            </a:r>
          </a:p>
          <a:p>
            <a:pPr marL="342900" indent="-342900"/>
            <a:r>
              <a:rPr lang="en-US" sz="2400" dirty="0">
                <a:latin typeface="+mn-lt"/>
              </a:rPr>
              <a:t>Equation sheet stapled to exam package</a:t>
            </a:r>
          </a:p>
          <a:p>
            <a:pPr marL="342900" indent="-342900"/>
            <a:r>
              <a:rPr lang="en-US" sz="2400" dirty="0">
                <a:latin typeface="+mn-lt"/>
              </a:rPr>
              <a:t>Test rooms: </a:t>
            </a:r>
            <a:r>
              <a:rPr lang="en-US" sz="1600" dirty="0">
                <a:latin typeface="+mn-lt"/>
                <a:hlinkClick r:id="rId3"/>
              </a:rPr>
              <a:t>https://web.mst.edu/~vojtaa/engphys1/handouts/Testrooms.pdf</a:t>
            </a:r>
            <a:endParaRPr lang="en-US" sz="1600" dirty="0">
              <a:latin typeface="+mn-lt"/>
            </a:endParaRPr>
          </a:p>
          <a:p>
            <a:pPr marL="342900" indent="-342900"/>
            <a:endParaRPr lang="en-US" sz="2400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042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146266" y="7168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</a:rPr>
              <a:t>Concepts Covered on Test 1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53254" name="Rectangle 7"/>
          <p:cNvSpPr>
            <a:spLocks noChangeArrowheads="1"/>
          </p:cNvSpPr>
          <p:nvPr/>
        </p:nvSpPr>
        <p:spPr bwMode="auto">
          <a:xfrm>
            <a:off x="649357" y="1725136"/>
            <a:ext cx="775622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sz="2400" dirty="0">
                <a:solidFill>
                  <a:srgbClr val="FF0000"/>
                </a:solidFill>
                <a:latin typeface="+mn-lt"/>
              </a:rPr>
              <a:t>Kinematics:</a:t>
            </a:r>
          </a:p>
          <a:p>
            <a:pPr marL="342900" indent="-342900"/>
            <a:r>
              <a:rPr lang="en-US" sz="2400" dirty="0">
                <a:latin typeface="+mn-lt"/>
              </a:rPr>
              <a:t>Definition of kinematics quantities</a:t>
            </a:r>
          </a:p>
          <a:p>
            <a:pPr marL="342900" indent="-342900"/>
            <a:r>
              <a:rPr lang="en-US" sz="2400" dirty="0">
                <a:latin typeface="+mn-lt"/>
              </a:rPr>
              <a:t>Relationship between position, velocity, acceleration</a:t>
            </a:r>
          </a:p>
          <a:p>
            <a:pPr marL="342900" indent="-342900"/>
            <a:r>
              <a:rPr lang="en-US" sz="2400" dirty="0">
                <a:latin typeface="+mn-lt"/>
              </a:rPr>
              <a:t>Interpreting graphs (position-time, velocity-time) </a:t>
            </a:r>
          </a:p>
          <a:p>
            <a:pPr marL="342900" indent="-342900"/>
            <a:r>
              <a:rPr lang="en-US" sz="2400" dirty="0">
                <a:latin typeface="+mn-lt"/>
              </a:rPr>
              <a:t>Concepts of projectile motion</a:t>
            </a:r>
          </a:p>
          <a:p>
            <a:pPr marL="342900" indent="-342900"/>
            <a:r>
              <a:rPr lang="en-US" sz="2400" dirty="0">
                <a:latin typeface="+mn-lt"/>
              </a:rPr>
              <a:t>1-d and 2-d problems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5075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212768" y="924706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</a:rPr>
              <a:t>Concepts Covered on Test 1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53254" name="Rectangle 7"/>
          <p:cNvSpPr>
            <a:spLocks noChangeArrowheads="1"/>
          </p:cNvSpPr>
          <p:nvPr/>
        </p:nvSpPr>
        <p:spPr bwMode="auto">
          <a:xfrm>
            <a:off x="649357" y="2024394"/>
            <a:ext cx="7756222" cy="3564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sz="2400" dirty="0">
                <a:solidFill>
                  <a:srgbClr val="FF0000"/>
                </a:solidFill>
                <a:latin typeface="+mn-lt"/>
              </a:rPr>
              <a:t>Forces:</a:t>
            </a:r>
          </a:p>
          <a:p>
            <a:pPr>
              <a:buNone/>
            </a:pPr>
            <a:endParaRPr lang="en-US" sz="2400" dirty="0">
              <a:solidFill>
                <a:srgbClr val="FF0000"/>
              </a:solidFill>
              <a:latin typeface="+mn-lt"/>
            </a:endParaRPr>
          </a:p>
          <a:p>
            <a:pPr marL="342900" indent="-342900"/>
            <a:r>
              <a:rPr lang="en-US" sz="2400" dirty="0">
                <a:latin typeface="+mn-lt"/>
              </a:rPr>
              <a:t>Newton’s 2nd Law: force and acceleration</a:t>
            </a:r>
          </a:p>
          <a:p>
            <a:pPr marL="342900" indent="-342900"/>
            <a:r>
              <a:rPr lang="en-US" sz="2400" dirty="0">
                <a:latin typeface="+mn-lt"/>
              </a:rPr>
              <a:t>Newton’s 3rd Law, action-reaction pairs</a:t>
            </a:r>
          </a:p>
          <a:p>
            <a:pPr marL="342900" indent="-342900"/>
            <a:r>
              <a:rPr lang="en-US" sz="2400" dirty="0">
                <a:latin typeface="+mn-lt"/>
              </a:rPr>
              <a:t>Coupled objects</a:t>
            </a:r>
          </a:p>
          <a:p>
            <a:pPr marL="342900" indent="-342900"/>
            <a:r>
              <a:rPr lang="en-US" sz="2400" dirty="0">
                <a:latin typeface="+mn-lt"/>
              </a:rPr>
              <a:t>Friction: static vs kinetic</a:t>
            </a:r>
          </a:p>
          <a:p>
            <a:pPr marL="342900" indent="-342900"/>
            <a:r>
              <a:rPr lang="en-US" sz="2400" dirty="0">
                <a:latin typeface="+mn-lt"/>
              </a:rPr>
              <a:t>Centripetal acceleration</a:t>
            </a:r>
          </a:p>
          <a:p>
            <a:pPr marL="342900" indent="-342900"/>
            <a:r>
              <a:rPr lang="en-US" sz="2400" dirty="0">
                <a:latin typeface="+mn-lt"/>
              </a:rPr>
              <a:t>Problems with one or multiple objects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3463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162892" y="7168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Tips for multiple choice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3254" name="Rectangle 7"/>
          <p:cNvSpPr>
            <a:spLocks noChangeArrowheads="1"/>
          </p:cNvSpPr>
          <p:nvPr/>
        </p:nvSpPr>
        <p:spPr bwMode="auto">
          <a:xfrm>
            <a:off x="721218" y="1595645"/>
            <a:ext cx="7756222" cy="430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Identify the concept that is tested by the question.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Recall what you know about this concept.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If possible, try to answer the question as if it were open-ended, without looking at the answer options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Sketching a diagram or working out a few lines of equations may be necessary.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931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162892" y="7168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</a:rPr>
              <a:t>Example 1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3750" y="1500485"/>
            <a:ext cx="4248150" cy="2893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Romeo is throwing pebbles up to Juliet’s window in a building. He wants the pebbles to hit the window with only a 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horizontal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component of velocity. He manages this by throwing a pebble with speed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US" sz="2000" baseline="-25000" dirty="0" err="1"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, at an angle </a:t>
            </a:r>
            <a:r>
              <a:rPr lang="el-GR" sz="2000" dirty="0">
                <a:ea typeface="Calibri" panose="020F0502020204030204" pitchFamily="34" charset="0"/>
                <a:cs typeface="Times New Roman" panose="02020603050405020304" pitchFamily="18" charset="0"/>
              </a:rPr>
              <a:t>θ</a:t>
            </a:r>
            <a:r>
              <a:rPr lang="en-US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with respect to the horizontal.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087528"/>
              </p:ext>
            </p:extLst>
          </p:nvPr>
        </p:nvGraphicFramePr>
        <p:xfrm>
          <a:off x="5118793" y="1641475"/>
          <a:ext cx="3721996" cy="319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5" imgW="3209925" imgH="2752725" progId="">
                  <p:embed/>
                </p:oleObj>
              </mc:Choice>
              <mc:Fallback>
                <p:oleObj r:id="rId5" imgW="3209925" imgH="2752725" progId="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8793" y="1641475"/>
                        <a:ext cx="3721996" cy="3190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717550" y="4942836"/>
            <a:ext cx="78359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Derive expressions for the horizontal distance </a:t>
            </a:r>
            <a:r>
              <a:rPr lang="en-US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he is from the building, and for the height of the window above launch point (i.e. Romeo’s hand).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Ink 8"/>
              <p14:cNvContentPartPr/>
              <p14:nvPr/>
            </p14:nvContentPartPr>
            <p14:xfrm>
              <a:off x="8015380" y="4046680"/>
              <a:ext cx="300600" cy="24372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002780" y="4036240"/>
                <a:ext cx="325080" cy="266760"/>
              </a:xfrm>
              <a:prstGeom prst="rect">
                <a:avLst/>
              </a:prstGeom>
            </p:spPr>
          </p:pic>
        </mc:Fallback>
      </mc:AlternateContent>
    </p:spTree>
    <p:custDataLst>
      <p:tags r:id="rId2"/>
    </p:custDataLst>
    <p:extLst>
      <p:ext uri="{BB962C8B-B14F-4D97-AF65-F5344CB8AC3E}">
        <p14:creationId xmlns:p14="http://schemas.microsoft.com/office/powerpoint/2010/main" val="2050713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890585"/>
              </p:ext>
            </p:extLst>
          </p:nvPr>
        </p:nvGraphicFramePr>
        <p:xfrm>
          <a:off x="5118793" y="1641475"/>
          <a:ext cx="3721996" cy="319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5" imgW="3209925" imgH="2752725" progId="">
                  <p:embed/>
                </p:oleObj>
              </mc:Choice>
              <mc:Fallback>
                <p:oleObj r:id="rId5" imgW="3209925" imgH="2752725" progId="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8793" y="1641475"/>
                        <a:ext cx="3721996" cy="3190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Ink 8"/>
              <p14:cNvContentPartPr/>
              <p14:nvPr/>
            </p14:nvContentPartPr>
            <p14:xfrm>
              <a:off x="8015380" y="4046680"/>
              <a:ext cx="300600" cy="24372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997380" y="4028653"/>
                <a:ext cx="336240" cy="279413"/>
              </a:xfrm>
              <a:prstGeom prst="rect">
                <a:avLst/>
              </a:prstGeom>
            </p:spPr>
          </p:pic>
        </mc:Fallback>
      </mc:AlternateContent>
    </p:spTree>
    <p:custDataLst>
      <p:tags r:id="rId2"/>
    </p:custDataLst>
    <p:extLst>
      <p:ext uri="{BB962C8B-B14F-4D97-AF65-F5344CB8AC3E}">
        <p14:creationId xmlns:p14="http://schemas.microsoft.com/office/powerpoint/2010/main" val="2746256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62891" y="716888"/>
            <a:ext cx="7311407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Summary of Litany for Kinematics Problems</a:t>
            </a:r>
          </a:p>
        </p:txBody>
      </p:sp>
      <p:sp>
        <p:nvSpPr>
          <p:cNvPr id="8" name="Rectangle 7"/>
          <p:cNvSpPr/>
          <p:nvPr/>
        </p:nvSpPr>
        <p:spPr>
          <a:xfrm>
            <a:off x="1162891" y="1791570"/>
            <a:ext cx="788187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1. Draw sketch of the physical situation.</a:t>
            </a:r>
          </a:p>
          <a:p>
            <a:r>
              <a:rPr lang="en-US" sz="2400" dirty="0"/>
              <a:t>2. Draw and label vector quantities (e.g., initial velocity and acceleration)</a:t>
            </a:r>
          </a:p>
          <a:p>
            <a:r>
              <a:rPr lang="en-US" sz="2400" dirty="0"/>
              <a:t>3. Draw coordinate system (including origin)</a:t>
            </a:r>
          </a:p>
          <a:p>
            <a:r>
              <a:rPr lang="en-US" sz="2400" dirty="0"/>
              <a:t>4. Indicate and label initial and final positions along the axes.</a:t>
            </a:r>
          </a:p>
          <a:p>
            <a:r>
              <a:rPr lang="en-US" sz="2400" dirty="0"/>
              <a:t>5. Start with an OSE</a:t>
            </a:r>
          </a:p>
          <a:p>
            <a:r>
              <a:rPr lang="en-US" sz="2400" dirty="0"/>
              <a:t>6. Replace generic component quantities with information given in the problem. </a:t>
            </a:r>
          </a:p>
          <a:p>
            <a:r>
              <a:rPr lang="en-US" sz="2400" dirty="0"/>
              <a:t>7. Solve for the desired quantity algebraically. </a:t>
            </a:r>
          </a:p>
        </p:txBody>
      </p:sp>
    </p:spTree>
    <p:extLst>
      <p:ext uri="{BB962C8B-B14F-4D97-AF65-F5344CB8AC3E}">
        <p14:creationId xmlns:p14="http://schemas.microsoft.com/office/powerpoint/2010/main" val="3544015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62892" y="7168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Example 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/>
              <p14:cNvContentPartPr/>
              <p14:nvPr/>
            </p14:nvContentPartPr>
            <p14:xfrm>
              <a:off x="6751420" y="3281680"/>
              <a:ext cx="279000" cy="27540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740967" y="3272680"/>
                <a:ext cx="377767" cy="37368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293700"/>
              </p:ext>
            </p:extLst>
          </p:nvPr>
        </p:nvGraphicFramePr>
        <p:xfrm>
          <a:off x="5039167" y="1657791"/>
          <a:ext cx="4219133" cy="2278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r:id="rId8" imgW="4276725" imgH="2314575" progId="">
                  <p:embed/>
                </p:oleObj>
              </mc:Choice>
              <mc:Fallback>
                <p:oleObj r:id="rId8" imgW="4276725" imgH="2314575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9167" y="1657791"/>
                        <a:ext cx="4219133" cy="22784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954654" y="1363414"/>
            <a:ext cx="4572000" cy="35693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Two workers are moving a heavy crate of mass </a:t>
            </a:r>
            <a:r>
              <a:rPr lang="en-US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up a rough inclined ramp that makes an angle θ with the horizontal. One worker applies a horizontal pushing force of constant magnitude </a:t>
            </a:r>
            <a:r>
              <a:rPr lang="en-US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to the crate. The other worker pulls with constant force at the end of a rope that is tied to the crate and runs over a massless frictionless pulley. The crate moves </a:t>
            </a: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up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the ramp at constant speed. The coefficient of kinetic </a:t>
            </a:r>
            <a:r>
              <a:rPr lang="en-US" dirty="0"/>
              <a:t>friction between crate and ramp is </a:t>
            </a:r>
            <a:r>
              <a:rPr lang="en-US" dirty="0">
                <a:solidFill>
                  <a:srgbClr val="FF0000"/>
                </a:solidFill>
              </a:rPr>
              <a:t>µ</a:t>
            </a:r>
            <a:r>
              <a:rPr lang="en-US" dirty="0"/>
              <a:t>. </a:t>
            </a:r>
          </a:p>
        </p:txBody>
      </p:sp>
      <p:sp>
        <p:nvSpPr>
          <p:cNvPr id="9" name="Rectangle 8"/>
          <p:cNvSpPr/>
          <p:nvPr/>
        </p:nvSpPr>
        <p:spPr>
          <a:xfrm>
            <a:off x="954654" y="5188661"/>
            <a:ext cx="7969250" cy="1411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In the figure, superimpose a fully labeled free-body diagram for the crate. Include all information necessary to solve part b) below.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a typeface="Calibri" panose="020F0502020204030204" pitchFamily="34" charset="0"/>
              </a:rPr>
              <a:t>Derive an expression for the magnitude of the pulling force </a:t>
            </a:r>
            <a:r>
              <a:rPr lang="en-US" i="1" dirty="0">
                <a:ea typeface="Calibri" panose="020F0502020204030204" pitchFamily="34" charset="0"/>
              </a:rPr>
              <a:t>T</a:t>
            </a:r>
            <a:r>
              <a:rPr lang="en-US" dirty="0">
                <a:ea typeface="Calibri" panose="020F0502020204030204" pitchFamily="34" charset="0"/>
              </a:rPr>
              <a:t>, in terms of relevant system parameters.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3" name="Ink 12"/>
              <p14:cNvContentPartPr/>
              <p14:nvPr/>
            </p14:nvContentPartPr>
            <p14:xfrm>
              <a:off x="6311140" y="3409120"/>
              <a:ext cx="312480" cy="19224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299980" y="3398680"/>
                <a:ext cx="334080" cy="213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886039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1972</TotalTime>
  <Words>680</Words>
  <Application>Microsoft Office PowerPoint</Application>
  <PresentationFormat>On-screen Show (4:3)</PresentationFormat>
  <Paragraphs>76</Paragraphs>
  <Slides>14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Harmonic Motion</dc:title>
  <dc:creator>Agnes</dc:creator>
  <cp:lastModifiedBy>Vojta, Agnes</cp:lastModifiedBy>
  <cp:revision>109</cp:revision>
  <dcterms:created xsi:type="dcterms:W3CDTF">2014-04-11T05:21:24Z</dcterms:created>
  <dcterms:modified xsi:type="dcterms:W3CDTF">2023-02-14T14:57:55Z</dcterms:modified>
</cp:coreProperties>
</file>