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4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5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6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8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9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5" r:id="rId2"/>
    <p:sldId id="258" r:id="rId3"/>
    <p:sldId id="300" r:id="rId4"/>
    <p:sldId id="301" r:id="rId5"/>
    <p:sldId id="298" r:id="rId6"/>
    <p:sldId id="287" r:id="rId7"/>
    <p:sldId id="259" r:id="rId8"/>
    <p:sldId id="270" r:id="rId9"/>
    <p:sldId id="266" r:id="rId10"/>
    <p:sldId id="297" r:id="rId11"/>
    <p:sldId id="302" r:id="rId1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3" autoAdjust="0"/>
  </p:normalViewPr>
  <p:slideViewPr>
    <p:cSldViewPr snapToGrid="0">
      <p:cViewPr varScale="1">
        <p:scale>
          <a:sx n="58" d="100"/>
          <a:sy n="58" d="100"/>
        </p:scale>
        <p:origin x="1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4127C78-76F7-4822-B7FD-4753FEA89A9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7F473A3-D2B1-4B38-9C54-C16D19937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8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5:45.4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CA8973D-A5D8-4203-9270-DDB502A40EF8}" emma:medium="tactile" emma:mode="ink">
          <msink:context xmlns:msink="http://schemas.microsoft.com/ink/2010/main" type="inkDrawing" rotatedBoundingBox="2091,7544 5054,9755 5022,9798 2060,7586" semanticType="callout" shapeName="Other">
            <msink:sourceLink direction="with" ref="{1FD8AE98-9A4C-4D25-8012-C6690FB8B39F}"/>
            <msink:sourceLink direction="with" ref="{D8F4004F-1B9B-40D3-9B3E-C62E65262349}"/>
          </msink:context>
        </emma:interpretation>
      </emma:emma>
    </inkml:annotationXML>
    <inkml:trace contextRef="#ctx0" brushRef="#br0">7 9 17 0,'-9'0'8'0,"9"-11"5"0,0 11-9 0,0 0-2 16,0 0 1-16,0 0 0 31,0 0 0-31,0 3-3 16,0 1 0-16,0 0 0 0,0 0 1 16,9 3-1-16,-1 5 1 15,1 3-1-15,4 4 0 16,8 4 0-16,0-1 0 0,5 9-1 15,-1-24 1-15,5 8 0 16,4 12 0-16,9 3 0 16,4 4 1-16,8 1-1 15,1 10 0-15,-5 4 0 16,-4 1 0-16,4-12 0 16,9 7 0-16,8 1 0 15,0 7 1-15,5 0-1 16,8-12 1-16,0 1-1 0,-9 7 1 31,1 12-1-31,4 3 1 0,8 5-1 16,-4-5 1-16,9 4-1 15,3 1 0-15,1 3 0 16,-13-4 0-16,0-19 0 16,9 12 0-16,-5 0 1 15,0 3 0-15,5-3 2 16,-5 7 1-16,-4-15-4 15,-17 0 0-15,0 0 0 0,0 0 1 16,-8 0 0-16,-1-3 0 16,1-5-2-16,-9-7 1 15,-1-15 0-15,-7-1 1 16,-5-10 0-16,-8-1 1 16,-5 4-1-16,-4-3 0 0,0-1 1 15,-4-3 1-15,-5-1-11 16,-3-3 1-16,-5-8-25 15,-9 4 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9:59.0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049ACE-CD04-4549-98D1-B3D21FB825B1}" emma:medium="tactile" emma:mode="ink">
          <msink:context xmlns:msink="http://schemas.microsoft.com/ink/2010/main" type="writingRegion" rotatedBoundingBox="6977,13573 8307,12770 8860,13687 7530,14490"/>
        </emma:interpretation>
      </emma:emma>
    </inkml:annotationXML>
    <inkml:traceGroup>
      <inkml:annotationXML>
        <emma:emma xmlns:emma="http://www.w3.org/2003/04/emma" version="1.0">
          <emma:interpretation id="{4788DFB1-BAD6-4FB9-B620-0C57717D41C4}" emma:medium="tactile" emma:mode="ink">
            <msink:context xmlns:msink="http://schemas.microsoft.com/ink/2010/main" type="paragraph" rotatedBoundingBox="6977,13573 8307,12770 8860,13687 7530,14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93AE87-6E69-48AC-91A0-C6D57D5E2459}" emma:medium="tactile" emma:mode="ink">
              <msink:context xmlns:msink="http://schemas.microsoft.com/ink/2010/main" type="line" rotatedBoundingBox="6977,13573 8307,12770 8860,13687 7530,14490"/>
            </emma:interpretation>
          </emma:emma>
        </inkml:annotationXML>
        <inkml:traceGroup>
          <inkml:annotationXML>
            <emma:emma xmlns:emma="http://www.w3.org/2003/04/emma" version="1.0">
              <emma:interpretation id="{98D4A867-119D-4466-829F-F4B8D964BD95}" emma:medium="tactile" emma:mode="ink">
                <msink:context xmlns:msink="http://schemas.microsoft.com/ink/2010/main" type="inkWord" rotatedBoundingBox="6977,13573 8307,12770 8860,13687 7530,14490"/>
              </emma:interpretation>
            </emma:emma>
          </inkml:annotationXML>
          <inkml:trace contextRef="#ctx0" brushRef="#br0">-346 3224 15 0,'-4'-17'7'0,"8"26"8"0,-4-5-8 15,0-4-3-15,10-8 0 0,-1-5-1 0,0 9 1 16,5-4-3-16,4 0 1 16,1 4-3-16,4 0 1 31,0-1 2-31,4 1 1 15,-4-4-4-15,1 0 0 16,-1 0-3-16,0 4 0 0,0 0-23 16,-5-1 0-16</inkml:trace>
          <inkml:trace contextRef="#ctx0" brushRef="#br0" timeOffset="-279.81">69 2888 13 0,'0'-21'6'0,"-23"-7"8"0,23 15-7 15,-5 1-3-15,1 0 0 16,-1 0-1-16,1 3 0 15,-6 1-1-15,1 4 1 16,0 4-1-16,-5 0 0 16,0 4-2-16,1 4 1 15,-1 1-2-15,4 3 1 16,1 0 0-16,0 5 0 16,0-5 2-16,0 4 0 0,-1 5-2 15,1 3 1-15,5 5-1 16,-1 4 1-16,0-1 0 15,1 1 0-15,-1 0-1 16,1 4 0-16,4 4 0 0,0-4 1 16,0 0 0-16,4-5 0 15,-4-3 0-15,0-4 0 16,0-5-1-16,0 1 1 16,0-5-1-16,0-4 0 0,0-4-1 15,0-3 0-15,-4-1-10 16,-1 0 1-16,0-4-16 31,1-4 0-31</inkml:trace>
          <inkml:trace contextRef="#ctx0" brushRef="#br0" timeOffset="1168.06">415 2990 29 0,'4'-8'14'0,"-4"0"13"16,0 8-16-16,0 0-5 15,5-4 1-15,0 0-2 0,-5 4 1 16,0 0-6-16,4-8 0 16,-4 8-1-16,5-5 0 15,-5 5-35-15,14 5 1 16,-5 3 20-16,0-8 0 16</inkml:trace>
          <inkml:trace contextRef="#ctx0" brushRef="#br0" timeOffset="670.91">207 2146 9 0,'5'-12'4'0,"-5"0"9"15,5 12-5-15,4-8-6 16,0 3 1-16,0 5-1 16,5-4 1-16,5 4-1 15,-6-4 0-15,1 0-2 16,0 4 1-16,0-8-1 16,0 8 1-16,-1 4-1 15,1 4 0-15,0 5 0 16,-5-1 1-16,1 0-1 15,-6-4 1-15,-4 5 0 16,-4-1 1-16,-1 8-2 0,-4 1 0 16,0 3 1-16,-1 1 0 15,6 0-1-15,-1-1 1 16,0-3-1-16,1 7 0 16,-1-7 0-16,1 3 1 15,-1 1-1-15,5-4 1 16,0-1-2-16,-5 0 1 15,10 1 0-15,-5-5 1 16,0-3 0-16,5-1 0 0,-1-4 2 16,5-4 0-16,1-4-7 15,-1 0 0-15,0 0-2 16,5 0 0-16,-5 4-17 16,5-4 1-16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33 212,'-7'-9'161,"7"9"5,0 0-73,0 0-25,0 0-5,0 0-11,0 0-17,0 0-10,13 0-3,-13 0-4,20 0-4,-6 0-4,6 0-1,2 0-3,6-2-1,3 1-1,3 1-1,1-3-1,2 3 0,-1 0 0,2 0 0,-1-2-1,-2 2-1,-3 0 1,-1-1 0,-4 1 0,1 0-1,-5 0 1,0 0-1,-3-1 0,-3 0 1,-1-1-1,-4 2 0,-2 0 1,-10 0 0,13-1-1,-13 1 0,0 0 1,12-2-1,-12 2 0,0 0 0,11-6 0,-11 6-1,8-4 0,-8 4-2,0 0-5,0 0-15,10 0-136,-10 0-9,-9 0-15,0 0-6,9 0-15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 4 445,'0'0'171,"0"0"-13,0 0-103,-9-4-16,9 4-7,0 0-9,1 7-5,-1-7-3,0 0-2,9 11-3,-9-11-1,14 9-2,-3-4-1,-2-2-2,3 3-1,1-1-2,2-2-2,1 3 1,1-1-2,-1 0 6,1 1-7,0-3 7,0 3-6,-2-2 6,-2 0-3,0 0 3,-5-3-4,-8-1 0,14 5 0,-14-5 0,0 0 1,0 0-1,0 0 0,3 9 1,-3-9-1,-6 6 0,6-6 1,-17 10-1,8-7 0,-3 4 0,-1-2 2,0 1-2,0 1 0,1 0 0,-2 0 0,1-1 0,1 0 0,0 3 0,-1-2 0,2 2 0,0-3 0,1 2 0,-3 1-4,5-1-5,-3-4-14,11 5-145,0-9-6,-7 8-11,7-8-14,0 0-10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 31 195,'0'0'163,"-13"-3"-6,5-7-59,8 10-23,0 0-16,0 0-15,0 0-15,0 0-8,0 0-4,0 0-3,3-7-3,8 7-2,1 0-3,7 0 0,-2 2-2,6-1-1,1-1-1,3 4 1,1-4-1,4 0 0,-1 0-1,1 0 1,0-2-1,0 0 0,0-1 0,-1 1 0,-2-2-1,-1 4 0,-2-1 1,-1-1-1,-3 2 0,-3 0 0,0 0 1,-4 0-1,-2-2 2,-3 2-1,-1-1 1,-9 1 0,13 0 1,-13 0-1,8 0 0,-8 0 0,11 0-1,-11 0 0,13 3 0,-4-1 1,-9-2-1,18 2 1,-11 0 0,3-2 1,-10 0 0,15 0 1,-15 0 1,13 0 0,-13 0-1,0 0 1,10-3-1,-10 3 0,0 0-2,0 0-6,0 0-23,-12 4-139,12-4-10,-15 2-7,15-2-18,-18 0-6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-107-7 325,'-9'4'161,"9"-4"1,12 7-96,-12-7-10,13 0-9,-13 0-10,14-2-8,-14 2-5,19-2-3,-10-2-4,7 4-3,-1-3-3,6 3-2,3-4-3,4 1-1,3 0-6,5 1 4,3-4-5,0 1 6,1 0-7,3 2 6,-3-1-7,-1 0 7,-2-1-1,-3 2 1,-4-1-3,-3 2 1,-2-3 0,-5 3 0,-4-1 1,-4 1-1,-2 0 1,-10 2-1,10-4 0,-10 4-4,0 0-7,-4-4-18,4 4-134,-9 0-16,9 0-1,-19-2-24,19 2 2</inkml:trace>
  <inkml:trace contextRef="#ctx0" brushRef="#br0" timeOffset="1">111-152 266,'12'-2'155,"-12"2"3,-7-4-89,7 11-5,-9-7-18,9 7-5,-14-5-12,9 7-6,-11-6-6,4 4-3,-4-1-2,-1 2-2,-3-2-3,1 2 1,-5-2-2,3 2 1,-3 1 5,3 0-10,1 0 8,2-1-8,1 0 7,5-2-8,1 1 8,11-7-9,-10 10 3,10-10 1,0 0-2,0 10 1,0-10 0,10 7 0,-10-7-1,19 8 1,-5-2-2,2-1 2,1 2-3,3 0 3,1 2-2,3-2 0,-1 1-1,0 1 1,0-1-1,0 0 1,0 1-1,0-2-1,-3 0 1,-2 0 0,-3-2 1,-2 2-1,-3-2 0,-10-5 1,13 9-1,-13-9 2,0 0-1,0 0-2,0 0-3,-6 4-5,6-4-16,-20 0-140,20 0-8,-15-14-9,8 5-17,-3-4-5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113 38 264,'0'0'160,"0"0"4,-3-11-81,3 11-12,0 0-14,0 0-16,0 0-12,7 3-6,-7-3-5,15 1-4,-6-1-2,5 0-4,1 0-3,4 0-1,1 0-2,1 0 0,2-1-1,-1 0 0,0-1-1,0 2 1,0-1-1,-2-1 1,-3 2-1,-3-1 0,-2 1 0,-3-3-2,-9 3-3,0 0-6,8 4-24,-16-4-130,8 0 1,-13 5-17,13-5-7,-14 2-11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75 17 286,'0'0'161,"-2"-10"-5,-5 2-81,7 8-10,0 0-13,0 4-13,0-4-9,-2 11-6,2-11-7,-6 17-2,2-6-5,1 6-2,0 1 2,2 2-6,-2 2 2,1 0-4,0 2 4,-1 0-5,2-1 4,-1 2-4,0-2-2,0-4 3,-1 1-2,2-4 3,-2-3-3,1 0 2,2-13-1,-3 14 0,3-14 0,0 0 0,0 0-1,0 0-3,0 0-2,-9-10-5,9 10-13,-8-24-70,8 13-75,-2-7-4,2 1-17,0-2-5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86 452 192,'0'0'121,"0"0"-2,0 9-17,0-9-15,0 0-15,-12-2-14,12 2-12,0 0-11,0 0-7,0 0-6,0 0-3,0 0-3,5 0-4,-5 0-2,11 0-2,-1 0-2,2 2-2,1-2-2,2 1 0,3 1-1,-1-2 0,3 1 0,-1-1 0,-2 0-1,1 0 1,-3 0-1,0 0 0,-3 0 1,-12 0-1,14-1 0,-14 1-3,0 0-5,0 0-26,0 0-132,0 0 0,-9-2-19,9 2-9,-15-1-12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-802-349 261,'0'0'154,"0"0"2,-5 10-91,-4-10-14,9 11-3,-10-8-10,10 11-6,-8-5-5,8 8-2,-6-3-7,6 7 0,-2-4-7,2 4 1,0-2-8,7 1 3,-3-1-5,4-5 3,1-1-3,0-2 0,3-4 0,0-4-1,1-3 1,1-2 0,0-6-2,2-6 1,-2 0 1,0-6-2,-1-2 3,-2 0-3,-4-2 4,0 1-2,-3-1 5,-1 3-3,-3-2 3,-1 5-2,-5 2 3,-1 0-1,-3 2-1,0 4-1,-3 1-1,1 2-1,-2 3-3,0 1-6,4 4-30,-7-1-133,7 2-10,-3 0-7,5 1-21,-1 0-2</inkml:trace>
  <inkml:trace contextRef="#ctx0" brushRef="#br0" timeOffset="1">-1124-180 371,'0'0'160,"10"3"-31,-10-10-67,17 9-4,-13-6-22,12 4-13,-7-7-7,7 6-5,-3-3-6,2-1-12,6 7-71,-5-2-80,-2-4-6,1 1-18,2-1-4</inkml:trace>
  <inkml:trace contextRef="#ctx0" brushRef="#br0" timeOffset="2">-1136-314 395,'0'0'171,"0"0"-19,-10 0-85,15 1-14,-5-1-18,0 0-15,0 0-5,16-3-2,-16 3-4,18-4-3,-8 3-2,1-1-1,2 1-1,-1-3-1,1 2-2,0-2-3,0 3-7,-2-6-34,3 3-120,-6 1-3,1 3-15,-9 0-12</inkml:trace>
  <inkml:trace contextRef="#ctx0" brushRef="#br0" timeOffset="3">-1039-685 51,'0'-10'129,"0"10"-31,0 0-13,0 0-7,0 0-5,0-11-11,0 11-5,0 0-10,0 0-11,0 0-10,0 0-6,-4-10-3,4 10-3,0 0-1,0 0-2,0-11 0,0 11 0,0 0-2,0 0 1,0 0-1,0 0-1,-2 7-4,2-7-1,0 0-1,0 11 0,0-11-1,0 0 1,0 0 0,10-1-1,-10 1 1,7-14 1,-7 14 1,3-15 0,-3 15 2,0-14-2,0 14 1,0 0 0,-10-8-1,10 8-1,0 0-3,-9 1-11,11 11-134,-2-12-20,0 14-10,-1-7-16,-1 4-5</inkml:trace>
  <inkml:trace contextRef="#ctx0" brushRef="#br0" timeOffset="4">-1515-468 302,'-6'-8'169,"6"8"1,0 0-76,0 0-23,0 0-23,0 0-17,6-4-9,-6 4-5,17-6-4,-3 2-3,3 3-2,3-2-6,1 0 6,1 0-9,2 2 7,0-2-8,0 3 7,-3-3-8,1 1 8,-4 2-4,0-2 0,-3 1 0,1-1-1,-2 1 1,-4-2-1,-1 0 0,-9 3-1,12-4-1,-12 4-4,0 0-6,0 0-12,12 0-84,-12 0-66,0 0-3,-8 10-14,8-10-7</inkml:trace>
  <inkml:trace contextRef="#ctx0" brushRef="#br0" timeOffset="5">-1519-302 305,'-11'7'169,"11"-7"-8,1 10-81,-4-18-15,12 11-13,-9-3-22,14 0-8,-14 0-4,25-3-3,-11-1-7,7 4-2,0-2-2,0 1-1,2-1-1,-3 0 0,-1 2-2,-2-2-5,0 2-8,-8-8-59,2 8-94,-11 0-4,17 0-15,-17 0-9</inkml:trace>
  <inkml:trace contextRef="#ctx0" brushRef="#br0" timeOffset="6">-1476-455 266,'0'0'157,"0"0"-34,0 0-35,-11-7-15,14 11-23,-3-4-13,0 0-11,-3 13-5,3-2-1,0-2-6,0 7 1,0 0-6,0 4 2,0 2-6,0 5 3,0 0-5,0 3 3,0 1-5,-1 0 3,-4-2-4,3-1 3,-2-7-4,1-1 3,0-6-2,3-2 1,-3-2 0,3-10 0,-3 8-1,3-8-2,0 0-3,0 0-5,0 0-16,-5-8-82,5 8-55,-3-13-16,3 2-4,-3-3-15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4-669 288,'0'0'149,"0"0"-5,3 11-90,-3-11-17,0 19 1,-4-10-9,4 12 0,-3-5-3,3 8-1,-4-3-5,4 8 1,-3-4-7,3 4 0,-4-1-2,4 0-9,-5-3 4,3-2-7,1-1 4,-1-4-5,1-3 5,0-2-7,1-13 2,-1 11 0,1-11-6,0 0-17,0 0-99,0 0-36,0 0-16,3-5-5,-3-5-14</inkml:trace>
  <inkml:trace contextRef="#ctx0" brushRef="#br0" timeOffset="1">2-650 379,'0'0'167,"0"0"-9,13-19-91,2 19-28,-15 0-4,25-1-11,-12-5-11,8 4-4,0-4-3,4 2-4,2 0-4,-2-3-9,4 7-49,-7 0-97,0-2-9,-4 2-11,-7 0-11</inkml:trace>
  <inkml:trace contextRef="#ctx0" brushRef="#br0" timeOffset="2">242-1150 128,'0'0'134,"3"-13"-36,-3 13-9,1-11-12,-1 11-20,0 0-17,0 0-10,-1-7-5,1 7-7,0 0-4,-11 0-3,11 0 0,-11 4 0,11-4 0,-9 6 3,9-6-3,0 0 2,-8 11-4,8-11-2,0 14-2,0-14 0,1 11-2,-1-11 1,9 3-2,-9-3 1,10 0-1,-10 0 0,10-15 0,-6 6 0,-2-2 2,0 0 0,-2 1 2,0 10 1,-2-16 2,2 16-1,-14-7 0,14 7 0,-17 0 0,8 0-1,-1 2-2,1 3-2,-1-1 0,10-4-2,-8 12-15,-2-7-142,10-5-7,0 0-13,4 5-15,6-5-3</inkml:trace>
  <inkml:trace contextRef="#ctx0" brushRef="#br0" timeOffset="3">-40-473 373,'8'7'163,"5"-7"-3,-5-11-109,19 11-8,-9-9-5,11 8-14,-5-6-13,3 0-16,4 7-93,-4 0-59,-5-3-6,-2 3-19,-2 0-1</inkml:trace>
  <inkml:trace contextRef="#ctx0" brushRef="#br0" timeOffset="4">304-371 395,'0'0'170,"0"0"-10,15 2-106,-15-2-20,30-2-3,-10-5-20,8 4-10,3 3-56,0 0-101,-3-1-4,1-1-18,-3 0 2</inkml:trace>
  <inkml:trace contextRef="#ctx0" brushRef="#br0" timeOffset="5">737-497 250,'0'0'150,"-12"4"4,0-4-96,12 14-3,-12-10-6,12 13-7,-9-7-9,9 8-5,-6-2-1,6 5-12,0-2 2,2 2-8,1-3 3,6 3-8,-1-4 4,3-3-7,2-2 1,2-5 0,1-4 0,1-3 0,1-1 0,0-8-2,1-5 3,-1-5 0,-4-2-5,0-2 7,-4-2-7,-4 2 6,-4-1-3,-2 4 7,-7 1-6,-3 5 4,-6 1 0,0 5-2,-4 1-4,1-1-18,7 7-140,-6-3-11,2 1-9,3-2-20,1-1-3</inkml:trace>
  <inkml:trace contextRef="#ctx0" brushRef="#br0" timeOffset="6">328-487 385,'0'0'155,"0"0"-1,-9 0-108,9 0-19,9 0-1,5 0-10,2 0-7,4-2-8,5 1-17,-6-9-86,5 6-46,2 3-17,-7-3-6,-1 4-9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0-1 145,'0'0'145,"0"0"-47,0 0-14,0 0-6,3 10-19,-3-10-8,0 19-9,-4-9-8,4 8-11,-4 0-6,4 9-5,-4-4-4,4 5 0,-3 1-6,3 2 4,0-4-6,-2 2 5,1-5-5,1-3 4,-1-1-4,0-7 3,0-3-2,1-10 0,0 12-6,0-12-13,0 0-55,0 0-80,0 0-4,0-12-15,-3-1-4</inkml:trace>
  <inkml:trace contextRef="#ctx0" brushRef="#br0" timeOffset="1">-38 29 422,'0'0'164,"0"0"-18,0 0-108,0 0-11,0 0 0,7 0-10,-7 0 1,19 0-6,-11 0 2,8 0-2,-2 0-2,2 0-2,-1 0-3,4 0-1,-3-1-1,1-3 1,-3 1-11,-2-1 5,0 3-7,-12 1-8,21 0-64,-21 0-81,0 0-11,8 0-9,-8 0-4</inkml:trace>
  <inkml:trace contextRef="#ctx0" brushRef="#br0" timeOffset="2">-18 219 146,'0'0'158,"0"10"-1,2-3-68,-2-7-16,12 3-4,-12-3-12,17 0-17,-17 0-12,23-5-9,-12 2-7,6 1-7,-3 1-9,-3-5-23,9 2-125,-9 4-7,2-3-12,-3 3-10</inkml:trace>
  <inkml:trace contextRef="#ctx0" brushRef="#br0" timeOffset="3">269 134 292,'0'0'168,"-1"-11"-12,-3 1-80,4 10-20,0 0-10,8 0-17,-8 0-8,0 0-6,10-1-5,-10 1-3,13 0-3,-13 0-2,15 0-4,-15 0-4,18 3-18,-18-3-124,9 0-14,-9 0-8,10 0-16,-10 0 2</inkml:trace>
  <inkml:trace contextRef="#ctx0" brushRef="#br0" timeOffset="4">261 222 276,'0'0'155,"0"0"-7,3 14-90,-3-14-19,14 0-2,-14 0-12,21-3-9,-10-1-12,2-2-32,5 1-111,-1 5-11,-7-6-13,4 6-6</inkml:trace>
  <inkml:trace contextRef="#ctx0" brushRef="#br0" timeOffset="5">516 106 169,'-9'0'136,"9"9"3,-3-1-82,3-8-8,-7 18-1,-4-11-7,11 10-4,-12-6-3,12 10-1,-9-9-4,9 12-2,-6-5-9,6 6-3,0-4-7,3 3 1,3-3-6,2-3 3,2-2-3,2-1 1,1-4-1,2-4 1,0-3-2,3-2 1,-2-2 0,1-6-2,1-3 2,-1-4-3,-2-5 3,1-2-4,-4-2 4,-2-3-2,-2-1 1,-2-1-2,-4 0 4,-1 1-2,-1 2 2,-2 0-1,-6 2 3,0 4-1,-3 0 1,-2 5-1,-3 2 0,-1 5-2,-2 5-8,-6-3-83,3 8-77,0 6-4,2 4-20,4 3-6</inkml:trace>
  <inkml:trace contextRef="#ctx0" brushRef="#br0" timeOffset="6">296 728 99,'0'0'114,"0"0"-21,-9 0-44,9 0-6,0 0-2,-5 10-5,5-10-2,0 0 1,-9 8 1,9-8-1,0 0-6,0 16-5,0-16-8,1 9-4,-1-9-6,8 9 2,-8-9-4,10 8 2,-10-8 0,11 2 2,-11-2 0,0 0 1,8-10 2,-8 10 2,2-11 1,-2 11-1,0-13-1,0 13-2,0 0 0,0 0-2,-10-3-2,10 3-2,0 0-2,-10 7 0,10-7-2,-4 10 1,4-10 0,0 0 1,0 0 1,0 0 0,0 0 0,7-4 1,-7 4 1,7-13-2,-7 13 1,4-14-2,-4 14-2,2-11-14,-2 11-139,0 0-8,8 0-12,-8 0-14,0 0-3</inkml:trace>
  <inkml:trace contextRef="#ctx0" brushRef="#br0" timeOffset="7">987 552 205,'6'-12'159,"-6"12"4,0 0-65,0-9-24,9 9-16,-14-6-8,5 6-18,0 0-2,0 0-5,0 0-4,-5 9-4,5-9-5,-8 18-1,4-6-4,1 6 0,-1 1-4,1 0 1,0 4-2,1-1 1,0 2-3,1 1 3,-1-4-3,2 0 2,-4-4-2,4-2 2,-3-1-2,2-5 1,1-9 0,-2 12 0,2-12-1,0 0 1,0 0-2,0 0-2,0 0-2,0 0-4,0 0-7,-5-17-25,12 13-123,-7-10-8,1 3-8,2-6-13,1 2-4</inkml:trace>
  <inkml:trace contextRef="#ctx0" brushRef="#br0" timeOffset="8">983 661 161,'-6'10'166,"6"-10"-6,-11 0-50,11 0-18,0 0-22,0 0-17,0 0-14,0 0-7,0 0-5,0 0-5,0 0-2,0 0-4,0 0-2,10-3-3,-10 3-2,18-1-3,-7 1-1,4 0-2,1 0 0,2 0-2,1-3 0,-2 3 1,1-3-2,0 3 0,-2-3 0,-3 3 0,-2 0 0,-2-2 0,-9 2 0,11 0 0,-11 0 0,0 0 0,0 0-4,0 0-7,0 0-28,0 0-130,0 5-8,0-5-9,-9 0-17,9 0-6</inkml:trace>
  <inkml:trace contextRef="#ctx0" brushRef="#br0" timeOffset="9">983 513 432,'0'0'170,"0"0"-17,-6-15-99,12 15-8,-6 0-18,0 0-3,0 0-12,12-3 4,-12 3-8,17 0 3,-5-2-2,3 2-3,2-1-1,0-1-2,2 0 0,1 2-2,0-2-1,0 1 0,-3 0 0,0 1-1,-4 0 0,-1 0 0,-3 0-2,-9 0-2,13 0-6,-13 0-7,9 6-44,-9-6-111,0 0 0,-7 3-19,7-3-5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5:48:17.40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74DD7A5-B57F-4191-93FC-64EC420C4637}" emma:medium="tactile" emma:mode="ink">
          <msink:context xmlns:msink="http://schemas.microsoft.com/ink/2010/main" type="writingRegion" rotatedBoundingBox="1491,9772 4843,9817 4841,9931 1490,9887"/>
        </emma:interpretation>
      </emma:emma>
    </inkml:annotationXML>
    <inkml:traceGroup>
      <inkml:annotationXML>
        <emma:emma xmlns:emma="http://www.w3.org/2003/04/emma" version="1.0">
          <emma:interpretation id="{0A80460C-9856-484E-BD7C-21B4820F1B92}" emma:medium="tactile" emma:mode="ink">
            <msink:context xmlns:msink="http://schemas.microsoft.com/ink/2010/main" type="paragraph" rotatedBoundingBox="1491,9772 4843,9817 4841,9931 1490,9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68FBC2-ED77-4FD4-A2AB-AC579576E654}" emma:medium="tactile" emma:mode="ink">
              <msink:context xmlns:msink="http://schemas.microsoft.com/ink/2010/main" type="line" rotatedBoundingBox="1491,9772 4843,9817 4841,9931 1490,9887"/>
            </emma:interpretation>
          </emma:emma>
        </inkml:annotationXML>
        <inkml:traceGroup>
          <inkml:annotationXML>
            <emma:emma xmlns:emma="http://www.w3.org/2003/04/emma" version="1.0">
              <emma:interpretation id="{C75A7FF0-4E8B-416D-B23E-07A76EB1FC05}" emma:medium="tactile" emma:mode="ink">
                <msink:context xmlns:msink="http://schemas.microsoft.com/ink/2010/main" type="inkWord" rotatedBoundingBox="1491,9787 1728,9790 1727,9842 1490,9838"/>
              </emma:interpretation>
            </emma:emma>
          </inkml:annotationXML>
          <inkml:trace contextRef="#ctx0" brushRef="#br0">0 46 5 0,'4'4'2'0,"-4"-4"-2"16,4 0 3-16,5 0-3 15,-1-4 0-15,1-3 1 16,3 3 1-16,9 0-2 16,-4 1 0-16,0-5 1 15,0 4 1 1,0 1-1-16,0-1 0 16,0-4 0-16,0 8 1 0,0 0-1 15,-4 0 0-15,-1 4-4 16,-3 4 1-16</inkml:trace>
        </inkml:traceGroup>
        <inkml:traceGroup>
          <inkml:annotationXML>
            <emma:emma xmlns:emma="http://www.w3.org/2003/04/emma" version="1.0">
              <emma:interpretation id="{30286783-03FC-420D-A959-3362BD02AFFD}" emma:medium="tactile" emma:mode="ink">
                <msink:context xmlns:msink="http://schemas.microsoft.com/ink/2010/main" type="inkWord" rotatedBoundingBox="2105,9833 2244,9835 2243,9851 2105,9850"/>
              </emma:interpretation>
            </emma:emma>
          </inkml:annotationXML>
          <inkml:trace contextRef="#ctx0" brushRef="#br0" timeOffset="433.08">614 61 6 0,'12'0'3'0,"5"-3"-1"16,-8-1 1-16,3 4-3 15,-3-4 1-15,-1 4 0 16,1-4 0-16,-1 4-1 15,1 0 0-15,-1 0 1 0,5 0 0 16,0 0-3-16,-1 8 1 16</inkml:trace>
        </inkml:traceGroup>
        <inkml:traceGroup>
          <inkml:annotationXML>
            <emma:emma xmlns:emma="http://www.w3.org/2003/04/emma" version="1.0">
              <emma:interpretation id="{396D92C8-2C48-48DF-A8B8-3DB83C7E1C56}" emma:medium="tactile" emma:mode="ink">
                <msink:context xmlns:msink="http://schemas.microsoft.com/ink/2010/main" type="inkWord" rotatedBoundingBox="2693,9867 2858,9869 2857,9905 2693,9903"/>
              </emma:interpretation>
            </emma:emma>
          </inkml:annotationXML>
          <inkml:trace contextRef="#ctx0" brushRef="#br0" timeOffset="803.88">1202 114 7 0,'8'-7'3'0,"9"10"0"0,-12-3 3 0,3-3-6 15,1-1 0-15,7-4 0 16,-3 5 0-16,0 3 0 15,0-4 1-15,-1-4-1 16,5 16 1-16,0-8-3 0,0 4 0 16</inkml:trace>
        </inkml:traceGroup>
        <inkml:traceGroup>
          <inkml:annotationXML>
            <emma:emma xmlns:emma="http://www.w3.org/2003/04/emma" version="1.0">
              <emma:interpretation id="{46D52507-922E-4DE9-AFF9-DE2597400C9E}" emma:medium="tactile" emma:mode="ink">
                <msink:context xmlns:msink="http://schemas.microsoft.com/ink/2010/main" type="inkWord" rotatedBoundingBox="3353,9876 3993,9884 3992,9904 3353,9896"/>
              </emma:interpretation>
            </emma:emma>
          </inkml:annotationXML>
          <inkml:trace contextRef="#ctx0" brushRef="#br0" timeOffset="1106.53">1862 107 5 0,'22'-4'2'0,"-6"-4"-1"16,-16 8 1-16,9 0-2 15,-1-3 1-15,5-1 0 16,0 8 0-16,4-1-3 16,0 1 0-16</inkml:trace>
          <inkml:trace contextRef="#ctx0" brushRef="#br0" timeOffset="3207.88">2180 95 6 0,'0'12'3'0,"8"-27"-3"0,-8 15 3 16,9 3-3-16,-1-6 0 0,1 3 1 15,3 0 0-15,1 3-1 16,4 1 0-16,8-4 1 15,1 0 0-15,-1 0 0 16,5 0 0-16,-5-4 0 0,1 4 0 16,-1 0 0-16,0 4 0 15,-3 0-3-15,-5 3 0 16</inkml:trace>
        </inkml:traceGroup>
        <inkml:traceGroup>
          <inkml:annotationXML>
            <emma:emma xmlns:emma="http://www.w3.org/2003/04/emma" version="1.0">
              <emma:interpretation id="{6FC415DD-D99E-42D8-9E89-64C96981B8C0}" emma:medium="tactile" emma:mode="ink">
                <msink:context xmlns:msink="http://schemas.microsoft.com/ink/2010/main" type="inkWord" rotatedBoundingBox="4598,9814 4843,9817 4842,9869 4598,9865"/>
              </emma:interpretation>
            </emma:emma>
          </inkml:annotationXML>
          <inkml:trace contextRef="#ctx0" brushRef="#br0" timeOffset="3613.72">3107 77 4 0,'55'-12'2'0,"-17"5"0"16,-29 3 0-16,3 0-2 15,5-3 1-15,0-1 0 16,4 4 1-16,0 1-2 16,1 3 0-16,-5 3-1 15,-1 9 0-15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5:10.4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 0 172,'0'0'144,"0"0"-32,0 0-29,0 0-11,0 0-13,0 0-11,0 0-9,0 0-9,0 23-3,0-23-4,0 26-3,-10-11-5,10 8-1,-3 2-4,3 3 0,0 3-3,0 6 0,0 1-4,0 5 2,0 1-3,0 1 2,0 0-4,0 0 3,3-6-3,1 4 3,2-5-4,0-1 5,0 1 0,2 2-4,-2-2 5,5 2-6,-3-2 6,0 3-7,1-1 7,2 3-7,-4-3 1,0-2 4,0 0-4,4 6 3,-5-6-2,1 0 3,1-1-3,3 2 3,-1-5-3,0 2 3,2 3-2,4-2 1,-3-5-2,1 6 3,2-5-2,4 5-1,-6-1 4,4 5-4,-1-4 4,2 1-4,-1-5 4,1 3-4,-5 2 5,6-3-3,-3-4-3,2 6 4,0-5-2,3 4 1,-1 0-2,2-4 3,1 5-4,1-5 3,0-2-1,2 4 1,2-11-2,-3 5 3,4-4-3,0-4 3,-2 3-2,1-3 1,1 0-2,1 3 2,-5-1-2,4-4 1,-3 5-2,1 0 1,3-2 5,0 3-6,1-5 5,5 1-6,-1 4 6,2-6-5,-4 6 6,7-6-7,-4 0 2,7 0-1,-6-1 2,6-5-1,3-3 0,4 0 0,3-4 0,3 1 2,-1-3-2,5-3 1,-5 0 0,0 5-1,1-6 1,-3 0-1,-1 0 1,-1 0-1,-2-6 0,0 0 0,0-1 0,1-6 0,-1 5 0,4-3 1,-3-4-1,2-1 0,-3 3 1,0-3-1,-7-3-4,1-3 7,-2-2-6,-8 1 5,3-3-5,-3-2 5,-3-4-4,3 0 3,1 0 2,-2 1-5,2-4 4,-3-3-3,5 0 3,-1 1-3,-2-4 3,1-1-3,1-2 3,2 1-3,-4 2 3,2-5-3,2 5 2,-2-4-2,1 6 2,-2-3-2,-1-4-2,1 7 5,-5-4-5,-4 5 5,0 0-5,-3-6 5,-1 1-5,-1-2 4,0 0 1,-3-5-3,3 0 2,0-2-3,-2-2 4,-1 0-3,-2 0 4,1 4-4,-1 1 2,4-1-3,-2 3 0,-3-1 3,2 2-4,0 4 3,-1-6-3,2 3 4,-2-4-4,-4 3 4,2 8 1,-2-6-2,-4 5 1,2 2-1,-3 0 1,1 0-1,2 6 1,-5 2-1,3 1 0,-1 1 0,-1 2 0,2 5 0,0 2 0,0-2 0,-3 7 0,-5 13 0,8-26 0,-8 26 0,5-19 1,-5 19-1,6-18 0,-6 18-1,0 0 2,1-19-1,-1 19-1,0 0 1,0 0 0,0 0 0,0 0 0,0-13 0,0 13-1,0 0-1,0 0-3,0 0-13,0 0-149,0 0-4,-1 13-14,1-13-15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5:10.4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-609-40 55,'0'0'114,"0"0"-20,0 0 3,0 0-11,21 0-8,-21 0-13,24 0-9,-24 0-11,35-5-8,-14-3-9,15 8-7,-5-3-5,13 3-6,0-3-1,7 2-3,5-5-1,3 6-1,-3-7 0,5 7-1,-3 0-1,2 0 0,-7 0-1,-3 0 0,-9-1 0,-3 1 0,-8-4 0,-6 4 0,-5-7 1,-19 7 0,18-6-2,-18 6-10,0 0-66,0 0-75,0 0-6,0 0-18,-10 0-2</inkml:trace>
  <inkml:trace contextRef="#ctx0" brushRef="#br0" timeOffset="1">-310-255 127,'0'0'144,"0"0"-27,-8-19-29,8 19-10,0 0-13,0 0-11,-23 0-17,23 0-9,-24 8-7,16 8-2,-16-8-3,6 10-2,-12-2-4,9 6-1,-13-4-4,5 8 0,-5-7-3,2 6 1,0-5-2,1-1 1,-1 0-3,3 0 3,4-6-1,1-1 1,10-4 0,14-8 1,-25 12 1,25-12 1,0 0-1,0 0 1,12 4 0,7-4-2,1 0 1,8 0-1,0 0-1,3 0-1,0 0 0,0 4-1,0 4 0,0 0 1,-1-2-1,-1 2 1,0 3-1,1-4 0,-5 5-1,0-6 1,-7 1 0,0 0 0,-18-7 1,23 11 1,-23-11 0,0 0 1,0 0 0,0 0 0,0 0-1,-15 8 1,15-8-3,-22 0-6,18 19-60,4-19-96,-20 0 3,20 0-24,-18 0-2</inkml:trace>
  <inkml:trace contextRef="#ctx0" brushRef="#br0" timeOffset="2">-1421 1023 5,'0'0'120,"-10"-19"-32,10 19-8,0 0-7,0 0 7,-19-15-12,19 15-5,0 0-16,0 0-4,-26 0-15,26 0 0,-24 1-7,24-1-3,-20 18-2,20-18-1,-24 21 3,24-21-7,-19 20 5,19-20-11,-14 25 7,14-25-10,-9 25 9,9-25-11,0 25 3,0-25-3,0 23 1,0-23 2,16 19-1,-16-19-1,19 15 0,-19-15 0,24 7 0,-24-7-1,26 1 1,-26-1-1,25 0 0,-25 0 0,24-1 0,-24 1 0,18-15 0,-18 15 0,16-17 0,-16 17-1,16-19 1,-16 19 3,8-24-3,-8 24 3,5-21-9,-5 21 9,0-26-9,0 26 9,0-24-8,0 24 4,-5-25-4,5 25 5,-8-16 0,8 16 0,0 0 1,-19-18-1,19 18 0,0 0 0,-25-13 1,25 13-1,-18-9 0,18 9 0,-20-1 1,20 1-1,-24 0 0,24 0 1,-24 10-1,24-10 1,-23 13-1,23-13 1,-22 18 0,22-18 1,-17 22 4,17-22-4,-12 25 4,12-25-8,-5 26 8,5-8-8,0-18 7,0 26-7,0-26 2,6 26-3,-6-26 3,18 24 1,-18-24-1,25 20 1,-25-20-1,31 12 1,-14-6-1,1-5 1,2 2-2,-6-3 1,5 0 1,-2-3-1,0-4 0,-2 0-1,1-5 2,-16 12-1,25-25 1,-17 9 2,-4 0-8,-4 16 8,6-31-7,-6 31 7,0-27-8,0 27 8,-12-24-8,12 24 6,-19-13 0,19 13-1,-24-8 0,24 8 1,-28 0-1,28 0 1,-28 2-2,28-2 2,-22 16 4,22-16-5,-20 22 5,20-22-8,-8 25 8,8-25-8,-4 23 8,4-23-8,4 19 3,-4-19-3,14 12 2,-14-12-1,23 2-7,-23-2-29,16-7-122,-16 7 2,0 0-21,4-17-5</inkml:trace>
  <inkml:trace contextRef="#ctx0" brushRef="#br0" timeOffset="3">-2263-389 160,'0'0'152,"0"0"-1,0 0-58,-14-20-28,14 20-14,0 0-6,0 0-11,0 0-8,0 0-3,0 0-2,0 0-1,0 0-3,0 0-3,0 0-2,0 0-1,0 0-2,0 12-1,0-12-1,0 0-1,13 20-1,-13-20 0,15 21-1,1-9 0,-16-12-2,31 26 0,-12-11-1,0 1 0,4 4-1,-3-3 0,4 4 0,-4-4 1,5-2-2,-2 2 1,1-5 0,2 2 1,-7-2-1,1-1 0,-4-3 0,-1 1 0,-15-9 0,16 16 1,-16-16-1,0 20 1,0-20-1,-6 14 1,6-14-1,-23 19 1,23-19-1,-30 23 1,15-17-1,-2 7 1,3-6-2,-3 5 2,3-4-1,14-8 1,-31 17 0,31-17-1,-25 13 1,25-13 0,-24 11-1,24-11 0,-13 9-5,13-9-19,0 0-132,0 0-13,0 0-6,0 0-22,0 0 0</inkml:trace>
  <inkml:trace contextRef="#ctx0" brushRef="#br0" timeOffset="4">-3081-104 195,'0'0'152,"0"0"2,-12-19-69,12 19-17,0 0-17,9 0-11,-9 0-12,0 0-7,21-6-6,-3 6-4,0 0-3,8 0-3,-1-2-1,12-2-1,0 3 0,7-3-1,5 2 1,6 2-1,-4-6 0,4 6 0,0 0 0,-5 0 0,0-4-1,-5 2 0,-3 1-1,-4-4 1,-1-3 0,-5 3 0,-1-2-1,-3-2 1,-3 1 1,-6 5 0,-5-2 0,-14 5 1,20-6 0,-20 6-1,0 0 0,16 0 1,-16 0-1,0 0-1,0 0 0,0 0 1,0 0-2,0 0 1,0 0-2,0 0-6,0 13-32,0-13-116,0 0-4,0 0-15,0 0-8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6:38.61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-155 2265 127,'0'0'143,"0"9"-51,0-9-3,0 0-14,0 0-8,0 0-14,0-17-9,0 17-9,7-21-7,-7 21-8,13-28-1,-4 9-1,-4-6-9,5 4 7,-5-7-7,7 2 6,-6-4-9,6-1 6,-3-2-7,6-2 1,-4-2 4,5-2-5,-4-2 3,4-2-5,2 0 4,1 0-4,1-3 3,3 7-4,-1-3-2,5-1 5,-2 2-5,3 2 5,1-3-3,0 4 3,-1-5-3,1 1 4,0-1 1,1 1-4,-2 0 3,0-3-4,-1-1 4,4 4-5,-3-3 4,3 3-4,-1 1-2,2-2 4,0 4-3,1 1 2,4 1-3,0-1 3,1-1-4,3 3 4,0-1 1,1 2-3,-1-2 3,2 1-3,-1 1 2,-2 2-2,-1 2 3,1-1-3,-2 1 2,1 3-2,0 2 2,2 1-3,0 0 3,4 2-2,1-1-3,0 2 5,2 1-5,1 2 5,-1 2-5,2 1 5,-4 1-5,1 1 4,-3 5 0,0 0-1,-3 0 1,0 4-1,0-2 0,1 2 0,0 2 0,0-1 0,3 0 1,0 3-1,2 1 0,-3 0 1,1 0 0,-5 0-1,0 0 1,-3 5-1,0 0 0,-2 2 0,0 0 0,0-2 1,1 4-1,1-1 1,0-2-1,0 8-3,-3-4 6,2 0-4,-3 2 5,2 3-5,-3 1 5,-3 1-5,1 0 5,0 0-2,-2 1-2,-3 1 0,1-2 0,-3 4 0,0-2 0,-3 0 0,2 4 0,-2-1 0,0-1 0,-1 2 0,0 1 0,-1-3 0,1 6 0,1-1 0,-1-1 0,-1 0 0,0 3 0,0 0 0,0 1 0,0-1 0,-2-1 0,1 3 0,0 1 0,0-1 0,-1-1 0,0 2 0,1-2 0,1 6 0,-2-4 0,2-1 0,-1 3 0,1 5 0,-2-2 0,1 3 0,1-4 0,-3 3 0,1-1 0,1-5 0,0 2 0,0-1 0,-1-5 0,1 1 0,-3-2 0,0 6 0,-1-8 0,-2 7 0,-2-3 0,0-1 0,0 5 0,-2 0 0,1-1 0,0-1 0,1 1 0,0 1 0,0 0 0,1-1 0,0-3 0,0 4 0,1-2 0,-3-3 0,1 0 0,0-5 0,0 6 0,0-5 0,0 2 0,0-5 0,0 0 0,0-4 0,0 1 0,0-4 0,-2 2 0,-1-4 0,-6-12 0,12 22 0,-12-22 0,10 22 0,-10-22 0,9 19 0,-9-19 0,7 18 0,-7-18 0,7 17 0,-7-17 0,6 12 0,-6-12 0,0 0 0,6 13 0,-6-13 0,0 0 0,0 0 0,3 12 0,-3-12 0,0 0 0,0 0 0,0 0 0,0 0 0,5 17-59,-5-17-114,0 0-11,-13-11-11,3-1-19</inkml:trace>
  <inkml:trace contextRef="#ctx0" brushRef="#br1" timeOffset="1">25 453 116,'0'0'154,"10"-7"-2,-10 7-58,0 0-18,0 0-11,-1-18-8,1 18-15,0 0-10,0 0-8,0 0-5,0 0-3,-15 5-4,15-5-1,-16 20-3,7-7 0,-6-2-3,1 7 0,-4-3-3,0 4 2,-5-1-3,1 1 1,1-1-2,-2 2 2,-3 0-3,4-3 2,-2-3-1,0-1 1,2 2-1,0-1 1,5-5-1,0 3 1,3-5-1,14-7 0,-17 9 0,17-9 1,0 0-1,0 0 0,0 0 0,12 13 1,-12-13 1,25 0 0,-8 0-1,0 0 0,3 3 0,-2-1 0,2 1 5,0 3-8,1-1 8,-1 2-9,0 0 9,-1 1-9,0-3 9,-5 2-8,0-1 2,-14-6 1,19 10-1,-19-10 1,12 9-1,-12-9 1,0 0 0,0 0 0,0 0-1,11 13 1,-11-13 0,0 0-1,0 0-2,0 0-3,0 0-14,0 0-82,0 0-65,0 0-2,0 0-21,-9 0-3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6:38.6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4104-1056 52,'0'0'58,"0"0"1,0 0 7,0 0 1,0 0 0,0 0-4,0 0-2,-17 0-7,17 0-6,-13 5-9,13-5-7,-14 7-8,14-7-5,-14 12-5,14-12-1,-11 16-3,11-16 0,-9 18-2,9-18 1,-6 18-2,6-18 1,-4 18-4,4-18 1,0 15-2,0-15 0,0 14-1,0-14 1,9 14-2,-9-14 1,15 14-2,-15-14 1,22 14-1,-22-14 1,24 16-1,-12-7 1,0-6-1,-1 3 0,1-2 1,0 1-1,2-5 1,-2 0-1,0 0 1,-1 0-1,2 0 1,-1 0-1,-1 0 0,1-5 1,-12 5-1,20-8 0,-20 8 1,19-12-1,-19 12 1,16-20-2,-16 20 3,11-19-2,-11 19 1,0-21 0,0 21 1,-3-20-2,3 20 3,-15-21-1,15 21 1,-19-21-1,19 21 3,-20-15-1,8 8 1,12 7 0,-22-9 0,22 9 0,-19-3 0,19 3-1,-16-3 0,16 3-1,-13 0 0,13 0 0,0 0 0,-16 0-1,16 0-1,-11 0 1,11 0-1,-13 9 0,13-9 0,-15 4-1,15-4 1,-13 11 0,13-11 0,-14 9 0,14-9-1,-13 9 1,13-9 0,-11 10 0,11-10-1,0 0 1,-13 14-1,13-14 1,-6 13-2,6-13 2,-3 15-1,3-15 1,0 15-2,0-15 1,12 14 0,-12-14 1,20 9-2,-7-5 2,2-3-2,-2-1 1,-1 0 1,0 0-1,0 0 0,-12 0 0,16-5-1,-16 5 0,12-6 1,-12 6-1,0 0 1,14-13-1,-14 13 1,0 0 0,0 0 0,0 0 0,0 0 1,0-11-1,0 11-1,-9-2 1,9 2 0,-14 0 0,14 0 0,-13 0 0,13 0-1,-11 6 1,11-6 0,0 0 1,-12 9-1,12-9 0,0 0 0,0 0 0,0 0 0,0 0 0,0 0 0,0 0-1,0 0 0,0 0-7,18 3-115,-18-3-38,5-9-8,-5 9-18,4-23-5</inkml:trace>
  <inkml:trace contextRef="#ctx0" brushRef="#br0" timeOffset="1">4123-884 25,'6'0'123,"-6"0"17,0-11-65,0 11-2,0 0-9,12-5-2,-12 5-10,0 0-9,0-15-6,0 15-7,0 0-6,0 0-4,0 0-5,0 0-4,0 0-4,0 0-4,0 0-1,0 0 0,0 0-2,0 0 1,0 10-1,0-10 1,0 14-1,0-14 1,0 10 0,0-10 0,0 0 0,4 15 2,-4-15-1,0 0 1,0 0 0,15 0-1,-15 0 1,0 0 0,6-18-1,-6 18 0,0-12 1,0 12-2,0-13 2,0 13-1,0 0 1,-15-6 0,15 6-1,-12 0 1,12 0-2,-13 1 0,13-1 0,-12 8-1,12-8 0,-4 11 0,4-11 0,0 13 0,0-13 0,4 10 1,-4-10-2,15 9 2,-15-9 0,18 2 0,-18-2 0,17 0 0,-17 0 0,14-6 0,-14 6 1,7-14-1,-7 14 1,2-14 1,-2 14 1,-3-11 0,3 11 1,-11-8-1,11 8-1,-13-3 1,13 3-3,-13 0-18,13 0-136,0 0-12,0 0-8,0 0-21,-11 0 2</inkml:trace>
  <inkml:trace contextRef="#ctx0" brushRef="#br0" timeOffset="2">4179-866 134,'12'0'135,"-12"0"-27,0-19-41,11 19 4,-11-12-5,6 12-2,-7-8-17,1 8-9,0 0-9,8-10-7,-8 10-3,1-15-5,-1 15-2,0-14-2,0 14-1,0-13-1,0 13-1,0 0 0,-18-10-2,18 10-1,-15-2-1,15 2-1,-17 0-1,17 0 0,-12 9-1,12-9 1,-6 13-1,6-13 0,0 17 0,0-17 0,12 16-1,-1-11 2,3-1-1,3-3 1,0-1 0,-1 0-1,0-1 2,-4-3-1,-12 4 2,18-16-2,-18 16 2,3-17-1,-3 17 1,-3-20 0,3 20 0,-15-14 0,15 14 0,-15-13 0,15 13-1,-16-3 0,16 3 0,-14 0 0,14 0 0,-11 6-1,11-6-1,-8 15 1,8-15-1,0 17 1,0-17-1,1 12 1,-1-12-1,13 9 1,-13-9 0,15 0 0,-15 0 1,17 0-1,-17 0 1,12-14-1,-12 14 1,1-19-1,-1 19 1,-5-15-1,5 15 1,-19-14-2,7 8 2,1 3 0,-2 3-2,13 0 1,-18 0-1,18 0 0,-13 0 0,13 0 0,0 0-1,-10 9-1,10-9 0,0 0 0,0 15-3,0-15-2,0 13-11,0-13-72,0 0-71,0 0-13,0 0-9,0 0-15</inkml:trace>
  <inkml:trace contextRef="#ctx0" brushRef="#br0" timeOffset="3">5274-257 121,'0'0'98,"0"0"3,-5-11-8,5 11-1,0 0-17,0 0-9,0 0-13,0 0-11,0 0-8,0 0-8,0 0-5,0 0-5,0 0-3,18-8-2,-3 3-2,8 4-2,6 0-1,9 1-1,8-2-1,7 2-2,7-3 0,8 3-1,5-3 0,2 3 0,5 0-1,-2-1 0,-1-1 0,-7-1 0,-4 3 0,-7 0 1,-9-3 0,-6 3-1,-10-1 2,-6 0-1,-10-2 0,-4 3-1,-14 0 1,13-4-1,-13 4-1,0 0-1,0 0-3,-13-2-3,13 2-4,-24-3-16,24 3-94,-13 3-39,13-3-7,-21 0-14,21 0 1</inkml:trace>
  <inkml:trace contextRef="#ctx0" brushRef="#br0" timeOffset="4">6182-475 144,'0'0'146,"0"0"-32,0 0-32,0 0-6,0 0-2,-14-1-14,14 1-16,0 0-10,0 0-5,0 0-4,0 0-7,0 0-3,7 0-4,-7 0-4,13 6 0,-13-6-3,23 15 0,-7-7-2,2 1-1,2 6-1,3-3 1,1 3-1,1-1 1,1 1-2,0-2 1,-3-1 0,1 1 1,-4-3-2,1 0 2,-3-1-2,-3 3 2,-2-6-2,-13-6 3,15 14-3,-15-14 2,0 0-1,4 14 0,-4-14 1,0 0-1,0 0 0,-9 14 1,9-14-1,0 0 0,-14 6 0,14-6 1,0 0-2,-15 9 2,15-9-1,-13 10 0,13-10 1,-15 9-1,15-9 0,-18 15 1,18-15-1,-21 19 1,10-7-1,-2-1 2,0 4 4,-1 2-7,0-1 7,0-2-7,0 2 7,1-1-9,3-1 2,-5-13-67,15-1-96,-16 14 1,16-14-23,0 0-3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6:38.6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1509 143 182,'0'0'99,"0"0"-1,0-5-11,0 5-13,0 0-16,0 0-13,-21 0-12,21 0-6,-21 0-3,21 0-4,-29 5-4,12 4-1,-9-9-2,1 7-3,-8-7-1,2 5-2,-7-2-2,1 1-1,-6-2-1,2 3-1,-6 1-1,2 0 0,-2 0-1,-4 3 2,0-4-2,0 4 1,-1-4-1,2 0 2,2-1 1,1-2 0,2-2 1,8 0 1,3 0-1,6 0 1,0 0-1,7 0-1,5 0-1,3 0-1,13 0-1,-14 0-5,14 0-19,0 0-129,0 0-2,17-9-18,-1 5-6,6-3-4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4:33.25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680B4C-038E-482B-BB91-979CA0AB743E}" emma:medium="tactile" emma:mode="ink">
          <msink:context xmlns:msink="http://schemas.microsoft.com/ink/2010/main" type="inkDrawing" rotatedBoundingBox="21234,8763 23130,8762 23131,8792 21235,8793" shapeName="Other">
            <msink:destinationLink direction="with" ref="{EE68BC46-1ECA-4403-AF3E-DEBDE21547AC}"/>
          </msink:context>
        </emma:interpretation>
      </emma:emma>
    </inkml:annotationXML>
    <inkml:trace contextRef="#ctx0" brushRef="#br0">18 30 11 0,'-8'0'5'0,"8"-7"0"16,0 7 5-16,0 0-8 15,0 0 0-15,0-8 2 16,0 4 1-16,0 1-6 0,-5-1 1 15,5 4 3-15,-4 0 0 16,4 4-1-16,-4-1 0 0,4 1-1 16,0 0 0-16,0 0-1 15,0-4 1-15,0 0 0 16,0 0 1-16,0 0 0 16,0 0 0-16,0 0 0 15,0 0 0-15,8 0-1 16,1 0 1-16,4 0-1 0,-1 0 0 15,5-4-1-15,4 0 0 32,5 0 0-32,3 1 1 15,10-1-2-15,-6 4 1 0,1 0 0 16,4 0 0-16,9 0 0 16,4 4 0-16,0-4 0 15,-1 0 1-15,5-4-1 16,5 4 0-16,3-4 0 15,1 4 0-15,-1 0 0 16,-4 4 0-16,1 0 0 0,3-1 0 16,5 1 0-16,-13-4 0 15,0 0 0-15,4 0 1 16,0-4-1-16,1 1 0 16,-1 3 0-16,-8 0 0 15,-5 0 0-15,-3 0 0 0,-5 0-1 16,-4 0 1-16,-5 3 0 31,5-3 0-31,0 0 0 16,-4 0 1-16,4 0-1 0,-5 4 0 15,-3-4 0-15,-5 0 1 16,-4 0-1-16,-5 0 1 16,1 0-1-16,-4 0 1 0,-1 0 0 15,-4 0 0-15,-4 0-1 16,4 0 0-16,-4 0-1 15,0 0 1-15,0 4-10 16,-8 3 0-16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4:34.426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68BC46-1ECA-4403-AF3E-DEBDE21547AC}" emma:medium="tactile" emma:mode="ink">
          <msink:context xmlns:msink="http://schemas.microsoft.com/ink/2010/main" type="inkDrawing" rotatedBoundingBox="22723,8486 23286,8797 23107,9122 22543,8811" semanticType="callout" shapeName="Other">
            <msink:sourceLink direction="with" ref="{ED680B4C-038E-482B-BB91-979CA0AB743E}"/>
          </msink:context>
        </emma:interpretation>
      </emma:emma>
    </inkml:annotationXML>
    <inkml:trace contextRef="#ctx0" brushRef="#br0">19 39 8 0,'-8'-4'4'0,"8"-14"13"15,0 18-8-15,0-4-7 0,-4 0 1 16,4 0 1-16,-5 4 1 16,5-4-5-16,0 4 0 15,-4-3 4-15,4 3 0 16,0 3-1-16,0 1 0 16,0-8-1-16,0 4 0 0,0 0-1 15,0 0 0-15,4 4-1 16,1 0 0-16,-1 0 0 15,4 0 1-15,1 7-1 32,4-4 0-32,-1-3 0 15,5 7 1-15,4-3-2 0,1-4 1 16,-1-4 0-16,0 3 1 16,0 5-1-16,0-4 0 0,0 3 0 15,5 1 0-15,-1 3 0 16,1-3 1-16,3-1-1 15,-3 1 1-15,-1-1-1 16,-4 1 0-16,-4 3 0 16,0-3 0-16,-4-1 0 15,-1 1 1-15,1 3-1 16,0-4 0-16,-5 1 0 16,5-1 1-16,0 1-1 15,-1 0 0-15,1-1 0 0,-4 1 1 0,-1-5-1 31,0 1 0-31,1 0 0 16,-5 3 0-16,0-3 0 16,-4-4 1-16,0 4-1 15,0-4 0-15,0 0 0 16,0 4 1-16,0-1-1 16,0-3 1-16,0 0-1 0,0 0 0 15,-4 0 0-15,0 4 0 16,-5 0 0-16,1-4 0 15,0 4 0-15,-1-4 0 16,-4 0 0-16,5 3 1 0,-5 5-2 16,1 0 1-16,-5 3 0 15,0-4 0-15,-5 8 0 16,-3-3 0-16,-5 3 0 16,5-8 0-16,4 5 0 15,0-1 0-15,4-4 0 16,0 1 0-16,4-1 0 15,0-7 0-15,5 4 0 16,0 0 0-16,3 3 0 16,1-10 0-16,0 6-9 15,-9 5 0-15,-4 0-1 16,0-8 0-16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4:36.68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648BD3-DEBC-42AC-93D6-D2118DC1656A}" emma:medium="tactile" emma:mode="ink">
          <msink:context xmlns:msink="http://schemas.microsoft.com/ink/2010/main" type="inkDrawing" rotatedBoundingBox="16004,8715 16713,8538 16830,9006 16121,9183" semanticType="callout" shapeName="Other">
            <msink:sourceLink direction="to" ref="{181D713F-E660-4E96-96AA-BFD26BE8760A}"/>
          </msink:context>
        </emma:interpretation>
      </emma:emma>
    </inkml:annotationXML>
    <inkml:trace contextRef="#ctx0" brushRef="#br0">609 37 4 0,'13'-12'2'0,"4"5"6"15,-9 3-7-15,1 0 1 16,-1 0 1-16,1 1 2 16,-1-1 0-16,1 4-6 0,-9 0 1 15,0 0 5-15,0 0 0 16,0 0-1-16,-4 4 0 16,-5-1-1-16,-4 5 0 15,1 3-1-15,-5 1 0 16,0-1-1-16,4-4 0 15,-4 1 0-15,-4-4 0 0,-4 3 0 16,-5 1 0-16,-4-1 0 16,-4 1 0-16,0 3-1 15,0 0 1-15,0 1-1 0,0-1 1 16,-1 0-1-16,6 1 0 16,-1-1 0-16,0 0 0 15,4 0 0-15,5 1 1 16,4-5-2-16,4 1 1 15,0-1 0 1,4-3 0-16,5 0 0 16,-1 0 0-16,5-4 0 15,0 3 0-15,4 1 0 16,0-4 1-16,0 0-1 16,4 0 0-16,4 0 0 15,1 0 0-15,-1 0 0 0,1 0 1 16,-1 4-2-16,1 3 1 15,3-3 0-15,1 0 0 16,0 0 0-16,0 3 0 0,3-3-1 16,6 3 1-16,-1 1 0 15,4 3 0-15,1 4 0 16,7 4 0-16,6 0 0 16,3 0 0-16,4 0 0 31,-12-4 0-31,0 0 0 0,-4 0 0 15,-5 0 0-15,-4-4 0 16,1-3 0-16,-5-1 1 16,-1 1 0-16,-7-1 0 15,-1-7-5-15,-8 8 0 16,9-5-5-16,-18 1 1 0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4:35.66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1D713F-E660-4E96-96AA-BFD26BE8760A}" emma:medium="tactile" emma:mode="ink">
          <msink:context xmlns:msink="http://schemas.microsoft.com/ink/2010/main" type="inkDrawing" rotatedBoundingBox="16261,8730 18222,8805 18220,8850 16259,8774" shapeName="Other">
            <msink:destinationLink direction="to" ref="{82648BD3-DEBC-42AC-93D6-D2118DC1656A}"/>
          </msink:context>
        </emma:interpretation>
      </emma:emma>
    </inkml:annotationXML>
    <inkml:trace contextRef="#ctx0" brushRef="#br0">1960 102 10 0,'0'4'5'0,"-4"-4"4"0,4 0 1 16,0-4-9-1,-5 4 1-15,1-4 1 0,-4 4 1 0,-5-4-5 16,-4 0 1-16,-4 1 2 16,0-1 0-16,-5 4-1 15,-3 0 1-15,-1-4-1 16,0 4 1-16,1 0-1 15,-5-4 0-15,-8 1 0 32,-5-1 0-32,0 4 0 15,-8-4 0-15,-4 0 0 16,0-3 0-16,0 3 0 0,-1 0 0 16,5 1-1-16,4-1 1 15,5 0 0-15,-1 0 0 0,-3 1-1 16,-5-1 0-16,-5 4 0 15,-3 0 0-15,-5 0-1 16,0 0 1-16,1 4 0 16,3-1 0-16,9 1 0 15,8 0 0-15,1 0 0 16,4-4 0-16,3 0 0 0,-3 0 1 16,8-4-1-16,0 0 0 15,1 0 0-15,3 1 0 16,4-1 0-16,1 4 0 0,4 0 0 15,0 0 0-15,4 0-1 32,0-4 1-32,4 0-3 15,5-3 0-15,-1-1-5 16,1 8 0-16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6:18.53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DA5E8B-AC2B-44F3-89C3-CA9EC63C40F3}" emma:medium="tactile" emma:mode="ink">
          <msink:context xmlns:msink="http://schemas.microsoft.com/ink/2010/main" type="inkDrawing" rotatedBoundingBox="20688,11934 24781,11806 24783,11879 20690,12007" shapeName="Other">
            <msink:destinationLink direction="with" ref="{4511301D-9D39-4240-A08C-D196C3E8FB7C}"/>
          </msink:context>
        </emma:interpretation>
      </emma:emma>
    </inkml:annotationXML>
    <inkml:trace contextRef="#ctx0" brushRef="#br0">-6 162 25 0,'-4'-8'12'0,"8"8"-9"0,-4 0 13 16,9 4-15-16,-1-8 0 15,5 1 2-15,4-1 0 16,4 8-4-16,4-8 1 0,5 4 2 15,-1-4 0-15,10 8 0 16,3 0 0-16,9-4-2 16,-5 0 1-16,9 0-1 15,13 0 1-15,8 0-1 16,9 0 0-16,17 0 0 16,-9-4 0-16,4 0 0 15,5 4 0-15,8 0 0 16,4 0 0-16,13 0 0 0,-17 0 0 15,4 0 0-15,9-4 0 16,4 4 0-16,4 0 0 31,-8-7 0-31,4 3 0 16,4-3 0-16,-4 3 0 16,9 0 0-16,-13 4 0 0,-5-4 0 15,5-3 0-15,-5-1 0 16,1 1 1-16,-9 3-1 15,-4-4 0-15,-21 1 0 0,-9 3 0 16,-4-3 0-16,-5 3 1 0,-12 0-1 16,-4 0 0-16,-4 1 0 15,-5-1 1-15,-12 4-1 16,8 0 1-16,-13-4-1 31,-4 0 0-31,1 1 1 16,-10 3 0-16,1-4-1 15,-5 0 0-15,-8 4 0 16,0-4 0-16,-8 1-7 0,8-1 0 16,-4 0-3-16,-5 0 0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5:48:36.317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12C944-8001-4AA6-A0BC-505B0EF4B3ED}" emma:medium="tactile" emma:mode="ink">
          <msink:context xmlns:msink="http://schemas.microsoft.com/ink/2010/main" type="writingRegion" rotatedBoundingBox="9032,12917 9534,14546 8936,14730 8434,13101"/>
        </emma:interpretation>
      </emma:emma>
    </inkml:annotationXML>
    <inkml:traceGroup>
      <inkml:annotationXML>
        <emma:emma xmlns:emma="http://www.w3.org/2003/04/emma" version="1.0">
          <emma:interpretation id="{9D960639-B2C5-467B-97A9-B32016FB8F8D}" emma:medium="tactile" emma:mode="ink">
            <msink:context xmlns:msink="http://schemas.microsoft.com/ink/2010/main" type="paragraph" rotatedBoundingBox="9032,12917 9534,14546 8936,14730 8434,13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2AF35-EC91-45A9-A81D-6EA1DB6E4535}" emma:medium="tactile" emma:mode="ink">
              <msink:context xmlns:msink="http://schemas.microsoft.com/ink/2010/main" type="line" rotatedBoundingBox="9032,12917 9534,14546 8936,14730 8434,13101"/>
            </emma:interpretation>
          </emma:emma>
        </inkml:annotationXML>
        <inkml:traceGroup>
          <inkml:annotationXML>
            <emma:emma xmlns:emma="http://www.w3.org/2003/04/emma" version="1.0">
              <emma:interpretation id="{FB52DDD8-3EBF-4452-9FB2-231878F5EDB8}" emma:medium="tactile" emma:mode="ink">
                <msink:context xmlns:msink="http://schemas.microsoft.com/ink/2010/main" type="inkWord" rotatedBoundingBox="9032,12917 9534,14546 8936,14730 8434,13101"/>
              </emma:interpretation>
            </emma:emma>
          </inkml:annotationXML>
          <inkml:trace contextRef="#ctx0" brushRef="#br0">-3 29 19 0,'0'-11'9'0,"0"7"-2"16,0 4 9-16,0-7-14 15,0 7 0-15,0 0 2 32,0 0 0-32,0 0-4 15,0 0 0-15,0 0 3 0,0 0 0 16,5-8-1-16,-5 8 0 15,0 0-1-15,0 0 0 16,4 4 0-16,0 0 0 16,-4 0 0-16,0-4 0 15,0 0 0-15,4 3 0 16,-4-3 0-16,5 8 0 16,-1-1-1-16,-4-3 1 15,4 4-1-15,-4-1 1 16,0 1 0-16,0 3 0 0,0 0-1 15,0 4 1-15,0 0 0 16,0 4 0-16,0-4-1 16,0 4 1-16,0-4-1 15,0 4 0-15,4-4 0 16,5-7 1-16,-5 7-1 16,0 0 1-16,0 0-1 15,5 4 0-15,-1 3 0 16,1 1 0-16,-1 3 0 15,1 0 1-15,-1 5-1 16,1-5 0-16,-1 8 0 16,1-19 0-16,-1 0 0 15,1 4 0-15,-1 3 0 16,1 8 1-16,-1 0-1 16,0-7 0-16,1 3 0 15,-5 1 0-15,0 3 0 0,1 0 1 16,3 0-1-16,-4 11 0 15,5-18 0-15,-1-8 0 16,1 4 0-16,-1 0 1 16,1 3-1-16,-1 5 0 15,1-1 0-15,-1 4 1 16,1 0-1-16,3 0 0 16,1-3 0-16,0-1 0 15,-1-4 0-15,1 1 0 16,0-12 0-16,-1 4 0 0,5 0 0 15,-4 4 1-15,0 8-1 16,4-1 1-16,-5-7-1 16,1 7 1-16,0 0-1 15,0 1 0-15,-1-5 0 16,-3 5 1-16,-5 3-1 16,4-8 0-16,-3 5 0 15,3-8 0-15,1 7 1 16,-5-11 0-16,-4 0-1 15,4-4 0-15,-4-3 0 16,4-1 1-16,-4-7-1 16,0 8 0-16,0-4 0 15,0-4 1-15,-4 3-1 16,0-10 1-16,0 3-1 16,-1-3 0-16,1-5 0 15,-4 1 0-15,-1 0 0 16,-4-4 1-16,5 3-2 15,-5-3 1-15,1 0 0 0,-1 0 1 16,-4 0-2-16,0-4 1 16,-4 8 0-16,-5-4 0 15,5-8 0-15,0 8 1 0,0-3-1 16,4 3 0-16,0-1 0 16,0 1 0-16,0 4 0 15,0-4 0-15,0 8 0 16,0-5 0-16,0 5 0 15,1-5 0-15,-1 5 0 16,4-4 0-16,0 7 0 16,5 11 0-16,-1-3 0 15,1-15 0-15,-1 15 0 16,5-1 0-16,0 1 0 16,0-11 0-16,-1 10 0 15,1 1 0-15,4 0-1 16,0-4 1-16,0 0 0 15,0 4 0-15,0-1 0 16,4 1 0-16,5-15 0 0,-1 3 0 16,1 5 0-16,-1 3 0 15,5 0-1-15,0 11 1 16,-1-4 0-16,1 8 0 16,0 4 0-16,-1 0 0 15,5-4 0-15,-4 4 0 16,4 0 0-16,-4 0 0 15,4-1 0-15,0 1 0 16,4 0 0-16,0 4 0 0,-4-1 0 16,4 5 0-16,0-1 0 15,-4-7 0-15,0-16 0 16,0 1 0-16,0 0 0 16,0 0 0-16,-4 3 0 15,-1-3 0-15,-3 0 0 16,-1 0 0-16,1-1 0 15,-1 1 0-15,1 0 0 16,-5 0 0-16,0-1 0 16,0-3 0-16,-4 4 0 15,0-4 0-15,5 4 0 16,-5-4 0-16,0 0 0 16,0 0 0-16,4 4 0 15,-4-4 0-15,0 0 0 16,0 0 1-16,0 0-1 15,4-8 0-15,-4 1 0 16,0-1 1-16,0 8-1 0,0 4 1 16,0-12-1-16,0-7 0 15,0 4 0-15,0-8 0 16,0-3 0-16,0-5 0 16,4 5 0-16,-4-5 0 15,0 1 0-15,0-4 0 16,0-4 0-16,0 11 0 15,0 1 0-15,0-1 0 16,0-3 0-16,4 0 1 16,1-4-2-16,-1-1 1 0,0-6 0 15,-4 3 0-15,0 0 0 16,4 0 0-16,1 4 0 16,-5 15 0-16,0 0 0 15,0 0 0-15,0-4 0 16,0 4 1-16,4 0-1 15,-4 4 0-15,0-4 0 16,0 3 0-16,0 1 0 16,0 4 0-16,0-1 0 15,0 8 0-15,0-7 0 16,0 7 1-16,0 3-1 16,0-3 1-16,0 8-1 15,0-4 1-15,0 3-3 16,0-3 0-16,0 0-6 15,0-4 1-15,13-8-7 16,-18 12 0-16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6:20.29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5DD8F7-4C14-4471-929E-0D8A5ADBECF9}" emma:medium="tactile" emma:mode="ink">
          <msink:context xmlns:msink="http://schemas.microsoft.com/ink/2010/main" type="inkDrawing" rotatedBoundingBox="14612,12144 18849,11976 18852,12055 14615,12223" shapeName="Other">
            <msink:destinationLink direction="with" ref="{241E3B7E-2E6B-4BEF-A249-B92E21C7EA7C}"/>
          </msink:context>
        </emma:interpretation>
      </emma:emma>
    </inkml:annotationXML>
    <inkml:trace contextRef="#ctx0" brushRef="#br0">4238 50 13 0,'-5'4'6'0,"1"0"5"0,0-4 0 16,4-4-8-16,-9 0 0 0,1 4 2 16,-5-4 0-16,-4 4-7 15,-4-3 1-15,0-1 4 16,-4 0 1-16,-5 0-3 31,5 0 1-31,-9 4-1 16,-4-7 0-16,-9 3 0 15,-4-3 0-15,-8 3-1 16,-17 0 1-16,-9 4-1 0,5 4 1 16,-13 3-1-16,-9 1 1 15,-8 3-1-15,-13-3 0 16,5 3 0-16,3 0 0 16,-3-3 0-16,-5-1 0 15,-8 1 0-15,4-1 0 0,8 1 0 16,-8-1 1-16,0-3-1 15,-8 4 0-15,3-1 0 16,10 1 0-16,-5-4 0 16,4 3 0-16,-4-3 0 15,4 0 0-15,9-1 0 16,12 1 0-16,1 0 0 16,-1 0 0-16,9-1 0 15,-4 1 0 1,3 0 0-16,10-4 0 0,8 4 0 15,8-4 0-15,13 0 0 16,4 0 0-16,9 7 0 16,12-7 0-16,5-3-2 15,8-1 0-15,4 0-7 16,13 4 0-16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6:19.21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11301D-9D39-4240-A08C-D196C3E8FB7C}" emma:medium="tactile" emma:mode="ink">
          <msink:context xmlns:msink="http://schemas.microsoft.com/ink/2010/main" type="inkDrawing" rotatedBoundingBox="24751,11572 24779,12098 24499,12113 24470,11587" semanticType="callout" shapeName="Other">
            <msink:sourceLink direction="with" ref="{23DA5E8B-AC2B-44F3-89C3-CA9EC63C40F3}"/>
          </msink:context>
        </emma:interpretation>
      </emma:emma>
    </inkml:annotationXML>
    <inkml:trace contextRef="#ctx0" brushRef="#br0">10 0 25 0,'-5'4'12'0,"5"3"-11"0,0-7 18 15,0 8-18-15,0-4 0 16,0 0 2-16,5-1 1 15,-5 1-4-15,8 4 0 0,0 3 2 16,1-4 0-16,4 5-1 16,4 7 1-16,0-8-2 15,4 4 0-15,0 4 0 16,4-4 0-16,-4 0 0 31,1 4 0-31,-1-4 0 16,-4-4 0-16,-5 0 0 0,-3 4 1 15,-1-3-1-15,-3-1 1 16,-5 0-1-16,-5 0 1 16,1 1-1-16,0-1 1 15,-5 0-1-15,1 1 1 0,-1-5-1 16,-3 1 0-16,8 3 0 16,-5-11 1-16,-4 7-1 15,1-3 1-15,-1 0-1 16,-8 3 1-16,8 5-1 0,-4-1 1 15,0 0-1-15,0 1 0 16,0 6 0-16,5-2 0 16,-1-5 0-16,4 0 1 15,1 0-1-15,0-3 0 16,3-1 0 0,-3 1 0-16,8-1-5 0,0-3 1 0,13 0-7 15,3-4 1-15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6:21.15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1E3B7E-2E6B-4BEF-A249-B92E21C7EA7C}" emma:medium="tactile" emma:mode="ink">
          <msink:context xmlns:msink="http://schemas.microsoft.com/ink/2010/main" type="inkDrawing" rotatedBoundingBox="14382,12201 15077,11938 15234,12352 14538,12615" semanticType="callout" shapeName="Other">
            <msink:sourceLink direction="with" ref="{B35DD8F7-4C14-4471-929E-0D8A5ADBECF9}"/>
          </msink:context>
        </emma:interpretation>
      </emma:emma>
    </inkml:annotationXML>
    <inkml:trace contextRef="#ctx0" brushRef="#br0">682 3 24 0,'-5'-4'12'0,"18"8"-9"15,-13-4 15-15,-4 0-17 0,-5 0 0 0,-3 0 0 16,-5 0 1-16,-4 4-2 16,-5 4 0-16,-3-1 1 15,-9 4 0-15,-5 4-1 16,1 4 1-16,0 0 0 15,-5 0 0-15,9 0-1 16,0-1 1-16,-5-2-1 16,1 2 1-16,4-3-1 15,0-3 1-15,4 3-1 0,4 0 1 16,9 4-2-16,4-12 1 16,5 1 0-16,3-1 0 15,9-3-1-15,0 0 1 16,9 7 0-16,3-3 0 31,5-1 0-31,0 4 0 16,4-7 0-16,5 4 0 0,-5 3 0 15,4 4 0-15,5-4 0 16,8 4 0-16,4-3 0 16,5-1 0-1,12 11 0 1,-4-3 1-16,-12-11 0 15,-10 3 0-15,-3-3 0 16,-5-1 0-16,-12-3-5 16,-4 0 1-16,-14-1-6 15,-7 1 0-15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7:33.6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77D388-E211-4D2C-A27C-4877BA242ED8}" emma:medium="tactile" emma:mode="ink">
          <msink:context xmlns:msink="http://schemas.microsoft.com/ink/2010/main" type="inkDrawing" rotatedBoundingBox="16497,14207 17679,14182 17679,14226 16498,14251" shapeName="Other">
            <msink:destinationLink direction="with" ref="{811C5402-6B99-46C7-B75F-BF979FC51376}"/>
          </msink:context>
        </emma:interpretation>
      </emma:emma>
    </inkml:annotationXML>
    <inkml:trace contextRef="#ctx0" brushRef="#br0">1 34 20 0,'-4'3'10'0,"4"-10"-5"15,0 11 10-15,0-4-15 32,0 0 0-32,4 3 0 0,5-3 1 15,-1 8-1-15,0-4 0 16,1 3 0-16,4-7 1 15,-1 0-1-15,5-4 1 16,13 4-1-16,0-3 0 16,3 6 0-16,6-3 1 0,3 4 0 15,4 0 0-15,1-4-1 16,8 0 1-16,4 0-1 16,1-8 1-16,-14 1 0 15,1 3 0-15,-1 0 0 0,1 4 1 16,-5 4-1-16,-4-4 1 15,0-4-1-15,-4 4 1 16,0 0-1-16,0 0 0 16,0 0-1-16,0 0 1 15,-5-3 0 1,-3-1 0-16,-5 4 0 16,0 0 0-16,-4-4 0 15,-4 4 0-15,-1 0-1 16,1 0 1-16,-4-4 0 0,-9 4 0 15,8 0-1-15,-8 0 1 16,0 0-1-16,8 0 1 16,-8 0-1-16,0 0 0 15,5-7-2-15,-5 7 1 16,0-8-10-16,4 1 1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7:34.5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1C5402-6B99-46C7-B75F-BF979FC51376}" emma:medium="tactile" emma:mode="ink">
          <msink:context xmlns:msink="http://schemas.microsoft.com/ink/2010/main" type="inkDrawing" rotatedBoundingBox="17843,13877 17910,14357 17569,14404 17502,13924" semanticType="callout" shapeName="Other">
            <msink:sourceLink direction="with" ref="{7377D388-E211-4D2C-A27C-4877BA242ED8}"/>
          </msink:context>
        </emma:interpretation>
      </emma:emma>
    </inkml:annotationXML>
    <inkml:trace contextRef="#ctx0" brushRef="#br0">8 0 24 0,'-4'16'12'0,"8"-16"-7"0,-4 0 11 16,0 0-16-16,5 0 1 0,-1 3 0 15,0 1 1-15,0 0-2 16,1 0 1-16,3-1 0 16,0 1 1-16,1 4-1 15,-1-1 1-15,5 4-1 16,4 1 0-16,0 3-1 15,4-4 1-15,0 4-1 0,-4 0 1 16,0 0-1-16,4 0 1 16,0 0 0-16,-4-3 0 15,-4-1 0-15,0 0 0 16,0 0-1-16,-5 1 1 0,0-5 0 16,1 1 0-16,-5 3-1 15,0-3 1-15,-4-1-1 31,0-3 1-31,-4 0 0 16,0 3 0-16,-5-3-1 0,5 4 1 16,-4-5-1-16,-1 5 1 15,-3 3-1-15,-1-3 1 16,-4 3-1-16,-4-4 0 16,4 8 0-16,0-3 1 0,-4-1-1 15,0 4 0-15,4-4 0 16,-5 1 1-16,6-1-1 15,-1 0 0-15,0 1 0 16,0-5 0-16,4 1 0 0,5 3 0 16,-1-7-1-16,5-4 1 15,4 0-5-15,4 0 1 32,0-12-7-32,-8 12 0 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7:37.0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60CD39-C1AE-4448-BE94-0C501C14E388}" emma:medium="tactile" emma:mode="ink">
          <msink:context xmlns:msink="http://schemas.microsoft.com/ink/2010/main" type="inkDrawing" rotatedBoundingBox="19293,14258 19922,14088 20046,14548 19417,14718" semanticType="callout" shapeName="Other">
            <msink:sourceLink direction="with" ref="{DFC3F79C-AC0F-40AC-A77D-D711636900BE}"/>
          </msink:context>
        </emma:interpretation>
      </emma:emma>
    </inkml:annotationXML>
    <inkml:trace contextRef="#ctx0" brushRef="#br0">589 10 11 0,'8'-4'5'0,"1"-4"10"16,-9 8 0-16,0 0-13 15,0 0 0 1,0 0 1-16,0 0 0 15,0 0-3-15,-5 0 0 16,1 0 3-16,0 4 1 16,-5 0-2-16,5 0 1 0,0-1-2 15,-4 5 1-15,-9-1-1 16,0 1 0-16,-5-1 0 16,1 1 0-16,0 3-1 15,-8-3 1-15,3 3-1 16,1-3 1-16,-5-1 0 15,0 8 0-15,1-7-1 16,-5 3 0-16,4 0 0 16,1 1 1-16,3-1-1 0,1 0 1 15,4-3-1-15,0-1 0 16,4 1-1-16,0-4 1 0,4-1 0 16,0 5 1-16,5-1-2 15,-1 1 1-15,1-4 0 16,4 3 0-16,-5-7 0 15,5 0 0-15,0 4 0 32,-1-4 0-32,1 4-1 15,4-1 1-15,0 1 0 16,0-4 0-16,4 4 0 0,1-4 0 16,3 4 0-16,1 0 0 15,3-1 0-15,1 1 1 16,4 4-1-16,0-1 1 0,0-3-1 15,4 3 0-15,0 5 0 16,0-1 0-16,5 0 0 16,-5 4 0-16,0-3 0 15,4 6 1-15,5-6-1 16,-4 3 0-16,-5 0 0 0,4 0 0 16,-4-4 0-16,0 0 1 15,-4 1-1-15,-4-5 0 16,0 5 0-16,-1-9 0 0,-3 5 0 15,-1-4 1-15,-3-1-1 16,-1 1 0-16,-4-4 0 16,4 4 1-16,-4-4-1 31,4 4 0-31,-4-4-8 16,-4 3 0-16,-9-3-3 15,-4-3 1-15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7:35.8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C3F79C-AC0F-40AC-A77D-D711636900BE}" emma:medium="tactile" emma:mode="ink">
          <msink:context xmlns:msink="http://schemas.microsoft.com/ink/2010/main" type="inkDrawing" rotatedBoundingBox="19565,14388 20836,14301 20838,14334 19568,14421" shapeName="Other">
            <msink:destinationLink direction="with" ref="{EE60CD39-C1AE-4448-BE94-0C501C14E388}"/>
          </msink:context>
        </emma:interpretation>
      </emma:emma>
    </inkml:annotationXML>
    <inkml:trace contextRef="#ctx0" brushRef="#br0">7 99 11 0,'-4'3'5'0,"0"-3"3"16,4 0-4-16,0-7-3 15,0 7 1-15,0 0 1 16,0 0 1-16,0 0-5 0,0-4 1 16,0 4 2-16,0 0 1 15,0 0-1-15,0 0 0 0,0 0 0 16,0 0 0-16,0 0-1 15,8 0 1-15,1-4-1 32,8 4 1-32,0 0 0 0,4 0 0 0,9 0-2 31,3 0 1-31,1-3-1 16,0-1 0-16,4 0 0 15,9 0 0-15,8 1 0 0,4-5 0 16,0 4 0-16,-4 4 1 15,5 0-1-15,3 4 1 16,-3 0-1-16,-5-4 1 16,-9-4-1-16,-4 0 1 0,-3 1-1 15,-1-1 1-15,0 0-1 16,-4-4 0-16,-5 5 0 16,-3-5 1-16,-1 4-1 15,-4 4 0-15,0-3 0 16,-4-1 0-16,0 0 0 0,0 4 1 15,-4-4-2-15,0 1 1 16,-1-1 0-16,1 4 0 16,4 0 0-1,-4 0 0-15,-5 0 0 16,1 0 0-16,-5 0-3 16,0 4 0-16,-8-1-5 15,-5 5 0 1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8:05:26.1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C1EBDA-0CAA-4B4D-886E-6207DE3E8B90}" emma:medium="tactile" emma:mode="ink">
          <msink:context xmlns:msink="http://schemas.microsoft.com/ink/2010/main" type="inkDrawing" rotatedBoundingBox="17555,17933 20506,17899 20506,17926 17556,17960" semanticType="strikethrough" shapeName="Other">
            <msink:sourceLink direction="with" ref="{5EC71B41-551E-470E-8CD9-3CBE6D377229}"/>
          </msink:context>
        </emma:interpretation>
      </emma:emma>
    </inkml:annotationXML>
    <inkml:trace contextRef="#ctx0" brushRef="#br0">-2 42 19 0,'0'4'9'0,"9"-8"-5"0,-5 4 9 16,0 4-12-16,5-8 0 15,-1 4 0-15,5-3 0 16,8 3-2-16,4 0 1 16,5 0 0-16,12 0 1 0,-4 3-1 15,13-3 0-15,8 4 0 16,13-11 0-16,5 7 0 31,16 0 0-31,4 0 0 16,-4-4 0-16,9 4 0 15,-1 0 1-15,-3-4-1 16,12-3 0-16,0 7 0 16,-17-4 0-16,4 0 0 0,-3 4 0 15,-1 0 0-15,-4 0 0 0,0-4 0 16,4 4 1-16,-4-3-1 15,-9 3 0-15,-8 0 0 16,0 0 0-16,-4-8 0 16,-5 8 0-16,-4 0-1 15,1 0 1-15,-10 0 0 16,6 0 0-16,-6 0 0 16,5 0 0-16,-8 8 0 0,-1-5 0 15,-7-3 0-15,-6 0 0 16,-7 4 0-16,-5 0 1 15,-4-8 0-15,-4 4 0 16,-1 0 1 0,-3 4 1-16,-9-4-1 15,0 0 1-15,-4 0-5 16,-1-4 1-16,1 8-6 16,0-4 0-16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8:05:40.7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C71B41-551E-470E-8CD9-3CBE6D377229}" emma:medium="tactile" emma:mode="ink">
          <msink:context xmlns:msink="http://schemas.microsoft.com/ink/2010/main" type="writingRegion" rotatedBoundingBox="20628,18227 17512,18122 17549,17047 20664,17153">
            <msink:destinationLink direction="with" ref="{F4C1EBDA-0CAA-4B4D-886E-6207DE3E8B90}"/>
          </msink:context>
        </emma:interpretation>
      </emma:emma>
    </inkml:annotationXML>
    <inkml:traceGroup>
      <inkml:annotationXML>
        <emma:emma xmlns:emma="http://www.w3.org/2003/04/emma" version="1.0">
          <emma:interpretation id="{E0BB0C2C-AB2F-45F1-A704-9755F016CAFE}" emma:medium="tactile" emma:mode="ink">
            <msink:context xmlns:msink="http://schemas.microsoft.com/ink/2010/main" type="paragraph" rotatedBoundingBox="20628,18227 17512,18122 17549,17047 20664,17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D99211-ECB8-4F21-ACE8-34722A2EC497}" emma:medium="tactile" emma:mode="ink">
              <msink:context xmlns:msink="http://schemas.microsoft.com/ink/2010/main" type="line" rotatedBoundingBox="20628,18227 17512,18122 17549,17047 20664,17153"/>
            </emma:interpretation>
          </emma:emma>
        </inkml:annotationXML>
        <inkml:traceGroup>
          <inkml:annotationXML>
            <emma:emma xmlns:emma="http://www.w3.org/2003/04/emma" version="1.0">
              <emma:interpretation id="{7334BC16-0DE9-4740-97C6-3C25EFA6525A}" emma:medium="tactile" emma:mode="ink">
                <msink:context xmlns:msink="http://schemas.microsoft.com/ink/2010/main" type="inkWord" rotatedBoundingBox="19269,17833 18558,17809 18583,17082 19293,17106"/>
              </emma:interpretation>
            </emma:emma>
          </inkml:annotationXML>
          <inkml:trace contextRef="#ctx0" brushRef="#br0">1719-317 18 0,'4'-8'9'0,"-4"-3"-2"0,0 3 7 16,0-3-13-16,0 7 1 16,0-3 0-16,-4-1 1 0,0-3-4 15,-1 3 1-15,1 1 2 16,0 3 0-16,0 0 0 15,4 4 0-15,-5 4-1 16,-3 0 0-16,-1 0 0 16,-3 3 1-16,-1 4-2 15,0-3 1-15,1-4-1 16,-1 15 0-16,5-8 0 16,-1 4 1-1,5 0-1-15,0 0 0 16,-1-4 0-16,5 8 0 15,5-4 0-15,-1 0 0 16,0 0-1-16,0-3 1 16,5-1 0-16,-1 0 1 0,1-7-1 15,3-4 1-15,1 0-1 16,-4-8 1-16,-5 1-1 16,0-1 1-1,4-7 0-15,1 0 0 16,-1 0-1-16,1 4 1 15,-1-4-1-15,1 4 1 16,-1-8-1-16,1 11 1 16,-1-3-2-16,1 3 1 0,-5 1 0 15,0 3 0-15,0-3 0 16,-4 7 0-16,0 0 0 16,0 0 0-16,0 0 0 31,-4 3 0-31,0-3 0 15,4 4 0-15,-4 0 0 16,-1 3 0-16,1 1 0 16,0-1 0-16,0 5 0 0,0-1 0 15,-1 0 0-15,1 1 1 16,0 3-1-16,0 0 0 0,-1 3 0 16,5 1 0-16,0-4 0 15,0 4 0-15,0-4 0 16,-4 12 1-16,4-12-1 15,0 3 1-15,0-3-1 16,0-3 0-16,0 7 0 16,0-8 1-16,0 8-1 0,0-8 0 15,0 0 0-15,-4-3 1 16,4 7-1-16,0-8 1 16,0 5-1-16,-4-9 0 0,4 5 0 15,0-4 1-15,0-4-1 16,0 0 0-16,0 0 0 31,0 0 1-31,0 0-4 16,0-12 0-16,4 1-8 15,-4 0 1-15</inkml:trace>
          <inkml:trace contextRef="#ctx0" brushRef="#br0" timeOffset="-1063.53">1270-208 19 0,'-4'-8'9'0,"4"8"2"0,0 0 3 15,0 0-13 1,0 0 1-16,0 0-1 15,0 0 1-15,4 0-3 16,5-4 1-16,-1-3 1 16,5 7 0-16,-1 0-1 15,1-4 0-15,4 0 0 16,-4 1 1-16,-1-5 0 0,1 4 0 16,0-3 0-16,-5-1 0 15,1 1-1-15,-1-1 1 16,1-3 0-16,-1 0 0 0,-4 3-1 15,1-3 1-15,-5 0-1 16,0 3 1-16,0 1-1 16,-5-1 0-16,1-3 0 15,0 7 1-15,-5-4-1 16,1 1 1-16,0 3-1 16,-1 0 0-16,1 1 0 15,-5 3 0-15,4 0 0 16,-3 3 0-16,3 1-1 0,-3 7 1 15,3-3 0-15,-4 3 0 16,5 1 0-16,-5 3 0 16,5-4-1-16,-1 4 1 15,1 0 0-15,-1-4 0 16,5 4-1 0,0 0 1-16,0 0-1 15,-1 0 1-15,5 1 0 16,0-1 0-16,5 3 0 0,-1-3 0 15,4-3 0-15,1-1 0 16,4 0 0-16,-1-3 1 0,5-4-1 16,4-4 1-16,1 0-1 15,-1 0 1-15,0-4 0 16,4 0 1-16,-4-3-6 31,-4 7 1-31,9 0-6 0,-9 0 0 0</inkml:trace>
          <inkml:trace contextRef="#ctx0" brushRef="#br0" timeOffset="-1996.48">1101-675 20 0,'0'4'10'0,"0"-12"-6"0,0 8 11 0,0 0-14 15,0 0 1-15,0 0 1 16,0 0 1-16,0 0-4 16,0 0 0-16,4 4 2 31,-4 0 1-31,0 0-1 15,0 3 0-15,-4 5-1 0,0-1 1 16,4 4-2-16,-5 4 1 16,1-1 0-16,0 5 0 15,0-4-1-15,-1 0 1 16,1 0-1-16,0 3 1 0,0 1-1 16,-1-5 1-16,5 5-1 15,0 3 1-15,0 1-1 16,-4-8 0-16,4-4 0 15,0 0 1-15,0-4-1 16,0 0 0-16,0-7 1 16,0 4 0-16,0-8-1 15,0 0 1-15,0-8-1 16,0-3 1-16,0 3 0 0,0-3 0 16,0-4-1-16,0-4 0 15,4 8 0-15,-4-8 0 16,5 4 0-16,-1-4 0 0,0 8 0 15,0 7 0-15,1-11 0 32,-1 4 0-32,0-4 0 0,5-4 0 0,-1 8-1 31,0-8 1-31,1 4 0 16,4 0 0-16,-1 0-1 0,1 3 1 15,0-3-1-15,-1 4 1 16,1-4 0-16,0 4 0 0,0-4 0 15,-1 7 0-15,1 0-1 16,-5 1 1-16,5 3 0 16,-4 0 0-16,-1 8-1 15,0-4 1-15,1 8 0 16,-1-5 0-16,1 1 0 0,-1 0 0 16,-3 0 0-16,3 3 1 15,1-7-1-15,-5 8 1 16,-4-8-1-16,4 4 1 15,-4-4 0-15,0 0 1 32,0-12-3-32,0 12 0 0,-4-7-9 15,-9 3 0-15</inkml:trace>
          <inkml:trace contextRef="#ctx0" brushRef="#br0" timeOffset="-13988.67">2853-28 25 0,'-12'0'12'0,"16"4"-13"0,-4-4 18 0,4 0-17 16,-4 0 1-16,9 8 0 16,-1-5 0-16,-4-3-1 15,5 0 0-15,-1 0 0 16,1 12 1-16,-1-5 0 15,5 1 0-15,0 3-1 16,3 0 0-16,-3 1 0 0,0-1 0 16,0 4 0-16,-1 0 1 15,1-4-1-15,0 1 1 16,4-1 0-16,0 4 1 16,-1-4-1-16,-3-3 0 0,0-4 0 31,-5 3 0-31,1 1 0 15,-5-8 0-15,-4 0-1 16,0 0 1-16,-4 0-1 16,-5-4 1-16,1 4-1 15,-1 0 1-15,-3 4-1 0,-1-1 0 16,5 5 0-16,-1-4 0 16,-4 7 0-16,-4-4 0 15,1-3 0-15,-6 8 0 16,-3-5 0-16,0 1 0 0,-5-1 0 15,5 1 1-15,-1 3 0 16,5 0 1-16,-4 0-6 16,-1 1 1-16,-3 3-6 15,-1-8 0-15</inkml:trace>
          <inkml:trace contextRef="#ctx0" brushRef="#br0" timeOffset="-13105.7">449 36 13 0,'8'-11'6'0,"1"-4"4"15,-9 15 1-15,0 0-10 16,4-11 1-16,-4 11 0 16,0 0 1-16,0 0-4 15,-4 0 1-15,0 7 2 0,-1-7 0 16,-3 4-1-16,-1 0 0 16,1 7-1-16,-1 0 1 15,-3 4-1-15,-5-3 1 16,-4-1-1-16,-9 8 0 15,0-8 0 1,-8 8 0-16,-4-8 0 16,8-7 1-16,0 7-2 15,0-3 1-15,5-1 0 16,3 1 0-16,5-1 0 16,4-3 0-16,4 0 0 0,1 0 0 15,3-4 0-15,5 7 0 16,4-3-1-16,9-4 1 15,-1 7-1-15,9-3 1 16,0 4 0-16,4-1 0 0,4 5-1 16,5-1 1-16,4 4 0 15,4-4 1-15,0 0-2 16,-8 5 1-16,4-5 0 16,-9-4 0-16,0 1 0 0,1 3 1 31,-5-11-1-31,-4 8 0 15,-4-5 2-15,-1-3 0 16,-3 8-1-16,-9-8 1 16,0 0 0-16,-4 0 1 0,-1 0-2 15,-3 0 0-15,4 4-9 16,4 0 0-16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7:57:39.8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EF15B8-76C4-42CE-B9BB-53E793F04840}" emma:medium="tactile" emma:mode="ink">
          <msink:context xmlns:msink="http://schemas.microsoft.com/ink/2010/main" type="writingRegion" rotatedBoundingBox="12764,17075 13526,17075 13526,17297 12764,17297"/>
        </emma:interpretation>
      </emma:emma>
    </inkml:annotationXML>
    <inkml:traceGroup>
      <inkml:annotationXML>
        <emma:emma xmlns:emma="http://www.w3.org/2003/04/emma" version="1.0">
          <emma:interpretation id="{E5CBC28F-850B-478F-8FA0-3AB8E1E3531D}" emma:medium="tactile" emma:mode="ink">
            <msink:context xmlns:msink="http://schemas.microsoft.com/ink/2010/main" type="paragraph" rotatedBoundingBox="12764,17075 13526,17075 13526,17297 12764,17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24D709-6F79-43DC-B20A-5E88847CB2BD}" emma:medium="tactile" emma:mode="ink">
              <msink:context xmlns:msink="http://schemas.microsoft.com/ink/2010/main" type="line" rotatedBoundingBox="12764,17075 13526,17075 13526,17297 12764,17297"/>
            </emma:interpretation>
          </emma:emma>
        </inkml:annotationXML>
        <inkml:traceGroup>
          <inkml:annotationXML>
            <emma:emma xmlns:emma="http://www.w3.org/2003/04/emma" version="1.0">
              <emma:interpretation id="{C62C09A4-0D32-4834-8151-A1087A0096DE}" emma:medium="tactile" emma:mode="ink">
                <msink:context xmlns:msink="http://schemas.microsoft.com/ink/2010/main" type="inkWord" rotatedBoundingBox="12764,17075 13526,17075 13526,17297 12764,17297"/>
              </emma:interpretation>
            </emma:emma>
          </inkml:annotationXML>
          <inkml:trace contextRef="#ctx0" brushRef="#br0">-3 41 5 0,'0'-4'2'0,"4"4"6"0,-4 0 3 15,0 0-10-15,0 0 1 16,0 0 1-16,0 0 1 15,0 0-5-15,0 0 1 16,0 0 2-16,5 4 1 0,-5-4-1 16,4 3 0-16,-4-3-1 15,8 0 0-15,1 0-1 16,-1 0 1-16,1-3-1 16,-1 6 1-16,5-3-1 15,-1 0 0-15,1 0 0 0,4 0 1 16,0-3-1-16,0-1 0 31,4 0 0-31,5-3 1 16,-1 7-1-16,-4 0 0 0,5-4 0 15,-5 4 0-15,0 0 0 16,0-8 1-16,0 8-1 16,0 0 0-16,-4 0 0 15,0 0 1-15,0-4-1 16,4 4 1-16,-4-3-1 15,-4 3 0-15,0 3 0 16,-5-3 0-16,1 0 0 0,-5 0 0 16,-4 0 0-16,0 0 0 15,0 0 0-15,4 0 0 16,5 0 0-16,-1-3 0 0,0-1 0 16,1 0 0-16,4 4 0 31,-5 0 0-31,1 0-1 15,-1 0 1-15,0 0 0 16,1 0 0-16,-5 0-1 16,-4 0 1-16,4 0 0 15,-4 0 1-15,5 4-1 0,-5-4 1 16,0 0-1-16,0 0 1 16,0-4-1-16,0 4 1 15,-5 0-3-15,1 0 1 16,0 4-6-16,8 0 0 15</inkml:trace>
          <inkml:trace contextRef="#ctx0" brushRef="#br0" timeOffset="866.38">492-99 17 0,'-4'4'8'0,"13"-4"-6"16,-9 0 9-16,0 0-10 0,0 0 0 15,0 0 0-15,4 4 1 16,-4-4-2-16,0 0 0 16,0 0 1-16,0 4 0 0,0-4 0 15,0 0 1-15,4 3-1 16,0 1 0-16,1 0-1 16,-1-4 1-16,4 4 0 15,1-1 0-15,-1 1-1 16,1 0 0-16,3 0 0 15,1 0 1-15,4-1-1 16,0-3 1-16,0 0-1 16,0 8 0-16,0-4 0 0,0-4 1 15,-5 7-1-15,1-3 0 0,0 0 0 16,-1-4 1-16,-3 3-1 16,-1-3 0-16,1 4 0 15,-5 0 1-15,-4 0 0 31,0-1 0-31,0 1-1 16,-4 0 0-16,0-4 0 16,-5 4 1-16,1-1-1 15,-1 1 1-15,-4 4-1 0,1-4 1 16,-5 7-1-16,4-4 0 16,-4 1 0-16,0 3 0 15,0-3 0-15,0-1 0 0,0 1-1 16,1-4 1-16,7 7 0 15,1-11 0-15,-1 7 0 16,5-3 0-16,0 0 0 16,-1 0 0-16,1-4 0 15,0 0 0-15,0 0 0 0,4 0 0 16,0 0 0-16,-4 0 0 16,4 0-8-16,12 3 1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6:05:20.2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42B30F8-6A7A-40BA-AF6E-A6F086BE42F3}" emma:medium="tactile" emma:mode="ink">
          <msink:context xmlns:msink="http://schemas.microsoft.com/ink/2010/main" type="writingRegion" rotatedBoundingBox="2663,12228 16894,11984 16955,15504 2724,15748"/>
        </emma:interpretation>
      </emma:emma>
    </inkml:annotationXML>
    <inkml:traceGroup>
      <inkml:annotationXML>
        <emma:emma xmlns:emma="http://www.w3.org/2003/04/emma" version="1.0">
          <emma:interpretation id="{DA0FEB82-188A-4750-86BF-2CF60E2392AA}" emma:medium="tactile" emma:mode="ink">
            <msink:context xmlns:msink="http://schemas.microsoft.com/ink/2010/main" type="paragraph" rotatedBoundingBox="2663,12228 16894,11984 16934,14291 2703,14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568C82-F766-445F-AD47-AE18E8A453C2}" emma:medium="tactile" emma:mode="ink">
              <msink:context xmlns:msink="http://schemas.microsoft.com/ink/2010/main" type="line" rotatedBoundingBox="2663,12228 16894,11984 16921,13513 2690,13757"/>
            </emma:interpretation>
          </emma:emma>
        </inkml:annotationXML>
        <inkml:traceGroup>
          <inkml:annotationXML>
            <emma:emma xmlns:emma="http://www.w3.org/2003/04/emma" version="1.0">
              <emma:interpretation id="{6AD70637-DF75-4FCD-AB92-76F5D88C922F}" emma:medium="tactile" emma:mode="ink">
                <msink:context xmlns:msink="http://schemas.microsoft.com/ink/2010/main" type="inkWord" rotatedBoundingBox="2672,12348 7044,12310 7056,13700 2684,13738"/>
              </emma:interpretation>
            </emma:emma>
          </inkml:annotationXML>
          <inkml:trace contextRef="#ctx0" brushRef="#br0">613 116 12 0,'-4'-4'6'0,"25"-22"4"16,-21 26 6-16,0 0-15 15,8-8 1-15,1 1 0 16,-1 3 1-16,1-3-3 0,-1-1 0 15,-3 1 2-15,-5-1 0 16,-5 0 0-16,-3 1 1 16,-1-4-2-16,-8 3 1 15,-8 8-2-15,-9 0 1 16,0 8-1-16,-4 3 0 16,0 8-1-16,0 0 1 15,-4 3 0-15,8-3 0 16,0 0 1-16,4 3 0 15,5 5-1-15,8-5 0 16,9 5 0-16,8-5 0 0,8 1 1 16,5-4 0-16,8-1-1 15,0-6 1-15,0-5 0 16,-4 1 1-16,0-4-1 16,-8-1 0-16,-9-3-1 15,-5 0 1-15,-7 4-1 16,-10 4 0-16,-7 3-1 15,-5 4 1-15,0-4-1 16,0 12 1-16,5 3-1 16,3 4 1-16,-3 8-1 15,3-1 0-15,-3-6 0 16,12-1 1-16,0 4-1 16,4 3 1-16,4-7 0 15,5 4 0-15,8-7 0 16,5-5 1-16,-1-7 0 15,5-4 0-15,13-7 0 0,12-4 1 16,0-7-5-16,8-8 0 16,1 0-6-16,-1 0 1 15</inkml:trace>
          <inkml:trace contextRef="#ctx0" brushRef="#br0" timeOffset="609.38">473 744 28 0,'-4'-3'14'0,"8"-5"-11"0,5 4 19 0,8 1-22 16,4-9 0-16,4-6-1 16,5-5 0-16,-5-3 1 15,5-4 1-15,0-4-1 16,8 0 1-16,0 4-1 15,-4 3 0-15,0 5-7 16,-5 3 1-16,-3 4-3 16,-1 0 1-16</inkml:trace>
          <inkml:trace contextRef="#ctx0" brushRef="#br0" timeOffset="531.25">698 308 25 0,'-4'0'12'0,"8"-4"-10"16,-4 4 16-16,0 4-18 15,0 3 0-15,0 5 0 16,0 3 1-16,4 0-1 16,0 4 0-16,-4 11 0 15,0 0 1-15,0 8 0 16,4-1 1-16,5-3-1 16,4 0 0-16,-1-4 0 15,1 0 0-15,0-4 1 16,4-7 0-16,0 4-3 15,-5-8 0-15,1-4-7 0,-5 0 0 16</inkml:trace>
          <inkml:trace contextRef="#ctx0" brushRef="#br0" timeOffset="1250.01">1464 364 19 0,'-8'-15'9'0,"-1"-19"-5"0,5 23 14 16,0-4-17-16,-5 4 0 16,1 0 0-16,-5-1 1 15,4 9-2-15,-3-1 0 0,-5 4 1 16,0 4 0-16,-4 3 0 16,-5 4 0-16,1 4-1 15,-9 12 1-15,4-8-1 16,5 7 0-16,0 4 0 15,3 4 0-15,10 0 0 16,-1 3 1-16,5-3-1 16,3-4 0-16,1-3 0 15,4-5 1-15,13-3 0 16,0-8 0-16,8-7 0 16,0 0 0-16,4-8 0 15,5-15 1-15,0 0-1 16,-1-11 0-16,-3 0-1 15,-1 0 0-15,0 4 0 16,1-1 0-16,-5 1-1 16,-4 7 1-16,0 1 0 0,-9 2 0 15,1 9-1-15,-9 7 1 16,-4 4-1-16,-5 3 1 16,1 8-1-16,-1 4 0 15,1 7 0-15,-1 8 0 16,5 0 0-16,0-4 1 15,4 4 0-15,4-4 1 16,0-7 0-16,5-4 0 16,3-1-4-16,5-10 0 15,4-8-5-15,5-4 0 0</inkml:trace>
          <inkml:trace contextRef="#ctx0" brushRef="#br0" timeOffset="2018.45">1841 308 16 0,'-9'4'8'0,"-3"7"-1"16,3-7 8-16,1 3-14 15,-1 8 0-15,1 0 1 16,-1 0 0-16,1 12-3 15,-1 3 1-15,1 4 1 16,-1-4 1-16,1 0-1 16,-1 0 1-16,1-4-1 0,0-7 0 15,3 0 1-15,1-4 0 16,0-7-1-16,0-5 1 16,4-3-1-16,4-7 1 15,0-8-1-15,5-12 1 16,3 5-2-16,5-8 1 15,4 0-1-15,5 0 0 16,3-1 0-16,1 1 1 16,4 4-2-16,-5 0 1 15,-3 7-1-15,-9 0 1 16,0 8-1-16,-5 3 0 0,1 8-1 16,-4 8 1-16,-1 3 0 15,-8 4 1-15,4 0-1 16,-4 8 0-16,0-1 1 15,0 8 1-15,0 4-1 16,-4-7 1-16,-4 3-1 16,3 0 1-16,1-4 0 15,0-11 0-15,0-3 0 16,-1-1 1-16,5-4-1 16,0 1 1-16,0-8-1 15,0-8 1-15,9-7-1 16,-1-7 1-16,-3-1-2 15,3-11 1-15,9 4-1 16,4 0 1 0,9 0-1-16,4 0 0 15,0 0-1-15,-1 3 1 16,1 5-1-16,-4 7 1 16,-5 3-2-16,-4 12 1 15,-8 8 0-15,-4 3 0 16,-5 4 0-16,-4 0 0 15,-4 12 0-15,-5 3 1 16,1 0 0-16,-1 4 0 0,1 0 0 16,-1 0 1-16,5-8 0 15,0 0 0-15,0-7-3 16,4-4 0-16,0-7-7 16,4 7 0-16</inkml:trace>
          <inkml:trace contextRef="#ctx0" brushRef="#br0" timeOffset="2315.33">2620 368 25 0,'0'-4'12'0,"0"16"-8"16,-5-9 14-16,-3 9-18 15,-5 10 0-15,1 8 0 0,-1 12 1 16,-8-1-2-16,-9 16 1 16,5-1 0-16,-9 8 1 15,4 4-1-15,1 0 1 16,3 3-1-16,1 1 1 16,4-1 0-16,-1-7 1 15,5-11-1-15,1-4 1 16,3-16-3-16,0-6 1 31</inkml:trace>
          <inkml:trace contextRef="#ctx0" brushRef="#br0" timeOffset="2627.83">2709 285 26 0,'25'-22'13'0,"17"3"-9"16,-25 19 7-16,0 4-11 15,4 7 0-15,-4 8 0 16,-4 15 1-16,-5-8-1 16,-8 12 1-16,-4 3 1 15,-8-3 0-15,-5-1 0 16,0-3 1-16,-5-7-1 15,1-9 1-15,0-6 0 0,0-9 0 16,-4-3-2-16,3-15 1 16,5 0-3-16,5 0 1 15,3-4-10-15,5 1 1 16</inkml:trace>
          <inkml:trace contextRef="#ctx0" brushRef="#br0" timeOffset="3247.09">3390-121 24 0,'0'11'12'0,"-21"1"-8"16,17-1 12-16,0 8-17 16,-5 15 1-16,-4-1 0 15,1 9 0-15,-10-5 0 16,1 12 1-16,0 4-1 16,4 3 1-16,0 8-1 15,5-3 1-15,3-5 0 16,5 1 0-16,4-16 0 15,0-7 0-15,8-8 1 0,5-3 0 0,12-12-1 16,-8-11 1-16,9-8-1 16,3-10 1-16,5-9-1 15,9-3 0-15,-1 0-1 16,0-4 1-16,-4-3-1 16,-4 3 1-16,-4 0-1 15,-9 4 0-15,-4-4 0 16,-9 11 0-16,-3 8 0 15,-5-4 0-15,-5 8 0 16,-7 4 0-16,-5 3-1 0,0 8 0 16,-4 3 0-16,-5 8 1 15,1 8-1-15,0 7 0 16,3 4 0-16,5-4 1 16,5 4 0-16,-1 3 0 15,9-3 0-15,4 0 0 16,4-4 0-16,9 0 1 15,4-7 0-15,8-4 0 16,9-4 0-16,0-4 1 16,4-7-4-16,8-8 1 15,9 4-8-15,-4-4 0 0</inkml:trace>
          <inkml:trace contextRef="#ctx0" brushRef="#br0" timeOffset="3653.34">4334 485 37 0,'9'-8'18'0,"-1"1"-20"0,-4-1 29 0,1 1-26 16,-1-1 0-16,0 1-21 16,-8 10 1-16</inkml:trace>
        </inkml:traceGroup>
        <inkml:traceGroup>
          <inkml:annotationXML>
            <emma:emma xmlns:emma="http://www.w3.org/2003/04/emma" version="1.0">
              <emma:interpretation id="{F88C480E-8E63-417A-ACF4-D96E2B2D92DE}" emma:medium="tactile" emma:mode="ink">
                <msink:context xmlns:msink="http://schemas.microsoft.com/ink/2010/main" type="inkWord" rotatedBoundingBox="9363,12233 13669,12159 13691,13412 9385,13486"/>
              </emma:interpretation>
            </emma:emma>
          </inkml:annotationXML>
          <inkml:trace contextRef="#ctx0" brushRef="#br0" timeOffset="7063.67">6942-196 24 0,'0'-12'12'0,"0"9"-8"0,0 3 12 15,0 0-16-15,0 0 0 16,0 0 0-16,0 0 1 0,-4 15-2 16,-5 4 1-16,-3 7 0 15,-5 8 1-15,-5 3-1 16,-3 16 0-16,0-8 2 16,-1 4 0-16,1 8-1 15,4 3 1-15,4 4 0 16,0 11 0-16,4-11-1 15,5-4 1-15,3-3-2 16,5-8 0-16,5-8 0 16,3-3 1-16,5-5 0 15,4-14 0-15,4-11 0 16,4-8 0-16,5-8 0 16,4-11 0-16,4-18-1 15,4-5 1-15,9-7-2 16,-4-3 1-16,3-5-1 15,-3 8 0-15,-9 1-2 0,-4-5 1 16,-4 4 1-16,-5 4 0 16,-4 3 0-16,0 12 1 15,-8 4 0-15,-5 3 0 16,1 5 1-16,-5 6 1 16,-4 5-4-16,0 7 0 15,-4 3 0-15,0 9 1 16,-1 3-1-16,-3 7 0 15,0 1 0-15,-1 0 1 16,-4 3 0-16,1 4 1 16,-1 4 0-16,4 4 0 0,-3 10 0 15,3-2 0-15,5 3 0 16,0-4 0-16,4-4 0 16,0-3 0-16,0-8 0 15,0 0 1-15,8-4-1 16,1-11 0-16,-1-7-7 15,5-1 1-15</inkml:trace>
          <inkml:trace contextRef="#ctx0" brushRef="#br0" timeOffset="7501.18">7852-91 20 0,'-17'4'10'0,"-8"-12"-6"0,21 12 10 16,-5 0-14-16,-4 11 1 15,1 4 0-15,-5 0 0 0,0 7-1 16,-4 8 0-16,-1 0 1 16,1-4 1-16,0 7-1 15,0 8 0-15,4 4-1 16,0 0 1-16,4 4-1 15,5 3 1-15,8 1 1 16,0-4 0-16,4-8-1 16,5-4 1-16,3-11 0 15,1-7 0-15,4-4-9 16,4-1 0-16</inkml:trace>
          <inkml:trace contextRef="#ctx0" brushRef="#br0" timeOffset="7813.68">7966 154 21 0,'-4'-12'10'0,"4"20"-5"0,0-4 7 15,0 3-12-15,0-3 1 16,0 7 0-16,0 8 0 16,0 4-1-16,0 7 0 15,4 0 1-15,1 7 0 0,3-3-1 16,1 8 1-16,3-5 0 16,1 1 0-16,0-4 1 15,-1-4 0-15,1-4-3 16,0-3 1-16,-5-4-7 15,1-4 1-15</inkml:trace>
          <inkml:trace contextRef="#ctx0" brushRef="#br0" timeOffset="8079.31">7831 650 25 0,'4'0'12'0,"-4"-26"-9"16,4 15 15-16,9-1-18 0,4-3 1 15,4-7-1-15,-4-5 1 16,4 1 0-16,9 0 0 16,4-4 0-16,4 0 1 15,4-4-1-15,1 0 1 16,-1 0-5-16,-8 0 0 15,0 15-5-15,-1 4 0 16</inkml:trace>
          <inkml:trace contextRef="#ctx0" brushRef="#br0" timeOffset="8313.69">8335 583 18 0,'-21'45'9'0,"-9"4"-7"16,26-34 10-16,-1 4-12 16,-3 3 0-16,4 1 1 15,-1-4 0-15,1-1-5 16,4-6 1-16,4-5-2 15,1-7 1-15</inkml:trace>
        </inkml:traceGroup>
        <inkml:traceGroup>
          <inkml:annotationXML>
            <emma:emma xmlns:emma="http://www.w3.org/2003/04/emma" version="1.0">
              <emma:interpretation id="{26E42E81-47C6-4510-B256-F91278C9BDC2}" emma:medium="tactile" emma:mode="ink">
                <msink:context xmlns:msink="http://schemas.microsoft.com/ink/2010/main" type="inkWord" rotatedBoundingBox="11075,13420 11346,12531 11933,12709 11663,13599"/>
              </emma:interpretation>
            </emma:emma>
          </inkml:annotationXML>
          <inkml:trace contextRef="#ctx0" brushRef="#br0" timeOffset="8907.44">8762 127 22 0,'-12'27'11'0,"-14"-1"-13"0,22-26 19 0,-5 8-17 16,1 10 0-16,4 1 0 15,0 8 1-15,-1-1-1 16,5 4 0-16,0-7 1 15,5-5 0-15,3-3 0 16,5-3 0-16,4-1 0 16,8-11 0-16,5-8 0 15,4-7 0-15,-1-3-1 16,1-9 0-16,-4-3 0 16,0 4 0-16,-9 11 0 15,0 0 0-15,-4 0 1 16,-9 3 1-16,-4 5-1 15,-4 7 1-15,-4 0-1 16,0 0 1-16,-4 11-1 16,-1 15 1-16,1 8-2 15,-5 11 0-15,-4 8 0 0,0 4 0 16,0-5 0-16,-4 12 0 16,-4-4 0-16,-5-3 0 15,0-4 0-15,-4 3 1 16,5-3 0-16,-1-4 0 15,5-8 0-15,-1-7 1 16,-3-4 0-16,-5-7 0 16,0-12-1-16,0-4 1 15,0-7-1-15,0-11 0 16,9-4-4-16,4 0 1 16,8-4-9-16,5 4 1 0</inkml:trace>
          <inkml:trace contextRef="#ctx0" brushRef="#br0" timeOffset="9204.32">9152 601 18 0,'-26'38'9'0,"9"3"-1"16,9-33 5-16,-5 7-13 0,5 4 1 16,-5 3-1-16,0 5 0 15,5-8 0-15,-1-1 1 16,5-3-7-16,0 1 1 15,12-1-1-15,1 0 0 16</inkml:trace>
        </inkml:traceGroup>
        <inkml:traceGroup>
          <inkml:annotationXML>
            <emma:emma xmlns:emma="http://www.w3.org/2003/04/emma" version="1.0">
              <emma:interpretation id="{7045CA9A-072D-423E-A390-41429AAD6B9A}" emma:medium="tactile" emma:mode="ink">
                <msink:context xmlns:msink="http://schemas.microsoft.com/ink/2010/main" type="inkWord" rotatedBoundingBox="12009,12665 13001,12196 13318,12868 12327,13337"/>
              </emma:interpretation>
            </emma:emma>
          </inkml:annotationXML>
          <inkml:trace contextRef="#ctx0" brushRef="#br0" timeOffset="9720.03">9516 142 26 0,'4'-7'13'0,"9"14"-16"16,-5-3 26-16,5-4-23 16,4-4 1-16,4 4-1 15,4 4 1-15,5 4-2 16,0-1 1-16,4-3 0 0,-9 3 1 16,-4 1-1-16,-4 3 1 15,-4 4 0-15,-13 4 0 16,-5 4 0-16,-11 3 0 15,-1 8 0-15,-5-4 0 16,-3 4-1-16,-5 0 1 16,5 0-1-16,0-4 0 15,3 4 0-15,1-4 1 16,9-4-1-16,3-3 0 16,5-8 0-16,4 0 0 15,13-4 0-15,4-3 0 0,4-5 0 16,8-3 1-16,9-3-1 15,9-1 1-15,-9-4-4 16,-4 1 1-16,-4-1-7 16,-5 1 1-16</inkml:trace>
          <inkml:trace contextRef="#ctx0" brushRef="#br0" timeOffset="9987.12">9410 398 29 0,'0'0'14'0,"17"-3"-12"0,-9 3 21 15,9-4-23-15,4 0 0 16,9 4 0-16,4-4 1 15,0 4-1-15,8-4 0 16,9 1-1-16,4 3 1 16,-8-4-9-16,3 0 1 15</inkml:trace>
          <inkml:trace contextRef="#ctx0" brushRef="#br0" timeOffset="10315.25">10303-226 26 0,'13'15'13'0,"8"15"-13"16,-12-19 16-16,3 12-16 15,5 3 1-15,4 12-1 16,-4 7 1-16,-4 0-1 16,-9-7 0-16,-4 10 0 15,-8 5 1-15,-9 0 0 0,0 0 1 16,-4 10-1-16,0-6 0 16,-5-1 0-16,-4-7 1 15,5 0-4-15,0-7 1 16,-1-9-7-16,5 5 0 15</inkml:trace>
        </inkml:traceGroup>
        <inkml:traceGroup>
          <inkml:annotationXML>
            <emma:emma xmlns:emma="http://www.w3.org/2003/04/emma" version="1.0">
              <emma:interpretation id="{28210703-DDBF-4D86-AFCB-2F72978C8B48}" emma:medium="tactile" emma:mode="ink">
                <msink:context xmlns:msink="http://schemas.microsoft.com/ink/2010/main" type="inkWord" rotatedBoundingBox="13288,12728 13594,12510 13735,12709 13429,12927"/>
              </emma:interpretation>
            </emma:emma>
          </inkml:annotationXML>
          <inkml:trace contextRef="#ctx0" brushRef="#br0" timeOffset="10674.63">10739 195 28 0,'17'0'14'0,"9"-7"-14"15,-14 7 21-15,5 0-21 0,4-4 0 16,5 0 1-16,-1 8 1 16,9-4-5-16,-4 4 1 15,-5-4-6-15,0 0 1 16</inkml:trace>
          <inkml:trace contextRef="#ctx0" brushRef="#br0" timeOffset="10940.26">10667 372 20 0,'0'-4'10'0,"21"0"-3"16,-12 1 10-16,4 3-16 16,8-4 0-16,8 0 0 15,5 0 0-15,4 1-2 16,0-5 1-16,9 4-7 15,0 4 1-15</inkml:trace>
        </inkml:traceGroup>
        <inkml:traceGroup>
          <inkml:annotationXML>
            <emma:emma xmlns:emma="http://www.w3.org/2003/04/emma" version="1.0">
              <emma:interpretation id="{C05FC4D1-BCF3-4FD7-95FB-3CF2D099A294}" emma:medium="tactile" emma:mode="ink">
                <msink:context xmlns:msink="http://schemas.microsoft.com/ink/2010/main" type="inkWord" rotatedBoundingBox="14567,12024 16894,11984 16920,13492 14593,13532"/>
              </emma:interpretation>
            </emma:emma>
          </inkml:annotationXML>
          <inkml:trace contextRef="#ctx0" brushRef="#br0" timeOffset="12174.65">11908 564 25 0,'-5'0'12'0,"10"-8"-8"15,-1-3 15-15,0 0-16 16,5-4 0-16,-1 0 1 15,5-4 0-15,4 4-6 16,4-4 1-16,4-4 3 16,9-3 1-16,4-4-2 15,9-4 0-15,-1 4-1 16,1-4 1-16,4-4-1 16,-1 5 1-16,-7-1-5 15,-5 7 0-15,-4 5-6 0,-9 7 1 16</inkml:trace>
          <inkml:trace contextRef="#ctx0" brushRef="#br0" timeOffset="11846.52">12035 48 18 0,'-5'-7'9'0,"10"11"-1"16,-5-4 8-16,0 0-15 15,0 0 1-15,4 3 0 16,0 5 0-16,0 7-3 16,5 7 1-16,-1-6 1 15,1 6 1-15,3 12-1 16,5 7 0-16,0 1 0 16,0-1 1-16,4 8-1 0,-4-8 0 15,0-7 1-15,4-7 0 16,-4-5 0-16,0 1 0 15,-4-12-6-15,-5-7 1 16,-3 3-6-16,-10-7 1 16</inkml:trace>
          <inkml:trace contextRef="#ctx0" brushRef="#br0" timeOffset="12799.66">12814 41 24 0,'0'4'12'0,"-5"-1"-10"16,5-3 15-16,-4 0-16 16,0 8 0-16,-5 7 2 15,1 4 0-15,-5 0-4 16,1-1 1-16,3 9 2 15,1 7 0-15,-1 3-1 16,5-3 1-16,4-4-1 16,8 4 0-16,5-15 0 15,4-4 0-15,4 0 0 16,9-8 1-16,-1-7-1 16,5-11 1-16,0-8-1 15,-4-3 0-15,-1-5-1 0,-3 1 0 16,-9 11-1-16,-5 4 1 15,-7-4-1-15,-10 7 1 16,-3 4-1-16,0 12 1 16,-1 7-1-16,-4 15 0 15,-4 8 0-15,0 7 1 16,1 11-1-16,-1 8 1 16,-5 0 0-16,1 0 0 15,0-7 0-15,-4-1 0 16,-5 1 1-16,0-1 1 15,-3-3-1-15,-1-4 0 0,4-8 1 16,0 4 0-16,-3-15 0 16,-10-11 0-16,-3-8-1 15,3-7 1-15,1-4-1 16,4-7 1-16,4-5-2 16,4-7 1-16,5 1-5 15,8-9 0-15,9 5-8 16,8 3 0-16</inkml:trace>
          <inkml:trace contextRef="#ctx0" brushRef="#br0" timeOffset="13409.04">13228-302 22 0,'0'-18'11'0,"0"-1"-4"0,5 11 9 15,-1 1-15-15,4-5 0 0,1 1 1 16,4-4 0-16,3 4-3 16,10-1 0-16,-1-3 2 15,1 8 0-15,-1 3-1 16,-4 4 0-16,-4 4-1 16,0 7 1-16,-8 12 0 15,-9 3 1-15,-9 0 0 16,-8 8 0-16,-4 8 0 15,0-1 0-15,-5 0 0 16,5-3 1-16,0 0-1 16,0-12 0-16,4-3 0 15,0-1 0-15,4-10 0 16,1-5 1-16,3-7-2 16,9 0 1-16,0 0-1 15,0-7 1-15,0 7-2 16,0 0 1-16,9 0-1 0,-1 3 0 15,5 1 0-15,4 7 1 16,4-3-1-16,4 7 1 16,1-8 0-16,3 1 1 15,5-4 0-15,0 3 1 16,0-7-2-16,0 0 0 16,-5 0-10-16,5 0 1 15</inkml:trace>
        </inkml:traceGroup>
        <inkml:traceGroup>
          <inkml:annotationXML>
            <emma:emma xmlns:emma="http://www.w3.org/2003/04/emma" version="1.0">
              <emma:interpretation id="{F5B5DB06-DD9A-4852-B004-259D9898ECEF}" emma:medium="tactile" emma:mode="ink">
                <msink:context xmlns:msink="http://schemas.microsoft.com/ink/2010/main" type="inkWord" rotatedBoundingBox="16294,12892 16556,12344 16982,12547 16720,13096"/>
              </emma:interpretation>
            </emma:emma>
          </inkml:annotationXML>
          <inkml:trace contextRef="#ctx0" brushRef="#br0" timeOffset="14080.93">13808 52 24 0,'0'-7'12'0,"22"10"-3"0,-22-3 12 16,0 0-21-16,8 0 1 16,5-3-1-16,-1 3 1 15,1-4-1-15,4 4 0 16,8 0 0-16,5 0 1 16,4 0-1-16,4 0 0 15,0 0 0-15,0 4 1 16,-4-1-1-16,-4 1 0 15,-5 0 0-15,-8 0 0 16,-4 3 0-16,-5 1 1 0,-8-1-1 16,-8 8 1-16,-9 4-1 15,-4-8 1-15,-5 4-1 16,-3 8 0-16,-5 3 0 16,0 8 1-16,0 0-1 15,9 0 0-15,-1-4 0 16,1 4 1-16,4 4-1 15,-9-8 0-15,9 0-1 16,4-4 1-16,4-3 0 16,5-5 0-16,4-3 0 15,4-3 0-15,8-1 0 16,5-7 1-16,-1 0-1 16,5-8 1-16,5-4-1 15,11 5 1-15,-3-9-1 16,4 5 0-16,0-1-2 15,-5 1 1-15,-3 3-9 16,-5 0 1-16</inkml:trace>
          <inkml:trace contextRef="#ctx0" brushRef="#br0" timeOffset="14440.31">13711 282 23 0,'0'-8'11'0,"21"4"-3"16,-12 1 11-16,3-1-18 16,5 4 1-16,4 0-1 15,-4 0 1-15,5-4-3 16,7 4 1-16,9 0 1 16,9-4 1-16,-1 1-1 15,1-1 1-15,0 4-5 16,-5 0 1-16,-8 4-7 15,-17-1 1-15</inkml:trace>
        </inkml:traceGroup>
      </inkml:traceGroup>
      <inkml:traceGroup>
        <inkml:annotationXML>
          <emma:emma xmlns:emma="http://www.w3.org/2003/04/emma" version="1.0">
            <emma:interpretation id="{AB2C9B15-A937-4C09-8F15-8021924FD978}" emma:medium="tactile" emma:mode="ink">
              <msink:context xmlns:msink="http://schemas.microsoft.com/ink/2010/main" type="line" rotatedBoundingBox="4230,13740 5697,13475 5851,14328 4385,14593"/>
            </emma:interpretation>
          </emma:emma>
        </inkml:annotationXML>
        <inkml:traceGroup>
          <inkml:annotationXML>
            <emma:emma xmlns:emma="http://www.w3.org/2003/04/emma" version="1.0">
              <emma:interpretation id="{654BAFC9-6189-4921-B8F5-52AC6B847B3A}" emma:medium="tactile" emma:mode="ink">
                <msink:context xmlns:msink="http://schemas.microsoft.com/ink/2010/main" type="inkWord" rotatedBoundingBox="4230,13740 5697,13475 5851,14328 4385,14593"/>
              </emma:interpretation>
            </emma:emma>
          </inkml:annotationXML>
          <inkml:trace contextRef="#ctx0" brushRef="#br0" timeOffset="15796.57">2031 1734 13 0,'0'-15'6'0,"9"-11"2"16,-9 18 6-16,-5-3-13 16,1 0 1-16,4-1 0 15,-8 1 1-15,-5 4-4 16,-8 3 1-16,-9 4 1 0,-8 7 1 16,0 5-1-16,-4 6 0 15,4 5 0-15,0 3 0 16,4 19-1-16,4-3 0 15,9 3 0-15,8 0 0 16,13-3 0-16,4-5 1 0,13-3-1 16,9-8 1-16,12-3 0 15,8-12 1-15,1-18 0 16,-5-5 0-16,-4-10 0 16,1-16 0-16,-1-11-1 15,-9-3 1-15,-3-12-1 0,-9-4 0 16,-5 0 0-16,-12 8 0 15,-4 4-1-15,-9 3 0 16,-4 4 0-16,-8 4 0 16,-9 7-1-16,-8-3 1 15,-5 14 0-15,-4 1 0 16,5 7-2-16,-1 16 1 16,1 6-8-16,8 9 0 15</inkml:trace>
          <inkml:trace contextRef="#ctx0" brushRef="#br0" timeOffset="16485.04">2645 1290 12 0,'-25'0'6'0,"12"41"6"0,9-33-2 15,-5 7-9-15,-8 11 0 16,0 5 1-16,-4-1 0 16,0 3-3-16,0 13 1 15,4-1 1-15,-4 4 1 16,8 3-1-16,5 1 0 16,-1 0-1-16,5-12 1 15,8-3-1-15,5-4 1 16,3-8-1-16,14-7 1 15,-1-8 0-15,5-15 1 16,4-11-1-16,0-11 0 0,4-8-1 16,4-4 0-16,9-7-1 15,0-4 0-15,-1 4-1 16,-3 0 1-16,-1 0 0 16,-3 3 0-16,-9 1 0 15,-5 3 1-15,-8 8 1 16,-8 0 0-16,0 8 0 15,-13 3 0-15,-9 4-1 16,1 11 1-16,-1 4-1 16,-3 8 1-16,-1 10-1 15,0 1 0-15,-4 8-1 16,1-5 1-16,-1 8 0 16,0 8 0-16,0-1 0 15,4 9 0-15,0-1 0 16,5 0 0-16,4 8 0 0,4-4 0 15,0-4 0-15,4-8 1 16,0-3-8-16,0-4 1 16</inkml:trace>
        </inkml:traceGroup>
      </inkml:traceGroup>
    </inkml:traceGroup>
    <inkml:traceGroup>
      <inkml:annotationXML>
        <emma:emma xmlns:emma="http://www.w3.org/2003/04/emma" version="1.0">
          <emma:interpretation id="{4BA551D2-E26C-44DB-B810-99120091C325}" emma:medium="tactile" emma:mode="ink">
            <msink:context xmlns:msink="http://schemas.microsoft.com/ink/2010/main" type="paragraph" rotatedBoundingBox="3855,14708 8683,13641 8977,14970 4149,16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5575C0-2BD2-44A2-A807-FEACFD1CAEEA}" emma:medium="tactile" emma:mode="ink">
              <msink:context xmlns:msink="http://schemas.microsoft.com/ink/2010/main" type="line" rotatedBoundingBox="3855,14708 8683,13641 8977,14970 4149,16037"/>
            </emma:interpretation>
          </emma:emma>
        </inkml:annotationXML>
        <inkml:traceGroup>
          <inkml:annotationXML>
            <emma:emma xmlns:emma="http://www.w3.org/2003/04/emma" version="1.0">
              <emma:interpretation id="{B641BC09-0689-4BA8-B061-A0402E77CF94}" emma:medium="tactile" emma:mode="ink">
                <msink:context xmlns:msink="http://schemas.microsoft.com/ink/2010/main" type="inkWord" rotatedBoundingBox="3887,14853 5604,14474 5833,15509 4116,15888"/>
              </emma:interpretation>
            </emma:emma>
          </inkml:annotationXML>
          <inkml:trace contextRef="#ctx0" brushRef="#br0" timeOffset="17594.43">2006 3044 24 0,'0'-8'12'0,"4"-22"-11"15,-4 19 18-15,4-4-19 0,1-4 1 16,-10 0 1-16,-3 0 0 16,-9 0-3-16,-8 1 1 15,-9-1 1-15,-4 4 0 16,-13 3 0-16,0 9 0 16,-4 3-1-16,-4 3 1 15,4 1-1-15,0 7 0 16,12 8 0-16,9 4 1 15,1 7-1-15,3 4 0 16,9 0 0-16,4 7 0 16,8 8 0-16,5 0 0 0,4-8 0 15,9-7 0-15,7-4 0 16,10-7 1-16,8-4 0 16,4-16 0-16,4-10-1 15,5-16 1-15,-1-11-1 16,1-7 0-16,4-15-1 15,-5 3 0-15,-3-7 0 16,-5 0 1-16,-4-1 0 16,-9-3 0-16,-8 0 0 15,-9 4 0-15,-12 4 0 16,-9 3 0-16,-8 4 0 16,-4 4 1-16,-5 4-1 15,1-1 1-15,-5 12-1 16,4 4 0-16,0 7-1 15,1 8 1-15,8 7-3 16,-1 8 1-16,10 3-7 0,8 4 1 16</inkml:trace>
          <inkml:trace contextRef="#ctx0" brushRef="#br0" timeOffset="16938.16">1743 2295 22 0,'0'4'11'0,"64"-1"-8"15,-34-3 13-15,12 4-16 0,-4-4 1 16,21 0 0-16,17-4 0 16,13 4-1-16,13 0 0 15,-5-3 1-15,1-5 0 16,3 4 0-16,-8-3 0 16,-8-1 0-16,-13 1 0 15,-13 3 0-15,-12 0 1 16,-9 0-5-16,-13 1 1 15,-12 3-6-15,-17 3 1 16</inkml:trace>
          <inkml:trace contextRef="#ctx0" brushRef="#br0" timeOffset="18250.68">2141 3074 27 0,'9'-4'13'0,"20"-11"-11"0,-16 7 17 0,4-3-18 16,8-4 0-16,5-4 1 15,4-3 0-15,4-5-3 16,4 9 1-16,1-9 0 15,3 1 0-15,5-1-8 16,-4-3 0-16</inkml:trace>
          <inkml:trace contextRef="#ctx0" brushRef="#br0" timeOffset="17953.8">2366 2633 26 0,'-5'23'13'0,"5"22"-13"15,5-34 19-15,-1 8-19 16,0 8 0-16,0-9 1 16,5 13 0-16,-5-1-1 15,5 4 1-15,-1 3 0 16,5 1 0-16,4-4 0 16,0 7 1-16,4-7-1 15,-4 0 0-15,0-8 0 16,0-3 1-16,-5-1-4 15,1-3 0-15,-5-8-7 16,1-3 1-16</inkml:trace>
        </inkml:traceGroup>
        <inkml:traceGroup>
          <inkml:annotationXML>
            <emma:emma xmlns:emma="http://www.w3.org/2003/04/emma" version="1.0">
              <emma:interpretation id="{A1B2CDE6-438D-411E-A67C-B33FDC77881D}" emma:medium="tactile" emma:mode="ink">
                <msink:context xmlns:msink="http://schemas.microsoft.com/ink/2010/main" type="inkWord" rotatedBoundingBox="5872,14263 8683,13641 8977,14970 6166,15591"/>
              </emma:interpretation>
            </emma:emma>
          </inkml:annotationXML>
          <inkml:trace contextRef="#ctx0" brushRef="#br0" timeOffset="19766.34">4660 1836 20 0,'0'-8'10'0,"0"23"-7"16,0-11 16-16,-8 4-18 16,-1 10 0-16,1 5 0 15,-1 7 0-15,1 8-1 16,-1 7 0-16,1-8 1 15,4 9 0-15,4-5 0 16,4-3 0-16,9-5 0 16,-5-6 1-16,9-8 0 15,4-12 0-15,13-11 0 0,4-7 0 16,9 0 0-16,-1-4 0 16,-3-12-1-16,-1 1 0 15,-4 7-1-15,-13 0 1 16,-3 4-2-16,-14 8 1 15,1 3-1-15,-9 8 1 16,-5 11-1-16,1 0 0 16,0 11 0-16,0 16 0 15,-1 7 0-15,1 15 0 16,0 0 0-16,-5 7 1 16,1-3 0-16,-5-4 0 0,-8-12 0 15,-4-3 1-15,-9-3 0 16,0-1 1-16,-4-4 0 15,4-7 0-15,-8-8 0 16,-9-11 0-16,-4-11 0 16,0-8 0-16,4-7-2 15,4 7 0-15,5-3-5 16,8-5 1-16,13-3-7 16,8-3 1-16</inkml:trace>
          <inkml:trace contextRef="#ctx0" brushRef="#br0" timeOffset="20355.38">5321 1384 28 0,'4'-19'14'0,"4"12"-15"0,1 3 20 0,-1 0-20 15,5-3 1-15,8 3 0 16,0 0 0-16,5 4 0 16,-1 4 0-16,-4 7 0 15,0 4 0-15,-8 12 0 16,-9 3 0-16,-8-8 0 16,-13 8 1-16,-8 4-1 15,-1 4 1-15,1 0 0 16,4-5 0-16,-5-2 0 15,1-5 0-15,0-7 0 0,8-8 1 0,0-3-1 16,4-1 1-16,9-3-1 16,4-4 0-16,0 0-2 15,8 0 1-15,1 0-1 16,-5 7 0-16,4-3-1 16,1 4 1-16,4 3 1 15,3 0 0-15,6 1 0 16,3-1 1-16,0-4 0 15,5 5 1-15,4-5-1 16,4-7 1-16,0 4-11 16,-8 0 0-16</inkml:trace>
          <inkml:trace contextRef="#ctx0" brushRef="#br0" timeOffset="20871">5989 1907 20 0,'13'-4'10'0,"17"16"-5"15,-13-12 7-15,4 7-12 16,4 1 0-16,-4 3 1 16,1 4 0-16,-5 4-1 15,-9 4 0-15,-12-1 1 16,-9 1 1-16,-4 3-1 15,-8 4 1-15,-5-7-1 16,5 3 1-16,-5 0-2 16,0-3 1-16,1 0 0 15,3-1 0-15,5 1-1 0,4-4 0 16,5-1 0-16,7 1 1 16,10-4-1-16,7 0 1 15,5-3-1-15,0-5 1 16,9-3 0-16,3-4 1 15,9 0-1-15,0-4 0 16,5-3-3-16,-9-1 1 16,-9 0-8-16,-4 8 1 15</inkml:trace>
          <inkml:trace contextRef="#ctx0" brushRef="#br0" timeOffset="21167.89">5896 2159 29 0,'9'4'14'0,"3"-15"-13"16,-3 7 21-16,4 0-22 16,4 1 0-16,4-1 1 15,8-4 0-15,5 4-1 16,4 1 0-16,5-1-3 0,-9 0 1 16,-5 4-7-16,-8 4 1 15</inkml:trace>
          <inkml:trace contextRef="#ctx0" brushRef="#br0" timeOffset="18578.82">3445 2197 26 0,'4'7'13'0,"9"-3"-12"0,-4-4 16 0,3 0-17 16,5 0 1-16,9 0 0 15,3 0 1-15,1-4-2 16,4 1 0-16,-5-1 0 15,1 0 1-15,-5 0-9 16,-3 8 1-16</inkml:trace>
          <inkml:trace contextRef="#ctx0" brushRef="#br0" timeOffset="18906.95">3344 2457 21 0,'-9'15'10'0,"22"-27"-3"0,-5 12 11 16,5-3-17-16,4-1 0 16,4 4 2-16,9-4 0 15,8-7-4-15,0 3 1 16,4 1 2-16,-4-5 0 0,-8 5-9 16,0-1 0-16,-13 5-1 15,8 10 0-15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7T18:06:42.3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8D9D63-604C-4721-AD51-FFF772E65B4D}" emma:medium="tactile" emma:mode="ink">
          <msink:context xmlns:msink="http://schemas.microsoft.com/ink/2010/main" type="writingRegion" rotatedBoundingBox="21849,14957 22632,14957 22632,15337 21849,15337"/>
        </emma:interpretation>
      </emma:emma>
    </inkml:annotationXML>
    <inkml:traceGroup>
      <inkml:annotationXML>
        <emma:emma xmlns:emma="http://www.w3.org/2003/04/emma" version="1.0">
          <emma:interpretation id="{8436DF6B-A4F7-4630-A76F-C8010EF7A5E9}" emma:medium="tactile" emma:mode="ink">
            <msink:context xmlns:msink="http://schemas.microsoft.com/ink/2010/main" type="paragraph" rotatedBoundingBox="21849,14957 22632,14957 22632,15337 21849,15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E9DD6A-C3D5-4271-A5A3-ECBDBA9606DB}" emma:medium="tactile" emma:mode="ink">
              <msink:context xmlns:msink="http://schemas.microsoft.com/ink/2010/main" type="line" rotatedBoundingBox="21849,14957 22632,14957 22632,15337 21849,15337"/>
            </emma:interpretation>
          </emma:emma>
        </inkml:annotationXML>
        <inkml:traceGroup>
          <inkml:annotationXML>
            <emma:emma xmlns:emma="http://www.w3.org/2003/04/emma" version="1.0">
              <emma:interpretation id="{6B9EF27B-6E70-4A33-9E1A-8F13ACF038A6}" emma:medium="tactile" emma:mode="ink">
                <msink:context xmlns:msink="http://schemas.microsoft.com/ink/2010/main" type="inkWord" rotatedBoundingBox="21849,14957 22632,14957 22632,15337 21849,15337"/>
              </emma:interpretation>
            </emma:emma>
          </inkml:annotationXML>
          <inkml:trace contextRef="#ctx0" brushRef="#br0">-1 91 18 0,'0'-4'9'0,"9"0"-5"16,-9 4 10-16,0 0-13 15,4-3 0 1,4-1 1-16,-3 4 0 16,3-4-3-16,1 0 1 0,-1 4 2 15,0-3 0-15,5-1-1 16,4 0 0-16,0 0 0 16,8 1 0-16,1-1 0 15,-1 0 0-15,5 0-1 0,-1 4 1 16,1 0-1-16,4-4 1 15,0 1 0-15,0-1 0 16,4 4-1-16,0-4 1 16,-4 0 0-16,0 4 0 0,-5-3-1 15,-3-1 1-15,-5 4-1 16,0-8 0-16,0 8 0 31,-4 0 0-31,0 0 0 16,-4 0 0-16,-5-3 0 15,1 3 0-15,-1 0 0 16,1-4 0-16,-9 4 0 16,4 4 1-16,-4-4-1 0,0 0 1 15,0 0-2-15,4 3 0 0,-4-3-3 16,13 0 0-16,-5-3-5 16,5-1 1-16</inkml:trace>
          <inkml:trace contextRef="#ctx0" brushRef="#br0" timeOffset="1217.72">287-161 20 0,'0'0'10'0,"4"11"-7"0,-4-11 13 15,0 0-15-15,0 0 0 16,0 0 1-16,0 0 1 0,0 0-4 16,0 0 1-16,0 4 2 15,-4-8 0-15,0 8-1 16,-5 0 1-16,1-1-1 16,-1 5 0-16,-3-1 0 15,-1 1 0-15,0 3-1 31,1 1 0-31,-1-1 0 16,0 0 0-16,1 0 0 16,-1-3 1-16,0 7-1 0,0-4 0 15,-4 1 0-15,5-5 0 16,-1 1 0-16,0 3 1 16,5-4-1-16,-1 1 0 0,1 3 0 15,0-3 0-15,-1-1 0 16,1 1 1-16,-1-1-1 15,1 1 1-15,3-4-1 16,1 3 0-16,0-3 0 16,0 0 1-16,4-4-1 0,0 3 0 15,-5 1 0-15,5-4 0 16,-4 4 0-16,4-4 0 16,0 4 0-1,-4 0 1-15,4-4-1 16,0 0 0-16,0 0 0 15,0 0 0-15,0 0 0 16,-4 0 0-16,4 0 0 16,0 0 0-16,0 3 0 15,0-3 0-15,0 0 0 0,0 0 1 16,0 0-1-16,4 0 0 16,4 0 0-16,1 8 0 15,-1-8 0-15,1 7 0 16,4-3-1-16,-1 4 1 15,1-5 0-15,4 1 0 16,0 0 0-16,0-4 0 16,0 4 0-16,4-1 0 0,-4 1 0 15,0 4 0-15,4-5 0 16,-4 5 1-16,0-4-1 16,-5 3 0-16,1-3 0 15,0 0 1-15,-5 0-1 16,1-1 1-16,-1-3 0 15,-3 0 0 1,-5 0 0-16,0 0 1 16,0 0-2-16,0 0 0 0,0 0-10 15,-5 8 1-15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5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-249 0 221,'0'0'153,"0"0"-5,0 0-65,0 0-19,0 0-18,0 0-11,0 0-5,0 0-1,0 28-2,0-28-2,0 19-2,0-19-6,0 28-2,0-28-3,0 35-2,4-15-3,-2 2 0,-1 4 2,3 4-7,1-1 5,2 3-7,-5 0 5,8 1-5,-8 1 5,8 3-6,-4 0 1,-2-2 2,0 4-2,2-2 3,0 3-2,-1 2 2,-4-2-3,4 2 3,1 0-3,-4 4 4,4-1-5,0 2 4,-2-2 0,0 4-3,0-2 2,-2 3-2,2 1 2,-2-1-2,2 2 3,-2 4-3,2 0-1,1-1 4,2 1-4,0 4 4,-1-4-4,6-1 3,-6 3-3,2 0-2,1-4 6,-1 0-5,3 0 4,-4 1-3,-1 3 3,2-2-2,-4 3 2,4 3 1,-2 1-4,-1 0 4,2 1-5,-2 0 4,2 0-1,0 1-2,3-4 3,-2 1-3,3-1 4,1-3-3,0 1 0,0 0 0,0 0 0,2 6 0,-1-6 0,-1 0 0,2 3 0,-2-3 0,-2 1 0,-2 5 0,3-1 0,-4-4 0,0 4 0,-1 1 0,1-1 0,2 0 0,-2-3 0,1 2 0,3-2 0,0-1 0,2 3 0,-5-4 0,3 3 0,-3 0 0,3-3 0,-1 0 0,-2 5 0,2 0 0,-2 0 0,-2 2 0,2 4 0,2-3 0,-2 1 0,3 3 0,-3-7 0,2 2 0,2 1 0,0-4 0,1 2 0,-1-4 0,1 4 0,2-2 0,-4 0 0,5 0 0,-4-2 0,2 2 0,-2-4 0,1 4 0,3-3 0,-8 5 0,5-5 0,-1 8 0,-2-3 0,4 1 0,-2-1 0,0-3 0,3 1 0,1 0 0,2-4 0,-3-2 0,7-2 0,-4 5 0,1-3 0,-4 2 0,4-6 0,-2 6 0,2-4 0,4 3 0,-5 0 0,7-6 0,-1 1 0,1 2 0,2-2 0,2-2 0,1 2 0,1-1 0,0-5 0,-5 7 0,3-7 0,1 0 0,-3-4 0,1 0 0,0 0 0,1-4 0,2-1 0,1-2 0,2-1 0,-1 0 0,2 1 0,-1-1 0,6-4 0,-4 3 0,4-8 0,1 7 0,2-9 0,-3 5 0,5 0 0,1-3 0,1 1 0,-2-1 0,2 1 0,-2-2 0,3 1 0,-5-6 0,0-1 0,2 2 0,-4-6 0,2 0 0,0-3 0,-4 4 0,2-4 0,2 0 0,-4 2 0,1-4 0,1 2 0,1-1 0,5-4 0,-2-2 0,3-2 0,-3 0 0,4-2 0,-6-1 0,4 0 0,-4 0 0,0-1 0,1-5 0,-5-4 0,4 2 0,0-10 0,3 1 0,-2-4 0,1-4 0,2 2 0,-1-1 0,-1-4 0,2 2 0,2-2 0,-2 3 0,2-4 0,-3-6 0,1 3 0,-2-3 0,2-4 0,-4-2 0,-5 0 0,5 0 0,-3-1 0,-1-2 0,0 6 0,1-8 0,-3 5 0,0-1 0,-3 1 0,1-4 0,-3 1 0,4-5 0,-1 1 0,-2 0 0,2-1 0,-1 2 0,1-1 0,1 1 0,1 1 0,-1 0 0,-3 5 0,4-6 0,-3 5 0,-1-1 0,-1-3 0,-1-2 0,3 1 0,-3 0 0,0-4 0,1 4 0,2-1 0,-3 2 0,-1 1 0,1 0 0,-3 3 0,3-2 0,-1 1 0,-1-1 0,2 0 0,-1 3 0,2 1 0,-1-2 0,2 4 0,1-2 0,-1 5 0,1 0 0,-3 1 0,1 1 0,-1 1 0,0-3 0,0 4 0,-2-5 0,2-3 0,-4 4 0,2-1 0,0 1 0,-3 0 0,3-1 0,-1 1 0,1 0 0,-3 0 0,2-1 0,0 2 0,1-1 0,0 3 0,1-2 0,-1 2 0,1-2 0,-1 3 0,2 4 0,-1-3 0,1 1 0,-1 0 0,0 3 0,1 0 0,0-3 0,1 3 0,-1-3 0,-1 0 0,3 3 0,-3-2 0,1 1 0,0-5 0,-1 6 0,-1-2 0,-1 0 0,0 5 0,2-1 0,-3-5 0,2 5 0,1 1 0,0-1 0,-1-2 0,4 5 0,-3-3 0,-1-4 0,5 5 0,-3 4 0,1-3 0,5-1 0,-3-2 0,4 8 0,1-7 0,2-1 0,4 0 0,-7-1 0,4 1 0,0 3 0,-4-2 0,-1 0 0,-1 2 0,-3 4 0,2-5 0,-4 4 0,1 3 0,-1-8 0,3 5 0,-4 2 0,1-1 0,0-2 0,-1 3 0,-1 2 0,1-3 0,1 6 0,0 1 0,3-2 0,-4 2 0,4-1 0,-1 1 0,1-1 0,2 0 0,0-1 0,0 0 0,-2 1 0,1-2 0,-4 0 0,1 4 0,-5-2 0,1 6 0,-3-6 0,-1 6 0,1 0 0,-1-6 0,1 5 0,1 0 0,-2-4 0,3 1 0,-1 3 0,-1 0 0,-1-2 0,2 6 0,-3-2 0,1 1 0,0-3 0,1 6 0,1-5 0,1 2 0,2-4 0,1 5 0,2-4 0,0 0 0,1 3 0,1 1 0,1-2 0,-4-1 0,2 3 0,1-5 0,-1 7 0,1-5 0,-4 1 0,3-1 0,-2-1 0,4 1 0,-3-1 0,-1-1 0,1 2 0,2-3 0,-2 5 0,0-5 0,-1 2 0,1 1 0,2-3 0,-2 3 0,3-4 0,-2 6 0,3-3 0,1 1 0,0 1 0,-1-2 0,1 4 0,-1-1 0,-3-1 0,2 0 0,-3 4 0,0-4 0,-3-1 0,2-1 0,1 2 0,-3-1 0,1 1 0,1-2 0,-1 2 0,-2-2 0,3 4 0,-3 0 0,0-3 0,1 1 0,0 1 0,-3 0 0,4 0 0,1-2 0,-2 0 0,-1 1 0,6 4 0,-3-4 0,1 4 0,-1-2 0,0 1 0,-1 0 0,1-2 0,0 3 0,-1-1 0,-3-2 0,3-1 0,-1 4 0,-3-3 0,2 1 0,-3 0 0,-1 3 0,2 0 0,-2 0 0,0 0 0,-1-1 0,1-3 0,3 3 0,-4-1 0,3-2 0,-4 1 0,3-1 0,-1 0 0,1 3 0,0 0 0,-1-4 0,4 4 0,-2 0 0,1-3 0,1 4 0,3-6 0,-1 1 0,3 2 0,2-2 0,1 0 0,1-1 0,-1 1 0,-1-1 0,-2 6 0,-1-2 0,-1 2 0,-1-4 0,-4 4 0,3 0 0,-1 0 0,1-3 0,1 0 0,-3-2 0,2 4 0,-2 0 0,1-3 0,-1 1 0,0 0 0,-1 2 0,1-4 0,3 3 0,-1-2 0,1-2 0,1 1 0,1 3 0,-1-5 0,3 3 0,-6-1 0,1 3 0,1-2 0,-3 1 0,-3-1 0,-1 4 0,-3-4 0,0 3 0,0 1 0,0 0 0,-2 0 0,0 0 0,-2-1 0,2 1 0,-2 0 0,1-5 0,-2 5 0,1 0 0,-1-1 0,-15 1 0,29-1 0,-29 1 0,27-4 0,-27 4 0,26 0 0,-26 0 0,24 0 0,-24 0 0,19 0 0,-19 0 0,0 0 0,18-6 0,-18 6 0,0 0 0,0 0 0,0 0 0,0 0 0,20 18-75,-20-18-104,0 0-6,-22 5-18</inkml:trace>
  <inkml:trace contextRef="#ctx0" brushRef="#br1" timeOffset="1">-1203 3181 67,'0'0'86,"0"0"-11,0 0-13,0 0-13,0 0-6,0 0-6,11-2-8,-11 2-6,0 0-1,0 0 0,0 0 0,15-3-2,1 3-2,-16 0 0,27 0-3,-12-6-4,10 6-4,-5 0-1,4 0-3,0 0-1,1 0 0,1 0-1,-1 0 0,5 0 0,-1 0 0,2 0 0,-4 6-1,4-6 1,-3 3-1,-1-1 1,2-1-1,-5 2 0,-4 0 0,3 1 0,-4-3 1,0 5-1,-2-5 1,2-1-1,0 3 0,-1-3 1,3 0 0,4 0-1,-1 0 1,4 0-1,-6 0 1,2-3-1,-1 2 0,1-2 0,-3 3 0,1-3 0,-2 3 0,-1-1 0,3-2 0,-3 2 1,5 1-2,-6-3 2,1 0-1,5 3 0,-4 0 0,-2 0 0,-3 0-1,6 0 2,-2 0-1,1 0 0,-1 0-1,4 0 1,-3 0 1,5 0-1,3 0 0,-2 0 0,5 0 0,-2 0 1,2 0-1,-3 0 0,6 0 0,-4 0 0,1 0 0,-5-1 1,3-1-1,1-1 0,-1 3 0,5-6 0,-6 6 0,5 0 0,-1 0 0,-1 0 0,0 0-1,-1 0 2,0 0-2,-3 0 1,4 0 0,-1 0 0,0 0 0,6 0 0,-4 0 1,10 0-1,-5 0 0,1 0 0,3 0 0,0 0 1,1 0-1,-1-2 0,-1-2 1,0 4-1,-4-3 1,1 3-1,1-3 0,-1 3 0,0 0 0,1-1 0,-1 1-1,-1 0 2,1-4-1,-2 4 1,-1-1 0,2 1 2,-4 0-2,8 0 1,-6 0 0,6 0 0,-2 0-2,4 0 1,1 0 0,0 0 0,0 0-1,0 0 0,1 0 0,-1 0 0,1-2 0,1-2 0,2 4 0,-5 0 0,2-2 0,0-2 0,3 4 0,-8 0 0,4 0-1,1-5 2,-1 5-2,3 0 1,-3 0 0,1 0 0,1 0 1,2 0-1,-2 0 1,-2 0-1,0 0 1,1 0 0,-1 0 0,-1 0-1,-1 0 0,-2 0 1,2 0-1,-4 0 0,-1 0 0,-2 0 0,1 0 0,-5 0 0,1 0 0,0 0 0,0 0 0,0 0 0,0 0 0,1 0 1,-1 0-1,3 0 1,-1 0-1,2 0 0,-3 0 0,-1-2 0,1 2 0,2 0 0,-2 0 0,-1 0 0,0 0 0,0 0 0,-1 0 0,1 0 0,1 0 1,2-4-1,-1 4 0,2-3 1,-4 0-1,1 2 0,1-3 0,-3 3 0,1 1 1,3 0-1,-4 0 0,4 0 0,0-3 0,0 3 1,3-3-1,-2 3 0,1 0 0,1-2 0,-4-2 1,1 4-1,-4-5 0,-1 4 0,-1 0 0,3-3 1,-6 3-1,3-2 1,-2 0-1,2 3 1,1-4 0,1 3-1,1-5 1,-7 6-1,3-2 0,-3-2 1,1 4-1,-1-6 0,-1 6 0,1 0 0,2 0 1,-2 0-1,1 0 0,5 0 1,-1 0-1,2 0 1,-1 0-1,3 0 1,-1 0-1,0 0 1,3 0 0,-3 0 0,1 0 0,0 0 0,0-2 0,-2 2 1,2 0-2,0-3 2,-1 3-2,3 0 2,-3 0-1,0 0 0,3 0 0,0-1 0,0 1 0,-1-3 0,1 3 0,-1-3 0,1 3 0,2 0 0,0-1 0,-1-2 0,3 1 0,-1 2 0,-1-2 0,3-2 1,-2 4-1,-6-2 1,4-1 0,-5 3 0,1 0 0,-3-1 1,-3 1-1,2-5 0,-1 5 1,-1 0-1,3 0 0,1 0 0,-1 0 0,2-6 0,-1 6 0,-1 0-1,1-3 0,2 0 0,-3 3 0,0-1 0,1-3 0,-2 4 0,5-1-1,-1 1 1,1 0 0,1 0 1,3 0-2,-1 0 1,-1 0-1,0 0 0,-1 0 1,-3 0-1,1 0 1,-1 0-1,-1 0 0,2 0 1,-1 0-1,0 0 0,5 0 1,-5 0-1,6 0 1,-3 0-1,1 0 1,0 0-1,-1-2 0,2 2 1,-1 0-1,2 0 0,1 0 1,1 0-1,2 0 0,2 0 0,4-4 1,-3 4-1,0 0 0,1 0 1,2-2-1,-6 2 1,-1 0 0,1-4 1,2 4-1,-3 0 0,1 0 1,0 0-1,2 0 2,0 0-2,1 0 0,-1 0 0,0 0-1,3 0 1,1 0-1,-2-5 1,3 5 0,-1 0-1,-1 0 1,1-1 0,-3 1-1,-2 0 1,3 0 0,-2 0 0,3-1 0,-3 1 0,3-4 0,1 4 0,-2 0-1,4 0 1,-1 0 0,-1 0-1,0 0 1,1 0 1,2 0-1,-2 0 1,3 0 1,-3 0-1,2 0 1,1 0-1,0 0 1,2 0 0,2 0-1,-2 0 1,2 0-1,-3-4 0,3 2 0,-1 2-1,1-1 0,-4-3 1,1 3-1,-1 1 0,0 0-1,1 0 1,-1 0 0,-2-3 0,2 3-1,-1-3 1,-1 3-1,-2 0 0,2 0 0,-4 0 0,2-2 0,-1-2 0,1 4-1,-2 0 2,1-5-2,-1 5 2,2-1-1,-1 1 0,1 0-1,-2 0 2,2 0-1,-3 0 0,0 0 0,0 0 0,2 0 1,-2-1-1,0 1 0,1-4 0,-2 4 1,-2 0-1,2 0 0,-1 0 0,0 0 0,-1 0 0,2 0 0,2 0 0,1 0 0,1 0 0,4 0 0,-1 0 0,4 0 1,-5 0-1,2 0 0,-1 0 0,-2 4 0,2-4 0,-2 1 0,1-1 0,0 0-1,0 0 1,2 1 0,2 4 0,2-5 0,-4 0 0,-1 0 0,3 4-1,-2-2 1,-2-2 0,-1 3 0,-3 0 0,2 2 0,2-4 0,-5 1 0,0 2 0,2 0-1,-1-3 1,-1 0 0,3 4-1,-4-5 1,0 4 0,0-2 0,-3-2 0,-1 0 0,-5 0 0,1 0 0,-4 4 0,0-4 0,-4 0 0,-3 2 0,0-2 0,-3 0 0,-4 0-1,-17 0-47,18 0-105,-18 0-6,0 0-17,0 0-7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4-23T02:12:57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0,'0'0,"0"0,0 0,0 0,0 0,0 0,0 0,0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-93 6 128,'0'0'114,"0"0"-20,0 0 0,0 0-20,0 0-13,0 0-18,-19-6-8,19 6-13,0 0-3,0 0-4,0 0-2,0 11-2,0-11-3,12 11 1,-12-11-3,33 14 1,-12-2-3,5-3 0,-1 2-2,4 0-1,1 3 1,1-3-1,-2-1-1,-1 1 1,1 0-1,-3-5 1,-2 1 0,-4 1 0,-3-5-1,-2 3 0,-15-6 1,17 6-1,-17-6 0,0 0 0,0 0 0,0 0 1,0 0-1,0 0 0,0 18 0,0-18 0,0 0 1,0 0-1,-8 11 0,8-11 0,0 0 0,-18 16 0,18-16 0,-18 14 1,18-14-2,-23 17 2,23-17-1,-25 23 1,25-23 0,-27 26 2,10-10-1,5-4 2,-4 5 0,4 0 1,12-17-1,-24 26 1,24-26-2,-21 30 2,21-30 0,-16 17 0,16-17-1,0 0 2,-23 18-1,23-18 1,0 0-1,-19 10-1,19-10 0,0 0-1,-16 7-15,0-7-140,16 0-2,0 0-18,0 0-10,8 0-5</inkml:trace>
  <inkml:trace contextRef="#ctx0" brushRef="#br0" timeOffset="1">-514 886 39,'0'0'132,"0"0"-7,0 0-36,0 0-23,-5-13-5,5 13-13,0 0-11,0 0-8,0 0-4,0 0-7,0 0-4,0 0-1,0 0 0,-1 13-1,1-13 1,-7 15 0,7-15-1,-6 18 1,6-18-3,-5 25 1,5-25-5,-3 32 0,1-17-3,2 6 1,0-1 0,0 3 1,0-2-1,0 4 2,0-2-1,0-2 1,0 2-2,0-1 2,0-2-3,0-2 0,0-1-1,0-5 0,0-12-1,0 23 1,0-23 0,0 0 0,0 0 0,0 12 0,0-12 1,0 0-2,0 0 1,0 0-1,0 0 1,0 0-2,0 0 1,-2-8-1,2 8 0,0 0 0,0-18 1,0 18-1,0 0 1,0-21-2,0 21 2,0-15-1,0 15 1,0-14-1,0 14 0,0-19 0,0 19 0,0-18 1,0 18-1,2-18-1,-2 18 2,2-23-1,-2 23 0,4-19 0,-4 19 1,7-21-1,-7 21 0,11-27 1,-11 27-1,12-24 0,-5 9 1,-7 15-2,16-24 2,-16 24-2,14-23 2,-14 23-2,18-20 2,-18 20-1,19-16 0,-19 16 0,17-12 0,-17 12 0,19-12 1,-19 12-2,19-7 1,-19 7-1,22-7 1,-22 7 0,24-3 0,-8 3 0,0 0 0,-1 0-1,1 0 1,-2 0 0,-14 0 0,31 0 0,-31 0-1,26 0 1,-26 0-1,25 6 1,-25-6-1,22 11 1,-22-11-1,20 9 0,-20-9 1,0 0 0,19 12-1,-19-12 2,0 0-1,0 0 1,0 0 0,0 0 0,0 0-1,0 0 1,0 0 0,0 0-4,16 18-130,-16-18-22,0 0-19,0 0-7,-5-18-13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108 0 23,'0'0'93,"0"0"-20,7 9-11,-7-9-8,0 0-8,-2 15-7,2-15-6,0 0-3,-7 21-3,7-21-3,-6 21-1,6-21-3,-8 28 1,8-28-5,-5 30-2,-2-17-3,7 10-4,0-6-1,0 2-2,-4 0 2,4 5-3,0-6 1,0 3-1,0 0 3,0 0 1,0-4-2,0 4 3,0-2-3,0 1 1,0 1-1,4-2 0,-4 3-1,2 1 0,-1 0-1,3 4 1,-4-4-1,0 4 0,0-2-3,0 3 3,1-2-3,-1 4 2,4-1-2,-4 3 3,0 1 2,2 2-1,-2-1 1,0 0-5,0-2 5,2 3-5,2 0 5,-4 1-6,1-1 0,4 0-1,-4 4 1,0 1 2,5-2-3,-1 5 4,-5-1-5,6 2 4,-6 1-3,3 0 3,1 1-4,-4-1 4,0 3 1,2-1 0,2 1 1,-4 0-5,0 6 5,0-2-6,0 1 6,0 4-5,0-2-1,0 2 1,0-4-1,0 5 4,0-5-4,0-2 5,0 5-1,0-2 0,0-2 0,0 6-3,0-4 4,0 0-4,0-2 4,-4 2-4,4-2 0,0-5-1,0-3 1,0 0 3,4 3-3,-1-6 3,2 6-5,-5 1 4,0-2-4,0 0 4,0 3 1,0-3 0,0 0 0,0-3-5,0-1 6,0-2-5,0 1 6,-5-6-6,4 5 1,1-4-2,0-1 3,-2 2 2,2-1-3,0 3 4,0-1-4,-4 1 4,4 0-4,-2-2 4,2 1-4,0-3 4,-4-3-3,3 4 2,-1-1 2,-2 1-1,2-1 2,2 2-6,-5 1 6,5 0-6,-1 3 6,1 0-5,-6 0 1,5 1-2,-4-2 1,4 8 3,-7-2-3,3 1 3,0 1-3,-1-1 3,3-1-3,-3 2 3,0 5 0,5-6 1,-3 0 0,3 3-5,-4-1 5,4-1-5,0 0 5,-5-3-5,2 1 2,0 2-2,-1 1 1,4-2 4,-5 4-5,1-1 5,3 2-5,2-1 4,-4-2-3,4-2 3,-2 5 0,1-1-5,1-1 4,-3-2-3,2 5 3,1-1-3,-2 7 4,2-6-5,0 3 2,0-7 4,0 3-4,0-6 3,0-3-3,0 4 3,2-6-4,-2-1 4,1-5-4,2-4 3,-2 4 1,1-5-1,-2-6 2,0-2-3,4 1 3,-4-5-7,0 1 7,0-2-8,2-6-7,-2-11-114,0 0-15,0 18-13,0-18-8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288 670 291,'-20'0'150,"20"0"-7,0 0-102,0 0-2,13 4-7,-13-4-5,19 0-10,-19 0-3,29 0-2,-10-11-2,5 3-4,-5-3 0,5-5-4,-5-2 3,1 6-2,-6-10 3,2 10-2,-14-7 3,-2 19-2,6-24 1,-6 24-1,-4-21 0,4 21-1,-22-8 0,22 8 0,-25-6 0,5 6 2,2 0-1,1 11 1,-3-4 0,2 7 0,-1-3-2,3 9 2,2 0-3,2 2 0,0-1-3,5 6 3,1-3-3,6 2 2,0-6-1,0-2 1,13-1-2,-1-3 2,5-5-1,4 0 0,4-6-1,0-3-9,15 3-39,-12-3-111,13-9-2,-8-3-17,7 1-7</inkml:trace>
  <inkml:trace contextRef="#ctx0" brushRef="#br0" timeOffset="1">950 635 173,'-6'-20'156,"6"20"-4,0 0-74,-16-32-9,16 32-15,-14-26-11,14 26-16,-19-22-4,19 22-6,-29-17-3,29 17-1,-34-15-2,19 15-1,-5-3-1,2 3-1,-2 4 0,3 6-1,-2 3-2,3-1 0,1 6-1,3-1-1,-4 4 0,7 2 0,-2-6-2,6 4 2,-1-2-2,5-3 1,1 2-1,0-3 1,0-15-2,12 16 2,-12-16-2,29 7 2,-10-7-1,3 0 0,2-11 0,4-1 0,-3-3 0,2-4-1,1 3 1,-3-5-1,-5 3 1,0 1-1,-5-2 0,-15 19 1,20-25 0,-20 25-1,6-12 1,-6 12 0,0 0-1,0 0 0,0 0 1,0 0-1,-14 14 0,14-14 0,-22 30 0,7-8 1,3-3-1,-4 8 2,1-1-2,-1 1 3,2 2-2,-2 2 1,2-1-1,3-1 1,2 2-2,2 3 0,2-5 5,5-1-5,0-2 4,0-3-5,1-5 7,11-1-8,7-5 8,3-12-12,22 15-101,-7-15-55,6-9-16,-3-9-13,1-2-8</inkml:trace>
  <inkml:trace contextRef="#ctx0" brushRef="#br0" timeOffset="2">-199 163 172,'0'0'148,"0"0"-18,0 0-60,0 0-6,0 0-10,0 22-15,0-22-5,0 19-12,0-19-1,0 31-6,-6-13 0,6 8-5,-1-6 1,1 8 1,-3-4-3,3 6 2,-3 1-5,3 4 2,0-2-5,0 2 2,-4 0-4,4 0 3,0-8-2,0 2 2,0-7-2,0 1 2,0-9-1,0-14 1,0 16-1,0-16 1,0 0 0,0 0 0,0 0 1,0 0 0,0 0 0,0 0-1,0 0 0,0 0-1,0 0 0,11-11-1,-11 11 0,6-29-2,0 9 2,-3-1-3,6-5 3,-3 0-3,0-4 3,2-1-2,-1 3 1,2-1-1,0 2 2,1-2-3,-2 4 2,3-1-1,-4 7 1,1 1-2,1 0 2,1 3-2,-10 15 1,18-24 0,-18 24 1,28-14-2,-13 7 1,3-1-1,4 6 1,-1-3 0,7 5 0,-3-1-1,-1 1 1,1 0-1,-5 1 1,3 3 0,-8-1 0,-15-3 0,24 10 0,-24-10-1,17 11-13,-17-11-117,0 0-36,0 0-2,0 0-22,0 0-3</inkml:trace>
  <inkml:trace contextRef="#ctx0" brushRef="#br1" timeOffset="3">163 1151 156,'0'0'85,"10"-10"-8,-10 10 14,0 0-37,0 0-11,0 0-6,0 0-3,0 0-6,0 0-8,0 0-3,0 0-5,0 0-1,0 0-4,0 18-1,0-18-1,0 28 1,0-9-1,0 3 2,-2 2-1,2 1 1,-1 3-2,1 6 2,-4-4-3,3 4 2,-1-3-3,2 4 2,0-5-3,0 5 2,0-10-2,0 2 3,0-4-3,2-3 1,-1-3-1,3-2 2,-4-15-3,3 20 2,-3-20 0,0 0 0,0 0-1,0 0 1,0 0-1,0 0-2,0 22-35,0-22-110,0 0-4,0 0-21,-4-13-1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-4900-4243 103,'0'0'92,"-16"11"-6,16-11-7,0 0-12,-16 0-7,16 0-12,0 0-8,0-11-10,0-7-10,0 18-4,20-30-7,-8 11-1,4-3-1,-2-1 0,3-4-10,4-2 9,-4 0-9,6 0 3,-8 1-4,2 1 5,1 2-5,-6 3 4,0 1 2,-5 6-3,-1 2 2,-6 13-1,14-26 2,-14 26-2,12-19 1,-12 19 0,11-16 3,-11 16 1,0 0 2,0 0 1,12-18 0,-12 18 1,0 0 0,0 0-2,0 0-1,0 0-1,6 9-3,-6-9 0,14 16-2,-14-16 2,23 22-2,-9-9 2,4-1-1,0 5 2,3-1-2,1 3 2,2 0-1,-3 5 2,3-1 4,-2 4-5,0 1 4,0 0-8,-3-2 8,-1 1-9,-6-6 10,3-1-9,-15-20 4,19 22 0,-19-22 2,0 0 2,0 0 0,0 0-1,0 0-2,0 0-30,21 0-118,-21 0-9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-3731-4812 46,'8'-6'93,"-8"6"-6,0-15-13,0 15-6,0 0-9,0 0-6,0-18-5,0 18-3,0 0-6,0 0-6,0 0-3,0 0-4,-21 9-3,17 6-3,4-15-2,-15 27-1,15-27-3,-16 30-3,7-15-5,9 5 1,-6-1-3,6 0 0,-4-1-1,4 4 2,-2-3-3,2 3 2,0-5-2,0 4 2,0-2-2,0 1 1,0 0-2,0-3 1,0 3 4,0 2-9,0-2 10,0 3-10,0-2 9,0 1-10,0 0 10,0 0-9,0-4 2,2 0 2,2 3-2,-4-4 2,6-3-2,0 4 2,1 1-2,0-5 2,5 2-2,-4 0 2,-8-16-2,29 27 1,-29-27 0,27 21 1,-10-18-1,1 5 1,-18-8-1,32 4 1,-32-4-1,27 0 1,-27 0 0,29 0 0,-29 0-1,28-7 1,-28 7-1,30-16 1,-30 16 0,26-19 0,-9 6 0,-3 0 0,4-3 0,-6 1-1,3-3 2,2 3-2,-5-4 2,0 2-2,-3-1 1,4 2-1,-3 0 1,-2 0-1,-2 0 1,0-2 3,3 0-9,-4 2 9,1-3-10,-1 3 10,0-3-9,-3 2 8,-1 0-8,-1 17 5,5-29 1,-5 29-2,4-27 3,-4 27-3,2-28 2,4 16-1,-3-3 1,1-1-1,1 2 1,-5 14-1,7-25 1,-7 25-1,5-27 1,-5 27-1,1-19 1,-1 19-2,6-20 2,-6 20-2,5-22 2,-5 22-1,8-21 1,-8 21-2,7-22 1,-7 22 0,5-14 1,-5 14-1,0 0 0,0 0 0,0 0 0,0 0 0,0 0-1,0 0 1,0 0 0,0 0 0,0 0-1,0 0 1,0 0 0,-5 9 0,5-9 0,0 0 1,-5 15 0,5-15-1,-2 17 1,2-17 0,0 22-1,0-22 1,-1 29-1,1-13 2,0-1-2,0 2 2,0-2-3,0 6 3,-4 0-2,4 0 3,0-1-3,0 2 2,0 3 4,0 2-8,0-2 8,4 2-8,-3-2 8,6 3-8,-6 0 8,3-1-7,-3 0 2,5-1 2,-6 4-2,2-5 3,1 3-3,0-2 2,2-3-2,0 1 2,1-4-2,0-3 1,2-2-1,-1 0 0,-7-15 1,11 21 0,-11-21 0,8 18 0,-8-18 0,0 0 0,0 0 0,10 18 1,-10-18-1,0 0-1,0 0 1,0 0 0,0 0-1,0 0 0,0 0-22,0 0-138,0 0-8,-9-14-12,9 14-17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4921 4693 244,'0'0'145,"0"0"-35,0 0-21,0 0-19,0 0-19,0 0-11,0 0-9,0 0-1,0 23-5,0-23-7,-11 35-3,3-15-6,2 7 0,-2 7-5,4 0 2,-3 4-4,3 3 3,3-2-4,-3-1 2,1 1-2,3-9 1,0-1-2,0-5 2,0-7-1,0-17 1,0 19-1,0-19 2,0 0-1,0 0 0,11-13 2,-11 13-2,1-27 1,0 8-1,1 0 0,-2-3-2,2 3 3,0-4-4,2-1 3,2 1-2,2-5 2,0 4-2,0-2 1,3-1-1,1 2 2,4 3-1,-4-2 0,6 5 0,-2 0 1,5 2-1,-2 0 2,7 2-1,-4 3 1,3 1 0,-4 2 2,3 3-1,-1-2 0,-2 6-1,-2 2 0,-3 0 0,-1 0-1,-15 0-1,24 4 0,-24-4 0,16 6-1,-16-6 1,0 0-1,0 0-10,26 16-73,-26-16-81,0 0-15,0 0-7,0 0-21</inkml:trace>
  <inkml:trace contextRef="#ctx0" brushRef="#br0" timeOffset="1">5550 4777 441,'0'0'169,"0"0"-4,0 0-110,0 0-14,0 0-15,0 0-10,0 0-6,0 0-3,16 14 0,-16-14 0,27 16-2,-10-8-2,2 3 1,4 0-1,1 2 0,-1-2-1,3 2 0,0-2-3,-1 1 2,-1 1 0,1-4 1,-4 0-3,0-3 2,-4-1-1,-17-5 1,24 6 0,-24-6 1,0 0-1,0 0 0,4 18 1,-4-18 0,-16 9-2,16-9 2,-33 19-1,13 0 0,-4-7-1,-1 9 2,-3-2-3,-3 5 3,-1-1-1,-3 1 1,1-2-1,2-1 1,3-4-3,3 1 3,3-1-2,6-6 1,17-11-5,-22 11-15,35-3-132,-13-8-21,0 0-7,13-8-20,2-3-6</inkml:trace>
  <inkml:trace contextRef="#ctx0" brushRef="#br0" timeOffset="2">6150 4697 390,'0'0'160,"0"0"-8,25 0-107,-25 0-4,3 11-18,-3-11-5,0 29-5,0-9-3,0 9 0,0 0-2,0 4 1,0 3-3,0 1 2,0 0-3,0 4 3,0-6-4,4 3 2,-3-8-2,3-1 1,-2-9-2,2-2 3,-4-18 0,2 22 1,-2-22 0,0 0-1,0 0 0,0-11-1,0-8 1,0 0-3,0-7-1,0 0 0,4-7-1,2 2-1,0-2 2,2 3-2,5-1 1,3 0-1,0 4 1,5 3-3,1 0 3,4 5-1,0 0 1,2 3-2,2 5 1,-1 5 0,-2-1 1,2 2-2,1 4 2,-3 1-2,2 0-3,-5-2-21,19 4-134,-20-2-7,0 6-18,-2-3-10,-1 6-12</inkml:trace>
  <inkml:trace contextRef="#ctx0" brushRef="#br0" timeOffset="3">6528 5196 455,'0'0'162,"0"0"-13,35-3-123,-22-15-6,18 6-7,-6-6-6,9-1-5,-6-3 3,3 3 1,-10-9 6,3 10-1,-14-1 3,-10 19-1,9-30 1,-9 30 0,-9-15-1,9 15-4,-31 0-4,11 0-2,0 9-1,-3 8 1,3-3-2,2 9 2,1-4 0,5 9 1,0-4-3,7 0 3,3 0-2,2-1 1,8-4-1,7-2 0,4-1-3,2-2 1,9-2-5,-6-12-23,24 3-130,-20-3-14,11 0-7,-5-11-19,6 0-2</inkml:trace>
  <inkml:trace contextRef="#ctx0" brushRef="#br0" timeOffset="4">7185 5034 410,'0'0'165,"-12"-30"-6,-8 6-104,20 24-13,-19-19-14,19 19-6,-20-12-5,20 12-2,-24-4-2,24 4-2,-27 0-3,27 0-1,-25 11-1,25-11 0,-21 24-3,8-5 3,1-3-3,2 7 1,-1 1-2,3 0 0,2 6-1,0-6 1,4-1-2,-2 1 1,4-6-1,4-1 1,-4-17-1,21 21 2,-5-18-2,0-3 1,6 0 1,1-7-1,1-6 0,-1-5-1,5-3 1,-7 1-1,1-3 1,-2 0 1,-6 1 0,1 8 1,-9-2 1,-6 16 0,8-19 0,-8 19 0,0 0-2,0 0-2,-8 5 0,8-5 0,-17 31 0,7-10 0,0 0 0,-2 6 0,0-1 0,-2 4 0,-1 5 0,1 1 0,0-1 0,0 2 0,1 1 0,1-3 0,0 1 0,4-1 0,2-2 0,2-2 0,2-6 0,2-6 0,4-3 0,-4-16 0,34 12 0,-10-18-11,28 0-162,-16-14-6,9-1-13,-2-3-12,-1 0-16</inkml:trace>
  <inkml:trace contextRef="#ctx0" brushRef="#br0" timeOffset="5">4941 6106 147,'0'0'158,"0"0"-53,0 0-12,0 0-10,0 0-14,6-12-16,-6 12-15,10-12-8,-10 12-8,4-23-5,-4 23-5,0-29 0,0 29-2,-2-28 2,2 28-3,-19-30 2,19 30-2,-26-21 1,26 21-2,-32-15 0,15 15-2,-3 0-1,0 0 0,0 4-3,-1 4-1,0 8-1,0 2 1,-2 6-1,3 0 1,0 5-3,-1 2 3,7 3-3,-2 2 3,7 4 4,3-3-7,6 2 6,0-4-6,8-5 6,10-4-5,1-5 6,10-12-7,1-9 2,2-2 0,3-16-4,-2-7 8,-3-7-8,0 1 6,-5-4-6,0 1 6,-7 4-6,-4 5 6,-2 8-2,-3 1-1,-9 16 2,8-14-2,-8 14 1,0 0 0,0 11-1,0-11 1,0 26-1,-1-6 2,-2 0 3,3 5-5,0 2 5,0-1-6,0 3 7,10-2-6,-2-3 6,4-4-6,4-2 1,2-9 0,8-2-4,-5-8-23,22-5-130,-19-10-9,6 3-14,-7-14-11,1 0-3</inkml:trace>
  <inkml:trace contextRef="#ctx0" brushRef="#br0" timeOffset="6">5229 6070 500,'0'0'163,"7"-15"0,-1 2-123,30 13-7,-14-1-13,13 1-7,2-3-4,5 3-2,0 0-2,4 0-2,-1 0-1,-2 0-2,0 3-2,-4-3-14,9 10-61,-17-10-89,2 0 0,-4 0-17,-3 0-7</inkml:trace>
  <inkml:trace contextRef="#ctx0" brushRef="#br0" timeOffset="7">5524 5622 409,'0'0'159,"0"0"-5,4 21-106,-14-13-9,10 16-13,-8-2-8,5 15 0,-9-1-4,8 15 1,-11-6-6,7 12 2,-5-8-7,2 5 2,-2-3-5,0-4 3,3-7-4,0-5 2,1-4 2,2-6-7,2-4 7,0-3-7,5-18 3,-7 19-11,7-19-13,0 0-50,0 0-100,-3-7 10,3-10-22,8 1 1</inkml:trace>
  <inkml:trace contextRef="#ctx0" brushRef="#br0" timeOffset="8">5741 5712 339,'0'0'157,"0"0"-6,0 0-94,0 0-8,0 16-11,0-16-13,-1 21-4,1-21-2,-7 36 0,-3-15-5,7 8 1,-10 1-4,7 10 1,-4-8-6,3 8 3,-4-1-5,4 3 1,-1-6-3,3-1 1,0-4-3,-1 3 2,1-8 3,1 1-6,-1-4 5,1-5-7,1-4 7,3-14-8,-4 22 3,4-22-18,0 0-19,-18 5-100,18-5-33,0 0-3,-14 0-20,14 0-2</inkml:trace>
  <inkml:trace contextRef="#ctx0" brushRef="#br0" timeOffset="9">5955 6030 422,'0'0'167,"0"0"-4,0 0-96,13 17-23,-22-6-14,5 15-12,-8-2-10,6 8 1,-4-5-7,2 6-1,1-3 6,0-1-8,2-6 7,-1-3-7,6-20 7,-2 24-7,2-24 8,0 0-3,0 0-7,0-15 8,6-2-8,2-1 6,2-4-6,1-2 6,1-6-7,4 6 3,2 1 3,-1 0-4,5-1 4,-1 4-3,3 1 1,-2 5-1,1 3-3,-5-8-19,20 19-121,-22-4-22,5 4-6,-7 0-18,3 0-4</inkml:trace>
  <inkml:trace contextRef="#ctx0" brushRef="#br0" timeOffset="10">6658 6049 310,'0'0'161,"-10"-26"-4,-15-2-78,25 28-14,-30-15-20,30 15-14,-42-3-9,17 8-3,-7 0-6,4 12-2,-4-2-5,5 8 1,-4 1-3,7 4 1,-3-1-3,11 1 3,-1-1-4,6 3 0,4-5 4,5 3-6,2-11 7,2 1-8,-2-18 8,33 17-5,-11-17 0,8 0 3,2-14-7,4-5 6,2-5-7,1 0 7,-3-6-6,1 2 3,-6 4 2,-7 6-3,-5 0 3,-19 18 0,19-18 0,-19 18 1,0 0 0,-3 14 0,-8 2 1,3 6 0,-2 2-2,2 5-1,2 2 4,2-2-6,4 1 5,0-6-9,10 7-13,-10-15-135,12 3-16,-12-19-6,28 16-23,-28-16-3</inkml:trace>
  <inkml:trace contextRef="#ctx0" brushRef="#br0" timeOffset="11">7215 6118 406,'0'0'164,"0"-25"-2,-14-1-101,14 26-16,-18-16-10,18 16-13,-30-10-6,13 10-4,-7 0-3,4 0-1,-5 6-3,1 6 1,-2 2-1,-1 3 0,2 4-2,5 0 2,-4 2-2,6 4 1,1-3 2,5 5-5,2-3 5,9 2-6,1-6 6,3 3-7,9-8 7,6 1-7,5-10 2,3-3 1,4-1-3,5-4-2,4-4-7,-8-16-26,25 9-133,-19-7-3,4 0-8,-11-8-16,4 6-6</inkml:trace>
  <inkml:trace contextRef="#ctx0" brushRef="#br0" timeOffset="12">7291 6159 429,'12'-18'170,"6"12"-3,6-15-98,20 19-34,-14-16-6,21 12-13,-6-9-5,6 7-4,-8-4 3,0 6-1,-14 1 2,-1 5 1,-28 0 0,29 11 0,-29-11-2,8 29-1,-8-11-4,0 6-5,0-4 0,0 3 0,-3 0 0,-1 4 0,3-7 0,-3 2 0,2-5 0,1-2 0,1 0-5,0-15-78,0 0-84,-7-9-14,7 9-9,3-38-20</inkml:trace>
  <inkml:trace contextRef="#ctx0" brushRef="#br0" timeOffset="13">7622 5657 428,'-17'0'169,"10"15"-9,-17-5-105,24 27-7,-19-10-14,15 21-7,-13-1-10,6 13 1,-4-6-9,3 8 0,-4-6-6,2 1-1,-5-3 1,3-13-8,2 4-10,-11-33-105,13 12-48,-6-13-10,18-11-15,-22 0-9</inkml:trace>
  <inkml:trace contextRef="#ctx0" brushRef="#br0" timeOffset="14">7953 5663 628,'-18'-17'188,"18"17"-8,0 0-153,0 0-27,0 0 0,0 0 0,0 0 0,0 0 0,0 0 0,0 0-71,10 0-114,-10 0-5,0 0-17,0 0-13</inkml:trace>
  <inkml:trace contextRef="#ctx0" brushRef="#br0" timeOffset="15">8041 6041 430,'0'0'163,"0"0"-3,0 0-114,0 0-7,0 0-12,12 12-5,-12-12-4,4 33 0,-4-14-2,6 6-1,-4 0-5,3 8-4,-4-2 4,5-1-6,-1-3 4,1 3-6,0-12 4,2-1-5,-8-17 5,16 19-4,-16-19 0,15 0-1,-15 0 1,16-11 0,-8-2-4,0-3 6,2-2-7,2 4 6,0-7-5,2 3 5,3-1-5,4 0 5,0 3-3,4-3-1,1 7-1,-1-11-15,13 23-101,-15-17-60,3 5 0,-4 0-21,-1 6-6</inkml:trace>
  <inkml:trace contextRef="#ctx0" brushRef="#br0" timeOffset="16">8588 6273 491,'18'-3'172,"2"-8"-3,1-17-127,13 20-13,-11-19-9,11 13-4,-8-10-2,2 2-4,-11 0 2,2 5-3,-9-3-1,-4 8-2,-6 12-1,0-18-1,0 18 0,-25-4-2,7 8-1,-3 7 0,0 7 0,-4 3 1,1 3 0,4 3 1,-3 1-3,6 6 0,2-3 0,6 1 0,6-3 0,3-2 0,8-3 0,11-4 0,9-5 0,6-12 0,8 1 0,-1-15-28,22 6-148,-24-14-7,3 0-7,-11-5-19,-7-2-4</inkml:trace>
  <inkml:trace contextRef="#ctx0" brushRef="#br0" timeOffset="17">4890 7238 530,'0'0'172,"30"-20"-12,-10 5-131,28 8-4,-2-3-22,6-8-15,8 10-9,-13-10 2,8 16-2,-17-11 5,2 11 3,-19 2 8,-5 0 10,-16 0 8,7 11 8,-5 10 0,-11-10 1,5 15-4,-10-9-4,8 11-5,0-3-3,6 4 1,0-5-4,6 0 2,8-3-2,7-8 1,3-4-1,4-9 1,3-4-1,4-8-1,-3-12 1,1 0-2,-4-10 1,-4-2 1,-7-1-4,-5-1 5,-7 2-4,-6 4 6,-6 1-6,-8 6 7,-8 6-7,1 6 4,-5 9-1,1 4-1,-2 0-1,1 4-1,6 9-5,3-2-9,12 19-46,-14-17-113,19 8-5,0-21-12,4 26-15</inkml:trace>
  <inkml:trace contextRef="#ctx0" brushRef="#br0" timeOffset="18">5402 6736 351,'6'-18'174,"-6"18"-9,1-46-64,-1 46-42,0-27-17,0 27-13,-15-19-8,15 19-7,-35-6-3,15 6-3,-9 6-3,3 6-2,-4 11-2,-1 5 1,0 9-4,4 9 4,-1 6-4,4 9 2,2 8 2,1 3-2,5 5 2,0 3-2,2 0 2,1-4-2,1-6 1,0-5 1,1-6-4,4-12 3,-1-12-2,0-11-3,7-1-23,-18-23-129,19 0-14,-5-17-15,5-7-12,0-10-9</inkml:trace>
  <inkml:trace contextRef="#ctx0" brushRef="#br0" timeOffset="19">5919 7071 459,'-2'15'165,"-3"6"-6,5 17-121,-18-15-6,16 16-8,-10-11-8,8 11-3,-5-13 0,8 4 2,-7-11-4,8-3 1,0-16-5,0 0-1,0 0 1,0 0-2,0-9-1,0-8-2,0-7 2,5 0-3,2 1 3,3-2-2,-2-5-2,4 9 6,1-7-5,3 4 5,2 5-6,3 1 4,1 0-4,0 1 4,2 7-1,-1 2-6,3 3-4,-8-4-19,23 9-135,-41 0-20,34 9 0,-17-4-25,2 7 3</inkml:trace>
  <inkml:trace contextRef="#ctx0" brushRef="#br0" timeOffset="20">6600 7112 420,'0'0'176,"0"-22"-6,0 22-79,-24-14-56,24 14-4,-23-6-15,23 6-1,-35 0-3,17 1-2,-6 4-2,1 9-5,-1-3 6,5 4-5,-7 2 4,8 1-5,-4 5 4,7 1-6,-2 2 3,5 0-4,3-2 0,3 0 0,3-1 0,3 0 0,6-3 0,9-4 0,3-8 0,11-4 0,4-4 0,7 0 0,6-15 0,1-3 0,5-2 0,-1-4 0,0-3 0,-6 2 0,-2-7 0,-5 4 0,-6-1 0,-5-3 0,-4 4 0,-7 4 0,-7 0 0,-2 1 0,-7 6 0,0 3 0,0 14 0,-15-16 0,15 16 0,-25-4 0,25 4 0,-30 3 0,13 3 0,-1 8 0,2-2 0,-1 11 0,-1-2 0,4 5 0,-3-2 0,5 6 0,0 2 0,4-2 0,4 2 0,3-3 0,1-3 0,1 1 0,10-3 0,4-4 0,8-5 0,2-2 0,4-3 0,5-9 0,6-1 0,-1 0 0,3-6 0,-1-10 0,16 8-165,-25-10-18,3 7-11,-15-7-15,2 2-12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 5 613,'0'-20'177,"0"20"-10,0 0-174,0 0-143,0 0-19,0 20-16,-3 7-16,-6-4-7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6:05:23.7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-1-6 30 0,'0'0'15'0,"4"0"-14"15,-4 0 21-15,0 0-22 16,0 0 1-16,0 12-18 0,-4-5 1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8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42 299,'3'-24'122,"-3"24"-9,0 0-24,0 0-10,0-19-22,0 19-12,0 0-10,0 0-10,0 0-7,0 0-4,-14 11-5,9 4-1,-3 2-3,3 10-1,-2 1 6,1 10-6,0-3 5,2 5-5,2-3 4,2 4-7,0-5 5,0-2-3,2-5-3,2-3 2,1-10-1,-2 3 2,-3-19-1,5 17 2,-5-17-1,0 0 0,0 0 0,10-17 0,-9 2 0,2-3-2,1-3 2,1 3-3,0-2 1,-2-1 0,4 2 0,-1 0-1,4-2 2,-2 4-3,3-6-3,1 5 7,1-1-7,0 2 6,4-1-6,-3 1 5,5 2-5,0 3 6,1 4-1,0 1-2,3-1 1,0 4-1,-1 0 1,1 4 0,-3-3-1,-1 3 1,-3 0 0,-16 0 0,26 0 0,-26 0-1,14 6-7,-14-6-25,16 0-128,-16 0-16,0 0-3,0 0-23,0 0 1</inkml:trace>
  <inkml:trace contextRef="#ctx0" brushRef="#br0" timeOffset="1">523 309 434,'0'0'174,"0"0"-13,-31-26-105,31 26-11,0 0-12,0 0-10,0 0-6,0 0-2,12 0-3,4 0-4,2 0 0,9 0-3,3 0-1,8 0-1,2 0 0,0 0-2,3 0-1,0 0 1,-5 0-1,-2 5 0,-5-5 0,-1 6 1,-5-6-2,-1 3 2,-7-3-1,-1 0 0,-16 0 0,22 0-1,-22 0-1,0 0-7,18 0-16,-18 0-110,0 0-37,-12-14-2,12 14-21,0 0-2</inkml:trace>
  <inkml:trace contextRef="#ctx0" brushRef="#br0" timeOffset="2">989 203 474,'-13'-15'170,"13"15"-2,0 0-102,0 0-31,20 0-19,-20 0-6,36 4-5,-13 3 3,7 4-9,-1-3 1,1 7 1,-1-4-1,-5 2 2,-4 0 0,-4 0 1,-16-13-1,8 26 2,-8-26-1,-5 26 1,-10-10-1,-1-3-1,-3 2-1,2 0 1,-2 0-2,1 0 1,2-1-1,2 1 0,14-15-1,-15 23-7,15 1-43,0-24-116,2 12-6,-2-12-11,27 0-16,-7-3 3</inkml:trace>
  <inkml:trace contextRef="#ctx0" brushRef="#br0" timeOffset="3">1475 406 291,'0'0'159,"-12"-18"-11,11-2-78,1 20-36,0-26-6,0 26-5,1-31-1,-1 31-6,22-35-2,-7 24-1,-3-7 0,10 7-1,-5-3 0,5 7-1,-3-2 1,5 4-1,-6 1-1,7 4-1,-11-2-1,8 2-1,-22 0-2,28 8 1,-28-8-2,24 20 1,-12-7-1,0 4 0,3 6-2,-2 0 1,2 5-2,3 1 1,-1 0-2,3-1 2,1 0-2,2-4 1,4-4-1,1-5 1,2-4-1,1-5 1,1-5-1,1-1 1,-2 0-1,-1-6 0,2-6 1,-7 0-1,-1 0 1,-3-5-1,-1-1 2,-5 1-2,-4-4 1,-4 3-1,-5 0 1,-2 2-1,0 0 1,-5 2-1,5 14 0,-26-27 0,12 21 0,-5 1 0,-3 1 0,-2 4 0,-1 0 0,-1 4 0,-5 1-1,3 5 2,-3 1-1,3 1 0,-2 0-1,-1 5 2,2-3-2,2 4 1,-3 0 0,1 6 0,-3-4 0,1 1 1,-4 2-1,3-2 1,-4 0 0,2-5 1,-1-3 0,5-2 0,1-4 0,3-4 0,1-3 1,5 0-2,2-9 1,18 9-1,-24-24 1,15 9-2,5 0 0,0-8-7,4 23-64,5-12-98,-5 12-7,17-26-15,-2 14-16</inkml:trace>
  <inkml:trace contextRef="#ctx0" brushRef="#br0" timeOffset="4">-266 1345 376,'0'0'174,"0"0"-12,-16-14-83,34 17-17,-18-14-17,27 11-16,-10-6-8,13 5-8,-1-5-4,7 6-3,-3-4-3,3 4-1,1 0-1,-1 0-1,-4 0-2,-1 0-8,5 18-50,-13-14-108,1 2-5,-8-6-15,5 1-13</inkml:trace>
  <inkml:trace contextRef="#ctx0" brushRef="#br0" timeOffset="5">-208 1000 328,'0'0'173,"0"0"-14,0 0-94,-1-13-11,18 15-8,-17-2-17,27 0-5,-10-8-11,14 8 0,-2 0-2,7 0-4,-2 0-2,6 0-1,-4 0-1,2-3-1,-5-5 0,1 6-1,-3-2 0,-3-2-2,-5 5-4,-23 1-13,43 0-124,-43 0-24,0 0-1,0 0-23,-11 3 4</inkml:trace>
  <inkml:trace contextRef="#ctx0" brushRef="#br0" timeOffset="6">-170 1029 351,'17'-5'163,"-17"5"-7,0 0-97,16 0-22,-16 0 1,0 22-10,0-22-2,0 41-5,-12-17 0,12 11-5,-12-1-1,8 3 1,-5-2-6,5 9 2,-4-9-6,4 4 3,-2-4-5,6 0 2,-2-5-4,2-1 2,0-3-3,0-6 2,0-2-3,0-3 2,0-15-1,2 15-1,-2-15-1,0 0-3,0 0-6,2-10-18,18 10-137,-20-16-12,0 4-6,-4-13-18,4-1-3</inkml:trace>
  <inkml:trace contextRef="#ctx0" brushRef="#br0" timeOffset="7">444 1299 469,'0'0'167,"0"0"-24,17 0-95,-17 0-7,24-3-11,-24 3-9,43-7-5,-17 5-4,11 2-2,0 0-2,5 0-2,0 0-2,2 2-1,-2 2 0,1-1-2,-6-3 0,-2 3 0,-5-3-1,-2 0 0,-6 0-1,-5 0-5,-1 0-19,-16 0-109,0 0-39,0-12-6,0 12-17,-21-9-5</inkml:trace>
  <inkml:trace contextRef="#ctx0" brushRef="#br0" timeOffset="8">892 1164 411,'0'0'167,"25"-12"-4,-8 12-86,-17 0-45,31 0-9,-31 0-9,29 2-1,-29-2-5,32 18 0,-15-8-1,1 1-1,-2 0-3,-1 2 0,-15-13-1,26 23 1,-26-23-2,18 29 1,-18-16-2,2 4 3,-2-3-1,0 2 2,-8-4-2,1 7 2,-4-6-1,3 2 1,-4-2-1,12-13 1,-24 29-2,12-13 0,12-16-2,-24 26 1,24-26-3,-22 27-1,14-13-9,8-14-23,-5 17-130,5-17-7,0 0-10,0 0-16,9 6-3</inkml:trace>
  <inkml:trace contextRef="#ctx0" brushRef="#br0" timeOffset="9">1479 1224 292,'0'0'172,"0"0"-11,0-16-71,0 16-31,0 0-13,-4 9-10,4-9-13,-17 18-4,17-18-4,-19 34-1,7-17-5,4 8 0,-3-1-2,6 7 0,-2-2-3,6 4 1,-3 0-4,4 0 2,0 3-3,9-3 2,2-3-3,4-4 3,2-3-3,5-5 2,5-7-1,6-5 0,1-6 0,5 0 0,1-5 1,1-7-1,-1-2 1,-3-1-1,-3-5 2,-5-1-2,-4-3 2,-7-1-2,-6-6 4,-1-3-4,-6 4 4,-2-4-2,-3-2 3,0 5-3,-1-3 3,-9 5-2,-6-1 1,-2 7-2,-9 5 1,-1 0-2,-9 7 1,-3 5-2,1 0 1,-4 5-2,2 1-1,1 0-4,9 3-19,-17-3-140,23 10-13,-5-10-7,10 7-20,-4-3-3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6431-3338 232,'0'0'146,"0"0"0,-17-12-80,17 12-10,0 0-6,11 2-7,-11-2-13,0 0-6,0 0-4,25 6-4,-25-6-5,31 9-2,-12-9-1,6 6-2,1-6-1,4 0-1,5 0-1,-1 0-1,-1 0 0,-1 0-2,-3 0 1,-2 0-1,-4 0 1,-2 0-1,-4 0 0,-17 0 1,24-4-1,-24 4 0,13-7 0,-13 7-2,0 0-5,0 0-9,24-1-25,-24 1-110,0 0-4,0 0-16,0 0-4</inkml:trace>
  <inkml:trace contextRef="#ctx0" brushRef="#br0" timeOffset="1">6513-3273 109,'-1'-15'128,"1"15"-41,13-4-11,-13 4-7,0 0 2,0-23-8,0 23-4,0 0-10,17 0-10,-17 0-10,0 0-7,0 0-5,0 0-4,-6 11-4,6 7-3,-7-1-4,2 3 2,-2 4-3,2 3 2,-2 4 4,-2 4-7,1 0 7,-3 0-5,1 4 5,0-3-5,-2 2 6,1 1-7,2-8 1,-1 2 1,3-7-2,-1 1 2,2-7-2,0 0 2,6-20-1,-12 25 0,12-25-1,-17 14 2,17-14-2,-14 9 0,14-9 0,0 0 0,-18 2-2,18-2-2,0 0-11,-17-8-46,17 8-97,-2-17-5,2 17-14,0-25-9</inkml:trace>
  <inkml:trace contextRef="#ctx0" brushRef="#br0" timeOffset="2">6474-3022 202,'0'0'149,"-7"12"-3,7-12-80,0 0-6,3 19-8,-3-19-4,0 0-12,0 0 0,0 0-10,0 0 0,31 11-4,-31-11-5,29 0-3,-11 0-5,6-1-2,-3-6-3,8 4 3,-1-5-6,-1 8 0,-3-5-1,-2 4 0,-1-4 1,-21 5 1,25 0-1,-25 0-4,0 0 2,0 0-4,0 0-28,0 0-119,0 0-14,0 0-3,0 0-22,0 0 4</inkml:trace>
  <inkml:trace contextRef="#ctx0" brushRef="#br0" timeOffset="3">7083-2979 334,'-16'5'147,"16"-5"-32,0 0-56,0 0-10,0 0-10,-19 0-2,19 0-7,0 0-5,0 0-4,0 0-2,18 0-3,-18 0-3,29 0-2,-16-1-2,13 1-2,-2-5-2,6 4 0,0-5-3,1 6 0,-4-4 0,1 4-2,-2-2 1,-3-1-1,-3 3 0,-4-3-2,-1 3-4,-15 0-15,35-3-141,-35 3-1,0 0-16,0 0-4,0 0-15</inkml:trace>
  <inkml:trace contextRef="#ctx0" brushRef="#br0" timeOffset="4">7047-2828 170,'0'0'148,"0"0"5,0 13-69,0-13-15,0 0-11,-8-8-7,8 8-14,0 0-6,15 1-8,-15-1-7,18 5-4,-18-5-2,31 7-1,-12-7-3,6 2 0,2-2-1,1 0 0,3 0-2,3 0 0,-4 0-1,3-2-1,-7-3 1,2 3-2,-8-1 1,-2 1 0,-18 2 1,24-1 0,-24 1-1,0 0-2,0 0-7,0 0-26,0 0-121,0 0-3,0 0-17,0 0-8,0 0-8</inkml:trace>
  <inkml:trace contextRef="#ctx0" brushRef="#br0" timeOffset="5">7928-3154 202,'-15'0'144,"15"0"4,-31-9-73,31 9-14,-24 0-12,23 18-7,-22-18-12,18 17-3,-14-11-5,13 6-4,-8 1 3,7 9-11,-5-9 7,5 10-11,-3-6 6,3 6-8,0-3 6,2 6-9,-1-7 1,5 5 1,1-1-3,0-5 2,3 5-2,6 0 1,3-4-1,7-2 1,0 1-1,-1-1 1,7-6-1,1 1 1,3-5-2,-1-6 2,5 2 0,-2-3-1,1-4 1,0-5-1,1-2 1,0-4-1,-3 3 2,1-7-2,-5-1 1,3 0-1,-9 1 2,3-3-2,-5-2 1,-4 3-1,-4 0 1,-3-7 3,-4 4-8,-3 1 7,0-1-7,-3 7 8,-8-7-5,3 7 7,-8-6-7,3 10 4,-5-4 4,4 0-3,-5 4 2,3-2-2,-4 2 0,2 7 0,-8-1-1,1 2-1,-5 5-4,-3 0-4,7 23-37,-7-12-123,-2 4 4,-6 0-25,7-3-2,-7 0-20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12:57.9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-68-230 231,'4'-23'150,"-4"23"-35,0 0-18,0-26-21,0 26-17,0 0-17,0 0-10,0 0-7,0 0-6,0 0-4,0 0-3,0 0-4,-12 25-2,5-10-2,2 10 1,-6-1-4,5 7 2,-2-3-4,0 8 4,0-1 1,1 0-5,2 0 5,2-1-5,-5-5 6,5-2-8,2-4 9,-3 0-9,4-23 3,-3 21 1,3-21 0,0 0 0,0 0 0,0 0 1,0 0 0,0 0 0,0 0 0,0 0-1,-17-8 0,17 8 0,0-19 1,0 19-2,0-24 1,0 7 3,5-1-9,2-5 8,-2 3-8,3-1 7,3-2-7,1 2 8,1-5-8,5 7 4,0-4 2,1-1-2,1 5 2,4-2-2,1 1 2,4 2-3,-3 1 3,4 1-2,1 5 2,0 2-2,-3 5 1,0-2-1,-3 6 1,-1 0 0,-5 6-1,-19-6 1,28 10 0,-28-10 0,8 19 0,-8-19 1,0 0-1,0 13 0,0-13 1,0 0-1,0 0-3,0 0-12,0 0-130,0 0-14,0 0-8,4-9-16,-4 9-3</inkml:trace>
  <inkml:trace contextRef="#ctx0" brushRef="#br0" timeOffset="1">895-248 209,'0'0'151,"0"0"-7,0 0-55,-18 0-25,18 0-10,0 0-12,-16 11-5,-3-11-7,19 0-6,-31 16-4,18-4-5,-17-3-5,6 7-1,-8-5-4,1 7-1,-5-5-1,-2 5 0,-3-1-1,-2-2 0,-1 0-1,-1 3 1,4-1-2,2-5 2,5 0-3,6-1 3,5-5-2,5-2 1,18-4-1,-14 7 1,14-7-1,0 0 0,12 0 1,8 0 0,3-5-1,3 3 0,10 2 0,-1 0 1,4 0-2,0 0 2,2 0-2,-2 7 1,0 0 5,-6 2-8,-2 0 8,-1 0-9,-10-1 10,-3-3-9,-17-5 9,24 7-9,-24-7 4,0 0 0,0 0 1,0 0-1,0 0 0,0 0-1,0 0 0,0 0-2,0 0-8,0 0-31,0 0-121,0 0 2,0 0-21,0 0-5,15 6-11</inkml:trace>
  <inkml:trace contextRef="#ctx0" brushRef="#br0" timeOffset="2">1327-194 219,'0'0'136,"0"-18"1,0 18-69,0 0-15,0 0-15,0 0-9,-7 11-8,7 6 2,0-17-2,-6 29 1,-6-16-6,6 16-1,-4-8 0,2 9-6,0-4 1,-1 7-8,1-7 6,2 3-8,-6-2 7,4-6-7,-2-4 3,8 1-2,2-18 3,-15 21 1,15-21-1,0 0 1,-22 14-1,22-14 0,0 0-1,0 0 0,0 0-1,-18 6 1,18-6-1,0 0-1,0 0 1,0-9-1,0 9 1,0-20-1,0 8 0,6-7 3,0 0-8,2-5 7,5 0-8,3-2 7,2-3-6,2-1 7,3 4-7,1-4 2,2 3 5,-2-2-4,1 0 4,0 5-4,-1 0 3,1 1-3,-1 6 3,-5 3-3,0 4 2,0 4 0,-19 6 1,29 0 0,-29 0 1,20 21 0,-9-7-1,-3 5 2,-1-2-2,-1 3 0,4-6-1,-4 3 0,-6-17-1,13 18 1,-13-18 0,0 0 1,14 1-2,-14-1 1,0 0-5,7-17-22,-7 17-125,0 0-11,9-13-8,-9 13-17,0 0-3</inkml:trace>
  <inkml:trace contextRef="#ctx0" brushRef="#br0" timeOffset="3">1524 381 303,'0'0'156,"0"0"-9,-7-12-76,15 12-19,-8-12-12,19 8-17,-7-10-8,11 3-3,-3-6-3,9-1-4,-3 1-1,3-2-3,-2 2 1,1-1-2,-6 1 2,-1 0-1,-6 5 1,-15 12-1,17-25 1,-17 25-1,1-22 2,-1 22-1,-2-18 0,2 18 1,-19-12 0,19 12 1,-28-7 0,13 7 1,-2 0-1,3 0 1,-7 2-1,6 7 1,-4-1-2,3 4 0,2 0-1,-3 4 0,4 3-1,1-1 1,4 6-3,-3 2 3,5 1-2,-1 0 1,7 3-1,0-6 1,0 2-2,7-5 3,5 0-2,6-7 1,6-2-3,2-7-4,6 3-13,-9-12-43,13 4-93,-5-9-8,0 3-12,0 0-10</inkml:trace>
  <inkml:trace contextRef="#ctx0" brushRef="#br0" timeOffset="4">2274 209 215,'0'0'159,"-30"-22"-10,11-3-55,19 25-29,-29-22-15,29 22-15,-26-13-12,26 13-7,-26-4-2,26 4-3,-31 0-2,31 0 0,-28 4-3,28-4 1,-25 19-2,25-19 0,-32 24-2,20-7 1,-5 1-2,3-1 3,2 2-4,-2 5 1,2-2-2,3-1 2,6-1-3,-2-2 2,5-1-1,0-17 0,5 23 1,-5-23 0,24 7 0,-4-7 0,6-6 0,3-5 0,7-2 1,-3-4-2,8-2 2,-7-5-3,1 8 2,0-6-1,-9 3 1,-6 2-2,-3 4 2,-17 13-2,24-22 1,-24 22 1,0 0-1,0 0 0,0 0 0,0 0 1,0 0-1,-17 6 0,17-6-1,-26 29 2,14-12-1,-6 5 1,-1 1-2,1 3 3,-2 7-2,-2-1 2,1 7-3,-1 0 3,2 0-3,1 1 3,1 2-2,5-1 2,3-6-2,4 0 3,4-5-3,2 0 3,0-1 3,6-6-8,6 2 8,3-8-7,3 1 7,7-7-8,9-4 5,-3-7-28,19-4-130,-7-10-8,6-4-10,2-6-18,-2 0-4</inkml:trace>
  <inkml:trace contextRef="#ctx0" brushRef="#br0" timeOffset="5">3777-36 109,'0'0'143,"0"0"-6,0 0-40,-8 0-27,8 0-7,0 0-20,0 0-8,0 0-10,0 0 2,0 0-8,0 0 4,0 0-4,20 11-2,-20-11-3,30 1-1,-13-1-3,9 0-3,0 0-2,8 0-2,-1 0-1,2 0-1,1 0 0,1 0-1,-3 0 0,3 0 1,-2 0 0,1 0-1,1 0 1,0 0 0,1 0 0,-1 0-1,1-1 1,-1-4-1,-2 3 0,1-2 0,-3 2 0,-1-2 0,3-3 1,1 0-1,0 1 1,2-3-1,-5 3 1,2-1 0,-8 2 2,-3 0-2,-1 4 2,-10 1-2,-13 0 1,19 0 0,-19 0-1,0 0 0,0 0 0,23 0-1,-23 0 1,0 0 0,14 0 0,-14 0 0,0 0 0,16 0-2,-16 0-5,0 0-19,15 0-124,-15 0-13,0 0-4,-8 0-20,8 0 4</inkml:trace>
  <inkml:trace contextRef="#ctx0" brushRef="#br0" timeOffset="6">4771-230 265,'-17'-7'159,"17"7"-11,0 0-60,-19-4-34,19 4-15,0 0-7,0 0-8,0 0-6,0 0 0,0 0-3,-1 8-2,1-8 0,0 0-1,0 0-3,0 15-1,0-15-3,0 0 1,0 0-2,16 23 2,-16-23-3,21 11 1,-21-11 0,20 15-2,-20-15 0,31 14 0,-15-6-2,3 1 1,1-2-1,3 0 0,-2-2 0,2-1 1,-4-2-1,0 3 1,-2-4 0,-17-1-1,24 4 0,-24-4 1,0 0-1,0 0 1,0 0-1,7 14 0,-7-14 0,0 0 1,-11 16-2,11-16 2,-17 13-1,17-13 0,-16 12 0,16-12 1,-22 18-2,22-18 1,-27 24 5,15-8-8,-5 3 7,-1-4-6,4-1 6,-5 1-6,0 4 7,2-6-5,1-2 2,1 0 0,15-11-1,-24 19 1,24-19-1,0 0 0,-18 10-1,18-10-4,0 0-29,0 0-127,0 0-11,11-5-5,-11 5-23,15-24 0</inkml:trace>
  <inkml:trace contextRef="#ctx0" brushRef="#br0" timeOffset="7">4029-797 325,'0'0'160,"-1"-17"-24,9 22-67,-8-5-15,0 0-9,9-8-22,9 8 1,-18 0-8,32-4-1,-13-6-8,6 10 1,1-8-6,2 3 3,-1-1-1,3 4-1,-1-1-1,-3-3-1,-2 5 0,-4-1 0,-1 0 0,-3 2-1,-16 0-3,24-5-7,-24 5-23,0 0-125,0 0 5,0 0-22,0 0 0,0 0-16</inkml:trace>
  <inkml:trace contextRef="#ctx0" brushRef="#br0" timeOffset="8">4045-761 278,'0'-18'143,"0"18"-3,24-1-88,-24 1-10,0 0-7,2-22-4,-2 22-7,0 0 0,0 0-1,0 0-2,1 8-7,-1-8-1,-9 20-4,9-20-1,-18 30-2,6-9-1,3 5-3,-5-2 0,6 5 1,-4 6-2,0-3 1,0 3-2,1-1 2,-1-2-3,4 0 2,-2-5-2,3-6 2,0-5-2,7-16 2,-11 19-4,11-19-4,0 0-15,-14 0-60,14 0-71,-7-10-10,7 10-10,0-25-8</inkml:trace>
  <inkml:trace contextRef="#ctx0" brushRef="#br0" timeOffset="9">3978-588 156,'0'0'143,"0"15"6,0-15-68,0 0-14,24 7-8,-24-7-12,24 0-10,-24 0-6,29-7-6,-29 7-6,34-9-5,-34 9-3,37-6-4,-24 3-1,6 0-2,-2 0-1,1-1-1,0 2 0,-3-3-2,1 5-11,-16 0-102,0 0-41,0 0-8,0 0-16,0 0-3</inkml:trace>
  <inkml:trace contextRef="#ctx0" brushRef="#br0" timeOffset="10">7048 26 32,'0'0'116,"0"0"11,0 0-62,0 0-2,0 0 2,14 0-8,-14 0-5,28 0-6,-28 0-7,37-5-13,-19 1-9,13 4-4,-5 0-4,7 0-3,3 0-2,5 0 0,-2 0-2,3 0-1,3 0 0,0 0 0,-2 0 0,-2 0 0,-1 0 1,-2 0-2,-3 0 1,-2 0 0,-2-3 0,0 0 0,-2 2 0,-5-4-1,-2 3 0,-1-2 0,-3 2 0,-18 2 1,23-4-1,-23 4 0,0 0-7,0 0-38,0 0-97,0 0-8,0 0-11,0 6-4</inkml:trace>
  <inkml:trace contextRef="#ctx0" brushRef="#br0" timeOffset="11">7198-95 205,'0'0'150,"4"-17"-46,-4 17-12,0 0-25,0 0-15,0 0-13,0 0-8,-12 0-7,12 0-4,-18 11-4,18-11-5,-25 21-2,7-9 0,-2 2-2,-3 4 1,-3-3 4,3 5-8,-7-2 7,5 0-8,-7 0 7,8 2-8,-6-5 7,6 3-9,2-7 0,5-1 2,2-2-2,15-8 1,-17 15-1,17-15 0,0 0 1,0 0-1,0 0 1,21 6 0,-2-6 0,4 0 0,2-4 0,5 3 0,1 0-1,5-2 0,-4 3 0,0 0 0,-1 0-1,-3 4 1,-2 4-1,-2-5 1,-5 5 0,-19-8 0,24 11 1,-24-11-1,17 6 1,-17-6 0,0 0 1,0 0-2,0 0-1,0 0-12,9 25-97,-9-25-46,0 0-13,0 0-9,0 0-15</inkml:trace>
  <inkml:trace contextRef="#ctx0" brushRef="#br0" timeOffset="12">7452-1051 218,'0'-22'151,"0"22"-8,9-5-47,-9-12-37,11 17-17,-11 0-12,0 0-5,0 0 0,0 0-3,0 0-3,8 16-2,-8-16-5,-7 36 0,-5-12-4,4 7 0,-4 4 0,1 8-7,-3 1 4,2 2-5,-2 0 5,3-2-6,-1 1 5,0-4-5,-1-5 0,2-1 2,0-9-2,5-8 3,0-1-2,6-17 0,-12 15 0,12-15-4,0 0-8,0 0-24,0-15-120,0 15-3,-2-30-14,-2 11-10,4-2-3</inkml:trace>
  <inkml:trace contextRef="#ctx0" brushRef="#br0" timeOffset="13">7386-1006 336,'0'0'158,"0"0"-46,0 0-32,0 0-21,8-1-14,-8 1-16,36 0-5,-18-9-4,18 9-6,-3-3-4,9-1-3,0 0-2,2-3-1,-1-1-2,0 1 0,-6 1 0,-1-1-2,-9 2 2,0-1-2,-7 2 0,-20 4-2,23 0-8,-23 0-18,0 0-123,0 0-11,1 15-6,-1-15-14,-11 13-3</inkml:trace>
  <inkml:trace contextRef="#ctx0" brushRef="#br0" timeOffset="14">7300-690 108,'0'0'142,"0"0"-5,0 0-38,30 0-39,-30 0 1,25 0-10,-25 0-7,31-1-6,-31 1-4,39-6-5,-20 0-5,16 6-6,-9-6-4,11 6-4,-7-6-3,7 0-2,-8 1-3,-2-1-1,-4 3 1,-5-3-6,-1 6-19,-17 0-125,0 0-13,0 0-5,0 0-20,0 0 5</inkml:trace>
  <inkml:trace contextRef="#ctx0" brushRef="#br0" timeOffset="15">-794 1181 122,'10'-13'130,"-10"13"-21,0-14-19,0 14-15,0 0-16,0 0-13,0 0-9,-4 14-7,4-14-7,-18 32-4,5-10-7,6 7 0,-5-2-4,5 12 0,-3-8-4,6 8 3,-6-7-5,8 3 4,-3-7-4,3-3 3,-2-4-1,4-3 2,0-18-2,-6 19 1,6-19 0,0 0 1,0 0-1,0 0-1,0 0 0,0 0-3,0 0 1,-12-8-1,12 8 1,0-24-3,0 8 3,6-3-2,0-4 2,1-1-2,3 1 2,2-7-2,0 1 3,2 1-3,0-3 3,3 4-3,1 1 3,3 4-2,1-2 1,2 5-2,-5 4 1,5 2-1,-4 2 1,-1 4-1,1 1 1,-4-1-2,3 3 1,-1-1-2,2 5-11,-20 0-71,27-8-68,-11 8-5,-16 0-16,29 0-5</inkml:trace>
  <inkml:trace contextRef="#ctx0" brushRef="#br0" timeOffset="16">-454 1442 129,'0'0'133,"4"-9"1,15-8-65,5 8-16,-9-11-11,16 4-11,-11-7-11,11-1-10,-9-2-1,5 2-4,-11-2 1,6 5-3,-10-3 4,0 8 0,-8-6 3,-4 22-2,3-25 3,-3 25-1,-3-18 4,3 18-2,-23 0-1,23 0-1,-31 5-1,15 9 1,-7-1-1,3 10 2,-2 0 0,0 4 1,-2 3-3,8 5 3,-7-3-2,11 7 2,-4-8-5,9 3 1,3-11-4,4 3 0,3-5-2,9-9 1,4 0-1,5-6 0,1-6-1,5 0-5,4 0-13,-13-11-31,14 6-99,-5-3-13,0-1-5,-4-2-16</inkml:trace>
  <inkml:trace contextRef="#ctx0" brushRef="#br0" timeOffset="17">98 1192 116,'0'15'143,"0"-15"0,-26 23-52,20 10-11,-19-13-15,19 27-12,-18-14-15,16 23-5,-16-6-6,7 16-12,-5-6-2,4 8-7,-3-2 0,7 4-5,-5-5 3,7-1-6,-6-5 0,8-9 4,-1-5-3,7-4 2,-4-11-4,0-10-2,8 0-10,0-20-21,0 0-69,0 0-46,4-28-9,3 1-10,-2-14 0</inkml:trace>
  <inkml:trace contextRef="#ctx0" brushRef="#br0" timeOffset="18">-1 1416 187,'12'-40'146,"18"12"-9,5 1-57,-14-13-25,21 22-16,-12-10-4,8 17-10,-12-2-3,6 13-2,-13 1 0,3 22-1,-16-1-2,6 13 1,-16-3-3,0 7 2,-13-4-4,6 3 0,-8-5-5,-1-2 0,-6-7-4,10-2 1,-7-5-3,8-5 1,-5-6-2,6 0 1,14-6-4,-20 0-3,20 0-9,-18-12-22,18 12-114,0 0-13,0 0-4,11-18-20,-11 18 7</inkml:trace>
  <inkml:trace contextRef="#ctx0" brushRef="#br0" timeOffset="19">639 1222 160,'0'0'137,"0"0"-28,10-24-26,-10 24-16,0 0-14,7 9-13,-7-9-7,-7 39-6,-9-15-8,10 16-1,-8-5-8,7 12 2,-5-9-7,4 3 2,0-6-6,5-1 4,3-11-3,0-3 2,0-20-3,19 13 1,-6-13 0,6-9-1,4-6 0,2-5-4,1-7 0,-1-3-4,5 1 2,-5-6-2,1 8 2,-6-3-3,0 8 5,-5-2-1,-5 9 3,-10 15 0,8-15 1,-8 15 1,0 0-1,0 0 2,-2 19 0,-4-3 2,-4-1-1,3 8 3,0-2-3,6 3 3,-4-1-3,5 3 4,0-5-5,0 0 3,5-4-2,8-1 2,-13-16-2,36 11 1,-10-11 0,5-9-3,4-5-6,-1-13-25,21 1-111,-12-3-13,0-4-7,-1-3-14</inkml:trace>
  <inkml:trace contextRef="#ctx0" brushRef="#br0" timeOffset="20">1400 889 225,'-17'10'149,"12"10"2,5 11-81,-21-16-12,17 24-12,-17-13-12,13 18-11,-8-12-2,10 13-1,-6-7-9,4 8 1,-4-3-6,8 3 1,-1-11-4,5 1 3,0-3-4,4-7 3,1-9-3,7 2 1,-12-19-1,32 20 1,-19-14-3,5-5-1,2 1-9,-20-2-18,47 0-116,-27-3-15,3-3-3,1 0-19,-5 2 7</inkml:trace>
  <inkml:trace contextRef="#ctx0" brushRef="#br0" timeOffset="21">2066 1211 268,'0'0'158,"-26"-16"-7,-5-2-64,31 18-29,-47-1-18,32 6-10,-20-5-11,15 14-5,-8-6-4,8 5 0,-3-2-5,8 1-1,15-12-2,-24 24-1,24-24-1,-10 20 1,10-20-2,0 24 1,0-24-1,16 26 2,-4-11-2,0 2 2,3 1-2,1 0 2,-3 0-2,-1 2 2,-5 4-1,-2-3 4,-5-1-2,0 4 4,-12-6-2,-1 1 3,-5-3-2,1-1 2,-3-5-3,1-5 1,-5-3-2,1-2-1,-1 0 0,4-7-1,-3-4-1,4-3-3,5 4-2,1-9-8,13 19-20,-16-30-104,16 30-19,10-29-17,3 17-4,5-4-9</inkml:trace>
  <inkml:trace contextRef="#ctx0" brushRef="#br0" timeOffset="22">2248 1278 246,'14'-4'152,"-14"4"-3,0 0-68,0 0-25,0 0-14,0 31-10,-18-18-8,12 17-2,-11-9-6,9 8 0,-6-5-6,4 2 1,3-5-6,0-4 0,7-17-3,-11 24-3,11-24-8,0 0-19,0 0-119,0 0-11,0 0-6,0 0-18,11-17 5</inkml:trace>
  <inkml:trace contextRef="#ctx0" brushRef="#br0" timeOffset="23">2299 1046 415,'6'-18'162,"-1"0"-15,-5-7-102,0 25-17,0 0-24,0 0-48,0 0-102,0 0-7,0 20-16,0-2-2</inkml:trace>
  <inkml:trace contextRef="#ctx0" brushRef="#br0" timeOffset="24">2551 1157 241,'18'11'155,"-18"-11"-5,0 0-73,8 32-15,-8-32-14,6 35-10,-6-17-12,12 12-4,-8-6-8,4 10-1,-4-6-7,3 3 0,-4-1-4,1-6 1,-3-3-2,3 2 0,-2-11-1,-2-12 0,5 18 1,-5-18 0,0 0 1,0 0-1,0 0 1,13-18-2,-7 3 3,0-5-3,5-1 2,-3-3-2,3-6 2,2 4-3,1 0 3,2-1-3,3 4-1,-6-1-8,12 18-25,-25 6-117,29-26-6,-29 26-11,25-18-13</inkml:trace>
  <inkml:trace contextRef="#ctx0" brushRef="#br0" timeOffset="25">2994 1411 299,'6'-13'150,"18"-5"-24,3 12-69,-15-20-14,23 11-14,-20-8-7,14 2-9,-10-5 0,7 5-5,-10-5 3,2 10-4,-10-8 3,3 11-2,-11-4 2,0 17-3,0-17 2,0 17-3,-25 0 0,3 0-2,1 11-2,-7 6 0,1 6-2,-5 0 3,4 4-2,1 2 4,3 1-1,1 5 4,3-11-3,9 8 5,3-11-3,8 8 2,0-14-2,3 5 1,-3-20-3,34 21 1,-9-14-2,1 0-4,11-3-8,-8-7-30,9 3-116,-6 0-12,-3 0-6,-9 0-19,-4 3 1</inkml:trace>
  <inkml:trace contextRef="#ctx0" brushRef="#br0" timeOffset="26">1117 2002 198,'0'-28'157,"0"4"0,0 24-64,-24-43-21,24 43-19,-39-19-11,23 19-14,-15 1-9,5 19-4,-10-1-5,7 16 1,-4 8-6,3 9 5,-1 8-7,1 11 6,1 4-3,7 5-2,-6 0 0,9 4-3,1-8 1,2-2-2,5-9 3,-1-7-6,6-8-3,-4-11-2,10 0-18,-15-30-80,11 9-51,4-18-8,0 0-12,-19 0-6</inkml:trace>
  <inkml:trace contextRef="#ctx0" brushRef="#br0" timeOffset="27">546 2636 282,'6'-19'139,"24"4"-7,5 0-89,-3-8-19,13 0-9,2-7-13,3 9 4,-7-3-2,2 8 7,-10-1 0,1 9 9,-15 0-1,-1 8 7,-20 0 0,17 20 0,-17-20 2,4 35-9,-4-17 1,0 9-12,0-7 4,7 1-9,1-3 7,7-1-10,1-10 3,6 5-3,-1-12 3,3 0 0,1-4 0,3-11 2,-6-2-9,1-1 8,1-5-7,-6-1 6,-5-5-6,-1-1 6,-8 2-7,-4-1 5,0 4 1,-10 1-2,-8 2 2,-1 7-1,-5 5 2,-2 5-2,-3 5 1,3 1-1,-3 11 0,4 4 0,5 2-3,2 0-3,10 4-10,8-22-22,0 27-115,0-27-12,8 21-5,6-19-21,8 0 10</inkml:trace>
  <inkml:trace contextRef="#ctx0" brushRef="#br0" timeOffset="28">1611 2284 249,'0'16'138,"0"-16"-13,-20 19-70,20 8-6,-18-14-10,18 18-2,-17-10-2,15 14-8,-11-14-1,8 11-10,-9-11 2,9 5-10,-2-11 5,2 2-11,5-17 4,-11 18-3,11-18 2,0 0 0,0 0 0,0-14 2,4-1-7,3 0 9,0-7-8,3 0 7,0-4-7,6-1 8,-4-4-8,7 7 3,-6-6 3,10 6-4,-4-4 1,1 5-2,-2 4 1,5 3-3,-4 4 2,-3 3-3,4 5-2,-6 1-4,3 6-11,-17-3-44,21 4-94,-21-4-11,30 20-9,-13-7-12</inkml:trace>
  <inkml:trace contextRef="#ctx0" brushRef="#br0" timeOffset="29">2310 2300 246,'0'0'154,"0"0"-16,-30-28-53,30 28-17,-32-8-13,32 8-11,-43 0-10,21 6-7,-15-2-7,12 14-4,-13-5-4,9 6-3,-4 3-3,5 2-1,2 0-3,6 5 3,-3 0 0,10 1-5,1-1 5,5-3-7,7 2 6,0-4-6,6 0 6,7-1-7,7-7 3,3-4 0,4-5 0,8-2 0,1-5 1,1 0-1,6-5 0,0-8 0,1-2 1,5-5 1,-7-3-7,-3-1 8,-2 0-8,0-6 7,-5 7-7,-3-5 7,-3-2-7,-2 6 4,-7 1 2,-3-2-3,-4 2 3,-8 5-1,-2-1 2,0 4-3,0 15 3,-19-20-2,19 20 0,-30-4 1,16 4 0,-2 0 0,1 6-1,-3 6 0,1 0 0,2 4 2,-4 2-3,3 1 3,2-2-2,-4 7 1,5-3-2,3 1 3,2 1 2,2 1-6,2 0 6,4-2-6,0 0 7,6-1-7,4-5 7,4 3-6,4-7 1,3-3 1,1-1 0,2-2-1,7 0-3,-6-6-9,17 9-42,-11-9-106,6-6-12,-1-3-8,2 2-18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6:05:42.3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A87AFF7-B3E5-4BD3-A97D-102D2499D664}" emma:medium="tactile" emma:mode="ink">
          <msink:context xmlns:msink="http://schemas.microsoft.com/ink/2010/main" type="writingRegion" rotatedBoundingBox="9626,14106 23211,11702 23840,15258 10255,17661"/>
        </emma:interpretation>
      </emma:emma>
    </inkml:annotationXML>
    <inkml:traceGroup>
      <inkml:annotationXML>
        <emma:emma xmlns:emma="http://www.w3.org/2003/04/emma" version="1.0">
          <emma:interpretation id="{33D2BBF2-24D8-4D6D-8E47-52FEF75D7FC7}" emma:medium="tactile" emma:mode="ink">
            <msink:context xmlns:msink="http://schemas.microsoft.com/ink/2010/main" type="paragraph" rotatedBoundingBox="11645,13733 13210,13509 13353,14503 11788,14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76E3FC-3BA7-4AB0-A6F1-213932F024F7}" emma:medium="tactile" emma:mode="ink">
              <msink:context xmlns:msink="http://schemas.microsoft.com/ink/2010/main" type="line" rotatedBoundingBox="11645,13733 13210,13509 13353,14503 11788,14727"/>
            </emma:interpretation>
          </emma:emma>
        </inkml:annotationXML>
        <inkml:traceGroup>
          <inkml:annotationXML>
            <emma:emma xmlns:emma="http://www.w3.org/2003/04/emma" version="1.0">
              <emma:interpretation id="{CFDEFCDF-18D7-4266-BFAA-339273BB4259}" emma:medium="tactile" emma:mode="ink">
                <msink:context xmlns:msink="http://schemas.microsoft.com/ink/2010/main" type="inkWord" rotatedBoundingBox="11645,13733 13210,13509 13353,14503 11788,14727"/>
              </emma:interpretation>
            </emma:emma>
          </inkml:annotationXML>
          <inkml:trace contextRef="#ctx0" brushRef="#br0">9592 1915 16 0,'-4'-23'8'0,"-5"-37"-1"15,5 45 7-15,-4 0-12 16,-5-4 1-16,-4-4 0 15,-8 5 1-15,-9-1-6 16,-4 8 1-16,4 7 2 16,-9 8 1-16,-7 3-2 15,-5 16 1-15,4 3-2 16,4 12 1-16,9 7-1 16,4 7 1-16,17 5 0 15,13-12 0-15,21 0 0 0,21 0 0 16,0-18 0-16,9-12 1 15,12-8 1-15,13-18 0 16,0-12-1-16,4-18 1 16,-8-12-1-16,-9-11 1 15,-12-11-1-15,-5 0 1 16,-21-12-2-16,-17 1 1 16,-12 3-1-16,-9 4 1 15,-13 11-1-15,-3 4 1 16,-10 19-2-16,-8 11 1 0,1 15-1 15,3 12 1-15,9 7-2 16,4 15 0-16,0 0-7 16,13 11 1-16</inkml:trace>
          <inkml:trace contextRef="#ctx0" brushRef="#br0" timeOffset="660.84">10151 1403 22 0,'-30'4'11'0,"-12"22"-8"0,29-11 13 16,-4 0-16-16,-4 4 1 15,0 11 0-15,8 8 0 16,0 3-1-16,1 12 0 16,3 11 0-16,5 4 1 15,4-8 0-15,0-8 0 16,9-6-1-16,3-5 1 0,5-7 0 15,9-12 1-15,7-10-1 16,6-12 1-16,3-15 0 16,4-12 0-16,1-10-1 15,4-12 1-15,4-11-2 16,-4-4 1-16,-5 7-1 16,-8-3 0-16,-4 3 0 15,-8 5 0-15,-10 7 0 16,-3 7 0-16,-4 4 0 15,-1 8 0-15,-8-1 0 16,0 12 0-16,-4 8-1 16,-5 7 1-16,-3 7-1 15,-1 8 0-15,0 4 0 16,1 4 0-16,-1 3-1 16,0 12 1-16,1 3 0 15,-1 4 0-15,0 8 0 0,5 0 1 16,-1 7 0-16,5-4 1 15,0-3-1-15,-1-8 1 16,1-7 0-16,4-8 1 16,0 0-1-16,0-4 0 15,0-3-5-15,0-8 0 16,4 4-5 0,1-8 1-16</inkml:trace>
        </inkml:traceGroup>
      </inkml:traceGroup>
    </inkml:traceGroup>
    <inkml:traceGroup>
      <inkml:annotationXML>
        <emma:emma xmlns:emma="http://www.w3.org/2003/04/emma" version="1.0">
          <emma:interpretation id="{2D79CC90-3238-426F-9DC2-04657E0FF945}" emma:medium="tactile" emma:mode="ink">
            <msink:context xmlns:msink="http://schemas.microsoft.com/ink/2010/main" type="paragraph" rotatedBoundingBox="9806,15124 23391,12720 23840,15258 10255,17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CFE671-D95A-43C4-A89F-14A51763A821}" emma:medium="tactile" emma:mode="ink">
              <msink:context xmlns:msink="http://schemas.microsoft.com/ink/2010/main" type="line" rotatedBoundingBox="9806,15124 20857,13169 21162,14892 10111,16847"/>
            </emma:interpretation>
          </emma:emma>
        </inkml:annotationXML>
        <inkml:traceGroup>
          <inkml:annotationXML>
            <emma:emma xmlns:emma="http://www.w3.org/2003/04/emma" version="1.0">
              <emma:interpretation id="{A2394EE2-04C7-49B9-A27D-6F496A2CF7B9}" emma:medium="tactile" emma:mode="ink">
                <msink:context xmlns:msink="http://schemas.microsoft.com/ink/2010/main" type="inkWord" rotatedBoundingBox="9816,15182 10020,15146 10067,15414 9864,15450"/>
              </emma:interpretation>
            </emma:emma>
          </inkml:annotationXML>
          <inkml:trace contextRef="#ctx0" brushRef="#br0" timeOffset="17285.22">7293 2735 18 0,'9'-19'9'0,"8"15"-1"16,-9 1 9-16,1 3-16 15,-5 3 1-15,-4 5 0 16,-9 15 1-16,1-1-3 16,-9 20 1-16,-13 3-2 15,-4 7 0-15,5 1-6 16,-1 0 0-16</inkml:trace>
        </inkml:traceGroup>
        <inkml:traceGroup>
          <inkml:annotationXML>
            <emma:emma xmlns:emma="http://www.w3.org/2003/04/emma" version="1.0">
              <emma:interpretation id="{85C7227B-25D7-4507-9940-3A56695AB22F}" emma:medium="tactile" emma:mode="ink">
                <msink:context xmlns:msink="http://schemas.microsoft.com/ink/2010/main" type="inkWord" rotatedBoundingBox="11009,14968 18043,13723 18338,15392 11305,16636"/>
              </emma:interpretation>
            </emma:emma>
          </inkml:annotationXML>
          <inkml:trace contextRef="#ctx0" brushRef="#br0" timeOffset="3662.31">12094 1922 29 0,'8'-11'14'0,"14"-19"-16"16,-10 22 20-16,5-3-18 15,9 0 0-15,3 3 0 16,5 1 0-16,4 7 0 16,0 11 0-16,0 8 0 15,-8 11 0-15,-5 11 0 16,-12 4 0-16,-21 4 1 16,-9 15 0-16,-9 4 0 15,-16 0 1-15,-9 11-1 16,-8-8 1-16,0 5-1 15,4-16 1-15,-9-8-1 16,5-6 0-16,4-16 0 16,0-8 0-16,8-10 0 0,13-9 0 15,9-6-1-15,12-5 1 16,13 1-1-16,9-5 0 16,3 1-1-16,5 0 1 15,0 3-2-15,4 8 1 16,-4 0 0-16,0 4 1 15,0 3-1-15,4 5 1 16,5-1 0-16,3 0 1 16,5-3 0-16,4 3 0 15,5-3 1-15,3-1 0 0,-8-3-4 16,5-4 1-16,-5-4-9 16,0 4 1-16</inkml:trace>
          <inkml:trace contextRef="#ctx0" brushRef="#br0" timeOffset="4240.43">12589 2645 28 0,'-13'-19'14'0,"26"-15"-8"15,-9 27 17-15,5-9-22 16,4-6 0-16,8-1 0 16,8-3 1-16,9-4-3 15,5-4 1-15,3 0 1 16,-3-3 0-16,8-1 0 15,4 8 1-15,4-4-5 16,-4-4 0-16,0 4-7 16,-4 8 0-16</inkml:trace>
          <inkml:trace contextRef="#ctx0" brushRef="#br0" timeOffset="4006.06">12716 2092 27 0,'0'-4'13'0,"13"-4"-9"0,-9 16 15 15,0-4-18-15,5 11 0 16,-1 0 1-16,5 0 0 16,4 11-2-16,4 4 0 15,4 8 1-15,1-1 1 16,-1 1-1-16,1 3 0 15,-5 1 0-15,-4-1 1 16,0 1-2-16,-5-12 0 16,-7 0-10-16,-5-4 1 15</inkml:trace>
          <inkml:trace contextRef="#ctx0" brushRef="#br0" timeOffset="4740.45">13419 2054 23 0,'-9'0'11'0,"14"34"-5"0,-10-23 12 15,1 4-18-15,0 0 1 16,-4 8 0-16,-1 7 0 0,5 4-1 16,4-4 0-16,4 0 1 15,9-4 0-15,4-7 0 16,8-8 1-16,5-7-1 15,4-11 1-15,4-8-1 16,4-4 1-16,-4 4-1 16,-4-4 0-16,-9 8-2 15,-8-1 1-15,-4 5 0 16,-13 7 0-16,-4 7-1 16,-5 8 1-16,1 12 0 15,-5 7 0-15,0 18 0 16,-3 9 0-16,-1 10 0 15,0 8 0-15,0-11 0 16,0 3 1-16,0 5 0 16,0-5 0-16,0-3 0 15,0-1 1-15,-4-6 0 0,0-9 1 16,-5-3-1-16,-3-7 0 16,-1-12 1-16,0-8 0 15,1-7-1-15,-9-7 1 16,4-16-3-16,-4-3 1 15,0-8-6-15,4-7 1 16,4 0-9-16,9-1 1 16</inkml:trace>
          <inkml:trace contextRef="#ctx0" brushRef="#br0" timeOffset="5662.48">14037 2246 33 0,'17'-11'16'0,"59"-8"-12"0,-50 15 22 16,3 0-26-16,5 4 0 15,8 0 1-15,5 4 1 16,-1 0-6-16,-3-4 0 16,3 11-6-16,-12 0 1 15</inkml:trace>
          <inkml:trace contextRef="#ctx0" brushRef="#br0" timeOffset="5240.6">14156 2043 33 0,'12'-12'16'0,"5"-14"-18"15,-4 26 23-15,4-4-21 0,4 1 0 16,9 3 0-16,-1 7 0 16,5 1-1-16,0 3 1 15,-4 4 0-15,-5 4 1 16,-8 11-1-16,-9-11 1 15,-12 3 0-15,-13 5 0 16,-4 3-1-16,-9 0 1 16,-3 4 0-16,-10 0 0 15,1-4-1-15,4-8 0 16,0 5-1-16,8 3 1 16,5-4-1-16,8 4 1 0,8-11 0 15,9-4 0-15,13 0 0 16,8-7 0-16,5-5 1 15,3-3 0-15,5 0-1 16,0 0 0-16,4-3-9 16,0-1 0-16</inkml:trace>
          <inkml:trace contextRef="#ctx0" brushRef="#br0" timeOffset="1103.95">8631 2585 26 0,'25'-4'13'0,"69"-15"-14"0,-56 15 21 16,21 4-19-16,26 0 0 0,8-4 0 15,25-3 0-15,13-4-1 16,13 3 0-16,-8 1 1 16,8-5 1-16,-9 1-1 15,-12 0 0-15,-9 3 0 16,-12 4 0-16,-22-3-2 15,-8 7 1-15,-25 4-9 0,-17 3 1 16</inkml:trace>
          <inkml:trace contextRef="#ctx0" brushRef="#br0" timeOffset="1716.89">8995 3254 21 0,'-4'-22'10'0,"4"-8"-5"15,0 11 9-15,-4 0-14 16,-5-4 1-16,-8-3 0 0,-8 0 1 16,-9 3-2-16,-8 4 1 15,-1 8 1-15,1 7 0 16,4 8-1-16,-4 4 1 15,-1 3-1-15,1 0 1 16,4 19-2-16,4 8 1 16,8 3-2-16,5 1 1 15,4 3 0-15,13 0 0 16,8-4 0-16,18-3 1 0,3-8 0 16,0-11 0-16,9-8 1 15,9-18 0-15,7-12-1 16,5-19 0-16,0-14-1 15,0-9 1-15,-4-14-1 16,-4-4 0-16,-13-4-1 16,-5 4 1-16,-16 4-1 15,-13 11 1-15,-4 8-1 16,-9 7 1-16,-8 15 0 16,-9 15 0-16,-4 12-1 15,-4 10 1-15,4 9-1 16,5 6 1-16,3 9-9 15,9 3 0-15</inkml:trace>
          <inkml:trace contextRef="#ctx0" brushRef="#br0" timeOffset="2201.27">9558 2886 25 0,'-17'11'12'0,"-29"34"-9"0,29-26 15 15,-4 7-18-15,-1 8 1 16,1 11-1-16,4 4 1 0,9 0-2 16,8-8 1-16,8-7 1 15,5-7 1-15,12-12-1 16,9-12 1-16,4-14-1 15,0-4 0-15,5-7 0 16,-5-5 1-16,-4 5-2 16,-5 3 0-16,-3 4-1 15,-14 11 1-15,-3 19-1 16,-5 11 1-16,-4 8 0 16,-4 15 1-16,-5 0 0 15,1 15 0-15,-5 11 1 16,-4 4 0-16,5 4 0 15,-5-4 1-15,-4-4-1 16,-5-3 1-16,-8-8-1 16,-8-4 1-16,-5-19 0 15,5-10 0-15,-9-16 0 0,0-12 0 16,-8-14-4-16,-9-4 1 16,9-19-5-16,4-7 1 15,4-1-10-15,17 1 1 16</inkml:trace>
          <inkml:trace contextRef="#ctx0" brushRef="#br0" timeOffset="2560.65">10993 2299 27 0,'0'-8'13'0,"4"8"-7"16,-4 0 15-16,9 0-20 16,4 0 0-16,8 0 0 15,8 0 0-15,5 0-1 0,0 0 0 16,-8-4 0-16,-5 1 1 16,0 3-10-16,0 3 1 15</inkml:trace>
          <inkml:trace contextRef="#ctx0" brushRef="#br0" timeOffset="2763.78">10841 2596 29 0,'0'-8'14'0,"38"8"-8"0,-17-3 18 0,0-5-24 15,13 0 1-15,4 1 0 16,9-8 1-16,-1 4-5 16,-8 3 0-16,9 1-6 15,-5 7 0-15</inkml:trace>
          <inkml:trace contextRef="#ctx0" brushRef="#br0" timeOffset="18270.23">15544 2438 11 0,'4'7'5'0,"13"-22"8"0,-17 15 6 16,0 0-16-16,0 8 0 15,-4 7 2-15,-9 4 0 16,-12 11-6-16,-5 4 0 16,-8 3 2-16,-4 1 0 0,4 3-8 15,4-3 0-15</inkml:trace>
        </inkml:traceGroup>
        <inkml:traceGroup>
          <inkml:annotationXML>
            <emma:emma xmlns:emma="http://www.w3.org/2003/04/emma" version="1.0">
              <emma:interpretation id="{8DB0F42B-0194-4C1C-9FA0-4433302CF8FC}" emma:medium="tactile" emma:mode="ink">
                <msink:context xmlns:msink="http://schemas.microsoft.com/ink/2010/main" type="inkWord" rotatedBoundingBox="19259,13451 20857,13169 21035,14175 19437,14458"/>
              </emma:interpretation>
            </emma:emma>
          </inkml:annotationXML>
          <inkml:trace contextRef="#ctx0" brushRef="#br0" timeOffset="6537.49">17102 1584 25 0,'-9'-19'12'0,"1"0"-8"0,4 15 14 16,-5-3-18-16,-3 3 0 15,-5 4 0-15,0 0 0 16,-4 0 0-16,-5 0 0 16,-3 4 0-16,-5 7 0 15,-9 12 0-15,5 10 1 16,0 1-1-16,4 15 1 16,13 8-1-16,8-8 0 15,9-1 0-15,13-2 1 16,8-9 0-16,8-7 1 0,9-7-1 15,12-12 1-15,14-7 0 16,-1-15 0-16,-8-12-1 16,0-18 1-16,-1-12-1 15,5-11 0-15,-4 0 0 16,-4-19 1-16,-9-7-2 16,-13-8 1-16,-8 8-1 15,-13 3 1-15,-12 8-1 16,-9 12 0-16,-4 6-1 15,-5 12 1-15,-3 12-1 16,-5 10 1-16,-8 5 0 16,-5 7 0-16,0 11-1 15,1 8 1-15,4 15-4 16,-1 7 0-16,14 0-6 16,-1 19 1-16</inkml:trace>
          <inkml:trace contextRef="#ctx0" brushRef="#br0" timeOffset="7115.63">17855 1064 23 0,'-12'8'11'0,"-14"29"-10"16,18-18 13-16,-5 8-14 16,-4 10 1-16,-4 5 0 15,0 14 1-15,-4-7-3 16,3 11 1-16,1 4 1 15,4 0 0-15,9 0 0 16,4-4 0-16,4-7 0 16,12-4 0-16,5-11 1 15,13-16 0-15,4-18-1 16,-5-12 1-16,5-10 0 16,9-16 0-16,7-19-2 15,5 4 0-15,0-11-2 0,0-4 1 16,-8 0-1-16,0 0 1 15,-14-4-1-15,-7 19 1 16,-9 4 1-16,-5 8 1 16,-3 10-1-16,-5 5 0 15,-4 7 0-15,-4 7 0 16,-9 12 0-16,1 18 0 16,-5 12 0-16,0 8 0 15,0 10 0-15,0-7 0 16,0 12 0-16,4-1 1 0,0 5 0 15,5-5 1-15,4 0-4 16,4-7 0-16,0 0-6 16,-4-4 1-16</inkml:trace>
        </inkml:traceGroup>
      </inkml:traceGroup>
      <inkml:traceGroup>
        <inkml:annotationXML>
          <emma:emma xmlns:emma="http://www.w3.org/2003/04/emma" version="1.0">
            <emma:interpretation id="{31E20513-99E7-442D-B2FA-5A6F7C2B9977}" emma:medium="tactile" emma:mode="ink">
              <msink:context xmlns:msink="http://schemas.microsoft.com/ink/2010/main" type="line" rotatedBoundingBox="18757,14913 23503,13483 23978,15057 19231,16488"/>
            </emma:interpretation>
          </emma:emma>
        </inkml:annotationXML>
        <inkml:traceGroup>
          <inkml:annotationXML>
            <emma:emma xmlns:emma="http://www.w3.org/2003/04/emma" version="1.0">
              <emma:interpretation id="{2C3D8E21-E631-4926-AA97-D587775B1AD4}" emma:medium="tactile" emma:mode="ink">
                <msink:context xmlns:msink="http://schemas.microsoft.com/ink/2010/main" type="inkWord" rotatedBoundingBox="18757,14913 23503,13483 23978,15057 19231,16488"/>
              </emma:interpretation>
            </emma:emma>
          </inkml:annotationXML>
          <inkml:trace contextRef="#ctx0" brushRef="#br0" timeOffset="8475.02">17415 2675 27 0,'13'-19'13'0,"33"8"-14"0,-33 11 20 0,0 4-20 16,4 3 1-16,0 4 0 15,-5 4 0-15,1 4 0 16,-4 4 1-16,-5 3-1 16,-8-7 1-16,-9 0 0 15,-13 7 1-15,-7 0-1 16,-5 5 0-16,-5 2-1 15,1 1 1-15,4 0-1 16,8 0 1-16,0 0-2 16,5-4 1-16,8 0-1 15,4 0 0-15,9-7 1 16,0-1 1-16,8-3-1 16,9-8 1-16,12-7 0 15,9-8 0-15,9-3-1 16,3-1 0-16,-4 1-9 15,-8 3 1 1</inkml:trace>
          <inkml:trace contextRef="#ctx0" brushRef="#br0" timeOffset="8678.14">17038 2916 31 0,'13'-8'15'0,"17"-3"-13"0,-13 7 22 16,4 0-24-16,0 1 1 0,9-1 0 15,8 0 1-15,8 0-2 16,5 1 0-16,4-1 0 16,0 4 1-16,0 0-10 15,4 7 0-15</inkml:trace>
          <inkml:trace contextRef="#ctx0" brushRef="#br0" timeOffset="8068.76">16717 2995 27 0,'4'-42'13'0,"-17"-10"-9"0,5 40 19 15,-5 5-22-15,-8 3 0 16,-5 0-1-16,5-3 1 16,-8 7-2-16,-5 0 1 15,-9 7 0-15,-3 5 1 16,4 6-1-16,-1 13 0 15,5-1 0-15,9 7 1 16,3 5-1-16,18 3 0 0,3 0 0 16,18 0 1-16,17-7 0 15,8-12 0-15,-4-7 0 16,4-19 0-16,8-8 0 16,5-18 1-16,4-4-1 15,0-15 1-15,-4-8-2 16,-4 0 1-16,-5-14 0 15,-12-5 0-15,-9 1-1 16,-9-8 0-16,-7 11 0 16,-14 8 0-16,-8 11 0 15,-8 7 0-15,-5 9-1 16,-8 10 1-16,0 8-1 16,8 7 0-16,1 12-6 15,-1 7 1-15,9 8-5 16,4 8 1-16</inkml:trace>
          <inkml:trace contextRef="#ctx0" brushRef="#br0" timeOffset="7490.63">16696 2287 19 0,'42'-7'9'0,"51"7"-1"0,-68 0 10 16,22 0-17-16,16 0 0 16,-3 0 1-16,16-8 0 15,17 1-2-15,4-1 0 16,5 4 2-16,-5-3 0 15,-12-1-1-15,-13 1 1 0,-8-1-3 16,-9 1 0-16,-13 7-8 16,-12 7 1-16</inkml:trace>
          <inkml:trace contextRef="#ctx0" brushRef="#br0" timeOffset="9162.53">18236 2445 26 0,'17'-11'13'0,"43"11"-13"16,-35-4 18-16,9 4-18 15,-4 0 1-15,8-3-1 16,4-1 0-16,0 0-8 16,5 0 1-16</inkml:trace>
          <inkml:trace contextRef="#ctx0" brushRef="#br0" timeOffset="8990.65">18495 2197 28 0,'0'4'14'0,"8"-12"-9"0,-8 8 17 16,9-4-22-16,3 4 1 15,5 0 0-15,4-7 1 16,5 7-2-16,-1-4 0 15,5 4-3-15,-5 0 0 16,-4 8-6-16,-8 3 0 16</inkml:trace>
          <inkml:trace contextRef="#ctx0" brushRef="#br0" timeOffset="9771.91">19041 2404 36 0,'4'-8'18'0,"26"-10"-24"0,-13 10 32 16,0-3-26-16,-5-4 0 15,5-4 0-15,9-4 1 16,7-3-1-16,14 3 0 15,8 1 0-15,4-8 1 16,1-8-1-16,7-3 1 16,-3-4-5-16,-5 3 0 15,-8-3-6-15,0 4 1 0</inkml:trace>
          <inkml:trace contextRef="#ctx0" brushRef="#br0" timeOffset="9475.03">19312 1858 26 0,'4'-3'13'0,"-4"6"-13"0,8 1 18 15,-3 11-18-15,-1 8 1 0,4 3 0 16,1 8 0-16,-1 7-2 16,1-3 1-16,8 11 1 15,0-4 1-15,4 4 0 16,-4-4 0-16,0-4-5 15,0-7 0-15,-9-7-5 16,-8-1 1-16</inkml:trace>
          <inkml:trace contextRef="#ctx0" brushRef="#br0" timeOffset="10321.12">20023 1855 17 0,'-25'18'8'0,"8"35"-1"15,12-42 6-15,-3 12-12 16,-1 11 0-16,5 0 0 16,0-8 1-16,4 0-2 15,8 1 0-15,5-9 1 0,8-2 1 16,5-5-1-16,8-7 0 16,4-1 0-16,-4-3 1 15,4-11-1-15,0-8 0 16,-4-3-1-16,-5 3 1 15,-8 0 0-15,-4 4 0 16,-8 4 0-16,-9 3 0 16,-9 8 0-16,-3 8 0 15,-1 7 1-15,-4 15 0 16,0-4-1-16,-4 16 0 0,0 14 0 16,0 16 0-16,4 10-1 15,4 9 1-15,0-5-1 16,1-22 1-16,-1 0-1 15,0 0 0-15,-4-4 1 16,-4 0 0-16,-4-11 0 16,-1-11 0-16,-3-8 0 15,-1 0 1-15,-4-7 0 16,0-4 0-16,-8-12-1 16,0-7 1-16,-1-7-5 15,5-8 0-15,0-8-9 16,4 0 1-16</inkml:trace>
          <inkml:trace contextRef="#ctx0" brushRef="#br0" timeOffset="10930.5">20611 1298 24 0,'9'-27'12'0,"20"5"-7"16,-16 10 12-16,4 1-18 16,0 4 1-16,8-1 0 15,1-3 1-15,-1-1-1 16,1 5 0-16,-5 7 0 16,0 0 1-16,-4 11-1 15,-4 4 0-15,-5 4 0 16,-8 4 1-16,-4 7-1 15,-9 0 0-15,-8 4 0 0,-4 3 1 16,-1-6 0-16,-3-9 0 16,-5 1-1-16,0-5 1 15,4-2 0-15,5-5 0 16,4 0 0-16,4-7 0 16,4-4-1-16,4-4 1 15,5 8-1-15,4-4 0 16,4 4 0-16,5-4 1 15,-1 3-1-15,1-3 0 16,4-3 0-16,4 3 0 0,-1 3 0 16,6 9 1-16,3-1 0 15,5 4 0-15,-1 0 0 16,5 0 1-16,-4 0-6 16,-5 0 1-16,5-3-6 15,-5-9 0-15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4-23T02:24:02.6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4:02.6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-98 193 12,'-20'-115'41,"20"115"13,-2-17 2,2 17-10,0-15-18,0 15-8,0 0-4,0-17 0,0 17 0,0 0-2,0 0-2,0 0 2,0-13 1,0 13 2,0 0 4,0 0 7,0-13 1,0 13 5,0 0 3,0 0 3,0 0-3,0 0-6,0 0 0,-6-14-7,6 14-3,0 0-11,0 0 1,0 0-4,0 0-1,0 0 0,0 0-2,0 0-6,0 0 7,0 0 1,0 0 2,0 0-6,0 0 6,0 0 2,0 0-2,0 0 0,0 0 0,0 0-3,0 0-1,0 0 4,1 11-5,-1-11 5,0 27-9,0-8 7,1 7-7,-1 1 7,0 12-6,4 1 0,-4 6-1,0 4 0,1 7 6,0 4-5,0 5 6,-1 2 0,0 3-2,0 0 3,0 1 0,0-1 1,0 3-2,0 0 1,0 2-3,0-2-3,0 0 4,0 1-1,0 4-3,2-1 1,-2 1-3,2-1 3,-2 0-1,3 2 1,-3 0-2,0 1-2,1-6 6,-1 4-2,1-4-1,-1-7 2,0-1-3,0-3 3,0 0-2,0 4 2,0 2-3,0-1-2,0 5 5,0 2-2,0 6-1,0-3 1,3 2 0,-3-2 0,0-1-1,0 0 2,2 1-1,-2-3-4,3-1 7,-3 6-4,0-2-1,2 1 1,-2-1 1,0-1-1,0 2 0,0-3 0,0 7 0,0-5-3,0 4 6,0 4-2,0-6-2,0 8 2,0-1-2,0 4 2,0-3-1,0 6 0,0-3 0,0-2 1,0 7 0,0 1 0,0-1 0,0 2 0,0 8-1,0-3 5,0 5-8,0-2 3,0 2 0,0 3 0,0 0 0,3-1 0,-3-2-4,0 0 4,0 6 1,0 7-1,0 1 1,0 0-2,0 1-2,0 1 5,0 0 0,0-5-4,0-3 2,0-5-2,0-10 3,0 0-3,0-9 2,0 0-1,0-2 0,0-3 0,0 0 0,0-3 1,0-4-2,0-1 3,0-6 2,0-1-6,-3 0 3,3-3 0,0 0-2,0 3 2,-2-2-2,-1-2 3,1-4-4,2-2 2,-3-5 1,2-7-3,0-2 5,1-9-5,-3-3 3,1-3-2,0-2 1,2-1-3,-2-4 0,2 5-1,-1-1-5,1 4 4,-4-5-9,4 8-3,-7-21-56,13 15-41,-6-32-10</inkml:trace>
  <inkml:trace contextRef="#ctx0" brushRef="#br0" timeOffset="1">-392 554 57,'0'0'127,"-6"-3"-49,6 3 2,0 0-3,0 0-2,0 0-18,0 0-14,0-14-12,0 14-5,0-15-4,0 15-4,10-28 0,1 15-6,-9-9 1,12 4-3,-9-6 1,7 4-4,-3-4 2,1 3-5,-3 0 2,7 3-4,-5-4 1,4 4-1,-3-1 0,1 0-2,1-3 1,1 4-1,-2-3 1,1 0 2,-1 0-1,2 1 1,-4-1-7,4 2 7,-6 1-7,1 2 8,-2 2-7,-6 14 3,11-23-4,-11 23 5,6-14 1,-6 14-1,0 0 0,0 0 1,9-13 0,-9 13 1,0 0 0,0 0 0,0 0 0,0 0 0,0 0-1,0 0-1,0 0 0,0 0 0,0 0 0,0 0 0,0 0-1,15 8 1,-15-8 5,12 19-5,-12-19 4,15 26-8,-4-9 9,-1 0-9,2 3 7,2-2-6,-4 3 1,1-2-2,-1 4 2,2-3 2,-3 1-3,-2 3 3,-1-5-2,1 1 1,0-3-1,-2-2 1,0 0-1,-5-15 1,11 16-1,-11-16 2,0 0-2,11 13 2,-11-13-1,0 0 1,0 0-1,0 0-3,6 21-15,-6-21-65,0 0-67,0 0-9,0 0-14,0 0-7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4:02.6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-4 137 3,'0'0'21,"0"0"5,0 0 2,0 0 2,-15 0 3,15 0 4,0 0 4,0 0 3,0 0 2,0 0-5,0 0-1,-11 0-1,11 0-5,0 0-1,0 0-8,0 0-3,0 0-6,0 0 1,0 0-4,0 0 1,0 0-1,0 0-2,0 0 0,0 0-2,10 0-2,-10 0-1,27 0 0,-10 0-2,3 0 0,2 0-2,2 0 0,3 0 0,0 0-1,4 0 2,4 0-1,-1 0 1,7 0 0,0 0 0,2 0 1,3-3-1,6 1 0,-5 0 0,6 2-2,-4-2 0,3 1 0,1 1 1,2 0 1,-2-2 1,4 2 2,-5-3 1,3 3 0,2 0 0,1 0-1,-1-5 0,5 5-2,-4-2 0,4 2-4,1-3 1,1 3-1,3 0 0,2 0 0,-4-3 0,2 1 0,2 2 0,-2-2 1,0 2 0,1 0-1,-1-2 2,-3 2 0,4-2 2,0 2 1,6-2 1,-1 2-1,1 0 0,4 0 0,1 0-2,5 0 0,0 0-2,4-3 0,0 3 0,3-6 0,-1 6 1,2 0 0,-5 0 1,2 0-1,0 0 0,-2 0 1,1 0-2,1 0 1,1 0-2,0 0 1,4-3-2,-2 0 2,0 3-1,-1-5 0,-1 5 0,-1-1 5,-2-1-4,0 0 0,-3 2 0,-1 0 0,-2-2 1,6 2-2,-5 0 2,4 0-1,-2 0-1,3 0 2,0 0-1,2 0 0,1 0 0,2 0 1,-3 0 0,1 0-5,3 0 5,1 0-2,0 0 1,1 0 0,-1-3 0,-1 3 3,3-1-3,2 0-1,-3-1 2,3 2-2,0 0 2,-1 0-2,4 0 2,-2 0-6,4 0 5,-2 0 4,-1 0-5,3-2 4,-1-1-3,2 2 3,-5 1-4,3-3 5,-1 0-5,-1 3 0,0 0 0,-4-4 1,-1 4 0,0 0-1,-3-2 2,1 2-1,0-2 0,0 2 0,5 0 1,0 0-1,3 0-1,2-2 1,2 2-2,1 0-3,4 0 3,-2-2 1,-5 2-2,1-2 2,-4 2-1,0 0 0,-1-2 0,-1 2 4,-2 0-4,3 0 1,-1 0-1,-1 0 0,3 0 1,-2 0 0,4 0-1,-4 0 1,4 0-1,-2 0 1,0 0 1,-1 0-2,-5-2 1,1 1 0,-6 1 0,-1 0 0,-9 0 0,0-2 0,-5 2 0,-2 0 1,-3 0 0,-5 0 1,-1 0-1,-1 0 1,-2 0 0,-3 0 0,-2 0-1,-1 0 1,-2 0-1,0 0 0,-7 0-1,-4 0 0,-3 0 0,-7 0 0,-5 0 2,-7 0-1,-6 0 1,-13 0 1,16 0-1,-16 0 1,0 0-1,0 0 0,0 0-1,0 0-1,0 0-1,0 0-1,0 0 0,-9 0-1,9 0 0,-17 0 1,17 0-1,-22 0 2,22 0 0,-23 0 0,23 0 2,-21 0-3,21 0-14,-27-4-94,27 4-55,-24-3-11,-3-6-10,-1-1-11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4:02.6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30 14 148,'0'0'133,"0"0"-32,0 0-27,0 0-10,-18-15-11,18 15-6,0 0-8,0 0-4,0 0-3,0 0-4,-15 0-1,15 0-3,0 0-4,0 0-5,0 0-3,3 10-3,-3-10-2,10 15-1,-10-15-3,20 18 0,-8-8-3,4 1 1,2-1-1,1 1 1,5-5-2,1 2 2,-1-2-2,2-1 2,-1 2-2,2 0 2,-1 2-2,-2-4 2,-2 4-2,-1-1 1,-3-1 0,0 0 0,-2-1-1,-16-6 1,23 10 0,-23-10 1,14 6-1,-14-6 1,0 0-1,0 0 1,1 15-1,-1-15 0,0 0 1,-7 18-1,7-18 0,-14 14 0,14-14 5,-13 21-8,13-21 8,-19 25-7,9-14 7,-4 1-8,1 0 9,-4 2-9,-2-4 3,-1 1 1,2-1-1,-2 2 1,-1-2-2,1 0 1,0 0 0,2-2 0,-1 1 0,4-3 0,2 3-1,13-9-12,-11 17-106,11-17-36,0 0-16,0 0-9,0 0-13</inkml:trace>
  <inkml:trace contextRef="#ctx0" brushRef="#br0" timeOffset="1">160 706 192,'0'-17'146,"0"17"-8,0 0-84,0 0-8,0 0-6,0-10-4,0 10-4,0 0-5,10 15-4,-10-15-1,9 26 0,-9-26-3,13 36-1,-8-21-5,7 11-1,0-5-5,3 5 2,2-4-5,2 3 1,1-1-2,1 3 0,1-3 3,-1 3-7,-1-4 7,1 2-8,-4-6 9,-1 1-7,-2 0 7,-3-4-7,-3-3 2,-8-13 3,8 22-3,-8-22 2,0 18-2,0-18 0,0 12-2,0-12 1,0 0 0,-16 14-1,16-14-3,-16 2-5,16-2-19,-24 0-91,24 0-45,-16 0-7,16 0-16,-18-12-2</inkml:trace>
  <inkml:trace contextRef="#ctx0" brushRef="#br0" timeOffset="2">7 1164 19,'0'0'139,"0"0"2,0 0-40,0 0-20,0 0-6,0 0-7,0 0-10,17-10-11,-17-5-9,15 9-10,-8-11-4,11 4-3,0-10-12,10 5 5,2-7-11,7-3 5,5 1-8,2 0 5,2-2-8,1 1 3,-1 2 3,-4 2-4,-6 0 3,-2 2-1,-9 4 1,-2 2-1,-7 0 1,-16 16 0,19-18-3,-19 18-7,0 0-58,0 0-91,0 0-5,0 0-16,-9 8-9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5:47.1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5EEA268-4CF9-4B40-AA28-D7B902177343}" emma:medium="tactile" emma:mode="ink">
          <msink:context xmlns:msink="http://schemas.microsoft.com/ink/2010/main" type="inkDrawing" rotatedBoundingBox="5039,9715 5084,14658 5048,14659 5003,9716" semanticType="callout" shapeName="Other">
            <msink:sourceLink direction="with" ref="{CE2E1EFA-3B2B-439E-8C77-934474816F57}"/>
            <msink:sourceLink direction="with" ref="{D8F4004F-1B9B-40D3-9B3E-C62E65262349}"/>
          </msink:context>
        </emma:interpretation>
      </emma:emma>
    </inkml:annotationXML>
    <inkml:trace contextRef="#ctx0" brushRef="#br0">6 0 13 0,'-4'4'6'0,"4"7"4"15,0-7-6-15,0 0-3 16,0-1 0-16,0 9 0 16,0 3 0-16,0 4-1 15,0 4 1-15,0 11-1 0,0 0 0 31,0 0 0-31,0 12 0 0,0-5 0 0,0 9 0 32,0 10 1-32,0 8 0 0,0-3-1 0,0 11 1 0,4 3 0 15,-4 16 0-15,0-4-1 16,0 4 1-16,5 3-1 16,-1-14 1-16,0 11 0 31,0 3 0-31,1 8-1 15,-1-3 1-15,-4 10-1 0,4-10 1 16,0-16 0-16,-4 19 0 16,0 12-2-16,0-8 1 15,-4 11 0-15,4-11 1 0,0-12-1 16,0 9 1-16,0 10-1 16,0-18 1-16,0 7-1 15,0 8 1-15,0-16-1 16,0 12 1-16,0 4-1 15,0-23 1-15,-4 7-1 16,4 8 1-16,0-15-1 16,0 12 1-16,0-1-2 0,0 8 1 15,-4-26 0-15,4-5 1 32,0 1-1-32,0-1 1 15,4 1-1-15,0-12 0 0,0-19 1 16,1 1 0-16,-1 3-1 15,-4-8 1-15,0-3-1 16,0-4 1-16,0-12 1 16,0-3 0-16,4-8 1 0,-4 1 0 15,0-5-27-15,4 0 0 16,-4-3 12-16,0-1 1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4:02.6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18 1,'-1'-18'-1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4:02.6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89-530 11,'0'0'16,"-18"1"-3,18-1-2,-18 0-3,18 0 1,0 0 1,-17 0 1,17 0 1,0 0 0,-15 0 8,15 0 10,0 0 15,-15 0 6,15 0 6,0 0-7,0 0 2,-12 0-6,12 0-5,0 0-11,0 0-12,0 0-12,7 0 0,-7 0 0,0 0 4,16 0 5,-16 0 1,0 0 2,24 4 1,-24-4 1,12 1-2,-12-1-1,18 0-1,-18 0-5,26 0-3,-12 0-2,5 0-1,-2 0-2,4 0 0,-3 0 0,2 0-1,-1 0 0,-2 0 2,3 0-1,1 2 0,0-2 1,3 0-1,0 0 1,2 0 0,4 0-1,-2 0 0,1 0-1,4 2 0,0-1 2,2-1-1,0 0-1,3 4 0,0-4 1,1 1-1,0 0-1,-2-1 0,-1 3 0,0-2 0,-5-1 1,0 0 1,-4 0 0,-1 6 0,2-6 1,2 0 0,2 0 0,-1 0-1,2 0-1,3 0 0,1 0-2,3 0 1,-3 0-2,1 0 1,8 0 0,-3 3 0,4-1 0,5-2 0,-4 1-1,3-1 1,6 0 1,-3 0-2,-1 0 1,0 0-1,2 0 1,-2 0 0,4 0 0,2 0 0,2 0 0,2 0 0,5 0 0,0 0 0,3 0 0,0 0-2,-3 0 2,-4 0-1,-1 0 1,0 0 0,-2 4-1,3-4 1,1 0 0,2 1 1,2-1-1,2 0 1,0 2-1,5 0 0,-3-1-1,0-1 2,-2 0-2,5 4 1,0-4 0,2 1 0,0 1 0,0-2 0,0 0-1,1 0 1,-4 2 0,2-2-1,-4 1 1,2-1-1,1 0 0,3 4 1,-5-4-1,2 2 1,0-1-1,-2-1 0,-1 0 1,-3 3 0,-2-3-1,-2 0 1,3 3 0,0-3-1,-1 0 1,0 0 0,0 0 1,3 0-2,-1 3 1,2-3 0,-1 0 0,2 0 0,3 0-1,-3 0 1,3 0 0,0 0 0,2 0 0,0 0 0,-3 0 0,-1 0 0,-1 0 1,-6 0-1,7 0 0,-6 0 0,1 0-1,0 0 1,1 0 0,0 0 0,2 0 1,-2 0-1,2 0 2,-1 0-2,1 0 1,-1 0 0,4 0 0,-1 0-1,-2 1 0,2-1 0,-5 0 0,5 0 0,-4 0 0,1 0 1,0 0-1,-1 0 0,3 0 1,0 0-1,1 0 1,0 0-1,0 0 0,1 0 0,-4 0 0,-1 0 0,-1 0 0,-2 0 0,3 0 0,-1 0 0,3 0 0,0 0 0,1 0 1,3 0-1,0 0-1,1 0 1,0 0 0,2 0-1,0 0 2,-2 0-2,3 0 1,-2 0 0,0 0 0,-3 0 0,1 0 0,-2 0 1,0 0-1,0 0 0,5 0 0,0 0 1,4 0-1,-1 0-1,2 0 1,0 0-1,-3 0 0,0 0 1,-2 0-1,-4 0 1,3 0 0,-1 0 0,-1 0 0,0 0 0,1 0 0,-1 0 1,-3 0-1,1 0 0,0 0 0,-1 0 0,2 0 0,1 0 0,-2 0 0,-1 4-1,4-4 1,-3 0 0,0 0 0,0 0 0,-2 0 1,1 0-1,1 0 0,1 0 0,-1 0 0,2 0 0,-1 0 0,2 0-1,-3 0 1,-2 0 0,-3 0-1,-2 0 1,-2 0-1,-9 0 0,-3 0-4,-10 0-13,8 0-121,-18 0-24,-12 0-6,-7 0-17</inkml:trace>
  <inkml:trace contextRef="#ctx0" brushRef="#br1" timeOffset="1">879-1251 67,'0'0'135,"0"0"-35,8 0-2,-8 0-7,0 0-9,0 0-16,19 24-8,-19-24-6,6 34-10,-6-14-8,5 12-14,-5-3 1,9 11-10,-7-3 2,6 9-5,-1-4-3,-2 6-1,2 0-2,2 2 5,0 3-7,-2 0 5,3-1-5,0 2 5,0 0 0,-2 1-4,2-3 5,3 2-6,-2-2 4,0 2-3,5 1 4,-4 2-5,2-4 0,-3 5 3,3 2-4,-3 4 4,-1 0-4,2 4 1,-6-5 3,4 8-3,-3-8 2,1 1-2,2 0 2,-3 1-2,3-3 3,-1-3 0,2 5-5,0-3 4,0-3-4,1 8 1,1-2 2,-2 0-2,5 4 2,-6-3-1,2 3 1,2 2-1,-4-1 1,3 2 2,-3-1-5,4 0 1,-4 3 2,1-3-2,0-5 1,1 9-1,1-8 2,3 2-1,0-1 1,-3 0 2,3-2-5,2-1 5,-2 0-5,0 0 1,-4-2 3,1 2-3,-1-1 2,0 0-3,-2 1 3,0 1-2,1 4 3,-2-4 0,-2 4-6,3 2 7,0-4-2,0 0-2,0-3 1,1 0-1,0 1 1,-1-2-2,2-3 3,1 3-2,-3-4 0,2 5 3,-1-3-5,1 0 5,2 1 0,-3-2-4,1 1 3,1-2-3,3 0 2,-5-1-2,5 1 3,-2-4-2,2 3-2,0-5 5,5 2-4,-5-1 4,4-3-4,2-2 5,-1 4-2,5 2-3,-4-6 3,5 2-2,-1 0 2,0 1-2,4 1 1,-3 0-1,4 2-1,0-1 5,0-1-4,1 1 4,0-1-5,1-2 4,1-1-2,-2-5 2,-1 2-1,1-3-3,1-3 4,2 1-5,-3-7 5,4 1-4,0-2 3,1-2-4,2-3 3,2 3 1,2-2-2,2 0 2,2 2-2,1-4 3,-1 2-2,0-1 1,-1-2-2,-2-1 1,-2-1 0,0-6 1,0-3-1,0-1-1,-1-4 1,2-5 1,-1 2-2,2-7 3,0-1-3,1 0 1,4 0 1,-3-9 0,1 3-1,1-7 0,-1 0 1,-4-3-2,2-3 1,-6-1 0,1-3 0,-1-3-1,-2-2 2,-2-1-1,0-3 1,0-2-2,-1-5 3,-2 1-3,1-4 0,-2 1 4,0 0-4,1-2 3,1 0-3,1 4 4,-4-4-4,2 1 3,0 3 1,-4-3-4,-2 5 3,0-7-4,-2 2 4,-1-1-3,-1 0 2,-2 1-3,1-1 3,-2-1-4,3-3 2,-1 7 4,-1-6-5,3 4 5,-2 2-4,3-2 4,-2 1-4,-2 1 5,2-1-3,-2 3-3,-2-1 3,-2 3-3,2-1 4,-1-1-4,-2 1 3,2-1-3,3 2 3,-2-1-2,3 1 2,3 0-3,-3 4-1,1-4 5,3 3-4,-2-5 3,3 5-3,0-4 4,1 1-3,-1-3 3,2-2-1,-1 2-2,4 0 3,-4-1-3,1 2 3,1-3-3,-2 1 2,4 3-3,-3 0 4,1 3-4,-2-1 2,5-1-2,-5 2 3,3 2 1,-2 2-5,1 1 5,-1 1-5,1-1 6,0 5-6,2-2 5,1 4-4,0-1 0,2 4 3,-3 1-2,3-1 2,-2 3-2,3-3 2,-4-1-2,-1 3 3,3 1-2,-6-1 1,3 1-1,-2 1 1,2 0-1,-3 4 1,2 0-1,-3 5 0,-2 1 0,0 5 0,-1 0 2,-3 0-3,1 0 2,-2 7-1,0-3 2,0 7-2,-1-5 1,3 5-1,0-2-1,-4 4 1,3-2 1,0 3-2,3 1 1,-2-4 0,2 4 0,-1-4-1,1 2 1,0 4 0,0-6 0,-1 3 1,-1-2-1,-1 2 0,0-1 0,-4 2 0,0 1 0,2 0 0,-5 1 0,2-2-1,-1 2-1,3-2 5,-6 2-4,4 0 4,-3 2-5,2-2 4,2 0-3,-1 1 5,0 0-3,-3-3-1,4 2 1,-1 0-1,-2 2 1,2 0-1,-2-4 1,-1 1-2,4 5 3,-2-4-3,0 3 2,-1 1-2,2-3 2,-2 2-1,2-1 1,0 0-2,-1-2 2,2-2-2,0 2 1,1-2-1,2 2 2,-2-2-2,3 1 1,3 1 0,-5 0 1,2-1-1,3 1 1,0-2-2,-2 0 1,0 1 0,-2 0 1,3-3-2,-2 2 1,-3 0-1,4 0 2,0-2-2,-4 4-1,3-2 5,-1 5-5,2-4 5,-4 2-4,1 2 3,2-5-4,-1 1 6,1 0-3,0 1-1,0-4 0,3 0 0,0-2 1,0 5-1,1-6 1,2 2-1,-1-2 1,3 2-1,1-2 1,-1 1-2,2-4 2,1 2-1,0-3 0,0-2-1,1 1 1,1-3 0,-2-2 0,1 6-1,-2-6 1,0 0 1,-1 0-1,1 0 0,-2 0 0,3 0 0,-2 0 0,0 0 0,2-6 0,1-1 0,0 3-1,2-3 2,-1-2-2,3-1 2,2-3-1,3 5 1,0-6-2,2-2 2,3-2-2,-1-1 1,0-2-1,-1-5-1,0-2 4,-1-2-5,-2-3 5,-2 0-3,1-3 3,-2-2-3,3-2 3,2-1 0,-2-1-3,0-2 3,1-3-3,1-2 3,-1 1-4,3-1 4,-5 1-3,1-3-1,-3 1 3,-1 0-2,-3 0 2,-2 0-2,-2-1 3,-2-1-3,2-4 2,-1 4 2,0-4-4,-1-2 2,1-3-3,0 1 4,4-1-1,-3-4-3,1 0 3,1-5-3,-2 2 3,5-4-2,-3-2 2,1-3-2,-2-1-2,4 3 6,-3-9-4,1 2 1,-1-4 0,-1 4-1,-1-6 0,-2 6 1,-1-8 0,-3 5 0,3-2-3,-1 0 1,-1-3 2,0-1 0,-1 6 0,1-6-1,0 5 0,0-6 1,2 3 0,-4 3 0,-1 1-1,3-1 1,1 5 0,-1-4-1,-3 4 0,3-1 0,-2 5 0,1 0 5,-1 0-7,-1 3 1,0 1 1,-2 3-1,3 4 3,-1-2-3,-2 0 3,0 3-3,-1 0 3,2 1 2,-1 0-5,0 0 5,0 5-5,-2 3 4,-2-3 0,0 5-4,-1 4 3,-1 0-3,-1 4 2,0-1-2,0 3 4,1-1-4,-1 4 0,2 3 4,-1 0-3,-3 3 2,1 2-1,1 5 1,-3 0-2,-2 3 2,1 1-2,0 4 1,-2-1 0,0 3 1,-2 3-1,2-1 1,-7 16-2,9-24 2,-9 24-1,5-16 0,-5 16-3,0 0-3,0-17-17,0 17-132,0 0-13,0 14-16,0-14-11,-18 14-13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4:02.6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1500 159 50,'7'0'106,"-7"0"-60,0 0 10,0 0 7,0 0 6,0 0-1,0 0-8,0 0-6,0 0-7,0 0-8,-7 7-7,7 6-7,0-13-7,-4 22-2,-1-9-4,5 9-1,-1-2-4,-3 5-1,2-1-2,-2 3 1,-1 4-5,4-3 3,-4 0-2,4 1 1,-4-2-2,5-1 3,-3-1-4,3-1 4,0 4 2,0-4-7,0 1 6,3 0-5,-1 0 6,1 2-8,3-3 8,-5 2-7,4-6 1,1 4 2,3-5-2,-2 0 1,1 3-1,2-5 2,2 2-1,3-1 0,-4-1 0,4-1 1,1-2-1,0 3 0,1-7 0,2 0 1,2-5 0,1 1-1,-2-6 1,2 0 0,-1 0 0,2-10 0,-3 3 1,0-7-2,0 0 2,-4-3-2,-3-4 2,1 1-3,0-4 3,-3 3-2,0-2 1,-1 2-1,-3-1 1,1 1 3,-1 1-3,0-1 3,-3 0-8,2-1 6,-2 0-6,0 1 7,1-5-7,-3 4 2,3 0-2,-1 1 2,1 0 4,-3-4-3,2 5 3,1 0-3,-4 3 3,-1-6-3,4 5 3,-3-1-3,0-2 2,3 0-1,2-2 0,-2 2 0,2 0 0,-2 4 0,2-1 1,-2 4-1,-1 0 1,-3 14-1,3-18 0,-3 18 1,0 0 0,0-17-1,0 17 1,0 0-1,0 0 0,0 0 1,0 0 1,0 0-2,0 0 1,0 0 0,0 0 0,0 0 0,0 0 0,0 0 0,0 0-1,-6 13 1,6-13 0,-5 22 0,0-8 0,2 1 1,0 2-2,3 0 2,-3 4-1,3 0 1,-1 2-2,1 1 2,0-1-3,0 1 3,0 0-3,0-1 3,0 0-3,0-1 2,0-1-2,0-3 2,0 2-2,1-1 3,4 1 4,-1-1-8,1 0 8,-3 0-8,4 2 8,1 0-7,0-5 7,3 5-8,-8-3 2,7-2 1,-4-1-1,1 2 2,-2-3-2,-2 3 1,2-1-1,0 4 1,-2-5-1,2 2 2,0-1-2,-1 0 1,2-4 0,-5-12 0,10 21 0,-10-21 0,10 20-1,-10-20 2,11 13-2,-11-13 0,14 16 0,-14-16 1,0 0-1,17 19 1,-17-19-1,15 6 0,-15-6 0,20 4 1,-4-4-4,-3-5-13,18 5-102,-10-9-42,6-3-11,1-4-13,-1-6-8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4:02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193-8 140,'0'0'92,"0"0"-11,0 0-15,0 0-7,15 2-7,-15-2-1,0 0-5,0 0-5,0 17-2,0-17-7,-5 15-2,5-15-7,-14 25-3,4-8-7,5 0 0,-3 0-5,3 5-1,0 1-4,-1 2 1,-2 0-4,2 7 2,-3-3-2,2 6 1,-3-2-3,1 0 4,-1-1-3,2-2 3,-2-4-4,1 1 4,2-6-4,-1 0 4,0 1 3,3-6-2,-4 0 2,4-5-3,0 5 3,5-16-6,-9 22 6,9-22-7,-6 15 2,6-15-3,0 0 4,-2 17-3,2-17 5,0 0 0,0 0 1,15 5 0,-15-5 1,22 0-1,-6 0 0,0 0-1,1 0-1,3 0 0,1 0-1,3 0 0,2 0 0,5 0 0,1 0 0,3 3 0,-1 0-1,3-3 1,-2 5 0,-2-5 0,-6 0 0,-3 0 1,-4 0-1,-7 0 1,-13 0 0,20 0-1,-20 0 1,0 0-1,0 0-7,0 0-19,16-8-133,-16 8-6,0 0-16,-5-21-8</inkml:trace>
  <inkml:trace contextRef="#ctx0" brushRef="#br0" timeOffset="1">120 366 131,'0'0'107,"0"0"-10,0 0-6,0 0-16,0 0-8,-6 0-12,6 0-7,0 0-7,0 8-6,0-8-3,0 0-6,0 0-4,0 0-3,0 0-5,16 2-2,-16-2-2,27 4-2,-10-4-3,7 1-1,3-1-2,1 1-1,4 2 0,2-1 0,0-2-1,5 0 0,-5 0 1,1 0-1,-4 0 1,-4 0 0,-5 0 0,-3-2 1,-5-1 2,-14 3-2,12-1 1,-12 1 0,0 0 0,0 0 0,0 0-1,-10-5-3,10 5-8,0 0-15,0 0-133,0 0-10,-16-5-9,16 5-17,-25 0-1</inkml:trace>
  <inkml:trace contextRef="#ctx0" brushRef="#br0" timeOffset="2">231 95 144,'0'0'119,"0"0"-22,0 0-15,0 0-10,0 0-14,0-10-10,0 10-8,0 0-4,0 0-7,0 0-4,0 0-1,0 0-3,0 0-5,-17-12-3,17 12-2,0 0 0,0 0-2,0 0 1,0 0-1,0 0-2,0 0-1,0 0 0,0 0 0,0 0-1,0 0 0,16 0-2,4 2 1,2-2-1,6 4 0,5-4-1,4 0-1,0 0-1,3 0 1,-2 0-1,-1 0 1,1 0-1,-5 0 0,0 0 1,-6 0-1,-5 0 0,-1 0 1,-7 0 0,-14 0 0,18 0 0,-18 0 1,0 0-1,0 0 0,0 0 0,0 0-1,0 0 1,0 0-4,0 0-5,3-6-10,-3 6-34,0 0-109,0 0-9,-10 0-10,10 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4-23T02:29:55.7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7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31 14 148,'0'0'133,"0"0"-32,0 0-27,0 0-10,-17-15-11,17 15-6,0 0-8,0 0-4,0 0-3,0 0-4,-15 0-1,15 0-3,0 0-4,0 0-5,0 0-3,3 10-3,-3-10-2,10 15-1,-10-15-3,19 17 0,-6-7-3,2 2 1,4-2-1,-1 1 1,6-5-2,1 2 2,0-2-2,0-1 2,0 2-2,2-1 2,-1 4-2,-2-5 2,-2 3-2,-2 1 1,-2-2 0,1 0 0,-4-2-1,-15-5 1,23 10 0,-23-10 1,14 6-1,-14-6 1,0 0-1,0 0 1,1 16-1,-1-16 0,0 0 1,-7 17-1,7-17 0,-13 13 0,13-13 5,-14 22-8,14-22 8,-19 25-7,9-14 7,-3 1-8,-1 0 9,-2 2-9,-3-4 3,-1 1 1,2-1-1,-3 1 1,1-1-2,0 0 1,0 1 0,2-4 0,0 2 0,2-2 0,3 1-1,13-8-12,-11 17-106,11-17-36,0 0-16,0 0-9,0 0-13</inkml:trace>
  <inkml:trace contextRef="#ctx0" brushRef="#br0" timeOffset="1">161 702 192,'0'-16'146,"0"16"-8,0 0-84,0 0-8,0 0-6,0-11-4,0 11-4,0 0-5,11 16-4,-11-16-1,8 26 0,-8-26-3,13 35-1,-8-19-5,7 10-1,0-6-5,3 6 2,2-3-5,2 2 1,0-2-2,3 4 0,0-3 3,-2 3-7,0-4 7,1 1-8,-4-4 9,-1-1-7,-2 2 7,-3-6-7,-3-2 2,-8-13 3,8 22-3,-8-22 2,0 18-2,0-18 0,0 12-2,0-12 1,0 0 0,-16 14-1,16-14-3,-16 2-5,16-2-19,-23 0-91,23 0-45,-17 0-7,17 0-16,-18-12-2</inkml:trace>
  <inkml:trace contextRef="#ctx0" brushRef="#br0" timeOffset="2">9 1159 19,'0'0'139,"0"0"2,0 0-40,0 0-20,0 0-6,0 0-7,0 0-10,17-9-11,-17-7-9,15 10-10,-9-11-4,13 4-3,-1-10-12,9 6 5,4-9-11,5-1 5,6 0-8,2 0 5,1-2-8,2 1 3,-2 3 3,-2 1-4,-7-1 3,-3 3-1,-8 5 1,-1 1-1,-9 0 1,-15 16 0,20-18-3,-20 18-7,0 0-58,0 0-91,0 0-5,0 0-16,-10 8-9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7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18 1,'-1'-18'-1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7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93-545 11,'0'0'16,"-18"1"-3,18-1-2,-18 0-3,18 0 1,0 0 1,-17 0 1,17 0 1,0 0 0,-15 0 8,15 0 10,0 0 15,-15 0 6,15 0 6,0 0-7,0 0 2,-11 0-6,11 0-5,0 0-11,0 0-12,0 0-12,6 0 0,-6 0 0,0 0 4,17 0 5,-17 0 1,0 0 2,23 4 1,-23-4 1,12 0-2,-12 0-1,18 0-1,-18 0-5,26 0-3,-12 0-2,5 0-1,-2 0-2,4 0 0,-3 0 0,1 0-1,0 0 0,-2 0 2,4 0-1,-1 3 0,1-3 1,2 0-1,2 0 1,0 0 0,5 0-1,-2 0 0,2 0-1,3 2 0,-1-1 2,3-1-1,0 0-1,3 4 0,-1-4 1,3 0-1,-2 2-1,-1-2 0,-2 3 0,2-2 0,-6-1 1,1 0 1,-7 0 0,2 5 0,0-5 1,4 0 0,-1 0 0,3 1-1,-1-1-1,3 0 0,3 0-2,2 0 1,-3 0-2,1 0 1,7 0 0,-2 3 0,4-1 0,4-2 0,-2 0-1,2 0 1,5 0 1,-2 0-2,-1 0 1,-1 0-1,4 0 1,-4 0 0,5 0 0,1 0 0,4 0 0,1 0 0,4 0 0,1 0 0,3 0 0,0 0-2,-3 0 2,-5 0-1,-1 0 1,1 0 0,-1 5-1,1-5 1,1 0 0,3 1 1,1-1-1,4 0 1,-2 2-1,6 0 0,-3-1-1,0-1 2,-3 0-2,7 4 1,-2-4 0,3 1 0,-1 0 0,1-1 0,0 0-1,1 0 1,-4 3 0,1-3-1,-4 1 1,3-1-1,2 0 0,1 3 1,-4-3-1,1 3 1,1-3-1,-2 0 0,-1 0 1,-4 3 0,-1-2-1,-1-1 1,1 3 0,0-3-1,0 0 1,-1 0 0,2 0 1,2 0-2,-2 3 1,3-3 0,-1 0 0,1 0 0,4 0-1,-3 0 1,2 0 0,2 0 0,1 0 0,-1 0 0,-2 0 0,-2 0 0,-1 0 1,-4 0-1,5 0 0,-4 0 0,-1 0-1,0 0 1,2 0 0,0 0 0,2 0 1,-2 0-1,2 0 2,-2 0-2,2 0 1,0 0 0,1 0 0,1 0-1,-2 1 0,2-1 0,-5 0 0,4 0 0,-3 0 0,1 0 1,-1 0-1,0 0 0,2 0 1,3 0-1,-2 0 1,0 0-1,1 0 0,1 0 0,-5 0 0,1 0 0,-3 0 0,-1 0 0,3 0 0,-1 0 0,1 0 0,3 0 0,0 0 1,2 0-1,1 0-1,0 0 1,2 0 0,0 0-1,0 0 2,-1 0-2,3 0 1,-2 0 0,-1 0 0,-2 0 0,1 0 0,-2 0 1,-1 0-1,2 0 0,3 0 0,1 0 1,4 0-1,-2 0-1,3 0 1,-1 0-1,-2 0 0,0 0 1,-3 0-1,-3 0 1,3 0 0,-1 0 0,-2 0 0,1 0 0,1 0 0,-2 0 1,-2 0-1,1 0 0,0 0 0,-1 0 0,1 0 0,2 0 0,-2 0 0,-1 3-1,4-3 1,-4 0 0,0 0 0,1 0 0,-2 1 1,1-1-1,1 0 0,0 0 0,-1 0 0,4 0 0,-2 0 0,1 0-1,-2 0 1,-1 0 0,-5 0-1,-1 0 1,-4 0-1,-6 0 0,-4 0-4,-10 0-13,8 0-121,-18 0-24,-13 0-6,-6 0-17</inkml:trace>
  <inkml:trace contextRef="#ctx0" brushRef="#br1" timeOffset="1">881-1262 67,'0'0'135,"0"0"-35,7 0-2,-7 0-7,0 0-9,0 0-16,19 23-8,-19-23-6,7 35-10,-7-17-8,4 15-14,-4-4 1,10 11-10,-10-3 2,10 7-5,-5-1-3,1 6-1,1-2-2,2 2 5,0 3-7,-2 2 5,2-2-5,1 1 5,1 1 0,-4 0-4,4-2 5,2 2-6,-2-2 4,0 2-3,4 0 4,-3 3-5,2-4 0,-3 5 3,4 1-4,-5 5 4,0-1-4,2 4 1,-5-3 3,2 5-3,-2-5 2,1 0-2,2-1 2,-3 2-2,3-4 3,-1-1 0,1 2-5,1-1 4,1-2-4,-1 6 1,3-1 2,-3 0-2,4 3 2,-5-2-1,2 3 1,3 1-1,-5 0 1,2 0 2,-2 2-5,4-1 1,-4 2 2,2-2-2,-2-5 1,2 8-1,2-8 2,0 4-1,3-3 1,-5 1 2,4-3-5,4 0 5,-6 0-5,2-1 1,-4-1 3,2 2-3,-2-3 2,-1 3-3,-1 0 3,1 0-2,-1 5 3,-1-4 0,-1 3-6,0 2 7,3-2-2,-1-2-2,1-2 1,-1 0-1,1 0 1,-1-1-2,2-3 3,1 2-2,-3-3 0,2 4 3,-1-2-5,1 0 5,1 0 0,-1-1-4,-1 1 3,3-2-3,1-1 2,-3 0-2,3 1 3,0-5-2,0 3-2,1-3 5,5 1-4,-5-2 4,4-2-4,2-2 5,-1 4-2,4 0-3,-2-4 3,3 3-2,0-2 2,1 2-2,2 0 1,-1 2-1,2 0-1,1 0 5,-1-1-4,2 0 4,0 0-5,1-3 4,2 0-2,-4-4 2,0 0-1,0-2-3,3-4 4,0 3-5,-2-9 5,4 1-4,0 0 3,1-3-4,1-3 3,5 2 1,-1-1-2,3 0 2,1 2-2,1-4 3,1 2-2,-1-1 1,-1-3-2,-3-1 1,-1 1 0,0-8 1,0-2-1,-1 0-1,1-5 1,1-5 1,-1 1-2,2-5 3,-1-2-3,3 0 1,1 0 1,0-9 0,-1 3-1,2-7 0,-1-1 1,-4-2-2,2-2 1,-6-3 0,1-1 0,-2-3-1,-1-3 2,-2-2-1,1-2 1,-2-1-2,0-5 3,-2-1-3,0-2 0,-1-1 4,1 2-4,0-2 3,0-1-3,2 3 4,-4-2-4,2-1 3,-1 5 1,-2-4-4,-4 5 3,2-6-4,-4 2 4,0-3-3,-1 2 2,-2 0-3,1-1 3,-2 0-4,3-4 2,-1 6 4,-1-4-5,2 3 5,0 3-4,2-3 4,-2 0-4,-2 3 5,0-1-3,1 1-3,-3 1 3,-2 2-3,2-2 4,-2 1-4,0 1 3,1-2-3,3 2 3,-2-1-2,2 2 2,4-1-3,-3 3-1,1-3 5,3 3-4,-2-4 3,3 5-3,-1-5 4,2 0-3,0-1 3,1-4-1,-1 4-2,4 0 3,-5-2-3,3 1 3,-1 0-3,-1-1 2,4 3-3,-4 0 4,3 3-4,-3-2 2,3 2-2,-2 0 3,1 2 1,0 2-5,0 1 5,-1 1-5,1-1 6,-1 5-6,4-1 5,-1 3-4,1-1 0,3 4 3,-4 1-2,2-1 2,-1 2-2,2 0 2,-2-3-2,-1 2 3,1 3-2,-5-2 1,2 1-1,0 0 1,0 1-1,-2 5 1,2-1-1,-3 5 0,-2 1 0,-1 5 0,0 0 2,-2 0-3,0 0 2,-2 7-1,-1-3 2,1 7-2,0-5 1,1 4-1,0-1-1,-2 4 1,2-2 1,0 4-2,3 0 1,-1-5 0,0 5 0,0-3-1,1 1 1,0 2 0,-1-4 0,1 4 1,-3-4-1,0 4 0,-1-3 0,-2 4 0,-1 0 0,1-1 0,-3 2 0,1-2-1,-1 2-1,2-1 5,-4 0-4,3 1 4,-3 1-5,1 0 4,4-2-3,-3 2 5,1 1-3,-3-4-1,3 2 1,1 0-1,-3 2 1,2-2-1,-2-1 1,0 0-2,2 4 3,-1-2-3,-1 2 2,2 1-2,-2-4 2,1 3-1,0-1 1,1 0-2,0-2 2,1-3-2,0 3 1,0-1-1,3 1 2,-2-2-2,4 1 1,1 0 0,-4 1 1,2-1-1,2 1 1,1-3-2,-2 2 1,0 0 0,-1 0 1,1-3-2,-2 1 1,0 1-1,2 1 2,-1-3-2,-3 3-1,3 0 5,0 3-5,-1-3 5,-2 2-4,1 1 3,3-3-4,-2 0 6,0 0-3,2 0-1,-2-3 0,4 1 0,0-3 1,1 4-1,-1-4 1,2 1-1,2-2 1,0 1-1,1-1 1,0 1-2,2-4 2,1 1-1,1-1 0,-2-4-1,2 3 1,1-5 0,-2 0 0,1 4-1,-3-5 1,1 0 1,0 0-1,-1 1 0,0-1 0,1 0 0,0 0 0,-2-1 0,3-5 0,0-1 0,2 4-1,1-5 2,-1 0-2,2-2 2,2-3-1,4 4 1,1-3-2,1-4 2,3-3-2,-2 1 1,1-4-1,-1-3-1,-1-3 4,0-2-5,-2-2 5,-2-1-3,2-4 3,-4-1-3,4-2 3,1 0 0,0-1-3,-2-3 3,2-4-3,1 0 3,0 0-4,1 0 4,-4 0-3,1-2-1,-4 0 3,-1 0-2,-2 0 2,-1 1-2,-3-2 3,-2-1-3,2-4 2,-1 5 2,-1-5-4,0-2 2,2-2-3,-2 0 4,6-2-1,-5-1-3,2-3 3,0-3-3,0 2 3,3-5-2,-2-2 2,1-2-2,-1-2-2,2 3 6,-3-9-4,3 3 1,-3-4 0,0 3-1,-2-5 0,1 4 1,-5-5 0,0 2 0,2 1-3,-1-3 1,-1-1 2,0-1 0,-1 5 0,1-5-1,0 4 0,0-5 1,1 2 0,-4 4 0,1 0-1,2-1 1,0 5 0,0-3-1,-2 4 0,1-2 0,-1 5 0,2 1 5,-3 0-7,0 2 1,1 2 1,-4 1-1,4 6 3,-2-3-3,-1 1 3,1 2-3,-2 0 3,2 1 2,-2 1-5,2-1 5,-2 5-5,-2 4 4,0-4 0,-1 6-4,-1 3 3,0 0-3,-3 4 2,1 0-2,0 2 4,1-1-4,-1 3 0,1 5 4,0 0-3,-3 2 2,2 1-1,-1 6 1,-1 1-2,-3 2 2,0 2-2,2 2 1,-3 1 0,-1 2 1,0 3-1,1-1 1,-7 16-2,8-25 2,-8 25-1,4-15 0,-4 15-3,0 0-3,0-16-17,0 16-132,0 0-13,0 13-16,0-13-11,-16 13-13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7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2196 3044 146,'0'0'135,"0"0"2,-3-20-101,3 20 1,-5-15 1,5 15 6,-10-15-3,10 15-1,-13-17-6,13 17-2,-15-11-3,15 11-5,-21-11-4,21 11-5,-26-9-3,13 5-4,-6 1-3,3 3-1,-3 0-1,2 0 1,-2 3-2,2 1 1,0 2 1,3-1 0,-1 3-1,1 0 2,14-8-2,-17 19 1,17-19-2,-7 24 1,7-10 5,0 0-10,5 5 8,4-3-7,3-1 7,1 4-8,3-6 8,3 1-7,1-7 1,2 2 2,3-8-2,-2 3 1,4-4 0,-2 0 0,1-4-1,-1-2 0,-3-2 1,-2-5 4,-2 2-10,-2-4 8,-4 4-7,-1-3 7,-3-2-7,-5 0 8,-1-1-8,-2 0 5,0-2 3,-3 2 0,-7-3 3,1 1-2,-5 1 2,0 1-1,-3-4 1,-1 7-3,-4 3 1,0 0-2,-2 5-1,2 3-1,-3 0 0,2 3-1,0 3 0,3 4 1,1-2-1,1 3 1,5 1-1,13-9 1,-22 20-1,22-20 1,-17 24-1,11-8 1,1 0-2,2-1 2,1 1-2,2 5 2,0-6-3,6 6-1,4-4 8,3 1-8,0 0 8,5-3-7,2-2 7,2 0-8,3-5 9,-1-4-5,2 0 0,2-4-1,0 0 0,-2-1 1,-1-9-6,-2 0 9,-1-1-8,-4-4 7,-3 1-6,-3-2 6,-4-3-6,-6 1 6,-1 1-1,-1 0-2,-3-2 1,-8 3-1,-2 1 1,-3 3-1,-1-1 0,-1 3 1,-1 6-1,-2-2 0,-2 6 0,2 0 1,1 0-2,0 6 2,0 1-2,1 0 1,2 0 0,1-1 1,3 3-1,13-9 0,-20 18 0,20-18 1,-12 27-1,12-27 1,-5 24-2,5-12 2,0-12-2,6 24 2,-6-24-2,21 19-2,-7-16 3,1-1 1,1 1-1,2-3 0,1 0 1,-3-3 0,-1-2-1,-1-5 5,-14 10-4,19-19-1,-19 19 1,8-21 0,-8 21 0,0-21-1,0 21 1,-20-16-1,5 11 1,-2 5-1,0 0 0,-3 0 0,4 2 0,-3 2 1,4 3-2,3 1 2,12-8-2,-16 16 2,16-16-1,-8 16 0,8-16 0,0 16 0,0-16 0,9 13 0,-9-13 1,20 8-1,-5-8 0,2 0 0,-2 0 2,3-4-2,-2-6 1,-2 3-1,-14 7 1,21-24-1,-17 10 2,-4 14-1,0-25 0,0 25 0,-15-12-1,0 4-5,2 16-44,-12-8-122,2 6-2,-4-6-20,4 2-7,3-2-10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7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1090 2839 4,'-1'-21'110,"1"21"-50,0 0 3,0 0-2,0 0 4,0 0-2,0 0-3,-20-6-9,20 6-7,-17 0-7,17 0-5,-15 10-5,15-10-2,-19 13-3,19-13-4,-16 16-2,10-3 0,-8-6-1,7 8-1,7-15-2,-18 23 0,18-23-2,-14 30 2,8-16 2,6 4-10,-4-5 7,4 3-9,0-2 7,6 1-8,-6-15 8,17 19-9,-17-19 2,25 14 1,-10-12 0,1 1-1,4-3 1,2 0-2,-2 0 1,2-3-1,-2 1 1,1-8 3,-1 0-9,-3 0 9,-1-2-9,-2 2 9,-2-5-8,1 1 9,-5-1-9,1-1 4,-7 0 2,6 0-1,-8-1 1,1 2-1,-1-1 1,0-3-2,0 3 2,-1-1-1,-4 2 1,-4 2-1,2-3 1,-2 3-1,-1 0 0,10 13-1,-22-19 2,7 13-2,0-1 0,2 7-1,-5 0 1,1 0-2,1 4 1,0 2 0,1 1-1,-2 3 1,2 0-1,0 1 2,0 0-2,0 1 2,3 0-1,-3 1 0,4 0 0,0 1 1,1-2-2,1 1 2,7 3-2,-3-3 1,2-2-1,3 6 2,0-4-2,3-1 2,2 5-2,2-3 2,1 1 3,4-2-6,-12-13 6,25 22-6,-9-12 7,0-2-8,0-2 8,-1-6-8,3 0-2,1 0 9,1-6-8,1-4 7,-5-5-7,4 3 8,-4-4-8,0 0 8,-5-3-3,-1 3-1,0-1 2,-3 5-2,-3-1 1,-3 0-1,-1-1 1,0 14-1,0-21 1,0 21 0,-14-16 0,14 16-1,-22-13 1,22 13-1,-28-4-1,14 4 2,-2 0-2,1 7 0,3-3 0,-3 6 1,4 0-1,11-10 1,-21 18 0,21-18 0,-10 20 0,10-20 1,-6 20-1,6-20 0,0 21 0,0-21 0,0 21-1,0-21 2,16 19-2,-16-19 1,17 10 0,-3-7 1,-2-3 0,2 0-1,2-8 2,-16 8-2,21-16 2,-21 16-1,17-21 0,-17 21 0,8-15 0,-8 15-1,0 0 1,0 0 0,-10-12-2,10 12 1,-16 0 0,16 0 1,-20 4-1,20-4 0,-21 5-1,21-5 1,-20 6-1,20-6 0,-11 7-3,11-7-8,0 15-119,0-15-41,0 0-3,0 0-24,-14 0-1</inkml:trace>
  <inkml:trace contextRef="#ctx0" brushRef="#br0" timeOffset="1">1097 2963 94,'13'0'97,"-13"0"-66,0 0 1,12-10 4,-12 10 5,5-14 9,-5-1 1,0 15 4,-5-12-10,5 12 1,-16-8-8,16 8-3,-25 0-6,25 0-8,-26 9-5,26-9-4,-28 23 3,18-9-6,0-1 2,5 2-2,0-1 3,5-1-2,0-13 4,5 19-3,-77-104-38,72 85 1,26-15-5,-12 0 7,6-1-5,-8-5 5,-12 21 24,14-19-26,-8-5 1,84 94 35,-90-70 2,-2-18-1,2 18-2,-21-9-3,21 9-2,-25 0-2,25 0 0,-21 17-3,21-17 1,-11 23-1,11-23 1,0 22-2,0-22 4,5 16-4,-5-16 2,18 10 0,-18-10 0,25 0 3,-25 0-3,104-26 42,-104 26-15,5-35 8,-5 35-9,-2-29 3,2 29-48,0 0 19,0 0-126,0 0-6,-108 0-55,108 0 2</inkml:trace>
  <inkml:trace contextRef="#ctx0" brushRef="#br0" timeOffset="2">1613 3116 159,'0'0'116,"0"0"-13,0 0-21,0 0-2,0 0-23,0 0-9,0 0-11,0 0-8,-3 10-8,3-10-6,-9 25-3,4-8-3,1 5-1,2 3-3,2 4 2,-4 3-5,4 1 4,4 4-4,2 3 3,-1-2-5,5 1 5,0-2-5,0-2 2,2-5-3,3-1 3,-5-5-3,1-10 2,1 1-1,-12-15 1,24 10-1,-24-10 1,23 0 0,-23 0 0,25-21 1,-14 4-2,-1-1 3,1-6-4,3-2 3,-2-3-3,2-3 3,2-1-3,-4 0 3,3-3-4,0 4 4,0 0-3,-5 4 3,1 3-2,-4 4 2,-1 3-2,-2 2 2,1 1-2,-5 15 2,4-15-1,-4 15 2,0 0-1,0 0 1,0 0 0,0 0-1,0 0 2,0 0-1,-3 8 0,3-8-1,-1 28 1,1-11-1,0 4 3,0 5-3,0 2 2,4 1-3,1 5 4,1 1-4,-2 0 2,3 2-2,2-1 1,-3-5-2,4 0 4,-4-6-4,1 0 2,1-6-1,-3-5 1,-5-14-1,10 21 1,-10-21-1,0 0 1,0 0-2,0 0-2,12-3-8,-12-15-29,0 18-113,4-18-13,-4 18-5,1-25-19</inkml:trace>
  <inkml:trace contextRef="#ctx0" brushRef="#br0" timeOffset="3">2243 3412 293,'-16'4'155,"16"-4"-7,0 0-95,0 0-8,6 14-3,-6-14-4,0 0-5,0 0-9,27 1-2,-27-1-5,34 0-3,-17-10-3,10 5-3,-2-8-2,5 4-2,-4-1-1,0 1-3,-4 1-1,-2 1-5,-4 7-9,-16 0-48,14-9-95,-14 9-6,0 0-14,0 0-9</inkml:trace>
  <inkml:trace contextRef="#ctx0" brushRef="#br0" timeOffset="4">2307 3632 263,'0'0'150,"0"0"5,-19 0-91,26 7-8,-7-7-8,0 0-7,0 0-9,25 6-7,-25-6-3,32 0-4,-15-2-4,9 2-4,-1-5 0,5-1-4,-3-4-1,-1 6-3,-4-3 0,-1 3-1,-5 3 0,-3-4-1,-13 5-1,0 0-4,17 0-7,-17 0-31,0 0-112,0-11-11,0 11-7,0 0-17,0-18 10</inkml:trace>
  <inkml:trace contextRef="#ctx0" brushRef="#br0" timeOffset="5">2824 3170 212,'0'0'152,"14"-8"4,-14 8-56,0 0-53,0 0-7,0 0-5,14 11-1,-14-11-7,1 18-6,-1-18-7,1 27-1,-1-6-6,0 0 2,0 7-5,0 1 2,-1 4-4,0 1 2,-2 2-4,1 1 2,2 0-3,-3-5 3,3 0-3,0-5 3,0-5-4,0-1 3,5-6-1,-5-15 0,14 22-1,-14-22 2,21 12-1,-21-12-1,22 4 2,-9-4-1,4 0 0,0 0 0,3-2 1,5-1-1,1-3 0,1 1 0,-2 1 1,3 0-2,-2 1 2,-1 2-1,-4 1-1,-6 0 2,1-2-2,-16 2-1,21 0-5,-21 0-14,17-2-110,-17 2-28,0 0-6,0 0-18,0-17 2</inkml:trace>
  <inkml:trace contextRef="#ctx0" brushRef="#br0" timeOffset="6">2859 3441 255,'0'0'146,"0"0"-3,0 0-94,0 0-4,0 0-4,21 12-1,-21-12-4,26 0-6,-11-1-6,12 1-6,-3-3-4,8 3-4,-2-4-2,2-2-3,-1 1-2,1-1-3,-6-1-2,-5-2-14,10 6-133,-16-3-7,-15 6-11,16-9-14,-16 9-3</inkml:trace>
  <inkml:trace contextRef="#ctx0" brushRef="#br0" timeOffset="7">2878 3211 277,'0'0'151,"0"0"1,0 0-97,0 0-8,0 0-6,-2-14-2,10 17-3,-8-3-11,15 0-6,-15 0-5,29 0-4,-10 0-3,6 0-1,1-6-2,5 3-1,1-2 0,-1-1-2,0 0 0,1 0-1,-6 0 0,-3 1-3,-3 3-4,-20 2-10,31 0-52,-31 0-84,0 0-13,0 0-6,0 0-14</inkml:trace>
  <inkml:trace contextRef="#ctx0" brushRef="#br0" timeOffset="8">1804 3943 193,'0'0'153,"0"0"-28,0-20-45,0 20-18,0 0-7,0 0-10,0 0-11,7 18-6,-8-7-7,1 15-3,-1-1-6,1 8-1,0 5-5,0-1 1,0 5-6,0 1 4,0-1-6,0-2 4,0-3-4,2-1 3,2-7-4,-4-1 4,0-6-3,0-5 2,0 0-1,0-17 1,0 22-3,0-22-1,0 0-7,0 0-9,0 0-37,0 0-98,-9-17-1,9-1-18,0-7 0</inkml:trace>
  <inkml:trace contextRef="#ctx0" brushRef="#br0" timeOffset="9">2211 3957 224,'0'0'138,"0"0"-3,-4 11-92,2 9-5,-17-14 1,13 15 0,-20-14-3,15 14-1,-19-16-6,15 16-3,-13-11-6,8 6-5,-7-5-5,6 5-3,-3 0-2,2-1 0,2-2-1,3 3 0,1-3-1,1 3 2,4-5-1,2 2 1,9-13-1,-1 27 1,1-27-1,10 22 2,1-9-2,5-1 0,3 3-1,3 1 1,-1-5-2,5 6 1,0-3-2,0 0 0,-3-1-1,2 0 1,0-5-1,-5-1 1,-4-1-1,-4-2 1,-12-4-1,17 4 0,-17-4 0,0 0-4,0 0-8,0-19-41,0 19-101,0-17-12,0 17-5,-2-17-21</inkml:trace>
  <inkml:trace contextRef="#ctx0" brushRef="#br0" timeOffset="10">2357 4320 453,'0'0'161,"0"0"-13,15 6-117,-15-6-7,33 0-5,-17-6-4,10 4-3,-6-7-3,7 8-4,-2-3-7,-2-6-12,10 13-57,-10-3-85,1-6-6,-2 3-14,-2-4-6</inkml:trace>
  <inkml:trace contextRef="#ctx0" brushRef="#br0" timeOffset="11">2377 4176 282,'0'0'158,"0"0"-4,-5 10-82,5-10-28,7 0-2,-7 0-2,26 0-6,-26 0-8,35-10-8,-14 4-6,0-1-4,1 0-5,-2 0-5,5 6-10,-12-15-36,11 15-107,-24 1-7,18-3-13,-18 3-10</inkml:trace>
  <inkml:trace contextRef="#ctx0" brushRef="#br0" timeOffset="12">3009 4111 331,'0'0'153,"0"0"-9,0 0-98,0 0-10,-8 17-7,-5-11-2,9 13-5,-8-2-4,6 5 0,-4-1-4,5 11 0,-5-5-5,7 9 0,1-4-6,2 1 3,0-1-1,2 0-2,8-1 0,6-10-4,4 0 6,5-9-4,3-2 3,7-10-4,1-1-5,5-10 4,-4-8-3,0 1 6,-2-8-7,-7 1 4,-1-7-1,-7 0 1,-5 0 5,-10-6-2,-5 2 3,0 1-2,-15-4 4,-1 7-3,-9-2 4,0 11-4,-4 3 2,-1 9-5,0 11-16,-8 0-142,7 12-7,-2 9-14,3 0-13,5 0-9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5:58.81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D1108E-A0C1-410B-AA54-820014A08AEB}" emma:medium="tactile" emma:mode="ink">
          <msink:context xmlns:msink="http://schemas.microsoft.com/ink/2010/main" type="inkDrawing" rotatedBoundingBox="3088,14223 3247,9939 3323,9942 3164,14226" semanticType="callout" shapeName="Other">
            <msink:sourceLink direction="with" ref="{CE2E1EFA-3B2B-439E-8C77-934474816F57}"/>
            <msink:sourceLink direction="with" ref="{D8F4004F-1B9B-40D3-9B3E-C62E65262349}"/>
          </msink:context>
        </emma:interpretation>
      </emma:emma>
    </inkml:annotationXML>
    <inkml:trace contextRef="#ctx0" brushRef="#br0">178 0 10 0,'-8'7'5'0,"20"8"3"15,-7-15-6-15,-5 0-2 16,0 4 0-16,0 4 0 16,0 3 0-16,0 0 1 15,0 12 0 1,0 0-1-16,0 7 0 15,0-7 0-15,0 4 1 16,0 7-2-16,0 7 1 0,0 1 0 16,0-4 1-16,0 4 0 15,4 7 1-15,-4 4-1 0,0 0 1 16,0 4-1-16,0 4 1 16,-4-4-2-16,-5-8 0 15,5 8 0-15,-5 0 0 0,5 3 1 16,0 1 1-16,0-4-3 31,4 3 1-31,0-3 0 16,0 4 1-16,-5 0-1 15,1 7 1-15,-5-11-1 16,5 0 1-16,-4 3-1 16,3 5 1-16,1-12 0 0,0 11 0 15,4-3-2-15,0 3 1 16,0-7 1-16,-4 11 0 15,-5-3-1-15,5-5 0 16,0 1 0-16,-1 4 1 0,5-1-2 16,0-7 1-16,0 4 0 15,5 3 1-15,-1 0-1 16,0 1 0-16,-4-1 0 16,-4-7 1-16,4 0-1 15,0 8 0-15,0-5 1 0,4 1 0 16,0-4-2-16,1-19 1 15,-1 3 0-15,0 12 0 32,0 4 0-32,-8 0 0 15,0 4 0-15,0-1 1 0,-5-10-1 16,1 3 0-16,3 4 0 16,1 0 0-16,0-4 0 15,-1-4 0-15,1 4 0 16,4-15 1-16,0-19-2 0,-4 7 1 15,0 8 0-15,-5 4 0 32,5 12 0-32,-5 3 0 15,5-12-1-15,0 5 1 16,0-8 0-16,-1-8 1 0,5-3-1 16,-4-1 1-16,0 1 1 15,4-8 0-15,0-4-1 16,-4-7 1-16,4-8-9 31,0 0 0-31,-5-16-14 16,5-10 1-16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1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158-35 112,'0'0'88,"0"0"1,0 0-8,0 0-4,0 0-9,0 0-12,0 0-11,-11 6-10,11 6-5,0-12-8,-8 20-8,8-20-2,-3 26-5,0-13 1,3 8-3,0-5 3,0 10-2,-1 0 3,1 7 1,-4-2-4,4 2 2,-2 4-6,2 0 4,0 4-4,0-2 2,0-3-3,6 2 4,-2-2-4,3 3 4,-1-4-3,0 0 3,-3 4 1,3 1-4,-5-1 4,2 2-5,-2-4 4,1 5-5,-2 2 6,2 1-6,-1 0 0,4 2 4,-5 0-4,2 6 4,1-2-5,-1 2 5,-2 3-6,0-6 5,0 3 1,0 0-5,0-3 5,0 2-4,0-5 4,0 5-5,0 3 6,0-3-5,4 7-1,0-1 4,-2 3-5,1 1 4,-1 2 1,2 0-3,-2 0 2,2-1-3,0-5 3,-2 2-3,3 3 4,-1-1-4,1-2-3,-3 3 6,1-1-5,-1-1 5,1 3-1,-3-4-1,0 1 1,0 0-1,0-3 2,0 1-3,0 2 3,0 0-2,-5 3-3,1-2 5,3 3-6,-2-6 6,0 3-1,3-2-3,0-6 4,0-2-3,0-1 3,0-1-4,1-2 5,1 0-5,1-3 0,-3 2 5,0 1-6,0-3 5,0 3-5,0 2 5,-5-1-4,2-2 3,1 1 0,-3 0-3,2 0 4,1-1-5,2-3 5,-4 0-3,4 0 2,0 1-4,0-3 1,0 0 5,0 2-5,0 3 3,4 1-3,-4-2 3,0-3-3,0 0 4,0 5-4,-4-6 3,2-2 0,2 2-3,-4-1 3,4-3-4,-5 3 5,5-2-4,0 3 3,0 0-3,0-3 0,0 1 4,0 3-5,0-4 5,0 3-5,0-3 4,0 2-3,0-4 3,3 4-3,-1-4 3,2 2 1,-4-4-5,1 0 4,-1 1-4,1-5 5,-1 1-6,4-3 6,-4 0-6,0-5 3,0-3 3,0 0-2,0-6 1,0-15-1,0 20 0,0-20 1,0 0 0,0 16-1,0-16 0,0 0 0,0 0 0,0 0 0,0 0 0,-15 0 0,15 0-1,0 0 0,-17-16 1,17 16 0,-16-24-2,6 8 3,-1-1-3,1-6 2,-4-1 2,2 1-5,1-6 5,1 1-5,-2 1 7,2 1-7,0 2 6,2 0-6,0 6 4,-1-1 0,3 6 0,0-1-1,6 14 0,-10-21 0,10 21 0,-6-15 0,6 15 0,0 0 0,-9-16 0,9 16 0,0 0 1,0 0 0,0 0-1,0 0 0,0 0 0,0 0-1,0 0 1,0 0 0,0 0 0,0 0-1,-1 15 1,1-15 0,0 22 1,0-8-1,3 1 2,0 4-2,1 2 0,1 0 4,1 4-6,-1 2 6,1-2-7,0 3 7,3 0-6,-3-3 7,0 3-6,0-2 2,3 1 2,-2-2-2,1-3 1,-2 0-1,0-1 1,2-5-1,-2-1 0,-6-15 0,11 22-1,-11-22 0,0 0 1,16 14-1,-16-14 0,0 0 1,17 3-1,-17-3 0,15 0 0,-15 0 2,20-13-2,-8 4 1,3-8-1,0-3 1,6-2-1,-1-1 1,-1-6-1,4 2 1,-2 5-2,0-3 2,1 6-2,-1 0 2,-5 0 1,1 0-7,-2-7-20,7 7-131,-7-4-5,-4 0-17,-2 1-9,-4-10-5</inkml:trace>
  <inkml:trace contextRef="#ctx0" brushRef="#br0" timeOffset="1">-24 477 72,'0'0'81,"-1"17"2,1-17-2,0 0 4,0 0-7,10 0-4,-14-12-16,4 12-10,0 0-8,0 0-8,4-26-6,-4 26-8,5-24-3,0 9-6,-3-9-1,6 6-4,-2-7 2,1 4-4,1 0 2,-2 0-2,5-1 1,-1 4-3,-3-2 3,4-1-3,1 0 2,1-2-3,2 2 3,-3-4 2,3 4-3,0-1 2,-4 1-1,4 4 1,-8-3-8,3 5 8,-1 1-8,-3 1 4,-1 0-4,-5 13 4,6-22-4,-6 22 5,6-19 0,-6 19 0,5-15 1,-5 15-1,0 0 1,9-14 1,-9 14 1,0 0 0,0 0 1,0 0 2,0 0-1,0 0 1,0 0 1,0 0-1,-6 10-2,6-10 1,-8 22-1,5-8 1,0 4 4,3 4-8,0-1 7,0 5-6,1 3 6,8 3-6,0 5 6,3 4-5,-1-2-2,5 4 4,-1 0-4,1-1 3,1 4-3,1-4 3,-3-5-4,-1-1 3,0-4-3,-2-5 3,-2-3-3,0-3 2,-2-5-1,-2-4 0,-6-12-1,11 18 0,-11-18-6,0 0-20,18 8-130,-18-8-14,0 0-6,0 0-22,0-8-1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757 8077 3,'0'0'21,"0"0"5,0 0 2,0 0 2,-15 0 3,15 0 4,0 0 4,0 0 3,0 0 2,0 0-5,0 0-1,-11 0-1,11 0-5,0 0-1,0 0-8,0 0-3,0 0-6,0 0 1,0 0-4,0 0 1,0 0-1,0 0-2,0 0 0,0 0-2,10 0-2,-10 0-1,26 0 0,-8 0-2,2 0 0,1 0-2,3 0 0,4 0 0,-1 0-1,3 0 2,6 0-1,-4 0 1,10 0 0,-1 0 0,1 0 1,4-3-1,6 1 0,-5 0 0,6 2-2,-5-2 0,4 1 0,1 1 1,2 0 1,-2-2 1,4 2 2,-6-3 1,3 3 0,2 0 0,2 0-1,-1-5 0,6 5-2,-7-2 0,6 2-4,1-3 1,1 3-1,3 0 0,1 0 0,-3-2 0,2 0 0,1 2 0,-1-2 1,0 2 0,1 0-1,-1-2 2,-3 2 0,3-2 2,1 2 1,5-1 1,1 1-1,0 0 0,3 0 0,2 0-2,4 0 0,1 0-2,2-3 0,3 3 0,1-5 0,-1 5 1,3-1 0,-5 1 1,1 0-1,1 0 0,-1 0 1,-1 0-2,2 0 1,-1 0-2,3 0 1,1-3-2,2 0 2,-4 3-1,0-4 0,1 4 0,-2-2 5,-3 0-4,0 0 0,-3 2 0,0 0 0,-2-2 1,5 2-2,-3 0 2,2 0-1,-2 0-1,4 0 2,-1 0-1,3 0 0,1 0 0,1 0 1,-1 0 0,-1 0-5,3 0 5,3 0-2,-3 0 1,3 0 0,0-2 0,-2 2 3,1-2-3,3 1-1,-2-1 2,3 2-2,-2 0 2,2 0-2,2 0 2,-1 0-6,4 0 5,-3 0 4,0 0-5,3-2 4,-2-1-3,2 2 3,-4 1-4,2-3 5,1 1-5,-2 2 0,-2 0 0,-4-4 1,1 4 0,0 0-1,-2-3 2,-1 3-1,1-2 0,-1 2 0,6 0 1,0 0-1,2 0-1,3-1 1,2 1-2,0 0-3,4 0 3,-1-2 1,-6 2-2,2-3 2,-4 3-1,-2 0 0,1-2 0,-2 2 4,0 0-4,0 0 1,1 0-1,-1 0 0,2 0 1,0 0 0,2 0-1,-4 0 1,6 0-1,-4 0 1,-1 0 1,2 0-2,-6-1 1,0-1 0,-5 2 0,-2 0 0,-7 0 0,-2 0 0,-5 0 0,-1 0 1,-4 0 0,-5 0 1,1 0-1,-3 0 1,-1 0 0,-4 0 0,-1 0-1,-1 0 1,-1 0-1,-2 0 0,-6 0-1,-5 0 0,-1 0 0,-9 0 0,-3 0 2,-9 0-1,-5 0 1,-13 0 1,17 0-1,-17 0 1,0 0-1,0 0 0,0 0-1,0 0-1,0 0-1,0 0-1,0 0 0,-10 0-1,10 0 0,-17 0 1,17 0-1,-21 0 2,21 0 0,-23 0 0,23 0 2,-22 0-3,22 0-14,-27-4-94,27 4-55,-24-3-11,-2-6-10,-2-1-11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45 42 95,'0'0'146,"0"0"3,13-26-43,-13 26-28,0 0-6,0 0-5,0-17-21,0 17-6,0 0-7,0 0-8,0 6-6,0 8-4,-1-1-5,1 8-1,-4 5-3,4 6 1,-1 5-2,1 5 2,-1 0-5,-2 9 4,0-2 0,-2-1-4,2 0 4,1 1-5,-4-4 5,3-6-6,-2-3 5,3-6-6,-4-8 2,3-1 0,3-21-1,-6 16 1,6-16-3,0 0-1,-1-6-3,-2-10-8,3 16-13,-2-47-53,2 27-86,3-11-7,6 3-7,0-4-11</inkml:trace>
  <inkml:trace contextRef="#ctx0" brushRef="#br0" timeOffset="1">463 69 268,'16'-6'156,"-16"6"-5,6-21-77,-6 21-28,0 0-2,0 0-10,-18 6-5,8 7-5,-15-5-4,8 10-1,-12-5-4,4 9-1,-7-2-4,3 3-1,-4-3-4,4 5 1,-5-4-3,5 1 1,4-6-2,0 0 2,5 0-3,5-5 2,2 0-2,13-11 1,-12 21-1,12-21 2,0 20-1,0-20 1,12 21-1,-12-21 1,25 25-1,-12-13-2,2 4 6,5 0-6,-3 3 6,3 0-6,0 1 6,1 1-7,1 4 7,3-3-3,-3 5-3,2-5 2,-2-2-2,-2 1 2,-1-5-2,-4-1 2,-1-5-1,-14-10 0,21 6 0,-21-6 0,0 0 0,0 0-1,10-6 0,-10 6-2,0-16-5,-10 2-13,10 14-94,0 0-53,0-15-10,-9 3-12,9 12-12</inkml:trace>
  <inkml:trace contextRef="#ctx0" brushRef="#br0" timeOffset="2">567 459 187,'-10'-16'156,"10"16"-1,0 0-73,0 0-15,0 0-12,0 0-8,5 11-12,-5-11-7,0 21-6,0-21-2,0 30-6,-5-13-2,5 5-4,0-2-1,0 3 1,0-1-4,0 2 1,0 2-3,2-4 2,1-2-3,-3-1 2,1-5-2,-1-3 2,0-11-1,0 0-1,0 14 2,0-14-2,0 0 1,0-10-1,0 10 0,-1-25-1,1 8 1,0 1-1,0-5 1,1 0-2,5 1 3,2-2-3,3 2 2,-1 3-2,3-4 2,1 5-3,3 5 3,2-3-2,-3 4-4,-1 2 4,2 4 1,-2 4 0,0 0 0,-15 0 0,23 9 0,-23-9 1,18 22 5,-12-6-5,-1-1 0,0 3 1,-3 1-1,2-3 1,-4 5-2,0 0 3,0 0-2,0 1 2,0-4-2,0 2 2,0-5-1,-4-3 1,4-12-1,-4 20 1,4-20-1,0 0 0,0 0 0,0 0-1,0 0 0,0 0-1,0 0 1,-3-16 0,3 0-1,0-1 0,3-3 1,5-1-2,-1-6 2,6 2-3,-1-1 3,4 3-3,3 1 2,-1 2-2,1-1-3,-2 4 6,2 3-1,-7 5 2,3 1-7,-15 8 4,18 0 1,-18 0 0,13 4 5,-13-4-7,11 23 2,-7-11-3,-2 7 8,2-2-3,-2-2-2,1 6 1,-2 0-2,3 3 3,-4-1-2,0-1 2,0 0-3,0-2 2,0-4-2,1-1 2,0-3-2,-1-12-3,8 20-8,-8-20-17,23 0-133,-23 0-7,15 0-10,-15 0-13,25-16-7</inkml:trace>
  <inkml:trace contextRef="#ctx0" brushRef="#br0" timeOffset="3">1371 607 309,'0'0'152,"6"-17"2,-6 17-101,0-20-8,0 20-4,0-25-2,0 25-8,-2-23-2,2 23 0,-18-32-12,18 32 3,-24-26-11,24 26 5,-30-16-12,16 11 7,-4 5-5,3 5-5,-1 1 7,1 9-7,1-3 6,1 7-6,3 3 7,-1-1-7,2-3 1,7 7 2,-1-4-2,3 3 2,0-1-2,1-2 1,6 0-2,4-5 2,-11-16-1,22 21 1,-7-20-1,0-1 0,1 0 1,0-6-1,0-9 2,0 3-3,0-8 3,0-1-3,-2 1 2,-1-1-2,-3-1 2,0 5-2,-2-2 2,-1 6-1,-7 13 1,6-21-2,-6 21 2,0 0-1,0 0 0,0 0 0,0 0 0,0 0 0,0 0 0,3 11 1,2 5-1,0 0 1,2 0-1,2 5 1,2-6-2,0 2 1,0-2-4,-11-15-3,24 27-10,-24-27-26,26 5-124,-26-5-2,13 6-14,-13-6-10,0 0-4</inkml:trace>
  <inkml:trace contextRef="#ctx0" brushRef="#br0" timeOffset="4">1516 815 343,'-15'3'168,"15"-3"-8,-1-16-61,11 16-60,-4-22-5,14 13-7,-5-14 0,12 9-6,-4-13-3,8 2-5,-4-1-1,7-1-5,-2-1 0,-2 2-4,-2-5-5,-2 0 3,-1 10-19,-19-7-145,6 14-7,-12 2-11,0 12-21,-22-11 1</inkml:trace>
  <inkml:trace contextRef="#ctx0" brushRef="#br0" timeOffset="5">1573 422 348,'0'0'169,"0"0"-4,0-19-90,4 28-18,-4-9-17,0 14-14,0-14 1,3 28-13,1-12 3,7 9-8,0-4 5,4 7-8,2-6-1,2 2 1,-1 5-4,5 1 2,-5-4-3,1 1 2,-2-1-3,2-3 1,-7-3 0,-1-4 0,-11-16-2,15 19 3,-15-19-3,0 0-2,0 0-3,0 0-9,0 0-21,-9-4-90,9 4-44,-23-6-9,8 1-13,-3 1-7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96 36 21,'0'0'82,"1"-13"-1,-1 13 3,9-15-6,-9 2 3,0 13-9,0-13-5,0 13-12,0 0-5,0 0-13,0 0-6,0 5-7,0-5-5,-7 23-5,-3-6-4,2 5-1,-3 3-4,1 7 1,-1 0-4,1 8 2,-1-1-4,2 4 4,0-1-4,5 0 4,0-2-5,4-3 4,0-3-3,2-2 3,6-7-4,0-3 3,4-4-3,0-4 2,-12-14-1,22 19 1,-22-19 0,20 6 0,-20-6 0,17 0 0,-17 0 1,19-7-1,-19 7 1,22-18-2,-7 7 2,0-4-3,0 1 3,2-7-3,3 1 2,0-4-2,-2-2 3,1 0-3,-2-4 3,-1 0-3,-1 1 3,-1-4-3,-3 1 3,1 2-3,-2 2 3,0-2-3,-3 4 3,2 1-3,-2 2 2,1 5-1,-1-1 1,-1 5-2,-1 1 2,-5 13 0,6-16 0,-6 16 0,0 0 0,0 0 0,0 0 0,0 0 1,0 0 0,0 0 1,-8 16 0,3-3 2,1 4-2,-1 2 3,1 6-3,2 0 2,-2 4-3,3 6 3,-1 4-4,-1 2 1,2 2-3,1 3 3,0-1-4,0-3 4,0-2-4,0-2 4,1-7 1,3-2-5,-2-4 6,2-4-6,-2-8 8,-2-13-8,6 19 8,-6-19-9,0 0-1,0 0 9,0 0-10,9-15 6,-9 15-20,0-32-53,0 32-89,2-28-8,0 15-8,-1-2-21</inkml:trace>
  <inkml:trace contextRef="#ctx0" brushRef="#br0" timeOffset="1">680 231 195,'0'0'150,"0"0"-2,-15 0-82,19 10 0,-4-10-10,0 0-7,0 0-6,21 0-7,-21 0-8,26-2-8,-14-4-6,13 4-5,-4-6-3,2 4-2,2 0-1,-1-2-3,-3 2-1,-3-4-5,2 8-14,-16-14-66,-4 14-73,16-3-6,-16 3-15,0 0-7</inkml:trace>
  <inkml:trace contextRef="#ctx0" brushRef="#br0" timeOffset="2">643 445 205,'0'0'161,"0"0"-18,6 16-68,-6-16-6,0 0-10,0 0-15,30 0-6,-30 0-11,29-4-8,-15-2-5,11 6-3,-6-6-4,5 6-1,-6-5-1,3 3-2,-4-2-1,0 0-1,0 2-2,-4-5-5,3 7-16,-15-14-83,-1 14-51,16-7-14,-16 7-8,10-15-11</inkml:trace>
  <inkml:trace contextRef="#ctx0" brushRef="#br0" timeOffset="3">1216-4 241,'0'0'148,"0"0"5,0 0-97,-10 8-9,10 11-2,0-19-4,-4 26-5,-8-14-8,12 17-6,-10-6-7,5 9-1,-5 0-6,4 3 0,-3 0-6,2 3 3,-1-2-5,3 0 2,-1-4-2,2 0 3,-1-8-3,3 1 2,-2-7-1,3-1 0,1-17 0,-1 21 1,1-21-1,0 12 0,0-12-1,0 0 1,0 0 0,0 0 0,7 7 1,-7-7-2,16 0 1,-3-5 0,4 1 1,4-3-2,4-2 2,2 1-2,4 1 0,-1-3 0,3 3 1,-3 0 0,-1 3-2,-3-1 2,-2 3-1,-4-1 0,-2 3 1,-3-2-1,-15 2 0,20-2-2,-20 2 0,0 0-4,19 0-10,-19-12-46,0 12-94,0 0-11,0 0-9,-6-16-12</inkml:trace>
  <inkml:trace contextRef="#ctx0" brushRef="#br0" timeOffset="4">1140 260 268,'0'0'149,"0"0"-10,9 10-89,-9-10-5,21 3-8,-21-3-5,32 0-6,-18-1-1,12 1-3,-6-2-4,8 2-3,-3 0-3,4 0-3,0-5-2,-1 5-3,-3-5-1,-2 2-2,-3 1-1,-6 0-6,2 6-48,-16-4-101,0 0-6,0 0-14,0-7-9</inkml:trace>
  <inkml:trace contextRef="#ctx0" brushRef="#br0" timeOffset="5">1222-8 177,'0'0'151,"0"0"5,0 16-82,0-16-5,0 0-11,0 0-8,0 0-9,0 0-9,15 0-7,-15 0-7,23 0-5,-8 0-3,8 0-3,4-4-1,5 3-2,0-5 0,4 4-2,-2-6 0,1 6-1,-1-2 0,-1-1 0,-8 1-1,0 1-2,-5-1-1,-2-1-4,-1 5-18,-17 0-104,10-11-35,-10 11-5,0 0-17,0 0 2</inkml:trace>
  <inkml:trace contextRef="#ctx0" brushRef="#br0" timeOffset="6">135 960 91,'0'0'135,"0"0"7,9 14-72,-9-14 3,0 0-6,0 0-13,0 27-6,0-27-6,-5 35-7,-6-20-9,11 17-5,-9-5-9,7 15 0,-6-9-6,5 9 1,-2-2 1,0 1-6,1-2 3,1-4-5,0 1 5,0-5-6,1-6 6,0-3-6,0-5 1,2-17 1,-3 17-2,3-17 0,0 0-3,0 0-3,0 0-11,-3-20-24,11 12-94,-6-13-23,0 4-17,2-8-1</inkml:trace>
  <inkml:trace contextRef="#ctx0" brushRef="#br0" timeOffset="7">607 932 336,'0'0'149,"0"0"-7,0 0-109,-10 8-7,-10-4 2,11 13 0,-17-6-1,12 14 2,-19-13-4,14 15-3,-15-6-7,8 5-1,-7-4-7,4 4 0,0-4-5,0 0 2,6-2-3,-2 1 1,5-7-3,3 2 2,2-3-1,3-1 1,12-12-2,-16 16 2,16-16-1,-4 16 2,4-16-1,0 0 2,15 12-1,-3-7 1,3 0 0,6 0 0,0 2-1,1-1 1,2 4 4,1 7-8,-1-5 8,1 6-9,-3-1 7,-1 0-6,-2-2 7,1 0-7,-7-3 1,1-2 1,-14-10 0,18 14 1,-18-14-1,0 0 0,0 0 0,14 14 0,-14-14 0,0 0-1,0 0-1,0 0-3,0 0-11,-7-4-36,7 4-115,0 0-1,-4-20-17,4 20-6</inkml:trace>
  <inkml:trace contextRef="#ctx0" brushRef="#br0" timeOffset="8">615 1185 204,'0'0'161,"0"0"-8,2 8-84,-2-8-7,0 0-3,0 0-8,0 0-3,0 0-10,0 0-11,0 0-6,5 13-5,-5-13-3,15 4-5,-15-4-3,27 1-1,-14-1-1,7 0-1,-3 0-1,2 0-1,0 0 0,-2 0-2,1-5-2,-1 0-6,3 5-21,-18-10-119,11 7-13,-13 3-18,0 0-7,0 0-9</inkml:trace>
  <inkml:trace contextRef="#ctx0" brushRef="#br0" timeOffset="9">683 1328 109,'2'15'130,"-2"-15"-14,0 0-7,7 10-18,-7-10-19,0 0-9,-5-5-19,5 5-5,0 0-13,0 0-3,0 0-10,10 0 0,-10 0 1,17 0-3,-17 0-2,30-1-2,-12-3-1,5 1-2,-1 1-1,3 1-1,-4-2-3,0-3-4,1 6-10,-12-12-47,8 11-93,-18 1-15,21-10-5,-21 10-17</inkml:trace>
  <inkml:trace contextRef="#ctx0" brushRef="#br0" timeOffset="10">1157 1089 43,'0'0'124,"0"0"7,0 0-63,-12-6 3,12 12-3,-10-6-4,10 10-2,-11-10-10,11 16-6,-12-16-11,9 22-5,3-22-12,-16 29-5,10-16-5,1 8-2,0-5-2,3 7 1,-1-3-3,1 2 2,0 2 3,1 3-6,0-1 6,1 1-6,0-2 6,0-1-7,0 2 6,4-5-7,3-2 2,4-3 0,0-2 0,4-3 0,1-2-2,2-3 2,0-4 0,3-2 0,0 0-1,3-6 1,-1-1-1,2-3 0,1-5 1,-3 1-1,2-1 1,-2 2-2,-1-3 2,-2-2 3,-2 0-8,-3 0 7,0-1-7,-2-2 7,-1 0-7,-3-1 7,1 0-7,-2 0 3,-3 0 3,-3 2-2,0 1 3,-2-1-3,0-1 3,-2 5-1,-5-2 3,-4 2-2,-3-3 2,0 3-1,-4 0 2,-2 3-1,0-2 0,-1 1-1,-3-3 1,1 7-2,-4-1 0,2 6-1,2 4-1,-4 1-2,2 5-8,-7-5-40,7 15-115,-5-2-7,4 5-13,-1-1-14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3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-59 0 74,'-3'9'77,"3"-9"3,-7 13-1,7-13-5,-10 16-11,8-1-9,2-15-13,-8 31-10,-2-16-9,10 9-9,-5-2 1,5 7-2,-2-5 2,2 12-2,-2-8 3,2 9-3,0 0 0,2 3 4,-2-1-8,2 5 2,-2 1-7,1-1 4,-1 5-6,4-6 5,-4 4 0,2-1 1,1-4 0,0 3-4,0-3 3,-2 4-4,-1-2 5,0-1-7,0-1 0,0 3-3,-1-4 2,-4 1 3,3-1-3,0-2 4,0-2-5,2-1 5,0-2-4,0-1 3,0 2-3,0-4 3,0 1 2,2-3-2,-2 3 2,2-2-6,-2 2 6,0-4-6,1 0 6,-1 2-6,0-2 1,0 4-1,0-6 1,1 4 2,-1-4-2,2 2 2,0-3-3,0-1 3,1 3-2,0-1 2,0 1-3,1-1 4,-2 4-4,-1-2 3,-1 0-3,0-1 3,2-2-2,-2 3 1,0-7-1,0 4 2,0-3 2,1 2-1,-1-1 1,0 0-5,0 3 6,0-5-6,0 5 7,0-3-6,0-2 0,0-1 0,-1 1 1,1-5 2,-2-3-1,2 2 1,0-15-1,0 15 1,0-15 0,0 0 2,0 0-2,0 0-1,0 0-2,0-8-18,12 0-108,-8-8-20,-2-5-18,0 2-4,-2-3-9</inkml:trace>
  <inkml:trace contextRef="#ctx0" brushRef="#br0" timeOffset="1">-333 506 132,'0'0'94,"0"0"0,0 0-12,0 0-10,0 0-7,0 0-6,0 0-7,0 0-9,-2-10-8,2 10-9,0-17-5,0 17-6,12-26-4,-2 15-4,-5-10 0,5 5-3,0-2 1,2-2-3,-2-1 1,4 1-2,0-2 1,-1-2-2,2-1 2,-3 5 2,2-3-2,-1-2 2,-2 4-8,-1 2 6,1 0-7,-3 3 8,3 0-8,-11 16 4,14-20-5,-14 20 5,0 0 3,13-12 1,-13 12 2,0 0 1,0 0-1,0 0 2,0 0 1,0 0-1,0 0 6,0 16-7,-1-5 5,1 9-8,-1-3 6,1 4-6,0 4 5,1 3-6,5 0-1,3 4 0,-1-3 0,5 3 1,2 0-1,2-4 2,0 0-3,3-3 2,-1-2-3,-2-1 2,0-4-1,-2-4 1,-15-14-1,19 23 0,-19-23 0,8 12-5,-8-12-15,0 0-122,0 0-19,0 0-13,0 0-13,0 0-11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296-36 170,'0'0'143,"0"0"5,-6 25-77,-11-25-4,15 16-11,-20-11-12,16 13-5,-16-13-8,8 14-6,-10-11-6,4 8-3,-6-6-6,6 5-1,-5-9-4,6 5 0,1-5-1,2 2 0,3-7-2,13-1 0,-17 10 0,17-10-1,0 0-1,-16 17 1,16-17-1,0 0 1,-15 15 0,15-15 1,-9 13-1,9-13 2,-6 14-1,6-14 1,0 12 0,0-12 1,3 19 0,-3-19 1,18 19-1,-5-6 2,-1-2-2,8 5 2,0 1-3,3 0 2,2 2-3,2 0 2,2 1-2,1 2 1,0-1-1,0 0 1,-2-4-3,0 4 2,-6-5-1,-2 1 1,-5-8-1,-3 3 0,-12-12 1,0 0 0,11 14-1,-11-14-2,0 0-10,-16 0-151,16 0 1,-24-6-21,1-2-8,-4 0-17</inkml:trace>
  <inkml:trace contextRef="#ctx0" brushRef="#br0" timeOffset="1">-49-117 154,'0'0'109,"0"0"-3,0 0-20,8-1-17,-8 1-6,0 0-13,-7 4-7,7 18-11,0-22-5,-4 39-9,-7-13-1,10 10 2,-8-2-6,8 9 0,-4 0-5,1 6 1,0-3-5,2 1 2,0-2-5,0-3 2,1-7-4,0-1 4,-3-11-3,2 0 2,-1-6-2,3-17 2,-5 19-2,5-19 1,0 0 0,0 0-1,0 0-2,0 0-2,-7-9-5,3-11-23,13 16-81,-7-14-43,3-2-4,2-2-17,1-3 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599 5486 119,'0'0'131,"0"0"9,0-14-64,0 14-12,0 0-5,0 0-9,0 0-9,0 0 4,0 0-11,12 0 1,-12 0-10,0 0-5,0 0-5,13 20-3,-13-20 2,8 22-9,-8-22 4,10 25-7,-4-8 7,1-2-8,-1 1 6,0-1-7,1-3 3,1 3 1,-1-2-2,2 1 2,-3-3-2,3 5 1,-3-4-3,0 3 2,-2 1-1,2-4 0,-1 2-1,-5-14 1,6 21-1,-6-21 0,5 16 1,-5-16-1,0 0 0,5 12 1,-5-12-1,0 0 1,0 0-1,0 0 0,0 0 1,0 0 0,15 7 0,-15-7 0,0 0 0,0 0-1,15 0 2,-15 0-1,0 0 0,0 0-1,15-8 2,-15 8-1,16-16 0,-16 16-1,26-27 1,-10 8-1,4 1 1,2-7-1,0 3 1,3 0-3,-4 0 3,-1-1 2,-3 5-2,-2 1 2,-15 17-2,20-20 2,-20 20-6,0 0 6,0 0-6,0 0-8,0 0-58,0 0-95,0 0-2,0 0-21,0-12-2</inkml:trace>
  <inkml:trace contextRef="#ctx0" brushRef="#br1" timeOffset="1">3043 3418 140,'0'0'92,"0"0"-11,0 0-15,0 0-7,14 1-7,-14-1-1,0 0-5,0 0-5,0 16-2,0-16-7,-5 16-2,5-16-7,-13 25-3,2-9-7,7 1 0,-4-1-5,3 7-1,-1 0-4,1 2 1,-3 0-4,1 6 2,-1-3-2,0 7 1,-1-2-3,0-1 4,-1 0-3,2-3 3,-3-3-4,3 0 4,1-4-4,-1-2 4,0 2 3,2-6-2,-2 0 2,3-5-3,0 5 3,5-16-6,-8 21 6,8-21-7,-7 16 2,7-16-3,0 0 4,-2 16-3,2-16 5,0 0 0,0 0 1,15 4 0,-15-4 1,22 0-1,-7 0 0,1 0-1,1 0-1,3 0 0,2 0-1,2 0 0,2 0 0,4 0 0,2 1 0,3 2 0,0 0-1,1-2 1,-1 2 0,-3-2 0,-5-1 0,-2 0 1,-5 0-1,-7 0 1,-13 0 0,19 0-1,-19 0 1,0 0-1,0 0-7,0 0-19,16-8-133,-16 8-6,0 0-16,-4-21-8</inkml:trace>
  <inkml:trace contextRef="#ctx0" brushRef="#br1" timeOffset="2">2970 3787 131,'0'0'107,"0"0"-10,0 0-6,0 0-16,0 0-8,-6 0-12,6 0-7,0 0-7,0 8-6,0-8-3,0 0-6,0 0-4,0 0-3,0 0-5,15 2-2,-15-2-2,28 4-2,-11-4-3,6 0-1,4 0-2,1 2-1,4 1 0,2-2 0,1-1-1,3 0 0,-5 0 1,2 0-1,-4 0 1,-4 0 0,-5 0 0,-2-1 1,-7-2 2,-13 3-2,12-2 1,-12 2 0,0 0 0,0 0 0,0 0-1,-10-4-3,10 4-8,0 0-15,0 0-133,0 0-10,-15-4-9,15 4-17,-25 0-1</inkml:trace>
  <inkml:trace contextRef="#ctx0" brushRef="#br1" timeOffset="3">3080 3519 144,'0'0'119,"0"0"-22,0 0-15,0 0-10,0 0-14,0-10-10,0 10-8,0 0-4,0 0-7,0 0-4,0 0-1,0 0-3,0 0-5,-16-12-3,16 12-2,0 0 0,0 0-2,0 0 1,0 0-1,0 0-2,0 0-1,0 0 0,0 0 0,0 0-1,0 0 0,15 0-2,5 3 1,2-3-1,6 3 0,5-3-1,4 0-1,0 1-1,2-1 1,0 0-1,-2 0 1,1 0-1,-6 0 0,1 0 1,-6 0-1,-5 0 0,-1 0 1,-7 0 0,-14 0 0,18 0 0,-18 0 1,0 0-1,0 0 0,0 0 0,0 0-1,0 0 1,0 0-4,0 0-5,3-7-10,-3 7-34,0 0-109,0 0-9,-10 0-10,10 0-15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151 0 209,'-5'16'114,"5"-16"-22,-11 16-14,11 5-17,-11-15-6,11 15-9,-10-16-2,10 19-8,-9-11-4,9 10-4,-9-4-7,9 8-3,-7-2-7,6 6 0,-5 2-5,6 6 1,-4-1-3,4 4 2,-4 1-5,3-1 4,-2 2-4,2 2 3,-3-2 0,3 0-3,0 1 2,1-2-3,0-1 4,0 2-3,0-3 2,0-3-3,0-4-1,1 1 4,-1-1-4,0-2 3,0 0-3,0 2 2,0-2-3,0 0 3,-1 1-3,0 3 2,-1-1-2,0-3 3,1 3 2,0 2-5,1-3 5,-2 3-5,2-2 5,-2 4-6,2-1 6,-3-2-5,2-1 0,-1 0 4,0-3-3,0 0 2,1 1-2,-1-2 3,1 1-3,1 0 2,0 0-2,0-6 2,0 3-2,0-5 2,-1-3-1,1-2 1,-2-6-1,0 3 1,0-3-1,-1 1 2,-2-2-1,5-12 1,-8 25-2,5-12 1,3-13 0,-7 19 1,7-19-2,-5 16 0,5-16 0,0 0-1,0 0 1,0 0-4,0 0-6,0-13-19,17 4-108,-14-13-26,2 2-5,-5-7-18,2 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-3400 6048 312,'0'0'159,"0"0"-15,0 0-72,0 0-4,0 0-20,0 0-16,0 0-3,0 7-6,4 8-1,-4-15-5,6 16-3,-6-16-4,9 22-1,-4-8-2,0 2-1,0-1-1,2 4-1,-2 3-1,4-1 1,-3 0-2,1 0 0,3-2-2,-2 0 2,-1-3-2,3 0 2,0-3-2,-2 0 0,-8-13 0,18 22 1,-18-22-1,16 18 1,-16-18-1,13 12 0,-13-12 0,0 0 1,0 0-1,0 0 1,0 0 1,13 7 0,-13-7-1,0 0 0,0 0 0,0 0 0,0 0 0,1-14-1,-1 14 1,5-18-2,1 1 2,-1 2-2,5-6 2,1 0-2,4-6 3,1 1-3,6-6 2,-1 3-3,4-2 2,-2 0-6,5 4-5,-10-10-30,12 15-127,-15-3-4,1 8-13,-11-3-13,-2 7-10</inkml:trace>
  <inkml:trace contextRef="#ctx0" brushRef="#br1" timeOffset="1">-2387 6231 99,'0'0'88,"0"0"-2,0 0-10,0 0-4,0 0-8,0 0-7,0 0-10,0 0-6,-16-3-9,16 3-6,0 0-5,0 0-5,0 0-4,-3 8-2,3-8-2,0 0-1,-5 17 0,5-17 0,0 14-2,0-14 0,-1 21 0,1-10 0,0-11-1,0 24 0,0-24-2,0 25 1,1-14-2,-1-11 1,5 26-1,-5-26 0,6 22-1,-4-7 1,-2-15-1,1 22 2,-1-9 2,0 1-3,0-14 3,0 22-3,0-7 3,1-4-7,-1 5 7,1-5-8,-1-11 5,2 25-4,-1-11 2,-1 0-1,2-2 1,-2-12 2,0 25-2,0-25 2,2 22-2,-2-22 2,0 25-1,0-25 1,0 23-2,0-9 2,0-14-1,0 22 2,0-22-2,0 21 1,0-21 0,0 16 0,0-16 0,0 0 1,0 0-1,-4 15-1,4-15 2,0 0-1,0 0-1,0 0-2,-4 18-30,4-18-118,0 0-10,0 0-9,-15-6-14</inkml:trace>
  <inkml:trace contextRef="#ctx0" brushRef="#br1" timeOffset="2">-2810 7169 170,'0'0'157,"-7"-11"6,7-6-69,11 21-15,-11-4-10,0 0-17,0 0-16,16 13-7,-16-13-5,15 25-4,-15-25-4,17 36-5,-9-17 3,6 7-8,0-1 3,1 4-7,-1-3 4,1 5-7,2-1 5,1-2-3,-4-1-1,2 0 2,-3-4-3,1-1 2,-2-3-2,-2-6 1,-10-13-1,19 14-1,-19-14-7,0 0-13,21 9-104,-21-9-41,0 0-11,-13-14-11,13 14-9</inkml:trace>
  <inkml:trace contextRef="#ctx0" brushRef="#br1" timeOffset="3">-2897 7679 378,'0'0'165,"0"-22"-8,15 22-105,-15-21-7,19 17-8,-13-16-13,14 8-6,-5-10-2,7 4-4,3-7-2,3 0-4,1-4 0,5 3-3,-3-5 0,5-2 1,-3 2-6,-1 0 6,-2 1-7,-1 1 7,-3 2-7,-4 0 5,-2 4-7,-6 3 4,0 5-3,-4-3-6,-10 18-12,4-35-67,-4 35-71,0 0-12,0 0-7,0 0-15</inkml:trace>
  <inkml:trace contextRef="#ctx0" brushRef="#br1" timeOffset="4">-2345 7428 389,'0'0'167,"0"0"-42,-24-15-55,24 15-12,0 0-20,0 0-9,0 0-4,15 11-2,-15-11-5,24 0-3,-8 0-2,10 0-3,1-7-2,4 3-2,1-2-2,4-2-1,-5 0 0,1 2-1,-2-1-2,-3 2-2,-2 0-3,-5 2-9,6 4-39,-13-1-116,7 0-9,-8 0-7,3 7-20,-15-7 10</inkml:trace>
  <inkml:trace contextRef="#ctx0" brushRef="#br1" timeOffset="5">-2239 7455 299,'0'0'172,"0"0"-11,0 0-73,14 0-29,-14 0-12,0 9-18,0-9-7,0 29-2,-5-12-6,5 8-1,0-4-4,0 7-1,0-2-3,0 7 1,0-6-3,0 1 2,0-2-4,0 3 1,0-8-2,0-5 1,1 1-4,-1-17-2,4 17-8,-4-17-13,0 0-76,0 0-68,0 0-3,4-12-17,-4-5-3</inkml:trace>
  <inkml:trace contextRef="#ctx0" brushRef="#br1" timeOffset="6">-1951 7738 497,'0'-6'162,"0"6"-1,-2-16-131,2 16-14,12-5 0,1 5-7,-13 0-4,27-4 1,-15 3 0,1 1-1,-13 0 0,25 1-1,-25-1-1,18 15 0,-18-15 0,4 17 0,-4-3-2,-2 3 1,-6-2-2,-2 3 2,-2 1-3,-1-2 3,-2 3-3,0 1 2,-1-3-1,3-3 1,0 2-2,1-2 2,4-2-1,8-13 0,-13 19 0,13-19 0,-4 13 0,4-13 0,0 0 2,0 0-1,6 8 1,-6-8 0,16 0 1,-3 0 2,-13 0-1,30-11 1,-13 6 0,1 0-1,1 0 1,-1 1-1,2-1-2,0 3 0,-4 2 0,0-3 0,-2 0-1,-14 3 0,17 0-1,-17 0-2,0 0-12,0 0-138,0 0-17,0 0-17,0 0-7,-15 6-19</inkml:trace>
  <inkml:trace contextRef="#ctx0" brushRef="#br0" timeOffset="7">-3360 4779 78,'0'0'133,"0"0"-1,0 10-46,0-10-14,0 0-11,0-9-12,0 9-6,2-14-5,-2 14-8,15-27-7,-4 13-6,-1-9-3,3-1-7,-3 2 2,4-5-5,-1 1 2,4-1-3,-2 1 3,2 0-3,-1-2 2,3 1-2,-3 2 2,0 3-1,-1 1 1,-2 2-1,0 0 1,-1 7-2,-6-2 3,-6 14-1,11-19 1,-11 19 0,10-13-5,-10 13 5,0 0 1,0 0 0,0 0 0,0 0-1,0 0-1,13-2 1,-13 2 4,4 7-6,-4-7-1,9 18 0,-5-4 0,3 3 0,-1-2-2,2 6 1,-1-2-2,0 3 3,0 0-4,-1 0 3,0-5-3,-1 1 2,-1-5-1,-4-13 0,4 22-6,-4-22-8,12 15-81,-12-15-66,0 0-9,7-5-13,-7 5-11</inkml:trace>
  <inkml:trace contextRef="#ctx0" brushRef="#br0" timeOffset="8">-2845 4911 4,'0'0'127,"0"0"1,0 0-38,0 0-2,-4 16-9,4-16-12,-8 21-9,-7-15-9,15 19-8,-13-18-1,11 24-11,-12-17-6,11 14-9,-7-6-2,8 5-5,-4-6-2,6 8 2,-2-5-5,2 4 2,0-3-3,0-2 2,4-2-3,0 2 1,3-3-1,1-4 1,0 0-2,1-2 1,-9-14 0,22 21 0,-22-21 0,22 17 0,-22-17 0,23 5 1,-23-5-1,22 0 0,-22 0 1,23-19-1,-9 6 0,-3-6 0,3-2 1,1-1-2,-2-2 2,1 0-3,-1 1 3,1-4-2,-3-2 1,1 0-2,0 2 4,-1-1 0,-4 3-6,4-2 6,-3 4-6,-1 3 6,-1-1-6,-1 6 7,-2-1-7,-3 16 4,7-19 0,-7 19 0,4-13 1,-4 13-1,0 0 1,4-12-2,-4 12 2,0 0-1,0 0 2,0 0-1,0 0 2,0 0 0,0 0 0,0 0 2,0 0 0,2 12 1,-2-12-2,0 20 2,0-20 3,0 28-7,0-17 6,0 9-6,0-3 6,0 4-6,0-3 5,0 3-5,-2 0 1,2-1 1,0 2-3,0-2 3,0 1-4,4 1 3,1-5-3,0 3 1,3-2-1,0 1 2,2-3-3,-1-1 1,1-4 0,-10-11 0,21 23-1,-21-23 1,22 10-1,-8-10 0,3 0 0,3-15-5,8 4-3,-5-15-17,21 16-113,-16-13-27,5 1-12,-9-3-9,-3 9-12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-177 15 87,'0'0'80,"0"0"17,1-13-11,-1 13-1,0 0-16,0 0-6,0 0-17,0 0-4,0 0-5,0 0-7,-7-3-8,7 3-6,0 0-1,0 0-2,0 0-3,0 0-2,0 0-3,0 8 1,0-8 1,0 0 0,-8 14 0,8-14 1,-2 13 0,2-13-1,-5 18 0,5-18-1,-3 22 2,2-7-7,0 2 5,-2 1-7,1 3 6,2 0-6,0 3 5,-1-2-6,1 2 2,0 1 1,0-5-1,0 3 2,0-1-2,0 0 1,0-2-2,0 0 3,0-4-3,0 0 2,0-1-2,0-1 1,0-14 0,0 14 1,0-14-1,0 0 1,0 15 0,0-15 0,0 0 0,0 0 0,0 0 0,0 0 0,0 0 0,0 0-1,0 0 0,0 0 1,0 0 0,0 0 1,-14 0-1,14 0 1,0 0-1,0 0 2,-12-5-2,12 5 1,0 0-1,0 0-1,0 0-3,0 0-11,0-14-146,0 14-5,0 0-13,2-21-13,-2 21-7</inkml:trace>
  <inkml:trace contextRef="#ctx0" brushRef="#br0" timeOffset="1">-713 926 145,'0'0'146,"0"0"-18,0 0-32,0-20-19,0 20-17,0 0-18,0 0-10,0 0-5,0 0-6,0 0 1,11 11-8,-11-11 2,14 23-5,-14-23 1,23 29-5,-9-13 1,4 4-1,0 4-4,0 1 2,3 6-5,2 1 2,0-3-3,2 6 4,1-3-5,-3-3 4,2 2-3,-4-5 2,3-5-1,-7 0 1,-1-4 0,-1-2 1,-15-15-1,14 25 1,-14-25-1,3 17 1,-3-17-1,0 0-2,-6 14-6,6-14-18,0 0-125,-16 3-12,16-3-8,-21 1-17,7-1 4</inkml:trace>
  <inkml:trace contextRef="#ctx0" brushRef="#br0" timeOffset="2">-649 1501 273,'0'0'159,"-10"-16"1,2-4-82,17 20-14,-9-17-14,12 11-17,-12-12-10,16 6-6,-9-8-2,11 1-6,-2-6 0,6 1-4,-1-8 0,5 2-3,-1-5 2,6-2-4,-4 1 3,4-1-4,-3 2 3,1 3-3,-4 1 3,-2 2 1,-3 4-6,-2 2 7,-5 7-8,-2-1 8,-11 17-7,11-21 5,-11 21-7,0 0-17,16 0-120,-16 0-19,0 0-11,0 15-14,0-15-3</inkml:trace>
  <inkml:trace contextRef="#ctx0" brushRef="#br0" timeOffset="3">-243 1354 236,'0'0'168,"-10"-18"-7,10 18-63,0 0-23,0 0-16,-3-17-18,3 17-11,0 0-8,18-9-5,-18 9-4,24-11-3,-8 4-3,5 5-3,0-4 0,4 3-1,2-1-2,-6 0 0,1-3 1,3 5-2,-5-4 1,-5 4 0,-2-4-1,-13 6-2,20-1-3,-20 1-8,20 1-55,-20-1-96,0 0-4,16 0-17,-16 0-8</inkml:trace>
  <inkml:trace contextRef="#ctx0" brushRef="#br0" timeOffset="4">-113 1370 300,'0'0'166,"0"0"-14,17 9-75,-17-9-20,0 13-16,0-13-20,2 24-3,-2-8-6,1 6 1,-1-1-4,1 4 2,-1-4-3,0 7 2,0-2 3,0 2-8,-2-1 7,2-1-9,-4-6 6,4 1-9,-1-5 7,1-3-9,0-13 3,0 14 1,0-14-3,0 0-2,0 0-6,0 0-12,10 0-110,-10 0-31,0-20-17,0 8-11,0-2-2</inkml:trace>
  <inkml:trace contextRef="#ctx0" brushRef="#br0" timeOffset="5">199 1560 291,'0'0'157,"4"-12"3,-4 12-86,0 0-13,0 0-19,0 0-15,0 12-6,6 3-2,-6-15 3,0 32-11,0-15 6,0 3-9,0-4 5,2 5-8,-2-3 4,4 2-8,0-5 1,-4-2 2,0-13-3,2 19 2,-2-19-1,0 0-1,0 0-1,0 0-5,5 13-27,-5-13-129,0 0-9,0-7-10,0 7-20,-2-14 1</inkml:trace>
  <inkml:trace contextRef="#ctx0" brushRef="#br0" timeOffset="6">554 2165 241,'-7'3'169,"7"-3"-13,0 0-50,0 0-32,0 0-21,0 0-21,0-9-9,0-5-3,0 14-4,7-36 0,-3 18-5,-4-13 1,4 3-3,-4-7 0,0 1-3,0-3 0,-4 2-4,0 2 2,2 5-3,-3 1 2,1 7-2,3 3 0,1 17-1,-5-21 1,5 21-1,0 0 1,0-11-1,0 11 1,0 0-1,0 0 2,15 1 1,-15-1-1,27 15 0,-7-7 1,7 6 0,4-3-2,9 6 1,2 2-2,3-1 1,-1 3-2,-1-7 2,-5 3-2,-3-2 1,-5-2 0,-8-3-1,-2 2-12,-20-12-134,21 15-25,-21-15-10,0 24-16,0-7-9</inkml:trace>
  <inkml:trace contextRef="#ctx0" brushRef="#br0" timeOffset="7">564 1891 205,'0'-12'171,"0"12"-10,-5-21-64,5 21-16,0 0-15,9 0-20,-9 0-17,11 21-4,-1-9-6,8 15-2,2 2-6,14 9-1,-1 1-6,12 3 3,4 1-5,8 3 3,4-3-6,3-1 5,-1-4-6,3 0 3,-7-1 2,-1 0-4,-4-1 5,-6-1-5,-5-1 6,-7 5-6,-4-6 6,-2 1-2,-4 0-3,-6-10 4,0-1-5,-1-7 0,0 0-6,-3-16-17,9 3-143,-25-3-5,21-3-13,-21 3-14,0-16-7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6:18.67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2E1EFA-3B2B-439E-8C77-934474816F57}" emma:medium="tactile" emma:mode="ink">
          <msink:context xmlns:msink="http://schemas.microsoft.com/ink/2010/main" type="inkDrawing" rotatedBoundingBox="2925,13839 11499,14269 11448,15302 2873,14872" semanticType="callout" shapeName="Other">
            <msink:destinationLink direction="with" ref="{96D1108E-A0C1-410B-AA54-820014A08AEB}"/>
            <msink:destinationLink direction="with" ref="{95EEA268-4CF9-4B40-AA28-D7B902177343}"/>
          </msink:context>
        </emma:interpretation>
      </emma:emma>
    </inkml:annotationXML>
    <inkml:trace contextRef="#ctx0" brushRef="#br0">0 315 11 0,'0'0'5'0,"19"-8"7"16,-19 8-6-16,9 0-3 0,0-4 1 15,-4 4-3-15,0-4 0 16,4 4 0-16,5-8 1 0,-1 8-2 15,6-5 0-15,-1 5 1 16,5-8 0-16,0 4-1 16,0 0 0-16,0 0 0 15,5-4 0-15,0 4 0 16,9-4 0-16,0 3 1 16,4 1 0-16,0 4-1 15,6-12 0-15,-6 4 0 0,1 0 1 16,4 4 0-16,0-5 0 15,-5 9-2-15,1 0 1 16,8 0 0-16,-8 0 0 16,-5-4 1-16,0-4 0 15,4 4-2-15,5 0 1 16,5 0 0-16,4 0 0 0,0-5-1 16,1 5 0-16,13 0 1 15,0 0 0-15,5 0 1 16,-14 0 1-16,-5 0-2 15,5 0 0-15,4-4 1 16,1 4 0-16,9-1-1 16,-5-3 0-16,-5 4 0 15,5 0 0-15,5 4 1 16,0 0 0-16,-19-4-2 16,1 0 1-16,-1 0 0 15,5 0 0-15,0 4-1 16,4 0 1-16,1-4 1 15,-5 4 0-15,0 0-1 16,9 0 1-16,0 0-1 16,0 0 0-16,-9 0 0 15,0 0 0-15,0-5 0 16,4 1 1-16,5 4-1 16,1 0 0-16,-6 0 0 0,10 0 0 15,0 0 0-15,-5 0 0 16,-5 0 1-16,1 0 0 15,-1 0-2-15,5 0 1 16,1 0 0-16,-1 0 0 16,0 0 0-16,0 0 0 15,-5 4 3-15,6 1 0 16,-1-1-6-16,-9-4 1 16,-5 0 2-16,0 4 1 0,5-4 1 15,0 0 0-15,5 0-2 16,4 0 0-16,-5 0 0 31,1 0 0-31,4 0 0 16,0 0 0-16,-4 0-2 15,-10 0 0-15,0 0 4 16,0 0 0-16,5 4-2 16,0-4 1-16,9 0-1 0,-9 4 0 15,0-4 0-15,-4 4 1 16,3 0-1-16,6 0 1 15,-5-4-1-15,-9 0 1 0,-1 0-2 16,1 0 0-16,0 0 1 16,9 0 1-16,0-4-1 15,-1 0 0-15,6 4 0 16,0 0 0-16,4 0 0 16,4 0 1-16,-3 0-2 0,-11 0 1 15,6-4 0-15,4 4 0 16,-4-4 0-16,4 4 0 15,0-4-1-15,-5 0 1 16,10 0 1-16,-5-1 0 16,0 1-1-1,-13 0 0-15,-1 0-1 16,0-4 0-16,-4 4 2 16,0-4 0-16,-1-1 0 15,-3 1 0-15,-1 4 1 16,-10-4 1-16,-3 4-5 15,-10 0 1-15,-9 0-36 0,-14 4 1 16</inkml:trace>
    <inkml:trace contextRef="#ctx0" brushRef="#br1" timeOffset="-19129.04">-889-742 12 0,'4'0'6'0,"0"8"5"0,1-8-6 0,-5 0-4 16,8-8 1-16,-3-7-2 15,-1 8 1-15,0 7 0 16,5 7 0-16,-5 5-1 16,0-1 1-16,0 8-1 15,1 0 0 1,-1 7 0-16,0-3 0 0,0 11 0 0,1 0 0 31,3 4 0-31,1-7 1 16,-1-1 0-16,1 0 1 15,-1 4-2-15,-3-3 1 0,-1-5-1 16,0 1 0-16,0-4 1 16,1-1 0-16,-1-3-2 15,0-7 1-15,-4-1 1 16,4-7 0-16,1 0-1 15,-5-4 0-15,4-8 0 0,0 0 1 16,5-3-2-16,-1 0 1 16,5-1 0-16,0-7 0 15,4 0 0-15,0 4 0 0,4-8 1 16,1-3 0-16,-1 3-1 16,0-7 0-16,1-8 2 31,-1 0 1-31,0 4 0 0,-4 4 1 0,-4-1-35 31,4 12 1-31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18-414 343,'-20'-5'163,"20"5"-6,0 0-96,0 0-18,0 0-9,17-11-10,9 8-6,-2-7-4,12 7-3,-7-8-2,11 7-2,-4-4-3,0 5-2,-2-5-4,0 5-6,3 3-32,-19 0-115,7 0-10,-3 0-9,-4 0-14</inkml:trace>
  <inkml:trace contextRef="#ctx0" brushRef="#br0" timeOffset="1">268-721 96,'0'0'149,"0"0"14,0 0-61,0 0-10,0 0-18,0 14-18,0-14-18,-10 27-10,0-12-2,7 11-13,-9-3 3,7 9-12,-6 4 5,6 1-7,-6 3-1,6 1 2,-4 6-3,2-3 2,1-2-3,2-4 3,-2-2-3,2-4 3,4-4-4,0-7 3,-4-3-2,4-3 2,0-1-1,0-14 1,6 15-1,-6-15 0,18 12 0,-18-12 1,21 0-1,-5 0 0,2 0-1,0-3-3,3 1-6,-10-10-20,16 7-122,-13 3-13,-14 2-5,16-8-18</inkml:trace>
  <inkml:trace contextRef="#ctx0" brushRef="#br0" timeOffset="2">509-467 290,'0'0'170,"0"0"-12,-26 6-72,26 17-23,-10-15-24,10 21-13,-9-5-12,9 5-1,-2 0-5,2 4 0,-4-2-3,4 1 2,0-5-4,4 0 0,1-4-2,2-4 2,3-3-3,4-5 2,2-9-2,0-2 0,5-2 0,4-9 1,-2-8-1,3-4-1,4-4 2,-5-5-2,2 0 2,-1-4-2,-6 3 2,-3 1-2,-2 2 3,-3 4-2,-4 6 1,-6 3-1,-2 17 1,4-15 0,-4 15 0,0 0 1,-9 7 0,4 4 1,0 3-1,0 4 2,3 2-2,-1 8 2,3-2-3,0 1 3,3 2-5,2 0 3,2-2-2,3-4 1,5-3-4,-5-5 1,2 2-8,-12-17-9,34 18-49,-34-18-95,22 0-6,-8-3-15,-1-7-4</inkml:trace>
  <inkml:trace contextRef="#ctx0" brushRef="#br0" timeOffset="3">1037-451 246,'0'0'157,"-1"23"-4,1 7-82,-4-15-12,4 20-15,0-9-18,0 15-2,0-9-5,0 5 0,0-11-6,4 7 2,-4-17-5,4 4 1,-4-20-3,2 22 1,-2-22-3,0 0-1,0 0-1,0 0-1,0-16 0,3 0-1,-2-5 1,4 0-3,-3-6 3,6 0-3,-2-5 2,5 6-1,0 0 2,5-1-2,3-3 3,-1 7-2,5 3 2,-2 2-2,0 2 1,1 1-4,3 10-11,-14-6-127,10 11-29,-5-3-7,-1 3-17,0 0-5</inkml:trace>
  <inkml:trace contextRef="#ctx0" brushRef="#br0" timeOffset="4">1517-480 241,'0'0'147,"0"0"-5,12 0-74,-12 0-14,2 13-11,-2-13-10,0 32-2,-6-16-2,6 17-2,-10-4-8,7 9-1,-5-5-8,3 5 1,0-6-6,1 0 2,3-7-4,-2-4 0,3-4-2,0-17 1,0 11 0,0-11-1,0 0 0,4-11-1,0-8 2,6-4-1,1-5 0,0-4-2,7 0 2,1-4-2,1-2 3,1 3-4,4 6 3,-4 3-2,1 5 2,-2 8-2,-3 1 1,-2 10 0,1 2 0,-2 4 1,-3 9-1,-3 4 2,0 2-1,-1 8 4,-4-1-4,2 1 4,-5 2-3,0 1 2,0-10-2,0 8 1,0-8-2,-3-3 0,1-1-2,2-16-1,-5 26-5,5-26-5,0 21-20,0-21-95,0 0-35,0 0-16,0 0-8,0 0-6</inkml:trace>
  <inkml:trace contextRef="#ctx0" brushRef="#br0" timeOffset="5">2059-451 389,'0'0'170,"0"0"-12,-10 1-102,12 25-9,-2-26-16,-3 42-8,-7-15-7,10 9-1,-5-7-4,3 9 0,-3-3-4,0-2-1,0-2-4,1-5 2,2 1-5,-2-11 0,4-1-5,0-15-5,0 10-18,0-20-54,0 10-82,5-31-10,0 4-10,0-9-9</inkml:trace>
  <inkml:trace contextRef="#ctx0" brushRef="#br0" timeOffset="6">2062-579 368,'0'-15'166,"0"15"-5,0 0-84,0-19-39,0 19-24,11 8-74,-11-8-87,12 14-19,-12-14-4,10 20-17</inkml:trace>
  <inkml:trace contextRef="#ctx0" brushRef="#br0" timeOffset="7">2329-364 256,'0'0'171,"-9"9"-9,-3-9-74,12 21-18,-6-10-19,6 16-19,-9-4-10,9 12-5,-7-9-6,4 6 1,1-5-7,2-1 2,-4-4-3,3-7 0,1-15-3,0 22 2,0-22-2,0 0 0,5-16 0,1-5-3,5-6 3,1-10-5,6 0 4,-2-6-4,5 2 4,0 2-4,1 2 4,3 5-2,-3 5 3,1 11-2,-2 6 2,-2 8 0,0 2 0,-7 7 1,2 9-1,-3 5 2,-2 2-2,-4 6 3,-3-1-4,1 1 3,-1 1-3,-2-2 1,0 1-2,0-6-1,1 4-5,-1-12-9,10 13-64,-4-13-85,-6-15-4,13 15-16,-13-15-4</inkml:trace>
  <inkml:trace contextRef="#ctx0" brushRef="#br0" timeOffset="8">3074-360 338,'-4'-23'175,"-4"-1"-10,-17-12-79,25 36-23,-30-37-22,14 34-15,-11-9-7,3 12-6,-3 0-4,2 2-3,-1 8-4,4 6 1,2 5-3,3 1 2,3 9-4,3-3 3,9 3-3,2 1 2,0-5-2,7-4 2,7-7-1,2-3 1,4-10-1,2-3 1,-1-7 0,3-8 0,-4-2 1,0 1-1,0-1 0,-6 2-1,-1 4 3,-13 11-2,15 0 1,-9 9-1,-2 13-1,-4 7 3,3 9-4,-2 7 5,-1 3-4,0 8 2,-1-7 3,-6 5-3,-3-1 4,1-5-2,-8-3 4,-2 0-4,-1-6 4,-5-1-3,-2-6-2,-3-3 3,1-8-4,-4-3 2,0-8-3,1-8 2,1-2-2,0-10 1,-1-10 0,3-5-2,6-6 2,3-3-3,5 3 1,3-1-4,8 5-9,-2-5-8,13 28-66,-4-13-88,-3 17 0,16-21-19,-16 21-5</inkml:trace>
  <inkml:trace contextRef="#ctx0" brushRef="#br0" timeOffset="9">3654-477 312,'0'0'168,"-17"8"-5,14 15-79,-14-17-25,17 31-14,-6-11-19,6 22-4,-7 0-9,4 10 2,-3 2-9,-1 3 0,-2-6 0,0 4-4,-1-5 2,2-7-4,-2-11 3,2-7-5,1-4 6,1-12-3,6-15-2,0 0 1,0 0-6,-10-27 6,10-5-5,0-5 7,2-10-5,4-10 4,7-3-2,-1-4 3,7 1 3,6 0-4,4 4 3,7 2-5,3 9 5,5 7-5,-2 11 3,1 9-3,-1 5 2,-2 9-1,-9 7 1,-3 7 0,-6 14 0,-4 5 3,-7 4-2,-3 4 4,-8-1-3,0 4 4,-8-5-3,-4-1 3,-5-9-4,-2 4 2,-2-11-2,0-7-1,1 1-3,-3-8-2,5-1-7,-3-6-9,21 6-50,-17-6-102,17 6-3,-9-15-15,9 15-8</inkml:trace>
  <inkml:trace contextRef="#ctx0" brushRef="#br0" timeOffset="10">4158-297 297,'0'0'157,"0"0"-5,0 0-91,-4 22-18,-9-12-9,13 17-5,-8-9-5,8 14-1,-1-13-3,2 13-2,2-12-5,9 7 0,-2-10-5,6-3-2,-1-8-2,3-1-2,1-5 0,1-6 0,0-9 1,-2-8-2,0-6 3,-2-3-2,-3-9 3,-4 2-3,-8-8 5,-1 5-5,-2-1 7,-8 10-5,-8 1 2,-1 11-2,-4 3 0,2 12 0,-1 6-3,2 3-2,3 9-6,1 2-5,10 14-25,-10-8-128,16 1-6,0-9-10,3 3-15,-3-15 0</inkml:trace>
  <inkml:trace contextRef="#ctx0" brushRef="#br0" timeOffset="11">4616-415 343,'0'0'168,"5"12"-32,-5-12-62,0 17-11,0-17-22,-1 25-8,1-25-8,-12 38-3,2-20-5,6 10-2,-6-6-5,2 10-1,0-5-4,1 0-1,2-4-3,3-1-1,-1-2-6,3-20-5,0 31-25,0-31-131,0 0-1,0 0-16,8-11-10,-3-9-5</inkml:trace>
  <inkml:trace contextRef="#ctx0" brushRef="#br0" timeOffset="12">4611-629 624,'-8'-23'168,"8"23"-46,0 0-109,0 0-24,10 1-152,-10-1-2,14 24-13,-7-8-15,3 1-4</inkml:trace>
  <inkml:trace contextRef="#ctx0" brushRef="#br0" timeOffset="13">4885-387 389,'0'23'164,"-2"-4"-10,-15-8-106,13 26-8,-12-10-14,11 10-6,-10-4-7,5 4 2,-1-6-5,6 1 2,-6-16-4,10 5 0,1-21-3,-5 15-1,5-15-1,0 0-2,12-19 2,-2-2-2,4-8 1,0-6-4,5-3 4,2 0-5,1-4 4,3 0-4,2 9 4,3 1-3,-3 11 2,2 5 0,-4 11 1,0 5-1,-5 1 1,-2 14 1,-6 5-1,-2 3 1,-4 5-1,-2 4 2,-3 0-3,-1 3 3,0-7-3,-1 8 3,-4-7-4,2-6 1,1 2-5,0-11-4,2 5-15,0-19-105,0 0-33,0 0-16,0 0-7,9-8-10</inkml:trace>
  <inkml:trace contextRef="#ctx0" brushRef="#br0" timeOffset="14">5303-355 316,'0'0'171,"0"0"-11,-15-27-62,25 36-32,-10-9-27,12 2-14,-12-2-10,30 7-3,-12-3-7,6 2-9,8 14-33,-7-15-122,4 1-7,4-2-12,-1 0-12</inkml:trace>
  <inkml:trace contextRef="#ctx0" brushRef="#br0" timeOffset="15">5538-775 381,'0'0'158,"0"0"-1,0-14-92,0 27-20,0-13-20,-8 36-8,-2-15 3,5 14-5,-8 1 3,6 5-7,-6 4 3,3 6-7,-4-1 2,1 2-4,0 2-5,1-4 2,0-4-5,1-4 1,3-6-5,-3-8-2,11-2-9,0-26-13,-4 27-40,-12-36-65,16 9-31,-5-21-14,3 2-3</inkml:trace>
  <inkml:trace contextRef="#ctx0" brushRef="#br0" timeOffset="16">5924-482 498,'-4'-13'172,"4"13"-10,-35-26-114,35 26-18,-28 0-15,13 10-6,-2 2-5,2 2 0,0 0-1,5 4 1,0 0-2,7-2 3,0 5-3,3-6 2,1 3-3,9 2 2,-2-3-3,5 4 2,1 0-3,-2 5 2,3-4-2,0 3 2,0-3-1,-3 6 3,-3-7-1,-3 0 4,-6 0-1,0-5 2,-9 0-2,-6-1 3,-7-3-2,-1-3-2,-2 1 0,-4-7-3,3-3-2,0-3-3,7 0-10,-8-15-21,27 18-133,-33-20-12,21 10-6,-1-2-19,13 12-1</inkml:trace>
  <inkml:trace contextRef="#ctx0" brushRef="#br0" timeOffset="17">6482-579 466,'-10'-22'173,"10"22"-51,-5-32-53,20 26-22,-3-20-22,17 7-4,0-6-12,16-1 3,2-8-8,10 1 0,5-8 1,1-4-5,5-4 2,1-1-3,-3 0 4,-1-2-5,0 4 5,-5 0-5,-3 7 4,-5 7-4,-7 5 4,-7 6-3,-8 5 3,-5 3-3,-8 5 0,-17 10-3,21-10-4,-21 10-11,0 0-47,0 0-97,0 0-11,-15 6-5,15-6-18</inkml:trace>
  <inkml:trace contextRef="#ctx0" brushRef="#br0" timeOffset="18">7261-1430 413,'0'0'175,"-13"-17"-13,13 17-74,0 0-47,8-4-14,-8 4-14,33-7-7,-9 3-3,7 1-2,4 0 0,0 0-1,-1 2 2,1-3-1,-5 2 2,-3 2 1,-5 0 1,-5 2 0,-17-2 1,21 14 0,-21-14 3,10 26-7,-10-10 5,1 3-6,-1 2 5,0 3-6,-3-1 6,-1 2-6,-2-2 1,-1 2 2,-1 1-2,0-2 0,1 1-6,-5-3-8,12 11-154,-3-14-6,2-1-10,1-18-14,-1 21-12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9:55.8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297-3057 12,'-20'-114'41,"20"114"13,-2-16 2,2 16-10,0-16-18,0 16-8,0 0-4,0-17 0,0 17 0,0 0-2,0 0-2,0 0 2,0-12 1,0 12 2,0 0 4,0 0 7,0-13 1,0 13 5,0 0 3,0 0 3,0 0-3,0 0-6,0 0 0,-6-14-7,6 14-3,0 0-11,0 0 1,0 0-4,0 0-1,0 0 0,0 0-2,0 0-6,0 0 7,0 0 1,0 0 2,0 0-6,0 0 6,0 0 2,0 0-2,0 0 0,0 0 0,0 0-3,0 0-1,0 0 4,2 11-5,-2-11 5,0 27-9,0-9 7,1 8-7,-1 1 7,0 11-6,3 3 0,-3 5-1,0 3 0,1 8 6,0 4-5,1 4 6,-2 4 0,0 1-2,0 0 3,0 2 0,0-1 1,0 3-2,0-1 1,0 3-3,0-3-3,0 1 4,0 2-1,0 2-3,2-1 1,-2 1-3,1 1 3,-1-2-1,3 2 1,-3 1-2,0 1-2,1-6 6,-1 3-2,1-4-1,-1-5 2,0-3-3,0-2 3,0-1-2,0 5 2,0 2-3,0-2-2,0 7 5,0 0-2,0 7-1,0-3 1,4 1 0,-4-1 0,0-1-1,0-1 2,1 2-1,-1-4-4,4 0 7,-4 5-4,0-1-1,1 0 1,-1 0 1,1-2-1,-1 4 0,0-4 0,0 5 0,0-3-3,0 4 6,0 3-2,0-4-2,0 6 2,0 0-2,0 2 2,0 0-1,0 4 0,0-2 0,0-2 1,0 5 0,0 3 0,0-2 0,0 4 0,0 6-1,0-3 5,0 6-8,0-2 3,0 1 0,0 3 0,0 1 0,3-1 0,-3-3-4,0 0 4,0 7 1,0 7-1,0 0 1,0 0-2,0 2-2,0 0 5,0 0 0,0-4-4,0-4 2,0-4-2,0-11 3,0 1-3,0-10 2,0 1-1,0-2 0,0-5 0,0 3 0,0-5 1,0-3-2,0-1 3,0-6 2,0-2-6,-3 0 3,3-1 0,-1-2-2,1 3 2,-1 0-2,-3-4 3,3-3-4,1-2 2,-4-5 1,3-8-3,0-1 5,1-9-5,-3-3 3,2-5-2,-1 1 1,2-2-3,-3-5 0,3 6-1,-1 0-5,1 2 4,-3-4-9,3 8-3,-8-21-56,15 14-41,-7-31-10</inkml:trace>
  <inkml:trace contextRef="#ctx0" brushRef="#br0" timeOffset="1">5-2697 57,'0'0'127,"-6"-3"-49,6 3 2,0 0-3,0 0-2,0 0-18,0 0-14,0-14-12,0 14-5,0-14-4,0 14-4,10-29 0,0 16-6,-7-8 1,10 2-3,-8-5 1,7 4-4,-2-4 2,0 5-5,-3-3 2,6 4-4,-4-3 1,4 2-1,-3 0 0,1 1-2,1-4 1,1 4-1,-2-3 1,0 0 2,1-1-1,1 3 1,-4-1-7,4 0 7,-7 2-7,3 3 8,-3 1-7,-6 14 3,10-23-4,-10 23 5,6-15 1,-6 15-1,0 0 0,0 0 1,9-12 0,-9 12 1,0 0 0,0 0 0,0 0 0,0 0 0,0 0-1,0 0-1,0 0 0,0 0 0,0 0 0,0 0 0,0 0-1,16 7 1,-16-7 5,11 20-5,-11-20 4,15 26-8,-5-10 9,0 2-9,3 1 7,1-1-6,-4 3 1,1-2-2,-1 4 2,2-4 2,-3 3-3,-2 1 3,-2-3-2,3-1 1,-2-2-1,-1-2 1,1 0-1,-6-15 1,11 17-1,-11-17 2,0 0-2,11 12 2,-11-12-1,0 0 1,0 0-1,0 0-3,6 20-15,-6-20-65,0 0-67,0 0-9,0 0-14,0 0-7</inkml:trace>
  <inkml:trace contextRef="#ctx0" brushRef="#br0" timeOffset="2">760-3557 50,'6'0'106,"-6"0"-60,0 0 10,0 0 7,0 0 6,0 0-1,0 0-8,0 0-6,0 0-7,0 0-8,-6 7-7,6 6-7,0-13-7,-4 22-2,-1-9-4,5 9-1,-2-1-4,-1 3-1,0 1-2,-1 1 1,0 5-5,2-4 3,-2 2-2,3 0 1,-4-2-2,5-1 3,-3-1-4,3-1 4,0 4 2,0-4-7,0 0 6,3 2-5,-2-1 6,3 1-8,1-1 8,-3 0-7,3-5 1,1 5 2,2-6-2,-1 1 1,2 1-1,1-4 2,1 2-1,4-2 0,-3 1 0,3-3 1,0-1-1,1 3 0,1-7 0,3 1 1,0-7 0,2 3-1,-2-7 1,2 0 0,-1 0 0,1-10 0,-2 3 1,1-7-2,-2-1 2,-3-2-2,-4-4 2,3 2-3,0-4 3,-5 1-2,0 0 1,0 0-1,-2 1 1,1-1 3,-4 2-3,2-2 3,-3 1-8,3 0 6,-3-1-6,0 1 7,1-5-7,-3 4 2,3 0-2,0 1 2,-1 0 4,-2-4-3,2 5 3,0 1-3,-3 0 3,0-4-3,3 6 3,-3-3-3,0 0 2,2-2-1,3 0 0,-1 2 0,0-2 0,0 5 0,1-1 1,-2 4-1,-2 0 1,-2 14-1,4-18 0,-4 18 1,0 0 0,0-17-1,0 17 1,0 0-1,0 0 0,0 0 1,0 0 1,0 0-2,0 0 1,0 0 0,0 0 0,0 0 0,0 0 0,0 0 0,0 0-1,-6 12 1,6-12 0,-6 23 0,2-9 0,1 1 1,0 2-2,3 0 2,-3 5-1,3-2 1,-1 2-2,1 3 2,0-2-3,0 1 3,0 0-3,0-1 3,0 0-3,0-2 2,0 1-2,0-3 2,0 0-2,1 0 3,3 1 4,1-1-8,-1 0 8,-1 0-8,2 2 8,3-1-7,-1-3 7,3 4-8,-8-4 2,6-1 1,-3 0-1,1 1 2,-2-2-2,-1 2 1,0-2-1,1 5 1,-2-5-1,2 2 2,1-1-2,-3-1 1,3-3 0,-5-12 0,10 22 0,-10-22 0,10 20-1,-10-20 2,12 12-2,-12-12 0,13 17 0,-13-17 1,0 0-1,17 19 1,-17-19-1,15 6 0,-15-6 0,20 4 1,-4-4-4,-3-5-13,18 5-102,-10-9-42,5-4-11,2-3-13,0-5-8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4-23T02:27:17.2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-45 234 12,'-23'-136'41,"23"136"13,-3-19 2,3 19-10,0-18-18,0 18-8,0 0-4,0-20 0,0 20 0,0 0-2,0 0-2,0 0 2,0-15 1,0 15 2,0 0 4,0 0 7,0-16 1,0 16 5,0 0 3,0 0 3,0 0-3,0 0-6,0 0 0,-7-16-7,7 16-3,0 0-11,0 0 1,0 0-4,0 0-1,0 0 0,0 0-2,0 0-6,0 0 7,0 0 1,0 0 2,0 0-6,0 0 6,0 0 2,0 0-2,0 0 0,0 0 0,0 0-3,0 0-1,0 0 4,2 13-5,-2-13 5,0 32-9,0-10 7,1 8-7,-1 2 7,0 14-6,4 2 0,-4 6-1,0 5 0,1 8 6,1 5-5,-1 5 6,-1 4 0,0 2-2,0 1 3,0 1 0,0-1 1,0 3-2,0 0 1,0 3-3,0-3-3,0 0 4,0 2-1,0 4-3,3-2 1,-3 2-3,1 0 3,-1-2-1,4 4 1,-4-1-2,0 1-2,1-6 6,-1 4-2,2-5-1,-2-7 2,0-3-3,0-2 3,0-1-2,0 5 2,0 3-3,0-2-2,0 7 5,0 1-2,0 8-1,0-4 1,4 3 0,-4-3 0,0-1-1,0 0 2,1 1-1,-1-4-4,4 0 7,-4 6-4,0-2-1,2 1 1,-2 0 1,1-3-1,-1 4 0,0-4 0,0 7 0,0-5-3,0 5 6,0 4-2,0-5-2,0 7 2,0 0-2,0 3 2,0 0-1,0 5 0,0-4 0,0-2 1,0 8 0,0 2 0,0-3 0,0 5 0,0 7-1,0-2 5,0 6-8,0-3 3,0 3 0,0 2 0,0 2 0,4-3 0,-4-2-4,0 1 4,0 7 1,0 8-1,0 1 1,0 0-2,0 1-2,0 0 5,0 2 0,0-7-4,0-2 2,0-7-2,0-12 3,0 0-3,0-11 2,0 2-1,0-4 0,0-5 0,0 3 0,0-5 1,0-4-2,0-2 3,0-6 2,0-3-6,-4 1 3,4-3 0,-1-1-2,1 3 2,-2 0-2,-2-3 3,3-6-4,1-1 2,-4-7 1,2-8-3,1-3 5,1-9-5,-4-4 3,3-6-2,-2 0 1,3-1-3,-3-6 0,3 7-1,-1 0-5,1 2 4,-4-4-9,4 8-3,-8-24-56,15 18-41,-7-38-10</inkml:trace>
  <inkml:trace contextRef="#ctx0" brushRef="#br0" timeOffset="1">-390 660 57,'0'0'127,"-8"-4"-49,8 4 2,0 0-3,0 0-2,0 0-18,0 0-14,0-16-12,0 16-5,0-18-4,0 18-4,12-33 0,0 18-6,-8-11 1,12 4-3,-11-6 1,10 4-4,-4-4 2,1 4-5,-4-1 2,8 3-4,-6-3 1,5 3-1,-3 0 0,2 0-2,-1-4 1,3 5-1,-4-4 1,2 0 2,0 0-1,2 2 1,-6-2-7,5 2 7,-7 2-7,3 3 8,-4 1-7,-7 17 3,12-27-4,-12 27 5,6-17 1,-6 17-1,0 0 0,0 0 1,11-15 0,-11 15 1,0 0 0,0 0 0,0 0 0,0 0 0,0 0-1,0 0-1,0 0 0,0 0 0,0 0 0,0 0 0,0 0-1,19 9 1,-19-9 5,13 23-5,-13-23 4,18 31-8,-6-12 9,0 2-9,3 2 7,1-2-6,-4 4 1,2-2-2,-2 4 2,1-4 2,-2 2-3,-3 3 3,-2-5-2,4 0 1,-3-3-1,-1-2 1,1-1-1,-7-17 1,12 20-1,-12-20 2,0 0-2,13 15 2,-13-15-1,0 0 1,0 0-1,0 0-3,7 24-15,-7-24-65,0 0-67,0 0-9,0 0-14,0 0-7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-5 155 3,'0'0'21,"0"0"5,0 0 2,0 0 2,-17 0 3,17 0 4,0 0 4,0 0 3,0 0 2,0 0-5,0 0-1,-13 0-1,13 0-5,0 0-1,0 0-8,0 0-3,0 0-6,0 0 1,0 0-4,0 0 1,0 0-1,0 0-2,0 0 0,0 0-2,12 0-2,-12 0-1,31 0 0,-11 0-2,4 0 0,2 0-2,2 0 0,4 0 0,0 0-1,4 0 2,6 0-1,-3 0 1,10 0 0,-1 0 0,3 0 1,3-4-1,8 2 0,-7 0 0,7 2-2,-4-3 0,3 2 0,2 1 1,2 0 1,-3-2 1,5 2 2,-5-4 1,2 4 0,3 0 0,2 0-1,-2-6 0,6 6-2,-5-2 0,6 2-4,0-4 1,1 4-1,4 0 0,2 0 0,-4-3 0,2 1 0,2 2 0,-2-3 1,0 3 0,2 0-1,-2-2 2,-4 2 0,5-3 2,0 3 1,7-1 1,0 1-1,0 0 0,5 0 0,1 0-2,6 0 0,0 0-2,4-4 0,1 4 0,3-7 0,-1 7 1,3 0 0,-7 0 1,3 0-1,0 0 0,-2 0 1,1 0-2,1 0 1,0 0-2,2 0 1,2-3-2,1-1 2,-2 4-1,-2-5 0,2 5 0,-4-2 5,-1 0-4,0-1 0,-5 3 0,1 0 0,-4-2 1,7 2-2,-5 0 2,4 0-1,-3 0-1,6 0 2,-2 0-1,3 0 0,1 0 0,3 0 1,-4 0 0,1 0-5,3 0 5,2 0-2,0 0 1,1 0 0,-1-3 0,-1 3 3,3-2-3,1 0-1,-1 0 2,3 2-2,-1 0 2,0 0-2,3 0 2,-1 0-6,5 0 5,-3 0 4,-1 0-5,3-2 4,-1-2-3,2 4 3,-5 0-4,3-5 5,-1 3-5,0 2 0,-2 0 0,-4-5 1,-2 5 0,1 0-1,-2-3 2,0 3-1,-1-2 0,1 2 0,5 0 1,1 0-1,3 0-1,2-2 1,3 2-2,1 0-3,4 0 3,-1-2 1,-7 2-2,2-3 2,-5 3-1,-1 0 0,0-3 0,-1 3 4,-3 0-4,3 0 1,0 0-1,-2 0 0,3 0 1,0 0 0,2 0-1,-3 0 1,5 0-1,-4 0 1,0 0 1,0 0-2,-6-2 1,1 0 0,-7 2 0,-2 0 0,-8 0 0,-2-1 0,-6 1 0,-2 0 1,-5 0 0,-4 0 1,-1 0-1,-2 0 1,-2 0 0,-5 0 0,-2 0-1,1 0 1,-3 0-1,-2 0 0,-6 0-1,-7 0 0,-1 0 0,-10 0 0,-5 0 2,-9 0-1,-6 0 1,-16 0 1,19 0-1,-19 0 1,0 0-1,0 0 0,0 0-1,0 0-1,0 0-1,0 0-1,0 0 0,-11 0-1,11 0 0,-20 0 1,20 0-1,-26 0 2,26 0 0,-27 0 0,27 0 2,-26 0-3,26 0-14,-32-5-94,32 5-55,-28-4-11,-3-6-10,-3-2-11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37 16 148,'0'0'133,"0"0"-32,0 0-27,0 0-10,-20-17-11,20 17-6,0 0-8,0 0-4,0 0-3,0 0-4,-18 0-1,18 0-3,0 0-4,0 0-5,0 0-3,3 12-3,-3-12-2,12 17-1,-12-17-3,23 21 0,-8-9-3,3 1 1,4-1-1,0 1 1,6-6-2,1 3 2,0-3-2,1-1 2,0 2-2,2 0 2,-1 3-2,-3-5 2,-2 4-2,-2 0 1,-3-2 0,1 0 0,-4-1-1,-18-7 1,28 12 0,-28-12 1,16 7-1,-16-7 1,0 0-1,0 0 1,1 18-1,-1-18 0,0 0 1,-8 20-1,8-20 0,-16 16 0,16-16 5,-17 26-8,17-26 8,-21 29-7,9-16 7,-4 1-8,0 0 9,-4 2-9,-2-4 3,-1 1 1,1-1-1,-2 1 1,0-1-2,0 0 1,1 0 0,1-3 0,1 2 0,2-3 0,4 2-1,15-10-12,-13 19-106,13-19-36,0 0-16,0 0-9,0 0-13</inkml:trace>
  <inkml:trace contextRef="#ctx0" brushRef="#br0" timeOffset="1">191 830 192,'0'-19'146,"0"19"-8,0 0-84,0 0-8,0 0-6,0-13-4,0 13-4,0 0-5,12 18-4,-12-18-1,9 31 0,-9-31-3,16 42-1,-10-24-5,8 13-1,0-7-5,4 7 2,2-5-5,3 4 1,-1-3-2,4 4 0,0-2 3,-2 3-7,0-5 7,1 2-8,-5-6 9,-2 0-7,-1 1 7,-4-6-7,-4-2 2,-9-16 3,10 25-3,-10-25 2,0 22-2,0-22 0,0 13-2,0-13 1,0 0 0,-19 18-1,19-18-3,-19 2-5,19-2-19,-28 0-91,28 0-45,-19 0-7,19 0-16,-22-14-2</inkml:trace>
  <inkml:trace contextRef="#ctx0" brushRef="#br0" timeOffset="2">11 1368 19,'0'0'139,"0"0"2,0 0-40,0 0-20,0 0-6,0 0-7,0 0-10,19-10-11,-19-8-9,18 10-10,-10-12-4,15 4-3,-3-10-12,12 5 5,4-9-11,8-2 5,5 0-8,3 0 5,1-2-8,3 2 3,-3 1 3,-2 3-4,-9-1 3,-2 3-1,-11 5 1,-1 3-1,-10-1 1,-18 19 0,23-22-3,-23 22-7,0 0-58,0 0-91,0 0-5,0 0-16,-11 10-9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21 1,'-1'-21'-1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109-341 11,'0'0'16,"-21"0"-3,21 0-2,-22 0-3,22 0 1,0 0 1,-20 0 1,20 0 1,0 0 0,-17 0 8,17 0 10,0 0 15,-18 0 6,18 0 6,0 0-7,0 0 2,-14 0-6,14 0-5,0 0-11,0 0-12,0 0-12,8 0 0,-8 0 0,0 0 4,20 0 5,-20 0 1,0 0 2,28 5 1,-28-5 1,13 1-2,-13-1-1,22 0-1,-22 0-5,30 0-3,-13 0-2,5 0-1,-2 0-2,5 0 0,-3 0 0,0 0-1,1 0 0,-3 0 2,4 0-1,0 3 0,1-3 1,3 0-1,0 0 1,3 0 0,5 0-1,-3 0 0,2 0-1,4 3 0,-2-3 2,5 0-1,0 0-1,2 5 0,0-5 1,4 1-1,-4 1-1,0-2 0,-2 4 0,1-4 0,-7 0 1,2 0 1,-7 0 0,0 7 0,1-7 1,4 0 0,1 0 0,1 1-1,1-1-1,2 0 0,3 0-2,4 0 1,-4 0-2,0 0 1,10 0 0,-3 4 0,4-3 0,6-1 0,-3 1-1,2-1 1,6 0 1,-2 0-2,-1 0 1,-2 0-1,5 0 1,-4 0 0,5 0 0,2 0 0,5 0 0,-1 0 0,7 0 0,0 0 0,4 0 0,0 0-2,-4 0 2,-4 0-1,-3 0 1,2 0 0,-3 6-1,4-6 1,-1 0 0,4 0 1,2 0-1,4 0 1,-2 4-1,6-3 0,-2 0-1,-1-1 2,-3 0-2,7 6 1,-1-6 0,4 0 0,-1 2 0,-1-2 0,2 0-1,-1 0 1,-3 3 0,1-3-1,-4 1 1,3-1-1,1 0 0,2 4 1,-4-4-1,1 3 1,1-2-1,-3-1 0,-1 0 1,-3 3 0,-3-1-1,-2-2 1,3 2 0,0-2-1,-1 0 1,0 0 0,1 0 1,3 0-2,-2 4 1,3-4 0,-2 0 0,3 0 0,4 0-1,-4 0 1,3 0 0,1 0 0,3 0 0,-1 0 0,-4 0 0,-2 0 0,0 0 1,-6 0-1,7 0 0,-6 0 0,-1 0-1,1 0 1,2 0 0,-1 0 0,3 0 1,-2 0-1,2 0 2,-2 0-2,2 0 1,0 0 0,2 0 0,1 0-1,-3 1 0,2-1 0,-6 0 0,6 0 0,-4 0 0,0 0 1,1 0-1,-2 0 0,4 0 1,1 0-1,1 0 1,-2 0-1,1 0 0,2 0 0,-6 0 0,0 0 0,-2 0 0,-2 0 0,4 0 0,-2 0 0,3 0 0,2 0 0,0 0 1,3 0-1,1 0-1,0 0 1,1 0 0,2 0-1,0 0 2,-2 0-2,4 0 1,-4 0 0,1 0 0,-3 0 0,0 0 0,-2 0 1,0 0-1,2 0 0,3 0 0,1 0 1,6 0-1,-3 0-1,4 0 1,-2 0-1,-3 0 0,0 0 1,-2 0-1,-4 0 1,3 0 0,-1 0 0,-2 0 0,1 0 0,0 0 0,0 0 1,-4 0-1,1 0 0,1 0 0,-2 0 0,2 0 0,1 0 0,-1 0 0,-2 4-1,5-4 1,-4 0 0,0 0 0,0 0 0,-2 1 1,1-1-1,1 0 0,1 0 0,0 1 0,1-1 0,0 0 0,1 0-1,-2 0 1,-3 0 0,-4 0-1,-2 0 1,-3 0-1,-9 0 0,-5 0-4,-11 0-13,9 0-121,-21 0-24,-15 0-6,-7 0-17</inkml:trace>
  <inkml:trace contextRef="#ctx0" brushRef="#br1" timeOffset="1">1041-1191 67,'0'0'135,"0"0"-35,8 0-2,-8 0-7,0 0-9,0 0-16,23 28-8,-23-28-6,8 41-10,-8-19-8,5 16-14,-5-3 1,11 12-10,-10-3 2,10 9-5,-4-3-3,-1 8-1,2-2-2,4 1 5,-2 6-7,-2 0 5,3-1-5,1 1 5,0 0 0,-2 2-4,2-3 5,4 1-6,-4-1 4,1 2-3,5 0 4,-4 3-5,3-4 0,-4 6 3,5 1-4,-6 5 4,0 0-4,1 4 1,-5-2 3,3 4-3,-3-6 2,3 2-2,0-2 2,-3 1-2,4-3 3,-2-3 0,3 5-5,0-3 4,1-3-4,-1 8 1,3-1 2,-2 0-2,3 3 2,-5-2-1,3 3 1,2 2-1,-5 0 1,2 0 2,-2 2-5,4-1 1,-3 2 2,0-2-2,-1-5 1,3 7-1,1-7 2,1 4-1,3-5 1,-6 2 2,5-2-5,4-1 5,-6-1-5,2 0 1,-4-2 3,1 3-3,-3-3 2,1 2-3,-2 1 3,0-1-2,0 7 3,-1-4 0,-2 2-6,2 3 7,1-3-2,0-1-2,0-3 1,0-1-1,2 1 1,-2-2-2,1-2 3,3 1-2,-4-2 0,2 3 3,0-2-5,-1 0 5,3 1 0,-2-2-4,-1 1 3,3-3-3,2 1 2,-4-2-2,4 2 3,0-5-2,0 2-2,1-4 5,5 3-4,-5-4 4,5-1-4,2-3 5,0 5-2,3-1-3,-2-3 3,4 2-2,0-1 2,-1 1-2,6 1 1,-4 1-1,4 1-1,0 0 5,1-1-4,1 0 4,-1 0-5,2-3 4,2-1-2,-4-6 2,-1 2-1,2-3-3,1-4 4,2 2-5,-3-9 5,4 1-4,1-1 3,0-4-4,3-2 3,3 2 1,1-1-2,4-1 2,2 3-2,-1-5 3,1 2-2,-1 0 1,0-4-2,-4-1 1,-1 0 0,0-8 1,-1-3-1,0-1-1,1-5 1,-1-6 1,1 2-2,3-6 3,-2-3-3,2 0 1,4 0 1,-2-12 0,0 5-1,2-8 0,-2-1 1,-4-3-2,3-3 1,-9-3 0,2 0 0,-1-6-1,-3-2 2,-1-2-1,-1-3 1,0-2-2,-1-4 3,-2-2-3,1-3 0,-3 0 4,2 0-4,-1 0 3,1-2-3,3 4 4,-5-3-4,1-1 3,0 6 1,-3-4-4,-4 5 3,1-7-4,-3 2 4,-1-3-3,-1 2 2,-2 0-3,0-1 3,-1 1-4,3-6 2,-2 8 4,0-6-5,3 4 5,-1 4-4,2-4 4,-3 1-4,-1 2 5,1 0-3,-1 1-3,-2 1 3,-4 2-3,4-2 4,-3 1-4,-1 2 3,2-4-3,3 4 3,-1-2-2,2 3 2,5-2-3,-5 4-1,2-3 5,4 3-4,-3-5 3,4 5-3,-1-4 4,2-1-3,-1-1 3,3-4-1,-2 4-2,4-1 3,-5-1-3,2 1 3,1-1-3,-2 0 2,5 3-3,-5 0 4,3 4-4,-3-2 2,5 1-2,-5 1 3,3 2 1,-1 2-5,-1 2 5,1 0-5,0 1 6,0 5-6,3-3 5,0 6-4,1-3 0,2 5 3,-3 2-2,3-1 2,-3 2-2,4-1 2,-3-2-2,-2 2 3,1 3-2,-5-2 1,3 1-1,-1 0 1,1 1-1,-3 6 1,2 0-1,-3 4 0,-3 2 0,0 6 0,-1 0 2,-3 0-3,1 0 2,-3 8-1,0-2 2,1 6-2,-2-4 1,4 4-1,-1-2-1,-3 5 1,2-2 1,2 5-2,1-1 1,0-4 0,-1 5 0,2-5-1,0 3 1,0 2 0,0-5 0,0 4 1,-3-3-1,-1 3 0,0-2 0,-3 3 0,-2 2 0,3-3 0,-5 3 0,2-1-1,-1 1-1,2-2 5,-6 1-4,5 1 4,-4 2-5,2-1 4,4-2-3,-3 3 5,1-1-3,-4-2-1,4 1 1,0 0-1,-3 2 1,3-1-1,-2-3 1,-2 2-2,4 3 3,0-2-3,-3 3 2,2 0-2,-1-3 2,0 3-1,2-1 1,-1-2-2,0-1 2,3-2-2,-2 2 1,1-2-1,4 2 2,-3-1-2,4-1 1,2 1 0,-4 1 1,2 0-1,3 0 1,-1-3-2,-1 1 1,0 1 0,-2 0 1,3-3-2,-3 0 1,-2 2-1,3 0 2,0-2-2,-4 4-1,4-2 5,0 4-5,-1-2 5,-3 1-4,1 2 3,3-5-4,-1 1 6,0 0-3,1 1-1,-1-5 0,4 1 0,0-3 1,1 5-1,1-5 1,0 1-1,2-2 1,1 1-1,2-1 1,0 1-2,0-5 2,3 2-1,0-2 0,-1-4-1,2 2 1,1-4 0,-3-1 0,2 5-1,-3-6 1,0 0 1,0 0-1,0 1 0,-2-1 0,4 0 0,-2 0 0,-2-1 0,4-6 0,1-1 0,-1 4-1,3-5 2,-1-1-2,3-2 2,3-3-1,3 5 1,1-6-2,3-2 2,1-4-2,0 0 1,1-4-1,-3-4-1,0-3 4,0-2-5,-3-3 5,-2-2-3,3-3 3,-5-2-3,4-2 3,2 0 0,-1-3-3,-1-1 3,1-6-3,3-1 3,-3 2-4,4-1 4,-6 1-3,1-4-1,-3 0 3,-2 1-2,-3 0 2,-2 1-2,-2-2 3,-3-2-3,3-4 2,-3 5 2,1-5-4,-1-3 2,3-2-3,-3 0 4,6-2-1,-4-2-3,2-3 3,0-3-3,-1 1 3,5-5-2,-3-3 2,0-2-2,0-3-2,2 5 6,-2-11-4,1 3 1,-1-6 0,-2 5-1,-1-6 0,-1 5 1,-3-7 0,-2 5 0,2-2-3,0-1 1,-1-3 2,-1-1 0,-1 7 0,2-8-1,-1 7 0,1-7 1,1 3 0,-4 4 0,0 0-1,2 0 1,1 5 0,0-4-1,-4 5 0,3-2 0,-1 6 0,0 1 5,-1 0-7,-1 2 1,0 2 1,-3 3-1,4 5 3,-1-2-3,-2 0 3,0 3-3,-2 1 3,3 0 2,-2 1-5,1 0 5,-1 5-5,-2 4 4,-1-3 0,-2 6-4,0 3 3,-1 1-3,-2 5 2,0 0-2,1 1 4,0 0-4,-1 4 0,3 5 4,-2 0-3,-3 3 2,2 0-1,0 8 1,-3 0-2,-3 4 2,2 1-2,-1 4 1,-2 0 0,1 3 1,-3 3-1,2-1 1,-8 19-2,10-29 2,-10 29-1,6-18 0,-6 18-3,0 0-3,0-19-17,0 19-132,0 0-13,0 16-16,0-16-11,-21 15-13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1509 156 50,'8'0'106,"-8"0"-60,0 0 10,0 0 7,0 0 6,0 0-1,0 0-8,0 0-6,0 0-7,0 0-8,-8 8-7,8 8-7,0-16-7,-4 26-2,-3-11-4,7 10-1,-1 0-4,-3 4-1,1 0-2,-2 2 1,-1 5-5,5-3 3,-4 0-2,3 2 1,-3-4-2,5 0 3,-4-1-4,4-2 4,0 5 2,0-4-7,0-1 6,4 2-5,-3 0 6,3 1-8,3-2 8,-6 1-7,6-7 1,0 7 2,3-8-2,-2 1 1,2 2-1,2-4 2,2 1-1,3-2 0,-3 1 0,3-3 1,2-1-1,0 3 0,1-8 0,2-1 1,3-5 0,1 2-1,-2-8 1,1 0 0,1 0 0,-1-12 0,-1 3 1,0-7-2,0-1 2,-6-3-2,-3-6 2,3 5-3,-1-7 3,-5 3-2,0-2 1,0 2-1,-4-1 1,3 1 3,-4 1-3,1-2 3,-2 2-8,0-2 6,0 1-6,-2 0 7,2-6-7,-4 6 2,4-1-2,0 1 2,-1 0 4,-2-5-3,1 7 3,1 0-3,-4 2 3,1-6-3,2 6 3,-3-2-3,1-1 2,2-2-1,2 0 0,0 2 0,0-1 0,0 5 0,0-2 1,0 6-1,-4-1 1,-2 17-1,4-21 0,-4 21 1,0 0 0,0-20-1,0 20 1,0 0-1,0 0 0,0 0 1,0 0 1,0 0-2,0 0 1,0 0 0,0 0 0,0 0 0,0 0 0,0 0 0,0 0-1,-6 15 1,6-15 0,-7 26 0,2-9 0,1 1 1,1 2-2,3 0 2,-4 5-1,4-1 1,-1 2-2,1 3 2,0-2-3,0 2 3,0-1-3,0-1 3,0 1-3,0-4 2,0 2-2,0-4 2,0 1-2,1 0 3,4 0 4,1-1-8,-1 0 8,-2 1-8,3 1 8,4 1-7,-2-6 7,3 6-8,-9-5 2,8 0 1,-4-2-1,2 2 2,-4-3-2,0 3 1,0-1-1,0 4 1,-2-5-1,4 1 2,-2 0-2,0 0 1,1-5 0,-5-14 0,12 25 0,-12-25 0,12 23-1,-12-23 2,14 16-2,-14-16 0,16 19 0,-16-19 1,0 0-1,20 22 1,-20-22-1,17 8 0,-17-8 0,24 4 1,-4-4-4,-6-6-13,23 6-102,-12-10-42,6-5-11,2-4-13,-1-6-8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228-6 140,'0'0'92,"0"0"-11,0 0-15,0 0-7,17 1-7,-17-1-1,0 0-5,0 0-5,0 20-2,0-20-7,-6 18-2,6-18-7,-16 30-3,4-12-7,6 2 0,-3 1-5,3 5-1,0 1-4,-1 3 1,-2 0-4,1 7 2,-2-3-2,1 8 1,-2-4-3,0 0 4,-1 0-3,2-4 3,-1-2-4,0-1 4,3-5-4,-1-2 4,-1 2 3,4-7-2,-4 0 2,4-6-3,0 6 3,6-19-6,-10 25 6,10-25-7,-8 19 2,8-19-3,0 0 4,-2 19-3,2-19 5,0 0 0,0 0 1,18 5 0,-18-5 1,26 0-1,-8 0 0,1 0-1,1 0-1,4 0 0,1 0-1,3 0 0,3 0 0,5 0 0,2 1 0,3 3 0,0-1-1,2-2 1,-1 3 0,-5-3 0,-5-1 0,-2 0 1,-7 0-1,-7 0 1,-16 0 0,22 0-1,-22 0 1,0 0-1,0 0-7,0 0-19,20-9-133,-20 9-6,0 0-16,-6-26-8</inkml:trace>
  <inkml:trace contextRef="#ctx0" brushRef="#br0" timeOffset="1">142 433 131,'0'0'107,"0"0"-10,0 0-6,0 0-16,0 0-8,-8 0-12,8 0-7,0 0-7,0 9-6,0-9-3,0 0-6,0 0-4,0 0-3,0 0-5,19 3-2,-19-3-2,32 4-2,-12-4-3,8 1-1,3-1-2,3 2-1,4 1 0,2-1 0,1-2-1,4 0 0,-5 0 1,1 0-1,-4 0 1,-5 0 0,-6 0 0,-3-2 1,-7-1 2,-16 3-2,14-2 1,-14 2 0,0 0 0,0 0 0,0 0-1,-12-5-3,12 5-8,0 0-15,0 0-133,0 0-10,-18-6-9,18 6-17,-30 0-1</inkml:trace>
  <inkml:trace contextRef="#ctx0" brushRef="#br0" timeOffset="2">272 113 144,'0'0'119,"0"0"-22,0 0-15,0 0-10,0 0-14,0-12-10,0 12-8,0 0-4,0 0-7,0 0-4,0 0-1,0 0-3,0 0-5,-19-13-3,19 13-2,0 0 0,0 0-2,0 0 1,0 0-1,0 0-2,0 0-1,0 0 0,0 0 0,0 0-1,0 0 0,18 0-2,6 3 1,1-3-1,9 4 0,5-4-1,4 0-1,1 1-1,3-1 1,-2 0-1,-1 0 1,1 0-1,-7 0 0,1 0 1,-7 0-1,-6 0 0,-1 0 1,-9 0 0,-16 0 0,22 0 0,-22 0 1,0 0-1,0 0 0,0 0 0,0 0-1,0 0 1,0 0-4,0 0-5,3-8-10,-3 8-34,0 0-109,0 0-9,-12 0-10,12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9:51.49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1C019EA-5590-4CC3-ADFB-AC5E950061C2}" emma:medium="tactile" emma:mode="ink">
          <msink:context xmlns:msink="http://schemas.microsoft.com/ink/2010/main" type="writingRegion" rotatedBoundingBox="1005,6846 3076,3748 5087,5093 3016,8191"/>
        </emma:interpretation>
      </emma:emma>
    </inkml:annotationXML>
    <inkml:traceGroup>
      <inkml:annotationXML>
        <emma:emma xmlns:emma="http://www.w3.org/2003/04/emma" version="1.0">
          <emma:interpretation id="{5013D9EF-B9D4-4BA3-8858-1F2CBFEF8110}" emma:medium="tactile" emma:mode="ink">
            <msink:context xmlns:msink="http://schemas.microsoft.com/ink/2010/main" type="paragraph" rotatedBoundingBox="1005,6846 3076,3748 5087,5093 3016,8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BC30BF-81F2-4C33-A63C-5A0E8E657CF8}" emma:medium="tactile" emma:mode="ink">
              <msink:context xmlns:msink="http://schemas.microsoft.com/ink/2010/main" type="line" rotatedBoundingBox="1005,6846 3076,3748 5087,5093 3016,8191"/>
            </emma:interpretation>
          </emma:emma>
        </inkml:annotationXML>
        <inkml:traceGroup>
          <inkml:annotationXML>
            <emma:emma xmlns:emma="http://www.w3.org/2003/04/emma" version="1.0">
              <emma:interpretation id="{1FD8AE98-9A4C-4D25-8012-C6690FB8B39F}" emma:medium="tactile" emma:mode="ink">
                <msink:context xmlns:msink="http://schemas.microsoft.com/ink/2010/main" type="inkWord" rotatedBoundingBox="1005,6846 3076,3748 5087,5093 3016,8191">
                  <msink:destinationLink direction="with" ref="{2CA8973D-A5D8-4203-9270-DDB502A40EF8}"/>
                </msink:context>
              </emma:interpretation>
            </emma:emma>
          </inkml:annotationXML>
          <inkml:trace contextRef="#ctx0" brushRef="#br0">-5190-5289 12 0,'-4'8'6'0,"8"-12"6"0,-4 4-6 0,5-8-2 15,-5 8 0-15,9-9-4 16,0-3 1-16,1 4 0 16,4-4 0-16,-1-5-1 15,6-7 1-15,4 3-1 16,0-3 1-16,5-9-1 15,4 0 0-15,0 0 0 16,0 5 1-16,1-1-2 16,-1 0 1-16,-5 5-1 0,1 3 1 0,-5 1 0 15,0 3 1-15,-9 5-1 16,0 4 1-16,-5 0-1 16,-9 8 0-16,-5 0 0 31,1 4 1-31,-1 4 0 15,1 0 0-15,-6 4 0 16,-3 1 0-16,3-1-1 0,-3 4 1 16,3 5 0-16,1 8 1 15,0 3-3-15,0 1 1 16,4 0 0-16,5 0 1 16,5 8-1-16,-1-9 1 15,6 1-1-15,-1-4 0 16,0 0 0-16,9-1 0 15,-8-7 0-15,8-1 1 16,-9-3-1-16,5-5 0 16,0-8 0-16,0-4 1 0,0-8 1 15,4-13 0-15,5-7-2 16,-5-5 1-16,1-8-1 16,4-4 0-16,-5 0 0 15,1 0 0-15,-1 4 0 16,-4 0 1-16,0 0-1 15,-5 4 1-15,-4 0-2 16,-1 4 0-16,1 9 1 16,-5-1 0-16,0 9-3 15,0-1 1-15,5 5-10 0,-1 4 1 16,-4 8-8-16,14 4 1 16</inkml:trace>
          <inkml:trace contextRef="#ctx0" brushRef="#br0" timeOffset="592.24">-4498-5097 8 0,'-5'8'4'0,"14"-16"4"16,-9 8-5-16,5 0 1 16,0-4 1-16,4-4-4 0,0 0 1 0,5-5-1 31,0 1 1-31,-1 0-2 16,1 0 0-16,0-1 1 15,0 1 0-15,-5 0 1 16,0 4 0-16,-4-1-2 15,-5 9 1-15,0 0 1 0,0 4 0 16,5 5-2-16,-5 3 0 16,0 0 0-16,-5 5 0 15,5-1 0-15,-5-4 1 16,5-4-1-16,-4 1 0 0,4 3 0 16,0 0 1-16,0-4 0 15,0 1 1-15,4-1-2 16,1 0 0-16,4-4 0 15,-1-4 1-15,6-4-2 16,0-8 1-16,5 12-17 16,-1 0 1-16,5-8 6 15,0-1 0-15</inkml:trace>
          <inkml:trace contextRef="#ctx0" brushRef="#br0" timeOffset="949.84">-4365-5420 18 0,'-4'4'9'0,"4"-12"6"16,0 8-9-16,0 0-4 0,0 0 1 15,0 0-3-15,0 0 0 16,4 4 0-16,-4-4 0 15,5 0-14-15,4 0 0 0,4-4 2 16,10-1 1-16</inkml:trace>
          <inkml:trace contextRef="#ctx0" brushRef="#br0" timeOffset="1784.02">-4015-5478 17 0,'18'-8'8'0,"-4"12"6"0,-14-4-8 16,5 0-5-16,4-4 1 16,0 0-2-16,5 4 1 15,0-4-1-15,4 0 1 0,1 4-1 16,-1-8 0-16,0 8-1 16,1 0 0-16,-1-5-21 15,1-3 0-15,4-4 21 0,0 4 0 16</inkml:trace>
          <inkml:trace contextRef="#ctx0" brushRef="#br0" timeOffset="1383.28">-4066-5662 15 0,'-5'0'7'0,"5"0"6"0,0 0-8 0,0 0-1 15,10 0 1-15,-6-4-2 16,5 4 0-16,1 0-1 15,3-4 0-15,1 0-2 16,-4 0 1-16,3-1-1 16,1-3 1-16,5 0-1 0,-1 4 0 31,0 0 1-31,1 0 0 16,-1 0-12-16,1 4 0 15,-5 0-9-15,9 0 1 16</inkml:trace>
          <inkml:trace contextRef="#ctx0" brushRef="#br0" timeOffset="2445.65">-3430-5760 11 0,'-14'28'5'0,"0"9"6"0,10-25-6 15,-1 1-2-15,5 3 1 16,0 5-2-16,0-1 1 15,5 5-2-15,4 3 0 0,5-3 0 16,4-9 0-16,10 5-2 16,0-9 1-16,-1 4-1 15,-4 1 1-15,0-9 1 16,0-4 0-16,0 0-1 16,0-12 1-16,-4 0-1 15,-1-9 0-15,5-7 0 16,-4 3 0-16,-1-3 0 15,1-5 1-15,-6-4-1 16,-3-4 1-16,-1 1-2 16,-5 7 1-16,-4 4 2 15,0-3 1-15,-4 3-1 16,-1 1 0-16,-4-1-1 16,-5-4 1-16,0 9-2 15,1 3 1-15,-6 5-1 16,1 12 0-16,-1 4-7 15,-4 0 1-15,-4 9-18 0,8 3 0 32</inkml:trace>
          <inkml:trace contextRef="#ctx0" brushRef="#br0" timeOffset="-201450.95">-5623-3646 16 0,'-4'0'8'0,"8"-13"0"0,-4 13-7 0,5-12-1 15,-1 0 0-15,1-9 1 16,0 5 1-16,4-9-2 16,0 1 0-16,-4-1 0 0,-1 0 1 15,1 1-1-15,-1-5 1 16,1-12-1-16,-5 4 1 15,9 0-1-15,1 5 0 16,-1-1-1 0,0 0 1-16,0 0 0 15,0 5 1-15,-4 3-2 16,0 5 1-16,4-1 1 16,-9 5 0-16,0-1-2 15,0 5 1-15,0 4-1 0,0 0 1 16,0 0 1-16,0-5 0 15,0 13 0-15,0 0 1 16,0-4-3-16,0 0 1 16,0 4-1-16,0 0 0 15,-5 0 1-15,5 4 0 16,0 0 0-16,0 4 0 16,0 1-1-16,0-1 0 0,5 4 0 15,-1 0 1-15,-4 1 1 16,5 3 1-16,4 0-4 15,0-3 1 1,1-1 1-16,4 13 0 16,-5-5 0-16,0 5 0 15,-4-1-1-15,-5-3 1 16,4 3-1-16,1 1 1 16,-1-5 1-16,6 5 0 0,-1-9-1 15,-5 1 0-15,1-1 2 16,0-4 0-16,-1 9-3 15,1-13 1-15,-1 4-1 16,1 1 1-16,-5-9 0 0,0 4 1 16,0 0-1-16,5-4 0 15,-5 4 0-15,0-3 1 16,4-1-1-16,-4 0 1 16,0-4 0-16,0 0 0 0,0 0 1 15,0 0 0-15,0 0-2 16,0 0 0-16,0-8 0 15,5-5 0-15,0 5 0 32,-1-4 1-32,-4-1-2 15,5-3 1-15,-1 0 0 16,1-5 1-16,0 1 0 0,4-5 0 16,0-4-2-16,0 1 1 15,0 3 1-15,1 5 1 16,-1-5-3-16,0 5 1 0,5-5 0 15,-5 5 0-15,5-1 0 16,-5 1 1-16,0-1-2 16,1 5 0-16,-1-1 1 15,0 1 1-15,0 4-1 16,-4-1 1-16,0-3-1 0,-1 8 0 16,1 0 0-16,-1 4 0 15,-4 4-2-15,0 0 1 16,0 0 1-16,5-5 0 31,-5 5-1-31,0 0 0 0,0 0 1 16,0 0 1-16,0 0-2 15,0 0 1-15,5 0 0 16,-1 5 1-16,1-1-2 16,-5 4 1-16,4 0 0 15,-4 8 0-15,5-3-1 16,-5 3 1-16,5 5-1 0,-1-1 0 15,5-4 1-15,-4 1 0 16,0-1-1-16,-1 5 1 16,1 11 0-16,4-3 1 0,-4 4-2 15,4 0 0-15,0-9 1 16,0 1 1-16,-4-1-1 16,9-7 1-16,-10-1-1 15,6-3 0-15,-6 3 0 16,-8 0 0-16,4-3 0 15,0-1 0 1,0-4 0-16,0 0 1 16,4 0 0-16,-8 1 1 15,-1-1-1-15,0 0 1 16,5 0 0-16,-4-4 0 16,4 5 1-16,-5-5 1 0,5-4 2 15,-4-4 0-15,4 4-20 16,-5-5 1-16,0-3-10 15,1 0 0-15</inkml:trace>
          <inkml:trace contextRef="#ctx0" brushRef="#br1" timeOffset="188046.64">-5338-2901 10 0,'0'11'5'0,"8"-26"1"15,-8 15-5 1,0-8-1-16,0 1 0 16,4-1 1-16,-4 1 1 0,5-1-2 15,-5 1 0-15,0-5 0 16,0 1 1-16,4-4-1 16,0-4 1-16,1-4-1 15,7 0 1-15,-3 4-2 16,-1 0 1-16,5-3 0 15,0-1 0-15,4-4 0 16,0-3 1-16,0-4-1 16,0 4 0-16,5 7-1 0,-1 4 1 15,0 0 2-15,1-8 0 0,-1 5-2 16,0-1 0-16,-4-4 1 31,5 1 0-31,-1-1-1 16,0 4 1-16,1-3-2 15,-1 3 1-15,0-3 0 16,0-1 0-16,-3 1 0 0,3-1 1 16,0 8-1-16,-4-4 1 15,-4 1-1-15,0-1 0 16,0 4 1-16,-1 4 1 16,1 3 2-16,0 1 0 15,0 0-1-15,0-1 0 16,-1 5-18-16,-3-1 1 15,-5 0 3-15,0 1 1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12 281,'0'0'123,"0"0"-22,0 0-13,0 0-24,0 0-12,0 0-21,0 0-1,0 0-3,0 0-5,0 0-1,0 0-3,0 0-2,0 0-2,14 0-1,-14 0-4,25 0 0,-6 0-2,3 0-1,4 0-1,-1 0 0,6 0-2,1 0 0,4 0 0,2 0-1,0 0-1,3 0 0,1 4 0,4-2-1,1 3 1,2-4-1,3 5 1,1-5-1,2-1 1,-2 0-1,1 0 0,-1 0 1,0 0-1,-3 0 0,3 0 0,-4 0 0,1 0 0,1 0 0,3 0 0,-3 0 0,3 0 0,-5 0 0,0 0 0,-5 0 1,5-3-1,-6-1 0,0 3 0,-5-3-1,-1 3 1,-6 1 0,0 0 0,-4 0 0,-4 0 1,1 0-1,-5 0 1,1 0 1,3 0 0,-3 0 1,3 0-1,-4 0 1,0 0-1,-2 0 1,2 0 0,-19 0 0,24-2-1,-24 2 1,15-4 0,-15 4-1,0 0 1,16 0-1,-16 0-1,0 0 1,0 0-1,15-6 0,-15 6 0,0 0 0,0 0-1,0 0-4,0 0-3,0 0-15,-13-9-144,13 9-1,-18 0-18,18 0-7,-19-2-17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38 39 248,'0'-23'156,"0"23"-6,0 0-68,0 0-22,0 0-11,-11-17-5,11 17-8,0 0-6,0 0-4,-15 3-4,15-3-4,0 0-5,-9 17-1,9-17-2,0 0-1,-2 16-3,2-16 1,0 0-1,6 16-1,-6-16 0,0 0-1,21 21-2,-21-21 1,28 16-1,-10-5 1,0-3-3,4 5 1,7-1 0,-3-2-1,5-2 0,5 2 1,-4 0-1,3-1 0,-3 1 0,0-4 0,-3 1-1,-3 4 2,-3-5-2,-3 1 2,-1-2-2,-19-5 2,28 8-2,-28-8 2,20 11 0,-20-11-1,0 0 1,20 8-1,-20-8 2,0 0-2,0 0 1,0 0 0,0 0-1,0 0 1,0 0-1,-14 13 0,14-13 0,-19 12-3,19-12 4,-24 16-4,24-16 3,-31 15-3,13-2 7,1-3-5,-4-1 5,3 1-3,-1-1 4,-5-2-5,1 5 0,3-6 0,-3 5 0,3-3 0,1-3 0,1 3 0,18-8 0,-25 14 0,25-14 0,-18 10 0,18-10 0,0 0 0,0 0 0,0 0-16,-1 26-110,1-26-43,0 0-13,0 0-9,0 0-19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-1245 880 52,'0'0'131,"0"0"-5,0-26-27,0 26-13,0-20-7,15 20-11,-18-12-8,3 12-8,0 0-6,0 0-11,0 0-8,0 20-4,0-20-8,-4 38 0,-1-13-6,4 8 0,-1 1-5,-2 4 2,3 3-5,1 2 4,-2-4-5,2 5 3,0 0-3,0-1 0,-5 2 4,5-4-4,-5-2 3,3-6-4,-4-2 5,2-4-5,-2-1 5,4-9-2,2-17-1,-6 24-1,6-24 1,0 0 0,0 0 0,-17 13-1,17-13 0,0 0-1,-18-7-2,18 7-6,0 0-13,-25-35-99,25 35-47,-1-31-2,-3 15-21,3-9-5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2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-1237 857 237,'0'0'152,"-18"-13"-2,17-5-72,1 18-17,0 0-11,0 0-8,0 0-9,15 7-6,-15-7-3,22 6-3,-22-6-5,37 5-5,-11-5-4,10 1-1,-3 2-3,13 0 0,0-1-1,8-2-1,-4 0 0,-5 0-1,3 0 2,-10 0-1,-3 0 0,-11-2-1,-4-4 1,-20 6-3,18 0-4,-18 0-9,6 8-43,-6-8-100,-12 12-6,12-12-13,-28 5-10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-1160 1286 171,'0'0'143,"0"0"-25,-18 0-25,18 0-6,0 0-17,12 10-15,-12-10-9,0 0-7,0 0-10,19 0-8,-19 0-7,24 0-4,-6 0-3,2 0-2,4 0-2,6 0-1,-3 0-1,8 0 1,-5-2-1,4 2-1,-3 0 1,3 0 0,-9-3 0,-5 3 0,3 0 0,-9-1 1,-14 1-1,17-7 1,-17 7-1,0 0-3,0 0-5,-12-17-30,12 17-118,0 0-11,-19-2-8,19 2-20,-17-17 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 40 379,'9'-12'162,"-9"12"0,-1-16-101,11 23-2,-10-7-17,0 0-13,15 0-7,2 0-5,0 0-3,9 4-3,-2-4-2,13 5-2,-3-5-2,12 0-1,-2 0-2,5 0 1,-4 0-2,-2 0 0,-1-5 0,-6 4 0,-7-2 0,-5-1-1,-6 1 1,-18 3-1,22-3 0,-22 3-1,0 0-4,0 0-5,0 0-11,0 0-58,0 0-85,-17-10-14,17 10-5,-25 0-20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88 24 58,'0'0'146,"0"0"10,4-26-66,-4 26-4,0 0-10,14 0-1,-14 0-16,0 0-7,0 0-12,0 17-13,0-17-4,-1 28-8,-6-15 3,6 13-10,-8-2 4,6 7-9,-2 1 0,-2 3 1,0 2-2,2 4 2,-2 3-3,2 0 3,-1-1-4,1 2 3,-2-7-2,6 0 3,-6-7-4,2-6 2,1-6-1,4-19 0,-7 20 0,7-20-1,0 0-2,0 0-4,-5-12-5,-2-15-23,12 9-129,-5-7-7,0-1-10,-1-1-13,1-2-4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 41 397,'0'0'169,"0"0"-13,-19-14-88,19 14-16,0 0-19,0 0-8,11 0-7,-11 0-2,19 0-1,-2 0-2,-17 0-2,38 0-2,-17 0-1,8 0-3,-5 0-1,7 0-1,-4 0-1,4 0 0,-3 0-1,0 0 0,-3 0-1,-3 0 1,-2 0-1,-20 0 2,24 0-1,-24 0-1,0 0 0,0 0-5,0 0-10,-12-19-124,12 19-34,-18-2-7,18 2-17,-18-12-10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546-6 250,'0'0'165,"0"0"3,19 6-81,-28-12-6,11 17-20,-14-11-19,12 0-14,0 0-6,-18 9-5,3-7-4,-3 8-4,-4-5-1,0 8-2,-13 0-2,3 2-1,-10 2-1,3 1 1,-9 3-2,5-1 2,1-1-2,3-3 1,2-2-1,7-2 2,4-2-1,12-3 0,14-7-1,-24 9 0,24-9-1,0 0 2,0 0-1,0 0 0,0 0 1,0 16 0,0-16 0,18 8 1,-4-4-1,5 4 0,4-2 0,8-1 0,-1 2-1,9-5 0,-1 5 0,5 3-1,1-2 1,-1 2 0,-1-2-1,-5 4 1,-1 0 0,-4 2-1,-7-2 1,-1 0 1,-6-4-2,0 2 1,-18-10 1,19 7-1,-19-7 1,0 0-2,0 0 0,0 0 0,0 0 0,0 0-13,-6 8-92,-13-8-70,19 0-2,-36 6-19,19-1-9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61 212,'-12'-16'161,"12"16"5,0 0-73,0 0-25,0 0-5,0 0-11,0 0-17,0 0-10,24 0-3,-24 0-4,36 0-4,-11 0-4,11 0-1,3 0-3,11-4-1,4 2-1,8 2-1,0-6-1,5 6 0,-2 0 0,2 0 0,-2 0-1,-2 0-1,-6 0 1,-1-4 0,-7 4 0,0-3-1,-7 3 1,-1 0-1,-6-1 0,-4-1 1,-3-1-1,-7 3 0,-3 0 1,-18 0 0,24-4-1,-24 4 0,0 0 1,21-3-1,-21 3 0,0 0 0,20-10 0,-20 10-1,14-7 0,-14 7-2,0 0-5,0 0-15,18 0-136,-18 0-9,-16 0-15,0 0-6,16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6:37.54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F93B8D0-62C4-4DAD-9A9B-5E6FA06D8F7B}" emma:medium="tactile" emma:mode="ink">
          <msink:context xmlns:msink="http://schemas.microsoft.com/ink/2010/main" type="writingRegion" rotatedBoundingBox="10340,6836 10458,14687 7412,14733 7293,6882"/>
        </emma:interpretation>
      </emma:emma>
    </inkml:annotationXML>
    <inkml:traceGroup>
      <inkml:annotationXML>
        <emma:emma xmlns:emma="http://www.w3.org/2003/04/emma" version="1.0">
          <emma:interpretation id="{635A39CD-444D-4EBD-B060-E9E39DBF5DC1}" emma:medium="tactile" emma:mode="ink">
            <msink:context xmlns:msink="http://schemas.microsoft.com/ink/2010/main" type="paragraph" rotatedBoundingBox="10396,7764 10341,8744 9569,8701 9624,7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CEF972-87AC-44AE-9956-39A08C61E7DD}" emma:medium="tactile" emma:mode="ink">
              <msink:context xmlns:msink="http://schemas.microsoft.com/ink/2010/main" type="line" rotatedBoundingBox="10396,7764 10341,8744 9569,8701 9624,7721"/>
            </emma:interpretation>
          </emma:emma>
        </inkml:annotationXML>
        <inkml:traceGroup>
          <inkml:annotationXML>
            <emma:emma xmlns:emma="http://www.w3.org/2003/04/emma" version="1.0">
              <emma:interpretation id="{E9DE1E79-D696-4B2D-AC9D-83D71DF9846F}" emma:medium="tactile" emma:mode="ink">
                <msink:context xmlns:msink="http://schemas.microsoft.com/ink/2010/main" type="inkWord" rotatedBoundingBox="10396,7764 10341,8744 9569,8701 9624,7721"/>
              </emma:interpretation>
            </emma:emma>
          </inkml:annotationXML>
          <inkml:trace contextRef="#ctx0" brushRef="#br0">1890-3024 17 0,'0'4'8'0,"0"5"4"16,0-9-8-16,0 4-2 15,-5 0 1-15,5 0-2 16,-5 8 0-16,1 0-1 0,-1 1 0 15,1-5 1-15,-1 4 0 16,0 5 0-16,-4 3 1 16,5 5-2-16,-6 3 1 15,1 1-2-15,0 0 1 0,4 3 0 16,-4 13 0-16,4-4 0 16,1 5 0-16,-1-6 0 15,1 1 1-15,4-4 0 16,0 0 0-16,0 0-1 31,-5-4 0-31,5-9 1 16,0 1 1-16,-5 0-2 0,1-5 0 15,-1-4 1-15,5-7 1 16,0-1 1-16,0 0 0 16,0-4-2-16,0-4 1 0,0-4 2 15,0 4 0-15,0-8-4 16,0 8 1-16,-4-4-41 15,-6-4 1-15</inkml:trace>
          <inkml:trace contextRef="#ctx0" brushRef="#br0" timeOffset="1284.27">1562-2917 15 0,'10'0'7'0,"-6"-17"3"16,1 9-8-16,4 0 0 15,0 4 1-15,1-4-2 0,-1-1 0 16,5 5 0-16,4-8 0 16,0 0-1-16,1 4 0 15,-1-1 0-15,-4 1 0 16,0-4 1-16,4 0 0 15,5-1 0-15,0 1 0 16,1 0-2-16,3-1 0 16,1 5 1-16,-1-8 0 15,1 8-1-15,0 4 1 32,9 8 1-32,-5 0 1 0,-4 0-2 15,-5 8 0-15,0-8 1 16,0 4 0-16,-5 5-1 15,5-5 1-15,-4 4-1 16,-6 1 0-16,1 3 1 16,-5 0 1-16,1 1-1 15,-10-1 1-15,-5-4-1 16,0 1 0-16,-4 3-1 16,0 0 1-16,0 1-1 15,0 3 1-15,-5-3 0 16,0-1 0-16,0 0 2 15,0 5 0-15,-4-5-3 16,-1 1 1-16,1-1-1 0,0 1 0 16,-5-5 0-16,-1 0 0 15,1 4 0-15,0-7 0 16,0-1-1-16,5-4 1 16,-1 0 0-16,1 0 0 15,4 0-3-15,0 0 0 16,5-4 2-16,0 4 1 0,0-4-2 15,4 0 1-15,1 0-1 16,-1 0 1-16,5 0 1 16,0 0 0-16,9 0-1 15,0-4 1-15,5 0-2 16,5-4 1-16,-1 4 0 16,5 0 1-16,0 0 0 15,0 0 1-15,5 0-1 16,-1 4 0-1,-3 0-1-15,3 4 1 16,-4 0 0-16,0 0 1 16,0 0 0-16,5 0 0 0,0 0-1 15,-10 4 1-15,0 5-1 16,1-5 1-16,-5 8-1 0,4-3 1 16,-4-1 0-16,-5 4 0 15,-4 5 0-15,4-1 1 16,-4 1-2-16,-5-1 1 0,-5 1 1 15,5 3 1-15,0-3-2 16,-9-1 0-16,0 5 0 16,-10-5 1-16,1 1-2 31,-1 3 1-31,-4 1-1 16,0-1 1-16,0 1-1 15,0-13 1-15,0 1-1 0,0-1 1 16,0 0-1-16,0-4 0 15,0 1 0-15,0-1 1 16,0 0-1-16,-5 0 0 16,5-4-1-16,-5 0 1 15,5 5 0-15,0-5 0 0,5-4 0 16,0 0 0-16,8-4 0 16,1-1 0-16,4 1 0 15,1-4 0-15,-5 8 0 16,-1 0 1-16,1 0 0 15,-5 0 0-15,5 0 2 16,5 0 0-16,-1 0-28 16,0 4 1-1,1 4 7-15,-5-8 0 16</inkml:trace>
        </inkml:traceGroup>
      </inkml:traceGroup>
    </inkml:traceGroup>
    <inkml:traceGroup>
      <inkml:annotationXML>
        <emma:emma xmlns:emma="http://www.w3.org/2003/04/emma" version="1.0">
          <emma:interpretation id="{A98A73D0-C45D-47C6-ABB6-4711D001147E}" emma:medium="tactile" emma:mode="ink">
            <msink:context xmlns:msink="http://schemas.microsoft.com/ink/2010/main" type="paragraph" rotatedBoundingBox="9497,6849 9615,14699 7412,14733 7293,6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56D7F-0D20-4A7D-87B0-4A09810FA067}" emma:medium="tactile" emma:mode="ink">
              <msink:context xmlns:msink="http://schemas.microsoft.com/ink/2010/main" type="line" rotatedBoundingBox="9497,6849 9615,14699 7412,14733 7293,6882"/>
            </emma:interpretation>
          </emma:emma>
        </inkml:annotationXML>
        <inkml:traceGroup>
          <inkml:annotationXML>
            <emma:emma xmlns:emma="http://www.w3.org/2003/04/emma" version="1.0">
              <emma:interpretation id="{708EC0F5-31A1-4D77-A4B2-22515B0724E2}" emma:medium="tactile" emma:mode="ink">
                <msink:context xmlns:msink="http://schemas.microsoft.com/ink/2010/main" type="inkWord" rotatedBoundingBox="9414,13122 9711,14643 8793,14822 8497,13301"/>
              </emma:interpretation>
            </emma:emma>
          </inkml:annotationXML>
          <inkml:trace contextRef="#ctx0" brushRef="#br1" timeOffset="200637.01">-954 2876 16 0,'-5'8'8'0,"5"-16"5"0,0-1-7 16,5 5-4-16,4 0 0 15,0-8-1-15,1 0 0 16,8-9-1-16,0 5 0 0,1-9 0 16,4 1 1-16,0-13-1 15,0 0 0-15,5 0 0 16,-1-4 0-16,1 4 0 16,0 4 0-16,-5 5 0 15,0 3 0-15,-5 5 2 16,-4 3 0-16,-5 5-1 0,0 4 0 15,1 0 0-15,-10 8 0 32,-5 0 0-32,0 0 0 15,5 8 0-15,-4 4 0 0,-1 9 1 16,1 3 1-16,4 5-3 16,-5-1 0-16,5 1 0 15,0 4 1-15,5 0 0 16,-5 4 1-16,0-1-2 15,4 5 0-15,1-12 0 16,-1-4 1-16,6-5 0 16,4 1 0-16,-5-1-2 0,5 1 1 15,-1-5 1-15,1-4 0 16,0-4 0-16,4-3 0 16,1-1 0-16,-1-8 0 15,-4-5-2-15,0-3 1 0,4-4 0 31,1-9 0-31,-1 1 0 16,1-1 1-16,-5-8-1 16,-1-4 0-16,-3 0 0 15,-1 9 1-15,-5-5-2 16,1 0 1-16,-5 0 0 0,-5 5 0 16,1 3 0-16,-1 5 1 15,1-1-2-15,-6 5 0 16,1 4-4-16,0 3 0 15,4 5-15-15,1 4 0 0,-1 4 6 16,14 5 1-16</inkml:trace>
          <inkml:trace contextRef="#ctx0" brushRef="#br1" timeOffset="-24137.04">982 2363 30 0,'-14'37'15'0,"23"4"0"16,-9-24-15-16,5 3-4 31,-1 5 1-31,1-5-23 15,4 1 0-15</inkml:trace>
          <inkml:trace contextRef="#ctx0" brushRef="#br1" timeOffset="-23972.57">1060 2908 24 0,'-5'33'12'0,"15"33"1"16,-6-50-13-16,1 5 0 0,-1-1 0 15,1 1-8-15,4 3 0 16,5-3-8-16,-5-5 0 16</inkml:trace>
          <inkml:trace contextRef="#ctx0" brushRef="#br1" timeOffset="-23786.84">1166 3363 23 0,'-14'33'11'0,"5"8"1"0,9-29-12 16,0 9-1-16,0-1 1 15,0 5-2-15,0-5 0 16,0 1-9-16,0-9 1 0,0 0 0 16,0 1 1-1</inkml:trace>
          <inkml:trace contextRef="#ctx0" brushRef="#br1" timeOffset="-23655.47">1078 3728 13 0,'-4'16'6'0,"18"-32"-11"15,-5 12-7 1</inkml:trace>
          <inkml:trace contextRef="#ctx0" brushRef="#br2" timeOffset="-20734.47">719 3814 4 0,'65'8'2'0,"59"0"1"0,-96-8-1 16,8 0-1-16,6 0 1 16,4 0-1-16,9-4 1 15,-4 0 0-15,-5 4 0 0,-4 0 5 16,-1-4 0-16,-9 4-3 15,-9 0 1-15,-13 4-25 32,-15 0 0-32</inkml:trace>
          <inkml:trace contextRef="#ctx0" brushRef="#br1" timeOffset="-24745.89">-705-676 23 0,'14'12'11'0,"13"45"2"16,-17-44-12-16,3 7-13 15,6-4 1-15,4 5-1 16,5-1 1-16</inkml:trace>
          <inkml:trace contextRef="#ctx0" brushRef="#br1" timeOffset="-24605.24">0 0 30 0,'9'20'15'0,"19"29"-1"16,-14-36-14-16,4 3-29 0,5 0 1 16</inkml:trace>
          <inkml:trace contextRef="#ctx0" brushRef="#br1" timeOffset="-24452.38">452 794 30 0,'4'58'15'0,"10"11"-1"0,-5-60-16 0,5 7-26 15,0 4 1-15</inkml:trace>
          <inkml:trace contextRef="#ctx0" brushRef="#br1" timeOffset="-24289.69">802 1528 28 0,'-9'45'14'0,"27"29"0"16,-13-62-14-16,4 0-7 16,0 9 1-16,0-1-15 15,5 5 1-15</inkml:trace>
          <inkml:trace contextRef="#ctx0" brushRef="#br0" timeOffset="-2270.5">1129-3999 12 0,'0'-16'6'0,"0"8"6"16,5 12-6-16,-5-4-3 15,0 0 0-15,4 4-1 16,-4-4 0-16,0 4-1 0,0 0 0 16,0 0 0-16,0 0 0 15,0 0-2-15,5 4 0 16,-5 5 1-16,5-1 1 16,-5 0-1-16,4 1 0 31,-4-1 0-31,0 4 0 0,0 9 0 15,0-1 0-15,0 1 0 16,-4 4 1-16,-1-1-2 16,0 1 1-16,1-4 0 15,-1-1 0-15,1 9-1 16,-1 0 1-16,0 4 0 0,1 0 1 16,4-5-1-16,-5 9 1 15,5 0-1-15,0 4 1 16,0 0-2-16,0-4 1 0,0 4 1 15,0 0 0-15,0 1-2 16,-9-1 1-16,4 4-1 16,1-12 1-16,-1 0 0 15,5 3 1-15,0 1-1 16,0 5 0-16,0-1 1 16,0-13 0-16,0 13-1 15,0 0 0 1,0 1 0-16,0-1 0 31,0 20 0-31,0-3 1 0,0-1-1 16,0-8 0-16,0-4 0 15,0-3 0-15,0-1-1 16,0 0 1-16,0 0 0 16,0 0 1-16,0-12-1 15,0 3 1-15,5 5-1 16,-1 0 0-16,1 0 0 0,4-4 1 15,-4 0-2-15,-5 0 1 16,0-4 0-16,0 0 1 16,0-5-1-16,-5 5 0 15,5 0 0-15,-9 4 0 16,9-5 0-16,-5-3 1 16,5-8-1-16,-4 3 1 0,4-3-1 15,0-1 0-15,0 1 0 16,0-5 1-16,0 0-1 15,0-3 0-15,0-1 0 32,0-4 1-32,0 0 3 15,0-4 0-15,0-4-1 16,0-4 0-16,0-4 0 0,0-4 0 16,0 0-1-16,0-1 1 0,0-3-35 15,0-1 0-15,9 1 22 16,5 0 1-16</inkml:trace>
          <inkml:trace contextRef="#ctx0" brushRef="#br0" timeOffset="-1271.95">811-1987 13 0,'-4'0'6'0,"17"-4"5"16,-13 4-7-16,0 0-2 16,0 0 1-16,0 0-1 15,0 0 1-15,0 0-2 16,0 0 0-16,0 0 0 31,5 0 1-31,-5 0-1 16,0 4 0-16,5 0-2 0,-1 0 1 15,1 4 0-15,-1-4 0 16,1 0 0-16,0 4 0 16,-1 1 0-16,1-5 1 0,-1 8-1 15,1-8 0-15,0 8 0 16,4 1 0-16,0 3-1 16,0 1 1-16,1 3 1 15,-1 0 0-15,0 1-1 16,0-1 0-16,0 5 0 0,-4-4 1 15,4 3-1-15,0 5 0 16,-4-5 0-16,0 5 0 16,-1 4-1-16,1-5 1 15,0 1 0-15,-1-4 1 16,1-1-2-16,4 1 1 16,0-1 1-16,-4 1 0 15,-1-4-1 1,1-1 0-16,0-4 0 15,-5 1 1-15,0-1-1 0,0-4 1 16,4-3-1-16,-4-1 0 16,0 0 0-16,0-4 1 15,0 0 0-15,0 0 0 16,0-4-1-16,0 0 1 0,0 0-1 16,0 0 1-16,0-8-2 15,0 0 1-15,0 0 0 16,0 0 1-16,0-5-1 15,0 1 0-15,5 0 0 16,-1-1 0-16,1-3 0 16,4 0 0-16,0-5 0 15,5 5 1-15,5-17-1 0,-1 0 0 16,1 0 0-16,4-3 0 31,-5 3-1-31,1 4 0 16,-1 5 1-16,-4 3 1 15,0 1-1-15,-1 3 1 16,-3 1-1-16,-1 4 0 0,-5 3 3 16,1 5 0-16,0 0-1 15,-5 4 1-15,0 0 0 16,0 0 1-16,0 0 0 0,0 0 1 16,0 0-23-16,0 0 0 15,0 0-8-15,0 0 1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 6 445,'0'0'171,"0"0"-13,0 0-103,-16-6-16,16 6-7,0 0-9,1 13-5,-1-13-3,0 0-2,16 19-3,-16-19-1,25 17-2,-5-8-1,-4-4-2,5 5-1,3-1-2,2-3-2,2 4 1,4 0-2,-4-2 6,3 3-7,-1-5 7,-1 5-6,-1-3 6,-4-3-3,-2 3 3,-7-6-4,-15-2 0,25 10 0,-25-10 0,0 0 1,0 0-1,0 0 0,5 16 1,-5-16-1,-11 9 0,11-9 1,-31 19-1,15-13 0,-5 6 0,-1-4 2,-1 4-2,-1 0 0,2 1 0,-2-1 0,1-1 0,0 1 0,2 4 0,-1-3 0,2 2 0,0-5 0,2 5 0,-5 2-4,8-3-5,-4-7-14,19 9-145,0-16-6,-14 15-11,14-15-14,0 0-10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 58 195,'0'0'163,"-23"-7"-6,9-10-59,14 17-23,0 0-16,0 0-15,0 0-15,0 0-8,0 0-4,0 0-3,4-14-3,17 14-2,-1 0-3,14 0 0,-3 3-2,9 0-1,3-3-1,6 8 1,0-8-1,6 0 0,1 0-1,1 0 1,-1-5-1,2 2 0,-2-3 0,0 2 0,-5-3-1,-1 7 0,-3-1 1,-4-3-1,-4 3 0,-4 1 0,-4 0 1,-4 0-1,-4-3 2,-4 3-1,-5-1 1,-14 1 0,24 0 1,-24 0-1,14 0 0,-14 0 0,20 0-1,-20 0 0,23 4 0,-7 1 1,-16-5-1,32 3 1,-19 0 0,5-3 1,-18 0 0,26 0 1,-26 0 1,23 0 0,-23 0-1,0 0 1,18-5-1,-18 5 0,0 0-2,0 0-6,0 0-23,-22 7-139,22-7-10,-27 4-7,27-4-18,-32 0-6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-43 108 325,'-15'7'161,"15"-7"1,22 12-96,-22-12-10,21 0-9,-21 0-10,26-3-8,-26 3-5,33-4-3,-17-4-4,14 8-3,-3-4-3,10 4-2,5-8-3,9 3-1,4-1-6,8 3 4,6-8-5,0 3 6,4-2-7,2 5 6,-3-3-7,-3 1 7,-2-1-1,-8 2 1,-4-1-3,-8 2 1,-4-3 0,-7 4 0,-6 0 1,-9 0-1,-3 0 1,-18 4-1,17-8 0,-17 8-4,0 0-7,-8-6-18,8 6-134,-16 0-16,16 0-1,-32-4-24,32 4 2</inkml:trace>
  <inkml:trace contextRef="#ctx0" brushRef="#br0" timeOffset="1">345-153 266,'22'-4'155,"-22"4"3,-12-8-89,12 20-5,-16-12-18,15 14-5,-23-10-12,14 12-6,-18-11-6,7 8-3,-8-2-2,-1 2-2,-5-1-3,1 2 1,-9-4-2,6 6 1,-6 0 5,5 0-10,2 0 8,4-2-8,3 1 7,7-4-8,3 1 8,19-12-9,-18 17 3,18-17 1,0 0-2,0 19 1,0-19 0,18 13 0,-18-13-1,34 14 1,-10-3-2,4-2 2,3 3-3,5 2 3,2 2-2,3-4 0,1 2-1,-2 4 1,2-6-1,-1 4 1,-1 0-1,1-4-1,-5 0 1,-5 2 0,-4-6 1,-3 5-1,-6-4 0,-18-9 1,23 16-1,-23-16 2,0 0-1,0 0-2,0 0-3,-11 8-5,11-8-16,-35-1-140,35 1-8,-28-25-9,16 9-17,-6-8-5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110 52 264,'0'0'160,"0"0"4,-6-20-81,6 20-12,0 0-14,0 0-16,0 0-12,14 5-6,-14-5-5,26 1-4,-10-1-2,9 0-4,1 0-3,8 0-1,0 0-2,5 0 0,1-1-1,-2-1 0,3-1-1,-2 3 1,-2-3-1,-1 0 1,-6 3-1,-5-2 0,-4 1 0,-5-2-2,-16 3-3,0 0-6,15 6-24,-30-6-130,15 0 1,-23 9-17,23-9-7,-23 3-11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131 30 286,'0'0'161,"-3"-17"-5,-11 3-81,14 14-10,0 0-13,0 7-13,0-7-9,-3 19-6,3-19-7,-10 30-2,3-10-5,2 11-2,0 1 2,2 4-6,-2 3 2,1 0-4,1 3 4,-1 2-5,1-3 4,-1 2-4,1-1-2,-1-8 3,0 1-2,2-7 3,-4-5-3,3 2 2,3-25-1,-5 25 0,5-25 0,0 0 0,0 0-1,0 0-3,0 0-2,-16-18-5,16 18-13,-14-43-70,14 22-75,-4-11-4,4 2-17,0-3-5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95 452 192,'0'0'121,"0"0"-2,0 16-17,0-16-15,0 0-15,-22-5-14,22 5-12,0 0-11,0 0-7,0 0-6,0 0-3,0 0-3,10 0-4,-10 0-2,20 0-2,-3 0-2,3 5-2,4-5-2,2 2 0,5 0-1,0-2 0,4 2 0,-3-2 0,-1 0-1,1 0 1,-6 0-1,-1 0 0,-4 0 1,-21 0-1,25-2 0,-25 2-3,0 0-5,0 0-26,0 0-132,0 0 0,-15-2-19,15 2-9,-26-2-12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-232-26 261,'0'0'154,"0"0"2,-9 17-91,-8-17-14,17 20-3,-17-14-10,17 19-6,-14-10-5,14 15-2,-10-4-7,10 11 0,-4-6-7,4 6 1,0-3-8,12 2 3,-4-3-5,5-7 3,3-4-3,0-2 0,6-8 0,-1-6-1,3-6 1,0-4 0,2-10-2,2-10 1,-2-2 1,-2-9-2,0-5 3,-5 2-3,-6-5 4,-1 1-2,-4 0 5,-4 4-3,-4-4 3,0 10-2,-12 5 3,0-2-1,-6 5-1,0 4-1,-6 5-1,3 3-1,-4 5-3,1 1-6,6 7-30,-12-1-133,11 5-10,-4-2-7,8 3-21,-1-1-2</inkml:trace>
  <inkml:trace contextRef="#ctx0" brushRef="#br0" timeOffset="1">-806 276 371,'0'0'160,"17"4"-31,-17-16-67,30 15-4,-22-10-22,20 7-13,-12-12-7,12 10-5,-4-5-6,2-2-12,12 13-71,-9-4-80,-5-8-6,3 4-18,3-4-4</inkml:trace>
  <inkml:trace contextRef="#ctx0" brushRef="#br0" timeOffset="2">-828 37 395,'0'0'171,"0"0"-19,-18 0-85,26 1-14,-8-1-18,0 0-15,0 0-5,30-6-2,-30 6-4,31-6-3,-13 3-2,2-1-1,3 4-1,-2-8-1,2 4-2,1-2-3,0 4-7,-5-11-34,5 6-120,-9 2-3,1 5-15,-16 0-12</inkml:trace>
  <inkml:trace contextRef="#ctx0" brushRef="#br0" timeOffset="3">-655-625 51,'0'-18'129,"0"18"-31,0 0-13,0 0-7,0 0-5,0-20-11,0 20-5,0 0-10,0 0-11,0 0-10,0 0-6,-7-18-3,7 18-3,0 0-1,0 0-2,0-19 0,0 19 0,0 0-2,0 0 1,0 0-1,0 0-1,-4 13-4,4-13-1,0 0-1,0 19 0,0-19-1,0 0 1,0 0 0,18-3-1,-18 3 1,12-24 1,-12 24 1,5-28 0,-5 28 2,0-24-2,0 24 1,0 0 0,-17-14-1,17 14-1,0 0-3,-16 2-11,20 18-134,-4-20-20,0 26-10,-2-13-16,-3 6-5</inkml:trace>
  <inkml:trace contextRef="#ctx0" brushRef="#br0" timeOffset="4">-1506-238 302,'-11'-15'169,"11"15"1,0 0-76,0 0-23,0 0-23,0 0-17,11-7-9,-11 7-5,32-10-4,-8 3-3,6 5-2,7-4-6,0 2 6,3-3-9,2 6 7,0-5-8,1 6 7,-4-5-8,-1 2 8,-5 3-4,-2-4 0,-3 3 0,0-3-1,-3 1 1,-6-2-1,-4 0 0,-15 5-1,22-7-1,-22 7-4,0 0-6,0 0-12,20 0-84,-20 0-66,0 0-3,-14 17-14,14-17-7</inkml:trace>
  <inkml:trace contextRef="#ctx0" brushRef="#br0" timeOffset="5">-1513 57 305,'-18'13'169,"18"-13"-8,1 17-81,-6-30-15,21 18-13,-16-5-22,24 0-8,-24 0-4,45-5-3,-19-2-7,11 7-2,0-5-2,1 4-1,2-3-1,-3 1 0,-4 3-2,-2-4-5,-2 4-8,-11-13-59,1 13-94,-19 0-4,31 0-15,-31 0-9</inkml:trace>
  <inkml:trace contextRef="#ctx0" brushRef="#br0" timeOffset="6">-1436-215 266,'0'0'157,"0"0"-34,0 0-35,-18-13-15,22 21-23,-4-8-13,0 0-11,-4 23-5,4-3-1,0-5-6,0 14 1,0-1-6,0 8 2,0 3-6,0 10 3,0-1-5,0 6 3,-2 1-5,0-1 3,-6-1-4,4-4 3,-2-12-4,0-1 3,1-10-2,4-4 1,-5-6 0,6-16 0,-4 16-1,4-16-2,0 0-3,0 0-5,0 0-16,-9-16-82,9 16-55,-6-23-16,6 4-4,-5-7-15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39-242 288,'0'0'149,"0"0"-5,5 19-90,-5-19-17,0 34 1,-8-18-9,8 22 0,-4-9-3,4 15-1,-7-7-5,7 14 1,-5-6-7,4 6 0,-6-1-2,7 0-9,-8-5 4,4-2-7,1-6 4,1-3-5,0-9 5,1-1-7,1-24 2,-3 20 0,3-20-6,0 0-17,0 0-99,0 0-36,0 0-16,6-8-5,-6-11-14</inkml:trace>
  <inkml:trace contextRef="#ctx0" brushRef="#br0" timeOffset="1">35-207 379,'0'0'167,"0"0"-9,24-35-91,3 35-28,-27 0-4,43-2-11,-19-8-11,14 6-4,-1-6-3,7 1-4,4 3-4,-4-6-9,10 12-49,-14 0-97,-1-4-9,-8 4-11,-11 0-11</inkml:trace>
  <inkml:trace contextRef="#ctx0" brushRef="#br0" timeOffset="2">463-1101 128,'0'0'134,"6"-24"-36,-6 24-9,2-20-12,-2 20-20,0 0-17,0 0-10,-2-12-5,2 12-7,0 0-4,-19 0-3,19 0 0,-20 6 0,20-6 0,-16 12 3,16-12-3,0 0 2,-14 20-4,14-20-2,0 24-2,0-24 0,2 19-2,-2-19 1,16 7-2,-16-7 1,17 0-1,-17 0 0,19-28 0,-12 12 0,-5-4 2,2 1 0,-4 1 2,0 18 1,-4-28 2,4 28-1,-24-12 0,24 12 0,-31 0 0,15 0-1,-2 3-2,1 6-2,0-2 0,17-7-2,-15 21-15,-2-12-142,17-9-7,0 0-13,8 8-15,9-8-3</inkml:trace>
  <inkml:trace contextRef="#ctx0" brushRef="#br0" timeOffset="3">-39 109 373,'13'12'163,"12"-12"-3,-12-20-109,35 20-8,-16-16-5,20 14-14,-9-10-13,5-1-16,7 13-93,-8 0-59,-8-4-6,-1 4-19,-6 0-1</inkml:trace>
  <inkml:trace contextRef="#ctx0" brushRef="#br0" timeOffset="4">575 290 395,'0'0'170,"0"0"-10,27 5-106,-27-5-20,53-5-3,-18-7-20,14 8-10,7 4-56,-1 0-101,-5-2-4,1-3-18,-3 2 2</inkml:trace>
  <inkml:trace contextRef="#ctx0" brushRef="#br0" timeOffset="5">1346 66 250,'0'0'150,"-20"6"4,-2-6-96,22 26-3,-21-20-6,21 24-7,-17-10-9,17 12-5,-9-4-1,9 10-12,0-4 2,2 3-8,4-4 3,10 4-8,-1-7 4,5-4-7,2-6 1,6-7 0,0-7 0,1-6 0,4-2 0,-1-14-2,2-10 3,-2-7 0,-7-5-5,-1-2 7,-6-7-7,-6 7 6,-9-4-3,-3 9 7,-12 1-6,-7 10 4,-8 0 0,-2 10-2,-6 1-4,-1 0-18,15 10-140,-11-5-11,4 4-9,5-5-20,1-2-3</inkml:trace>
  <inkml:trace contextRef="#ctx0" brushRef="#br0" timeOffset="6">618 83 385,'0'0'155,"0"0"-1,-16 0-108,16 0-19,15 0-1,11 0-10,2 0-7,8-4-8,8 3-17,-10-17-86,9 12-46,3 3-17,-13-3-6,-1 6-9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27:17.3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 0 145,'0'0'145,"0"0"-47,0 0-14,0 0-6,6 18-19,-6-18-8,0 32-9,-7-14-8,7 16-11,-7-4-6,7 19-5,-7-8-4,7 8 0,-5 4-6,5 1 4,0-4-6,-4 0 5,3-6-5,1-6 4,-2-4-4,0-10 3,0-7-2,2-17 0,0 23-6,0-23-13,0 0-55,0 0-80,0 0-4,0-23-15,-6 1-4</inkml:trace>
  <inkml:trace contextRef="#ctx0" brushRef="#br0" timeOffset="1">-38 52 422,'0'0'164,"0"0"-18,0 0-108,0 0-11,0 0 0,12 0-10,-12 0 1,35 0-6,-20 0 2,12 0-2,-2 0-2,3 0-2,1 0-3,3 0-1,-2-2-1,0-5 1,-5 2-11,-4-2 5,1 6-7,-22 1-8,37 0-64,-37 0-81,0 0-11,15 0-9,-15 0-4</inkml:trace>
  <inkml:trace contextRef="#ctx0" brushRef="#br0" timeOffset="2">-3 392 146,'0'0'158,"0"17"-1,5-4-68,-5-13-16,20 5-4,-20-5-12,31 0-17,-31 0-12,42-9-9,-22 3-7,10 3-7,-6 2-9,-4-10-23,16 4-125,-16 7-7,4-5-12,-7 5-10</inkml:trace>
  <inkml:trace contextRef="#ctx0" brushRef="#br0" timeOffset="3">512 239 292,'0'0'168,"-2"-19"-12,-6 1-80,8 18-20,0 0-10,14 0-17,-14 0-8,0 0-6,19-1-5,-19 1-3,23 0-3,-23 0-2,27 0-4,-27 0-4,31 5-18,-31-5-124,18 0-14,-18 0-8,16 0-16,-16 0 2</inkml:trace>
  <inkml:trace contextRef="#ctx0" brushRef="#br0" timeOffset="4">498 397 276,'0'0'155,"0"0"-7,4 25-90,-4-25-19,26 0-2,-26 0-12,37-6-9,-17-1-12,3-3-32,9 1-111,-2 9-11,-12-12-13,8 12-6</inkml:trace>
  <inkml:trace contextRef="#ctx0" brushRef="#br0" timeOffset="5">954 190 169,'-17'0'136,"17"16"3,-5-2-82,5-14-8,-13 33-1,-7-22-7,20 19-4,-21-10-3,21 18-1,-17-16-4,17 20-2,-10-8-9,10 10-3,0-6-7,6 5 1,4-5-6,4-5 3,4-6-3,3 1 1,3-9-1,3-6 1,0-7-2,4-3 1,-1-3 0,0-9-2,1-7 2,1-8-3,-6-8 3,4-3-4,-10-5 4,-1-4-2,-5-4 1,-4 0-2,-6 1 4,-3 1-2,-1 2 2,-2 1-1,-13 4 3,1 7-1,-6 1 1,-3 6-1,-6 6 0,-2 9-2,-3 7-8,-11-4-83,7 14-77,-1 12-4,3 6-20,6 5-6</inkml:trace>
  <inkml:trace contextRef="#ctx0" brushRef="#br0" timeOffset="6">559 1299 99,'0'0'114,"0"0"-21,-16 0-44,16 0-6,0 0-2,-9 19-5,9-19-2,0 0 1,-16 13 1,16-13-1,0 0-6,0 29-5,0-29-8,2 15-4,-2-15-6,15 18 2,-15-18-4,18 13 2,-18-13 0,18 4 2,-18-4 0,0 0 1,15-17 2,-15 17 2,4-21 1,-4 21-1,0-22-1,0 22-2,0 0 0,0 0-2,-19-7-2,19 7-2,0 0-2,-17 13 0,17-13-2,-7 18 1,7-18 0,0 0 1,0 0 1,0 0 0,0 0 0,12-7 1,-12 7 1,12-24-2,-12 24 1,7-25-2,-7 25-2,4-19-14,-4 19-139,0 0-8,15 0-12,-15 0-14,0 0-3</inkml:trace>
  <inkml:trace contextRef="#ctx0" brushRef="#br0" timeOffset="7">1796 985 205,'10'-20'159,"-10"20"4,0 0-65,0-18-24,16 18-16,-24-10-8,8 10-18,0 0-2,0 0-5,0 0-4,-9 16-4,9-16-5,-15 32-1,7-10-4,3 9 0,-2 3-4,2 1 1,-1 6-2,4-3 1,-2 6-3,2 0 3,-2-7-3,3 1 2,-4-8-2,3-3 2,-2-3-2,2-7 1,2-17 0,-4 22 0,4-22-1,0 0 1,0 0-2,0 0-2,0 0-2,0 0-4,0 0-7,-8-31-25,20 23-123,-12-16-8,2 5-8,2-12-13,3 5-4</inkml:trace>
  <inkml:trace contextRef="#ctx0" brushRef="#br0" timeOffset="8">1789 1180 161,'-11'18'166,"11"-18"-6,-20 0-50,20 0-18,0 0-22,0 0-17,0 0-14,0 0-7,0 0-5,0 0-5,0 0-2,0 0-4,0 0-2,18-6-3,-18 6-2,32-2-3,-12 2-1,7 0-2,1 0 0,3 0-2,4-4 0,-4 4 1,1-6-2,-1 6 0,-1-6 0,-7 6 0,-3 0 0,-4-4 0,-16 4 0,20 0 0,-20 0 0,0 0 0,0 0-4,0 0-7,0 0-28,0 0-130,-1 10-8,1-10-9,-16 0-17,16 0-6</inkml:trace>
  <inkml:trace contextRef="#ctx0" brushRef="#br0" timeOffset="9">1789 915 432,'0'0'170,"0"0"-17,-11-25-99,21 25-8,-10 0-18,0 0-3,0 0-12,22-6 4,-22 6-8,30-1 3,-8-1-2,5 2-3,2-3-1,2-1-2,4 2 0,0 1-2,1-2-1,0 1 0,-6 0 0,0 2-1,-7 0 0,-2 0 0,-3 0-2,-18 0-2,22 0-6,-22 0-7,16 10-44,-16-10-111,0 0 0,-12 7-19,12-7-5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4-23T02:35:08.6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6:06.65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CB36C7-7B6F-4BEA-98CB-A86FD6AFE0B0}" emma:medium="tactile" emma:mode="ink">
          <msink:context xmlns:msink="http://schemas.microsoft.com/ink/2010/main" type="writingRegion" rotatedBoundingBox="5359,6751 5726,6751 5726,7350 5359,7350"/>
        </emma:interpretation>
      </emma:emma>
    </inkml:annotationXML>
    <inkml:traceGroup>
      <inkml:annotationXML>
        <emma:emma xmlns:emma="http://www.w3.org/2003/04/emma" version="1.0">
          <emma:interpretation id="{7A40E722-B9E7-4318-983E-1342DFFD118E}" emma:medium="tactile" emma:mode="ink">
            <msink:context xmlns:msink="http://schemas.microsoft.com/ink/2010/main" type="paragraph" rotatedBoundingBox="5359,6751 5726,6751 5726,7350 5359,7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11B3CD-97A4-4A4B-9F16-72B0F8A53507}" emma:medium="tactile" emma:mode="ink">
              <msink:context xmlns:msink="http://schemas.microsoft.com/ink/2010/main" type="line" rotatedBoundingBox="5359,6751 5726,6751 5726,7350 5359,7350"/>
            </emma:interpretation>
          </emma:emma>
        </inkml:annotationXML>
        <inkml:traceGroup>
          <inkml:annotationXML>
            <emma:emma xmlns:emma="http://www.w3.org/2003/04/emma" version="1.0">
              <emma:interpretation id="{8AD21243-8B26-47FA-B7FA-7A2F643FB4B8}" emma:medium="tactile" emma:mode="ink">
                <msink:context xmlns:msink="http://schemas.microsoft.com/ink/2010/main" type="inkWord" rotatedBoundingBox="5455,6712 5726,7305 5426,7441 5156,6849"/>
              </emma:interpretation>
            </emma:emma>
          </inkml:annotationXML>
          <inkml:trace contextRef="#ctx0" brushRef="#br0">-2677-4126 9 0,'-9'16'4'0,"9"6"4"0,0-18-6 16,0 7-2-16,0-3 1 16,0 3-1-16,0 5 0 0,-4 6 0 15,4 5 1-15,0-1-1 16,0 1 0-16,0 11 1 15,0-4 0-15,0 4 1 16,0-4 0-16,0-4-2 16,0 4 1-16,0-3-1 15,0-5 0-15,4 1 0 16,1-4 0-16,-1-4 0 16,0-1 1-16,-4-2 0 0,0-1 0 15,5-8 0-15,-5 1 0 0,4 0-1 16,-4-5 0-16,0-3 0 15,0 0 1-15,8 0-2 16,1-3 1-16,-1-5-1 16,5 0 1-16,4 1-1 31,0 3 1-31,5-7-1 16,3 7 1-16,1-4 0 0,-1 4 0 15,1 4-1-15,0-3 1 16,-5 6 0-16,0-3 0 15,-4 4 0-15,0 0 1 0,0-4 1 16,-8 4 0-16,4-4 0 16,-13 0 1-16,4 0 1 15,-4 0 0-15,0 0-1 16,0 0 0-16,0 0 2 16,0 0 1-16,0 0-20 15,-4-8 0-15,-5 12-6 0,-4-8 1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6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-100 192 12,'-20'-113'41,"20"113"13,-2-16 2,2 16-10,0-16-18,0 16-8,0 0-4,0-17 0,0 17 0,0 0-2,0 0-2,0 0 2,0-12 1,0 12 2,0 0 4,0 0 7,0-13 1,0 13 5,0 0 3,0 0 3,0 0-3,0 0-6,0 0 0,-6-14-7,6 14-3,0 0-11,0 0 1,0 0-4,0 0-1,0 0 0,0 0-2,0 0-6,0 0 7,0 0 1,0 0 2,0 0-6,0 0 6,0 0 2,0 0-2,0 0 0,0 0 0,0 0-3,0 0-1,0 0 4,1 11-5,-1-11 5,0 27-9,0-9 7,2 8-7,-2 1 7,0 11-6,3 2 0,-3 6-1,0 3 0,1 8 6,0 3-5,1 5 6,-2 3 0,0 2-2,0 0 3,0 2 0,0-2 1,0 4-2,0-2 1,0 4-3,0-3-3,0 0 4,0 2-1,0 3-3,2-1 1,-2 1-3,1 0 3,-1-1-1,3 2 1,-3 0-2,0 1-2,1-5 6,-1 3-2,1-4-1,-1-6 2,0-3-3,0-1 3,0-1-2,0 5 2,0 1-3,0-1-2,0 6 5,0 1-2,0 6-1,0-2 1,4 1 0,-4-1 0,0-2-1,0 0 2,1 1-1,-1-3-4,3-1 7,-3 6-4,0-2-1,2 2 1,-2-2 1,0-1-1,0 3 0,0-3 0,0 5 0,0-4-3,0 4 6,0 4-2,0-4-2,0 5 2,0 0-2,0 3 2,0 0-1,0 4 0,0-3 0,0-2 1,0 6 0,0 3 0,0-3 0,0 4 0,0 7-1,0-4 5,0 7-8,0-3 3,0 2 0,0 2 0,0 2 0,4-3 0,-4-1-4,0 0 4,0 6 1,0 7-1,0 1 1,0 0-2,0 1-2,0 0 5,0 0 0,0-4-4,0-2 2,0-6-2,0-11 3,0 1-3,0-9 2,0 1-1,0-3 0,0-4 0,0 2 0,0-4 1,0-3-2,0-2 3,0-5 2,0-3-6,-4 1 3,4-2 0,0-1-2,0 3 2,-2-1-2,-1-2 3,2-6-4,1 1 2,-4-7 1,3-7-3,0-1 5,1-10-5,-3-2 3,2-5-2,-1 1 1,2-2-3,-3-5 0,3 5-1,-1 1-5,1 2 4,-3-4-9,3 7-3,-8-20-56,14 15-41,-6-32-10</inkml:trace>
  <inkml:trace contextRef="#ctx0" brushRef="#br0" timeOffset="1">-391 551 57,'0'0'127,"-6"-4"-49,6 4 2,0 0-3,0 0-2,0 0-18,0 0-14,0-13-12,0 13-5,0-15-4,0 15-4,10-28 0,0 15-6,-7-8 1,11 2-3,-10-5 1,8 4-4,-2-3 2,0 3-5,-3-1 2,6 2-4,-4-1 1,4 1-1,-3 0 0,1 1-2,0-4 1,3 4-1,-4-3 1,1 0 2,1 0-1,1 2 1,-4-2-7,4 2 7,-7 1-7,3 3 8,-3 1-7,-6 14 3,10-23-4,-10 23 5,6-14 1,-6 14-1,0 0 0,0 0 1,9-13 0,-9 13 1,0 0 0,0 0 0,0 0 0,0 0 0,0 0-1,0 0-1,0 0 0,0 0 0,0 0 0,0 0 0,0 0-1,16 7 1,-16-7 5,11 20-5,-11-20 4,15 26-8,-5-10 9,0 2-9,3 1 7,0-1-6,-3 3 1,2-2-2,-2 4 2,1-4 2,-2 2-3,-2 2 3,-2-3-2,3-1 1,-2-2-1,0-2 1,-1-1-1,-5-14 1,11 17-1,-11-17 2,0 0-2,10 12 2,-10-12-1,0 0 1,0 0-1,0 0-3,6 20-15,-6-20-65,0 0-67,0 0-9,0 0-14,0 0-7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6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-4 129 3,'0'0'21,"0"0"5,0 0 2,0 0 2,-14 0 3,14 0 4,0 0 4,0 0 3,0 0 2,0 0-5,0 0-1,-11 0-1,11 0-5,0 0-1,0 0-8,0 0-3,0 0-6,0 0 1,0 0-4,0 0 1,0 0-1,0 0-2,0 0 0,0 0-2,10 0-2,-10 0-1,26 0 0,-9 0-2,3 0 0,2 0-2,1 0 0,5 0 0,-2 0-1,5 0 2,4 0-1,-2 0 1,8 0 0,-1 0 0,3 0 1,2-3-1,7 1 0,-5 0 0,5 2-2,-4-2 0,4 1 0,0 1 1,3 0 1,-3-2 1,5 2 2,-5-4 1,2 4 0,2 0 0,1 0-1,0-4 0,5 4-2,-6-2 0,7 2-4,-2-3 1,3 3-1,2 0 0,2 0 0,-3-3 0,1 1 0,2 2 0,-1-2 1,-1 2 0,2 0-1,-1-2 2,-4 2 0,4-2 2,0 2 1,6-1 1,0 1-1,0 0 0,5 0 0,0 0-2,5 0 0,0 0-2,3-4 0,2 4 0,2-5 0,-1 5 1,3 0 0,-6 0 1,2 0-1,0 0 0,-2 0 1,2 0-2,0 0 1,0 0-2,2 0 1,2-3-2,0 0 2,-1 3-1,-2-4 0,1 4 0,-2-2 5,-2 0-4,1 0 0,-4 2 0,0 0 0,-3-2 1,6 2-2,-5 0 2,4 0-1,-3 0-1,5 0 2,-1 0-1,2 0 0,1 0 0,3 0 1,-4 0 0,1 0-5,3 0 5,1 0-2,0 0 1,1 0 0,0-2 0,-2 2 3,3-2-3,1 0-1,-1 1 2,2 1-2,0 0 2,-1 0-2,4 0 2,-2 0-6,4 0 5,-2 0 4,0 0-5,1-2 4,0-1-3,2 2 3,-5 1-4,3-4 5,-1 2-5,0 2 0,-2 0 0,-3-3 1,-1 3 0,0 0-1,-2-3 2,0 3-1,0-2 0,0 2 0,5 0 1,0 0-1,3 0-1,2-1 1,2 1-2,1 0-3,4 0 3,-2-2 1,-5 2-2,1-3 2,-4 3-1,-1 0 0,1-2 0,-2 2 4,-2 0-4,3 0 1,-1 0-1,-1 0 0,3 0 1,-1 0 0,2 0-1,-3 0 1,5 0-1,-4 0 1,1 0 1,-1 0-2,-5-2 1,2 1 0,-7 1 0,-2 0 0,-6 0 0,-2-1 0,-5 1 0,-2 0 1,-3 0 0,-5 0 1,0 0-1,-1 0 1,-3 0 0,-3 0 0,-2 0-1,0 0 1,-2 0-1,-1 0 0,-6 0-1,-5 0 0,-2 0 0,-8 0 0,-3 0 2,-9 0-1,-5 0 1,-13 0 1,16 0-1,-16 0 1,0 0-1,0 0 0,0 0-1,0 0-1,0 0-1,0 0-1,0 0 0,-9 0-1,9 0 0,-17 0 1,17 0-1,-21 0 2,21 0 0,-23 0 0,23 0 2,-22 0-3,22 0-14,-27-4-94,27 4-55,-23-3-11,-3-6-10,-3-1-11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6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31 13 148,'0'0'133,"0"0"-32,0 0-27,0 0-10,-17-14-11,17 14-6,0 0-8,0 0-4,0 0-3,0 0-4,-15 0-1,15 0-3,0 0-4,0 0-5,0 0-3,3 10-3,-3-10-2,10 14-1,-10-14-3,19 18 0,-6-8-3,2 1 1,4-1-1,-1 1 1,5-5-2,2 2 2,0-2-2,0-1 2,0 2-2,1-1 2,1 4-2,-4-5 2,-1 3-2,-2 1 1,-2-2 0,1-1 0,-4 0-1,-15-6 1,23 10 0,-23-10 1,13 6-1,-13-6 1,0 0-1,0 0 1,2 15-1,-2-15 0,0 0 1,-7 17-1,7-17 0,-13 14 0,13-14 5,-15 21-8,15-21 8,-18 25-7,8-14 7,-3 1-8,-1 0 9,-2 1-9,-3-3 3,0 1 1,0-1-1,-1 2 1,0-2-2,0 0 1,0 0 0,2-3 0,0 2 0,2-2 0,3 1-1,13-8-12,-10 16-106,10-16-36,0 0-16,0 0-9,0 0-13</inkml:trace>
  <inkml:trace contextRef="#ctx0" brushRef="#br0" timeOffset="1">160 697 192,'0'-16'146,"0"16"-8,0 0-84,0 0-8,0 0-6,0-10-4,0 10-4,0 0-5,11 15-4,-11-15-1,8 26 0,-8-26-3,13 35-1,-8-19-5,7 10-1,-1-7-5,5 7 2,0-3-5,4 1 1,-1 0-2,2 2 0,1-2 3,-2 3-7,0-4 7,1 1-8,-4-4 9,-2-1-7,0 1 7,-5-4-7,-2-4 2,-8-12 3,9 22-3,-9-22 2,0 18-2,0-18 0,0 11-2,0-11 1,0 0 0,-17 15-1,17-15-3,-15 1-5,15-1-19,-24 0-91,24 0-45,-16 0-7,16 0-16,-18-11-2</inkml:trace>
  <inkml:trace contextRef="#ctx0" brushRef="#br0" timeOffset="2">9 1151 19,'0'0'139,"0"0"2,0 0-40,0 0-20,0 0-6,0 0-7,0 0-10,17-9-11,-17-7-9,14 10-10,-7-10-4,12 2-3,-1-8-12,9 5 5,3-9-11,6-1 5,5 0-8,3 0 5,1-1-8,2 0 3,-2 3 3,-2 1-4,-8-1 3,-2 4-1,-8 3 1,-2 3-1,-7-1 1,-16 16 0,19-18-3,-19 18-7,0 0-58,0 0-91,0 0-5,0 0-16,-9 8-9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18 1,'-1'-18'-1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99 3753 11,'0'0'16,"-18"1"-3,18-1-2,-19 0-3,19 0 1,0 0 1,-16 0 1,16 0 1,0 0 0,-15 0 8,15 0 10,0 0 15,-15 0 6,15 0 6,0 0-7,0 0 2,-11 0-6,11 0-5,0 0-11,0 0-12,0 0-12,6 0 0,-6 0 0,0 0 4,16 0 5,-16 0 1,0 0 2,24 4 1,-24-4 1,11 0-2,-11 0-1,19 0-1,-19 0-5,25 0-3,-11 0-2,5 0-1,-2 0-2,4 0 0,-3 0 0,1 0-1,0 0 0,-2 0 2,3 0-1,0 3 0,1-3 1,3 0-1,-1 0 1,3 0 0,4 0-1,-2 0 0,1 0-1,4 2 0,-1-1 2,3-1-1,0 0-1,2 4 0,0-4 1,3 0-1,-2 2-1,-1-2 0,-2 3 0,1-2 0,-6-1 1,2 0 1,-6 0 0,0 5 0,1-5 1,3 0 0,1 0 0,1 1-1,1-1-1,2 0 0,2 0-2,2 0 1,-2 0-2,1 0 1,7 0 0,-2 3 0,4-2 0,4-1 0,-3 1-1,3-1 1,4 0 1,-1 0-2,-1 0 1,-2 0-1,4 0 1,-2 0 0,3 0 0,2 0 0,4 0 0,0 0 0,5 0 0,0 0 0,4 0 0,-1 0-2,-2 0 2,-5 0-1,-1 0 1,0 0 0,-1 5-1,3-5 1,-1 0 0,4 1 1,1-1-1,3 0 1,-1 2-1,5 0 0,-2-2-1,-1 0 2,-2 0-2,6 5 1,-2-5 0,4 1 0,0 0 0,-2-1 0,2 0-1,0 0 1,-3 3 0,0-3-1,-2 0 1,1 0-1,2 0 0,2 4 1,-4-4-1,0 2 1,2-1-1,-3-1 0,0 0 1,-4 3 0,-2-2-1,-1-1 1,2 2 0,0-2-1,-1 0 1,0 0 0,2 0 1,1 0-2,-1 3 1,2-3 0,-1 0 0,3 0 0,2 0-1,-2 0 1,1 0 0,2 0 0,2 0 0,-1 0 0,-3 0 0,-1 0 0,-1 0 1,-5 0-1,6 0 0,-5 0 0,0 0-1,0 0 1,2 0 0,-2 0 0,4 0 1,-2 0-1,1 0 2,-1 0-2,1 0 1,0 0 0,3 0 0,0 0-1,-3 1 0,2-1 0,-4 0 0,3 0 0,-2 0 0,0 0 1,1 0-1,-3 0 0,5 0 1,0 0-1,1 0 1,-2 0-1,1 0 0,2 0 0,-5 0 0,0 0 0,-2 0 0,-2 0 0,4 0 0,-2 0 0,3 0 0,1 0 0,0 0 1,3 0-1,0 0-1,1 0 1,1 0 0,1 0-1,0 0 2,-1 0-2,2 0 1,-2 0 0,0 0 0,-2 0 0,0 0 0,-2 0 1,0 0-1,2 0 0,3 0 0,0 0 1,4 0-1,0 0-1,1 0 1,0 0-1,-3 0 0,0 0 1,-2 0-1,-4 0 1,4 0 0,-2 0 0,-1 0 0,0 0 0,1 0 0,0 0 1,-4 0-1,1 0 0,1 0 0,-2 0 0,2 0 0,2 0 0,-3 0 0,0 3-1,3-3 1,-2 0 0,-2 0 0,1 0 0,-1 1 1,0-1-1,2 0 0,-1 0 0,1 1 0,1-1 0,0 0 0,1 0-1,-3 0 1,-1 0 0,-4 0-1,-1 0 1,-4 0-1,-6 0 0,-5 0-4,-9 0-13,7 0-121,-17 0-24,-13 0-6,-6 0-17</inkml:trace>
  <inkml:trace contextRef="#ctx0" brushRef="#br1" timeOffset="1">877-1264 67,'0'0'135,"0"0"-35,8 0-2,-8 0-7,0 0-9,0 0-16,19 24-8,-19-24-6,6 34-10,-6-16-8,5 15-14,-5-4 1,9 10-10,-8-2 2,8 8-5,-3-3-3,-1 6-1,2-1-2,2 2 5,0 3-7,-2 1 5,2-1-5,1 1 5,0 0 0,-2 2-4,3-4 5,2 3-6,-3-2 4,2 1-3,2 1 4,-2 2-5,3-2 0,-5 3 3,5 2-4,-5 4 4,0 0-4,2 4 1,-6-3 3,4 4-3,-3-5 2,1 1-2,2-1 2,-4 1-2,5-3 3,-3-1 0,3 2-5,0-1 4,0-3-4,1 7 1,1-1 2,-1-1-2,2 3 2,-4-1-1,3 3 1,1 0-1,-4 1 1,2 0 2,-2 1-5,3 0 1,-2 2 2,0-3-2,0-4 1,1 7-1,1-6 2,2 2-1,1-3 1,-4 2 2,4-3-5,3 0 5,-4-1-5,1 0 1,-4-2 3,2 3-3,-3-3 2,1 2-3,-2 1 3,0-1-2,0 6 3,-1-4 0,-1 2-6,1 3 7,1-2-2,0-3-2,0-1 1,0 0-1,2-1 1,-2 0-2,1-3 3,3 2-2,-4-3 0,1 3 3,1-1-5,-1-1 5,3 1 0,-3-1-4,0 0 3,3-1-3,1-1 2,-3-1-2,3 2 3,-1-5-2,2 3-2,0-4 5,4 2-4,-4-3 4,4-1-4,2-2 5,-1 4-2,4-1-3,-2-3 3,3 3-2,0-2 2,0 1-2,3 2 1,-2 0-1,4 0-1,-1 1 5,1-1-4,1 0 4,-1-1-5,2-1 4,1-2-2,-2-4 2,-2 1-1,1-2-3,2-4 4,2 3-5,-3-9 5,3 1-4,1-1 3,1-2-4,1-3 3,4 2 1,-1-1-2,5-1 2,0 4-2,1-6 3,0 3-2,-1-1 1,1-3-2,-4-1 1,-2 0 0,1-7 1,0-1-1,-1-2-1,0-4 1,1-5 1,0 1-2,2-5 3,-1-2-3,2 0 1,3 0 1,-2-9 0,0 3-1,2-7 0,-2 0 1,-3-4-2,2-1 1,-6-3 0,0 0 0,0-5-1,-3-1 2,-1-3-1,0-1 1,-1-3-2,0-4 3,-3 0-3,2-3 0,-2-1 4,0 2-4,1-2 3,-1 0-3,4 2 4,-5-2-4,2 0 3,-2 4 1,-1-4-4,-4 5 3,2-5-4,-4 0 4,0-1-3,-2 1 2,0 0-3,-1-1 3,-1 1-4,3-5 2,-2 6 4,0-4-5,3 4 5,-1 2-4,1-3 4,-1 0-4,-2 3 5,1 0-3,-1 0-3,-2 1 3,-3 2-3,4-1 4,-3 0-4,-1 1 3,2-2-3,2 2 3,0-1-2,1 3 2,4-2-3,-4 3-1,2-2 5,3 2-4,-2-4 3,3 5-3,-1-5 4,2 0-3,-1 0 3,3-5-1,-3 4-2,5 0 3,-5-2-3,2 2 3,0-2-3,-1 1 2,4 2-3,-4 0 4,3 4-4,-3-3 2,4 2-2,-5 0 3,4 2 1,-2 2-5,1 2 5,-1-1-5,1 1 6,-1 4-6,3-1 5,0 3-4,1 0 0,2 2 3,-3 3-2,2-2 2,-1 2-2,2-1 2,-2-1-2,-2 2 3,2 1-2,-6-1 1,4 1-1,-2 1 1,2 0-1,-3 4 1,1 1-1,-2 3 0,-2 3 0,-1 4 0,0 0 2,-3 0-3,1 0 2,-2 6-1,-1-1 2,2 5-2,-3-3 1,4 3-1,-1-1-1,-2 3 1,1-1 1,2 4-2,1 0 1,0-4 0,-1 3 0,2-2-1,-1 1 1,1 2 0,0-4 0,-1 4 1,-1-4-1,-2 3 0,0-1 0,-2 2 0,-1 1 0,1-1 0,-3 2 0,0-2-1,0 2-1,3-1 5,-6 0-4,4 1 4,-3 1-5,1-1 4,4-1-3,-3 3 5,1-1-3,-3-3-1,3 2 1,0 0-1,-2 2 1,2-2-1,-2-1 1,0 0-2,1 3 3,1-1-3,-2 2 2,1 1-2,0-4 2,0 3-1,0-1 1,1-1-2,-1-1 2,2-2-2,0 2 1,0-2-1,4 2 2,-4-2-2,5 1 1,0 0 0,-2 1 1,0-1-1,4 1 1,-1-3-2,-1 1 1,0 2 0,-1-2 1,1-2-2,-1 2 1,-3-1-1,4 2 2,-1-3-2,-3 3-1,3 0 5,0 3-5,-1-3 5,-2 2-4,1 1 3,2-4-4,-1 1 6,1 0-3,0 1-1,-1-5 0,4 2 0,-1-3 1,2 4-1,0-4 1,1 0-1,1-1 1,1 2-1,1-2 1,1 1-2,-1-5 2,3 2-1,1-1 0,-2-3-1,2 1 1,1-4 0,-3 1 0,2 2-1,-3-4 1,1 0 1,-1 0-1,0 1 0,0-1 0,2 0 0,-3 0 0,1-1 0,2-5 0,0 0 0,1 2-1,1-3 2,0-1-2,2-2 2,3-3-1,2 4 1,2-4-2,1-2 2,2-4-2,-1 1 1,2-4-1,-3-3-1,0-3 4,0-1-5,-3-3 5,-2-2-3,3-2 3,-4-1-3,4-3 3,1 0 0,-1-1-3,-1-3 3,2-3-3,1-2 3,-1 2-4,2-1 4,-4 1-3,0-3-1,-2 0 3,-2 0-2,-2 0 2,-3 2-2,0-3 3,-3 0-3,1-5 2,0 5 2,-1-5-4,0-2 2,2-1-3,-2-1 4,5-1-1,-4-2-3,2-2 3,0-4-3,0 2 3,3-5-2,-2-2 2,0-1-2,-1-3-2,4 4 6,-4-9-4,2 2 1,-1-4 0,-2 3-1,0-4 0,-2 4 1,-2-6 0,-2 3 0,3 0-3,-1-2 1,-1-2 2,0-1 0,-2 6 0,2-6-1,0 5 0,0-6 1,1 3 0,-4 3 0,1 0-1,2 1 1,0 3 0,0-3-1,-3 5 0,2-3 0,0 6 0,-1 0 5,0 0-7,-1 2 1,0 2 1,-3 3-1,4 3 3,-1-1-3,-2 0 3,0 2-3,-2 1 3,4 1 2,-3-1-5,1 1 5,-1 5-5,-1 3 4,-2-4 0,0 6-4,-1 3 3,-1 0-3,-1 5 2,-1 0-2,2 0 4,-1 1-4,0 2 0,2 5 4,-2 0-3,-1 3 2,0 0-1,1 6 1,-3 1-2,-3 2 2,2 2-2,0 3 1,-2 0 0,0 1 1,-1 5-1,0-2 1,-6 16-2,8-25 2,-8 25-1,5-15 0,-5 15-3,0 0-3,0-16-17,0 16-132,0 0-13,0 13-16,0-13-11,-17 13-13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1501 158 50,'7'0'106,"-7"0"-60,0 0 10,0 0 7,0 0 6,0 0-1,0 0-8,0 0-6,0 0-7,0 0-8,-7 7-7,7 6-7,0-13-7,-3 22-2,-4-9-4,7 8-1,0 0-4,-4 3-1,2 1-2,-2 0 1,-1 6-5,4-3 3,-3 0-2,2 1 1,-2-2-2,4-1 3,-4-1-4,4-2 4,0 5 2,0-4-7,0-1 6,4 2-5,-3 1 6,2-1-8,3 0 8,-5 0-7,4-5 1,1 5 2,3-6-2,-3 0 1,3 2-1,1-4 2,1 2-1,4-2 0,-3 0 0,2-1 1,2-2-1,0 3 0,1-7 0,1 0 1,3-6 0,1 3-1,-2-7 1,1 0 0,1 0 0,-1-10 0,-1 3 1,0-7-2,0 0 2,-5-3-2,-2-5 2,2 4-3,-1-5 3,-3 1-2,-1 0 1,0 1-1,-4-1 1,3 1 3,-3 1-3,1-2 3,-2 1-8,0 0 6,0-1-6,-1 2 7,0-7-7,-2 7 2,3-2-2,0 2 2,-1-2 4,-2-3-3,2 6 3,0-1-3,-3 2 3,1-4-3,1 4 3,-2-1-3,1-1 2,1-2-1,2 0 0,0 2 0,0-2 0,0 6 0,0-3 1,0 5-1,-3 0 1,-2 14-1,3-17 0,-3 17 1,0 0 0,0-17-1,0 17 1,0 0-1,0 0 0,0 0 1,0 0 1,0 0-2,0 0 1,0 0 0,0 0 0,0 0 0,0 0 0,0 0 0,0 0-1,-5 12 1,5-12 0,-5 22 0,0-8 0,2 2 1,0 1-2,3-1 2,-3 6-1,3-2 1,-1 2-2,1 2 2,0-1-3,0 1 3,0 0-3,0-2 3,0 2-3,0-3 2,0 0-2,0-2 2,0 0-2,1 0 3,3 1 4,1-3-8,0 2 8,-3 1-8,3 0 8,3 1-7,-1-5 7,2 5-8,-7-4 2,6-1 1,-2 0-1,0 0 2,-2-1-2,-2 2 1,2-2-1,0 5 1,-3-5-1,4 1 2,-1 0-2,-1 0 1,1-4 0,-4-12 0,10 21 0,-10-21 0,10 20-1,-10-20 2,12 13-2,-12-13 0,13 16 0,-13-16 1,0 0-1,17 18 1,-17-18-1,15 7 0,-15-7 0,20 3 1,-4-3-4,-4-4-13,19 4-102,-10-9-42,5-4-11,2-3-13,-1-5-8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1514 4480 140,'0'0'92,"0"0"-11,0 0-15,0 0-7,14 1-7,-14-1-1,0 0-5,0 0-5,0 16-2,0-16-7,-5 16-2,5-16-7,-13 25-3,2-10-7,7 3 0,-4-1-5,3 5-1,0 1-4,-1 2 1,-2 1-4,1 4 2,-1-1-2,0 7 1,0-4-3,-2 0 4,0 0-3,2-3 3,-2-2-4,1-1 4,2-4-4,-1-1 4,0 1 3,3-7-2,-3 1 2,3-5-3,0 6 3,5-17-6,-8 21 6,8-21-7,-7 15 2,7-15-3,0 0 4,-2 17-3,2-17 5,0 0 0,0 0 1,15 4 0,-15-4 1,22 0-1,-7 0 0,1 0-1,1 0-1,3 0 0,1 0-1,3 0 0,2 0 0,4 0 0,2 0 0,2 4 0,1-1-1,1-3 1,-1 4 0,-3-4 0,-5 0 0,-2 0 1,-6 0-1,-5 0 1,-14 0 0,18 0-1,-18 0 1,0 0-1,0 0-7,0 0-19,17-7-133,-17 7-6,0 0-16,-5-22-8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1655 4613 144,'0'0'119,"0"0"-22,0 0-15,0 0-10,0 0-14,0-8-10,0 8-8,0 0-4,0 0-7,0 0-4,0 0-1,0 0-3,0 0-5,-17-9-3,17 9-2,0 0 0,0 0-2,0 0 1,0 0-1,0 0-2,0 0-1,0 0 0,0 0 0,0 0-1,0 0 0,16 0-2,4 1 1,1-1-1,8 2 0,3-2-1,5 0-1,-1 2-1,3-2 1,0 0-1,-2 0 1,0 0-1,-5 0 0,1 0 1,-7 0-1,-4 0 0,-1 0 1,-7 0 0,-14 0 0,18 0 0,-18 0 1,0 0-1,0 0 0,0 0 0,0 0-1,0 0 1,0 0-4,0 0-5,3-5-10,-3 5-34,0 0-109,0 0-9,-10 0-10,10 0-15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1500 5025 131,'0'0'107,"0"0"-10,0 0-6,0 0-16,0 0-8,-6 0-12,6 0-7,0 0-7,0 7-6,0-7-3,0 0-6,0 0-4,0 0-3,0 0-5,15 2-2,-15-2-2,28 3-2,-11-3-3,6 1-1,3-1-2,3 1-1,2 2 0,3-1 0,1-2-1,2 0 0,-3 0 1,1 0-1,-4 0 1,-4 0 0,-6 0 0,-1-2 1,-7-1 2,-13 3-2,13-1 1,-13 1 0,0 0 0,0 0 0,0 0-1,-11-4-3,11 4-8,0 0-15,0 0-133,0 0-10,-15-5-9,15 5-17,-25 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75 77 208,'0'0'147,"0"0"-4,-25-21-91,25 21-12,-12-7-3,12 7-6,-15 0-9,15 0-7,-11 19-3,7 0-3,-2-4-3,6 2-1,0 4-4,0-2 1,0-3-2,6 2 0,-6-18 1,17 18 0,-17-18 1,20 0 0,-20 0 1,19-14 0,-13 0 4,4 0 1,-8-4 5,6 4-1,-8-4 5,0 18-2,0-27 2,0 27-2,-4-12-2,4 12-3,0 0-3,-12 7-2,12-7-4,-4 25 1,4-10-3,0-2 1,0-13-1,14 19 1,-1-13-1,1-6 2,-2 0 0,2-6-1,-2-8 2,-2-2-1,-1-1 2,-7 0 1,-2-4 4,0 3-2,-6 1 2,0 5 0,-8-2 1,14 14-1,-26-12-1,14 11-2,-4 1-2,2 1 0,2 5-3,12-6 1,-20 22-1,9-4 0,3-1 0,5 1 1,3 2-2,0-3 2,1 1-1,10-1 0,3-2 0,-1-2 0,6-10 0,1 2 1,-4-5 0,1-8 0,-4-11 1,-1-2-1,-11-2 3,-1 0-3,-1 1 1,-13 4-10,14 18-147,-18-6-16,0 9-10,6 8-16,6-1-9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6:04.25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9EC8D5-64BC-4F16-84F8-E7A6636235C6}" emma:medium="tactile" emma:mode="ink">
          <msink:context xmlns:msink="http://schemas.microsoft.com/ink/2010/main" type="writingRegion" rotatedBoundingBox="3608,6638 7344,8747 6835,9648 3100,7539"/>
        </emma:interpretation>
      </emma:emma>
    </inkml:annotationXML>
    <inkml:traceGroup>
      <inkml:annotationXML>
        <emma:emma xmlns:emma="http://www.w3.org/2003/04/emma" version="1.0">
          <emma:interpretation id="{F09E6F3E-1B49-4354-8F96-9F6D773D2655}" emma:medium="tactile" emma:mode="ink">
            <msink:context xmlns:msink="http://schemas.microsoft.com/ink/2010/main" type="paragraph" rotatedBoundingBox="3608,6638 7344,8747 6835,9648 3100,7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2BD7E-D715-468F-B2F1-07B0611A1F4C}" emma:medium="tactile" emma:mode="ink">
              <msink:context xmlns:msink="http://schemas.microsoft.com/ink/2010/main" type="line" rotatedBoundingBox="3608,6638 7344,8747 6835,9648 3100,7539"/>
            </emma:interpretation>
          </emma:emma>
        </inkml:annotationXML>
        <inkml:traceGroup>
          <inkml:annotationXML>
            <emma:emma xmlns:emma="http://www.w3.org/2003/04/emma" version="1.0">
              <emma:interpretation id="{7E6907DF-6100-47BB-942A-A196E1AF50DE}" emma:medium="tactile" emma:mode="ink">
                <msink:context xmlns:msink="http://schemas.microsoft.com/ink/2010/main" type="inkWord" rotatedBoundingBox="3608,6638 7344,8747 6835,9648 3100,7539"/>
              </emma:interpretation>
            </emma:emma>
          </inkml:annotationXML>
          <inkml:trace contextRef="#ctx0" brushRef="#br0">-3922-3720 8 0,'0'11'4'0,"4"-7"2"16,0 0-4-16,0 4-3 16,1-1 0-1,3 4 1-15,5 1 0 16,0 3-1-16,4-4 1 16,4 5-1-16,1-1 1 0,3-4 0 15,1 4 1-15,4 4-3 16,4 0 1-16,4 4 1 0,9 3 0 15,4-3 1-15,-4-4 0 16,-4 4-2-16,-9-4 0 31,4 4 2-31,5-1 1 16,4 1-1-16,0 0 0 0,0 3 1 16,0 5 0-16,-1-9 0 15,6 9 0-15,3 7-1 16,0-8 0-16,-3 4 0 15,3 0 1-15,-12-3-1 16,-1-1 1-16,1-4-2 16,0 1 0-16,-5 0 0 15,0-5 1-15,1 5-1 0,-1-1 1 16,1 5-2-16,-5-5 0 16,0-3 2-16,4-12 1 15,1 1-2-15,-5-1 0 0,0 0 0 16,4 5 1-16,-12-1-1 15,-1 0 1-15,1 0 1 16,0-4 0-16,-5 1 0 16,-4-5 1-16,0-3-1 15,0 0 1 1,-4 0 1-16,-5-4 0 16,-3 0-1-16,-5 0 1 15,-5 0-38-15,1 4 1 16</inkml:trace>
          <inkml:trace contextRef="#ctx0" brushRef="#br0" timeOffset="1629.82">-3811-3602 8 0,'0'7'4'0,"8"20"0"0,-4-20-3 16,1 5-1-16,-1 7 0 15,0 3-1-15,0 1 1 32,1 0 2-32,-1-8 0 0,4 0-2 15,-3 0 1-15,-1-3 1 16,0-1 1-16,0-3 4 15,-4-5 0-15,0-3-7 16,-4 0 1-16,0-3-1 0,-5-1 1 16,1-8-1-16,-1-3 1 15,-3-4 0-15,-1 0 0 16,0 0-1-16,0-3 0 16,0 3-1-16,1-4 0 0,-1 0 0 15,4 0 0-15,1 5 0 16,-1-1 1-16,5 0-1 15,0 3 1-15,-1 1-1 16,5 0 1-16,0 4-2 16,5-1 1-16,-1 1 0 15,0 7 1-15,5 4 0 32,-1 0 0-32,1 0-4 0,4 0 1 15,4 4 3-15,0 0 0 16,4 3 0-16,0-3 0 0,5-4 0 15,0 4 1-15,-1 0 2 16,9 0 0-16,-4-4 0 16,0 3 0-16,0-3 1 15,-5 0 0-15,1 0 2 16,-5 0 0-16,-4 4-20 16,0 0 1-16,-4 0-3 15,-9-1 1-15</inkml:trace>
          <inkml:trace contextRef="#ctx0" brushRef="#br0" timeOffset="683.84">-2187-2966 13 0,'0'4'6'0,"5"8"4"0,-5-9-6 15,4-3-4-15,0 8 1 0,1 0-1 16,3-1 0-16,5 1 0 16,0 3 0-16,-1 0 0 15,1 5 1-15,0-1-1 16,4 8 1-16,-4-1-1 15,0-3 0-15,-1 0-1 0,-7 0 1 16,3-4 0-16,1 0 0 16,-1 1 1-16,1-1 0 31,4 0 0-31,-1 0 0 16,1 0-1-16,-4 0 1 0,-1 1 0 15,1-1 1-15,-1-4-1 16,1 4 0-16,-5-3 0 15,0-1 1 1,-4 0-1 0,-4 1 0-16,0-1-1 0,-5-3 1 15,1-1-1-15,-1 1 0 16,1 0 1-16,-5-1 0 16,9 8 0-16,-5-3 1 15,-4-1 0-15,-4-3 1 16,0-1 2-16,-4 1 0 15,-5-4-7-15,1-4 0 16,-1 0-30-16,1 0 0 16</inkml:trace>
          <inkml:trace contextRef="#ctx0" brushRef="#br1" timeOffset="-13613.44">-4664-3830 5 0,'-9'4'2'0,"13"11"3"15,1-7-4-15,-1 3-2 16,4 4 1-16,1 0-1 16,4 4 1-16,-1 4-1 15,5 0 1-15,5 3-1 16,-1 1 1-1,0 3 0-15,1 0 1 16,-1 5-1-16,0-1 0 16,5-8 0-16,-5-3 0 15,1 0 1-15,3 3 0 0,-3 5 1 16,7-1 0-16,1 4-3 16,0 0 1-16,-4-7 2 15,-1 3 0-15,1 8-2 16,0-8 0-16,-5-3 1 0,0-4 1 15,0-1 0-15,5-3 0 16,-9-4 2-16,-4-3 0 16,0-1-2-16,-5-3 1 15,1-1 2-15,-1-3 1 16,-3 0-2-16,-1 0 0 16,-4 0-21-1,0-1 1-15,0 1 4 16,-4 4 0-16</inkml:trace>
          <inkml:trace contextRef="#ctx0" brushRef="#br2" timeOffset="8189.54">-2185-1811 18 0,'19'24'9'0,"8"1"0"16,-8-17-8-16,-1-4-19 16,15 0 1-16</inkml:trace>
          <inkml:trace contextRef="#ctx0" brushRef="#br2" timeOffset="8033.96">-2599-2172 11 0,'-5'9'5'0,"33"7"2"0,-24-12-6 15,5 4-12-15,1 0 0 0</inkml:trace>
          <inkml:trace contextRef="#ctx0" brushRef="#br2" timeOffset="8355.34">-1327-1320 23 0,'23'33'11'0,"23"0"2"16,-32-29-13-16,-1 0-23 16,10 4 1-16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-62 5963 785,'0'0'-1,"0"0"0,0 0 0,0 0 1,0 0 0,0 0 1,8 0 0,-8 0-3,0 0-13,18 5-92,-18-5-49,0 0-6,22 9-16,-22-9 14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1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-46 1658 101,'0'0'92,"0"0"-6,0 0-2,0 0-11,0 0-10,-13-13-16,13 13-2,0 0-12,0 0 0,-18 0-8,18 0-5,0 0-4,-8 18 0,8-18 3,-9 26-3,4-13 3,5 12-8,-6-4 4,6 6-9,-5 2 3,4 2-8,-2-1-1,3 1-1,-2 1 2,2-5 0,0-2-1,0-3 2,0-5-1,0-3 1,0-14 0,5 17 0,-5-17 0,0 0 0,0 0 0,1-14 0,-1-3 0,1 2-1,3-7 0,-4 0-1,2-3 1,0 3-1,0-3 1,2 4-3,-4-1 4,1-1 0,0 2-5,3 4 5,-4-4-5,0 6 6,1-1-7,2 0 7,-3 5-7,0 11 4,0-21 1,0 21-1,1-11 1,-1 11-2,0 0 2,0 0-1,1-15-1,-1 15 1,0 0-1,0 0 1,0 0-1,0 0 1,0 0-1,0 15 1,4-4 4,-4 5-7,0 4 4,0-2-19,10 13-111,-8-7-29,-2 1-9,4 0-14,-4-7-7</inkml:trace>
  <inkml:trace contextRef="#ctx0" brushRef="#br0" timeOffset="1">-489 2546 132,'0'0'153,"0"0"6,0 0-77,0 0-7,0 12-5,0-12-18,10 17-16,-10-17-4,21 25-10,-11-13-4,11 8-3,-4 1-8,9 5 0,-2 2-4,3 2 1,-5 3-3,3-1 2,-3 0-3,-3-2 2,-3-5-2,-4-5 3,-2-2-3,-2-4 2,-8-14 0,0 0-1,0 0-1,0 0-2,0 0-7,0 0-29,11-6-118,-11 6-8,-6-16-13,6 16-10</inkml:trace>
  <inkml:trace contextRef="#ctx0" brushRef="#br0" timeOffset="2">-477 2966 160,'0'0'146,"0"0"-1,-10-16-86,10 16-2,0 0 1,18-9-9,-18-7-8,17 15-9,-11-16-1,13 8-8,-3-11-4,6 2-6,3-7-1,6 4-6,-1-6 1,1-1-4,2 2 2,-2 0-4,-4 4 2,-2 2-2,-6 2 1,-3 9-1,-16 9 1,20-18-3,-20 18-2,0 0-10,16-2-35,-16 2-105,0 0-14,0 0-6,0 0-16</inkml:trace>
  <inkml:trace contextRef="#ctx0" brushRef="#br0" timeOffset="3">108 2806 303,'0'0'168,"0"0"-8,0 10-82,0-10-36,-6 18 1,6-18-13,-8 36-10,6-14-8,2 7-1,0 0-3,2 0 1,1 0-6,2-1 2,1-2-3,0-5 2,-2-4-4,2-3 2,-6-14-1,5 20 1,-5-20-2,0 0-2,0 0-8,5-10-65,-5 10-84,0-20-12,0 5-9,0 4-16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35:08.7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-561-7857 321,'-8'-26'157,"8"26"-11,9-16-102,-9 0-13,15 11 1,-14-12-6,19 12-2,-5-10-3,13 7-7,-3-5-2,10 7-4,-7 0-2,9 2-3,-3 4-1,3 0-1,-4 6-1,0 8 0,-4 1-1,0 3 2,-2 3 4,-3 0-3,-3 3 4,-3 0-7,-5-3 8,-6 1-6,-3-2 8,-4 2-6,-4-7 1,-3 6-2,-11-7 3,1 1 1,-8-1-3,2 2 2,-3-1-2,1-4 0,-2 1-1,1-3 1,1 0-1,5-1 1,3-4-2,2 1 0,15-5 0,-20 1-1,20-1-3,0 0-4,0 0-17,0 0-94,9 0-45,2-4-7,9 2-15,1-2-5</inkml:trace>
  <inkml:trace contextRef="#ctx0" brushRef="#br0" timeOffset="1">-305-7947 218,'0'0'143,"0"0"8,-25 17-85,25 3-13,-13-12-2,13 21-12,-13-13 0,13 16-10,-7-9 2,7 17-10,-6-11-3,6 13-4,-9-2-3,8 4 0,-5 2-6,3-1 1,-2 0-6,3-3 3,-3-8-4,2-3 3,1-4-3,2-12 2,0-15-1,-3 20-1,3-20-4,0 0-8,0 0-43,0-13-102,3-4-5,-2-5-15,2-5-7</inkml:trace>
  <inkml:trace contextRef="#ctx0" brushRef="#br0" timeOffset="2">142-7587 146,'-8'-10'152,"8"10"4,-14 1-68,-7-6-13,21 5-10,-27 0-13,27 0-8,-34 0-9,34 0-7,-33 9-8,18 6-4,-6-8-4,7 9-2,-2 1-4,6 6 1,2 0-4,5 8 2,2 0-3,1 1 2,10 1-4,5-1 3,7 0-3,0-5 2,7-6-3,-1-2 2,6-9-1,-1-7 1,1-3-1,-1-13 0,-2-6 2,-6-9-3,-3-5 3,-6-7-2,-3 1 2,-8-3-3,-5 2 4,-3 2-3,-12 5 2,0 6-3,-7 7 3,0 9-2,-3 5 0,0 4-2,3 2-2,-2 7-6,11 9-15,-10-16-46,23 12-91,0-12-6,0 21-14,0-21-8</inkml:trace>
  <inkml:trace contextRef="#ctx0" brushRef="#br0" timeOffset="3">425-7437 328,'-4'-13'162,"4"13"-8,0-20-74,11 20-46,-11 0-9,20-4-7,-20 4-6,31-6-3,-11 2-2,7 1-2,3-2-1,0-5 0,4-2-1,6 1-1,-4-5 0,1-3-2,-2 2 2,-3-3-1,-6 2 1,-6 0-2,-8 1 4,-6 5-1,-6 12 1,0-20 1,-11 14-1,-1 3 1,-8 3 0,5 0 0,-6 7-2,4 6 2,-1 2-3,6 2 1,1 4-1,1 5 2,5 2-3,1 7 3,4-3-3,0 4 2,5-3-3,5 0 3,4-3-3,2-2 3,5-9-4,0-2 3,5-7-4,1-9-2,8-1-6,-9-7-18,19 7-69,-13-18-66,0-4-6,-6-5-14,-1 0-4</inkml:trace>
  <inkml:trace contextRef="#ctx0" brushRef="#br0" timeOffset="4">564-7935 290,'0'0'164,"13"-6"-18,-13 6-74,0 0-25,0 18-8,0-18-3,-4 32-15,-5-13 4,9 13-9,-8-6 5,8 15-7,-5-3 3,5 4-7,-1 1-4,1 6 2,0-2-6,0 1 3,0-1-6,0-5 4,0-4-7,-5-9-2,5 3-21,0-32-74,-10 22-60,10-22-12,0 0-8,-17 5-14</inkml:trace>
  <inkml:trace contextRef="#ctx0" brushRef="#br0" timeOffset="5">1127-7693 314,'0'0'151,"0"0"-2,16 0-97,-16 0-16,0 21-6,-6-10-6,6 17 3,-6-9-5,6 13-1,-7-1-4,7 6 1,-2-3-7,2 4 0,0-6-6,4 3 1,1-7-5,-1-4 2,0-6-2,3-4 1,-7-14 0,15 1-1,-15-1 1,18-21-2,-8-1 3,3-9-4,2 0 3,2-2-4,1 0 3,0 2-2,-1 1 2,3 8-1,-2 5 0,0 6 0,-1 1 0,-2 9 1,-4 1-2,-11 0 2,20 11-1,-20-11 1,15 22-1,-8-5 2,-2 4-2,1 0 2,-2 1-1,6 2 1,-6-2-3,3 4 3,-2-4-3,5-4 3,-5 0-3,1-5 2,2 2-2,-8-15 1,10 20 0,-10-20 0,8 11-2,-8-11-3,0 0-3,0 0-12,21 20-59,-21-20-83,0 0-2,9-13-18,-4 0-2</inkml:trace>
  <inkml:trace contextRef="#ctx0" brushRef="#br0" timeOffset="6">1557-7484 411,'0'0'155,"0"-14"-9,10 0-106,11 14-28,3-7-3,5 2-6,4 0-1,3-1-1,2-3 1,4-1 1,-6-2 3,4 6 0,-10-8 2,2 12 2,-13-8 1,1 10 1,-20 0 1,23 0 0,-23 0-2,7 21 0,-7-8-3,0 7 1,0 5-3,0 3 1,-3 2-3,3 2 1,0-4-2,0 3 0,3-4-2,0 1 2,1-9-2,1-3-2,-1-1-4,-4-15-6,10 13-19,-14-25-59,4 12-70,-2-23-14,-2 0-8,-3-10-9</inkml:trace>
  <inkml:trace contextRef="#ctx0" brushRef="#br0" timeOffset="7">1692-7920 266,'0'0'152,"9"-15"6,-8 1-89,-1 14-14,0 0-10,11 14-5,-11-14-9,0 31-8,0-15 3,0 15-10,0-2 2,5 9-8,-4 1 2,3 9-7,-1-1 4,-1 2-3,-2 3-5,0-3 2,0 1-4,0-8 1,-1-3-7,-3-14-4,4 7-30,-11-24-112,11-8-10,0 0-16,0 0-8,-17-8-7</inkml:trace>
  <inkml:trace contextRef="#ctx0" brushRef="#br0" timeOffset="8">1961-7822 493,'0'-14'161,"0"14"-7,0-14-124,0 14-14,0 0-8,0 0-12,13 0-24,5 12-107,-10 1-21,1 4-10,2 1-14,1-5-7</inkml:trace>
  <inkml:trace contextRef="#ctx0" brushRef="#br0" timeOffset="9">2377-7514 195,'0'0'150,"15"-15"3,-15 15-74,0-19-22,0 19-3,-7-22-4,7 22-2,-18-28-8,18 28-9,-28-27-7,11 19-8,-6-4-3,1 7-4,0 3-1,-2 2-3,1 9-1,1 6 0,2 9-3,4 3 1,3 5-3,4 1 3,4 5-4,5-2 4,4-4-4,7-1 3,5-10-1,5-9 1,5-7-1,2-5-1,0-16 2,2-6-1,1-4 1,-3-6-2,-3 5 3,-4-4-3,-7 6 4,-3 7-3,-7 4 1,-4 14 0,0 0-1,-10 0 1,10 0-1,-19 26 1,9-6-2,5 5 1,4-1-1,1 2 2,2 0-1,12 0 1,-2-5-1,6-4 1,0-8-1,2 1 1,0-10 0,2 0-1,-3-14 2,0-1-2,-1-8 1,3-4-1,-2-5 1,3-8-2,-2 1 3,1-4-4,0-3 5,0 0-5,3 1-2,-5 0 5,0 5-3,-3 1 4,-5 5-5,-1 2 5,-5 6-4,-5 3 5,0 3 0,-5 6-3,5 14 2,-21-16-1,9 15-1,-3 1 1,0 5-1,3 7 1,-3 4-2,2 6-1,0 2 5,0 3-4,1 4 5,1 1-6,0 0 6,1 3-5,1 4 5,0-7-1,3 4-4,0-2 4,4 1-3,2-2 2,0-1-1,0-1 1,8-3-1,2-3 1,4-3-2,3-2 1,2-9-1,2 0 0,4-2-1,-2-8-4,3 8-7,-9-12-34,8 3-117,-25 0-9,21 0-10,-21 0-18,0 0 0</inkml:trace>
  <inkml:trace contextRef="#ctx0" brushRef="#br0" timeOffset="10">92-7067 277,'0'0'149,"0"0"-4,0 0-97,0 0-12,6 12-6,-6-12-1,0 31-9,0-13 3,2 15-3,-2-8 1,5 15 1,-5-6-6,4 7-1,-4 1-7,1-1 1,-1 2-7,0-6 2,0-5-3,0-6 2,0-5-2,-2-6 1,2-15 0,0 0-1,0 0 1,-5-10-1,5-6 2,2-9-4,6-2 3,9-3-3,-1 1 2,9-2-2,2 5 2,5 3-3,2 3 3,0 8-2,0 5 1,-3 7-1,-4 0 0,-3 9 1,-6 6-1,-4 7 1,-4 6-1,-6 2 2,-4 2-1,0 0 3,-8 1-2,-6 2 4,-4-8-1,-3-3 4,-4-6-3,0-1 2,-3-8-2,-2-4 1,-2-5-1,2-5-2,-1-11 1,1 0-4,3-5 2,-1 0-3,5 0 1,5 3-4,4 4-3,2-2-11,12 16-51,0 0-93,0 0-5,0 0-15,20 6-7</inkml:trace>
  <inkml:trace contextRef="#ctx0" brushRef="#br0" timeOffset="11">789-6745 299,'0'0'159,"1"-28"-7,-1 0-90,0 28-16,-8-33-3,8 33-7,-20-26-7,20 26-6,-36-22-1,20 20-5,-11-3-2,8 5-4,-7 5-3,1 6-1,2 2-3,3 5 0,2 1-3,7 7 3,0-2-3,6 5 1,5 0-2,1 0 2,9-3-2,5 1 1,4-8-1,-1-1 1,6-12-1,-4-2 0,2-4 1,-1-5-1,0-10 1,-1-7-1,0-3 1,-4-3-2,0 2 2,-2 0-2,-1-1 2,-3 6-1,-1 1 0,-9 20 0,7-18 0,-7 18 0,0 0-1,0 0 2,0 0-2,-6 11 0,5 2 1,-2 4 0,2 1 0,1 4 1,0 3-2,0 2 3,4-1-3,1 1 3,1 0-3,4-3 2,-5-6-2,2 1 2,1-6-2,-8-13 1,12 21-1,-12-21-2,0 0-6,0 0-14,25 5-84,-25-5-60,1-5-3,-1 5-18,0-17-3</inkml:trace>
  <inkml:trace contextRef="#ctx0" brushRef="#br0" timeOffset="12">1079-6826 316,'0'8'148,"0"-8"-9,-11 16-103,11 5-7,0-5-1,1 16 2,-1-12-5,4 15 0,-4-11-3,2 8 0,-2-9-8,4 3-2,-4-10-3,2 0-1,-2-16-2,0 0 0,0 0 0,0 0-2,0-16 0,0-6 0,0-3 0,0-4-2,-2 0 3,0 0-3,-1 5 2,2 1-3,1 6 2,0 2-2,0 15 0,11-21-1,-11 21 1,26-14-2,-10 9 1,4 0-1,-1 5-2,-2-3-10,11 16-45,-14-9-100,5 2-8,-2 2-11,-2-2-12</inkml:trace>
  <inkml:trace contextRef="#ctx0" brushRef="#br0" timeOffset="13">1411-6793 209,'0'0'131,"-5"10"4,-5 3-81,10-13-21,-9 34 7,-3-21 2,12 22 2,-7-17-1,7 19 0,-5-12-9,5 14-7,0-17-11,1 9-2,0-6-7,4-3 0,0-8-4,-5-14 1,8 16-1,-8-16 0,0 0 0,18-16-2,-18-3 3,3-2-3,-2-6 1,2 2-3,0-3 4,-3 2-3,1 0 1,3 4-1,2 3 1,2 1-1,0 8 1,2-7-2,5 12-1,-15 5-8,31 0-30,-31 0-117,20 0-4,-7 0-15,2 0-9</inkml:trace>
  <inkml:trace contextRef="#ctx0" brushRef="#br0" timeOffset="14">1744-6983 534,'0'0'164,"0"-15"-10,0 15-136,0 0-9,0 0-11,9 0-20,11 16-100,-20-16-34,15 20-15,-15-20-7,17 22-11</inkml:trace>
  <inkml:trace contextRef="#ctx0" brushRef="#br0" timeOffset="15">1748-6729 345,'0'0'149,"0"0"-6,10 16-87,-10-16-37,11 29 5,-11-29 0,0 38 4,0-25-3,0 19 1,0-17-4,0 14-3,0-9-7,0 6-3,0-6-5,1-3 1,2-2-4,-3-15 0,5 20-3,-5-20-4,0 0-9,0 0-29,10-14-110,-10-2-13,-5-5-7,0-6-16</inkml:trace>
  <inkml:trace contextRef="#ctx0" brushRef="#br0" timeOffset="16">1997-6654 455,'0'0'156,"20"0"-12,-20 0-119,28-10-21,-3 0 1,0 0-1,0-2 0,1-5 4,3 1 1,-8-10 3,1 5 0,-10-4 2,0 7-2,-12-5 3,2 7-3,-8 0 0,6 16-4,-30-13-2,11 13-1,-2 0-1,1 8 0,-2 5-3,3 7 2,1 0-3,1 5 4,1 0-3,5 7 4,1-3-2,5 2 3,-1-1-2,6 2 2,3-6-2,4 3 1,4-5-3,6 0 1,1-6-1,7-2-1,0-5-3,1-6-2,7 0-8,-7-5-17,20 0-122,-20-15-20,3 3-5,-6-8-21,0-1 3</inkml:trace>
  <inkml:trace contextRef="#ctx0" brushRef="#br0" timeOffset="17">2430-6840 347,'13'-5'149,"-13"5"-13,0 0-89,0 16-44,0 5-2,0 1 4,-6 4 3,6 3 8,-8-5 0,8 11 4,-5-12 0,5 14 3,0-11-3,0 6 1,0-10-8,0 4-2,0-7-3,0-1 1,0-18-3,0 11 1,0-11 0,0 0-1,0-13 1,3-3-2,-3-7 2,2 0-3,-2-8 2,0 4-3,0-9 2,0 8-3,1-3 3,2 4-3,2 2 3,2 3-3,3 6 1,1 1-1,3 4 2,5 0-1,-3 1-1,6 1 0,-1 5 1,4-2-1,-3 3 0,3 3 0,0 0-2,-3 0-1,4 0-10,-11-5-110,6 5-48,-21 0-6,17 0-19,-17 0-7</inkml:trace>
  <inkml:trace contextRef="#ctx0" brushRef="#br0" timeOffset="18">1163-6321 116,'0'-21'147,"0"21"4,9 0-68,-9 0-14,0 0-8,4-15-6,-4 15-4,0 0-16,13 0-4,-13 0-5,0 0-7,0 20-1,9-4-5,-9 0 0,4 9-4,-2 0-2,4 10-1,-5 1-2,3 2 1,0 4-4,-2 1 3,0-1-4,-1-1 2,-1-7-3,1-3 2,-1-5-1,0-6 2,0-7-2,0-13 1,0 14-1,0-14-1,0 0-3,0 0-4,0 0-13,-11-10-55,11 10-85,0 0-10,-15-16-10,15 16-11</inkml:trace>
  <inkml:trace contextRef="#ctx0" brushRef="#br0" timeOffset="19">1376-6280 173,'3'-15'139,"-3"15"-11,12-10-66,-12-4-3,0 14 1,0 0-2,0 0-5,0 0-4,0 0-11,-12-6-6,12 6-11,0 0-3,-8 14-6,8-14 0,-6 18-5,6-18 0,-4 30 1,3-14-2,1 10 0,0-4-1,1 9 1,1-4-3,4 9 3,-4-3-3,3 3 2,-2 1-3,-1 0 2,2 1-3,-2-6 3,1 0-4,-2-1 3,1-6-3,0-3 2,-1-3-2,-1-4 2,0-15-2,1 21 1,-1-21-1,0 0 1,0 17 0,0-17 0,0 0-1,0 0-2,0 0-2,0 0-6,0 0-17,-12-17-107,12 17-34,-14-12-15,14 12-8,-17-20-12</inkml:trace>
  <inkml:trace contextRef="#ctx0" brushRef="#br0" timeOffset="20">1058-5898 324,'0'0'166,"-11"-13"-6,-4-3-89,15 16-15,0 0-9,0 0-13,0 0-7,0 0-5,0 0-4,10-3-2,-10 3-5,13 0 0,-13 0-3,20 19-1,-20-19-1,25 29-1,-11-13-1,3 5 1,-5-3-2,6 5 1,-3-1-2,1-3 1,1 2-2,-2-3 2,0-2-2,2 1 2,-3-2-1,3 1 1,-5-5-3,1 2 0,0-3 0,-13-10 0,20 15 0,-20-15 0,15 12 0,-15-12 0,0 0 0,16 13-2,-16-13 4,0 0-5,0 0 4,0 0 1,0 0-2,0 0 0,0 0 0,10-9 0,-10 9 0,10-21 0,-2 11 0,1-9 0,6 1 0,0-3 0,5 3 0,1-3 0,3 4 0,-1-3 0,-1 4 0,2 0 0,-7 5 0,-2-3-7,14 14-162,-29 0-10,0 0-5,0 0-22,-9-12-5</inkml:trace>
  <inkml:trace contextRef="#ctx0" brushRef="#br0" timeOffset="21">332-4490 156,'0'-25'161,"0"25"-3,-3-16-60,-14-3-21,17 19-19,-16-8-19,16 8-12,-25 0-8,15 13-3,-8-4-2,5 6-2,-3-3-2,5 7-1,-4 0-1,8 3 0,2-4-2,2 6 0,3-1-3,3 0 2,4-2-2,8-1 0,5-7-3,0-2 3,1-4-3,2-5 0,1-2 2,-3-15-2,-4-1 1,-1-9 0,-6 1 2,-3-7-3,-6 3 4,-1 5-2,-4 1 2,-8 5-2,-3 5 0,0 9 0,-1 3 0,-2 1-1,4 9-1,1 3-1,5-2 0,0 5 1,7-3-1,1 2 1,0-15 0,7 16 0,-7-16 0,23 10 0,-9-10 0,-1-1 0,0-8 1,-13 9-1,19-23 2,-11 7 0,-7-3 3,-1 7 1,-1-4 3,1 16-1,-18-21 2,18 21 0,-23-10-1,23 10-3,-24 0-3,12 0-15,12 0-153,-8 23-9,0-9-11,8-14-16,-22 25-5</inkml:trace>
  <inkml:trace contextRef="#ctx0" brushRef="#br0" timeOffset="22">2367-4382 259,'0'0'144,"0"-15"-3,0 15-102,0 0-12,-15-11 3,15 11 1,0 0-5,-7 14-3,7-14-3,-11 22 0,11-22-4,-10 29-2,5-14-6,5 1-1,0-1-3,5-3 1,-5-12-3,21 10 2,-5-10-1,0-2-1,-1-10 1,1-1-1,-1-7 3,-5-1 0,-6-1 5,-1 3-1,-4-4 4,-6 9-3,-6 1 2,13 13-1,-27-5-2,13 5-3,1 5-3,13-5-1,-21 26-2,16-10 1,1 0-1,4-1 1,0-15 0,10 21 0,4-15 0,-1-5 1,3-1 0,2-1 0,-3-9 0,-4-3 0,-3-2 1,0-1 1,-8 0 2,0 2-2,0 14 1,-16-17-3,16 17-2,-21-9-12,21 9-149,0 10-11,0-10-9,-4 16-16,4-16-7</inkml:trace>
  <inkml:trace contextRef="#ctx0" brushRef="#br0" timeOffset="23">4585-4334 113,'1'-18'155,"-1"18"-3,14-9-60,-17-8-16,3 17-8,-2-16-16,2 16-16,0 0-11,0 0-8,0 0-2,-16 0-5,16 0-3,-16 16 0,16-16-2,-17 21 0,7-7 0,7 1 0,-3-2-2,2 0 1,4-13-2,0 21 1,0-21-1,0 0 0,10 10 0,-10-10-1,17-6 1,-17 6 0,15-27 0,-8 9 0,-3-3 3,-3 3-2,-1 3 2,0 15 0,-11-21 0,11 21 1,-18-1-1,18 1 0,-18 10-3,18-10 1,-11 23-2,10-9 1,1-14-2,0 17 1,0-17 0,11 6-1,-11-6 1,17-12 0,-8 0 1,-4-8-2,-1 0 2,-3-2-1,-1 1 3,-1 1-1,-8 5 2,9 15-1,-25-18 1,13 18 0,-4 0-1,2 9-1,14-9-1,-18 21-2,13-7-3,5-14-6,0 36-62,0-36-95,8 16-6,-8-16-15,0 0-10</inkml:trace>
  <inkml:trace contextRef="#ctx0" brushRef="#br0" timeOffset="24">-171-2620 195,'-16'-5'167,"16"5"-5,0 0-77,0 0-24,0 0 1,0 0-12,0 0-17,5 7-7,7 14-6,-12-21-1,19 36-5,-9-14 1,6 11-8,-5-3-2,9 8 1,-5-1-4,3 0 2,2 2-5,-1-1 3,-2-5-3,0-1 2,-2-4-2,-1-8 1,-3-5-2,-5-3-2,-6-12-6,0 0-22,24 12-124,-24-12-14,0 0-8,-8-1-14,8 1 3</inkml:trace>
  <inkml:trace contextRef="#ctx0" brushRef="#br0" timeOffset="25">-280-2167 431,'-5'-13'159,"5"13"-11,15-20-129,-5 0-1,11 7 1,-6-14-3,8 8-4,1-9 1,4 3-1,-4-3 2,5 1-3,-4 0-2,6 3-4,-2-4 1,-1 8-4,-3-2 0,-1 4-1,-1 3-2,-4 1-1,-1 5-11,-9-9-59,-9 18-92,20-4-1,-20 4-19,15 0-3</inkml:trace>
  <inkml:trace contextRef="#ctx0" brushRef="#br0" timeOffset="26">317-2284 405,'0'0'164,"0"0"-10,15 0-117,-15 0-18,36-2 0,-20-2-4,10 4-5,-6 0-2,-2 6-1,-3 1-1,-2 6 1,-7-1-1,-4 7 1,-2-2-1,-6 4 1,-6-3-4,-2 4 1,-3-2-3,-3 1 1,1-7-1,2 3 1,1-5-1,4 0 2,12-12 1,-19 12 0,19-12 1,0 0 2,0 0-1,-8 14 1,8-14-1,8 3 1,-8-3-2,25 2 0,-10-2 0,3 0-2,3 0-1,0-3 0,3 1 0,-4-1 0,2-1-1,-5 4 0,-2-1 1,-1 1 0,-14 0 0,18 0-1,-18 0 1,0 0-1,0 0-1,0 0-5,0 0-10,0 0-70,0 0-83,0 0-10,0 0-10,-11-5-18</inkml:trace>
  <inkml:trace contextRef="#ctx0" brushRef="#br0" timeOffset="27">230-3419 69,'0'0'111,"0"0"-29,0 0-31,0 0-2,0 0-2,-10 13-12,10-13-3,-2 17 3,2-17 3,-6 25-1,6-25-2,-6 38-6,-2-19-3,8 12-8,-1-5-4,1 5-6,0-1-3,0 4-1,0-4-2,4-3 1,-2-1-3,1-5 2,-1-3-1,2-4 1,-4-14-1,6 15 1,-6-15-9,0 0-38,0 0-97,0 0-9,-4-18-11,4 18-6</inkml:trace>
  <inkml:trace contextRef="#ctx0" brushRef="#br0" timeOffset="28">2388-3471 133,'0'0'126,"9"-16"-21,-9 16-6,0 0-24,0 0-12,0 0-17,0 0-8,0 0-8,0 0-5,0 0-4,0 0 0,0 0-1,0 0-3,0 0-3,0 0-1,0 0-3,0 16-1,0-16-2,-1 28-1,0-9 4,1 7-8,0 1 4,2 7-5,3 2 4,1-1-5,0 0 4,3 2-5,-3-3 1,-1-5 2,0-4-2,-1-1 1,0-9-1,-2-2 2,-2-13-1,0 0 1,0 0-1,0 0 0,0 0 0,0 0-4,-2-10-5,-7-8-40,9 18-115,-8-16-4,8 16-14,-13-13-11</inkml:trace>
  <inkml:trace contextRef="#ctx0" brushRef="#br0" timeOffset="29">2452-2311 406,'0'0'167,"0"0"-11,-14-28-107,21 28-16,-7-18-2,15 11-9,-5-12-5,8 6-5,-4-10 2,9 5-3,-5-4 0,7-1-2,-4-7-5,6 2 5,-2 1-7,5-2 4,-7 4-5,7 0 3,-8 1-6,3 2 6,-4 5-3,0 2-4,-2 0-1,-4 2-4,2 9-8,-8-13-32,15 8-113,-24 9-12,23-5-5,-23 5-18</inkml:trace>
  <inkml:trace contextRef="#ctx0" brushRef="#br0" timeOffset="30">2528-2797 195,'0'0'153,"-13"-11"2,13 11-80,0 0-9,-15-10-7,20 18-10,-5-8-11,7 17-8,-7-17-4,21 31 0,-11-14-6,11 18-6,-2-6 2,9 8-10,-3 0 3,0 3-7,0-6 4,0 1-6,-3-7 4,-4-4-2,0-6-2,-5-3 2,-13-15-2,20 17 1,-20-17-6,0 0-6,10 17-24,-20-19-98,10 2-37,-20 0-7,8 0-16,-3 0-1</inkml:trace>
  <inkml:trace contextRef="#ctx0" brushRef="#br0" timeOffset="31">2991-2396 404,'7'0'162,"6"-10"-13,9-1-100,4 9-38,1-3-2,5 5 1,-3-3-4,0 3 0,-8 4 2,-1 5 2,-20-9 0,15 18 2,-15-18 0,-15 25 2,-6-13-3,2 4 1,-5-5-6,4 2 1,-2-3-2,7-2-1,15-8-1,-14 11-1,14-11-1,0 0-1,16 0 0,4-4 1,6 2-1,1 1 0,2-2 1,-2 3 0,1 4 1,-5 8 1,-8 4 1,-3 6 1,-9 2 0,-3 4 2,-7-2-2,-4 1 2,-7 0-2,-2-3 2,-5-5-3,4-1 0,-5-6-1,0-4 1,1-5-2,3-1 0,-2-2-2,2-3-1,4-2-4,-2-6-5,20 11-14,-38-18-120,38 18-27,-17-10-13,17 10-10,0 0-11</inkml:trace>
  <inkml:trace contextRef="#ctx0" brushRef="#br0" timeOffset="32">4390-2323 506,'2'-15'167,"11"-2"-4,6 13-132,2-22-14,12 9-1,1-15 1,10 7-6,0-8-4,5 6 4,-2-8-8,-1 7 4,-6-3-7,-1 5 3,-8 5-12,-8-6-9,9 17-140,-32 10-14,20-12-3,-20 12-22,0 0 3</inkml:trace>
  <inkml:trace contextRef="#ctx0" brushRef="#br0" timeOffset="33">4427-2699 479,'15'5'164,"-15"-5"2,14 17-122,8 9-14,-8-10 1,13 12-17,-3-4 3,8 5-8,-2-1 4,4 4-8,-2-4 0,1-2 0,-2 0-3,-4-3 0,-2-3-2,-5-3 0,-6-1-3,-14-16-8,24 27-29,-24-27-128,-8 10-5,8-10-10,-23 1-16,1-1-4</inkml:trace>
  <inkml:trace contextRef="#ctx0" brushRef="#br0" timeOffset="34">4600-3533 211,'0'-7'113,"0"7"-9,0 0-20,0 0-12,0 0-18,0 0-10,0 0-7,0 0-10,-9-4-5,9 4-4,0 0-1,0 8-3,0-8-2,0 11 0,0-11-2,0 22 0,0-10-2,0 8 2,0 0 1,0 10-7,0-1 4,0 5-6,0 0 5,0 3-5,0-2 3,5-2-4,-3-5-1,3-1 3,-2-10-2,2-1 0,-5-16-4,2 14-11,-2-14-115,0 0-34,0 0-13,0 0-11,-20 0-9</inkml:trace>
  <inkml:trace contextRef="#ctx0" brushRef="#br0" timeOffset="35">5093-2409 403,'0'0'162,"-2"13"-7,2 2-111,0-15-15,-10 32-2,-2-15-11,8 4-2,-8 0-3,7 5 2,-5-3-3,5 0 2,0-5-4,3 0 1,-1-4-2,3 2-2,0-16-2,8 21 0,-8-21-1,20 17 0,-7-17-2,2 4 1,5-4 0,1 0 0,2 0 0,3 0-1,2 0 1,-1 0-1,-1-3 1,0 2-1,-4 1 0,-3 0-1,-3 0 0,-16 0-3,20 0-5,-20 0-16,18 0-109,-18 0-34,0 0-7,0 0-15,0 0-2</inkml:trace>
  <inkml:trace contextRef="#ctx0" brushRef="#br0" timeOffset="36">5243-2364 431,'0'0'165,"0"0"-6,0 13-117,0-13-9,0 28-2,-8-12-10,8 12-2,-5-3-4,2 11 1,-7-2-5,2 3 1,-3 0-5,2 2 2,-3-4-6,2 2 2,2-5-4,1-6 0,2-2-5,1-10-8,4 12-57,0-26-105,0 0 4,0 0-24,0 0-3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4-23T02:40:52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-199 120 12,'-13'-75'41,"13"75"13,-1-11 2,1 11-10,0-10-18,0 10-8,0 0-4,0-12 0,0 12 0,0 0-2,0 0-2,0 0 2,0-8 1,0 8 2,0 0 4,0 0 7,0-9 1,0 9 5,0 0 3,0 0 3,0 0-3,0 0-6,0 0 0,-4-9-7,4 9-3,0 0-11,0 0 1,0 0-4,0 0-1,0 0 0,0 0-2,0 0-6,0 0 7,0 0 1,0 0 2,0 0-6,0 0 6,0 0 2,0 0-2,0 0 0,0 0 0,0 0-3,0 0-1,0 0 4,1 7-5,-1-7 5,0 18-9,0-5 7,1 4-7,-1 0 7,0 9-6,2 1 0,-2 3-1,0 3 0,1 5 6,-1 2-5,1 4 6,-1 1 0,0 1-2,0 1 3,0 1 0,0-1 1,0 2-2,0-1 1,0 3-3,0-3-3,0 1 4,0 1-1,0 2-3,2 0 1,-2-1-3,1 1 3,-1 0-1,2 0 1,-2 1-2,0 1-2,0-5 6,0 3-2,1-2-1,-1-5 2,0-1-3,0-2 3,0 1-2,0 1 2,0 3-3,0-2-2,0 5 5,0-1-2,0 6-1,0-3 1,2 1 0,-2 0 0,0-2-1,0 1 2,1 0-1,-1-2-4,3-1 7,-3 5-4,0-2-1,0 1 1,0-1 1,1-1-1,-1 2 0,0-1 0,0 2 0,0-1-3,0 1 6,0 4-2,0-4-2,0 4 2,0 0-2,0 3 2,0-2-1,0 4 0,0-3 0,0 0 1,0 4 0,0 1 0,0-2 0,0 3 0,0 5-1,0-3 5,0 4-8,0-1 3,0 1 0,0 2 0,0 0 0,2-1 0,-2-1-4,0 0 4,0 4 1,0 5-1,0 0 1,0 0-2,0 1-2,0 0 5,0 1 0,0-4-4,0-1 2,0-5-2,0-5 3,0-1-3,0-6 2,0 1-1,0-2 0,0-2 0,0 0 0,0-2 1,0-2-2,0-1 3,0-4 2,0-1-6,-2 0 3,2-2 0,-1 1-2,1 0 2,0 1-2,-3-3 3,2-2-4,1-1 2,-2-4 1,1-4-3,1-2 5,0-6-5,-2-1 3,1-3-2,-1-1 1,2 0-3,-1-4 0,1 4-1,-1 0-5,1 2 4,-2-3-9,2 5-3,-5-14-56,9 10-41,-4-21-10</inkml:trace>
  <inkml:trace contextRef="#ctx0" brushRef="#br0" timeOffset="1">-393 359 57,'0'0'127,"-4"-2"-49,4 2 2,0 0-3,0 0-2,0 0-18,0 0-14,0-9-12,0 9-5,0-10-4,0 10-4,7-19 0,-1 11-6,-4-7 1,7 3-3,-6-4 1,5 3-4,-1-3 2,-1 3-5,-1-1 2,4 2-4,-3-2 1,2 1-1,0 1 0,-1 0-2,1-3 1,1 3-1,-2-2 1,0 0 2,1 0-1,1 1 1,-3 0-7,2 0 7,-3 0-7,1 4 8,-2-1-7,-4 10 3,6-15-4,-6 15 5,4-9 1,-4 9-1,0 0 0,0 0 1,6-9 0,-6 9 1,0 0 0,0 0 0,0 0 0,0 0 0,0 0-1,0 0-1,0 0 0,0 0 0,0 0 0,0 0 0,0 0-1,10 5 1,-10-5 5,8 13-5,-8-13 4,10 17-8,-3-6 9,-1 1-9,3 0 7,1 0-6,-4 2 1,2-1-2,-1 3 2,0-4 2,-1 2-3,-1 2 3,-2-3-2,3 0 1,-2-2-1,-1-1 1,1 0-1,-4-10 1,7 11-1,-7-11 2,0 0-2,7 8 2,-7-8-1,0 0 1,0 0-1,0 0-3,4 13-15,-4-13-65,0 0-67,0 0-9,0 0-14,0 0-7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 85 3,'0'0'21,"0"0"5,0 0 2,0 0 2,-9 0 3,9 0 4,0 0 4,0 0 3,0 0 2,0 0-5,0 0-1,-8 0-1,8 0-5,0 0-1,0 0-8,0 0-3,0 0-6,0 0 1,0 0-4,0 0 1,0 0-1,0 0-2,0 0 0,0 0-2,7 0-2,-7 0-1,17 0 0,-5 0-2,1 0 0,1 0-2,2 0 0,3 0 0,-2 0-1,4 0 2,2 0-1,-1 0 1,5 0 0,0 0 0,2 0 1,1-2-1,5 1 0,-4 0 0,3 1-2,-2-2 0,3 1 0,0 1 1,2 0 1,-3-1 1,4 1 2,-3-2 1,1 2 0,1 0 0,1 0-1,0-3 0,3 3-2,-3-2 0,4 2-4,-1-2 1,1 2-1,2 0 0,1 0 0,-1-1 0,0-1 0,1 2 0,-1-1 1,1 1 0,0 0-1,-1-1 2,-1 1 0,1-2 2,1 2 1,4-1 1,-1 1-1,1 0 0,3 0 0,0 0-2,3 0 0,1 0-2,1-2 0,2 2 0,1-4 0,-1 4 1,2 0 0,-3 0 1,0 0-1,1 0 0,-1 0 1,0 0-2,1 0 1,-1 0-2,2 0 1,2-2-2,-1 0 2,0 2-1,-2-3 0,1 3 0,-1-1 5,-2 0-4,1-1 0,-3 2 0,0 0 0,-1-1 1,3 1-2,-3 0 2,3 0-1,-2 0-1,3 0 2,-1 0-1,2 0 0,0 0 0,2 0 1,-2 0 0,1 0-5,1 0 5,1 0-2,0 0 1,1 0 0,-1-2 0,0 2 3,1-1-3,1 0-1,-1 0 2,2 1-2,-1 0 2,1 0-2,1 0 2,-1 0-6,4 0 5,-3 0 4,1 0-5,0-1 4,1-1-3,0 1 3,-2 1-4,1-2 5,-1 0-5,1 2 0,-2 0 0,-1-2 1,-2 2 0,1 0-1,-2-2 2,1 2-1,-1-1 0,0 1 0,4 0 1,0 0-1,2 0-1,0-1 1,3 1-2,0 0-3,2 0 3,0-2 1,-4 2-2,0-1 2,-1 1-1,-2 0 0,0-2 0,0 2 4,-1 0-4,1 0 1,0 0-1,-1 0 0,2 0 1,-1 0 0,2 0-1,-2 0 1,2 0-1,-1 0 1,0 0 1,-1 0-2,-3-1 1,1 0 0,-4 1 0,-1 0 0,-5 0 0,-1-1 0,-4 1 0,0 0 1,-3 0 0,-3 0 1,0 0-1,-1 0 1,-1 0 0,-3 0 0,-1 0-1,0 0 1,-1 0-1,-1 0 0,-4 0-1,-4 0 0,0 0 0,-6 0 0,-2 0 2,-6 0-1,-3 0 1,-9 0 1,10 0-1,-10 0 1,0 0-1,0 0 0,0 0-1,0 0-1,0 0-1,0 0-1,0 0 0,-6 0-1,6 0 0,-11 0 1,11 0-1,-14 0 2,14 0 0,-16 0 0,16 0 2,-14 0-3,14 0-14,-18-2-94,18 2-55,-16-3-11,-1-3-10,-2 0-11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20 9 148,'0'0'133,"0"0"-32,0 0-27,0 0-10,-11-10-11,11 10-6,0 0-8,0 0-4,0 0-3,0 0-4,-10 0-1,10 0-3,0 0-4,0 0-5,0 0-3,2 7-3,-2-7-2,7 9-1,-7-9-3,12 12 0,-3-5-3,1 0 1,3 0-1,-1 0 1,4-3-2,0 2 2,0-2-2,1-1 2,0 1-2,1 1 2,-1 1-2,-1-2 2,-1 1-2,-2 1 1,-1-2 0,1 1 0,-3-1-1,-10-4 1,15 6 0,-15-6 1,9 4-1,-9-4 1,0 0-1,0 0 1,1 11-1,-1-11 0,0 0 1,-4 11-1,4-11 0,-9 9 0,9-9 5,-10 14-8,10-14 8,-12 17-7,5-10 7,-2 1-8,0 0 9,-2 1-9,-1-2 3,-1 0 1,0 0-1,0 0 1,-1 0-2,1 0 1,0-1 0,1-1 0,-1 1 0,3-1 0,2 1-1,8-6-12,-8 10-106,8-10-36,0 0-16,0 0-9,0 0-13</inkml:trace>
  <inkml:trace contextRef="#ctx0" brushRef="#br0" timeOffset="1">107 466 192,'0'-11'146,"0"11"-8,0 0-84,0 0-8,0 0-6,0-7-4,0 7-4,0 0-5,7 10-4,-7-10-1,5 17 0,-5-17-3,9 24-1,-6-14-5,6 8-1,-2-5-5,4 4 2,-1-2-5,3 1 1,0 0-2,2 2 0,-1-2 3,-1 2-7,1-3 7,0 1-8,-3-3 9,0 0-7,-2 1 7,-2-4-7,-2-2 2,-5-8 3,6 15-3,-6-15 2,0 12-2,0-12 0,0 7-2,0-7 1,0 0 0,-11 10-1,11-10-3,-10 1-5,10-1-19,-16 0-91,16 0-45,-11 0-7,11 0-16,-12-7-2</inkml:trace>
  <inkml:trace contextRef="#ctx0" brushRef="#br0" timeOffset="2">6 768 19,'0'0'139,"0"0"2,0 0-40,0 0-20,0 0-6,0 0-7,0 0-10,11-6-11,-11-4-9,10 6-10,-6-7-4,9 2-3,-1-6-12,6 3 5,2-5-11,4 0 5,4-1-8,1 0 5,1-2-8,1 2 3,0 1 3,-3 1-4,-4 0 3,-2 1-1,-5 4 1,-2 0-1,-5 1 1,-10 10 0,14-13-3,-14 13-7,0 0-58,0 0-91,0 0-5,0 0-16,-7 6-9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12 1,'0'-12'-1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60-929 11,'0'0'16,"-12"0"-3,12 0-2,-12 0-3,12 0 1,0 0 1,-11 0 1,11 0 1,0 0 0,-10 0 8,10 0 10,0 0 15,-10 0 6,10 0 6,0 0-7,0 0 2,-8 0-6,8 0-5,0 0-11,0 0-12,0 0-12,5 0 0,-5 0 0,0 0 4,11 0 5,-11 0 1,0 0 2,15 3 1,-15-3 1,8 0-2,-8 0-1,12 0-1,-12 0-5,17 0-3,-7 0-2,2 0-1,-1 0-2,3 0 0,-2 0 0,1 0-1,0 0 0,-2 0 2,3 0-1,-1 2 0,1-2 1,2 0-1,-1 0 1,3 0 0,1 0-1,0 0 0,1 0-1,2 2 0,-1-2 2,2 0-1,0 0-1,2 3 0,0-3 1,1 0-1,0 1-1,-2-1 0,0 2 0,0-1 0,-4-1 1,1 0 1,-4 0 0,1 3 0,0-3 1,2 0 0,1 0 0,0 1-1,1-1-1,1 0 0,2 0-2,1 0 1,-1 0-2,0 0 1,5 0 0,-1 2 0,2-1 0,3-1 0,-2 0-1,2 0 1,3 0 1,-1 0-2,-1 0 1,-1 0-1,3 0 1,-2 0 0,2 0 0,2 0 0,2 0 0,0 0 0,4 0 0,0 0 0,2 0 0,0 0-2,-2 0 2,-3 0-1,0 0 1,-1 0 0,0 4-1,1-4 1,0 0 0,3 0 1,0 0-1,2 0 1,0 2-1,3-1 0,-1-1-1,-1 0 2,-1 0-2,3 3 1,0-3 0,2 1 0,-1 0 0,0-1 0,1 0-1,0 0 1,-2 1 0,0-1-1,-1 1 1,1-1-1,0 0 0,2 2 1,-3-2-1,1 2 1,0-2-1,-1 0 0,-1 0 1,-2 2 0,-1-1-1,-1-1 1,2 1 0,-1-1-1,0 0 1,-1 0 0,2 0 1,1 0-2,-1 3 1,1-3 0,0 0 0,2 0 0,1 0-1,-2 0 1,2 0 0,0 0 0,2 0 0,0 0 0,-3 0 0,-1 0 0,1 0 1,-4 0-1,3 0 0,-3 0 0,1 0-1,-1 0 1,2 0 0,-2 0 0,3 0 1,-2 0-1,2 0 2,-1 0-2,0 0 1,1 0 0,0 0 0,2 0-1,-3 0 0,2 0 0,-3 0 0,2 0 0,-1 0 0,0 0 1,0 0-1,-2 0 0,4 0 1,0 0-1,-1 0 1,1 0-1,0 0 0,1 0 0,-4 0 0,1 0 0,-2 0 0,-1 0 0,3 0 0,-2 0 0,2 0 0,1 0 0,1 0 1,1 0-1,0 0-1,0 0 1,1 0 0,2 0-1,-1 0 2,-1 0-2,2 0 1,-2 0 0,0 0 0,-1 0 0,0 0 0,-1 0 1,-1 0-1,2 0 0,2 0 0,0 0 1,3 0-1,0 0-1,0 0 1,0 0-1,-1 0 0,-1 0 1,-1 0-1,-2 0 1,1 0 0,0 0 0,-1 0 0,0 0 0,1 0 0,0 0 1,-3 0-1,1 0 0,0 0 0,-1 0 0,1 0 0,1 0 0,-1 0 0,0 2-1,2-2 1,-2 0 0,-1 0 0,1 0 0,-2 1 1,2-1-1,0 0 0,0 0 0,0 0 0,1 0 0,0 0 0,0 0-1,-1 0 1,-1 0 0,-2 0-1,-2 0 1,-1 0-1,-6 0 0,-2 0-4,-7 0-13,6 0-121,-12 0-24,-9 0-6,-3 0-17</inkml:trace>
  <inkml:trace contextRef="#ctx0" brushRef="#br1" timeOffset="1">582-1405 67,'0'0'135,"0"0"-35,5 0-2,-5 0-7,0 0-9,0 0-16,13 16-8,-13-16-6,4 23-10,-4-11-8,3 9-14,-3-2 1,6 8-10,-5-2 2,5 4-5,-2-1-3,-1 5-1,2-2-2,1 1 5,0 3-7,-2 1 5,3-2-5,-1 2 5,1-1 0,-2 2-4,2-3 5,2 2-6,-2-1 4,1 0-3,1 1 4,-1 2-5,2-3 0,-3 4 3,3 0-4,-3 3 4,-1 0-4,2 2 1,-4-1 3,3 3-3,-3-4 2,2 1-2,0-1 2,-1 0-2,2-1 3,-2-1 0,3 1-5,-1 0 4,0-2-4,1 4 1,1-1 2,-1 1-2,1 1 2,-2-1-1,1 2 1,2 1-1,-4 0 1,2 0 2,-1 1-5,2-1 1,-2 2 2,0-1-2,1-4 1,0 5-1,1-4 2,1 1-1,0-1 1,-2 0 2,3-1-5,2 0 5,-3-1-5,0 0 1,-2-1 3,1 1-3,-1-1 2,0 1-3,-2 1 3,1-1-2,0 4 3,-1-3 0,-1 2-6,1 2 7,1-2-2,0-1-2,-1-2 1,1 0-1,1 1 1,-2-1-2,2-2 3,1 1-2,-2-2 0,0 3 3,1-1-5,0-1 5,1 1 0,-2-2-4,1 2 3,1-2-3,1 0 2,-2-1-2,2 1 3,-1-3-2,2 2-2,0-3 5,2 2-4,-2-2 4,2-1-4,2-2 5,-1 4-2,2-1-3,-1-2 3,3 1-2,-1-1 2,0 1-2,3 1 1,-2 1-1,3 0-1,-1 0 5,0-1-4,1 0 4,0 0-5,1-1 4,1-1-2,-2-3 2,-1 0-1,1 0-3,1-3 4,1 1-5,-1-5 5,1 0-4,1 0 3,0-2-4,2-2 3,2 2 1,-1-1-2,4 0 2,0 1-2,0-2 3,0 0-2,0 1 1,0-3-2,-2 0 1,-2 0 0,1-5 1,0-1-1,-1-1-1,1-3 1,0-3 1,0 1-2,1-3 3,0-2-3,1 0 1,2 0 1,-1-7 0,-1 3-1,2-4 0,-1-1 1,-2-2-2,1-1 1,-5-2 0,2 0 0,-2-3-1,0-2 2,-2-1-1,0-1 1,0-1-2,-1-3 3,0-1-3,0-1 0,-2-1 4,1 1-4,0-1 3,0 0-3,2 2 4,-3-3-4,1 1 3,0 3 1,-3-3-4,-1 4 3,1-5-4,-2 1 4,-1 0-3,-1-1 2,0 2-3,-1-2 3,0 1-4,1-4 2,0 5 4,-1-3-5,3 3 5,-2 0-4,2 0 4,-2-1-4,-1 2 5,1-1-3,0 2-3,-2-1 3,-2 2-3,2-1 4,-1 1-4,-1 0 3,2-2-3,1 3 3,-1-2-2,1 2 2,3-1-3,-2 2-1,1-2 5,1 2-4,-1-2 3,3 2-3,-2-2 4,2-1-3,0 0 3,1-3-1,-1 3-2,2 0 3,-3-2-3,2 2 3,0-2-3,-1 1 2,2 1-3,-2 1 4,2 1-4,-2 0 2,3 0-2,-3 0 3,1 2 1,0 1-5,0 1 5,0 0-5,0 0 6,0 3-6,2-1 5,0 3-4,0-1 0,1 2 3,-1 1-2,1 0 2,-1 0-2,2 1 2,-2-2-2,-1 1 3,1 2-2,-3-2 1,2 2-1,-1-1 1,1 2-1,-2 1 1,0 2-1,0 1 0,-2 2 0,-1 3 0,0 0 2,-1 0-3,0 0 2,-2 4-1,0 0 2,1 2-2,-1-1 1,2 2-1,-1-2-1,0 4 1,-1-2 1,2 3-2,1 0 1,-1-3 0,1 3 0,0-3-1,0 2 1,0 1 0,0-2 0,0 1 1,-1-1-1,-2 1 0,1 0 0,-2 1 0,0 1 0,0-1 0,-2 1 0,1-1-1,0 2-1,0-2 5,-2 1-4,2 0 4,-2 1-5,1 0 4,2-2-3,-1 3 5,-1-1-3,0-2-1,0 1 1,2 0-1,-3 2 1,2-1-1,-1-2 1,-1 1-2,2 2 3,0-1-3,-2 1 2,2 1-2,-1-3 2,0 3-1,1-2 1,-1 1-2,1-2 2,1-1-2,-1 1 1,1-1-1,2 1 2,-2 0-2,3-1 1,0 1 0,-1 0 1,0 0-1,2 0 1,0-2-2,-1 2 1,0 0 0,-1-1 1,1-1-2,-1 0 1,-1 1-1,1 0 2,1-1-2,-3 2-1,3-1 5,-1 3-5,0-2 5,-2 1-4,1 0 3,1-1-4,0 0 6,0-1-3,0 1-1,0-2 0,3 0 0,-2-2 1,2 3-1,0-3 1,1 1-1,0-1 1,1 0-1,1 0 1,0 0-2,0-2 2,2 0-1,0 0 0,-1-3-1,1 1 1,1-2 0,-2 0 0,1 2-1,-1-3 1,0 0 1,-1 0-1,1 1 0,-1-1 0,1 0 0,-1 0 0,0-1 0,2-3 0,0 0 0,0 2-1,1-3 2,0-1-2,2-1 2,1-1-1,2 2 1,0-2-2,2-3 2,1-1-2,0 0 1,0-3-1,-1-2-1,-1-1 4,1-2-5,-2-1 5,-2-1-3,3-3 3,-4 0-3,4-1 3,0-1 0,-1-1-3,0 0 3,1-4-3,0 0 3,0 0-4,2 0 4,-4 1-3,1-3-1,-2 1 3,-1-1-2,-1 1 2,-2 1-2,-1-2 3,-1 0-3,0-3 2,0 2 2,0-2-4,0-1 2,1-2-3,-1 0 4,2-1-1,-1-1-3,0-1 3,1-3-3,0 1 3,1-2-2,0-3 2,-1 0-2,0-2-2,2 3 6,-2-7-4,1 2 1,-1-3 0,-1 3-1,0-4 0,-1 3 1,-2-3 0,-1 1 0,2 0-3,-1-1 1,0-1 2,0-1 0,-2 4 0,2-4-1,-1 3 0,1-3 1,1 0 0,-4 4 0,2-1-1,0 1 1,1 2 0,-1-2-1,-1 3 0,1-2 0,0 5 0,0-1 5,-1 1-7,-1 0 1,1 2 1,-2 2-1,2 2 3,0-1-3,-2 0 3,1 2-3,-2 0 3,2 1 2,-1 0-5,0 0 5,0 3-5,-1 2 4,-1-2 0,-1 3-4,0 3 3,0 0-3,-2 3 2,0 0-2,1 0 4,0 0-4,0 3 0,1 2 4,-1 0-3,-2 2 2,1 0-1,1 5 1,-2 0-2,-2 1 2,1 2-2,0 1 1,-2 1 0,1 1 1,-1 2-1,0-1 1,-4 11-2,6-16 2,-6 16-1,3-10 0,-3 10-3,0 0-3,0-11-17,0 11-132,0 0-13,0 9-16,0-9-11,-12 8-13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1488 160 50,'4'0'106,"-4"0"-60,0 0 10,0 0 7,0 0 6,0 0-1,0 0-8,0 0-6,0 0-7,0 0-8,-4 5-7,4 4-7,0-9-7,-3 14-2,-1-5-4,4 5-1,0 0-4,-2 2-1,0 0-2,-1 1 1,0 4-5,2-3 3,-1 1-2,1 1 1,-2-3-2,3 0 3,-3 0-4,3-2 4,0 4 2,0-3-7,0 0 6,3 1-5,-3 0 6,3 0-8,0-1 8,-2 1-7,3-4 1,0 4 2,1-5-2,0 1 1,0 1-1,2-3 2,1 2-1,1-2 0,-1 1 0,1-2 1,2-1-1,0 2 0,0-4 0,2 0 1,0-4 0,2 1-1,-2-4 1,1 0 0,1 0 0,-1-6 0,-1 1 1,1-4-2,-1-1 2,-3-1-2,-1-3 2,0 2-3,1-4 3,-3 2-2,0-1 1,-1 1-1,-1-1 1,1 1 3,-2 1-3,0-1 3,-1 0-8,1-1 6,-1 1-6,0 0 7,0-3-7,-2 3 2,2-1-2,0 2 2,1-2 4,-3-1-3,1 3 3,1 0-3,-2 1 3,0-3-3,1 3 3,-1-1-3,0 0 2,1-1-1,1-1 0,1 1 0,-1 0 0,0 3 0,1-1 1,-1 3-1,-2-1 1,-1 10-1,3-11 0,-3 11 1,0 0 0,0-11-1,0 11 1,0 0-1,0 0 0,0 0 1,0 0 1,0 0-2,0 0 1,0 0 0,0 0 0,0 0 0,0 0 0,0 0 0,0 0-1,-4 8 1,4-8 0,-4 14 0,1-4 0,1 0 1,0 1-2,2 0 2,-2 3-1,2 0 1,0 1-2,0 1 2,0-1-3,0 1 3,0-1-3,0 1 3,0-1-3,0-1 2,0 0-2,0-1 2,0 0-2,0-1 3,3 1 4,0 0-8,0-1 8,-1 1-8,1 0 8,3 1-7,-2-3 7,2 3-8,-4-3 2,3 0 1,-1-1-1,0 1 2,-2-1-2,0 1 1,0 0-1,1 2 1,-2-3-1,2 1 2,0-1-2,-1 1 1,1-3 0,-3-8 0,6 14 0,-6-14 0,7 13-1,-7-13 2,8 8-2,-8-8 0,9 11 0,-9-11 1,0 0-1,11 12 1,-11-12-1,10 5 0,-10-5 0,13 2 1,-2-2-4,-3-3-13,12 3-102,-6-6-42,4-2-11,0-3-13,0-3-8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26:00.53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887447-A9A0-4588-9F2E-FB46909A3F4F}" emma:medium="tactile" emma:mode="ink">
          <msink:context xmlns:msink="http://schemas.microsoft.com/ink/2010/main" type="writingRegion" rotatedBoundingBox="1824,11570 3795,7750 4945,8343 2974,12164"/>
        </emma:interpretation>
      </emma:emma>
    </inkml:annotationXML>
    <inkml:traceGroup>
      <inkml:annotationXML>
        <emma:emma xmlns:emma="http://www.w3.org/2003/04/emma" version="1.0">
          <emma:interpretation id="{E4EE7BFA-0057-4BB3-888A-1AAA74FC4C4B}" emma:medium="tactile" emma:mode="ink">
            <msink:context xmlns:msink="http://schemas.microsoft.com/ink/2010/main" type="paragraph" rotatedBoundingBox="1824,11570 3795,7750 4945,8343 2974,12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80B936-C051-4A1C-96A5-0826CE506E3B}" emma:medium="tactile" emma:mode="ink">
              <msink:context xmlns:msink="http://schemas.microsoft.com/ink/2010/main" type="line" rotatedBoundingBox="1824,11570 3795,7750 4945,8343 2974,12164"/>
            </emma:interpretation>
          </emma:emma>
        </inkml:annotationXML>
        <inkml:traceGroup>
          <inkml:annotationXML>
            <emma:emma xmlns:emma="http://www.w3.org/2003/04/emma" version="1.0">
              <emma:interpretation id="{D8F4004F-1B9B-40D3-9B3E-C62E65262349}" emma:medium="tactile" emma:mode="ink">
                <msink:context xmlns:msink="http://schemas.microsoft.com/ink/2010/main" type="inkWord" rotatedBoundingBox="2526,10208 3795,7750 4945,8343 3676,10802">
                  <msink:destinationLink direction="with" ref="{96D1108E-A0C1-410B-AA54-820014A08AEB}"/>
                  <msink:destinationLink direction="with" ref="{2CA8973D-A5D8-4203-9270-DDB502A40EF8}"/>
                  <msink:destinationLink direction="with" ref="{95EEA268-4CF9-4B40-AA28-D7B902177343}"/>
                </msink:context>
              </emma:interpretation>
            </emma:emma>
          </inkml:annotationXML>
          <inkml:trace contextRef="#ctx0" brushRef="#br0">-5074-437 13 0,'0'0'6'0,"9"-11"2"0,-5 3-7 15,0 1-1-15,5-5 0 16,-1 1 1-16,1-8 1 16,4-4-2-16,-1 0 1 0,10-3-4 15,-1 3 1-15,5 4 4 16,3-7 0-16,1-5-2 16,0 1 0-16,-4 0 0 15,4 3 0-15,-9 0 0 31,0 5 0-31,1 3 0 16,-5 0 1-16,-5 4 0 16,1-1 0-16,-4 5-1 0,-1 0 1 15,-3 3-2-15,-1 1 0 16,-4-1 1-16,0 8 0 16,0 0 0-16,0 4 0 0,0-4 0 15,0 7 0-15,4 5 0 16,-4 3 1-16,0-4-1 15,0 8 0-15,0 4-1 16,0 7 1-16,4-3 0 16,1-4 1-16,-1 3-2 15,0 4 1-15,0 5 2 0,1-5 1 16,-1-4 0-16,0-3 0 16,0-4 2-16,1-4 1 15,-1 0-9-15,-4-3 1 16,13-12-22-1,-13 0 0-15</inkml:trace>
          <inkml:trace contextRef="#ctx0" brushRef="#br0" timeOffset="8040.5">-4839-1908 7 0,'-22'4'3'0,"14"7"3"15,4-7-4-15,-5 4 0 0,0 3 1 16,-3 0-2-16,-1 5 0 15,4 3-1-15,-3 7 1 16,3 4-1-16,1 5 0 16,-1-1 0-16,5 0 0 0,-1 0 0 31,1 4 0-31,4-8-1 16,4 4 0-16,5-3 2 15,4-5 0-15,4-7-2 16,8 0 0-16,1 0 1 0,4 0 1 15,0-4-1-15,4-4 1 16,-9 1 3-16,-3-5 0 16,-1-7-2-16,0-3 0 0,5 3 0 15,-5-12 0-15,5-3-1 16,-1-11 0-16,5-5 1 16,-4-3 1-16,-5 0-3 15,1-4 0-15,-5-4 0 16,-9-3 0-16,1 7 0 15,-9 4 1-15,-5 0-1 0,-7-4 0 32,-1 7 0-32,-4 5 0 15,-5 3 0-15,1 0 0 16,0 8 0-16,4 0 0 0,0 4 0 16,-5-1 0-16,1 5-1 15,0 7 1-15,-5 0 2 16,9 7 0-16,0 1 1 15,4 3 0-15,5 1-21 16,-1 3 1-16,5-4 6 16,0 8 0-16</inkml:trace>
          <inkml:trace contextRef="#ctx0" brushRef="#br0" timeOffset="7171.52">-3897-1616 11 0,'-8'19'5'0,"3"11"2"15,1-18-5-15,0-1-2 16,0 4 1-16,-1 4 1 15,1 8 1-15,0-5-3 0,0-3 1 16,-1 8-3-16,1 3 0 0,4 1 3 16,0-1 1-16,4 0-2 15,1 1 0-15,-1-5 1 16,4-7 0-16,1 4-1 16,-1-4 1-16,1 0 0 15,-1 0 1-15,1-4 0 16,-5-4 0-16,1 1 1 15,-1-1 0-15,0-3 1 16,-4-1 0 0,0 1-31-16,4-4 0 15</inkml:trace>
          <inkml:trace contextRef="#ctx0" brushRef="#br0" timeOffset="8424.1">-4822-1608 7 0,'13'7'3'0,"-9"-14"4"16,0 10-4-16,5-6-1 15,3 3 0-15,1 0-1 16,4-4 0-16,0 0-1 16,-4-4 0-16,0 5 0 15,4-1 1 1,0 4 2-16,0-4 1 15,0 0-2-15,-4-3 1 16,0 3 2-16,-1 4 0 0,1 0-6 16,-4-4 0-16,4 0-22 15,-1 1 1-15</inkml:trace>
          <inkml:trace contextRef="#ctx0" brushRef="#br1" timeOffset="-9040.72">-4583-2249 15 0,'0'-4'7'0,"0"0"4"16,0 4-9-16,0 0-3 16,0 0 1-16,4-7 0 15,0-1 0-15,0 1-1 16,1-5 1-16,3 1 0 0,1-8 0 15,3 0 0-15,6-4 1 16,-1 0 0-16,4 1 0 16,5-5-1-16,3-3 1 15,1-12-1-15,4 4 0 0,9 0 0 16,0 8 1-16,-1-4-1 16,1 4 0-16,-5-5-1 15,-4 5 1-15,1 0 0 31,-14-1 1-31,0 5-1 16,-4-4 1-16,0 11 0 0,-4 0 0 16,0 0 1-16,-5 4 1 15,1 3 1-15,-5 5 0 16,1-1-3-16,-5 8 1 16,8 0-30-16,5-4 1 0</inkml:trace>
          <inkml:trace contextRef="#ctx0" brushRef="#br2" timeOffset="11444.05">-3844-2696 11 0,'5'16'5'0,"22"-3"2"15,-17-17-5-15,8 4-14 16,1 0 1-16</inkml:trace>
          <inkml:trace contextRef="#ctx0" brushRef="#br2" timeOffset="11272.1">-4042-2864 16 0,'-14'0'8'0,"23"4"1"0,-9-4-9 0,10 0 1 16,-6 0 0-16,5 0-2 15,1 0 1-15,-1 0-16 16,0 0 0-16</inkml:trace>
          <inkml:trace contextRef="#ctx0" brushRef="#br2" timeOffset="11608.8">-3217-2549 12 0,'9'9'6'0,"14"19"1"0,-9-24-7 0,5-4-12 31,-1 0 1-31</inkml:trace>
          <inkml:trace contextRef="#ctx0" brushRef="#br0" timeOffset="918.4">-5897 162 9 0,'0'8'4'0,"4"11"2"0,0-12-5 16,-4 5 0-16,5 6 0 0,-1 9 1 15,0 7 0-15,1 4-2 16,-1 4 1-16,-4 11-1 16,-4-4 0-16,-1-3 0 15,1-5 1-15,4 5 1 0,-4-1 0 16,4-3-2-16,-5-4 1 16,5 0 1-16,0-12 1 15,0-7 0-15,0-4 0 16,0 1 0-16,-4-5 0 15,4-3 0-15,-4-5 0 0,4-3-2 16,0-3 1-16,0-5-31 16,0-3 1-16</inkml:trace>
          <inkml:trace contextRef="#ctx0" brushRef="#br0" timeOffset="1466.66">-5522 132 11 0,'0'7'5'0,"13"12"2"0,-13-15-6 16,0 11 0 15,4 12 1-31,-4-1 0 15,0 8 1-15,5 1-6 16,-1 2 0-16,0 1 6 0,-4 12 1 16,0-5-4-16,0-11 0 15,0 4 0-15,0 0 1 16,0 0-1-16,-4 0 1 16,4 0 0-16,0-4 1 0,-4-4-1 15,4-3 1-15,0-4-1 16,0-8 1-16,-5-4 0 15,1 0 0-15,4-3 0 16,0 0 0-16,0-5 0 16,-4 5 1-16,0 0 3 15,4-5 0-15,-5 1-22 16,1-4 1 0,4-4-3-16,-9-7 1 15</inkml:trace>
          <inkml:trace contextRef="#ctx0" brushRef="#br0" timeOffset="1968.16">-5948 530 10 0,'0'0'5'0,"13"-4"1"0,-9 4-5 0,4 0-1 16,5 0 0-16,4-4 1 15,0 0 1-15,5 1-3 16,3-5 0-16,1 8 2 16,4 0 1-16,-5 0-3 15,5 0 0-15,8 0 1 16,-3 4 1-16,3 3-2 15,-8-3 1-15,0 4 5 16,-5-8 0-16,1 4-3 0,-5-4 1 16,-4 0-1-16,-4 0 1 15,-4-4 0-15,-1 0 1 16,-4 0 1-16,-4 8 0 0,-4-8-35 31,-4 4 1-31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127-3 140,'0'0'92,"0"0"-11,0 0-15,0 0-7,10 1-7,-10-1-1,0 0-5,0 0-5,0 11-2,0-11-7,-3 10-2,3-10-7,-9 17-3,2-7-7,4 2 0,-2-1-5,1 4-1,1 1-4,-1 0 1,-1 1-4,0 4 2,0-2-2,0 5 1,-1-2-3,0-1 4,-1 1-3,2-3 3,-2-1-4,1 0 4,2-4-4,-2 0 4,1 1 3,1-4-2,-1 0 2,2-4-3,-1 3 3,4-10-6,-5 15 6,5-15-7,-5 10 2,5-10-3,0 0 4,-1 11-3,1-11 5,0 0 0,0 0 1,10 3 0,-10-3 1,15 0-1,-6 0 0,2 0-1,0 0-1,3 0 0,0 0-1,2 0 0,1 0 0,3 0 0,1 0 0,2 3 0,0-1-1,1-2 1,0 2 0,-3-1 0,-3-1 0,-2 0 1,-3 0-1,-4 0 1,-9 0 0,13 0-1,-13 0 1,0 0-1,0 0-7,0 0-19,10-5-133,-10 5-6,0 0-16,-3-15-8</inkml:trace>
  <inkml:trace contextRef="#ctx0" brushRef="#br0" timeOffset="1">80 245 131,'0'0'107,"0"0"-10,0 0-6,0 0-16,0 0-8,-5 0-12,5 0-7,0 0-7,0 5-6,0-5-3,0 0-6,0 0-4,0 0-3,0 0-5,10 2-2,-10-2-2,19 2-2,-8-2-3,5 1-1,1-1-2,2 1-1,2 1 0,1-1 0,1-1-1,2 0 0,-2 0 1,0 0-1,-2 0 1,-4 0 0,-2 0 0,-2-1 1,-4-1 2,-9 2-2,8-1 1,-8 1 0,0 0 0,0 0 0,0 0-1,-7-3-3,7 3-8,0 0-15,0 0-133,0 0-10,-10-3-9,10 3-17,-17 0-1</inkml:trace>
  <inkml:trace contextRef="#ctx0" brushRef="#br0" timeOffset="2">152 65 144,'0'0'119,"0"0"-22,0 0-15,0 0-10,0 0-14,0-7-10,0 7-8,0 0-4,0 0-7,0 0-4,0 0-1,0 0-3,0 0-5,-11-8-3,11 8-2,0 0 0,0 0-2,0 0 1,0 0-1,0 0-2,0 0-1,0 0 0,0 0 0,0 0-1,0 0 0,11 0-2,2 2 1,1-2-1,5 2 0,3-2-1,2 0-1,1 1-1,1-1 1,-1 0-1,0 0 1,0 0-1,-4 0 0,1 0 1,-4 0-1,-4 0 0,0 0 1,-4 0 0,-10 0 0,12 0 0,-12 0 1,0 0-1,0 0 0,0 0 0,0 0-1,0 0 1,0 0-4,0 0-5,1-5-10,-1 5-34,0 0-109,0 0-9,-6 0-10,6 0-15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5 281,'0'0'123,"0"0"-22,0 0-13,0 0-24,0 0-12,0 0-21,0 0-1,0 0-3,0 0-5,0 0-1,0 0-3,0 0-2,0 0-2,8 0-1,-8 0-4,14 0 0,-3 0-2,1 0-1,2 0-1,1 0 0,2 0-2,1 0 0,2 0 0,1 0-1,0 0-1,3 0 0,-1 2 0,3-1-1,0 2 1,2-3-1,1 3 1,1-2-1,1-1 1,-2 0-1,2 0 0,-1 0 1,-1 0-1,-1 0 0,2 0 0,-2 0 0,-1 0 0,2 0 0,1 0 0,-1 0 0,1 0 0,-2 0 0,-1 0 0,-2 0 1,2-2-1,-2 0 0,-1 2 0,-3-2-1,0 1 1,-4 1 0,1 0 0,-3 0 0,-3 0 1,2 0-1,-3 0 1,0 0 1,2 0 0,-2 0 1,2 0-1,-3 0 1,1 0-1,-1 0 1,0 0 0,-10 0 0,14-1-1,-14 1 1,8-2 0,-8 2-1,0 0 1,9 0-1,-9 0-1,0 0 1,0 0-1,8-3 0,-8 3 0,0 0 0,0 0-1,0 0-4,0 0-3,0 0-15,-7-5-144,7 5-1,-10 0-18,10 0-7,-10-1-17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 22 248,'0'-13'156,"0"13"-6,0 0-68,0 0-22,0 0-11,-7-10-5,7 10-8,0 0-6,0 0-4,-8 2-4,8-2-4,0 0-5,-5 9-1,5-9-2,0 0-1,-1 9-3,1-9 1,0 0-1,3 9-1,-3-9 0,0 0-1,12 12-2,-12-12 1,16 9-1,-6-3 1,0-1-3,2 2 1,5 0 0,-2-2-1,2 0 0,3 0 1,-2 1-1,2-1 0,-2 0 0,0-1 0,-1-1-1,-3 4 2,-1-4-2,-1 1 2,-2-1-2,-10-3 2,16 4-2,-16-4 2,11 7 0,-11-7-1,0 0 1,11 4-1,-11-4 2,0 0-2,0 0 1,0 0 0,0 0-1,0 0 1,0 0-1,-7 7 0,7-7 0,-11 7-3,11-7 4,-14 9-4,14-9 3,-17 8-3,7-1 7,0-1-5,-1-1 5,0 1-3,0-2 4,-2 0-5,0 3 0,1-3 0,0 2 0,0-2 0,2-1 0,0 2 0,10-5 0,-15 7 0,15-7 0,-10 6 0,10-6 0,0 0 0,0 0 0,0 0-16,0 14-110,0-14-43,0 0-13,0 0-9,0 0-19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-1291 862 52,'0'0'131,"0"0"-5,0-14-27,0 14-13,0-11-7,8 11-11,-9-7-8,1 7-8,0 0-6,0 0-11,0 0-8,0 11-4,0-11-8,-2 21 0,-1-7-6,2 5 0,0 1-5,-1 1 2,1 2-5,1 1 4,-1-1-5,1 2 3,0 0-3,0-1 0,-2 1 4,2-2-4,-3-1 3,2-3-4,-3-2 5,2-1-5,-1-2 5,2-4-2,1-10-1,-4 14-1,4-14 1,0 0 0,0 0 0,-9 7-1,9-7 0,0 0-1,-10-4-2,10 4-6,0 0-13,-14-20-99,14 20-47,-1-17-2,-1 8-21,1-5-5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-1244 843 237,'0'0'152,"-10"-6"-2,9-3-72,1 9-17,0 0-11,0 0-8,0 0-9,8 3-6,-8-3-3,13 3-3,-13-3-5,21 3-5,-7-3-4,7 0-1,-2 2-3,6-1 0,1 0-1,5-1-1,-3 0 0,-3 0-1,1 0 2,-4 0-1,-2 0 0,-7-1-1,-2-2 1,-11 3-3,10 0-4,-10 0-9,3 4-43,-3-4-100,-6 6-6,6-6-13,-16 3-10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-1168 1272 171,'0'0'143,"0"0"-25,-10 0-25,10 0-6,0 0-17,7 6-15,-7-6-9,0 0-7,0 0-10,10 0-8,-10 0-7,14 0-4,-4 0-3,1 0-2,3 0-2,2 0-1,0 0-1,3 0 1,-2-2-1,2 2-1,-1 0 1,1 0 0,-5-1 0,-2 1 0,1 0 0,-6-1 1,-7 1-1,10-4 1,-10 4-1,0 0-3,0 0-5,-7-9-30,7 9-118,0 0-11,-10-1-8,10 1-20,-10-10 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21 379,'5'-6'162,"-5"6"0,0-9-101,6 13-2,-6-4-17,0 0-13,8 0-7,2 0-5,-1 0-3,6 2-3,-2-2-2,8 2-2,-2-2-2,7 0-1,-2 0-2,4 0 1,-2 0-2,-2 0 0,-1-2 0,-3 1 0,-3 0 0,-4-1-1,-3 0 1,-10 2-1,13-1 0,-13 1-1,0 0-4,0 0-5,0 0-11,0 0-58,0 0-85,-10-6-14,10 6-5,-14 0-20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48 13 58,'0'0'146,"0"0"10,2-14-66,-2 14-4,0 0-10,8 0-1,-8 0-16,0 0-7,0 0-12,0 9-13,0-9-4,0 16-8,-4-9 3,3 8-10,-4-2 4,3 5-9,0-1 0,-2 3 1,0 1-2,1 2 2,0 2-3,0-1 3,0 1-4,0 0 3,-1-4-2,3 0 3,-2-4-4,0-2 2,1-5-1,2-10 0,-4 12 0,4-12-1,0 0-2,0 0-4,-3-7-5,0-8-23,5 4-129,-2-3-7,0 0-10,0-1-13,0-1-4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 20 397,'0'0'169,"0"0"-13,-11-7-88,11 7-16,0 0-19,0 0-8,7 0-7,-7 0-2,10 0-1,0 0-2,-10 0-2,21 0-2,-9 0-1,5 0-3,-4 0-1,4 0-1,-1 0-1,1 0 0,-1 0-1,0 0 0,-2 0-1,-2 0 1,-1 0-1,-11 0 2,14 0-1,-14 0-1,0 0 0,0 0-5,0 0-10,-7-9-124,7 9-34,-10-1-7,10 1-17,-10-6-10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2:40:52.0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306-4 250,'0'0'165,"0"0"3,10 4-81,-15-8-6,6 10-20,-7-6-19,6 0-14,0 0-6,-11 5-5,3-3-4,-2 3-4,-3-2-1,1 4-2,-7 0-2,1 2-1,-6 0-1,2 1 1,-4 2-2,2-1 2,0-1-2,2 0 1,1-3-1,5 0 2,2-1-1,5-3 0,9-3-1,-13 5 0,13-5-1,0 0 2,0 0-1,0 0 0,0 0 1,0 9 0,0-9 0,10 5 1,-2-3-1,3 2 0,1-1 0,6 1 0,-1-1-1,4-2 0,1 3 0,2 2-1,0-1 1,0 0 0,0-1-1,-3 3 1,-1 0 0,-3 1-1,-2-2 1,-2 1 1,-3-3-2,0 2 1,-10-6 1,11 4-1,-11-4 1,0 0-2,0 0 0,0 0 0,0 0 0,0 0-13,-4 4-92,-6-4-70,10 0-2,-20 4-19,10-2-9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.xml"/><Relationship Id="rId18" Type="http://schemas.openxmlformats.org/officeDocument/2006/relationships/image" Target="../media/image21.emf"/><Relationship Id="rId26" Type="http://schemas.openxmlformats.org/officeDocument/2006/relationships/image" Target="../media/image28.emf"/><Relationship Id="rId3" Type="http://schemas.openxmlformats.org/officeDocument/2006/relationships/customXml" Target="../ink/ink115.xml"/><Relationship Id="rId21" Type="http://schemas.openxmlformats.org/officeDocument/2006/relationships/customXml" Target="../ink/ink124.xml"/><Relationship Id="rId34" Type="http://schemas.openxmlformats.org/officeDocument/2006/relationships/image" Target="../media/image32.emf"/><Relationship Id="rId7" Type="http://schemas.openxmlformats.org/officeDocument/2006/relationships/customXml" Target="../ink/ink117.xml"/><Relationship Id="rId12" Type="http://schemas.openxmlformats.org/officeDocument/2006/relationships/image" Target="../media/image18.emf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customXml" Target="../ink/ink119.xml"/><Relationship Id="rId24" Type="http://schemas.openxmlformats.org/officeDocument/2006/relationships/image" Target="../media/image27.emf"/><Relationship Id="rId32" Type="http://schemas.openxmlformats.org/officeDocument/2006/relationships/image" Target="../media/image31.emf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29.emf"/><Relationship Id="rId10" Type="http://schemas.openxmlformats.org/officeDocument/2006/relationships/image" Target="../media/image17.emf"/><Relationship Id="rId19" Type="http://schemas.openxmlformats.org/officeDocument/2006/relationships/customXml" Target="../ink/ink123.xml"/><Relationship Id="rId31" Type="http://schemas.openxmlformats.org/officeDocument/2006/relationships/customXml" Target="../ink/ink129.xml"/><Relationship Id="rId4" Type="http://schemas.openxmlformats.org/officeDocument/2006/relationships/image" Target="../media/image14.emf"/><Relationship Id="rId9" Type="http://schemas.openxmlformats.org/officeDocument/2006/relationships/customXml" Target="../ink/ink118.xml"/><Relationship Id="rId14" Type="http://schemas.openxmlformats.org/officeDocument/2006/relationships/image" Target="../media/image19.emf"/><Relationship Id="rId22" Type="http://schemas.openxmlformats.org/officeDocument/2006/relationships/image" Target="../media/image26.emf"/><Relationship Id="rId27" Type="http://schemas.openxmlformats.org/officeDocument/2006/relationships/customXml" Target="../ink/ink127.xml"/><Relationship Id="rId30" Type="http://schemas.openxmlformats.org/officeDocument/2006/relationships/image" Target="../media/image30.emf"/><Relationship Id="rId8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customXml" Target="../ink/ink136.xml"/><Relationship Id="rId18" Type="http://schemas.openxmlformats.org/officeDocument/2006/relationships/image" Target="../media/image130.emf"/><Relationship Id="rId26" Type="http://schemas.openxmlformats.org/officeDocument/2006/relationships/image" Target="../media/image170.emf"/><Relationship Id="rId3" Type="http://schemas.openxmlformats.org/officeDocument/2006/relationships/customXml" Target="../ink/ink131.xml"/><Relationship Id="rId21" Type="http://schemas.openxmlformats.org/officeDocument/2006/relationships/customXml" Target="../ink/ink140.xml"/><Relationship Id="rId7" Type="http://schemas.openxmlformats.org/officeDocument/2006/relationships/customXml" Target="../ink/ink133.xml"/><Relationship Id="rId12" Type="http://schemas.openxmlformats.org/officeDocument/2006/relationships/image" Target="../media/image100.emf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0.emf"/><Relationship Id="rId20" Type="http://schemas.openxmlformats.org/officeDocument/2006/relationships/image" Target="../media/image1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11" Type="http://schemas.openxmlformats.org/officeDocument/2006/relationships/customXml" Target="../ink/ink135.xml"/><Relationship Id="rId24" Type="http://schemas.openxmlformats.org/officeDocument/2006/relationships/image" Target="../media/image160.emf"/><Relationship Id="rId5" Type="http://schemas.openxmlformats.org/officeDocument/2006/relationships/customXml" Target="../ink/ink132.xml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10" Type="http://schemas.openxmlformats.org/officeDocument/2006/relationships/image" Target="../media/image90.emf"/><Relationship Id="rId19" Type="http://schemas.openxmlformats.org/officeDocument/2006/relationships/customXml" Target="../ink/ink139.xml"/><Relationship Id="rId4" Type="http://schemas.openxmlformats.org/officeDocument/2006/relationships/image" Target="../media/image60.emf"/><Relationship Id="rId9" Type="http://schemas.openxmlformats.org/officeDocument/2006/relationships/customXml" Target="../ink/ink134.xml"/><Relationship Id="rId14" Type="http://schemas.openxmlformats.org/officeDocument/2006/relationships/image" Target="../media/image110.emf"/><Relationship Id="rId22" Type="http://schemas.openxmlformats.org/officeDocument/2006/relationships/image" Target="../media/image1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emf"/><Relationship Id="rId7" Type="http://schemas.openxmlformats.org/officeDocument/2006/relationships/image" Target="../media/image2.emf"/><Relationship Id="rId12" Type="http://schemas.openxmlformats.org/officeDocument/2006/relationships/customXml" Target="../ink/ink5.xml"/><Relationship Id="rId17" Type="http://schemas.openxmlformats.org/officeDocument/2006/relationships/image" Target="../media/image7.emf"/><Relationship Id="rId25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24" Type="http://schemas.openxmlformats.org/officeDocument/2006/relationships/customXml" Target="../ink/ink11.xml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10" Type="http://schemas.openxmlformats.org/officeDocument/2006/relationships/customXml" Target="../ink/ink4.xml"/><Relationship Id="rId19" Type="http://schemas.openxmlformats.org/officeDocument/2006/relationships/image" Target="../media/image8.emf"/><Relationship Id="rId4" Type="http://schemas.openxmlformats.org/officeDocument/2006/relationships/customXml" Target="../ink/ink1.xml"/><Relationship Id="rId9" Type="http://schemas.openxmlformats.org/officeDocument/2006/relationships/image" Target="../media/image3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customXml" Target="../ink/ink13.xml"/><Relationship Id="rId12" Type="http://schemas.openxmlformats.org/officeDocument/2006/relationships/image" Target="../media/image2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ustomXml" Target="../ink/ink15.xml"/><Relationship Id="rId5" Type="http://schemas.openxmlformats.org/officeDocument/2006/relationships/image" Target="../media/image21.png"/><Relationship Id="rId10" Type="http://schemas.openxmlformats.org/officeDocument/2006/relationships/image" Target="../media/image24.emf"/><Relationship Id="rId4" Type="http://schemas.openxmlformats.org/officeDocument/2006/relationships/image" Target="../media/image20.png"/><Relationship Id="rId9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13" Type="http://schemas.openxmlformats.org/officeDocument/2006/relationships/customXml" Target="../ink/ink20.xml"/><Relationship Id="rId18" Type="http://schemas.openxmlformats.org/officeDocument/2006/relationships/image" Target="../media/image194.emf"/><Relationship Id="rId3" Type="http://schemas.openxmlformats.org/officeDocument/2006/relationships/notesSlide" Target="../notesSlides/notesSlide3.xml"/><Relationship Id="rId7" Type="http://schemas.openxmlformats.org/officeDocument/2006/relationships/customXml" Target="../ink/ink17.xml"/><Relationship Id="rId12" Type="http://schemas.openxmlformats.org/officeDocument/2006/relationships/image" Target="../media/image174.emf"/><Relationship Id="rId17" Type="http://schemas.openxmlformats.org/officeDocument/2006/relationships/customXml" Target="../ink/ink2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3.emf"/><Relationship Id="rId20" Type="http://schemas.openxmlformats.org/officeDocument/2006/relationships/image" Target="../media/image195.emf"/><Relationship Id="rId1" Type="http://schemas.openxmlformats.org/officeDocument/2006/relationships/tags" Target="../tags/tag2.xml"/><Relationship Id="rId6" Type="http://schemas.openxmlformats.org/officeDocument/2006/relationships/image" Target="../media/image173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192.emf"/><Relationship Id="rId19" Type="http://schemas.openxmlformats.org/officeDocument/2006/relationships/customXml" Target="../ink/ink23.xml"/><Relationship Id="rId4" Type="http://schemas.openxmlformats.org/officeDocument/2006/relationships/image" Target="../media/image1.png"/><Relationship Id="rId9" Type="http://schemas.openxmlformats.org/officeDocument/2006/relationships/customXml" Target="../ink/ink18.xml"/><Relationship Id="rId14" Type="http://schemas.openxmlformats.org/officeDocument/2006/relationships/image" Target="../media/image175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emf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190.emf"/><Relationship Id="rId21" Type="http://schemas.openxmlformats.org/officeDocument/2006/relationships/image" Target="../media/image181.emf"/><Relationship Id="rId34" Type="http://schemas.openxmlformats.org/officeDocument/2006/relationships/customXml" Target="../ink/ink39.xml"/><Relationship Id="rId7" Type="http://schemas.openxmlformats.org/officeDocument/2006/relationships/image" Target="../media/image174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185.emf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176.emf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189.emf"/><Relationship Id="rId40" Type="http://schemas.openxmlformats.org/officeDocument/2006/relationships/image" Target="../media/image2.png"/><Relationship Id="rId5" Type="http://schemas.openxmlformats.org/officeDocument/2006/relationships/image" Target="../media/image173.emf"/><Relationship Id="rId15" Type="http://schemas.openxmlformats.org/officeDocument/2006/relationships/image" Target="../media/image178.emf"/><Relationship Id="rId23" Type="http://schemas.openxmlformats.org/officeDocument/2006/relationships/image" Target="../media/image182.emf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10" Type="http://schemas.openxmlformats.org/officeDocument/2006/relationships/customXml" Target="../ink/ink27.xml"/><Relationship Id="rId19" Type="http://schemas.openxmlformats.org/officeDocument/2006/relationships/image" Target="../media/image180.emf"/><Relationship Id="rId31" Type="http://schemas.openxmlformats.org/officeDocument/2006/relationships/image" Target="../media/image186.emf"/><Relationship Id="rId4" Type="http://schemas.openxmlformats.org/officeDocument/2006/relationships/customXml" Target="../ink/ink24.xml"/><Relationship Id="rId9" Type="http://schemas.openxmlformats.org/officeDocument/2006/relationships/image" Target="../media/image175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184.emf"/><Relationship Id="rId30" Type="http://schemas.openxmlformats.org/officeDocument/2006/relationships/customXml" Target="../ink/ink37.xml"/><Relationship Id="rId35" Type="http://schemas.openxmlformats.org/officeDocument/2006/relationships/image" Target="../media/image188.emf"/><Relationship Id="rId8" Type="http://schemas.openxmlformats.org/officeDocument/2006/relationships/customXml" Target="../ink/ink26.xml"/><Relationship Id="rId3" Type="http://schemas.openxmlformats.org/officeDocument/2006/relationships/image" Target="../media/image10.png"/><Relationship Id="rId12" Type="http://schemas.openxmlformats.org/officeDocument/2006/relationships/customXml" Target="../ink/ink28.xml"/><Relationship Id="rId17" Type="http://schemas.openxmlformats.org/officeDocument/2006/relationships/image" Target="../media/image179.emf"/><Relationship Id="rId25" Type="http://schemas.openxmlformats.org/officeDocument/2006/relationships/image" Target="../media/image183.emf"/><Relationship Id="rId33" Type="http://schemas.openxmlformats.org/officeDocument/2006/relationships/image" Target="../media/image187.emf"/><Relationship Id="rId38" Type="http://schemas.openxmlformats.org/officeDocument/2006/relationships/customXml" Target="../ink/ink4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emf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205.emf"/><Relationship Id="rId21" Type="http://schemas.openxmlformats.org/officeDocument/2006/relationships/image" Target="../media/image196.emf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209.emf"/><Relationship Id="rId50" Type="http://schemas.openxmlformats.org/officeDocument/2006/relationships/customXml" Target="../ink/ink65.xml"/><Relationship Id="rId55" Type="http://schemas.openxmlformats.org/officeDocument/2006/relationships/image" Target="../media/image213.emf"/><Relationship Id="rId7" Type="http://schemas.openxmlformats.org/officeDocument/2006/relationships/image" Target="../media/image191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48.xml"/><Relationship Id="rId29" Type="http://schemas.openxmlformats.org/officeDocument/2006/relationships/image" Target="../media/image200.emf"/><Relationship Id="rId11" Type="http://schemas.openxmlformats.org/officeDocument/2006/relationships/image" Target="../media/image174.emf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204.emf"/><Relationship Id="rId40" Type="http://schemas.openxmlformats.org/officeDocument/2006/relationships/customXml" Target="../ink/ink60.xml"/><Relationship Id="rId45" Type="http://schemas.openxmlformats.org/officeDocument/2006/relationships/image" Target="../media/image208.emf"/><Relationship Id="rId53" Type="http://schemas.openxmlformats.org/officeDocument/2006/relationships/image" Target="../media/image212.emf"/><Relationship Id="rId5" Type="http://schemas.openxmlformats.org/officeDocument/2006/relationships/image" Target="../media/image173.emf"/><Relationship Id="rId19" Type="http://schemas.openxmlformats.org/officeDocument/2006/relationships/image" Target="../media/image195.emf"/><Relationship Id="rId4" Type="http://schemas.openxmlformats.org/officeDocument/2006/relationships/customXml" Target="../ink/ink42.xml"/><Relationship Id="rId9" Type="http://schemas.openxmlformats.org/officeDocument/2006/relationships/image" Target="../media/image192.emf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199.emf"/><Relationship Id="rId30" Type="http://schemas.openxmlformats.org/officeDocument/2006/relationships/customXml" Target="../ink/ink55.xml"/><Relationship Id="rId35" Type="http://schemas.openxmlformats.org/officeDocument/2006/relationships/image" Target="../media/image203.emf"/><Relationship Id="rId43" Type="http://schemas.openxmlformats.org/officeDocument/2006/relationships/image" Target="../media/image207.emf"/><Relationship Id="rId48" Type="http://schemas.openxmlformats.org/officeDocument/2006/relationships/customXml" Target="../ink/ink64.xml"/><Relationship Id="rId56" Type="http://schemas.openxmlformats.org/officeDocument/2006/relationships/customXml" Target="../ink/ink68.xml"/><Relationship Id="rId8" Type="http://schemas.openxmlformats.org/officeDocument/2006/relationships/customXml" Target="../ink/ink44.xml"/><Relationship Id="rId51" Type="http://schemas.openxmlformats.org/officeDocument/2006/relationships/image" Target="../media/image211.emf"/><Relationship Id="rId3" Type="http://schemas.openxmlformats.org/officeDocument/2006/relationships/image" Target="../media/image23.png"/><Relationship Id="rId12" Type="http://schemas.openxmlformats.org/officeDocument/2006/relationships/customXml" Target="../ink/ink46.xml"/><Relationship Id="rId17" Type="http://schemas.openxmlformats.org/officeDocument/2006/relationships/image" Target="../media/image194.emf"/><Relationship Id="rId25" Type="http://schemas.openxmlformats.org/officeDocument/2006/relationships/image" Target="../media/image198.emf"/><Relationship Id="rId33" Type="http://schemas.openxmlformats.org/officeDocument/2006/relationships/image" Target="../media/image202.emf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20" Type="http://schemas.openxmlformats.org/officeDocument/2006/relationships/customXml" Target="../ink/ink50.xml"/><Relationship Id="rId41" Type="http://schemas.openxmlformats.org/officeDocument/2006/relationships/image" Target="../media/image206.emf"/><Relationship Id="rId54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5" Type="http://schemas.openxmlformats.org/officeDocument/2006/relationships/image" Target="../media/image193.emf"/><Relationship Id="rId23" Type="http://schemas.openxmlformats.org/officeDocument/2006/relationships/image" Target="../media/image197.emf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210.emf"/><Relationship Id="rId57" Type="http://schemas.openxmlformats.org/officeDocument/2006/relationships/image" Target="../media/image214.emf"/><Relationship Id="rId10" Type="http://schemas.openxmlformats.org/officeDocument/2006/relationships/customXml" Target="../ink/ink45.xml"/><Relationship Id="rId31" Type="http://schemas.openxmlformats.org/officeDocument/2006/relationships/image" Target="../media/image201.emf"/><Relationship Id="rId44" Type="http://schemas.openxmlformats.org/officeDocument/2006/relationships/customXml" Target="../ink/ink62.xml"/><Relationship Id="rId52" Type="http://schemas.openxmlformats.org/officeDocument/2006/relationships/customXml" Target="../ink/ink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13" Type="http://schemas.openxmlformats.org/officeDocument/2006/relationships/customXml" Target="../ink/ink74.xml"/><Relationship Id="rId18" Type="http://schemas.openxmlformats.org/officeDocument/2006/relationships/image" Target="../media/image216.emf"/><Relationship Id="rId26" Type="http://schemas.openxmlformats.org/officeDocument/2006/relationships/image" Target="../media/image220.emf"/><Relationship Id="rId3" Type="http://schemas.openxmlformats.org/officeDocument/2006/relationships/customXml" Target="../ink/ink69.xml"/><Relationship Id="rId21" Type="http://schemas.openxmlformats.org/officeDocument/2006/relationships/customXml" Target="../ink/ink78.xml"/><Relationship Id="rId7" Type="http://schemas.openxmlformats.org/officeDocument/2006/relationships/customXml" Target="../ink/ink71.xml"/><Relationship Id="rId12" Type="http://schemas.openxmlformats.org/officeDocument/2006/relationships/image" Target="../media/image175.emf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4.emf"/><Relationship Id="rId20" Type="http://schemas.openxmlformats.org/officeDocument/2006/relationships/image" Target="../media/image217.emf"/><Relationship Id="rId29" Type="http://schemas.openxmlformats.org/officeDocument/2006/relationships/customXml" Target="../ink/ink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emf"/><Relationship Id="rId11" Type="http://schemas.openxmlformats.org/officeDocument/2006/relationships/customXml" Target="../ink/ink73.xml"/><Relationship Id="rId24" Type="http://schemas.openxmlformats.org/officeDocument/2006/relationships/image" Target="../media/image219.emf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221.emf"/><Relationship Id="rId10" Type="http://schemas.openxmlformats.org/officeDocument/2006/relationships/image" Target="../media/image174.emf"/><Relationship Id="rId19" Type="http://schemas.openxmlformats.org/officeDocument/2006/relationships/customXml" Target="../ink/ink77.xml"/><Relationship Id="rId31" Type="http://schemas.openxmlformats.org/officeDocument/2006/relationships/image" Target="../media/image4.png"/><Relationship Id="rId4" Type="http://schemas.openxmlformats.org/officeDocument/2006/relationships/image" Target="../media/image173.emf"/><Relationship Id="rId9" Type="http://schemas.openxmlformats.org/officeDocument/2006/relationships/customXml" Target="../ink/ink72.xml"/><Relationship Id="rId14" Type="http://schemas.openxmlformats.org/officeDocument/2006/relationships/image" Target="../media/image215.emf"/><Relationship Id="rId22" Type="http://schemas.openxmlformats.org/officeDocument/2006/relationships/image" Target="../media/image218.emf"/><Relationship Id="rId27" Type="http://schemas.openxmlformats.org/officeDocument/2006/relationships/customXml" Target="../ink/ink81.xml"/><Relationship Id="rId30" Type="http://schemas.openxmlformats.org/officeDocument/2006/relationships/image" Target="../media/image222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4.xml"/><Relationship Id="rId21" Type="http://schemas.openxmlformats.org/officeDocument/2006/relationships/image" Target="../media/image196.emf"/><Relationship Id="rId42" Type="http://schemas.openxmlformats.org/officeDocument/2006/relationships/customXml" Target="../ink/ink102.xml"/><Relationship Id="rId47" Type="http://schemas.openxmlformats.org/officeDocument/2006/relationships/image" Target="../media/image209.emf"/><Relationship Id="rId63" Type="http://schemas.openxmlformats.org/officeDocument/2006/relationships/customXml" Target="../ink/ink111.xml"/><Relationship Id="rId68" Type="http://schemas.openxmlformats.org/officeDocument/2006/relationships/image" Target="../media/image225.emf"/><Relationship Id="rId7" Type="http://schemas.openxmlformats.org/officeDocument/2006/relationships/image" Target="../media/image19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89.xml"/><Relationship Id="rId29" Type="http://schemas.openxmlformats.org/officeDocument/2006/relationships/image" Target="../media/image200.emf"/><Relationship Id="rId11" Type="http://schemas.openxmlformats.org/officeDocument/2006/relationships/image" Target="../media/image174.emf"/><Relationship Id="rId24" Type="http://schemas.openxmlformats.org/officeDocument/2006/relationships/customXml" Target="../ink/ink93.xml"/><Relationship Id="rId32" Type="http://schemas.openxmlformats.org/officeDocument/2006/relationships/customXml" Target="../ink/ink97.xml"/><Relationship Id="rId37" Type="http://schemas.openxmlformats.org/officeDocument/2006/relationships/image" Target="../media/image204.emf"/><Relationship Id="rId40" Type="http://schemas.openxmlformats.org/officeDocument/2006/relationships/customXml" Target="../ink/ink101.xml"/><Relationship Id="rId45" Type="http://schemas.openxmlformats.org/officeDocument/2006/relationships/image" Target="../media/image208.emf"/><Relationship Id="rId53" Type="http://schemas.openxmlformats.org/officeDocument/2006/relationships/image" Target="../media/image212.emf"/><Relationship Id="rId58" Type="http://schemas.openxmlformats.org/officeDocument/2006/relationships/image" Target="../media/image30.png"/><Relationship Id="rId66" Type="http://schemas.openxmlformats.org/officeDocument/2006/relationships/image" Target="../media/image224.emf"/><Relationship Id="rId5" Type="http://schemas.openxmlformats.org/officeDocument/2006/relationships/image" Target="../media/image173.emf"/><Relationship Id="rId61" Type="http://schemas.openxmlformats.org/officeDocument/2006/relationships/customXml" Target="../ink/ink110.xml"/><Relationship Id="rId19" Type="http://schemas.openxmlformats.org/officeDocument/2006/relationships/image" Target="../media/image195.emf"/><Relationship Id="rId14" Type="http://schemas.openxmlformats.org/officeDocument/2006/relationships/customXml" Target="../ink/ink88.xml"/><Relationship Id="rId22" Type="http://schemas.openxmlformats.org/officeDocument/2006/relationships/customXml" Target="../ink/ink92.xml"/><Relationship Id="rId27" Type="http://schemas.openxmlformats.org/officeDocument/2006/relationships/image" Target="../media/image199.emf"/><Relationship Id="rId30" Type="http://schemas.openxmlformats.org/officeDocument/2006/relationships/customXml" Target="../ink/ink96.xml"/><Relationship Id="rId35" Type="http://schemas.openxmlformats.org/officeDocument/2006/relationships/image" Target="../media/image203.emf"/><Relationship Id="rId43" Type="http://schemas.openxmlformats.org/officeDocument/2006/relationships/image" Target="../media/image207.emf"/><Relationship Id="rId48" Type="http://schemas.openxmlformats.org/officeDocument/2006/relationships/customXml" Target="../ink/ink105.xml"/><Relationship Id="rId56" Type="http://schemas.openxmlformats.org/officeDocument/2006/relationships/customXml" Target="../ink/ink109.xml"/><Relationship Id="rId64" Type="http://schemas.openxmlformats.org/officeDocument/2006/relationships/image" Target="../media/image226.emf"/><Relationship Id="rId69" Type="http://schemas.openxmlformats.org/officeDocument/2006/relationships/customXml" Target="../ink/ink114.xml"/><Relationship Id="rId8" Type="http://schemas.openxmlformats.org/officeDocument/2006/relationships/customXml" Target="../ink/ink85.xml"/><Relationship Id="rId51" Type="http://schemas.openxmlformats.org/officeDocument/2006/relationships/image" Target="../media/image211.emf"/><Relationship Id="rId3" Type="http://schemas.openxmlformats.org/officeDocument/2006/relationships/notesSlide" Target="../notesSlides/notesSlide7.xml"/><Relationship Id="rId12" Type="http://schemas.openxmlformats.org/officeDocument/2006/relationships/customXml" Target="../ink/ink87.xml"/><Relationship Id="rId17" Type="http://schemas.openxmlformats.org/officeDocument/2006/relationships/image" Target="../media/image194.emf"/><Relationship Id="rId25" Type="http://schemas.openxmlformats.org/officeDocument/2006/relationships/image" Target="../media/image198.emf"/><Relationship Id="rId33" Type="http://schemas.openxmlformats.org/officeDocument/2006/relationships/image" Target="../media/image202.emf"/><Relationship Id="rId38" Type="http://schemas.openxmlformats.org/officeDocument/2006/relationships/customXml" Target="../ink/ink100.xml"/><Relationship Id="rId46" Type="http://schemas.openxmlformats.org/officeDocument/2006/relationships/customXml" Target="../ink/ink104.xml"/><Relationship Id="rId59" Type="http://schemas.openxmlformats.org/officeDocument/2006/relationships/image" Target="../media/image40.png"/><Relationship Id="rId67" Type="http://schemas.openxmlformats.org/officeDocument/2006/relationships/customXml" Target="../ink/ink113.xml"/><Relationship Id="rId20" Type="http://schemas.openxmlformats.org/officeDocument/2006/relationships/customXml" Target="../ink/ink91.xml"/><Relationship Id="rId41" Type="http://schemas.openxmlformats.org/officeDocument/2006/relationships/image" Target="../media/image206.emf"/><Relationship Id="rId54" Type="http://schemas.openxmlformats.org/officeDocument/2006/relationships/customXml" Target="../ink/ink108.xml"/><Relationship Id="rId62" Type="http://schemas.openxmlformats.org/officeDocument/2006/relationships/image" Target="../media/image223.emf"/><Relationship Id="rId70" Type="http://schemas.openxmlformats.org/officeDocument/2006/relationships/image" Target="../media/image227.emf"/><Relationship Id="rId1" Type="http://schemas.openxmlformats.org/officeDocument/2006/relationships/tags" Target="../tags/tag3.xml"/><Relationship Id="rId6" Type="http://schemas.openxmlformats.org/officeDocument/2006/relationships/customXml" Target="../ink/ink84.xml"/><Relationship Id="rId15" Type="http://schemas.openxmlformats.org/officeDocument/2006/relationships/image" Target="../media/image193.emf"/><Relationship Id="rId23" Type="http://schemas.openxmlformats.org/officeDocument/2006/relationships/image" Target="../media/image197.emf"/><Relationship Id="rId28" Type="http://schemas.openxmlformats.org/officeDocument/2006/relationships/customXml" Target="../ink/ink95.xml"/><Relationship Id="rId36" Type="http://schemas.openxmlformats.org/officeDocument/2006/relationships/customXml" Target="../ink/ink99.xml"/><Relationship Id="rId49" Type="http://schemas.openxmlformats.org/officeDocument/2006/relationships/image" Target="../media/image210.emf"/><Relationship Id="rId57" Type="http://schemas.openxmlformats.org/officeDocument/2006/relationships/image" Target="../media/image214.emf"/><Relationship Id="rId10" Type="http://schemas.openxmlformats.org/officeDocument/2006/relationships/customXml" Target="../ink/ink86.xml"/><Relationship Id="rId31" Type="http://schemas.openxmlformats.org/officeDocument/2006/relationships/image" Target="../media/image201.emf"/><Relationship Id="rId44" Type="http://schemas.openxmlformats.org/officeDocument/2006/relationships/customXml" Target="../ink/ink103.xml"/><Relationship Id="rId52" Type="http://schemas.openxmlformats.org/officeDocument/2006/relationships/customXml" Target="../ink/ink107.xml"/><Relationship Id="rId60" Type="http://schemas.openxmlformats.org/officeDocument/2006/relationships/image" Target="../media/image5.png"/><Relationship Id="rId65" Type="http://schemas.openxmlformats.org/officeDocument/2006/relationships/customXml" Target="../ink/ink112.xml"/><Relationship Id="rId4" Type="http://schemas.openxmlformats.org/officeDocument/2006/relationships/customXml" Target="../ink/ink83.xml"/><Relationship Id="rId9" Type="http://schemas.openxmlformats.org/officeDocument/2006/relationships/image" Target="../media/image192.emf"/><Relationship Id="rId13" Type="http://schemas.openxmlformats.org/officeDocument/2006/relationships/image" Target="../media/image175.emf"/><Relationship Id="rId18" Type="http://schemas.openxmlformats.org/officeDocument/2006/relationships/customXml" Target="../ink/ink90.xml"/><Relationship Id="rId39" Type="http://schemas.openxmlformats.org/officeDocument/2006/relationships/image" Target="../media/image205.emf"/><Relationship Id="rId34" Type="http://schemas.openxmlformats.org/officeDocument/2006/relationships/customXml" Target="../ink/ink98.xml"/><Relationship Id="rId50" Type="http://schemas.openxmlformats.org/officeDocument/2006/relationships/customXml" Target="../ink/ink106.xml"/><Relationship Id="rId55" Type="http://schemas.openxmlformats.org/officeDocument/2006/relationships/image" Target="../media/image2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 with Work done by “other” forces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force and potential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energy diagrams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7981672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Lecture 12: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Potential energy diagrams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Example: Diatomic Molecule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971" y="1469913"/>
            <a:ext cx="739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Diatomic molecule: two atoms separated a distance r</a:t>
            </a:r>
          </a:p>
          <a:p>
            <a:r>
              <a:rPr lang="en-US" sz="2400" dirty="0"/>
              <a:t>What should we expect about force between atoms?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3713" y="2596892"/>
            <a:ext cx="377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Too close</a:t>
            </a:r>
            <a:r>
              <a:rPr lang="en-US" sz="2400" dirty="0"/>
              <a:t>: repulsive force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5241" y="3387473"/>
            <a:ext cx="367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shorter the distance, </a:t>
            </a:r>
          </a:p>
          <a:p>
            <a:r>
              <a:rPr lang="en-US" sz="2400" dirty="0"/>
              <a:t>the greater the force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165" y="4510124"/>
            <a:ext cx="340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Too far: </a:t>
            </a:r>
            <a:r>
              <a:rPr lang="en-US" sz="2400" dirty="0"/>
              <a:t>attractive force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8971" y="5124706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Force decreases with distance, </a:t>
            </a:r>
          </a:p>
          <a:p>
            <a:r>
              <a:rPr lang="en-US" sz="2400" dirty="0"/>
              <a:t>goes to zero for r→∞</a:t>
            </a:r>
          </a:p>
        </p:txBody>
      </p:sp>
      <p:sp>
        <p:nvSpPr>
          <p:cNvPr id="7" name="Oval 6"/>
          <p:cNvSpPr/>
          <p:nvPr/>
        </p:nvSpPr>
        <p:spPr>
          <a:xfrm>
            <a:off x="6397459" y="2677041"/>
            <a:ext cx="311573" cy="3013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57574" y="2693509"/>
            <a:ext cx="311573" cy="3013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7355639" y="2811123"/>
              <a:ext cx="680760" cy="108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3399" y="2798163"/>
                <a:ext cx="706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/>
              <p14:cNvContentPartPr/>
              <p14:nvPr/>
            </p14:nvContentPartPr>
            <p14:xfrm>
              <a:off x="7866273" y="2743429"/>
              <a:ext cx="209880" cy="1598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3313" y="2731549"/>
                <a:ext cx="236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/>
              <p14:cNvContentPartPr/>
              <p14:nvPr/>
            </p14:nvContentPartPr>
            <p14:xfrm>
              <a:off x="5663846" y="2717418"/>
              <a:ext cx="248400" cy="1868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1606" y="2707698"/>
                <a:ext cx="2703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/>
              <p14:cNvContentPartPr/>
              <p14:nvPr/>
            </p14:nvContentPartPr>
            <p14:xfrm>
              <a:off x="5749166" y="2790138"/>
              <a:ext cx="705240" cy="37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9446" y="2779698"/>
                <a:ext cx="72216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/>
          <p:cNvGrpSpPr/>
          <p:nvPr/>
        </p:nvGrpSpPr>
        <p:grpSpPr>
          <a:xfrm>
            <a:off x="4932814" y="3529748"/>
            <a:ext cx="3738240" cy="344843"/>
            <a:chOff x="5183427" y="4170947"/>
            <a:chExt cx="3738240" cy="344843"/>
          </a:xfrm>
        </p:grpSpPr>
        <p:sp>
          <p:nvSpPr>
            <p:cNvPr id="42" name="Oval 41"/>
            <p:cNvSpPr/>
            <p:nvPr/>
          </p:nvSpPr>
          <p:spPr>
            <a:xfrm>
              <a:off x="6701586" y="4214425"/>
              <a:ext cx="311573" cy="30136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178290" y="4191024"/>
              <a:ext cx="311573" cy="30136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1" name="Ink 50"/>
                <p14:cNvContentPartPr/>
                <p14:nvPr/>
              </p14:nvContentPartPr>
              <p14:xfrm>
                <a:off x="7451787" y="4250867"/>
                <a:ext cx="1469880" cy="5868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42067" y="4241147"/>
                  <a:ext cx="1493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3" name="Ink 52"/>
                <p14:cNvContentPartPr/>
                <p14:nvPr/>
              </p14:nvContentPartPr>
              <p14:xfrm>
                <a:off x="5261187" y="4319627"/>
                <a:ext cx="1526040" cy="6876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49667" y="4307027"/>
                  <a:ext cx="1543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Ink 53"/>
                <p14:cNvContentPartPr/>
                <p14:nvPr/>
              </p14:nvContentPartPr>
              <p14:xfrm>
                <a:off x="8820867" y="4170947"/>
                <a:ext cx="95400" cy="19008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06827" y="4163387"/>
                  <a:ext cx="122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/>
                <p14:cNvContentPartPr/>
                <p14:nvPr/>
              </p14:nvContentPartPr>
              <p14:xfrm>
                <a:off x="5183427" y="4306667"/>
                <a:ext cx="248040" cy="17856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70827" y="4296587"/>
                  <a:ext cx="2718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5821508" y="4563318"/>
            <a:ext cx="2100439" cy="301366"/>
            <a:chOff x="5662921" y="4996002"/>
            <a:chExt cx="2100439" cy="301366"/>
          </a:xfrm>
        </p:grpSpPr>
        <p:sp>
          <p:nvSpPr>
            <p:cNvPr id="57" name="Oval 56"/>
            <p:cNvSpPr/>
            <p:nvPr/>
          </p:nvSpPr>
          <p:spPr>
            <a:xfrm>
              <a:off x="5662921" y="4996003"/>
              <a:ext cx="311573" cy="30136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451787" y="4996002"/>
              <a:ext cx="311573" cy="30136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3" name="Ink 62"/>
                <p14:cNvContentPartPr/>
                <p14:nvPr/>
              </p14:nvContentPartPr>
              <p14:xfrm>
                <a:off x="5940507" y="5105867"/>
                <a:ext cx="423720" cy="2304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30787" y="5095067"/>
                  <a:ext cx="44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5" name="Ink 64"/>
                <p14:cNvContentPartPr/>
                <p14:nvPr/>
              </p14:nvContentPartPr>
              <p14:xfrm>
                <a:off x="6324987" y="5009387"/>
                <a:ext cx="114480" cy="17676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11307" y="5002187"/>
                  <a:ext cx="141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7" name="Ink 66"/>
                <p14:cNvContentPartPr/>
                <p14:nvPr/>
              </p14:nvContentPartPr>
              <p14:xfrm>
                <a:off x="6954267" y="5073827"/>
                <a:ext cx="217440" cy="187560"/>
              </p14:xfrm>
            </p:contentPart>
          </mc:Choice>
          <mc:Fallback xmlns="">
            <p:pic>
              <p:nvPicPr>
                <p:cNvPr id="67" name="Ink 6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41307" y="5063027"/>
                  <a:ext cx="24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8" name="Ink 67"/>
                <p14:cNvContentPartPr/>
                <p14:nvPr/>
              </p14:nvContentPartPr>
              <p14:xfrm>
                <a:off x="7044627" y="5150147"/>
                <a:ext cx="457200" cy="3708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34907" y="5138627"/>
                  <a:ext cx="477720" cy="5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9" name="TextBox 88"/>
          <p:cNvSpPr txBox="1"/>
          <p:nvPr/>
        </p:nvSpPr>
        <p:spPr>
          <a:xfrm>
            <a:off x="878971" y="6210109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Distance </a:t>
            </a:r>
            <a:r>
              <a:rPr lang="en-US" sz="2400" b="1" dirty="0"/>
              <a:t>just right: </a:t>
            </a:r>
            <a:r>
              <a:rPr lang="en-US" sz="2400" dirty="0"/>
              <a:t>equilibrium</a:t>
            </a:r>
          </a:p>
        </p:txBody>
      </p:sp>
      <p:sp>
        <p:nvSpPr>
          <p:cNvPr id="90" name="Oval 89"/>
          <p:cNvSpPr/>
          <p:nvPr/>
        </p:nvSpPr>
        <p:spPr>
          <a:xfrm>
            <a:off x="6133081" y="6049825"/>
            <a:ext cx="311573" cy="3013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276027" y="6044140"/>
            <a:ext cx="311573" cy="3013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4" name="Ink 93"/>
              <p14:cNvContentPartPr/>
              <p14:nvPr/>
            </p14:nvContentPartPr>
            <p14:xfrm>
              <a:off x="6321027" y="6446507"/>
              <a:ext cx="1060200" cy="158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13467" y="6436787"/>
                <a:ext cx="1078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" name="Ink 100"/>
              <p14:cNvContentPartPr/>
              <p14:nvPr/>
            </p14:nvContentPartPr>
            <p14:xfrm>
              <a:off x="6306627" y="6153827"/>
              <a:ext cx="1123560" cy="3762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96187" y="6140867"/>
                <a:ext cx="114588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/>
          <p:cNvGrpSpPr/>
          <p:nvPr/>
        </p:nvGrpSpPr>
        <p:grpSpPr>
          <a:xfrm>
            <a:off x="5274474" y="5282979"/>
            <a:ext cx="3153305" cy="345191"/>
            <a:chOff x="5274474" y="5282979"/>
            <a:chExt cx="3153305" cy="345191"/>
          </a:xfrm>
        </p:grpSpPr>
        <p:sp>
          <p:nvSpPr>
            <p:cNvPr id="59" name="Oval 58"/>
            <p:cNvSpPr/>
            <p:nvPr/>
          </p:nvSpPr>
          <p:spPr>
            <a:xfrm>
              <a:off x="5274474" y="5326805"/>
              <a:ext cx="311573" cy="30136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116206" y="5282979"/>
              <a:ext cx="311573" cy="30136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3" name="Ink 72"/>
                <p14:cNvContentPartPr/>
                <p14:nvPr/>
              </p14:nvContentPartPr>
              <p14:xfrm>
                <a:off x="5548936" y="5433662"/>
                <a:ext cx="273600" cy="788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42096" y="5426102"/>
                  <a:ext cx="291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1" name="Ink 110"/>
                <p14:cNvContentPartPr/>
                <p14:nvPr/>
              </p14:nvContentPartPr>
              <p14:xfrm>
                <a:off x="7865787" y="5384867"/>
                <a:ext cx="282240" cy="13716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3547" y="5377307"/>
                  <a:ext cx="303480" cy="15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56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/>
      <p:bldP spid="7" grpId="0" animBg="1"/>
      <p:bldP spid="24" grpId="0" animBg="1"/>
      <p:bldP spid="89" grpId="0"/>
      <p:bldP spid="90" grpId="0" animBg="1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Example: Diatomic Molecule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083" y="1633277"/>
            <a:ext cx="739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Diatomic molecule: two atoms separated a distance 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59003" y="2453500"/>
            <a:ext cx="6579221" cy="4047661"/>
            <a:chOff x="279840" y="162589"/>
            <a:chExt cx="8255160" cy="54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1446960" y="1028389"/>
                <a:ext cx="7057440" cy="41551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37926" y="1005243"/>
                  <a:ext cx="7079122" cy="4206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8281560" y="3951589"/>
                <a:ext cx="360" cy="3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9680" y="393970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/>
                <p14:cNvContentPartPr/>
                <p14:nvPr/>
              </p14:nvContentPartPr>
              <p14:xfrm>
                <a:off x="8153040" y="2392789"/>
                <a:ext cx="381960" cy="61884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6786" y="2378319"/>
                  <a:ext cx="412661" cy="650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/>
                <p14:cNvContentPartPr/>
                <p14:nvPr/>
              </p14:nvContentPartPr>
              <p14:xfrm>
                <a:off x="1493040" y="304069"/>
                <a:ext cx="66240" cy="32403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79071" y="298282"/>
                  <a:ext cx="94178" cy="3253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/>
                <p14:cNvContentPartPr/>
                <p14:nvPr/>
              </p14:nvContentPartPr>
              <p14:xfrm>
                <a:off x="3092520" y="1966909"/>
                <a:ext cx="560880" cy="74088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8114" y="1947615"/>
                  <a:ext cx="591613" cy="775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/>
                <p14:cNvContentPartPr/>
                <p14:nvPr/>
              </p14:nvContentPartPr>
              <p14:xfrm>
                <a:off x="1395120" y="216589"/>
                <a:ext cx="293040" cy="2246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82477" y="201645"/>
                  <a:ext cx="318325" cy="252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/>
                <p14:cNvContentPartPr/>
                <p14:nvPr/>
              </p14:nvContentPartPr>
              <p14:xfrm>
                <a:off x="1800480" y="162589"/>
                <a:ext cx="296640" cy="3988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84226" y="148119"/>
                  <a:ext cx="330503" cy="4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/>
                <p14:cNvContentPartPr/>
                <p14:nvPr/>
              </p14:nvContentPartPr>
              <p14:xfrm>
                <a:off x="4830600" y="3593029"/>
                <a:ext cx="1978920" cy="143460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06213" y="3565533"/>
                  <a:ext cx="2007823" cy="1488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/>
                <p14:cNvContentPartPr/>
                <p14:nvPr/>
              </p14:nvContentPartPr>
              <p14:xfrm>
                <a:off x="6313800" y="4119709"/>
                <a:ext cx="0" cy="201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0" y="0"/>
                  <a:ext cx="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/>
                <p14:cNvContentPartPr/>
                <p14:nvPr/>
              </p14:nvContentPartPr>
              <p14:xfrm>
                <a:off x="7220640" y="1470829"/>
                <a:ext cx="1172880" cy="8096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99405" y="1445754"/>
                  <a:ext cx="1219416" cy="861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/>
                <p14:cNvContentPartPr/>
                <p14:nvPr/>
              </p14:nvContentPartPr>
              <p14:xfrm>
                <a:off x="2877600" y="2831469"/>
                <a:ext cx="908640" cy="312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56374" y="2809278"/>
                  <a:ext cx="953801" cy="359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/>
                <p14:cNvContentPartPr/>
                <p14:nvPr/>
              </p14:nvContentPartPr>
              <p14:xfrm>
                <a:off x="279840" y="3643269"/>
                <a:ext cx="3975840" cy="194148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7255" y="3619639"/>
                  <a:ext cx="4018751" cy="19829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824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393600" y="655153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 with other force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4077360" y="1501533"/>
            <a:ext cx="488376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</a:rPr>
              <a:t>A block of mass M is at rest on an incline that makes an angle </a:t>
            </a:r>
            <a:r>
              <a:rPr lang="el-GR" sz="2400" dirty="0">
                <a:latin typeface="+mn-lt"/>
              </a:rPr>
              <a:t>θ</a:t>
            </a:r>
            <a:r>
              <a:rPr lang="en-US" sz="2400" dirty="0">
                <a:latin typeface="+mn-lt"/>
              </a:rPr>
              <a:t> with the horizontal. It slides down a distance L and then flies of the edge a height H above the ground. Throughout its motion, a constant vertical blowing force of magnitude B is acting on the block.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Derive an expression for the speed with which the block hits the ground.</a:t>
            </a:r>
          </a:p>
          <a:p>
            <a:pPr>
              <a:buNone/>
            </a:pPr>
            <a:endParaRPr lang="en-US" sz="2400" dirty="0">
              <a:latin typeface="+mn-lt"/>
            </a:endParaRPr>
          </a:p>
          <a:p>
            <a:pPr>
              <a:buNone/>
            </a:pP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754157" y="2716737"/>
              <a:ext cx="1060560" cy="798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477" y="2703417"/>
                <a:ext cx="10897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806077" y="3497937"/>
              <a:ext cx="20880" cy="1779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4197" y="3490017"/>
                <a:ext cx="47520" cy="17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263" name="Ink 53262"/>
              <p14:cNvContentPartPr/>
              <p14:nvPr/>
            </p14:nvContentPartPr>
            <p14:xfrm>
              <a:off x="1111637" y="3578577"/>
              <a:ext cx="70560" cy="1534320"/>
            </p14:xfrm>
          </p:contentPart>
        </mc:Choice>
        <mc:Fallback xmlns="">
          <p:pic>
            <p:nvPicPr>
              <p:cNvPr id="53263" name="Ink 532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9397" y="3571017"/>
                <a:ext cx="93960" cy="15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309" name="Ink 53308"/>
              <p14:cNvContentPartPr/>
              <p14:nvPr/>
            </p14:nvContentPartPr>
            <p14:xfrm>
              <a:off x="1052957" y="4982937"/>
              <a:ext cx="3081515" cy="388728"/>
            </p14:xfrm>
          </p:contentPart>
        </mc:Choice>
        <mc:Fallback xmlns="">
          <p:pic>
            <p:nvPicPr>
              <p:cNvPr id="53309" name="Ink 533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5397" y="4971419"/>
                <a:ext cx="3096995" cy="406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331" name="Ink 53330"/>
              <p14:cNvContentPartPr/>
              <p14:nvPr/>
            </p14:nvContentPartPr>
            <p14:xfrm>
              <a:off x="873677" y="1788945"/>
              <a:ext cx="918995" cy="1082160"/>
            </p14:xfrm>
          </p:contentPart>
        </mc:Choice>
        <mc:Fallback xmlns="">
          <p:pic>
            <p:nvPicPr>
              <p:cNvPr id="53331" name="Ink 533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4318" y="1633785"/>
                <a:ext cx="942393" cy="12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332" name="Ink 53331"/>
              <p14:cNvContentPartPr/>
              <p14:nvPr/>
            </p14:nvContentPartPr>
            <p14:xfrm>
              <a:off x="2553797" y="2467905"/>
              <a:ext cx="1177115" cy="2826720"/>
            </p14:xfrm>
          </p:contentPart>
        </mc:Choice>
        <mc:Fallback xmlns="">
          <p:pic>
            <p:nvPicPr>
              <p:cNvPr id="53332" name="Ink 533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41918" y="2457465"/>
                <a:ext cx="1203753" cy="28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334" name="Ink 53333"/>
              <p14:cNvContentPartPr/>
              <p14:nvPr/>
            </p14:nvContentPartPr>
            <p14:xfrm>
              <a:off x="1927397" y="2430465"/>
              <a:ext cx="132755" cy="215640"/>
            </p14:xfrm>
          </p:contentPart>
        </mc:Choice>
        <mc:Fallback xmlns="">
          <p:pic>
            <p:nvPicPr>
              <p:cNvPr id="53334" name="Ink 533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16964" y="2423265"/>
                <a:ext cx="158658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337" name="Ink 53336"/>
              <p14:cNvContentPartPr/>
              <p14:nvPr/>
            </p14:nvContentPartPr>
            <p14:xfrm>
              <a:off x="1217837" y="2537025"/>
              <a:ext cx="1245515" cy="932400"/>
            </p14:xfrm>
          </p:contentPart>
        </mc:Choice>
        <mc:Fallback xmlns="">
          <p:pic>
            <p:nvPicPr>
              <p:cNvPr id="53337" name="Ink 533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0997" y="2530185"/>
                <a:ext cx="1258474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338" name="Ink 53337"/>
              <p14:cNvContentPartPr/>
              <p14:nvPr/>
            </p14:nvContentPartPr>
            <p14:xfrm>
              <a:off x="756677" y="2851665"/>
              <a:ext cx="1013315" cy="1382760"/>
            </p14:xfrm>
          </p:contentPart>
        </mc:Choice>
        <mc:Fallback xmlns="">
          <p:pic>
            <p:nvPicPr>
              <p:cNvPr id="53338" name="Ink 533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8398" y="2839065"/>
                <a:ext cx="1027714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45" name="Ink 53344"/>
              <p14:cNvContentPartPr/>
              <p14:nvPr/>
            </p14:nvContentPartPr>
            <p14:xfrm>
              <a:off x="2773312" y="4667865"/>
              <a:ext cx="293400" cy="469440"/>
            </p14:xfrm>
          </p:contentPart>
        </mc:Choice>
        <mc:Fallback xmlns="">
          <p:pic>
            <p:nvPicPr>
              <p:cNvPr id="53345" name="Ink 533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62152" y="4654905"/>
                <a:ext cx="707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536907" y="3524387"/>
              <a:ext cx="1207080" cy="4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307" y="3519707"/>
                <a:ext cx="1214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/>
              <p14:cNvContentPartPr/>
              <p14:nvPr/>
            </p14:nvContentPartPr>
            <p14:xfrm>
              <a:off x="3142227" y="4684667"/>
              <a:ext cx="218880" cy="581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23507" y="4664867"/>
                <a:ext cx="258840" cy="626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Relationship between force and potential energy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57653" y="3658549"/>
                <a:ext cx="1869807" cy="8229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653" y="3658549"/>
                <a:ext cx="1869807" cy="8229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9299" y="1969370"/>
                <a:ext cx="5458354" cy="91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99" y="1969370"/>
                <a:ext cx="5458354" cy="913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872" y="3147790"/>
                <a:ext cx="4109010" cy="1844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 one dimension: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72" y="3147790"/>
                <a:ext cx="4109010" cy="1844479"/>
              </a:xfrm>
              <a:prstGeom prst="rect">
                <a:avLst/>
              </a:prstGeom>
              <a:blipFill rotWithShape="0">
                <a:blip r:embed="rId4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2872" y="5396599"/>
                <a:ext cx="7733784" cy="66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en-US" sz="2400" dirty="0"/>
                  <a:t>    (y-axis up)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𝑚𝑔𝑦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72" y="5396599"/>
                <a:ext cx="7733784" cy="665503"/>
              </a:xfrm>
              <a:prstGeom prst="rect">
                <a:avLst/>
              </a:prstGeom>
              <a:blipFill rotWithShape="0">
                <a:blip r:embed="rId5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2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6103" y="1920215"/>
                <a:ext cx="2418932" cy="7035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03" y="1920215"/>
                <a:ext cx="2418932" cy="7035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2526" y="980323"/>
                <a:ext cx="4866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 three dimensions: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26" y="980323"/>
                <a:ext cx="486626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005" t="-9211" r="-12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1432" y="1920215"/>
                <a:ext cx="2427972" cy="76662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32" y="1920215"/>
                <a:ext cx="2427972" cy="7666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73970" y="1920215"/>
                <a:ext cx="2403415" cy="70346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970" y="1920215"/>
                <a:ext cx="2403415" cy="7034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7627" y="3127708"/>
                <a:ext cx="7655173" cy="1004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Partial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means: treat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like constants</a:t>
                </a:r>
              </a:p>
              <a:p>
                <a:r>
                  <a:rPr lang="en-US" sz="2400" dirty="0"/>
                  <a:t>and only x like a variable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27" y="3127708"/>
                <a:ext cx="7655173" cy="1004699"/>
              </a:xfrm>
              <a:prstGeom prst="rect">
                <a:avLst/>
              </a:prstGeom>
              <a:blipFill rotWithShape="0">
                <a:blip r:embed="rId6"/>
                <a:stretch>
                  <a:fillRect l="-1274" r="-3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965307" y="4319987"/>
              <a:ext cx="5120280" cy="1341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3787" y="4308827"/>
                <a:ext cx="5144040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2541387" y="4537427"/>
              <a:ext cx="0" cy="5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0" cy="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/>
              <p14:cNvContentPartPr/>
              <p14:nvPr/>
            </p14:nvContentPartPr>
            <p14:xfrm>
              <a:off x="3551187" y="4811747"/>
              <a:ext cx="4938120" cy="11300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1827" y="4798787"/>
                <a:ext cx="4957200" cy="11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3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Motion in a potential energy well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785611" y="1453978"/>
                <a:ext cx="8057305" cy="1752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Consider motion in one dimension under the influence of a single conservative force with potential energy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.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𝑜𝑡h𝑒𝑟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latin typeface="+mn-lt"/>
                </a:endParaRPr>
              </a:p>
              <a:p>
                <a:pPr>
                  <a:buNone/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25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11" y="1453978"/>
                <a:ext cx="8057305" cy="1752916"/>
              </a:xfrm>
              <a:prstGeom prst="rect">
                <a:avLst/>
              </a:prstGeom>
              <a:blipFill rotWithShape="0">
                <a:blip r:embed="rId4"/>
                <a:stretch>
                  <a:fillRect l="-1210" t="-24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393600" y="3034452"/>
            <a:ext cx="5020141" cy="3578659"/>
            <a:chOff x="836040" y="526503"/>
            <a:chExt cx="7395840" cy="52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/>
                <p14:cNvContentPartPr/>
                <p14:nvPr/>
              </p14:nvContentPartPr>
              <p14:xfrm>
                <a:off x="8058720" y="3855423"/>
                <a:ext cx="360" cy="3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46840" y="3843543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/>
                <p14:cNvContentPartPr/>
                <p14:nvPr/>
              </p14:nvContentPartPr>
              <p14:xfrm>
                <a:off x="836400" y="526503"/>
                <a:ext cx="255960" cy="52722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5960" y="514263"/>
                  <a:ext cx="278640" cy="52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/>
                <p14:cNvContentPartPr/>
                <p14:nvPr/>
              </p14:nvContentPartPr>
              <p14:xfrm>
                <a:off x="1109640" y="4519983"/>
                <a:ext cx="6962760" cy="727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9560" y="4517463"/>
                  <a:ext cx="6986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/>
                <p14:cNvContentPartPr/>
                <p14:nvPr/>
              </p14:nvContentPartPr>
              <p14:xfrm>
                <a:off x="7916880" y="4428543"/>
                <a:ext cx="315000" cy="6346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04280" y="4415943"/>
                  <a:ext cx="3405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/>
                <p14:cNvContentPartPr/>
                <p14:nvPr/>
              </p14:nvContentPartPr>
              <p14:xfrm>
                <a:off x="993360" y="632703"/>
                <a:ext cx="1080" cy="100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200" y="630543"/>
                  <a:ext cx="5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/>
                <p14:cNvContentPartPr/>
                <p14:nvPr/>
              </p14:nvContentPartPr>
              <p14:xfrm>
                <a:off x="836040" y="1051743"/>
                <a:ext cx="7245000" cy="41684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3080" y="1031943"/>
                  <a:ext cx="7263720" cy="42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/>
                <p14:cNvContentPartPr/>
                <p14:nvPr/>
              </p14:nvContentPartPr>
              <p14:xfrm>
                <a:off x="1519680" y="692823"/>
                <a:ext cx="488520" cy="47016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07440" y="682743"/>
                  <a:ext cx="503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/>
                <p14:cNvContentPartPr/>
                <p14:nvPr/>
              </p14:nvContentPartPr>
              <p14:xfrm>
                <a:off x="7525200" y="1840143"/>
                <a:ext cx="387000" cy="3564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07200" y="1826823"/>
                  <a:ext cx="424080" cy="38844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22978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Kinetic and potential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5694" y="1535890"/>
                <a:ext cx="280365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694" y="1535890"/>
                <a:ext cx="2803653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307" r="-326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13743" y="1728199"/>
            <a:ext cx="4995529" cy="4039583"/>
            <a:chOff x="836040" y="380703"/>
            <a:chExt cx="7395840" cy="59805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8058720" y="3855423"/>
                <a:ext cx="360" cy="3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46840" y="3843543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7916880" y="4428543"/>
                <a:ext cx="315000" cy="6346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04280" y="4415943"/>
                  <a:ext cx="3405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993360" y="632703"/>
                <a:ext cx="1080" cy="100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1200" y="630543"/>
                  <a:ext cx="5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836040" y="1051743"/>
                <a:ext cx="7252560" cy="41684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3080" y="1031943"/>
                  <a:ext cx="7271280" cy="42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/>
                <p14:cNvContentPartPr/>
                <p14:nvPr/>
              </p14:nvContentPartPr>
              <p14:xfrm>
                <a:off x="6794040" y="1628349"/>
                <a:ext cx="210600" cy="17496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1080" y="1614309"/>
                  <a:ext cx="237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/>
                <p14:cNvContentPartPr/>
                <p14:nvPr/>
              </p14:nvContentPartPr>
              <p14:xfrm>
                <a:off x="1322040" y="1609743"/>
                <a:ext cx="1300680" cy="969726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8000" y="1595705"/>
                  <a:ext cx="1328040" cy="997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/>
                <p14:cNvContentPartPr/>
                <p14:nvPr/>
              </p14:nvContentPartPr>
              <p14:xfrm>
                <a:off x="2704440" y="1718349"/>
                <a:ext cx="282240" cy="341388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6520" y="1705389"/>
                  <a:ext cx="292320" cy="34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/>
                <p14:cNvContentPartPr/>
                <p14:nvPr/>
              </p14:nvContentPartPr>
              <p14:xfrm>
                <a:off x="1110000" y="4519983"/>
                <a:ext cx="6969960" cy="7272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9920" y="4517463"/>
                  <a:ext cx="6993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/>
                <p14:cNvContentPartPr/>
                <p14:nvPr/>
              </p14:nvContentPartPr>
              <p14:xfrm>
                <a:off x="3000360" y="2734629"/>
                <a:ext cx="987120" cy="43524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7400" y="2722029"/>
                  <a:ext cx="10098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/>
                <p14:cNvContentPartPr/>
                <p14:nvPr/>
              </p14:nvContentPartPr>
              <p14:xfrm>
                <a:off x="6110040" y="589389"/>
                <a:ext cx="893160" cy="85968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97440" y="580389"/>
                  <a:ext cx="914760" cy="88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/>
                <p14:cNvContentPartPr/>
                <p14:nvPr/>
              </p14:nvContentPartPr>
              <p14:xfrm>
                <a:off x="6274200" y="1704669"/>
                <a:ext cx="232920" cy="134820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2320" y="1701789"/>
                  <a:ext cx="258480" cy="13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/>
                <p14:cNvContentPartPr/>
                <p14:nvPr/>
              </p14:nvContentPartPr>
              <p14:xfrm>
                <a:off x="5957040" y="2206869"/>
                <a:ext cx="263160" cy="35352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44800" y="2196789"/>
                  <a:ext cx="289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/>
                <p14:cNvContentPartPr/>
                <p14:nvPr/>
              </p14:nvContentPartPr>
              <p14:xfrm>
                <a:off x="6326400" y="1840029"/>
                <a:ext cx="1585800" cy="127008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4880" y="1826709"/>
                  <a:ext cx="1616400" cy="12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/>
                <p14:cNvContentPartPr/>
                <p14:nvPr/>
              </p14:nvContentPartPr>
              <p14:xfrm>
                <a:off x="6358440" y="3375789"/>
                <a:ext cx="80280" cy="115200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5120" y="3371109"/>
                  <a:ext cx="98280" cy="11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/>
                <p14:cNvContentPartPr/>
                <p14:nvPr/>
              </p14:nvContentPartPr>
              <p14:xfrm>
                <a:off x="6301920" y="3389469"/>
                <a:ext cx="875160" cy="1968840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88600" y="3375789"/>
                  <a:ext cx="902880" cy="19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/>
                <p14:cNvContentPartPr/>
                <p14:nvPr/>
              </p14:nvContentPartPr>
              <p14:xfrm>
                <a:off x="1242120" y="4507629"/>
                <a:ext cx="1242360" cy="144756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30240" y="4495389"/>
                  <a:ext cx="1261440" cy="14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/>
                <p14:cNvContentPartPr/>
                <p14:nvPr/>
              </p14:nvContentPartPr>
              <p14:xfrm>
                <a:off x="2506440" y="5351109"/>
                <a:ext cx="4056480" cy="101016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94560" y="5337429"/>
                  <a:ext cx="4082760" cy="10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/>
                <p14:cNvContentPartPr/>
                <p14:nvPr/>
              </p14:nvContentPartPr>
              <p14:xfrm>
                <a:off x="836400" y="380703"/>
                <a:ext cx="872280" cy="5418000"/>
              </p14:xfrm>
            </p:contentPart>
          </mc:Choice>
          <mc:Fallback xmlns="">
            <p:pic>
              <p:nvPicPr>
                <p:cNvPr id="129" name="Ink 128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5960" y="370623"/>
                  <a:ext cx="885600" cy="54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0005" y="5887770"/>
                <a:ext cx="4309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At turning points: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05" y="5887770"/>
                <a:ext cx="4309770" cy="461665"/>
              </a:xfrm>
              <a:prstGeom prst="rect">
                <a:avLst/>
              </a:prstGeom>
              <a:blipFill rotWithShape="0">
                <a:blip r:embed="rId40"/>
                <a:stretch>
                  <a:fillRect l="-22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88202" y="2671831"/>
                <a:ext cx="232627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dirty="0"/>
                  <a:t>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dirty="0"/>
                  <a:t>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maximum where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minimum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02" y="2671831"/>
                <a:ext cx="2326278" cy="1754326"/>
              </a:xfrm>
              <a:prstGeom prst="rect">
                <a:avLst/>
              </a:prstGeom>
              <a:blipFill rotWithShape="0">
                <a:blip r:embed="rId41"/>
                <a:stretch>
                  <a:fillRect l="-2356" t="-2083"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4585" y="714822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Force and potential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19937" y="1781581"/>
                <a:ext cx="1869807" cy="7035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37" y="1781581"/>
                <a:ext cx="1869807" cy="7035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91797" y="1781581"/>
            <a:ext cx="5916672" cy="4217760"/>
            <a:chOff x="836040" y="526503"/>
            <a:chExt cx="7395840" cy="52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8058720" y="3855423"/>
                <a:ext cx="360" cy="3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46840" y="3843543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836400" y="526503"/>
                <a:ext cx="255960" cy="52722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5960" y="514263"/>
                  <a:ext cx="278640" cy="52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/>
                <p14:cNvContentPartPr/>
                <p14:nvPr/>
              </p14:nvContentPartPr>
              <p14:xfrm>
                <a:off x="1109640" y="4519983"/>
                <a:ext cx="6962760" cy="727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9560" y="4517463"/>
                  <a:ext cx="6986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7916880" y="4428543"/>
                <a:ext cx="315000" cy="6346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4280" y="4415943"/>
                  <a:ext cx="3405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/>
                <p14:cNvContentPartPr/>
                <p14:nvPr/>
              </p14:nvContentPartPr>
              <p14:xfrm>
                <a:off x="993360" y="632703"/>
                <a:ext cx="1080" cy="100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1200" y="630543"/>
                  <a:ext cx="5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/>
                <p14:cNvContentPartPr/>
                <p14:nvPr/>
              </p14:nvContentPartPr>
              <p14:xfrm>
                <a:off x="836040" y="1051743"/>
                <a:ext cx="7245000" cy="41684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3080" y="1031943"/>
                  <a:ext cx="7263720" cy="42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/>
                <p14:cNvContentPartPr/>
                <p14:nvPr/>
              </p14:nvContentPartPr>
              <p14:xfrm>
                <a:off x="1519680" y="692823"/>
                <a:ext cx="488520" cy="47016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7440" y="682743"/>
                  <a:ext cx="503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/>
                <p14:cNvContentPartPr/>
                <p14:nvPr/>
              </p14:nvContentPartPr>
              <p14:xfrm>
                <a:off x="7525200" y="1840143"/>
                <a:ext cx="387000" cy="3564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07200" y="1826823"/>
                  <a:ext cx="424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/>
                <p14:cNvContentPartPr/>
                <p14:nvPr/>
              </p14:nvContentPartPr>
              <p14:xfrm>
                <a:off x="1507440" y="2138109"/>
                <a:ext cx="920520" cy="15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88720" y="2121909"/>
                  <a:ext cx="960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/>
                <p14:cNvContentPartPr/>
                <p14:nvPr/>
              </p14:nvContentPartPr>
              <p14:xfrm>
                <a:off x="2307360" y="2036949"/>
                <a:ext cx="248760" cy="21276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7200" y="2018589"/>
                  <a:ext cx="289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/>
                <p14:cNvContentPartPr/>
                <p14:nvPr/>
              </p14:nvContentPartPr>
              <p14:xfrm>
                <a:off x="1822080" y="2339709"/>
                <a:ext cx="52560" cy="3236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07680" y="2321709"/>
                  <a:ext cx="84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/>
                <p14:cNvContentPartPr/>
                <p14:nvPr/>
              </p14:nvContentPartPr>
              <p14:xfrm>
                <a:off x="1855920" y="2335389"/>
                <a:ext cx="267480" cy="212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38640" y="2318109"/>
                  <a:ext cx="302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/>
                <p14:cNvContentPartPr/>
                <p14:nvPr/>
              </p14:nvContentPartPr>
              <p14:xfrm>
                <a:off x="1883640" y="2489109"/>
                <a:ext cx="196200" cy="1800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68520" y="2478669"/>
                  <a:ext cx="230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/>
                <p14:cNvContentPartPr/>
                <p14:nvPr/>
              </p14:nvContentPartPr>
              <p14:xfrm>
                <a:off x="3099360" y="3329709"/>
                <a:ext cx="261720" cy="1764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6400" y="3313509"/>
                  <a:ext cx="295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/>
                <p14:cNvContentPartPr/>
                <p14:nvPr/>
              </p14:nvContentPartPr>
              <p14:xfrm>
                <a:off x="3080640" y="3364989"/>
                <a:ext cx="47880" cy="28368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61560" y="3347349"/>
                  <a:ext cx="85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/>
                <p14:cNvContentPartPr/>
                <p14:nvPr/>
              </p14:nvContentPartPr>
              <p14:xfrm>
                <a:off x="3122760" y="3485589"/>
                <a:ext cx="176760" cy="187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4040" y="3473709"/>
                  <a:ext cx="216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/>
                <p14:cNvContentPartPr/>
                <p14:nvPr/>
              </p14:nvContentPartPr>
              <p14:xfrm>
                <a:off x="3163800" y="3814989"/>
                <a:ext cx="266760" cy="19728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43280" y="3798789"/>
                  <a:ext cx="308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/>
                <p14:cNvContentPartPr/>
                <p14:nvPr/>
              </p14:nvContentPartPr>
              <p14:xfrm>
                <a:off x="4706400" y="3822909"/>
                <a:ext cx="546120" cy="273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88040" y="3802749"/>
                  <a:ext cx="581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/>
                <p14:cNvContentPartPr/>
                <p14:nvPr/>
              </p14:nvContentPartPr>
              <p14:xfrm>
                <a:off x="5145600" y="3727149"/>
                <a:ext cx="199800" cy="20520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25800" y="3708069"/>
                  <a:ext cx="240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/>
                <p14:cNvContentPartPr/>
                <p14:nvPr/>
              </p14:nvContentPartPr>
              <p14:xfrm>
                <a:off x="3248760" y="3907149"/>
                <a:ext cx="578160" cy="2844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30400" y="3887349"/>
                  <a:ext cx="617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/>
                <p14:cNvContentPartPr/>
                <p14:nvPr/>
              </p14:nvContentPartPr>
              <p14:xfrm>
                <a:off x="5995560" y="2487669"/>
                <a:ext cx="618840" cy="23616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75040" y="2473269"/>
                  <a:ext cx="660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/>
                <p14:cNvContentPartPr/>
                <p14:nvPr/>
              </p14:nvContentPartPr>
              <p14:xfrm>
                <a:off x="6243960" y="2066469"/>
                <a:ext cx="243000" cy="1368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25600" y="2046669"/>
                  <a:ext cx="280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/>
                <p14:cNvContentPartPr/>
                <p14:nvPr/>
              </p14:nvContentPartPr>
              <p14:xfrm>
                <a:off x="6202560" y="2057109"/>
                <a:ext cx="57600" cy="28584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86360" y="2040189"/>
                  <a:ext cx="86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/>
                <p14:cNvContentPartPr/>
                <p14:nvPr/>
              </p14:nvContentPartPr>
              <p14:xfrm>
                <a:off x="6229560" y="2220189"/>
                <a:ext cx="178920" cy="1188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10480" y="2205429"/>
                  <a:ext cx="218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/>
                <p14:cNvContentPartPr/>
                <p14:nvPr/>
              </p14:nvContentPartPr>
              <p14:xfrm>
                <a:off x="2359200" y="5183709"/>
                <a:ext cx="706320" cy="56088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2640" y="5164269"/>
                  <a:ext cx="7430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/>
                <p14:cNvContentPartPr/>
                <p14:nvPr/>
              </p14:nvContentPartPr>
              <p14:xfrm>
                <a:off x="5271960" y="4295949"/>
                <a:ext cx="755280" cy="76608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62240" y="4276869"/>
                  <a:ext cx="78444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/>
                <p14:cNvContentPartPr/>
                <p14:nvPr/>
              </p14:nvContentPartPr>
              <p14:xfrm>
                <a:off x="4026000" y="2975469"/>
                <a:ext cx="1028160" cy="66096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08360" y="2962869"/>
                  <a:ext cx="1064520" cy="694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6952088" y="3136530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force is the</a:t>
            </a:r>
          </a:p>
          <a:p>
            <a:r>
              <a:rPr lang="en-US" dirty="0"/>
              <a:t>negative slope</a:t>
            </a:r>
          </a:p>
          <a:p>
            <a:r>
              <a:rPr lang="en-US" dirty="0"/>
              <a:t>of potential energy</a:t>
            </a:r>
          </a:p>
          <a:p>
            <a:r>
              <a:rPr lang="en-US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Different total mechanical energy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809192" y="1429754"/>
            <a:ext cx="5076102" cy="3543858"/>
            <a:chOff x="836400" y="526503"/>
            <a:chExt cx="7551720" cy="52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8058720" y="3855423"/>
                <a:ext cx="360" cy="3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46840" y="3843543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836400" y="526503"/>
                <a:ext cx="255960" cy="52722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5960" y="514263"/>
                  <a:ext cx="278640" cy="52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109640" y="4519983"/>
                <a:ext cx="6962760" cy="727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9560" y="4517463"/>
                  <a:ext cx="6986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7916880" y="4428543"/>
                <a:ext cx="315000" cy="6346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04280" y="4415943"/>
                  <a:ext cx="3405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993360" y="632703"/>
                <a:ext cx="1080" cy="100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200" y="630543"/>
                  <a:ext cx="5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838200" y="1051743"/>
                <a:ext cx="7245000" cy="41684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5240" y="1031943"/>
                  <a:ext cx="7263720" cy="42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1519680" y="692823"/>
                <a:ext cx="488520" cy="47016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7440" y="682743"/>
                  <a:ext cx="503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8001137" y="3454629"/>
                <a:ext cx="282583" cy="355794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83138" y="3441305"/>
                  <a:ext cx="316061" cy="388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8115257" y="3494589"/>
                <a:ext cx="272863" cy="15954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96178" y="3475372"/>
                  <a:ext cx="311021" cy="48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8065577" y="3650109"/>
                <a:ext cx="247303" cy="10914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47578" y="3634466"/>
                  <a:ext cx="284740" cy="45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1779977" y="3928029"/>
                <a:ext cx="92520" cy="1137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68817" y="3913989"/>
                  <a:ext cx="117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7502897" y="3986709"/>
                <a:ext cx="24103" cy="8034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85989" y="3969545"/>
                  <a:ext cx="46767" cy="34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/>
                <p14:cNvContentPartPr/>
                <p14:nvPr/>
              </p14:nvContentPartPr>
              <p14:xfrm>
                <a:off x="1604657" y="4520229"/>
                <a:ext cx="330480" cy="79740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93497" y="4509429"/>
                  <a:ext cx="35388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/>
                <p14:cNvContentPartPr/>
                <p14:nvPr/>
              </p14:nvContentPartPr>
              <p14:xfrm>
                <a:off x="3292697" y="2087349"/>
                <a:ext cx="3177000" cy="3277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82977" y="2074749"/>
                  <a:ext cx="3198240" cy="330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6850" y="5137412"/>
                <a:ext cx="8062331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Motion possible between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or between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en-US" sz="2400" baseline="-25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Not possible between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400" baseline="-250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</a:rPr>
                  <a:t> can not be negative)</a:t>
                </a:r>
                <a:endParaRPr lang="en-US" altLang="en-US" baseline="-25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50000"/>
                  </a:spcBef>
                  <a:buNone/>
                </a:pPr>
                <a:endParaRPr lang="en-US" altLang="en-US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0" y="5137412"/>
                <a:ext cx="8062331" cy="1708160"/>
              </a:xfrm>
              <a:prstGeom prst="rect">
                <a:avLst/>
              </a:prstGeom>
              <a:blipFill rotWithShape="0">
                <a:blip r:embed="rId31"/>
                <a:stretch>
                  <a:fillRect l="-1210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Equilibrium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91797" y="1781581"/>
            <a:ext cx="3314700" cy="2362918"/>
            <a:chOff x="836040" y="526503"/>
            <a:chExt cx="7395840" cy="52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8058720" y="3855423"/>
                <a:ext cx="360" cy="3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46840" y="3843543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836400" y="526503"/>
                <a:ext cx="255960" cy="52722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5960" y="514263"/>
                  <a:ext cx="278640" cy="52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/>
                <p14:cNvContentPartPr/>
                <p14:nvPr/>
              </p14:nvContentPartPr>
              <p14:xfrm>
                <a:off x="1109640" y="4519983"/>
                <a:ext cx="6962760" cy="727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9560" y="4517463"/>
                  <a:ext cx="6986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/>
                <p14:cNvContentPartPr/>
                <p14:nvPr/>
              </p14:nvContentPartPr>
              <p14:xfrm>
                <a:off x="7916880" y="4428543"/>
                <a:ext cx="315000" cy="6346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4280" y="4415943"/>
                  <a:ext cx="3405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/>
                <p14:cNvContentPartPr/>
                <p14:nvPr/>
              </p14:nvContentPartPr>
              <p14:xfrm>
                <a:off x="993360" y="632703"/>
                <a:ext cx="1080" cy="100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1200" y="630543"/>
                  <a:ext cx="5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/>
                <p14:cNvContentPartPr/>
                <p14:nvPr/>
              </p14:nvContentPartPr>
              <p14:xfrm>
                <a:off x="836040" y="1051743"/>
                <a:ext cx="7245000" cy="41684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3080" y="1031943"/>
                  <a:ext cx="7263720" cy="42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/>
                <p14:cNvContentPartPr/>
                <p14:nvPr/>
              </p14:nvContentPartPr>
              <p14:xfrm>
                <a:off x="1519680" y="692823"/>
                <a:ext cx="488520" cy="47016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7440" y="682743"/>
                  <a:ext cx="503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/>
                <p14:cNvContentPartPr/>
                <p14:nvPr/>
              </p14:nvContentPartPr>
              <p14:xfrm>
                <a:off x="7525200" y="1840143"/>
                <a:ext cx="387000" cy="3564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07200" y="1826823"/>
                  <a:ext cx="424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/>
                <p14:cNvContentPartPr/>
                <p14:nvPr/>
              </p14:nvContentPartPr>
              <p14:xfrm>
                <a:off x="1507440" y="2138109"/>
                <a:ext cx="920520" cy="15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88720" y="2121909"/>
                  <a:ext cx="960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/>
                <p14:cNvContentPartPr/>
                <p14:nvPr/>
              </p14:nvContentPartPr>
              <p14:xfrm>
                <a:off x="2307360" y="2036949"/>
                <a:ext cx="248760" cy="21276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7200" y="2018589"/>
                  <a:ext cx="289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/>
                <p14:cNvContentPartPr/>
                <p14:nvPr/>
              </p14:nvContentPartPr>
              <p14:xfrm>
                <a:off x="1822080" y="2339709"/>
                <a:ext cx="52560" cy="3236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07680" y="2321709"/>
                  <a:ext cx="84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/>
                <p14:cNvContentPartPr/>
                <p14:nvPr/>
              </p14:nvContentPartPr>
              <p14:xfrm>
                <a:off x="1855920" y="2335389"/>
                <a:ext cx="267480" cy="212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38640" y="2318109"/>
                  <a:ext cx="302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/>
                <p14:cNvContentPartPr/>
                <p14:nvPr/>
              </p14:nvContentPartPr>
              <p14:xfrm>
                <a:off x="1883640" y="2489109"/>
                <a:ext cx="196200" cy="1800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68520" y="2478669"/>
                  <a:ext cx="230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/>
                <p14:cNvContentPartPr/>
                <p14:nvPr/>
              </p14:nvContentPartPr>
              <p14:xfrm>
                <a:off x="3099360" y="3329709"/>
                <a:ext cx="261720" cy="1764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6400" y="3313509"/>
                  <a:ext cx="295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/>
                <p14:cNvContentPartPr/>
                <p14:nvPr/>
              </p14:nvContentPartPr>
              <p14:xfrm>
                <a:off x="3080640" y="3364989"/>
                <a:ext cx="47880" cy="28368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61560" y="3347349"/>
                  <a:ext cx="85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/>
                <p14:cNvContentPartPr/>
                <p14:nvPr/>
              </p14:nvContentPartPr>
              <p14:xfrm>
                <a:off x="3122760" y="3485589"/>
                <a:ext cx="176760" cy="187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4040" y="3473709"/>
                  <a:ext cx="216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/>
                <p14:cNvContentPartPr/>
                <p14:nvPr/>
              </p14:nvContentPartPr>
              <p14:xfrm>
                <a:off x="3163800" y="3814989"/>
                <a:ext cx="266760" cy="19728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43280" y="3798789"/>
                  <a:ext cx="308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/>
                <p14:cNvContentPartPr/>
                <p14:nvPr/>
              </p14:nvContentPartPr>
              <p14:xfrm>
                <a:off x="4706400" y="3822909"/>
                <a:ext cx="546120" cy="273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88040" y="3802749"/>
                  <a:ext cx="581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/>
                <p14:cNvContentPartPr/>
                <p14:nvPr/>
              </p14:nvContentPartPr>
              <p14:xfrm>
                <a:off x="5145600" y="3727149"/>
                <a:ext cx="199800" cy="20520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25800" y="3708069"/>
                  <a:ext cx="240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/>
                <p14:cNvContentPartPr/>
                <p14:nvPr/>
              </p14:nvContentPartPr>
              <p14:xfrm>
                <a:off x="3248760" y="3907149"/>
                <a:ext cx="578160" cy="2844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30400" y="3887349"/>
                  <a:ext cx="617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/>
                <p14:cNvContentPartPr/>
                <p14:nvPr/>
              </p14:nvContentPartPr>
              <p14:xfrm>
                <a:off x="5995560" y="2487669"/>
                <a:ext cx="618840" cy="23616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75040" y="2473269"/>
                  <a:ext cx="660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/>
                <p14:cNvContentPartPr/>
                <p14:nvPr/>
              </p14:nvContentPartPr>
              <p14:xfrm>
                <a:off x="6243960" y="2066469"/>
                <a:ext cx="243000" cy="1368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25600" y="2046669"/>
                  <a:ext cx="280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/>
                <p14:cNvContentPartPr/>
                <p14:nvPr/>
              </p14:nvContentPartPr>
              <p14:xfrm>
                <a:off x="6202560" y="2057109"/>
                <a:ext cx="57600" cy="28584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86360" y="2040189"/>
                  <a:ext cx="86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/>
                <p14:cNvContentPartPr/>
                <p14:nvPr/>
              </p14:nvContentPartPr>
              <p14:xfrm>
                <a:off x="6229560" y="2220189"/>
                <a:ext cx="178920" cy="1188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10480" y="2205429"/>
                  <a:ext cx="218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/>
                <p14:cNvContentPartPr/>
                <p14:nvPr/>
              </p14:nvContentPartPr>
              <p14:xfrm>
                <a:off x="2359200" y="5183709"/>
                <a:ext cx="706320" cy="56088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2640" y="5164269"/>
                  <a:ext cx="7430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/>
                <p14:cNvContentPartPr/>
                <p14:nvPr/>
              </p14:nvContentPartPr>
              <p14:xfrm>
                <a:off x="5271960" y="4295949"/>
                <a:ext cx="755280" cy="76608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62240" y="4276869"/>
                  <a:ext cx="78444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/>
                <p14:cNvContentPartPr/>
                <p14:nvPr/>
              </p14:nvContentPartPr>
              <p14:xfrm>
                <a:off x="4026000" y="2975469"/>
                <a:ext cx="1028160" cy="66096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08360" y="2962869"/>
                  <a:ext cx="1064520" cy="69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53182" y="2495688"/>
                <a:ext cx="2438873" cy="7167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𝑑𝑈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182" y="2495688"/>
                <a:ext cx="2438873" cy="716799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82170" y="1902804"/>
                <a:ext cx="2712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Equilibrium: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70" y="1902804"/>
                <a:ext cx="2712409" cy="461665"/>
              </a:xfrm>
              <a:prstGeom prst="rect">
                <a:avLst/>
              </a:prstGeom>
              <a:blipFill rotWithShape="0">
                <a:blip r:embed="rId59"/>
                <a:stretch>
                  <a:fillRect l="-35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79883" y="3494858"/>
                <a:ext cx="35524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has local minimum </a:t>
                </a:r>
              </a:p>
              <a:p>
                <a:r>
                  <a:rPr lang="en-US" sz="2400" dirty="0"/>
                  <a:t>or maximum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883" y="3494858"/>
                <a:ext cx="3552447" cy="830997"/>
              </a:xfrm>
              <a:prstGeom prst="rect">
                <a:avLst/>
              </a:prstGeom>
              <a:blipFill rotWithShape="0">
                <a:blip r:embed="rId60"/>
                <a:stretch>
                  <a:fillRect l="-2573" t="-5109" r="-1715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72721" y="5178256"/>
            <a:ext cx="1479168" cy="993338"/>
            <a:chOff x="1344737" y="2247189"/>
            <a:chExt cx="1842480" cy="12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/>
                <p14:cNvContentPartPr/>
                <p14:nvPr/>
              </p14:nvContentPartPr>
              <p14:xfrm>
                <a:off x="1344737" y="2247189"/>
                <a:ext cx="1842480" cy="123732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25657" y="2230989"/>
                  <a:ext cx="1882440" cy="12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/>
                <p14:cNvContentPartPr/>
                <p14:nvPr/>
              </p14:nvContentPartPr>
              <p14:xfrm>
                <a:off x="1460657" y="2720949"/>
                <a:ext cx="1518480" cy="72504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45177" y="2701869"/>
                  <a:ext cx="1551960" cy="763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Rectangle 3"/>
          <p:cNvSpPr/>
          <p:nvPr/>
        </p:nvSpPr>
        <p:spPr>
          <a:xfrm>
            <a:off x="796872" y="4592379"/>
            <a:ext cx="26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Minimum = stable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77592" y="4595658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Maximum = unstable</a:t>
            </a: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146820" y="5177996"/>
            <a:ext cx="1775002" cy="895689"/>
            <a:chOff x="4527137" y="1989789"/>
            <a:chExt cx="2966400" cy="14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/>
                <p14:cNvContentPartPr/>
                <p14:nvPr/>
              </p14:nvContentPartPr>
              <p14:xfrm>
                <a:off x="4527137" y="2111109"/>
                <a:ext cx="2686680" cy="1375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08057" y="2090229"/>
                  <a:ext cx="2725560" cy="14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/>
                <p14:cNvContentPartPr/>
                <p14:nvPr/>
              </p14:nvContentPartPr>
              <p14:xfrm>
                <a:off x="5973257" y="1989789"/>
                <a:ext cx="1520280" cy="6170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55977" y="1976469"/>
                  <a:ext cx="155628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/>
                <p14:cNvContentPartPr/>
                <p14:nvPr/>
              </p14:nvContentPartPr>
              <p14:xfrm>
                <a:off x="4685897" y="2419629"/>
                <a:ext cx="637920" cy="572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67537" y="2403429"/>
                  <a:ext cx="670680" cy="9180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</TotalTime>
  <Words>441</Words>
  <Application>Microsoft Office PowerPoint</Application>
  <PresentationFormat>On-screen Show (4:3)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energy diagrams</dc:title>
  <dc:creator>Agnes</dc:creator>
  <cp:lastModifiedBy>Vojta, Agnes</cp:lastModifiedBy>
  <cp:revision>109</cp:revision>
  <cp:lastPrinted>2014-09-28T21:51:20Z</cp:lastPrinted>
  <dcterms:created xsi:type="dcterms:W3CDTF">2014-04-11T05:21:24Z</dcterms:created>
  <dcterms:modified xsi:type="dcterms:W3CDTF">2022-08-11T12:50:19Z</dcterms:modified>
</cp:coreProperties>
</file>