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5" r:id="rId2"/>
    <p:sldId id="307" r:id="rId3"/>
    <p:sldId id="308" r:id="rId4"/>
    <p:sldId id="311" r:id="rId5"/>
    <p:sldId id="320" r:id="rId6"/>
    <p:sldId id="325" r:id="rId7"/>
    <p:sldId id="322" r:id="rId8"/>
    <p:sldId id="324" r:id="rId9"/>
    <p:sldId id="333" r:id="rId10"/>
    <p:sldId id="326" r:id="rId11"/>
    <p:sldId id="323" r:id="rId12"/>
    <p:sldId id="327" r:id="rId13"/>
    <p:sldId id="328" r:id="rId14"/>
    <p:sldId id="334" r:id="rId15"/>
    <p:sldId id="329" r:id="rId16"/>
    <p:sldId id="33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89" autoAdjust="0"/>
  </p:normalViewPr>
  <p:slideViewPr>
    <p:cSldViewPr snapToGrid="0">
      <p:cViewPr varScale="1">
        <p:scale>
          <a:sx n="58" d="100"/>
          <a:sy n="58" d="100"/>
        </p:scale>
        <p:origin x="1540" y="56"/>
      </p:cViewPr>
      <p:guideLst/>
    </p:cSldViewPr>
  </p:slideViewPr>
  <p:outlineViewPr>
    <p:cViewPr>
      <p:scale>
        <a:sx n="33" d="100"/>
        <a:sy n="33" d="100"/>
      </p:scale>
      <p:origin x="0" y="-5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09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31EABE-A1FD-4CCF-BFEB-E36E9BAC88B3}" emma:medium="tactile" emma:mode="ink">
          <msink:context xmlns:msink="http://schemas.microsoft.com/ink/2010/main" type="inkDrawing" rotatedBoundingBox="3410,6035 6219,5867 6274,6800 3465,6967" semanticType="enclosure" shapeName="Other"/>
        </emma:interpretation>
      </emma:emma>
    </inkml:annotationXML>
    <inkml:trace contextRef="#ctx0" brushRef="#br0">21 660 7 0,'0'-3'3'0,"8"6"7"0,-8-3 3 16,5 0-13-16,3 0 0 16,0 4 0-16,1 4 1 15,-1-1-1 1,5 4 0-16,4 0 0 16,0 1 0-16,4 3 0 15,4 0 1-15,4-1-1 16,5 1 1-16,-1-3-1 15,5 3 1-15,8-4 0 16,1-4 0-16,3 1-1 16,1-1 1-16,-14 1 0 15,1-1 0-15,8 1-1 16,1-1 1-16,3 1-1 16,5-1 0-16,4 0 0 0,4 1 0 15,8-1 0-15,0 1 0 16,-3-1 0-16,-10-3 0 0,10-4 0 15,-1 4 0-15,9-4 0 16,-1 4 0-16,5-1 0 16,4-3 0-16,-4 0 0 15,-9 0 0-15,5-7 0 16,4-4 0-16,0 3 0 0,0-3 1 16,4 3-1-16,0 1 0 15,-5-4 0-15,-7-4 1 16,-17 0-1-16,-5-4 0 31,0-3 0-31,-3-1 1 16,-1-3-1-16,-8 8 1 0,-5 3 0 15,-3-8 0-15,-5-3-1 16,-4 0 1-16,-4 0 0 16,-5-4 0-16,-3 4-1 15,-9 0 1-15,-4-1-1 16,-5-2 1-16,-3 2-1 0,-5-2 1 15,0 2-1-15,-4-2 1 16,0-1-1-16,4-4 0 16,-4 12 0-16,0-1 0 15,-8 1 0-15,-5-1 1 16,-4 1-1-16,-4 0 0 16,0-1 0-16,-4 1 0 15,-4-1 0-15,-5 5 0 16,0-1 0-16,1 0 0 15,7 12 0-15,1-1 0 0,-8-3 0 16,-5 4 0-16,-9-1 0 16,1 4 0-16,0 4 0 15,-9 0 0-15,5 4 0 16,0 0 0-16,12 3 0 16,-4-3 0-16,-5 0 0 15,-3 0 0-15,0-1 0 16,-1 5 0-16,-8 3 0 15,9 0 0-15,4 0-1 16,8 4 1-16,0 0 0 16,-4 0 0-16,0 4 0 0,-4-4 0 15,4-4 0-15,-5 8 0 16,5-1 0-16,0 12 0 16,0 4-1-16,4-4 1 15,9 11 0-15,8-7 0 16,4-5-1-1,0-2 1-15,5-5-4 16,3 4 0-16,5 0-3 16,4 0 1-16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0-28T22:26:44.0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B8F48D4-195A-470B-90B9-B0282B81E153}" emma:medium="tactile" emma:mode="ink">
          <msink:context xmlns:msink="http://schemas.microsoft.com/ink/2010/main" type="writingRegion" rotatedBoundingBox="24778,14851 24793,14851 24793,14866 24778,14866"/>
        </emma:interpretation>
      </emma:emma>
    </inkml:annotationXML>
    <inkml:traceGroup>
      <inkml:annotationXML>
        <emma:emma xmlns:emma="http://www.w3.org/2003/04/emma" version="1.0">
          <emma:interpretation id="{4079620C-4910-4DFD-99BF-DFF8AAECF38D}" emma:medium="tactile" emma:mode="ink">
            <msink:context xmlns:msink="http://schemas.microsoft.com/ink/2010/main" type="paragraph" rotatedBoundingBox="24778,14851 24793,14851 24793,14866 24778,14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6B5DB-8D03-416C-8078-6A1F98FB1D42}" emma:medium="tactile" emma:mode="ink">
              <msink:context xmlns:msink="http://schemas.microsoft.com/ink/2010/main" type="line" rotatedBoundingBox="24778,14851 24793,14851 24793,14866 24778,14866"/>
            </emma:interpretation>
          </emma:emma>
        </inkml:annotationXML>
        <inkml:traceGroup>
          <inkml:annotationXML>
            <emma:emma xmlns:emma="http://www.w3.org/2003/04/emma" version="1.0">
              <emma:interpretation id="{4A6C367F-2DCF-4892-AE5D-D9E138598E60}" emma:medium="tactile" emma:mode="ink">
                <msink:context xmlns:msink="http://schemas.microsoft.com/ink/2010/main" type="inkWord" rotatedBoundingBox="24778,14851 24793,14851 24793,14866 24778,14866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51.2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8DC7D5-03F7-4D0B-A883-490533C01D33}" emma:medium="tactile" emma:mode="ink">
          <msink:context xmlns:msink="http://schemas.microsoft.com/ink/2010/main" type="inkDrawing" rotatedBoundingBox="1911,14741 9982,14197 10007,14561 1935,15105" shapeName="Other"/>
        </emma:interpretation>
      </emma:emma>
    </inkml:annotationXML>
    <inkml:trace contextRef="#ctx0" brushRef="#br0">-3 691 17 0,'0'-12'8'0,"30"1"-11"0,-17 3 14 16,13 1-12-16,4-1 1 16,9 0 0-16,4-3 0 15,12-4 0-15,10-8 0 16,8 0 0-16,0-8 0 0,17-11 0 16,13-11 0-16,18 7 0 15,-1 4 1-15,-17 0-1 16,0 11 1-16,0 12 0 15,5 8 1-15,-5 7 0 16,4 12 1-16,-4 11-1 16,-12 4 0-16,3 3-1 15,14 1 0-15,-5-4-1 16,8-4 1-16,10-11-1 16,-18-8 1-16,9-19-1 0,17-12 1 15,-1 1-1 1,6-12 1-16,-14 0-1 15,0 0 0-15,5 3 0 16,-5 1 0-16,5 19 0 16,-9 8 0-16,-17 7 0 15,4 15 0-15,0 12 0 0,0 8 1 16,5-8-1-16,8 0 1 16,-18-4-1-16,14-8 1 15,4-11-1-15,4-4 1 0,9-11-1 16,-4-16 1-16,-5-3-1 15,-8-8 1-15,-5 8-1 16,-3 3 0-16,-6 8 0 16,1 12 0-16,-4 11-1 15,-18 11 1-15,-4 5 0 16,0 10 0-16,5 5-1 0,3-1 1 16,1 1 0-16,8-12 1 15,5-4-1-15,-14-7 1 16,5-12-1-16,4-11 0 15,5-4 0 1,-5-4 0-16,13-4 0 16,-8 8 0-16,-9 0 0 15,-9 11 0-15,0 1 0 16,5 7 1-16,0 0 0 16,8 7 0-16,9-3 0 15,8-4 0-15,-8-4-2 16,8-11 0-16,5 0-7 0,4-8 1 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1:43:31.6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4449 11332 17 0,'0'3'8'0,"-9"10"-7"16,9-5 9-16,-6 5-10 15,-6 8 0-15,-9 6 0 16,-9 7 0-16,-2 6 0 15,2 5 0-15,-3 5 0 16,-6-5 1-16,-8 11-1 16,2-1 0-16,6 9 0 15,4-3 1-15,-1-6 0 16,6-7 0-16,3-6-2 16,10-5 0-16,8-13-4 15,12-11 1-15</inkml:trace>
  <inkml:trace contextRef="#ctx0" brushRef="#br0" timeOffset="374.95">4895 11311 13 0,'-3'3'6'0,"-6"2"-2"16,0-5 8-16,-3 5-11 16,-5 8 0-16,-7 9 0 15,-3 4 0-15,-3 14-2 16,-3 10 1-16,-5 13 1 15,-10-4 0-15,4 9-1 16,5 4 1-16,-3 10-1 16,-2-3 1-16,-1 1-1 15,0-14 1-15,7-5-1 16,2-6 1-16,6-7-2 16,6-6 1-16,6-10-5 15,3-3 0-15</inkml:trace>
  <inkml:trace contextRef="#ctx0" brushRef="#br0" timeOffset="765.58">5619 11239 6 0,'-3'6'3'0,"3"12"-1"0,0-15-2 0,0 2 3 16,-3 3 0-16,-3 0 3 16,-6 3 0-16,-6 5-7 15,-6 10 0-15,-6 6 5 16,-5 15 0-16,2 12-2 15,-12 9 0-15,-14 1-1 16,-4 5 0-16,-2 11-1 16,2 5 1-16,7 0-1 15,-7-3 1-15,-2-5-1 16,2 3 1-16,7 0-1 16,5-11 1-16,6-6-2 15,10-15 0-15,8-10-5 0,12-9 1 16</inkml:trace>
  <inkml:trace contextRef="#ctx0" brushRef="#br0" timeOffset="1140.58">6276 11419 13 0,'-29'56'6'0,"-49"42"-3"16,54-72 7-16,-11 11-10 15,-13 19 1-15,-3 13-1 16,-5 13 1-16,-16 5-1 16,-2-2 0-16,0 5 0 15,2 8 1-15,7-1-1 16,8-1 0-16,-2-14 0 16,2 0 1-16,6-11-2 15,4-5 1-15,5-7-4 16,9-4 0-16</inkml:trace>
  <inkml:trace contextRef="#ctx0" brushRef="#br0" timeOffset="1578.09">7000 11245 19 0,'0'-13'9'0,"-12"26"-12"0,9-5 15 0,-6 2-12 16,-9 6 0-16,-6 13 0 15,-9 6 1-15,4 20-1 16,-13 11 0-16,-24 8 0 16,-2 11 0-16,-6 16 0 15,-1 10 0-15,1 0 0 16,-10 3 0-16,1 7 0 16,3 6 0-16,-1-15 0 15,7-7 0-15,11 6 0 16,7-15 0-16,2-9 0 0,7-16 1 15,8-12-1-15,12-12 0 16,9-12-4-16,12-11 1 16,15-24-2-16,9-19 1 15</inkml:trace>
  <inkml:trace contextRef="#ctx0" brushRef="#br0" timeOffset="1906.21">7479 11409 13 0,'-12'13'6'0,"-15"32"-7"0,15-24 9 0,-6 14-8 16,-11 18 0-16,-7 2 0 15,-9 14 1-15,-14 10-2 16,-7 11 1-16,-5-2 1 16,-4 9 0-16,13 1 0 15,-4 5 1-15,-8 3-1 16,0-16 1-16,8 3-1 16,1-8 1-16,8-3-1 15,6-6 1-15,7-7-4 16,8-8 1-16,9-13-4 15,6-11 0-15</inkml:trace>
  <inkml:trace contextRef="#ctx0" brushRef="#br0" timeOffset="2187.48">7479 12020 10 0,'0'26'5'0,"-15"27"-4"0,9-31 5 0,-9 4-5 16,-12 8 1-16,-5 14 1 15,-4 10 1-15,3 11-5 16,-12 2 1-16,-8-4 2 15,-4 9 1-15,1-2-1 16,2 8 0-16,1 6-6 16,8-4 0-16</inkml:trace>
  <inkml:trace contextRef="#ctx0" brushRef="#br0" timeOffset="26828.42">11220 10475 16 0,'-12'-11'8'0,"4"-7"-2"15,5 10 8-15,0-3-13 16,-3 1 1-16,0-1 0 15,-3 3 1-15,0 5-4 16,-3-2 1-16,-3 3 2 16,0-1 1-16,-3 0-1 15,0 3 0-15,-2 3 0 16,-1 2 0-16,3 6-1 16,0 5 1-16,0 5-1 15,6-3 0-15,3 6-1 16,3 0 0-16,6 5 0 15,3-5 1-15,6-3-2 16,6-5 1-16,6-6 0 16,3-7 0-16,3-3 0 0,-1-10 1 15,1-4-1-15,0-2 1 16,0-5 0-16,-3-3 0 16,-4 1 0-16,-5-4 0 15,-6 9 0-15,-6-3 0 16,-9-1-1-16,-6 4 1 15,0-1-1-15,-5 3 1 16,-4 6-1-16,-3 5 1 16,0 5-1-16,-3 7 0 0,4-1 0 15,-1 4 0-15,3 6-1 16,3 3 1-16,0 2-1 16,6 3 1-16,6-6-1 15,3 6 1-15,9-3-1 16,6 3 1-16,9-8-1 15,0-3 1-15,3-5 0 16,2-8 0-16,1-5 1 16,6-3 0-16,-6-5 0 15,0-9 0-15,-7 1 0 16,-5-3 1-16,-6 3-1 16,-9 3 1-16,-6-1-1 15,-6 3 0-15,-3 3-1 16,-5 5 1-16,-4 3-2 15,-3 2 1-15,0 6-1 16,0 8 1-16,7 4-1 16,-1 4 1-16,6 2-1 0,3-2 0 15,6 2 0-15,3-3 1 16,9 1-1-16,3-1 0 16,6-7 0-16,0-6 1 15,3-5 0-15,-1-2 1 16,1-4-1-16,-3-4 1 15,-3-9 0-15,-3 1 0 16,-3-1 0-16,-6 1 1 16,-6 2-2-16,-3 3 1 15,-3 2-1-15,-3 6 1 0,-3 7-1 16,4 9 0-16,-1 2-1 16,3 3 0-16,3-3 0 15,3 3 0-15,6-3 0 16,3 1 0-16,3-4 1 15,3-2 0-15,3-5 0 16,0-3 0-16,-1-3 1 16,1-8 0-16,-3 1 0 15,-3-3 0-15,0-1-1 16,-6 1 1-16,0 3-1 16,-6 2 1-16,0 2-1 15,-3 6 0-15,0 3 0 16,1 2 0-16,-1 1-1 15,3-1 1-15,0 0 0 16,0 3 0-16,0 0-7 16,0 0 0-16,3 8-4 0,3 5 1 15</inkml:trace>
  <inkml:trace contextRef="#ctx0" brushRef="#br0" timeOffset="29719.09">11122 10560 17 0,'0'-8'8'0,"0"2"-3"15,0 6 8-15,0 0-13 16,0 0 1-16,0 0 0 16,0 0 1-16,0 0-2 15,0 0 0-15,0 0 2 16,0 6 0-16,0 4 0 0,0 1 0 16,3 5 0-16,-3 5 1 15,0 0-1-15,0 8 0 16,0 5-1-16,-3-4 1 15,0 7-1-15,0 8 1 16,0 0-2-16,0 7 0 16,3 7 0-16,0-1 1 15,-3 8-1-15,0-10 0 16,3 4 0-16,-3-1 1 16,3 7-1-16,3-3 0 15,-3 1 0-15,0 2 1 16,0-5-1-16,-3 0 1 0,0 0-1 15,0-9 1-15,0 9-1 16,0-3 0-16,0-5 0 16,0 0 0-16,0-2 0 15,-2-4 0-15,-1-10 0 16,0-2 0-16,0-4 0 16,3-1 0-16,0-4 0 15,0-5 1-15,0-5-1 16,3-3 0-16,-3 0 0 15,3-5 0-15,0-2 0 16,-3-4 1-16,0-2-1 16,0-2 1-16,0-4-1 15,0-2 0-15,0 1 0 16,0-4 1-16,0 3-1 16,-3-5 1-16,0 0-1 0,-3-1 0 15,0-7 0-15,0 3 0 16,0-1 0-16,0 1 0 15,1-4 0-15,2 1 0 16,-3 5 0-16,0-5 0 16,0-3 0-16,0 3 0 15,0 3 0-15,3 4 0 16,-3 1-1-16,3 0 1 16,0 2-1-16,3 1 1 15,-3 2 0-15,3 0 0 16,3 3 0-16,0-1 0 0,0 4 0 15,0-1 1-15,0 3-1 16,0 0 1-16,0 3-1 16,0-1 1-16,6 6-1 15,-3 0 0-15,3 13 0 16,-3-5 1-16,6 5-2 16,0-5 1-16,0 13 0 15,-3-7 0-15,0 4 0 16,-3-5 0-16,3 6 0 15,-3-6 0-15,3 3 0 16,-3-6 1-16,3 6-1 16,-3-5 1-16,2 2-2 15,-2-5 1-15,3 2 0 16,-3-5 1-16,3 1-1 16,-3-4 0-16,3 1 0 0,-3-3 0 15,0-3 0-15,0 0 0 16,0-2 0-16,0 0 0 15,6-6 0-15,-9 3 1 16,9-8-1-16,-3 0 1 16,6-8-1-16,-3 3 1 15,9-8-1-15,-3 2 1 16,5-10-1-16,-2 5 0 16,12-7 0-16,-9 7 0 15,6-8 0-15,-7 6 0 16,4-4 0-16,-6 9 1 15,-6 5-1-15,-3 3 1 0,0 0-1 16,-3 5 1-16,-3 0-2 16,0 3 0-16,0 5-4 15,-3 0 1-15,3 2-7 16,-3-2 0-16</inkml:trace>
  <inkml:trace contextRef="#ctx0" brushRef="#br0" timeOffset="30734.72">11563 11898 23 0,'-3'-10'11'0,"9"-1"-6"0,-3 6 12 15,-3 5-16-15,0 0 1 16,3-5 1-16,-3 5 0 15,0 0-4-15,0 0 1 0,3 5 3 16,0-3 0-16,-3 12-1 16,0-4 1-16,0 6-2 15,0-3 1-15,0 17-1 16,0-9 0-16,-3 18-1 16,0-7 1-16,0 13-1 15,0-11 0-15,0 9 0 16,0-11 1-16,3 7-1 15,0-7 0-15,0 2 0 16,0-10 0-16,3 3 0 16,-3-6 0-16,3-8 0 15,-3-2 1-15,3-6-1 16,-3 0 1-16,0-5-1 16,0 0 1-16,6-10-1 15,0 2 0-15,2-8 0 0,-2 3 1 16,6-9-1-16,-3 7 0 15,3-1-1-15,-3 2 1 16,9-9 0-16,-3 7 0 16,3-5 0-16,-6 5 0 15,5 0 0-15,-5 3 0 16,0 2 0-16,-3 0 0 16,0 4-1-16,0 1 1 15,0 4 0-15,-3 2 0 16,0 5 0-16,3 0 0 15,-3 3 0-15,0 5 1 0,0-2-1 16,0 2 1 0,0 0-1-16,0 3 1 0,0 0-1 15,-4 0 1-15,7 3-1 16,-6-1 0-16,3 1 0 16,0-4 1-16,0-1-1 15,0-1 1-15,0-5-1 16,0 2 1-16,0-2-1 15,-3-2 1-15,0-1-1 16,0-2 0-16,0-3 0 16,0 0 1-16,-3 0 0 15,0 0 0-15,3-6-1 16,3-4 1-16,0-6-1 16,0-5 0-16,3 0 0 15,3-6 0-15,0-10 0 16,2 0 0-16,-2 0 0 15,3-5 0-15,-3-1 1 0,0 6 0 16,0 0-1-16,0 0 0 16,-3 5 0-16,-3 6 1 15,-3 2-4-15,-3 6 1 16,-3 7-11-16,-6 8 1 16</inkml:trace>
  <inkml:trace contextRef="#ctx0" brushRef="#br0" timeOffset="34547.27">11143 10401 19 0,'0'0'9'0,"3"-11"-6"15,-3 11 10-15,3-2-12 16,-3 2 0-16,3-11 1 16,0 3 0-16,0-11-2 15,-3 4 0-15,0-12 1 0,0 6 0 16,0-19 0-16,0 11 0 16,0-21-1-16,0 10 1 15,0-23-1-15,0 12 1 16,-3-25-1-16,3 15 1 15,-3-18-1-15,0 15 0 16,3-7 0-16,0 15 1 16,0-18-1-16,0 13 0 15,-6-16 0-15,3 16 0 16,-3-18 0-16,3 21 0 16,3-14-1-16,0 17 1 0,0-14 0 15,0 16 0-15,3-13 0 16,0 16 0-16,0 2 0 15,0-2 0-15,0 5 0 16,0 3 0-16,0 10 0 16,0 5 0-16,-3 1 0 15,0 5 0-15,0 0 0 16,0 2 1-16,-3 6-1 16,0 5 0-16,0 3 0 15,-3 7 0-15,0 1-1 16,0 2 1-16,0-5 0 15,0 3 0-15,0 5 0 16,-3 2 0-16,0 6-1 16,3-5 1-16,-5 13 0 15,2-6 0-15,-3 9 0 16,3-9 0-16,-3 17 0 0,3-9 0 16,-3 6 0-16,0-8 1 15,3 7-1-15,3-7 0 16,-3 0 0-16,3-6 1 15,0 1-1-15,0-6 0 16,3-5 0-16,1 0 1 16,2-5-1-16,0-1 0 15,2-12 0-15,1 2 0 16,0-13 0-16,0 5 0 16,3-16 0-16,0 8 0 0,6-10 0 15,-3 10 0-15,12-8 0 16,-6 1 0-16,0 1-1 15,0 7 1-15,0 1 0 16,-1 7 0-16,1-1 0 16,-3 0 0-16,0 5 0 15,-3-2 0-15,0 2 1 16,-3 6 0-16,0 0 0 16,0 2 1-16,-3 6-1 15,-3-3 1-15,0 2-1 16,0 6 1-16,3 6-2 15,-3-1 1-15,6 13-1 16,-3-5 1-16,6 14-1 16,0-9 0-16,8 14 0 15,-2-11 0-15,3 6 0 16,-3-4 0-16,-3 1 0 0,0-6 0 16,0-4 1-16,-3-6 0 15,-3-3 0-15,-3-3 1 16,-6-7-2-16,0 0 0 15,-3-3-9-15,0-3 1 16</inkml:trace>
  <inkml:trace contextRef="#ctx0" brushRef="#br0" timeOffset="34953.53">11622 8551 18 0,'0'-8'9'0,"3"8"-1"16,-3 0 3-16,0 0-10 16,3 6 1-16,-3 4 0 15,0 6 1-15,0 0-3 16,0 8 0-16,-3 5 3 16,3 5 0-16,0 6-1 0,-3 0 0 15,0-1 0-15,0-2 0 16,3-7-1-16,-3-9 1 15,0-3-2-15,0-2 0 16,0-5-7-16,-3-3 1 16,3-6-3-16,0-2 1 15</inkml:trace>
  <inkml:trace contextRef="#ctx0" brushRef="#br0" timeOffset="35547.28">11479 8543 25 0,'-3'-15'12'0,"15"-9"-12"0,-3 24 21 0,3-6-21 16,6-4 0-16,3-3 0 15,3-1 0-15,8-2 0 16,4 3 0-16,0 0 0 15,-3 8 0-15,-4-1 0 16,-2 6 1-16,-9 8 0 16,-3 8 1-16,-3-3-1 15,-3 6 1-15,-9 5 0 16,-3 5 0-16,-3-3 0 16,-6-2 0-16,-3 3-1 0,-3-4 0 15,-6 1-1-15,3 0 1 16,1-5-1-16,2-4 1 15,3-4-2-15,3 0 1 16,3-6-1-16,6-2 1 16,3-3-1-16,6-6 1 15,9-2-1-15,3 0 0 16,6 3 0-16,2 0 0 16,1 2 0-16,-6 3 0 15,0 3 1-15,0 7 0 16,-1 4 0-16,1 4 1 0,-9 6 0 15,-9 5 0-15,-6 3 0 16,0-3 1-16,-3-3 0 16,-9 1 0-16,-8-3-1 15,-7-6 1-15,-3-5-1 16,0-5 1-16,-2-5-1 16,2-6 1-16,3 3-2 15,3-5 1-15,7-3-1 16,2 0 1-16,3 3-7 15,6 5 0-15,6 0-5 16,3 0 0-16</inkml:trace>
  <inkml:trace contextRef="#ctx0" brushRef="#br0" timeOffset="40500.49">9137 9588 6 0,'-3'0'3'0,"6"-13"2"0,-3 8 4 16,0 0-7-16,0-3 1 16,0-3 1-16,0 1 0 15,-3-1-5-15,-3 0 0 0,0 6 3 16,-3 0 1-16,0 2-2 15,3 3 1-15,-3 5-1 16,-3 1 0-16,0 2-1 16,-5 5 1-16,-1-2-1 15,-3 2 1-15,0 5 0 16,-3 9 0-16,3-1-1 16,3 6 1-16,4-3 0 15,-1 3 0-15,3 0-1 16,6 2 1-16,3-10-1 15,3-6 1-15,6 1-1 16,6-3 0-16,3-3 0 16,2-5 1-16,1-3-1 15,3-2 1-15,0-1-1 16,-3 1 1-16,-3-11 0 0,0-5 0 16,2-3 0-1,-2-5 0-15,0-3-1 0,0-2 1 16,0-6 0-16,0 0 0 15,-3 6-1-15,0 2 0 16,-3 5 0-16,-3 3 0 16,-3 6 0-16,0 2 0 15,-3 0-2-15,0 8 1 16,0 5 0-16,-3 6 1 16,0 5-1-16,0 5 0 15,3 0 0-15,-3 0 1 0,0 3 0 16,0 2 1-16,0 6-1 15,0-11 0-15,0 1 0 16,0-4 1-16,0 1-1 16,3-1 0-16,0-2 0 15,3-5 1-15,3-3 0 16,6-6 1-16,3-4-7 16,2-1 0-16,1 0-2 15,-3-7 0-15</inkml:trace>
  <inkml:trace contextRef="#ctx0" brushRef="#br0" timeOffset="40844.23">9417 9588 19 0,'-6'3'9'0,"12"-6"-5"0,-6 3 13 16,3 0-16-16,3 0 0 15,2 0 0-15,1 0 1 16,3 0-3-16,3-2 1 0,0-1 1 15,-3 1 0-15,0-4 0 16,3 1 0-16,0 0-1 16,0-1 0-16,-1 1-7 15,-2 5 0-15</inkml:trace>
  <inkml:trace contextRef="#ctx0" brushRef="#br0" timeOffset="41031.73">9405 9753 16 0,'3'2'8'0,"26"-20"-3"16,-20 15 6-16,3 0-11 15,3 1 1-15,-3-6 0 16,3 0 1-16,0 3-8 0,6-1 0 15</inkml:trace>
  <inkml:trace contextRef="#ctx0" brushRef="#br0" timeOffset="41484.86">9857 9514 15 0,'-15'-2'7'0,"-9"15"-2"0,18-10 7 0,-2 5-10 16,-1 2 1-16,0 1-1 15,0 2 1-15,0 5-4 16,3 9 0-16,0 2 3 15,3 0 0-15,3 0-2 16,3 0 1-16,6-2-1 16,6-1 1-16,6-10-1 15,8-8 1-15,7-5 0 16,-6-9 0-16,0-7-1 16,-1-13 1-16,1-3 0 15,-3 0 1-15,-6-6-1 0,-3 1 1 16,-9-3 0-16,-6 5 0 15,-6 6 0-15,-6 2 1 16,-3 8-1-16,-9 3 0 16,-9 2-1-16,-6 3 1 15,1 8-5-15,2 5 0 16,3 9-7-16,6-6 0 16</inkml:trace>
  <inkml:trace contextRef="#ctx0" brushRef="#br0" timeOffset="54094.4">12661 10689 12 0,'-6'-16'6'0,"3"-18"-2"0,3 26 7 15,6-13-11-15,-3 2 0 16,0-20 1-16,0 4 0 15,6-15-1-15,-3 10 1 0,3-18 0 16,0 13 0-16,-3-24 0 16,0 16 0-16,0-23-1 15,0 17 1-15,0-31-1 16,-1 24 1-16,4-34-1 16,0 23 0-16,0-26 0 15,-3 23 1-15,-3-33-1 16,0 28 1-16,3-26-1 15,-3 29 0-15,0-35 0 16,0 6 0-16,3 8 0 16,-3 21 0-16,0-29 0 15,0 26 0-15,-3-28 0 16,0 12 0-16,3 0 0 16,-3 12 1-16,-3-4-1 15,3 6 0-15,0 5 0 16,0 13 0-16,3-3 0 15,0 11 0-15,0 6-1 16,0 7 1-16,0 3 0 0,-3 3 0 16,0 5 0-16,0 10 0 15,0 6 0-15,0 3 0 16,0 5 0-16,-3 2 1 16,0 8-1-16,0 6 0 15,0 8 0-15,0 2 0 16,0 8 0-16,0 8 0 15,-6-2 0-15,-3 2 0 16,-3 8 0-16,0-3 1 0,3-5-1 16,-2 0 0-16,2-5 0 15,0-5 1-15,0-4 0 16,3-7 0-16,3-5-1 16,0 0 0-16,3-11 0 15,6-8 1-15,6-8-1 16,3-2 0-16,6-6-1 15,0 0 1-15,-4-2-1 16,-2-1 1-16,0 4-1 16,0 1 1-16,0 4 0 15,0 5 0-15,0 10 0 16,-3 3 1-16,0 11-1 16,0 2 1-16,3 6-1 15,0 7 1-15,-4 1 0 16,1 7 0-16,3-2-1 15,0-3 1-15,0 3-1 16,-3-3 1-16,0-2-1 16,0-3 1-16,0-3-5 0,0-5 0 15,3-8-3-15,-3-3 1 16</inkml:trace>
  <inkml:trace contextRef="#ctx0" brushRef="#br0" timeOffset="54531.91">13209 7279 20 0,'-9'-11'10'15,"9"19"-11"-15,0-8 16 0,0 5-14 16,0 6 0-16,0 5 0 16,6 5 1-16,0 0-3 15,0-2 1-15,3-1 0 16,-3-5 1-16,2-5 0 15,4-8 0-15,0-5-1 16,0-6 1-16,0-7 0 16,0-3 0-16,-3 2 0 15,0 1 1-15,-3 4 0 16,-3 4 0-16,-3 10-1 16,0 5 0-16,3 8-1 15,0 6 1-15,0 7-1 16,0 14 1-16,-3 0-2 15,3 10 0-15,0 3 1 16,-3 0 1-16,0 0 0 0,-3-3 0 16,-3-8 0-16,-3-2 0 15,-3-11 1-15,0-5 0 16,0-8-1-16,-3-6 1 16,0-4-1-16,-3-4 0 15,1 1 0-15,-1 0 0 16,0 2-11-16,6 0 1 15</inkml:trace>
  <inkml:trace contextRef="#ctx0" brushRef="#br1" timeOffset="70969.63">14724 7538 16 0,'0'3'8'0,"3"-1"-3"16,-3-2 9-16,3-5-13 16,-3 0 1-16,0 2 1 15,-3 0 0-15,-3 1-4 16,-3 2 1-16,-3-3 2 15,-3 0 0-15,0 1 0 16,-6-1 1-16,-8 1-2 16,-7-6 0-16,-3 2 0 15,1 1 1-15,-1 2-1 16,3-2 0-16,0 5-1 16,1-3 1-16,5 6-1 15,6 2 0-15,3-2-1 16,3 2 1-16,4 3-2 15,5 0 1-15,3-3-1 0,3 3 1 16,6-2-1-16,6 2 1 16,8-3 0-16,7 0 0 15,3-5 1-15,6 3 0 16,8-3-1-16,1 5 1 16,0 3 0-16,-9 5 1 15,-4 1-1-15,-2 1 1 16,-3 1-1-16,-6 3 1 15,-3-6 0-15,-6 3 1 0,-6 2 0 16,-3 6 0-16,0 0-1 16,-9 3 1-16,-9-1-1 15,-9 0 1-15,-6 1-2 16,-5 2 1-16,-4 0-1 16,-3-2 1-16,-2-4-1 15,5 4 0-15,9-1-1 16,3 1 1-16,4-3 0 15,2-3 0-15,3-3-1 16,6-2 0-16,3-3 0 16,6-2 0-16,3-3-1 15,6-3 1-15,0 0-1 16,6 1 1-16,9-6 0 16,9 0 1-16,6-3-1 15,5 0 0-15,10 1 0 16,8 2 1-16,-5 0 0 15,-9 0 0-15,-7 0 0 0,-2 0 0 16,-6 0 1-16,-3 0 1 16,-6 0-3-16,-7 0 1 15,-5 2-8-15,3-2 1 16</inkml:trace>
  <inkml:trace contextRef="#ctx0" brushRef="#br1" timeOffset="71360.26">15209 7562 20 0,'-3'-6'10'0,"3"9"-6"16,0-3 11-16,0-3-15 15,-3 9 1-15,-3 7 0 16,0 8 1-16,-3 3-2 16,0 5 0-16,0 11 1 15,0 2 0-15,3 3 0 16,-2 0 1-16,-1 0-2 15,3-5 1-15,-3-3 0 16,3-3 0-16,-3-5 0 0,3-2 1 16,0-9-2-16,3-2 0 15,0-8-4-15,0-5 1 16,3-3-5-16,9-8 0 16</inkml:trace>
  <inkml:trace contextRef="#ctx0" brushRef="#br1" timeOffset="71625.9">15096 7586 23 0,'0'-8'11'0,"12"0"-10"0,-6 5 17 0,0 0-18 15,6 3 1-15,2-5 0 16,4 2 0-16,9-2-2 15,0-3 1-15,9 0 1 16,-1-2 0-16,7-1-1 16,3 1 1-16,-4-4 0 15,-8 6 0-15,0 0 1 16,-6 1 0-16,-4 1-4 16,-2 1 1-16,-6 5-7 15,0 3 1-15</inkml:trace>
  <inkml:trace contextRef="#ctx0" brushRef="#br1" timeOffset="71860.29">14995 7911 24 0,'-6'3'12'0,"38"5"-11"0,-20-11 16 16,6-2-17-16,0-3 0 0,9-3 1 16,9-5 0-16,8-2-1 15,1-1 0-15,8 3-1 16,-5 3 0 0</inkml:trace>
  <inkml:trace contextRef="#ctx0" brushRef="#br1" timeOffset="72313.39">15533 7914 22 0,'-3'13'11'0,"-2"0"-6"16,5-2 7-16,0 2-12 16,0 0 0-16,0 0 0 15,2 3 1-15,4 0-1 16,-3-3 0-16,3-5 0 15,3-8 1-15,3-5 0 16,3 5 0-16,6-8 0 16,3-5 0-16,-3-3 0 0,-1 5 0 15,-5 3-1-15,-3 3 0 16,-3 3 0-16,-3 9 0 16,-3 4-1-16,-3 0 1 15,-3 12 0-15,-3 7 0 16,0 4 0-16,-3 11 1 15,3 3 0-15,-6 2 1 16,-5 5-1-16,-1-10 1 16,6 0 0-16,-6 0 0 0,-3-5 0 15,-6-3 1-15,-2-3-1 16,-1-12 0-16,0-1-1 16,-3-8 1-16,0-5-1 15,1-8 1-15,2-5-1 16,3-3 0-16,6-3-3 15,6-5 1-15,4 3-5 16,5 2 0-16,12-4-5 16,3-9 1-16</inkml:trace>
  <inkml:trace contextRef="#ctx0" brushRef="#br1" timeOffset="72610.27">16042 7710 24 0,'-3'0'12'0,"18"-5"-11"0,-9 2 17 15,3 0-18-15,9 1 1 16,3-4 0-16,3 1 0 16,3 0-1-16,-1 0 1 0,-2-1-7 15,-3 1 1-15,-9 5-2 16,-6 0 0-16</inkml:trace>
  <inkml:trace contextRef="#ctx0" brushRef="#br1" timeOffset="72766.52">16019 7890 24 0,'0'5'12'0,"9"-5"-14"16,-3-5 21-16,8-6-19 16,19-7 1-16,9-3-6 15,11-1 0-15,10-4 1 16,-10 10 0-16</inkml:trace>
  <inkml:trace contextRef="#ctx0" brushRef="#br1" timeOffset="73344.67">17022 7564 18 0,'-3'-2'9'0,"0"10"-6"0,3-14 11 16,-3 9-14-16,-3 5 0 15,0 8 1-15,0 5 0 16,-3 11-1-16,3 2 0 15,0 6 1-15,0 5 0 16,-6-5 0-16,3-6 0 16,0-5 0-16,-6-2 0 15,7-6-4-15,-1-5 0 0,3-9-3 16,0-4 0-16</inkml:trace>
  <inkml:trace contextRef="#ctx0" brushRef="#br1" timeOffset="73907.16">16730 7620 21 0,'-12'-26'10'15,"15"7"-9"-15,0 14 16 0,3-6-17 16,6-2 1-16,9-6-1 16,6 4 0-16,5-7-1 15,1 1 1-15,6 0 0 16,5 5 0-16,1 3 0 15,0 5 0-15,-4 8-1 16,-2 5 1-16,-3 3 0 16,-9 8 1-16,-10 3 0 15,-8 2 0-15,-9-3 0 16,-6 6 0-16,-6 0 0 0,-5 2 1 16,-4 1-1-16,-3-6 1 15,0-2-2-15,0-4 1 16,4-1-1-16,2-4 1 15,3 1-1-15,3-6 1 16,3 0-2-16,0 1 0 16,3-4 0-16,6 4 0 15,3 2-1-15,6-1 1 16,3 9-1-16,6 6 1 0,3-1 0 16,-4 5 1-16,1-2 0 15,-6 5 0-15,-6 0 1 16,-9-5 0-16,-6 2 1 15,-9 1 0-15,1-1 0 16,-4 1 0-16,3-9-1 16,-9-2 1-16,-3-8-1 15,-5-5 1-15,2-3-1 16,0-6 0-16,3 1-1 16,6-3 1-16,4 0-2 15,8 6 0-15,6-1-4 16,6-2 1-16,9-6-5 15,9 3 1-15</inkml:trace>
  <inkml:trace contextRef="#ctx0" brushRef="#br1" timeOffset="74375.92">17275 7861 19 0,'-6'5'9'0,"-6"0"-6"0,9 1 11 15,-3 2-13-15,0 5 0 16,0 3 0-16,0 5 0 16,3 0-2-16,3-5 1 15,3-6 0-15,6-2 1 16,6 0-1-16,3-2 1 16,6-6 0-16,2-6 0 15,-2-2 0-15,0-5 0 0,-3 0 0 16,-3 0 0-16,-3 2-1 15,-4 3 0 1,-2 0 0-16,0 8 0 0,-3 6-1 16,-6 7 1-16,0 5-1 15,-3 1 0-15,0 7 0 16,0 11 1-16,0 0 0 16,-3 8 0-16,3 0 1 15,-3-2 0-15,-8-1 1 16,-1 0 1-16,-9-2-1 15,-3-8 0-15,-3-6 0 16,1-2 1-16,-1-5-1 16,-3-6 1-16,0-8-2 15,4-10 1-15,2-3-3 16,3-5 1-16,9-3-5 16,3-3 0-16,12-2-5 0,6-5 1 15</inkml:trace>
  <inkml:trace contextRef="#ctx0" brushRef="#br1" timeOffset="74641.57">17808 7713 20 0,'11'2'10'0,"13"-10"-7"0,-15 8 12 0,0 0-15 15,3-2 1-15,3-1 1 16,3-2 0-16,3-1-2 16,-1 1 0-16,1 0-1 15,-6 0 0-15,0-1-6 16,-6 1 1-16</inkml:trace>
  <inkml:trace contextRef="#ctx0" brushRef="#br1" timeOffset="74891.56">17891 7559 17 0,'0'5'8'0,"0"1"-4"0,0-4 9 15,0 9-12-15,-3 7 0 16,3 4 0-16,0 9 1 16,0 9-2-16,-3 0 0 15,0 2 1-15,0-5 1 16,0-2-1-16,0-1 0 16,0-10-3-16,0 0 0 15,3-11-5-15,3 0 1 0</inkml:trace>
  <inkml:trace contextRef="#ctx0" brushRef="#br1" timeOffset="75563.45">18424 7453 20 0,'-6'-2'10'0,"-3"15"-8"15,6-3 14-15,-3 6-15 16,-3 0 1-16,0 11 0 16,3 7 0-16,0 8-3 15,0 9 0-15,0-1 2 0,-3 3 0 16,3-6-1-16,0-2 1 15,0-5-1-15,3-13 0 16,0-6 1-16,3-5 0 16,0-3 1-16,6-3 0 15,-3-10 0-15,0-2 0 16,3-9-1-16,0-5 1 16,3-2-2-16,3-3 1 15,0 0-1-15,3-3 0 0,3-3 0 16,0 6 0-16,-1-3-1 15,1 6 1-15,-3 5-2 16,-3 2 1-16,0 8 0 16,0 3 0-16,-3 11 0 15,0 2 0-15,0 6 0 16,0-1 0-16,0 6 1 16,0 0 1-16,-1 2-1 15,1 1 0-15,0-4 1 16,0-4 1-16,3-6-1 15,-3 0 0-15,0-5 0 16,3-2 1-16,3-9 0 16,3-2 1-16,-3-11-2 15,-1-5 0-15,1-8 0 16,3-8 1-16,-3-8-1 16,-3-8 0-16,3 2-1 15,3 1 1-15,0 5-1 0,-1 3 0 16,-2 5-1-16,-3 5 0 15,0 6-5-15,-6 7 0 16,3 8-4-16,0 6 0 16</inkml:trace>
  <inkml:trace contextRef="#ctx0" brushRef="#br1" timeOffset="76032.22">18936 7964 22 0,'-6'24'11'0,"9"10"-11"0,-3-34 15 0,3 3-15 16,3 2 1-16,3 0 0 15,2 1 0-15,4-4-1 16,3-4 0-16,3-1 1 16,9-2 1-16,-3-3-1 15,-1-3 0-15,-2 1 0 16,-3-1 0-16,-6 3-1 16,-3 3 1-16,-6 5-1 15,-6 2 1-15,-3 9-1 16,-3 0 1-16,-3 12 0 15,0 7 1-15,0 1-1 0,0 12 0 16,-3 4 0-16,0 4 1 16,0-1-1-16,-2-3 0 15,-7-7 0-15,-6-3 1 16,-3 0 0-16,-3-2 1 16,1-6-1-16,-1-3 1 15,-6-10-1-15,-2-5 0 16,-1-9-3-16,3-7 0 15,6-3-10-15,4-3 1 0</inkml:trace>
  <inkml:trace contextRef="#ctx0" brushRef="#br1" timeOffset="76641.6">19480 7699 21 0,'-9'0'10'0,"15"3"-4"15,-3-3 5-15,3 0-10 16,0 0 1-16,3 0 0 16,0 0 1-16,3 0-4 15,3 0 1-15,3-3 1 16,6 1 1-16,-4-1-1 16,4 0 1-16,-3 1-1 15,0-4 1-15,-6 4-10 16,0-1 1-16</inkml:trace>
  <inkml:trace contextRef="#ctx0" brushRef="#br1" timeOffset="76922.83">19454 7908 24 0,'-6'3'12'0,"18"2"-12"16,-4-5 13-16,1-2-12 16,3-1 0-16,3 0 1 15,6 1 0-15,3-6-3 16,3 3 1-16,2-1-2 15,-2 1 1-15,3 0-6 16,0-3 1-16</inkml:trace>
  <inkml:trace contextRef="#ctx0" brushRef="#br1" timeOffset="77813.48">20403 7496 22 0,'-3'0'11'0,"3"8"-11"0,0 0 17 16,0-3-16-16,-3 3 0 16,0 0 0-16,0 5 0 0,0 8-2 15,-3 6 1-15,0 2 1 16,-3 10 0-16,0 1 0 16,1 2 0-16,-1-2-1 15,0-8 1-15,0-6 0 16,3-5 0-16,-3-5 0 15,6-5 1-15,3-3-2 16,0-8 1-16,9-5 0 16,0-6 1-16,3-8-2 15,3-7 0-15,2-3 0 16,4-3 0-16,3-8-1 16,6 3 1-16,0 8-1 15,2 3 1-15,4-1-1 16,-9 4 1-16,-3 1-1 15,-4 9 0-15,-2 0 0 16,-3 5 1-16,-3 8-1 16,-3 5 1-16,-3-2-1 0,0 7 0 15,-3 6 0-15,-3 6 1 16,0 1 0-16,-3 6 0 16,0 3 0-16,0 3 1 15,3-1 0-15,-3-2 1 16,0-3-1-16,-3-8 0 15,0-5 0-15,3-3 1 16,0-2-1-16,3-6 0 16,0-5 0-16,6-11 0 0,-3-4-1 15,3-12 1-15,3-2-2 16,6-5 1-16,6-3 0 16,-6 7 0-16,20 1-1 15,-8 6 1-15,9-1-1 16,-9 5 0-16,8 3 0 15,-8 3 0-15,3 5 0 16,-6 3 0-16,-3 7 0 16,-7 1 0-16,-2 5 1 15,-3 0 0-15,-6 11 1 16,0-6 0-16,-6 13 0 16,0-5 0-16,-3 16 0 15,3-7 0-15,0 4-1 16,-3-2 1-16,3-6-1 15,0-5 1-15,3-2-7 16,0-3 0-16,6-6-2 0,0-2 0 16</inkml:trace>
  <inkml:trace contextRef="#ctx0" brushRef="#br1" timeOffset="78329.12">21576 7654 27 0,'15'-15'13'0,"-9"-12"-13"0,-3 22 22 16,-3-14-18 0,0 3 1-16,-6-5-1 15,3 3 1-15,-24 4-8 16,9 1 1-16,-15 11 3 15,7 2 1-15,-10 15-3 16,0-4 0-16,0 5 0 16,1 8 0-16,2 2 0 15,6 6 0-15,6 10-1 16,6-2 0-16,7-3 1 16,2 0 1-16,6-5-1 15,6-8 1-15,8-9 0 16,7-4 1-16,3-11 0 15,6-5 1-15,6-8-1 16,2-9 0-16,1-7 0 16,-6-2 0-16,-7-4-1 0,-2 6 1 15,-3 3 0-15,-6 4 0 16,-3 4-1-16,0 5 1 16,-6 5-2-16,-6 8 1 15,0 5 0-15,3 8 0 16,-3 3-1-16,0 5 1 15,0 11-1-15,0 2 1 16,0 3 0-16,3-2 1 16,-3-1-5-16,0-2 1 0,6-8-7 15,6-6 1-15</inkml:trace>
  <inkml:trace contextRef="#ctx0" brushRef="#br1" timeOffset="78766.6">21862 7810 28 0,'-9'-2'14'0,"0"2"-17"16,6 5 21-16,-3 3-17 15,0 5 0-15,0 1 0 16,0 1 0-16,3 1-1 16,3 0 0-16,3-5 1 15,3-3 1-15,3-3-1 16,3-5 1-16,6-5-1 15,2-3 1-15,4 0-2 16,0-3 1-16,0-2 0 0,-3 0 0 16,-3 0-1-16,-4-1 0 15,-5 6 0-15,0 3 1 16,-3 2-1-16,0 6 1 16,-3 5-1-16,-3 3 0 15,0 7 0-15,0 3 1 16,-3 8-1-16,0-2 0 15,-3 5 0-15,0 2 0 16,-3 3 0-16,-5 0 1 16,-1 5 0-16,-3-2 0 15,-3 0 0-15,3-3 1 0,-3-3-1 16,-3-2 1-16,1-3 0 16,-7-5 0-16,-6-6-5 15,-3 1 1-15,1-3-9 16,-10-6 0-16</inkml:trace>
  <inkml:trace contextRef="#ctx0" brushRef="#br1" timeOffset="79422.88">20728 8541 29 0,'11'-19'14'0,"16"1"-9"0,-18 7 17 16,6-5-22-16,6-8 1 15,3-2-1-15,8-8 1 16,10-9-2-16,9-2 1 15,-4-16 1-15,13 3 0 16,8-8-1-16,-14 16 1 16,29-38-1-16,-20 25 1 15,11-19-1-15,-20 18 0 16,17-4 0-16,-11 17 1 0,-1-7-1 16,-14 13 0-16,3-5 0 15,-13 13 1-15,-5-3-1 16,-6 8 1-16,-9 1-1 15,-3 4 1-15,-9 6-1 16,-3 5 0-16,-12 8 0 16,3 3 0-16,-12 8-1 15,6-3 1-15,-9 10-1 16,3-2 0-16,1 8 0 16,5-3 1-16,3 0-2 15,3-2 1-15,12-3 0 16,0 0 0-16,21-8 1 15,-4 0 0-15,19-11 0 16,-9 3 0-16,15-5 0 16,-10 3 1-16,-2-1-1 0,-9 3 0 15,-3 3 0-15,-6-1 1 16,-1 6-1-16,-5 0 1 16,-3 14-1-16,0-4 1 15,-6 9 0-15,0-6 0 16,-3 3-2-16,3-3 1 15,6 0-10-15,3 1 1 16</inkml:trace>
  <inkml:trace contextRef="#ctx0" brushRef="#br1" timeOffset="79766.61">22284 7252 22 0,'-9'8'11'0,"-6"24"-8"0,15-22 10 0,-5 4-12 15,2 7 0-15,0 0 0 16,3 0 0-16,3 3-2 16,5-5 1-16,1-1 1 15,3-5 0-15,3-5 0 16,9-5 0-16,3-8 0 15,0-3 1-15,-4-3 0 16,1-7 1-16,0-6-1 16,-9-5 0-16,-6 0 0 15,-3-1 0-15,-9 4-1 16,-3-3 1-16,-6 8-2 0,0 5 1 16,-3 3-1-16,-3 5 0 15,0 5-10-15,-2 6 1 16</inkml:trace>
  <inkml:trace contextRef="#ctx0" brushRef="#br1" timeOffset="81344.76">16712 8874 17 0,'0'-13'8'0,"3"5"-3"16,-3 8 8-16,0 0-12 16,0 3 0-16,-3 2 1 15,-3 8 0-15,0 6-3 16,-3-1 0-16,-3 9 2 16,1 7 1-16,-4 6-2 15,0 10 1-15,0 0 0 16,3-5 0-16,0 0-1 0,0-2 1 15,0-1-1-15,0-10 1 16,0-9-1-16,3-1 1 16,1-7-5-16,2-4 1 15,0-3-4-15,-3-5 1 16</inkml:trace>
  <inkml:trace contextRef="#ctx0" brushRef="#br1" timeOffset="81907.27">16382 9004 22 0,'0'-19'11'0,"24"6"-10"0,-16 2 17 0,10 1-18 16,0-6 0-16,6-3-1 15,12-2 1-15,2-3 0 16,7 1 0-16,3 4-1 15,5 3 1-15,1 6-1 16,-9 7 1-16,-7 6-1 16,-2 5 1-16,-9 5 0 15,-6 5 1-15,-7 6 0 16,-8-3 1-16,-9 6-1 16,-14-1 1-16,-10 1-1 15,0-1 1-15,-3 1 0 16,0-6 0-16,-2 3-1 0,2-6 0 15,3-7 0-15,6-3 0 16,6-3-1 0,4-2 0-16,5-3-1 0,6 0 0 15,9-6 0-15,5 1 1 16,4-3-2-16,3 3 1 16,0 2 0-16,6 6 0 15,2 2 0-15,-5 6 1 16,0 7-1-16,-3 9 0 0,-6 4 1 15,-6-2 0-15,-3 3 0 16,-9-3 1-16,-6 6 1 16,-9-11 0-16,-3-1 0 15,-6-1 1-15,-8 1-1 16,-4-4 0-16,-3-3 0 16,1-6 0-16,5-2-1 15,-3-5 0-15,-3-3-3 16,-2-5 1-16,2-1-8 15,3-2 0-15</inkml:trace>
  <inkml:trace contextRef="#ctx0" brushRef="#br1" timeOffset="82766.71">17355 9186 18 0,'-9'3'9'0,"21"-16"-3"16,-12 13 5-16,6-3-10 15,3 3 0-15,3-3 1 16,-3 1 0-16,6-3-3 16,3-6 1-16,5 3 1 15,10 0 1-15,3 0-1 16,0 0 1-16,-4 0-1 16,-5 3 0-16,0 2-7 15,-9 3 0-15,0 0-1 16,-7 6 0-16</inkml:trace>
  <inkml:trace contextRef="#ctx0" brushRef="#br1" timeOffset="83860.42">18263 8850 13 0,'0'-5'6'0,"6"2"2"0,-6 3 8 15,6-2-16-15,0-1 1 16,0 3 0-16,-3 0 0 0,3 5-1 16,-3 3 0-16,0 6 1 15,-3 7 0-15,-3-3 0 16,-3 9 0-16,0 7 0 16,-6 6 0-16,0 13-1 15,3-3 1-15,0-5 0 16,0-3 0-16,0-5-1 15,0-5 1-15,3 0-1 16,0-8 1-16,6-6 0 16,0-5 0-16,3-7 0 15,3-4 0-15,3-4 0 16,3-6 0-16,0-3 0 16,3-5 0-16,3-5-1 15,-6-3 1-15,0-5-1 16,0 3 1-16,-1 2-2 15,1 5 1-15,0 4-1 0,-3 1 0 16,0 4 0-16,-3 4 1 16,0 1-1-16,0 2 0 15,0 1 0-15,0 4 0 16,3 6 0-16,0 3 1 16,0 5-1-16,3 5 1 15,-1 0 0-15,4 3 1 16,0 0-1-16,0 5 0 15,0-5 0-15,0 0 1 16,0-3-1-16,-3 0 1 16,3-8-1-16,-4 0 1 15,4-5 0-15,0-8 1 0,6-5 0 16,-3-3 0-16,-3-5-1 16,0-6 1-16,-3-5-1 15,-1-5 1-15,1-16-1 16,3 6 1-16,0-4-2 15,0 1 1-15,-3 2 0 16,0 3 0-16,-3 0-1 16,-3 6 1-16,0 4-2 15,-3 6 0-15,0 5-4 16,0 3 0-16,6 8-5 16,-1 5 0-16</inkml:trace>
  <inkml:trace contextRef="#ctx0" brushRef="#br1" timeOffset="84219.8">19364 8961 20 0,'-9'-10'10'0,"15"10"-6"16,0-3 12-16,3 3-15 15,3 0 0-15,3-5 1 16,3 5 0-16,6-3-3 15,2 1 1-15,4-1 1 16,3-2 0-16,0 2 0 16,-4 0 1-16,1 1-7 15,-6 2 1-15,-6 2-3 16,-9-4 0-16</inkml:trace>
  <inkml:trace contextRef="#ctx0" brushRef="#br1" timeOffset="84422.93">19427 9112 19 0,'9'-5'9'0,"32"2"-8"0,-26 1 13 15,0-4-14-15,9 4 0 16,6-4-6-16,8 1 0 15,4-3 4-15,3 0 0 16</inkml:trace>
  <inkml:trace contextRef="#ctx0" brushRef="#br1" timeOffset="84907.31">20198 8874 19 0,'-3'-3'9'0,"-12"22"-8"15,9-16 16-15,-3 7-17 16,0 3 1-16,-3 1 0 15,0 4 0-15,6 3-1 16,0 6 0-16,3 5 0 16,3 7 1-16,9 1-1 15,3 0 0-15,3-6 1 0,0-5 0 16,9-8-1-16,6-7 1 16,5-9 1-16,4-5 0 15,6-5 0-15,-4-11 0 16,4-6-1-16,0-4 1 15,-4-3 0-15,-8-5 0 16,-6-1 0-16,-6-2 0 16,-4-3 0-16,-5 1 0 15,-9-1 0-15,-9 3 0 0,-6 3-1 16,-8 2 1-16,-1 3-2 16,-3 5 1-16,-3 8-2 15,-3 5 0-15,-5 11-9 16,2 8 1-16,3 11-2 15,0-3 1-15</inkml:trace>
  <inkml:trace contextRef="#ctx0" brushRef="#br1" timeOffset="92657.44">18212 10073 22 0,'3'-8'11'0,"-3"8"-8"0,0 0 11 16,0 0-14-16,0 2 1 15,-3 4 0-15,-3 4 0 0,0 9-1 16,-5 5 0-16,2 5 1 15,-3 5 0-15,0 6 0 16,-3-6 0-16,0 6 0 16,0-3 0-16,0-3 0 15,0-2 0-15,3-5 0 16,1-9 0-16,2-2 0 16,0-3 1-16,3-5-2 15,-3 0 0-15,3-5-3 16,0-3 1-16,0-3-6 15,3-5 0-15</inkml:trace>
  <inkml:trace contextRef="#ctx0" brushRef="#br1" timeOffset="93298.04">17894 10179 18 0,'-6'-24'9'0,"6"-8"-6"0,3 24 10 16,3-3-12-16,3-2 1 16,3 0-1-16,8-3 1 15,7-2-3-15,6-4 0 16,3 4 2-16,5 2 0 16,7 3-1-16,0 5 0 15,-4 3 0-15,-5 2 1 16,-3 8-1-16,-1 3 1 0,-5 8 0 15,-3-3 0-15,-9 8 1 16,-6 9 0-16,-9-1 0 16,-6 0 1-16,-6 2-1 15,-3-1 0-15,-3-1 0 16,-6-3 0-16,-3-5-1 16,-2-5 0-16,-4 0 0 15,0-3 0-15,3-5-1 16,1-2 1-16,8-1-1 15,3-3 1-15,6-2-2 16,3-2 1-16,6 2-1 16,6-3 0-16,9-2-1 15,6 5 1-15,8 3-1 16,-2-1 1-16,-3 6-1 16,-3 3 1-16,0-3 0 15,-1 7 1-15,-2 4 0 16,-6 5 0-16,-3 2 1 0,-6-2 0 15,-3 5 1-15,-3 0 0 16,0 3 0-16,-6-5 0 16,-9-1 0-16,-5-5 0 15,-10 0-1-15,-3-7 1 32,-29-12 0-32,8-7 0 15,6-6-1-15,10-2 0 16,2-5-2-16,3 2 1 0,4 0-8 15,8 0 1-15,9 3-4 16,3-3 0-16</inkml:trace>
  <inkml:trace contextRef="#ctx0" brushRef="#br1" timeOffset="94032.44">19224 10247 17 0,'-6'3'8'0,"9"-6"-2"0,0 3 8 15,0 0-12-15,0 0 0 16,6-2 1-16,0 2 0 16,0-3-5-16,3 0 1 15,3 1 3-15,6-4 0 16,3 1-2-16,-1 0 1 16,4 0 0-16,-3-1 1 15,0 1-1-15,-3 0 1 16,-1 2-3-16,-5 3 0 15,-3-3-7-15,-6 6 1 0</inkml:trace>
  <inkml:trace contextRef="#ctx0" brushRef="#br1" timeOffset="94423.06">19260 10422 19 0,'-6'0'9'0,"18"-3"-2"0,-12 3 9 15,0 0-15-15,0 0 1 16,6-2 0-16,3-1 0 16,3 3-3-16,3-3 1 15,3 1 2-15,5-1 1 16,1-2-4-16,3 2 1 15,0 3-8-15,-6 3 1 16</inkml:trace>
  <inkml:trace contextRef="#ctx0" brushRef="#br1" timeOffset="95938.7">20397 9911 17 0,'3'3'8'0,"0"-19"-3"0,-3 16 6 0,0 3-10 16,0-3 1-16,0 0 0 16,0 5 0-16,0 3-3 15,-3 5 1-15,0 6 2 16,-3 2 0-16,0 11-1 15,0 10 0-15,0 3-1 16,-3 3 1-16,-3 2-1 16,1-8 1-16,-4 3-1 15,3 3 0-15,-3-6 0 16,6-8 1-16,3-4-1 16,0-4 1-16,0-5 0 15,3-2 0-15,0-6 0 16,0-2 0-16,3-6 0 15,0-3 1-15,0-2-1 16,0 0 1-16,6-5-2 0,0-3 1 16,3-2-1-16,3-6 1 15,6-3-1-15,-3-2 0 16,3 8 0-16,2-6 1 16,1-2-1-16,0 0 0 15,-3 0 0-15,3 2 0 16,-3 3-1-16,-1 1 1 15,-2 1-1-15,0 4 1 16,-3 2-1-16,-3 3 0 16,0 5 0-16,0 0 1 15,-3 2-1-15,0 3 0 0,0 9 0 16,0-1 0-16,-3 3 1 16,3-3 0-16,0 3 0 15,0 0 1-15,0 2-1 16,-1 3 1-16,1 1-1 15,0-1 1-15,3-3-1 16,-3 1 1-16,3-3 0 16,-6-3 0-16,3-2-1 15,-3-1 1-15,0 3 0 16,0-5 0-16,0-8 0 16,0 0 0-16,0-2 0 15,0-1 1-15,3-5-1 16,0-3 1-16,0-2-1 15,0-5 0-15,3-3-1 16,0-1 1-16,3-1-1 0,8-7 0 16,-2-1 0-16,0-6 1 15,0-6-1-15,3-2 0 16,-3 8 0-16,0 3 0 16,-4 2 0-16,1 6 0 15,-3-1 0-15,0 6 0 16,-3 3 0-16,0 4 1 15,-3 1-6-15,0 8 0 16,-3 2-5-16,-3 3 0 16</inkml:trace>
  <inkml:trace contextRef="#ctx0" brushRef="#br1" timeOffset="114110.82">15566 11573 11 0,'0'5'5'0,"12"-21"-3"0,-6 16 6 15,3-5-6-15,3-3 0 16,3 0 0-16,6-5 1 15,8 0-4-15,1 2 1 16,3-2 1-16,0 0 1 16,2-3-1-16,4 0 0 15,-3 0-1-15,-4-3 1 0,-5 1-1 16,-3-1 1-16,0 6 0 16,-6 5 0-16,-3-2 0 15,-6-1 0-15,0-2 0 16,-7 2 0-16,-2 1 0 15,-2-4 0-15,-7 1 0 16,-3 0 0-16,-3 2 0 16,0 1 0-16,-6-1 0 15,-3 3 0-15,0 0-1 16,1 8 0-16,-4 3 0 16,0 0 0-16,0 2 0 15,0 3 0-15,-2 0-1 16,2 8 1-16,3-6 0 15,0-2 0-15,3 8-1 16,1 0 1-16,5 3 0 16,3 2 0-16,3 0 0 15,3-3 0-15,0 1-1 16,0-1 1-16,0 1-1 16,6 2 1-16,0 0 0 0,6-2 0 15,6-1-1-15,3 1 1 16,3-1 0-16,5 1 1 15,4-1-1-15,-3 1 0 16,0-1 0-16,0 1 0 16,-3 7 0-16,-4-7 1 15,-5-1-1-15,-3 4 0 16,-3 1 1-16,-6 4 0 0,-6 5 0 16,-6-9 0-16,-6-1 0 15,-2 4 0-15,-7-5 0 16,-3-2 1-16,3-3-1 15,1-8 1-15,-1-6-1 16,0-4 1-16,0-1-1 16,0-2 0-16,4-3 0 15,2-3 0-15,6-2-4 16,6-3 1-16,6 0-7 16,9 3 1-16</inkml:trace>
  <inkml:trace contextRef="#ctx0" brushRef="#br1" timeOffset="115001.46">16001 11792 14 0,'-6'-5'7'0,"6"5"-5"16,3 0 3-16,-3 0-3 15,0 0 0-15,3 3 0 16,0-3 0-16,0 2-3 16,-3 6 1-16,-3 3 2 15,3 2 0-15,-3 3-1 16,-3 3 0-16,0-1 0 15,0 9 1-15,-3 2-1 16,0 0 0-16,0 0-1 16,6-3 1-16,0-2-1 15,3-5 1-15,6-6 0 16,0-5 0-16,0-3 0 0,3-2 0 16,0-8 0-16,0-3 0 15,0-6 0-15,-3-4 1 16,0-3-2-16,0 2 1 15,3 1-1-15,-1-1 0 16,1 1 0-16,0 2 0 16,0 2-1-16,-3 1 1 15,3 3-1-15,-3 2 0 16,0 2 0-16,0 1 1 16,-6 5-1-16,6 0 1 0,0 3 0 15,0 2 0-15,0 0 0 16,0 3 0-16,3-2 0 15,0 2 0-15,0 2-1 16,2 3 1-16,1 1 0 16,0-1 0-16,0 0 0 15,-3 0 0-15,0 0 0 16,0-2 1-16,0-3 0 16,0-3 0-16,0 1 0 15,-3-4 1-15,0-2-1 16,0-8 1-16,0 0 0 15,-3-5 0-15,2 0-1 16,-2-3 0-16,0-5-1 16,0-6 1-16,3-2-1 15,0 5 1-15,0 6-1 0,3-6 1 16,0 3 0 0,0 0 0-16,0 0-10 0,3 5 1 15</inkml:trace>
  <inkml:trace contextRef="#ctx0" brushRef="#br1" timeOffset="116298.35">16923 11237 12 0,'-2'0'6'0,"4"2"-2"0,-2-2-2 16,0 14 1-1,6-4 0-15,-6 1 1 16,0 5 0-16,0 2-6 16,0 6 1-16,0 3 3 15,0 4 1-15,0 9-3 16,0 0 1-16,0 2-1 16,0 3 1-16,0-5-1 15,0-3 1-15,-6-3-1 16,6 1 1-16,0-4-1 15,0-2 1-15,0-2-1 16,6-6 1-16,-3-5 0 16,0-3 0-16,3-2 0 15,-3-6 0-15,0-5 0 16,-3-5 0-16,3-3 0 16,0-5 0-16,3 2 0 15,3-5 0-15,0-10-1 0,3-1 1 16,0-5-1-16,6-7 1 15,0-6-1-15,2 0 0 16,4-3 0-16,3 0 1 16,-3 9-1-16,0 2 0 15,2 0 0-15,-2 0 0 16,0 2-1-16,-3 4 1 16,0 7 0-16,-3 3 0 15,-4-1 0-15,-2 7 0 16,-3 1 0-16,-3 6 0 0,-3 3-5 15,-3 5 1-15,0 3-3 16,-3 5 0-16</inkml:trace>
  <inkml:trace contextRef="#ctx0" brushRef="#br1" timeOffset="117376.48">17370 11935 12 0,'3'-2'6'0,"3"-6"0"0,-3 2 5 16,0-1-11-16,0-1 1 15,-3-3 0-15,0-2 0 16,-3 0-1-16,-3-1 0 0,-3 4 1 15,-3 2 1-15,-6 3-2 16,0 5 1-16,3 2-1 16,1 6 1-16,-1 3-1 15,0 2 0-15,0 0 0 16,3 8 0-16,3 3 0 16,0 3 0-16,6 2 0 15,3-3 0-15,0-2 0 16,3-3 0-16,3-5 1 15,3 0 0-15,6-6-1 16,0-7 1-16,3-8 0 16,3-6 1-16,-1-10-1 15,1-8 1-15,0 0-1 16,-6-6 1-16,0-4-2 16,3 7 1-16,0-5-1 15,2 0 1-15,-2-3-1 0,-3 3 0 16,-3 3 0-16,0 2 0 15,-3 3 0-15,-3 5 0 16,-3 8-1-16,0 3 1 16,-3 5-1-16,0 3 1 15,-3 5-1-15,0 8 0 16,-3 0 0-16,0 5 0 16,0 3 0-16,0 5 1 15,0 3-1-15,0 0 1 16,0 2 0-16,0 3 0 15,0 3-1-15,3 2 1 16,0-5 0-16,3 6 0 0,0-3 0 16,3-3 0-16,0-3 0 15,3-2 1-15,0-8-1 16,0-6 1-16,0-4 0 16,6-6 0-16,0-6 0 15,3-10 0-15,0 3 0 16,2-5 1-16,1-3-2 15,0-3 1-15,0-3-1 16,-3 3 1-16,0 3-1 16,-3 8 0-16,-3 3 0 15,-3-4 0-15,0 6-1 16,-3 0 1-16,-3 3-1 16,0 5 0-16,0 3 0 15,-3 7 1-15,0 4-1 16,0 4 1-16,0 3-1 15,0-2 1-15,0 5 0 0,3-1 1 16,0 1-1-16,0 0 1 16,0-5-1-16,3-4 1 15,0-1 0-15,0-6 1 16,0-6-5-16,-3-2 0 16,6-10-4-16,-4-4 1 15</inkml:trace>
  <inkml:trace contextRef="#ctx0" brushRef="#br1" timeOffset="117548.36">17745 11615 22 0,'-6'-8'11'0,"6"8"-14"0,-3 0 17 0,3 0-14 15,0 3 0-15,0 2 0 16,3 0 1-16,3 3-5 15,0 3 1-15,3 2-3 16,0 0 1-16</inkml:trace>
  <inkml:trace contextRef="#ctx0" brushRef="#br1" timeOffset="117907.74">17977 11774 13 0,'3'-8'6'0,"-3"-3"-1"0,-3 6 9 16,-3 0-13-16,-3 2 1 16,-3 3 0-16,0 3 1 15,1 2-4-15,-4 3 1 16,0-3 1-16,0 1 1 16,3 2-2-16,9 7 1 15,0-1-1-15,6 2 1 16,3-1-2-16,-3 1 1 15,3 0-1-15,0 0 1 16,-3 0 0-16,0 2 0 0,-3 1 1 16,-3 2 0-16,3-2 0 15,-6-3 1-15,0-3 0 16,-3-5 0-16,-3-3 0 16,0-5 0-16,0 0-1 15,0 0 1-15,3-5-3 16,4-3 1-16,2 0-8 15,9-3 1-15</inkml:trace>
  <inkml:trace contextRef="#ctx0" brushRef="#br1" timeOffset="118485.89">18105 11761 18 0,'-3'-3'9'0,"-9"19"-5"0,9-16 8 15,-3 8-12-15,-3 10 1 16,1 4 0-16,-1 7 0 16,-3 13-1-16,0 6 0 15,3 2 1-15,-3 5 0 16,0-7 0-16,0 0 0 15,0-1-1-15,3-4 1 16,3-9 0-16,0-2 0 0,3-8 0 16,0-6 1-1,0-7 0-15,0-9 0 0,0-10-1 16,3-10 1-16,3-3-1 16,6-16 1-16,0-11-2 15,6-10 1-15,6 2-2 16,3 1 1-16,0-1-1 15,2 9 0-15,-2 10 0 16,6 7 0-16,0 7-1 16,0 4 1-16,2 6 0 15,-5 2 0-15,-6 6 0 16,-6 8 1-16,0 5 0 16,-3 7 0-16,-3 1 0 15,-6 0 1-15,-6 5 0 16,-3-5 1-16,-6 3-1 15,-3-3 1-15,0-3 0 0,-3-5 1 16,3-6-1-16,0-2 0 16,0-5-1-16,1 0 0 15,2 0-4-15,6-3 1 16,3-3-7-16,3 0 0 16</inkml:trace>
  <inkml:trace contextRef="#ctx0" brushRef="#br1" timeOffset="119517.14">18882 11568 16 0,'-3'-16'8'0,"12"-19"-3"0,-6 25 5 16,0-1-8-16,-3-2 1 16,0-3 0-16,-3 0 0 15,0-2-4-15,-3-1 0 16,-3 1 3-16,0 2 0 15,0 2-1-15,0 7 0 16,0-1 0-16,-2 2 0 31,-7 9-1-31,-3 0 0 0,0 5 0 16,3 2 0-16,3 3-1 16,0 3 1-16,3 5 0 15,1 6 0-15,2 2-1 31,3 3 1-31,3 2 0 0,6-5 0 0,3-2 0 16,3-4 0-16,2-1 1 16,7-4 0-16,0-7 0 15,0-9 0-15,3-2 0 16,0-8 1-16,3-5 0 16,-1-3 0-16,1-2-1 15,0-9 1-15,-3 1-1 16,-3 7 0-16,-6-2-1 15,-4 5 1-15,-2 3-2 16,-3 3 1-16,-6 4 0 16,-3 4 0-16,1 2-1 15,-4 5 0-15,0 11 0 16,0 5 0-16,3 8-1 0,0 0 1 16,-3 8-1-16,0 0 1 15,-3 8 0-15,3 5 1 16,0 14 0-16,3 2 0 15,0-2 0-15,-3-1 1 16,0-5 0-16,1-5 0 16,-1-5 1-16,-3-6 0 15,-3-7 0-15,-3-6 0 0,0-11 0 16,-3-5 1-16,3-10-2 16,1-8 1-16,2-6-1 15,0 1 1-15,0-9-2 16,3-2 1-16,3 0-2 15,3 0 1-15,3-3-1 16,6 0 1-16,9-2-1 16,6-4 0-16,6-1-1 15,2 2 1-15,4 2 0 16,6 1 1-16,6-1-1 16,2 1 1-16,-2 2-4 15,-6 5 1-15,-10 9-6 16,-11 5 0-16</inkml:trace>
  <inkml:trace contextRef="#ctx0" brushRef="#br0" timeOffset="138595.51">5333 11978 12 0,'-6'-3'6'0,"12"-8"2"0,-6 6 6 0,0 0-12 15,0 0 0-15,0-1 2 16,0 1 0-16,0 2-5 15,0 3 1-15,0-2 3 16,0 2 1-16,-3-3-2 16,3 3 1-16,0 0-2 15,0 3 0-15,0-1-2 16,3 6 1-16,0 3-1 16,3 5 0-16,0 2 0 15,-3 3 0-15,3 3 0 16,0 5 1-16,-1 0 0 15,1 6 1-15,0-3-1 16,3 2 0-16,0 3 0 16,0 3 0-16,3 5 0 15,0-6 1-15,3 1-1 16,0-3 0-16,0-2 0 0,-3-9 0 16,5-2 1-16,-5-6 0 15,-3 1 0-15,0-9 0 16,0-4 1-16,-3-4 0 15,0-7 0-15,0-3 0 16,0-10-1-16,0-4 0 16,0-1 0-16,3-4 0 15,0-5-1-15,0-5 1 16,3 3-1-16,2-3 0 16,4-8 0-16,-3 3 1 15,0-6-1-15,0 3 0 0,0 3-1 16,-3 7 1-16,-3 4 0 15,0 4 0-15,-4 6 0 16,1 5 1-16,-3 3-1 16,3 5 1-16,-3 3-3 15,-3 5 0-15,0 0-8 16,6 2 0-16</inkml:trace>
  <inkml:trace contextRef="#ctx0" brushRef="#br0" timeOffset="139486.15">5901 12636 13 0,'0'-7'6'0,"3"-4"4"15,0 6-1-15,-3-3-7 16,0-3 0-16,0 1 2 16,-3-4 0-16,0 4-5 15,-3-3 1-15,-3-3 2 16,0 8 1-16,4 2-1 15,-4 6 0-15,0 3-1 16,0 0 0-16,0 2-1 16,0 3 0-16,0 3 0 15,0-1 0-15,3 3 0 16,0 3 0-16,0 5 0 16,3 1 0-16,0-1 0 0,6-8 0 15,0 3 0-15,3-3 0 16,3 0 0-16,-3-2 1 15,3-6-1-15,0-5 1 16,3-2 0-16,3-6 1 16,2-6 0-16,1-4 0 15,-3-9-1-15,0-4 1 16,0-6-1-16,-6-3 1 16,0-2-2-16,-3 2 1 15,0 3-1-15,-3 2 1 0,0 4-1 16,-3 10 1-16,0-1-1 15,0 6 0-15,0 1-1 16,-3 7 1-16,0 5-2 16,0 3 1-16,0 5-1 15,0 3 1-15,3 8-1 16,0 3 1-16,0-3 0 16,0 7 1-16,0 6-1 15,3 6 0-15,3 2 0 16,0 3 1-16,0 2-1 15,0-2 1-15,0-11-1 16,0-6 1-16,-1 1 1 16,1-3 0-16,0-5 1 15,0-2 0-15,0-6-3 16,0-6 1-16,0-4-8 16,3-4 1-16</inkml:trace>
  <inkml:trace contextRef="#ctx0" brushRef="#br0" timeOffset="139736.15">6157 12491 25 0,'3'-11'12'0,"-3"9"-7"0,0 2 14 16,0 2-19-16,0 6 0 15,0 3 0-15,0 5 1 16,0 2-1-16,3 6 0 0,-3 0 0 15,3 0 0-15,0 0 0 16,3-3 1-16,0-8 0 16,0 0 1-16,0-5 0 15,0-3 0-15,3 1-4 16,-3-6 1-16,0-11-8 16,0-7 1-16</inkml:trace>
  <inkml:trace contextRef="#ctx0" brushRef="#br0" timeOffset="139908.03">6190 12271 25 0,'-15'-16'12'0,"24"22"-9"15,-9-6 16-15,0-3-17 16,0-2 0-16,0 5-2 16,0 0 1-16,0 0-2 15,0 0 1-15,3 8-7 16,6 2 0-16</inkml:trace>
  <inkml:trace contextRef="#ctx0" brushRef="#br0" timeOffset="140345.54">6464 12369 25 0,'-15'-2'12'0,"-21"2"-8"0,24 2 15 0,-3 1-18 15,1 2 1-15,-1 0-1 16,-3 3 0-16,9 0-3 16,0 6 1-16,3 4 1 15,0-5 0-15,3 1-1 16,6-1 0-16,6-3 1 15,3 1 0-15,6-3-1 16,6 2 1-16,-4 1 0 16,1 0 0-16,-3 5 0 15,-3-3 1-15,-6 0 0 16,-6 6 0-16,-9-1 0 16,-3 1 1-16,-6-1 0 15,-3-5 0-15,0 1 0 16,1-7 0-16,2-4-1 0,0-3 1 15,0 0-1-15,6-5 1 32,0-3-6-32,6 3 1 15,3-3-7-15,6 0 1 16</inkml:trace>
  <inkml:trace contextRef="#ctx0" brushRef="#br0" timeOffset="140658.06">6565 12412 27 0,'-6'-8'13'0,"6"10"-13"0,0-2 18 0,0 3-19 16,0 5 1-16,0 8 0 15,3 8 0-15,-3 7 0 16,0 6 0-16,0 6 0 16,0-6 1-16,0 8-1 15,3 0 1-15,3-3-1 16,0 0 1-16,3 1 0 16,-3-9 1-16,3-5 0 15,-3-8 0-15,0-5-4 16,0-10 0-16,0-9-6 0,0-10 1 15</inkml:trace>
  <inkml:trace contextRef="#ctx0" brushRef="#br0" timeOffset="140923.67">6523 12520 26 0,'-17'-37'13'0,"19"-5"-11"0,4 31 19 15,0-5-20-15,3-2 1 16,12-1-2-16,6 1 0 15,3 4-1-15,2 7 0 0,-5 4 0 16,0 8 1-16,-3 6-1 16,-3 7 0-16,-3 11 2 15,-10 0 0-15,-5 9 0 16,-3-4 1-16,-5-2 0 16,-7-1 0-16,-6-9 1 15,0-7 0-15,-6-4-1 16,-3-8 1-16,3-3-1 15,4-8 0-15,2 0-12 16,3-3 1-16</inkml:trace>
  <inkml:trace contextRef="#ctx0" brushRef="#br1" timeOffset="147345.66">19373 11456 21 0,'-12'3'10'0,"15"2"-8"0,0-5 11 16,3 0-11-16,3 0 0 16,3-2 1-16,3-1 0 15,6-2-4-15,3 0 1 16,2 2 1-16,-5 0 1 15,0 3-1-15,3 0 1 16,3 3-2-16,-4 0 1 16,1-1 0-16,0 1 0 0,-3-1-3 15,-6-2 0-15,0-2-6 16,3-1 1-16</inkml:trace>
  <inkml:trace contextRef="#ctx0" brushRef="#br1" timeOffset="147814.38">19391 11655 20 0,'-6'0'10'0,"33"0"-4"0,-15-3 11 16,3 3-16-16,3 0 0 15,5-2 0-15,1 2 1 0,0-3-3 16,0 3 1-16,0 3 0 16,-1-3 1-16,1 0-1 15,-3 0 1-15,0 0 0 16,-3-3 1-16,-3 3-1 15,0 0 0-15,-4-3-3 16,1 3 1-16,3 0-6 16,3 3 0-16</inkml:trace>
  <inkml:trace contextRef="#ctx0" brushRef="#br1" timeOffset="160611.43">20308 11396 17 0,'-3'-16'8'0,"15"5"-7"0,-6 8 9 15,0 1-11-15,-3 2 1 16,-3 0 1-16,3 2 0 16,-3 4-1-16,0 4 1 15,0 6 0-15,-3 0 1 0,-6 8-1 16,0 10 1-16,-6 3-1 16,3 3 1-16,0-3-1 15,-3 0 1-15,3-5-1 16,3-6 0-16,0-2 0 15,3-5 0-15,1-3 0 16,-1-6 0-16,0-5 0 16,6 1 0-16,0-9 0 15,0-8 0-15,3-2-1 16,3-3 0-16,2-7 0 16,7-4 0-16,3-5-1 15,6-2 1-15,3 2 0 16,9 0 1-16,-4 1-2 15,1 7 1-15,-3 3-1 16,0 5 1-16,-4 8-1 16,-2 3 1-16,-6 7-1 15,-3 4 1-15,-3 4-1 0,-3 6 1 16,-3 3 0-16,-3 2 0 16,-3 3 0-16,0 5 0 15,-3 0 0-15,-6 0 1 16,0 0-1-16,-3 0 1 15,0-8-1-15,0-2 1 16,3-1 0-16,0-5 1 16,0-2-1-16,3-3 1 15,0-5-1-15,3-3 1 16,3 0-1-16,0-8 1 0,9-6-2 16,3-4 1-16,3-1-1 15,6-7 1-15,3-6-1 16,-3-5 0-16,2 5-1 15,4 1 1-15,3-1-1 16,3 8 1-16,0 6-1 16,2 2 0-16,-5 8-1 15,-3 5 1-15,-3 6-1 16,-7 2 1-16,-2 6 0 16,-6 5 0-16,-3 5 1 15,-3 3 0-15,-3 7 0 16,-3-4 0-16,0 2 0 15,-3-3 1-15,-3 1 0 16,0-6 0-16,3-3 0 16,1-4 0-16,2-4 0 15,0-2 1-15,0-3-3 16,3-2 1-16,0 5-9 0,6-5 1 16</inkml:trace>
  <inkml:trace contextRef="#ctx0" brushRef="#br1" timeOffset="161627.07">21463 11565 12 0,'3'-8'6'0,"9"-21"3"16,-9 21 0-16,0-5-8 16,-3 2 1-16,0-2 1 0,0 2 0 15,-3-2-4-15,0-3 1 16,-3 0 2-16,-3 0 1 15,-3 3-2-15,-3 3 1 16,-3-1-1-16,-3 6 0 16,-3 5-1-16,-2 2 1 15,-4 6-1-15,0 6 1 16,3 1-1-16,4 4 0 16,2 7 0-16,6 1 0 0,0 2 0 15,6 3 0-15,3-3 0 16,0-3 0-16,3-2 0 15,3-3 0-15,6-5 0 16,3-5 1-16,9-6 0 16,3-5 1-16,3-3-1 15,-1-5 1-15,4-5 0 16,0 0 0-16,-3-3-1 16,0-5 1-16,-1 2-2 15,-2 1 1-15,0-1-1 16,-3 4 0-16,-6 1 0 15,0 4 0-15,-3 4 0 16,-6 1 0-16,0 8-1 16,-6-1 0-16,0 9 0 15,-3 2 0-15,-3 8 0 16,0 6 0-16,0 7 0 16,-3 3 0-16,-3 0 0 0,0 8 1 15,-3 3 1-15,-2 10 0 16,2 3-1-16,-3-5 1 15,0-4 0-15,0 1 0 16,0-10 0-16,0-12 0 16,4-4 0-16,-1-6 0 15,3-5 0-15,3-5 1 16,0-1-1-16,0-5 1 16,-3-5-1-16,3-7 0 0,3-4-1 15,3 0 0-15,1-2 0 16,2-3 0-16,6-5-1 15,2-3 0-15,1-2 0 16,6-6 0-16,15-5 0 16,9-3 0-16,8 1 0 15,7 2 0-15,3 7 1 16,-1 4 0-16,-8 2-4 16,-3 3 1-16,-1 8-6 15,-5-6 1-15</inkml:trace>
  <inkml:trace contextRef="#ctx0" brushRef="#br1" timeOffset="195627.57">21760 11480 17 0,'-9'-10'8'0,"15"15"-5"16,-6-5 9-16,6-3-12 0,3 1 0 15,0-1 1-15,3 3 0 16,0 0-1-16,3-3 0 15,3 3 1-15,6 0 0 16,-1-2 0-16,4-1 0 16,0 0 0-16,-3 1 0 15,-3-1 0-15,-1-2 1 16,-5 0-1-16,-3 2 1 0,-3 0-6 16,-3 3 1-16,6 0-3 15,-6 0 0-15</inkml:trace>
  <inkml:trace contextRef="#ctx0" brushRef="#br1" timeOffset="196018.17">21814 11647 19 0,'0'3'9'0,"9"-1"-8"0,-6-2 13 16,0 0-13-16,3 0 1 16,3-2 0-16,6 2 0 15,5-3-3-15,4 3 1 16,-3-3 1-16,3 1 1 16,-6-1-1-16,0 0 0 0,-3 3 0 15,-1 0 1-15,-2 0-9 16,0 3 1-16</inkml:trace>
  <inkml:trace contextRef="#ctx0" brushRef="#br1" timeOffset="197611.91">22525 11483 18 0,'0'0'9'0,"0"-8"-7"0,0 8 8 15,0 0-10-15,6-3 1 16,0 1 0-16,0 2 1 16,3-3-3-16,6 0 1 15,3-2 1-15,6-3 0 16,3 0 0-16,2-2 0 0,1-4 0 15,3 1 0-15,3-3 0 16,-1 0 0-16,-2 6-1 16,3-3 1-16,-12-3-1 15,-4 0 1-15,-2-5-1 16,-6 0 1-16,-3-1 0 16,-6 4 0-16,-6-3-1 15,-6 0 1-15,-9 2-1 16,0-2 1-16,-5 8-1 15,-4 2 1-15,-6 3-2 16,0 5 1-16,4 6-1 16,-1 5 1-16,0 0-1 31,3 5 1-31,0 6-1 0,4 2 1 0,2 5-1 16,6-5 1-16,0 3-1 15,3 5 0-15,3 1 1 16,3-1 0-16,0 0-1 0,3 5 1 15,0-2-1-15,3-3 1 16,6 0 0-16,6-2 0 16,6-4 0-16,6 1 1 15,3 0-1-15,-1 0 1 16,-2 0-1-16,-6 5 1 16,-6-8 0-16,-9 3 0 15,-6 2 0-15,-9 3 0 16,-6 3 1-16,-6-6 0 0,7-4-1 15,-4-7 1-15,3 1-1 16,-3-8 1-16,-3-5-1 16,3-6 1-16,-2-2-1 15,2-3 0-15,3-3-4 16,6 4 1-16,9-1-7 16,3 8 1-16</inkml:trace>
  <inkml:trace contextRef="#ctx0" brushRef="#br1" timeOffset="198533.8">22892 11904 13 0,'-3'-3'6'0,"3"0"-1"0,0 3 2 16,-6 3-5-16,6 2 0 31,-9 19 2-31,3 5 0 16,-3 3-5-16,0 0 0 16,-9 5 4-16,9-3 0 15,-6 0-2-15,3-12 1 16,-3-4-1-16,9-2 0 0,-3-3 0 15,4-5 1-15,2 3-1 16,3-11 0-16,3-5-1 16,2-6 1-16,7-5-1 15,6-2 1-15,6 2-2 16,6 0 1-16,-6 0-1 16,-1 5 1-16,-2 6-1 15,-6 2 0-15,3 6 0 16,-6 5 1-16,-3 8 0 15,-6 2 0-15,-3 4 0 16,0-7 0-16,-3 4 1 16,-6-3 0-16,-9-3 0 15,-3 0 1-15,0-2 0 16,1-6 0-16,2-2 0 16,-3-6 0-16,6-2-1 15,3 5 1-15,3-5-5 16,6-1 1-16,3-4-7 15,9 2 1-15</inkml:trace>
  <inkml:trace contextRef="#ctx0" brushRef="#br1" timeOffset="198971.3">23177 12142 20 0,'-9'-16'10'0,"9"0"-10"0,0 16 10 0,0-5-9 15,-9 5 0-15,3 0 1 16,-5 2 0-16,-1 4-3 16,-3 2 1-16,0 5 1 15,0 0 0-15,3 3-1 16,0-3 1-16,6 0-1 15,3-5 1-15,6-2-1 16,3-6 1-16,6-6 0 16,6-2 0-16,0-2-1 15,0-3 1-15,0 2 0 16,-4 3 0-16,-5 0-2 16,0 5 1-16,-6 3 0 15,-3 6 0-15,-3-1 0 16,0 6 0-16,-3 4 0 15,6-1 0-15,0-1 0 16,0-2 1-16,9-4 0 0,-3-1 1 16,3-6-4-16,0-3 0 15,6-2-5-15,-3-8 0 16</inkml:trace>
  <inkml:trace contextRef="#ctx0" brushRef="#br1" timeOffset="199205.68">23436 11840 17 0,'0'8'8'0,"-3"18"-2"16,0-15 8-16,-3 0-13 16,0 12 0-16,-9 7 0 15,7 1 1-15,-1 4-3 16,-3 2 1-16,0-3 1 15,-6-5 0-15,9-2 0 16,0-6 0-16,0-3 0 16,3-4 0-16,6-6-7 15,9 2 0-15</inkml:trace>
  <inkml:trace contextRef="#ctx0" brushRef="#br1" timeOffset="199455.7">23537 11882 19 0,'-17'8'9'0,"2"14"-7"0,12-17 9 16,-3 11-9-16,-3 5 0 15,6 8 0-15,-3 3 0 16,3-1-3-16,0 4 0 15,0-3 2-15,0-6 1 16,3-5-2-16,3 0 1 0,6-5 0 16,6-8 0-16,3-8-7 15,8-5 0-15</inkml:trace>
  <inkml:trace contextRef="#ctx0" brushRef="#br1" timeOffset="200111.95">23671 11060 14 0,'0'-8'7'0,"9"0"2"0,-9 8 5 15,0 2-14-15,0 4 1 16,-3 2 0-16,-3 2 0 15,6 3-1-15,-3 6 0 16,0 2 1-16,0 3 0 16,0 2-1-16,0 1 1 0,3-3-1 15,-2 7 1-15,2 6-1 16,0 0 0 0,0-2 0-16,0 2 0 0,2 0 0 15,1-3 0-15,0-2 0 16,0-5 1-16,0-4 0 15,0-7 0-15,-3-3 0 16,6-5 1-16,-3-2 0 16,-3-6 0-16,9-6 0 15,0-4 0-15,-3-3-1 16,3-9 1-16,0-1-2 16,9-7 1-16,6-4-1 15,8 2 1-15,-5-7-1 16,0-4 0-16,-3-2 0 15,6-5 1-15,-4 2-1 16,1 3 0-16,-3 8 0 16,-3 3 1-16,-6 5-1 15,-6 0 1-15,-1 10-4 0,-8 6 0 16,0 5-6 0,0 3 0-16</inkml:trace>
  <inkml:trace contextRef="#ctx0" brushRef="#br1" timeOffset="201658.84">24386 11515 12 0,'9'-8'6'16,"9"-19"-2"-16,-13 19 6 0,4-2-9 15,0-6 1-15,-3-3 1 16,-3-2 1-16,3 0-5 15,-6 5 1-15,-6 0 2 16,3 0 1-16,-6 1-1 16,0 4 0-16,-5 0-1 15,-4 6 1-15,-6 2-2 16,-3 9 1-16,-3-4-1 16,4 6 0-16,2 8-1 15,6 5 1-15,0 6-1 16,3-1 1-16,3 9-1 15,6-1 1-15,6 3 0 16,0-3 0-16,9-4 0 16,9-7 0-16,3-7 0 15,0-8 1-15,3-3 0 0,-7-7 0 16,7-9 0-16,0-7 0 31,3-11 0-31,0 0 1 16,-7 5-1-16,-8 5 1 15,3 3-1-15,-12 3 0 16,3 5-1-16,-6 6 0 16,-6 4-1-16,6 1 1 15,-9 7-2-15,6 12 1 16,-3 7-1-16,-3 5 1 16,3 6 0-16,-5-1 0 0,2 12 1 15,-6 4 0-15,6 11 0 16,-6 3 0-16,-6 0 0 15,-3-3 0-15,0-2 1 16,1-4 0-16,-4-4-1 16,3-8 1-16,6-9 1 15,-3-2 0-15,1-7 0 16,2-12 0-16,3-5 0 16,-6-5 0-16,6-8 0 15,0-8 0-15,3-8-2 16,-3-5 1-16,12 5-1 15,0-5 0-15,3-8-1 16,3 3 1-16,0-3-1 16,6-3 0-16,0 0 0 15,9-2 0-15,3-1-1 16,6 6 1-16,0-3 0 16,11 3 0-16,-2 0 1 0,0-3 0 15,5-2-2-15,7 8 1 16,6-1-7-16,-13 3 1 15</inkml:trace>
  <inkml:trace contextRef="#ctx0" brushRef="#br1" timeOffset="204971.41">15337 13359 17 0,'-3'-3'8'0,"12"1"-5"0,-3 2 9 0,0-3-11 15,3 0 1-15,3-2-1 16,6 0 1-16,5-1-3 16,4-2 1-16,0 0 1 15,-6-2 0-15,0-6-1 16,2 0 1-16,1 0 0 15,0 0 0-15,-3 3 0 16,-3 0 0-16,-3-6 0 16,-3-2 0-16,-4-3-1 15,-8 3 1-15,-8-3-1 16,-1 6 1-16,-3 2-1 16,0 0 0-16,-3 0 0 15,-6 8 0-15,-3 3 0 16,-6 2 0-16,-2 6 0 0,-1 2 0 15,0 9 0-15,1 4 0 16,-4 3 0-16,0 0 0 16,3 3 0-16,4 3 0 15,2 2-1-15,3 0 1 16,9-3 0-16,9-4 0 16,6-1 0-16,6 3 0 15,9-3-1-15,9 0 1 16,3 3 0-16,5-1 0 15,4 1 0-15,0 3 0 16,-4-3 0-16,-2 5 0 0,-9 0 1 16,-9-3 0-16,-9-2-1 15,-6 0 1-15,-9 2 1 16,-3 1 0-16,-6-3 0 16,-2-6 0-16,-7-2 0 15,-3-5 0-15,0-3 0 16,1-6 0-16,-1-2-2 15,6-5 1-15,6 0 0 16,3-3 0-16,3 2-1 16,7 1 0-16,-1 0-4 15,3-1 0-15,6-1-6 16,9 7 1-16</inkml:trace>
  <inkml:trace contextRef="#ctx0" brushRef="#br1" timeOffset="205721.4">15650 13570 20 0,'-3'-5'10'0,"6"0"-6"0,-3 5 11 0,0 0-15 16,0 3 0-16,0-1 1 15,0 3 1-15,-3 3-2 16,0 6 1-16,-3-1 0 16,0-3 1-16,0 4-1 15,0 4 0-15,0 3-1 16,0 3 1-16,0 0-1 15,3 0 1-15,0 2-1 16,3-2 0-16,0 0 0 16,0-6 0-16,0-2 1 15,0-8 0-15,3-5 0 16,0-3 1-16,3-8-1 16,0 3 1-16,3-6-1 15,0 0 1-15,3-4-1 16,2-4 0-16,-2 1-1 15,3 2 0-15,-3 0 0 0,0 3 0 16,0-1 0-16,0 4 0 16,0 2-1-16,-3 3 1 15,0-1-1-15,0 6 0 16,-1 0 0-16,-2 3 0 16,0 2 0-16,3 3 1 15,-3 0-2-15,3 3 1 16,0 2 0-16,-3 3 0 15,3-3 1-15,0 0 0 16,0 0-1-16,0 1 0 16,0-1 1-16,0-5 1 0,0-3 0 15,0 0 0-15,-1-2 0 16,-2-3 0-16,0-5 1 16,3-1 0-16,-3-1-1 15,0-4 1-15,0-5-2 16,3-2 1-16,0-4 0 15,0 4 0-15,3-6-1 16,-3-2 1-16,0-4-1 16,0-1 1-16,0 4-2 15,0 1 0-15,-1 2-9 16,4 5 1-16</inkml:trace>
  <inkml:trace contextRef="#ctx0" brushRef="#br1" timeOffset="206658.91">16557 12970 13 0,'-3'-11'6'0,"3"-2"4"0,0 13-2 15,0 0-8-15,0 0 1 0,3 3 0 16,-3 2 1-16,0 0-2 16,3 9 1-16,0 1 0 15,-3 12 1-15,0 7 0 16,-3-5 0-16,0 6-1 15,0 7 0-15,0-2 0 16,0 10 0-16,3 3-1 16,3-5 1-16,0-1-1 15,0-4 1-15,-3-4 0 16,0-4 0-16,0-6-1 16,0-3 1-16,0-7 0 15,3-6 1-15,0-5-1 16,3-5 1-16,0-11-1 15,3-6 0-15,0-4 0 16,3-14 1-16,6-5-2 16,6-3 1-16,2-7-1 15,4-1 0-15,6 0 0 0,3-2 1 16,-4 3-1-16,-5 2 0 16,-6 0 0-16,-3 5 1 15,-3 3-3-15,-3 5 0 16,-1 8-7-16,-2 6 0 15</inkml:trace>
  <inkml:trace contextRef="#ctx0" brushRef="#br1" timeOffset="207658.92">16995 13769 13 0,'0'-19'6'0,"0"-12"2"16,0 20 1-16,0 0-8 15,-3 1 1-15,0-6 0 0,0 0 1 16,-3 0-4-16,3 6 1 16,-3-4 2-16,-3 7 0 15,0-1-1-15,-6 2 0 16,-2 9 0-16,2 2 0 15,-3 3-1-15,0 0 1 16,0 3-1-16,6 5 1 16,0 2 0-16,6 3 0 15,3 0-1-15,3 1 0 16,6-7 0-16,3 1 1 0,3-5-1 16,0-3 1-16,3-6 0 15,0-4 1-15,-3-9-1 16,3-7 1-16,2-1-1 15,1-5 0-15,3-7 0 16,0-4 1-16,0-4-2 16,0-1 1-16,-1-5-1 15,-5 8 0-15,0 8 1 16,-3 2 0-16,-3 6-2 16,-3 5 1-16,-6 3 0 15,0 5 0-15,-3 3-1 16,-3 5 1-16,-3 10-2 15,0 9 1-15,0 2 0 16,0 6 0-16,0 2 0 16,1 2 1-16,-1 1-1 15,3 0 0-15,0-3 0 0,3 0 1 32,6 0 0-32,3-5 0 15,3-5 0-15,-1-6 1 16,4-8 0-16,3-5 1 15,0-5-1-15,3-3 0 16,0-3 0-16,0 1 1 16,0-4-2-16,-1-4 1 15,4-1-1-15,-3 1 1 16,-3 2-1-16,0 0 0 16,-3 6 0-16,-3-1 1 0,-3 0-2 15,-3 6 1-15,-3 5-1 16,-3 3 1-16,0 2-1 15,-3 8 1-15,0 0-2 16,0 3 1-16,0-2 0 16,0-1 0-16,3 3 0 15,0 2 1-15,0 1 0 16,0-3 1-16,3-1 0 16,0-1 1-16,0-4-1 15,0 1 1-15,0-6-6 16,3-2 1-16,0-8-6 15,3-1 1-15</inkml:trace>
  <inkml:trace contextRef="#ctx0" brushRef="#br1" timeOffset="207815.17">17358 13364 22 0,'-3'-5'11'0,"0"0"-12"0,-3 7 14 15,3 1-14-15,3 5 1 16,0-3-11-16,9 3 1 16</inkml:trace>
  <inkml:trace contextRef="#ctx0" brushRef="#br1" timeOffset="208252.68">17605 13565 19 0,'-3'-24'9'0,"-9"16"-6"16,6 6 12-16,-6-1-14 15,-5 0 1-15,-1 3 1 16,-3 3 1-16,3 0-5 15,3 2 0-15,-3 0 3 16,3 6 1-16,3-3-2 16,4 0 0-16,2 0-1 15,6 2 0-15,-3 1-1 16,3 2 1-16,6-2-1 0,2-3 1 16,1 0-1-16,0 2 1 15,0 3 0-15,-3 1 0 16,-3-1 1-16,-3 0 1 15,-3 0-1-15,-3 1 1 16,-3-4 0-16,3 1 0 16,-3-6 0-16,-2-2 0 15,-1-3-1-15,0-3 1 16,3-2-2-16,0-1 0 16,3-1-3-16,3-1 1 15,3 0-7-15,9 2 0 0</inkml:trace>
  <inkml:trace contextRef="#ctx0" brushRef="#br1" timeOffset="208830.81">17703 13576 17 0,'-3'-3'8'0,"0"8"-3"0,3-2 5 0,-3 5-8 15,-3 5 0-15,-2-2 1 16,-4 7 0-16,-3 9-4 16,-3 7 1-16,-3 6 2 0,0 5 1 15,3 5-2-15,1-2 1 16,-1-1-1-16,0-4 0 15,3-9 0-15,3-5 1 16,3-2-1-16,3-9 1 16,3-7-2-16,0-3 0 15,3-8-1-15,6-11 1 16,3-7-2-16,0-17 1 16,0-7-1-16,3-6 1 15,6-7 0-15,3 7 1 16,2-2-1-16,4 2 1 0,3 8-1 15,3 3 1-15,-1 8-1 16,1 6 0-16,-3 4 0 16,-3 8 0-16,-4 6 1 15,-5 8 1-15,-6 5-1 16,-3 5 1-16,-3 0 1 16,-6 3 0-16,-6 3 1 15,-6-1 0-15,-3 1-1 16,-2-4 0-16,-1-4 0 15,3-3 1-15,-3-3-2 16,3-2 1-16,3-6-3 16,0 1 1-16,3-4-9 15,3 1 0-15</inkml:trace>
  <inkml:trace contextRef="#ctx0" brushRef="#br1" timeOffset="211299.59">18361 13192 20 0,'-3'-5'10'0,"3"15"-6"15,0-10 10-15,3-5-14 0,-3 5 1 16,6 0 0 0,0-3 0-16,3 1-1 0,3 2 0 15,3 0 0-15,9 0 1 16,2-3 0-16,7 6 0 16,0-8-1-16,6-1 1 15,-1-2-1-15,1 3 1 16,-9 0 0-16,-6-1 1 15,-7 1-3-15,-2 5 0 16,-3-3-6-16,-6 6 1 16</inkml:trace>
  <inkml:trace contextRef="#ctx0" brushRef="#br1" timeOffset="211705.85">18370 13356 17 0,'-9'3'8'0,"9"-8"-1"0,0 5 7 15,0 0-13-15,0 0 0 16,3 0 1-16,3 0 1 16,0 0-4-16,6 0 0 15,3-3 2-15,3-2 1 16,3-1-1-16,2-2 0 15,4 0 1-15,0 0 0 16,-3 3-2-16,0 0 0 16,-1 5-7-16,-2 0 0 0</inkml:trace>
  <inkml:trace contextRef="#ctx0" brushRef="#br1" timeOffset="-206556.36">19573 12803 19 0,'0'-2'9'0,"0"4"-4"0,0-2 9 16,0 0-13-16,0 3 0 15,0-1 1-15,0 6 0 16,-3 0-3-16,0 3 1 15,0 5 1-15,0 2 0 16,-3 6 0-16,-3 5 0 0,0 0-1 16,-3 0 1-16,3-2-1 15,-3-1 1-15,3 1 0 16,0-6 0-16,0-2 0 16,3-6 1-16,0-3 0 15,-2-4 0-15,5-4 0 16,0 1 0-16,3-3-1 15,0-5 1-15,0-1-8 16,3 1 0-16,-3 5-3 16,0 0 0-16</inkml:trace>
  <inkml:trace contextRef="#ctx0" brushRef="#br1" timeOffset="-206228.23">19239 13316 20 0,'-12'-5'10'0,"12"3"-6"0,0 2 14 16,6-3-17-16,0 3 0 15,0 0 0-15,0 0 1 16,3 0-3-16,0-3 1 16,6 1 1-16,3-6 0 15,6 2 0-15,2-2 0 0,4 0 0 16,3 1 1-16,-3-1 0 16,-1 2 0-16,-2 1-5 15,-6 5 0-15,3 5-5 16,-6 1 1-16</inkml:trace>
  <inkml:trace contextRef="#ctx0" brushRef="#br1" timeOffset="-205696.97">19269 13462 23 0,'-6'8'11'0,"9"-13"-9"16,0 2 14-16,3-2-17 15,6-1 1-15,6 1-1 0,6 0 1 16,2 2 0-16,1 3 0 16,0 3 0-16,-6-1 0 15,-3 6 1-15,-9 3 0 16,-6 2 0-16,-6 0 0 15,-6 1 1-15,-3 2 1 16,-3-3-1-16,0-3 0 16,0 4-1-16,3-6 1 15,3-3-2-15,3 0 1 0,6 0-2 16,6-2 0-16,3 2 0 16,6 1 0-16,3 2-1 15,0 2 1-15,-3 1 0 16,-3 2 1-16,-1 3 1 15,-11 2 0-15,-8 1 0 16,-1 2 1-16,-6-2 0 16,-6-1 0-16,-3-2 0 15,0-3 0-15,6-8-1 16,-2-2 1-16,-4-3-1 16,0-5 0-16,0-3 0 15,3-3 0-15,0 1-1 16,7 2 1-16,-1 0-5 15,6 0 1-15,9 3-7 16,9 2 1-16</inkml:trace>
  <inkml:trace contextRef="#ctx0" brushRef="#br1" timeOffset="-204993.81">19894 13354 21 0,'3'0'10'0,"9"-3"-6"15,-6 0 10-15,3-2-14 16,6-3 1-16,3 0 0 16,-1 0 1-16,4-2-3 15,3-1 1-15,3-5 1 16,3 3 0-16,-4 0 0 16,-5-1 0-16,0-4-1 15,-3 2 1-15,0-5 0 16,-3 0 0-16,-6-1 0 15,-6 1 0-15,-3 0 0 16,-3 3 0-16,-6-1 0 16,-6 3 1-16,-6 0-2 15,-6 6 1-15,0 4-1 16,-2 6 0-16,-1 3 0 0,-3 8 0 16,0 7-1-16,1 3 1 15,2 6-1-15,3-9 1 16,3 6-1-16,6 0 1 15,7 0-1-15,5 0 1 16,9-1-1-16,8-1 1 16,7-4-1-16,9-2 1 15,3 5 0-15,0-2 0 16,2 2 0-16,1 3 0 0,-6 2 1 16,-6 1 0-16,-9-4-1 15,-12 4 1-15,-3-1 0 16,-9-2 1-16,-3 3-1 15,-3-6 1-15,-3-5 0 16,-3-6 0-16,-2 1-1 16,2-6 1-16,3-2-1 15,3-3 1-15,0-3-1 16,6-2 0-16,3 0-5 16,6-3 0-16,6 2-6 15,6 4 0-15</inkml:trace>
  <inkml:trace contextRef="#ctx0" brushRef="#br1" timeOffset="-204259.46">20216 13486 23 0,'3'0'11'0,"0"-19"-7"0,-3 19 13 15,0 0-16-15,0 0 0 16,0 6 0-16,0-4 1 0,0 1-3 16,0 2 1-16,0 3 1 15,0 3 1-15,0 5-1 16,-3 2 0-16,0 9 0 15,0-6 0-15,0-3-1 16,3 1 1-16,0-1-1 16,-3 1 0-16,0-3 0 15,3-3 1-15,0-3 0 16,0-4 1-16,0-4-1 16,0-2 1-16,0-5-1 15,3-3 1-15,3 0-2 16,3 3 1-16,2-6-1 15,1 1 1-15,3-3-1 16,0-1 0-16,0 4-1 16,0-1 1-16,0 1 0 15,-3 4 0-15,-3 4-1 16,-3-1 1-16,-1 3-1 16,1 0 0-16,-3 3 0 0,0 5 0 15,0 0 0-15,0-1 0 16,0-1 0-16,0 2 1 15,3 0 0-15,0 2 0 16,0 1 0-16,0-3 0 16,0 0 0-16,0 0 1 15,0-3 0-15,0 0 0 16,0-2 0-16,0-3 0 16,0-3 0-16,3-2 0 0,0-3 0 15,0 3 0-15,0-3-1 16,5-3 1-16,1-7-1 15,0-1 1-15,0-2-1 16,3-3 1-16,-6-5-1 16,0 8 1-16,-3-3-1 15,3 6 0-15,-6 2 1 16,-4 5 0-16,-2 3-11 16,0 11 0-16</inkml:trace>
  <inkml:trace contextRef="#ctx0" brushRef="#br1" timeOffset="-202868.81">21207 12840 18 0,'-3'0'9'0,"3"-2"-6"16,0 2 10-16,0 0-12 0,0 0 1 15,0 0 0-15,0 0 1 16,0 0-4-16,0 2 1 16,3 4 1-16,0-1 1 15,0 0-2-15,0 6 1 16,-3 2-1-16,3 8 1 16,0 6-1-16,0 2 0 15,0 0 0-15,-3 8 0 16,0 0 0-16,-3-3 1 0,3 6-1 15,-3 2 0-15,0 1 0 16,0 4 1-16,3 6-1 16,0-3 1-16,-3-2-1 15,0-3 0-15,0-3 0 16,0-13 1-16,3 1-1 16,-3-9 1-16,3-5 0 15,0-3 0-15,0-3 0 16,3-2 0-16,0-2 0 15,0-4 1-15,3 1-1 16,0 0 1-16,3-3-1 16,0-6 0-16,2-4-1 15,4-6 1-15,0-3-1 16,3-7 1-16,3-14-1 16,6 0 0-16,5-5 0 15,10-2 1-15,-3-3-1 16,-1 2 0-16,1-8 0 0,0 9 0 15,0-9-1-15,-4 3 1 16,-2 6 0-16,-3 4 1 16,-3 9-1-16,-7 5 0 15,-2 8 0-15,-3 5 1 16,-3 5-4-16,0 3 0 16,-3 3-7-16,0 8 1 15</inkml:trace>
  <inkml:trace contextRef="#ctx0" brushRef="#br1" timeOffset="-164774.56">16525 14504 13 0,'-3'-5'6'0,"3"-3"3"15,0 8 6-15,0 0-15 16,0 0 1-16,0 0 0 16,0 3 1-16,0 5-2 15,0 0 1-15,0 5 1 16,-3 3 0-16,0 5-1 15,0 5 1-15,0 9-1 16,0 12 1-16,3 4-1 16,0-1 1-16,0 0-1 15,-6 1 0-15,6-9 0 16,-3-5 0-16,3-3 0 16,0-2 0-16,0-5-1 0,0-1 1 15,0-7 0-15,0-6 0 16,0-3 0-16,0-4 1 15,0-6-1-15,3-6 0 16,6-2 0-16,-3 0 0 16,3-5 0-16,0-5 0 15,2-6-1-15,4-3 0 0,0-4 0 16,6-12 0-16,3 1 0 16,3 0 0-16,-1-1 0 15,-2-2 0-15,3 8-1 16,-3 11 1-16,3-1 0 15,-4 1 1-15,-2 0-1 16,0 2 0-16,-6 3-2 16,-3 5 0-16,-3 0-5 15,-3 5 0-15,-6 11-3 16,-3 0 0-16</inkml:trace>
  <inkml:trace contextRef="#ctx0" brushRef="#br1" timeOffset="-163774.55">16867 15163 20 0,'3'-5'10'0,"3"-8"-11"0,-3 7 15 0,0-1-14 16,0-4 1-16,-3 0 1 15,-3 1 0-15,0-1-2 16,-3 3 0-16,-3 0 2 16,-6 6 0-16,0 2-1 15,0-3 1-15,0 3-1 16,1 3 1-16,-1 2-1 16,0 6 1-16,3 4-2 15,0 4 1-15,3 2 0 16,0-2 0-16,3 2 0 15,3 3 0-15,6-6-1 16,3-2 1-16,3-3-1 16,0-7 1-16,3-4-1 15,3-2 1-15,3-5 0 16,-1-3 0-16,1-5 0 16,3-6 0-16,0-5 0 0,0-2 0 15,-3-1-2-15,0-4 1 16,-1-4-2-16,-2 1 1 15,-3 2-1-15,-3 6 0 16,0 2 0-16,-3 5 0 16,0 6 1-16,-3 0 1 15,-3 8-1-15,-3 7 1 16,0 4 1-16,0 4 0 0,0 3-1 16,0 6 1-16,0-1-1 15,0 4 1-15,0 1 0 16,-3 1 0-16,3 3-1 15,0-1 0-15,3-2 0 16,0-3 0-16,0-2 0 16,0-4 0-16,0-4 0 15,3 0 1-15,0-6-1 16,0-2 1-16,3-3 0 16,0-6 0-16,3-4-1 15,3-6 0-15,3-3 0 16,3 1 1-16,0 2-1 15,-1 3 0-15,1-1-1 16,-3 1 1-16,-3 5 0 16,-3 0 0-16,-3 3 0 15,-6 5 0-15,0 0 0 16,0 0 0-16,-3 0 0 16,0 5 0-16,-3 6 0 0,0 2 0 15,3 3-1-15,0 3 1 16,0-1 0-16,0-2 1 15,3 0-1-15,0-3 1 16,0-2-1-16,0-3 1 16,0 0-4-16,0-3 0 15,0-3-6-15,0-2 0 16</inkml:trace>
  <inkml:trace contextRef="#ctx0" brushRef="#br1" timeOffset="-163618.3">17182 14928 24 0,'-8'-11'12'0,"5"3"-8"0,3 8 15 0,0 0-20 16,0 0 0 0,3 6-13-1,-1 4 0-15</inkml:trace>
  <inkml:trace contextRef="#ctx0" brushRef="#br1" timeOffset="-163196.42">17421 15052 24 0,'0'-8'12'0,"-3"3"-10"0,0 0 16 16,0 2-18-16,-6 3 1 16,-6 0 3-16,-6 5 0 15,-6 1-5-15,3-1 1 16,4 0 2-16,2 6 0 16,3-1-1-16,6 4 1 15,3-1-2-15,6 0 0 0,6 0 0 16,6 0 0-16,3 1 0 15,3-1 0-15,-4 0 0 16,1 0 0-16,-6-2 1 16,-3 5 0-16,-3-3 1 15,-6 0 0-15,0 1-1 16,-3-7 1-16,-3-1-1 16,-3-6 1-16,1-3-1 15,-1-2 0-15,0 0-1 16,0-1 0-16,3 1-3 15,3 0 0-15,0-1-8 16,0 4 0-16</inkml:trace>
  <inkml:trace contextRef="#ctx0" brushRef="#br1" timeOffset="-162618.27">17507 15049 19 0,'-3'-5'9'0,"6"8"-2"0,-3-1 7 16,-3 1-13-16,0 5 0 15,-3 5 1-15,0 8 1 0,-3 3-3 16,0 11 1-16,0 4 1 15,0 6 1-15,3 0 0 16,0 8 0-16,-3-10-1 16,1-4 0-16,-1 1-2 15,3-3 1-15,3-3 0 16,0-5 0-16,0-2-1 16,3-6 1-16,0-8-1 15,0-5 1-15,3-5 0 16,0-11 0-16,0-5-1 15,0-3 1-15,3-13-1 16,0-6 1-16,2-7-1 16,4-11 1-16,3-2-2 15,6-4 1-15,3 1-1 16,3 16 1-16,2 2-1 16,1 6 0-16,3 2 0 15,-3 6 0-15,0 10 0 16,-4 8 1-16,-2 8-1 0,-3 0 1 15,-6 5 0-15,-3 6 1 16,-6 2-1-16,-9 0 1 16,-6 3 0-16,-3-3 0 15,0 0 0-15,-3-2 1 16,0-3-1-16,-3-3 0 16,-2 0-4-16,-4-2 1 15,-6 0-8-15,0 2 0 0</inkml:trace>
  <inkml:trace contextRef="#ctx0" brushRef="#br1" timeOffset="-162180.78">16173 15616 19 0,'15'-16'9'0,"39"0"-1"0,-30 13 6 15,14-2-13-15,7-3 0 16,15-5 1-16,17 8 1 16,18-1-4-16,3-2 0 15,13-2 3-15,8-1 0 16,3 1-1-16,-9-4 0 16,-6 4 0-16,-12 2 0 15,-6-3 0-15,-8 3 0 16,-16 0 0-16,-11-5 1 0,-12 8 0 15,-13-3 0-15,-11-3-1 16,-9 1 0-16,-9 4-10 16,-12 6 1-16</inkml:trace>
  <inkml:trace contextRef="#ctx0" brushRef="#br1" timeOffset="-161368.27">16688 15767 19 0,'0'-11'9'0,"3"-5"-1"16,-3 16 4-16,3-5-10 15,-3 5 0-15,0 0 1 16,3 0 1-16,0 10-5 15,-3 1 1-15,0 7 3 16,0 6 1-16,0 3-2 16,0 10 0-16,0-5-1 15,0 5 1-15,0 8-2 16,3-3 1-16,0 8-1 16,0-2 1-16,0-3-1 15,3-3 1-15,-3-2-1 16,0-6 1-16,0 3-1 15,0 0 1-15,-3-16-1 0,0-2 1 16,0-6 0-16,0 0 0 16,0-5-1-16,3-5 1 15,-3-3-1-15,6-8 1 16,0 0-1-16,6-2 0 16,3-9 0-16,0 3 0 15,5-10 0-15,1-11 0 16,3 2-1-16,-3-2 1 15,0-5 0-15,3 0 1 0,2 4-1 16,1-1 0-16,-3-4 0 16,0 14 0-16,-3 0 0 15,-4 5 0-15,-2 1 0 16,-6 7 1-16,0 0-7 16,-3 3 0-16,-3 7-5 15,-3 6 1-15</inkml:trace>
  <inkml:trace contextRef="#ctx0" brushRef="#br1" timeOffset="-160712.01">18123 15380 21 0,'-3'3'10'0,"3"-8"-5"15,0 5 12-15,3-3-16 16,3 0 1-16,0 1 2 15,3 2 0-15,9 0-5 16,0-3 0-16,8 0 3 16,-2 3 1-16,0-5-1 0,-6 0 0 15,0-1-1-15,0 1 0 16,-1-3 0-16,1 0 0 16,-3 3-1-16,-3 0 0 15,-3-1-5-15,-3-2 0 16,0 14-5-16,0-1 1 15</inkml:trace>
  <inkml:trace contextRef="#ctx0" brushRef="#br1" timeOffset="-160415.12">18078 15573 27 0,'9'3'13'0,"6"-11"-13"0,-6 5 21 0,6-5-19 16,12 3 0-16,3 0 0 15,5-3 1-15,-8 8-4 16,0-3 0-16,0-2 0 16,-1 5 0-16,4 0-8 0,0 5 1 15</inkml:trace>
  <inkml:trace contextRef="#ctx0" brushRef="#br1" timeOffset="-158430.73">19391 14597 11 0,'0'5'5'0,"6"-7"3"15,-6 2 5-15,3-3-12 16,0 3 0-16,-3 0 2 15,3 0 0-15,-3 0-3 16,0 0 1-16,-3 3 1 16,-3 5 1-16,0 5 0 15,-3 5 0-15,0 1-1 16,0-1 0-16,3 4-1 0,0-1 1 16,3-3-1-16,-3-2 0 15,3 0-1-15,0-3 1 16,3-2 0-16,0 2 0 15,0-5-6-15,-2 0 1 16,4 3-4-16,1-1 0 16</inkml:trace>
  <inkml:trace contextRef="#ctx0" brushRef="#br1" timeOffset="-158086.97">19073 15108 16 0,'0'-8'8'0,"6"0"-1"15,-6 8 8-15,3-5-13 16,5-1 0-16,7 1 1 15,6 0 0-15,3 5-4 16,3-8 0-16,3-8 3 16,5 0 0-16,4 0-1 15,3-2 1-15,-1-1-1 16,-2 1 1-16,-3-1-1 16,-4 3 0-16,-5 6-1 0,-6 2 0 15,-9 0-5-15,-6 8 0 16,-9 2-4-16,-3 4 1 15</inkml:trace>
  <inkml:trace contextRef="#ctx0" brushRef="#br1" timeOffset="-157368.21">19257 15245 22 0,'3'-2'11'0,"6"-17"-12"0,-6 14 18 0,3-3-17 15,3-3 0-15,3 1 1 16,6-1 1-16,2 1-3 16,4 2 1-16,0 2 1 0,-3 4 0 15,0 4 0-15,-6 4 0 16,-3 2-1-16,-6 2 1 15,-6 3 0-15,-6 1 0 16,-3 1-1-16,-3 4 1 16,-3 0 0-16,0-4 1 15,0 1-1-15,0-3 0 16,3 3-1-16,0-10 0 16,3-1 0-16,1-2 1 15,2-1-2-15,3-2 0 0,3 0 0 16,0 0 1-16,6 0 0 15,5 0 0-15,4 0 0 16,3 0 0-16,3 6 0 16,0-1 0-1,-3 13 1 1,-6 1 0-16,-6 2 0 16,-9 3 1-16,-6-6 0 15,-3-2 0-15,-6-3 0 16,-3-2 1-16,0 2-2 15,3-5 0-15,-2-2-1 16,-1-4 1-16,-3 1-1 16,0-8 1-16,0-1-1 15,0-2 1-15,7 0-1 16,-1 0 0-16,9 0-3 16,3 3 1-16,6 0-8 15,9 0 0-15</inkml:trace>
  <inkml:trace contextRef="#ctx0" brushRef="#br1" timeOffset="-156727.58">19867 15018 22 0,'9'-8'11'0,"24"-8"-8"0,-24 8 11 0,3 0-14 16,3 0 1-16,0-2 0 15,5-6 0-15,4 2-1 16,0-4 0-16,-3-1 1 15,-6-2 0-15,-3 0 0 16,-6 0 0-16,-6 2 0 16,-9-2 0-16,-3 5-1 15,-6 3 1-15,-6 5 0 16,-3 3 1-16,-5 8-1 16,-1-1 0-16,0 11 0 15,0 3 1-15,7 3-1 0,5 5 0 16,6-1-1-16,3 1 0 15,3-3 0-15,3 3 0 16,3 0 0-16,3-3 0 16,6-2 0-16,6-6 0 15,3 3 0-15,3 2 0 16,0 3 0-16,-1 6 0 16,-2-6 0-16,-3 3 0 15,-3 0 0-15,-9 2 1 0,-9-2 0 16,-3 2 0-16,-3-2 0 15,1 0 0-15,-4-3 0 16,0-2 1-16,3-11-1 16,-3-3 0-16,0-5 0 15,-3-8 0-15,4-3-1 16,2 4 1-16,0 1-3 16,3 1 0-16,6 5-3 15,3 0 0-15,3 3-5 16,6-1 0-16</inkml:trace>
  <inkml:trace contextRef="#ctx0" brushRef="#br1" timeOffset="-156086.95">20052 15134 20 0,'0'-18'10'0,"3"10"-5"0,-3 8 11 16,6-3-16-16,-6 3 1 15,6 0 1-15,-3 5 0 16,0 3-1-16,0 3 0 16,0 2 1-16,0 3 1 15,0 0-1-15,-3 2 0 16,0 4 0-16,0 4 0 0,3 0-1 15,0-2 0-15,3 3-1 16,-1-9 1-16,1-2-1 16,-3-8 1-16,0 0-1 15,3-5 1-15,0-6 0 16,3-5 0-16,-3-3 0 16,0-4 0-16,3-1-1 15,3-3 1-15,-3 3-1 16,-3 3 0-16,0 0 0 15,0 2 0-15,0 3-1 16,0 0 1-16,0 3-1 16,0 2 1-16,2 3-1 15,1 3 1-15,0 2-1 16,0 3 1-16,-3 3-1 16,3 5 1-16,0 0 0 15,0 0 0-15,0 2 0 16,0-5 0-16,3-5 0 0,-3 0 1 15,0-3-1-15,0-2 1 16,-1-6-1-16,-2-10 1 16,3 3 0-16,-3-6 0 15,0-5-1-15,3-1 1 16,0-4-1-16,3-3 1 16,0 0-1-16,0 2 1 15,0 9-1-15,-3-1 0 16,-3 6-3-16,0 5 0 0,-6 8-8 15,-6 5 1-15</inkml:trace>
  <inkml:trace contextRef="#ctx0" brushRef="#br1" timeOffset="-155665.07">18912 15920 23 0,'-24'-8'11'0,"21"11"-7"16,3-3 12-16,9-6-15 15,3 1 0-15,9-3 1 0,8-2 1 16,19 2-4-16,12 2 1 16,2-7 1-16,16-5 1 15,11-1-1-15,9 1 0 16,-3 2 0-16,1-3 0 16,-1 3-1-16,-6 3 0 15,0 0 1-15,-11 2 0 16,-16 1-1-16,-11-1 1 15,-9 3 0-15,-7 0 1 16,-8 0-1-16,-6 0 1 0,-9 3-3 16,-6 2 0-16,-3 6-8 15,-12 5 0-15</inkml:trace>
  <inkml:trace contextRef="#ctx0" brushRef="#br1" timeOffset="-155008.81">19400 16341 20 0,'12'-11'10'0,"21"-21"-4"0,-21 19 7 16,5-3-12-16,1-2 0 16,0-3 0-16,0-1 1 15,-3-1-2-15,-3-1 0 16,-3-3 1-16,-9 6 1 15,-3 0 0-15,-6 2 0 16,-3 1 0-16,-9 5 0 0,-3 5-1 16,-3 2 1-16,-5 12-1 15,2-4 1-15,6 12-2 16,0 4 1-16,6-5-1 16,7 9 1-16,2 1-1 15,0 1 1-15,3 3-2 16,6-4 1-16,6 1-1 15,6 0 1-15,8-3-1 16,7-5 1-16,3 5-1 16,0 0 1-16,5 1 0 15,-5 1 0-15,-3-4 0 16,-9-3 1-16,-9 2 0 16,-6 1 1-16,-6 2 0 15,-6-5 0-15,-3 5 0 16,-6-5 0-16,-3-8-1 15,-3 0 1-15,-2-8-2 16,-1 0 1-16,3 0-1 0,3-8 1 16,3 5-3-16,4-2 1 15,2 5-4-15,3-3 0 16,3 3-6-16,9 0 0 16</inkml:trace>
  <inkml:trace contextRef="#ctx0" brushRef="#br1" timeOffset="-154399.42">19745 16312 22 0,'-3'-3'11'0,"3"0"-9"16,0 3 14-16,0 3-16 15,0 0 0-15,0 7 0 16,0 3 1-16,0 1 0 16,0 1 1-16,0 4 0 15,0-3 0-15,0-3 0 16,-3 3 1-16,3 2-1 16,0-2 1-16,0-5-2 15,0 2 1-15,0-5-2 16,0 0 1-16,0-3 0 15,0-5 0-15,0 0-1 16,0-8 1-16,3 3-1 16,3 0 1-16,3-6-1 0,3-2 0 15,3 0 0-15,0 2 0 16,3-2-1-16,0 5 1 16,-1-3-1-16,1 4 1 15,3-1-1-15,-6 2 1 16,3 9 0-16,-3-3 0 15,0 5 0-15,-3 3 0 16,-1-3 0-16,1 3 1 16,3 3 0-16,-3-6 0 0,0 3-1 15,-3-3 1-15,0 1-1 16,0-6 1-16,3-3 0 16,-3-2 0-1,3-19 0 1,-1 6 0-16,1-9-1 15,0 3 1-15,0-5-1 16,0-8 1-16,0 11-1 16,-3-1 0-16,0 6-2 15,-3 2 0-15,3 4-9 16,6 1 1-16</inkml:trace>
  <inkml:trace contextRef="#ctx0" brushRef="#br1" timeOffset="-153915.04">21103 15375 23 0,'-12'-13'11'0,"30"13"-5"16,-13 0 9-16,1 0-14 16,3-3 0-16,6 3 2 15,6-5 1-15,3-1-5 16,0 1 1-16,3-3 2 15,-4 3 0-15,1 2 0 16,-6-2 0-16,-3 2-8 16,-9 6 0-16,-6 2-2 15,-6 3 0-15</inkml:trace>
  <inkml:trace contextRef="#ctx0" brushRef="#br1" timeOffset="-153696.29">21094 15531 21 0,'-9'0'10'0,"18"0"-6"0,-3 0 14 0,0 0-17 16,0 0 0-16,2-8 0 16,7 3 1-16,9-6-3 15,3 3 1-15,6-5 2 16,-1 8 0-16,1-3-4 15,0 0 0-15,0 0-5 16,-1 5 0-16</inkml:trace>
  <inkml:trace contextRef="#ctx0" brushRef="#br1" timeOffset="-153227.51">22240 14690 20 0,'0'-14'10'0,"9"-1"-6"0,-9 15 11 15,0 0-13-15,0 0 0 16,0 0 1-16,0 2 0 0,-3 3-4 16,0 6 0-16,0 2 2 15,0 1 1-15,-3 7-1 16,0 5 1-16,-3 3-1 15,3 8 0-15,-3 0 0 16,0 3 1-16,0-6-1 16,0-4 0-16,0-1-1 15,3-3 0-15,0 1 0 16,0-1 1-16,3-7 0 16,0-4 0-16,0-1-3 15,0-4 1-15,0-2-8 16,1 0 1-16</inkml:trace>
  <inkml:trace contextRef="#ctx0" brushRef="#br1" timeOffset="-152883.78">21844 15412 19 0,'-9'-8'9'0,"12"11"-3"0,3-6 7 15,-3 6-11-15,3-3 1 16,3 0 0-16,5-3 0 0,7-2-4 16,3-1 0-16,6-1 3 15,-6-1 1-15,5-3-2 16,4-2 0-16,3 0 0 15,3-1 1-15,-1-2-1 16,1 1 0-16,-3 4 0 16,-4 0 0-16,-5 3 0 15,-6 3 0-15,-3 3-3 16,-6-4 0-16,-6 9-7 16,-9 5 1-16</inkml:trace>
  <inkml:trace contextRef="#ctx0" brushRef="#br1" timeOffset="-152180.63">21853 15616 22 0,'-3'-3'11'0,"18"-15"-8"0,-9 7 12 16,5 6-14-16,4-3 1 0,6 0 0 16,6-3 0-16,-3 6-3 15,0-3 1-15,8 0 1 16,4 3 0-16,0-1 0 15,-1 4 0-15,1-1-1 16,-3 6 1-16,-6-1-1 16,-6-2 1-16,-10 6 0 15,-11-1 1-15,-3 11 0 16,-11 2 0-16,-10 1-1 16,-3 2 1-16,0-2-1 15,6-1 0-15,1-2-1 16,-4-3 1-16,0-2-1 15,3-3 0-15,3 0-1 16,6 0 1-16,3-6-1 16,3 1 0-16,6 0 0 15,6-1 0-15,3 1 0 16,0-3 1-16,3 0-1 0,3 0 1 16,0 3-1-16,9 2 1 15,0 3 0-15,-1 10 0 16,-2-2 0-16,0 3 1 15,-6 2 0-15,-6 3 1 16,-6 5-1-16,-6-5 1 16,-9-1 0-16,-6-1 0 15,-3-1-1-15,-3 0 1 16,1-3 0-16,-7-2 0 16,-6-5-1-16,0-8 1 0,-2-3-1 15,5 0 0-15,3-8 0 16,0 2 0-16,7-2-1 15,5-8 1-15,3 6-3 16,6-3 1-16,0 2-11 16,3 6 0-16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22:14:45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18340 15214 21 0,'3'5'10'0,"0"-3"-7"0,3-2 11 0,3-2-14 15,6 2 0-15,3-3 1 16,6 1 0-16,3-1-1 16,5 0 0-16,1 3 0 15,-3 0 0-15,5 0-6 16,4 0 0-16</inkml:trace>
  <inkml:trace contextRef="#ctx0" brushRef="#br0" timeOffset="156.28">18971 15235 24 0,'0'5'12'0,"6"24"-13"16,0-21 18-16,3 3-17 15,6-1 1-15,6 1 0 16,15-3 1-16,2-6-7 0,1-2 0 16,6-8-2-16,5-5 1 15</inkml:trace>
  <inkml:trace contextRef="#ctx0" brushRef="#br0" timeOffset="265.64">19730 15248 20 0,'27'0'10'0,"36"5"-10"0,-39-7 15 15,11-1-15-15,13 0 1 16,8 1-6-16,-2-4 0 0,3 1 1 16,8 0 1-16</inkml:trace>
  <inkml:trace contextRef="#ctx0" brushRef="#br0" timeOffset="359.4">20659 15206 17 0,'39'5'8'0,"29"0"-9"16,-47-5 13-16,6 3-13 16,6-3 1-16,5 0-9 15,10-3 1-15</inkml:trace>
  <inkml:trace contextRef="#ctx0" brushRef="#br0" timeOffset="625">21373 15203 19 0,'33'8'9'0,"3"2"-4"15,-21-7 16-15,6 0-21 16,2-3 0-16,7 0 1 16,6 0 0-16,15-3-2 15,5-2 1-15,1 0-2 16,2-1 1-16,-2 1-2 16,-10 2 1-16,-8 3-1 15,3 0 0-15,-4 3 2 0,-2 0 0 16,-3 2 3-16,0-2 0 15,-1-1 1-15,1 1 0 16,0-3-1-16,0 0 1 16,2 0-1-16,4-3 0 15,3-2-7-15,-10 0 0 16,7-1-2-16,-3 1 0 0</inkml:trace>
  <inkml:trace contextRef="#ctx0" brushRef="#br0" timeOffset="1328.14">22880 15073 17 0,'0'3'8'0,"3"-8"-6"16,3 7 12-16,-6 9-12 16,0 5 0-16,-6 5 1 0,3 3 1 15,-3 10-5-15,-3 6 0 16,0 5 3-16,-3 2 0 15,0-2-1-15,6-2 0 16,-3 2-1-16,0-3 1 16,0 3-1-16,0-5 1 15,0-11 0-15,3 0 0 16,0-3-1-16,1-4 1 16,-1-4 0-16,0-7 0 0,3-3 0 15,3-8 0-15,0-6-1 16,3-7 1-16,3-8 0 15,0-8 0-15,2 2-1 16,1-7 0-16,6-6 0 16,-3-2 0-16,3-6 0 15,0 1 1-15,9-4-1 16,-3-2 1-16,5 3-1 16,-11 11 1-16,9 4-2 15,0 3 1-15,0 6-1 16,-3 5 1-16,-4 10-1 15,1 3 1-15,-3 8 0 16,0 11 0-16,-3 10 0 16,0 3 0-16,0 5 0 15,-3 5 1-15,-6-2 0 16,-3-3 0-16,-6-2 0 16,-9-1 0-16,0-7 1 0,-6-4 0 15,3-4-1-15,-3-6 1 16,-2-2-1-16,-1-6 0 15,3-7-11-15,15-1 1 16</inkml:trace>
  <inkml:trace contextRef="#ctx0" brushRef="#br0" timeOffset="2578.16">18439 13541 23 0,'-6'-2'11'0,"20"7"-12"0,-5-5 12 16,3 0-14-16,6 0 1 15,3 0-9-15,3-5 1 0</inkml:trace>
  <inkml:trace contextRef="#ctx0" brushRef="#br0" timeOffset="2921.91">18921 13525 19 0,'27'8'9'0,"8"-5"-8"0,-26-3 15 0,6 0-16 16,3 0 0-16,9 0 0 15,0-3 1-15,5 1-2 16,1-4 1-16,-3 1 0 16,-3 0 0-16,-1 2 0 15,1 1 0-15,3 2-1 16,0 0 0-16,2 0 0 16,4-3 1-16,0 0 0 15,11 3 0 1,25-8-1-16,-1-2 0 15,1 2-1-15,-4 0 0 16,-2 5 0-16,-1 1 0 16,4 2-1-16,-13-3 1 15,1 0 1-15,-1 3 0 16,7-2 1-16,-4 4 0 16,4 1 0-16,-1-3 0 15,1 3-3-15,-10-3 0 16</inkml:trace>
  <inkml:trace contextRef="#ctx0" brushRef="#br0" timeOffset="3406.29">21073 13523 11 0,'33'0'5'0,"-7"0"-5"16,-17 0 7-16,9-3-7 15,0 3 0-15,6 0-1 16,3-2 1-16,2 2 0 15,1 2 0-15,0 1-1 16,3 2 1-16,2-2 0 16,-2-1 0-16,0 4 1 15,0-4 0-15,-4 1 1 16,1-3 0-16,3 5 0 16,6-5 1-16,2 0-1 15,4-5 0-15,2 0-1 16,7 5 0-16,-3-3-2 0,-4 0 1 15,1 1 0-15,0-1 1 16,5-2-2-16,-2 5 1 16,-1 0 0-16,4 0 0 15,-1 0 0-15,1 5 0 16,-3-2 0-16,-4-3 0 16,7 2 1-16,-4 1 0 15,-2-3 0-15,-3 5 1 16,-4-2 0-16,-5 2 0 15,3-5 0-15,-3 3 0 0,-4-3 0 16,-2 0 1-16,0 0-1 16,-6 0 0-16,2 0-1 15,-8-3 1-15,-3-2-1 16,-3 2 1-16,0 3-4 16,-3-2 1-16,0 2-7 15,-9 0 0-15</inkml:trace>
  <inkml:trace contextRef="#ctx0" brushRef="#br0" timeOffset="6859.48">23287 13261 9 0,'0'-3'4'0,"3"1"-3"0,-3 2 4 16,0 0-3-16,0 2 0 0,-3 4 2 15,0 4 0-15,-3 3-5 16,0 6 1-16,-5 5 3 15,2 5 1-15,0 5-2 16,-3 3 1-16,0 6-2 16,-6-6 1-16,9 5-1 15,-3-2 0-15,-3-6-1 16,3 0 1-16,4-4 0 16,-1-4 0-16,0-5 0 15,0-5 0-15,0-5 0 16,6-3 0-16,-3-8 0 15,3-6 0-15,0-7 0 16,3-5 0-16,3 2-1 16,6-13 0-16,0-3 0 15,3-8 0-15,3-2-1 16,2-9 1-16,1 12 0 16,3-1 0-16,0 3-1 15,3 3 1-15,8 2-1 0,-5 8 1 16,6 3 0-16,-6 0 0 15,-9 8-1-15,-3 5 1 16,2 10 0-16,-5 9 0 16,-3 5 1-16,-6 10 0 15,3 9 0-15,-3 2 0 16,-3 0 1-16,0-3 0 16,-9-2 0-16,3-8 0 0,-6-1-1 15,-3-1 1-15,-5-9 0 16,-1-3 0-16,0-7-1 15,3-3 0-15,3-5-1 16,0-3 0-16,3-3-3 16,6-2 0-16,6 2-7 15,12 3 1-15</inkml:trace>
  <inkml:trace contextRef="#ctx0" brushRef="#br0" timeOffset="7281.34">23597 13520 17 0,'0'-5'8'0,"0"10"-3"0,0-5 6 16,0 0-10-16,0 0 0 15,-3 3 1-15,-3 2 0 16,3 3-3-16,-3 8 1 16,0 0 1-16,0 2 1 15,3-4-1-15,6-1 1 0,3-3-2 16,6-2 1-16,0-2 0 15,9-6 0-15,-3-8 0 16,-6-6 1-16,2-4-1 16,-5-3 1-16,-3 2 0 15,-6-2 1-15,-6 8-2 16,-3 2 1-16,-5 6-1 16,2 5 1-16,-3 5-11 15,6 3 1-15</inkml:trace>
  <inkml:trace contextRef="#ctx0" brushRef="#br0" timeOffset="19687.79">3987 12724 19 0,'-3'5'9'0,"3"-10"-6"15,0 5 9-15,0 0-11 16,0-3 0-16,-3 6 0 16,3 2 1-16,0 6-3 15,0 10 1-15,-3 3 0 16,0 18 1-16,3 3-1 16,-6 8 1-16,1 2-1 15,-4 1 1-15,0 5-1 16,-3 0 1-16,3 0-1 0,-3-3 1 15,0-3 0-15,-3-4 0 16,-3-12-1-16,0 1 1 16,4-11 0-16,-1-2 0 15,0-9 1-15,3-2 0 16,3-13-1-16,0-9 1 16,3-10-1-16,6-10 0 15,6-8 0-15,9-11 0 16,12-6-1-16,2-4 0 0,-2-11-1 15,3-3 0-15,3 3 0 16,5 2 0-16,7 1 0 16,0 4 0-16,2 9 0 15,4 11 0-15,-3 1 0 16,2 7 0-16,-11 7 0 16,-6 16 1-16,-4 3-1 15,-5 2 0-15,-3 11 0 16,-6 10 1-16,-6 6 0 15,-6 3 0 1,-12 18 2 0,-3-6 0-16,-3-4 0 15,-3-9 1-15,-6-5-1 16,-2-7 1-16,-1-4-1 16,3-4 0-16,0-4-1 15,0-2 0-15,7 0-4 16,5 0 0-16,3 3-6 0,9 2 0 15</inkml:trace>
  <inkml:trace contextRef="#ctx0" brushRef="#br0" timeOffset="19953.38">4669 13002 22 0,'-6'-8'11'15,"12"2"-9"-15,0-4 12 0,0 5-13 16,3-3 1-16,6-3 0 16,3 3 1-16,8 0-4 15,1-2 0-15,0-1 3 16,0 3 0-16,2 0-3 15,1 3 0-15,3-1-6 16,0 1 1-16</inkml:trace>
  <inkml:trace contextRef="#ctx0" brushRef="#br0" timeOffset="20578.39">5449 12729 17 0,'-9'16'8'0,"-3"21"-3"0,9-21 6 0,0 5-10 16,-3 13 1-16,3 6 0 16,0 10 0-16,-6 3-3 15,0 13 1-15,6 9 1 16,-3 4 1-16,0-2-2 16,-3 2 1-16,-5-15-1 15,2-9 1-15,0-10 0 16,0-5 0-16,3-14 0 15,3-10 0-15,3-8 1 16,3-11 0-16,3-12-1 16,0-15 0-16,0-15 0 15,6-7 1-15,3-12-2 16,-3-5 1-16,3-8-2 16,3-5 1-16,5 3 0 15,10 0 0-15,6 10-1 16,3 16 0-16,8 5 0 15,1 9 0-15,-4 4 0 0,-2 17 0 16,-6 5 0-16,-6 2 0 16,-4 11 0-16,-2 8 0 15,-6 5 0-15,-3 8 1 16,-6 3 0-16,-6-5 0 16,-3 4 1-16,-3 1 1 15,-6-5 0-15,-6 2 0 16,-3-3 0-16,0 1 0 15,-6-6-3-15,4-2 1 16,-1-1-8-16,3-4 0 0</inkml:trace>
  <inkml:trace contextRef="#ctx0" brushRef="#br0" timeOffset="20984.65">6020 13012 18 0,'-12'0'9'0,"1"19"-4"15,5-14 8-15,0 8-12 16,-3 0 0-16,3 6 0 0,0 5 0 15,3-11-2-15,3 0 1 16,6 0 1-16,3-2 0 16,3-6-1-16,5 1 1 15,1-6 0-15,6-11 1 16,0-5-1-16,0-2 0 16,-9-6 1-16,-3-5 0 15,-9-3 0-15,-6 6 1 16,-3 2-1-16,-3 3 0 15,-6 7 0-15,-3 6 0 0,-3 14-1 16,0 2 1-16,3 5-5 16,6 3 1-16,10 2-8 15,4-2 1-15</inkml:trace>
  <inkml:trace contextRef="#ctx0" brushRef="#br0" timeOffset="21500.32">7012 12213 18 0,'-6'-24'9'0,"32"22"-7"0,-14-4 7 15,6 4-8-15,9-4 0 16,0 6 1-16,-3 3 0 15,-1 5-3-15,1 0 1 16,3 3 1-16,-9-1 1 16,-6 3-1-16,-6 3 1 0,-9 5 0 15,-3 3 0-15,-9 11 0 16,-3-9 1-16,-12 6-1 16,0 2 1-16,1 1-3 15,2-6 1-15,3 0-1 16,3 0 1-16,3 0-2 15,6-2 1-15,7-4-1 16,5-2 1-16,5-5 1 16,10-2 0-16,3-6-4 15,6 2 0-15,0 3-5 16,-3 1 1-16</inkml:trace>
  <inkml:trace contextRef="#ctx0" brushRef="#br0" timeOffset="21687.78">7003 13110 30 0,'-6'0'15'0,"6"0"-12"0,0 0 24 16,0-5-26-16,3 0 0 15,0-3 0-15,0-3 1 16,-3 6-13-16,0-3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27.0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ED89DB-779F-45D2-8DDE-EE56757EA5E1}" emma:medium="tactile" emma:mode="ink">
          <msink:context xmlns:msink="http://schemas.microsoft.com/ink/2010/main" type="writingRegion" rotatedBoundingBox="3952,11575 8032,11583 8030,12502 3950,12494"/>
        </emma:interpretation>
      </emma:emma>
    </inkml:annotationXML>
    <inkml:traceGroup>
      <inkml:annotationXML>
        <emma:emma xmlns:emma="http://www.w3.org/2003/04/emma" version="1.0">
          <emma:interpretation id="{9A2AAEFB-C194-4DF0-AB75-FB78DB54C0F4}" emma:medium="tactile" emma:mode="ink">
            <msink:context xmlns:msink="http://schemas.microsoft.com/ink/2010/main" type="paragraph" rotatedBoundingBox="3952,11575 8032,11583 8030,12502 3950,12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474D69-463F-4F5C-82F0-F6FC17718E2D}" emma:medium="tactile" emma:mode="ink">
              <msink:context xmlns:msink="http://schemas.microsoft.com/ink/2010/main" type="line" rotatedBoundingBox="3952,11575 8032,11583 8030,12502 3950,12494">
                <msink:destinationLink direction="with" ref="{4F53F7E1-F914-4EAD-ABB5-ED79E5116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44086D-8883-4B62-AA9D-76689DE8F4A9}" emma:medium="tactile" emma:mode="ink">
                <msink:context xmlns:msink="http://schemas.microsoft.com/ink/2010/main" type="inkWord" rotatedBoundingBox="3952,11575 8032,11583 8030,12502 3950,12494"/>
              </emma:interpretation>
            </emma:emma>
          </inkml:annotationXML>
          <inkml:trace contextRef="#ctx0" brushRef="#br0">0 11 13 0,'17'-7'6'0,"12"7"0"16,-20-4 6-16,3 4-12 16,1 0 1-16,-1 0 0 15,1 0 1-15,-5 0-3 0,1 4 1 16,-1-1-3-16,1 1 1 15,-5-4-3-15,8 0 1 16</inkml:trace>
          <inkml:trace contextRef="#ctx0" brushRef="#br0" timeOffset="266.29">378 37 15 0,'13'12'7'0,"12"-9"-7"15,-17-3 12-15,5 0-12 16,0-3 0-16,3-1 0 15,1-4 1-15,0 1-1 16,4 3 0-16,4 0 0 16,5 1 0-1,-5 3-2-15,8 0 1 16,5 0-1-16,-8-4 0 16,-9 0 0-16,0 0 1 0,0 4 0 15,0 0 1-15,0 0 1 16,-4 0 1-16,4 0-1 15,0 0 1-15,0 0-4 16,4 0 0-16,4 4-2 0,1 0 1 16</inkml:trace>
          <inkml:trace contextRef="#ctx0" brushRef="#br0" timeOffset="394.58">1433 45 17 0,'21'4'8'0,"-4"-16"-10"15,-9 9 16-15,9-5-19 32,4 1 0-32,4-1-4 15,9 4 0-15</inkml:trace>
          <inkml:trace contextRef="#ctx0" brushRef="#br0" timeOffset="495.53">1874 37 6 0,'21'8'3'0,"13"-19"-8"0,-22 7 2 16</inkml:trace>
          <inkml:trace contextRef="#ctx0" brushRef="#br0" timeOffset="1201.98">2278 15 7 0,'16'4'3'0,"10"-8"0"0,-18 4 7 16,9 0-8-16,4 0 1 15,0 0 0-15,4 0 1 16,9 0-5-16,3 0 0 16,1-4 2-16,4 4 1 0,0 0-1 15,-8-4 0-15,0 1-1 31,-1-1 0-31,1 4 0 16,4-4 1-16,-1-3-1 16,1 3 1-16,0 0-1 15,-4 4 1-15,-5 0-1 16,-4 0 0-16,-4 0 0 0,-4 4 0 16,-4 0-1-16,-5-4 0 15,1 0-4-15,-9 4 0 16</inkml:trace>
          <inkml:trace contextRef="#ctx0" brushRef="#br0" timeOffset="2285.14">3748-299 3 0,'-4'11'1'0,"4"4"12"16,0-7-5-16,0 7-5 16,0-4 0-16,-4 11 0 0,0 8 0 15,0 4-4-15,-1-4 0 16,1 7 3-16,-4 12 0 16,3-1-1-16,-3 4 0 15,0 8 0-15,-1-4 0 16,1 0 0-1,-1 0 0-15,1-3-1 16,0 3 1-16,-5-12 0 16,5-2 0-16,-1-9-1 15,5-10 0-15,0-1 0 0,0-3 1 16,-1-4-1-16,5-4 0 16,0-11 0-16,5-15 1 15,-1-11-1-15,0-4 1 16,0-7-1-16,-4-12 0 15,4-3 0-15,1-4 1 0,-1 0-1 16,0 0 0-16,9 3 0 16,-1 5 0-16,5-1 0 15,0-7 0-15,4 8-1 16,8-1 1-16,1 4 0 16,3 4 0-16,1 0-1 15,0 4 1-15,-1 11 0 16,1-1 0-1,-5 12-1-15,-8 8 1 0,0 7 0 16,0 7 0-16,-4 8 0 16,0 4 1-1,-9 22-1 1,-8-4 1-16,0-3 0 16,0-4 0-16,-4-4 0 15,-9 0 1-15,-3-3 0 16,-5-5 0-16,-5-3-1 0,1 0 1 15,0-7-1-15,0-5 1 16,0-3-2-16,-1-3 0 16,5-1-7-16,0 0 0 0,5 4-1 31,-1-3 0-31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6.4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A07E09-AC26-4B6A-BD08-90D4F228C84E}" emma:medium="tactile" emma:mode="ink">
          <msink:context xmlns:msink="http://schemas.microsoft.com/ink/2010/main" type="writingRegion" rotatedBoundingBox="3641,6884 5990,6884 5990,12013 3641,12013"/>
        </emma:interpretation>
      </emma:emma>
    </inkml:annotationXML>
    <inkml:traceGroup>
      <inkml:annotationXML>
        <emma:emma xmlns:emma="http://www.w3.org/2003/04/emma" version="1.0">
          <emma:interpretation id="{501FB964-ABB1-4A76-BEE6-65CDFF3EE932}" emma:medium="tactile" emma:mode="ink">
            <msink:context xmlns:msink="http://schemas.microsoft.com/ink/2010/main" type="paragraph" rotatedBoundingBox="3641,6884 5990,6884 5990,12013 3641,12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7495E-7C3C-4FD8-AD10-AA9C200694D6}" emma:medium="tactile" emma:mode="ink">
              <msink:context xmlns:msink="http://schemas.microsoft.com/ink/2010/main" type="line" rotatedBoundingBox="3641,6884 5990,6884 5990,12013 3641,12013"/>
            </emma:interpretation>
          </emma:emma>
        </inkml:annotationXML>
        <inkml:traceGroup>
          <inkml:annotationXML>
            <emma:emma xmlns:emma="http://www.w3.org/2003/04/emma" version="1.0">
              <emma:interpretation id="{CDB94981-91F9-49C3-92BC-F5B29B5DF1A5}" emma:medium="tactile" emma:mode="ink">
                <msink:context xmlns:msink="http://schemas.microsoft.com/ink/2010/main" type="inkWord" rotatedBoundingBox="3641,6884 5990,6884 5990,12013 3641,12013"/>
              </emma:interpretation>
            </emma:emma>
          </inkml:annotationXML>
          <inkml:trace contextRef="#ctx0" brushRef="#br0">1013 120 29 0,'21'-34'14'0,"71"-22"-17"0,-50 41 24 16,17-15-22-16,12-7 1 15,13-8-2-15,9-4 1 0,20-10-6 16,5 3 1-16</inkml:trace>
          <inkml:trace contextRef="#ctx0" brushRef="#br0" timeOffset="-283.41">651-430 31 0,'30'-22'15'0,"58"-30"-21"15,-59 26 27-15,22-4-22 0,20-8 1 16,17-3 0-16,13-15 1 15,0 0-2-15,8-7 1 16,5-5-3-16,-1 9 1 16,1-1-5-16,-13 0 0 31</inkml:trace>
          <inkml:trace contextRef="#ctx0" brushRef="#br0" timeOffset="-602.17">395-1281 27 0,'71'-49'13'0,"93"-18"-17"16,-118 41 22-16,18-8-18 16,20-14 0-16,16-5 0 15,18-6 0-15,0-5 0 16,12-11 0-16,4 12 0 0,9-4 0 16,-17 3-2-16,-12 4 0 15,-5 8-5-15,-12 4 0 16</inkml:trace>
          <inkml:trace contextRef="#ctx0" brushRef="#br0" timeOffset="-934.89">193-2282 26 0,'17'-34'13'0,"80"-37"-18"0,-59 49 22 32,20-12-17-32,22-14 0 15,4-5 0-15,25-14 0 0,5-4 0 16,16-11 0-16,-4-8 0 16,0 1 0-16,13 3 0 15,-9 7 1-15,1 5-1 16,-10 6 0-16,-20 9-2 15,-8 10 0-15,-13 4-4 16,-9 8 0-16</inkml:trace>
          <inkml:trace contextRef="#ctx0" brushRef="#br0" timeOffset="-2073.07">-294-4258 19 0,'-17'-4'9'0,"21"8"-14"0,-4-4 19 0,9 0-14 15,3-8 0-15,9-3 0 16,9-8 1-16,12-10-1 16,8-1 0-16,9-11 0 15,0-8 1-15,8 4-1 16,17-11 1-16,-4-7-1 16,12-1 1-16,1 4-1 15,-1-7 1-15,-16 4-2 0,-5 10 0 16,5 1-4-16,0 11 1 15</inkml:trace>
          <inkml:trace contextRef="#ctx0" brushRef="#br0" timeOffset="-1301.94">-105-3126 22 0,'-9'-8'11'0,"85"-26"-17"16,-42 20 22-16,-1-13-16 16,22 1 0-16,16-19 1 0,18-11 0 15,16-7-2-15,4-12 0 16,9-7 1-16,16-4 1 16,5 8-1-16,4 3 0 15,-9-15-1-15,5 4 1 16,-5-3 0-16,-3 3 1 0,-10 7-1 15,-20 16 0-15,-12 3-5 16,-14 12 0-16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0-28T22:32:18.0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7D3C092-FBCC-4639-8EF4-23F6DA6B66D1}" emma:medium="tactile" emma:mode="ink">
          <msink:context xmlns:msink="http://schemas.microsoft.com/ink/2010/main" type="writingRegion" rotatedBoundingBox="13983,18837 13998,18837 13998,18852 13983,18852"/>
        </emma:interpretation>
      </emma:emma>
    </inkml:annotationXML>
    <inkml:traceGroup>
      <inkml:annotationXML>
        <emma:emma xmlns:emma="http://www.w3.org/2003/04/emma" version="1.0">
          <emma:interpretation id="{68F9FC2B-907F-40A1-AB2C-DE896419B9FC}" emma:medium="tactile" emma:mode="ink">
            <msink:context xmlns:msink="http://schemas.microsoft.com/ink/2010/main" type="paragraph" rotatedBoundingBox="13983,18837 13998,18837 13998,18852 13983,18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6D6FFB-019B-4D80-9EEA-00E3B84FD95E}" emma:medium="tactile" emma:mode="ink">
              <msink:context xmlns:msink="http://schemas.microsoft.com/ink/2010/main" type="line" rotatedBoundingBox="13983,18837 13998,18837 13998,18852 13983,18852"/>
            </emma:interpretation>
          </emma:emma>
        </inkml:annotationXML>
        <inkml:traceGroup>
          <inkml:annotationXML>
            <emma:emma xmlns:emma="http://www.w3.org/2003/04/emma" version="1.0">
              <emma:interpretation id="{AFEEC61F-C748-4A06-ABFF-59534CAB0423}" emma:medium="tactile" emma:mode="ink">
                <msink:context xmlns:msink="http://schemas.microsoft.com/ink/2010/main" type="inkWord" rotatedBoundingBox="13983,18837 13998,18837 13998,18852 13983,18852"/>
              </emma:interpretation>
            </emma:emma>
          </inkml:annotationXML>
          <inkml:trace contextRef="#ctx0" brushRef="#br0">0 0 0,'0'0'15,"0"0"-15,0 0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1:10.5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1EE43A5-8E27-4CC7-94EC-3213B6392AC8}" emma:medium="tactile" emma:mode="ink">
          <msink:context xmlns:msink="http://schemas.microsoft.com/ink/2010/main" type="writingRegion" rotatedBoundingBox="2799,4171 23770,3248 24056,9751 3086,10675"/>
        </emma:interpretation>
      </emma:emma>
    </inkml:annotationXML>
    <inkml:traceGroup>
      <inkml:annotationXML>
        <emma:emma xmlns:emma="http://www.w3.org/2003/04/emma" version="1.0">
          <emma:interpretation id="{D7CD034C-E326-489F-BC43-A57B203A17AF}" emma:medium="tactile" emma:mode="ink">
            <msink:context xmlns:msink="http://schemas.microsoft.com/ink/2010/main" type="paragraph" rotatedBoundingBox="2806,4064 7913,4092 7908,4995 2801,4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9051EA-5279-4C7D-9133-845786B94FB0}" emma:medium="tactile" emma:mode="ink">
              <msink:context xmlns:msink="http://schemas.microsoft.com/ink/2010/main" type="line" rotatedBoundingBox="2806,4064 7913,4092 7908,4995 2801,4966"/>
            </emma:interpretation>
          </emma:emma>
        </inkml:annotationXML>
        <inkml:traceGroup>
          <inkml:annotationXML>
            <emma:emma xmlns:emma="http://www.w3.org/2003/04/emma" version="1.0">
              <emma:interpretation id="{AC996C57-4188-4029-976E-6AB19CC5681C}" emma:medium="tactile" emma:mode="ink">
                <msink:context xmlns:msink="http://schemas.microsoft.com/ink/2010/main" type="inkWord" rotatedBoundingBox="2806,4064 7913,4092 7908,4995 2801,4966"/>
              </emma:interpretation>
            </emma:emma>
          </inkml:annotationXML>
          <inkml:trace contextRef="#ctx0" brushRef="#br0">-7719-1777 13 0,'0'19'6'0,"-9"10"0"16,9-17 7-16,-4 6-12 31,0 1 1-31,-4 7 0 16,-1 8 1-16,-3-1-3 16,-1 12 0-16,-4-11 1 15,0 11 1-15,1-4-1 0,-1 0 1 16,0 0-1-16,0-4 0 0,4-7-1 15,1-7 1-15,3-5 0 16,1 1 0-16,0-4-4 16,-1-4 1-16,1-7-5 15,4-4 1-15</inkml:trace>
          <inkml:trace contextRef="#ctx0" brushRef="#br0" timeOffset="486.54">-8173-1639 20 0,'-4'-19'10'0,"8"-7"-8"0,0 15 13 16,9 4-15-16,-1-8 1 0,5 0 0 15,8-4 0-15,5 8-2 16,8 0 1-16,8-1 0 16,4 5 0-16,9 7 0 15,0 4 0-15,0 7 0 16,-9 0 0-16,-4 8 0 16,-4 3 1-16,0 4-1 15,-4 8 1-15,-13 7 0 16,-12 8 0-16,-9-5 0 0,-8 16 1 15,0-4-1 1,-9 0 0 0,-8 8 0-16,-17-5 0 15,-8-2-1-15,0-9 1 16,-4 1 0-16,-1-12 0 16,-3-7 0-16,3-11 0 15,5-12-1-15,0-3 1 0,4-8-1 16,8-7 0-16,5-4-1 15,8-4 0-15,4 1-4 16,4-5 1-16,9 8-4 16,8-4 0-16</inkml:trace>
          <inkml:trace contextRef="#ctx0" brushRef="#br0" timeOffset="1069.63">-7223-1232 24 0,'4'8'12'0,"17"-12"-12"0,-9 4 18 32,30-8-18-32,9-3 0 0,-9 0-2 15,4-4 1-15,5 0-5 16,3 4 1-16</inkml:trace>
          <inkml:trace contextRef="#ctx0" brushRef="#br0" timeOffset="836.63">-7211-1441 24 0,'4'-7'12'0,"22"10"-12"16,-14-6 20-16,5 3-20 15,8-4 1-15,9-4 0 16,4 5 1-16,0-9-3 16,-9 1 1-16,9 4 1 15,-9-1 1-15,1 1-5 16,-5 3 0-1,0 4-5-15,-4 4 1 16</inkml:trace>
          <inkml:trace contextRef="#ctx0" brushRef="#br0" timeOffset="1704.34">-6034-1818 21 0,'4'-8'10'0,"0"8"-7"0,-4 0 14 0,0 0-17 31,0 0 1-31,-4 4 0 16,-4-4 0-16,-1 11-2 15,-3 4 1-15,-1 11 0 16,0 4 1-16,1 0-1 16,-1 0 0-16,1 0 0 0,3-4 0 15,1-4 0-15,4-3 0 16,4 0 0-16,4-12 0 15,4 1 0-15,5-12 1 16,8 0-1-16,4 1 1 16,4-9-1-16,1 5 1 0,-1-1-2 15,1 5 1-15,-1 6 0 16,1 1 0-16,-5 4-1 16,0 3 1-16,-4 4 0 15,-8 3 0-15,-5 1 0 0,-8 7 1 31,-4 4 0-31,-5-7 0 16,-7 3 1-16,-10 4 0 16,-7 7-1-16,-5 0 1 0,-4-3 0 15,0-8 0-15,0 4 0 16,4-11 0-16,13-1-1 16,-5-7 1-16,1-11-2 15,0 0 1-15,-1-7-3 16,5-8 0-16,0-4-8 15,8 1 1-15</inkml:trace>
          <inkml:trace contextRef="#ctx0" brushRef="#br0" timeOffset="2038.34">-6127-1807 22 0,'-8'0'11'0,"25"-4"-7"0,-5 4 10 0,5 0-13 16,4 0 1-16,9 0 0 15,7-3 1-15,6-1-4 16,3-4 0-16,8-3 3 16,1 4 0-16,0-1 0 15,-9 1 0-15,-4-1-5 16,0 4 1-16,0 1-6 16,0 3 1-16</inkml:trace>
          <inkml:trace contextRef="#ctx0" brushRef="#br0" timeOffset="2439.46">-5370-1803 22 0,'-4'7'11'0,"-17"-7"-10"16,12 11 14-16,-3 8-15 15,-5 7 0-15,0 8 0 0,0 3 1 16,0 4-1-16,1 12 0 15,3-9 1-15,0 1 0 16,5 4 0-16,0-4 0 16,3-4-1-16,5-4 1 15,9-7-1-15,8-4 1 0,8-7-1 16,8-12 1-16,9-7 0 16,5-11 0-16,3-8 0 0,5 1 1 15,-1-5-1-15,5-7 0 31,-13-3 0-31,-4-8 0 16,-12 0 0-16,-1-12 0 0,-12 1-1 16,0 0 1-16,-9 3 0 15,-4 4 0-15,-12 8-1 16,-5 0 1-16,-12 7 0 16,-8 7 0-16,-5 5-2 15,-8 14 1-15,-9 8-9 16,9 11 0-16</inkml:trace>
          <inkml:trace contextRef="#ctx0" brushRef="#br0" timeOffset="3164.53">-4244-1579 21 0,'-8'-4'10'0,"-1"-11"-4"0,9 15 9 0,-4-4-14 16,0 4 1-16,-9 0 0 16,-4 4 0-16,-8 0-3 15,-4 3 1-15,-5 5 2 16,5 3 0-16,-5 3-1 16,5 8 0-16,-1 8 0 15,1-4 0-15,4 0-1 16,-1 7 1-16,14 0-2 15,3 1 1-15,9-8-1 16,9-4 1-16,3-4-1 16,9-3 1-16,5-4 0 15,7-8 1-15,9-7-2 16,5-7 1-16,-10-4-7 0,1-8 0 16,8 0-1-1,-4 1 0-15</inkml:trace>
          <inkml:trace contextRef="#ctx0" brushRef="#br0" timeOffset="3998.88">-3925-1609 10 0,'0'4'5'0,"-4"18"1"0,0-14 5 16,0 3-9-16,-5 7 0 16,1 12 1-16,-5 0 1 15,-3 0-5-15,-1 4 0 16,0 3 3-16,0 0 1 16,0 1-2-16,5-5 0 0,3-6 0 15,5-5 0-15,0-11-1 16,4-3 1-16,0-8 0 15,8-8 0-15,5-7-1 16,4-7 1-16,4 3-1 16,4-7 1-16,4-8-1 0,1 1 0 15,3 3 0-15,5 4 0 16,-4 0-1-16,-1-1 1 16,1 5-1-16,0 7 1 0,-5 0-1 15,-4 4 1-15,-8 11 0 16,-4 0 0-16,-1 7 0 31,-3 5 1-31,-5 6 0 16,0 8 0-16,-8-3 0 15,0-1 1-15,-5-3-1 16,1 0 0-16,0-1 0 16,-1 1 0-16,1 0-1 0,4-4 0 15,-1 0 0-15,1-4 0 16,4-4 0-16,0 1 1 15,4-5-1-15,5-6 1 0,3-5 0 16,1-3 0-16,0 0 0 16,3 0 0-16,10-12-1 15,7-3 1-15,1-4-1 16,4 0 1-16,-1 4-1 16,1-4 0-16,0 8 0 0,-9 3 0 15,-3 4-1-15,-5 4 1 16,-4 4-1-16,-5 3 1 15,-3 4 0-15,-5 4 0 32,-4 3 0-32,-4 4 1 15,-1 4-1-15,1 4 0 0,0 3 0 16,0 8 0-16,0-7 0 16,-1-5 0-16,5 1 0 15,0 0 0-15,5 3 0 16,-1-3 0-16,4-1 0 15,5-3 1-15,4-4 0 16,4-3 0-16,4-4-3 16,8-4 1-16,9-4-8 0,0 0 1 15</inkml:trace>
        </inkml:traceGroup>
      </inkml:traceGroup>
    </inkml:traceGroup>
    <inkml:traceGroup>
      <inkml:annotationXML>
        <emma:emma xmlns:emma="http://www.w3.org/2003/04/emma" version="1.0">
          <emma:interpretation id="{5ECD7EAB-2929-423F-9E7C-16FF3E2FEA11}" emma:medium="tactile" emma:mode="ink">
            <msink:context xmlns:msink="http://schemas.microsoft.com/ink/2010/main" type="paragraph" rotatedBoundingBox="3008,5593 22097,4752 22187,6785 3097,7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F10A07-E945-4A8E-982E-FDC8CFA5652A}" emma:medium="tactile" emma:mode="ink">
              <msink:context xmlns:msink="http://schemas.microsoft.com/ink/2010/main" type="line" rotatedBoundingBox="3008,5593 22097,4752 22187,6785 3097,7626"/>
            </emma:interpretation>
          </emma:emma>
        </inkml:annotationXML>
        <inkml:traceGroup>
          <inkml:annotationXML>
            <emma:emma xmlns:emma="http://www.w3.org/2003/04/emma" version="1.0">
              <emma:interpretation id="{FBFB4A51-8739-4D52-BBC5-6A77744FA069}" emma:medium="tactile" emma:mode="ink">
                <msink:context xmlns:msink="http://schemas.microsoft.com/ink/2010/main" type="inkWord" rotatedBoundingBox="3008,5593 6734,5429 6823,7456 3097,7620"/>
              </emma:interpretation>
            </emma:emma>
          </inkml:annotationXML>
          <inkml:trace contextRef="#ctx0" brushRef="#br0" timeOffset="72189.46">-5395 1558 20 0,'4'-3'10'0,"13"-27"-11"16,-13 30 18-16,4-8-17 0,5-3 1 16,4-7-1-16,4-5 0 15,4-7 0-15,8 0 0 16,14-3 0-16,3-12 1 15,1 0-1 1,-9-7 0-16,4-1 0 16,0-3 0-16,0 0-1 15,0 12 1-15,1-5 0 16,-5 8 0-16,-4 0-1 16,-5 4 1-16,-3 7 0 0,-1 3 0 15,-8 5 0-15,-4 3 0 16,0 4 0-16,-5 4 0 15,-3 4 0-15,3-1 0 16,-12 8 0-16,4 4 1 16,-4 4-1-16,0-1 1 0,0 4-1 15,0 4 1-15,0 0-1 16,0 7 0-16,0 5 0 16,0 3 0-16,0 3 0 15,0 8 0-15,0 0 0 16,0 8 0-16,0-8 0 15,0 4 0-15,0-8 0 16,0-3 0-16,0-1 0 0,0 1 0 16,0-4 0-16,0 0 1 31,0-4-1-31,0-4 0 16,0 4 0-16,0-7 1 0,0-4-3 15,0-4 0-15,-4-3-5 16,0-5 1-16</inkml:trace>
          <inkml:trace contextRef="#ctx0" brushRef="#br0" timeOffset="71364.67">-5437 524 17 0,'12'0'8'0,"34"0"-5"0,-25-8 10 0,9 1-13 16,12 3 1-16,17-3 1 15,12 3 0-15,-8-4-2 16,9 1 0-16,7 0 1 16,5-1 0-16,5 1 0 15,7-1 1-15,1 1-1 16,-21-1 0-16,-5 1-2 0,-16 3 1 15,4 0-4-15,-13 4 0 16,-8 0-3-16,-13 4 1 16</inkml:trace>
          <inkml:trace contextRef="#ctx0" brushRef="#br0" timeOffset="72618.08">-5059 1241 17 0,'0'-7'8'0,"25"10"-4"16,-17-6 11-16,5-1-14 15,8 0 1-15,-4 0 0 0,4 1 1 16,4-5-4-16,9 1 0 16,8-1 2-16,0 1 1 15,4-5-2-15,-4 1 1 31,0 4-1-31,-4-1 1 0,0 1-5 16,-1 3 1-16,-3 4-4 16,-13 0 1-16</inkml:trace>
          <inkml:trace contextRef="#ctx0" brushRef="#br0" timeOffset="70903.83">-5038-7 11 0,'-13'12'5'0,"34"-16"7"0,-8 4 1 0,4 0-12 15,-1-4 1-15,1-3 0 31,4-1 0-31,9 4-3 16,12 4 0-16,8-3 2 16,1 3 1-16,-1-8-2 15,-4 5 1-15,5-1-3 16,-1 4 1-16,-8-8-5 0,-8 12 1 16</inkml:trace>
          <inkml:trace contextRef="#ctx0" brushRef="#br0" timeOffset="70221.25">-4824-440 11 0,'-4'-4'5'0,"4"12"3"0,0-4 1 0,0-1-6 15,0 1 0-15,0 11 1 16,-4 0 1-16,-1 7-7 15,1 8 1-15,0 4 4 32,-4-1 0-32,-5 9-2 15,0-1 0-15,9 0 0 0,-4 0 0 16,-5 4-1-16,1 3 1 16,-5-7-1-16,4-3 1 15,1-5-1-15,-1-3 1 16,0 0-1-16,5-8 0 0,0-3-4 15,-1-4 1-15,9-7-5 16,0-8 1-16</inkml:trace>
          <inkml:trace contextRef="#ctx0" brushRef="#br0" timeOffset="70566.23">-4925-459 21 0,'-12'-7'10'0,"20"18"-9"0,0-15 15 15,1 1-16-15,8 3 1 0,8 0-1 16,13-8 1 0,33 1-1-1,1-1 0-15,-1 1 0 16,0 3 1-16,-8-3-1 16,-16 3 1-16,-9-4-2 15,-9 5 1-15,-4 3-6 16,-4 0 0-16</inkml:trace>
          <inkml:trace contextRef="#ctx0" brushRef="#br0" timeOffset="68804.5">-7913 834 18 0,'-8'4'9'0,"16"-8"-6"0,-3 0 10 16,3-3-13-16,0-1 1 15,5-3-1-15,4-8 1 16,12-7-1-16,5 0 0 15,12 4 0-15,0-8 1 16,-4-8-1-16,0 1 0 0,5 0 0 16,7-1 0-16,-3-7 0 15,-1-3 0-15,-4 3 0 16,-4 8 1-16,-4 3-1 16,-8 0 1-16,-9 12 0 15,-5 7 1-15,-7 8-1 16,-9 7 1-16,0 11-1 15,-9 8 1-15,1 7-2 16,-5 11 1-16,-3 4-2 0,-10 11 1 16,-3 1 0-16,0 14 0 15,-1 4 0-15,1 19 1 16,4-8-1 0,4 4 0-16,4 3 0 15,0-7 0-15,0-7 0 16,0-4 1-16,0-4-1 15,1-7 0-15,-5-4 0 16,4-11 0-16,4-11 1 16,1-12 1-16,-1-7-1 0,5-15 0 15,3-11 0-15,5-12 0 16,5-10 0-16,7-5 0 0,1-18-1 16,8-3 0-16,-9-9-1 15,9-10 1-15,5-1-1 16,11-6 1-16,10 14-1 15,3 7 0-15,5-3 0 16,8 7 0 0,0 0 0-16,0 16 1 15,-4 10-1-15,-9 4 1 16,-4 8 0-16,-4 10 0 16,-8 9-1-16,-9 6 1 15,-4 12 1-15,-12 8 0 16,-5-8 0-16,-8 7 1 0,-1 8-1 15,-7 0 1-15,-9 3 0 16,-9-3 0-16,-12-3-1 16,5-1 0-16,3-8 0 15,-4-3 0-15,4-4-1 0,-3-7 1 16,3-4-3-16,5-7 1 16,8-1-4-16,4-3 0 15,8 0-5-15,9 0 1 16</inkml:trace>
          <inkml:trace contextRef="#ctx0" brushRef="#br0" timeOffset="69132.93">-6530 505 24 0,'-4'-19'12'0,"16"16"-14"0,-3-1 19 15,8 0-16-15,4 4 0 16,4-3 0-16,4-1 1 15,5 0-2-15,4 4 0 16,-9 0 0-16,-8 0 0 16,0 0-7-16,0 4 0 0</inkml:trace>
          <inkml:trace contextRef="#ctx0" brushRef="#br0" timeOffset="69388.1">-6564 640 25 0,'9'0'12'0,"20"-8"-12"16,-20 4 17-16,7 4-17 16,14 0 1-16,8 0-4 0,-1 0 1 15,5 0-4-15,1 0 1 16</inkml:trace>
        </inkml:traceGroup>
        <inkml:traceGroup>
          <inkml:annotationXML>
            <emma:emma xmlns:emma="http://www.w3.org/2003/04/emma" version="1.0">
              <emma:interpretation id="{45E24CD9-2381-4554-B4CE-2C755EDC9EDD}" emma:medium="tactile" emma:mode="ink">
                <msink:context xmlns:msink="http://schemas.microsoft.com/ink/2010/main" type="inkWord" rotatedBoundingBox="10914,5865 14070,5726 14133,7140 10976,7279"/>
              </emma:interpretation>
            </emma:emma>
          </inkml:annotationXML>
          <inkml:trace contextRef="#ctx0" brushRef="#br0" timeOffset="75508.01">328-7 16 0,'-4'-3'8'0,"12"3"-5"16,-8 0 9-16,0 0-10 16,0 7 1-16,0 1-1 15,0 7 1-15,-4 3-4 16,4 8 1-16,-4 8 1 16,-5 7 1-16,-7 11-1 0,-1 8 0 15,-13 4 0-15,-7 3 0 16,-1-11-1-16,4 0 1 15,5-4-1-15,3-3 1 16,1-4-1-16,4-4 1 0,4-11-2 16,5-8 0-16,3-7-6 15,5-11 0 1</inkml:trace>
          <inkml:trace contextRef="#ctx0" brushRef="#br0" timeOffset="76155.88">-29 501 21 0,'-13'-3'10'0,"26"-1"-6"16,-5 0 11-16,1 0-14 15,3-3 1-15,9 0-1 16,4 3 1-16,9-4-3 16,0 5 1-16,4-1 1 15,-1-4 0-15,1-3-1 0,-4 4 1 16,-1 3-8-16,1-4 0 16</inkml:trace>
          <inkml:trace contextRef="#ctx0" brushRef="#br0" timeOffset="75829.22">265-22 24 0,'-4'4'12'0,"37"-11"-10"16,-28 3 17-16,-1 0-19 16,-4 4 1-16,8 0-1 15,5 0 1-15,8 0-2 16,8-3 1-16,9 3 1 16,4 0 0-16,4-4-1 15,1 0 1-15,3 0 0 0,0-3 0 16,-3-1-2-16,-1 1 0 15,-8 7-7-15,-5 0 1 16</inkml:trace>
          <inkml:trace contextRef="#ctx0" brushRef="#br0" timeOffset="76872.65">631 468 26 0,'0'7'13'0,"16"-3"-14"15,-7-4 20-15,3-4-19 16,9-3 0-16,5-1 0 15,7 1 1-15,1 3-1 16,8-3 0-16,-9-1-2 16,-3 1 0-16,-5-1-5 15,5 8 0-15</inkml:trace>
          <inkml:trace contextRef="#ctx0" brushRef="#br0" timeOffset="76592.48">715 288 24 0,'0'0'12'0,"8"0"-11"15,0-3 16-15,5-1-17 16,8-3 0-16,4-1 0 16,5 1 1-16,3-1-1 31,-8-7 0-31,5 0-1 0,-1 4 1 15,1 4-7-15,-1-1 1 16</inkml:trace>
          <inkml:trace contextRef="#ctx0" brushRef="#br0" timeOffset="77883.97">1660 188 16 0,'-8'-4'8'0,"-1"11"-4"16,9 1 8-16,0 7-10 16,-4 11 0-16,-4 8 1 31,-1 14 0-31,-8 1-4 0,-4 3 0 0,-8 11 3 16,-5 12 0-16,1 7-1 15,-5 8 0-15,4-8-1 0,-8 0 1 16,5-3-1-16,-1-8 1 15,4-11-1-15,5-8 1 16,3-7-2-16,5-12 0 31,5-7-6-31,7-14 0 16</inkml:trace>
          <inkml:trace contextRef="#ctx0" brushRef="#br0" timeOffset="78226.73">1379 647 20 0,'29'-19'10'0,"38"-55"-10"15,-46 55 12-15,9-3-13 16,-1-8 1-16,5 0 0 16,8-4 0-16,8 4 0 15,1 4 0-15,-1 8 0 0,-4 10 1 16,-8 12 0-16,-4 3 1 15,-9 8 0-15,-8 8 0 16,-9 6 1-16,-8 9 1 16,-13-1-1-16,-8-7 0 15,-4 0 0-15,-4 0 0 16,-5-4-1-16,1-4 1 16,-1-3-2-16,5 0 1 15,8-16-2-15,0-3 1 0,0-7-1 16,4 0 0-1,0-1-4-15,4 1 1 16,5-5-7-16,8 5 1 16</inkml:trace>
          <inkml:trace contextRef="#ctx0" brushRef="#br0" timeOffset="78545.5">2215 464 24 0,'-17'-19'12'0,"25"16"-8"0,-8 3 15 0,0 0-16 15,0 0 0-15,0-4 0 32,0 4 0-32,0 0-5 15,0 0 0-15,0 0 2 16,0 4 1-16,5-1-8 0,-1 1 1 16,4 0-3-16,1 3 1 15</inkml:trace>
          <inkml:trace contextRef="#ctx0" brushRef="#br0" timeOffset="79161.74">2353 729 20 0,'5'-18'10'0,"16"-16"-9"0,-13 23 15 16,4 3-15-16,0-7 0 16,5-7 0-16,-4 3 1 0,16-11-3 15,-8 4 1-15,13-15 0 16,-9 8 1-16,17-31-1 15,-13 15 0-15,22-22 0 16,-13 19 0-16,12-8 0 16,-8 16 0-16,0-12-1 15,-8 11 1-15,8-4 0 16,-9 12 0-16,1-8 0 16,-9 15 0-16,-4 4 0 15,-4 4 0-15,-4 3 0 16,-1 4 1-16,-3 7-1 15,-5 1 1-15,-4 7-1 16,0 0 1-16,-4 15-1 16,-1-4 0-16,-3 12 0 15,4-5 1-15,-9 12-1 0,5-4 0 16,-5 30 0-16,5-15 0 16,-5 27 0-16,5-16 0 31,4 15 0-31,-1-15 0 15,1 23 0-15,0-19 0 0,0-4 0 16,4-10 0-16,0 6 0 0,0-11 0 16,0 1 0-16,0-8 0 15,0 0 0-15,0-4 1 16,0-11-1-16,0 0 0 16,0-8-7-16,0 1 0 0</inkml:trace>
          <inkml:trace contextRef="#ctx0" brushRef="#br0" timeOffset="79492.4">2554 386 27 0,'9'-4'13'0,"20"4"-12"0,-21 0 20 16,9-4-20-16,-4 0 0 15,20 1 0-15,-7 3 0 16,11-4-1-16,-3 0 0 31,4 4 0-31,-9 0 1 0,5-7-9 16,-5 3 0-16</inkml:trace>
        </inkml:traceGroup>
        <inkml:traceGroup>
          <inkml:annotationXML>
            <emma:emma xmlns:emma="http://www.w3.org/2003/04/emma" version="1.0">
              <emma:interpretation id="{3A57102B-A353-4BA9-8392-1D31F4B8F5FC}" emma:medium="tactile" emma:mode="ink">
                <msink:context xmlns:msink="http://schemas.microsoft.com/ink/2010/main" type="inkWord" rotatedBoundingBox="17636,5762 20203,5648 20244,6574 17677,6687"/>
              </emma:interpretation>
            </emma:emma>
          </inkml:annotationXML>
          <inkml:trace contextRef="#ctx0" brushRef="#br0" timeOffset="86385.55">6694 735 17 0,'0'-4'8'0,"9"0"-2"0,-9 4 9 16,0 0-14-16,0 0 1 0,4-8 0 16,0 1 0-16,0-5-3 15,1 1 1-15,3-4 1 16,10-8 1-16,3 4-2 16,5-8 1-16,4-11 0 0,4-1 0 15,1-6-1-15,-5-17 1 16,4-2-2-16,9-5 1 15,9-8-1-15,-14 20 1 16,14 4-1-16,-9 11 1 0,0-12-1 16,-9 12 0-16,-4 0 1 15,-4 8 0-15,0-1 0 16,-5 12 0-16,-8 4 0 16,-4 4 0-16,-1 7 0 31,1-3 0-31,-9 11 0 15,0 4 0-15,0 11 0 0,0 4 0 16,0-4 0-16,0 12 0 16,-4 11 0-16,4-7 0 15,-5 19 0-15,1-12 0 0,0 27 0 16,-1-4 1-16,1 0-1 16,0 4 1-16,0-4-1 15,-1-15 1-15,1-4-1 16,4-8 1-16,0-3-1 0,0-5 1 15,0-3 0 1,0-3 0-16,0-5-1 0,0-4 0 16,0-3-3-16,-4-4 0 15,-1 3-5-15,1-3 1 16</inkml:trace>
          <inkml:trace contextRef="#ctx0" brushRef="#br0" timeOffset="86684.83">6892 391 20 0,'-5'4'10'0,"23"-4"-6"0,-6 0 13 15,1-4-16-15,0 4 0 16,0-4 1-16,4 0 0 16,5 0-3-16,8-3 1 0,4-1 1 31,5-3 1-31,4 7-1 0,0-4 0 16,0 1-2-16,0 3 0 15,4 0-6-15,0-4 0 16</inkml:trace>
          <inkml:trace contextRef="#ctx0" brushRef="#br0" timeOffset="87216.54">7717 364 19 0,'0'0'9'0,"17"-4"-3"0,-9 1 9 32,5 3-14-32,5 0 1 0,3-4-1 15,-4 4 1-15,9-4-3 16,-5 0 1-16,14 0-2 15,-9 0 1-15,12-3-6 16,-8-1 1-16</inkml:trace>
          <inkml:trace contextRef="#ctx0" brushRef="#br0" timeOffset="86968.4">7790 196 24 0,'4'0'12'0,"9"0"-10"0,-13 0 16 16,8 0-18-16,1-4 0 16,4 4 1-1,0 0 0-15,13-4-1 16,-5 1 0-16,9-1-1 0,-8 0 1 15,8 0-7-15,-9 0 0 16</inkml:trace>
          <inkml:trace contextRef="#ctx0" brushRef="#br0" timeOffset="87915.21">8774-98 19 0,'-5'0'9'0,"1"38"-5"0,4-30 12 0,-4 22-16 15,0-7 1-15,-5 19 0 16,0-11 0-16,-8 22-1 0,0-11 0 15,0 19 1-15,4-15 0 16,-4 8 0-16,4-12 0 16,0-4 0-16,4-7 0 15,1-5-3-15,3-3 1 32,5-11-6-32,0-5 1 15</inkml:trace>
          <inkml:trace contextRef="#ctx0" brushRef="#br0" timeOffset="88200.3">9113-60 19 0,'-4'4'9'0,"0"7"-7"16,4-11 10-16,-5 12-11 15,1-1 1-15,0 12 0 16,-1-4 0-16,-3 8-2 31,3-8 0-31,-3 23 1 16,4-7 1-16,-1 14-1 0,1-7 0 16,0 4 0-16,-1-11 0 15,1 7-1-15,0-8 1 16,0 0-3-16,-1-7 1 0,5-8-6 15,0-4 1-15</inkml:trace>
          <inkml:trace contextRef="#ctx0" brushRef="#br0" timeOffset="88533.14">8494-106 22 0,'-8'8'11'0,"21"-12"-10"0,-13 4 16 15,13 0-16-15,-1 0 0 16,14 0 1-16,-9 0 1 15,22 0-4-15,-9 0 0 16,30 0 2-16,-8 0 1 16,8-4-1-16,-13 1 0 15,22 3 0-15,-17 0 0 0,21 0-4 16,-17 0 1-16,12 0-5 16,-12 0 0-16</inkml:trace>
        </inkml:traceGroup>
        <inkml:traceGroup>
          <inkml:annotationXML>
            <emma:emma xmlns:emma="http://www.w3.org/2003/04/emma" version="1.0">
              <emma:interpretation id="{04883B2A-64F3-4210-9CCA-81E468A5486B}" emma:medium="tactile" emma:mode="ink">
                <msink:context xmlns:msink="http://schemas.microsoft.com/ink/2010/main" type="inkWord" rotatedBoundingBox="20648,4885 22100,4821 22186,6766 20733,6829"/>
              </emma:interpretation>
            </emma:emma>
          </inkml:annotationXML>
          <inkml:trace contextRef="#ctx0" brushRef="#br0" timeOffset="88929.29">10398-682 19 0,'0'0'9'0,"9"-4"-6"0,-9 4 11 0,0 0-14 15,0 0 1-15,0 7 0 16,0 1 0-16,-5 11-1 15,5-4 0-15,-8 24 0 32,3-9 1-32,-3 24-1 0,-1-8 1 0,1 11 0 15,3-15 0-15,-8 7-1 16,5-10 1-16,-5-5-3 16,0-7 1-16,0-4-5 0,5-8 0 15</inkml:trace>
          <inkml:trace contextRef="#ctx0" brushRef="#br0" timeOffset="89382.15">10033-766 20 0,'4'-20'10'0,"22"24"-11"0,-18-4 13 0,18 0-11 16,-4 0 0-16,21-4 0 16,-9 1 0-16,13 3-2 15,-12 0 1-15,25 7 1 16,-13 1 0-16,18 15-1 31,-14-4 0-31,5 15 0 16,-13-7 1-16,-9 27-1 0,-8-12 0 15,-17 15 1-15,-1-7 0 16,-25 7 0-16,4-15 0 16,-38 11 0-16,12-11 1 15,-21 0 0-15,17-7 0 16,-26-5 0-16,18-7 0 0,-14 0 0 16,13-8 0-16,-16-7-1 15,16-4 1-15,-8-12-1 16,13 4 1-16,-1 4-2 15,10 0 0-15,8-11-2 0,4 3 0 16,9 1-7-16,0-1 0 16,17 8 0-16,0 0 0 15</inkml:trace>
          <inkml:trace contextRef="#ctx0" brushRef="#br0" timeOffset="89918.54">10888-1080 22 0,'8'-15'11'0,"27"4"-11"0,-27 7 20 0,5-4-20 16,0 4 1-16,0 1-1 15,-4 3 0 1,8 3 0-16,0 1 0 15,5 4 0-15,-5-1 1 0,0 13-1 16,-4-5 0-16,-9 8 0 16,0-4 1-16,-12 4-1 15,-1-4 1-15,-8 15 0 16,4-7 0-16,-8 4-1 16,3-9 1-16,-7-2-1 15,3-5 0-15,5 0-1 0,4-3 1 16,0-1-1-16,0 0 1 15,9-3-1-15,0 0 1 16,21-4-1-16,-4-1 1 16,4-3 0-16,-4 0 0 0,13-7 0 15,-5 3 1-15,14 0-2 32,-10 0 0-32,10 0-6 15,-5 4 0-15</inkml:trace>
          <inkml:trace contextRef="#ctx0" brushRef="#br0" timeOffset="90366.72">9719 154 24 0,'9'0'12'0,"21"-15"-12"16,-22 11 18-16,22-4-18 0,-8 1 0 15,29 7 1-15,-8 0 0 16,43 0-1-16,-21 0 0 16,29-4 0-16,9 0 1 15,1 0 0-15,-6-3 0 16,6-1 0-16,-14 4 0 0,-17-3-2 15,-17 3 1-15,-13 0-6 16,-9 4 1-16,-12 0-3 16,-22 0 1-16</inkml:trace>
          <inkml:trace contextRef="#ctx0" brushRef="#br0" timeOffset="90788.9">10050 337 22 0,'4'12'11'0,"1"-8"-12"0,-5 0 20 16,-5 3-19-16,1 5 1 15,-5 3 0-15,-4 4 0 16,-4 4-1-16,-4 4 1 0,-1-12 0 31,1 4 1-31,-5 0-1 16,9 0 0-16,4 0 0 16,4 0 0-16,1-3 0 15,8 3 0-15,4-8 0 16,5-3 0-16,8-4 0 0,9-4 1 15,8 0-1-15,5-4 0 16,8 4-1-16,0 0 1 16,5-4-1-16,-14 4 1 15,1-4-3-15,-5 4 1 0,-3 0-8 16,-6 0 0-16</inkml:trace>
          <inkml:trace contextRef="#ctx0" brushRef="#br0" timeOffset="91123.95">10359 467 19 0,'-4'4'9'0,"4"-8"-4"0,0 4 8 0,0 0-12 16,0 0 1-16,-4 4 0 15,4 0 1-15,-5 7-4 16,5 1 1-16,-4 3 1 16,0-3 1-16,0-5 0 15,-1 1 0-15,-8 11-1 16,5-4 1-16,-14 20-1 0,-4-1 1 15,-4-3-1-15,5 3 1 16,-1 4-2-16,4 0 0 16,1 1-8-16,-1-1 0 15</inkml:trace>
        </inkml:traceGroup>
      </inkml:traceGroup>
    </inkml:traceGroup>
    <inkml:traceGroup>
      <inkml:annotationXML>
        <emma:emma xmlns:emma="http://www.w3.org/2003/04/emma" version="1.0">
          <emma:interpretation id="{19D5326D-78B0-464C-99CE-5E0C5EED7432}" emma:medium="tactile" emma:mode="ink">
            <msink:context xmlns:msink="http://schemas.microsoft.com/ink/2010/main" type="paragraph" rotatedBoundingBox="5411,9076 23793,6295 24091,8270 5709,11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797ADF-25F4-4ADC-AB61-012ADA156F2C}" emma:medium="tactile" emma:mode="ink">
              <msink:context xmlns:msink="http://schemas.microsoft.com/ink/2010/main" type="inkBullet" rotatedBoundingBox="5441,9273 6345,9136 6442,9778 5538,9915"/>
            </emma:interpretation>
          </emma:emma>
        </inkml:annotationXML>
        <inkml:trace contextRef="#ctx0" brushRef="#br0" timeOffset="100381.4">-5212 3324 20 0,'4'0'10'0,"9"-3"-8"16,-13 3 11-16,0 3-13 16,0 5 1-16,-4 7 0 15,-5 8 1-15,1 4-3 0,-9 11 1 16,-1 8 0-16,-3 11 1 16,-1-3-1-16,1 3 1 15,-5 8 0-15,9-15 0 16,0-8-1-16,0 0 1 15,4-4 0-15,0-8 1 16,4-7-2-16,1-7 0 0,3-9-4 16,1-7 0-16,4-4-3 15,0-3 1-15</inkml:trace>
        <inkml:trace contextRef="#ctx0" brushRef="#br0" timeOffset="100713.87">-5285 3282 21 0,'4'0'10'0,"31"0"-8"0,-22 0 16 0,-1-4-18 16,6 8 1-16,3-4 0 16,1 0 0-16,-1-4-2 0,5 4 1 15,8 0 1-15,5-3 0 0,4 3-1 16,4-8 1-16,0 0-1 16,1 1 1-16,-5-5-1 15,4 5 1-15,0-1-4 31,-12 4 0-31,-5 0-4 16,-9 4 0-16</inkml:trace>
        <inkml:trace contextRef="#ctx0" brushRef="#br0" timeOffset="101049.53">-5418 3718 20 0,'-13'4'10'0,"34"-4"-8"16,-12 0 14-16,4 0-15 15,4 0 0-15,9 0 0 16,17 0 1-16,0-4-3 16,-5-4 1-16,-3 0 1 15,3 1 0-15,1-5-1 16,-5 5 1-16,5-1-5 16,-4 0 0-16,-1 5-3 15,-4 3 0-15</inkml:trace>
      </inkml:traceGroup>
      <inkml:traceGroup>
        <inkml:annotationXML>
          <emma:emma xmlns:emma="http://www.w3.org/2003/04/emma" version="1.0">
            <emma:interpretation id="{8D0995BD-5996-4D8A-A66A-C73822CEB283}" emma:medium="tactile" emma:mode="ink">
              <msink:context xmlns:msink="http://schemas.microsoft.com/ink/2010/main" type="line" rotatedBoundingBox="6468,8916 23793,6295 24091,8270 6767,10890"/>
            </emma:interpretation>
          </emma:emma>
        </inkml:annotationXML>
        <inkml:traceGroup>
          <inkml:annotationXML>
            <emma:emma xmlns:emma="http://www.w3.org/2003/04/emma" version="1.0">
              <emma:interpretation id="{D1489587-1839-46BF-9CB0-C7435BD8DE73}" emma:medium="tactile" emma:mode="ink">
                <msink:context xmlns:msink="http://schemas.microsoft.com/ink/2010/main" type="inkWord" rotatedBoundingBox="6555,9489 7191,9393 7221,9585 6584,9682"/>
              </emma:interpretation>
            </emma:emma>
          </inkml:annotationXML>
          <inkml:trace contextRef="#ctx0" brushRef="#br0" timeOffset="101771.66">-4391 3722 14 0,'-5'7'7'0,"1"-22"-5"15,8 3 9-15,1 5-10 16,-5-1 1-16,0-3 0 16,0-1 0-16,4 1-3 15,0-8 1-15,5 7 1 16,-1-7 1-16,5 0-1 16,0 0 0-16,0 4 0 15,4 3 1-15,1 5-2 16,-6-1 1-16,-3 0-1 15,4 8 1-15,-4-4-1 16,3 1 1-16,1 3-1 0,0 7 1 16,0 9-1-16,4 3 1 15,0 0-1-15,5 0 1 16,-1-4 0-16,5-3 0 16,-4-1 0-16,-1-3 0 15,5-8 0-15,4-4 0 16,0-4 0-16,0-3 1 15,0-1-1-15,-4 1 0 16,0-8 0-16,-5 3 0 16,-3 1-2-16,-6 4 1 15,-3-1-6-15,0 5 1 0,-5-1-4 16,-4 8 1-16</inkml:trace>
        </inkml:traceGroup>
        <inkml:traceGroup>
          <inkml:annotationXML>
            <emma:emma xmlns:emma="http://www.w3.org/2003/04/emma" version="1.0">
              <emma:interpretation id="{154DA9E5-F442-49CD-A5C1-9E6D34801016}" emma:medium="tactile" emma:mode="ink">
                <msink:context xmlns:msink="http://schemas.microsoft.com/ink/2010/main" type="inkWord" rotatedBoundingBox="7791,8963 10661,8529 10923,10262 8053,10696"/>
              </emma:interpretation>
            </emma:emma>
          </inkml:annotationXML>
          <inkml:trace contextRef="#ctx0" brushRef="#br0" timeOffset="104183.14">-2806 3202 16 0,'5'-8'8'0,"3"-3"-3"0,-8 11 10 16,0 0-14-16,0 0 0 15,0 0 0-15,0 4 0 16,0 3-1-16,-4 9 0 16,-5-1 1-16,-4 8 0 0,-4 15-1 15,0 4 1-15,-4 8-1 16,-5 11 1-16,4 8-1 15,5-8 1-15,-4 0-1 16,-1 0 0-16,5-4 0 31,8-15 1-31,1-3-1 16,-1-5 1-16,1-11-1 16,-1-4 1-16,5-8-3 15,-1 1 1-15,5-8-6 16,5-8 1-16</inkml:trace>
          <inkml:trace contextRef="#ctx0" brushRef="#br0" timeOffset="104801.13">-2402 3278 17 0,'-4'-3'8'0,"0"14"-5"16,-1-11 9-16,1 4-11 15,0 4 1-15,-5 3 0 16,-4 4 0-16,0 4-3 0,0 8 1 15,-4 0 2-15,-4 3 0 16,-1 9-1-16,5 6 0 16,-4-3 0-16,3 8 0 15,6-4-1-15,3 4 0 16,5-1 0-16,4-11 1 16,0-3-1-16,13-1 0 0,4 1 0 15,4-9 1-15,5-7-1 16,4-7 1-16,-4-12-1 15,4 4 1-15,4-12 0 16,5-11 0-16,0-12 0 16,4-7 0-16,0 4 0 31,-9-12 0-31,-4-4 0 0,0 1 0 16,-4-5 0-16,-9 1 0 15,-4 3-1-15,-9-3 1 16,-4 11-1-16,-8 15 1 0,-5 0-1 15,-9 0 1-15,1 5-1 16,-5 2 0-16,-4 9-1 16,0 3 1-16,-4 8-1 15,12-4 1-15,-4 8-1 16,0 4 1-16,1 3-2 16,8 1 0-16,4 3-7 0,8 0 1 15</inkml:trace>
          <inkml:trace contextRef="#ctx0" brushRef="#br0" timeOffset="105367.5">-1684 2809 13 0,'-4'0'6'0,"-1"11"0"0,5-11 1 0,-4 8-5 16,0 3 0-16,4 8 1 16,-5 0 0-1,5 1-4-15,-4 2 1 16,4-2 3-16,-4-5 0 0,4 0-2 16,0-3 1-16,0-5-1 15,4 1 0-15,5-4-1 16,4-1 1-16,-1 1-1 15,14 0 1-15,-4 0-1 16,-1 4 1-16,-4 7-2 16,1 4 1-16,-10 0 0 15,-4 8 1-15,-8 7-1 0,-4-7 1 16,-10-4-1-16,1-8 1 16,-4 0 1-16,3 1 0 15,1-5-1-15,-8-3 1 16,-1-4-1-16,0-1 1 0,4-3-2 15,1-7 0-15,0-5-6 16,3-3 1-16,5 0-4 16,5-4 1-16</inkml:trace>
          <inkml:trace contextRef="#ctx0" brushRef="#br0" timeOffset="105669.8">-1714 2797 22 0,'8'-4'11'0,"10"-3"-12"0,-10 3 18 0,1 4-17 16,8 0 0-16,4 0 0 16,5-4 0-16,4 0 0 15,5-3 1-15,-1 3-1 16,5-4 1-16,-1 1-2 16,10-1 1-16,-1 4-6 15,0 4 0-15</inkml:trace>
          <inkml:trace contextRef="#ctx0" brushRef="#br0" timeOffset="106021.75">-859 2820 20 0,'-17'27'10'0,"-1"45"-9"0,14-52 13 16,0 6-13-16,0 5 0 15,-5 3 0-15,0 4 1 16,1 1-3-16,-5 3 1 15,4-19 1-15,1-1 0 0,-1-2 0 16,1-5 0-16,3 0-2 16,1-3 1-16,0-5-5 15,-1-7 1-15,1 4-3 16,0 0 1-16</inkml:trace>
          <inkml:trace contextRef="#ctx0" brushRef="#br0" timeOffset="106568.82">-846 2679 19 0,'4'-4'9'0,"0"4"-9"0,-4 0 16 15,5 4-15-15,-1 3 1 16,5 5 0-16,-5 3 1 31,4 12-4-31,5 11 1 16,0-3 1-16,0 7 1 16,4 0-2-16,0 0 1 15,1 0-1-15,-1 0 1 16,4 0-1-16,1 0 1 15,-5-4-1-15,0-8 0 16,0-3 0-16,1-4 0 0,-1-4 1 16,-4-4 0-16,0-3 0 15,-5-5 1-15,5-7 0 16,0 0 0-16,-5-3 0 16,1-9 1-16,0-3-1 15,-1-12 0-15,1-3-2 16,4-9 1-16,4-6-1 15,-4-1 1-15,-5-4-1 16,1 0 0-16,4 1-1 16,0-1 1-16,0 4 0 15,0 4 0-15,-5 0-1 16,1 8 0-16,-1 11-1 16,-3 8 0-16,-1 3-3 15,-4-3 0-15,0 7-4 16,9 8 0-16</inkml:trace>
          <inkml:trace contextRef="#ctx0" brushRef="#br0" timeOffset="108005.41">-1173 4008 12 0,'-4'4'6'0,"-9"19"5"15,9-16 2-15,-5 5-13 16,0 7 1-16,-3 4 1 15,-1 4 0-15,0 3-2 0,0 5 0 16,4 7 2-16,1-12 0 16,-1 1-1-16,5-5 1 15,0-3-1-15,-1-4 0 16,5-3 0-16,0-9 0 31,9-3-1-31,-5-11 1 16,0-5 0-16,5-11 0 0,4-7 0 15,0-1 0-15,0-3-1 16,4-5 0-16,4 5-1 16,-3 0 1-16,3-1 0 0,5 5 0 15,-5 7-1-15,-3 0 0 16,-1 8 0-16,0 3 1 16,4 1-1-16,-3-1 1 15,-6 5 0-15,1 7 0 16,-4 3-1-16,0 9 1 15,-5 7 0 1,-4 4 0-16,-4 4 0 16,-1-4 0-16,1 0 0 15,0 3 0-15,-1 5 0 16,1-1 1-16,0 5-1 0,-1-9 0 16,1-3 0-16,0-7 1 15,0-5 0-15,-1 1 1 16,5-5-1-16,0-3 0 15,-4-8 0-15,0-3 0 16,4-9-1-16,0-3 0 0,4-4-1 16,5 4 1-16,3-11-1 15,6-1 0-15,7 1 0 16,5-1 0-16,5 0 0 16,-1 1 1-16,1 11-1 15,-1 0 1-15,-4 0-1 0,0 7 0 16,0 4 0-16,-8 1 0 15,-1 3 0-15,-4 4 1 16,-4 0 0-16,0 4 0 16,-4 3 0-16,-5 5 0 15,-4 7 1-15,-4 4 0 16,4 4-1-16,-5-4 1 16,1 11-1-16,0-3 1 15,-5 7-1-15,1 4 1 0,-1-4-1 16,1-4 0-16,-1-3 0 15,0-8 0-15,5-4 0 16,0-4 1-16,4-3-3 16,-5-5 1-16,5-7-6 15,0 0 0-15</inkml:trace>
          <inkml:trace contextRef="#ctx0" brushRef="#br0" timeOffset="106970.78">-1233 3579 17 0,'-4'0'8'0,"21"8"-2"16,-9-12 9-16,1 4-15 31,8 0 1-31,5-4 0 16,4-3 0-16,8-1-1 15,17 0 0-15,14 4 1 16,4-7 0-16,4 7-1 16,8 4 1-16,-8 0-1 0,-4-4 1 15,-13 4-1-15,-9 0 1 16,-4-3 0-16,0 3 0 15,-13-4-3-15,-4 4 1 0,-9-4-6 16,0 8 1-16</inkml:trace>
          <inkml:trace contextRef="#ctx0" brushRef="#br0" timeOffset="108489.79">-352 3706 23 0,'8'-4'11'0,"10"8"-11"0,-10-8 16 16,1 4-16-16,4 4 0 16,4 4 0-16,0 0 0 15,0-1 0-15,1 5 1 16,-6-1-1-16,-3 4 1 16,-9 4-1-16,-4 1 1 0,-13-1 0 15,-1 4 1-15,-3 0-1 16,-1-8 0-16,5-4 0 15,0 1 0-15,0-1-1 16,0-7 1-16,4 4-1 16,4-5 0-16,1 1-1 15,8 0 1-15,-5-4-1 16,5 0 1-16,5 4 0 16,-5 0 0-16,4 0 0 15,4-4 0-15,5 3 0 16,0-3 1-16,9 0 0 15,3 0 0-15,1-3-3 16,4 3 1-16,5 0-7 16,-10 0 1-16</inkml:trace>
        </inkml:traceGroup>
        <inkml:traceGroup>
          <inkml:annotationXML>
            <emma:emma xmlns:emma="http://www.w3.org/2003/04/emma" version="1.0">
              <emma:interpretation id="{0F92DF75-C240-42AD-A8B4-0208A5810176}" emma:medium="tactile" emma:mode="ink">
                <msink:context xmlns:msink="http://schemas.microsoft.com/ink/2010/main" type="inkWord" rotatedBoundingBox="11540,8501 16134,7806 16328,9089 11734,9783"/>
              </emma:interpretation>
            </emma:emma>
          </inkml:annotationXML>
          <inkml:trace contextRef="#ctx0" brushRef="#br0" timeOffset="110266.6">649 3145 25 0,'9'-8'12'0,"21"-11"-13"16,-17 15 21-16,12 4-19 16,6-4 0-16,7 1-1 0,1-1 1 15,4 0-1-15,8-4 0 16,5 1 1-16,4 3 0 15,5-4 0-15,-5 4 0 16,0 4 0-16,0-7 0 16,-4 3-6-16,-4 4 1 15,-9-4-4-15,-13 0 1 16</inkml:trace>
          <inkml:trace contextRef="#ctx0" brushRef="#br0" timeOffset="109571.48">954 3267 19 0,'-4'-8'9'0,"8"5"0"16,0 6 2-16,-4-3-11 15,0 4 1-15,0 0 0 16,0 0 1-16,0 7-2 15,-4 8 0-15,0 8 1 16,-5 4 1-16,1 3-1 16,-5 4 0-16,4 4-1 0,-4 4 1 0,5-12-1 15,-1 1 1-15,5-5 0 16,-5-7 0-16,5-4-1 16,0-3 0-16,4-5-2 31,0-7 0-31,0-12-6 15,8-3 1-15</inkml:trace>
          <inkml:trace contextRef="#ctx0" brushRef="#br0" timeOffset="109922.85">1281 3206 19 0,'8'0'9'0,"-8"4"-5"15,0-4 12-15,0 0-15 16,0 0 1-16,0 0 0 16,0 7 1-16,0 9-4 15,-4-9 1-15,-5 1 2 0,1 7 1 16,-1 8-2-16,1 8 1 15,-5 3-1-15,4 0 0 16,1 5 0-16,-1-1 0 16,5 8-1-16,-1-4 1 15,1-8-1-15,4-7 1 16,0-4-2-16,0-4 0 16,-4-8-5-16,0-3 0 15,-1-4-3-15,1-8 1 16</inkml:trace>
          <inkml:trace contextRef="#ctx0" brushRef="#br0" timeOffset="114503.64">2024 2327 13 0,'-4'4'6'0,"-5"4"1"0,5-4 7 16,0 7-12-16,-9 1 1 15,0 7 1-15,0 19 0 16,-4-4-6-16,0 12 1 16,-5 11 3-16,5 8 0 15,0 16-1-15,4 6 0 16,4-6-1-16,5-1 0 15,4-15 0-15,4 0 1 0,9 3-1 16,4-6 1-16,5-9-8 16,4-7 1-16,8-4-1 15,5-12 0-15</inkml:trace>
          <inkml:trace contextRef="#ctx0" brushRef="#br0" timeOffset="111808.77">2351 2595 13 0,'-5'-12'6'0,"5"28"1"15,0-13 5-15,-4-3-10 16,0-3 0-16,-5 3 0 16,1 3 1-16,3 5-4 15,-8 7 1-15,-4 4 2 16,0 8 0-16,-4 4-1 16,-5 7 0-16,0 12 0 15,5-1 1-15,3 5-2 0,5-5 1 16,1-3 0-16,7-4 0 15,10-4-1-15,7 1 0 16,6-5 0-16,3-11 1 16,5-8 0-16,-5-7 0 0,5-8 0 15,4-8 0-15,5-7 0 16,3-4 0-16,0-12 0 16,1-3 0-16,-1-12-1 15,-3-4 1-15,-5-3-1 16,-4-8 0-16,-5 4 0 15,-8 7 0-15,0 12 0 0,-13 3 1 16,-13 1-1-16,0 7 0 16,-4 4 0-16,-5 8 0 15,-3 4 0-15,-1 7 0 16,0 8-1-16,0-1 0 0,5 5-4 31,-1 3 0-31,10 5-4 16,12 3 1-16</inkml:trace>
          <inkml:trace contextRef="#ctx0" brushRef="#br0" timeOffset="112074.41">2814 3164 28 0,'-5'-8'14'0,"5"8"-14"16,0 0 24-16,0 0-24 16,5-4 0-16,-5 4 0 15,4-3 0-15,-4 3-3 16,4-4 1-16,5 0-6 15,-5 4 0-15</inkml:trace>
          <inkml:trace contextRef="#ctx0" brushRef="#br0" timeOffset="112623.9">3192 2549 18 0,'0'4'9'0,"-4"3"-3"0,-1-3 8 15,1 0-14-15,-5 0 1 16,-3 19 1 0,-1 4 0-16,4-1-3 15,5-3 1-15,4 0 1 16,4-4 1-16,9-4-1 16,8-3 0-16,5-4-1 15,13-5 1-15,-9 1-1 16,4 0 1-16,1 4-1 15,-5 3 0-15,-4 4 0 16,-5 5 0-16,-4 6-1 16,-8 5 1-16,-9-1 1 15,-4 1 1-15,-5-4-1 16,-8-4 1-16,-5-1 0 16,-4-6 0-16,1-1 0 15,-5-7 1-15,0-1-2 16,-5 1 0-16,-3-12 0 15,3 0 0-15,1-3-1 0,4-1 1 16,4-3-4-16,4-5 1 16,5 1-7-16,4 0 0 15</inkml:trace>
          <inkml:trace contextRef="#ctx0" brushRef="#br0" timeOffset="112918.22">3119 2507 24 0,'4'0'12'0,"22"-12"-9"0,-17 12 14 16,8 0-16-16,0 0 0 15,13 4-1-15,0 0 1 16,4 0-2 0,5 4 1-16,4-1 0 15,4-3 1-15,1 0-1 16,-10 0 0-16,1-1-5 16,0-3 0-16,4 8-2 15,0 0 0-15</inkml:trace>
          <inkml:trace contextRef="#ctx0" brushRef="#br0" timeOffset="113672.65">3789 2744 10 0,'-13'19'5'0,"5"19"4"16,8-30 3-16,-5 11-10 16,1 8 0-16,0-5 1 15,4 9 0 1,0-4-4-16,0 3 0 16,0-7 3-16,0-4 0 15,0 0-1-15,4-11 1 0,0-8-1 16,5 0 1-16,0-11-1 15,-1-12 0-15,1-4 0 0,-1-7 0 16,1-1 0-16,0 1 0 16,8-4-2-16,-4-1 1 15,4 5 0-15,4 3 0 16,1 9-1-16,-1 2 0 0,1 5 0 31,-1 8 1-31,-4 3-1 16,1 8 0-16,-1 7 0 15,-4 4 1-15,-5 4 0 16,1 4 1-16,-5 0-1 0,-4 8 0 16,0-1 1-16,-4 5 0 15,0-1-1-15,-1-3 1 16,-3-5 0-16,3-7 1 16,-3 1-1-16,4-5 1 15,-1-4 0-15,1-3 0 0,0-8 0 16,4 0 0-16,4-12-1 15,0-7 0-15,5 0-1 16,-1-4 1-16,5-3-1 16,9-5 0-16,4 1-1 15,8-1 1-15,0 0-1 16,-8 5 1-16,0 3-1 16,0 7 0-16,-1 5-1 15,-3 3 1-15,-5 8 0 16,-4 8 0-16,0 7 0 0,-4 1 0 15,-5 10 1-15,-4 1 0 16,0 7 0-16,0 1 0 16,0-1 0-16,0-3 1 15,0-1 0 1,-4-3 0-16,-1-4-3 16,5-4 1-16,0-8-7 0,5 1 1 15</inkml:trace>
          <inkml:trace contextRef="#ctx0" brushRef="#br0" timeOffset="113988.01">4692 2461 20 0,'8'23'10'0,"35"30"-6"16,-26-37 10-16,5 3-13 15,4 8 0-15,-1 11 0 16,5 4 1-16,-8 11-3 16,-5 8 1-16,-4 4 1 15,-9-7 1-15,-12-1-1 0,-14-4 0 16,-4-3 0-16,-8-12 0 15,-9 0-7-15,-13-7 0 16,-8 3-1-16,4-3 0 16</inkml:trace>
          <inkml:trace contextRef="#ctx0" brushRef="#br0" timeOffset="115139.43">4962 1968 25 0,'5'-3'12'0,"3"-13"-16"0,1 12 24 15,4 4-20-15,4-3 1 16,0 3-1-16,9 3 0 15,-9 5 0-15,0 0 0 16,-4 7 0-16,-9 4 1 0,-8 0 0 16,-5 4 0-16,-3 0 0 15,-6-4 0-15,-3 8 0 0,8 0 1 16,0-1-2-16,0-3 1 31,5 0-1-31,-1 0 0 16,5-4 0-16,4 4 0 15,0-4 0-15,0-7 0 0,8-1 1 16,5 1 0-16,9-5 0 16,12-7 1-16,5 0-3 15,4 0 1-15,0 0-8 16,-5 4 0-16</inkml:trace>
        </inkml:traceGroup>
        <inkml:traceGroup>
          <inkml:annotationXML>
            <emma:emma xmlns:emma="http://www.w3.org/2003/04/emma" version="1.0">
              <emma:interpretation id="{A94ED8BF-32AA-42E5-B35D-41A4BD2DCE82}" emma:medium="tactile" emma:mode="ink">
                <msink:context xmlns:msink="http://schemas.microsoft.com/ink/2010/main" type="inkWord" rotatedBoundingBox="17276,7281 19886,6886 20046,7944 17436,8338"/>
              </emma:interpretation>
            </emma:emma>
          </inkml:annotationXML>
          <inkml:trace contextRef="#ctx0" brushRef="#br0" timeOffset="91885.65">7248 1560 19 0,'-21'-23'9'0,"-18"-4"-5"16,26 19 7-16,-8 5-10 15,-5 6 1-15,0 5 0 16,0 3 1-16,1 5-4 16,-5-1 0-16,-1 8 3 15,1 4 0-15,0 3-1 16,0 5 0-16,0 3-1 16,4 4 1-16,9-4 0 15,9-7 0-15,3 3-1 0,10-3 1 16,7-1-1-16,10-3 1 15,4-8 0-15,0-8 1 16,-1-7-1 0,5-8 0-16,5-3-3 15,-1-5 1-15,0 5-7 16,5-1 1-16</inkml:trace>
          <inkml:trace contextRef="#ctx0" brushRef="#br0" timeOffset="92237.91">7519 1640 18 0,'-30'15'9'0,"13"31"-5"0,8-38 8 15,-4 11-11-15,0 7 1 0,0 1 0 16,-4-4 1-16,4 4-4 15,0-4 1-15,1 0 1 16,-1-4 1-16,4-4-1 16,1-3 1-16,-1-5-1 15,5-7 1-15,4 0-1 16,0-7 0-16,0-1 0 16,4-7 0-16,5-8-2 15,3-4 1-15,1 0 0 16,13 1 0-16,4-1-1 15,0 0 1-15,5 0 0 16,3 4 0-16,-12 0-1 0,0 8 0 16,0 0-7-16,-1 3 1 0</inkml:trace>
          <inkml:trace contextRef="#ctx0" brushRef="#br0" timeOffset="92706.12">7863 1693 23 0,'-5'-3'11'0,"-12"6"-10"0,13 1 15 31,-5 0-15-31,-4 7 0 15,-4 5 0-15,0 3 1 0,0 4-2 16,4 4 0-16,0-1 1 16,5-7 0-16,-1 0-1 15,5-3 1-15,4-1-1 16,8 0 1-16,5-3 0 0,4-5 0 16,5-3 0-16,-5 0 0 15,13-4 0-15,-8 0 0 16,8-11 0-1,-5 3 0-15,5-19 0 16,-8 4 0-16,-1-7-1 16,-3 7 1-16,-1-12 0 15,-4 9 0-15,-5-9-1 16,-3 9 1-16,-10-5-1 0,1 8 1 16,-9 4-1-16,0 4 0 15,-4 11 0-15,4 4 0 16,0 4-3-16,0 0 0 15,5 3-7-15,3 1 1 16</inkml:trace>
          <inkml:trace contextRef="#ctx0" brushRef="#br0" timeOffset="93172.13">8623 1617 25 0,'0'-27'12'0,"-8"16"-10"0,8 7 16 16,-17-4-18-16,4 1 0 16,-17 3 1-16,8 0 0 15,-12 12-1-15,8-1 0 16,-4 5 0-16,4-1 1 15,9 12-1-15,4-4 0 16,0 0-1-16,4-3 1 16,1 10-1-16,4-7 1 15,-1 12-1-15,5-8 1 0,0 8 0 16,0-9 0-16,5-2 0 16,-5-5 1-16,0 4 0 15,-5-4 0-15,1-3 0 16,0-1 1-16,-1 1-1 31,1-5 1-31,-9-3-1 0,5 0 1 16,-10-4-1-16,6 0 0 15,-6 0-1-15,1 0 1 16,4-4-3-16,5 0 1 16,-1 4-5-16,0 0 1 0,9 0-4 15,13 0 1-15</inkml:trace>
          <inkml:trace contextRef="#ctx0" brushRef="#br0" timeOffset="93628.42">9006 1613 24 0,'-9'-27'12'0,"5"12"-13"0,4 8 19 16,0-5-17-16,-4 4 0 16,-5 5 1-16,-4-1 0 15,0 4-3-15,0 4 0 0,-4 7 2 16,4 1 0-16,0 7-1 16,5 0 0-16,-1 4-1 15,5 0 1-15,0-4 0 16,8 11 0-16,-8-3 0 15,-1 3 0-15,1-3 0 16,-5 4 0-16,1-8 1 16,-5-8 1-16,0 4-1 15,-4-7 1-15,0-1 0 16,-1-3 0-16,1-5 0 16,-4-3 0-16,-1 4-1 15,5-4 1-15,0-7-2 16,4-1 1-16,4-3-2 15,1 3 0-15,3-4-2 16,1 5 0-16,4 7-5 16,0 0 0-16,9 0-2 15,-1 4 1-15</inkml:trace>
          <inkml:trace contextRef="#ctx0" brushRef="#br0" timeOffset="97125.24">6926 1239 19 0,'-13'-4'9'0,"0"8"-9"0,5-4 13 0,-14 4-12 15,-4 3 0-15,-4 12 1 16,-8 12 1-16,-5 11-4 16,-9 23 1-16,-4 11 1 15,0 12 0 1,5 0 0-16,8 15 0 15,8-11-1-15,14 7 0 16,12 0 0-16,14-18 1 16,12-9-2-16,13-7 1 0,9-8-6 15,-1-11 0-15</inkml:trace>
        </inkml:traceGroup>
        <inkml:traceGroup>
          <inkml:annotationXML>
            <emma:emma xmlns:emma="http://www.w3.org/2003/04/emma" version="1.0">
              <emma:interpretation id="{ECDB30F9-3AC3-4CB0-9845-75A7A4270100}" emma:medium="tactile" emma:mode="ink">
                <msink:context xmlns:msink="http://schemas.microsoft.com/ink/2010/main" type="inkWord" rotatedBoundingBox="20480,7362 23876,6848 24027,7846 20630,8360"/>
              </emma:interpretation>
            </emma:emma>
          </inkml:annotationXML>
          <inkml:trace contextRef="#ctx0" brushRef="#br0" timeOffset="94024.7">10050 1483 23 0,'9'-19'11'0,"-14"-8"-12"16,1 20 22-16,-5-1-20 15,-4 1 0-15,-4 3 0 32,0 4 1-32,-4 4-3 15,-1 3 0 1,-12 24 1-16,8 7 1 16,4 0-2-16,5 4 1 15,0 0-1-15,0 0 1 16,0 0 0-16,-5-7 1 15,5-1 0-15,0-3 1 16,0-12 0-16,-1-4 1 16,1-4-1-16,-4-11 0 0,-5-3 0 0,5-5 0 15,-1-4-4-15,1-3 1 16,3-4-8-16,5 0 0 16</inkml:trace>
          <inkml:trace contextRef="#ctx0" brushRef="#br0" timeOffset="94422.96">9882 1766 24 0,'22'0'12'0,"47"-23"-11"15,-48 15 13-15,5-3-13 16,4-1 0-16,9-3 1 15,-1-8 0-15,1 4-3 0,-5-4 1 0,-8-3 2 16,-4-1 0-16,-5 0 0 16,-4 4 0-16,-13 4-1 15,-5 0 1-15,-3 4-1 16,-5 7 0-16,-4 4-1 16,-5 4 0-16,1 4-1 15,4 4 1-15,-1 11 0 0,-3 4 0 16,4 7 0-16,-1 1 0 31,6 3 0-31,3-3 0 16,5-1 0-16,4 1 0 0,8-4 0 15,5-8 1-15,9-4-2 16,12-4 0-16,5-7-5 16,-1-4 1-16,5-4-3 15,5 1 0-15</inkml:trace>
          <inkml:trace contextRef="#ctx0" brushRef="#br0" timeOffset="94714.31">10737 1502 18 0,'0'-26'9'0,"5"7"-8"0,-5 11 13 16,-5 0-13-16,-3 1 1 15,-5 3-1 1,-4 4 1-16,-5 4-2 0,-4-1 0 0,-4 5 2 15,-4 11 0-15,4 12-1 16,-4-1 1-16,8 5-1 31,9-1 0-31,4 0-1 0,4-3 1 0,9 3-1 16,9-7 1-16,4-4 0 16,8-4 1-16,9-4-2 0,9-11 0 15,0-4-2-15,3-4 0 16,1-7-6-16,9-4 1 31</inkml:trace>
          <inkml:trace contextRef="#ctx0" brushRef="#br0" timeOffset="95258.96">10862 1686 22 0,'0'-19'11'0,"47"-16"-10"0,-34 24 14 16,4-1-15-16,-4-3 0 15,4 0-1-15,9-4 1 16,9 3 0-16,3 1 0 16,5 4 0-16,0 3 1 0,5 4 0 15,-10 8 1-15,-3 4-1 16,-10 3 1-16,-3 8 1 16,-9 0 0-16,-9 0-1 15,-4 4 1-15,0 0-1 16,-4-4 0-16,-1 0-1 15,1 1 1-15,0-5-1 0,0-4 0 16,-1-3-3-16,1-4 0 16,0 0-5-16,-1-8 1 15,5-8-3-15,5 1 0 0</inkml:trace>
          <inkml:trace contextRef="#ctx0" brushRef="#br0" timeOffset="94948.69">11305 1136 21 0,'-22'7'10'0,"-17"43"-8"16,27-39 13-16,-6 5-14 15,-7 14 1-15,-1 9 0 16,-9 6 0-16,10 9-3 16,3 3 1-16,5 0 1 15,0-3 0-15,-5-4-2 16,1-5 1-16,4 1-7 15,-5-15 0-15</inkml:trace>
          <inkml:trace contextRef="#ctx0" brushRef="#br0" timeOffset="95406.12">11524 1296 27 0,'4'-7'13'0,"0"-1"-16"15,-4 8 23-15,0 0-24 0,5 0 0 16,-1 4-10-16,0 3 1 16</inkml:trace>
          <inkml:trace contextRef="#ctx0" brushRef="#br0" timeOffset="95775.06">11666 1457 20 0,'0'7'10'0,"0"35"-9"16,0-27 13-16,-5 5-12 16,1 10 0-16,0 5 0 15,-1-5 1-15,5 1-4 16,0 7 0-1,5-8 2-15,-1 1 1 0,0-8-1 16,5-8 0-16,4-7 1 16,4-1 0-16,4-7-1 15,5-11 1-15,4-4 0 16,-8-8 0-16,-5-4-1 0,-4-11 1 16,-5-16-2-16,-3 9 1 15,-5-1-1-15,-5 7 1 16,-3 5-1-16,-5 7 0 15,-4 8-1-15,-5 4 1 16,1 7-1-16,4 5 0 16,4 6 0-16,0 1 1 0,0 4-2 15,4-1 1-15,5 5-8 16,0-1 1-16</inkml:trace>
          <inkml:trace contextRef="#ctx0" brushRef="#br0" timeOffset="96208.81">12108 1415 24 0,'0'3'12'0,"0"9"-11"15,0-5 15-15,-4 5-16 16,0 3 1-16,-5 12 0 15,-4 7 1-15,0 1-2 0,0-1 0 16,0-3 1-16,1-1 1 16,-1-7-1-16,4 4 1 15,5-12 0-15,4 0 0 16,4-11-1-16,5-4 1 16,8-4-1-1,4-7 0-15,5-4 0 16,8-8 0-16,9-8-1 15,-4 4 0-15,-9 5-1 16,0-1 1-16,-4 7-1 16,-4 1 1-16,-5 7-1 0,-9 8 1 15,1 4 0-15,-5 8 0 16,-4 7-1-16,0 4 1 16,0 0 0-16,5 0 0 0,-1-1 0 15,-4 5 0-15,4-8-2 16,0-3 1-16,1-1-8 15,3 0 1-15</inkml:trace>
          <inkml:trace contextRef="#ctx0" brushRef="#br0" timeOffset="96487.77">12753 1128 19 0,'17'-4'9'0,"22"20"-5"0,-22-5 8 0,9 4-11 15,-1 1 0-15,1 3 0 16,0 11 1-16,-9 12-2 0,-4 12 0 16,-4 11 1-16,-14 7 0 15,-12 8 0-15,-9-3 1 16,-4-12-1-16,0-8 1 15,-4-3-1-15,-9-9 0 16,-9-3-5-16,-8-7 1 0,0-5-5 16,0-11 1-16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2:59.4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 2 33 0,'0'-3'16'0,"0"-1"-13"0,0 4 28 16,0 0-30-16,0 0 1 16,0 0 0-16,0 0 0 15,0 0-3-15,0 0 1 16,0 0-1-16,0 0 1 0,0 4-11 16,-4-1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3:06.2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903CFD3-FE10-444D-9EEC-4C6A0E91134B}" emma:medium="tactile" emma:mode="ink">
          <msink:context xmlns:msink="http://schemas.microsoft.com/ink/2010/main" type="writingRegion" rotatedBoundingBox="12593,9458 21640,8430 21783,9686 12736,10714"/>
        </emma:interpretation>
      </emma:emma>
    </inkml:annotationXML>
    <inkml:traceGroup>
      <inkml:annotationXML>
        <emma:emma xmlns:emma="http://www.w3.org/2003/04/emma" version="1.0">
          <emma:interpretation id="{2C378D57-ADC0-4610-842B-71B315123B96}" emma:medium="tactile" emma:mode="ink">
            <msink:context xmlns:msink="http://schemas.microsoft.com/ink/2010/main" type="paragraph" rotatedBoundingBox="12593,9458 21640,8430 21783,9686 12736,10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BBA1F1-0F67-492A-9B5A-33C57BEFFB07}" emma:medium="tactile" emma:mode="ink">
              <msink:context xmlns:msink="http://schemas.microsoft.com/ink/2010/main" type="line" rotatedBoundingBox="12593,9458 21640,8430 21783,9686 12736,10714"/>
            </emma:interpretation>
          </emma:emma>
        </inkml:annotationXML>
        <inkml:traceGroup>
          <inkml:annotationXML>
            <emma:emma xmlns:emma="http://www.w3.org/2003/04/emma" version="1.0">
              <emma:interpretation id="{9B480CB8-ED67-4131-93BE-DC642C82664A}" emma:medium="tactile" emma:mode="ink">
                <msink:context xmlns:msink="http://schemas.microsoft.com/ink/2010/main" type="inkWord" rotatedBoundingBox="12593,9458 21640,8430 21783,9686 12736,10714"/>
              </emma:interpretation>
            </emma:emma>
          </inkml:annotationXML>
          <inkml:trace contextRef="#ctx0" brushRef="#br0">1642 3775 18 0,'0'-4'9'0,"30"-3"-3"0,-17 3 6 0,12 0-11 16,14-4 0-16,8 4 0 15,22 1 0-15,13-1-2 16,8 0 1-16,17-4 0 15,22 1 1-15,26-5-1 16,4 1 0-16,26-4 0 16,17 3 1-16,-13-7 0 0,8 0 0 15,-12 4-1-15,-13-1 1 16,-26 9-1-16,-21-1 1 16,-18 0-1-16,-12 5 0 15,-22-1-1-15,-17 4 1 16,-22 0-7-16,-17 0 1 0</inkml:trace>
          <inkml:trace contextRef="#ctx0" brushRef="#br0" timeOffset="507.28">2802 3962 20 0,'-4'4'10'0,"-5"15"-8"15,5-11 12-15,-5-1-13 16,-4 9 0-16,0 3 0 16,-4 4 0-16,0 0-1 0,-5 0 0 15,1 3 1-15,-1 1 0 16,5 0 0-16,4-1 0 15,-4 5-1-15,9-8 1 16,8-4-1-16,4-4 1 16,9-3-1-16,4-5 1 15,4-3-1-15,14-4 0 16,8 0 0-16,4-4 1 16,-4-3-1-16,-4-1 0 15,4-3 0-15,0-1 1 16,0 5-3-16,0-1 1 0,-9 4-6 15,0 4 0-15</inkml:trace>
          <inkml:trace contextRef="#ctx0" brushRef="#br0" timeOffset="835.41">3021 4039 22 0,'-17'7'11'0,"17"12"-9"16,-4-11 14-16,-1 3-15 0,1 5 1 15,0 7 0-15,-1 7 1 16,1 5-4-16,-5 10 1 15,-3-6 1-15,-1-1 1 16,0 0-1-16,0-4 0 16,-4 1 0-16,4-5 0 15,4-3-4-15,1-4 0 16,8 0-5-16,0-8 0 16</inkml:trace>
          <inkml:trace contextRef="#ctx0" brushRef="#br0" timeOffset="2003.46">5453 3871 20 0,'-13'0'10'0,"13"-4"-6"0,0 4 13 0,0-12-15 16,0 5 0-16,0-1 1 16,5-3 0-16,-1-1-4 15,4-3 0-15,1-4 3 16,-5 0 1-16,9-8-2 16,0-4 0-16,4 1-1 15,5-5 1-15,-1 5-2 16,-4 3 1-16,1 0-1 15,3 4 0-15,1 4 0 16,3 4 0-16,5 0 0 16,-4 7 1-16,0 8 0 15,-4 4 0-15,-1 0 0 16,0 11 1-16,1 4-1 16,4 8 1-16,0 3 0 15,-1 1 0-15,1-4-1 16,0 3 1-16,0-11 0 15,-1 0 1-15,6-3-1 0,3-9 1 16,0-3-1-16,5-11 1 16,-5-5 0-16,-4-7 0 15,0-8-1-15,1-7 0 16,-1 3 0-16,-9 1 0 0,1-5 0 16,-5 1 0-16,-4 0-3 15,-5 11 1-15,1 4-9 16,4 11 0-16</inkml:trace>
          <inkml:trace contextRef="#ctx0" brushRef="#br0" timeOffset="30662.43">7258 3202 17 0,'-4'4'8'0,"4"-16"-8"0,0 12 8 0,4-7-7 15,4-1 0-15,1 1 1 0,0-1 1 0,4 0-3 16,-1 1 0-16,1-1 1 16,5-3 1-16,-1 7-1 31,-4 0 0-31,12-4 0 16,-3 4 0-16,-1 4-1 15,1 4 1-15,-1 0-1 16,1 4 1-16,-9 7-1 15,4 0 1-15,-4 4-1 16,4 0 0-16,-4 1 0 0,0-1 0 16,-9 7 0-16,0 5 1 15,-8 3-1-15,-5 1 1 16,-3 7 0-16,-10 4 0 16,-4 7-1-16,-8-3 1 0,-5-4-1 15,-4 3 1-15,-4-7-1 16,-5 4 1-16,1-4-1 15,-1-4 1-15,5-7 0 0,13-4 0 16,-1-12-1-16,5-8 1 16,0-3-1-16,4-4 1 15,9-7-1-15,4-5 0 16,9-3-1-16,4-4 1 16,4 4-1-16,1-5 1 15,3 5-1-15,1 0 0 16,4 3 1-16,0 1 0 15,-1 3 0-15,1 4 0 16,4 4 0 0,1 8 1-16,-1-4-1 15,4 7 1-15,1 1-1 16,4 3 1-16,-1 4-1 16,1 0 1-16,4 0 0 15,0 4 0-15,-4-7 0 0,4-1 0 16,0-7 0-16,5-1 0 0,-1-7-2 15,0 0 0-15,5-4-8 16,-5 1 1-16</inkml:trace>
          <inkml:trace contextRef="#ctx0" brushRef="#br0" timeOffset="31393.27">7722 3821 22 0,'4'-8'11'0,"31"-11"-12"0,-22 8 14 0,4-5-12 16,4-3 0-16,5 0 0 15,4-4 1-15,4-3-3 0,1-9 1 16,-5 5 1-16,4 3 0 16,5-4-1-16,0 1 1 15,4-5-1-15,-5 5 1 0,-3-1-1 16,-5 1 0-16,-5 3-7 15,6 0 1-15</inkml:trace>
          <inkml:trace contextRef="#ctx0" brushRef="#br0" timeOffset="31061.84">7911 3385 20 0,'-4'-11'10'0,"21"3"-11"16,-13 8 10-16,5 0-8 16,-5 0 0-16,5 4 2 15,-1 0 0-15,1 7-3 16,-1 5 0-16,5 3 2 16,0-4 0-16,0 8-1 15,0 8 1-15,4 7-2 16,0-4 1-16,1-3-1 15,3 3 1-15,5-7-1 16,-9 0 1-16,0-5 0 0,0-2 0 16,1-5-3-16,-1-4 1 15,-4-3-6-15,0-8 1 0</inkml:trace>
          <inkml:trace contextRef="#ctx0" brushRef="#br0" timeOffset="31811.14">8740 2958 13 0,'0'11'6'0,"5"8"-1"0,-5-11 3 0,0 3-5 16,0 5 0-16,-5 3 1 15,1 7 1-15,-5 9-7 16,1 3 1-16,-9-4 3 16,4 8 1-16,-4 12-2 15,-1-1 0-15,1 8-1 16,0 4 1-16,4 0-1 15,0-7 1-15,5-5-1 0,3-3 0 16,1-8 0-16,4-8 0 16,0-11-1-16,4-4 1 15,5-7-6-15,0-16 0 0</inkml:trace>
          <inkml:trace contextRef="#ctx0" brushRef="#br0" timeOffset="32362.58">8998 3156 11 0,'-4'8'5'0,"-18"11"4"0,18-15 1 16,-5 3-8-16,-3 5 1 16,-1 3 1-16,0 0 1 15,4 5-6-15,-4 6 0 16,0 5 3-16,1 3 1 16,3 1-2-16,0 3 1 15,9 8-2-15,5-1 1 16,3-3-1-16,5-7 0 0,4-1 0 15,5-3 0-15,-5-12 0 16,4-4 1-16,5-11 0 16,0-8 1-16,8-7 0 15,1-12 0-15,3-12-1 16,1 5 1-16,-4-5-1 16,-1-7 1-16,-4-7-1 15,-9 7 0 1,-12-15 0-1,-9-1 0-15,-9 12-1 16,-3 4 1-16,-10 8-1 16,1 7 0-16,-5-3 0 0,-4 14 0 15,0 5-1-15,4 3 0 16,4 1-2-16,5 7 1 16,4 0-7-16,0 4 0 15</inkml:trace>
          <inkml:trace contextRef="#ctx0" brushRef="#br0" timeOffset="32925.09">9604 2606 18 0,'9'-7'9'0,"-5"10"-1"15,-4-3 7-15,0 0-14 16,0 0 1-16,0 0 0 0,4-7 1 16,-4 7-4-16,0 4 1 15,0 3 1-15,-4 5 1 16,0 3-2-16,-5 4 1 16,0 4-1-16,1 4 1 15,-1-1-1-15,1 5 0 16,-1 0 0-16,0-1 0 15,5 1 0-15,0-8 0 16,4 0 0-16,0-4 0 16,4-4 1-16,5-4 0 0,4-3-1 15,0-4 1-15,4-4 0 16,0 0 0-16,-4-8-1 16,4 4 1-16,0-3-1 15,5-5 0-15,3 8 0 16,1-3 1-16,0-5-2 15,0 5 0-15,0-5-2 16,-1 8 1-16,-3-3-7 16,-1-1 1-16</inkml:trace>
          <inkml:trace contextRef="#ctx0" brushRef="#br0" timeOffset="33237.59">9780 2660 19 0,'0'0'9'0,"-4"15"-5"0,4-15 11 15,-4 15-15-15,-1 8 1 16,1-4 0-16,-5 16 0 15,1 3-1-15,-1 4 0 16,1 4 1-16,-1-4 1 16,0 0-2-16,1 4 1 15,-1-4 0-15,5 0 0 0,0-4-1 16,-1-11 0-16,-3-1-7 16,3-3 0-16</inkml:trace>
          <inkml:trace contextRef="#ctx0" brushRef="#br0" timeOffset="33862.9">10210 3023 21 0,'8'-8'10'0,"1"23"-7"16,-9-15 12-16,4 8-15 16,-4 3 1-16,-4 5 0 15,0 3 1-15,-5 4-3 16,-4 15 1-16,-4-8 1 0,0 9 0 15,-5 6-1-15,1 5 1 16,-1 7-1-16,1 8 1 0,4-7-1 16,0-1 1-16,4-11-1 15,4-4 0-15,1-12 0 16,3-3 1-16,5-8-3 16,5-7 1-16,-1-12-6 15,0-4 0 1</inkml:trace>
          <inkml:trace contextRef="#ctx0" brushRef="#br0" timeOffset="34494.25">10210 3030 15 0,'-13'-4'7'0,"22"8"-2"16,-9-4 5-16,4 4-7 0,4 4 0 0,-8 7 0 16,5 0 1-16,-1 4-5 15,5 0 0-15,-1 8 4 16,1 0 0-16,-5 0-2 31,5 3 0-31,-1 5 0 16,5 3 1-16,0 0-2 0,-4 0 1 15,-1 8-1-15,1 4 1 16,4-1-1-16,4-3 0 16,0-4 1-16,5-7 0 15,-1-5-1-15,1-3 1 0,-1-8 0 16,1-4 0-16,-5-3 0 15,-4-1 1-15,0-3-1 16,-5-4 0-16,1-8 0 16,-5-4 1-16,-4-3-1 15,0-5 0-15,0-3 0 16,0-7 0-16,0-9-1 16,0 5 0-16,0 3 0 15,9-4 0-15,-5-3 0 16,5-8 0-16,-1 0 0 15,1 8 0-15,4-5 0 16,0-3 0-16,-1-4 0 16,1 4 0-16,0-3 0 15,0 6 0-15,0 1-1 16,-4 8 1-16,-1 3 0 16,1 4 0-16,-1 4-3 0,-3 7 0 15,-1 1-7-15,-8 11 1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4:17.2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04B969-6EA0-4379-8AFA-94E4AB19EA14}" emma:medium="tactile" emma:mode="ink">
          <msink:context xmlns:msink="http://schemas.microsoft.com/ink/2010/main" type="writingRegion" rotatedBoundingBox="16058,9449 24196,10569 23783,13568 15645,12448"/>
        </emma:interpretation>
      </emma:emma>
    </inkml:annotationXML>
    <inkml:traceGroup>
      <inkml:annotationXML>
        <emma:emma xmlns:emma="http://www.w3.org/2003/04/emma" version="1.0">
          <emma:interpretation id="{C5156012-C323-48E0-A272-CB7604CAE7D7}" emma:medium="tactile" emma:mode="ink">
            <msink:context xmlns:msink="http://schemas.microsoft.com/ink/2010/main" type="paragraph" rotatedBoundingBox="18293,10628 24170,10271 24223,11138 18346,11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B4DA7D-1141-45F1-B27B-595582DA528A}" emma:medium="tactile" emma:mode="ink">
              <msink:context xmlns:msink="http://schemas.microsoft.com/ink/2010/main" type="inkBullet" rotatedBoundingBox="18298,10717 18329,10716 18334,10803 18304,10805"/>
            </emma:interpretation>
          </emma:emma>
        </inkml:annotationXML>
        <inkml:trace contextRef="#ctx0" brushRef="#br0">7348 4776 25 0,'-13'-4'12'0,"9"-4"-15"0,4 8 20 15,0 0-18-15,0 4 0 16,0 4-8-16,0 3 0 0,-4 20 7 15,-1 3 1-15</inkml:trace>
      </inkml:traceGroup>
      <inkml:traceGroup>
        <inkml:annotationXML>
          <emma:emma xmlns:emma="http://www.w3.org/2003/04/emma" version="1.0">
            <emma:interpretation id="{A776CA72-C314-4A02-B218-68F9EF4562AF}" emma:medium="tactile" emma:mode="ink">
              <msink:context xmlns:msink="http://schemas.microsoft.com/ink/2010/main" type="line" rotatedBoundingBox="18911,10591 24170,10271 24223,11138 18963,11458"/>
            </emma:interpretation>
          </emma:emma>
        </inkml:annotationXML>
        <inkml:traceGroup>
          <inkml:annotationXML>
            <emma:emma xmlns:emma="http://www.w3.org/2003/04/emma" version="1.0">
              <emma:interpretation id="{F9A15040-CF48-43E9-BEF2-0D507A584E4E}" emma:medium="tactile" emma:mode="ink">
                <msink:context xmlns:msink="http://schemas.microsoft.com/ink/2010/main" type="inkWord" rotatedBoundingBox="18716,10952 19535,10358 19991,10987 19172,11581"/>
              </emma:interpretation>
            </emma:emma>
          </inkml:annotationXML>
          <inkml:trace contextRef="#ctx0" brushRef="#br0" timeOffset="1621.86">8676 4615 19 0,'8'-7'9'0,"-3"-9"-4"0,-5 16 10 16,0 4-14-16,0 0 0 0,-5 4 1 16,-3 7 0-16,-5 12-3 15,0 7 1-15,-4 4 1 16,0 4 1-16,0 8-1 15,-1 0 1 1,1 22 0 0,9-3 0-16,-1-12-1 15,5-7 1-15,4-12-1 16,4-4 0-16,5-14-1 16,3-1 1-16,6-4-2 15,3-4 1-15,5-3-5 16,-5-8 0-16,1 0-4 15,4 0 1-15</inkml:trace>
          <inkml:trace contextRef="#ctx0" brushRef="#br0" timeOffset="1293.73">8091 4741 13 0,'-17'12'6'0,"17"30"3"0,0-31 4 16,-4 5-11-16,0 10 0 16,-1 9 1-16,-3 3 0 15,4 8-4-15,-5-4 0 16,0 4 3-16,1-1 0 15,-1-3-1-15,1-7 0 16,-1-1-1-16,0-3 1 16,5-5-1-16,0-3 1 15,-1-7-1-15,1-1 1 0,4-11-1 16,4-8 1-16,5 0-1 16,4-15 1-16,0 0-1 15,8-8 1-15,5 0-2 16,8 5 0-16,5-5 0 15,-4 12 0-15,-10-8 0 16,5 7 1-16,-8 5-1 16,-1 7 1-16,-8 4-1 15,0 8 1-15,-4-1 0 16,-1 9 1-16,-3-1 0 16,-5 8 0-16,-5 0 0 15,5-4 1-15,-4-4-1 16,4 4 1-16,4-4-1 15,1-3 0-15,-1-4 0 16,0-5 0-16,5 1-4 16,-1-4 1-16,5-11-6 15,0-5 0-15</inkml:trace>
          <inkml:trace contextRef="#ctx0" brushRef="#br0" timeOffset="1840.61">8379 4963 22 0,'22'4'11'0,"29"-31"-14"0,-33 23 17 16,12 0-14-16,8 1 0 0,5-1 0 16,5 8 0-16,3 3-6 15,5 16 1-15</inkml:trace>
        </inkml:traceGroup>
        <inkml:traceGroup>
          <inkml:annotationXML>
            <emma:emma xmlns:emma="http://www.w3.org/2003/04/emma" version="1.0">
              <emma:interpretation id="{E119EE3B-9692-43CC-B33D-6168927E78A6}" emma:medium="tactile" emma:mode="ink">
                <msink:context xmlns:msink="http://schemas.microsoft.com/ink/2010/main" type="inkWord" rotatedBoundingBox="20064,11029 20688,10285 21162,10683 20538,11426"/>
              </emma:interpretation>
            </emma:emma>
          </inkml:annotationXML>
          <inkml:trace contextRef="#ctx0" brushRef="#br0" timeOffset="2938.1">9436 4871 12 0,'-12'-4'6'0,"-1"1"0"0,8 3 4 16,-3 0-8-16,-5 0 0 0,0 3 1 15,-4 5 1-15,-5 11-5 16,-3 4 1-16,3 4 3 15,1 7 0-15,3-3-1 16,1 3 0-16,4-3-1 31,5 3 1-31,3-7-1 0,5 3 0 16,9-11 0-16,8-3 0 16,9-12-1-16,0-4 1 15,0-8 0-15,8-7 0 16,-8-8-2-16,-5-8 1 15,1-7-1-15,-9-4 1 0,-9-4-1 16,-4 8 0-16,-4-4 0 16,-5 8 0-16,-4 7 1 15,-4 8 1-15,0 3 0 16,-1 9 1-16,1 7-2 16,-4 4 0-16,8-1 0 0,4 1 0 15,14 12-1-15,3-1 1 16,9 0-1-16,9 0 0 15,4 4-1-15,5-11 1 0,8-4-2 32,0-4 1-32,0-15-1 15,0-1 1-15,4-7-1 16,4-7 1-16,1-8 0 16,-1-1 1-16,-3 9 1 15,-10-4 1-15,-3 3 1 0,-14 0 0 16,1 1 0-16,-14 3 1 15,-3 8 0-15,-10 4 1 16,-3 7-1-16,-9 8 0 0,-1 8-1 16,-3 7 1-16,-5 8-2 15,0 19 1-15,1 8-1 16,-1 18 0-16,4 9-1 16,1-1 0-16,4 12 0 15,-1-15 0-15,1-1 0 16,0-7 0-16,4-8 0 0,0-7 0 15,0-4-2-15,5-16 0 16,-1-10-1-16,1-9 0 31,-1-11-2-31,0-11 1 16,1-9 0-16,4-2 0 16,-5-5 1-16,5-4 1 0,4 1 2 15,-5 3 1-15,5 4 1 16,0 4 0-16,5 0 0 15,3 4 1-15,5 3-1 16,4-3 0-16,5 7-1 16,4-3 0-16,4 7-8 15,4 4 1-15</inkml:trace>
        </inkml:traceGroup>
        <inkml:traceGroup>
          <inkml:annotationXML>
            <emma:emma xmlns:emma="http://www.w3.org/2003/04/emma" version="1.0">
              <emma:interpretation id="{8CD25CD5-F40A-425D-9615-CD8380458953}" emma:medium="tactile" emma:mode="ink">
                <msink:context xmlns:msink="http://schemas.microsoft.com/ink/2010/main" type="inkWord" rotatedBoundingBox="21311,10717 21788,10634 21862,11057 21384,11140"/>
              </emma:interpretation>
            </emma:emma>
          </inkml:annotationXML>
          <inkml:trace contextRef="#ctx0" brushRef="#br0" timeOffset="3693.48">10691 4887 12 0,'4'-23'6'0,"1"4"3"16,-5 7 2-16,0 1-8 15,0-5 0-15,-5 1 1 16,-3-4 1-16,-5 4-6 15,-4-1 0-15,-5 5 4 0,-8 3 0 16,0 8-2-16,-9 8 1 16,5 7-1-16,4 4 1 15,4 8-2-15,5 4 1 16,4 3-1-16,4 4 0 16,4 0 0-16,0 1 0 15,5-1-1-15,8-8 1 16,5-7-1-16,4-4 1 15,4-7 0-15,5-5 0 16,3-10 0-16,5-9 0 0,5-3 0 16,4-4 0-16,-9-12-1 15,0 4 1-15,-5 5-1 16,-3-5 1-16,-5 8 0 16,0 3 0-16,-8 5 1 15,0 0 0-15,-5 3 0 16,-4 8 0-16,-4 8 0 15,-1 3 1-15,1 4-1 16,4 8 0-16,0 4 0 16,9-4 0-16,3 0-1 15,10 3 1-15,4-10-5 16,8-1 0-16,-4 4-5 16,0 0 0-16</inkml:trace>
        </inkml:traceGroup>
        <inkml:traceGroup>
          <inkml:annotationXML>
            <emma:emma xmlns:emma="http://www.w3.org/2003/04/emma" version="1.0">
              <emma:interpretation id="{8E88A1EF-1513-4FE3-82BC-C68EABD73243}" emma:medium="tactile" emma:mode="ink">
                <msink:context xmlns:msink="http://schemas.microsoft.com/ink/2010/main" type="inkWord" rotatedBoundingBox="22333,10592 24183,10479 24210,10935 22361,11047"/>
              </emma:interpretation>
            </emma:emma>
          </inkml:annotationXML>
          <inkml:trace contextRef="#ctx0" brushRef="#br0" timeOffset="4640">11478 4642 13 0,'4'0'6'0,"0"-11"2"16,-4 11 2-16,0 3-9 15,-4 9 1-15,-5 7 0 16,1 8 1-16,-1 3-4 15,-4 12 1-15,0 0 2 16,0 0 0-16,0 0-1 0,5-7 1 16,-1-5-1-16,5-7 0 15,0-8 0-15,-1-3 0 16,5-8 0-16,5-12 0 16,3-11-1-16,1 0 1 15,-1-12-1-15,5 1 1 16,5-1-1-16,7-3 0 15,1-1-1-15,8 5 1 16,1 3-1-16,-5 4 0 16,-4 4 0-16,-1 4 1 0,-3 7-1 15,-1 4 1-15,-3 8-1 16,-5 4 1-16,-1 7 0 16,-3 8 0-16,-9 4 0 15,-4 3 1-15,-1 5 0 16,-3 3 0-16,-1 0 0 15,1 0 1-15,-1-3 0 16,5-12 0-16,-1-4 0 16,5-4 0-16,0-7-1 15,0-8 0-15,0-8-1 16,0-7 1-16,5-12-1 16,3-4 1-16,5-11-2 15,9 0 1-15,4-3-2 16,12 3 0-16,1 7 0 15,0 8 1-15,-1 5-1 16,1 2 0-16,-5 9 0 0,-8 3 1 16,0-3 0-16,-9 11 1 15,0 8 0-15,-4 7 0 16,-4 4 1-16,-5 8 0 31,-8 15 1-31,-1 0 0 16,1-8-1-16,0 0 1 0,-1-7-2 15,5-4 0-15,0-8-7 16,0 8 0-16</inkml:trace>
          <inkml:trace contextRef="#ctx0" brushRef="#br0" timeOffset="5139.41">12462 4776 16 0,'4'-31'8'0,"0"-15"-1"0,-8 35 5 15,0-4-10-15,-1-1 1 16,-3 13 0-16,-1-5 0 16,-4 4-4-1,-4 0 0-15,4 4 3 16,-13 4 0-16,5 4-1 15,-5 7 0-15,0 4 0 16,0 4 0-16,1 4 0 16,-1-1 0-16,13 5 0 15,0 0 1-15,9 3-2 16,4-7 0-16,4-4 0 16,5-8 1-16,8-4-1 15,4-7 0-15,1-8 0 16,-1-11 0-16,5-4 0 15,0-4 0-15,0-4-2 0,4 1 1 16,-9 3-1-16,-4 4 1 16,-4-1 1-16,-4 9 0 15,-9 11 2-15,0 4 0 16,-4 3-1-16,-5 9 1 16,5-1-1-16,-1 0 1 0,1 8-2 15,0 0 1-15,4-4-3 16,4 4 0-16,5-8-5 15,4-3 0-15,8 7-2 16,1-4 1-16</inkml:trace>
          <inkml:trace contextRef="#ctx0" brushRef="#br0" timeOffset="5515.08">12934 4627 18 0,'-26'-15'9'0,"-4"-24"-7"16,17 35 15-16,-4 1-15 16,-4 3 0-16,-1 3 0 31,5 1 0-31,0 4-3 16,4 7 0-16,4-3 2 0,9 3 0 15,5 8-2-15,3 4 1 16,5 3 0-16,4 5 0 0,5 3 0 15,-5 0 0-15,0-7 0 16,-8-1 0-16,-5 1 2 16,-12-8 0-16,-5 3 0 15,-5-10 1-15,-3-5 0 16,-1-11 1-16,-3 0-2 16,-5-11 1-16,4-1-3 0,0-7 1 15,5 4-3-15,3-1 1 16,6 5-4-16,7 3 0 15,10 5-5-15,3 6 1 16</inkml:trace>
          <inkml:trace contextRef="#ctx0" brushRef="#br0" timeOffset="5823.25">13209 4657 21 0,'-17'-11'10'0,"-17"-8"-11"16,25 11 15-16,0 8-13 16,-3-4 1-16,-1 4 0 15,0 4 0-15,4 0-3 16,1 7 0-16,3 9 1 16,5 6 1-16,0 5-1 31,5-1 0-31,-5 5 0 15,4 3 1-15,-4-4 1 16,-4 1 1-16,-5-9 0 0,0-3 0 16,1 0 0-16,-5-4 0 15,-4-7-1-15,0-5 0 16,-9-3-6-16,4-8 0 16,-4 4-5-16,-12 0 0 15</inkml:trace>
        </inkml:traceGroup>
      </inkml:traceGroup>
    </inkml:traceGroup>
    <inkml:traceGroup>
      <inkml:annotationXML>
        <emma:emma xmlns:emma="http://www.w3.org/2003/04/emma" version="1.0">
          <emma:interpretation id="{FBC97988-C437-455F-9F3F-CA75722613CA}" emma:medium="tactile" emma:mode="ink">
            <msink:context xmlns:msink="http://schemas.microsoft.com/ink/2010/main" type="paragraph" rotatedBoundingBox="15911,10517 22837,11471 22571,13401 15645,12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9538D8-407F-4A99-94B3-C09238EBE939}" emma:medium="tactile" emma:mode="ink">
              <msink:context xmlns:msink="http://schemas.microsoft.com/ink/2010/main" type="line" rotatedBoundingBox="15911,10517 22837,11471 22571,13401 15645,12448"/>
            </emma:interpretation>
          </emma:emma>
        </inkml:annotationXML>
        <inkml:traceGroup>
          <inkml:annotationXML>
            <emma:emma xmlns:emma="http://www.w3.org/2003/04/emma" version="1.0">
              <emma:interpretation id="{C57B1924-8CA5-41B4-ADA0-2DFCB0B64D83}" emma:medium="tactile" emma:mode="ink">
                <msink:context xmlns:msink="http://schemas.microsoft.com/ink/2010/main" type="inkWord" rotatedBoundingBox="15911,10517 22837,11471 22571,13401 15645,12448"/>
              </emma:interpretation>
            </emma:emma>
          </inkml:annotationXML>
          <inkml:trace contextRef="#ctx0" brushRef="#br0" timeOffset="8024.85">8637 5975 18 0,'-13'-15'9'0,"-17"19"-6"15,22-1 12-15,-10 1-13 0,1 0 0 16,-4 4 1 0,-1 11 0-16,1 8-4 0,4 11 1 15,-1 0 2-15,6 8 0 16,3 0-2-16,9-4 1 16,9-8 0-16,8-3 1 0,9-5-1 15,4-14 1-15,4-12-1 16,5-12 0-16,-1-3 0 15,1-8 1-15,-5-4-2 16,1-7 0-16,-9-12 0 16,-5 4 1-16,-8 4-1 15,-9 4 1-15,-8-8-1 16,-5 15 1-16,-4 8-1 31,-4 7 1-31,-4 5-1 16,-9 3 0-16,0 8-2 15,8-1 1-15,1 9-6 16,3 3 1-16,10 4-3 16,8 4 0-16</inkml:trace>
          <inkml:trace contextRef="#ctx0" brushRef="#br0" timeOffset="8433.85">9170 5987 19 0,'-21'-4'9'0,"-5"4"-6"16,17 0 14-16,-4 7-16 0,0 9 1 16,-4 3 0-16,0 11 1 15,4 1-3-15,0-1 1 16,0 12 2-16,5-3 0 15,3-5-1 1,5 0 0-16,5-3-1 16,3-8 1-16,5-8-2 15,4-7 1-15,5-4-1 16,8-16 0-16,4-7-2 0,1-4 1 16,-1-7-1-16,0-9 1 15,-3-3-1-15,-6 4 1 16,-7 8 1-16,-10-9 0 15,-8-3 1-15,-8 12 1 16,-10 3 0-16,-7 4 1 16,-10 12-2-16,1 3 1 0,-1 8-3 15,5 12 0-15,0-1-8 16,0 8 0-16</inkml:trace>
          <inkml:trace contextRef="#ctx0" brushRef="#br0" timeOffset="9107.73">9759 5918 11 0,'-5'-4'5'0,"1"-7"7"0,4 11-2 16,-4-4-8-16,-5 4 0 15,1-4 2-15,-5 12 0 16,-4-1-5-16,-1 5 1 0,-3-1 4 15,-5 4 0-15,-8 8-2 16,4 8 1-16,0 11-1 16,4-4 1-16,4 0-2 0,9 12 0 15,5 0-1-15,8-5 0 16,8-3 0-16,5-11 1 16,4-12-1-16,9-4 0 15,4-3 0-15,-4-16 0 16,0-7 0-16,0-16 0 15,-1-8-2-15,1-7 1 16,0-11 0-16,-4-1 0 16,-10 1 0-16,-3 3 0 15,-9 4 0-15,-4 12 1 16,-5 7 1-16,-4 8 0 0,-4 8 0 16,-4 7 1-16,-5 8-4 15,0 7 1-15,0 5-8 16,0 6 1-16</inkml:trace>
          <inkml:trace contextRef="#ctx0" brushRef="#br0" timeOffset="-3104.88">5311 4753 6 0,'-8'0'3'0,"-1"-4"4"0,5 4 3 0,0 0-8 15,-5 0 1-15,0 4 0 16,-4 0 1-16,1 3-5 16,-6 1 0-16,1 3 4 15,-4 5 0-15,-5 3-1 16,0 8 0-16,0 7 0 15,1 0 0-15,-1 8-1 0,-4 0 1 16,4 0-1-16,-4 0 0 16,0 4-1-16,0-4 1 15,4 4-1-15,0 4 1 16,5 3-1-16,3-7 1 0,10 0-1 16,8 0 1-16,8-4-1 15,5 0 0-15,9-4 0 16,4-4 0-16,-5-3-2 15,1-4 1-15,-1-1-7 32,5 1 1-32</inkml:trace>
          <inkml:trace contextRef="#ctx0" brushRef="#br0" timeOffset="-2449.8">5298 5425 17 0,'-8'-4'8'0,"8"-3"-7"16,0 7 9-16,4-8-9 0,0-3 0 15,1-1 0-15,3-3 1 16,1 3-2-16,0 1 0 15,-1 3 2-15,1-7 0 0,-1-4-1 16,5 4 0-16,4-1 0 16,1-3 0-16,3 4-1 15,1 3 1-15,-5 1-1 16,4 0 0-16,-4-1 0 31,1 4 0-31,-6 5 0 16,1-1 1-16,0 8 0 15,0-1 0-15,-4 5 0 0,-1 4 1 16,1-1-1-16,0 4 1 16,-1 1-1-16,1-5 1 15,-5 0-1-15,5-7 0 0,-1 4 0 16,1 0 0-16,-1-5-1 16,10 1 1-16,-6-4 0 15,1-4 0-15,5-7-1 16,-1-8 1-16,0 0-1 15,0 3 0-15,0-3 0 16,-4 0 0-16,0 0-2 16,-4 4 1-16,-1 3-3 15,1 5 1-15,-5 7-6 0,-4 0 0 0</inkml:trace>
          <inkml:trace contextRef="#ctx0" brushRef="#br0" timeOffset="-1883.95">5346 5555 14 0,'-5'4'7'0,"5"0"1"16,0-4 5-16,0 0-13 15,5-8 1-15,-5 8 1 16,4-8 0-16,5-3-3 15,-1-4 1-15,5-1 1 16,0 1 0-16,0 0-1 16,4-1 1-16,5 1-1 15,-5 4 0-15,0 3 0 16,0 0 1-16,-4 5 0 16,0 3 0-16,0 3 0 15,0 5 0-15,0 0 0 16,-1 3 1-16,1 1-1 15,0 3 1-15,0-4-1 16,0 1 0-16,0-1 0 0,4-3 0 16,5-8 0-16,-1 0 0 15,1-8 0-15,3-3 0 16,-3-4 0-16,-1-5 0 16,-4 1-1-16,1-4 0 15,-10 4-2-15,-3 4 0 16,-10 4-7-16,-3 18 0 15</inkml:trace>
          <inkml:trace contextRef="#ctx0" brushRef="#br0" timeOffset="6632.76">6080 6242 15 0,'9'4'7'0,"-26"23"2"16,13-23 6-16,-1 7-14 15,1 5 0-15,0 3 1 16,-1 4 1-16,1-4-4 0,4 4 1 16,0 3 1-16,9-7 1 15,8 4-1-15,0-7 0 16,9-13-1-16,0-3 1 16,-1-3 0-16,6-9 0 15,-6-7 0-15,-3-15 0 16,-1-16 0-16,1 4 0 15,-14 0-1-15,-3 1 1 16,-1 3 0-16,-4 7 0 16,-9 8-1-16,-8 8 0 0,-13 8 0 15,0 3 1-15,0 8-1 16,4 8 1-16,5 3-1 16,3 5 0-16,6-1 0 15,3 0 0-15,9-3-3 16,13-1 1-16,8 4-3 15,9-3 1-15,1-8-4 16,3-1 0-16</inkml:trace>
          <inkml:trace contextRef="#ctx0" brushRef="#br0" timeOffset="-915.14">6330 4982 13 0,'0'0'6'0,"4"11"3"16,-4-7 1-16,4 4-9 16,-4 3 1-16,5 5 1 15,-1 3 0-15,-4 7-4 16,0 1 1-16,0 4 2 16,-4-1 1-16,-1-3-2 15,1 4 1-15,0-1-1 16,4-3 1-16,0-4-1 15,0 0 1-15,0-8-1 16,-5-3 1-16,5-5-1 16,0-3 1-16,0-4-1 0,5-8 1 15,3 1-2-15,1-5 0 16,4-3 0-16,4-12 1 16,0 4-2-16,5 0 1 15,-1 0 0-15,1 4 0 16,-5 4-1-16,0 4 1 15,-4 3-1-15,-5 4 1 16,1 4 0-16,-5 8 0 16,5 3 1-16,-9 8 0 0,4 0-1 15,1-3 1-15,3-5 0 16,-4 1 1-16,5-1-1 16,0-3 0-16,-1-1-1 15,5-3 1-15,0-4 0 16,0 0 0-16,0-15 0 15,0-4 0-15,0-8-1 0,-5-3 1 16,5-1-1-16,0 4 1 16,0-3-2-16,-5 3 1 15,1 8-3-15,0 0 1 16,4 7-5-16,-5 5 1 16,1 10-5-16,-5 5 1 15</inkml:trace>
          <inkml:trace contextRef="#ctx0" brushRef="#br0" timeOffset="7070.29">6850 5971 18 0,'47'-38'9'0,"-4"-12"-5"16,-39 39 12-16,5-4-14 15,-9-1 0-15,-5 5 2 16,-7-4 0-16,-1 7-5 0,-9 0 1 16,-8 8 3-1,0 4 1-15,0 8-2 0,0 11 1 16,0 3-2-16,0 13 1 16,0 14-1-16,4 8 1 15,4 19-2-15,1 4 0 16,4-3 0-16,0 6 0 15,4-10 0-15,4-8 0 16,0-5-1-16,5-6 1 16,0-9-3-16,0-10 1 15,-5-13-3-15,0-10 1 0,-4-13-4 16,1-10 0-16,-6-12 0 16,6 3 1-16,-1-6 4 15,4-13 0-15,0 5 4 16,5-1 0-16,0 4 4 15,8 4 0-15,5 4 1 16,4 0 0-16,12 0-2 16,10 0 0-16,3 4-2 15,10-1 0-15,8 5-3 16,4 0 1-16,0 7-8 16,-4 8 1-16</inkml:trace>
          <inkml:trace contextRef="#ctx0" brushRef="#br0" timeOffset="-414.02">6747 5326 16 0,'-13'-4'8'0,"17"0"-3"0,0 0 10 0,9 4-14 16,0 0 0-16,4-7 0 16,5 3 1-1,3-11-3-15,6-1 0 16,-1-3 2-16,-5 0 0 0,1-4-1 15,-4 0 0-15,-5 0 0 16,-4 0 1-16,-5 4-1 16,-3 0 1-16,-5 4-1 15,-5 3 1-15,5 5-1 16,-4 3 1-16,-5 0-1 16,1 8 0-16,-5 4 1 0,0 3 0 15,4 1 0-15,1 3 0 16,-1 4-1-16,1 8 1 15,3 3 0-15,5-7 0 0,0 4-1 16,9-4 1-16,0 0-1 16,3-4 1-16,-3 4-1 31,0-12 0-31,4-7-6 16,4-4 1-16,0 0-3 15,9 0 1-15</inkml:trace>
          <inkml:trace contextRef="#ctx0" brushRef="#br0" timeOffset="-163.74">7335 5020 18 0,'-4'8'9'0,"0"11"-5"15,4-11 13-15,-5 3-16 16,1 4 0-16,0 4 2 15,-1 12 0-15,-3-4-4 16,-1 3 1-16,1-7 1 0,-1 0 1 31,5 4-1-31,-1 0 0 0,1-1-1 16,4-7 0-16,0-3-5 16,4-9 1-16,-4-7-3 15,5-3 0-15</inkml:trace>
          <inkml:trace contextRef="#ctx0" brushRef="#br0" timeOffset="634.5">7782 5200 21 0,'4'-19'10'0,"9"0"-12"16,-8 11 18-16,-1-7-14 16,-4 3 0-16,-4 1 1 15,-1-5 1-15,-3 5-5 0,-5-4 1 16,-4 3 2-16,-1 5 1 15,1 7-1-15,-4 3 0 0,-1 5-1 16,-4 3 1-16,1 12-2 16,-1 4 1-16,0 4-1 31,5-1 1-31,8-3-1 16,4 0 0-16,9-4 0 15,9 0 0-15,4-4 0 16,8-4 1-16,-4-15-1 0,5-8 0 15,4 1 0-15,4-5 1 16,0 1-2-16,-4 3 1 16,-1 0-1-16,-3 5 1 15,-5 3-1-15,-4 7 1 0,0-3 0 16,-5 8 0-16,-8 18 0 16,0 12 0-16,-4 12 1 15,-5 3 0-15,1 8-1 16,-5 0 1-16,-4 4 0 15,0-1 0-15,-5-14 0 16,5-5 1-16,4-7-1 16,-4-7 0-16,0-8 0 15,-9-12 0 1,-8-11 0-16,-1-8 0 0,-4-11-1 16,1-8 1-16,-5-4-2 15,8-4 1-15,1-7-3 16,8 0 0-16,5-4-2 15,4 8 0-15,8-1-5 16,5 12 0-16</inkml:trace>
          <inkml:trace contextRef="#ctx0" brushRef="#br0" timeOffset="7623.74">7954 5895 22 0,'9'-12'11'0,"38"9"-11"0,-26-1 13 0,9 0-14 16,9 8 1-16,4 3-1 15,-4 5 1-15,-9 7 0 16,-4-4 1-16,-9 8-1 15,-13 8 1-15,-17 7 1 16,-17 4 1-16,-9 0-1 16,-8 4 1-16,-9-4 0 15,0 0 0-15,5-4-1 16,4-7 0-16,4-9-1 16,8-2 1-16,9-9-2 15,9-7 0-15,4-12 0 16,9 1 0-16,4 7-1 15,9-4 0-15,4 4 0 16,4-4 0-16,4 8 2 16,5 3 0-16,0 1 0 15,4 4 1-15,0 3-1 16,9-4 1-16,-1 8 0 16,1-7 0-16,0-5-4 0,-5-3 1 15,5 0-6-15,-9-4 1 16,-4-4-4-16,-1 4 0 15</inkml:trace>
          <inkml:trace contextRef="#ctx0" brushRef="#br0" timeOffset="10574.34">11151 5971 24 0,'-4'-23'12'0,"-9"-26"-7"16,8 41 14-16,-3 0-17 0,-5-3 0 16,-4 3-2-16,0 5 1 15,-5 6-1-15,1 5 0 16,-5 0 1-16,-9 7 1 15,1 4-2-15,0 0 0 16,4 8 1-16,8 3 0 16,5 5-1-16,8-1 0 15,9-3-1-15,9-8 1 16,12-4-1 0,5-12 1-16,0-3-2 15,0-8 1-15,0-7-1 16,4-4 1-16,4-5 0 15,-4 1 0-15,-4 4 0 16,0 0 1-16,-5 0 0 0,-4 7 1 16,-8 8 0-16,-5 8 1 15,-8 14 0-15,0 5 0 16,-5 11 0-16,0 12 0 16,1 7 0-16,-5 4 1 0,0 4-2 15,-4 4 0-15,4-12-1 16,0 1 1-16,0-9 0 15,0-3 0-15,-8-4-1 16,-1-7 1-16,-3-9-1 16,-6-7 1-16,-3-11-2 15,4-8 1-15,-4-8-1 16,4-7 1-16,0 0-1 16,4-12 1-16,4 0-1 15,5-3 1-15,8-1 0 16,1 1 0-1,8 3-1-15,4 4 1 0,9 0-1 16,4 0 1-16,18 12-1 16,3-4 1-16,5-1-2 15,-4 5 1-15,4-4-6 16,4-1 1-16,0 20-4 0,1-8 1 16</inkml:trace>
          <inkml:trace contextRef="#ctx0" brushRef="#br0" timeOffset="9920.24">10141 6239 21 0,'4'-16'10'0,"27"-7"-7"0,-19 12 12 16,6-4-15-16,3-4 1 15,1-4-1-15,-1-8 1 16,5 8-2-16,0-4 1 16,4-11 0-16,4 0 1 15,0-8-2-15,1-3 1 16,-5-1 0-16,-4-4 0 0,-5 9 0 16,1 3 0-16,-9 3 0 15,-9 13 0-15,-4 3 1 16,-4 4 1-16,-5 3-1 15,-4 5 1-15,0 3-1 16,0 4 0-16,-4 8 0 16,0 12 0-16,0 3 0 15,0 11 0-15,-1 5 0 16,1 10 1-16,0 5-1 16,0 4 0-16,-5-12 0 15,9 3 0-15,-4 1-1 16,4-4 1-16,0-4-1 15,5 1 0-15,4-13 0 16,-5-3 1-16,5-4-1 16,4-3 0-16,0-9 0 15,8-3 1-15,1-8-1 16,-1-3 0-16,10-9 0 0,3-7 1 16,9 4-2-16,9 0 1 15,4-4-1-15,0 4 1 16,-5 0-1-16,1 4 0 15,-9 0 0-15,-8 7 1 16,-5 4 0-16,-13 4 1 16,-4 4-1-16,-13 0 1 15,-4 3-1-15,-4-3 1 16,-1 4-1-16,-8 0 1 16,4 3-1-16,5 4 1 0,4 4 0 15,-1 4 0-15,6-4 0 16,3 0 0-16,5 1-1 15,4-1 1-15,8-8-1 16,5 1 1-16,9-5-4 16,3-3 1-16,10-4-8 15,3 4 0-15</inkml:trace>
          <inkml:trace contextRef="#ctx0" brushRef="#br0" timeOffset="10955.44">11679 5494 24 0,'5'11'12'0,"12"20"-10"16,-13-8 19 0,5 15-18-16,4 15 1 15,-5 20 0-15,1 0 1 0,0 11-7 16,-5 11 0-16,0 4 5 16,-4-15 0-16,-4-7-2 15,-9-12 0-15,0-8 0 0,-13 0 0 16,-8-11-8-16,-13-15 0 15,-9-5-3-15,-4-6 0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4:46.7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8EEF833-E4D9-45E4-B722-7FE4FBA35A56}" emma:medium="tactile" emma:mode="ink">
          <msink:context xmlns:msink="http://schemas.microsoft.com/ink/2010/main" type="writingRegion" rotatedBoundingBox="2938,12791 22698,12988 22670,15777 2910,15580"/>
        </emma:interpretation>
      </emma:emma>
    </inkml:annotationXML>
    <inkml:traceGroup>
      <inkml:annotationXML>
        <emma:emma xmlns:emma="http://www.w3.org/2003/04/emma" version="1.0">
          <emma:interpretation id="{D38CE236-4EC4-4F59-BF5D-193673D57C3E}" emma:medium="tactile" emma:mode="ink">
            <msink:context xmlns:msink="http://schemas.microsoft.com/ink/2010/main" type="paragraph" rotatedBoundingBox="2962,12803 5848,12719 5869,13435 2983,13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1D39B8-E671-4D9D-AA99-323539918EC1}" emma:medium="tactile" emma:mode="ink">
              <msink:context xmlns:msink="http://schemas.microsoft.com/ink/2010/main" type="inkBullet" rotatedBoundingBox="2962,12803 3660,12783 3680,13473 2982,13493"/>
            </emma:interpretation>
          </emma:emma>
        </inkml:annotationXML>
        <inkml:trace contextRef="#ctx0" brushRef="#br0">-8009 7071 27 0,'-5'-26'13'0,"18"-36"-12"16,-8 51 20-16,3-4-22 15,9-1 1-15,9-3-1 16,8 0 1-16,1 0 0 16,-1 0 0-16,13 4-1 0,14 7 1 15,-1 8-1-15,4 8 1 0,-8 7-1 16,4 12 1-16,-4 11 0 31,-9 8 0-31,-8 0 0 16,-13 11 0-16,-13 0 1 15,-18-7 1-15,-3 0-1 16,-9-1 1-16,-9 1 0 0,-13-4 0 16,-8-8 0-16,-5-8 1 15,5-7-2-15,0-7 1 16,-9-1-1-16,0-15 1 16,0-4-2-16,0-7 1 15,13 3-3-15,5 0 0 16,16-3-8-1,14 3 1-15</inkml:trace>
        <inkml:trace contextRef="#ctx0" brushRef="#br0" timeOffset="-382.63">-7502 6880 21 0,'8'-19'10'0,"-3"8"-6"15,-5 11 10-15,0 0-14 16,-5 4 1-16,5-1 0 15,-4 5 0-15,-5 15-1 16,1 8 0-16,-5 11 1 16,-4 7 1-16,-5 12-1 15,1 0 0-15,-1 1 0 16,1 2 0-16,-1-2 0 16,5-9 0-16,4-7 0 15,0-8 0-15,5-7-3 16,-5-8 1-16,0-4-7 15,9-16 0-15</inkml:trace>
      </inkml:traceGroup>
      <inkml:traceGroup>
        <inkml:annotationXML>
          <emma:emma xmlns:emma="http://www.w3.org/2003/04/emma" version="1.0">
            <emma:interpretation id="{9C0B24B5-D32F-42A9-B996-F44F7293C167}" emma:medium="tactile" emma:mode="ink">
              <msink:context xmlns:msink="http://schemas.microsoft.com/ink/2010/main" type="line" rotatedBoundingBox="3556,12907 5852,12840 5869,13435 3573,13502"/>
            </emma:interpretation>
          </emma:emma>
        </inkml:annotationXML>
        <inkml:traceGroup>
          <inkml:annotationXML>
            <emma:emma xmlns:emma="http://www.w3.org/2003/04/emma" version="1.0">
              <emma:interpretation id="{2E9175A0-7FBD-40C5-95DE-22F0DECBCE98}" emma:medium="tactile" emma:mode="ink">
                <msink:context xmlns:msink="http://schemas.microsoft.com/ink/2010/main" type="inkWord" rotatedBoundingBox="3556,12907 5852,12840 5869,13435 3573,13502"/>
              </emma:interpretation>
            </emma:emma>
          </inkml:annotationXML>
          <inkml:trace contextRef="#ctx0" brushRef="#br0" timeOffset="398.95">-7408 7549 21 0,'9'-8'10'0,"25"-22"-8"0,-17 14 8 15,9-7-10-15,4 4 0 32,5 0 0-32,-1 0 1 0,-4-4-2 15,9-7 1-15,-5-5 0 16,-4 5 1-16,-4-1-1 16,-9 4 1-16,-4-3 0 15,-4 3 1-15,-5 4 0 0,-8 4 1 16,-1 4 0-16,-3 7 0 15,3 4-2-15,1 4 1 0,0 12-1 16,0 3 1-16,-1 0-2 31,-3 12 1-31,3 4-1 16,1-8 1-16,0 7-1 16,4 1 1-16,0-1-1 15,4 1 0-15,0-4 1 16,1-5 0-16,3-6-1 15,5-9 0-15,4-7-6 16,1-7 0-16,3-5-2 16,5 1 0-16</inkml:trace>
          <inkml:trace contextRef="#ctx0" brushRef="#br0" timeOffset="1130.54">-6742 7087 19 0,'5'-20'9'0,"12"-2"-5"16,-13 25 12-16,-4-3-16 15,4 4 1-15,-4 8 0 16,-4 3 1-16,0 8-2 16,-1 0 0-16,-3 11 1 15,-1 4 1-15,1-11 0 0,-1 0 0 16,5 0 0-16,-1-5 0 16,1 1 0-16,0-4 0 15,4-3 0-15,0-5 0 16,0-7-1-16,0-4 1 0,8-11-1 15,1 3 1-15,4-7-1 16,4-8 1-16,9 0-2 31,0-4 0-31,4 0-1 16,4 1 0-16,1-1 0 16,3 8 0-16,-8 4-1 0,-4 3 1 15,-9 4 0-15,-4 8 0 0,4 8 0 16,-8 4 1-16,0 3 0 15,-5 4 0-15,0 4 0 16,-4 4 1-16,0-8-1 16,-4 0 1-16,0 4 0 15,-1-4 0-15,1 0-1 16,4-8 1-16,0 1 0 16,0-5 0-16,0-3 0 15,4-8 0-15,-4 4 0 0,5-11 1 31,-1-8-2-31,4-8 1 16,10 0-1-16,-1 1 0 0,4-9 0 16,9 5 0-16,0 3-1 15,1 0 1-15,3 0-1 16,0 12 0-16,-4 4 0 0,0 7 0 16,-4 4 0-16,-4 8 1 15,-5 3-1-15,-9 4 1 16,1 8 0-16,-9 0 0 15,0 4 0-15,-4 0 0 16,-1-4 0 0,1-8 0-16,0 0 0 15,0 0 1-15,-1-3 0 16,1-1 0-16,0-3-4 16,4 0 1-16,0-5-8 15,4 1 1-15</inkml:trace>
          <inkml:trace contextRef="#ctx0" brushRef="#br0" timeOffset="1521.16">-5831 7102 22 0,'-4'-19'11'0,"13"11"-5"0,-9 8 11 15,0 0-17-15,-5 4 1 0,1 4 0 16,0 3 1-16,-5 4-2 15,0 8 1-15,-3 4 0 16,-1 7 1-16,0-3 0 16,4-4 0-16,1 3-1 15,8 1 1-15,4-1-1 16,4-3 0-16,10-4-1 16,7-4 1-16,1-11 0 15,0-16 1-15,4-7-1 16,4 0 1-16,5-12-1 15,-4-4 1-15,-5-7-1 16,-5-8 1-16,-12 0-2 16,-4-3 1-16,-13-9 0 15,-5 16 0-15,-4 8-1 16,-8 11 1-16,3 0-1 16,-3 12 0-16,-5 7-1 0,0 4 1 15,1 8-1-15,3 3 0 16,5 0-1-16,8 9 0 15,1-5-3-15,3 4 1 16,5-4-7-16,13 0 1 16</inkml:trace>
          <inkml:trace contextRef="#ctx0" brushRef="#br0" timeOffset="1911.81">-5178 7190 36 0,'0'0'18'0,"13"-19"-18"0,-8 19 29 15,-1-8-29-15,0-3 0 16,-4 3-1-16,0-4 1 16,-4 12-10-16,-5-7 0 15</inkml:trace>
          <inkml:trace contextRef="#ctx0" brushRef="#br0" timeOffset="1739.93">-5135 6896 31 0,'0'0'15'0,"5"-8"-14"16,-5 8 24-16,0 0-26 15,0 0 0-15,0 0-2 16,0 0 1-16,-5 8-5 15,1 7 0-15</inkml:trace>
        </inkml:traceGroup>
      </inkml:traceGroup>
    </inkml:traceGroup>
    <inkml:traceGroup>
      <inkml:annotationXML>
        <emma:emma xmlns:emma="http://www.w3.org/2003/04/emma" version="1.0">
          <emma:interpretation id="{4FED9CEE-C658-4039-A37C-84BA10C39340}" emma:medium="tactile" emma:mode="ink">
            <msink:context xmlns:msink="http://schemas.microsoft.com/ink/2010/main" type="paragraph" rotatedBoundingBox="2933,13277 22693,13474 22670,15777 2910,15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83835-3234-421A-B3CA-B545406D022E}" emma:medium="tactile" emma:mode="ink">
              <msink:context xmlns:msink="http://schemas.microsoft.com/ink/2010/main" type="inkBullet" rotatedBoundingBox="2926,13950 3744,13958 3736,14752 2918,14744"/>
            </emma:interpretation>
          </emma:emma>
        </inkml:annotationXML>
        <inkml:trace contextRef="#ctx0" brushRef="#br1" timeOffset="6713.82">-4499 8133 18 0,'-17'-11'9'0,"-17"3"-2"15,29 8 6-15,-12 0-12 16,0 4 0-16,-4 3 0 16,-5 9 1-16,0 3-2 15,-4 0 0 1,-17 38 1-1,12-7 1-15,5-4-1 16,9-4 1-16,8 0-2 16,4-8 1-16,9-3 0 15,9-5 1-15,12-6-1 16,5-13 1-16,4-3-4 0,13-8 1 16,0-3-6-16,4-1 0 15</inkml:trace>
        <inkml:trace contextRef="#ctx0" brushRef="#br1" timeOffset="7510.7">-4301 8076 17 0,'-9'7'8'0,"1"9"-1"15,3-9 5-15,1 9-12 16,-4 7 1-16,-1 3 0 16,0 5 1-16,1 7-2 15,-1 4 1-15,1 0 0 16,8-4 1-16,-5-3-1 16,5-5 0-16,0-3 0 15,-4-8 0-15,4 0 0 16,0-7 0-16,0-5 0 15,0-7 1-15,0-7-1 16,0-5 0-16,4-7 0 16,1-4 1-16,3-11-2 15,5-1 1-15,4-3-2 16,9 0 1-16,4 4-1 0,0-1 0 16,5 1-1-16,-1 7 1 15,-4 8 0-15,-4 4 0 16,0 3 0-16,-5 12 0 15,-4 4 0-15,-4 8 1 16,-4 3-1-16,-5 4 1 16,-4 4 0-16,-4 7 1 15,-1 1-1-15,-3 0 0 16,-1 3 1-16,1-4 0 16,-1 1-1-16,1 0 1 15,-1-8 0-15,5-4 0 0,-5-8 0 16,5 1 1-16,4-5-1 15,0-7 1-15,13-7-1 16,0-5 1-16,-1-7-1 16,6-8 0-16,3-7-1 15,5 3 1-15,4-3-2 16,0 0 1-16,0 3-1 16,4 4 1-16,-3-3-1 15,-1 11 1-15,-9 0-2 16,-4 3 1-16,-4 9 0 15,-4 7 0-15,4 7 0 16,-5 5 0-16,1 3 0 16,-9 8 0-16,0 11 1 15,-4-3 1-15,-1 3 0 16,5 1 0-16,0-5 0 16,5 1 0-16,-1-5 0 0,4-3 0 15,1-4 0-15,0-3 0 16,4-9-4-16,4 5 1 15,9-5-7-15,-1 1 1 16</inkml:trace>
      </inkml:traceGroup>
      <inkml:traceGroup>
        <inkml:annotationXML>
          <emma:emma xmlns:emma="http://www.w3.org/2003/04/emma" version="1.0">
            <emma:interpretation id="{9915C276-CEE4-4D0B-863A-20B0F3D0CC35}" emma:medium="tactile" emma:mode="ink">
              <msink:context xmlns:msink="http://schemas.microsoft.com/ink/2010/main" type="line" rotatedBoundingBox="3926,13287 21618,13463 21603,14963 3911,14787"/>
            </emma:interpretation>
          </emma:emma>
        </inkml:annotationXML>
        <inkml:traceGroup>
          <inkml:annotationXML>
            <emma:emma xmlns:emma="http://www.w3.org/2003/04/emma" version="1.0">
              <emma:interpretation id="{82949661-1652-4972-BF20-DC1CCE035027}" emma:medium="tactile" emma:mode="ink">
                <msink:context xmlns:msink="http://schemas.microsoft.com/ink/2010/main" type="inkWord" rotatedBoundingBox="3917,14222 4343,14227 4339,14583 3913,14578"/>
              </emma:interpretation>
            </emma:emma>
          </inkml:annotationXML>
          <inkml:trace contextRef="#ctx0" brushRef="#br1" timeOffset="5207.31">-7068 8618 21 0,'0'8'10'0,"4"-16"-5"16,0 4 12-16,9 1-16 15,4-5 0-15,9 0 0 0,9-3 0 16,3-4 0-16,1 3 0 16,0 4-8-16,-1 1 1 0</inkml:trace>
          <inkml:trace contextRef="#ctx0" brushRef="#br1" timeOffset="4927.74">-6991 8358 25 0,'-4'0'12'0,"17"-19"-13"15,-5 19 23-15,1-3-22 16,12-5 0-16,5 0 0 15,8 1 0-15,5-1 0 16,0 0 0-16,-5 1 1 0,1-1 1 16,-5 4-3-16,0 0 0 15,-9 4-6-15,-4 4 0 16</inkml:trace>
        </inkml:traceGroup>
        <inkml:traceGroup>
          <inkml:annotationXML>
            <emma:emma xmlns:emma="http://www.w3.org/2003/04/emma" version="1.0">
              <emma:interpretation id="{5168B9DC-00C1-4963-9BB1-BA246C0BEDA6}" emma:medium="tactile" emma:mode="ink">
                <msink:context xmlns:msink="http://schemas.microsoft.com/ink/2010/main" type="inkWord" rotatedBoundingBox="4673,14302 5430,13710 5871,14273 5115,14866"/>
              </emma:interpretation>
            </emma:emma>
          </inkml:annotationXML>
          <inkml:trace contextRef="#ctx0" brushRef="#br1" timeOffset="5690.93">-5895 8026 19 0,'0'8'9'0,"17"-16"-4"0,-17 8 8 0,0 0-12 16,0 8 0-16,-4 11 1 16,-5 8 1-16,0 7-4 15,-8 16 0-15,4 11 2 16,-8 0 1-16,4 4-2 0,0 0 1 15,-1-8-1-15,5-11 1 16,1-8-1-16,3 0 1 16,0-15 0-16,5-4 1 15,0-3-3-15,-1-5 0 0,5-7-6 16,0-4 0-16</inkml:trace>
          <inkml:trace contextRef="#ctx0" brushRef="#br1" timeOffset="6182.56">-5577 8057 20 0,'-5'-4'10'0,"1"8"-6"0,4 0 11 15,-4 3-15-15,-5 5 1 0,1 7 0 16,-5 7 0-16,4 5-1 0,-4 11 0 16,0 12 1-16,1-1 0 15,3 0 0-15,0 1 0 16,5-1-1-16,0-11 1 16,4 0-1-1,4-3 1-15,5-9 0 16,8-7 0-16,4-8 0 15,9-7 1-15,5-8 0 16,3-15 0-16,-3-8-1 16,8-8 1-16,-5-7-2 15,1-4 1-15,-5-8-1 0,1 1 1 16,-9-5-1-16,-9 1 0 16,-4 3 0-16,-5-3 0 15,-8 11 0-15,-13 11 1 0,-4 1-1 16,-4 3 0-16,-5 8 0 15,-8 3 0-15,-1 5-2 16,-3 7 0-16,-1 0-7 16,4 12 1-16</inkml:trace>
        </inkml:traceGroup>
        <inkml:traceGroup>
          <inkml:annotationXML>
            <emma:emma xmlns:emma="http://www.w3.org/2003/04/emma" version="1.0">
              <emma:interpretation id="{5EA67A2E-CC09-457D-850F-9395192C1C81}" emma:medium="tactile" emma:mode="ink">
                <msink:context xmlns:msink="http://schemas.microsoft.com/ink/2010/main" type="inkWord" rotatedBoundingBox="6117,14055 7328,13998 7350,14468 6139,14525"/>
              </emma:interpretation>
            </emma:emma>
          </inkml:annotationXML>
          <inkml:trace contextRef="#ctx0" brushRef="#br1" timeOffset="4568.36">-8052 8202 23 0,'-5'-23'11'0,"18"0"-9"0,-4 12 12 0,8-1-14 15,5 1 0-15,16-1 0 16,5-3 0-16,0-4 0 16,9 4 0-16,21 3 0 15,0 1 0-15,-4 3 0 16,-1 4 1-16,1 12-1 15,-4 7 0-15,-14 12 0 16,-4 7 0-16,-12 4 0 16,-14 12 1-16,-12 15 0 15,-13-8 0-15,-14 1 1 16,-7 3 0-16,-10-12 0 16,-12 1 1-16,-5 3-1 15,-4-3 1-15,1-4-1 16,12-8 0-16,-5-7-1 15,-3-8 1-15,-1-12-2 0,-8-7 1 16,13-8-1-16,4-7 0 16,8-5-3-16,5 1 0 15,9 4-5-15,8-1 1 16,9 5-2-16,12-1 0 16</inkml:trace>
          <inkml:trace contextRef="#ctx0" brushRef="#br1" timeOffset="4115.23">-7468 8007 25 0,'0'-4'12'0,"-4"12"-9"15,4-8 12-15,0 0-15 16,-5 0 0-16,-3 8 0 15,-5 11 1-15,0 11-2 16,-4 8 1-16,0 12 0 16,0 4 1-16,-1 7-1 15,5-8 0-15,-4-3 0 16,4-1 1-16,0-7-1 16,1 0 1-16,-1-7 1 15,0-5 0-15,4-3-3 16,1-8 0-16,-1-4-6 15,5-7 1-15</inkml:trace>
        </inkml:traceGroup>
        <inkml:traceGroup>
          <inkml:annotationXML>
            <emma:emma xmlns:emma="http://www.w3.org/2003/04/emma" version="1.0">
              <emma:interpretation id="{5C861BA2-BE5D-44B3-AC7F-9D7491D99FAB}" emma:medium="tactile" emma:mode="ink">
                <msink:context xmlns:msink="http://schemas.microsoft.com/ink/2010/main" type="inkWord" rotatedBoundingBox="9747,13493 11235,13687 11123,14546 9635,14352"/>
              </emma:interpretation>
            </emma:emma>
          </inkml:annotationXML>
          <inkml:trace contextRef="#ctx0" brushRef="#br0" timeOffset="48388.72">5646 8504 21 0,'0'-39'10'0,"-4"-10"-6"16,0 34 12-16,0-1-15 0,-5-3 0 15,-4 8 1-15,-4-1 0 16,-5 5-2-16,-3 10 1 16,-1 5 1-16,0 7 0 15,0 12 0-15,1 4 0 16,-1 7-1-16,0 0 0 15,4 0-1-15,5-3 0 16,9 3 0-16,8-8 1 16,4-7-1-16,9-7 1 15,8-9 0-15,14-7 0 16,3-4 0-16,1-15 1 0,0-11-1 16,-5-12 0-16,5-16-1 15,-1-7 1-15,10-3-1 16,-5-1 0-16,-5 4 0 15,-3 8 0-15,-9 19 0 16,-9 3 0-16,-4 12 0 16,-5 0 1-16,-8 8-1 15,-4 15 1-15,-9 11 0 16,0 9 0-16,-4 10-1 16,4 8 1-16,0 16-1 15,5-1 0-15,-1 1-1 16,0 3 1-16,5-3-6 15,0-5 1-15,8-3-5 16,5 0 0-16</inkml:trace>
          <inkml:trace contextRef="#ctx0" brushRef="#br0" timeOffset="50822.61">6424 8274 13 0,'9'-15'6'0,"-1"11"3"0,-8 4 2 16,0 0-9-16,0 0 0 15,0 0 1-15,0 0 1 16,0 0-5-16,0 0 0 15,-4 12 4-15,0 3 0 16,-5 8-2-16,1 8 1 16,-1 3-1-16,0 4 1 15,1 0-1-15,-1 1 1 16,1-5-1-16,3-4 0 16,1-7 0-16,0-4 0 0,8-11 0 15,5-12 0-15,4-7 0 16,-1-12 0-16,6 0 0 15,3-11 0-15,9-8-1 16,0 0 1-16,5 3-2 16,3 9 1-16,-3-1-1 15,-1 8 1-15,-4 4-1 16,-4 8 1-16,0 7-1 16,-5 8 1-16,-4 7-1 15,-4 8 0-15,-4 4 0 16,-9 4 1-16,0 7 0 15,-9-3 0-15,1 0 0 16,-1-1 0 0,1 4-1-1,-1-11 0-15,5 0-6 16,-1-4 1-16,14-15-2 16,4-4 0-16</inkml:trace>
          <inkml:trace contextRef="#ctx0" brushRef="#br0" timeOffset="51213.22">7013 8244 25 0,'-4'0'12'0,"-1"11"-12"0,1-7 22 0,4 4-22 15,0 11 0-15,-4 15 2 16,-5 4 1-16,5 1-3 15,0 3 0-15,-1 0 2 16,10-4 0-16,-1-4 0 16,4-3 0-16,10-12-1 15,7-11 1-15,10-16-1 16,3-11 1-16,1-12-1 16,-4-3 1-16,-5-8-1 15,-5-8 0-15,-7 1 0 16,-10 3 0-16,-8 0-1 15,-8 4 0-15,-10 8 0 16,-3 11 0-16,-1 7-1 16,-3 9 1-16,-1 11-1 15,0 7 1-15,5 4-1 16,3 12 0-16,5-4-3 0,5 4 0 16,4-4-6-16,4-1 0 15</inkml:trace>
          <inkml:trace contextRef="#ctx0" brushRef="#br0" timeOffset="51713.23">7361 8401 25 0,'0'-8'12'0,"4"8"-12"0,-4 0 22 16,0 0-20-16,5-8 0 16,3 4 2-16,1 1 0 15,8 3-5-15,9 3 1 16,8-3 2-16,9 4 1 16,-9-4-3-16,1 0 0 15,-1 8-9-15,9 0 0 0</inkml:trace>
          <inkml:trace contextRef="#ctx0" brushRef="#br0" timeOffset="51556.97">7670 7957 18 0,'-4'-7'9'0,"4"-5"-2"16,0 9 8-16,0 3-15 16,0 3 1-16,0 9 0 15,0 3 1-15,-4 4-2 16,-1 8 0-16,-7 7 1 16,-1 4 1-16,0 12 0 15,0 7 1-15,0 5-1 16,0-13 0-16,0 5-1 15,-4-5 1-15,4-3-1 16,-4-8 0-16,4-7-4 16,-4-4 1-16,4-8-5 15,-4-8 1-15,4-3-3 16,0-20 0-16</inkml:trace>
          <inkml:trace contextRef="#ctx0" brushRef="#br0" timeOffset="46234.52">3898 8026 24 0,'4'-4'12'0,"35"-49"-12"0,-27 41 22 16,6-7-21-16,-1 0 0 16,13-7-1-16,0-1 1 15,0-4-2-15,-4 4 0 16,-5-3-4-16,-3 7 0 16,-1-8-3-16,0 9 1 15</inkml:trace>
          <inkml:trace contextRef="#ctx0" brushRef="#br0" timeOffset="46546.23">3915 7870 25 0,'-17'-12'12'0,"17"-3"-8"15,0 15 22-15,0 0-25 16,0 0 1-16,13 4 0 15,4-1 0-15,4 5-3 16,14 0 1-16,3-1 1 16,9 5 0-16,-4-1-10 15,0 1 0 1</inkml:trace>
          <inkml:trace contextRef="#ctx0" brushRef="#br0" timeOffset="46015.33">3911 7717 22 0,'-9'0'11'0,"30"7"-9"15,-12-3 11-15,0 8-13 16,3 3 1-16,1 4 0 16,5 4 1-16,7 8-2 15,5-1 0-15,0 1 1 0,1-5 0 16,-6-6-1-16,1-1 1 0,-4-4-6 15,-9 0 1-15,-1-3-3 16,-3-1 1-16</inkml:trace>
        </inkml:traceGroup>
        <inkml:traceGroup>
          <inkml:annotationXML>
            <emma:emma xmlns:emma="http://www.w3.org/2003/04/emma" version="1.0">
              <emma:interpretation id="{3FCEA4BD-E6AE-420D-AD27-4732D2424FF1}" emma:medium="tactile" emma:mode="ink">
                <msink:context xmlns:msink="http://schemas.microsoft.com/ink/2010/main" type="inkWord" rotatedBoundingBox="13490,13416 15183,13364 15205,14087 13513,14139"/>
              </emma:interpretation>
            </emma:emma>
          </inkml:annotationXML>
          <inkml:trace contextRef="#ctx0" brushRef="#br0" timeOffset="59852.41">8324 8248 23 0,'-5'4'11'0,"-8"3"-6"16,13-3 12-16,-8 7-17 15,-1 12 1-15,1 12-1 16,-5 7 1-16,-9 4-1 16,-4 11 0-16,1-7 0 31,-1 11 1-31,0-4-1 15,0 0 1-15,-4-7-1 0,4-8 1 16,5-4-1-16,4-7 1 16,0-8-3-16,4-12 1 15,4-3-2-15,5-16 1 0,4-11-1 16,4-12 1-16,5-7 0 16,4 0 0-16,-1-8 2 15,10-3 1-15,4-5 1 16,-1-7 0-16,6 11 1 15,-6 1 0-15,5 3 0 16,0 11 0-16,-4 5-1 0,0 7 0 16,0 8-1-16,0 7 0 15,-5 16-1-15,1 11 1 16,-5 11-1-16,0 1 1 0,-8 3 0 16,-5 1 1-16,-8-5 0 15,-5-3 0-15,0-8 0 16,1 4 1-16,-5-8-1 15,-4-3 0-15,-5-12-2 16,1-12 0-16,-1 5-5 16,5-1 1-16,4-4-7 15,9 5 0-15</inkml:trace>
          <inkml:trace contextRef="#ctx0" brushRef="#br0" timeOffset="61657.9">10463 7996 25 0,'35'-27'12'0,"-9"-11"-6"0,-22 30 19 0,0 4-23 15,-4 4 1-15,0 0-1 16,-4 12 0-16,-9 3-4 16,-4 4 1-16,0 15 2 15,-5 12 0-15,1 12-1 16,-1 14 0-16,1 8 0 16,-1-11 0-16,1-4 0 15,4-4 1-15,-1-11-1 16,1-12 1-16,4-7-2 15,0-1 1-15,0-18-3 16,5-12 1-16,4-12 0 16,-1-3 0-16,1-12 0 15,0 0 0-15,-1 4 2 16,5 4 0-16,5 4 2 16,-1 0 0-16,5 3 0 0,3 9 1 15,6 3 0-15,-1-4 0 16,9 4-2-16,8 4 1 15,9-1-2-15,9-3 1 16,-1 4-6-16,1 4 1 16,-9-1-7-16,-13 1 1 15</inkml:trace>
          <inkml:trace contextRef="#ctx0" brushRef="#br0" timeOffset="61008.64">9118 8622 28 0,'35'-27'14'0,"25"-7"-19"16,-39 22 27-16,5 1-23 15,9 0 1-15,8-5 1 16,4 5 0-16,4-4-1 0,-3-8 1 16,-5 0 0-16,0-4 1 15,-5 0 0-15,-8 0 1 16,-4 5 0-16,-4 2 0 15,-9 1-1-15,-5 8 1 16,-8-1-1-16,-4 9 1 16,-5 3-1-16,5 3 0 15,-5 13-2-15,-4 3 1 16,1 8-2-16,-1 3 1 16,4 1-1-16,5 3 1 15,4-3 0-15,8-1 0 0,1-3-2 16,4-4 0-16,4-8-8 15,5-3 1-15,8-5-2 16,0 1 1-16</inkml:trace>
          <inkml:trace contextRef="#ctx0" brushRef="#br0" timeOffset="62357.45">4770 9302 20 0,'-9'-15'10'0,"18"3"-4"16,-9 12 9-16,0 0-14 16,0 8 0-16,0 3 2 15,0 5 0-15,0 6-3 16,-4 20 0 0,-1 8 2-16,1 7 0 15,0 5-1-15,4-9 1 16,4-3-1-16,5-4 1 15,-1-16 0-15,-4-7 0 16,5-12 0-16,4-11 0 16,4-11 0-16,5-12 0 15,-1-7-1-15,5-9 1 0,0-3-2 16,-1-4 0-16,6 4-1 16,7 4 0-16,1 8-8 15,8-1 0-15,-8 8-2 16,-5 0 1-16</inkml:trace>
          <inkml:trace contextRef="#ctx0" brushRef="#br0" timeOffset="60664.89">9647 8045 25 0,'21'-19'12'0,"-21"-30"-6"0,0 37 20 16,0 4-23-16,0-3 0 15,0 3 0-15,-4 8 1 16,-4 8-6-16,-10 0 0 16,-7 15 4-16,-10 15 0 0,1 15-3 15,-5 24 1-15,-8 18 0 16,-5 1 1-16,-8 11-2 15,0-1 0-15,13 5-3 16,8-15 1-16,9-12-6 16,9-19 1-16,3-8-2 15,10-23 0-15</inkml:trace>
          <inkml:trace contextRef="#ctx0" brushRef="#br0" timeOffset="61289.91">10090 8282 31 0,'-9'-19'15'0,"-12"11"-16"16,12 8 28-16,-4 0-27 16,-4 12 0-16,0 7 1 15,-5 4 1-15,5 7-3 16,0 1 1-16,0 3 0 16,8 1 1-16,5-1-1 0,4 0 1 15,8-7-1-15,9-4 1 16,1 4-1-16,-1-16 1 15,4-7-4-15,5-4 1 16,0-11-4-16,4-8 1 16,0-4-5-16,0-8 1 15</inkml:trace>
        </inkml:traceGroup>
        <inkml:traceGroup>
          <inkml:annotationXML>
            <emma:emma xmlns:emma="http://www.w3.org/2003/04/emma" version="1.0">
              <emma:interpretation id="{84B80D51-4B02-49CB-8BAC-55695F08542F}" emma:medium="tactile" emma:mode="ink">
                <msink:context xmlns:msink="http://schemas.microsoft.com/ink/2010/main" type="inkWord" rotatedBoundingBox="15255,14309 16855,14024 16948,14541 15348,14826"/>
              </emma:interpretation>
            </emma:emma>
          </inkml:annotationXML>
          <inkml:trace contextRef="#ctx0" brushRef="#br0" timeOffset="46398.53">4207 7595 23 0,'-9'-12'11'0,"5"8"-9"32,4 0 20-32,0 4-22 15,0 0 1-15,0 0 0 16,-4 16 0-16,0 7-2 16,-5 11 1-16,0 12 1 15,-8 4 1-15,-4-1-1 16,3-3 0-16,-3 4-2 15,4-8 0-15,0-4-5 16,4-8 1-16,4-10-4 0,1-9 1 16</inkml:trace>
          <inkml:trace contextRef="#ctx0" brushRef="#br0" timeOffset="60399.26">8401 8591 22 0,'17'-3'11'0,"26"-13"-6"16,-26 9 11-16,5-5-15 15,3 1 0-15,1-4 0 16,4-5 1-16,0-2-3 16,-4-5 1-16,-4 0 1 15,-5-3 1-15,-4-1 0 16,-5 8 0-16,-3 0 0 15,-10 8 0-15,-3 3 0 16,-1 5 0-16,-4-1-1 16,-4 12 0-16,0 11-1 15,4 8 1-15,0 8-1 0,5 3 0 16,3 0 0-16,1 1 0 16,4-1 0-16,4 1 0 15,5-9 0-15,4 5 1 16,8-16 0-16,1-3 0 31,29-24-1-31,5-3 1 16,-9-12-1-16,-8 4 1 15,-5 4-1-15,-3 4 0 16,-6 3-1-16,-8 9 1 16,-4 6-1-16,-4 9 1 0,-5 3 0 15,-4 8 0-15,-4 4 1 16,-5-4 0-16,5-4 0 15,0-4 0-15,-1-4 0 16,1-3 1-16,4 4-1 16,4-12 0-16,1-8 0 15,3-11 1-15,1-8-1 16,-5-3 0-16,1-9 0 16,-1-10 0-16,4-1-2 15,5 4 1-15,5 4-2 16,-1 8 1-16,4 7-3 15,1 12 1-15,3 7-6 16,1 8 1-16,4 0-3 16,0 0 0-16</inkml:trace>
          <inkml:trace contextRef="#ctx0" brushRef="#br0" timeOffset="47888.73">4963 8309 20 0,'5'-15'10'0,"3"7"-3"15,-8 16 9-15,4 3-15 16,-4 8 1-16,-4 12 1 0,-4 7 1 16,-5 4-5-16,-5 8 1 15,6-8 2-15,-1-4 1 16,4 0-1-16,-4-4 0 16,9-7-1-16,4-4 1 31,21-23-1-31,-3-4 1 15,7-11-1-15,5-12 0 16,5-3-1-16,4-9 0 16,-5 9 0-16,0-5 0 15,-4 13-2-15,-4-1 1 0,-4 7 0 16,-10 13 1-16,-3 10-1 16,-9 5 1-16,-4 7 0 15,-1 7 0-15,-3 9 0 16,-1-8 0-16,1 7-5 15,3-7 0-15,10-1-4 16,8 1 0-16</inkml:trace>
        </inkml:traceGroup>
        <inkml:traceGroup>
          <inkml:annotationXML>
            <emma:emma xmlns:emma="http://www.w3.org/2003/04/emma" version="1.0">
              <emma:interpretation id="{C6581CCB-BD92-493E-BDA9-A3C556ED7E0B}" emma:medium="tactile" emma:mode="ink">
                <msink:context xmlns:msink="http://schemas.microsoft.com/ink/2010/main" type="inkWord" rotatedBoundingBox="17349,13830 21614,13873 21603,14963 17338,14921"/>
              </emma:interpretation>
            </emma:emma>
          </inkml:annotationXML>
          <inkml:trace contextRef="#ctx0" brushRef="#br0" timeOffset="47529.33">4607 8637 13 0,'0'8'6'0,"13"-23"7"0,-9 7-3 0,4-3-9 31,1-5 1-31,0-3 0 16,-1-4 1-16,1 0-4 0,-5-3 1 16,0-1 2-16,-4-4 0 15,-4 5-1-15,-5-1 1 16,-3 4-1-16,-1 4 0 16,-4 4-1-16,-5 7 1 0,-4 8-1 15,-4 4 1-15,4 7-1 16,-4 4 1-16,5 8 0 15,-6 8 1-15,10 0-1 16,-1 7 1-16,5 0-1 16,4-4 0-16,5 8 0 15,-1-7 0-15,1-5-1 16,8-7 1-16,4-8 0 16,9-7 0-16,8-12-1 0,9 4 1 15,5-15-1-15,8-8 0 16,0-8-1-16,-5-3 1 15,-3-8-2-15,-1 8 1 16,-4-1 0-16,-4 9 0 16,-9 3 0-16,-8 11 1 15,-9 12 0-15,0 4 1 0,-5 11-1 16,-3 4 1-16,-5 12-1 16,4 3 1-16,1 1-1 15,3-9 1-15,1-3-1 16,4 0 1-16,4-4-3 15,5-7 0-15,4-8-7 16,0 0 0-16</inkml:trace>
          <inkml:trace contextRef="#ctx0" brushRef="#br1" timeOffset="41343.71">1607 7675 22 0,'0'-8'11'0,"-13"4"-7"15,13 1 11-15,-4 3-14 16,0 0 0-16,0 0 1 15,-5 3 0-15,0 9-2 16,-4-1 1-16,-4 5 1 16,0 3 0-16,0 0 0 15,-5 4 1-15,1 3-2 0,-1 9 1 16,1 3-1-16,4-7 0 16,0-1-1-16,8 1 0 15,5 3 0-15,4 0 0 0,4 1 0 16,0-5 1-16,13-3-1 15,1-4 1-15,3-4-1 16,5-4 1-16,4-7 0 16,0-4 1-16,-4-4-1 15,-5-8 0-15,5-7-1 16,0-4 1-16,0-8-1 0,4 4 0 16,0-11-1-16,0-1 1 15,0-7-1-15,-4 0 1 16,-5-3-1-16,-8-1 1 0,-4 0 0 15,-5 0 0-15,-8 8 0 16,-9 3 0-16,-4 5 0 16,-5 3 1-16,1 4-2 15,-5 8 1-15,4 3-2 16,1 9 1-16,-5 6-2 16,0 5 0-16,1 0-7 15,3 3 0-15</inkml:trace>
          <inkml:trace contextRef="#ctx0" brushRef="#br1" timeOffset="41937.47">2200 7686 22 0,'-13'-7'11'0,"5"-9"-7"0,8 16 12 0,0 4-15 15,-4 0 0-15,-1 4 1 16,-8 3 1-16,-4 4-3 16,0 4 0-16,-5 8 2 15,1 0 1-15,-5 7-2 16,0 4 1-16,1-3-1 16,-1-1 1-16,4 4-2 15,9 4 1-15,9-3-1 16,4-1 1-16,9-4-1 15,8-7 1-15,0-8 0 16,18-7 0-16,-1-9 0 16,9-10 0-16,0-9 0 15,-9-7 0-15,1 1 0 16,-1-9 0-16,-4-7-1 16,-4-4 0-16,-9-4 0 15,-4-7 0-15,-9-1 0 0,-4 1 0 16,-4 7 0-16,0 8 0 15,-9 3 0-15,-9 8 0 16,-8 8-1-16,-9 8 0 16,5 7-4-16,4 8 1 15,0 7-6-15,4 12 0 16</inkml:trace>
          <inkml:trace contextRef="#ctx0" brushRef="#br1" timeOffset="42390.6">2759 7602 26 0,'4'-4'13'0,"9"-3"-12"15,-13 7 17-15,4 4-18 16,-4-1 1-16,0 9 1 0,-4 3 1 15,0 4-3-15,-5 8 0 16,-4 7 1-16,-4 5 1 16,0 6-1-16,-5-6 0 15,1 6 0-15,-1 1 0 16,1 0-1-16,-5 0 1 16,9-4-1-16,0-4 1 15,4-4-1-15,4-7 1 16,1-8-1-16,3-7 0 15,1-8-3-15,4-4 1 16,0-16-7-16,9-7 0 0</inkml:trace>
        </inkml:traceGroup>
        <inkml:traceGroup>
          <inkml:annotationXML>
            <emma:emma xmlns:emma="http://www.w3.org/2003/04/emma" version="1.0">
              <emma:interpretation id="{30B6ABF6-5A1E-4696-AF70-F43F6438C0F7}" emma:medium="tactile" emma:mode="ink">
                <msink:context xmlns:msink="http://schemas.microsoft.com/ink/2010/main" type="inkWord" rotatedBoundingBox="18872,14104 21531,13784 21649,14763 18990,15082"/>
              </emma:interpretation>
            </emma:emma>
          </inkml:annotationXML>
          <inkml:trace contextRef="#ctx0" brushRef="#br1" timeOffset="18845.03">-1306 8087 24 0,'0'0'12'0,"17"-4"-7"31,-8 4 15-31,8-3-19 0,4 3 0 16,9 0 1-16,5-4 1 0,-9-4-4 16,4 1 1-16,4-1 1 15,5 0 1-15,-5 1-1 16,5 3 0-16,-5-4-3 31,1 4 1-31,-5 1-8 16,-5 6 1-16</inkml:trace>
          <inkml:trace contextRef="#ctx0" brushRef="#br1" timeOffset="18081.95">-1018 7728 12 0,'0'4'6'0,"4"-15"1"15,-4 11 7-15,0 0-14 16,0 0 1-16,0 7 1 16,0 1 0-16,-4 7-2 15,0 4 0-15,-1 0 2 16,1 12 1-16,-5 15-2 16,-4-12 1-16,-4 8-1 0,0 8 1 15,-4-1-1-15,3 1 0 16,1-4 0-16,0 4 0 0,4-1-1 15,-4-11 1-15,4-7 0 16,0 0 0-16,5-9 0 16,-1-2 0-16,5-5-1 15,-5-4 0-15,5-3-5 16,4-8 0-16,4-4-3 16,5-7 0-16</inkml:trace>
          <inkml:trace contextRef="#ctx0" brushRef="#br1" timeOffset="18461.61">-1061 7679 21 0,'-9'-4'10'0,"9"-8"-8"16,0 12 17-16,5 4-18 16,-5-4 1-16,4 4 0 15,4 0 1-15,-3 0-4 16,-5-4 0-16,8 0 3 15,10-4 0-15,3 4-1 16,13-4 0-16,9-4 0 0,5 1 0 16,-1-1 0-16,-4 0 0 15,0 1-1-15,-4 3 1 16,-5 4-1-16,-4-4 1 0,-4 4-3 16,-9 4 0-16,-8-8-7 15,-1 8 1-15</inkml:trace>
          <inkml:trace contextRef="#ctx0" brushRef="#br1" timeOffset="19548.04">-429 8171 19 0,'-13'4'9'0,"21"-11"-2"16,-8 7 7-16,0 0-13 0,0 0 1 15,9-8 0-15,-1 0 0 16,-3-3-3-16,3-1 0 16,1 1 2-16,-5-4 1 15,5-5-2-15,4 5 0 0,0 8 0 16,4-9 0-16,0 5 0 15,0-1 0-15,0 1 0 16,1-1 0-16,-1 5 0 16,-4 7 0-16,0-4 0 0,-1 4 1 31,-3 0-1-31,0 8 1 16,3-5-1-16,-3-3 1 15,4 4 0-15,0 4 0 16,4 0 0-16,0 3 0 15,0 0 0-15,1 1 1 0,-1-4-1 16,0-1 0-16,0-3-1 16,0 0 1-16,-4-4 0 15,0 0 0-15,4-4-1 16,1-4 1-16,-1 1 0 0,-4-5 0 16,4 1-1-16,4 3 1 15,1 1-2-15,-1-9 1 16,1-3-1-16,-5 4 1 0,-4 0-3 15,-5-1 1-15,1 5-3 16,-9 3 1-16,0 4-5 16,-4 8 0-16</inkml:trace>
          <inkml:trace contextRef="#ctx0" brushRef="#br1" timeOffset="39738.52">-313 8305 9 0,'-5'4'4'0,"5"-12"6"0,0 12 5 0,0-4-13 16,-4 4 0-16,4 0 1 15,0-4 0-15,0 0-4 16,0 0 1-16,0 0 2 16,0 0 1-16,0-8-2 15,4 0 1-15,5 1-1 32,4 3 0-32,4-4-1 0,4-3 1 15,5-1-2-15,-4 5 1 16,-1-1 0-16,1 8 0 15,-5 0-1-15,0 0 1 0,-4 4 0 16,0-4 1-16,0 4-1 16,0 0 1-16,-5-4 0 15,1 0 1-15,-1 0-1 16,5 0 0-16,-4-4 0 16,-1 4 1-16,1 0-1 0,0 0 1 15,-1-4-6-15,1 4 1 16,-1 0-6-16,10 0 1 0</inkml:trace>
          <inkml:trace contextRef="#ctx0" brushRef="#br1" timeOffset="40687.2">1208 7591 22 0,'-5'-12'11'0,"-3"-14"-9"0,4 18 15 0,-5 0-16 16,0 4 1-16,-8 4 0 16,0 0 0-16,-5 4-2 15,1 0 0-15,-1 8 1 16,1 7 0-16,4 0 0 31,4 7 0-31,0 5 0 0,4 3 0 16,1 1-1-16,4 3 0 15,4 0 0-15,0 4 0 16,4-4 0-16,0 1 1 16,0 3-1-16,1 3 0 15,-5-3 0-15,0 0 1 0,-5-3 0 16,1-1 0-16,-4 0 0 15,-5-4 0-15,-5-7 0 16,-7-4 0-16,-5-8 0 16,0-7 1-16,-5-8-2 15,5-4 1-15,-4-7-1 0,8-1 1 16,4-3-1-16,1-4 1 16,4 0-1-16,8-8 0 15,5 4-1-15,4-4 1 16,8 4-1-1,10 1 1-15,7 2-2 16,6 5 1-16,11 0-1 16,-7-4 0-16,4-4 0 15,-1-4 0-15,9-3 0 16,1-5 1-16,-5-3 0 0,0-8 0 16,-5 4 1-16,-8-4 1 15,-4 12 1-15,-9 0 0 16,-4 3 0-16,-8 0 0 15,-10 5 0-15,-3 3 0 0,-5 4-1 16,-4 0 0-16,-5 7-1 16,1 5 0-16,-1 3-3 15,1 8 1-15,3-1-8 16,6 5 1-16</inkml:trace>
        </inkml:traceGroup>
      </inkml:traceGroup>
      <inkml:traceGroup>
        <inkml:annotationXML>
          <emma:emma xmlns:emma="http://www.w3.org/2003/04/emma" version="1.0">
            <emma:interpretation id="{56A6A109-3F65-4F9C-8AAC-9527382C61F7}" emma:medium="tactile" emma:mode="ink">
              <msink:context xmlns:msink="http://schemas.microsoft.com/ink/2010/main" type="line" rotatedBoundingBox="15713,15080 22639,14769 22673,15515 15747,15826"/>
            </emma:interpretation>
          </emma:emma>
        </inkml:annotationXML>
        <inkml:traceGroup>
          <inkml:annotationXML>
            <emma:emma xmlns:emma="http://www.w3.org/2003/04/emma" version="1.0">
              <emma:interpretation id="{92719873-D9DB-4A02-BC11-81BF6906F4FE}" emma:medium="tactile" emma:mode="ink">
                <msink:context xmlns:msink="http://schemas.microsoft.com/ink/2010/main" type="inkWord" rotatedBoundingBox="15720,15229 19352,15066 19376,15593 15744,15756"/>
              </emma:interpretation>
            </emma:emma>
          </inkml:annotationXML>
          <inkml:trace contextRef="#ctx0" brushRef="#br1" timeOffset="42857.54">2810 7564 22 0,'-4'-8'11'0,"8"1"-5"16,-4 7 12-16,0 0-17 15,0 4 0-15,5 3 2 16,-1 8 0-16,0 5-3 16,1 6 0-16,3 5 2 15,-3-1 1-15,3 5 0 16,1 7 0-16,4 0-1 0,4 0 0 15,0-4-1-15,-4-4 1 16,0 5-2-16,0-1 1 16,0-4 0-16,-1-3 0 15,1-5 0-15,0-6 0 16,-4-5 0-16,-1-4 1 16,1-7 0-16,0-8 1 15,-1-3-1-15,-3-5 0 16,3-7-1-16,1-4 1 15,4 4-1-15,4-8 0 16,0-7-1-16,4-4 0 0,1-8 0 16,-1-11 1-16,5-1-1 15,4 9 0-15,-4-1-1 16,-4 0 1-16,-1 5-2 31,-4-1 1-31,-4 8-3 16,0 3 0-16,-4 12-9 15,-9 8 0-15</inkml:trace>
          <inkml:trace contextRef="#ctx0" brushRef="#br0" timeOffset="62903.21">5509 9565 19 0,'9'-19'9'0,"8"-26"-5"31,-9 29 14-31,-3-3-16 0,-1 0 0 16,-4 0 2-16,-4 0 1 16,-5 0-5-16,-4 7 0 15,-4-3 3-15,-4 11 1 0,-5 4-1 16,0 0 0-16,0 0-2 15,-4 12 0-15,0 7-2 16,4 8 1-16,0 7-1 0,9-4 1 16,4 9-1-16,5-5 1 15,8 0 0-15,8-3 0 16,5-8 1-16,4-8 0 16,5-7-1-16,4-16 1 15,4-3 0-15,4-5 1 16,1-7-2-16,-1-7 1 15,0-1-1-15,-8 5 1 16,-4 3-2-16,-5 4 1 0,-4 7-1 16,-5 8 1-16,1 8-1 15,-5 8 1-15,-4 7 0 16,0 4 0-16,4 3-1 16,5 1 1-1,-5 4 0-15,1-1 0 0,3-3-5 16,1-4 1-16,17-8-6 15,-1-7 0-15</inkml:trace>
          <inkml:trace contextRef="#ctx0" brushRef="#br0" timeOffset="63171.75">6197 9363 28 0,'-13'-11'14'0,"-13"-1"-10"16,13 4 21-16,0 5-25 16,-4 3 1-16,-5 3 0 15,-3 1 0-15,-5 0-1 0,-5 8 0 16,1 7 1-16,4 7 1 16,0 9-1-16,4-1 0 15,4 8 0-15,14 0 0 16,3 0-1-16,10-4 1 15,8-7 0-15,8-8 0 16,5-8-4-16,4-7 0 0,4-8-7 16,5-15 0-16</inkml:trace>
          <inkml:trace contextRef="#ctx0" brushRef="#br0" timeOffset="63574.81">6368 9310 27 0,'-13'-8'13'0,"9"19"-5"16,0 1 15-16,0-8-23 16,-5 7 0-16,5 8 1 15,-1 8 0-15,1 7-1 16,0 1 0-16,-5 3 0 16,9-4 1-16,0 1-1 0,0-5 1 31,5-7-1-31,-5-8 1 15,4-7 0-15,4-16 0 0,5 1-2 0,4-9 1 16,9-6-1-16,4-9 1 16,5 0-1-16,-1 1 1 15,-4-1-2-15,-4 5 1 32,-5 10 1-32,-3-3 1 15,-5 8 0-15,-9 3 0 0,-4 8 0 16,-9 8 1-16,1 11-1 15,-5 4 1-15,4 4-1 16,1 3 0-16,8-7-1 16,0 4 1-16,4-4-1 15,4-4 1-15,10-4-2 16,-1-4 1-16,4-7-6 0,1-4 0 16,4-4-5-16,-9-11 1 15</inkml:trace>
          <inkml:trace contextRef="#ctx0" brushRef="#br0" timeOffset="64012.25">6979 9260 24 0,'-9'-4'12'0,"9"27"-8"15,-4-15 16-15,-5 3-18 16,-4 8 0-16,0 4 1 15,0 8 0-15,1 3-4 16,-1 8 0-16,0 0 3 16,4-4 0-16,9 4-1 0,0-7 0 15,4-5 0-15,9-7 0 16,0-15 0-16,0 3 1 16,4-26-2-16,5 0 0 15,4-4-1-15,4-12 1 16,4-7-3-16,0 0 1 15,1-1-1-15,-5 13 1 16,-9 10 1-16,-3-3 0 16,-6 8 1-16,-7-4 0 15,-5 7 2-15,-5 8 0 16,-3 8 0-16,4 7 0 0,-1 4-1 16,1 4 0-16,4 0-1 15,4 0 1-15,5 0 0 16,-1-4 0-16,5-8-4 15,4 1 0-15,1-1-7 16,-1-7 1-16</inkml:trace>
          <inkml:trace contextRef="#ctx0" brushRef="#br0" timeOffset="64715.38">7610 9283 24 0,'0'-8'12'0,"-8"23"-8"0,8-11 13 16,-5 12-16-16,-3-5 0 16,-1 8 2-16,-4 8 1 15,0 7-5-15,0 4 1 16,1 4 2-16,3 0 1 15,5 0-1-15,4-3 0 16,0-13-1-16,-5-3 0 16,5-4 0-16,5-11 1 15,-1-16-1-15,9-7 0 16,4-4-1-16,5-12 1 16,-5-7-2-16,4-8 1 0,5 8-2 15,4 4 1-15,4-4-1 16,1 7 0-16,-1 4 0 15,-4 8 0-15,0 8 1 16,-8 11 0-16,-5 7 1 16,-4-3 1-16,-4 8 0 15,-9 7 0-15,-5 8 0 16,1 3 1-16,-5 5 0 16,1-5 0-16,-1-7-1 15,5 8 1-15,0-12-1 16,4 0 0-16,0-8 0 15,4-3 1-15,4-8-1 16,10 0 0-16,3-8 0 16,5-11 0-16,4-4-1 15,0-7 0-15,4-5-1 0,5 12 0 16,4-7-1-16,4 3 1 16,-8 8-1-16,-9 0 1 15,-4 4 0-15,-5 7 0 16,-3 4 1-16,-6 8 0 15,-3 0 0-15,-5 7 1 16,1 8-1-16,-1 4 1 16,0 0 0-16,1 4 1 15,-5-4-1-15,0 0 0 16,0-4-2-16,4 0 1 16,0-4-10-16,9 0 0 0,8 1-1 15,5-5 1-15</inkml:trace>
        </inkml:traceGroup>
        <inkml:traceGroup>
          <inkml:annotationXML>
            <emma:emma xmlns:emma="http://www.w3.org/2003/04/emma" version="1.0">
              <emma:interpretation id="{62B05056-29C7-4FA2-BD88-BF587A353EC8}" emma:medium="tactile" emma:mode="ink">
                <msink:context xmlns:msink="http://schemas.microsoft.com/ink/2010/main" type="inkWord" rotatedBoundingBox="20102,14883 22639,14769 22673,15515 20136,15628"/>
              </emma:interpretation>
            </emma:emma>
          </inkml:annotationXML>
          <inkml:trace contextRef="#ctx0" brushRef="#br0" timeOffset="65121.66">9295 9252 30 0,'8'-7'15'0,"-3"7"-18"0,-5 0 27 16,0 7-23-16,-5 5 0 15,-3 7 1-15,-5 0 1 16,-4 11-4-16,-5 5 1 16,1 3 1-16,-1 0 1 15,5-3-1-15,4-9 0 0,4-3-4 16,1-7 1-16,4-5-8 15,4-7 1-15</inkml:trace>
          <inkml:trace contextRef="#ctx0" brushRef="#br0" timeOffset="65293.52">9372 9096 28 0,'4'-16'14'0,"1"20"-13"15,-5-4 19-15,0 0-22 16,0 0 1-16,0 4-8 16,0 4 1-16,0-1 5 15,-5 9 0-15</inkml:trace>
          <inkml:trace contextRef="#ctx0" brushRef="#br0" timeOffset="65722.33">9660 9176 25 0,'0'4'12'0,"0"-12"-10"0,0 12 20 15,-9 7-22-15,1 5 1 16,-5 10 1-16,0 1 1 16,-9 0-4-16,1 7 1 15,-1 1 1-15,5-1 1 0,4-3-1 16,0-5 1-16,1-3-1 15,7-8 0-15,10-7 0 16,7-4 1-16,6-12-2 16,3-3 1-16,5-8-2 15,-5 0 0-15,5-4-2 16,9 0 1-16,-1-4-1 16,5 4 0-16,-1 4 0 15,-3 0 1-15,-5 7 1 16,-4 9 0-16,-9 6 2 15,-4 17 0-15,-5-9 0 16,-8 0 0-16,0 5 1 0,0 3 0 16,-4 4-1-16,0 4 1 31,4-1-4-31,0 1 1 16,0 0-7-16,8-4 0 15</inkml:trace>
          <inkml:trace contextRef="#ctx0" brushRef="#br0" timeOffset="66041.22">10412 9195 31 0,'-17'-31'15'0,"8"8"-11"15,5 16 23-15,-1 3-26 16,-3 0 0-16,4 8-1 15,-1 0 0-15,-3 7-1 16,-5 8 0-16,4 8 1 16,-4 8 0-16,-4 3-1 15,0 8 1-15,-5-8 0 16,5 4 0-16,-4-8 1 0,-1-3 0 16,5-5 0-16,0-6 0 15,-5-9 0-15,1-7 0 16,-1-8 0-16,1-4 0 15,0-7 0-15,-1-4 0 16,5 0-3-16,4 0 1 0,9 0-5 16,4 3 1-16,4 13-6 15,5-1 1-15</inkml:trace>
          <inkml:trace contextRef="#ctx0" brushRef="#br0" timeOffset="66311.46">10579 9248 27 0,'-4'-11'13'0,"17"-8"-8"0,-13 19 19 16,0 0-24-16,0 4 0 16,-4 3 0-16,-5 12 1 15,-4 4-1-15,-8-4 0 31,-5 35 1-31,0-8 0 16,9-4 0-16,4-8 0 16,5-7-2-16,-1-4 1 15,5-8-7-15,4-7 1 16,8-8-3-16,1-12 0 0</inkml:trace>
          <inkml:trace contextRef="#ctx0" brushRef="#br0" timeOffset="66470.45">10726 8951 34 0,'4'-4'17'0,"0"-4"-24"0,-4 8 32 32,0 0-28-32,0 12 1 15,0-1-15-15,4 4 1 16</inkml:trace>
          <inkml:trace contextRef="#ctx0" brushRef="#br0" timeOffset="67038.99">11508 8851 35 0,'4'-15'17'0,"-21"3"-21"16,12 12 27-16,-3 0-24 0,-1 8 1 16,-4 7 0-16,-4 8 0 15,-4 16 0-15,-5 14 0 16,-9 0-1-16,1 9 1 15,-5-1 0-15,5-4 0 0,0 0 0 16,4 1 1-16,8-13-1 16,-4-6 1-16,13-9 0 15,1-7 0-15,7-11 0 16,1-12 0-16,4-12 0 16,4-7 0-16,1 4-1 15,3-8 1-15,-4-8-1 16,-4 1 0-16,-4-9 0 15,-4 5 0-15,-10 11 0 16,1 0 0-16,0 8-1 16,-9 7 1-16,0 8-1 15,-4 0 1-15,-4 12-1 16,4-1 1-16,0 8-1 16,8 8 1-16,14-8 0 15,3 4 0-15,10 8 0 0,3-1 1 16,10-3-1-16,7-4 1 15,-3-8 0-15,4-3 0 16,4-5-4-16,4 1 0 16,0-4-7-16,1 3 1 15</inkml:trace>
          <inkml:trace contextRef="#ctx0" brushRef="#br0" timeOffset="67367.12">11387 9382 30 0,'43'-15'15'0,"26"19"-13"0,-52-8 21 0,9-4-23 16,0-3 0-16,0-1 0 15,-5-3 1-15,0-8-1 16,-3 4 0-16,-5 0 1 16,-5 0 0-16,-8 4 0 15,0-5 0-15,-4 5-1 16,-5 8 1-16,-4 3 0 15,-8 4 0-15,-1 4-1 16,1 11 1-16,-1 0-1 16,1 8 0-16,4 4 1 15,4-4 0-15,4 11 0 16,5 0 0-16,8 1 0 16,9-1 0-16,4-3 0 15,9-1 0-15,0-7-3 16,0-4 1-16,8-3-10 0,13 3 1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8:16.98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E44D64-40A3-4B9E-98D4-19C43052EBA9}" emma:medium="tactile" emma:mode="ink">
          <msink:context xmlns:msink="http://schemas.microsoft.com/ink/2010/main" type="inkDrawing" rotatedBoundingBox="8833,5380 18663,3866 19782,11133 9952,12647" hotPoints="18756,5279 18855,11076 10031,11227 9932,5431" semanticType="enclosure" shapeName="Rectangle">
            <msink:sourceLink direction="with" ref="{5AE35CFE-941C-4D1B-AF57-7F436B59C9DF}"/>
            <msink:sourceLink direction="with" ref="{99859EF4-15EA-4FD1-AE61-67F88A714CE6}"/>
          </msink:context>
        </emma:interpretation>
      </emma:emma>
    </inkml:annotationXML>
    <inkml:trace contextRef="#ctx0" brushRef="#br0">5793 0 2 0,'0'-15'1'0,"4"38"-1"0,-4-23 1 15,9 0 4-15,-5-4 1 16,0 8 2-16,5 0 0 0,-5 7-11 16,1 4 1-16,3 5 7 15,1-1 0-15,-1 0-3 16,1 4 1-16,0 3-2 16,-5 5 1-16,-4 0-1 15,0 11 0-15,0-4 0 16,0 4 0-16,4 4-1 15,-4 7 1-15,0 1-1 16,0-9 1-16,0 5-1 16,4 4 0-16,-4-5 0 0,5 1 1 0,-5 3-1 15,0 1 1-15,0 3-1 16,-5-11 1-16,1 4-1 16,0 3 1-16,4 1-1 31,0-1 0-31,0-7 0 15,4 3 0-15,-4 5 0 16,0-4 0-16,0-1 0 16,-4 1 1-16,4 11-1 15,-4 0 0-15,-5-7 0 0,5 3 1 16,-1 0-1-16,5 0 0 16,5-3 0-16,-1 7 0 15,0 0-1-15,5 0 1 0,-5 0-1 16,0 8 1-16,-4-4 0 15,0 0 1-15,0-4-1 16,0 4 0-16,0-4 0 16,5 0 0-16,-1 8 0 15,0-4 0-15,1-4 0 0,-1 4 0 16,0 4 0-16,1-8 0 31,-1 8 0-31,0-4 0 0,0 0 0 16,5-4 0-16,-5 4 0 15,1 3 0-15,-1 1 0 16,-4-4 0-16,4-4 0 16,-4 4 0-16,0-4 0 15,0 4 1-15,-4-4-1 16,4-4 0-16,0-7 0 16,-4 4 0-16,-1 3 0 15,1-4 1-15,0 5-1 0,-1-9 0 16,-7 1 0-16,3 0 0 15,-4-1 0-15,-4-7 0 0,0 0 0 16,-5 8 0-16,-4 0 0 16,1-1 1-16,-1-7-1 15,-4 4 1-15,-5 0-1 16,1 0 0-16,0 0 0 31,-1 3 1-31,-3-11-1 16,-1 1 0-16,0 3 0 0,1 0 1 15,-1-4-1-15,-8-4 0 16,-5-7 0-16,-4 4 0 16,-4-1 0-16,-4 5 1 15,-5-1-1-15,0 0 0 16,5-3 0-16,8-1 1 16,-13-7-1-16,5 0 0 15,-10 4 0-15,1-4 1 0,0 0-1 16,-4-8 0-16,0 8 0 15,4 0 0-15,8-8 0 0,1 8 1 16,-5-8-1-16,-13 4 0 16,1-3 0-16,3-1 0 15,1 0 0-15,-5 1 0 16,5-1 0-16,8-4 0 16,1 5 0-16,-6-9 0 15,-3 1 0-15,4-4 0 0,4 0 0 16,1-4 1-16,-5 0-1 15,-1-4 0-15,10 0 0 32,4 0 0-32,-5 0 0 15,1 4 0-15,-9-7 0 0,4-1 0 16,5 4-1-16,-1-4 1 16,-4 5 0-16,9-5 0 15,0-3 0-15,9-1 0 16,3 4-1-16,-3-3 1 0,-5 0 0 15,-4-1 0-15,-5-3 0 16,5 0 0-16,-4-5 0 16,8 5 0-16,0 0 0 15,0 0 1-15,0 3-1 16,5 5 0-16,8-5 0 0,4 1 0 16,0-1 0-16,1 1 0 15,-1-5 0-15,-4 1 0 16,-4 0 0-1,4 0 0-15,-4-5 0 16,4 5 0-16,4-4-1 16,0 0 1-16,5 4-1 15,4-1 1-15,0 1 0 16,0-4 0-16,0 0-1 16,4-4 1-16,0-4 0 0,0 8 0 15,5-4 0-15,-1 0 0 16,5 4 0-16,0 0 0 15,0 0 0-15,-1-4 0 0,1-4 0 16,0-3 0-16,-4-1 0 16,3 1 0-16,-3 3 0 15,-5 0 0-15,5 1 0 16,-5-9 0-16,0 5 0 31,5-5 0-31,-1 1-1 16,5 7 1-16,4-3 0 0,0-9 0 15,0 1 0-15,0-4 0 16,5 0-1-16,-1-7 1 16,-4 3 0-16,0-4 1 0,1 4-1 15,-1 8 0-15,4-4-1 16,-4-4 1-16,5-4 0 16,-5-3 0-16,4 15 0 15,0-8 0-15,1-4 0 16,-1 4 0-16,1 1 0 15,-1-5 0-15,5-3 0 0,0-5 0 16,-1 5 0-16,1 7 0 16,0-4 0-16,-1-3 0 15,1-1 0-15,4 5 0 0,-4-5 0 16,-1 1 0-16,1-1 0 16,0 5 0-16,0-1 0 15,-1 0 0-15,-3-11 0 31,-1 12 0-31,0 3 0 16,1 0 0-16,-1-4 0 16,1-3 0-16,-1 3 0 0,0 4 0 15,5-7 0-15,0-1 0 16,4 1-1-16,0-1 1 16,0-3 0-16,-4-4 0 15,4 4 0-15,-5 7 0 0,1-3 0 16,0-1 0-16,-5 1 0 15,1 7 1-15,-1 0-1 16,5-11 0-16,-1 7-1 16,1 0 1-16,0-3 0 15,-1 3 0-15,1-3 0 0,0-1 0 16,0 5 0-16,-1 3 0 16,5 0 0-16,0-4 0 15,0 1 0-15,0 7 0 16,0-8 0-16,0 0 0 15,5 1 0-15,-1 3 0 16,0 0 0-16,0 0 0 16,1 4-1-1,-1 0 1-15,0-4 0 16,1 4 0-16,-1 8 0 16,0-1 0-16,1 1 0 0,-5 0 0 15,0 3 0-15,0 1 1 16,0 3-1-16,-5 0 0 0,5 4 0 15,-4 0 0-15,0 8 0 16,4 4 1-16,0-1-2 16,0 1 1-16,0-5-2 15,0 5 0-15,4-4-5 32,9-4 0-32</inkml:trace>
    <inkml:trace contextRef="#ctx0" brushRef="#br0" timeOffset="-3104.06">-408-122 10 0,'-4'-4'5'0,"4"-3"-2"0,0 7 5 0,0 0-5 15,0 0 0-15,0 0 0 16,0 3 1-16,-4 5-5 31,-1 7 0-31,1 1 3 16,0-5 1-16,-5 16-2 0,5 3 1 15,0 5-1 1,-1 7 0-16,1-4-1 0,0 4 0 16,-1 4 0-16,1 3 1 15,0-7-1-15,0 4 0 0,-1 4 0 16,1 11 1-16,0-11-1 16,-1 3 0-16,1 5 0 15,4-1 0-15,0-4 0 16,0 1 0-16,-4 7 0 15,4-4 1-15,0-11-1 16,0 4 0-16,0 7 0 0,-4 0 0 31,-1-7 1-31,1 7 0 16,0 4-1-16,4-3 0 16,-5-1 0-16,1 0 1 0,0 0-1 15,-5 8 0-15,1-11 0 16,-1 3 0-16,0 8 0 15,1-4 1-15,-1 8-1 16,5 4 1-16,0-5-1 16,-1 1 0-16,1 0 0 15,0 3 1-15,-1-7-2 0,1 0 1 16,4 4 0-16,0-8 0 16,0 0 0-16,0 4 1 15,4 8-2-15,1-5 1 0,-1-3 0 16,-4 8 0-16,4-12 0 31,1 4 0-31,-1 0 0 16,0 0 0-16,5-12 0 15,-1 5 1-15,1 3-1 16,4 4 0 0,0 34 0-16,-5-19 0 15,1 0 0-15,0 8 0 16,-1-15 0-16,1-1 0 15,4 1 0-15,-1-4 0 0,1 7 0 16,-4-7 0-16,0 3 0 16,-1-7 0-16,1 0 0 15,-5 8 0-15,0-8 0 16,1 4 0-16,3-1 0 16,1 1 0-16,-1-4 0 15,1 8 0-15,0-5 0 0,-1-7 0 16,1 4 0-16,-1 4 0 15,1 8 0-15,8-16 0 32,5 0 0-32,3 4 0 15,1-4-1-15,9-4 1 0,-1 0 0 16,0 1 0-16,-4-5 0 16,5-7 0-16,8-4-1 15,4 0 1-15,9 4 0 16,4 0 0-16,9 0 0 0,8-8 0 15,1-8-1-15,-10 1 1 16,5-1 0-16,13-3 0 16,0 4 0-16,13-5 0 15,4 1-1-15,-4 4 1 0,-13-8 0 16,8 0 0-16,10-1 0 16,-1-2 0-16,8-1 0 15,1 4 0-15,-13-4 0 31,4 0 0-31,5-4 0 16,-5 8 0-16,13-12 0 0,4 5 0 16,-17-9 0-16,13 5 1 15,0-5-1-15,4 1 0 16,5-4 0-16,-13 4 1 0,0 3-1 16,-1-3 0-16,10-1-1 15,3 5 1-15,1-5 0 16,-18-3 0-16,9-4 0 15,0 4 0-15,5-4 0 16,7 0 0-16,-7 0 0 16,-9-4 1-16,-1 0-1 15,5 4 0-15,0-7 0 16,9-5 0-16,-5 1 0 0,-17-1 0 16,5-3 0-16,-1 0 1 0,5 0-2 15,13-1 1-15,-9 1 0 16,-13 0 0-16,4-4 0 15,1-4 1-15,12 0-1 32,4-4 0-32,-12 0 0 15,-9-7 0-15,0 7 0 16,5 4 1-16,4 0-1 16,-5-3 0-16,0-5 0 0,-16 4 0 15,-5-7 0-15,-5 0 1 16,5 7-1-16,0-8 0 15,-4 5 0-15,4-12 0 0,-5 7 0 16,-3-7 1-16,-5 4-1 16,-13-4 0-16,-4-4 0 15,4-3 1-15,-9 7-1 16,5-4 0-16,0-11 0 16,0-1 0-16,-4 9 0 15,-1-5 0-15,1-3-1 16,-1 0 1-16,-3-5 0 0,-5 5 1 15,0-12-2-15,4 8 1 16,-17-4 0-16,0-3 0 31,13-35-1-15,-4 7 1-16,-9 4-1 16,-5-11 0-16,-3 23 0 15,-1-4 1-15,-3 0-1 16,-1 11 0-16,0-11 1 0,-4 8 0 15,0 0-1-15,-5-1 1 16,1-3 0-16,-5 4 0 16,5-1 0-16,-5-3 1 15,5 7-2-15,-5-7 1 16,5 8 0-16,-5-1 0 16,0-3 0-16,1-1 0 0,-1 1 0 15,4 3 0-15,1-3 0 16,0 7 0-16,-1-7 0 15,1-1 1-15,-1 9-2 16,-3-9 1-16,-1 1 0 31,0 3 1-31,1-3-2 16,-1 0 1-16,0 11 0 0,-4-8 0 16,4 0 0-16,-4-7 0 15,5 11 0-15,-5-3 0 0,4-1 0 16,0 8 0-16,1-7 0 15,-1-1 0-15,0 12 0 16,1-8 1-16,-1 1-1 16,0-9 0-16,0 5 0 15,1-1 0-15,-5 4 0 16,-5 16 0-16,1-4 0 0,0-5 0 16,-5 5 0-16,1 4 1 15,-1 7-1-15,0-4 0 16,5 1 0-1,-4 3 1-15,3 0-1 16,1 4 0-16,0 4 0 16,-1-1 0-16,1 1 0 15,0 4 0-15,-1-4 0 16,1 3 0-16,4 5-1 0,-4 7 0 16,4 4-6-16,0-4 1 15</inkml:trace>
    <inkml:trace contextRef="#ctx0" brushRef="#br1" timeOffset="11880.89">5797 1116 14 0,'-8'0'7'0,"29"3"-2"0,-12-3 7 16,-1 0-10-16,5 0 0 0,0-3 2 16,0 3 0-16,0 3-5 15,4-3 1-15,5 0 3 16,-5-3 0-16,4-1-1 15,9 0 0-15,9 0-1 16,13 8 1-16,3 0-1 16,6-4 1-16,12 0-1 15,4 4 0-15,-4-4 0 16,0 0 0 0,56-12 0-16,-9 5 0 0,-8 3-1 15,-5-4 1-15,-21 8-1 16,-8 0 1-16,-1-4-1 31,-4 8 1-31,4 0-1 16,-16 0 1-16,7 0-1 15,-12-1 0-15,17-3 0 16,0 0 1-16,-8-3-1 0,-5-1 0 16,-9-4 0-16,5 4 0 15,-4-3 0-15,-1-1 0 16,1 4 0-16,0 0 0 0,-1-3 0 15,-4 7 0-15,1-8 0 16,-1 4 0-16,0-3 0 16,-4 7 1-16,0-4-1 15,-4 0 0-15,-1 0 0 16,-3-4 0-16,-9 1 0 16,-1 7 1-16,-3-4-1 0,-1 0 0 15,1 0 0-15,-1 1 0 16,-3-5 0-16,-1 4 1 15,0-4-1-15,-4 5 0 32,0-1 0-32,0 4 0 0,0-4 0 15,-1 0 0-15,1 4 0 16,4-4 0-16,1 1 0 16,-1-1 0-16,0 4 0 15,-4 0 1-15,0-4-1 0,0 4 0 16,-5 4 0-16,1-4 0 15,-1 0 0-15,1 0 0 16,0 0 0-16,-1 0 0 16,5-4 0-16,-4 0 0 15,-1 0 0-15,-8 4 0 16,-8 0-10-16,-14 16 1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0.0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6EFA6D-CA2D-4EE8-87F3-C3D1883D5395}" emma:medium="tactile" emma:mode="ink">
          <msink:context xmlns:msink="http://schemas.microsoft.com/ink/2010/main" type="inkDrawing" rotatedBoundingBox="3532,6409 3616,12054 3506,12055 3423,6410" semanticType="verticalRange" shapeName="Line">
            <msink:destinationLink direction="to" ref="{838B646F-D27D-404F-A4DD-81D8878BA633}"/>
          </msink:context>
        </emma:interpretation>
      </emma:emma>
    </inkml:annotationXML>
    <inkml:trace contextRef="#ctx0" brushRef="#br0">15-1 8 0,'0'-7'4'0,"8"25"4"0,-8-18 0 15,0 8-8-15,0 3 1 16,0 8 0-16,0 3 0 16,0-3-2-16,-4 7 0 15,4 7 2-15,0 12 0 16,0-4-1-16,0 8 1 31,4 11-1-31,5 3 1 16,-5 1 0-16,-4 14 0 0,0 1-1 0,0 10 1 15,0 5-1-15,0 6 1 16,-4 1-1-16,0 8 0 16,-1-12 0-16,-3 7 0 15,4-7 0 1,4 12 0-16,0 7 0 15,-4-4 0-15,-1 7 0 16,1 4 0-16,8 1 0 16,-4-1 0-16,0 8 0 15,0-1 0-15,0-6 0 0,0-27 0 16,5 41 0-16,-1-37 1 16,-4 45-1-16,0-42 1 15,8 34-1-15,-4-29 0 16,1 29 0-16,-1-34 0 15,4 35 0-15,-3-38 0 16,7 22 0-16,-3-26 0 0,-5 34 0 16,0-34 0-16,0 30 0 15,-4-34 0-15,4 23 0 16,1-26 0-16,-1 22-1 0,0-26 1 16,-4 11 0-16,0-19 0 15,8 19 0-15,-3-22 0 31,3 7-3-31,0-18 0 16,9 10-2-16,-4-21 1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8:25.7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A37348-699C-4DCE-A80E-AEB4E7106F36}" emma:medium="tactile" emma:mode="ink">
          <msink:context xmlns:msink="http://schemas.microsoft.com/ink/2010/main" type="writingRegion" rotatedBoundingBox="1926,8468 10777,4225 11803,6366 2952,10609"/>
        </emma:interpretation>
      </emma:emma>
    </inkml:annotationXML>
    <inkml:traceGroup>
      <inkml:annotationXML>
        <emma:emma xmlns:emma="http://www.w3.org/2003/04/emma" version="1.0">
          <emma:interpretation id="{5483ED04-0118-49BF-87CC-1F1DA22FC08D}" emma:medium="tactile" emma:mode="ink">
            <msink:context xmlns:msink="http://schemas.microsoft.com/ink/2010/main" type="paragraph" rotatedBoundingBox="1926,8468 10777,4225 11803,6366 2952,10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2F51A3-4C02-49F6-8E69-CC718420242F}" emma:medium="tactile" emma:mode="ink">
              <msink:context xmlns:msink="http://schemas.microsoft.com/ink/2010/main" type="line" rotatedBoundingBox="1926,8468 10777,4225 11803,6366 2952,10609"/>
            </emma:interpretation>
          </emma:emma>
        </inkml:annotationXML>
        <inkml:traceGroup>
          <inkml:annotationXML>
            <emma:emma xmlns:emma="http://www.w3.org/2003/04/emma" version="1.0">
              <emma:interpretation id="{5AE35CFE-941C-4D1B-AF57-7F436B59C9DF}" emma:medium="tactile" emma:mode="ink">
                <msink:context xmlns:msink="http://schemas.microsoft.com/ink/2010/main" type="inkWord" rotatedBoundingBox="10830,4295 11667,6458 9770,7192 8933,5029">
                  <msink:destinationLink direction="with" ref="{92E44D64-40A3-4B9E-98D4-19C43052EBA9}"/>
                </msink:context>
              </emma:interpretation>
            </emma:emma>
          </inkml:annotationXML>
          <inkml:trace contextRef="#ctx0" brushRef="#br0">400-1579 11 0,'-8'0'5'0,"12"-7"4"0,-4 7 0 0,0 0-6 32,-4-4 0-32,-1 4 1 0,1 0 0 0,0 0-6 31,0 0 1-31,-1 4 4 16,1 0 0-16,0 3-2 0,-1 5 1 15,1 11-1-15,0-4 1 16,4 7-1-16,-5 5 1 15,5 3-1-15,-4 8 0 16,0 0 0-16,0 0 1 16,-1 4-2-16,1 4 1 15,0 11 0-15,-1-11 0 16,5 3-1-16,0 4 0 16,0 1 0-16,-4-9 1 15,4 5-1-15,0-12 1 0,-4-4-1 16,0-7 1-16,4-5-1 15,-5-3 1-15,5-4-1 16,-4-3 1-16,0-5-1 16,-1 0 1-16,5-3-1 15,-4-4 1-15,0-4-1 16,4-4 1-16,-9-4-1 16,-4 5 1-16,5-9-1 15,-1 5 1-15,0-5-2 16,1 1 1-16,-1-1 0 15,1 1 0-15,-1-1 0 0,1-3 0 32,-1-4 0-32,-4 0 0 15,4-4 0-15,1 4 1 0,-1 4-1 16,1 3 0-16,-1 1 0 16,5-5 0-16,-1 9-1 15,1 3 1-15,0-4 0 31,0 12 0-31,4-8 0 0,0 4 0 0,0 0 0 16,0 0 0-16,0 0-1 16,0 0 1-16,0 0 0 15,4 4 0 1,4 7-1-16,1-7 1 16,4 12 0-16,0-9 1 15,0 5-1-15,0-1 1 16,0 4-1-16,-1 5 1 15,6-1-1-15,-1 0 1 0,4 4-1 16,-4 3 1-16,5-3-1 16,-1 0 1-16,1-4-1 15,-5-3 1-15,0-1-1 16,-4 0 0-16,0-3 0 16,-4 3 1-16,4-7-1 0,-5 3 0 15,-8-11 1-15,4-8 0 16,1-3-1-16,-1-4 1 0,0-1 0 15,1-3 0-15,-5 0-1 32,4 0 1-32,-4 0-1 15,4-4 0-15,1 4 0 16,3-4 0-16,1 0 0 16,-1 0 0-16,1-7-1 0,8 3 0 15,0-8-3-15,9 1 0 16,4 0-7-16,4 7 0 15</inkml:trace>
          <inkml:trace contextRef="#ctx0" brushRef="#br0" timeOffset="939.45">877-1751 17 0,'-4'4'8'0,"13"4"-6"0,-5-8 9 0,5 0-9 16,-1 0 0-16,5 0 1 15,4 0 0-15,5 4-4 16,8-4 1-16,4 0 2 16,0-4 1-16,5-4-2 15,4 1 1-15,0-1-1 16,4 0 0-16,1 1-1 15,-5 7 1-15,0-4-1 16,-5 4 0 0,-8 0-1-16,-4 0 1 15,-9 0-7-15,-4-4 0 0,-9 12 0 16,-4 3 0-16</inkml:trace>
          <inkml:trace contextRef="#ctx0" brushRef="#br0" timeOffset="1255.47">826-1376 18 0,'-9'0'9'0,"18"15"-10"0,-5-15 17 0,5 0-14 32,-1 0 0-32,5 0 1 0,13 0 1 0,4-8-5 15,4 5 1-15,1-1 2 32,-1 0 0-32,0-4-1 15,-3 1 1-15,3-1-1 0,0 4 0 16,1-7-3-16,-1 3 0 15,-4 4-6-15,0 8 1 0</inkml:trace>
          <inkml:trace contextRef="#ctx0" brushRef="#br0" timeOffset="569.4">998-1731 19 0,'-5'-4'9'0,"1"8"-3"31,4-4 6-31,0 3-11 16,-4 5 0-16,-1 3 1 0,1 5 0 15,-4 7-3-15,3 7 1 16,1 8 1-16,-5 12 0 16,5-4-1-16,-5 0 1 0,5 3-1 15,0-3 1-15,4 0-1 16,0-4 1-16,0-11-1 15,0-5 0-15,0-7 0 16,4 1 1-16,0-9-1 16,1-3 0-16,-5-1-2 15,4 1 1-15,-4-8-6 0,-4-4 1 16</inkml:trace>
          <inkml:trace contextRef="#ctx0" brushRef="#br0" timeOffset="1516.22">1646-1342 21 0,'0'8'10'0,"-4"26"-11"16,0-22 14-16,4 7-12 15,-4 4 0-15,4 0 0 0,-5-1 1 16,1 9-6-16,0 0 1 15,-1 7-3-15,5 4 1 16</inkml:trace>
          <inkml:trace contextRef="#ctx0" brushRef="#br0" timeOffset="-1882.4">1135 41 13 0,'0'0'6'0,"0"0"0"16,4-4 8-16,-4 4-12 15,9 0 1-15,0 0 1 16,-1 0 1-16,1 0-6 0,4-4 0 16,4 0 4-16,4-3 1 15,9-1-2-15,5 0 1 0,-1-3-2 16,1 0 1-16,-1-1-1 16,0 1 0-16,9-1-3 15,5-3 0-15,-1 7-6 16,0 8 0-16</inkml:trace>
          <inkml:trace contextRef="#ctx0" brushRef="#br0" timeOffset="-3285.94">5 10 10 0,'-4'0'5'0,"-1"-4"0"15,5 4 6-15,0 0-10 16,0 0 1-16,0 0 1 16,0 0 1-16,0 0-4 15,0 0 0-15,0 0 3 0,0 0 0 16,0 0 0-16,0 0 1 15,0 0-2-15,0 0 1 16,5 4-1-16,3 0 1 16,1-4-1-16,4 0 0 15,0 0-1 1,4 0 0-16,4-4 0 16,1 0 0-1,21 4-1 1,0 0 1-16,-5 0-1 15,-3-3 1-15,4 3-1 0,-1 0 1 16,-3 0-1-16,-5-4 1 16,-5 8-1-16,-7-8 1 15,-1 4-1-15,-4 0 1 0,0 4-1 16,4-1 0-16,-4-3 0 16,-5 4 1-16,1 0-1 15,-9-4 0-15,4 0 0 16,0 0 1-16,-4 0-1 15,0 0 1-15,0 4-1 0,0 0 1 16,0-4-1-16,-4 0 0 16,0 4-1-16,0-4 1 15,4 3-4-15,0-3 0 16,0 0-6-16,4 4 0 31</inkml:trace>
          <inkml:trace contextRef="#ctx0" brushRef="#br0" timeOffset="-2233.12">1053 247 10 0,'5'0'5'0,"8"4"2"15,-9-8-3-15,-4 4-2 16,9 0 1-16,-1-8 1 15,-4 1 1-15,5-8-7 16,8-1 1 0,-4-3 3-16,0-4 1 15,0-4-2-15,4-3 0 16,0-1-1-16,0-3 1 16,9-12-2-16,4 4 1 15,-4-4 0-15,4-3 1 16,0-1-2-16,-4 4 1 0,0 0 0 15,-5 16 0-15,1-1 0 16,-5 8 0-16,-4 0 0 16,-5 4 0-16,1 8 0 15,-5-1 1-15,1 5 0 16,-5 7 0-16,0 4-1 0,0-4 1 16,0 3 0-16,0 9 1 15,0 3-2-15,0 8 1 16,0 4-1-16,0-1 1 15,0 1-1-15,4 8 1 0,0 7-1 16,1 3 0-16,-1 5 0 16,0 4 1-16,5-9-1 15,4 5 1-15,-5 0-1 32,9-20 0-32,-4-3 0 0,0-4 0 0,0-4 0 15,0-4 1-15,-4-7-2 16,-1 3 1-16,-4-7-5 15,-4-4 0 1,-4-4-2-16,0 8 0 0</inkml:trace>
          <inkml:trace contextRef="#ctx0" brushRef="#br0" timeOffset="-1496.96">1952 14 13 0,'4'-8'6'0,"4"12"3"16,-8-4 1-16,5 4-7 16,-5-4 0-16,4 8 1 15,0-1 1-15,-4 5-6 16,0 3 0-16,-4 8 3 16,0 11 1-16,-1-11-2 15,1 4 0-15,0 4-1 0,0-1 1 16,-1 1-8-16,5 3 0 15</inkml:trace>
          <inkml:trace contextRef="#ctx0" brushRef="#br1" timeOffset="25299.64">-6651 2470 9 0,'0'0'4'0,"17"-11"0"0,-17 11 4 31,4 0-3-31,1 3 0 31,-5 1 0-31,0 4 1 16,-5 11-9-16,1 12 1 0,-4 7 4 16,-5 8 1-16,0 7-3 15,-4 4 1-15,-1 8-1 16,1 12 0-16,0-12 0 16,0 15 1-16,4-8-1 15,0 5 1-15,4-9 0 0,1-6 0 16,-1-5-1-16,1-4 1 15,3-7 0-15,1-8 0 16,-4-11-2-16,3-8 1 16,-3 4-7-16,12-11 1 15</inkml:trace>
          <inkml:trace contextRef="#ctx0" brushRef="#br1" timeOffset="25776.9">-6857 2672 23 0,'-5'-30'11'0,"31"-12"-11"15,-13 27 15-15,4-4-15 0,5 3 0 16,8-3 1-16,9 0 0 16,4 0-2-16,4 4 1 15,0 3 0-15,0 8 1 16,5 8-1-16,-1 0 0 16,-8 0 0-16,0 11 1 0,-8 4-1 15,-9 8 1-15,-9 11 0 16,0 0 0-16,-4 1 1 15,-13-1 0-15,-9-4 0 32,-8 8 0-32,-9 0 0 15,-8-11 0-15,-5-5-1 0,1 1 1 16,-10-4-1-16,1-4 0 16,-5-4 0-16,5-7 0 0,4-4-1 15,5-4 1-15,3 0-1 16,5-4 0-16,9-4-3 15,3 1 0-15,10-5-7 16,8 1 1-16</inkml:trace>
          <inkml:trace contextRef="#ctx0" brushRef="#br1" timeOffset="26159.66">-5929 2512 25 0,'-4'0'12'0,"8"0"-11"15,-4 0 16-15,0 0-16 32,8-4 0-32,1 0 0 15,8 1 0-15,0-1-2 16,1 4 1-16,3 0 1 0,5-4 1 15,4 4-1-15,0 0 1 16,0 0-2-16,0-4 0 16,-4 0-8-16,0 4 1 0</inkml:trace>
          <inkml:trace contextRef="#ctx0" brushRef="#br1" timeOffset="26456.07">-5955 2730 22 0,'-17'4'11'0,"26"-4"-8"16,-1-4 11-16,1 0-13 15,4 0 0-15,4-4 1 16,0 1 0-16,4-1-3 0,10 1 1 16,3-1 2-16,0-4 1 15,1 9-5-15,-5-5 1 16,4 0-6-16,-4 8 0 16</inkml:trace>
          <inkml:trace contextRef="#ctx0" brushRef="#br1" timeOffset="26944.46">-4863 1851 20 0,'4'-7'10'0,"4"-1"-8"0,-8 8 11 0,0 4-11 16,5 0 0-16,-10 7 0 16,1 8 0-16,0 4-3 15,-5 8 1-15,1-1 1 16,-5 8 1-16,0 1-1 31,0 10 0-31,-4-11-1 16,4 4 1-16,-4 4-1 0,4 0 1 15,0 0-1-15,0-8 1 16,4-3 0-16,5-1 0 0,0-7-1 16,0-1 1-16,-1-6-6 15,1-9 0-15,8-3-3 16,-4-8 1-16</inkml:trace>
          <inkml:trace contextRef="#ctx0" brushRef="#br1" timeOffset="27306.75">-5018 1729 22 0,'-17'-11'11'0,"38"-5"-11"0,-12 12 17 16,4 1-16-16,-5-1 1 16,5 4 0-16,4 0 0 15,5 0-3-15,-5 0 0 16,4-4 2-16,5 4 1 16,9-4-2-16,8 0 1 0,4-3-1 15,4-1 0-15,1 0 0 16,0 1 1-16,-5 3 0 15,0 0 1-15,-8 0-1 16,-5 4 0-16,-12 0-5 16,-5 4 1-16,-13 4-5 15,-17 3 1-15</inkml:trace>
          <inkml:trace contextRef="#ctx0" brushRef="#br1" timeOffset="27641.94">-5130 2126 20 0,'-4'8'10'0,"25"-8"-7"15,-12-4 12-15,4 4-14 16,4 4 0-16,9 0 0 31,4 0 1-31,9-4-3 16,-9 0 1-16,8 0 1 16,5-8 1-16,5 0-1 15,3 1 0-15,1-1 1 16,-5 0 0-16,-8 5-4 0,-5 3 1 15,-4 0-7-15,0 3 1 16</inkml:trace>
          <inkml:trace contextRef="#ctx0" brushRef="#br1" timeOffset="27926.31">-4412 2268 20 0,'4'11'10'0,"-13"12"-6"16,5-19 12-16,0 7-16 15,0 5 1-15,-1 3 0 16,1 4 0-16,0-4-2 15,-1 0 1-15,1-4 0 0,0 12 1 16,-1-8-2-16,1 4 0 16,0-4-6-16,-5 0 1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8:30.5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8EE1AD-7936-46B7-9031-8184CCC487B7}" emma:medium="tactile" emma:mode="ink">
          <msink:context xmlns:msink="http://schemas.microsoft.com/ink/2010/main" type="writingRegion" rotatedBoundingBox="16610,8597 16579,3208 19422,3193 19452,8581"/>
        </emma:interpretation>
      </emma:emma>
    </inkml:annotationXML>
    <inkml:traceGroup>
      <inkml:annotationXML>
        <emma:emma xmlns:emma="http://www.w3.org/2003/04/emma" version="1.0">
          <emma:interpretation id="{05A5788E-3CD0-4F51-80A6-90590A5B9644}" emma:medium="tactile" emma:mode="ink">
            <msink:context xmlns:msink="http://schemas.microsoft.com/ink/2010/main" type="paragraph" rotatedBoundingBox="16610,8597 16579,3208 18412,3198 18442,8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859EF4-15EA-4FD1-AE61-67F88A714CE6}" emma:medium="tactile" emma:mode="ink">
              <msink:context xmlns:msink="http://schemas.microsoft.com/ink/2010/main" type="line" rotatedBoundingBox="16610,8596 16579,3208 18412,3198 18442,8586">
                <msink:destinationLink direction="with" ref="{92E44D64-40A3-4B9E-98D4-19C43052EBA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0E7CF3-0B36-411A-B35C-83F2F5AD4F38}" emma:medium="tactile" emma:mode="ink">
                <msink:context xmlns:msink="http://schemas.microsoft.com/ink/2010/main" type="inkWord" rotatedBoundingBox="16610,8596 16579,3208 18412,3198 18442,8586"/>
              </emma:interpretation>
            </emma:emma>
          </inkml:annotationXML>
          <inkml:trace contextRef="#ctx0" brushRef="#br0">3 1696 18 0,'-5'3'9'0,"14"-10"-3"0,-9 3 9 0,0-4-14 31,0 8 1-31,0-7 0 16,4-9 1-16,0-10-4 16,1-5 1-16,3-3 1 0,5-4 1 15,-4-12-1-15,4-11 0 16,4 4-1-16,9-12 1 0,0 0-1 15,8-4 1-15,5-11-1 16,-5 0 0-16,5-7 0 16,-5-1 0-16,0-3 0 15,-4 7 1-15,5 15-1 16,-1 1 1-16,1 3-1 16,-5 0 0-16,-5 12-1 15,1 7 1-15,-4 4 0 16,-1 8 0-16,-4 0-1 15,-4 11 1 1,0 4 0-16,-4 4 1 0,-1 8 0 16,-3-1 0-16,-1 1 0 15,-4 11 0-15,4 4 0 16,-4 7 0-16,0-3-1 16,0 7 1-16,0 0-1 15,0 0 1-15,0 5-1 16,5 6 0-16,-5 5 0 15,0-1 0-15,0 9 0 16,0 6 1-16,4 9-1 0,4 15 0 16,5-1 0-16,4 1 0 15,5 0 0-15,-1 4 0 16,5-5 0-16,0-7 0 16,4 1 0-16,0-1 1 15,0-4-1-15,0-7 1 16,-4 3-1-16,-4-7 1 15,-5 0-1-15,-4-4 1 16,0-4-1-16,-5-8 1 0,1-3-1 16,-1-4 1-16,-3-8-1 15,-1-3 1-15,-4-1-2 16,0-3 1-16,-4-4-4 16,-5-8 1-16,-4 0-7 15,-4 4 1 1</inkml:trace>
          <inkml:trace contextRef="#ctx0" brushRef="#br0" timeOffset="966.78">1378 958 21 0,'-5'4'10'0,"18"-8"-8"0,-4 1 13 0,-1-1-14 16,5-4 0-16,4 1 0 15,5 7 0-15,-1-4-2 16,5 8 1-16,-4-1 0 15,-1 1 1-15,-4 0-1 32,-4 7 1-32,-8 5 0 15,-5 3 0-15,-9 4 0 0,0 7 0 16,-8 1 0-16,-4-1 0 0,-1 1-1 16,1 3 1-16,-1 1-1 15,5-9 1-15,0 5-1 16,0-4 0-16,0-1 0 15,4-6 1-15,4-1-1 16,0-4 1-16,5-4-1 16,4-3 1-16,4 0-1 15,1-1 1-15,3-3 0 16,5-4 0-16,0 0 0 16,9-4 0-16,3 1-1 0,10-1 1 15,3-4-1-15,5 0 1 31,18 1 0-31,-6-1 0 16,-7 4-2 0,-10 4 1-16,-8 4-9 15,-12 4 1-15,-5 3-1 16,-9-3 1-16</inkml:trace>
          <inkml:trace contextRef="#ctx0" brushRef="#br0" timeOffset="413.85">248 890 18 0,'4'-4'9'0,"9"-8"-3"0,-13 12 8 15,8-3-12-15,1 3 0 16,4-4 1-16,0 0 0 0,4 4-4 15,0-8 1-15,9 5 2 16,8-5 1-16,5 0-1 16,0-3 0-16,4-1-1 15,-9 5 1-15,5-1-1 16,-1-3 1-16,5 3-2 16,0-4 1-16,4 1-1 15,5 3 0 1,0 1-6-16,-1-1 1 15,5 8-4-15,4 12 0 16</inkml:trace>
          <inkml:trace contextRef="#ctx0" brushRef="#br1" timeOffset="12688.68">729-520 24 0,'0'4'12'0,"0"0"-9"0,0-4 12 16,0 0-14-16,0 0 1 15,0 0 1-15,0 0 1 0,0 0-5 16,0 4 1-16,4 0 2 15,-4-4 1-15,0 0-1 16,0 0 1-16,0 0-1 31,4-8 0-31,1-4-1 16,-1-3 0-16,0-4 0 16,1-4 1-16,-1 0-2 15,-4-3 1-15,4-13-1 0,0 5 1 16,1-8 0-16,-1-4 0 15,5-7-1-15,-1 11 0 16,1-12 0-16,-1 1 1 16,-3-1-1-16,-5-3 0 0,0 0 0 15,-5-5 0-15,1 1 0 16,0 8 0-16,4-4 0 16,-4-12 0-16,4 12 0 15,0-8 0-15,0-4 0 16,0 0 0-16,0-3 0 15,-5-12 0-15,5 15 0 0,0 8 0 16,0 0 0-16,0-4 0 16,5 4-1-16,-1 7 1 15,4-7 0-15,1 4 0 16,0-1 0-16,-1 1 0 0,-3-4 0 16,-1-4 0-16,4 12 0 15,-3-5 0-15,3 5-1 16,1-5 1-16,-1 5 0 31,1 7 0-31,0 8 0 16,-1 0 1-16,1-4-1 15,-5 4 0-15,0-1 0 0,1 1 0 16,-1 0 0-16,-4-4 0 16,0 4 0-16,0 3 0 15,4-3-1-15,-4 8 1 0,0-5-1 16,5 9 1-16,-1 3-1 15,-4 3 1-15,0 1 0 16,0 4 0-16,4 0 0 16,-4 3 0-16,0 1 0 31,0-1 0-31,0 5 0 16,0 3 0-16,0 0-1 0,0 4 1 15,-4 0-1-15,0 4 1 16,-1 4-1-16,-3-5 1 0,-5 5 0 15,0 11 0-15,-4 12 0 16,0-1 0-16,-5 1 0 16,1-1 1-16,-1-3-1 15,1 8 0-15,3-1 0 16,1 0 0-16,-4 8 0 0,-5-7 0 16,0-9 0-16,0 1 0 15,-8 4 0-15,4 3 0 16,0 0 0-16,4 1 0 0,5-5 0 31,-1-3 0-31,5-8 0 16,4-3 0-16,0-1 0 15,5-4 0-15,-1 12 0 16,0-11 0-16,5-1 0 16,0-7 1-16,0 0-1 0,4 0 1 15,0-12-1-15,0 8 0 16,4-8 0-16,0-3 1 15,5-8-1-15,-1-4 1 16,5 0-1-16,4-4 0 16,5 4 0-16,-1-4 0 0,9-3 0 15,1-4 0-15,-6-5 0 16,-8 1 0-16,1-4 0 16,3-8 0-16,-4 5 0 15,1-1 0-15,-1 4 0 0,0 4 0 16,0 3 0-16,0 1 0 15,-4 3 0-15,0 5 0 32,0-1 0-32,0 4 0 15,0 0-1-15,-5 4 1 0,1 4-1 16,0 3 1-16,-1 1-1 16,-4 3 0-16,1 4 0 15,-1 4 0-15,0 0 0 16,1 4 0-16,3 0 0 15,1 7 0-15,-1-3 0 16,1 7 0-16,4 1 0 16,0 3 1-16,0-8-1 15,0 4 1-15,4 4-1 16,0 12 1-16,0 0-1 16,0-1 1-16,5 5 0 15,4-1 0-15,4 0-1 16,4 1 1-16,0-1-1 0,1 4 1 15,-5 4 0-15,-4-15 0 16,-5 0 0-16,-4 3 0 16,0 1 0-16,1-1 1 15,-5 5-1-15,-1-5 0 16,-3-3 0-16,0-4 1 16,-5-8 0-16,0-3 1 15,1-1 0-15,-1-3 0 0,-4-4 0 16,0-4 1-16,-4-4-1 15,-1-4 0-15,1 1-6 16,0 3 0-16,-1 4-7 16,-3-4 1-16</inkml:trace>
        </inkml:traceGroup>
      </inkml:traceGroup>
    </inkml:traceGroup>
    <inkml:traceGroup>
      <inkml:annotationXML>
        <emma:emma xmlns:emma="http://www.w3.org/2003/04/emma" version="1.0">
          <emma:interpretation id="{9C01FA64-C6B4-4555-9248-A837069B4B7F}" emma:medium="tactile" emma:mode="ink">
            <msink:context xmlns:msink="http://schemas.microsoft.com/ink/2010/main" type="paragraph" rotatedBoundingBox="18479,3433 19429,3433 19429,4381 18479,4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5E9E90-7CF8-4B03-9665-EC08329D68BE}" emma:medium="tactile" emma:mode="ink">
              <msink:context xmlns:msink="http://schemas.microsoft.com/ink/2010/main" type="inkBullet" rotatedBoundingBox="19078,3192 19686,4178 18840,4698 18233,3712"/>
            </emma:interpretation>
          </emma:emma>
        </inkml:annotationXML>
        <inkml:trace contextRef="#ctx0" brushRef="#br0" timeOffset="17001.86">2443-2880 22 0,'-4'0'11'0,"21"-8"-10"0,-8 4 13 16,8-3-13-16,-4 3 1 15,4 0-1-15,9 4 1 16,0 0-3-16,-5 0 0 16,1 4 2-16,-5-4 1 0,-4 4-1 15,0 11 0-15,-13 0 0 16,-5 8 1-16,-8 4-1 16,-4 0 1-16,-4 3-1 15,-5-3 0-15,-4 0 0 31,4-4 0-31,0 3-1 0,-4-3 0 0,13-4 0 32,0 0 0-32,4-3-1 15,4-1 1-15,5 0-1 0,4-3 0 16,0 3 0-16,4-7 1 16,5-8 0-16,4 0 0 0,4 0 0 15,9-4 1-15,4 0 0 16,0 0 0-16,4-3-1 15,-8 3 1-15,0-4-1 16,4 4 0-16,0 0 0 16,0 1 1-16,0-5-1 0,-4 4 1 15,-5 0 0-15,-3 4 1 16,-5 0-4-16,-5 0 0 16,-8 8-6-16,-4 0 0 15</inkml:trace>
        <inkml:trace contextRef="#ctx0" brushRef="#br0" timeOffset="15753.36">2069-3403 17 0,'5'-8'8'0,"3"0"-3"0,-8 8 8 0,0 0-12 15,5 4 1-15,-1 0 1 16,-4 0 0-16,0 11-4 16,0 0 1-16,0 8 2 31,-4 8 0-31,-1-1-1 16,-3 16 0-16,-1-8-1 0,1 8 1 15,-1 4-1-15,5-4 1 16,-1 3-1-16,1 5 0 15,0 3 0-15,4-3 1 16,0-5-1-16,-5-7 1 16,5-7 0-16,0-9 0 0,0-3 1 15,-4-4 0-15,0 0-1 16,-5-7 0-16,1-4-2 16,-1-1 0-16,1-3-8 0,3 0 1 15</inkml:trace>
        <inkml:trace contextRef="#ctx0" brushRef="#br0" timeOffset="16490.69">1867-2987 22 0,'0'4'11'0,"13"-4"-12"0,-4 0 20 15,4 0-18-15,0 0 1 16,8 0 0-16,-4-4 0 0,1 0-3 15,3-4 1-15,9 1 1 16,5-5 0-16,3 1-1 16,1-1 1-16,4 1 0 15,0-1 0-15,-4 9-1 16,-1-1 0-16,-3-4-8 16,-1 8 1-16</inkml:trace>
        <inkml:trace contextRef="#ctx0" brushRef="#br0" timeOffset="16172.93">1953-3381 22 0,'0'4'11'0,"18"-19"-8"0,-14 4 12 0,5 7-14 16,-1 8 1-16,1-4 0 15,-5 0 0-15,5 0-3 16,8 0 0-16,4 0 2 31,9-4 0-31,9 0-1 0,4 0 1 16,4 0-1-16,1-3 0 15,-1 7 0-15,0-4 1 16,-4 4-1-16,0-4 1 16,0-4 0-16,-9 5 0 0,-4 3 0 15,-4-4 0-15,-9-8-1 16,1 12 0-16,-10-4-7 15,-8 4 0-15,0 12-1 16,-8-8 0-16</inkml:trace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8:56.3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DAC53B-DBD7-4670-AC1A-FB33B000A2AF}" emma:medium="tactile" emma:mode="ink">
          <msink:context xmlns:msink="http://schemas.microsoft.com/ink/2010/main" type="writingRegion" rotatedBoundingBox="1848,8700 6134,8821 6089,10412 1803,10290"/>
        </emma:interpretation>
      </emma:emma>
    </inkml:annotationXML>
    <inkml:traceGroup>
      <inkml:annotationXML>
        <emma:emma xmlns:emma="http://www.w3.org/2003/04/emma" version="1.0">
          <emma:interpretation id="{3BC049A0-9B7A-47C2-B3C8-23225FBD870E}" emma:medium="tactile" emma:mode="ink">
            <msink:context xmlns:msink="http://schemas.microsoft.com/ink/2010/main" type="paragraph" rotatedBoundingBox="1848,8700 6134,8821 6089,10412 1803,10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86D88B-84E8-42FF-A4DB-D2246CD16499}" emma:medium="tactile" emma:mode="ink">
              <msink:context xmlns:msink="http://schemas.microsoft.com/ink/2010/main" type="line" rotatedBoundingBox="1848,8700 6134,8821 6089,10412 1803,10290"/>
            </emma:interpretation>
          </emma:emma>
        </inkml:annotationXML>
        <inkml:traceGroup>
          <inkml:annotationXML>
            <emma:emma xmlns:emma="http://www.w3.org/2003/04/emma" version="1.0">
              <emma:interpretation id="{46CB97C0-ADD6-46A7-871B-3BBF7B12B8CD}" emma:medium="tactile" emma:mode="ink">
                <msink:context xmlns:msink="http://schemas.microsoft.com/ink/2010/main" type="inkWord" rotatedBoundingBox="1845,8824 2581,8845 2564,9423 1828,9402"/>
              </emma:interpretation>
            </emma:emma>
          </inkml:annotationXML>
          <inkml:trace contextRef="#ctx0" brushRef="#br0">-7137 2623 18 0,'18'-23'9'0,"-10"8"-3"0,-8 15 10 0,0-8-16 16,0 8 1-16,0 4 0 15,-4 7 0-15,-5 5-2 16,-4 6 1-16,-4 5 1 0,-9 8 0 15,-12-1-1-15,-5 8 1 16,-4-4 0-16,4 4 0 16,4 0 0-16,0 0 0 15,-4-4 0-15,9-3 0 16,4-5-1-16,8-3 1 16,1-8-1-16,8-4 0 15,9-3-1-15,8-4 1 16,9-5 0-16,-5-3 0 15,10-7 0 1,3-5 0-16,9 1 0 16,9-1 1-16,8 5-1 15,0 3 0-15,1 0 0 16,3 4 0-16,5 4-1 16,0 0 1-16,-4 0-1 0,-1 3 1 15,-8-3-1-15,-9 0 1 16,-8 0 0-16,0-4 0 15,-5 0 1-15,-3 0 0 16,-5-8 0-16,-5 0 1 16,-4-7-1-16,-4-4 1 15,5 0 0-15,-5 0 0 0,-5-8-1 16,1 0 0-16,-4-3-1 16,-1-5 1-16,0-3-1 0,1-4 1 15,-5-4-1-15,4 4 0 31,-4 8 0-31,5-4 0 16,-1 3-2-16,1 12 0 0,3 8-8 16,-8 0 1-16</inkml:trace>
        </inkml:traceGroup>
        <inkml:traceGroup>
          <inkml:annotationXML>
            <emma:emma xmlns:emma="http://www.w3.org/2003/04/emma" version="1.0">
              <emma:interpretation id="{29610889-3468-45C4-9E49-A58C04DDE540}" emma:medium="tactile" emma:mode="ink">
                <msink:context xmlns:msink="http://schemas.microsoft.com/ink/2010/main" type="inkWord" rotatedBoundingBox="4073,8763 6134,8821 6089,10412 4028,10353"/>
              </emma:interpretation>
            </emma:emma>
          </inkml:annotationXML>
          <inkml:trace contextRef="#ctx0" brushRef="#br0" timeOffset="-2202.56">-5194 2841 23 0,'-9'3'11'0,"18"-10"-10"0,-1 3 16 16,1 4-17-16,4 0 0 0,13 0 0 16,8-4 1-16,5 8-1 15,8 0 0-15,4-4 0 16,10-4 1-16,7-4-1 15,5 1 1-15,0-1-1 16,5 4 1-16,-5-7 0 16,-9 7 0-16,-8-4 0 15,-9 4 1-15,-17 1-2 16,-4-1 0-16,-13 4-7 0,-4 7 0 16</inkml:trace>
          <inkml:trace contextRef="#ctx0" brushRef="#br0" timeOffset="-1520.03">-5396 4070 22 0,'0'-15'11'0,"17"-27"-8"0,-9 31 12 16,1-8-14-16,4-8 1 16,4 4 0-16,5-8 0 15,3-11-3-15,6 0 0 16,-1 0 2-16,8-7 0 0,5-5-1 16,4-3 1-16,-4-4-1 15,0-8 0-15,-4 0 0 16,-9 12 0-16,0 4 0 15,-4 3 0-15,0 4 0 16,-5 8 0-16,-3 0 1 16,-1 11 0-16,-4 4 0 15,-1 4 0-15,-3 4 0 16,-5 3 1-16,1 5-1 16,-5 7 1-16,0 3-2 15,0 9 0-15,0 7 0 16,0 0 0-16,0 12-1 15,0 7 1-15,4 11-1 0,0 1 1 16,1 4 0-16,-5 3 0 16,0-4 0-16,0-3 1 15,0 0-1-15,4 7 0 16,0-7 0-16,5-5 1 16,-1-6-1-16,1-9 0 15,-5 1-1-15,1-5 0 16,-5-3-8-16,0-4 1 15,0-3-1-15,0-5 1 0</inkml:trace>
          <inkml:trace contextRef="#ctx0" brushRef="#br0" timeOffset="-1221.89">-5212 3635 27 0,'13'0'13'0,"17"-11"-16"16,-17 7 26-16,5-4-23 16,7 4 1-16,10 0-1 15,3 4 0-15,10 0-1 16,-10-3 1-16,5-1 1 0,13 0 0 15,4-7-1-15,0 3 1 32,-4 0-9-32,0 8 1 15</inkml:trace>
          <inkml:trace contextRef="#ctx0" brushRef="#br0" timeOffset="-1050.02">-4258 3643 25 0,'-4'11'12'0,"4"35"-10"16,-4-31 15-16,-5 4-17 16,-8 4 1-16,0 12-3 15,-5 3 0-15,5 4-4 16,-4 0 0-16</inkml:trace>
          <inkml:trace contextRef="#ctx0" brushRef="#br0" timeOffset="682.83">-3948 2543 25 0,'-5'7'12'0,"5"-22"-10"0,0 15 13 0,5 4-15 15,-1-4 0-15,9 4 0 16,4-4 0-16,5 3 0 15,3-3 0-15,10 4 0 16,8-4 0-16,8 8 0 16,-3-8 1-16,-10-4 0 15,1-4 0-15,0 1-5 16,-1-1 0 0</inkml:trace>
          <inkml:trace contextRef="#ctx0" brushRef="#br0" timeOffset="983.06">-3867 2787 20 0,'-4'0'10'0,"17"-4"-5"0,-4 4 8 16,4-4-12-16,-1 1 0 15,14-1 0-15,13 0 0 16,4 0-2-16,0 0 1 16,-5-3 1-16,5-1 1 15,5 0-1-15,-1 1 0 0,5-1-7 16,-1 4 1-16,1 0-2 15,-5-3 1-15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8:58.1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CD0299-8162-408A-89D9-AA96B27AFF0F}" emma:medium="tactile" emma:mode="ink">
          <msink:context xmlns:msink="http://schemas.microsoft.com/ink/2010/main" type="writingRegion" rotatedBoundingBox="8131,7820 8058,10653 6697,10618 6770,7785"/>
        </emma:interpretation>
      </emma:emma>
    </inkml:annotationXML>
    <inkml:traceGroup>
      <inkml:annotationXML>
        <emma:emma xmlns:emma="http://www.w3.org/2003/04/emma" version="1.0">
          <emma:interpretation id="{F57937C0-228C-4236-99C5-A15C43B02634}" emma:medium="tactile" emma:mode="ink">
            <msink:context xmlns:msink="http://schemas.microsoft.com/ink/2010/main" type="paragraph" rotatedBoundingBox="8131,7820 8058,10653 6697,10618 6770,7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D01891-ECA6-42AC-A0E5-7217237457A7}" emma:medium="tactile" emma:mode="ink">
              <msink:context xmlns:msink="http://schemas.microsoft.com/ink/2010/main" type="line" rotatedBoundingBox="8131,7820 8058,10653 6696,10618 6770,7785"/>
            </emma:interpretation>
          </emma:emma>
        </inkml:annotationXML>
        <inkml:traceGroup>
          <inkml:annotationXML>
            <emma:emma xmlns:emma="http://www.w3.org/2003/04/emma" version="1.0">
              <emma:interpretation id="{BE9E79C9-58B5-4032-B270-E1966EA9C714}" emma:medium="tactile" emma:mode="ink">
                <msink:context xmlns:msink="http://schemas.microsoft.com/ink/2010/main" type="inkWord" rotatedBoundingBox="8131,7820 8058,10653 6696,10618 6770,7785"/>
              </emma:interpretation>
            </emma:emma>
          </inkml:annotationXML>
          <inkml:trace contextRef="#ctx0" brushRef="#br0">-2311 1626 19 0,'-4'-4'9'0,"21"0"-4"0,-9 0 10 16,5 4-14-16,5 0 1 15,-1 0 0-15,8-3 0 16,14-5-3-1,13 0 1-15,8 8 1 0,4-3 1 0,14-1-1 16,-10-4 0-16,5-3 1 16,-8-1 0-16,-14 1-1 15,-8 3 1-15,-8 0-3 16,-9 8 1-16,-13 0-8 16,-5 12 1-16</inkml:trace>
          <inkml:trace contextRef="#ctx0" brushRef="#br0" timeOffset="298.18">-2225 1974 23 0,'-4'15'11'0,"12"-23"-7"0,-8 8 13 16,9 4-17-16,-1-4 1 16,1 0 0-16,0 0 0 15,8-4-2-15,4-3 1 16,5-1 0-16,8-7 1 0,9-1 0 16,5 1 0-16,-1 4-2 15,0-1 1-15,0 4-7 16,1 5 0-16</inkml:trace>
          <inkml:trace contextRef="#ctx0" brushRef="#br0" timeOffset="-339.11">-2131 1603 21 0,'5'-8'10'0,"3"1"-8"16,-8 7 18-16,0 0-20 15,5 4 1-15,-5 3-1 16,0 8 1-16,0 8-1 0,-5 12 0 15,1 11 0-15,0 3 0 16,-1 12 0-16,1 0 1 0,0 4-1 16,0 0 1-16,-1-15-1 15,1 3 0-15,0-3 1 16,4-8 0-16,-5-7 0 16,1-9 0-16,4-3-2 0,0-8 0 15,0-3-6-15,4-8 0 16</inkml:trace>
          <inkml:trace contextRef="#ctx0" brushRef="#br0" timeOffset="733.94">-1572 2149 20 0,'4'-7'10'0,"35"3"-8"0,-30-4 11 0,3 4-13 15,1 4 1-15,0 0 0 16,4 4 0-16,1 0-2 16,-5 4 1-16,-5 3 1 15,-4 4 1-15,-8 4-1 16,-4-3 0-16,-5 7 0 0,-5 3 1 15,-7 5-2-15,-10 3 1 16,-3-3 0-16,-1-4 0 16,5 3-1-16,3 1 0 15,6-1-1-15,3-3 1 16,5 0 0-16,4-4 0 0,5-4-1 16,3-4 1-16,5-7-1 15,13-1 1-15,9-3 0 31,3-4 1-31,10 0-1 16,-1-4 0-16,-4-3 0 0,0-1 1 16,0 0 0-16,0 1 0 15,1 3-1-15,-6 0 1 16,-7 8-8-16,-6 4 0 16</inkml:trace>
          <inkml:trace contextRef="#ctx0" brushRef="#br0" timeOffset="1897.09">-2728 4334 22 0,'13'-19'11'0,"17"-4"-10"15,-17 12 17-15,4-9-18 16,5-10 1-16,8-5 0 15,0-3 0-15,4-11-1 16,5-9 0-16,4-7 0 0,0-7 1 16,4-1-1-16,-4 8 1 15,-4 0-1-15,-5 8 0 16,-4 4 0-16,0 3 0 16,-4 0 0-16,-4 8 0 15,-5 8 0-15,0 3 1 16,-4 5-1-16,0 7 0 15,-5 3 0-15,-3 5 1 16,-1 7-1-16,-4 4 1 16,0 4-1-16,0 7 0 15,0 8 0-15,0 4 1 0,0 12-1 16,-4 3 0-16,-1-4-1 16,1 4 1-16,4 12 0 15,0 0 0-15,4-1-1 16,1 5 1-16,-1-1 0 15,4 1 0-15,1-1 0 16,0-3 1-16,-1-12-1 16,-3-3 0-16,-1-5 1 15,0-7 0-15,0-8-1 16,1-3 0-16,-1-8-8 16,-4-4 1-16</inkml:trace>
          <inkml:trace contextRef="#ctx0" brushRef="#br0" timeOffset="2150.6">-2483 3837 28 0,'9'-3'14'0,"-1"-5"-10"16,1 4 19-16,4 0-23 16,8 1 0-16,14-5 0 15,3 0 0-15,1 1 0 0,0-5 0 0,8 1 0 16,9-1 1-16,4 1-3 16,0 3 0-16,0 0-6 15,0 8 0-15</inkml:trace>
          <inkml:trace contextRef="#ctx0" brushRef="#br0" timeOffset="1167.61">-2603 2997 18 0,'0'0'9'0,"43"0"-5"15,-22 0 8-15,1 0-12 16,12 0 1-16,18 0 1 15,-1 0 0-15,9-7-3 16,18-1 1-16,12 0 1 16,13 1 0-16,9-1 0 15,-18 8 0-15,-3-4 0 16,-6 0 0-16,-3 0 0 16,-13-3 1-16,-13-1-1 0,-13 4 0 15,-13 1-4-15,-17-1 1 31,-9 8-5-31,-8 3 0 16</inkml:trace>
          <inkml:trace contextRef="#ctx0" brushRef="#br0" timeOffset="2585.25">-1662 3807 20 0,'13'-8'10'0,"21"-3"-6"0,-25 11 10 15,4 0-14-15,8 0 1 0,-4 4 0 16,-4 3 0-16,-4 5-1 0,-1-1 0 16,1 4 1-16,-9 5 0 15,-9 2 0-15,-4 5 0 16,-4-4 0-16,0 0 0 16,-4 0 1-16,-1 0 0 15,1 0-1-15,-5 0 1 16,4 0-1-16,5-4 1 0,0-4-1 15,4 4 0-15,4 0-1 32,1-4 1-32,4-3-1 15,4-1 0-15,0 1 0 16,8-5 0-16,5 1 0 0,9-4 1 16,3-4-1-16,5 0 1 15,5 0-1-15,-1-8 1 16,1-3 0-16,3 3 0 15,1-3 0-15,-5 3 1 16,-4 0-5-16,-8 5 0 16,-5 6-6-16,-8 1 0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1:44.4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14A2EA-59F6-4337-9051-E1402784B2DF}" emma:medium="tactile" emma:mode="ink">
          <msink:context xmlns:msink="http://schemas.microsoft.com/ink/2010/main" type="inkDrawing" rotatedBoundingBox="2336,9825 10285,9858 10284,10010 2335,9977" shapeName="Other">
            <msink:destinationLink direction="to" ref="{6F53EB53-F89D-429C-82FF-6D4C9B896A35}"/>
          </msink:context>
        </emma:interpretation>
      </emma:emma>
    </inkml:annotationXML>
    <inkml:trace contextRef="#ctx0" brushRef="#br0">4 101 10 0,'-4'11'5'0,"-9"-7"-2"15,13-4 5-15,0 0-6 16,8 0 0-16,1 0 0 16,4-4 0-16,8-4-3 0,1 1 0 15,4-1 2-15,4 0 0 16,0-3-1-16,0 0 0 15,4-1 0-15,9 1 0 16,0-1 0-16,4 1 0 16,1 3 0-16,-1 0 0 15,4 5 0-15,10-5 1 0,-1 8-1 16,0 4 1-16,-13-4-1 16,0 4 1-1,31 11 0 1,-1-7 0-16,-4-1-1 15,-8-3 1-15,3 4 0 16,1-1 0-16,-4 1-1 16,-1-4 1-16,-8-4-1 15,4 0 1 1,13 0-1-16,0 0 1 16,5-4-1-16,7-4 0 0,6-3 0 15,-5 3 1-15,-9-3-1 16,9 3 1-16,-4 8-1 15,-1 8 1-15,1-4 0 16,-1 3 0-16,10 1-1 16,-5-1 0-16,-9-3 0 15,9 4 0-15,0 3 0 0,4 1 0 16,0-1 0-16,1 5 1 16,3-1-1-16,-17-4 0 15,5 1 0-15,4-8 0 16,9-4 0-16,-1-8 0 15,5 0 0-15,8-3 1 0,-12-4-1 32,-5 3 0-32,0 4 0 15,1-3 0-15,-5 3-1 16,0 5 1-16,-5 3-1 16,1 3 1-16,-5 5 0 0,-12 3 0 15,-5 1-1-15,4 3 1 16,9-3 0-16,0-1 1 15,0-3-1-15,5-4 1 16,8-1-1-16,-5-6 1 16,-8-5-1-16,5-4 1 15,3-3-1-15,1 4 0 0,0 3-1 16,4 0 1-16,-1 5 0 16,1 3 0-16,-8-4-1 15,3 0 1-15,10 0 0 0,-1 4 1 16,0 0-2-16,5-4 1 15,-9 4 0-15,-5 0 0 16,-8-3 0-16,0 6 0 16,0-3-1-16,0 0 1 0,5 4 0 31,-5 0 0-31,4 0 0 16,1 3 1-16,-1-3-1 15,-4-8 0-15,0 1 0 16,9-1 1-16,4-4-1 15,-9-3 1-15,-4-8-2 0,-9 7 1 16,-3 5-7-16,-10-1 1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1:46.0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AC9A4A-23BD-46BF-8F99-47C11BCAC698}" emma:medium="tactile" emma:mode="ink">
          <msink:context xmlns:msink="http://schemas.microsoft.com/ink/2010/main" type="inkDrawing" rotatedBoundingBox="2561,10743 9748,10686 9749,10863 2563,10920" semanticType="callout" shapeName="Other"/>
        </emma:interpretation>
      </emma:emma>
    </inkml:annotationXML>
    <inkml:trace contextRef="#ctx0" brushRef="#br0">0 229 12 0,'9'4'6'0,"21"-35"-5"16,-13 20 2-16,9-1-3 16,8-3 0-16,5 4-1 0,0-1 1 15,-1 1 0-15,1 3 0 16,4 0 0-16,4 5 1 0,1-1-1 16,-1 4 1-16,0 0 0 15,-12 0 0-15,-1 4 0 16,0-1 1-16,9 1-1 15,0-4 0-15,5 0 0 16,-1 0 0-16,4-4 0 16,-3 1 1-16,3-5-2 15,1 0 0-15,-5 1 0 16,-4 3 0-16,-4 4 0 0,-5 4 1 16,0 3-1-16,1 5 1 0,-9-5 0 15,4 1 0-15,-5-4-1 16,6 3 1-16,3-7-1 31,5 0 1-31,4-3-1 16,-1-1 0-16,1 4-1 15,0 0 1-15,0 7 0 16,9-3 0-16,4 0 0 16,4 0 0-16,-4-8-1 15,8 4 1-15,5 0 0 16,4-4 1-16,4 0-2 0,-4 1 1 15,5-1-1-15,-1 4 1 16,-4 7 0-16,-4 5 0 16,0 3-1-16,8 0 1 0,5 1 0 15,12-5 0-15,9-7 0 16,-4-8 1-16,9-3-1 16,3-13 1-16,5 5-1 15,5 4 0-15,-1-1-1 0,-13 8 1 16,-3-3 0-16,-1 7 0 15,4 0-1-15,5 4 1 16,4-1 0-16,-9-3 0 16,5 0 0-16,8 0 1 15,1-3-1-15,8-9 0 16,-1-3 0-16,-7 0 1 0,-1-1-1 16,0 5 0-16,-8 7 0 15,8 8 0-15,-16 7 0 16,-10 1 0-16,5 3 1 31,0 0 0-31,4 1-1 16,13-5 1-16,0-7 0 0,-9-12 0 15,5 1-2-15,8-12 1 16,-4-4-1-16,0 0 0 16,-12 4-1-16,-14-1 1 0,-17 5-5 15,-13 4 1-15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1:47.0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C11519-C86C-468A-BA4D-818DF2554833}" emma:medium="tactile" emma:mode="ink">
          <msink:context xmlns:msink="http://schemas.microsoft.com/ink/2010/main" type="inkDrawing" rotatedBoundingBox="2454,11776 10058,11629 10064,11899 2460,12046" shapeName="Other"/>
        </emma:interpretation>
      </emma:emma>
    </inkml:annotationXML>
    <inkml:trace contextRef="#ctx0" brushRef="#br0">0 350 19 0,'39'0'9'0,"30"-26"-11"0,-43 10 16 0,21 1-15 16,13-8 1-16,17-7-2 16,9-1 0-16,0 1 1 15,-4-1 1-15,4 4-2 16,-5 8 0-1,5 4 2-15,-4 11 0 16,4 4 1-16,-4 8 0 16,-1 7 1-16,-12 8 1 15,0 0-1-15,8 0 0 0,9 0-1 16,0 0 0-16,17-4-1 16,0-12 1-16,0-10-1 15,9-1 0-15,13-12 0 16,4-6 1-16,-1-5-1 15,-7 0 0-15,3 0 0 0,-8 4 0 16,5 8 0-16,8 7 0 16,-18 1 0-16,1 11 1 15,8 3 0-15,1 5 0 16,8-1-1-16,4 1 1 16,-4-5-1-16,4-7 1 0,4-3-1 15,10-5 1-15,-10-7-1 16,9-5 1-16,-4 1-1 31,4-7 0-31,-4 3-1 16,-5 7 1-16,-3 5-1 0,-1 11 1 15,4 11 0-15,1 5 0 16,-9 3 0-16,-9 0 0 16,0 4 0-16,1 0 0 15,3-8 0-15,9 0 0 0,-21-3 0 16,0-8 1-16,0-4-1 15,-5-4 0-15,9 0 0 16,-9 0 0-16,-12 0 0 16,-13 1 0-16,-5-1 0 15,-4 0 1-15,-4 0-5 16,0 0 0-16,-9 0-2 0,-17-3 0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1:48.0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F65D77-2CC6-4BD1-8965-689EBD620059}" emma:medium="tactile" emma:mode="ink">
          <msink:context xmlns:msink="http://schemas.microsoft.com/ink/2010/main" type="inkDrawing" rotatedBoundingBox="2788,12778 10055,12344 10075,12689 2808,13123" shapeName="Other"/>
        </emma:interpretation>
      </emma:emma>
    </inkml:annotationXML>
    <inkml:trace contextRef="#ctx0" brushRef="#br0">0 584 13 0,'5'-4'6'0,"29"16"-2"0,-21-12 6 15,8-4-10-15,18-7 1 16,13-1-1-1,4-19 1-15,4-3-2 16,21-8 1-16,18-4 0 16,9-3 0-16,8-1 0 0,-13 4 0 15,0 8 0-15,4 11 0 16,5 8 0-16,-5 19 1 16,1 15 0-16,-14 4 1 0,1 1-1 15,8-1 0-15,4-4 0 16,5 4 1-16,4-7-2 15,-4-9 1-15,8-3 0 16,13-11 0-16,5-12-1 16,4-8 1-16,-22-3-1 15,0 3 0-15,5 9 0 16,-9 2 0-16,-4 9 0 16,-5 3 1-16,-4 12-1 0,-12 8 1 15,-1 7-1-15,9 11 1 0,8 5-1 16,9-9 1-16,4-10 0 31,-4-5 0-31,9-7-1 16,8-16 1-16,9-7-1 15,-9-11 0-15,5-8-1 16,-1 11 1-16,-4 4-1 16,5 0 0-16,-5 8 0 15,-17 7 1-15,4 1-1 16,1 3 1-16,3 4 0 0,14 4 0 15,-22-1 0-15,4-3 1 16,5 4-1-16,-1-4 0 16,10 0 0-16,-14-7 1 0,-17-5-1 15,0 4 0-15,-4-3 0 16,-9-4 1-16,-4 3-8 16,-17 1 1-16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1:52.3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428178-913C-4A89-AA0D-CB236CEFAB41}" emma:medium="tactile" emma:mode="ink">
          <msink:context xmlns:msink="http://schemas.microsoft.com/ink/2010/main" type="writingRegion" rotatedBoundingBox="1666,7854 4048,7900 4009,9907 1628,9861"/>
        </emma:interpretation>
      </emma:emma>
    </inkml:annotationXML>
    <inkml:traceGroup>
      <inkml:annotationXML>
        <emma:emma xmlns:emma="http://www.w3.org/2003/04/emma" version="1.0">
          <emma:interpretation id="{BAF5FC76-FE3D-4EDD-8F20-96286938DEFC}" emma:medium="tactile" emma:mode="ink">
            <msink:context xmlns:msink="http://schemas.microsoft.com/ink/2010/main" type="paragraph" rotatedBoundingBox="1666,7854 4048,7900 4030,8861 1648,8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884DE5-C629-4F36-B95B-4FBFF68FF770}" emma:medium="tactile" emma:mode="ink">
              <msink:context xmlns:msink="http://schemas.microsoft.com/ink/2010/main" type="line" rotatedBoundingBox="1666,7854 4048,7900 4030,8861 1648,8816"/>
            </emma:interpretation>
          </emma:emma>
        </inkml:annotationXML>
        <inkml:traceGroup>
          <inkml:annotationXML>
            <emma:emma xmlns:emma="http://www.w3.org/2003/04/emma" version="1.0">
              <emma:interpretation id="{391053FC-8B25-4672-9EC5-CDA3A30F5D17}" emma:medium="tactile" emma:mode="ink">
                <msink:context xmlns:msink="http://schemas.microsoft.com/ink/2010/main" type="inkWord" rotatedBoundingBox="1666,7854 4048,7900 4030,8861 1648,8816"/>
              </emma:interpretation>
            </emma:emma>
          </inkml:annotationXML>
          <inkml:trace contextRef="#ctx0" brushRef="#br0">-3 301 19 0,'-9'-42'9'0,"39"-4"-9"0,-17 35 13 0,9-5-12 31,3-3 0-31,10-4 0 16,-5-7 0-16,8-1-2 0,10 4 1 15,8 8 0-15,4 0 1 16,-4 8-1-16,-1 3 0 16,-3 8 0-16,0 8 0 0,-5 11 0 15,-13 4 1 1,-4 3-1-16,-13 13 1 16,-17 7 0-16,-4-8 1 0,-9 0-1 15,-8 0 1-15,-5-7-1 16,-4-1 1-16,-9-7-1 15,-4-4 1-15,-4-7-1 0,4-5 0 16,4-3 0-16,9-4 0 16,-4 0-2-16,4 0 1 31,13-4-8-31,8 4 0 0</inkml:trace>
          <inkml:trace contextRef="#ctx0" brushRef="#br0" timeOffset="-384.62">267-47 17 0,'-8'8'8'0,"-5"7"-3"16,9-7 4-16,4 11-8 16,-5 8 0-16,5 3 1 0,0 20 1 15,-4 7-4-15,0 8 1 32,-5 4 1-32,5 3 1 15,-5-3-2-15,5 4 1 16,-5-5-1-16,1-10 1 15,-1 7-1-15,5-12 1 0,0-7 0 16,-5 0 0-16,0-16-4 16,1-10 0-16,-1-9-4 15,5-11 1-15</inkml:trace>
          <inkml:trace contextRef="#ctx0" brushRef="#br0" timeOffset="633.81">1019 324 16 0,'-4'-19'8'0,"-9"-12"0"16,9 20 5-16,-5-1-12 15,1 5 1 1,-5-1-1-16,0 8 0 15,0-8-2-15,4 16 1 0,-3 3 1 16,-1 8 0-16,-5 8-1 16,6 4 0-16,-6-1 0 15,5 5 1-15,1-1-1 16,3 12 1-16,5-12-1 16,4-3 0-16,0-8 0 15,8-8 1-15,5 0-1 0,0-3 1 16,0-12 0-16,4-12 0 15,5-7 0-15,8-4 0 0,-5-7-1 16,-3-1 1-16,-1-3-1 16,-3 7 0-16,-5 0 1 31,-1 4 0-31,-7 8-2 16,-1 4 1-16,-4 11-1 15,-4 4 1-15,-1 11-1 16,5 4 1-16,0 0-2 15,0 8 1-15,5-8 0 0,3 11 0 16,1-7 1-16,4 0 0 16,0 0 0-16,4-8 1 15,4-7-3-15,1-4 1 16,-1-4-6-16,1-8 1 0</inkml:trace>
          <inkml:trace contextRef="#ctx0" brushRef="#br0" timeOffset="1167.9">1204 427 21 0,'-13'-31'10'0,"22"20"-9"0,-5 7 16 0,5 0-16 16,-1 0 1-16,5 1-1 16,4-5 1-16,9 4-3 15,4 0 1-15,5 4 1 16,8-3 0-16,-5 3-2 16,-8-4 1-16,5 0-7 0,-5 4 1 15</inkml:trace>
          <inkml:trace contextRef="#ctx0" brushRef="#br0" timeOffset="951.6">1552-12 15 0,'4'3'7'0,"1"-14"-1"0,-5 15 6 0,-5 3-10 15,-3 9 0-15,-9 3 0 16,8 8 1 0,0 3-4-16,1 16 0 15,-5 0 3-15,0 3 0 16,0 1-1-16,0 4 0 16,5-9 0-16,-1 1 0 15,1-4-1-15,-1-4 1 16,-4-7-4-16,4-8 1 0,1-4-5 15,-1-4 0-15</inkml:trace>
          <inkml:trace contextRef="#ctx0" brushRef="#br0" timeOffset="1932.39">1763 202 16 0,'-5'11'8'0,"14"-11"-3"16,-9 0 7-16,0 8-11 0,0 11 0 15,-4 0 1-15,-1 4 0 16,1 3-2-16,0 5 0 16,0 0 1-16,-5-1 1 15,5-3-1-15,-1 7 0 0,1-7 0 16,0-8 0-16,-1-4 0 16,5-7 0-16,0-4 1 15,0-4 0-15,9-8-1 16,-5-3 1-16,5-8-1 15,0-4 1-15,3-4-1 0,1 0 0 16,5 1-1-16,-1-1 0 31,4 0 0-31,5 0 0 16,-5 4-1-16,5 0 0 0,0 8 0 16,4 4 0-16,-4 7-1 15,0 8 1-15,-5 0 0 16,1 7 0-16,-5 8 0 15,-4 0 1-15,-5 8 0 16,-8-4 0-16,0 4 0 16,0-1 1-16,-8-3-1 15,3 4 1-15,1 0 0 0,0-8 1 16,0-8-1-16,-1 1 1 16,5-5 0-16,-4-3 0 15,4-4 0-15,0-7 0 16,4-5-1-16,1 1 0 15,3-5-1-15,1-3 1 0,4-11-1 16,4 3 0-16,4-4-1 16,5 1 1-16,-9-5-1 31,0 13 1-31,5-1-1 16,-1 11 1-16,5-3-1 0,-4 3 1 15,-1 5-1-15,1 14 0 16,-5 5 0-16,-4 3 0 15,-5 0 1-15,-3 8 0 0,-5 4 0 16,0-4 0-16,-5 0 0 16,1 0 1-16,0 0-1 15,-1 0 0-15,1-4 0 16,-4 8 0-16,3-12 0 16,1 0 1-16,0-3-3 15,-1 3 0-15,10-8-7 16,3 1 1-16</inkml:trace>
        </inkml:traceGroup>
      </inkml:traceGroup>
    </inkml:traceGroup>
    <inkml:traceGroup>
      <inkml:annotationXML>
        <emma:emma xmlns:emma="http://www.w3.org/2003/04/emma" version="1.0">
          <emma:interpretation id="{E5626692-4710-45AA-A9AC-F0F66118D59C}" emma:medium="tactile" emma:mode="ink">
            <msink:context xmlns:msink="http://schemas.microsoft.com/ink/2010/main" type="paragraph" rotatedBoundingBox="3229,9891 3254,8976 3737,8989 3713,9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4FE6B6-3DB8-439B-BD64-504D1CFA1B26}" emma:medium="tactile" emma:mode="ink">
              <msink:context xmlns:msink="http://schemas.microsoft.com/ink/2010/main" type="line" rotatedBoundingBox="3229,9891 3254,8976 3737,8989 3713,9904"/>
            </emma:interpretation>
          </emma:emma>
        </inkml:annotationXML>
        <inkml:traceGroup>
          <inkml:annotationXML>
            <emma:emma xmlns:emma="http://www.w3.org/2003/04/emma" version="1.0">
              <emma:interpretation id="{9CA83758-3F37-4A90-8E6C-95395EDC38F1}" emma:medium="tactile" emma:mode="ink">
                <msink:context xmlns:msink="http://schemas.microsoft.com/ink/2010/main" type="inkWord" rotatedBoundingBox="3229,9891 3254,8976 3737,8989 3713,9904"/>
              </emma:interpretation>
            </emma:emma>
          </inkml:annotationXML>
          <inkml:trace contextRef="#ctx0" brushRef="#br0" timeOffset="-1150.89">1664 1080 17 0,'0'-8'8'0,"4"12"-5"16,-4-4 8-16,0 0-11 16,0 0 1-16,4 4 1 15,1 0 0-15,3 3-3 16,-3 9 1-16,-1-1 1 31,0 8 1-31,1 8-1 16,-1-1 0-16,-4 4-1 15,0 8 1-15,0 8-1 0,0 0 1 16,0 3-1-16,4 8 1 16,0 4-1-16,1-7 1 0,-1-5-1 15,-4-3 0-15,0 3 0 16,0-7 1-16,0-12-1 16,0-3 1-16,0 0 0 15,0-9 0-15,0-2 0 16,0-9 0-16,0 0 1 0,0-7 0 15,0-4-1-15,0 4 1 16,0-12-1-16,-4-3 1 16,-1 0-2-16,-3-5 1 15,-5 1-2-15,0 4 0 16,-4-5 0-16,0 1 0 0,4 4 0 16,0 3 0-16,4 0 0 15,1 1 0-15,-1-1 0 31,5 0 1-31,-5 4 0 16,5 1 0-16,-5-1-1 0,9 4 1 16,-4 4 0-16,0-1 0 15,4 1 0-15,0 0 0 16,0 0 0-16,0 4 1 16,4-1-1-16,-4 1 1 15,4 0 0-15,-4 3 0 16,0 0 0-16,0 5 0 15,0-5 0-15,5 1 1 16,-1-1-1-16,0 1 0 16,5-9 0-16,-1 5 0 0,5-4 0 15,5-8 0-15,3 0-1 16,5-3 1-16,4-9 0 16,0 1 0-1,4-4-1-15,-4 0 1 16,0 7-1-16,-4-3 1 0,4 4-1 15,5-1 1-15,-1-3-3 16,-4 3 0-16,0-3-8 16,0 4 1-16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2:04.4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A8BD84F-F226-44DB-B4E7-08554DB14BCC}" emma:medium="tactile" emma:mode="ink">
          <msink:context xmlns:msink="http://schemas.microsoft.com/ink/2010/main" type="inkDrawing" rotatedBoundingBox="5354,10774 5641,4429 7410,4508 7124,10854" hotPoints="7096,4478 7327,10698 5695,10759 5463,4539" semanticType="enclosure" shapeName="Rectangle">
            <msink:sourceLink direction="with" ref="{EA09E4FD-4FDC-4EEA-A7A0-1F0D8AB61D68}"/>
          </msink:context>
        </emma:interpretation>
      </emma:emma>
    </inkml:annotationXML>
    <inkml:trace contextRef="#ctx0" brushRef="#br0">112-5 12 0,'0'0'6'0,"0"-4"-1"0,0 4 7 0,0 0-12 16,0 0 1-16,0 4 1 16,0 4 0-16,0-1-2 15,0 8 1-15,0 5 0 31,0 2 1-31,0 1-1 16,0-4 0-16,0 27-1 16,8 4 1-16,-8 3-2 15,0 5 1-15,0-1 0 0,-4-7 0 16,0 7 0-16,-1 12 0 16,5-8 0-16,-4 11 0 15,4 5 0-15,0 3 1 16,-4 12-1-16,0-16 1 0,-1 8-1 15,5-19 0-15,-4 23 0 16,4-16 1-16,-4 24-1 16,4-8 0-16,-5 7 0 15,1-7 0-15,0 0 0 16,0-23 1-16,4 19-1 0,0-19 0 16,0 38 0-16,0-30 1 15,-5 34-1-15,5-27 1 16,0 23-1-16,0-27 0 0,0 12 0 31,0-19 1-31,5 30-2 16,-5-26 1-16,0 26 0 15,0-23 0-15,0 16 0 16,0-23 0-16,-5 23 0 16,5-24 0-16,0 35 0 0,0-26 1 31,0 45-1-31,0-30 1 15,0 18-1-15,0-29 1 0,5 10-1 16,-5-22 0-16,0 19 0 16,0-23 0-16,0 27 0 15,0-24 0-15,0 9-1 16,0-16 1-16,0 11 0 16,0-14 0-16,0-1 0 15,0-11 0-15,-5 15 0 0,5-11 0 16,-4 11 0-16,0-15 0 15,-1 11 0-15,1-11 0 16,4 7 0-16,0-11 0 31,0 4-1-31,0-8 1 16,-4 12-1-16,-1-12 1 16,1 15-1-16,0-11 1 0,0-7-1 15,4-8 1-15,0 15 0 16,0-8 0-16,-5 8 0 15,5-11 0-15,-4 3-1 0,4-7 1 16,-4 15 0-16,-1-12 1 16,1 12-1-16,4-7 0 15,0-1 0-15,0-3 0 0,0 3 0 16,0-3 0-16,0-1 0 16,0-7 0-16,0 8 0 15,0-9 1-15,0 1-1 16,0-4 0-16,0 1 0 31,0-5 0-31,0 0-1 0,0-3 0 0,0-9-3 16,0 1 1-1,0-23-4-15,0 4 1 16</inkml:trace>
    <inkml:trace contextRef="#ctx0" brushRef="#br0" timeOffset="10351.71">224-51 12 0,'4'0'6'0,"13"0"-4"0,-8 0 6 15,3 0-7-15,6 0 0 0,3 0 0 16,-4 0 1-16,9-4-3 15,8 0 0-15,9-3 1 16,9 7 1-16,8-4-1 16,13 8 0-16,9 0 0 31,0-8 0-31,-5 4 0 16,9 0 0-16,4 0 0 15,0 4 0-15,-4-1 0 16,-4 1 0-16,0-4 0 15,-14-4 0-15,-12 4 0 0,-9 4 1 16,-8 0-2-16,-5 0 1 16,-8 0-4-16,9 3 0 15</inkml:trace>
    <inkml:trace contextRef="#ctx0" brushRef="#br0" timeOffset="2462.52">1745-39 11 0,'-5'-4'5'0,"5"8"-2"15,0-1 6-15,0 5-8 16,0 0 1-16,0 3-1 16,0 4 1-16,0 4-2 15,0 4 0-15,0 0 1 0,0 4 1 16,0 7-2-16,0 16 1 15,0-8 0-15,0 0 0 16,0 4-1-16,0 0 0 0,0 0 0 16,0-1 0-16,0-3 0 15,-4 4 0-15,8 4 0 16,-8-4 1 0,4 19-1-1,0-16 1 1,0 12-1-16,0-7 0 15,4 3 0-15,-4-7 1 16,0 0-1-16,-4-1 0 16,4 1 0-16,0-12 0 15,0 4 0-15,0-11 1 0,0 14-1 16,0-10 0-16,0 7 0 16,0-12 0-16,0 20 0 15,0-12 0-15,0 12 0 16,0-12 0-16,0 8 0 15,0-8 1-15,-4 16-1 0,4-12 0 16,-5 7 0-16,1-7 0 16,4 8 0-16,0-12 0 15,0 12 0-15,0-4 0 0,0 3-1 16,0-7 1-16,4 19 0 16,-4-11 1-16,0 19-1 31,0-16 0-31,-4 16 0 15,0-15 0-15,0 7 0 16,-1-16 1-16,5 17-1 16,0-13 0-16,-4 12 0 15,0-15 1-15,4 19-1 16,0-15 0-16,-5 15 0 0,1-16 0 16,0 16 0-16,-1-11 0 15,1 11 0-15,4-12 0 0,-4 8 0 16,0-15 1-16,-1 15-1 15,1-11 0-15,0 11 0 16,-1-11 0-16,-3 18 0 16,4-14 0-16,-5 7 0 15,5-15 0-15,-1 19-1 16,1-16 1-16,0 16 0 16,-1-15 0-16,5 11 0 0,0-15 1 15,0 23-1-15,0-20 0 16,0 16 0-16,0-15 0 15,0 15 0 1,0-15 0-16,0 18 0 16,0-18 0-16,9 15 0 15,-5-15 1-15,5-1-1 16,-5-11 0-16,5 20 0 16,-5-13 0-16,0 5 0 15,1-12 0-15,-10 16 0 0,1-12 0 16,0 7 0-16,4-10 1 15,-4 7-1-15,-1-4 0 16,1 7 0-16,0-11 0 16,-1 12 0-16,1-12 0 0,0-7-1 15,-1-8 1-15,5-4 0 16,0-4 0-16,5 8 0 16,-5-4 0-16,0 8 0 31,0 0 0-31,0-1 0 0,0-3 1 15,0 4-1-15,0-4 0 16,-5 0 0-16,5-4 0 16,0 0 0-16,0-4 0 15,5 1 0-15,-5-1 0 16,0 12 0-16,0-8 1 0,0-12-1 16,0-3 0-16,0 4 0 15,0-4 1-15,0-4-1 16,0 0 0-16,-5 7-2 15,5-3 1-15,0-4-6 0,0 0 1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1.5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8E076C-FDBE-4F2D-99EB-858316AC6DE7}" emma:medium="tactile" emma:mode="ink">
          <msink:context xmlns:msink="http://schemas.microsoft.com/ink/2010/main" type="inkDrawing" rotatedBoundingBox="6241,6588 6308,11952 6268,11953 6200,6589" semanticType="verticalRange" shapeName="Other"/>
        </emma:interpretation>
      </emma:emma>
    </inkml:annotationXML>
    <inkml:trace contextRef="#ctx0" brushRef="#br0">-3 0 12 0,'0'11'6'0,"0"23"-4"16,0-23 6-16,0 8-7 15,0 10 0-15,4 5 0 16,1 7 0-16,-1 15-1 16,0 11 0-16,-4 16 0 0,0 3 1 15,4 7 0-15,0 15 0 16,1 12-1-16,-5-4 0 16,0 7 0-16,0-26 1 15,-5 37-1 1,5-33 1-16,-4 41-1 15,0-37 0-15,0 29 0 16,0-29 1-16,4 26-1 16,0-31 0-16,0 35 0 15,0-34 0-15,4 33 0 0,-4-29 0 16,8 40 0-16,-4-36 0 16,1 44 0-16,-1-41 0 15,4 37 0-15,-4-40 0 16,1 29 0-16,-5-30 0 15,0 16 0-15,0-31 0 0,4 23 0 16,0-27 0-16,-4 23 0 16,0-29 0-16,0 29 0 15,0-30 0-15,0 22 0 16,0-21 0 0,4 6 0-16,-4-22 0 15,4 19 0-15,1-18 0 16,-5 18 0-16,0-15 0 15,0-1 0-15,0-13 0 16,0 6-4-16,0-14 0 0,0-5-1 16,0-6 0-16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2:42.6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D7E370-1CCB-4178-AC97-A48366CADCE4}" emma:medium="tactile" emma:mode="ink">
          <msink:context xmlns:msink="http://schemas.microsoft.com/ink/2010/main" type="writingRegion" rotatedBoundingBox="5617,9911 5779,5900 7156,5956 6993,9967"/>
        </emma:interpretation>
      </emma:emma>
    </inkml:annotationXML>
    <inkml:traceGroup>
      <inkml:annotationXML>
        <emma:emma xmlns:emma="http://www.w3.org/2003/04/emma" version="1.0">
          <emma:interpretation id="{79B71782-004B-4D6D-ADB9-1C4ADA5A7DBD}" emma:medium="tactile" emma:mode="ink">
            <msink:context xmlns:msink="http://schemas.microsoft.com/ink/2010/main" type="paragraph" rotatedBoundingBox="5617,9911 5779,5900 7156,5956 6993,9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9E4FD-4FDC-4EEA-A7A0-1F0D8AB61D68}" emma:medium="tactile" emma:mode="ink">
              <msink:context xmlns:msink="http://schemas.microsoft.com/ink/2010/main" type="line" rotatedBoundingBox="5617,9911 5779,5900 7156,5956 6993,9967">
                <msink:destinationLink direction="with" ref="{5A8BD84F-F226-44DB-B4E7-08554DB14BCC}"/>
                <msink:destinationLink direction="with" ref="{EC2D6EEE-E9D5-4306-92D3-8DE3B80CAC6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4D524A-6C3A-4256-9163-D1D9960CBAC0}" emma:medium="tactile" emma:mode="ink">
                <msink:context xmlns:msink="http://schemas.microsoft.com/ink/2010/main" type="inkWord" rotatedBoundingBox="5617,9911 5779,5900 7156,5956 6993,9967"/>
              </emma:interpretation>
            </emma:emma>
          </inkml:annotationXML>
          <inkml:trace contextRef="#ctx0" brushRef="#br0">-31 1351 11 0,'0'3'5'0,"9"-6"1"0,-9 3 6 0,4 0-10 16,5-4 0-16,0 4 1 31,3 0 0-31,1 0-4 16,5-4 0-16,-6 0 3 15,1 0 0-15,9 0-1 0,4 1 0 16,8-5-1-16,5 4 1 16,4 0-1-16,4 1 1 0,0 3-1 15,5 0 0-15,4 0 0 16,8-4 0-16,-8 0 0 16,-9 0 0-16,0 0 0 15,-4 4 0-15,0 0 0 16,-4 0 0-16,0 0 0 15,-1 0 0-15,-3 0 0 16,-1 4 0-16,0-4 0 0,-3 0 0 16,-1 0 0-16,-5 0 1 15,1 0-1-15,-4-4 0 16,-5 0 0-16,0 1 0 16,-4-1-1-16,0 0 1 15,-5 0-2-15,1 0 0 16,0 4-5-16,-5-4 1 0</inkml:trace>
          <inkml:trace contextRef="#ctx0" brushRef="#br0" timeOffset="732.89">43 1637 19 0,'4'-8'9'0,"30"16"-7"0,-25-8 14 0,8 0-15 16,9 0 1-16,12-8 1 15,14 1 0-15,8 3-4 16,18 0 0-16,12-4 2 15,-4 1 1-15,8-1-1 16,5-3 0-16,-4 3-1 0,-1 4 1 16,-8 0-1-16,-9 4 1 15,-12 0-1-15,-14 0 0 16,-8 0-3-16,-8 0 1 16,-9 0-5-16,-5 8 0 15</inkml:trace>
          <inkml:trace contextRef="#ctx0" brushRef="#br0" timeOffset="1134.98">-31 2019 19 0,'5'0'9'0,"21"0"-2"0,-14 0 11 16,10 0-17-16,-5 0 0 31,9-4 2-31,13 0 1 16,16 0-5-16,14 1 1 0,17-1 2 15,13 0 1-15,-5 0-2 16,5 0 1-16,4 1-2 16,-4 3 1-16,-13 0-3 15,-8 0 0-15,-5 0-5 0,-18 3 1 16,-7 1-3-16,-14 4 1 15</inkml:trace>
          <inkml:trace contextRef="#ctx0" brushRef="#br0" timeOffset="1483.43">-95 2542 22 0,'9'4'11'0,"64"-35"-10"0,-48 28 18 15,1-5-19-15,9-3 1 16,12-5 0-16,13 5 1 16,4-1-3-16,22-3 1 15,9 4 1-15,-1-8 0 16,1 7-1-16,4 1 1 16,-9-1-2-16,-4 5 0 0,-9-1-7 15,-8 0 1-15</inkml:trace>
          <inkml:trace contextRef="#ctx0" brushRef="#br0" timeOffset="1857.03">-61 3062 22 0,'13'4'11'0,"65"-4"-8"0,-57-8 15 16,13 0-17-16,18 1 1 15,13-1 2-15,12 0 0 16,9 1-5-16,4-1 1 16,-8 0 2-16,4-3 1 31,-5 3-3-31,1-3 0 16,-13 3-5-16,-9 1 0 15,-13 3-4-15,-13 8 1 0</inkml:trace>
          <inkml:trace contextRef="#ctx0" brushRef="#br0" timeOffset="2173.55">38 3501 25 0,'9'0'12'0,"25"0"-10"0,-17-8 19 16,13 1-19-16,13-5 0 15,13 1 1-15,4 3 1 0,18-3-5 16,12 3 0-16,-13 0 3 15,9 1 1-15,0-5-5 16,0 5 1-16,-8-1-8 16,-14 0 0-16</inkml:trace>
          <inkml:trace contextRef="#ctx0" brushRef="#br0" timeOffset="2489.67">25 3971 28 0,'18'0'14'0,"33"-8"-10"0,-29 0 19 16,16 1-22-16,18-1 1 15,9 1 1-15,16-1 0 16,9 4-4-16,-8-7 1 16,4 3 1-16,0 0 0 15,-4 5-6-15,-9-1 1 16,-13 0-6-16,-4-4 0 15</inkml:trace>
          <inkml:trace contextRef="#ctx0" brushRef="#br0" timeOffset="2789.53">21 4395 30 0,'17'4'15'0,"39"-8"-14"0,-34 4 24 16,12-4-24-16,18 0 1 16,8-4 0-16,21 1 1 0,5 3-4 15,0-4 1-15,0 1 1 16,0 3 1-16,-4-4-4 31,-9 1 1-31,-13-1-6 16,-13 4 1-16,-12 0-4 0,-10 8 0 0</inkml:trace>
          <inkml:trace contextRef="#ctx0" brushRef="#br0" timeOffset="3086.37">-18 4941 26 0,'13'11'13'0,"56"-41"-10"16,-48 22 21-16,22-7-23 15,18 0 0-15,12 3 1 0,17 1 0 16,4 3-2-16,-3-3 0 16,3-5 1-16,1 5 0 15,-14 3-4-15,-8 4 1 16,-12-3-7-16,-14 3 0 16</inkml:trace>
          <inkml:trace contextRef="#ctx0" brushRef="#br0" timeOffset="3320.75">253 5246 36 0,'56'-7'18'0,"69"-31"-19"16,-78 26 29-16,4-3-28 16,5 0 0-16,9-4-18 15,3-1 1-15,1 1 15 16,-17 0 1-16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2:49.9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53EB53-F89D-429C-82FF-6D4C9B896A35}" emma:medium="tactile" emma:mode="ink">
          <msink:context xmlns:msink="http://schemas.microsoft.com/ink/2010/main" type="inkDrawing" rotatedBoundingBox="7461,9899 7788,5978 8285,6019 7958,9940" semanticType="callout" shapeName="Other">
            <msink:sourceLink direction="to" ref="{AC14A2EA-59F6-4337-9051-E1402784B2DF}"/>
          </msink:context>
        </emma:interpretation>
      </emma:emma>
    </inkml:annotationXML>
    <inkml:trace contextRef="#ctx0" brushRef="#br0">486-3 13 0,'-5'3'6'0,"5"-3"1"16,0 0 6-16,0 4-11 15,-4 0 1-15,0 4 0 16,0-1 1-16,4 1-5 16,-5 3 1-16,1 8 2 0,4 8 1 31,0 4-1-31,0-1 1 0,0 8-2 16,0 1 1-16,0 3-1 15,0 7 0-15,0-7 0 16,-4 4 0-16,4 4-1 15,0 3 1-15,0 1 0 16,0-1 0-16,0 8-1 16,0-3 0-16,-5-1 0 15,1 8 0-15,0 4 0 0,-1-8 1 16,1 0-1-16,0 0 0 16,0 0 0-16,-1-4 0 15,1 12 0-15,4 0 0 16,0-4 0-16,0 0 0 0,0 0 0 15,-4 3 0-15,-1-3 0 16,1-3 1-16,0 2-1 16,0-14 0-16,-1 15 0 15,1-15 0 1,0 18 0-16,-1-18 0 16,1 15 0-16,0-12 0 15,-1 16 0-15,-3-8 0 16,4 4 0-16,-1-15 1 15,1 15-1-15,0-15 0 16,-5 11 0-16,5-16 0 0,-1 20 0 16,1-19 0-16,0 8 0 15,0-12 0-15,-1 7 0 16,1-10 0-16,0 10 0 16,-1-7 0-16,1 0 0 15,0-11 0-15,-5 15 0 16,5-12 0-16,-5 12 0 15,5-12 1-15,0-3-1 0,-1-8 0 16,5 15 0-16,0-8 0 16,5 9 0-16,-5-13 0 15,4 5 0-15,0-8 1 16,1 4-1-16,-1-8 0 16,-4 4 0-16,0-4 1 15,0 4-1-15,0-4 0 16,-9 7-1-16,1-6 1 15,3 2 0-15,1-2 1 16,0-1-2-16,0-4 1 16,-1 8 0-16,5-8 1 0,-4 0-1 15,4-3 0-15,-4-4 0 16,-1-1 0-16,1 1 0 16,4-1 1-16,0-3-1 15,0 0 1-15,-9-4-1 16,1 0 0-16,-1-8 0 15,1 5 0-15,-1-13 0 16,0 5 0-16,-3-1 0 16,3 5 0-16,-4-5 0 15,0 5 0-15,-4-12 0 16,4 7 0-16,0-3 0 16,0 3 0-16,0 1-1 15,5-1 1-15,-1 5 0 16,1-1 0-16,3 4-1 15,1 1 1-15,0-5 0 0,-5 4 0 16,9-4-1-16,0 5 1 16,0 3 0-16,0 0 0 15,9 3-1-15,-9-3 1 16,4 4 0-16,0-4 0 16,1 4 1-16,-1 0 0 15,5 4 0-15,-5-5 0 16,4 9 0-16,-3-1 0 15,3 5 0-15,1-5 0 32,8 12 0-32,-4-8 0 0,4 8 0 15,-4-8 0-15,0-3-1 16,-4-1 1-16,3-3 0 16,1 0 0-16,-4-1-1 15,0-3 0-15,-1 4 0 16,1-1 1-16,-5-3-1 15,0 0 1-15,1-4-1 16,-5 0 1-16,0 0 0 16,0 0 0-16,4-4-1 15,-4 4 0-15,9 0 0 16,-1 0 1-16,1-4-1 16,-1 1 0-16,5-13 0 15,0 5 1-15,4-12-1 16,0 4 0-16,9-16 0 15,-4 13 0-15,-1-17-4 16,-4 9 1-16,9-20-9 0,-9 12 0 16,18-4 0-16,-9 8 0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2:47.5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2D6EEE-E9D5-4306-92D3-8DE3B80CAC65}" emma:medium="tactile" emma:mode="ink">
          <msink:context xmlns:msink="http://schemas.microsoft.com/ink/2010/main" type="inkDrawing" rotatedBoundingBox="5670,6050 7233,5890 7241,5971 5678,6130" semanticType="scratchOut" shapeName="Other">
            <msink:sourceLink direction="with" ref="{EA09E4FD-4FDC-4EEA-A7A0-1F0D8AB61D68}"/>
          </msink:context>
        </emma:interpretation>
      </emma:emma>
    </inkml:annotationXML>
    <inkml:trace contextRef="#ctx0" brushRef="#br0">-151 1366 23 0,'0'0'11'0,"17"11"-8"0,-17-11 18 15,0 0-18-15,9 0 0 16,0 0 1-16,-1 0 1 16,5 0-6-16,9 0 0 0,3-4 4 15,1 1 0-15,0-1-1 16,-5 0 0-16,5 0-1 16,4 0 1-16,5 1-1 15,3 3 0-15,5 0-1 16,4-4 1-16,5 0-1 15,-5 0 1-15,5 0-1 16,12 0 0-16,-8 1 0 0,-4-1 1 16,-5 0-1-16,-4 0 0 15,0 0 0 1,0 1 0-16,0-1 0 16,4 0 1-16,0 0-1 15,1 0 0-15,-1 0 0 16,-4 1 1-16,0-1-1 15,0 0 1-15,-4 0-1 0,-1 4 0 16,-3-4 0-16,-1 0 0 16,-8 4 0-16,0 0 0 15,-5-3 0-15,1 3 0 0,-10-4 0 16,1 4 1-16,-4 0-1 16,-1 0 0-16,1 0 0 15,0 0 0-15,-9 0 0 16,8 0 1-16,-8 0-1 15,5 0 0 1,-5 0 0-16,0 0 0 16,0 0 0-16,0 0 0 15,-5 0 0-15,1 0 0 16,-5 0 0-16,-4 0 0 16,-4 0 0-16,0 0 0 0,-4 0 0 15,-9 0 1-15,4 0-1 16,0 0 0-16,0 0 0 15,-4 0 0-15,0 0 0 16,-4 0 0-16,-5 0-1 16,-4 0 1-16,4 4 0 15,-4-1 0-15,5 1 0 16,3 4 0-16,10 0 0 16,-6-1 0-16,-3 1 0 15,0 0 0-15,-1-1 0 16,-3 1 0-16,3-4 0 15,5-1 0-15,4 1 0 16,1 0 0-16,-1-4 0 16,0 4 0-16,0 0 0 15,-4 0 0-15,4-1 0 0,-4 1 0 16,9-4 0-16,-1 4 0 16,1-4 0-16,-1 0 0 15,1 0 0-15,-1 4 0 16,1 0 0-16,-1-1 0 15,1-3 0-15,0 0 0 16,3 0-1-16,1 4 1 16,0 4 0-16,8-8 1 15,1 4-1-15,-1 0 0 16,-4-4 0-16,5 3 0 0,-5 1 0 16,-4 0 0-16,-1 4 0 15,1-5 0-15,0 1 0 16,4 0 0-16,0 0 0 15,0-4 0-15,5 8-2 16,-1-8 1-16,5-8-5 16,0 4 0-16,8 8-6 15,-8-4 1-15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2:28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27ED7C-4B82-4F2C-A3AE-71286F832BBD}" emma:medium="tactile" emma:mode="ink">
          <msink:context xmlns:msink="http://schemas.microsoft.com/ink/2010/main" type="writingRegion" rotatedBoundingBox="5732,4289 22368,3214 22747,9081 6111,10156"/>
        </emma:interpretation>
      </emma:emma>
    </inkml:annotationXML>
    <inkml:traceGroup>
      <inkml:annotationXML>
        <emma:emma xmlns:emma="http://www.w3.org/2003/04/emma" version="1.0">
          <emma:interpretation id="{81A62816-EA90-41B0-8CF9-A562E2DA06F8}" emma:medium="tactile" emma:mode="ink">
            <msink:context xmlns:msink="http://schemas.microsoft.com/ink/2010/main" type="paragraph" rotatedBoundingBox="5696,4635 13986,3516 14122,4527 5833,5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59587C-78D5-4825-88A4-16ACA061510B}" emma:medium="tactile" emma:mode="ink">
              <msink:context xmlns:msink="http://schemas.microsoft.com/ink/2010/main" type="line" rotatedBoundingBox="5696,4635 13986,3516 14122,4527 5833,5646"/>
            </emma:interpretation>
          </emma:emma>
        </inkml:annotationXML>
        <inkml:traceGroup>
          <inkml:annotationXML>
            <emma:emma xmlns:emma="http://www.w3.org/2003/04/emma" version="1.0">
              <emma:interpretation id="{5D6DC0EF-01D0-40A9-8D31-F95D4A5EDB78}" emma:medium="tactile" emma:mode="ink">
                <msink:context xmlns:msink="http://schemas.microsoft.com/ink/2010/main" type="inkWord" rotatedBoundingBox="5710,4739 6812,4590 6913,5336 5811,5485"/>
              </emma:interpretation>
            </emma:emma>
          </inkml:annotationXML>
          <inkml:trace contextRef="#ctx0" brushRef="#br0">0 369 22 0,'12'-34'11'0,"-12"-1"-10"0,5 24 15 0,3-8-16 16,1-8 1-16,4 0 0 31,0-3 0-31,0-1-2 0,4 0 1 0,4 5 0 16,5 3 1-16,0 0-1 31,4 0 0-31,0 8 0 15,0 7 1-15,0 4-1 0,0 4 0 0,-4 0 0 16,-4 4 0-16,-1 8 0 16,-4 3 1-16,-4 12-1 31,-4-5 1-31,-9 9 0 16,-5 0 1-16,-3-1-1 0,-5 1 1 15,-9-5-1-15,-3 1 1 16,-1 0-1-16,-4-4 1 15,0-4-1-15,0-4 0 0,4 0-1 16,4-3 1-16,5-8 0 16,4 3 0-16,5-3-3 15,-1 0 1-15,0 4-5 16,5-5 1-16,4 9-5 16,4-4 1-16</inkml:trace>
          <inkml:trace contextRef="#ctx0" brushRef="#br0" timeOffset="-419.07">150 48 20 0,'0'-8'10'0,"4"16"-6"16,-4-8 10-16,0 0-14 15,0 0 1-15,0 0-1 16,0 8 1-16,0 3-1 0,0 12 0 15,-4 8 1-15,0 3 0 16,-1 8-1-16,-3 4 1 16,3 4-1-16,1-1 1 15,-4 5-1-15,-5 3 1 16,0-7-1-16,0-1 1 0,4 1-1 16,-4-8 1-16,5-8-1 15,-1-3 1-15,1-8 0 16,3-4 1-16,-3-4-2 15,3 0 0-15,-3-7-2 0,-1-8 1 16,5-8-7-16,0 1 1 16</inkml:trace>
          <inkml:trace contextRef="#ctx0" brushRef="#br0" timeOffset="519.34">339 445 19 0,'0'0'9'0,"4"0"-6"0,-4 0 14 0,0 0-17 15,5 0 0-15,-1 0 1 16,0 8 0-16,1 0-1 15,-5-5 0-15,0 5 1 16,-5 3 1-16,5 5-1 0,0 3 0 31,0 4 0-31,0 0 0 16,0-4-1-16,0 0 1 16,0-4-1-16,-4 0 1 15,4-3 0-15,0-1 1 16,0-3-1-16,0 0 1 0,0-5-1 15,0-3 1-15,9-7-1 16,-5-1 1-16,4-3-2 16,5-5 1-16,0-3-1 15,0-4 1-15,4 1-1 16,5 6 0-16,-5 5 0 0,4-4 0 16,1-5-3-16,-5 5 0 15,0 0-6-15,5 3 0 0</inkml:trace>
          <inkml:trace contextRef="#ctx0" brushRef="#br0" timeOffset="1186.38">764 529 16 0,'0'-7'8'0,"-4"-9"-2"15,4 9 5-15,0 7-9 0,0-4 0 16,0 4 1-16,0-4 1 15,0-4-5-15,0 1 0 16,0-1 3-16,-4 1 1 16,-5 7-2-16,1 3 0 15,-5 1 0 1,-4 0 0-16,-1 0-1 16,1-4 1-16,0 7-1 15,-4 5 0-15,3 3 0 16,1 1 0-16,4 3-1 15,5 0 1-15,-1 0 0 0,9 0 0 16,0 0 0-16,4-8 0 16,5 1 0-16,4-4 1 15,4-5 0-15,0 1 0 0,5-8 0 16,-1-3 0-16,-4-9 0 16,1 1 0-16,-1-4 0 15,0 0 1-15,-4 4-2 16,0-1 0-16,-5 5 0 15,-3 3 1-15,-1 5-1 0,-4 3 0 16,0 3-1-16,0 1 1 16,-4 8-1-16,-1-1 1 15,5 1-1-15,-4 3 0 16,4 0 0-16,0 0 1 16,4-3 0-16,1-1 0 15,-1 1-1-15,0-5 1 16,5 1-5-16,-1-4 0 15,5 0-3-15,4-4 0 16</inkml:trace>
          <inkml:trace contextRef="#ctx0" brushRef="#br0" timeOffset="1580.52">1070 487 21 0,'-9'4'10'0,"-4"-12"-7"15,13 8 15-15,0 0-17 0,-4 0 0 16,-1 0 1-16,-3 0 0 15,-1 0-2-15,1-3 0 0,-5 3 2 16,0 7 0-16,-4 1-1 16,-1 3 0-16,1 5 0 15,4-1 0-15,1 0-1 16,3 4 1-16,5-3-1 16,-1-1 0-16,5 0 0 15,9 0 0-15,0-3 0 0,8-1 1 16,4-3-1-16,9-4 0 15,5-8-9-15,12-4 1 16</inkml:trace>
        </inkml:traceGroup>
        <inkml:traceGroup>
          <inkml:annotationXML>
            <emma:emma xmlns:emma="http://www.w3.org/2003/04/emma" version="1.0">
              <emma:interpretation id="{E3977E5B-0B89-4E34-B00F-C48D1417AD86}" emma:medium="tactile" emma:mode="ink">
                <msink:context xmlns:msink="http://schemas.microsoft.com/ink/2010/main" type="inkWord" rotatedBoundingBox="10041,4048 13986,3516 14122,4527 10177,5059"/>
              </emma:interpretation>
            </emma:emma>
          </inkml:annotationXML>
          <inkml:trace contextRef="#ctx0" brushRef="#br1" timeOffset="6040.31">4279-235 17 0,'-4'4'8'0,"21"-31"-5"0,-8 16 9 0,4-4-11 16,4-1 0-16,4-6-1 16,5-1 1-16,4-4-2 15,9-7 1-15,4-1 0 16,0-7 1-16,-4 4-1 0,4 0 0 16,-5 3 0-16,-8 9 1 15,-8-1 0-15,-1 8 0 16,-8-4-1-16,0 11 1 0,-4 5 0 15,-9 7 1-15,8 4-2 16,-3 3 1-16,-5 12-1 16,0 8 0-16,0 7 0 15,-5 8 1-15,-3 8-1 32,-1 7 0-32,-4 5 0 15,-4 2 0-15,-9 13 0 0,5-1 0 16,-1 8 0-16,5-7 0 15,-9-1 0-15,5-15 1 16,4-4-1-16,-1-3 1 16,5-12 0-16,1-8 0 0,-1-11 0 15,4-7 1-15,1-9-1 16,3-14 1-16,1-9-1 16,4-10 1-16,4-20-2 15,1-8 1-15,3-11-1 0,14-3 0 16,8-5 0-16,4 4 0 15,0 0-1-15,1 5 1 16,-1-5-1-16,13-4 1 16,1 8-1-16,3 8 0 15,5 7 0-15,0 8 0 0,-4 12 0 16,-5 11 1-16,-4 11-1 16,-9 4 1-16,-8 19 0 15,-9 12 0-15,-4 8 1 31,-13 3 0-31,-9 0 0 16,-3 4 1-16,-6 0-1 0,-3-4 1 16,-9-7-1-16,0-5 1 15,0-6 0-15,-5-5 0 16,5 0 0-16,0-3 0 16,4-9-2-16,5 1 0 15,4-8-4-15,4 1 1 16,4-1-7-16,9 4 1 15</inkml:trace>
          <inkml:trace contextRef="#ctx0" brushRef="#br1" timeOffset="6549.94">5397-261 20 0,'4'-16'10'0,"-4"32"-6"0,0-13 11 16,0-3-14 0,4 8 0-16,-4 4 0 31,0-5 1-31,0 9-3 16,0 6 0-16,0 9 2 0,0 0 0 15,0-1-1-15,-4 1 0 16,4 3 0-16,0-3 1 15,-4-1-1-15,4-3 1 0,4-8 1 16,-4-4 0-16,0-3 0 16,4-12 0-16,5-8 0 15,-1-7 0-15,-3-4 0 16,3-12 0-16,1 1-2 16,4-5 1-16,4 1-1 15,9 3 1-15,4-3-3 16,0 3 0-16,0 1-7 15,0 3 0-15</inkml:trace>
          <inkml:trace contextRef="#ctx0" brushRef="#br1" timeOffset="7149.78">5826-13 20 0,'9'-19'10'0,"4"-16"-6"0,-9 24 9 0,0-4-12 16,1-4 1-16,-5 3 1 15,0 5 0-15,0-1-4 16,-5 1 1-16,1 0 2 16,-5 3 0-16,-3 4-1 15,-1 0 0 1,-5 4-1-16,-3 0 1 16,0 8-2-16,-1 3 1 15,1 8 0-15,3 8 0 0,1 0-1 16,0 0 1-16,4 7-1 15,5-3 1-15,8-1-1 16,4 5 1-16,4-16 1 16,5-8 0-16,9-3 0 15,4-8 1-15,4-16-1 16,0 1 1-16,4-4-1 16,0-8 1-16,5 1-2 0,-4-1 1 15,-5 8-1-15,-9 0 0 16,-4 3 0-16,-4 5 1 15,-4 7-2-15,-1 4 1 0,-8 8-1 16,-4 3 1-16,4 4-1 16,-4 1 1-16,-1 7-1 31,5-4 1-31,0 8 0 16,5-8 0-16,3 11-4 0,1-11 0 15,4-3-4-15,0-1 0 16</inkml:trace>
          <inkml:trace contextRef="#ctx0" brushRef="#br1" timeOffset="7478.7">6368-204 22 0,'-17'-11'11'0,"-14"41"-9"16,23-34 15-16,-5 0-17 16,0 4 1-16,-4 4 0 15,0 4 1-15,-1 3-2 16,1 5 0-16,0 3 1 16,0 4 0-16,4 3 0 15,4-3 0-15,1 8-1 16,4-1 1-16,-1 5-1 15,5-8 1-15,9-5 0 16,8-2 0-16,9-9 0 0,8-7 1 16,9-4-5-16,4-12 1 15,1 1-6-15,3-1 1 16</inkml:trace>
          <inkml:trace contextRef="#ctx0" brushRef="#br1" timeOffset="8052.03">6797-437 22 0,'-4'-8'11'0,"0"12"-7"16,4-4 14-16,0 0-18 16,0-7 1-16,0-1 0 15,0-4 0-15,4 1-2 16,0-4 1-16,5-1 0 16,0-7 1-16,3 4-1 15,1-4 1-15,0 4-1 16,0 4 0-16,0 0-1 0,4 0 1 0,0 3 0 15,1 1 0-15,-1 3 0 16,-4 0 0-16,4 1 0 16,-4 3 0-16,4 8 0 31,-4 3 1-31,4-3-1 16,-4 0 1-16,4 7-1 0,-4-3 1 15,4 11-1-15,0-4 1 16,1 1-1-16,-6-5 1 15,14-3 0-15,-9-1 1 16,5-7-1-16,-5 0 1 0,5-7 0 16,-5-1 0-16,9-7-1 15,-5 0 0-15,1-4 0 16,-5 3 1-16,4-7-2 16,-4 0 1-16,-4 4-1 15,0 4 0-15,-9 4-3 16,-4 3 1-16,-4 8-8 15,0 0 0-15</inkml:trace>
          <inkml:trace contextRef="#ctx0" brushRef="#br1" timeOffset="8503.53">6815-326 25 0,'-5'-8'12'0,"5"12"-8"0,0-4 15 0,0 0-19 15,5-8 0-15,-1-3 0 16,4-1 0-16,1 1 0 15,4-1 0-15,4-3 0 16,5 0 0-16,3-4 0 16,-3 4 0-1,8-1 0-15,-9 5 0 16,5-1 0-16,-4 5 0 16,-1 3 0-16,-4 0 0 15,-4 12 1-15,0-1 0 16,0 1 0-16,-4 0 0 0,4 7-1 15,-1-4 1-15,14 1 0 16,-9-5 1-16,9 1-2 16,-4 0 1-16,3-4 1 15,-3-1 0-15,4-6 0 16,-5 3 0-16,1-8-4 16,-5 0 1-16,-4-3-8 0,0 3 0 15</inkml:trace>
          <inkml:trace contextRef="#ctx0" brushRef="#br1" timeOffset="9103.78">7932-811 22 0,'-4'-8'11'0,"4"8"-8"0,0 0 10 16,0 0-12-16,0 0 1 15,-9 11 0-15,0-3 0 16,-4 11-3-16,1-4 1 31,-10 12 1-31,5-4 0 16,-5 23-1-16,5-12 1 0,0 12-1 16,4-8 1-16,0 8-1 15,9-8 0-15,8 8 0 16,5-11 0-16,8 3 0 15,-4-4 0-15,17-11 1 16,-9-4 0-16,27-15 0 16,-14 0 1-16,9-16-1 0,-9 1 0 15,9-12 0-15,-8 4 0 16,-5-12 0-16,-4 5 0 16,-1-20-1-16,-7 11 1 15,-5-10-1-15,-1 6 1 16,-3-14-1-16,-5 11 1 15,-8-8 0-15,4 16 0 16,-9 3-1-16,1 8 0 16,-5 0 0-16,0 4 0 15,-4 8-1-15,4-1 0 0,-21 12-9 16,3 0 1-16</inkml:trace>
        </inkml:traceGroup>
      </inkml:traceGroup>
    </inkml:traceGroup>
    <inkml:traceGroup>
      <inkml:annotationXML>
        <emma:emma xmlns:emma="http://www.w3.org/2003/04/emma" version="1.0">
          <emma:interpretation id="{254E708D-C368-465D-B8C9-DA441139BBF0}" emma:medium="tactile" emma:mode="ink">
            <msink:context xmlns:msink="http://schemas.microsoft.com/ink/2010/main" type="paragraph" rotatedBoundingBox="7693,5973 22485,5017 22594,6710 7802,7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523E01-FC63-44D6-8185-FECE52A47CFE}" emma:medium="tactile" emma:mode="ink">
              <msink:context xmlns:msink="http://schemas.microsoft.com/ink/2010/main" type="line" rotatedBoundingBox="7693,5973 22485,5017 22594,6710 7802,7665"/>
            </emma:interpretation>
          </emma:emma>
        </inkml:annotationXML>
        <inkml:traceGroup>
          <inkml:annotationXML>
            <emma:emma xmlns:emma="http://www.w3.org/2003/04/emma" version="1.0">
              <emma:interpretation id="{5C882F46-2D7A-4656-AC2A-1F46ADA4B147}" emma:medium="tactile" emma:mode="ink">
                <msink:context xmlns:msink="http://schemas.microsoft.com/ink/2010/main" type="inkWord" rotatedBoundingBox="7693,5973 9146,5879 9255,7567 7802,7661"/>
              </emma:interpretation>
            </emma:emma>
          </inkml:annotationXML>
          <inkml:trace contextRef="#ctx0" brushRef="#br2" timeOffset="22723.91">1912 1694 10 0,'-9'-7'5'0,"5"18"-1"0,8-7 5 16,-4-4-6-16,0 0 0 15,0 0 1-15,0 0 1 16,0 0-6-16,0 4 0 0,0-4 4 16,0 4 1-16,0-4-1 15,0 0 0-15,0 0-1 16,0 0 1-16,4-4-1 16,5-4 0-16,0 0-1 15,-1-3 1-15,1 0-1 0,-1-5 1 16,1 5-1-16,0-1 0 15,3-3-1-15,1-4 1 16,-4-8 0-16,4 4 0 0,0-7-1 31,4-5 0-31,-4 12 0 16,-5 1 1-16,1-1-1 16,0 0 1-16,-5 0-1 15,0 4 0-15,0 0 0 16,1 3 0-16,-1 5 0 15,-4-1 1-15,0 5-1 0,0-1 1 16,0 8-1-16,0 0 1 16,0 0 0-16,0 0 0 15,4 4 0-15,-4 4 1 16,5-1-1-16,-1 5 0 0,0-1 0 16,1 1 0-16,3-1 0 15,1 4 0-15,-1 8-1 16,1 0 1-16,0 4-1 15,3 7 0-15,1-3 0 0,0 7 1 16,0-7 0-16,0 3 0 16,-4-3-1-16,-1-5 1 15,1-3-1-15,-5-4 1 32,0 0 0-32,-4-7 0 15,0-5 0-15,0 1 0 16,0-4-2-16,0-4 1 0,0-8-7 15,0 1 1-15,0-1-7 16,9 12 1-16</inkml:trace>
          <inkml:trace contextRef="#ctx0" brushRef="#br2" timeOffset="24053.34">2788 2069 16 0,'0'0'8'0,"0"0"0"15,0 0 3-15,0 0-9 16,0 3 0-16,0 1 2 16,0 0 0-16,0 8-5 15,0-1 0-15,0 4 4 16,0 4 0-16,0 0-1 16,0 4 1-16,0 4-2 0,0 0 1 15,0 0 0-15,0 3 0 16,0-3-1-16,-4 3 0 15,4 1 0-15,0 0 0 16,-4-1 0-16,4 1 0 16,0-1-1-16,0 1 1 15,-5-1-1-15,1 5 1 16,0-9-1-16,0 1 0 16,-1 0 0-16,1 0 0 15,0 3 0-15,4-3 0 16,0-4 0-16,0-4 1 0,-5 4-1 15,5 0 0-15,0-4 0 16,0-4 1-16,0-3-1 16,0-1 1-16,0 1-1 15,0-5 1-15,0-3-1 0,0-4 0 16,0 0 0-16,5-8 1 16,-5-7-1-16,0 4 0 15,0-5 0-15,4 1 0 16,-4-4 0-16,4-4 1 0,1 4-1 15,-5-4 0-15,4 0 0 16,-4 0 0-16,4 4-1 16,0-4 1-16,5 0 0 31,0 0 0-31,3 0 0 0,6 1 0 16,-1-1 0-16,0 11 0 15,0 1-1-15,5 3 1 16,-5 0 0-16,0 1 0 15,0 3 0-15,-4 4 0 16,0-4 0-16,-4 0 0 16,-1 4 0-16,1 4 1 15,-5 0-1-15,-4 0 1 16,0 3-1-16,0 5 1 16,0-1-1-16,0 1 1 0,0 3 0 15,0 0 0-15,0 1-1 16,0-1 1-16,0 0 0 15,0 0 0-15,4-3-1 16,-4-1 1-16,5 1-1 0,-1-5 1 16,0 9-1-1,1-5 1-15,3 1-1 16,-3 3 0-16,-1 0 0 16,0-7 1-16,5 3-1 15,-1 1 0-15,1-1 0 16,-1-3 1-16,5 3-1 0,0-7 1 15,0 4-1-15,0-8 1 16,0 4-1-16,0-4 1 16,4-4 0-16,0 0 0 15,5 0-1-15,-1-3 1 16,1 3-1-16,-1-12 1 0,1 5-1 16,-5-1 1-16,0 5-4 15,0-5 0-15,0 1-5 16,1-1 0-16,-1-3-5 15,4 0 0-15</inkml:trace>
        </inkml:traceGroup>
        <inkml:traceGroup>
          <inkml:annotationXML>
            <emma:emma xmlns:emma="http://www.w3.org/2003/04/emma" version="1.0">
              <emma:interpretation id="{A18D0CB1-3C59-4D0E-A0FA-AA5EC7D58974}" emma:medium="tactile" emma:mode="ink">
                <msink:context xmlns:msink="http://schemas.microsoft.com/ink/2010/main" type="inkWord" rotatedBoundingBox="12290,6033 22508,5373 22594,6710 12377,7370"/>
              </emma:interpretation>
            </emma:emma>
          </inkml:annotationXML>
          <inkml:trace contextRef="#ctx0" brushRef="#br1" timeOffset="30889.44">10923 1342 13 0,'-5'12'6'0,"-8"34"5"0,9-27-3 16,0 16-7-16,-1 7 0 15,-3 4 0-15,-9 12 1 16,4 0-3-16,-4 7 1 0,-14 1 1 16,6 3 0-16,-1 0-1 15,4-7 1-15,1-5-1 16,4-14 0-16,8-9 0 16,-4-7 1-1,18-42 0 1,12-8 0-16,0-12 0 15,-4 8 0-15,4-23 0 16,-4 12 0-16,13-39-1 16,-5 11 1-16,18-18-1 15,-13 18 1-15,25-3 0 16,-12 15 0-16,17 4 0 16,-13 8 1-16,13 11-1 0,-13 8 1 15,12 12 0-15,-12 3 0 16,0 23-2-16,-8-3 1 15,-5 26-1-15,-9-11 1 16,-12 19-1-16,-1-11 1 16,-20 0 0-16,3-8 0 15,-17-1 0-15,9-2 1 16,-13-9-1-16,8-4 0 0,-8-3-3 16,9-4 0-16,-1-4-8 15,5 0 1-15</inkml:trace>
          <inkml:trace contextRef="#ctx0" brushRef="#br1" timeOffset="31504.52">11713 1801 19 0,'-4'-34'9'0,"-5"11"-1"0,9 15 6 16,-8 1-13-16,3-1 1 16,-8 4 0-16,5 0 0 15,-9 8-2-15,4-4 0 16,-13 12 2-16,9-5 0 15,-9 12-1-15,9-3 1 0,0 7-1 16,4-4 0-16,0 11 0 16,4-3 0-16,5 0-1 15,0-4 1-15,4-4-1 16,0-4 1-16,4-4 0 31,-4-3 0-31,13-12-1 16,0 0 1-16,13-15-1 0,-9 4 1 15,13-4-1-15,-4 4 0 16,4-1 0-16,-5 1 0 16,-3-4 0-16,-5 8 0 0,-4 3-1 15,-4 0 1-15,-9 12-1 16,0 0 1-16,-5 4 0 16,1-5 0-16,0 13 0 15,-1-1 0-15,5 0 0 16,0 1 0-16,9-5 0 0,0 0 1 15,4-7-4-15,-1 0 0 16,10-4-6-16,-5 0 0 16</inkml:trace>
          <inkml:trace contextRef="#ctx0" brushRef="#br1" timeOffset="31988.89">12121 1576 21 0,'0'-4'10'0,"5"12"-6"15,-5-8 12-15,-5 7-15 16,5 1 0-16,-4 7 0 15,0-3 1-15,-9 18-2 16,4-7 0-16,-8 12 2 0,4-9 1 16,-8 5-1-16,8-8 0 15,-4 4 0-15,4-5 0 16,4 1 0-16,1-7 0 16,3-9-1-16,1 1 1 15,13-12-1-15,-5 0 0 16,17-7-1-16,-3 3 1 15,12-11-1-15,-9 8 0 16,9-1 0-16,-8 1 0 16,8 7-1-16,-9 0 0 15,1 8 0-15,-5 0 1 0,-9 7-1 16,1-3 1-16,-13 15 0 16,-1-4 1-16,-7 4 0 15,-1-4 0-15,0 0 0 16,0-4 1-16,-9-7-1 15,5-1 1-15,-4-10-1 16,4 3 0-16,-5-12-2 16,5 5 1-16,8-5-4 15,-4 4 0-15,13 1-7 16,0-1 0-16</inkml:trace>
          <inkml:trace contextRef="#ctx0" brushRef="#br1" timeOffset="32406.55">12487 1805 27 0,'0'-23'13'0,"-5"23"-11"0,5 0 18 16,-4 4-20-16,0 0 1 15,-5 3 0-15,1 1 1 16,-5 4-2-16,4-1 0 16,-4 12 1-16,5 0 1 15,3 4-1-15,1-8 1 16,8 0-1-16,1-4 0 0,12-7 0 16,0-1 0-16,9-14 0 15,-5-1 0-15,9-15 0 16,-4 4 0-16,4-4-1 15,-8 4 1-15,-5-15-1 16,-4 7 1-16,-9 0-1 16,-4 8 1-16,-13-4-2 0,5 4 1 15,-10 8 0-15,5-1 0 16,-8 12-1-16,4 0 0 16,-5 8-1-16,5-4 0 0,4 11-3 15,5-4 0-15,3 1-5 16,1-1 0-16</inkml:trace>
          <inkml:trace contextRef="#ctx0" brushRef="#br1" timeOffset="32810.25">12843 1687 24 0,'-4'-8'12'0,"8"4"-9"0,-4 4 18 15,0 0-19-15,0 0 0 16,5 12 1-16,-1-5 0 16,-4 12-4-16,0-3 0 15,0 3 3-15,0-4 0 16,0 12-1-16,0-8 0 15,0 4 0-15,0-4 1 0,4 4-1 16,0-8 0-16,1-7 1 16,-1-4 0-16,5-12-1 15,-1 0 0-15,5-3 0 16,0 3 0-16,9-15-1 31,-5 8 1-31,8-12-1 16,-7 4 0-16,7-3-1 15,-3 3 0-15,-1 4-5 0,-3 3 0 16,3 5-5-16,-4-1 0 16</inkml:trace>
          <inkml:trace contextRef="#ctx0" brushRef="#br1" timeOffset="33244.28">13191 1866 17 0,'18'-19'8'0,"20"19"0"16,-29 0 6-16,29-15-13 0,-12 3 1 16,13-11 1-16,-9 4 0 15,0-4-3-15,-4 4 1 16,-5-4 2-1,-3 4 1-15,-10 0-1 16,1 4 0-16,-14 3-1 16,1 1 1-16,-4 3-2 15,3 1 1-15,-12 14-1 16,4-3 0-16,-8 4-1 0,3-1 1 16,-7 16 0-16,3-7 0 0,-4 10 0 15,9-7 0-15,9 1 0 16,-1-5 0-16,13 8 0 15,1-4 0-15,20 0 0 32,-7-4 0-32,12-7-4 15,-9 3 1-15,22-11-8 16,-8 0 1-16,16-7-3 0,-8 3 1 16</inkml:trace>
          <inkml:trace contextRef="#ctx0" brushRef="#br1" timeOffset="33697.4">13836 1351 31 0,'4'3'15'0,"18"-6"-11"0,-18-1 23 0,13 0-27 15,-4 0 1 1,47-4-20 0,-13 5 0-16</inkml:trace>
          <inkml:trace contextRef="#ctx0" brushRef="#br1" timeOffset="33525.53">13862 1171 29 0,'0'-4'14'0,"17"-3"-12"16,-17 7 27-16,8-4-28 15,1 0 0-15,17 0 0 0,-5 0 0 16,14 0-2-16,-10 1 1 16,10-5-3-16,-9 8 1 15,4 0-8-15,-9 0 1 16</inkml:trace>
          <inkml:trace contextRef="#ctx0" brushRef="#br1" timeOffset="26904.8">6668 1662 16 0,'0'-31'8'0,"26"-8"-2"15,-17 28 13-15,8-8-18 16,0-1 1-16,5-6 0 31,8-9 0-31,8 16-2 16,-7 3 0-16,24-3 2 0,-12 4 0 15,13 7-1-15,-13 0 1 16,13 16-1-16,-4 0 1 16,-5 15-2-16,-8-4 1 15,-9 23 0-15,-5-11 0 16,-12 11 0-16,0-7 0 15,-13 11 0-15,0-11 0 16,-21-4 0-16,4-8 1 16,-9 0-1-16,4-4 1 0,-8-4-1 15,4 1 1-15,-17-9-2 16,9-3 1-16,0-4-2 16,4-4 0-16,4 8-8 15,4 0 0-15,14 0-2 16,8 4 1-16</inkml:trace>
          <inkml:trace contextRef="#ctx0" brushRef="#br1" timeOffset="26487.25">6918 1350 16 0,'0'0'8'0,"4"-8"-4"0,-4 8 8 0,0 0-11 15,0 0 0-15,0 4 1 16,0 0 0-16,0 0-3 31,-4 4 1-31,-1 7 1 16,1 8 1-16,0 8-1 15,-5 4 1-15,1 11-1 0,-5 8 0 16,0-4-1-16,-4 11 1 16,4 8 0-16,-4 1 0 15,-5 14-1-15,1-7 1 16,-1-4-1-16,1-7 1 16,-1-5-1-16,1 5 0 0,-1-13 0 15,5-6 0-15,-4-13 0 16,8-3 1-16,0-4-1 15,4-4 1-15,-4-8-1 16,5-3 0-16,-1-4-1 16,5-5 0-16,-1 1-6 0,-3-4 0 15,8-7-1-15,13-5 1 16</inkml:trace>
          <inkml:trace contextRef="#ctx0" brushRef="#br1" timeOffset="27982.8">7519 1842 19 0,'5'-3'9'0,"-5"3"-8"16,0 0 14 0,0 0-14-16,0 0 1 15,-5 19 1 1,-3 8 0-16,-1 4-4 16,1-1 1-16,-1 16 2 15,0 1 0-15,1 3-1 16,-1-4 0-16,1-4 0 0,-1-11 0 15,0-4 0-15,5-4 0 16,0-12 0-16,4-3 1 16,0-4-1-16,4-12 0 15,0-7 0-15,1-4 0 0,3-12-1 16,1 4 0-16,-1-4 0 16,5 12 0-16,5 4 0 15,3-1 0-15,0 5-1 31,5 3 1-31,0 4-1 0,-4 12 0 16,-1 3 0-16,-8 5 0 16,-5 3 1-16,-8 4 0 15,-4 0 0-15,-4 0 0 16,-5 8 1-16,-4-12 0 16,-5-3 0-16,-4-1 0 0,0-3-1 15,1-5 1-15,-1-3-1 16,0-4 1-16,5-4-4 15,-1-3 1-15,5-1-7 16,8 0 1-16</inkml:trace>
          <inkml:trace contextRef="#ctx0" brushRef="#br1" timeOffset="28342.18">7760 2312 20 0,'26'-12'10'0,"8"-30"-7"0,-21 30 10 16,8-3-13-16,5-4 0 16,-4 0 1-16,4-5 0 15,-5-3-1-15,-4 4 0 16,-4 4 1-16,-4 4 0 0,-9 3 0 15,-5 5 0-15,-3-1 0 16,-5 4 1-16,0 4-1 16,0 8 1-16,0 3-1 15,0 5 1-15,5 7 0 16,-1 0 0-16,1 8 0 16,3-4 0-16,10-4-1 15,-1 4 1-15,9-8-1 16,4 0 0-16,0-4-1 15,5-7 1-15,3-4-2 16,1-4 1-16,0-4-3 16,-5-7 0-16,-3-5-7 15,-1-3 1-15</inkml:trace>
          <inkml:trace contextRef="#ctx0" brushRef="#br1" timeOffset="28625.16">8314 1842 20 0,'5'-7'10'0,"-5"7"-5"0,0 0 11 0,-5 4-15 15,1 3 0-15,-5 13 1 16,-4-1 1-16,1 8-4 31,-6 0 1-31,5 0 2 16,1 11 1-16,-1 0-1 15,0 1 0-15,4-4-1 16,5-1 1-16,0 1-1 16,-1-8 1-16,5 0-2 15,0-8 1-15,5-4-3 0,-1-3 1 16,5-4-6-16,-1-5 1 16,5 1-3-16,4-4 0 15</inkml:trace>
          <inkml:trace contextRef="#ctx0" brushRef="#br1" timeOffset="29036.91">8490 2085 20 0,'-12'0'10'0,"3"-4"-7"0,9 4 15 16,-9 8-16-16,1-1 0 15,-5 9 1-15,4-1 0 16,1 12-4-16,-1-8 1 15,9 8 2-15,0-4 1 16,9 0-2 0,-5-3 1-16,9-1-1 15,-5-4 1-15,14-11-1 16,-5 0 0-16,13-8 0 16,-4 0 0-16,4-11 0 0,-8 3 0 15,-1-11-1-15,-4 4 1 16,-8-19 0-16,-5 11 0 15,-8 0-1-15,0 4 0 0,-14 3 0 16,5 5 0-16,-4 0 0 16,4 3 1-16,-4 4-1 15,4 4 0-15,0 4 0 16,0 0 0-16,5 0-3 16,-1 0 0-16,5 4-5 15,4 0 0-15,9 8-2 16,-5-1 0-1</inkml:trace>
          <inkml:trace contextRef="#ctx0" brushRef="#br1" timeOffset="29672.62">8830 2069 20 0,'-4'-19'10'0,"4"19"-7"16,0 0 17-16,0 4-19 16,0 0 0-16,0 7 0 15,0-3 1-15,-5 15-2 16,1-4 0-16,0 12 2 16,-1-8 0-16,1 8 0 15,4-4 0-15,0 4-1 16,0-8 1-16,0 0-1 15,0-8 1-15,4-3-1 16,1-1 0-16,3-11-1 16,1 0 1-16,4-11 0 0,-5 3 0 15,5-7-1-15,-4 3 0 16,8-7 0-16,0 4 0 16,5-8 0-16,-5 7 0 15,4-3 0-15,-3 7 0 0,-1 1-1 16,-4 3 1-16,-5 4 0 15,1 0 1-15,-9 4-1 16,0 0 1-16,0 16 0 16,0-5 0-16,0 5-1 15,0 3 1-15,8 0-1 16,-3-3 1-16,3 3-1 0,1-4 1 16,4-3-1-16,0-5 1 15,4-3-1-15,-4 0 1 16,8-8-1-16,-4 0 1 15,1-7-1-15,-1 3 1 16,0-11 0-16,-4 4 0 16,-5-16-1-16,-3 0 1 15,-5-4-1-15,0 8 1 16,0-11-1-16,0 11 1 16,-5 0-1-16,5 4 0 15,0 4-2-15,0 3 1 0,0 5-5 16,0 3 0-16,5 1-6 15,-5 7 1-15</inkml:trace>
          <inkml:trace contextRef="#ctx0" brushRef="#br1" timeOffset="30008.45">9719 1700 26 0,'9'-11'13'0,"12"7"-7"0,-12 4 17 16,4 0-22-16,0 0 1 16,17 0 0-16,-9 0 1 15,22 4-4-15,-8-4 1 16,12-4 1-16,-8 4 1 16,4-8-12-16,-9 0 1 15</inkml:trace>
          <inkml:trace contextRef="#ctx0" brushRef="#br1" timeOffset="34791.42">14863 1255 17 0,'8'-4'8'0,"10"-7"2"15,-14 7 1-15,13-4-10 16,-4 4 1-16,17-3 0 0,-4-1 0 16,13-3-3-16,-9 3 1 0,13 0 1 15,-5 1 0-15,10-1 0 16,-10 4 0-16,5-19-1 16,-8 4 1-16,-5-7-1 15,-9 7 1-15,-8-8-1 16,0 4 1-16,-13-8 0 15,0 8 0-15,-22-7 0 16,5 7 0 0,-13 0 0-16,9 8 1 15,-18-1-2-15,9 5 1 16,-13 11-1-16,9 0 1 16,-14 8-1-16,14-1 1 15,-5 12-1-15,9-3 1 16,0 10-1-16,9-7 1 15,-1 16-1-15,5-8 1 0,4 3 0 16,4-3 0-16,5 0-1 16,0-8 1-16,12 15 0 0,-3-11 0 15,12 8 0-15,-4-9 0 16,13 9-1-16,-5-8 1 16,9 15-1-16,-8-7 0 0,-1 11 0 15,-4-8 1-15,-8 8-1 16,0-4 1-16,-22-3-1 15,4-5 0-15,-12 1 1 32,3-8 0-32,-12 0 0 15,9-8 0-15,-5-7 0 16,9-1 1-16,-18-11-1 16,10 1 1-16,-10-5-2 0,5 0 1 15,4-7-1-15,5 0 0 16,4-1-5-16,4 5 0 15,4 0-7-15,1 3 1 0</inkml:trace>
          <inkml:trace contextRef="#ctx0" brushRef="#br1" timeOffset="36127.91">15946 1396 21 0,'21'-23'10'0,"-8"12"-3"16,-13 11 9-16,0-11-15 15,0-1 1-15,-4-7 1 16,-1 4 1-16,-3-8-5 16,-1 4 1-16,-4-4 2 15,1 4 0-15,-10 3-1 16,5 5 1-1,-13 3-2-15,8 1 1 0,-8 7 0 0,4 0 0 16,-8 11 0-16,8-3 0 16,-8 18 0-16,12-6 0 15,-3 10-1-15,7-3 1 0,1 19-1 16,4-12 1-16,9 8-1 16,0-8 1-16,12-7-1 15,-3 0 1-15,16-12-1 31,-4-3 1-31,18-16 0 0,-10 0 0 0,14-11 0 32,-9 3 0-32,5-18 0 15,-10 11 0-15,1 0-1 16,-4 3 0-16,-5 5 0 16,-4-1 0-16,-5 9 0 15,1-1 0-15,-9 11 0 0,0 1 1 16,-4 26-1-16,4-7 1 15,-13 30-1-15,4-15 1 16,-8 20-1-16,4-13 0 16,-13 24 0-16,9-16 1 15,-13 12-1-15,9-20 1 16,-14 9 0-16,5-12 0 16,-4-8 0-16,4-11 1 0,0-20 0 15,4-3 0-15,-17-15-1 16,13-1 1-16,-13-15-1 15,13 8 0-15,0-15-1 16,4 7 0-16,4-3-2 16,5 7 1-16,13 4-4 0,0 3 0 15,8 9-8-15,0-1 0 16,18 4-1-16,-5 0 1 16</inkml:trace>
          <inkml:trace contextRef="#ctx0" brushRef="#br1" timeOffset="37003.03">16436 724 13 0,'4'-11'6'0,"0"3"3"15,-4 8 7-15,0 0-15 0,0 0 0 0,0 0 2 16,0 0 0-16,0 8-3 16,0-5 0-16,-4 20 3 31,0-4 1-31,-5 24-1 15,0-13 1-15,-4 12-1 0,1-8 0 16,-10 20-1-16,5-12 0 16,-9 19-1-16,0-11 0 15,1 22-1-15,7-18 1 0,1 11-1 16,0-12 1-16,8 1 0 16,1-12 0-16,-1-8 0 15,5-3 0-15,0-12 0 31,-1-4 1-31,1-11-1 16,0 0 0-16,8-20 0 0,-4 1 0 16,13-23-1-16,-4 11 0 15,21-11-1-15,-9 7 1 32,48-14-1-32,-22 10 1 15,0 5-1-15,-8 7 1 0,-5 7-1 16,-8 5 1-16,-4 11-1 15,-5 0 0-15,-9 15 0 16,1-3 1-16,-9 7-1 0,0-4 1 16,-9 12 0-16,5-4 0 15,-4 11 1-15,-1-7 0 16,0 15 0-16,5-12 1 16,4 12-1-16,0-11 0 15,9 0 1-15,-1-9 0 16,9-2 0-16,1-5 0 0,25-8-4 15,-9 1 0-15,18-12-10 16,-14 0 1-16</inkml:trace>
        </inkml:traceGroup>
      </inkml:traceGroup>
    </inkml:traceGroup>
    <inkml:traceGroup>
      <inkml:annotationXML>
        <emma:emma xmlns:emma="http://www.w3.org/2003/04/emma" version="1.0">
          <emma:interpretation id="{F6005E4D-95B7-4467-8E6B-2FC223454E70}" emma:medium="tactile" emma:mode="ink">
            <msink:context xmlns:msink="http://schemas.microsoft.com/ink/2010/main" type="paragraph" rotatedBoundingBox="12260,8103 20982,7741 21044,9226 12322,95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DA2A4A-21AE-4B24-A6DE-D49368453BF7}" emma:medium="tactile" emma:mode="ink">
              <msink:context xmlns:msink="http://schemas.microsoft.com/ink/2010/main" type="line" rotatedBoundingBox="12260,8103 20982,7741 21044,9226 12322,9587"/>
            </emma:interpretation>
          </emma:emma>
        </inkml:annotationXML>
        <inkml:traceGroup>
          <inkml:annotationXML>
            <emma:emma xmlns:emma="http://www.w3.org/2003/04/emma" version="1.0">
              <emma:interpretation id="{B683EB1C-35E8-4611-8978-C13F728EAF64}" emma:medium="tactile" emma:mode="ink">
                <msink:context xmlns:msink="http://schemas.microsoft.com/ink/2010/main" type="inkWord" rotatedBoundingBox="12266,8246 16097,8088 16140,9120 12309,9279"/>
              </emma:interpretation>
            </emma:emma>
          </inkml:annotationXML>
          <inkml:trace contextRef="#ctx0" brushRef="#br1" timeOffset="49757.07">6462 3959 23 0,'9'-7'11'0,"8"-9"-7"16,-8 9 12-16,-1-1-16 15,5-3 1-15,4-1 0 0,9 5 0 16,4-5-2-16,5-3 1 15,-1 0 1-15,0-8 0 16,5-4-1-16,0-4 0 0,-1 5 0 16,1-5 0-16,-5 0 0 15,-4-3 1-15,0 7-1 16,-8 4 0-16,-5 4 0 31,-4 4 1-31,0 4 0 16,-4 3 0-16,-5 4-1 15,-4 4 1-15,0 8-1 16,0 7 1-16,-4 12-1 0,-5 7 1 16,-8 8-2-16,-5 4 1 15,-4 7 0-15,1 12 1 16,-1 8-1-16,4 3 1 16,10 8-1-16,-6-3 1 0,1-1-1 15,0-11 0-15,0-8 0 16,0 0 0-16,4-12 0 15,0-7 1-15,0-7 0 16,4-8 0-16,5-12 0 16,0-11 0-16,4-12 0 15,4-3 0-15,9-20-1 16,0-11 1-16,-5-19-1 0,1-19 1 31,34-43-1-31,4 13 0 16,5 10-1-16,-1 16 1 15,1 12-1 1,4 7 1-16,0 11-1 16,4 9 0-16,-4 3 0 15,-9 22 1-15,-8 17-1 16,-9 10 1-16,-5 9 0 0,-7 18 0 16,-5 0 0-16,-5 1 1 15,-12 3 0-15,-9 0 0 16,-9 0 0-16,-3-3 0 15,-5-5 0-15,0-3 1 0,-1-4-1 16,1-8 0-16,0-7 0 16,0-4 1-16,-4-8-2 15,8-4 0-15,5-7-3 16,3 0 1-16,6-1-9 16,3 1 1-16</inkml:trace>
          <inkml:trace contextRef="#ctx0" brushRef="#br1" timeOffset="50367.35">7738 4059 25 0,'5'-27'12'0,"-1"0"-7"0,-4 19 13 16,0-11-16-1,0 4 1-15,-9-4 1 16,5 4 0-16,-13-1-6 15,-5 5 1-15,-3 3 3 16,-5-3 1-16,0 11-3 0,-1 4 1 16,10 7-1-16,-1 8 0 15,-3 8-1-15,-1 0 1 16,4 7-1-16,5 8 0 16,9-4 0-16,-1 1 1 0,5-5-1 15,8-4 1-15,5-7 0 16,-1-11 1-16,5-8-1 15,4-12 1-15,5-3 0 16,4-12 0-16,4 0 0 16,-5 4 0-16,6-12-1 15,-6 8 1-15,1 0-1 0,-4 4 0 16,-5 4-1-16,-4 3 1 16,-9 16-1-16,0 0 1 15,-4 11-1 1,0-3 1-16,0 18-1 15,0-7 1-15,5 8 0 16,-1-4 0-16,9-1 0 16,-5-3 0-16,18-11 0 15,-9-1 1-15,13-15-4 16,-4 0 0-16,9-18-6 16,-10 2 1-16</inkml:trace>
          <inkml:trace contextRef="#ctx0" brushRef="#br1" timeOffset="51453.8">7928 4043 33 0,'-9'-7'16'0,"9"7"-19"16,0 0 25-16,9 0-22 0,-5 0 0 15,17 0 0-15,-4 0 1 16,18-4-1-16,-9 0 0 16,4-7 1-16,-5 3 1 15,18-7-3-15,-8 3 1 16,12-3-3-16,-8 3 1 15,4-3-2-15,-9 4 0 16,-4-1-1-16,0 1 0 16,-8 3 3-16,-5 1 0 0,0-1 3 15,-4 4 0-15,-4 0 2 16,-1 4 1-16,-8 4 0 16,0 0 0-16,-4 15-1 15,0-4 0-15,-9 16-2 16,0-8 1-16,-9 11-1 15,5 8 0-15,0-7-1 16,0-9 1-16,8 5-1 16,1-8 1-16,3-4-1 15,5-8 1-15,5-7 0 16,-1-4 0-16,13-19 0 16,0 4 0-16,13-12 0 15,-8 8 0-15,12-15-1 16,-8 7 1-16,21-8-1 15,-12 12 0-15,8 1-1 0,-9 2 1 16,-4 9-1-16,-8 0 1 16,-5 11-1-16,-4 0 1 15,0 15-1-15,-5-4 1 16,-12 12 0-16,4-4 0 16,-4 12 0-16,-1-4 1 15,-3 7-1-15,3-7 0 16,1 3 0-16,0-7 0 15,-1 0 0-15,5-4 1 16,0-7 0-16,0-5 0 16,9-11 0-16,-5 4 0 0,9-15 0 15,0 0 1-15,4-8-2 16,-4 4 1-16,13-12-1 16,-5 8 1-16,14-7-1 15,-5 7 0-15,4-8 0 16,-4 12 0-16,5 4-1 15,-14 0 1-15,-4 7-1 16,1 0 1-16,-10 12 0 16,1 0 0-16,-13 11-1 15,-1-3 1-15,-3 7-1 16,3-4 1-16,-3 20-1 16,3-12 1-16,1 11-1 15,4-7 0-15,4 3 0 16,1-7 0-16,12-4 2 0,0-4 0 15,22-3-4-15,-9-4 0 16,30-5-7-16,-13 1 1 16</inkml:trace>
          <inkml:trace contextRef="#ctx0" brushRef="#br1" timeOffset="50589.35">8233 3707 27 0,'-5'12'13'0,"5"-12"-11"0,0 0 17 16,-4 11-18-16,0-3 1 15,-9 15 0-15,4-4 0 16,-4 27-3-16,0 3 0 15,1-3 2-15,-6 8 1 16,5-9-1-16,1-6 0 0,3-1-3 16,0-8 0-16,1 1-7 15,-1-8 1-15</inkml:trace>
          <inkml:trace contextRef="#ctx0" brushRef="#br1" timeOffset="61183.79">9840 3875 16 0,'0'-4'8'0,"0"1"-1"0,0 3 8 0,0 0-13 16,0 0 0-16,0 0 1 0,0 0 0 16,0 0-4-16,8 0 0 15,1 0 3-15,-1 0 1 16,1 0-2-16,8 0 1 15,9 3-2-15,0-3 1 0,4 0-1 16,4 0 1-16,-4 0-1 16,5-3 0-16,-1-1 0 15,0 0 0-15,-3 0 0 32,-1 0 1-32,0 4-1 15,-9 4 1-15,-4-8-1 16,-4 4 1-16,-4 4-4 15,-9-4 0-15,0 0-5 0,4 0 0 16</inkml:trace>
        </inkml:traceGroup>
        <inkml:traceGroup>
          <inkml:annotationXML>
            <emma:emma xmlns:emma="http://www.w3.org/2003/04/emma" version="1.0">
              <emma:interpretation id="{3CA50E84-B3B6-4524-BBEF-C08EC436D6E4}" emma:medium="tactile" emma:mode="ink">
                <msink:context xmlns:msink="http://schemas.microsoft.com/ink/2010/main" type="inkWord" rotatedBoundingBox="16611,8128 18284,8059 18313,8754 16640,8824"/>
              </emma:interpretation>
            </emma:emma>
          </inkml:annotationXML>
          <inkml:trace contextRef="#ctx0" brushRef="#br1" timeOffset="62902.89">12091 3799 20 0,'-13'0'10'0,"35"0"-8"0,-22 0 16 16,8 0-16-16,1 0 0 15,-5 0 1-15,5 4 0 16,-5 3-4-16,5-7 1 0,4 4 2 16,4-4 1-16,4-4-3 15,9 0 0-15,5 1-8 16,4-5 1-16</inkml:trace>
          <inkml:trace contextRef="#ctx0" brushRef="#br1" timeOffset="62568.79">12104 3562 21 0,'4'4'10'0,"18"11"-6"0,-22-15 10 15,0 0-13-15,9 0 1 16,-1 0 0-16,5-4 0 0,4-3-3 16,5 3 1-16,-1 0 1 15,9-4 0-15,0 1-1 16,5-1 1-16,-1 0-1 15,-4 1 0-15,0-1-6 16,-4 1 1-16,-4-1-2 16,-10 4 0-16</inkml:trace>
          <inkml:trace contextRef="#ctx0" brushRef="#br1" timeOffset="61835.42">11034 3604 11 0,'9'-11'5'0,"4"-20"5"0,-9 23-1 0,-4 8-6 16,4-7 0-16,-4 3 2 31,0 0 0-31,-4 4-6 16,0-4 0-16,-9 8 4 0,0 4 1 16,-4 3-1-16,0 5 0 15,-1-1-1-15,-3 12 0 0,-5 3-1 16,0 8 0-16,5 0 0 15,8-3 1-15,0 3-2 16,0 4 0-16,0 0 0 16,9 0 0-16,-5 0 0 31,5-4 0-31,4-3 0 16,13-1 0-16,4-7 0 0,9-4 0 15,8-12 0-15,9-7 1 16,5-8-1-16,3-3 0 15,-4-5 0-15,5-7 1 16,0-8-1-16,-5-7 0 16,-4-1 0-16,-9 5 1 0,-4-8-1 15,-4-8 1-15,-5 0-1 16,-8 0 1-16,-4-3-1 16,-5-1 1-16,-8-4 0 15,-9 5 0-15,0 7-1 0,-13 7 0 16,1 9 0-16,-5 3 0 15,-5 7-1-15,-8 5 1 16,-4 3-3-16,-5 12 1 16,1 8-8-1,8 11 0-15</inkml:trace>
        </inkml:traceGroup>
        <inkml:traceGroup>
          <inkml:annotationXML>
            <emma:emma xmlns:emma="http://www.w3.org/2003/04/emma" version="1.0">
              <emma:interpretation id="{55801742-388B-460D-9681-2AABE2973923}" emma:medium="tactile" emma:mode="ink">
                <msink:context xmlns:msink="http://schemas.microsoft.com/ink/2010/main" type="inkWord" rotatedBoundingBox="18664,7837 20982,7741 21044,9226 18726,9322"/>
              </emma:interpretation>
            </emma:emma>
          </inkml:annotationXML>
          <inkml:trace contextRef="#ctx0" brushRef="#br1" timeOffset="64449.49">13213 3635 15 0,'0'-8'7'0,"17"16"2"15,-17-8 2-15,9 0-9 16,-1 0 0-16,5 3 1 16,0-3 0-16,0 0-4 0,0 0 1 15,4 0 2-15,-4 0 1 16,4 0-2-16,-4 0 0 16,13-7 0-16,-5 3 0 0,-4 0-1 15,1-3 1-15,3-1-1 16,1-4 0-16,3 5 0 31,1-8 1-31,0 3 0 16,4-7 0-16,-4 4-1 15,-5 3 1-15,5-3-1 16,-5 3 1-16,5-7-1 0,-4 4 0 16,-1 4 0-16,-4-1 1 15,1-3-1-15,-6 3 1 16,1-10-1-16,0 6 1 15,-4-7-1-15,-5-3 1 0,0-1-1 16,-4 8 1-16,-4 0 0 16,-4 3 0-16,-1-3 0 15,-8 4 0-15,0 0-1 16,-1 3 1-16,-12-3-1 16,9 4 1-16,-18-1-2 0,9 4 1 15,-4 5 0-15,8-1 0 16,-17 11-1-16,9-3 1 15,-14 4 0-15,5 0 0 32,5 3 0-32,3-3 0 0,1 3 0 15,4 4 1-15,0 8-1 16,4 0 0-16,5 4-1 16,3 0 1-16,5-1 0 15,1 1 0-15,3 4-1 16,5-1 1-16,4 1 0 0,0 3 0 15,8 1-1-15,1-5 1 16,4 1 0-16,4-5 0 16,4 1 0-16,1 0 0 15,4 7 0-15,-5-3 0 16,1-1 0-16,-5-7 1 16,-4 4-1-16,-5 0 0 15,-3 3 0-15,-5 1 1 16,-5-1 0-16,-8-3 0 0,1 0 0 15,-1-4 0-15,-5 0 0 16,1-8 0-16,-9 4 0 16,5-4 0-16,-5 1-1 15,-4-9 1-15,0-3 0 16,0-4 0-16,-4 4 0 16,-1-8 0-16,5-3-1 15,4-1 1-15,1-4-1 16,3-3 0-16,5-4-1 15,0 4 0-15,4-1-3 16,4 5 0-16,1 0-7 16,12 3 0-16</inkml:trace>
          <inkml:trace contextRef="#ctx0" brushRef="#br1" timeOffset="66262.77">14201 3833 19 0,'13'-15'9'0,"17"-19"-2"0,-21 22 7 16,-1 1-12-16,1-5 0 15,-5-3 2-15,0 0 0 16,-4 0-5-16,0 0 1 16,-4 4 3-16,-4-4 0 0,-5 3-1 15,0 5 1-15,-4 3-2 16,4 1 0-16,-4 7-1 16,-5 7 1-16,1 1-1 15,-1 3 1-15,-4 8-1 31,1 4 0-31,-1 12 0 16,0-1 0-16,4-7 0 0,5 3 0 16,4 1 0-16,5 0 0 15,3-1 0-15,10-3 0 16,3-4 0-16,5-8 0 16,9-4 0-16,4-11 1 0,-1-7-1 15,-3-5 1-15,4-3-1 16,-1 0 0-16,1 0 0 15,-4-1 1-15,-5 1-1 16,-4 4 0-16,-5 11 0 16,-3 3 0-16,-5-3 0 15,-5 4 0-15,1 11 0 16,-5 8 0-16,1 12-1 0,-1 7 1 16,1 7 0-16,-5 13 0 15,-4-5 0-15,-1 4 0 0,-3-4 0 16,-1 4 0-16,-3-15 1 31,-5 4 0-31,-1-8 0 16,1-4 0-16,-4-4 0 15,-9-7 0-15,-4-4 0 16,4-8 1-16,-4-7-1 16,4-4 0-16,4-8-1 15,0-4 1-15,9 1-1 0,4-1 1 16,9 0-2-16,0 1 1 15,4-9-2-15,4 1 1 16,5-4-3-16,4 0 1 0,9-4-8 16,12 0 0-16</inkml:trace>
          <inkml:trace contextRef="#ctx0" brushRef="#br1" timeOffset="67094.38">14863 3111 18 0,'-4'0'9'0,"4"8"-1"0,0-4 5 0,0 0-11 16,-5 3 0-16,1 9 0 15,0-9 1-15,-1 8-4 16,1 12 1-16,-5 8 2 16,-3-1 1-16,-6 19-2 15,1-3 1-15,-4 11-1 16,-1-4 0-16,-4 1-1 15,1-1 1-15,3-3 0 16,1-9 0-16,-1-3-1 16,5-7 1-16,0-1 0 15,4-7 0-15,0 0 0 16,4-8 0-16,1-4-1 16,-1-4 1-16,9-7 0 15,0 0 0-15,9-12 0 0,-5 1 0 16,13-8-1-16,-4 3 0 15,22-15-1-15,-10 8 1 16,14-8-1-16,-9 5 1 16,9-5-1-16,-9 8 0 15,9-4 0-15,-9 8 1 16,8-5-1-16,-8 1 1 16,0 16-1-16,-8-1 1 15,-5 8 0-15,-4 3 0 16,-4 8 0-16,-9-3 1 15,-5 3-1-15,1 4 1 0,0 4 0 16,-5 4 0-16,1-12 0 16,-5 4 0-16,4 4-1 15,0 4 1-15,1 0-1 16,-1 3 0-16,5 1 0 16,0-4 1-16,4-5-1 15,4-2 1-15,5-5-1 16,3 0 1-16,6-7 0 15,7-4 0-15,6-1-1 16,3-3 1-16,5-7-3 16,-1-1 1-16,-3-3-10 15,3-1 1-15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3:41.1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B2F9881-31B7-4F28-A0A4-7555466C8FC8}" emma:medium="tactile" emma:mode="ink">
          <msink:context xmlns:msink="http://schemas.microsoft.com/ink/2010/main" type="writingRegion" rotatedBoundingBox="13082,10755 15725,10755 15725,11982 13082,11982"/>
        </emma:interpretation>
      </emma:emma>
    </inkml:annotationXML>
    <inkml:traceGroup>
      <inkml:annotationXML>
        <emma:emma xmlns:emma="http://www.w3.org/2003/04/emma" version="1.0">
          <emma:interpretation id="{0B0C11C8-EDD6-47D5-8A96-513D58445A21}" emma:medium="tactile" emma:mode="ink">
            <msink:context xmlns:msink="http://schemas.microsoft.com/ink/2010/main" type="paragraph" rotatedBoundingBox="13082,10755 15725,10755 15725,11982 13082,11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A540BC-6896-49D1-8E78-1995E9DCE78F}" emma:medium="tactile" emma:mode="ink">
              <msink:context xmlns:msink="http://schemas.microsoft.com/ink/2010/main" type="line" rotatedBoundingBox="13082,10755 15725,10755 15725,11982 13082,11982"/>
            </emma:interpretation>
          </emma:emma>
        </inkml:annotationXML>
        <inkml:traceGroup>
          <inkml:annotationXML>
            <emma:emma xmlns:emma="http://www.w3.org/2003/04/emma" version="1.0">
              <emma:interpretation id="{5BD2E84D-6B2D-48A6-BCDB-FE9517A997C1}" emma:medium="tactile" emma:mode="ink">
                <msink:context xmlns:msink="http://schemas.microsoft.com/ink/2010/main" type="inkWord" rotatedBoundingBox="13082,10755 15725,10755 15725,11982 13082,11982"/>
              </emma:interpretation>
            </emma:emma>
          </inkml:annotationXML>
          <inkml:trace contextRef="#ctx0" brushRef="#br0">7554 6071 11 0,'0'4'5'0,"0"4"3"16,0-4 6-16,-5 3-14 16,1 1 1-16,0 0 1 15,-1 11 0-15,1 4-2 0,-4 3 0 16,3 5 1-16,-3 15 1 15,-1-4 0-15,1 11 0 16,-1-3-1-16,-4 7 0 0,-4 8 0 16,-5 0 0-16,5-4 0 15,-4 8 0-15,3-8 0 16,1 0 0-16,0-7-1 16,0-1 1-16,4-15 0 15,0 1 0-15,0-5 0 16,0-7 1-1,9-8-1-15,0-4 0 16,-1-7 0-16,5-4 0 16,5-4 0-16,8-8 0 15,0-7-1-15,-1-1 1 0,6-3-1 16,-1-15 1-16,4-1-1 16,1-7 0-16,-5 0 0 15,0 4 0-15,5 0-1 16,3 0 1-16,6 0-1 15,3 3 1-15,0 9-1 16,1 3 1-16,-1 7-1 0,-8 9 1 16,0 7 0-16,-5 7 0 15,1 9-1-15,-5 3 1 16,-4 4 0-16,-5-4 1 0,1 7 0 16,-9 5 0-16,-9 0 0 15,5 3 0-15,0-3-1 16,-1-1 1-16,1 4 0 15,0-3 0-15,-1-4-1 32,1-1 1-32,4-3-1 15,0 0 0-15,4-4 0 16,5-7 1-16,4-1-1 0,8-7 1 16,-3-4-2-16,-1-7 1 15,9-1-5-15,-1-4 1 16,10-7-6-16,-5 0 1 0</inkml:trace>
          <inkml:trace contextRef="#ctx0" brushRef="#br0" timeOffset="879.64">8254 6908 21 0,'-4'-4'10'0,"12"-7"-8"0,-8 11 13 16,0 4-14-1,0 3 0-15,0 5 1 0,0 3 0 16,-4 8-2-16,0 0 0 15,-1 0 2-15,-3 3 1 16,-5 5-1-16,0 3 1 0,0 1-1 16,0-12 0-16,5-4-1 15,-1-4 0-15,5 0-1 16,0-7 1-16,-1 0 0 31,5-1 0-31,0-7-1 16,5-11 0-16,3-5 0 0,1-3 1 15,-1-7-1-15,5-1 0 16,4 0-1-16,5-7 1 16,4 3-1-16,-1 1 1 15,6 7-1-15,-1-4 1 0,4 8-1 16,-8 4 0-16,0 11 0 16,-5 8 1-16,-4 3 0 15,0 9 0-15,-4 3 0 16,-4 0 0-16,-5 0 1 15,0 8 0-15,-4-5 0 16,0 5 0-16,0-4 0 16,-4 4 1-16,0-4-1 15,-5-4 0-15,1 0 0 0,3-8 0 0,-3 1 0 16,4-4 0-16,-1-1 0 16,1 1 0-16,0-8-1 15,4 0 1-15,4-8-1 16,0-7 0-16,5-4-1 15,8 0 1-15,0-4 0 32,13 0 0-32,0-8-1 15,0 1 0-15,5 7-1 16,-1 0 1-16,-4 0 0 16,-8 8 0-16,-1 3 0 0,-4 5 0 0,-4 7 0 15,0 0 1-15,-4 3 0 16,-1 5 1-16,-3 4 0 15,-1 3 0-15,-4 4 0 16,0-4 0-16,0 4 0 16,0 4 0-16,0 0-1 15,-4 0 1-15,4-4-1 16,0 4 1-16,0-4-2 0,0-7 0 16,0-1-6-16,0 1 1 15,13-1-4-15,-1 0 0 16</inkml:trace>
          <inkml:trace contextRef="#ctx0" brushRef="#br0" timeOffset="1489.74">9247 7084 24 0,'4'-16'12'0,"0"-18"-11"15,-4 23 18-15,0-1-18 16,-4-3 0-16,0 0 2 16,-1-5 0-16,-3 5-3 15,-1-4 0-15,-4 8 2 16,0 3 1-16,-4 4-1 15,0 4 1-15,0 8-2 0,-5 3 0 16,1 5 0-16,-1 3 0 16,1 4-1-16,4-1 1 15,0 9-1-15,4 0 1 16,0-1-1-16,4 1 0 16,-4-8 0-16,9-4 1 15,4-4-1-15,9 0 0 16,8-7 0-16,0-4 1 15,4 0-2-15,1-1 1 0,4-14-1 16,-1-8 1-16,1-4-2 16,0-4 1-16,0 4 0 15,0 0 0-15,-5 4 0 16,-8 0 0-16,0 4 1 16,-5 7 0-16,-3 4 1 15,-5 8 0-15,0 4 0 16,-5 3 0-16,5 5 0 15,-4 3 0-15,4 4-1 16,0 0 1-16,4 3-1 16,1-7 1-16,8-3-1 15,4-1 0-15,0-4-1 16,5-3 0-16,-1-4-3 16,-4 0 1-16,0-1-8 15,1-3 1-15</inkml:trace>
          <inkml:trace contextRef="#ctx0" brushRef="#br0" timeOffset="2101.54">9462 7244 27 0,'4'-4'13'0,"-4"-26"-11"0,0 22 15 15,8-3-15-15,1-1 1 31,4-3 0-31,4 3 0 16,5-3-4-16,3 0 0 0,5-4 3 0,9 3 0 16,-5-6-2-16,5-1 1 15,-4-4-1-15,-1-4 1 16,0 1-6 0,1-5 0-16,-1 5-4 15,-4-1 0-15</inkml:trace>
          <inkml:trace contextRef="#ctx0" brushRef="#br0" timeOffset="1802.24">9638 6820 24 0,'4'-15'12'0,"0"15"-8"0,-4 0 16 16,0 0-17-16,0 0 0 15,0 4 1-15,0 3 1 0,0 5-7 16,0-1 1-16,0 4 3 16,5 5 1-16,-1 3-2 15,0 3 1-15,5 12-1 16,-1-3 0-16,1 3-1 16,0 4 1-16,-1-8-1 15,1-3 1-15,-1 0-1 16,1-5 0-16,0 1 0 15,-1-8 1-15,1 0-3 16,-5-4 1-16,0-3-10 16,-8-4 1-16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3:47.1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4A9E5B3-7478-4799-8D90-79348FB00A40}" emma:medium="tactile" emma:mode="ink">
          <msink:context xmlns:msink="http://schemas.microsoft.com/ink/2010/main" type="inkDrawing" rotatedBoundingBox="17031,11451 20640,11192 20646,11271 17037,11531" semanticType="underline" shapeName="Other"/>
        </emma:interpretation>
      </emma:emma>
    </inkml:annotationXML>
    <inkml:trace contextRef="#ctx0" brushRef="#br0">6 279 26 0,'-8'-15'13'0,"12"3"-13"15,-4 12 16-15,4 0-13 16,9-4 1-16,9 0 1 16,12 1 0-16,5-1-7 15,12-4 1-15,35-3 3 16,13-1 1-16,26 1-2 16,4-1 0-16,30-3-1 15,17 4 1-15,0-5-1 16,26-3 1-16,8 4-2 15,-12-8 1-15,8 0-1 0,-4 8 1 16,-17 7-1-16,-13 4 0 16,4-3 0-16,-17 3 1 15,-13 0 0-15,-13 4 0 16,-21-4 0-16,-13-3 0 16,-17 7 0-16,-14 0 1 15,-16-4-4-15,-13 4 0 16,-9 0-6-16,-9-4 0 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3:43.8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9F2C558-96A0-4231-B7B9-625EE79051ED}" emma:medium="tactile" emma:mode="ink">
          <msink:context xmlns:msink="http://schemas.microsoft.com/ink/2010/main" type="writingRegion" rotatedBoundingBox="12829,10729 20880,10123 21225,14701 13173,15307"/>
        </emma:interpretation>
      </emma:emma>
    </inkml:annotationXML>
    <inkml:traceGroup>
      <inkml:annotationXML>
        <emma:emma xmlns:emma="http://www.w3.org/2003/04/emma" version="1.0">
          <emma:interpretation id="{EA0CC55A-FAEC-449D-9B72-7F9E2B649482}" emma:medium="tactile" emma:mode="ink">
            <msink:context xmlns:msink="http://schemas.microsoft.com/ink/2010/main" type="paragraph" rotatedBoundingBox="15889,10499 19650,10216 19731,11300 15971,11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D2F644-12FA-4486-9F96-56C5D3CCC31A}" emma:medium="tactile" emma:mode="ink">
              <msink:context xmlns:msink="http://schemas.microsoft.com/ink/2010/main" type="inkBullet" rotatedBoundingBox="15928,11006 16300,10978 16316,11189 15943,11218"/>
            </emma:interpretation>
          </emma:emma>
        </inkml:annotationXML>
        <inkml:trace contextRef="#ctx0" brushRef="#br0">10123 6534 28 0,'5'-8'14'0,"16"0"-14"16,-8 8 19-16,4-7-18 15,9 3 1-15,17-4 0 16,4 1 0 0,0-1-7-16,1 0 1 15,-1 8-4-15,-13-3 1 0</inkml:trace>
        <inkml:trace contextRef="#ctx0" brushRef="#br0" timeOffset="-232.87">10218 6327 27 0,'8'-3'13'0,"22"-1"-13"0,-21 0 21 16,4 0-19-16,4 0 1 0,5 4-1 15,-1 0 1-15,5 0-4 16,-5 0 0-16,1 0 2 16,-1-4 1-16,-3 4-4 15,-1-3 1-15,-4-1-8 16,-9 8 0-16</inkml:trace>
      </inkml:traceGroup>
      <inkml:traceGroup>
        <inkml:annotationXML>
          <emma:emma xmlns:emma="http://www.w3.org/2003/04/emma" version="1.0">
            <emma:interpretation id="{94170FE4-86C3-43C7-BE23-F96231F5530E}" emma:medium="tactile" emma:mode="ink">
              <msink:context xmlns:msink="http://schemas.microsoft.com/ink/2010/main" type="line" rotatedBoundingBox="17109,10407 19650,10216 19731,11300 17191,11492"/>
            </emma:interpretation>
          </emma:emma>
        </inkml:annotationXML>
        <inkml:traceGroup>
          <inkml:annotationXML>
            <emma:emma xmlns:emma="http://www.w3.org/2003/04/emma" version="1.0">
              <emma:interpretation id="{7A75A1A9-BFED-4A1F-907C-098F0AD36206}" emma:medium="tactile" emma:mode="ink">
                <msink:context xmlns:msink="http://schemas.microsoft.com/ink/2010/main" type="inkWord" rotatedBoundingBox="17109,10407 19650,10216 19731,11300 17191,11492"/>
              </emma:interpretation>
            </emma:emma>
          </inkml:annotationXML>
          <inkml:trace contextRef="#ctx0" brushRef="#br0" timeOffset="1238.53">11326 6106 18 0,'-8'4'9'0,"16"-8"-1"0,-8 4 10 15,9-4-17-15,4-7 1 0,4-1 0 16,5-3 0-16,-1-4-3 16,1-8 0-16,8 4 2 15,4 0 0-15,9-11-2 16,4-1 1-16,-4-3-1 15,0 0 0-15,-4 7 0 16,-5 5 0-16,-8 3 0 16,-4 0 1-16,-5 11 0 15,-4 1 1-15,-5 0-1 16,1 3 1-16,-9 8 0 16,0 4 0-16,-5 7 0 15,-3 12 1-15,-5 11-1 16,-4-3 0-16,-5 15 0 15,1 15 0-15,-5 8-1 16,0 3 1-16,0 9 0 16,-4 3 0-16,0 0 0 15,5 0 0-15,-1-4-1 0,9-4 1 16,4-3-1-16,-5-16 1 16,1-3-1-16,9-12 1 15,-5-16-1-15,4-7 1 16,5-11-1-16,4-8 1 15,4-19-1-15,-4-15 1 16,9-12-2-16,4-15 1 16,4-20-1-16,4-10 0 15,14-12-1-15,8-4 1 0,4 19-1 16,0 4 0-16,5 7 0 16,4 12 1-16,0 8 0 15,-1 7 1-15,-7 16-1 16,-5 7 1-16,0 12-1 15,-5 11 1-15,-8 16-1 16,-4 7 1-16,-4 8 0 16,-9 7 0-16,-5 12 1 15,-4-4 0-15,-8-4 1 16,0-4 0-16,-5 1 0 16,5-5 1-16,-9-3-1 15,-4-8 1-15,-9-7-2 16,0-16 1-16,-4 0-3 15,-4-4 0-15,8-3-3 16,0-4 0-16,5-1-6 16,-1 9 1-16</inkml:trace>
          <inkml:trace contextRef="#ctx0" brushRef="#br0" timeOffset="1784.77">12542 6117 22 0,'-8'-19'11'0,"12"-27"-7"15,-4 31 13-15,-4 0-14 16,-5-4 0-16,-4 3 0 15,-4 5 1-15,-4 3-5 32,-1 5 0-32,-8 6 3 0,0 9 0 0,-4 7-1 15,-1 8 0 1,5-1-1-16,4 13 0 16,5-1-1-16,8 0 1 0,4-4-1 15,5 1 1-15,4-9 0 16,9-6 0-16,8-9 0 15,4-7 0-15,5-4-1 16,0-12 1-16,4-3-1 0,0-12 1 16,0-3-1-16,-4 11 1 15,-4 0 0-15,-5 3 1 32,-4 1-1-32,0 4 1 0,-5 3 0 15,-4 8 0-15,1 4 0 16,-5 7 0-16,4 5-1 15,0 3 1-15,1 4-1 16,3 3 1-16,5-7-1 16,4-3 1-16,5-5-3 0,4-3 0 15,-1-4-7-15,10-8 0 16</inkml:trace>
          <inkml:trace contextRef="#ctx0" brushRef="#br0" timeOffset="2021.9">13024 5789 21 0,'8'4'10'0,"-12"7"-4"16,0 1 10-16,-5 3-15 15,1-4 1 16,-14 43-1-31,1-8 1 0,3 3-3 0,1 1 1 16,0 0 0-16,4-5 0 16,0-3-5-16,0-11 0 15,9 0-2-15,0-12 0 32</inkml:trace>
          <inkml:trace contextRef="#ctx0" brushRef="#br0" timeOffset="2846.18">12792 6129 27 0,'-13'-4'13'0,"26"-4"-16"15,-13 8 25-15,8-3-19 16,-8 3 0-16,9-4 0 16,4 0 1-16,4-4-6 0,9 1 1 15,8-5 2 1,5 1 1-16,4-1-4 15,0 1 1-15,-5-1-1 16,-3 8 0-16,-5 1 0 0,-4 3 1 16,-5 0 0-16,-4 3 0 0,-4 1 2 15,-4 4 0-15,-5 3 0 16,0 5 0-16,-4-1 1 16,-4 8 0-16,0 0-1 15,0 4 1-15,-1-5-1 16,1 5 0-16,0 0 0 15,-1-8 0-15,1-4-1 16,4-3 1-16,0-5-1 16,0-7 1-16,4-7-1 15,5-5 0 1,4-7-1-16,4-8 1 16,4-3-2-16,14-1 0 0,-9 5-1 15,4-1 1-15,0 4-1 16,-4 4 1-16,-9 4 0 15,-4 3 0-15,0 4 1 16,-5 8 1-16,1 4 0 16,-5 4 1-16,0 3 0 0,1 1 1 15,-1 3 0-15,-4 4 0 16,0 0-1-16,0 4 1 16,0 0-1-16,0-4 1 15,0-3-2-15,4-1 1 0,-4-4-1 16,0-3 0-16,5-8 0 15,3-8 1-15,5-7-2 16,4-4 1-16,5 4-1 16,3-4 1-16,1-4-2 15,4-4 1-15,0 4-1 16,-4 4 1-16,-4 4 0 0,-5-1 1 16,-4 5 0-16,-5 3 1 15,-8 8 0-15,0 8 1 16,-4 3-1-16,0 5 1 15,4-1-1-15,0 4 1 32,4 0-2-32,5 4 1 15,4 8-1-15,4-5 1 0,4-7-3 16,5 0 0-16,0-3-8 16,8-5 1-16</inkml:trace>
        </inkml:traceGroup>
      </inkml:traceGroup>
    </inkml:traceGroup>
    <inkml:traceGroup>
      <inkml:annotationXML>
        <emma:emma xmlns:emma="http://www.w3.org/2003/04/emma" version="1.0">
          <emma:interpretation id="{6D56F0E4-2385-498E-B418-0D8CD0EC2E7B}" emma:medium="tactile" emma:mode="ink">
            <msink:context xmlns:msink="http://schemas.microsoft.com/ink/2010/main" type="paragraph" rotatedBoundingBox="17160,11764 21062,11764 21062,13131 17160,131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8C1F0B-9013-4108-A457-D0BF255DF0F5}" emma:medium="tactile" emma:mode="ink">
              <msink:context xmlns:msink="http://schemas.microsoft.com/ink/2010/main" type="line" rotatedBoundingBox="17160,11764 21062,11764 21062,13131 17160,13131"/>
            </emma:interpretation>
          </emma:emma>
        </inkml:annotationXML>
        <inkml:traceGroup>
          <inkml:annotationXML>
            <emma:emma xmlns:emma="http://www.w3.org/2003/04/emma" version="1.0">
              <emma:interpretation id="{3D7E4BBE-7B4D-4574-BEF7-57822264B311}" emma:medium="tactile" emma:mode="ink">
                <msink:context xmlns:msink="http://schemas.microsoft.com/ink/2010/main" type="inkWord" rotatedBoundingBox="17182,11750 21084,11853 21050,13141 17148,13039"/>
              </emma:interpretation>
            </emma:emma>
          </inkml:annotationXML>
          <inkml:trace contextRef="#ctx0" brushRef="#br0" timeOffset="4304">11528 7504 21 0,'-4'-8'10'0,"8"20"-8"0,1-9 10 0,3 1-10 16,5-4 1-16,4 0 1 16,9-4 0-16,4-3-5 15,5-1 0-15,3 1 3 16,5-1 1-16,0-4-2 15,0-3 1-15,4 0-1 16,1-4 0-16,-5-4-1 16,-5-4 1-16,-8 4 0 15,1 0 0 1,-10-7-1-16,-8-1 1 16,0 1 0-16,-9 3 0 0,-4 4-1 15,-9 0 1-15,-8 0-1 16,-8 4 1-16,-14 4 0 15,4 3 0-15,-3 5-1 16,-5 7 1-16,-4-4-1 16,-1 11 1-16,-3 5-1 15,-1 11 1-15,5 7-1 16,4-10 0-16,13 2 0 0,4 5 0 16,0 4-1-16,9 3 1 0,8 4-1 15,1-7 1-15,4 3 0 16,8 1 0-16,9-5-1 15,13 8 1-15,8-7-1 32,9 3 1-32,4 1 0 15,5 3 0-15,-5-4 0 16,0 8 0-16,-8-4 0 16,-9 1 1-16,-13-9 0 0,-8 1 0 15,-9 3 0-15,-9-3 0 16,-8-1 0-16,-13 1 1 15,-13-4-1-15,-9-5 1 0,1-2-1 16,4-13 0-16,-1-7 0 16,-3-4 0-16,-1-11-1 15,5 0 1-15,0 0-3 16,12-1 1-16,10 1-4 16,12-4 0-16,8 0-6 15,18 7 0-15</inkml:trace>
          <inkml:trace contextRef="#ctx0" brushRef="#br0" timeOffset="10094.94">12306 7722 20 0,'0'-4'10'0,"9"-31"-3"0,-9 35 10 15,0 0-16-15,0 0 0 0,0 4 1 16,0 4 1-16,0 3-4 15,-5 8 1-15,1 4 2 16,-4 4 1-16,-1 4-2 16,-4-9 1-16,4 5-1 15,1 0 0-15,-1 0 0 16,5-4 0-16,0-4-1 0,-1-4 0 16,5-4 1-16,0-3 0 15,0-8 0-15,9-8 0 16,0-3-1-16,8 0 1 15,0-1 0-15,4-3 0 16,1-8-1-16,4 4 0 16,-1 0-1-16,1 0 1 15,-4-1-1-15,-1 9 1 16,-4 3-1-16,-4 5 0 16,0 3 0-16,-4 7 1 0,-1 5 0 15,1 7 0-15,-5-4 1 16,1-4 0-16,-1 1 0 15,0-1 0-15,0 5 0 16,1-9 0-16,-1 1 0 16,0-4 1-16,1-4-1 15,3 0 1-15,1 0-1 16,4-8 0-16,0-7 0 16,0-4 1-16,4-4-2 15,-4-4 1-15,8 0-2 16,-8 4 1-16,0 4-3 15,0 4 0-15,-5 4-9 16,5-5 1-16</inkml:trace>
          <inkml:trace contextRef="#ctx0" brushRef="#br0" timeOffset="10563.7">13041 7813 22 0,'0'-19'11'0,"0"8"-7"0,0-1 9 16,0 8-11-16,-4-7 0 0,-1-4 1 15,-3 7 1-15,-5 0-5 16,0 8 1-16,-4 4 3 15,0 4 0-15,-5 3-2 16,1 5 1-16,3 3-1 16,1 7 1-16,0 1-2 15,4-8 0-15,5 0-1 16,3-3 1-16,1-1 0 16,4-4 1-16,4-3-1 15,5-4 0-15,4-8 0 16,4 8 1-16,0-4-1 15,0 0 1-15,1 0-2 16,-6 0 1-16,1 0 0 16,-4 4 0-16,-1-4-1 15,1 3 0-15,0 5 0 16,-1 0 1-16,5-1 0 0,0 1 1 16,0-4-3-16,0 0 1 15,4-8-8-15,0-8 0 16</inkml:trace>
          <inkml:trace contextRef="#ctx0" brushRef="#br0" timeOffset="11420.3">13479 7458 25 0,'-4'-4'12'0,"4"12"-10"0,0-4 15 0,-9 11-16 15,1 0 1-15,-5 16-1 16,0 7 0-16,0 4-2 16,0 0 1-16,-4 4 0 15,0 0 1-15,0-4-1 16,-1-12 1-16,1-7-1 16,4-4 0-16,0 0-2 15,5-11 0-15,-1 3-3 16,5-3 1-16,0-4-2 15,4-4 1-15,0 0 2 0,4-4 0 16,5 0 3-16,-1 4 0 16,5-7 3-16,4-5 0 15,0 8 0 1,5-3 1-16,4-1-2 16,-5-3 1-16,1 7-2 15,-1-8 1-15,1 5-1 16,-1-5 1-16,1-3-1 15,-1 7 0-15,-4-7 1 16,-4 4 0-16,-4-1 0 0,-1 1 0 16,-8-1 0-16,0 5 0 15,-4 3 0-15,-5 4 0 16,1 4-1-16,-1 7 0 16,-4 4-1-16,5 1 1 0,-1 3-1 15,1 7 0-15,-1 1 0 16,5-8 0-16,-1 0 0 15,5 0 0 1,13-7 0 0,4-8 1-16,9-8-1 0,9 12 1 15,3-16-1 1,1 0 1-16,0 1 0 0,-5-1 0 31,-4 0-2-31,-8 8 1 16,-5 4-1-16,-9 8 1 0,-3-5 0 15,-5-3 0-15,0 4 0 16,0 3 1-16,0-3-1 16,0-1 1-16,0 1 0 15,4-8 1-15,5 0-1 16,-1-4 0-16,-4 4 0 0,1-11 0 16,-1-8 0-16,-4-8 0 15,0-7-1-15,0-1 1 16,0-3-1-16,4 0 1 0,-4 7-1 15,5 1 0-15,-1-1-1 16,0 16 1-16,9 0-1 16,-4-1 0-16,4 9-1 31,8 3 1-31,9 8-4 16,5-1 0-16,-1 1-6 15,5 4 0-15</inkml:trace>
          <inkml:trace contextRef="#ctx0" brushRef="#br0" timeOffset="11786.35">14446 7362 35 0,'-9'-7'17'0,"9"7"-15"0,0 0 27 15,0 0-29-15,0 0 0 16,0 0 0 0,0 0 1-16,9-4-3 15,0 4 1-15,4 0-9 0,-1 4 0 16</inkml:trace>
          <inkml:trace contextRef="#ctx0" brushRef="#br0" timeOffset="12643.79">15146 7458 21 0,'0'-8'10'0,"18"-7"-2"0,-14 7 7 15,5-3-14-15,-1 0 0 16,-4-5 1-16,1-3 0 16,-1 0-2-16,-4-4 1 0,-4 8 1 15,-5-4 1-15,-4 7-1 16,-8-3 1-16,-5 7-2 15,-8 1 1-15,-1 7-2 16,1 0 1-16,-1 0-1 16,1 4 1-16,8 7-1 31,5 8 0-31,-1 12-1 16,1 3 1-16,-1 8-1 15,9-4 1-15,5 0 0 0,8 8 0 16,0-8 0-16,4-3 0 15,9-8 0-15,4-12 1 16,9-7-1-16,8-8 1 16,5-8 0-16,0-11 0 15,4 0-1-15,-5-8 1 0,1 4-2 16,-9 0 1-16,-4 4 0 16,-9 0 0-16,-4 4 0 15,-4 3 0-15,-5 5 0 16,-4 10 0-16,-4 5 0 15,-5 7 0-15,0 4 0 16,-3 12 0-16,3 11 0 16,-4 8 0-16,0 11 0 15,0-12 1-15,0 5-1 16,0 7 1-16,-4 8-1 0,0-4 1 16,0 7 0-16,-5-7 0 15,1-4 0-15,-5-3 0 16,0-9 0-16,1-3 0 15,3-4 0-15,1-8 0 16,-5-11-1-16,0-7 1 16,0-9-1-16,1-14 1 15,3-5-2-15,5-3 1 16,0-8-1-16,4 0 1 16,4 0 0-16,5-4 0 0,4 8-1 15,0 0 1-15,8-8 0 16,10 5 0-16,3 2 0 15,1 1 0-15,8-4-1 16,17 1 1-16,17-1-1 16,5 0 0-16,-4 0-9 15,12 4 1-15,-13 0-2 16,-12-1 1-16</inkml:trace>
        </inkml:traceGroup>
      </inkml:traceGroup>
    </inkml:traceGroup>
    <inkml:traceGroup>
      <inkml:annotationXML>
        <emma:emma xmlns:emma="http://www.w3.org/2003/04/emma" version="1.0">
          <emma:interpretation id="{5BEA4CDD-27EC-4E5A-BE0B-29382D151EA5}" emma:medium="tactile" emma:mode="ink">
            <msink:context xmlns:msink="http://schemas.microsoft.com/ink/2010/main" type="paragraph" rotatedBoundingBox="13040,13937 18900,13340 19045,14760 13185,15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714C24-C6C5-4A6D-82B4-45C0D8A62CD9}" emma:medium="tactile" emma:mode="ink">
              <msink:context xmlns:msink="http://schemas.microsoft.com/ink/2010/main" type="line" rotatedBoundingBox="13040,13937 18900,13340 19045,14760 13185,15356"/>
            </emma:interpretation>
          </emma:emma>
        </inkml:annotationXML>
        <inkml:traceGroup>
          <inkml:annotationXML>
            <emma:emma xmlns:emma="http://www.w3.org/2003/04/emma" version="1.0">
              <emma:interpretation id="{216C5A5C-B315-4C1A-986F-95D137C0D7D4}" emma:medium="tactile" emma:mode="ink">
                <msink:context xmlns:msink="http://schemas.microsoft.com/ink/2010/main" type="inkWord" rotatedBoundingBox="13410,13885 15596,14356 15341,15539 13155,15067"/>
              </emma:interpretation>
            </emma:emma>
          </inkml:annotationXML>
          <inkml:trace contextRef="#ctx0" brushRef="#br0" timeOffset="14068.26">7601 9272 19 0,'9'-11'9'0,"12"-24"-4"16,-17 28 13-16,-4 7-17 15,0-8 0-15,0 8 1 16,0 0 1-16,0 8-4 0,-4 3 1 15,-5-3 1-15,1 7 1 16,-5 16-1-16,0 11 1 16,-4 7-2-16,0 20 1 0,-1 11-1 15,1 8 1-15,-4 4-1 16,-5 7 1-16,0 4-1 16,5-3 1-16,-1-9-1 15,5-14 0-15,0-5 0 16,4-22 1-16,4-12 0 15,1-7 0-15,4-16 0 16,4-11 0 0,4-12-1-16,9-19 1 15,4-11-2-15,4-11 1 16,5-16-2-16,9 11 1 16,8-3-1-16,8 3 0 15,1 9 0-15,-1 6 1 0,-8 9 0 16,0 7 0-16,0 11 1 15,-9 9 0-15,-3 10 1 16,-14 8 0-16,-4 5 0 16,-9 6 1-16,-4 9-1 0,0 3 1 15,-4 0 0-15,-1-4 0 16,-3 8-2-16,3-7 1 16,1-8-1-16,0 3 1 15,4-11-2-15,0-3 0 0,0-1-8 16,4-11 0-16</inkml:trace>
          <inkml:trace contextRef="#ctx0" brushRef="#br0" timeOffset="14865.94">8233 10048 22 0,'-9'-12'11'0,"9"16"-6"0,0-4 11 16,0 4-15-16,-4 7 0 15,-1 8 3-15,1 8 0 16,-4-4-5-16,-1 15 1 15,0 4 2-15,1 8 1 16,3-4-1 0,-3-4 0-16,4-4-1 15,-1-8 0-15,1-3 0 16,0-8 1-16,4-3-1 16,-5-9 0-16,5-7 0 15,0-11 0-15,5-8-1 0,3-8 0 16,5-11-1-16,4 3 1 15,5-3-1-15,8 4 0 16,4-1 0-16,-4 9 0 16,5 3 0-16,-5 8 0 0,0 7 0 15,-9 12 1-15,-3 0 0 16,-6 7 0-16,-3 8 0 16,-5 8 1-16,-4 0 0 15,-4-1 1-15,0 1-1 16,-5 0 0-16,1-1 0 0,-1-6 1 15,0-1-2-15,1-4 1 16,3-4 0-16,1-3 0 16,4-4 0-16,0-4 0 15,9-12-1-15,4-3 0 16,4-4-1-16,4-12 1 31,9 5-1-31,5-5 0 16,3 4-1-16,1 5 1 0,0-1-1 15,-5 4 1-15,-8-1 0 16,-9 13 1-16,0 3-1 16,-4 4 1-16,0 0 0 15,-4 8 1-15,-1 11 0 16,-3 4 0-16,-5 0 0 16,0 7 0-16,-5-3 0 0,5 3 0 0,0 1-1 15,-4-4 0-15,4-1-3 16,0-3 0-16,4-4-7 15,5-7 0-15</inkml:trace>
          <inkml:trace contextRef="#ctx0" brushRef="#br0" timeOffset="15225.32">9139 10326 27 0,'13'-30'13'0,"13"-24"-10"16,-22 47 15-16,1-5-16 15,-5-7 0-15,-5 4 1 16,-3 4 1-16,-5-1-5 16,-9 4 1-16,-4 8 3 0,-4 4 0 15,0 4-2-15,0 3 1 16,0 12-1-16,0 4 0 16,9 4-1-16,8-1 1 15,4-7-1-15,5 4 0 16,4-4 0-16,8-12 0 15,5 1 0-15,9-9 1 16,4-3-1-16,-1 0 1 16,1-3-1-16,0-1 1 15,-5 4-1-15,1 0 0 0,-1 0-1 16,-3 7 1-16,-6 5 0 16,1-1 1-16,0 1-1 15,-4-1 1-15,4 5-1 16,0-9 1-16,-1 1-4 15,1-1 0-15,0-3-8 16,0-4 0-16</inkml:trace>
          <inkml:trace contextRef="#ctx0" brushRef="#br0" timeOffset="15709.7">9251 10445 31 0,'4'-23'15'0,"18"19"-10"16,-14-4 20-16,10 1-24 15,3-5 0-15,5-3 0 16,-5-4 1-16,5-4-3 16,8-4 1-16,1 4 0 15,8 1 0-15,0-5-5 16,-5-4 1-16,10 5-7 15,-14-1 1-15</inkml:trace>
          <inkml:trace contextRef="#ctx0" brushRef="#br0" timeOffset="15490.95">9500 9987 26 0,'0'-4'13'0,"0"0"-4"16,0 8 14-16,0 3-23 0,0 9 1 15,0 7 1-15,0 7 0 16,0 1-2-16,0 7 0 16,0 4 1-16,5 4 1 15,-1-4-1-15,0-4 1 16,5 0-2-16,-1-11 1 15,-3 0-3-15,-1-5 0 16,-4-2-9-16,0-5 1 16</inkml:trace>
        </inkml:traceGroup>
        <inkml:traceGroup>
          <inkml:annotationXML>
            <emma:emma xmlns:emma="http://www.w3.org/2003/04/emma" version="1.0">
              <emma:interpretation id="{80F8B87A-2E8C-422E-A35F-939AA46AD2EB}" emma:medium="tactile" emma:mode="ink">
                <msink:context xmlns:msink="http://schemas.microsoft.com/ink/2010/main" type="inkWord" rotatedBoundingBox="15918,13901 19000,13857 19012,14685 15930,14729"/>
              </emma:interpretation>
            </emma:emma>
          </inkml:annotationXML>
          <inkml:trace contextRef="#ctx0" brushRef="#br0" timeOffset="17039.46">11606 9204 25 0,'4'-4'12'0,"-4"0"-9"0,0 4 15 15,0 4-16-15,-4 11 0 0,-5 0 1 16,-4 4 0-16,0 12-4 16,-4 11 0-16,4 8 3 15,0 11 1-15,0 7-2 16,-4-3 0-16,0-4-1 15,4 1 1-15,0-9-1 16,5-11 1-16,-9-4-1 16,8-7 1-16,5-8-3 15,-1-4 0-15,5-8-5 0,0-7 1 16,9-4-4-16,0-8 1 16</inkml:trace>
          <inkml:trace contextRef="#ctx0" brushRef="#br0" timeOffset="17538.51">11868 9345 26 0,'4'-4'13'0,"0"8"-13"16,-4 0 22-1,-12 19-19 1,-1 7 0 0,0 5 1-16,-4 3 1 15,-1 11-7-15,-3 1 1 0,4 0 3 16,0-1 1-16,4 5-2 16,4-8 0-16,5-4-1 0,4 0 1 15,8-8-1-15,5-7 1 16,4-12 0-16,9-7 0 15,4-4-1-15,9-4 1 16,4-16-1-16,0-7 1 16,-4-7-2-16,-5-12 1 15,0-8-1-15,-8-11 0 16,-4 0 0-16,-10 0 1 16,1 0-1-16,-4 11 1 15,-5 4 0-15,-4 12 0 0,0 7 0 16,-4 0 1-16,-5 8-1 15,-4 8 0-15,-4 3 0 16,-4-3 0-16,4 3-1 16,-9 8 1-16,4 4-3 15,5 7 1-15,4 5-3 16,5 6 0-16,3 5-5 16,5 4 0-16</inkml:trace>
          <inkml:trace contextRef="#ctx0" brushRef="#br0" timeOffset="71502.63">12538 9570 16 0,'0'-11'8'0,"4"37"-3"16,-4-26 9-16,0 8-13 16,0 0 0-16,0 7 1 15,-4 4 0-15,0-4-2 16,0 5 0-16,-1 2 1 0,1 5 1 15,0 4-1-15,-5-1 0 16,1 1 0-16,-1-1 0 16,5-3 0-16,-1-8 0 15,1-7 0-15,0-1 0 16,-1-3 0-16,5-4 0 16,0-8-1-16,5-8 1 15,-1-3-1-15,5-4 0 16,-1 0-1-16,5-8 1 0,0 4-1 15,0 0 1-15,4 4 0 16,0 0 0-16,0 4 0 16,9 0 0-16,0-1-1 15,4 5 1-15,-8-1 0 16,-1 5 0-16,1 3-1 16,-5 4 1-16,0 4 0 15,-4 0 0-15,0-1 0 16,-5 5 0-16,1 3 0 15,-5 5 1-15,0-5 0 16,-4 4 0-16,0 1 0 16,0 3 1-16,-4 0-1 15,0 8 0-15,0-8 0 16,-1 4 0-16,1-4-1 16,0-4 1-16,-1-4 0 15,1 1 0-15,4-4-1 16,0-1 1-16,-4-7 0 15,4 0 0-15,0-7-1 16,8-9 1-16,1 1-1 0,0 0 1 16,-1-8-2-16,5-4 1 15,4 4 0-15,0 0 0 16,5 0-1-16,4 0 0 16,8 4 0-16,-4-4 1 0,5 4-1 15,-1 8 1-15,0 3 0 16,-4 1 0-16,-4 7 0 15,-4 0 0 1,-5 11 0 0,-9 4 1-16,-3 1-1 15,-1 3 1-15,-4-4 0 16,-4 8 0-16,-1 0-1 16,1 7 1-16,0 1-1 15,0-1 0 1,-1-7 0-16,1-4 0 0,4 4 0 15,0-7 1-15,0-1-1 16,0-4 0-16,0 1-4 16,0-4 0-16,-4-1-5 15,-5 1 0-15</inkml:trace>
          <inkml:trace contextRef="#ctx0" brushRef="#br0" timeOffset="16207.27">10115 9826 26 0,'-9'4'13'0,"13"-4"-7"0,-4 0 18 15,0 0-23-15,5-4 0 16,-5 4 1-16,0 0 0 0,8-11-3 16,1 3 1-16,-1-3 1 15,1-5 0-15,4 1-1 16,4-4 1-16,0 0-1 31,9-4 0-31,-4 0-1 16,-1 4 1-16,1 4-1 0,-5-1 1 15,0 5-1-15,0 7 1 16,-4 4 0-16,0 8 0 0,0 3 0 16,0 4 1-16,0 1 0 15,-5-1 1-15,5 4-1 16,0 0 1-16,0-4-1 15,4-3 1 1,0-1-1-16,5-3 1 16,3-4-1-16,6-8 1 15,-1 0-1-15,0-7 0 16,-4-5-1-16,-1-3 1 16,-3-4-3-16,-5 1 1 0,-4-1-3 15,-5 7 0-15,-3 5-6 16,-10 3 0-16,-3 12-1 15,-5 0 0-15</inkml:trace>
          <inkml:trace contextRef="#ctx0" brushRef="#br0" timeOffset="16557.7">10171 9987 26 0,'-13'7'13'0,"17"-14"-11"0,-4 7 23 0,4-4-24 16,5-4 0-16,-1 4 0 15,5 0 0-15,9-3-2 32,-5-5 1-32,4 5 0 0,5-5 1 0,0 1-1 31,-4-1 0-31,-1 5 0 0,0 7 1 15,-3 0-1-15,-1 3 1 0,0 5 0 16,0 4 0-16,0-5 0 16,1-3 1-16,-1 0-1 15,9 0 1-15,4 0-2 16,0-4 1-16,4-4-6 0,-4 0 1 16,0 4-6-16,-8-8 0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21.9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D5B232B-407E-41AE-AAA9-D9FC7A8DEBA6}" emma:medium="tactile" emma:mode="ink">
          <msink:context xmlns:msink="http://schemas.microsoft.com/ink/2010/main" type="inkDrawing" rotatedBoundingBox="3182,5090 11292,4295 12132,12862 4022,13657" semanticType="verticalRange" shapeName="Other">
            <msink:sourceLink direction="with" ref="{21BF004C-3689-4798-917E-A002D1BD28C1}"/>
            <msink:destinationLink direction="with" ref="{596A04F7-8C4F-4D41-8B58-98DE86928097}"/>
            <msink:destinationLink direction="with" ref="{F30159E0-F0B6-4154-97CF-2A55CE9E40FE}"/>
          </msink:context>
        </emma:interpretation>
      </emma:emma>
    </inkml:annotationXML>
    <inkml:trace contextRef="#ctx0" brushRef="#br0">1 0 10 0,'0'4'5'0,"0"19"1"15,0-19 6-15,0 3-10 0,0 5 1 16,0-1 0-16,0-3 1 16,0 3-5-16,0 8 0 15,0 4 3-15,0-4 0 16,0 16-1-16,0-9 1 16,0 24-2-1,0-12 1-15,0 20-1 16,0-9 1-16,-5 31-1 0,1-18 1 15,0 14-1-15,-1-19 1 16,5 31-1-16,0-23 0 16,5 31 0-16,-1-24 1 0,-8 31-1 15,-1-23 0-15,5 31 0 16,0-27 0-16,9 31 0 16,0-31 1-16,-1 30-1 15,-4-26 0-15,5 34 0 16,-5-34 0-16,9 31 0 15,-4-28 0-15,4 47 0 0,-5-39 1 16,1 27-1-16,0-26 1 16,3 29-1-16,-3-29 0 15,0 37 0-15,-1-37 0 16,1 26 0-16,-5-27 0 16,9 38 0-16,-4-33 0 0,3 37 0 15,-3-38 0-15,8 38 0 16,-4-30 0-16,13 34 0 31,-5-34 0-31,5 34 0 16,-4-42 0-16,8 31 0 15,-4-27 0-15,8 30 0 0,-8-33 0 16,4 25 0-16,-9-33 0 16,5 30-1-16,-9-27 1 15,18 27 0-15,-10-30 0 0,14 22-1 16,-9-34 1-16,17 19 0 15,-8-22 0-15,21 29 0 16,-13-29 0-16,18 22 0 16,-14-23 0-16,5 15 0 0,-8-26 1 15,7 27-1-15,-12-24 0 16,22 24 0-16,-14-28 1 31,23 13-1-31,-19-20 0 16,31 15 0-16,-21-19 0 0,12 12 0 15,-12-19 0-15,21 11-1 16,-22-15 1-16,26 19 0 16,-17-19 0-16,39 7 0 15,-30-15 0-15,16 16 0 16,-24-12 0-16,29 4 0 16,-26-12 0-16,39 4 0 15,-30-7 0-15,13 3 0 0,-18-7 1 16,18 15 0-16,-26-15 1 15,30 3-1-15,5-7 0 16,-1-4-1-16,-4 0 1 16,-8-7 0-16,-1-5 0 15,5 1-2 1,0-4 1-16,4 0-1 16,9 3 0-16,-22-11 2 15,-4 4 0-15,0 0-1 16,0 0 0-16,4-3 1 0,1-9 0 31,42-22 0-31,-22-4 1 16,-7 3-2-16,-10 1 0 15,-4-1 0-15,-4-7 1 16,5 0-1-16,-6 12 0 16,1-5 0-16,-8-7 0 0,-10-7 0 15,6-1 1-15,-1 4-1 16,4-11 1-16,0 0-1 15,5-1 0-15,0 1 0 16,-5-8 1-16,-8 4-1 16,-13-4 0-16,-5 0 0 15,1-4 1-15,-1 8-1 0,9-7 1 16,-4-9-2-16,-4 5 1 16,-5-9-1-1,0 9 1-15,5-5-1 16,-5-10 1-16,5 14-1 15,-5-11 0-15,0 0 1 16,-4 4 0-16,-8-8 0 16,-5 4 0-16,-5 7 0 0,1-7 0 15,-4 0 0-15,-1 4 0 16,5-4 0-16,0-4 1 16,0-7-2-16,-1 11 1 15,1-8 0-15,0 0 1 16,4 1-2-16,0-5 1 0,0 1 0 15,5-4 0-15,-5 3 0 16,0 1 1-16,8-5-2 16,-3 5 1-16,3-1 0 15,-8 5 1 1,-4 3-2-16,0-4 1 16,0 0 0-16,-5 5 1 15,1 6-1-15,-5-6 0 16,0-5 0-16,-4 4 0 15,-4 0 0-15,-1 8 1 0,1-4-1 16,-5 4 0-16,5-1 0 16,-5 9 0-16,5-1 0 15,-1-7 0-15,1 11 0 16,-5-7 0-16,0-8 0 16,1 11 1-16,-1-7-1 15,0 4 0-15,1 7 0 0,3-4 0 16,5-3-1-16,-4 0 1 15,-1 3 0-15,1 1 0 0,-1 7 0 16,1 0 0-16,0-12 0 16,-1 9 0-16,1 6 0 15,-1-3 0-15,1-3 0 32,-5 3 0-32,-4 4 0 15,0 0 1-15,0-4-1 16,-4 11 0-16,0-3 0 15,4-8 0-15,-5 4 0 0,5 11 0 16,0-11 0-16,5 8 0 16,-5-1 0-16,0 4 0 15,-5 1 0-15,5 3 0 0,-4 0 0 16,0 4 0-16,0-4 0 16,-1 0 0-16,1 12 0 15,0 0 0-15,-1-1-1 16,1 9 1-16,0-1 0 15,-1 4 0-15,1 0 0 16,0 4 0-16,0 0-1 16,-1 4 1-16,1 3-2 0,0 1 0 15,4 3-7-15,0 0 0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25.7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DC65639-16BD-4B91-A99D-6BA56AF40AC1}" emma:medium="tactile" emma:mode="ink">
          <msink:context xmlns:msink="http://schemas.microsoft.com/ink/2010/main" type="inkDrawing" rotatedBoundingBox="9272,3175 12374,10009 6472,12688 3370,5854" semanticType="verticalRange" shapeName="Other">
            <msink:sourceLink direction="with" ref="{CAFA099C-191D-4877-B516-E2781D96E7B1}"/>
            <msink:sourceLink direction="with" ref="{0213388E-F52A-4810-B7C5-8522894A6AD3}"/>
            <msink:sourceLink direction="with" ref="{3C50C325-1EB8-4990-92B7-23EB95C8C849}"/>
            <msink:sourceLink direction="with" ref="{27D4BE1A-9C78-457B-8E8E-6A768A546DB1}"/>
            <msink:destinationLink direction="with" ref="{596A04F7-8C4F-4D41-8B58-98DE86928097}"/>
          </msink:context>
        </emma:interpretation>
      </emma:emma>
    </inkml:annotationXML>
    <inkml:trace contextRef="#ctx0" brushRef="#br0">-1 50 17 0,'5'3'8'0,"-10"1"-4"16,5-4 9-16,0 4-12 31,0 4 0-31,0 3 0 16,0 1 1-16,0 3-3 15,0-4 1-15,0 12 1 0,0-4 1 16,0 8-2-16,0-8 1 16,0 16 0-16,0-9 0 15,0 13-1-15,0-9 1 0,5 12-1 16,-5-11 0-16,4 3 0 16,0-3 0-16,1 11 0 15,-1-8 1-15,0 4-1 16,0-7 0-16,-4 15 0 15,0-12 0-15,5 19 0 16,-1-14 1-16,0-1-2 0,1-8 1 16,8 12 0-16,-5-7 1 15,5 3-1-15,-4-7 0 16,8 7 0-16,-4-4 1 31,0 4-1-31,-5-7 0 16,5 19 0-16,-4-12 1 0,-5-4-1 15,-4-7 0-15,0 11 0 16,0-7 1-16,4 11-1 16,1-8 0-16,3 8 0 0,1-8 0 15,-5 1 0-15,0-5 0 16,5 16-1-16,0-11 1 16,-1 10 0-16,1-10 0 15,-1 18 0-15,-3-15 1 16,-1 8-1-16,-4-11 0 15,4 14 0-15,1-11 0 0,-5 16 0 16,0-12 0-16,4 4 0 16,0-4 0-16,5 19 0 15,-5-11 0-15,0 14 0 32,1-14 1-32,-5 15-1 15,0-8 0-15,0 4 0 0,0-11 0 16,0 11 0-16,0-11 1 15,4 7-1-15,0-15 0 16,0 23 0-16,1-15 0 0,3 19 0 16,-3-16 0-16,-1 20-1 15,0-16 1-15,5 4 0 16,-5-15 0-16,0 15 0 16,1-11 0-16,-1 3 0 15,-4-11 0-15,9 19 0 0,-5-7 0 16,5 7 0-16,-5-12 0 15,0 20 0-15,0-15 0 16,1 3 0-16,-1-7 0 16,0 11 0-16,1-12 0 15,3 1 0-15,1-12 0 0,-1 23 0 16,1-15 0-16,4 15 1 16,-5-15 0-16,1 11-1 15,0-11 1-15,-1 15 0 31,-3-15 0-31,3 4-1 16,-4-4 1-16,5 7-1 16,0-11 0-16,-1 0 0 0,1-7 1 15,-1 18-1-15,1-11 0 16,4 8-1-16,-5-8 1 16,1 11 0-16,0-11 0 0,-5 16 0 15,0-16 0-15,5 3 0 16,-5-10 0-16,5 11 0 15,-1-4 1-15,5 3-2 0,-4-10 1 16,4 11-1-16,-5-12 1 16,14-3-1-16,-5-9 1 15,9 13-1-15,-5-8 1 16,5 11 0-16,-4-8 0 31,12 5 0-31,-8-9 0 16,-1 9 0-16,-3-8 0 0,-1 3-1 15,-3-3 1-15,-1 7 0 16,-4-7 1-16,8 0-1 16,-4-8 0-16,13 11-1 0,-8-7 1 15,17 8 0-15,-9-4 0 16,13 3 0-16,-13-3 0 16,13 0 0-16,-9-4 0 15,18-4 0-15,-5-4 0 16,9 8 0-16,-13-4 0 0,0 8-1 15,-9-4 1-15,9 3-1 16,-9-7 1-16,14 4 0 16,-14-4 0-16,18 8 0 31,-14-8 0-31,14 4 0 16,-13-8 0-16,25 5 0 0,-12-5 0 15,8 4 0-15,-13-4 0 16,5 0 0-16,-14-3 0 15,5 3 0-15,-8-3 0 0,8 7 0 16,-9-8 0-16,13 1 0 16,-8-5 0-16,12 1 0 15,-8 0 1-15,22-8-2 16,-18 0 1-16,13 3 0 16,-12 1 0-16,7 0 0 15,-12-4 1-15,0 0-1 16,-8 0 0-16,12-4 0 15,-13 0 0-15,14 1 0 16,-10 3 0-16,14-4 0 16,-9 0 0-16,17-7 0 15,-13 3 1-15,9-7-1 16,-13 3 0-16,13 1 0 16,-13 3 1-16,0-7-1 15,-4-4 0-15,-1 0 0 16,1-1 0-16,0-2 0 0,-1-1 1 15,1-4-1-15,8-7 1 16,-8 7-1-16,0 4 1 16,-1-4-1-16,9 0 1 15,1-3-1-15,-1-1 0 0,0-3 0 16,1 0 1-16,-10 3-1 16,-8 0 0-16,0-7 0 15,5-8 0-15,-1 4 0 16,1 0 1-16,-1 0-1 15,-4-3 1-15,0-1-1 0,0 4 0 16,0 7 0-16,-4-3 0 16,0-8 0-16,0 4 0 15,-1-4 0-15,5 4 1 32,1 4-1-32,3-4 1 15,0-11-1-15,5 3 0 16,-9-7 0-16,0 7 0 0,-4-7 0 15,0 3 1-15,-5 1-1 16,-4-1 0-16,-4-3 0 16,0 4 0-16,0-1 0 15,0-3 0-15,4-4 0 16,-4 3 0-16,0 1 0 0,0-8 1 16,0 0-1-16,-5 16 0 0,1-5 0 15,-1-3 0-15,1-4 0 16,4 7 0-16,0-3 0 31,0-4 0-31,4 0 0 16,-4 0 0-16,0-4 0 15,-5-4 0-15,1 12 0 16,-5-1 1-16,0-7-1 16,1 1 0-16,-1 6 0 0,0-11 0 15,5 5 0-15,-5-5 1 16,1-4-1-16,-5-3 0 15,0 7 0-15,0 0 0 16,0 1 0-16,0-5 1 0,0 8-1 16,0-8 0-16,0 5 0 15,0-1 0-15,0 0 0 16,0-3 0-16,0-1 0 16,0 1 0-16,0-5-1 0,0 8 1 15,0 1 0-15,0-5 1 16,0 0-1-16,-5 5 0 15,1-1 0-15,-5 8 0 16,5-4 0-16,0-4 0 16,-1 4 0-1,1 4 0-15,0 0 0 16,4-4 0-16,0 4 0 16,0-4 0-16,-4 0 0 15,-1-4 0-15,1 8 0 16,4 4 0-16,0-4-1 0,0 0 1 15,4 3 0-15,1 9 0 16,-1-5 0-16,4-3 0 16,-3 0 0-16,-1-1 0 15,-4 9 0-15,0-1 1 16,0 0-1-16,0 1 0 16,0 11 0-16,0-1 0 15,0 1 0-15,0-4 0 0,0 4-1 16,0 0 1-1,4 3 0 1,-4-3 1-16,5 4-1 0,-5 7 0 31,0 0-1-31,0 8 1 16,0 0-3-16,0 4 1 16,0 0-7-16,4 7 0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0:40.5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AE05DF-BD96-4464-9810-6713419180D8}" emma:medium="tactile" emma:mode="ink">
          <msink:context xmlns:msink="http://schemas.microsoft.com/ink/2010/main" type="writingRegion" rotatedBoundingBox="6907,6065 6771,8381 5240,8291 5376,5976"/>
        </emma:interpretation>
      </emma:emma>
    </inkml:annotationXML>
    <inkml:traceGroup>
      <inkml:annotationXML>
        <emma:emma xmlns:emma="http://www.w3.org/2003/04/emma" version="1.0">
          <emma:interpretation id="{EED140EB-0E94-4AF8-BD0D-5869A5EE4C37}" emma:medium="tactile" emma:mode="ink">
            <msink:context xmlns:msink="http://schemas.microsoft.com/ink/2010/main" type="paragraph" rotatedBoundingBox="7220,6752 6324,7545 5694,6833 6590,6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A099C-191D-4877-B516-E2781D96E7B1}" emma:medium="tactile" emma:mode="ink">
              <msink:context xmlns:msink="http://schemas.microsoft.com/ink/2010/main" type="line" rotatedBoundingBox="7220,6752 6324,7545 5694,6833 6590,6040">
                <msink:destinationLink direction="with" ref="{7DC65639-16BD-4B91-A99D-6BA56AF40A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9CD5A85-459B-4068-BED2-3007E48B96D9}" emma:medium="tactile" emma:mode="ink">
                <msink:context xmlns:msink="http://schemas.microsoft.com/ink/2010/main" type="inkWord" rotatedBoundingBox="7220,6752 6324,7545 5694,6833 6590,6040"/>
              </emma:interpretation>
            </emma:emma>
          </inkml:annotationXML>
          <inkml:trace contextRef="#ctx0" brushRef="#br0">2496-1863 21 0,'-4'0'10'0,"0"0"-5"0,4 0 10 15,0 0-15-15,0 0 1 16,0 0 0-16,0-7 1 16,-4 7-3-16,-1 0 1 15,1 7 0-15,0 5 1 16,-1 11-1-16,1 0 1 0,0 3-1 15,0 1 0-15,-1 0 0 16,5 3 0-16,0 9 0 16,0-1 0-16,0 4 0 15,0-4 0-15,0-4 0 16,0 8 0-16,0-4 0 16,-4 1 0-16,4-5 0 15,-4-3 0-15,4-5 0 16,-5-3 1-16,5-11-1 15,0-1 0-15,0-3 1 16,0-1 0-16,0-3-1 16,-4 4 1-16,4 0 0 15,0-5 0-15,0-3 0 16,0 0 0-16,0-7-1 16,0-5 0-16,4-3 0 15,1 0 1-15,3-8-1 0,1 0 0 16,-1 4-1-16,1-4 1 15,0-4 0-15,3 4 0 16,1-4-1-16,0 1 1 16,4 3-1-16,1-8 1 15,-1 5-1-15,0 3 1 16,0 4-1-16,0-1 0 16,1 9 0-16,-6 3 1 15,1 1-1-15,0-1 1 16,0 12-1-16,-4-8 1 15,-1 12 0-15,1-4 1 0,-5 7-1 16,1 0 1-16,-1 5-1 16,-4-1 1-16,4 0-1 15,-4 1 1-15,0 3-1 16,0 0 0-16,0 4 0 16,-4-4 0-16,0 0 0 15,4 4 0-15,-5 4 0 16,5-5 0-16,-4 1 0 15,4 4 1-15,0-4-1 32,0-4 0-32,0-4 0 15,0-3 0-15,0-1 0 16,4 1 0-16,1-1-1 16,-1 1 1-16,0-1 0 0,0 1 0 15,5-1-1-15,0-3 1 16,3-1 0-16,6-7 1 0,-1-3 0 15,4-5 0-15,1 4-1 16,4-4 1-16,-1-11-8 16,1-4 0-16</inkml:trace>
          <inkml:trace contextRef="#ctx0" brushRef="#br0" timeOffset="1133.05">3227-1278 27 0,'-4'-8'13'0,"17"12"-12"16,-9-8 19-16,4 0-19 31,1 0 1-31,0 1 0 0,-1-5 0 16,-3 0-3-16,-5 8 1 15,0 0 2-15,0 0 1 16,0 0-3-16,0 0 0 16,-5 4-9-16,1 0 1 0</inkml:trace>
          <inkml:trace contextRef="#ctx0" brushRef="#br0" timeOffset="715.09">3021-1943 21 0,'0'-11'10'0,"4"-1"-8"16,0 8 10-16,1-7-12 15,3-1 1-15,5 1 0 16,0-4 0-16,0 7-2 16,0-3 1-16,0 3 1 15,4-4 0-15,-4-3 0 16,4 4 0-16,0 3-1 0,0 0 1 16,-4 8-1-16,0 0 1 15,0 0-1-15,0 4 1 16,0 4-1-16,-5 3 0 15,1 1 1-15,-5 3 0 16,-4 4-1-16,-4 0 1 16,0 4-1-16,-5 0 1 15,0-11 0-15,1 3 0 16,-5 4-1-16,0 0 0 0,0 4 0 16,0 0 0-16,0 7 0 15,1-3 1-15,3-4-2 16,0 0 1-16,1 0-1 15,3-8 1-15,1 0-1 16,4-3 1-16,0-4-1 31,0-1 1-31,4-3 0 16,1 4 0-16,-1-4 0 16,5-4 1-16,-1 0-1 0,5 0 1 15,4 0 0-15,0 0 0 0,1 0-1 16,-1-4 0-16,-4 0-8 15,4-4 1-15</inkml:trace>
        </inkml:traceGroup>
      </inkml:traceGroup>
    </inkml:traceGroup>
    <inkml:traceGroup>
      <inkml:annotationXML>
        <emma:emma xmlns:emma="http://www.w3.org/2003/04/emma" version="1.0">
          <emma:interpretation id="{9B40F933-C4C0-4B42-A5D9-965900E9E9CF}" emma:medium="tactile" emma:mode="ink">
            <msink:context xmlns:msink="http://schemas.microsoft.com/ink/2010/main" type="paragraph" rotatedBoundingBox="5819,6002 5683,8317 5240,8291 5376,5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7A46C1-927A-429F-A2B4-DFE759131074}" emma:medium="tactile" emma:mode="ink">
              <msink:context xmlns:msink="http://schemas.microsoft.com/ink/2010/main" type="line" rotatedBoundingBox="5819,6002 5683,8317 5240,8291 5376,5976"/>
            </emma:interpretation>
          </emma:emma>
        </inkml:annotationXML>
        <inkml:traceGroup>
          <inkml:annotationXML>
            <emma:emma xmlns:emma="http://www.w3.org/2003/04/emma" version="1.0">
              <emma:interpretation id="{0B656045-CD39-4C9A-8B93-01C0AD518F2F}" emma:medium="tactile" emma:mode="ink">
                <msink:context xmlns:msink="http://schemas.microsoft.com/ink/2010/main" type="inkWord" rotatedBoundingBox="5819,6002 5683,8317 5240,8291 5376,5976"/>
              </emma:interpretation>
            </emma:emma>
          </inkml:annotationXML>
          <inkml:trace contextRef="#ctx0" brushRef="#br0" timeOffset="-3635.21">1994-2130 21 0,'-5'0'10'0,"5"15"-8"16,0-15 12-16,0 4-15 15,0 0 1-15,0 0 0 0,0-1 1 16,0 5-1-16,0 0 0 15,0-1-5-15,0 9 1 16,0-5-2-16,5 4 1 16</inkml:trace>
          <inkml:trace contextRef="#ctx0" brushRef="#br0" timeOffset="-3502.69">1985-1863 16 0,'0'4'8'0,"-8"-15"-7"0,8 11 14 16,0 3-15-16,-5 1 1 0,1 4 0 15,0 3 0-15,4-3-6 16,-5 0 1-16,5 3-1 16,5 1 0-16</inkml:trace>
          <inkml:trace contextRef="#ctx0" brushRef="#br0" timeOffset="-3368.34">1951-1584 19 0,'-9'27'9'0,"13"-20"-12"0,-4-3 18 16,5 4-15 0,-1 0 0-16,0-5-10 15,1 1 1-15</inkml:trace>
          <inkml:trace contextRef="#ctx0" brushRef="#br0" timeOffset="-3218.85">2002-1252 18 0,'-8'31'9'0,"-1"-12"-9"0,9-15 14 0,0 3-14 16,-4 1 1-16,4 4-1 15,-4 3 0-15,-1 0-6 16,5-3 1-16</inkml:trace>
          <inkml:trace contextRef="#ctx0" brushRef="#br0" timeOffset="-3005.48">1942-828 16 0,'4'27'8'0,"1"-4"-8"0,-5-19 10 16,4 11-10-16,0 0 0 31,1 4 0-31,-1-3 1 16,-4 22-1-16,0-7 0 0,-4-1 0 15,-1-3 0-15,1 11 0 16,0-7 0-16,-1 3 0 15,1-7 1-15,0-4-2 16,0-4 1-16,-1-4-5 16,1 0 1-16</inkml:trace>
          <inkml:trace contextRef="#ctx0" brushRef="#br0" timeOffset="-1302.03">1779-1935 18 0,'4'-4'9'0,"0"11"-3"0,1-10 7 15,-5 3-12-15,8-12 0 0,1 1 0 16,0-5 1-16,-1 1-3 16,1 0 1-16,-1-4 0 15,1 0 1 1,0 0-1-16,3-4 1 15,1 4-1-15,-4-4 0 16,4-4 0-16,0 0 0 16,0-7 0-16,-1 11 0 15,1 0 0-15,0 4 0 16,-4 0 1-16,-1 0 0 0,1 0-1 16,0 3 0-16,-5 5 1 15,0-1 0-15,1 1-1 16,-1 3 0-16,-4 1 0 15,0 7 1-15,0 0-1 16,0 0 0-16,4 0 0 16,0 4 0-16,-4 3 0 15,5 5 0-15,-1-1 0 0,0 1 0 16,1 3 0-16,-1 8 1 16,4 3-1-16,1 5 0 15,8 0-1-15,-4 3 1 16,0 0 0-16,0 1 0 15,0-1-1-15,0 0 1 16,0 1 0 0,0-5 0-16,-1-3 0 15,-3-8 1-15,0 0-1 16,-1-7 1-16,-4-5 1 0,-4 1 0 16,0 0-3-16,0-4 1 15,0-1-7-15,-4-3 0 16</inkml:trace>
          <inkml:trace contextRef="#ctx0" brushRef="#br0" timeOffset="-3836.31">1989-2317 18 0,'-4'-8'9'0,"8"8"-5"16,-4 0 10-16,0 0-14 15,5 4 1-15,-5-4 0 16,0 0 0-16,0 0-1 15,0 0 0 1,0 0 1-16,0 0 1 16,0 0-1-16,0 0 0 15,0 0-1-15,0 0 0 16,0 0-6-16,4 0 0 16</inkml:trace>
          <inkml:trace contextRef="#ctx0" brushRef="#br0" timeOffset="-2223.67">1732-507 20 0,'0'-7'10'0,"0"10"-12"0,0-3 17 16,0 0-14-16,0 0 0 16,0 0 1-16,0 0 0 15,0 0-2-15,0 0 0 0,0 0 1 16,0 0 1-16,4 4-1 16,0-4 0-16,1 8-1 31,-1-1 1-31,4 9-1 15,1-5 0-15,0 12 0 16,-1-4 0-16,1 8 0 0,-1 0 1 16,5-8-1-16,-4-4 0 15,4 8 0-15,-5-4 1 0,5 8-1 16,-4-4 0-16,4 3 0 16,-5-6 0-16,1-1 0 15,-1-4 0-15,1 0 0 16,-5-3 1-16,1-1-1 15,-1 1 1 1,0-5-1-16,1 1 0 16,-1 0 0-16,-4-1 1 15,0-7 0-15,0 0 0 16,0 0 0-16,0 0 0 0,0 0 0 16,0 0 0-16,0 0 0 15,0 0 0-15,0 0-1 16,0 0 0-16,4-19 0 15,0 4 1-15,5-16-1 16,0 8 1-16,4-11-1 16,-5 7 1-16,9-22-3 15,-4 10 0-15,13-6-7 0,-5 2 1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9.3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38B646F-D27D-404F-A4DD-81D8878BA633}" emma:medium="tactile" emma:mode="ink">
          <msink:context xmlns:msink="http://schemas.microsoft.com/ink/2010/main" type="inkDrawing" rotatedBoundingBox="3020,6506 3103,12054 2784,12058 2702,6511" semanticType="callout" shapeName="Other">
            <msink:sourceLink direction="to" ref="{606EFA6D-CA2D-4EE8-87F3-C3D1883D5395}"/>
            <msink:sourceLink direction="from" ref="{02C7288D-D923-4084-9CCA-6AD15165150B}"/>
          </msink:context>
        </emma:interpretation>
      </emma:emma>
    </inkml:annotationXML>
    <inkml:trace contextRef="#ctx0" brushRef="#br0">16 0 8 0,'0'0'4'0,"-4"15"-1"0,4-15 5 0,4 12-6 15,-4-5 0-15,0 4 0 16,0 8 0-16,0 7-3 16,0 0 1-16,0 12 1 15,0-9 1-15,9 39-2 16,-5-16 1-16,-4 38-1 15,0-16 1-15,0 27-1 16,0-22 0-16,8 33 0 0,5-23 0 16,-9 35 0-16,-4-31 1 31,0 30-1-31,0-33 1 16,9 37-1-16,-5-34 1 0,-4 34-1 15,0-33 0-15,4 18-1 16,-4-23 1-16,8 20-1 15,-3-27 1-15,3 30 0 16,0-22 1-16,-3 25-1 0,-1-25 0 16,4 26 0-16,-4-30 1 15,1 26 0-15,-1-26 0 16,-4 22-1-16,0-30 0 16,4 27 0-16,-4-27 0 0,4 20 0 15,0-27 1-15,1 26-1 16,-1-23 0-16,-4 27 0 31,0-30 0-31,0 26 0 16,0-22 1-16,0-4-1 15,0-19 0-15,4 23 0 0,0-15 0 16,-4 11-1-16,0-11 1 16,0 10 0-16,0-13 0 15,0 21 0-15,0-18 0 0,0 11-1 16,0-12 1-16,0-21 0 15,0-8 1-15,0 18-1 16,0-10 1-16,0 10-1 16,0-10 1-16,-4 21 0 15,0-6 0-15,0 3 0 16,-1-15 1-16,1 15-2 16,4-15 1-16,0 7-1 0,0-10 1 15,0 7-1-15,0-16 0 16,0-2 0-16,0-5 1 15,0-7-1-15,0-4 1 0,-4-3-1 16,4-5 0-16,-4-10 0 31,0-1 0-31,-5-14-1 16,5 7 1-16,-9-7-2 16,5 3 1-16,-5-15-1 15,5 12 0-15,0-4 0 0,-1 3 1 16,1 5 0-16,-1 3 1 15,1-4-1-15,4 4 1 16,-5 0-1-16,5 4 1 16,0-4 0-16,0 4 0 15,0 18 0-15,4 1 0 0,0-19 0 16,0 3 0-16,4 4 0 16,-4 4 0-16,0 8 0 15,0-1 1-15,4 12 0 16,0-4 0-16,0 7 0 15,1-3 0-15,3 3 0 0,0-3 0 16,5 4 0-16,-5-5 1 16,5 5-2-16,-5-1 1 15,9-3-1-15,-4-4 1 32,-1-4-1-32,1-4 1 15,0-3-1-15,-1 0 1 0,5-15 0 16,-4 3 0-16,3-11-1 15,-3 4 1-15,4 1-1 16,-5-1 1-16,5-23-2 0,0 8 1 16,4-22-7-16,-4 11 0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0:32.0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13388E-F52A-4810-B7C5-8522894A6AD3}" emma:medium="tactile" emma:mode="ink">
          <msink:context xmlns:msink="http://schemas.microsoft.com/ink/2010/main" type="writingRegion" rotatedBoundingBox="9973,6304 9061,8058 8563,7800 9475,6045">
            <msink:destinationLink direction="with" ref="{7DC65639-16BD-4B91-A99D-6BA56AF40AC1}"/>
          </msink:context>
        </emma:interpretation>
      </emma:emma>
    </inkml:annotationXML>
    <inkml:traceGroup>
      <inkml:annotationXML>
        <emma:emma xmlns:emma="http://www.w3.org/2003/04/emma" version="1.0">
          <emma:interpretation id="{BEA24C07-FD14-4395-B964-41FC0CAD1263}" emma:medium="tactile" emma:mode="ink">
            <msink:context xmlns:msink="http://schemas.microsoft.com/ink/2010/main" type="paragraph" rotatedBoundingBox="9973,6304 9061,8058 8563,7800 9475,6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1E9AA-F0DE-4F57-89CA-E9E0952FE792}" emma:medium="tactile" emma:mode="ink">
              <msink:context xmlns:msink="http://schemas.microsoft.com/ink/2010/main" type="line" rotatedBoundingBox="9973,6304 9061,8058 8563,7800 9475,6045"/>
            </emma:interpretation>
          </emma:emma>
        </inkml:annotationXML>
        <inkml:traceGroup>
          <inkml:annotationXML>
            <emma:emma xmlns:emma="http://www.w3.org/2003/04/emma" version="1.0">
              <emma:interpretation id="{D70319F0-F66D-4D79-B808-01FED3A3A8DC}" emma:medium="tactile" emma:mode="ink">
                <msink:context xmlns:msink="http://schemas.microsoft.com/ink/2010/main" type="inkWord" rotatedBoundingBox="8563,7800 9475,6045 9973,6304 9061,8058">
                  <msink:destinationLink direction="from" ref="{2CDD56B8-55A5-4DB6-B66B-75C3169E90B0}"/>
                </msink:context>
              </emma:interpretation>
            </emma:emma>
          </inkml:annotationXML>
          <inkml:trace contextRef="#ctx0" brushRef="#br0">5444-1317 16 0,'17'-7'8'0,"-12"3"-3"16,-5 4 8-16,0 0-12 16,0 0 1-16,0 0 0 15,0 4 0-15,0 3-3 16,0 1 1-16,0 7 1 16,-5 4 1-16,5-3-1 15,-4 7 0-15,4 3 0 16,-4 5 0-16,4 3-1 0,0 8 1 15,0-3 0-15,0-1 0 16,-4 8-1-16,4-1 0 16,-5-3 1-16,1 0 0 15,0-3-1-15,-1-1 0 32,1 0 0-32,0-4 0 15,-1-3 0-15,1 0 1 0,0-9-1 16,4 1 0-16,-4-7 0 15,4-9 1-15,-5 5 0 16,5-5 0-16,-4 1 0 16,4 0 0-16,-4-5 0 15,-1-3 0-15,5 4 0 16,-4-4 0-16,4 0-1 16,0-7 0-16,0-1 0 0,0-3 0 15,0-1-1-15,0 1 1 16,0-5 0-16,0 1 0 15,0 0 0-15,0 0 0 0,0-1 0 16,0 1 0-16,0 0 0 16,0 3 0-16,-4-3 0 15,-1 0 1-15,1 3-1 16,0 1 0-16,0-1 0 16,-1-3 0-16,1 4 0 31,0-5 1-31,-1 5-1 0,1-4 0 15,0-1 0-15,-1 9 0 16,1-5 0-16,-4 5 0 16,3-1 0-16,-3-4 0 0,3 5 0 15,-3-1 0-15,-1 4 0 16,1-3 0 0,-1 3 0-1,0 0 0-15,1 4 0 0,-1 0 1 16,1 0-1-16,-1 4 0 15,0 0-1-15,1-1 1 16,-1 1 0-16,1 0 0 16,-1 4 0-16,1-1 0 15,-1 5 0-15,0-1 0 16,1-3 0-16,-1 0 0 0,-4 3-1 16,9 1 1-16,0-5 0 15,-1 1 0-15,1-1 0 16,0 1 0-16,-1 4-1 31,1-5 1-31,0 5 0 16,0-5 0-16,-1 9 0 15,1-5 0-15,4 0-1 0,-4-3 0 16,4 0 0-16,-5-1 1 16,5 1-1-16,0 3 1 0,0-3-1 15,0 0 1-15,0 7 0 16,0-3 1-16,0-5-2 15,0 1 1-15,0 3 0 16,0-3 0-16,0 0-1 16,0 3 1-16,5-3-1 15,-1 3 1-15,0-3 0 16,1 3 0 0,-1-3 0-16,0-4 0 15,0-4 0-15,1 3 0 0,3-3 0 16,-3 4 0-16,3 0 0 15,-3-4 0-15,7 0 0 16,-3 0 0-16,0 0 0 16,-1 0 0-16,1 0 0 15,-1 4 0-15,1 0 0 0,0-4 1 16,-1 0-1-16,1 0 0 16,-1 0 0-16,1 0 1 15,4 0 0-15,-5 0 0 16,1 0-1-16,0 0 0 15,-1 0 0-15,1 0 1 0,-1 0-1 16,-3 0 1-16,-1-4-1 31,5 4 0-31,-1-4 0 16,1 0 1-16,-1 8-1 16,1-4 1-16,0 0-1 0,-1 0 1 15,1-4 0-15,-1 0 0 16,-3-3 0-16,3 3 1 15,-3 0-4-15,-1 0 0 16,-4 4-7-16,8-3 0 16</inkml:trace>
          <inkml:trace contextRef="#ctx0" brushRef="#br0" timeOffset="-2697.62">5749-1855 17 0,'-8'-4'8'0,"3"8"-7"0,5-4 13 16,0 0-13-1,0 0 1-15,0 0 1 0,0 0 0 16,0 0-4-16,0 0 1 15,0 0 2-15,0 0 1 16,0 0-2-16,5-8 1 16,-5 8-2-16,8-7 1 0,1-5-1 15,-1-3 1-15,1-4-1 16,4-4 0-16,0 0 0 16,0 0 0-16,0-4 0 15,4-3 0-15,0-1-1 16,0 1 1-16,0-1 0 15,1-7 0-15,-6 7 0 16,1 1 1-16,0 11-1 16,-4 7 0-16,-1-3 1 0,-3 7 1 31,-5 8-1-31,0-7 0 16,0-1 0-16,0 8 0 0,0-8 0 15,0 8 0-15,0 4-2 16,0 4 1-16,0 3-1 15,0 5 0-15,4 3 0 16,0 0 1-16,1 0-1 16,-1 8 1-16,0-4 0 15,5-1 0-15,-1 5 0 0,1 4 0 16,0-5-1-16,4 9 1 16,-1-8 0-16,1-1 0 15,0-7 0-15,0 0 0 16,4 1 0-16,-4-1 1 0,0 0 0 15,0 0 0-15,0 4 0 16,0-8 0-16,0 4 0 16,-5-4 1-16,-4 1-1 15,1-5 1-15,-5 4-5 16,0-3 1-16,0 3-7 16,0-3 1-16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49.1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834EAE-1370-4DE0-9517-CF5B7AA45763}" emma:medium="tactile" emma:mode="ink">
          <msink:context xmlns:msink="http://schemas.microsoft.com/ink/2010/main" type="inkDrawing" rotatedBoundingBox="3568,8402 5076,8384 5077,8436 3569,8455" semanticType="callout" shapeName="Other"/>
        </emma:interpretation>
      </emma:emma>
    </inkml:annotationXML>
    <inkml:trace contextRef="#ctx0" brushRef="#br0">0 51 11 0,'4'-12'5'0,"1"16"1"0,-5-4 6 16,0 0-10-16,0 0 0 15,0 0 1-15,4 0 0 16,0 4-4-16,5-4 0 0,4 4 3 16,4-4 0-16,0 4-1 15,9-4 0-15,4-4 0 16,4 4 0-16,1-4-1 15,-5 0 1-15,8 0-1 16,-3-3 0-16,-1 3 0 16,5 4 1-16,4 0-2 15,0-4 1-15,4 4 0 0,-4 4 0 16,9-8 0-16,3 4 1 16,1-4-1-16,4 0 0 15,-12 1 0-15,3-1 1 0,-8 0-1 16,0 0 1-16,-4 4-1 15,0 4 1-15,-5-4-1 16,0 0 1-16,1 4-1 31,-5 0 0-31,0-1-1 16,0 1 1-16,-4-4 0 16,-1 4 0-16,-3-4 0 0,-1 0 1 15,1 4-1-15,-1-4 1 16,-3 0-1-16,-1 0 1 0,0 0-1 15,0 4 1-15,0-4-1 16,-4 0 1-16,4 4-1 16,-8-4 0-16,0 0 0 15,-1 0 1-15,-8 0-1 16,0 3 1-16,-4-3-9 16,0 8 1-16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52.7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BF004C-3689-4798-917E-A002D1BD28C1}" emma:medium="tactile" emma:mode="ink">
          <msink:context xmlns:msink="http://schemas.microsoft.com/ink/2010/main" type="writingRegion" rotatedBoundingBox="3754,8575 6633,8575 6633,12589 3754,12589">
            <msink:destinationLink direction="with" ref="{3D5B232B-407E-41AE-AAA9-D9FC7A8DEBA6}"/>
          </msink:context>
        </emma:interpretation>
      </emma:emma>
    </inkml:annotationXML>
    <inkml:traceGroup>
      <inkml:annotationXML>
        <emma:emma xmlns:emma="http://www.w3.org/2003/04/emma" version="1.0">
          <emma:interpretation id="{451A5BB9-7D28-49B9-89F2-9A3144516635}" emma:medium="tactile" emma:mode="ink">
            <msink:context xmlns:msink="http://schemas.microsoft.com/ink/2010/main" type="paragraph" rotatedBoundingBox="3754,8575 6633,8575 6633,12589 3754,12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294BC-F928-45AD-9602-06A30D9BBEE2}" emma:medium="tactile" emma:mode="ink">
              <msink:context xmlns:msink="http://schemas.microsoft.com/ink/2010/main" type="line" rotatedBoundingBox="3754,8575 6633,8575 6633,12589 3754,12589"/>
            </emma:interpretation>
          </emma:emma>
        </inkml:annotationXML>
        <inkml:traceGroup>
          <inkml:annotationXML>
            <emma:emma xmlns:emma="http://www.w3.org/2003/04/emma" version="1.0">
              <emma:interpretation id="{E028C826-FC63-40E9-9F00-82832016D99E}" emma:medium="tactile" emma:mode="ink">
                <msink:context xmlns:msink="http://schemas.microsoft.com/ink/2010/main" type="inkWord" rotatedBoundingBox="4872,8187 7069,11994 5642,12818 3445,9010"/>
              </emma:interpretation>
            </emma:emma>
          </inkml:annotationXML>
          <inkml:trace contextRef="#ctx0" brushRef="#br0">1650 2132 11 0,'-34'58'5'0,"-27"-24"0"16,44-15 1-16,-9 8-4 16,-4 4 0-16,-8 7 1 15,-1 4 0-15,-4 7-5 16,0 5 1-1,0 3-2-15,-4 0 1 16,4 1-3-16,13-9 1 0</inkml:trace>
          <inkml:trace contextRef="#ctx0" brushRef="#br0" timeOffset="353.8">2020 2782 22 0,'-22'15'11'0,"-17"31"-16"0,26-38 23 0,-4 3-19 16,-13 16 1-16,0 3-1 15,-4 9 0-15,-1 3 1 16,-3 7 1-16,-1 5-2 15,5-5 1-15,-9 1-5 16,4 7 0-16</inkml:trace>
          <inkml:trace contextRef="#ctx0" brushRef="#br0" timeOffset="769.8">3064 3328 24 0,'-5'8'12'0,"10"3"-14"16,-5-3 19-16,-9 11-19 15,5 11 0 1,-13 1-1-16,-13 15 0 15,-13 7 4-15,-9 8 0 16,-4 16-2-16,-4 7 0 16,-4 0 1-16,-5-4 1 0,9-4-1 15,4-3 1-15,17-4-6 16,5-8 1-16</inkml:trace>
          <inkml:trace contextRef="#ctx0" brushRef="#br0" timeOffset="1156.41">4413 3592 25 0,'-9'0'12'0,"1"15"-15"16,3-4 20-1,1 8-17-15,-9 12 0 16,-13 11 0-16,-12 8 1 0,-14 11-1 15,-8 7 0-15,-9 1 0 16,-4 4 1-16,0 3-1 16,9 1 0-16,4-9-1 0,8 1 0 15,5 0-5-15,8-12 0 16,9-3-1-16,9-12 1 16</inkml:trace>
          <inkml:trace contextRef="#ctx0" brushRef="#br0" timeOffset="-1146.23">632 185 7 0,'-22'15'3'0,"-25"31"7"0,34-31-4 15,-9 4-4-15,-3 4 0 16,-5 19 1-16,4 4 1 0,-4 0-5 16,-5-1 0-16,-3 1 3 15,-1-8 0-15,0 1-1 16,5-5 1-16,12-11-3 15,5-4 1-15,9 4-5 16,8-12 0-16</inkml:trace>
          <inkml:trace contextRef="#ctx0" brushRef="#br0" timeOffset="-728.23">1564 249 9 0,'-21'12'4'0,"-22"22"5"15,25-22 2-15,-7 3-10 16,-5 12 0-16,-9 11 1 0,-8 4 1 16,-5 8-4-16,0 3 1 15,5 1 1-15,-4 3 1 16,-5 0-1-16,-9-3 0 15,5 3-1 1,4-4 1-16,0-7-2 16,9 4 1-16,8-8-4 15,5 0 0-15,4 0-2 16,9-12 1-16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0:18.3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C86E85-1951-409D-9516-69468D567A79}" emma:medium="tactile" emma:mode="ink">
          <msink:context xmlns:msink="http://schemas.microsoft.com/ink/2010/main" type="writingRegion" rotatedBoundingBox="2383,9464 3251,9464 3251,10584 2383,10584"/>
        </emma:interpretation>
      </emma:emma>
    </inkml:annotationXML>
    <inkml:traceGroup>
      <inkml:annotationXML>
        <emma:emma xmlns:emma="http://www.w3.org/2003/04/emma" version="1.0">
          <emma:interpretation id="{1278ACC1-BC2C-47E8-943A-A7336A031891}" emma:medium="tactile" emma:mode="ink">
            <msink:context xmlns:msink="http://schemas.microsoft.com/ink/2010/main" type="paragraph" rotatedBoundingBox="2383,9464 3251,9464 3251,10584 2383,10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BDFC77-9E38-499F-BCD8-F2C04B717F6A}" emma:medium="tactile" emma:mode="ink">
              <msink:context xmlns:msink="http://schemas.microsoft.com/ink/2010/main" type="inkBullet" rotatedBoundingBox="2383,9464 3251,9464 3251,10584 2383,10584"/>
            </emma:interpretation>
          </emma:emma>
        </inkml:annotationXML>
        <inkml:trace contextRef="#ctx0" brushRef="#br0">-1147 1495 10 0,'13'0'5'0,"8"-4"-1"16,-8 0 5-16,0 0-7 16,4-3 1-16,0-1 0 15,0 0 0-15,5-3-4 16,8-1 0-16,4-7 3 15,1 0 0-15,3 0-1 16,1 0 0-16,-5 0 0 16,1 0 0-16,-5 0 0 15,-9 0 0-15,1-4 0 16,-9 0 0-16,0 0 0 0,-9-4 1 31,-4 4-2-31,-4 4 1 16,-5 0 0-16,-8 4 0 15,-5 3-1-15,-3 5 1 16,-6-1-1-16,-3 4 1 0,0 0-1 16,4 0 1-16,0 12-1 15,-1 4 1-15,-3 3-1 16,-5 4 0-16,5 4 0 16,4 0 0-16,0 0 0 15,4 0 0-15,5 0 0 16,3-1 0-16,6 1 0 15,3 0 0-15,9 0-1 16,0 0 1-16,4 0-1 0,5 4 1 16,4 0-1-16,0-12 1 15,8 4 0-15,5-4 0 16,0 0 0-16,-5 1 0 16,5-5 0-16,4 4 1 15,9 1-1-15,-1 3 1 0,1 0-1 16,0 4 0-16,-1 4 0 15,-3-8 1-15,-5 7-1 16,-4 5 0-16,-5-4 1 16,-4 3 0-16,-4-3 0 15,-9 0 0-15,-8-4 0 16,-4 0 1 0,-5-4 0-16,-9 0 0 15,-8-8-1-15,-4 1 0 16,-1-5-1-16,-3-3 1 15,8 0-1-15,0 0 1 16,-1-4 0-16,1-4 0 0,0-4-2 16,5 5 0-16,3-5-8 15,5 0 0-15,8 1 0 16,5-5 0-16</inkml:trace>
        <inkml:trace contextRef="#ctx0" brushRef="#br0" timeOffset="419.06">-365 1777 20 0,'-5'12'10'0,"10"-24"-9"16,-5 24 17-16,8-8-17 15,-8 7 0-15,0 4 0 0,5 4 0 16,3 4-2-16,-4 8 1 16,1-1 1-16,-1 5 0 15,-4 3 0-15,4-4 0 32,-4 1-1-32,0-9 1 0,0 1-1 15,0 0 0-15,0 0-7 16,9-4 0-16</inkml:trace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0:28.3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DD56B8-55A5-4DB6-B66B-75C3169E90B0}" emma:medium="tactile" emma:mode="ink">
          <msink:context xmlns:msink="http://schemas.microsoft.com/ink/2010/main" type="inkDrawing" rotatedBoundingBox="9249,9737 9446,6062 9893,6086 9696,9761" semanticType="callout" shapeName="Other">
            <msink:sourceLink direction="from" ref="{D70319F0-F66D-4D79-B808-01FED3A3A8DC}"/>
            <msink:sourceLink direction="to" ref="{503EDF15-B3EF-4BE6-9D93-37A79CF8FAC5}"/>
          </msink:context>
        </emma:interpretation>
      </emma:emma>
    </inkml:annotationXML>
    <inkml:trace contextRef="#ctx0" brushRef="#br0">6003-2321 13 0,'0'11'6'0,"4"-18"1"0,-4 7 6 16,0 0-12-16,0 0 0 0,0 0 2 15,0 0 0-15,0 0-3 16,0 0 0-16,0 0 2 15,0 0 0-15,0 0-1 0,0 0 1 16,0 0-1-16,0 0 0 16,4 4-1-16,1 3 1 15,-1 8 0-15,-4-3 0 16,0 7-1 0,0-4 1-16,0 12-1 0,0 4 0 0,4-5 0 31,-4 5 1-31,0 3-1 0,-4 8 1 0,0-4-1 15,-1-7 1-15,1 3-1 32,0-7 1-32,0 19-1 15,-1-8 0-15,1 8 0 16,4-12 0-16,0 5 0 0,0-9 1 16,0 12-2-16,0-7 1 15,0 7 0-15,0-8 1 0,0 8-1 16,0-4 0-16,-4 12 0 15,-1-12 1-15,1 4-1 16,0-8 1-16,-1 12-1 16,5-11 0-16,0 10 0 15,0-6 1-15,0 6-1 16,0-10 0-16,0 14 0 16,0-10 0-16,-4 10 0 15,0-10 1-15,0 10-1 16,-1-11 0-16,1 16 0 15,0-12 0-15,-1 0 0 16,1-12 0-16,0 16 0 16,4-11 0-16,-5 14 0 15,5-7 1-15,0 4-1 16,0-8 0-16,0 12 0 16,0-12 1-16,0 12-1 0,0-12 0 15,-4 8-1-15,0-12 1 16,0 20 0-16,-1-8 0 15,1-8 0-15,0-8 0 0,4 8 0 16,0-7 0-16,-5 15 0 16,5-12 1-16,-4 4-1 15,0-7 0-15,0 7 0 32,4-3 0-32,0 3 0 15,0-8 0-15,4 9 0 16,-4-9 0-16,0 8 0 15,0-7 0-15,0 11 0 0,0-8 0 16,0 8 0-16,0-7 0 16,0-5 0-16,0-3 1 15,0 7-1-15,0-7 0 16,0 7 0-16,0-7 0 16,0 4 0-16,0-5 0 15,0 1 0-15,0-4 0 0,0-8 0 16,0-3 0-16,0 7 0 15,0 0 0-15,0 0 0 16,0-4 0-16,0 4 0 0,0-3 0 16,0 3 0-16,0-4 0 15,0 0 0-15,0-3 1 16,0 3-1-16,0-3 0 0,0-5 0 16,0 1 0-16,-4-4 0 31,-1-4 1-31,1 0-1 15,0 0 0-15,-1 0 0 16,1 0 0-16,0-8 0 16,-1 4 0-16,1-3 0 15,0-1 0-15,-5-3 0 16,1-1 0-16,-5 1 0 16,4-1 1-16,-4-7-1 0,5 4 0 15,-5-1 0-15,4 5 0 16,-4 3 0-16,0 1 1 15,5-5-2-15,-1 1 1 16,5-4 0-16,0 7 0 0,4-4-1 16,0 1 1-16,0 0-1 15,0 3 1-15,0-4-1 0,0 1 1 16,-5 3-1-16,1 1 1 16,4-1 0-16,0 4 0 31,0 0-1-31,0 1 1 15,0 3 0-15,0 0 0 16,0 3-1-16,0 1 1 0,0 8-1 16,0-5 1-16,4 9-1 15,1-5 1-15,-1 1 0 16,0-1 0-16,5 0 0 16,-5-3 0-16,5 19 0 15,-1-8 0-15,1 8 0 0,-1-8 0 16,1 8 0-16,0-8 0 15,4 4 0-15,-5-4 0 16,1 0 0-16,-1-4 0 16,1 4 0-16,-5-4 1 15,5 1-1-15,-5-1 0 16,0-7 0-16,1-1 1 16,-1 1-1-16,-4-1 1 0,4-3-1 15,-4 0 1-15,0-4-1 16,0 0 1-16,9 0-1 31,-9 0 0-31,9-8 0 16,-1 1 0-16,5-8 0 0,-4-1 0 15,3-7 0-15,1 4 0 16,5-11 0-16,-1 3 0 16,4-4 0-16,-4 9 1 0,9-9-1 15,-4 8 0-15,3-15-9 16,-3 3 1-16,4-3-1 15,-9 8 0 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0:14.9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50C325-1EB8-4990-92B7-23EB95C8C849}" emma:medium="tactile" emma:mode="ink">
          <msink:context xmlns:msink="http://schemas.microsoft.com/ink/2010/main" type="writingRegion" rotatedBoundingBox="11682,7364 12820,7364 12820,8338 11682,8338">
            <msink:destinationLink direction="with" ref="{7DC65639-16BD-4B91-A99D-6BA56AF40AC1}"/>
          </msink:context>
        </emma:interpretation>
      </emma:emma>
    </inkml:annotationXML>
    <inkml:traceGroup>
      <inkml:annotationXML>
        <emma:emma xmlns:emma="http://www.w3.org/2003/04/emma" version="1.0">
          <emma:interpretation id="{3D13145C-7E88-43BB-8263-339169693496}" emma:medium="tactile" emma:mode="ink">
            <msink:context xmlns:msink="http://schemas.microsoft.com/ink/2010/main" type="paragraph" rotatedBoundingBox="11682,7364 12820,7364 12820,8338 11682,8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07C661-41BE-4B14-AE11-91737CDC0953}" emma:medium="tactile" emma:mode="ink">
              <msink:context xmlns:msink="http://schemas.microsoft.com/ink/2010/main" type="line" rotatedBoundingBox="11682,7364 12820,7364 12820,8338 11682,8338"/>
            </emma:interpretation>
          </emma:emma>
        </inkml:annotationXML>
        <inkml:traceGroup>
          <inkml:annotationXML>
            <emma:emma xmlns:emma="http://www.w3.org/2003/04/emma" version="1.0">
              <emma:interpretation id="{67045B10-810A-4028-A85E-F021F9A2E18B}" emma:medium="tactile" emma:mode="ink">
                <msink:context xmlns:msink="http://schemas.microsoft.com/ink/2010/main" type="inkWord" rotatedBoundingBox="11682,7364 12820,7364 12820,8338 11682,8338"/>
              </emma:interpretation>
            </emma:emma>
          </inkml:annotationXML>
          <inkml:trace contextRef="#ctx0" brushRef="#br0">8340-640 7 0,'-4'-4'3'0,"8"8"6"15,-4-4 3-15,5 0-9 16,-1 3 0-16,-4-3 2 16,0 0 0-16,0 0-7 15,0 0 1-15,4-3 4 16,5 3 0-16,-5-4-2 0,5 0 0 15,4 0-1-15,4 0 1 0,0 0-1 16,5-3 1-16,-1-1-1 16,5 0 1-16,0 1-1 15,-1-5 1-15,1-3-1 32,0 0 1-32,-5 0-1 15,1-5 1-15,-5 9-1 16,0-4 1-16,-4-1-1 15,0 1 0-15,0-4 0 0,-4 0 1 16,-5 0-1-16,0 4 0 16,-4-1 0-16,-4 1 1 15,0 4-1-15,-5-1 1 0,0 1-1 16,-4-1 0-16,1 1 0 16,-6-1 1-16,1 5-1 15,0-1 0-15,-4 0 0 16,-1 5 0-16,1-1 0 15,-5 4 1-15,4 0-1 0,-4 4 0 32,5-1-1-32,4 1 1 15,-5 4-1-15,-3 3 1 16,-1 5 0-16,-4-5 0 16,0 4 0-16,4 4 0 0,0 4-1 15,0 0 1-15,0 0-1 16,1-4 1-16,8 0 0 15,-1 4 0-15,5 0-1 16,1 0 1-16,3 4 0 16,5-4 0-16,4 0 0 0,4 0 0 15,9-4 0-15,0 0 0 16,8 0 0-16,9-4 0 16,-4 0 0-16,4 1 0 15,-4-5 0-15,-5-7 0 0,1 4 0 16,4-1 0-16,-1 1 0 15,1 0 0-15,0-1 0 32,0 1 0-32,0 3 0 15,-5-3 1-15,1 3-1 0,-5 1 1 16,-4 3 0-16,-5 0 0 16,-3 1 0-16,-5 7 0 15,-5-8-1-15,-3 0 1 16,-5 8 0-16,-4-4 0 15,-1-4-1-15,1 5 1 0,0 2 0 16,-4-6 0-16,3-1-1 16,1-4 1-16,-4 1-1 15,-5-4 1-15,-4-1-1 16,0-7 1-16,4-4-1 16,0-7 1-16,5-1-1 15,3 1 0-15,1 0-3 16,0-1 0-16,13 1-7 0,8 7 1 31</inkml:trace>
          <inkml:trace contextRef="#ctx0" brushRef="#br0" timeOffset="786.48">8839-350 19 0,'4'-8'9'0,"18"-3"-3"0,-18 7 9 0,5 0-15 15,3 0 1-15,1 0-1 16,4 1 0-16,5-9 0 15,-1 4 0-15,-3 5 0 16,-1-1 0-16,0 4 0 16,0 4 0-16,0 3 0 15,-4 9 0-15,-4-1 0 0,-5 0 1 16,-4 4-1-16,-4 4 1 16,-5 4-1-16,5 3 1 15,-9-3 0-15,-4 4 0 0,0-1-1 16,-5-3 1-16,-4-4-1 15,1-8 1-15,-5-3 0 16,4-1 0-16,0-7-1 16,5 0 1-16,3-4-1 15,5 0 1-15,1-4-1 32,3-4 0-32,5 1-1 15,4-5 1-15,0 1 0 0,8-1 0 16,1 1-1-16,4-1 1 15,4 5-1-15,-4-1 1 0,0 0 0 16,4 8 1-16,-4 4-1 16,0 4 0-16,0 0 0 15,-1-1 0-15,6 5 0 16,-1-1 1-16,0 4-1 16,-4-3 0-16,0-4 0 15,4-1 1-15,0 1 0 0,0-1 0 31,1 1 0-31,-1-4 0 16,0 0 0-16,4-4 1 16,10 0-3-16,3-8 0 0,0 0-7 15,-4 1 0-15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54.9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F334E0-8B25-46F9-806E-6DBF3BA9C8B8}" emma:medium="tactile" emma:mode="ink">
          <msink:context xmlns:msink="http://schemas.microsoft.com/ink/2010/main" type="writingRegion" rotatedBoundingBox="9755,9888 10130,5917 11402,6037 11027,10009"/>
        </emma:interpretation>
      </emma:emma>
    </inkml:annotationXML>
    <inkml:traceGroup>
      <inkml:annotationXML>
        <emma:emma xmlns:emma="http://www.w3.org/2003/04/emma" version="1.0">
          <emma:interpretation id="{77D6ED26-6ED7-4D23-9E88-C89400B1A1CC}" emma:medium="tactile" emma:mode="ink">
            <msink:context xmlns:msink="http://schemas.microsoft.com/ink/2010/main" type="paragraph" rotatedBoundingBox="9755,9888 10130,5917 11402,6037 11027,10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A4FF5-A30D-4EA6-9CC0-5278243FEB85}" emma:medium="tactile" emma:mode="ink">
              <msink:context xmlns:msink="http://schemas.microsoft.com/ink/2010/main" type="line" rotatedBoundingBox="9755,9888 10130,5917 11402,6037 11027,10009"/>
            </emma:interpretation>
          </emma:emma>
        </inkml:annotationXML>
        <inkml:traceGroup>
          <inkml:annotationXML>
            <emma:emma xmlns:emma="http://www.w3.org/2003/04/emma" version="1.0">
              <emma:interpretation id="{503EDF15-B3EF-4BE6-9D93-37A79CF8FAC5}" emma:medium="tactile" emma:mode="ink">
                <msink:context xmlns:msink="http://schemas.microsoft.com/ink/2010/main" type="inkWord" rotatedBoundingBox="9755,9888 10130,5917 11402,6037 11027,10009">
                  <msink:destinationLink direction="to" ref="{2CDD56B8-55A5-4DB6-B66B-75C3169E90B0}"/>
                </msink:context>
              </emma:interpretation>
            </emma:emma>
          </inkml:annotationXML>
          <inkml:trace contextRef="#ctx0" brushRef="#br0">6673 1781 15 0,'-13'23'7'0,"-13"23"-9"0,18-31 10 0,-5 8-9 15,-8 8 1 1,-5 3 1-16,-4 12 1 15,0-4-2-15,4 4 0 16,0 3 0-16,0 5 1 16,0-8-4-16,1-1 0 0</inkml:trace>
          <inkml:trace contextRef="#ctx0" brushRef="#br0" timeOffset="-351.71">6695 2461 22 0,'-22'11'11'0,"-25"62"-16"0,34-50 22 0,-13 15-18 16,-8 12 1-16,-5-1-1 15,5 9 1-15,-5 3 0 16,-8 0 1-16,-5 4-3 16,1 0 1-16,-1 0-4 15,5-8 0-15</inkml:trace>
          <inkml:trace contextRef="#ctx0" brushRef="#br0" timeOffset="347.17">7043 1854 21 0,'-5'23'10'0,"-3"42"-11"0,4-43 19 0,-9 9-18 15,-9 7 0-15,-12 4 1 16,-1 12 0-16,1 7-8 15,0-4 1-15</inkml:trace>
          <inkml:trace contextRef="#ctx0" brushRef="#br1" timeOffset="3044.28">6557-2336 12 0,'-8'0'6'0,"12"0"1"0,-4 0 7 16,0 0-12-16,0 0 1 0,0 0-1 31,0 0 1-31,0 0-4 0,8 0 0 16,1 0 2-16,0 0 1 15,8 0-1-15,0 0 0 16,4 0-1-16,1 0 1 16,4 0-1-16,0 0 1 15,8-4-1-15,5 4 1 16,-1-4-1-16,5 0 1 0,-8 0-1 16,-1 4 0-16,5-3 0 15,-1-1 0-15,1 0 0 16,0 4 0-16,4 0 0 0,0 0 0 15,0 0 0-15,-5 0 0 16,1 4 0-16,-5 0 0 16,1-1 0-16,-1 1 0 15,-4 0 0-15,0 0 1 0,-4-4-1 32,4 0 1-32,-4 4-1 15,4-4 1-15,4-4-1 16,-17 4 0-16,1 0 0 15,-1 0 1-15,0 0-1 16,-4 0 0-16,0 0 0 0,-5 0 0 16,1 0 0-16,0-4 1 15,-1 4-2-15,-3 0 1 16,-5 0 0-16,0 0 0 16,4 0 0-16,-4 0 1 0,4 0-1 15,-4 0 0-15,0 0 1 16,0 0 0-16,0 0-1 15,4-4 1-15,1 4 0 16,-5 0 0-16,4-4-1 16,-4 4 1-16,9-3-2 15,-1 3 1-15,-4 0-4 16,5 0 0-16,0 0-5 0,4 0 1 31</inkml:trace>
          <inkml:trace contextRef="#ctx0" brushRef="#br1" timeOffset="4456.3">7404-2317 11 0,'0'-4'5'0,"0"8"-2"0,0-4 2 15,0 0-5-15,0 0 0 16,0 0-1-16,0 0 1 16,0 0 2-16,0 0 0 15,0 0 1-15,0 0 0 16,0 0 0-16,0 0 0 16,0 0 0-1,4 4 1 1,5 7-2-1,8 8 0-15,0 0-2 16,4 12 1-16,5 3-1 16,0-3 1-16,0 3-1 0,4 4 1 15,-9 0-1-15,1-3 0 16,-5-1 0-16,0-11 1 16,0 0 0-16,-4-8 0 0,0-3-3 15,0-5 1-15,-4-3-6 16,4 0 1-16</inkml:trace>
          <inkml:trace contextRef="#ctx0" brushRef="#br1" timeOffset="5026.36">7013-2310 12 0,'0'4'6'0,"17"8"4"16,-17-12 2-16,0 3-10 15,0-3 0-15,4 8 1 0,5 0 1 16,-1 7-5-16,1-7 0 15,4 7 3-15,8 8 0 16,1 4-1-16,4-1 1 16,4 5-1-16,4 3 0 15,0 4-1-15,5 1 0 0,0-5 0 16,4 4 1-16,0 8-1 16,0 4 0-16,-5-4 0 15,5-1 0-15,-8 5 0 16,-1-4 0-16,-8-4 0 0,0-4 1 15,-5-4 0-15,1-7 1 16,-5-4-1-16,-4 0 1 31,0-8-3-31,-5-3 0 16,-4-5-6-16,-4 1 0 0</inkml:trace>
          <inkml:trace contextRef="#ctx0" brushRef="#br1" timeOffset="5696.04">6768-2226 11 0,'-9'-15'5'16,"22"15"5"-16,-13 0-2 0,4-8-6 16,-4 8 1-16,0 0 1 15,5 4 0-15,-5-4-5 16,4 4 0-16,0 0 4 0,5 0 0 16,-1 3-1-16,1 5 0 15,0 3-1-15,3 4 0 16,10 0 0-16,-1 0 0 0,1 8-1 15,4 4 1-15,-1 7-1 16,1-4 1-16,-4-3-1 16,4 3 0-16,4 8 1 15,4 4 0-15,0 0-1 16,5 4 0-16,0 3 0 16,-1 1 1-16,-3-1 0 15,3 0 0-15,1 1-1 16,0-1 1-16,-1-3-1 15,-3-8 1-15,-1 0-1 16,1-4 1-16,-5 0-1 16,0-7 0-16,-9-4 1 15,-4-8 0-15,1-4-1 16,-6-3 1-16,-3-1-3 0,-9-7 0 16,-4-4-7-16,-9 0 1 15</inkml:trace>
          <inkml:trace contextRef="#ctx0" brushRef="#br1" timeOffset="8164.84">6574-41 21 0,'-4'-7'10'0,"17"22"-6"0,-9-8 11 16,5-3-14-16,-1 4 0 16,5 3 0-16,0 8 1 15,4 1-3-15,5 2 1 0,4-6 1 16,-1 3 1-16,10 8-1 16,-1 3 1-16,5 5-1 15,4 3 0-15,-9-4 0 16,-4 0 1-16,5 12-1 0,-1-11 1 31,0 3-1-31,1 0 0 16,-1-4 1-16,1-3 0 15,-5 3-2-15,0 1 1 16,-5-1-1-16,1 1 1 16,-4-1-1-16,-1 0 0 0,-4-7 0 15,1-12 0-15,-1-3 0 16,-4 3 1-16,0-4-1 15,-5 1 1-15,1-4 0 16,-1-1 0-16,1 1 0 0,-5-4 0 16,1-1-2-16,-5 1 1 15,0 0-3-15,0-4 1 16,-5 0-8-16,1 0 0 16</inkml:trace>
          <inkml:trace contextRef="#ctx0" brushRef="#br1" timeOffset="8712.2">6570 570 20 0,'-9'4'10'0,"22"15"-4"0,-4-15 8 15,0 4-13-15,3 3 0 0,1 1 1 16,4-1 1-16,5 4-3 16,4 8 0-16,4 4 2 15,0 4 0-15,4-12 0 16,5 4 0-16,-5 3-1 16,1 5 1-16,-5-1-1 15,-4 1 0-15,4 0-1 16,-5-1 1-16,1-7-1 15,0 0 1-15,0 7-1 16,-5 1 1-16,1-4-1 16,-1-4 1-16,-4 0-1 15,-4-4 1-15,0 0-1 16,0-4 1-16,-4-3 0 16,-1-5 0-16,-3 1-3 15,-5-4 0-15,-5-4-8 0,1 0 1 16</inkml:trace>
          <inkml:trace contextRef="#ctx0" brushRef="#br1" timeOffset="9196.58">6463 1029 22 0,'-5'3'11'0,"27"9"-8"16,-14-8 11-16,1 0-13 31,4-1 1-31,4 9 0 16,0-1 1-16,5 5-4 0,4 3 1 15,-1 4 2-15,1 3 1 16,4-3-2-16,5 0 1 0,-1 0-1 15,0 0 1-15,-4 0-1 16,-4-4 1-16,4-4-2 16,-4 1 1-16,-9-5 0 15,0 4 0-15,-4-3-1 16,-4-5 0-16,-1-3-4 16,-3 4 1-16,-5 0-6 15,-9-1 0-15</inkml:trace>
          <inkml:trace contextRef="#ctx0" brushRef="#br0" timeOffset="-4287.88">6390 1514 16 0,'0'-8'8'0,"0"20"-4"0,0-12 8 16,0 0-11-16,0 0 0 16,0 0 1-16,0 0 0 0,0 0-2 15,4 0 0-15,4-4 1 16,1 4 1-16,0 0-1 15,-1 0 0-15,1 0 0 16,4 0 0-16,0 4 0 16,4-4 0-16,0 0-1 15,0 0 1-15,5 0-1 16,-1 0 1-16,5 0-1 16,0 0 0-16,-1 0 0 0,1-4 0 15,4 4 0-15,0-4 0 16,1 0 0-16,-1 4 0 15,0-8 0-15,0 8 0 16,-4 0 0 0,-1 0 0-16,1 0 0 15,-4 4 1-15,-5-8-1 16,4 4 0-16,-8 0 0 16,-4 4 0-16,4 0 0 15,-5-4 0-15,5-4 0 0,0 4 0 16,0 0 0-16,0 0 1 15,-5 0-1-15,1-7 0 16,0 3 0-16,-1 8 0 0,-4-4 0 16,-4 0 0-16,5-4 0 15,-5 4 0-15,4 0 0 16,0 0 0-16,1-4 0 16,-5 4 1-16,0 0-5 15,0 4 1-15,0 3-4 16,0-3 0-16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0:01.2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D4BE1A-9C78-457B-8E8E-6A768A546DB1}" emma:medium="tactile" emma:mode="ink">
          <msink:context xmlns:msink="http://schemas.microsoft.com/ink/2010/main" type="writingRegion" rotatedBoundingBox="9761,10171 10612,10171 10612,11527 9761,11527">
            <msink:destinationLink direction="with" ref="{7DC65639-16BD-4B91-A99D-6BA56AF40AC1}"/>
          </msink:context>
        </emma:interpretation>
      </emma:emma>
    </inkml:annotationXML>
    <inkml:traceGroup>
      <inkml:annotationXML>
        <emma:emma xmlns:emma="http://www.w3.org/2003/04/emma" version="1.0">
          <emma:interpretation id="{74F72135-B27C-4972-80EC-C2B6F85D4488}" emma:medium="tactile" emma:mode="ink">
            <msink:context xmlns:msink="http://schemas.microsoft.com/ink/2010/main" type="paragraph" rotatedBoundingBox="9761,10171 10612,10171 10612,11527 9761,11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D2E513-4F60-41F2-86ED-A4EA3267047C}" emma:medium="tactile" emma:mode="ink">
              <msink:context xmlns:msink="http://schemas.microsoft.com/ink/2010/main" type="line" rotatedBoundingBox="9761,10171 10612,10171 10612,11527 9761,11527"/>
            </emma:interpretation>
          </emma:emma>
        </inkml:annotationXML>
        <inkml:traceGroup>
          <inkml:annotationXML>
            <emma:emma xmlns:emma="http://www.w3.org/2003/04/emma" version="1.0">
              <emma:interpretation id="{AF342169-B178-4462-80F8-D168A82EC84D}" emma:medium="tactile" emma:mode="ink">
                <msink:context xmlns:msink="http://schemas.microsoft.com/ink/2010/main" type="inkWord" rotatedBoundingBox="9761,10171 10612,10171 10612,11527 9761,11527">
                  <msink:destinationLink direction="with" ref="{F30159E0-F0B6-4154-97CF-2A55CE9E40FE}"/>
                </msink:context>
              </emma:interpretation>
            </emma:emma>
          </inkml:annotationXML>
          <inkml:trace contextRef="#ctx0" brushRef="#br0">6626-1832 21 0,'0'0'10'0,"13"7"-7"15,-9-3 11-15,0 0-13 0,5 4 0 16,4 3 0-16,0 4 1 16,0 1-3-16,4 3 1 15,0 0 1-15,0 0 1 16,9 8-1-16,0 7 0 0,4 4-1 15,4 1 1-15,1 3-1 16,-5 0 1-16,0 3 0 16,4 1 1-16,-8-4-2 15,4-7 0-15,0 3 1 16,0 4 0-16,0 0-1 16,0 0 1-16,0 0-1 15,0-8 0-15,1 4 0 16,-1 1 0-16,-5-1 0 15,5 0 1-15,1-4-1 0,-6-7 0 16,1 0 0-16,-4-4 1 16,-5-4 0-16,0 0 0 15,-4-8-1-15,-5 9 1 16,-3-13 0-16,3 1 0 0,-3-4-3 16,-5-1 1-16,-5-3-8 15,1 0 0-15</inkml:trace>
          <inkml:trace contextRef="#ctx0" brushRef="#br0" timeOffset="661.77">6583-1294 11 0,'4'0'5'0,"26"4"6"16,-21 0-3-16,4 4-5 16,0 3 0-16,0-3 1 15,-1 7 1-15,1-4-6 16,5 1 0-16,-1 3 4 16,0 4 0-16,9 8-1 0,-5 0 0 0,9 7-1 15,0-3 0-15,0 7-1 16,0 4 1-16,1 0-1 15,-1 0 1-15,-5 0-1 16,1 0 1-16,-4 0-1 31,-1 8 0-31,1-5 0 0,-1-14 1 0,1 3-1 32,3 1 1-32,1 3-1 0,4 0 1 15,0 0-1-15,0-3 1 16,1-9-1-16,-1 5 0 0,0-4 0 15,0 0 1-15,-4-5-1 16,-5 1 1-16,-4 0-1 16,-4-7 1-16,0 3-1 15,0-4 1-15,-5-4-1 16,1 5 1-16,0-1-1 16,-5-4 1-16,5 1-1 0,-5-4 1 15,-4-1-1-15,0-3 0 16,0-4-4-16,-4-4 1 15,-5 4-6-15,0-4 0 16</inkml:trace>
          <inkml:trace contextRef="#ctx0" brushRef="#br0" timeOffset="1257.03">6634-644 21 0,'5'7'10'0,"16"1"-7"0,-12-8 12 0,4 4-14 15,0 3 0-15,4 1 1 16,4 7 0-16,5 1-3 16,0-5 1-16,4 4 1 15,-4 4 1-15,4 4-1 16,0 4 0-16,-4 4-1 15,-5-1 1-15,5-3 0 16,0 11 0 0,12 19 0-1,1-3 0-15,-5-4 0 16,1-1 1-16,-5-7-1 0,0 4 0 16,0 0 0-16,0-16 1 15,0 1-2-15,0 0 1 16,-4-5-1-16,0 1 0 0,4 0 0 15,-4 0 1-15,0-1-1 16,-5-3 0-16,-4-4 1 16,-4-3 0-16,0-5 0 31,-4 0 0-31,-1-3-1 16,1 0 0-16,-5-1-3 0,-4-3 0 15,-4-4-7-15,-1 0 1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52.3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6A04F7-8C4F-4D41-8B58-98DE86928097}" emma:medium="tactile" emma:mode="ink">
          <msink:context xmlns:msink="http://schemas.microsoft.com/ink/2010/main" type="inkDrawing" rotatedBoundingBox="7209,12908 7975,11976 8005,12000 7238,12933" semanticType="callout" shapeName="Other">
            <msink:sourceLink direction="with" ref="{7DC65639-16BD-4B91-A99D-6BA56AF40AC1}"/>
            <msink:sourceLink direction="with" ref="{3D5B232B-407E-41AE-AAA9-D9FC7A8DEBA6}"/>
          </msink:context>
        </emma:interpretation>
      </emma:emma>
    </inkml:annotationXML>
    <inkml:trace contextRef="#ctx0" brushRef="#br0">1676 876 20 0,'-5'11'10'0,"-7"24"-13"15,3-24 19 1,-4 8-17-16,-13 4 1 16,-4 4 0-16,-8 7 1 0,-5 16-1 15,-9 3 0-15,-4 9 0 16,-4 2 1-16,-4 1 0 15,8 8 0-15,0 3-1 16,0-3 0-16,0 3 0 0,-8 1 1 16,8-9-1-16,0 9 1 15,4-12-1-15,9-8 0 16,5-11-6-16,8-8 0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39:54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0159E0-F0B6-4154-97CF-2A55CE9E40FE}" emma:medium="tactile" emma:mode="ink">
          <msink:context xmlns:msink="http://schemas.microsoft.com/ink/2010/main" type="inkDrawing" rotatedBoundingBox="8664,12764 9542,11741 9572,11767 8695,12791" semanticType="callout" shapeName="Other">
            <msink:sourceLink direction="with" ref="{AF342169-B178-4462-80F8-D168A82EC84D}"/>
            <msink:sourceLink direction="with" ref="{3D5B232B-407E-41AE-AAA9-D9FC7A8DEBA6}"/>
          </msink:context>
        </emma:interpretation>
      </emma:emma>
    </inkml:annotationXML>
    <inkml:trace contextRef="#ctx0" brushRef="#br0">5964 3366 19 0,'22'-4'9'0,"-44"35"-11"16,9-12 18-16,-13 8-17 15,-8 7 1-15,-9 12-1 16,0 11 1-16,-13 23 0 15,-17-3 0 1,-43 37 0 0,13-7 0-1,13-3 0-15,17-17 0 0,13-10-4 16,12-8 0-16,14-8-1 16,8-12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4.8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863D6E-BC42-4FE1-8D8B-450FF3304593}" emma:medium="tactile" emma:mode="ink">
          <msink:context xmlns:msink="http://schemas.microsoft.com/ink/2010/main" type="inkDrawing" rotatedBoundingBox="3688,8100 5197,7079 5234,7134 3725,8155" semanticType="strikethrough" shapeName="Other"/>
        </emma:interpretation>
      </emma:emma>
    </inkml:annotationXML>
    <inkml:trace contextRef="#ctx0" brushRef="#br0">-248-3732 21 0,'-8'-11'10'0,"33"4"-13"0,-8-5 17 15,12-6-14-15,18-12 0 16,7-4 0-16,1-7 0 0,12-15-1 31,17-4 1-31,0-3 0 16,5-8 0-16,3 4 0 16,0 7 0-16,-12 0 0 15,4-3 0-15,5 10 0 16,-5 5 1-16,0-1-1 15,0-3 0-15,0 7-4 16,-9 8 1-16,-7 3-2 16,-5 4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0-29T16:20:26.8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10-29T16:21:59.428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3243 17505 0,'0'0'0,"0"0"16,0 0-16,0 0 15,0 0 1,0 0-16,0 0 15,0 0 1,0 0-16,0 0 16,0 0-1,0 0-15,0 0 16,0 0-16,0 0 16,0 0-1,0 0-15,0 0 16,0 0-1</inkml:trace>
  <inkml:trace contextRef="#ctx1" brushRef="#br1">3746 9925 10 0,'-3'5'5'0,"-3"-8"-5"0,3 3 6 16,0-2-9-16,0-1 0 15,-3 0-2-15,0-2 1 16</inkml:trace>
  <inkml:trace contextRef="#ctx1" brushRef="#br1" timeOffset="8172.03">3306 9869 11 0,'-6'8'5'0,"0"-16"-4"0,6 8 6 0,0 3-8 15,-3-3 1-15,0 2-6 16,0-4 1-16</inkml:trace>
  <inkml:trace contextRef="#ctx1" brushRef="#br1" timeOffset="11562.65">3184 9880 11 0,'-12'5'5'0,"-3"-5"-4"16,12 0 8-16,0 0-7 16,0-3 0-16,-3 3 1 15,0 0 0-15,0-2-5 16,3 2 1-16,3 0 3 16,-6-3 0-16,3 3-1 15,0-3 1-15,3 3-1 16,-3 0 1-16,3 0 0 15,0 3 1-15,0-3-2 0,0 0 1 16,0 0-1-16,0 0 0 16,0 0-1-16,6 0 1 15,3 0-1-15,-6-3 0 16,6 1 0-16,0-1 0 16,3 0 0-16,0 3 1 15,0-5-1-15,0 5 0 16,-3-3 0-16,2 1 0 15,1 2 1-15,0 0 0 16,0-3-1-16,0 3 1 16,3 0-1-16,0-3 1 0,3 3-1 15,0 0 1-15,-1-2-1 16,1 2 0-16,0-3 0 16,6 3 0-16,-6 0 0 15,0-3 0-15,-3 3 0 16,-1 0 0-16,1 0 0 15,0-2 0-15,3 2 0 16,0 2 0-16,0-2 0 16,0 0 0-16,2 0 0 15,1 0 1-15,3 3-1 16,-3-3 1-16,0 0-1 16,3 3 0-16,-1-3 0 15,4 0 0-15,0 0 0 16,6 0 0-16,-6 0 0 15,-1 2 1-15,-2-2-1 0,-6 0 1 16,0 0-1-16,0 0 0 16,0 0 0-16,2 0 0 15,1 0 0-15,3 0 0 16,3-2-1-16,0 2 1 16,-1 0 0-16,-2 0 0 15,0 0 0-15,3 0 1 16,-3 0-1-16,5 0 1 15,1 0-1-15,-3 0 1 16,0 0-1-16,-3-3 0 16,-7 3-1-16,4 0 1 0,0 0 0 15,3 0 0-15,0 0-1 16,2-3 1-16,1 6-1 16,0-3 1-16,3 0 0 15,0 0 1-15,-4 0-2 16,4 0 1-16,3 0 0 15,0 0 1-15,-7 0 0 16,4 0 0-16,-3 0-1 16,-6 0 0-16,0 0 0 15,2 3 1-15,4-3-1 16,0 0 0-16,6 0 0 16,0-3 0-16,-1 3 0 15,1 0 0-15,3 0 0 16,-4 0 1-16,4 0-1 15,0 0 0-15,-3-5 0 16,-1 5 0-16,-8 0 0 0,-3 0 0 16,3 0 0-16,0 0 0 15,2 2-1-15,1 1 1 16,3 0 0-16,3-6 0 16,-1 3 0-16,1 0 1 15,-3 0-1-15,0 0 0 16,0 3 0-16,2-6 1 15,-2 3-1-15,0 0 1 16,-3 0-1-16,-7 3 0 16,1-3 0-16,3 2 0 15,0-2 0-15,0 3 0 0,0-3 0 16,-1 3 0-16,1-1 0 16,3-2 0-16,-3 3 0 15,-3-3 1-15,-1 0-1 16,-2 0 0-16,0 0 0 15,0 3 1-15,0-3-1 16,3 0 0-16,-3 0 0 16,2 0 0-16,-2 0 0 15,0 0 0-15,-3-3 0 16,3 3 0-16,-3 0 0 16,0 3 0-16,-3-3 0 15,-4 0 0-15,4-3 0 16,0 3 0-16,3 3 0 15,3-1 0-15,3-4 0 16,6 2 0-16,-4 0 0 16,1 2 0-16,0-2 0 0,0 3 0 15,-3-3-1-15,0 0 1 16,2 0 0-16,1 0 1 16,0-3-1-16,0 6 0 15,0-3 0-15,-1 0 0 16,1 0 0-16,-6 0 0 15,0 3 0-15,0-3 0 16,0 0 0-16,0 0 0 16,2-3 0-16,-2 6 0 15,3-3 0-15,0 0 0 0,0-3 0 16,0 6 0-16,-1-1 0 16,4 1 0-16,-3-3 0 15,-3 3 1-15,0-3-1 16,3 0 0-16,-4 0 0 15,4 2 0-15,0 1 0 16,3-3 0-16,0 0-1 16,0 0 1-16,-10 2 0 15,1 1 0-15,0-3 0 16,6 5 0-16,-3-5 0 16,6 3 0-16,0 0 0 15,-1-1 0-15,4-2 0 16,-3-2 0-16,0 4 0 15,0-2 0-15,-4 0 0 16,1 0 0-16,0 0 0 16,0 0 0-16,3 0 0 0,-3 3 0 15,2-3 0-15,1 0 0 16,0 0 0-16,-3 0 0 16,0 0 0-16,-3 0 0 15,2 0 0-15,4 3 0 16,3-3 0-16,3 0 1 15,2-3-1-15,1 3 0 16,-3 0 0-16,-3 0 0 16,0 0-1-16,5 0 1 15,-2 0 0-15,0 0 0 0,0-3 0 16,-1 3 0-16,-8 0 0 16,0 0 1-16,3 0-1 15,0 0 0-15,2 3 0 16,4-3 0-16,0 0-1 15,3 0 1-15,-3 0 0 16,-1 0 0-16,-2-3 0 16,3 6 0-16,0-3 0 15,-4 0 0-15,1-3 0 16,3 3 1-16,-3 0-1 16,-6 0 0-16,-1-2 0 15,1 2 0-15,0 0 0 16,3 0 0-16,0-3 0 15,0 3 0-15,2 3 0 16,-2-1 0-16,3-2 0 16,0 3 0-16,-4-6-1 0,4 3 1 15,0 0 0-15,3 0 0 16,0-2 0-16,-4-1 1 16,1 3-1-16,-3 0 0 15,-6 0 0-15,0-3 0 16,0 6 0-16,-1-3 0 15,1 3-1-15,3-3 1 16,3 2 0-16,0-4 1 16,0 2-1-16,-1 0 0 15,4-3 0-15,-3 3 0 16,0 0 0-16,0 0 0 0,2 0 0 16,1 0 0-16,0-3 0 15,3 1 0-15,-3-1 0 16,-7 3 0-16,1 0 0 15,0 0 0-15,0 0 0 16,0 3 0-16,3-3 0 16,-1 2 0-16,1-2 0 15,3 3 0-15,0-3 0 16,0 3 0-16,-1-1 0 16,-2-2 0-16,3-5 0 15,-3 5 0-15,3-3 0 16,-1 3 0-16,-2 0 0 15,3 0 0-15,-3 0 0 16,-6 0 0-16,-1 0 0 16,1 3 0-16,3 0 0 15,0-3 0-15,3 0 0 0,3 0 0 16,2 2 0-16,1 1 0 16,0-8 0-16,3 5 1 15,-7-3-1-15,-2 0 0 16,3 1 0-16,0-1 0 15,0 0 0-15,-1 3 0 16,1-2 0-16,-6 2 0 16,0-3 0-16,3 3 0 15,-1 3 0-15,4-3 0 16,3 0 0-16,3 0 0 0,-1-3-1 16,4 3 1-16,-6-2 0 15,0 2 0-15,0 2 0 16,-1-4 0-16,4 2 0 15,-6 0 0-15,0 0 0 16,-4-3 0-16,-2 0 0 16,3 3 0-1,15 0 0 1,-1 0 1-16,-2 0-1 16,3 0 0-16,-3 0 0 15,-1 0 1-15,1 0-1 16,0-2 0-16,-1 2 0 15,1 0 0-15,-3-3 0 16,-6 3 0-16,2 0 0 16,1 0 0-16,0 0 0 15,6 0 0-15,-4 0 0 0,4 0 0 16,-3 3 0-16,0-3 0 16,2 0 0-16,1 0 0 15,0-3 0-15,0 6 0 16,-7-6 0-16,1 3 0 15,0 0-1-15,3 0 1 16,5 0 0-16,1 0 0 16,0 0 0-16,-1 0 0 15,1-3 0-15,0 3 0 16,-1 0 0-16,-2 3 0 16,3-3 0-16,-6 0 1 0,2 0-1 15,4 0 0-15,0 0 0 16,2-3 0-16,1 3 0 15,0 0 0-15,-1 3 0 16,-2-3 0-16,3-3 0 16,-1 6 0-1,-5-3 0-15,-3 0 0 0,3 0 0 16,-1 0 0-16,1 3 0 16,3-3 0-16,-1 2 0 31,1 1 0-31,-3-3 0 0,-3 5 0 0,2-5 0 15,1 3 0-15,-3-1 0 16,2 1 0-16,-5-3 0 16,-3 0 0-16,-3 3-1 15,0-1 1-15,-1-2 0 16,4 3 0-16,-3-3 0 0,0 3 0 16,3-1 0-16,-4-2 0 15,1 0 0-15,0 0 0 16,0 3 0-16,-3-3 1 15,0 3-2-15,-1-1 1 16,1 1 0-16,3-3 0 16,-3 0-1-16,-3 3 0 15,-3-3-2-15,-3 0 0 16,-3-3-6-16,-12-2 0 16</inkml:trace>
  <inkml:trace contextRef="#ctx1" brushRef="#br1" timeOffset="20265.89">15453 4575 20 0,'0'2'10'0,"-6"-12"-6"15,6 12 10-15,-3 1-14 16,3 0 1-16,-3 2 1 15,0 3 0-15,-3 5-3 16,-3 6 1-16,0 7 1 16,0-5 1-16,-2 8 0 15,-1 8 0-15,-3 0-1 16,0 6 1-16,0 2-1 16,0 0 1-16,0-3-1 15,3-2 0-15,0-3-1 16,1-5 0-16,2-3 0 15,0-6 1-15,3-4-3 16,0-6 0-16,3-10-6 0,3-3 0 16</inkml:trace>
  <inkml:trace contextRef="#ctx1" brushRef="#br1" timeOffset="20703.39">15209 4731 20 0,'-3'-19'10'0,"15"-5"-5"0,-6 16 11 0,6-5-15 15,0-3 0-15,3 0 1 16,5-2 0-16,1-1-3 15,6 1 1-15,3-1 1 16,6 4 0-16,-1 4 0 16,-8 3 0-16,-3 5-1 15,0 6 1-15,-4 8 0 16,-2 2 0-16,-3 5 0 16,-6 6 0-16,-3 3 0 15,-6-4 1-15,-3-1-1 16,0-1 1-16,0 0-1 15,-3 0 0-15,-3 0-1 16,-6-5 1-16,1-5 0 16,-4-3 0-16,0-3-1 0,3-2 1 15,0-1-1-15,3-2 0 16,3 3-3-16,3 0 1 16,0-1-8-16,6 1 0 15</inkml:trace>
  <inkml:trace contextRef="#ctx1" brushRef="#br1" timeOffset="21234.69">15700 4823 27 0,'0'0'13'0,"3"0"-11"16,-3 0 18-16,0 3-19 16,-3 2 0-16,-3 6 0 15,0-1 1-15,-3 4-2 0,-3 4 0 16,-3 6 1-16,4 2 0 16,-1 1 0-16,3-1 0 15,0 1-1-15,0-3 0 16,3-3 0-16,0-5 0 15,3-3 0-15,0 0 1 16,3-5-1-16,3-3 0 16,3 1 0-16,6-6 1 15,3 0-1-15,3-3 0 0,5-2 0 16,-2-1 0-16,0 4 0 16,0-1 0-16,-3-2 1 15,0 2 0-15,-3 1-2 16,-4-1 1-16,-2 6-9 15,-9-3 0-15</inkml:trace>
  <inkml:trace contextRef="#ctx1" brushRef="#br1" timeOffset="22078.41">16480 4577 20 0,'-6'-2'10'0,"3"7"-2"0,3-5 7 0,0 0-14 16,0 0 1-16,0 0 0 15,3 3 0-15,-3-3-3 16,3 2 1-16,3-2 1 15,0-2 1-15,6-4-1 16,6 1 0-16,3 2 0 16,5-5 0-16,1 0 0 15,0 3 0-15,0 0-1 16,-4 0 1-16,-2 2-5 16,-6 0 1-16,-6 3-5 15,-6 3 0-15</inkml:trace>
  <inkml:trace contextRef="#ctx1" brushRef="#br1" timeOffset="22390.91">16483 4731 20 0,'-3'0'10'0,"6"2"-5"0,-3-2 11 0,3-2-14 16,3-1 0-16,9-2 1 15,0-3 0-15,8 3-5 16,4-1 1-16,6-2 3 15,0 0 0-15,-1 3-3 16,1-3 1-16,3 3-8 16,3 2 1-16</inkml:trace>
  <inkml:trace contextRef="#ctx1" brushRef="#br1" timeOffset="23234.73">17757 4442 21 0,'0'3'10'0,"-6"-11"-4"0,6 8 12 0,0 0-17 15,0 0 0-15,0 0 0 16,0 0 1-16,-3 3-3 15,0 5 1-15,-3 5 1 16,0 0 1-16,-3 11-2 16,0 2 1-16,-3 6 0 15,-3 8 0-15,-2-1-1 16,-4 12 1-16,0-1-1 16,0 8 1-16,0-2 0 15,6-3 1-15,1-8-5 16,-1-8 1-16,6-3-6 15,3-10 0-15</inkml:trace>
  <inkml:trace contextRef="#ctx1" brushRef="#br1" timeOffset="23656.56">17510 4680 25 0,'-3'-26'12'0,"9"-3"-10"0,0 16 16 15,0-3-18-15,6-5 1 16,3-3 0-16,2-3 0 16,7 6-2-16,3-3 1 15,0 3 0-15,6 3 1 0,2 2-1 16,1 5 1-16,-3 3-2 15,-4 6 1-15,-2 4 0 16,0 4 0-16,-3 9 1 16,0 7 0-16,-6-1 0 15,-4 8 0-15,-8-3 1 16,-6-2 0-16,-6 0 0 16,-3 0 0-16,1 0-1 15,-10-1 0-15,-6-4 0 16,-3-1 0-16,0-7-1 15,1 0 1-15,2-3-1 16,-3-6 1-16,6 1-3 16,6 0 0-16,3-1-8 15,6-2 1-15</inkml:trace>
  <inkml:trace contextRef="#ctx1" brushRef="#br1" timeOffset="24328.45">18129 4720 15 0,'0'-8'7'0,"0"11"4"15,0 0 2-15,0-3-13 16,0 0 1-16,0 2 1 0,0 1 0 15,-3 2-2-15,0-2 1 16,0-1 0-16,-3 9 0 16,-3 0 0-16,0 4 1 15,-3 4-1-15,0 2 0 16,1-2-1-16,-1-1 0 16,3 1 1-16,0-1 1 15,0-2-1-15,3-3 0 16,0 1 0-16,3-7 0 0,0 1 0 15,0-5 1-15,3-8-1 16,0-6 0-16,0 1-1 16,0 2 1-16,3-6 0 15,0 1 0-15,3-3-1 16,0 0 0-16,0 1-2 16,0-1 0-16,3 0-7 15,3 3 0-15</inkml:trace>
  <inkml:trace contextRef="#ctx1" brushRef="#br1" timeOffset="24969.08">18064 4739 20 0,'0'16'10'0,"11"-38"-7"0,-5 17 9 0,3-3-12 16,3 3 1-16,3-3-1 16,6 3 1-16,0-1-2 15,6 1 1-15,-1 0 0 16,-2 5 1-16,-3 0-1 16,-3 5 1-16,-3 3 0 15,-6 3 0-15,-3-1 0 16,-6 1 1-16,-6 2-1 15,-6-2 1-15,-6 4-1 16,0-1 0-16,-3-4 0 16,0 1 0-16,-2-3-1 15,-1-3 1-15,3-2-1 16,0-3 1-16,6 0-1 16,3-3 1-16,3 0-2 15,0 3 1-15,6 0-1 16,0 0 1-16,3 3-1 15,0 2 1-15,3 3 0 16,-3 0 1-16,3 3 0 0,3-1 0 16,3 1 0-16,3 5 1 15,0-3 0-15,6 3 0 16,6-3-1-16,3-2 1 16,8-9 0-16,-8-4 0 15,0-4-4-15,6-1 0 16,5 1-7-16,-5-2 0 15</inkml:trace>
  <inkml:trace contextRef="#ctx1" brushRef="#br1" timeOffset="36047.35">3847 4411 22 0,'-8'-8'11'0,"11"5"-12"16,-3 3 12-16,2 0-11 15,1 3 1-15,0-1-1 0,-3 4 0 16,0 7 0-16,-3 8 1 15,-2 8 0-15,-1 8 1 16,-6 8-1-16,-3-3 0 16,6 11 0-16,0-2 1 15,3 9-1-15,3-1 0 16,0-9-1-16,0-5 1 16,3-8-1-16,-3-8 1 15,0-2 0-15,0-9 0 16,0-7 0-16,-3-9 1 0,0-7-1 15,0-8 1-15,0-6-2 16,0-7 1-16,3-3-2 16,0-8 1-16,3 2-1 15,6-7 0-15,3-8 1 16,6-9 0-16,0-1 0 16,6 1 0-16,3 4-1 15,0 5 1-15,-1-1-1 16,1 14 1-16,-6 5-1 15,0 6 0-15,3 8 0 16,0 7 0-16,-1 0 0 16,4 9 1-16,-3 7-1 15,-3 11 1-15,-3 2 0 16,-6 11 0-16,-6 6 0 16,-6 2 1-16,-6-3 0 15,-3 1 0 1,-6-1 0-16,0-2 1 15,-3-6-1-15,0-5 1 16,-2-5-1-16,-4-2 0 16,3-4-3-16,0-2 0 15,3-5-6-15,7 2 0 16</inkml:trace>
  <inkml:trace contextRef="#ctx1" brushRef="#br1" timeOffset="36859.86">4434 4691 10 0,'-6'-13'5'0,"12"-6"-3"0,-6 14 0 16,0-3-2-16,3 0 0 15,-3-5 3-15,0 2 0 0,-6-2-2 16,0 3 1-16,-6 2 1 16,0 0 1-16,-3 2-1 15,-3 4 1-15,0 2-2 16,-5 2 0-16,2 1-2 16,3 5 1-16,3 3-1 15,0 2 1-15,0 3-1 16,0 2 0-16,7 3 0 15,-1-5 1-15,6 5-1 16,0 1 0-16,6-1 0 16,3 2 1-16,0-7-1 15,5-2 1-15,10-6-1 16,0-6 1-16,3-7-1 16,0-6 1-16,0-2 0 15,-7-8 0-15,4-6-1 0,-3 4 1 16,-3 1-1-16,-3 4 1 15,-3 2-1-15,-3 5 1 16,-3 4-1-16,-3 7 0 16,0 5-1-16,-3 5 1 15,0 9-1-15,3-3 1 16,0 0-1-16,0 2 1 16,0 1-1-16,-3 2 1 15,3-5 0-15,3-3 1 16,3-5-1-16,6-8 1 15,3-5-8-15,2-3 1 0</inkml:trace>
  <inkml:trace contextRef="#ctx1" brushRef="#br1" timeOffset="37219.23">4743 4337 23 0,'-12'13'11'0,"1"16"-13"15,8-21 15-15,0 5-14 0,0 11 1 16,0 8 1-16,0-1 0 16,-3 6-1-16,3 0 0 15,0-2 0-15,0-6 1 16,0-3 0-16,0-2 0 16,-3-3-3-16,0-2 1 15,0-3-5-15,0-3 0 16</inkml:trace>
  <inkml:trace contextRef="#ctx1" brushRef="#br1" timeOffset="37922.37">4541 4710 27 0,'0'-6'13'0,"15"-2"-17"15,-6 3 23-15,3-3-19 16,3-2 0-16,2-4 0 15,4 1 0-15,9-3 0 16,0 0 0-16,0 0-1 16,-4 3 1-16,-2 5 0 15,0 3 0-15,-3 5 0 16,-3 5 0-16,-3 3 0 16,-4 3 0-16,-5 5 0 15,-3 5 1-15,0-3-1 16,0 1 0-16,-3-3 0 15,0-6 1-15,0 1-1 0,0-3 1 16,0-3-1-16,3-2 1 16,-3-1-1-16,0-2 1 15,6-7-1-15,-3-7 1 16,3-4-1-16,3-3 0 31,15-14 0-31,0 1 0 16,0 5-1-16,-4 5 1 15,1 8-1-15,-3 3 0 16,-3 7 1-16,-3 6 0 16,-3 8 0-16,-3 3 0 0,-3 2 0 15,3 3 0-15,-6 0 0 16,0 3 1-16,0-4-2 16,-6 1 1-16,6 0 0 15,0-3 0-15,0-5 0 16,6 0 1-16,-3-5-1 15,3-6 1-15,3-2-1 16,0-6 1-16,5 1-1 16,1-6 1-16,6-3-1 15,3 1 1-15,0-1-2 16,0 1 1-16,-4 5 0 16,-2-1 0-16,-3 6-1 15,-3 3 1-15,-3 8 0 16,-3 5 0-16,-3 5 0 15,0 3 0-15,-3 0 0 16,0 2 0-16,0 3 0 16,3 1 1-16,3 1-6 15,3-4 1-15,9-6-4 0,5-8 1 16</inkml:trace>
  <inkml:trace contextRef="#ctx1" brushRef="#br1" timeOffset="39031.78">10685 4178 22 0,'-3'-3'11'0,"9"8"-12"0,-3-2 12 0,3 5-11 16,-1 5 0-16,1 0 0 15,-3 17 1-15,-3 7-2 0,-3 5 1 16,0 13 0-16,-5 6 1 16,-4 5-1-16,0-7 1 15,3-1-1-15,0-5 1 16,6-11 0-16,0-5 0 15,3-10 0-15,0-6 0 16,0-5-1-16,3-14 1 16,0-10-1-16,0-7 1 15,0-7-1-15,0-7 1 16,0-10-1-16,0-6 0 0,0-6 0 16,3-2 1-16,3-2-1 15,3 5 0-15,2 5 0 16,7 0 0-16,6 2-1 15,6 4 1-15,-3 4 0 16,-1 1 0-16,4 10-1 16,0 3 1-16,0 10 0 15,-4 9 0-15,-2 7 0 16,-9 8 0-16,-9 8 0 16,-9-2 1-16,-9 10 0 15,-6 0 1-15,-3 0 0 16,3-5 0-16,-3 2 0 15,-2-2 0-15,-7-5-2 16,0-3 1-16,-3-8-3 16,3-6 0-16,4-2-6 15,2 0 0-15</inkml:trace>
  <inkml:trace contextRef="#ctx1" brushRef="#br1" timeOffset="39578.65">11238 4516 25 0,'-3'-10'12'0,"-3"-27"-19"16,9 26 18-16,0-2-18 16,0-3 1-16,-3-2 2 15,-6-1 1-15,0 3 9 16,-3 3 0-16,-5 2-5 16,-1 6 1-16,-3 5 3 15,3 3 0-15,0 5-2 16,0 8 0-16,3-1-3 15,3 7 0-15,3 4-1 16,3 1 1-16,3-4-1 16,0 4 1-16,6-9 0 15,0-2 1-15,3-5-1 16,3-6 0-16,3-5 1 0,0-8 0 16,6-5 0-16,0-8 0 15,-1 0-1-15,1-1 1 16,-6 7-1-16,0 1 0 15,-3 4 0-15,-3 2 0 16,-3 2-1-16,0 4 1 16,0 4 0-16,0 6 0 15,0 6 0-15,3 2 0 16,2 2 0-16,1 1 0 16,-3-6 0-16,3-3 1 0,3-4-8 15,0-6 1-15</inkml:trace>
  <inkml:trace contextRef="#ctx1" brushRef="#br1" timeOffset="39891.16">11566 4109 30 0,'-12'-3'15'0,"15"24"-19"16,0-13 24-16,0 6-22 15,0 7 0-15,-3 0-1 16,-3 8 1-16,-3 8 3 16,-3-2 0-16,0 2-2 0,-3 5 0 15,3-2 1-15,3-3 1 16,-3-6 0-16,3-2 0 15,0-5-2-15,3-8 0 16,0-3-6-16,0-5 0 16</inkml:trace>
  <inkml:trace contextRef="#ctx1" brushRef="#br1" timeOffset="40531.8">11414 4522 24 0,'-3'-8'12'0,"3"8"-13"0,3-8 19 0,0 0-18 16,3-3 1-16,6-2-1 15,0 3 1-15,3-1-2 16,2 3 1-16,4 0 0 16,0 0 1-16,0 0-1 15,0 6 1-15,-3 2-1 16,-1 0 0-16,-2 2 1 16,-3 3 0-16,-3 9 0 15,-3-1 0-15,0 3 0 16,-3 2 0-16,0 3-1 15,0-5 1-15,-3-2 0 16,0-4 0-16,0-2-1 16,3-3 1-16,0-5 0 15,6-5 0-15,0-8 0 16,3-6 0-16,3-2 0 16,-1 0 0-16,4 3-1 0,0-1 0 15,0 3-1-15,0 3 1 16,-3 2-1-16,-6 3 1 15,0 6-1-15,-3 2 1 16,0 2-1-16,-3 4 1 16,-1-1-1-16,1 6 1 15,3 2 0-15,-6 5 1 16,0-2-1-16,0 0 0 16,3 0 0-16,0-3 0 0,0-2 0 15,0-3 1-15,3-6-1 16,0-7 1-16,3-6-1 15,3-4 1-15,3-4-1 16,3 3 1-16,3-2-1 16,2-1 0-16,-2 3-1 15,-3 3 1-15,-3 2-1 16,-3 6 1-16,-3 5-1 16,-3 5 1-16,-3 1-1 15,0 4 1-15,0 6 0 16,3 3 0-16,3-1 0 15,3 1 0-15,2-1 0 16,7-2 1-16,6-5-3 16,9-6 1-16,2-8-8 15,4-7 1-15</inkml:trace>
  <inkml:trace contextRef="#ctx0" brushRef="#br1" timeOffset="171330.42">14438 13922 0,'0'0'15,"0"0"-15,0 0 16,0 0 0</inkml:trace>
  <inkml:trace contextRef="#ctx1" brushRef="#br1" timeOffset="80094.8">5613 8485 21 0,'0'-8'10'0,"6"8"-5"0,-6 0 10 15,0 0-14-15,0 0 1 16,0-5 0-16,0 5 0 16,0 0-2-16,0 0 1 15,0 0 1-15,0 3 0 16,-3 2-1-16,3-5 1 15,0 5-1-15,0 3 1 16,-3 5-2-16,3 9 1 16,0 4-1-16,0-2 0 15,0 10 0-15,3 3 0 0,5 3 0 16,-5 2 0-16,0 6 0 16,0-3 0-16,0 0 0 15,0-8 0-15,0 13 0 16,0-13 0-16,3 16 0 15,-3-13 0-15,3 13 0 16,0-14 1-16,-3 14-1 16,0-8 1-16,-3-5-1 15,0-8 1-15,0 10 0 16,0-10 0-16,-3 5-1 16,0-8 0-16,0 3 0 15,3-6 0-15,0 1 0 16,0-6 1-16,-3 3-1 15,3-6 0-15,0-2 0 16,0-3 0-16,0-2 1 16,0-3 0-16,-6-6-1 0,3 1 1 15,0-3 0-15,0 0 0 16,-3-5-1-16,3 2 1 16,-3-2-1-16,0 0 1 15,1-3-1-15,2 2 1 16,-3-7-1-16,3 2 0 15,-3 4 0-15,0-1 0 16,-3 0 0-16,3 2 0 16,-6-2 0-16,3 0 0 15,0 1 0-15,0-1 0 16,0 2 0-16,3 1 0 0,0 0-1 16,0 2 0-16,3 0 0 15,0 1 0-15,3 2 0 16,0 0 0-16,0 2 0 15,0 1 0-15,3 5 0 16,0-3 1-16,3 3 0 16,-3-2 1-16,3 7-1 15,0-3 0-15,3 9 0 16,-3-3 1-16,6 0-1 16,-3-6 0-16,3 6 0 15,-3-3 0-15,6-5 0 16,-3 0 0-16,-1-3 0 15,-2 1 1-15,6-6 0 16,-3 0 0-16,-3-6 0 0,0 4 0 16,3-6 0-16,-3 3 0 15,3-6-1-15,-3 0 1 16,3-2 0-16,-4 3 0 16,7-4-4-16,-3 4 0 15,0-6-8-15,0 3 1 16</inkml:trace>
  <inkml:trace contextRef="#ctx1" brushRef="#br1" timeOffset="80797.93">5517 8710 25 0,'-6'0'12'0,"3"-5"-8"0,3 5 13 16,0-3-16-16,0-5 0 15,0 3 1-15,0-3 1 16,0 3-4-16,3-1 1 16,0 1 2-16,3-5 0 15,0-1-1-15,0-5 1 16,3-2-2-16,0-6 1 0,3 8-1 16,0-3 0-16,0 1 0 15,-3 2 1-15,3-5-1 16,0 2 1-16,-1 1-1 15,1 2 0-15,0 3 0 16,0 5 1-16,-3 0-1 16,-3 0 0-16,3 3 0 15,0 2 0-15,0 6 0 16,0-1 0-16,0 6 0 16,-3 3 0-16,0 2 0 15,0-3 0-15,-1 6 0 16,1 0 1-16,0 5 0 15,0 3 0-15,-3-5 0 16,3-1 1-16,-3-2-3 16,0-3 1-16,0-2-5 15,0-3 1-15,6-5-6 0,3-3 0 16</inkml:trace>
  <inkml:trace contextRef="#ctx1" brushRef="#br1" timeOffset="82438.58">6142 8972 18 0,'0'3'9'0,"9"-6"-4"16,-9 3 8-16,3-5-12 16,0-1 0-16,0-2 1 15,0 1 1-15,0-4-3 16,-3 3 0-16,-3-5 2 15,3 2 0-15,-6 1 0 16,-3-4 1-16,0 4-1 16,-2 2 1-16,-1 0-1 15,0 3 0-15,0 2 0 16,-3 3 0-16,3 3-2 16,-3-1 1-16,0 4-1 0,0 4 0 15,0 3 0 1,1 6 0-16,2-6-1 0,0 6 1 15,3 2-1-15,3-3 1 16,3 9 0-16,0-3 0 16,6-3-1-16,0-5 1 15,6 5 0-15,0-5 0 16,6-3 0-16,-3-2 1 16,2-9-1-1,-2-2 1-15,3-5 0 0,-3 2 1 16,6-18-1-16,3-5 0 0,0-3 0 15,-1-11 0-15,1 0-1 16,0-5 1-16,-3 0-1 16,0 0 1-16,0 8-1 15,-6 0 0-15,0 3 0 16,-7 2 1-16,1 6-2 16,0 2 1-16,0 5 0 15,-3 3 0-15,0 3 0 16,-3 5 0-16,0 8-1 15,3 3 1-15,-3 5-1 16,3 5 1-16,-3 8-1 16,0 8 0-16,-3 3 0 15,3 5 1-15,-3 0 0 16,-3 8 0-16,0-8 0 16,0 3 0-16,0-1 0 15,4-9 0-15,-1 4 0 0,0-8 0 16,3 11 0-16,0-5 0 15,0-3 0-15,3-5 0 16,2-5 1-16,1-3 0 16,0-11 0-16,0-10 0 15,3-3-4-15,3-3 0 16,6-5-7-16,0 0 1 16</inkml:trace>
  <inkml:trace contextRef="#ctx1" brushRef="#br1" timeOffset="83001.09">6458 8840 25 0,'-3'-6'12'0,"3"6"-6"0,0 0 14 16,3 0-19-16,-3 0 1 15,6 0 0-15,0-2 0 0,0 2-3 16,0-3 0-16,3 3 2 16,0-3 1-16,-1 3-2 15,1 0 1-15,3 0 0 16,0 0 0-16,0 0-1 16,0 3 1-16,0-3 0 15,0 0 1-15,0 0-2 16,0 0 1-16,-3-3-10 15,-3 1 1-15,2-1-2 16,-5 1 0-16</inkml:trace>
  <inkml:trace contextRef="#ctx1" brushRef="#br1" timeOffset="84032.35">6744 8996 22 0,'0'2'11'0,"6"-2"-8"0,-6 0 17 0,0 0-19 15,3-5 0-15,0 0 1 16,-6 2 0-16,3-2-2 16,3 0 0-16,0-3 1 15,2-6 1-15,7-1-2 16,0-4 1-16,0 1-1 15,3-6 1-15,0 0-1 16,0-3 1-16,3-2-1 16,0-5 0-16,-1 10 0 15,1 0 1-15,-3 1-1 16,0-4 1-16,-3 3-1 16,0 0 1-16,-3 1-1 15,0 4 0-15,-3 1 0 16,-3 4 1-16,0 6-1 0,-3-2 1 15,-3 5-1-15,0-6 1 16,0 8-1-16,-3 3 0 16,-3 3 0-16,0 5 0 15,0 0 0-15,0 2 0 16,-3 4 0-16,3 4 0 16,-3 3 0-16,3-2 0 15,0 2 0-15,3 3 0 16,1 2-1-16,2 3 1 15,0 1 0-15,0 1 1 16,-3 4-1-16,0-4 0 0,0-1 0 16,0-7 1-16,0 1-1 15,0 0 1-15,0 0-2 16,0 0 1-16,0-3 0 16,0 0 1-16,3-8-1 15,0-2 0-15,0-3 0 16,3-3 1-16,0-5 0 15,0 0 0-15,6-8-1 16,3-3 1-16,0-2-1 16,6-3 0-16,3 3 0 15,0-3 1-15,2-2-1 16,1-3 0-16,3-1 0 16,0 1 0-16,0 5 0 15,-4 3 1-15,1 3-1 16,-3-1 0-16,-6 3-1 15,-3 3 0-15,0 2 0 0,-3 6 1 16,0-1 0-16,0 4 0 16,-9 4-1-16,0 1 1 15,3 5 0-15,-3 2 0 16,0-7 0-16,0 2 0 16,0 0-1-16,3 0 1 15,3 1 0-15,3-1 0 16,0-2 0-16,3-1 1 15,0-5 0-15,6-5 0 16,-1-2 0-16,-2-6 1 0,0 3-4 16,3-3 0-16,6-3-8 15,0-2 0-15</inkml:trace>
  <inkml:trace contextRef="#ctx1" brushRef="#br1" timeOffset="87313.65">14203 6122 25 0,'-3'11'12'0,"6"-24"-8"0,-3 13 13 15,0 0-17-15,0 0 1 16,6-8 0-16,0 3 1 16,0-3-2-16,3-3 0 15,3 0 1-15,0-2 1 16,2 0-1-16,1-3 0 16,3-2-1-16,3-6 1 0,0 3-1 15,0-8 0-15,-1 5 0 16,1 3 0-16,0-1 0 15,-3 1 0-15,0 5 0 16,-6 0 0-16,0 6 0 16,-3 2 0-16,-3 3 0 15,-6 5 0-15,0 2 0 16,-3 4 1-16,0-1-1 16,-3 8 0-16,0 11 0 15,-3 0 0-15,0 5 0 16,-3 8 0-16,-3 8 0 15,-3-3 0-15,-3 6-1 16,-2-1 1-16,2 6 0 16,0 3 0-16,0-1 0 15,0-7 0-15,3-3 1 16,0-3 0-16,4-7-1 16,-1-1 1-16,3-5 0 0,3-5 1 15,3-11 0-15,0-7 0 16,3-9-1-16,3-8 1 15,3-4-1-15,0-9 0 16,3-16-1-16,3 0 1 16,3-7-1-16,6-1 0 15,2 3 0-15,7-5 0 16,0 2 0-16,3 1 0 16,3 2-1-16,2 5 1 15,1 0 0-15,0-2 0 0,-7 10-1 16,-2 6 1-16,0 5-1 15,0 5 0-15,0 5 0 16,-4 3 1-16,-2 6-1 16,-3 7 1-16,-6 8 0 15,-3 8 0-15,-6 0 0 16,-6 3 0-16,-3 0 0 16,-3 8 1-16,-3-3 0 15,3-5 0-15,-3-3-1 16,-6-3 1-16,1-4 0 15,-4-6 0-15,-3-1 0 16,0 1 1-16,3-5-2 16,3 0 1-16,4-3-3 15,2 0 1-15,0 0-6 16,3 0 1-16,3-3-6 16,3 6 1-16</inkml:trace>
  <inkml:trace contextRef="#ctx1" brushRef="#br1" timeOffset="88063.66">14852 6220 24 0,'6'-8'12'0,"3"-5"-9"16,-6 8 16-16,0-3-18 15,0 0 1-15,-3 0 1 16,0 5 0-16,-3 1-4 16,-3-1 1-16,0 3 2 15,-3-3 0-15,-3 3-1 16,-3 0 1-16,-3-2-2 16,0 2 1-16,0 2-1 15,1 6 0-15,-1 6 0 0,0 2 0 16,3 2 0-16,0 1 0 15,3 4 0-15,3-1 0 16,3-1 0-16,0 0 0 16,3-5 0-16,0 0 0 15,3-6 0-15,3 3 1 16,6-10 0-16,3-3 0 16,3-8 0-16,3-2 0 15,0-6 0-15,3 2 1 16,-1-4-2-16,1-1 1 0,0 1-1 15,0-1 1-15,-6 1-1 16,-3 5 0-16,-3 2 0 16,0 3 1-16,-3 3-2 15,-6 5 1-15,0 0-1 16,0 5 1-16,0 3-1 16,-3 3 1-16,0 2-1 15,0 3 0-15,3 0 1 16,0 5 0-16,0-5-1 15,3 2 1-15,3-2 0 16,3-3 1-16,-1-5 0 16,7-2 0-16,0-4-1 15,0-2 0-15,3-8-3 16,0 0 0-16,0-2-7 16,3-4 0-16</inkml:trace>
  <inkml:trace contextRef="#ctx1" brushRef="#br1" timeOffset="88329.29">15200 6017 27 0,'-3'2'13'0,"0"4"-11"0,3-4 17 15,-3 1-18-15,-3 7 0 16,-3 4 1-16,-3 7 0 0,0-3-3 15,1 6 1-15,5 5 1 16,-3 3 1-16,0-3-2 16,0 0 1-16,3 6 0 15,-3-6 1-15,3 0-2 16,0-8 0-16,0-2-3 16,-3-4 0-16,3-7-6 15,0-5 0-15</inkml:trace>
  <inkml:trace contextRef="#ctx1" brushRef="#br1" timeOffset="88516.83">14959 6297 29 0,'-3'-5'14'0,"6"2"-12"16,-3 3 22-16,6-3-24 16,3 3 0-16,0-2 0 15,6-1 1-15,3 1-1 16,-1-1 0-16,-5-2 1 0,0 2 1 15,3-2-3-15,0-1 1 16,3-4-9-16,3 2 0 16</inkml:trace>
  <inkml:trace contextRef="#ctx1" brushRef="#br1" timeOffset="89266.81">15286 6167 29 0,'-3'3'14'0,"-3"2"-10"0,6-2 19 0,-3 2-23 16,1 6 0-16,-4 2 1 16,-3 6 0-16,0-6-1 15,0 5 0-15,-3 1 0 16,3 5 1-16,0 0-1 16,0-6 0-16,3 1 1 15,-3-1 0-15,3-5 0 16,0-2 0-16,3-6 0 15,0-2 0-15,3-3 0 16,3-8 1-16,3-5-2 16,3-3 1-16,3 0-1 15,3 0 1-15,3-2-1 16,3-1 0-16,0 0 0 16,-1 4 0-16,-2-1-1 15,0 0 1-15,-3 5-1 16,0 3 1-16,-3 3-1 15,0 5 1-15,-3 3-1 16,-3 5 1-16,-4 2-1 0,-2 3 1 16,-2 1 0-16,-1-1 0 15,-3 3 0-15,0 2 1 16,-3 1-1-16,0 2 1 16,0 0-1-16,3-5 0 15,0-3 0-15,0-2 1 16,3-3-1-16,3-3 1 15,0-5 0-15,6-3 0 16,0 1 0-16,3-9 0 0,0 1 0 16,6-6 0-16,0-3-1 15,2 3 0-15,4 0 0 16,3 1 0-16,-3 1 0 16,-6 1 0-16,0 3-1 15,-3 2 1 1,-4 8-1-1,1 2 1-15,-3 1-1 16,0 2 1-16,-6 0-1 16,-3 11 0-16,0 0 0 15,0 5 1-15,0-5 0 16,0 3 0-16,0-3-1 16,3 2 1-16,0-2 0 15,6-3 1-15,0-2-1 16,0-3 1-16,3-6 0 15,3 1 1-15,3-6-2 16,0-4 0-16,3-4-10 0,0-2 0 16</inkml:trace>
  <inkml:trace contextRef="#ctx1" brushRef="#br1" timeOffset="99391.94">15906 6056 24 0,'-3'6'12'0,"6"-9"-7"16,-3 3 13-16,0-5-15 16,0 5 1-16,0 0 0 15,0 0 1-15,2 0-7 0,1 0 0 16,3 0 4-16,3-3 1 15,6 3-2-15,0 0 0 16,0-8 0-16,0 5 0 16,3-5-1-16,3 3 1 15,-1 0-1-15,1-3 1 16,3 3-1-16,-6-1 1 16,-3-2-1-16,0 6 1 15,-3 2 0-15,-1-3 0 0,1 1-1 16,-3-1 1-16,0 0-2 15,-3 1 0-15,-3-1-4 16,-3 3 1-16,0 0-7 16,0 0 1-16</inkml:trace>
  <inkml:trace contextRef="#ctx1" brushRef="#br1" timeOffset="99891.94">16057 5895 22 0,'0'-5'11'0,"0"-6"-6"0,0 11 13 16,0 0-17-16,0 0 0 15,0 0 2-15,0 0 1 16,3 3-4-16,-3 2 0 0,0 0 3 15,0 8 0-15,0-2-1 16,-3 2 0-16,0 3-1 16,0 5 0-16,0 1 0 15,0 7 0-15,0-3-1 16,0-5 0-16,0 0 0 16,1 1 0-16,-1-4 0 15,0 1 1-15,3-4-1 16,0-1 1-16,-3-4 0 15,3 1 1-15,-3-6-3 16,3-2 1-16,-3-1-10 16,3-2 0-16</inkml:trace>
  <inkml:trace contextRef="#ctx1" brushRef="#br1" timeOffset="108532.67">16739 6025 20 0,'0'-6'10'0,"3"9"-4"0,-3-3 11 0,0 0-16 16,0 0 1-16,0 0 3 16,0 0 0-16,0 0-6 15,3 0 1-15,3-5 3 16,0 2 0-16,6 0-1 15,0 1 1-15,3-1-3 16,2 3 1-16,-2-5-1 16,3-1 1-16,0 1-1 15,-3-3 1-15,0-2-1 16,-3 2 1-16,-3 0-1 16,-1 2 1-16,4-4-1 15,-3-3 1-15,0-1-1 16,0 4 1-16,0-6-1 15,-3 3 1-15,0 2-1 16,-3 1 1-16,0 2 0 16,-3 0 0-16,0-3-1 0,-3 3 1 15,0 0-1-15,-3 0 1 16,0 0-1-16,3 3 1 16,-3 0-1-16,0-1 0 15,-6 1 0-15,0 3 1 16,-5-1-1-16,-1 3 0 15,-3 0 0-15,3 3 0 16,0 2 0-16,-3 0 0 16,0 0-1-16,1 3 1 0,-1 0-1 15,3 0 1-15,0 0-1 16,0 3 1-16,0 5 0 16,3 2 0-16,1 1-1 15,5-1 1-15,0-2-1 16,3 0 1-16,3 0-1 15,3-3 0-15,3 3 0 16,3 0 0-16,3 2 0 16,3-4 1-16,-1-1 0 15,1 0 0-15,0 6-1 16,0-1 1-16,0-5 0 16,0-5 1-16,0 3-1 15,0-1 0-15,-3 4 0 16,0 1 1-16,-6 1 0 15,3 3 0-15,-6-1-1 16,0-2 1-16,-3 5 0 16,-3 1 0-16,-3-7 0 0,-3 1 1 15,-3 0-1-15,-3-3 0 16,-6-2 0-16,0-6 0 16,-2 1 0-16,-1-4 0 15,3-2-1-15,3-5 1 16,6 0 0-16,3-1 0 15,4-2 0-15,-1 1 0 16,0 1-2-16,3 1 0 16,3 0-6-16,0-1 1 15,9-2-7-15,6 0 1 0</inkml:trace>
  <inkml:trace contextRef="#ctx1" brushRef="#br1" timeOffset="109626.46">16918 6284 26 0,'0'-3'13'0,"-3"-2"-7"16,3 5 16-16,3 0-21 15,-3 0 1-15,0 0 0 16,3 3 1-16,-1-1-4 15,-2 1 1-15,0-1 2 16,-2 9 1-16,-1 0-2 16,0 5 1-16,-3 2-2 15,0 3 1-15,0 0-1 16,3 1 1-16,-3-1-1 0,0 0 0 16,0-5 0-16,0-3 1 15,3 3 0-15,-3 0 0 16,0-6-3-16,0-4 1 15,6-1-9-15,0-5 0 16</inkml:trace>
  <inkml:trace contextRef="#ctx1" brushRef="#br1" timeOffset="111454.59">17435 6165 22 0,'0'2'11'0,"3"-10"-8"15,-3 8 11-15,0 0-13 16,0 0 1-16,3-5 1 16,0 3 1-16,0-4-4 15,0-2 0-15,0 0 3 16,-3 0 0-16,0-2 0 15,0-1 0-15,-3 3-1 16,0-2 0-16,0-1-1 16,0 3 1-16,0-2-1 15,0 2 0-15,0 2 0 16,-2 4 0-16,-4-1-1 16,0-2 1-16,-3 5-1 15,3-3 0-15,-3 3 0 0,0-2 1 16,0-1-1-16,0 3 0 15,0 3 0-15,0-1 1 16,0 3-1-16,1 3 0 16,-1 3-1-16,0 5 1 15,0 0 0-15,0-3 0 16,3-2-1-16,0 2 1 16,3 3-1-16,0 0 1 15,3-1-1-15,0 4 1 0,3-3 0 16,3 0 0-16,0-3 0 15,3 0 0-15,0 0 0 16,3-5 0-16,3-2 0 16,3-4 1-16,3-7-1 15,3 0 1-15,-1-3 0 16,1-5 1-16,-3-1-1 16,-3-2 0-16,-3 1 0 15,0 4 0-15,0 3-1 16,-3 0 1-16,0 3-1 15,-4-3 1-15,1 3-1 16,-3 2 0-16,0 0-1 16,-3 3 1-16,0 0 0 15,0 0 0-15,-3 3-1 16,0-3 1-16,0 5-1 16,0 3 1-16,0 5 0 15,1 3 0-15,2 3-1 0,-3-1 1 16,0 9 0-16,0 4 0 15,-3 7 0-15,0-1 0 16,-3 0 0-16,-3 8 0 16,-3-6 0-16,0-2 0 15,-3-2 0-15,3 2 1 16,0-3-1-16,1-5 1 16,-1-2-1-16,3-3 1 15,0-3-1-15,0-3 1 16,0 1 0-16,0-9 0 0,0-4 0 15,0-4 0-15,3-2-1 16,0-5 1-16,1 2-1 16,-1-2 1-16,0-3-1 15,3-2 0-15,0-1-1 16,0 0 1-16,3 1 0 16,0-1 0-16,0 1-1 15,3-4 0-15,3 4 0 16,3-3 1-16,3 5-1 15,3 2 0-15,3-4-1 16,2-1 1-16,10-7 0 16,3 2 1-16,0 0 0 15,-1 0 0-15,-2-5 1 16,0 8 0-16,-6-3-2 16,-3 3 0-16,0-3-10 15,-1 2 1-15</inkml:trace>
  <inkml:trace contextRef="#ctx1" brushRef="#br1" timeOffset="114704.63">18147 5712 24 0,'3'-2'12'0,"0"-6"-8"16,-3 8 12-16,0 0-13 15,0 0 0-15,0 0 1 16,0 0 1-16,0 0-6 16,0 0 0-16,0-3 4 15,-3 3 1-15,0 0-3 16,-3 3 1-16,-3 2-1 15,0 0 1-15,-3 6-2 16,-3 2 1-16,0 6-1 16,-2-3 1-16,-1-1-1 15,0 7 0-15,0 4 0 0,0 8 0 16,3-2 0-16,0 0 0 16,0 2 0-16,1 9 0 15,5-6-1-15,0 2 1 16,3 1 0-16,0 2 0 15,3-5-1-15,0 3 1 16,3-3 0-16,-3-5 0 16,3 0 0-16,0-8 1 15,3-3-1-15,0-5 1 16,0-6 0-16,-3-2 0 0,0-3-3 16,0-2 1-16,0-3-10 15,9-5 1-15</inkml:trace>
  <inkml:trace contextRef="#ctx1" brushRef="#br1" timeOffset="116673.41">18385 6154 24 0,'0'-2'12'0,"3"-1"-8"16,-3 3 13-16,3-5-16 15,-3-1 1-15,0-4 1 16,3 2 1-16,-3 0-5 16,0 0 1-16,0 3 2 15,-3-1 1-15,0-2-1 16,-3 3 0-16,0 0-1 16,0 2 0-16,0 1-1 0,0 2 1 15,0 0-1-15,-3 2 1 16,0 1 0-16,-3 2 0 15,1 0-1-15,-1 6 1 16,-3 0-1-16,0-3 0 16,3 2 0-16,0 6 0 15,0 2 0-15,3 4 0 16,3-4-1-16,0 3 1 16,3-5 0-16,3 3 0 15,3-3-1-15,0-1 1 0,6-7 0 16,3 0 1-16,0-2-1 15,6-9 1-15,0-2 0 16,-6-3 0-16,3-8 0 16,2-5 0-16,4-6 0 15,3 6 0-15,0-5-1 16,3-1 1-16,-1 1-1 16,1-3 1-16,0-3-1 15,0 3 0-15,-6 0 0 16,0-6 1-16,-4 4-1 15,1 7 1-15,0 3-1 16,-6-1 0-16,0 7 0 16,0-1 1-16,-3 2-1 15,-3 4 0-15,-3 2 0 16,0 3 0-16,-3 2 0 16,-3 3 0-16,0 3-1 15,-3 2 1-15,0 5-1 0,0 4 1 16,-3 4 0-16,-3 3 0 15,3 1-1-15,-6 1 1 16,3 4 0-16,3-1 0 16,-3 6-1-16,1 0 1 15,-1-11 0-15,3 3 0 16,0 0-1-16,0-1 1 16,3 1 0-16,0 3 0 15,3-4-1-15,3-1 1 16,0-9 0-16,0 3 0 0,3-6 0 15,3-4 0-15,3-1 0 16,3 3 1-16,0-6-2 16,3-2 1-1,14-10-11 1,1-1 1-16</inkml:trace>
  <inkml:trace contextRef="#ctx1" brushRef="#br1" timeOffset="117157.79">18823 6120 34 0,'-3'0'17'0,"6"-5"-16"16,-3 5 20-16,0 0-20 15,5 0 0-15,4 5 1 16,0-8 1-16,3-2-4 16,3 5 0-16,0 0 2 15,3 0 1-15,0 0-2 16,-3 0 1-16,2-5-1 15,-2 2 1-15,3-2 0 16,-3 2 0-16,0 0-2 16,-3 1 0-16,3-4-9 15,-6 1 0-15</inkml:trace>
  <inkml:trace contextRef="#ctx1" brushRef="#br1" timeOffset="118251.55">19245 6276 28 0,'-3'0'14'0,"6"-5"-11"16,-3 5 14-16,6-6-16 15,0 1 1-15,-3-6 0 16,0 4 1-16,3-7-4 16,0 4 0-16,9-4 2 15,-3 4 1-15,9-9-2 0,-7 6 1 16,16-11-1-16,-6 6 0 15,6-9 0-15,-6 6 1 16,8-5-1-16,-8 5 1 16,3-14-1-16,-6 11 1 15,3-5-1-15,-7 5 0 16,1 3 0-16,-3 5 1 16,-3-2-1-16,-3 5 0 15,-3-1 1-15,0 4 0 16,-6 2 0-16,0 3 0 0,-6 2 0 15,3 3 0 1,-6 3-1-16,0-1 1 0,-3 4-1 16,3-1 1-16,-3 5-1 15,1-2 0-15,-4 16 0 16,3-5 0-16,-6 7 0 16,6-5 0-16,-6 14 0 15,3-9 0-15,-3 9 0 16,1-9 0-16,-1 3-1 15,3-5 1-15,0 8 0 16,3-9 0-16,3 4-1 16,0-6 1-16,3-2-1 15,3-6 1-15,3 3 0 16,0-6 1-16,6-4-1 16,-3-4 1-16,9-7-1 15,-3 0 1-15,9-11-1 0,-3 5 1 16,9-5-1-16,-4 3 0 15,4 3 0-15,-6 2 0 16,9-8 0-16,-6 5 1 16,8 1-1-16,-5-1 0 15,-3-2 0-15,-6 2 0 16,0 6 0-16,-3 0 1 16,-3 2-1-16,-3 0 0 15,-3 6 0-15,0 0 0 16,-3 5 0-16,0-3 0 15,-6 3-1-15,3-3 1 16,0 8-1-16,0-2 1 0,0 5 0 16,0-3 0-16,3 3 0 15,0-3 0-15,0 0 0 16,0-2 0-16,6-1 0 16,-3 1 0-16,3-3 0 15,0-3 1-15,0-2-1 16,-3-3 0-16,8-8-4 15,-2 3 0-15,9-9-7 16,-3 7 0-16</inkml:trace>
  <inkml:trace contextRef="#ctx1" brushRef="#br1" timeOffset="118735.93">19954 5691 30 0,'-3'-5'15'0,"6"8"-12"0,-3-3 22 0,0 0-24 16,0 0 0-16,6 2 0 15,0 1 1-15,-1 10-3 16,1-2 1-16,0 10 1 16,-3-3 0-16,3 22 0 15,-3-8 0-15,-3 15-1 16,0-10 1-16,-3 16-1 15,3-10 0-15,-9-4 0 16,3-7 1-16,-11 10 0 16,2-7 0-16,-12 2 0 15,6-8 0-15,-6 11 0 16,6-11 0-16,1 0 0 16,2-5 0-16,3-6 0 15,3-2 0-15,3-5-3 16,3-3 1-16,0-3-11 0,3 0 1 15</inkml:trace>
  <inkml:trace contextRef="#ctx1" brushRef="#br1" timeOffset="119235.94">20204 5972 30 0,'-3'-6'15'0,"6"6"-7"0,-3 0 16 0,0 0-24 16,0 0 1-16,9-2 0 15,-3 2 1-15,5-3-3 0,-2 0 1 16,9 1 1-16,-3-1 0 16,15 0-1-16,-3 1 1 15,5-1-1-15,-5 1 0 16,0-1 1-16,-3 0 0 16,0 1-1-16,-4-1 0 15,-2 0-5-15,-3 3 1 16,-6 0-7-16,-3 0 1 15</inkml:trace>
  <inkml:trace contextRef="#ctx1" brushRef="#br1" timeOffset="119626.57">20198 6125 28 0,'-6'3'14'0,"6"-1"-10"15,0-2 19-15,0 0-22 0,0 0 1 16,6-2 1-16,-3-1 0 16,6 0-4-16,0 3 1 15,8-2 1-15,-2-1 1 16,12 1-1-16,-6-1 0 16,15-5-1-16,-13 3 1 15,7-1-1-15,-6 4 1 16,0-4 0-16,-3 4 0 15,-3-1-3-15,-7 0 1 16,1 9-9-16,-3-1 0 16</inkml:trace>
  <inkml:trace contextRef="#ctx1" brushRef="#br1" timeOffset="123954.75">20879 6117 26 0,'0'3'13'0,"6"-16"-9"16,-3 7 13-16,3-4-15 15,0 2 0-15,3-5 0 16,0 2 1-16,9 0-4 16,-3 3 0-16,9-18 2 15,-7 2 1-15,10-8-2 0,-6 6 0 16,3-6 0-16,-6 8 1 15,3-5-1-15,-4 5 1 16,4-2 0-16,-3 5 0 16,-3 2 0-16,-3 1 1 15,-3 7-1-15,0 1 1 16,-3 4-1 0,-3 1 0-16,-3 13-1 0,0-3 1 15,-3 14-1-15,0-3 1 16,-3 15-1-16,0-7 0 15,-3 16 0-15,3-8 1 0,-3 18-1 16,3-10 0-16,-15 13 1 16,9-16 0-16,-8 13-1 15,5-10 1-15,-9 12-1 16,6-9 0-16,0 7 0 16,3-16 1-16,-3 4-1 15,3-9 1-15,4-6-1 16,2-4 1-16,0-8-1 15,3-4 1-15,3-7-2 16,0 0 1-16,6-13 0 16,0 3 0-16,6-22-1 15,-3 8 1-15,11-24 0 16,-2 11 0-16,12-18 0 16,-6 15 0-16,0-13-1 15,-3 11 1-15,8-11-1 16,-5 11 1-16,21-3-1 0,-12 13 1 15,11-5-1-15,-8 8 1 16,9 0-1-16,-9 8 1 16,8 7-1-16,-8 4 1 15,0 10 0-15,-6 0 0 16,-10 10 0-16,-2-2 0 16,-12 21 0-16,-3-7 1 15,-9 7 0-15,3-6 0 16,-9 4-1-16,4-6 1 15,-4 3 0-15,3-3 0 0,-6-5 0 16,6-6 0-16,-3-4 0 16,3-1 0-16,-6-8-2 15,4 1 1-15,-1-4-2 16,3 1 0-16,0 3-5 16,3-1 1-16,6 3-6 15,0 0 0-15</inkml:trace>
  <inkml:trace contextRef="#ctx1" brushRef="#br1" timeOffset="124626.64">21659 6120 28 0,'3'-8'14'0,"3"-8"-11"0,-3 11 20 15,0-3-22-15,0 0 0 16,-3-3 2-16,0 3 0 15,-3 0-3-15,0 3 0 16,-6 2 2-16,3 1 1 0,-6 4-1 16,3-2 0-16,-3 8-1 15,4-2 1-15,-10 10-2 16,3-3 1-16,-6 3-1 16,6-3 0-16,0 5-1 15,3-4 1-15,6 1-1 16,0-1 1-16,6-1 0 15,0-2 0-15,9-4 0 16,-3-1 1-16,9-6-1 16,-3 0 1-16,0-11 0 15,-3 3 0-15,9-2-1 16,-6 2 1-16,6-11 0 16,-4 6 0-16,1 0-1 15,-3 2 0-15,0 1 0 16,-3 2 0-16,-3 2 0 15,0 1 0-15,-6 10-1 0,0 1 1 16,-3 4-1-16,0-2 0 16,0 0 0-16,3 0 1 15,0 5-1-15,0-2 0 16,6-1 1-16,-3 1 0 16,9-3 0-16,-3-3 1 15,6-2-1-15,-3 0 1 16,5-9-3-16,-5 1 1 15,6 0-10-15,-3-1 1 16,3-2-2-16,-3 3 1 0</inkml:trace>
  <inkml:trace contextRef="#ctx1" brushRef="#br1" timeOffset="124923.55">22055 5879 31 0,'-3'-3'15'0,"6"9"-17"15,-3-6 28-15,-3 13-26 16,0-3 1-16,-6 9 0 16,3-3 1-16,-6 8-2 15,3-6 0-15,-8 17 1 16,5-12 0-16,-6 4 0 0,6-6 0 15,-3 6 0-15,3-6 1 16,0 2-2-16,3-4 0 16,0-6-4-16,3-2 0 15,-3-6-6-15,3-2 0 16</inkml:trace>
  <inkml:trace contextRef="#ctx1" brushRef="#br1" timeOffset="125111.02">21811 6133 33 0,'-3'0'16'0,"3"3"-16"0,0-3 25 0,0 0-25 0,0 0 1 0,9 0 0 15,-3 0 1-15,6-3-3 16,-3 0 1-16,6 1 1 16,-3-1 0-16,8 3-1 15,-2 0 1-15,6-3-5 16,-6 3 1-16,6-5-7 15,-6 0 1-15</inkml:trace>
  <inkml:trace contextRef="#ctx1" brushRef="#br1" timeOffset="125954.78">22132 6032 27 0,'3'0'13'0,"0"0"-8"0,-3 0 17 0,0 3-21 16,0-3 1-16,-3 8 1 0,0-3 0 16,1 6-4-16,-1-3 1 15,-3 10 2-15,0-4 1 16,-3-1-2-16,3-3 0 16,0 6 0-16,0-2 1 15,0 4-2-15,0-5 1 16,0 1-1-16,3-4 1 15,3 1 0-15,0-3 0 16,-3-3 0-16,0 0 0 16,3-5 0-16,0 0 0 0,3-10 0 15,0 2 0-15,3-6-1 16,-3 4 0-16,12-1 0 16,-6 3 0-16,9-2 0 15,-6 2 0-15,5-3 0 16,-2 3 0-16,6-5 0 15,-6 3 0-15,3 4-1 16,-3 1 1-16,0 0-1 16,-4 2 1-16,-2 3 0 15,-3 0 0-15,-3 5-1 16,0 1 1-16,-6 2 0 16,0-3 0-16,-3 3 0 15,0-3 0-15,-2 8 0 16,2-2 0-16,-3 5 0 15,0-3 0-15,0 0 0 0,0-2 0 16,3-1 0-16,0-2 1 16,3-2-1-16,0-1 0 15,3-5 0-15,0 0 1 16,9-8 0-16,-3 3 0 16,6-6-1-16,3 3 1 15,3-5-1-15,-4 2 0 16,7 3 0-16,-6 0 0 15,12-2 0-15,-6 2 1 16,3-3-1-16,-4 3 0 16,-2 0-1-16,-3 1 1 15,-3 1-1-15,-3 4 1 0,-3 2-1 16,3 0 1-16,-6 5-1 16,0-2 1-16,-6 4 0 15,0-1 0-15,0-4 0 16,-3 1 0-16,3 5 0 15,-3-3 0-15,3 8-1 16,0-2 1-16,0 2-1 16,0-2 1-16,9 2 0 15,-3-2 0-15,6-3 1 16,-6 0 0-16,12-6-3 16,-3-2 0-16,0-5-9 15,0 2 0-15</inkml:trace>
  <inkml:trace contextRef="#ctx1" brushRef="#br1" timeOffset="126376.66">22552 5689 33 0,'0'-3'16'0,"3"0"-10"0,-3 3 19 0,3-2-24 16,-3 2 0-16,12 2 0 15,-3 1 0-15,9-3-2 16,0 0 0-16,5 0 2 16,4 0 0-16,6 0-1 15,-9 0 1-15,0 0-2 16,-4 0 1-16,4 0-4 15,-6 0 1-15,3 0-8 16,-6 0 1-16</inkml:trace>
  <inkml:trace contextRef="#ctx1" brushRef="#br1" timeOffset="126720.41">22775 5577 38 0,'0'0'19'0,"0"8"-21"0,0-8 31 0,0 6-29 15,0-4 1-15,-3 14 0 16,0-5 0-16,0 2-2 15,1-2 1-15,-4 7 0 16,3-2 1-16,-3 8-1 16,-3-6 1-16,0 3-1 15,6 1 0-15,-3-9 1 16,0-3 0-16,3 4-8 16,0-4 0-16,3 1-4 15,0-3 1-15</inkml:trace>
  <inkml:trace contextRef="#ctx1" brushRef="#br1" timeOffset="138939.32">23150 5749 23 0,'-3'3'11'0,"3"-3"-7"15,0 0 12-15,0 0-15 16,0 0 0-16,0 0 2 15,0 0 1-15,9-3-5 16,-6 3 1-16,12-5 2 16,-6 2 0-16,6 1-1 0,-3-1 1 15,6-2-1-15,-3 2 0 16,0 1-1-16,-1-1 1 16,4-2-1-16,-6 2 1 15,12-2-1-15,-9 2 1 16,6-2-1-16,-3-1 1 15,-3-1-1-15,-7-1 0 16,4-6 0-16,-6 4 1 16,0-1-1-16,0 3 1 15,-3-2-1-15,-3 2 1 16,6-5-1-16,-3 2 0 0,-3 0 0 16,0 1 1-16,-9-1-1 15,3 3 0-15,-6-2 0 16,3 2 1-16,-11 0-1 15,5 2 0-15,3 1 0 16,3 0 0-16,-6 5 0 16,3 0 0-16,-6 3-1 15,3-3 1-15,-6 5 0 16,1-3 0-16,2 6 0 16,3 0 0-16,-3 3 0 15,3-3 0-15,-3 5 0 16,9-2 0-16,-3 7 0 15,4-5 0-15,2 1 0 16,0-4 0 0,3 6 0-16,-3-3 1 0,6 9-1 15,0-7 1-15,6 4-1 0,-3-6 1 16,6 6-1-16,-3-6 0 16,5 0 0-1,-5-2 1-15,12 5-1 0,-6-3 1 16,0 3-1-16,-3-3 0 15,6 5 0-15,-6-4 0 16,0 4 0-16,-3-2 0 16,-3 5 0-16,-3-5 1 15,0 5-1-15,-3-5 1 16,-6 5 0-16,0-7 0 16,-12-1 0-16,12-3 0 0,-12 1 0 15,6-3 0-15,-5-3 0 16,2 0 0-16,-3-7 0 15,3-1 0-15,-3-2-1 16,6 0 1-16,3 5-1 16,3 0 0-16,-5-6-3 15,8 1 1-15,0 0-6 16,3 2 0-16,9 6-4 16,0-3 1-16</inkml:trace>
  <inkml:trace contextRef="#ctx1" brushRef="#br1" timeOffset="139892.5">23308 6083 22 0,'-6'-3'11'0,"15"0"-6"16,-9 3 14-16,0-5-18 16,0 0 1-16,9 2 0 15,-6 1 1-15,0-1-4 16,0 0 1-16,6 3 2 15,-3 0 0-15,3-2-1 16,0-1 0-16,3 0-1 16,-3 1 1-16,3 2-1 15,2 0 1-15,-2 0 0 16,-3 0 0-16,-3 5-1 16,3-2 0-16,6-1 0 0,-6 1 1 15,0 0-1-15,-3-1 1 16,-3 6-1-16,3-3 1 15,-6 3 0-15,0-2 0 16,-6 4-1-16,6 1 1 16,-6-3 0-16,0 0 0 15,0 5-1-15,3-2 1 16,-12 4 0-16,0-1 0 16,-3 2-1-16,3-6 1 15,-2 3-1-15,2-2 1 0,-3-3-1 16,9 0 1-16,-3 0-1 15,3-6 1-15,-3 1 0 16,9 0 0-16,-3-6-1 16,3 0 0-16,3-5 0 15,0 3 0-15,3 3-1 16,-3 2 1-16,0-6-1 16,6 4 0-16,-6 2 1 15,0 0 0-15,0 0-1 16,0 0 1-16,9 2-1 15,-3 1 1-15,3 2-1 16,0-2 1-16,3 5 0 16,-3-3 0-16,6 3 0 15,-3-3 1-15,-1 1-1 16,-2-1 1-16,0 0-1 0,0 0 1 16,0 1 0-16,0-1 0 15,0-2-1-15,0-3 1 16,3-3-1-16,-3 3 1 15,3 0-6-15,-3 0 1 16,6-5-8-16,-4-1 1 16</inkml:trace>
  <inkml:trace contextRef="#ctx1" brushRef="#br1" timeOffset="141720.61">23779 5816 21 0,'-6'0'10'0,"6"0"-5"15,0 0 9-15,0 0-14 16,0 0 1-16,0-6 1 16,0 6 0-1,8-10-2 1,1 2 0-16,-3-6 2 16,-3 4 0-16,3-1 0 0,-3-2 0 15,-6 0-1-15,3 2 1 16,-6 6-1-16,-3 0 1 15,9-1-2-15,0 1 1 16,0 5-1-16,-3 0 1 16,-3 0-1-16,4 0 1 15,-4-5-1-15,0 2 1 16,-3 1-1-16,3 2 0 16,-6-3 0-16,3 3 0 15,-3 3 0-15,3-1 1 16,-3 6-1-16,0-3 0 15,-3 6 0-15,6 0 0 0,-5 2 0 16,5 0 0-16,0 3 0 16,3-3 0-16,0-2 0 15,0-3 0-15,3 5 0 16,0-3 1-16,3 9-1 16,0-6 0-16,3 0 0 15,0-2 0-15,3 2 0 16,0-2 1-16,0-6-1 15,3 0 1-15,6-2-1 16,-7 0 1-16,7-6-1 16,-3 0 1-16,6-5-1 15,-6 3 1-15,0 3-1 16,-3-1 1-16,3-2-1 16,-3-1 1-16,0 1-1 15,-6 0 0-15,-3-3 0 0,0 3 1 16,6-3-1-16,-4 2 0 15,7-2 0-15,-3 3 1 16,3 0-1-16,-3-1 0 16,-3 1 0-16,-3 3 0 15,9-1 0-15,-3 0 0 16,-6 3 0-16,0 0 0 16,0 0 0-16,0 0 0 15,0 0-1-15,0 0 1 16,0 0 0-16,0 0 0 15,0 0 0-15,0 0 0 0,0 3-1 16,0-3 1-16,-6 3 0 16,-3-1 0-16,6 9 0 15,0-1 0-15,-3 1 0 16,3-3 0-16,0 8 0 16,-3-3 0-16,6 3-1 15,0-3 1-15,-3 8 0 16,3-5 1-16,3 5-1 15,-3-5 0-15,0 11 0 16,0-9 0-16,0 9 0 16,0-6 0-16,-3 0 0 15,3-5 1-15,-6 5-1 16,6-5 0-16,-2 8 0 16,-4-6 1-16,3 1-1 15,0-3 1-15,-3-3-1 0,0 0 1 16,-3 0 0-16,3-2 0 15,-3 2-1-15,0-2 1 16,0-6 0-16,3 0 0 16,-3-2 0-16,-3 0 0 15,3-9-1-15,3 1 1 16,0 0 0-16,0 2 0 16,1-2-1-16,-1-1 0 15,6-2 0-15,-3 1 0 16,-3-7 0-16,6 4 0 15,0-3 0-15,-3 5 0 0,3-6 0 16,0 4 0-16,0-1-1 16,0 1 1-16,3-1-1 15,-3 3 1-15,9 3 0 16,2 2 0-16,1-5-1 16,3 0 1-16,6-2 0 15,-9 2 0-15,0-8 0 16,3 3 0-16,6-1 0 15,-7 4 0-15,10-1 0 16,-6 3 0-16,0-2-1 16,-6 2 1-16,0-3 0 15,-3 3 1-15,0 3-1 16,3 0 0-16,-6-1 0 16,0-2 0-16,-6 6-4 15,5-1 0-15,-2 1-8 16,3-1 1-16</inkml:trace>
  <inkml:trace contextRef="#ctx1" brushRef="#br1" timeOffset="145751.91">24466 5289 17 0,'3'-5'8'0,"3"-3"-1"15,-6 8 9-15,0 0-14 16,0-6 1-16,0 6 2 16,0 0 0-16,0 0-7 15,0 0 1-15,-3 0 3 16,0 0 1-16,0 3-2 16,0 0 1-16,0 2-2 15,-3 3 1-15,6 0 0 16,-3 3 0-16,-3-4-1 15,-3 7 1-15,6 2-1 16,-3 2 1-16,0 6-1 16,1 0 1-16,2 2-1 15,-6-2 0-15,6 0 0 16,-3 2 0-16,-3 1 0 0,6-1 0 16,-3 1 0-16,6-6 1 15,0 0-1-15,-3 3 1 16,0-3-1-16,3 0 0 15,-3 0 0-15,-3-2 1 16,6-1-1-16,-9-2 1 16,6-3-1-16,-3 1 0 15,3 4 1-15,-6-2 0 16,3-5-1-16,0-3 0 16,3-3 1-16,-3 5 0 0,6-4-1 15,-3-4 1-15,-3 1-1 16,6 0 1-16,-3-3-1 15,-3-3 1-15,6 3-1 16,-3-3 1-16,3 1-1 16,-5 2 1-16,5 0-1 15,0-6 0-15,5-1 0 16,-2-1 0-16,3 0 0 16,-3 0 0-16,6 0 0 15,-9 0 0-15,6 0 0 16,0-3 0-16,-3 3 0 15,0-2 0-15,0-1 0 16,0 1 1-16,-3-1-1 16,0-5 0-16,0 6 0 15,0 2 0-15,-3 0 0 16,0 2 0-16,0-4 0 16,-3 2 0-16,-3 0 0 0,6 0 0 15,-6 0 0-15,0 0 0 16,1-2 0-16,-1 2 0 15,-3 0 0-15,3 2 0 16,6-2 0-16,-6 3 0 16,0 0 0-16,3 0 0 15,-3-1-1-15,0 1 1 16,0 5 0-16,0 0 0 16,0-3 0-16,-3 6 0 15,4 0-1-15,-1 2 1 0,-3 0 0 16,3-2 0-16,-3 5 0 15,3 2 0-15,0 1-1 16,0 2 1-16,0-10 0 16,0 2 1-16,3 3-1 15,-3 0 0-15,6 5 0 16,-3 0 0-16,6 1 0 16,0-1 0-16,0 0 0 15,0 3 0-15,0-3 0 16,6-2 1-16,-3-1-1 15,6-2 1-15,-3 0-1 16,-3-2 0-16,6 2 1 16,-3-1 0-16,0 1-1 15,-3-2 1-15,6 2-1 16,6-6 1-16,-3 4-1 0,0-4 1 16,0-2-1-16,-4 3 1 15,4 0-1-15,-3-1 1 16,0-2-1-16,0 3 0 15,0-1 0-15,0-4 1 16,9-3-1-16,0 5 1 16,3-6-1-16,-1 1 0 15,-11 5 0-15,3-5 1 16,-3-1-1-16,-6 6 0 16,6 0 1-16,-3-2 0 15,-3-1-1-15,-3 3 1 0,0 0-1 16,0-3 0-16,0 3-3 15,0 0 0-15,0 0-10 16,6 3 1-16</inkml:trace>
  <inkml:trace contextRef="#ctx1" brushRef="#br1" timeOffset="156330.21">13971 7099 16 0,'-24'13'8'0,"12"-5"-6"0,12-8 9 16,0 0-10-16,0 0 1 15,0 0 1-15,0 0 0 16,0 0-4-16,0 0 1 16,6-5 1-16,0-1 1 15,3 4-1-15,3-1 0 16,6-8-1-16,2-4 0 16,7-4 0-16,3-10 0 0,0-11 0 15,3-2 0-15,5 0 0 16,10-6 0-16,2-5 0 15,10 8 1-15,8-13-1 16,-8 0 1-16,0-8-1 16,5 2 0-1,36-31 0 1,-12 13 0-16,-8 10 0 16,-22 9 0-16,-8 2 0 15,-6 11 1-15,-4 5-1 16,-2-6 0-16,-3 14 0 15,-4 8 1-15,-2 3-1 16,-3 5 1-16,-6 2-1 16,0 6 1-16,-6 2-1 15,-4 1 1-15,-2 2-1 0,0 0 0 16,0 0-1-16,-3 3 1 16,-3-1-7-16,-3 6 0 15</inkml:trace>
  <inkml:trace contextRef="#ctx1" brushRef="#br1" timeOffset="157486.44">20478 6937 13 0,'-6'8'6'0,"6"-8"1"0,0 0 6 15,3-2-13-15,0-4 1 0,2 1 0 16,4 0 0-16,3-3-1 15,3-3 0-15,3-2 1 16,6-3 0-16,-3-8-1 16,3-2 1-16,8-9-1 15,10-2 1-15,6-10-1 16,2-1 1-16,7-2 0 16,2-8 0-16,-5-3-1 15,-1-3 1-15,10 6 0 16,8-11 0-16,10-2-1 15,5-11 1-15,-6 0-1 16,10-8 1-16,-1 16-1 16,6-3 1-16,-8 8-1 15,-16-2 0-15,-6-1 0 16,-11 12 0-16,3-1 0 16,-4 5 1-16,-5 3-1 15,-7 16 0-15,-5 3-1 0,0-1 1 16,-9 4-7-16,-6 2 1 15</inkml:trace>
  <inkml:trace contextRef="#ctx1" brushRef="#br1" timeOffset="160970.87">17281 5874 24 0,'0'0'12'0,"3"0"-9"15,-3 0 13-15,3 5-16 16,0 6 1-16,3-1 0 16,0 6 0-16,-1 5-2 15,4 3 1-15,0 5 0 16,0 6 0-16,3 4 0 15,3 6 0-15,-3 3 0 16,0 2 0-16,0 6 0 16,0-3 1-16,-3 2-1 0,0 1 0 15,-1-11 0-15,4 2 0 16,0-2 0-16,3-2 1 16,0-12-1-16,3-2 0 15,0-2-8-15,3-6 1 16</inkml:trace>
  <inkml:trace contextRef="#ctx1" brushRef="#br1" timeOffset="162549.01">23704 5617 24 0,'0'-3'12'0,"6"6"-12"16,-3-3 13-16,0 5-13 15,3 6 0-15,0 0 0 0,3-6 1 16,0 8-1-16,0 6 0 16,0 4 1-16,0 9 0 15,5 8 0-15,-2 5 0 16,0 0 0-16,-3 13 0 15,0-10-1-15,3 2 1 16,-3-5-1-16,3-5 1 16,0-3-3-16,-3-8 1 15,0-5-7-15,6-3 1 16</inkml:trace>
  <inkml:trace contextRef="#ctx1" brushRef="#br1" timeOffset="164299.06">15742 7705 23 0,'-3'0'11'0,"6"2"-5"0,-3-2 11 16,0 0-17-16,0 0 1 15,0 0 0-15,3 0 1 0,3 0-2 16,3-2 0-16,3-1 1 16,-1-2 1-16,4-1-1 15,0-2 1 1,18-10-1 0,0-1 1-16,-1 1-2 15,-8 5 1-15,0-3-1 16,-3 0 1-16,0-5-1 15,-3 2 1-15,-3 1-1 16,-4-1 1-16,-2 1-1 16,-6-1 1-16,-3 6-1 15,-3 0 1-15,-3 2-1 16,0 1 1-16,-2 2-1 16,-7 2 0-16,-6 1-1 15,-6 5 1-15,0 3-1 16,-3 2 1-16,1 3 0 0,2 2 0 15,-3 6-1-15,0 3 1 16,4-1 0-16,-1-2 0 16,6 5 0-16,3-2 0 15,3 2 0-15,3 0 0 16,6 0 0-16,6-2 0 16,6 0 0-16,6-6 0 15,3 3 0-15,6 2 1 16,0 1-1-16,0 2 0 0,2 3 0 15,-2 5 0-15,-3-3 0 16,-3 1 0-16,-6 2 0 16,-9 3 1-16,-3-6 0 15,-6-5 0-15,-3 0 0 16,-3-2 0-16,-6-3 0 16,-2-3 0-16,-1-2 0 15,-3-6 0-15,0-3 0 16,3-2 0-16,1 3-1 15,5-3 1-15,3-3 0 16,3 1 0-16,6-6-3 16,0 5 1-16,3-5-5 15,3 8 1-15,6-2-6 16,6 4 0-16</inkml:trace>
  <inkml:trace contextRef="#ctx1" brushRef="#br1" timeOffset="164674.07">16090 7916 26 0,'0'-5'13'0,"0"5"-10"16,0 0 18-16,0 0-20 15,0 3 1-15,0 5 0 16,-3 2 0-16,-3 6-3 15,-6 0 1-15,3 0 1 16,0 2 0-16,3 6 0 16,3-3 1-16,-3 0-3 15,4-2 1-15,-1-3-9 16,3-3 0-16</inkml:trace>
  <inkml:trace contextRef="#ctx1" brushRef="#br1" timeOffset="166189.69">16670 7834 23 0,'0'0'11'0,"6"-16"-7"16,-3 8 11-16,0 1-14 0,3-4 0 16,-3-2 1-16,0-3 0 15,0 0-2-15,-3 5 0 16,0-2 2-16,-3 0 0 16,0 0 0-16,-3-1 0 15,-3 1-1-15,1 0 0 16,-4 2-1-16,0 4 1 15,-3 1-1-15,-3 6 0 16,0 3-1-16,0 2 1 0,3 3 0 16,0 3 0-16,4 5 0 15,-1 2 0-15,-3 6 0 16,0 2 0-16,6 6 0 16,0 0 0-16,3 0-1 15,0-1 1-15,3 4 0 16,3-11 0-16,6-3 0 15,0 0 0-15,-3-5 0 16,3-6 1-16,3-4 0 16,3-4 0-16,9-7 0 15,2-6 1-15,4-7-1 16,0-6 1-16,3-8-1 16,0-7 0-16,-4-1-1 15,1 0 1-15,3-5-1 16,0 3 1-16,2 10-1 15,-2 0 1-15,-3-2-1 16,-6 2 0-16,-3 6 0 16,-6-1 0-16,-1 4 0 0,1 4 0 15,-3 6-1-15,-3 2 1 16,-3-2 0-16,0 5 0 16,-3 8-1-16,0-5 1 15,0 5-1-15,0 2 0 16,0 6 0-16,0 0 0 15,-3 3 0-15,-3 5 0 16,0 0 0-16,-3 0 1 16,-5 2-1-16,2 3 1 0,-3 6 0 15,3-1 0-15,0 3 0 16,0 6 0-16,0 2 0 16,0 0 0-16,3 0 0 15,3-3 1-15,0-5-1 16,3 3 0-16,0-3 0 15,3-5 0-15,3-3 0 16,3-5 1-16,0-5-1 16,3-1 1-16,0-2 0 15,6 0 1-15,0-5-3 16,3-3 0-16,-3-6-9 16,8-2 1-16</inkml:trace>
  <inkml:trace contextRef="#ctx1" brushRef="#br1" timeOffset="166736.56">17203 7763 28 0,'-3'3'14'0,"6"-6"-12"15,-3 3 17-15,3 3-18 16,-3-3 0-16,6 0 0 15,3-3 0-15,3 3-1 16,6-8 0-16,3 3 1 16,3-1 1-16,2 1-1 15,-8 0 0-15,3-3-1 0,-3 3 1 16,-3 2 0-16,0 0 0 16,0-2-2-16,-1 5 1 15,-2 0-6-15,3 0 0 16,0 0-3-1,3-3 0-15</inkml:trace>
  <inkml:trace contextRef="#ctx1" brushRef="#br1" timeOffset="167470.99">17941 7707 25 0,'3'3'12'0,"15"-6"-13"16,-9-2 20-16,6 0-19 16,-3-1 0-16,12-4 1 0,-6-1 0 15,11-5-1-15,-5 3 0 16,9-5 1-16,-6 2 1 16,6 3-1-16,-7 2 1 15,-2-10-1-15,-3 2 1 16,-9-5 0-16,0 3 0 15,-9 0-1-15,0 3 0 16,-15-4 0-16,3 7 0 16,-12-1-1-16,6 2 0 15,-9 7 0-15,1-1 0 16,-7 13-1-16,-3 3 1 0,0 2 0 16,1 6 0-16,2 5-1 15,3 3 0-15,6-3 0 16,3-2 1-16,3 5-1 15,4 0 1-15,5-1-1 16,3 1 1-16,6 0 0 16,8-5 0-16,7 7 0 15,-3-8 1-15,12 9-1 16,-6-6 0-16,6 11-1 16,-7-8 1-16,-5 2 0 15,-6 3 1-15,-6-2-1 16,-9 2 1-16,-9-3-1 15,-5-10 1-15,-4 0 0 16,0 0 1-16,0 0-1 16,3-6 1-16,3 1-1 15,-2-3 1-15,-4-5-1 16,6-1 1-16,0 1-2 16,3-3 1-16,3-3-3 15,6-2 1-15,3-6-10 0,6 6 1 16</inkml:trace>
  <inkml:trace contextRef="#ctx1" brushRef="#br1" timeOffset="167814.74">18322 7898 25 0,'-2'0'12'0,"4"-3"-8"0,-2 3 13 0,0 5-17 15,-2 3 0-15,-4 3 1 16,0 2 0-16,-3 3-1 15,-3 0 0-15,0-3 0 16,0 0 1-16,0 3 0 16,0 0 1-16,3 0-1 15,0-3 0-15,0-2-2 16,3-1 0-16,3-2-7 0,3-2 0 16</inkml:trace>
  <inkml:trace contextRef="#ctx1" brushRef="#br1" timeOffset="168689.72">18632 7832 24 0,'0'-6'12'0,"9"1"-8"16,-9 5 15-16,9-11-19 15,-3 4 0-15,15-12 0 16,-6 6 0-16,8-8 0 15,-2 5 0-15,0-8 0 16,-3 3 1-16,6-6-1 16,-3 6 1-16,8-8-1 15,-8 8 1-15,3-11-1 16,-6 8 0-16,0-5 0 0,-3 8 1 16,-6 0-1-16,-1 2 1 15,-5 1-1-15,0 5 1 16,-6 2 0-16,3 3 0 15,-6 3-1-15,3 0 0 16,-5 7 0-16,2-2 0 16,-3 8-1-16,0 0 1 15,-3 8-1-15,3-3 1 16,-6 14-1-16,3-6 1 16,0 3 0-16,0-3 0 0,0 13-1 15,3-7 1-15,-8 12 0 16,2-10 0-16,0 14 0 15,3-9 1-15,-3 8-2 16,3-10 1-16,3-3 0 16,3-5 1-16,3-3-1 15,0-2 1-15,3-3 0 16,0-6 0-16,12-7 0 16,-3 0 1-16,6-11-1 15,-3 2 0-15,9-15 0 16,-3 3 0-16,14-14 0 15,-8 8 0-15,9-2-2 16,-6 7 1-16,2-5 0 16,-5 8 0-16,-3 3-1 15,-6 3 1-15,-3 2-1 16,-3 0 1-16,0 8-1 0,-6 0 1 16,-6 2-1-16,3 1 1 15,-9 13 0-15,6-3 0 16,0 11 0-16,0-3 1 15,3 3-1-15,0-3 1 16,6 0 0-16,-3-5 0 16,12 3 0-16,-6-3 1 15,14-6-3-15,-2-2 0 16,15-3-9-16,-9-2 1 16</inkml:trace>
  <inkml:trace contextRef="#ctx1" brushRef="#br1" timeOffset="169408.48">19766 7564 24 0,'-3'3'12'0,"3"-6"-7"16,0 3 11-16,0 0-15 16,0 0 0-16,6 0 1 15,0-5 1-15,6 5-3 16,-3 0 0-16,12 0 2 16,-3 0 0-16,14-3-1 0,-5 3 1 15,6-5-1-15,-6 3 0 16,5-1 0-16,-5 0 0 15,-3 3-1-15,-3 0 0 16,-6 0-5-16,-3 0 1 16,-3 3-5-16,-4-3 0 15</inkml:trace>
  <inkml:trace contextRef="#ctx1" brushRef="#br1" timeOffset="169674.1">19736 7723 28 0,'0'3'14'0,"-3"-8"-12"0,3 5 22 0,0 0-23 16,0 0 1-16,12-3-1 15,-3 0 1-15,12 1-3 16,-6-1 1-16,15-2 2 16,-6 2 0-16,8-2-3 15,-2 2 1-15,3 0-9 16,-6 1 0-16</inkml:trace>
  <inkml:trace contextRef="#ctx1" brushRef="#br1" timeOffset="170408.49">20736 7527 25 0,'12'-10'12'0,"33"-17"-9"0,-33 22 13 0,6-3-16 16,-3 0 1-16,6-2 0 16,-4 2 1-16,1-3-2 15,-3 0 0-15,0-4 2 16,-3 4 0-16,-3-10-1 15,-3 5 1-15,-3-8-1 16,0 6 0-16,-6-1-1 16,0 6 1-16,-9 0-1 15,3 2 1-15,-15-2-1 16,6 5 0-16,-9 3 0 16,7-1 1-16,-10 6-1 15,6 0 0-15,0 8 0 0,3-2 0 16,-8 15 0-16,8-8 1 15,-6 11-1-15,6-6 0 16,0 6 0-16,4-5 0 16,-1 2-1-16,6-3 1 15,9 6 0-15,0-5 0 16,9 4 0-16,0-4 0 16,9-8 1-16,-4-1 0 15,13 1-1-15,-6-3 1 16,12 5-1-16,-6-3 1 15,3 9-1-15,-4-3 0 0,-8 5 0 16,-3-2 0-16,-12 7 1 16,0-5 0-16,-15 8-1 15,3-5 1-15,-6 8 0 16,4-11 0-16,-7 0-1 16,3-5 1-16,-9-3-1 15,6-2 0-15,-8-3 1 16,8-3 0-16,-3-5 0 15,6 0 0-15,0-5-2 16,3 0 0-16,3-3-3 16,3 2 0-16,3 1-7 15,3 0 0-15</inkml:trace>
  <inkml:trace contextRef="#ctx1" brushRef="#br1" timeOffset="171127.25">20960 7758 27 0,'0'0'13'0,"3"-8"-9"16,-3 8 18-16,6-8-23 16,0 0 0-16,5 2 1 15,-2 4 1-15,12-3-1 16,-6-1 1-16,6 9-1 16,-6 0 0-16,0 4 0 15,-3-1 1-15,-3 7-1 16,0-2 0-16,-7 15 0 0,1-7 1 15,-8 4 0-15,2-4 0 16,-18 7 0-16,3-4 0 16,-12 1 0-16,6-4 0 15,-8-1-1-15,5-2 1 16,-6-5-1-16,9-3 1 16,0 0 0-16,7-3 0 15,2-2-1-15,3-3 1 16,9-6-1-16,0 4 0 15,9-6-1-15,-3 0 1 16,6 3-1-16,0-1 1 0,2 1-1 16,-2 2 0-16,6 3 0 15,-3 0 0-15,6 3 0 16,-3 0 1-16,12 2-1 16,-6 0 1-16,11 6 0 15,-8-3 0-15,3-3 1 16,-6-2 0-16,8-3-2 15,-5 0 0-15,12-3-8 16,-12 0 1-16</inkml:trace>
  <inkml:trace contextRef="#ctx1" brushRef="#br1" timeOffset="172049.13">21891 7120 16 0,'0'-13'8'0,"9"10"3"0,-9 3 2 0,6 0-12 16,-6 0 1-16,0 0 0 15,0 0 1-15,0 0-4 16,0 0 1-16,0 11 1 16,0-3 0-16,-3 10 0 15,3-2 0-15,-3 8-1 16,0-3 0-16,-3 19 0 16,0-6 1-16,-3 8-1 15,1-7 1-15,-4 4-1 16,3-7 1-16,-9 11-1 15,6-12 1-15,-3 12-1 16,3-14 1-16,-3 0-1 0,3-8 1 16,3-5 0-16,1-3 0 15,2-2 0-15,0-3 1 16,3-6 0-16,0 1 0 16,6-11-1-16,-3 3 0 15,3-11 0-15,0 3 0 16,3-6-1-16,-3 6 0 15,-1 2 0-15,1 3 0 16,-3-5 0-16,0 2 1 16,-3-4-1-16,1 1 0 15,-7-1 0-15,3-1 0 0,-6 2 0 16,3 4 0-16,-6-1-1 16,3 3 1-16,-3 3-1 15,3 2 1-15,0 3-1 16,3 0 0-16,-5 8 0 15,2-2 1-15,-6 4-1 16,3-2 1-16,0 8 0 16,3-5 0-16,0 4 0 15,0-4 0-15,6 8 0 16,0-4 0-16,9 7 0 16,-3-7 0-16,12 7 1 15,-3-6 0-15,3-3 0 16,-3-3 0-16,9-2 0 15,-3-2 1-15,12-1-1 16,-7-3 1-16,13-2-2 0,-6 0 1 16,9-2-8-16,-7-1 1 15,4-2-5-15,-6 2 1 16</inkml:trace>
  <inkml:trace contextRef="#ctx1" brushRef="#br1" timeOffset="177783.6">17090 9387 28 0,'3'-2'14'0,"3"-4"-7"16,0 4 15-16,0-1-22 16,3 1 1-16,3-4 0 15,0 4 0-15,3-1-1 16,2-5 0-16,10-3 0 16,0 1 1-16,3-1 0 15,0 1 0-15,-1-6-1 16,-5 0 1-16,0-5-1 15,-6-3 1-15,-3 0 0 16,-3 3 0-16,-3 0-1 16,-6 0 1-16,-3-1-1 0,0 1 0 15,-6 5 0-15,-3 1 1 16,-9-1-1-16,-3 2 0 16,-6 7 0-16,0 1 1 15,-2 6-1-15,-4 3 1 16,0 5-1-16,0 5 0 15,1 0 0-15,2 6 0 16,3 5 0-16,3 2 1 16,6 1-1-16,7 2 1 0,2-3-1 15,6-2 1-15,3 0-1 16,6 5 1-16,5-5-1 16,4-1 0-16,3-4 0 15,3-1 1-15,0 1-1 16,0 2 0-16,-6 3 0 15,-3 2 1-15,-4-2-1 16,-8-3 1-16,-3 11-1 16,-5-5 1-16,-1-1-1 15,-3-2 1-15,-6-3 0 16,0-2 0-16,0-9 0 16,-3-2 0-16,0-5 0 15,1-6 0-15,5-5 0 16,3 0 1-16,0-2-3 15,0-4 0-15,3 4-2 16,0 2 0-16,3 0-4 16,3 3 0-16,6-1-6 0,6 4 0 15</inkml:trace>
  <inkml:trace contextRef="#ctx1" brushRef="#br1" timeOffset="178111.71">17474 9501 29 0,'-24'-10'14'0,"24"7"-8"16,0 3 20-16,0 3-25 16,-3 2 0-16,0 5 0 15,-3 4 1-15,3 4-3 16,0 3 1-16,1 3 1 16,-1 0 0-16,0 0 0 15,0 0 0-15,3-6-2 16,0-5 0-16,0 1-9 15,3-6 0-15</inkml:trace>
  <inkml:trace contextRef="#ctx1" brushRef="#br1" timeOffset="178924.22">17811 9379 23 0,'-3'-5'11'0,"11"-8"-4"0,1 8 8 0,0-1-15 0,0-2 1 0,0 0 0 15,3-5 0-15,0 0-2 16,3-3 1-16,0-10 1 16,3-3 0-16,2-1 0 15,-5 9 0-15,9-16 0 16,-6 8 1-16,3-5-1 16,-6 7 0-16,0 1 0 15,-3 2 0-15,-7 3-1 16,-2 5 1-16,-6 0-1 15,0 6 1-15,-5 4 0 16,-1 4 0-16,-3 4 0 16,0 4 0-16,-3-4-1 15,0 9 1-15,0 5-1 0,0 5 0 16,3 5 0-16,0 3 0 16,1 8 0-16,2 3 0 15,0 0-1-15,0-1 1 16,-3 4 0-16,3-1 1 15,-3-7-1-15,3-6 0 16,0 0 0-16,0-3 0 16,0-2 0-16,3-3 0 15,3-5 0-15,0-3 1 16,3-5-1-16,3-2 1 0,9-6 0 16,0-6 0-16,0-4-1 15,3-4 1-15,3 4-1 16,6-6 1-16,2-3-1 15,-2 4 1-15,6-4-2 16,-6 6 1-16,0 0 0 16,-6 2 0-16,-4 3-1 15,-2 0 1-15,-3 5 0 16,-3 1 0-16,-6 10 0 16,0-3 1-16,-3 6-1 15,0-3 1-15,-3 5 0 16,3-3 1-16,0 6-2 15,0-2 1-15,6 1 0 16,0-1 0-16,3 1-2 16,0-4 0-16,6 2-9 15,-3-2 0-15,12-6-1 16,3-2 0-16</inkml:trace>
  <inkml:trace contextRef="#ctx1" brushRef="#br1" timeOffset="179674.26">18692 9266 18 0,'-3'8'9'0,"0"-6"-2"0,3-2 13 0,0 0-18 16,0 0 0-16,0 0 3 15,9 0 0-15,-1 0-5 16,4 3 0-16,3-3 3 16,3 0 1-16,0 0-1 15,3-3 1-15,6 1-3 16,2-4 1-16,4 1-1 15,3 0 1-15,0-1-1 16,-7 1 0-16,-2 0-1 16,0 0 0-16,-3 5-4 15,-6-3 1-15,-7 0-8 16,1 1 0-16</inkml:trace>
  <inkml:trace contextRef="#ctx1" brushRef="#br1" timeOffset="180049.24">18724 9493 28 0,'0'6'14'0,"3"-4"-7"0,-3-2 16 0,6 0-22 16,3 0 1-16,6-2 1 15,-3-4 0-15,3 1-4 16,9-3 0-16,5 0 2 15,-5 3 1-15,9-3-1 16,-6 3 0-16,6 2-2 16,-7 3 1-16,-2-3-7 15,-6 3 1-15,-6 6-5 16,0-4 1-16</inkml:trace>
  <inkml:trace contextRef="#ctx1" brushRef="#br1" timeOffset="181502.38">19724 9334 17 0,'-3'3'8'0,"9"5"1"0,-6-8 8 16,3 0-15-16,-3 0 1 15,3 0 2-15,0 0 0 16,3-3-6-16,3-2 1 0,0 0 3 15,6 0 0-15,3-3-1 16,-3 2 1-16,15-4-2 16,-7-1 0-1,28-13-1 1,-15 8 1-16,5-10 0 16,-8 5 0-16,3-3-1 15,-9 6 1-15,-4-6-1 16,-5 5 1-16,-3-2-1 15,-3 2 1-15,-6 1-1 16,0 2 0-16,-15 0 0 16,0 0 0-16,-12 3 0 15,3 3 0-15,-11 2-1 16,5 0 1-16,-15 5-1 16,0 3 1-16,1-3-1 0,2 9 1 15,0 4-1 1,10 3 0-16,-4 9 1 0,0-1 0 15,3 3 0-15,3-1 1 16,4 9-1-16,5-3 1 16,6 0-1-16,3 0 1 15,9-2-1-15,3-3 1 16,6-6-1-16,0 1 0 16,8-3 0-16,7 0 0 15,3 2 0-15,3-2 1 16,-1-3-1-16,-2 3 0 0,-3 3 0 15,-6 2 0-15,-9 3 0 16,-9-1 0-16,-6-1 0 16,-9-1 1-16,-6 5 0 15,-3-2 0-15,-9 0 0 16,4-3 0-16,5-5 0 16,-3-6 0-16,-3-4-1 15,0-6 1-15,1-3-2 16,-1-2 1-16,6-3-3 15,3 0 0-15,6 0-8 16,6 3 0-16</inkml:trace>
  <inkml:trace contextRef="#ctx1" brushRef="#br1" timeOffset="182033.64">20198 9483 28 0,'0'2'14'0,"0"1"-9"0,0-3 16 0,-3 5-20 16,0 3 0-16,-3 3 0 15,-3 7 1-15,0 1-3 16,-3 2 1-16,0 3 1 0,3 0 0 15,0-3 0-15,3 3 0 16,3-6-4-16,-3-2 1 16,6-5-7-16,3-6 0 15</inkml:trace>
  <inkml:trace contextRef="#ctx1" brushRef="#br1" timeOffset="182768.03">20745 9305 25 0,'0'-15'12'0,"-9"1"-8"16,4 6 15-16,-1-2-19 15,0-1 0-15,-3 1 1 16,0-1 1-16,-3 0-2 16,-3 1 1-16,-6 2 0 15,-3 5 1-15,1 6-1 16,-1 2 1-16,0 6-1 15,3 2 0-15,0 6-1 0,3 4 1 16,3 6-1-16,4 1 0 16,5-9 0-16,0-3 0 15,9 6 0-15,-3-5 1 16,9 2-1-16,-1-3 1 16,10-5 0-16,-6-2 0 15,12-8 0-15,-6-1 0 16,6-12 0-16,-3 2 0 15,-1-13 0-15,-2 5 0 16,9-16-1-16,-6 6 1 0,9-30-2 16,-7 11 1-16,10-11-1 15,-9 12 1-15,3-1-1 16,-6 10 0-16,-1-2 1 16,-5 5 0-16,-3 1 0 15,-3 7 1-15,-3 5-1 16,0 3 1-16,-3 8-1 15,-3 1 1-15,-3 12-1 16,0-3 0-16,-9 12 0 16,3-4 0-16,-9 27-1 15,7-8 1-15,-7 27 0 16,3-14 0-16,3 14 0 16,3-14 0-16,0 8 0 15,3-10 1-15,0-3-1 16,0-8 1-16,3 0-2 0,0-7 0 15,3-4-8-15,0-5 1 16,6-2-3-16,-3-3 1 16</inkml:trace>
  <inkml:trace contextRef="#ctx1" brushRef="#br1" timeOffset="183643.04">21126 9263 21 0,'-3'-8'10'0,"6"16"-6"0,-3-8 15 16,0 0-17-16,0 3 0 15,0-3 1-15,3 0 1 16,3 0-5-16,0 0 1 16,6 0 3-16,9-6 1 15,3 1-2-15,6 0 1 16,5 0-2-16,1-3 1 15,0 2-2-15,-1-2 1 16,1 3-6-16,0 0 1 16,-3-3-6-16,-1 0 0 0</inkml:trace>
  <inkml:trace contextRef="#ctx1" brushRef="#br1" timeOffset="184283.67">21939 9099 25 0,'9'-5'12'0,"12"-14"-8"0,-12 14 17 0,3-3-20 16,2-3 0-16,-2-2 0 16,-3 0 0-16,0-3-2 0,-3 0 1 15,0-2 1-15,0-1 0 16,0 3 0-16,-6 0 0 16,-6 1-1-16,0 1 1 15,-6 4 0-15,-6-1 0 16,-8 6-1-16,2 2 1 15,-3 6-1-15,-6-1 1 16,1 9-1-16,-1 5 1 16,0-5-1-16,0 4 1 15,6 4-1-15,4 5 1 0,5 0-1 16,6 5 0-16,6-8 0 16,6 3 0-1,24 13 0 1,3-3 0-16,-1-2 0 15,1-3 1-15,-3 3-1 16,-6-3 1-16,-3 8-1 16,-9-5 0-16,-6-9 0 15,-6-1 1-15,-6-1-1 16,-3 0 0-16,-6-3 0 16,0 1 1-16,-3-6 0 15,1-2 0-15,2-6 0 16,0-2 0-16,3-6 0 15,3-2 0-15,3-1-2 16,3 1 1-16,0 0-4 16,3-3 1-16,4 3-8 0,2 5 1 15</inkml:trace>
  <inkml:trace contextRef="#ctx1" brushRef="#br1" timeOffset="184752.42">22019 9387 27 0,'0'-2'13'16,"12"-11"-11"-16,-6 7 17 0,0 1-17 15,3 0 0-15,3-1 0 16,0 1 0-16,6 2-3 15,0 3 0-15,-3 3 1 16,-1 2 1-16,-5 3-1 16,-3 8 0-16,-9-5 0 15,-6 2 1-15,-3 6-1 16,-2 2 1-16,-1 0 0 16,-3-3 0-16,0 1-1 15,0-3 1-15,3-3 0 16,0-5 0-16,3-3 0 15,4-5 0-15,5-2-1 16,6-1 1-16,5 0-1 16,1-2 0-16,0 0-1 15,-3 2 1-15,3 3-1 0,0 3 1 16,0 2 0-16,0 0 0 16,0 1 0-16,9-1 1 15,3 0 0-15,2-2 0 16,4-1-2-16,3-2 1 15,-6-5-10-15,6 0 1 16</inkml:trace>
  <inkml:trace contextRef="#ctx1" brushRef="#br1" timeOffset="185486.85">22805 8808 25 0,'-3'-13'12'0,"6"15"-6"0,-3-2 12 0,0 0-17 15,-3 3 1-15,0 5 0 0,0 3 0 16,-3 4-3 0,3 9 0-16,-3-3 2 0,0 9 0 15,0 4-1-15,-5 3 1 16,-1 11-1-16,-3-3 1 15,9 2-1-15,-6-2 0 16,0-3 0-16,0-2 1 16,3-3-1-16,-3-8 1 15,3-5 0-15,-3-3 0 16,3-7 0-16,7-4 0 0,-4-5 0 16,3-2 1-16,3-8-1 15,0-3 0-15,0-5 0 16,0 2 0-16,0-2-1 15,0-3 0-15,0-3 0 16,-3 1 0-16,-3-6-1 16,0 6 1-16,-3-4 0 15,0 6 0-15,0 6-1 16,0-1 1-16,-3 3-1 16,3 6 1-16,0 4-1 15,3 4 0-15,-6 7 0 16,0 0 0-16,1 3 0 15,-1 3 1-15,0-4 0 16,3 7 0-16,0-1 0 16,0 0 0-16,9 0 1 15,0-2 0-15,0-4 0 0,12-1 0 16,0-4 0-16,-3 1 0 16,6-3 0-16,2-3 1 15,7-2-2-15,6-3 0 16,3 0-10-16,-1 2 0 15</inkml:trace>
  <inkml:trace contextRef="#ctx1" brushRef="#br1" timeOffset="187158.71">16248 11716 25 0,'-6'-6'12'0,"15"-7"-5"16,-6 8 10-16,3-3-15 16,3-3 0-16,3 1 0 15,5-6 0-15,1 0-3 16,6-8 1-16,3-2 1 15,0-3 0-15,-4-8-1 16,1-3 1-16,3 3-1 16,3-3 1-16,3-2-1 15,-7 0 0-15,1-3 0 16,-3-3 0-16,0 0 0 16,0 9 0-16,-7 2 0 15,-2 5 0-15,-3 0 0 16,-3 3 0-16,-3 5 0 0,-6 6 0 15,0 2 0-15,-3 3 0 16,0 2-1-16,-3 6 1 16,-3 5 0-16,0 5 0 15,-3 6-1-15,1 2 1 16,-4 11 0-16,3 5 0 16,0 8 0-16,3-3 1 15,-3 3-1-15,0 3 0 16,0-6 0-16,0 3 1 0,0 3-1 15,0 5 1-15,4 0-1 16,-1 0 0-16,3 0 0 16,3 0 1-16,0-5-1 15,-3-1 0-15,-3-4 0 16,3-1 0-16,0-5 0 16,3-2 0-16,0-9 0 15,3-2 0-15,-3-5 1 16,0-1 0-16,3-5 0 15,3 1 0-15,0-12 0 16,0 1 0-16,3-5 0 16,0-6 0-16,6-3-1 15,0 1 0-15,3-6 0 16,5-3 0-16,1-2-1 16,3 3 1-16,3 2 0 0,0 0 0 15,-1 3-1-15,-2 3 1 16,-6 2-1-16,0 2 1 15,-3 4-1-15,-3 5 1 16,-3-1-1-16,-3 6 0 16,-3 3 1-16,0 5 0 15,-3 0 0-15,0 0 0 16,-3 5 0-16,0 5 1 16,0 1 0-16,0 5 0 15,0-6 0-15,0 4 0 16,3-1-1-16,3 0 0 0,0 0 0 15,6-5 1 1,14-6-2 0,1-2 0-16,3-5-9 15,0-3 0-15</inkml:trace>
  <inkml:trace contextRef="#ctx1" brushRef="#br1" timeOffset="188596.28">17188 11311 20 0,'0'-8'10'0,"3"11"0"16,-3-3 5-16,0 0-12 15,3 0 0-15,3 2 2 16,0-2 1-16,0 3-7 15,3 0 0-15,3-3 5 0,3-3 0 16,6 3-1-16,0-3 0 16,5-2-2-16,-2 0 1 15,3-3-1-15,-6-3 0 16,0 3-1-16,-3 3 1 16,-1 0-4-16,-2 2 1 15,-6 0-9-15,0 1 0 16</inkml:trace>
  <inkml:trace contextRef="#ctx1" brushRef="#br1" timeOffset="189065">17206 11488 28 0,'0'5'14'0,"6"-18"-10"0,-6 13 16 16,6-2-18-16,0-1 0 15,0 3 2-15,3 0 0 16,6-3-5-16,3 3 0 15,3 0 4-15,2-2 0 16,-2-1-1-16,0 0 0 16,-6-2-2-16,0 0 0 0,0 2-4 15,0 1 1-15,-1-4-8 16,1 4 0-16</inkml:trace>
  <inkml:trace contextRef="#ctx1" brushRef="#br1" timeOffset="191721.27">18308 10814 24 0,'3'-8'12'0,"3"10"-6"16,-6-2 13-16,0 0-17 15,0 0 0-15,3-2 0 16,2 2 1-16,1-6-4 15,0 4 0-15,-3-4 2 16,3 4 1-16,3-4-2 16,3-2 1-16,3 1-1 15,3-1 1-15,3 0-1 16,0 0 0-16,-1 0 0 0,1-3 1 16,0 1-1-1,0 2 1-15,-3 0-1 0,-3-8 1 16,-3 0 0-16,-4 0 0 15,-2 0 0-15,0-2 0 16,-6-1-1-16,-3 6 1 16,-3 2-1-16,-2 3 0 15,-7 1 0-15,0 1 1 16,-6 1-2-16,-3 0 1 16,0-1 0-16,0 4 0 15,4 2-1-15,2 2 1 0,-3 1 0 16,0 2 0-16,0 1-1 15,-3 2 1-15,1-1 0 16,2 4 0-16,0 2 0 16,3-2 0-16,3 2 0 15,0 0 1-15,3 3-1 16,-2 0 0-16,5 0 0 16,3 2 0-16,3-2 0 15,3 3 0-15,3 2 0 16,3-2 0-16,9-1 0 15,2-2 0-15,4 2 0 16,3-2 1-16,-6 3-1 16,0-3 1-16,0 0-1 15,-4 2 1-15,1-2-1 16,-3 0 1-16,0-3-1 16,-6 0 1-16,-3 3-1 0,-6 0 1 15,-3 5-1-15,3 0 1 16,-6-2 0-16,-6-6 0 15,-2-2 0-15,-7-6 0 16,-3 0 0-16,0-5 0 16,3-5 0-16,-5-3 0 15,5 0-1-15,3-2 1 16,6 2-2-16,0 0 1 16,9 0-4-16,3-3 1 0,6 6-9 15,3 2 0-15</inkml:trace>
  <inkml:trace contextRef="#ctx1" brushRef="#br1" timeOffset="192143.15">18650 10935 28 0,'0'6'14'0,"-3"-1"-9"0,3-3 15 16,0 4-20-16,-3 2 0 16,0 0 1-16,0 5 0 15,-3 3-1-15,0 5 0 16,-6 5 0-16,3-2 1 16,0 0 0-16,3-3 0 15,0 0-1-15,0-2 1 0,1-3 0 16,2-3 0-16,0-5-1 15,0-3 0-15,0-5-5 16,0 0 0-16,0-2-4 16,3-6 0-16</inkml:trace>
  <inkml:trace contextRef="#ctx1" brushRef="#br1" timeOffset="192533.78">18885 10771 31 0,'0'-2'15'0,"6"-4"-15"0,0 6 26 16,0-2-26-16,3 2 1 16,6 0-1-16,0 2 1 15,5 1-1-15,1-3 0 16,0-3 1-16,-3 3 0 0,9-2 0 15,-3-1 0-15,-1 3-3 16,1-3 0-16,0 6-8 16,0-3 1-16</inkml:trace>
  <inkml:trace contextRef="#ctx1" brushRef="#br1" timeOffset="193268.16">19564 10739 20 0,'21'-5'10'0,"11"-3"-5"0,-23 6 8 16,3-4-13-16,3-2 0 15,0-2 0-15,0-1 1 16,-3 1-1-16,0-4 1 16,-1-2 0-16,-2-2 1 15,0-1-1-15,-3 1 1 16,-3 2 0-16,0 0 0 0,-3 0 0 15,-3 0 0-15,3-2-1 16,0 5 1-16,-6-1-1 16,-3 4 1-16,-5-1-1 15,-1 3 0-15,-3 3-1 16,-3 2 0-16,3 3 0 16,0 3 1-16,-3 2-1 15,1 3 0-15,-1 3 0 16,-3-1 1-16,3 1-1 15,0 5 1-15,3 5-1 16,6-2 0-16,-2 2 0 16,8-3 0-16,3 1 0 15,3 2 1-15,6-3-1 16,3 1 0-16,8 0 0 16,-2-1 1-16,3 3-1 15,0 3 1-15,0-5-1 0,-3-1 1 16,0 1-1-16,-3 2 1 15,-4 0-1-15,-2 0 0 16,-9 0 0-16,0 0 1 16,-3-5-1-16,-2 5 1 15,-4-2-1-15,-6-3 1 16,0-3-1-16,-3-5 1 16,-3 0 0-16,0-3 0 15,-2-7-1-15,5-4 1 16,3 4-1-16,0-4 1 0,6 1-2 15,3-3 0 1,3 0-3-16,3 0 0 0,3 0-7 16,6 3 0-16</inkml:trace>
  <inkml:trace contextRef="#ctx1" brushRef="#br1" timeOffset="193908.79">19793 10848 24 0,'3'-5'12'0,"27"2"-7"0,-18 3 13 16,-1 0-18-16,1-3 0 15,3 1 1-15,3 2 0 16,-3 0-2-16,0 2 1 16,-3 4 1-16,-3-1 0 15,-3 3 1-15,-3 0 0 16,-3 2-1-16,-6 4 0 15,-6 1 1-15,-3 1 0 16,-6 0-2-16,-6-3 1 0,6 3-1 16,1-2 1-16,2 1-1 15,3-1 1-15,3-1-1 16,3 0 1-16,0-8 0 16,3 1 0-16,0-1-1 15,3-2 1-15,0-6-1 16,3-2 0-16,3-1 0 15,0-4 1-15,3 7-2 16,0 1 1-16,0-1-1 16,0 3 1-16,0 3-1 15,-3 2 1-15,0 5-1 16,0 1 1-16,3 0 0 16,0 2 1-16,3 0-1 15,3-2 1-15,3-1 0 16,2-2 0-16,4-3 0 0,6-2 1 15,-3-3-2-15,3-3 0 16,-1 1-5-16,-2-4 1 16,0 4-7-16,-3-3 1 15</inkml:trace>
  <inkml:trace contextRef="#ctx1" brushRef="#br1" timeOffset="194580.68">18075 11528 27 0,'9'-5'13'0,"30"13"-15"0,-24-11 19 16,12-2-16-16,11 2 0 15,1-2 0-15,15-3 1 16,17 0-2-16,9 0 0 16,7 0 2-16,14 3 0 15,6-1-1-15,12 1 0 0,-12 0 0 16,12-3 0-16,-8 3-1 16,2 2 0-16,-15 0 0 15,-6-2 0-15,-3 2 1 16,-8 1 0-16,-10-1-1 15,-8 3 1-15,-13 0 0 16,-5 0 0-16,-12 0 0 16,-9 0 1-16,-7-3-1 15,-5 3 1-15,-3-2-1 16,-6-1 1-16,-3 3-5 16,-6 0 1-16,-3 0-8 15,-3 0 0-15</inkml:trace>
  <inkml:trace contextRef="#ctx1" brushRef="#br1" timeOffset="196127.57">18817 12057 27 0,'-3'0'13'0,"15"-13"-10"15,-7 8 16-15,4-1-18 16,9-4 0-16,6-1 0 16,3-2 0-16,0 0-2 15,-1 2 1-15,1 0 0 16,0-2 1-16,0-3 0 16,-3 0 0-16,-1-2-1 15,-5-1 1-15,0-2-1 16,-3 5 1-16,-3 1-1 15,-3-1 1-15,-3 0-1 16,-3-5 1-16,-6 5 0 16,0 2 0-16,-6 1 0 15,-3 3 1-15,-3 2-1 16,-3 2 0-16,-3 4-1 0,1 4 1 16,-1 4-1-16,-6 2 0 15,3 2 0-15,0-2 1 16,1 0-1-16,-1 3 0 15,3 5 1-15,3 5 0 16,3-3-1-16,3 3 0 16,0-2 0-16,3 2 1 15,3 3-1-15,0 2 1 16,4-2-1-16,2 3 1 0,5-1 0 16,4 1 0-1,3-4-1-15,3 1 1 0,3-3-1 16,0 3 1-16,3 0 0 15,0-3 0-15,-1-5-1 16,-5 0 1-16,0 0-1 16,-6 0 1-16,-3 2 0 15,-6 1 0-15,-3-3 0 16,-6 2 1-16,0-7-1 16,-3-1 1-16,-3-4 0 15,1-6 1-15,-4-3-3 16,0-5 0-16,0 0-5 15,3 0 1-15,6 3-10 16,-3 0 1-16</inkml:trace>
  <inkml:trace contextRef="#ctx1" brushRef="#br1" timeOffset="196643.2">19212 12232 34 0,'0'5'17'0,"-5"-5"-15"0,5 3 21 31,-3 5-22-31,0 5 1 16,-3 0 0-16,0 6 0 15,0-4-3-15,0 4 1 16,0-3 1-16,0-3 1 15,0 3-5-15,0 0 0 16,3 0-7-16,0-3 0 16</inkml:trace>
  <inkml:trace contextRef="#ctx1" brushRef="#br1" timeOffset="198190.1">21171 10753 24 0,'0'0'12'0,"3"5"-9"0,-3-5 13 15,3-5-15-15,-3 5 1 16,0 0 1-16,0 0 0 16,0 0-4-16,0 2 1 15,0 6 2-15,-3 11 0 0,-3-9-1 16,0 9 0-16,-3 7 0 15,3 9 0-15,0 4-1 16,3 6 0-16,3 3 0 16,-3 0 1-16,-3 2-1 15,0-5 0-15,-3-3 0 16,1 1 1-16,2-4-1 16,-3 4 0-16,0-9 0 15,0-5 1-15,0 0-1 16,0-2 1-16,3-6 0 15,-3-5 0-15,6-3 0 16,-3-5 0-16,0-3 0 16,3-5 0-16,0-5 0 15,3-3 0-15,0-3 0 16,0-2 0-16,3 0-1 16,0-3 0-16,-3 0 0 0,3-2 0 15,3-1 0-15,-6 6 0 16,6 2 0-16,-3-5 1 15,0 1-1-15,-3-4 0 16,-3 0 0-16,0-2 0 16,-3 5 0-16,0 1 1 15,0-1-1-15,-3 0 0 16,0 3-1-16,0 2 1 16,0 3-1-16,1 5 1 15,-1-2-1-15,0 0 1 0,0 5 0 16,-3 2 0-16,0 1-1 15,0 2 1-15,-3 1 0 16,0 2 0-16,0 0 0 16,1 5 0-16,-1 3 0 15,3 0 0-15,0-1 0 16,0-4 0-16,3 0 0 16,0 4 1-16,0 1-1 15,0 3 0-15,3-1 0 16,0 1 1-16,0-1-1 15,0 1 0-15,3-3 0 16,0 2 0-16,3 1 0 16,0-1 1-16,3 1-1 15,3-1 1-15,0-4 0 16,3-1 0-16,3 0-1 16,3 0 1-16,0-5 0 0,3-2 0 15,3-1 0-15,-1-2 0 16,1-3 0-16,-3 0 0 15,6-6 0-15,0 1 1 16,0 0-1-16,-4-3 0 16,1-6-3-16,-3 1 1 15,-6 3-11-15,-6 2 1 16,-6 8-2-16,-6-3 1 16</inkml:trace>
  <inkml:trace contextRef="#ctx1" brushRef="#br1" timeOffset="210596.52">21597 10057 23 0,'-6'-5'11'0,"6"2"-9"0,0 0 12 16,-3 1-14-16,-3-1 0 15,-6 3-1-15,-3 0 1 16,-6 0 0-16,0 0 0 16,-5 3 0-16,-7-1 0 15,-6-2 0-15,-8 3 1 16,-4 0-1-16,0-3 1 16,-8 2 0-16,-7-2 0 0,-2 0 0 15,-7 0 0-15,4 3-1 16,-6-1 1-16,-4 1 0 15,-11 2 0-15,0 3-1 16,5 0 0-16,-8-8 0 16,-6 0 0-16,-3 0 0 15,0 3 1-15,-1 0-1 16,-8-3 0-16,-3 2 0 16,6 3 1-16,-9 1-1 15,-6-1 0-15,0 0 0 16,9 3 1-16,-12-2-1 15,0-1 0-15,0 0 0 16,6 3 0-16,-9 3 0 16,0-3 0-16,6 2 0 15,-6-2 0-15,6-3 0 16,-3 1 0-16,9 2 0 16,-3-3 0-16,6-2 0 15,-3-3 0-15,11 5 0 0,-2-2 0 16,0-3 0-16,3 2 0 15,0 3 0-15,15 1 0 16,2-4 0-16,-5 4 0 16,3-4 0-16,5 1 0 15,10 0-1-15,9-1 1 16,2 1 0-16,1 0 0 16,-1-1-1-16,13-2 1 15,5 3 0-15,6 0 0 0,7-1 0 16,5 3 0-16,3 6-1 15,3 2 1-15,3 3-1 16,1 0 1-16,2 5-1 16,3 8 1-16,0 3-1 15,3 8 1-15,3 7 0 16,3 6 0-16,-3 3 0 16,0-1 0-16,0 12 0 15,0 7 1-15,0 8-1 16,-2 8 0-16,-1 2 0 15,3 3 1-15,0 11-1 16,0 8 1-16,0-5-1 16,3 2 0-16,0 2 0 15,0-1 1-15,-3-9-1 16,0 0 0-16,0 0 0 16,3 0 1-16,-3-7-1 15,1-6 0-15,-1-8 0 16,0 0 1-16,0-8-1 15,3 0 0-15,0-3 0 0,0-5 0 16,3-7 0-16,3-4 0 16,6-10 0-16,0 0 0 15,6-5-1-15,0-6 1 16,0-2-1-16,5-3 1 16,7-3 0-16,6-2 0 15,6-5-1-15,11-3 1 0,4 2 0 16,11-2 0-16,-2-5 0 15,8-6 0-15,10-2 0 16,14-3 0-16,0 2 0 16,-5-2 1-16,8 0-1 15,3-2 0-15,15-1 0 16,-15-2 0-16,13-1-1 16,-1 1 1-16,15 2-1 15,-12-2 1-15,12 0 0 16,9 0 0-16,-9-1 0 15,9 1 0-15,9-3 0 16,-9 0 0-16,5 0 0 16,4 0 0-16,-3 3 0 15,0-3 0-15,6-3 0 16,3 6 1-16,-15-3-2 16,9 0 1-16,-3 3 0 15,-12 0 1-15,3-3-1 16,5 2 1-16,4 4-1 0,-21 2 0 15,9 0 0-15,-3-3 1 16,0 0-1-16,-11 3 0 16,-7-2 0-16,0 2 0 15,-6-5 0-15,0-1 1 16,-14-2-1-16,-7-2 0 16,-3-4 0-16,-2 1 1 15,-4 0-1-15,1 0 0 16,-10 2 0-16,-5-2 1 0,-7 0 0 15,-5 0 0-15,-9-6 0 16,-7-2 0-16,-5-3-1 16,-3 0 1-16,0 3 0 15,0-8 0-15,-6-3-1 16,0-5 1-16,-1 5-1 16,1-7 1-16,-3 2-1 15,-3-3 0-15,-3-5 0 16,0-8 0-1,3-26 0 1,0 2 1-16,-3 3-1 16,-3 0 1-16,-3-3-1 15,0 8 1-15,-3-2-1 16,3 5 0-16,0-3 0 16,3 3 0-16,-6-3 0 15,3-8 0-15,-3 6 0 16,0-3 0-16,0 5 0 0,0 0 0 15,-3 3 0-15,-3-3 0 16,0-5 0-16,-3 8 1 16,3 0-1-16,0 8 0 15,3-6 0-15,3 6 0 16,0-3-1-16,0 0 1 16,3 0-1-16,3 3 1 15,3 0-1-15,0 2 1 16,0 3 0-16,3 6 0 0,-3-1 0 15,0 6 1-15,-3 0-1 16,-3-1 0-16,-3-4 0 16,0 7 1-16,-3 6-1 15,0 2 0-15,0 3 0 16,0 2 0-16,0 3 0 16,0 6 0-16,0 5-2 15,4 7 1-15,-1 9-9 16,6 10 1-16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5:07.8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00257D-CDB7-4DB8-8C55-EDE371DCCF42}" emma:medium="tactile" emma:mode="ink">
          <msink:context xmlns:msink="http://schemas.microsoft.com/ink/2010/main" type="inkDrawing" rotatedBoundingBox="3174,10041 7371,9884 7519,13840 3322,13996" semanticType="callout" shapeName="Other">
            <msink:sourceLink direction="with" ref="{0655B67F-503F-4D72-BCB2-E31F9C93ADF0}"/>
            <msink:sourceLink direction="with" ref="{67058D88-EDD7-4203-8B53-5E1E6EA3E197}"/>
          </msink:context>
        </emma:interpretation>
      </emma:emma>
    </inkml:annotationXML>
    <inkml:trace contextRef="#ctx0" brushRef="#br0">-1074-558 9 0,'9'4'4'0,"-5"-8"0"16,-4 4 5-16,5 7-7 15,-1 5 0-15,0 3 0 16,0 4 0-16,1 4-3 16,-1 8 0-16,0 3 2 15,-4 4 0-15,5 4-1 16,-5-7 0-16,4 3 0 0,0 8 1 15,0 11-1-15,1-3 0 16,3 3 0-16,1 8 0 16,0-4 0-16,-1 4 0 15,1 8 0-15,-5-12 1 16,0 0-1-16,-4 4 0 0,5 4 0 16,-1 0 0-16,0 3 0 15,1 1 1-15,-1 0-1 16,-4-5 0-16,0 13 0 15,0-16 1 1,-4 3-1-16,-1 5 0 16,1-8-1-16,0 8 1 15,-1-1 0-15,1 1 1 16,4-1-1-16,-4 1 0 0,4 0 0 16,-5-8 0-16,1 3-1 15,-4 1 1-15,3-4 0 16,-3 4 0-16,-1 7 0 15,0-11 1-15,1 0-1 16,-1 4 0-16,1-8 0 0,-5 0 1 16,0-11-2-16,4 0 1 15,-4 0 0-15,5 3 0 16,-1-3 0-16,1-4 0 16,-1-1 0-16,1 9 0 15,3-12 0 1,1 4 0-16,0-4 0 15,-1-4 0-15,1-7 0 16,4-1 0-16,0-7 0 16,0-4 0-16,0 0 0 15,0-3 0-15,0-5 0 0,4 1 0 16,1-5 0-16,3 1 0 16,1-4 0-16,-1-4 0 15,5 0 0-15,0 4 0 0,4-4-1 16,1 0 1-16,3-4 0 15,0 0 0-15,5 0 0 16,4 0 0-16,5 1 0 16,3-1 0-16,1-4 0 15,0 8 1-15,-1 0-1 16,5 0 0-16,-4-4-1 16,-5 0 1-16,9 4 0 15,0-3 0-15,4 3-1 16,1 0 1-16,-1 3-1 0,0 1 1 15,9-4 1-15,4 4 0 16,5 4-1-16,-5-4 1 16,-4-4-1-16,4 0 1 15,-4 0 0-15,4 0 0 16,4 3-1-16,-4 1 0 0,0-4 0 31,9 4 0-31,4-4 0 16,0 0 0-16,-8 4 0 15,3-4 0-15,-3 0 0 0,4-4 1 16,-1 4-1-16,-3-4 0 16,3 0 0-16,1 8 0 0,4 0-1 15,-4 0 1-15,-5 0 0 16,-12-1 0 0,25 1 0-1,-4-4 0-15,0 0 0 16,-8 0 0-16,3 0 0 15,-3 0 1-15,8 4-1 0,0-4 1 16,-13 0-1-16,-4 0 0 16,0-4 0-16,0 0 1 15,-1 4-2-15,1 4 1 16,0-4 0-16,0 0 0 31,0 0 0-31,8 0 1 16,-4 0-1-16,-4 4 0 0,-4-4 0 15,-9 0 0-15,0 0 0 16,-5 0 0-16,-3 0 0 16,-1 0 0-16,-8 0 0 15,0 0 0-15,-1-4-1 0,-3 4 1 16,-1-4 0-16,1 1 1 16,-5 3-1-16,0 0 1 0,-4-8-1 15,0 0 1-15,-4-7-1 31,-1 7 1-31,5-3-1 16,-4-4 1-16,-5-4-1 16,-4 3 0-16,0-7 0 15,0-3 1-15,0-9-1 0,0 8 0 16,0-3 0-16,-4-5 1 16,4-3-1-16,0-4 0 15,0 0 0-15,0 4 0 16,0-8 0-16,0-4 0 0,0-3 0 15,0-4 0-15,-5-8 0 16,1 3 0-16,-4-3 0 16,3-3 1-16,1-1-1 15,0 8 0-15,-1-4 0 16,-3-4 0-16,-1 8 0 16,1-4 0-16,-1-15 0 0,0 7 0 15,5-7-1-15,0 3 0 16,-1 16-1-16,1-4 1 31,0 0-2-31,0-4 1 16,-5 8 0-16,0-4 0 0,1 0 0 15,-1 0 1-15,1 0 0 16,-1-4 0-16,5 4 1 16,-5 12 0-16,5-4 0 15,0-5 0-15,-1 5 0 0,1-4 0 16,-5 4 0-16,1-8 1 15,4 4-1-15,-5-1 0 16,9 1 1-16,0-8 0 16,-4 12 0-16,-1 4 0 0,5-9 0 15,5 1 0-15,-1 4 0 16,-4-4 1-16,0-4-2 16,0 0 1-16,0 8 0 31,0-1 0-31,0 5-1 15,0-5 1-15,0 9-1 16,0 10 1-16,0 5-1 0,0 0 0 16,0 3-2-16,0 0 1 15,0 5-5-15,4 10 0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5:25.0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9DBB4A-A6BF-41B1-B4A0-3D935237B42F}" emma:medium="tactile" emma:mode="ink">
          <msink:context xmlns:msink="http://schemas.microsoft.com/ink/2010/main" type="writingRegion" rotatedBoundingBox="472,12170 3114,11986 3222,13536 580,13720"/>
        </emma:interpretation>
      </emma:emma>
    </inkml:annotationXML>
    <inkml:traceGroup>
      <inkml:annotationXML>
        <emma:emma xmlns:emma="http://www.w3.org/2003/04/emma" version="1.0">
          <emma:interpretation id="{25E319B9-2EA4-405C-AFAB-D8AC042E8775}" emma:medium="tactile" emma:mode="ink">
            <msink:context xmlns:msink="http://schemas.microsoft.com/ink/2010/main" type="paragraph" rotatedBoundingBox="542,12151 2450,12113 2467,12977 559,1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04896-6660-41B3-9A57-D8D849FBFF4F}" emma:medium="tactile" emma:mode="ink">
              <msink:context xmlns:msink="http://schemas.microsoft.com/ink/2010/main" type="line" rotatedBoundingBox="542,12151 2450,12113 2467,12977 559,13015"/>
            </emma:interpretation>
          </emma:emma>
        </inkml:annotationXML>
        <inkml:traceGroup>
          <inkml:annotationXML>
            <emma:emma xmlns:emma="http://www.w3.org/2003/04/emma" version="1.0">
              <emma:interpretation id="{FB1CE305-E8FD-49F8-A3D0-C701A89EB05F}" emma:medium="tactile" emma:mode="ink">
                <msink:context xmlns:msink="http://schemas.microsoft.com/ink/2010/main" type="inkWord" rotatedBoundingBox="542,12151 2450,12113 2467,12977 559,13015"/>
              </emma:interpretation>
            </emma:emma>
          </inkml:annotationXML>
          <inkml:trace contextRef="#ctx0" brushRef="#br0">287 179 17 0,'0'-30'8'0,"0"-24"2"16,-5 43 3-16,1-4-12 15,0 3 1-15,-5-3 1 0,0 3 0 16,1 1-3-16,-5 3 1 16,-4 1 1-16,0 3 1 15,-1 4-1-15,1 4 0 16,0 3-1-16,0 5 0 15,-5 11-1-15,5 0 0 0,0 3 0 16,4 9 0-16,0-1 0 16,0 8 0-16,0 15 0 31,5-7 1-31,-1 3-1 16,5 9 1-16,0-5-1 15,4 4 1-15,4 4-1 16,0-12 1-16,5-3-1 0,-1-4 0 15,-3-12-3-15,-1-3 0 16,-4-4-6-16,0-12 1 0</inkml:trace>
          <inkml:trace contextRef="#ctx0" brushRef="#br0" timeOffset="235.76">-87 729 19 0,'0'-3'9'0,"8"-17"-2"16,-8 20 9-16,5-7-15 15,8-1 1-15,4-7 0 0,8 0 0 16,6-1-3-16,3 1 1 16,0 0 1-1,1-1 1-15,3 1-4 16,-3-4 0-16,-5 8-6 15,0 3 1-15</inkml:trace>
          <inkml:trace contextRef="#ctx0" brushRef="#br0" timeOffset="650.68">536 160 18 0,'4'4'9'0,"-12"-12"-3"0,3 8 10 0,5 4-15 16,-4 0 1-16,4 8 0 15,-4-5 1-15,-1 12-4 16,1 0 1-16,-5 4 2 15,1 4 1 1,-5 4-1-16,0 3 0 16,4-4-1-16,1 1 1 0,4 3-1 15,-1 1 0-15,1-1-1 16,4 1 1-16,4-5-1 16,5 1 1-16,-1-12-1 15,5-4 0-15,5 0 0 16,3 1 1-16,-4-9-1 15,-4-3 1-15,4-4-3 16,0-8 1-16,5-3-5 16,-5-4 0-16,0-1-3 15,5 5 0-15</inkml:trace>
          <inkml:trace contextRef="#ctx0" brushRef="#br0" timeOffset="1168.7">764 363 9 0,'-5'-4'4'0,"5"11"6"0,0-3 1 16,0 0-9-16,-4 8 0 16,0-1 1-16,-1 0 1 15,1 1-4-15,0-1 0 0,4 5 3 16,0 3 0-16,0 4-1 15,0 0 1-15,4 0-2 0,5-1 1 32,-1 1-1-32,1-4 1 15,4-3-1-15,0-5 1 16,0-7-1-16,-1-4 0 0,6-8-1 16,-1-3 1-16,0-4-3 15,0-12 1-15,0 4-2 16,1 4 1-16,-1 0 0 15,-4 0 0-15,0 0 0 16,-1 3 0-16,-3 5 2 0,0 3 0 16,-5-3 1-16,-4 15 0 15,0 3 0-15,-4 1 0 16,-1-4 1-16,5 3 0 16,-4 5-1-16,4 3 1 15,0 4 0-15,4 0 0 16,1 0-1-16,3 4 1 15,1 0-1-15,4-8 0 0,0 1-1 16,4-5 0-16,4-3-6 16,-4-4 1-16,1-4-4 15,3 0 0-15</inkml:trace>
          <inkml:trace contextRef="#ctx0" brushRef="#br0" timeOffset="1624.2">1241 176 22 0,'-9'-20'11'0,"9"17"-11"0,0 3 19 0,4-8-19 15,-4 8 1-15,5 4 0 16,-1 0 0-16,0 3-4 15,0 1 1-15,1 0-5 16,3 14 1-16</inkml:trace>
          <inkml:trace contextRef="#ctx0" brushRef="#br0" timeOffset="1452.37">1258 435 18 0,'0'4'9'0,"4"8"-3"15,-4-12 12-15,0 3-16 0,0-3 0 16,0 4 1-16,0 4 0 15,0 3-4-15,0 1 1 16,0-1 2-16,0 1 0 0,4 3-1 31,-4-4 0-31,5 1-2 16,-5-5 0-16,0 1-6 16,-5-4 0-16,5 4-1 15,5-5 0-15</inkml:trace>
          <inkml:trace contextRef="#ctx0" brushRef="#br0" timeOffset="2401.72">1803 46 23 0,'0'-19'11'0,"0"38"-10"0,0-19 18 0,5 3-18 15,-5 1 1-15,0 12-1 16,0-1 1-16,0 8-3 16,-5 3 0-16,1 5 2 15,0 3 0-15,0 5-1 16,-1-1 0-16,1 4 0 0,0-8 1 16,-5 1-1-16,0-1 0 15,5-3 0-15,0-5 1 16,0-3-1-16,-1-4 0 15,5-3 0-15,0-5 0 16,5-7 0-16,-5-4 1 0,0-8-2 16,0-3 1-16,0-5-1 15,0 9 0-15,0-12 0 16,-5 7 1-16,1-3-1 31,-5 0 1-31,1-4 0 16,-5 7 0-1,-9 1 0-15,1 3 0 16,-1 4-1-16,1 4 1 0,-1 4-1 16,1 4 1-16,4 3 0 15,0-3 0-15,-1 3 0 16,6 1 1-16,3 3-1 16,5 0 1-16,8 4 1 15,0 0 0-15,9 1-1 16,4-1 1-16,0-4-1 15,5 0 1-15,4-7-1 16,4-8 1 0,9 0-3-16,-1-4 0 15,1-4-8-15,0-3 1 0</inkml:trace>
        </inkml:traceGroup>
      </inkml:traceGroup>
    </inkml:traceGroup>
    <inkml:traceGroup>
      <inkml:annotationXML>
        <emma:emma xmlns:emma="http://www.w3.org/2003/04/emma" version="1.0">
          <emma:interpretation id="{3A74AC12-48EB-4C42-B1D9-E5C20807B8FC}" emma:medium="tactile" emma:mode="ink">
            <msink:context xmlns:msink="http://schemas.microsoft.com/ink/2010/main" type="paragraph" rotatedBoundingBox="537,13107 3179,12922 3222,13536 580,13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85740-2588-4E71-8243-D369AE1EE486}" emma:medium="tactile" emma:mode="ink">
              <msink:context xmlns:msink="http://schemas.microsoft.com/ink/2010/main" type="line" rotatedBoundingBox="537,13107 3179,12922 3222,13536 580,13720"/>
            </emma:interpretation>
          </emma:emma>
        </inkml:annotationXML>
        <inkml:traceGroup>
          <inkml:annotationXML>
            <emma:emma xmlns:emma="http://www.w3.org/2003/04/emma" version="1.0">
              <emma:interpretation id="{0655B67F-503F-4D72-BCB2-E31F9C93ADF0}" emma:medium="tactile" emma:mode="ink">
                <msink:context xmlns:msink="http://schemas.microsoft.com/ink/2010/main" type="inkWord" rotatedBoundingBox="537,13107 3179,12922 3222,13536 580,13720">
                  <msink:destinationLink direction="with" ref="{1000257D-CDB7-4DB8-8C55-EDE371DCCF42}"/>
                </msink:context>
              </emma:interpretation>
            </emma:emma>
          </inkml:annotationXML>
          <inkml:trace contextRef="#ctx0" brushRef="#br0" timeOffset="3236.35">-66 1463 13 0,'-4'15'6'0,"4"-38"6"32,4 15-1-32,5 5-11 15,-1-13 1-15,10 5-1 16,3-1 1-16,1-3-2 15,3-4 1-15,1 0 0 16,-4 0 1-16,-1 0-1 0,1-4 1 0,-10 4-1 16,-7 0 1-16,-5 7-1 15,-9 1 1-15,-4 3-1 16,-8 8 1-16,4 4 0 16,-5 4 0-16,5 3 0 15,-5 4 1-15,5 4 0 16,4 4 0-16,0-4 0 15,5 8 1-15,4 0-1 16,4 3 0-16,4 1-1 16,4 0 1-16,5-5-2 15,5-7 0-15,3-3 0 16,9-5 1-16,0-3-1 16,9-8 1-16,0-8-2 15,4-7 0-15,4 0-3 16,-9-8 0-16,1 0-5 0,4 7 0 15</inkml:trace>
          <inkml:trace contextRef="#ctx0" brushRef="#br0" timeOffset="3818.7">544 916 19 0,'-4'16'9'0,"17"-1"-6"16,-13-3 12-16,4-1-14 15,-4 8 0-15,-4 15 1 16,0-3 1-16,4 3-4 31,0 5 1-31,0-1 2 0,4 4 0 16,0-4-1-16,1 4 1 0,-5 4-2 15,4-12 1-15,-4-3-2 16,4-8 1-16,0-4-1 16,1-4 1-16,-1-7-1 15,5-4 1-15,-1-1-1 16,1-10 0-16,4-9 0 16,4 1 1-16,0 0 0 15,5-4 0-15,3 0 0 0,1-4 0 16,4-4 0-16,-8 0 0 15,-5-3 0-15,-4 7 1 0,-5 0-1 16,-3 4 0-16,-10 4 0 16,1 7 1-16,-4-4-1 31,-5 5 1-31,0 7-1 16,-4 4 1-16,4 3-1 15,0 5 1-15,-4 3 1 16,4 4 0-16,4 4-1 0,5 4 1 15,-1-4-1-15,5 7 1 16,9-3-1-16,0-4 1 16,4 4-1-16,8-5 0 15,1 1-1-15,-1-11 1 0,5-4-4 16,0-8 0-16,-1 0-6 16,-3-4 0-16</inkml:trace>
          <inkml:trace contextRef="#ctx0" brushRef="#br0" timeOffset="4583.79">1077 1146 13 0,'-8'-12'6'0,"16"31"3"0,-12-19 0 16,4 8-7-16,0 3 0 15,0 5 0-15,0 3 1 16,0 0-3 0,0 4 0-16,4 4 3 15,-4-1 0-15,5 1-1 0,-5 0 0 16,0 3-1-16,0-7 1 16,0 0-1-16,0-8 0 15,0 1 0-15,0-12 0 16,0-4 0-16,-5-4 0 15,5-4-1-15,0-7 0 16,5-1 0-16,3-3 0 16,1-4-1-16,4 1 1 15,-1-5-1-15,1 0 0 16,5 0 0-16,-1 4 1 0,0 4-1 16,0 4 1-16,-4 4-1 15,-4-1 1-15,-1 5 0 16,-8 7 0-16,9 3 1 15,-5 5 0-15,5 3 0 16,-9 9 0-16,4-1 1 16,-4 4 0-16,4-4 0 15,-4 4 1-15,0-1-1 16,0 1 1-16,0 0-2 16,0-4 1-16,0 0-1 0,0 1 1 15,0-9-1-15,0-3 0 16,0-8-1-16,0 0 1 15,5-16-1-15,-1 1 0 16,0-8 0 0,5-4 0-16,-1-3-1 15,5-4 0-15,4-1-1 16,5 8 1-16,-5 5 0 16,0 2 0-16,0 9 0 15,-4 0 1-15,0-1-1 0,-4 8 1 16,-1 4 0-16,1 4 0 15,-5 8 0-15,1 3 1 16,-1 4-1-16,-4 4 1 16,4 0-1-16,1-4 1 15,-1 4-1-15,4-4 1 0,1 0-4 16,0-4 1-16,4-3-8 16,-1 7 0-16</inkml:trace>
          <inkml:trace contextRef="#ctx0" brushRef="#br0" timeOffset="4950.7">1627 1405 23 0,'9'-11'11'0,"8"-8"-7"0,-4 7 12 16,4-3-16-16,5 0 1 15,-1-4-1-15,1-4 0 16,-1 4 0-16,-4 0 0 15,-4 0 0-15,-4 3 1 16,-1 5-1-16,-3-1 1 16,-10 1 0-16,1 3 0 15,-5 1 0-15,1-1 1 16,-5 8-1-16,0 0 1 16,-4 8-1-16,0 3 1 0,4 8-1 15,0 0 1-15,4 4 0 16,5 4 0-16,4-8-1 15,-4 12 1-15,8-5-1 16,5-3 0-16,3-4 0 31,6 4 0-31,-1-4-1 16,0-7 0-16,0-8-5 0,5-4 0 16,-5-4-6-16,4 4 1 15</inkml:trace>
          <inkml:trace contextRef="#ctx0" brushRef="#br0" timeOffset="5420.64">1937 1153 23 0,'0'-4'11'0,"0"8"-8"15,0 0 13-15,0 8-15 16,0 7 0-16,0 4 2 15,0 0 1-15,0 3-4 16,0 1 0 0,0 0 3-16,0 3 1 0,4-7-2 15,-4 0 1-15,4-8-2 16,-4 1 1-16,5-13-1 16,-5 1 0-16,0-4-1 15,8-7 1-15,-4-5-1 0,1-3 0 16,-1-4-1-16,5-4 1 15,3-4-1-15,1 4 0 16,5-3 0-16,-1 3 0 16,4 0 0-1,1 7 0-15,-5 9 1 16,-4 3 0-16,0 8 1 16,-5 7 0-16,1 5 0 31,-5-1 0-31,0 4 0 0,5 0 0 0,0 4 0 15,-1 0 0-15,1-12-1 16,-5 5 1-16,5 3-2 0,-5-8 1 31,0 1-4-31,1-5 0 16,-5-7-6-16,4 4 0 0</inkml:trace>
          <inkml:trace contextRef="#ctx0" brushRef="#br0" timeOffset="6107.62">2272 1073 27 0,'4'-4'13'0,"22"8"-7"0,-13-4 18 16,4 0-23-16,9 0 0 16,4 4 0-16,8-8 1 15,-3-4-5-15,-5 1 1 16,0-1-7-16,4 12 1 15</inkml:trace>
          <inkml:trace contextRef="#ctx0" brushRef="#br0" timeOffset="5837.43">2422 867 22 0,'-4'11'11'0,"8"-26"-9"0,-4 23 13 16,0 3-14-16,0 4 0 16,0 4 1-16,4 4 1 15,-4 0-2-15,0 8 0 16,0-1 2-16,-4-3 0 16,0 0-1-16,0 3 1 15,4 1-1-15,-5 0 0 16,1-1-2-16,0-3 0 0,-1 0 0 15,1-4 1-15,4-4-1 16,0 0 1-16,0-8-1 16,4 1 1-16,5-5 0 15,0-3 0-15,3 0-1 16,6-4 0-16,-1-4-3 0,0 0 0 16,0-3-7-16,-4 3 1 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5:23.6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01F6D2-51EF-4F9B-9CF3-236633BC8B05}" emma:medium="tactile" emma:mode="ink">
          <msink:context xmlns:msink="http://schemas.microsoft.com/ink/2010/main" type="inkDrawing" rotatedBoundingBox="1975,11998 5270,11072 5372,11437 2078,12364" semanticType="underline" shapeName="Other"/>
        </emma:interpretation>
      </emma:emma>
    </inkml:annotationXML>
    <inkml:trace contextRef="#ctx0" brushRef="#br0">-7 990 14 0,'0'-4'7'0,"8"-15"-3"15,-4 12 8-15,5-1-12 16,0-7 1-16,4-4 0 15,-1-1 1-15,6 1-3 16,-1 0 1-16,0 0 1 16,4 0 0-16,1-4-1 15,4 0 1 1,8-4-1-16,5 1 1 16,-1 3-1-16,5-4 0 15,-4 8 0-15,-5 0 0 16,1-8 0-16,4 4 0 15,12-4 0-15,1 4 0 0,-1 0 0 16,1-7 0-16,4 7 0 16,4 0 1-16,0 4-1 15,0 0 0-15,-4-4 0 16,-13 4 1-16,17-8-1 0,9-4 0 16,0 5 0-16,-1-1 0 15,1 0 0-15,4 4 0 16,0 4 0-16,0 4 0 15,-13 0 0-15,5-1 0 0,8 1 0 16,4 0 0-16,1-1 0 16,3 1 0-16,5 4 0 15,0 3 0-15,-13-3 0 16,-4-1 0-16,4 4 0 31,0 1 0-31,0-1 0 16,0 0 0-16,0 5-1 0,0 3 1 15,4 0-1-15,-4 3 1 16,-8 1-1-16,-14 0 1 16,-8 4 0-16,-4-1 0 15,-5 1 1-15,-3 0 0 0,-6-1 0 16,1-3 0-16,-4 0-3 16,-5-4 1-16,-4 0-5 15,4 0 1-15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6:01.5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496D7BC-E817-462B-9882-BF84E3D8D9E2}" emma:medium="tactile" emma:mode="ink">
          <msink:context xmlns:msink="http://schemas.microsoft.com/ink/2010/main" type="writingRegion" rotatedBoundingBox="8418,9344 12789,9392 12767,11453 8395,11405"/>
        </emma:interpretation>
      </emma:emma>
    </inkml:annotationXML>
    <inkml:traceGroup>
      <inkml:annotationXML>
        <emma:emma xmlns:emma="http://www.w3.org/2003/04/emma" version="1.0">
          <emma:interpretation id="{72FF1BE0-34F1-414E-BFB7-2BE1F821C137}" emma:medium="tactile" emma:mode="ink">
            <msink:context xmlns:msink="http://schemas.microsoft.com/ink/2010/main" type="paragraph" rotatedBoundingBox="8418,9344 12789,9392 12767,11453 8395,11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B8094B-0E1C-4E89-A2BD-1F755D9940EF}" emma:medium="tactile" emma:mode="ink">
              <msink:context xmlns:msink="http://schemas.microsoft.com/ink/2010/main" type="line" rotatedBoundingBox="8418,9344 12789,9392 12767,11453 8395,11405"/>
            </emma:interpretation>
          </emma:emma>
        </inkml:annotationXML>
        <inkml:traceGroup>
          <inkml:annotationXML>
            <emma:emma xmlns:emma="http://www.w3.org/2003/04/emma" version="1.0">
              <emma:interpretation id="{67058D88-EDD7-4203-8B53-5E1E6EA3E197}" emma:medium="tactile" emma:mode="ink">
                <msink:context xmlns:msink="http://schemas.microsoft.com/ink/2010/main" type="inkWord" rotatedBoundingBox="8418,9344 12789,9392 12767,11453 8395,11405">
                  <msink:destinationLink direction="with" ref="{1000257D-CDB7-4DB8-8C55-EDE371DCCF42}"/>
                </msink:context>
              </emma:interpretation>
            </emma:emma>
          </inkml:annotationXML>
          <inkml:trace contextRef="#ctx0" brushRef="#br0">-4535-2028 17 0,'4'-15'8'0,"9"-12"-4"16,-13 27 14-16,9-11-17 16,-1-1 1-16,1-3 0 15,-1 0 0-15,5 3-3 16,0-3 1-16,0 4 1 15,0-1 1-15,4 1-2 32,9-1 1-32,8-3-1 0,5 0 1 0,0 7-2 15,4 4 1-15,-5 4 0 16,1 8 1-16,-5 0-1 0,-8 11 0 31,-4 4 0-31,-5 3 0 16,-4 1 0-16,-9 0 1 15,-4 3 0-15,-4 1 0 16,-5-4 0-16,-8 3 1 0,-5-3-1 16,-3 0 0-16,-5-8 0 15,-1 4 1-15,1-8-2 16,0-4 1-16,5 5-1 16,3-9 0-16,5-3 0 15,0 0 1-15,4-4-2 0,4 0 1 16,5-4-1-16,4-3 1 15,4-1-1-15,9-4 0 16,4 5 0-16,5-1 1 0,4 1-1 16,-1 3 0-16,5 0 0 15,0 4 0-15,1 8 0 16,-1 3 1-16,0 0-1 16,-4 12 0-16,-5-7 1 31,0 7 1-31,-8 3 0 15,-8 5 0-15,-1-1 0 0,-4 5 1 16,-4-5-1-16,-5-3 1 16,-4 0-1-16,-8 0 1 15,-5-1-1-15,-4-3 1 0,-5 0-1 16,-3 0 0-16,-1-8 0 16,0-15 0-16,9 0 0 15,-4-11 0-15,4-4-1 16,0-5 1-16,0 5-2 15,8 4 1-15,5-5-4 16,8 5 1-16,9 0-8 0,9-1 1 16</inkml:trace>
          <inkml:trace contextRef="#ctx0" brushRef="#br0" timeOffset="654.64">-3792-1726 23 0,'5'0'11'0,"20"-11"-7"16,-20 7 14-16,-5 4-17 15,12-8 0-15,1 8 0 0,0 0 0 16,4-4-1-16,5 4 0 16,4 0 1-16,-1 0 0 15,6 0-4-15,-6 0 0 16,5 0-5-16,-4 0 1 0</inkml:trace>
          <inkml:trace contextRef="#ctx0" brushRef="#br0" timeOffset="377.49">-3753-1875 25 0,'13'0'12'0,"-9"-7"-9"16,-4 7 16-16,0 0-19 0,4-4 0 16,5-4 0-16,4 4 1 15,0 0-1-15,4-3 0 16,0 3 1-16,5 0 0 15,-1 0 0-15,1 0 0 16,-1 1-3-16,1-1 1 16,-5 4-7-16,-4 4 1 15</inkml:trace>
          <inkml:trace contextRef="#ctx0" brushRef="#br0" timeOffset="1371.31">-3100-1802 22 0,'0'0'11'0,"17"-27"-10"0,-12 19 15 16,3 1-16-16,1-5 0 15,4 1 1-15,4-1 0 16,0-3-2-16,0 4 1 16,0-5 0-16,5-3 1 0,-5 0-1 15,0 0 1-15,-4-4-1 16,-4-4 1-16,-5 1 0 31,-4 3 0-31,-4 0 0 16,-5 0 1-16,-8 4-1 15,-5 3 1-15,1 5-1 16,-1 3 1-16,1 8-1 16,-5 8 0-16,-4 3-1 0,0 1 1 15,-4 3-1-15,-1 4 0 16,9 0 0-16,5 4 0 15,4 0 0-15,4 0 0 0,4-4-1 16,5 4 1-16,4 0-1 16,9-4 1-16,4 0 0 15,8 4 0-15,0-4 0 16,5 12 0-16,-4-12 0 16,4-4 0-16,-5 1 0 0,1 3 1 15,3 4-1-15,1 3 0 16,-4 5 0-16,-5-1 1 15,-4 1-1-15,-5 0 1 16,-8 3-1-16,-4-4 1 16,-5 1 0-1,-4 0 1-15,1-1-1 16,-1-15 0-16,-5 1 0 16,1-5 1-16,-13-11-1 15,0-8 0-15,-4 1 0 16,4-5 0-16,4 5-2 0,4-5 0 15,5 1-4-15,4 3 0 16,9 4-6-16,0 4 1 16</inkml:trace>
          <inkml:trace contextRef="#ctx0" brushRef="#br0" timeOffset="2073.4">-2954-1336 23 0,'0'-4'11'0,"17"-15"-5"0,-8 15 10 16,8 0-16-16,5 0 1 16,3-3-1-16,10 7 1 15,3-4-1 1,5 4 0-16,5-4 0 16,-5 0 1-16,-5-3-8 15,-3 3 1-15,-1 0-1 16,-4-4 0-16</inkml:trace>
          <inkml:trace contextRef="#ctx0" brushRef="#br0" timeOffset="1856.58">-2619-1669 23 0,'5'-11'11'0,"-14"-23"-8"0,9 26 15 0,0 0-17 15,-4 1 0-15,-5-1 2 16,1 4 1-16,-1 0-5 16,0 4 1-16,1 0 2 15,-5-3 1-15,0-1-2 16,0 4 0-16,0 7-1 15,0 9 1-15,5 3-1 16,-1 7 0-16,5 5-1 16,-1 0 1-16,5 11-1 15,5 3 1 1,8 20 0 0,-5-7 0-16,1-12 1 15,-1-8 0-15,1-4 0 16,0-3 0-16,-1-12-1 15,-3-4 0 1,-5-7-9-16,-5-5 0 16</inkml:trace>
          <inkml:trace contextRef="#ctx0" brushRef="#br0" timeOffset="2417.1">-2412-1749 19 0,'-5'-7'9'0,"5"3"-6"15,0 4 16-15,0 0-18 16,0 0 0-16,5 4 1 16,-5-4 0-16,0 3-2 15,0 9 0-15,0 3 2 16,0 0 0-16,-5 4-1 16,1 4 1-16,0 4-1 15,-1 4 1-15,5 3-2 16,0 4 1-16,5 4-1 15,-1-4 1-15,0-3-1 16,5-5 0-16,-5-3 0 0,0-8 1 16,5-3 0-16,0-5 0 15,4-7-3-15,-1-8 1 16,1-4-8-16,4 1 1 16</inkml:trace>
          <inkml:trace contextRef="#ctx0" brushRef="#br0" timeOffset="4375.15">-2159-2272 17 0,'0'4'8'0,"0"-4"0"0,0 0 4 16,0 0-11-16,0 0 0 16,4 0 1-16,-4 4 0 15,5-1-2-15,-1 5 0 16,0 0 1-16,1-5 1 16,3 9-1-16,1 11 1 15,-1 4-1-15,5 3 0 16,0 5-1-16,0-1 0 15,0 4 0-15,0 4 1 16,0 4-1-16,0-8 1 16,-1 0-1-16,1 4 0 0,5 0 1 15,-1-3 0-15,-4-5-1 16,0-4 0-16,-1-3 0 16,6-4 1-16,-6-4-1 15,-3-3 1-15,0-5-1 16,-5 0 1-16,0-3 1 15,1 0 0-15,-1-4-1 16,-4-4 1-16,0 0-1 16,4-8 0-16,0-4 0 15,1 1 1-15,-1-4-2 16,-4-1 1-16,4-3-1 16,1 0 0-16,3 0 0 0,1-4 1 15,-1 0-1-15,1-7 0 16,4-8 0-16,0-1 0 31,-5-6 0-31,1 6 1 16,0 1-1-16,-1-4 0 0,1 0 0 15,-1 8 0-15,1 3 0 16,-5 1 0-16,5 3-1 0,-5 4 1 16,0 0 0-16,1 0 0 15,-1 8 0-15,-4 3 1 16,0 1-2-16,0 3 1 15,0 8 0-15,0 0 0 16,0 0-4-16,0 4 0 16,0 4-6-16,9-1 1 15</inkml:trace>
          <inkml:trace contextRef="#ctx0" brushRef="#br0" timeOffset="5747.31">-1179-1798 21 0,'4'0'10'0,"5"-20"-6"16,-1 17 10-16,-8-9-13 15,5 1 0-15,-1-8 1 16,-4 3 1-16,-4 1-3 16,-1 0 0-16,-3-1 2 15,-5 1 1 1,-4 0-1-16,-5 3 0 15,1 5-1-15,3-1 1 16,1 4-1-16,-4 1 1 16,-1 3-2-16,5 0 1 0,0 3-1 15,0 1 0-15,4 4 0 16,0 3 0-16,0 1 0 16,0 7 0-16,5 0-1 15,-1 4 1-15,5 0 0 16,-1-4 0-16,1 0 0 15,4 0 0-15,4 4-1 0,1 0 1 16,3 0 0-16,5 0 0 16,0-4 0-16,4-4 1 15,0-3-1-15,1-5 1 0,3-3 0 16,5-4 0-16,4-4 0 16,-4-3 0-16,0-5 0 15,-1-7 0-15,-3 8 0 31,-1 3 0-31,-8-7 0 16,0-1 0-16,-4-3-1 16,-5 8 1-16,-4-4-1 0,0 3 0 15,-4 8 0-15,-1 0 0 16,1 4-1-16,0 4 1 16,-1 0-1-16,1 0 0 0,0 4 0 15,0-1 0-15,-1 1 0 16,5 3 0-16,0 5 0 15,0 3 1-15,0 4 0 16,0 3 0-16,5 1-1 16,-1 4 1-16,0 11 0 15,5 3 0-15,-1 5-1 0,-3-4 1 16,3 0 0-16,-3 0 1 16,-1-8-1-16,0 4 0 15,-4-4 0-15,0-7 1 16,0-5-1-16,-4 1 1 15,0-4 0-15,-9-4 0 16,4-4 0-16,-4-3 1 16,0-5-1-16,0-3 0 15,-4-4 0-15,-4-4 1 16,4 4-2-16,-5 0 1 0,1 0-1 16,3-7 1-16,-3-5-1 15,4-3 0-15,4 4 0 16,0-5 0-16,0 1-1 15,4 0 1-15,1-1-1 16,-1 5 1-16,5 0-1 16,4-1 1-16,4-3-1 15,1 0 1-15,3-1-1 16,5 1 1-16,8 0-1 16,5-4 1-16,13-4 0 15,0-4 0-15,-5 0-1 16,5-3 1-16,4 3 0 15,4 0 0-15,0-3-1 16,0 3 0-16,1 4-9 16,-5 0 0-16</inkml:trace>
          <inkml:trace contextRef="#ctx0" brushRef="#br0" timeOffset="-766.46">-4393-2108 20 0,'0'-7'10'0,"0"10"-6"0,0-10 11 0,0 7-15 16,0 0 0-16,0 4 1 16,0 3 1-16,0 5-2 31,0 11 0-31,4-1 1 15,0 5 0-15,-4 0 0 16,0 7 0-16,0 4-1 0,0-7 1 16,5 3-1-16,-5 5 1 15,4-1-1-15,0 0 1 0,0-4-1 16,-4-3 1-16,5-8 0 16,-5-4 0-16,0-4 1 15,0-3 0-15,0-5-3 16,-5-3 1-16,1-4-7 15,0-4 0-15,4 1-2 16,4-5 1-16</inkml:trace>
          <inkml:trace contextRef="#ctx0" brushRef="#br0" timeOffset="-2510.82">-4943-255 19 0,'-5'0'9'0,"5"-4"-5"0,0 4 9 15,0 0-12-15,0-8 0 16,0 1 1-1,0-5 0-15,0-3-3 16,0 0 1-16,0-1 1 16,0-3 0-16,0 8 0 15,0-8 0-15,0-8-1 16,0 4 1-16,0-4 0 16,-4 0 0-16,0 1-1 15,-1-5 1-15,1-3-1 16,-4-4 1-16,3-1-1 15,1-3 1-15,0 0-2 16,-1-3 1-16,1 3 0 0,0-4 0 16,4 0 0-16,-5 11 0 15,5-3 0-15,0 0 0 0,0 0 0 16,5 4 0-16,-5-9 0 16,0 5 0-16,0 0 0 15,0 0 0-15,0 0 0 16,0 0 0-16,0-4 0 15,0 7 0 1,0 1-1-16,0-1 1 16,0-7 0-16,0 4 0 15,0 0 0-15,0 4 0 16,0 7 0-16,0 4 1 16,0 0-1-16,4 0 0 15,0 0 0-15,1 4 0 0,-5 0 0 16,0 0 0-16,0 0-1 15,4 0 1-15,-4-8 0 16,0 12 0-16,0-1 0 16,0 5 0-16,0-1 0 0,0 5 1 15,0-1-1-15,0 1 0 16,0-1 0-16,0 4 1 16,0 0-1-16,0-3 0 15,0-1 0-15,0 0 0 0,0-3 0 16,0 3 0-16,0 1 0 31,0-5 0-31,0 1 0 16,0 3 0-16,0 8 0 15,0 0 0-15,0-4 0 16,0 4 0-16,0-4 0 0,0 1 1 16,0-1-1-16,0 4 0 15,0 0 1-15,-4 0 0 16,-1 0-1-16,1 0 0 15,0 0 0-15,-5 7 1 0,1 1-1 16,-1 0 0-16,0 3-1 16,1-3 1-16,3 3 0 15,1 5 1-15,0-1-1 16,-5-4 1-16,-4 1-1 16,1 3 1-16,-1 0-1 0,0 4 0 15,-4-3-1-15,-1 3 0 16,1 8 0-16,4-12 1 15,-4-4 0-15,4 1 0 32,0-1 0-32,5 1 1 15,-1-5-1-15,1 1 0 0,3 0 0 16,1-1 0-16,4-3 0 16,-4 0 0-16,4 0 0 15,0-4 0-15,0 0 1 16,0 0 0-16,8-4-1 0,1 0 1 15,4 0-1-15,0 0 0 16,0-7 0-16,4-4 1 16,0-1-1-16,0-3 0 0,0 0 0 15,-4-8 1-15,0 5-1 16,0-1 0-16,-4-4 0 16,-1 0 0-16,1 0 0 15,-1 1 1-15,1 3-1 16,-5-4 0-16,0 4 0 15,1 0 0-15,-1 0 0 16,0 8 0-16,-4 3 0 16,0 1 1-16,0 3-1 15,0 1 0 1,0 7 0-16,0-8 0 16,0 12 0-16,0 0 0 0,5 3-1 15,-1 1 0-15,0 7 0 16,1-3 1-16,3 3 0 15,5 4 0-15,0 0 0 16,8 4 0-16,-3 0 0 16,-1 0 1-16,0 0-1 0,0 4 0 15,5-4 0-15,-5-1 0 16,0 5 0-16,0 0 0 16,-4 0 0-16,0-8 1 15,0-4-1-15,-5-7 1 0,1-1 0 16,0 1 1-16,-5-4-2 31,0 0 0-31,-4-4-9 16,0 3 0-16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5:48.18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4E6B08-EE00-4218-9905-34CCECE0C12E}" emma:medium="tactile" emma:mode="ink">
          <msink:context xmlns:msink="http://schemas.microsoft.com/ink/2010/main" type="writingRegion" rotatedBoundingBox="8723,10945 13690,11664 13406,13622 8440,12904"/>
        </emma:interpretation>
      </emma:emma>
    </inkml:annotationXML>
    <inkml:traceGroup>
      <inkml:annotationXML>
        <emma:emma xmlns:emma="http://www.w3.org/2003/04/emma" version="1.0">
          <emma:interpretation id="{0D6C905E-51BB-426A-866D-7DF4BAD57B12}" emma:medium="tactile" emma:mode="ink">
            <msink:context xmlns:msink="http://schemas.microsoft.com/ink/2010/main" type="paragraph" rotatedBoundingBox="8723,10945 13690,11664 13406,13622 8440,12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F35FF5-A3A0-49C6-A0CB-535E524D976B}" emma:medium="tactile" emma:mode="ink">
              <msink:context xmlns:msink="http://schemas.microsoft.com/ink/2010/main" type="line" rotatedBoundingBox="8723,10945 13690,11664 13406,13622 8440,12904"/>
            </emma:interpretation>
          </emma:emma>
        </inkml:annotationXML>
        <inkml:traceGroup>
          <inkml:annotationXML>
            <emma:emma xmlns:emma="http://www.w3.org/2003/04/emma" version="1.0">
              <emma:interpretation id="{37CB5514-9CED-4C2A-A811-18586EB18765}" emma:medium="tactile" emma:mode="ink">
                <msink:context xmlns:msink="http://schemas.microsoft.com/ink/2010/main" type="inkWord" rotatedBoundingBox="9303,12100 12633,11936 12692,13121 9361,13286"/>
              </emma:interpretation>
            </emma:emma>
          </inkml:annotationXML>
          <inkml:trace contextRef="#ctx0" brushRef="#br0">4802 1367 24 0,'-4'-8'12'0,"8"8"-6"15,-4 0 11-15,0 0-17 0,0 4 0 16,0 3 2-16,0 5 0 15,0-1-2-15,0 12 0 32,4 27 2-32,0 0 0 15,-4-1-1-15,0 9 1 0,0-5-1 16,0-7 0-16,0 0 0 16,0-1 0-16,0-2 0 31,0-9 0-31,0-4-1 15,0-7 1-15,0-4-1 0,0 1 1 16,0-9 0-16,0-3 0 16,5-5-1-16,-1-6 1 15,5-9 0-15,-1-11 0 16,1 4-1-16,4 0 1 16,0 4-2-16,0-4 1 0,-1-4 0 15,1 4 1-15,0 0-2 16,0 3 1-16,0 1 0 15,-4 4 0-15,-1 3 0 16,1-4 0-16,-5 9-1 16,0-1 1-16,5 4 0 15,0 4 0-15,-5-1 0 0,4 9 0 16,1-4 0-16,0-1 1 0,4 8-1 16,-1-3 1-16,1-1-1 15,5 1 0-15,-6 3 1 16,6 0 0-16,-1 5-1 31,0-1 1-31,0 0-1 16,0-4 1-16,1 0-1 15,-6 4 1-15,6-7 0 0,-6-5 0 16,1-3 0-16,-4-4 1 16,0-4-1-16,3-3 1 15,-3-5 0-15,0-11 0 16,-1 1 0-16,1 2 0 0,-1-6-1 15,-3-5 0-15,-1-3-1 16,0-4 1-16,1-1-1 16,-1-3 0-16,0 0-1 15,1-3 1-15,-5 3 0 16,0 3 0-16,4 1 0 0,-4 4 0 16,0 3-3-16,0 1 1 15,0 7-3-15,0 4 1 16,0 3-6-16,0 5 0 15,4 3-3-15,-4 8 0 16</inkml:trace>
          <inkml:trace contextRef="#ctx0" brushRef="#br0" timeOffset="2157.63">5713 1909 21 0,'8'-8'10'0,"5"-7"-8"0,-8 7 14 16,-5 8-15-16,0 0 1 15,4-3 1-15,-4-5 0 16,0-3-4-16,-4-1 1 16,-1-3 2-16,-3 7 0 0,-1 0 0 15,-4 1 0-15,0 3-1 16,0 0 0-16,1 4-1 15,-1 8 1-15,0 7-1 16,0-11 0-16,4 7 0 16,1 9 0-16,-1 6 0 31,5 9 1-31,0 3-1 16,4 8 0-16,0 3 0 15,0 5 1-15,4-5-1 16,0-3 1-16,0 0-1 15,1-4 1-15,-1-8-1 0,0 1 1 16,-4-12-1-16,0-8 0 16,0-3-4-16,-4-9 0 15,-5-6-5-15,1-1 0 0</inkml:trace>
          <inkml:trace contextRef="#ctx0" brushRef="#br0" timeOffset="2358.99">5455 2249 16 0,'0'-15'8'0,"4"-1"1"0,1 16 7 16,-1 0-15-16,5-3 1 0,3-5 0 15,1 0 1-15,4 4-4 16,5 1 1-16,4-5 1 16,0 8 1-16,4-4-1 15,-5-3 1-15,1 7-3 16,0-8 0-16,-5 4-7 0,5-4 1 15</inkml:trace>
          <inkml:trace contextRef="#ctx0" brushRef="#br0" timeOffset="2741.57">5979 1817 21 0,'0'4'10'0,"0"-15"-4"15,0 11 11-15,0 7-16 16,-4 5 0-16,0-1 0 16,-1 1 1-16,1 3-2 15,0 4 1 1,-1 4 1-16,5 4 0 15,0 3 0-15,-4 5 0 16,0 3-1-16,4-4 1 16,0 4-1-16,0-11 0 0,4 4-1 15,0-1 1 1,5-11-1-16,0 4 1 16,4-7 0-16,-5-5 0 15,5-3 0-15,4-1 0 16,-4-7 0-16,0-4 0 0,0-7-3 15,0-4 1-15,0-4-9 16,4 3 1-16</inkml:trace>
          <inkml:trace contextRef="#ctx0" brushRef="#br0" timeOffset="20991.41">6237 1588 20 0,'0'0'10'0,"13"-7"-6"16,-4 3 11-16,-1 4-14 0,5-4 1 16,4-4 0-16,5 1 1 15,4 3-4-15,-1-4 0 16,1 0 3-16,4 1 1 15,0-5-3-15,0 12 1 16,-4 0-9-16,-4-3 1 16</inkml:trace>
          <inkml:trace contextRef="#ctx0" brushRef="#br0" timeOffset="21249.46">6349 1661 20 0,'0'0'10'0,"13"7"-3"15,-5-7 11-15,1 0-17 16,4 0 1-16,4-3-1 0,9 3 1 16,0 0-2-16,8 3 0 15,-4-3 0-15,0 0 0 0,-4 4-8 16,0 0 1-16</inkml:trace>
          <inkml:trace contextRef="#ctx0" brushRef="#br0" timeOffset="23004.87">8132 1661 18 0,'-9'-12'9'0,"5"-18"-2"16,0 14 9-16,0-3-14 15,-1 0 0-15,1 0 1 16,0-4 1-16,-5 4-5 15,-8 0 1-15,0 4 3 16,0 3 0-16,-5 1-1 16,-4 3 0-16,5 4-1 15,-1 4 1-15,1 8-2 16,-1 0 1 0,1 7-1-16,4 0 1 15,4 8-1-15,-4 4 0 16,8 0-1-16,0 3 1 15,5 1 0-15,4-1 0 0,4-3 0 16,9 0 0-16,9-4 0 16,-1-4 1-16,1-4 0 15,4-7 0-15,4-8 0 16,0-8 0-16,-5-3-1 16,-3-9 1-16,-1 1-1 0,-3 0 1 15,-1-4-1-15,-9 8 0 16,1 0 0-16,-5 0 0 15,-4 3 0-15,0 4 0 16,0 5 0 0,-4 3 0-16,4 7-1 15,0 9 1-15,0 3-1 16,0 4 0-16,0 7 0 16,0 4 0-16,0-3 0 15,0 0 0-15,4 7 1 0,-4 8 0 16,5-1 0-16,-1-6 0 15,0 14 1-15,0-7 0 16,-4 0 0-16,0-4 0 16,-4 0 0-16,0 0 1 0,0-4-1 15,-9-4 1-15,-4-3-1 16,-1 0 1-16,-3-16-1 16,-9-8 0-16,-5-3 0 15,-3-4 0-15,-1-7-1 16,0-5 1-16,1-7-2 15,3 0 0-15,1 0-6 16,4 0 0-16,4 0-5 16,9 3 0-16</inkml:trace>
          <inkml:trace contextRef="#ctx0" brushRef="#br0" timeOffset="22216.63">6882 1500 17 0,'0'0'8'0,"0"19"-1"0,0-11 6 15,0 3-13 1,4 9 1-16,0 3 0 16,1 3 1-16,-1 5-2 15,0-1 0-15,0 5 1 16,1 3 1-16,-1-11-1 15,-4-8 0-15,0 0 0 16,4-4 1-16,-4-3-1 16,5-5 1-16,-5-3 0 0,4 0 0 15,0-8-1-15,1-11 1 16,-1-8-1-16,0-4 0 16,0 0-1-16,1-7 1 15,-1 0-2-15,5-5 1 0,-1-3 0 16,1 12 0-16,4 3-1 15,4 4 0-15,0 4-1 16,5 4 1-16,-1 0 0 16,0 3 0-16,1 4 0 0,-1 5 0 15,1 6 0-15,-1 5 1 16,-3 7 1-16,-1 1 0 16,4 7 0-16,-4 3 1 15,-4 5-1-15,0-4 1 31,-4 3 0-31,-1-3 0 16,-3 0-2-16,-1-1 1 0,0-3 0 16,-4-4 0-16,0-3-1 15,0-5 1-15,0 1 0 16,0-1 1-16,0-11-1 16,0 0 1-16,0-11-1 0,5-1 0 15,-1-3 0-15,0-4 0 16,5-4-1-16,-1-4 0 0,5-3-1 15,0-5 1-15,0-3 0 16,-4 4 0-16,4 7-1 16,4 8 1-16,0 0-1 15,0 3 1-15,0 5-1 16,1 3 0-16,-1 4 0 16,-4 8 0-16,-1 8 0 15,1 7 1-15,0 0-1 16,-4 4 0-16,-1 0 1 15,5 0 0-15,-4 3 0 16,0 5 1-16,-1-4-1 16,-4-1 0-16,5-3 0 15,-5 4 1-15,1-4 0 16,-1-4 0-16,0-4-2 16,-4 1 1-16,5-5-5 0,-1-7 1 15,4 0-6-15,-3 3 0 16</inkml:trace>
          <inkml:trace contextRef="#ctx0" brushRef="#br1" timeOffset="-32138.87">571 1873 20 0,'-5'4'10'0,"10"0"-6"16,-5-4 11-16,4-12-14 15,0 5 0-15,5-5 0 0,4-3 0 0,-5 3-2 16,5-7 1-16,0-4 0 16,4 1 1-16,-4-1-1 15,0 0 1-15,0-4-1 16,-5 4 1 0,1 8 0-16,0 0 0 15,-9 3 0-15,4 1 0 16,0 3-1-16,0 0 1 15,-4 8-1-15,0-7 1 16,0 7 0-16,0 0 0 16,0 0 0-16,0 0 0 15,0 0 0-15,5 4 0 16,3 3 0-16,1 1 1 16,0 3-2-16,-1 1 1 0,5-1-1 15,0 1 0-15,0-5 0 16,0 5 1-16,-1-1-2 15,1-3 0-15,0-1-8 16,4 1 1-16</inkml:trace>
          <inkml:trace contextRef="#ctx0" brushRef="#br0" timeOffset="6152.28">9148 935 5 0,'0'0'2'0,"8"-8"-5"0,1 4 2 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5:19.2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350C34F-35C2-43FD-9061-6A03D76C421F}" emma:medium="tactile" emma:mode="ink">
          <msink:context xmlns:msink="http://schemas.microsoft.com/ink/2010/main" type="writingRegion" rotatedBoundingBox="6614,9839 7389,12463 4222,13398 3448,10773"/>
        </emma:interpretation>
      </emma:emma>
    </inkml:annotationXML>
    <inkml:traceGroup>
      <inkml:annotationXML>
        <emma:emma xmlns:emma="http://www.w3.org/2003/04/emma" version="1.0">
          <emma:interpretation id="{17BAF785-AFE3-464E-8050-71903DF27129}" emma:medium="tactile" emma:mode="ink">
            <msink:context xmlns:msink="http://schemas.microsoft.com/ink/2010/main" type="paragraph" rotatedBoundingBox="6646,9946 7308,12189 6118,12540 5456,10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C6707F-E53D-49D8-BECE-F21E97C713DE}" emma:medium="tactile" emma:mode="ink">
              <msink:context xmlns:msink="http://schemas.microsoft.com/ink/2010/main" type="line" rotatedBoundingBox="6646,9946 7308,12189 6118,12540 5456,10297"/>
            </emma:interpretation>
          </emma:emma>
        </inkml:annotationXML>
        <inkml:traceGroup>
          <inkml:annotationXML>
            <emma:emma xmlns:emma="http://www.w3.org/2003/04/emma" version="1.0">
              <emma:interpretation id="{61E49E04-F096-4435-ADED-AA8E90122BA3}" emma:medium="tactile" emma:mode="ink">
                <msink:context xmlns:msink="http://schemas.microsoft.com/ink/2010/main" type="inkWord" rotatedBoundingBox="6646,9946 7308,12189 6118,12540 5456,10297"/>
              </emma:interpretation>
            </emma:emma>
          </inkml:annotationXML>
          <inkml:trace contextRef="#ctx0" brushRef="#br0">1313-516 18 0,'0'-12'9'0,"0"-7"-4"15,0 19 8-15,0 0-12 16,0-8 0-16,0 8 0 16,-4 0 1-16,0 12-3 15,-5 3 1-15,5 0 1 16,-5 8 0-16,-4 4 0 15,0 0 0-15,0 0 0 16,1-1 0-16,3 5 0 0,-4 3 1 16,0-3-2-16,0-5 1 15,0 1-1-15,1 8 1 16,3-5-1-16,0-3 1 0,1-4-1 16,-5 0 0-16,4-8 0 15,5 0 0-15,0-3-4 16,-1-8 1-16,1-8-5 15,0 0 1-15</inkml:trace>
          <inkml:trace contextRef="#ctx0" brushRef="#br0" timeOffset="513.36">995-230 16 0,'9'-4'8'0,"-5"4"-2"0,-4 0 9 0,0 0-14 16,0 0 0-16,0 0 1 16,5 0 0-16,-1 4-2 15,0 0 0-15,0 0 2 16,1 7 0-16,-1 4-1 15,0-11 1-15,1 0-1 16,-1 4 1-16,0 3-2 31,5 1 1-31,-5 3-1 16,0 0 1-16,1 0-1 16,-1-3 1-16,-4-1-1 15,4 1 1-15,-4-1 0 16,0-3 0-16,0 0-1 15,5-5 0-15,-5 1 0 0,4 0 1 16,0 0-1-16,-4-4 0 0,0 0 0 16,9 0 0-16,-1-4 0 15,1 0 1-15,12-3-1 16,-3-1 0-16,3 0 0 16,1-3 0-16,3-1 0 15,1 1 1-15,4-1-1 16,-8 1 1-16,-1 0-3 15,-4 3 1-15,0-4-8 0,5 5 1 16</inkml:trace>
          <inkml:trace contextRef="#ctx0" brushRef="#br0" timeOffset="-1342.3">1648 530 13 0,'-4'0'6'0,"34"-15"8"0,-17 11 1 16,4 0-15-16,0-3 1 15,13-1-1-15,9 0 1 16,4-7-1-16,4 0 0 16,0-8 0-16,5 0 1 15,4 0-1-15,4-4 1 31,0 1-1-31,-4 3 1 0,-5 0-1 16,-8 0 0-16,-8 4-2 16,-1 0 1-16,-12-1-6 15,-5 9 1-15</inkml:trace>
          <inkml:trace contextRef="#ctx0" brushRef="#br0" timeOffset="-749.52">1850 278 12 0,'4'4'6'0,"-8"-4"4"0,4 0 3 15,0 4-12-15,-4-1 0 16,0 5 1-16,-5 4 1 15,0-1-4-15,-4 4 1 16,1 1 2-16,-6 3 0 16,1 4-1-16,0 0 1 15,0-1-2 1,0-10 1-16,4-1 0 16,0 5 0-16,4-1-1 15,5 0 0-15,0-3 0 16,-1 3 0-16,5-7 0 15,0-1 1-15,0 1-1 0,0-4 0 16,0 0 0-16,5-1 0 16,-1-3 0-16,5 0 1 15,3 0-1-15,1-3 1 16,5-5-1-16,3 0 1 0,5 4-1 16,-5-3 0-16,1 3 1 15,4 4 0-15,-5-4-3 16,0 4 1-16,-3 0-7 15,-1 4 1-15</inkml:trace>
          <inkml:trace contextRef="#ctx0" brushRef="#br0" timeOffset="-2686.58">1532 1285 21 0,'9'8'10'0,"30"11"-5"0,-27-12 8 16,6 5-12-16,7 3 1 16,1 0 0-16,4 1 0 15,9 7-3-15,8 7 0 16,-4 1 2-16,0 3 1 0,0-3-2 15,-9-5 1-15,1-10-1 16,-5 3 0-16,-5-4 1 16,-3 8 0-16,-5-12-2 15,0-3 1-15,-8-4-7 16,4-4 0-16</inkml:trace>
          <inkml:trace contextRef="#ctx0" brushRef="#br0" timeOffset="-1935.92">1485 1377 12 0,'4'-4'6'0,"5"-8"6"0,-9 12 0 15,0 0-11-15,0 0 1 16,0 0 0-16,0 0 1 16,0 4-4-16,0 4 1 0,4-1 2 15,1 1 0-15,-1 4-1 16,4 3 1-16,1 0-1 15,4 4 0-15,0 0-1 16,4 0 1-16,-4 0-1 0,0-3 1 16,0-1-1-16,-5 0 0 15,1 1 1-15,-5-5 0 16,0-7 1-16,-4-4 0 16,0-4-1-16,-4 0 1 15,-4-11-1-15,-1 0 1 16,0-4-2-16,1-1 1 15,-1 1-1-15,1 0 0 16,-1-4 0 0,0 0 0-16,1 1 0 15,-1-5 0-15,1 0 0 0,-1 4 0 16,5 4-1-16,-1 0 1 16,1 4 0-16,0 3 0 15,4-3 0-15,0 7 0 16,4 1-1-16,9-1 1 0,0 0-1 15,8 5 1-15,5-1 0 16,0 0 0-16,0 4-1 16,4 0 1-16,-5 0-3 31,1 0 1-31,0 4-7 16,-5 0 1-16</inkml:trace>
        </inkml:traceGroup>
      </inkml:traceGroup>
    </inkml:traceGroup>
    <inkml:traceGroup>
      <inkml:annotationXML>
        <emma:emma xmlns:emma="http://www.w3.org/2003/04/emma" version="1.0">
          <emma:interpretation id="{F0DDA9C5-D8E8-43FD-99A8-9D29AF30D3DE}" emma:medium="tactile" emma:mode="ink">
            <msink:context xmlns:msink="http://schemas.microsoft.com/ink/2010/main" type="paragraph" rotatedBoundingBox="4517,10740 6038,10740 6038,12164 4517,121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8566CD-05D6-41B0-89A8-29FE95BF4B12}" emma:medium="tactile" emma:mode="ink">
              <msink:context xmlns:msink="http://schemas.microsoft.com/ink/2010/main" type="inkBullet" rotatedBoundingBox="6237,11772 4921,12435 4300,11205 5616,10541"/>
            </emma:interpretation>
          </emma:emma>
        </inkml:annotationXML>
        <inkml:trace contextRef="#ctx0" brushRef="#br1" timeOffset="-8826.23">725 60 13 0,'-35'-46'6'0,"40"39"1"0,-5 7 6 0,0 0-11 31,4-8 0-31,-4 8 1 0,0 0 0 0,0 0-5 31,0 0 1-31,0 4 2 16,4 0 1-16,-4 3-2 0,4 1 1 16,1 0-1-16,-1 7 0 15,-4 4 0-15,4 0 1 16,-4 0-1-16,0 4 1 16,-8-4 0-16,3 4 0 0,-3-4-1 15,-5-4 1-15,4 1 0 16,-3-1 0-16,-1-4-1 15,0 1 1-15,-4-5-1 16,-5 5 1-16,1-4-1 16,-5-5 1-16,0 1-1 0,-4 0 1 15,9-4-1-15,-5 4 1 16,1 0-1-16,-1-1 0 16,0-3 0-16,-4 4 0 0,0 4 0 15,5 0 0-15,-1-5-1 16,0 9 1-16,5-1-1 15,-1 1 1-15,1-1 0 32,0 4 0-32,3-3-1 15,1-1 1-15,9 5-1 0,-5-1 1 16,4 0 0-16,1-3 0 16,-1 3 0-16,1 4 0 15,-5 4 0-15,4-4 0 16,1 0 0-16,-1 4 1 15,0 0-1-15,1 0 0 16,4-4 0-16,-1 0 0 16,1 0 0-16,4-4 0 15,0 4 0-15,0-3 0 0,0-5 0 16,0 4 0-16,4 1 0 0,5-1 0 16,-1-4 0-16,5 5 0 15,-4-1 0-15,-1-4 0 31,-3-3 0-31,-1 0 0 16,0-1 0-16,5 1 0 0,-1 0 0 16,1-1 0-16,4 1 0 15,0 0 0-15,4-1 0 16,4 1 1-16,1-1-1 16,-1 5 0-16,0-1 0 15,-3 5 0-15,-1-5 0 16,-4 4 0-16,-1-3 0 15,-3 3 0-15,-5 4 0 0,1-4 1 16,-5 1-1-16,0 3 1 0,-5-4-1 16,1 4 1-16,-5-7 0 15,1-1 0-15,-1 1-1 16,1-1 1-16,-1 4-1 31,1 4 0-31,-1 0-1 16,0 1 1-16,5 2-1 15,4-2 0-15,0-5 0 16,4 0 1-16,1 0-1 0,3 1 1 16,5-1 0-16,0-4 0 15,8-3 0-15,1 0 0 16,-1-1 0-16,5-3 0 0,0 4 0 16,-1-4 0-16,10-1 0 15,3-3 1-15,1 4-1 16,8-4 0-16,-9 0 0 15,1 0 0-15,0-4 0 16,3 1 0-16,6-5 0 0,-1 0 1 16,0-3-1-16,0-1 0 15,0 1 0-15,-4-1 1 16,0 1-1-16,-1 0 1 16,1-5-1-16,0 5 0 15,-9-4 0-15,1-1 1 0,-1 1-1 31,-8 0 0-31,-5 3 0 16,-4-3 1-16,0 0-1 16,-4-4 1-16,0 0-1 15,0-4 0-15,0 0 0 0,0 4 0 16,-1-4 0-16,-3 0 0 16,4-4 0-16,-5 0 0 15,1 4 0-15,0-3 0 16,-1 3 0-16,-4 0 1 15,1-8-1-15,-5 8 0 16,4 4 0-16,0 0 0 0,1 4 0 16,-1 0 0-16,0-1 0 15,0 1 0-15,1 0 0 16,-5 0 0-16,0-1 0 0,0 1 0 31,0 0 0-31,-5 0 1 16,1-1-1-16,0 1 0 15,0 0 0-15,-5-1 1 16,0 1-1-16,1 4 0 16,-1-1 0-16,-4 1 0 15,1 7 0-15,3 0 0 0,0-3 0 16,1 3 0-16,-1 4 0 16,1-4 0-16,-5 4 0 15,0 0 0-15,-4 0 0 16,0 0 0-16,0 0-1 0,0 0 1 15,-1-8 0-15,6 4 0 16,-1 4 0-16,0-3 0 16,4 3 0-16,1 0 1 15,3-4-1-15,1 0 0 0,0-7 0 16,4 3 0-16,0-4 0 16,0-3 0-16,4 0 0 15,0 3 0-15,1 1 0 31,3-4 0-31,1-1-1 16,-1 1 1-16,1 0 0 0,0 0 1 16,-1-1-1-16,-4 1 0 15,1 4 0-15,-1-5 0 16,-4 1 0-16,0 0 1 16,0 0-1-16,-4-5 0 15,-1 1 0-15,1-4 0 16,-4-3 0-16,-5 7 1 15,0 3-1-15,0 1 0 16,-4 0 0-16,0 0 0 0,0 3 0 0,-1 1 0 16,-3-1 0-16,0 5 0 15,-1-1-1-15,1 4 1 16,-1 0 0-16,1 0 0 31,-5 4 0-31,5 0 0 0,-5 0-1 16,5 4 1-16,-1 0 0 15,1 0 0-15,-1 4 0 16,1-1 0-16,4 1-1 16,0-4 1-16,4 3-1 15,0 1 1-15,0 0 0 16,5 3 0-16,-1 0-1 0,5 1 1 16,0-1 0-16,-1 5 0 15,1-1 0-15,0 4 0 16,-1-4 0-16,1-3 0 0,4-1 0 15,0-3 0-15,-4-1 0 16,0 5 1-16,-9-4-9 16,8-1 0-16,-3 1-1 15,-5-4 1-15</inkml:trace>
        <inkml:trace contextRef="#ctx0" brushRef="#br1" timeOffset="4691.39">828 519 20 0,'-9'0'10'0,"14"-4"-5"0,-5 4 16 0,0 4-19 16,0-4 1-16,0 0 0 31,0 0 1-31,8 0-5 0,1 7 0 0,4-3 3 32,4 0 0-32,0 4-2 15,4-1 1-15,1 5-1 0,-1-1 1 16,1 4-1-16,-5 1 0 15,-4-1 0-15,-4 4 1 16,-5 4 0-16,-8-4 0 16,-5 4-1-16,-4-4 1 15,-8 8-2-15,-5 0 1 16,-4 3-10-16,4 5 1 16</inkml:trace>
      </inkml:traceGroup>
    </inkml:traceGroup>
    <inkml:traceGroup>
      <inkml:annotationXML>
        <emma:emma xmlns:emma="http://www.w3.org/2003/04/emma" version="1.0">
          <emma:interpretation id="{1BD41C48-131C-48CE-87F9-7FDFBE58EDFE}" emma:medium="tactile" emma:mode="ink">
            <msink:context xmlns:msink="http://schemas.microsoft.com/ink/2010/main" type="paragraph" rotatedBoundingBox="4460,10385 5619,12926 4445,13461 3286,10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41EF92-5778-4DC7-B35F-60E7CA60C82A}" emma:medium="tactile" emma:mode="ink">
              <msink:context xmlns:msink="http://schemas.microsoft.com/ink/2010/main" type="line" rotatedBoundingBox="4460,10385 5619,12926 4445,13461 3286,10919"/>
            </emma:interpretation>
          </emma:emma>
        </inkml:annotationXML>
        <inkml:traceGroup>
          <inkml:annotationXML>
            <emma:emma xmlns:emma="http://www.w3.org/2003/04/emma" version="1.0">
              <emma:interpretation id="{AA6231DE-04AB-410C-9AA8-2E597CFF1A60}" emma:medium="tactile" emma:mode="ink">
                <msink:context xmlns:msink="http://schemas.microsoft.com/ink/2010/main" type="inkWord" rotatedBoundingBox="4460,10385 5619,12926 4445,13461 3286,10919"/>
              </emma:interpretation>
            </emma:emma>
          </inkml:annotationXML>
          <inkml:trace contextRef="#ctx0" brushRef="#br0" timeOffset="-3735.13">717 1652 20 0,'-5'7'10'0,"5"-7"-6"0,0 0 12 0,5 4-15 16,-5 0 0-16,4 4 1 31,-4-1 0-31,0 8-2 15,4 8 0-15,-4 0 1 16,0 4 0-16,0 4 1 0,0 7 0 16,0 8-1-16,0-1 0 15,0 13 0-15,0-5 0 16,0-3 0-16,0-1 0 16,0-3-1-16,0-8 0 0,0-7 0 15,0 3 1-15,0-11-1 16,0-4 1-16,0-3-4 15,0-9 1-15,0-7-6 16,4-7 0-16</inkml:trace>
          <inkml:trace contextRef="#ctx0" brushRef="#br0" timeOffset="-5869.11">-630-96 15 0,'4'-4'7'0,"5"8"0"0,-9-4 8 16,0 0-13-16,0 0 0 0,0 0 0 16,0 0 1-16,8 4-4 15,1-1 1-15,4 1 1 16,4 4 1-16,9 3-2 15,4 1 1-15,8-1-1 16,1 1 0-16,4-1 0 16,0 1 0-16,4-1 0 0,0 1 0 15,-4-5 0-15,-4 1 1 16,-1-4-1-16,-7 3 0 16,-1 1 0-16,-9-4 1 15,-4 3-1-15,-4-3 1 0,0 0-3 31,-4 0 1-31,-5 0-6 16,4-8 0-16</inkml:trace>
          <inkml:trace contextRef="#ctx0" brushRef="#br2" timeOffset="33685.45">4260 882 17 0,'0'11'8'0,"0"-38"-3"0,0 20 8 0,0-1-12 15,-4-3 1-15,0-5 1 16,-5 5 0-16,1 3-4 16,-5 4 1-16,0-3 3 15,0 7 0-15,0 3-2 0,-4 5 1 16,8 4-1-16,-4-5 1 16,5 9-1-16,-1 3 0 15,5 0-1-15,4 7 1 16,4-6-1-16,1-1 0 15,3-8 0-15,5 1 1 0,4-5-1 16,9-3 1-16,-4-4 0 16,3-8 0-16,-3-3 0 31,-1-8 0-31,-4-8 0 16,1-3 0-16,-10 3 0 15,-3 4 0-15,-10 0 0 16,-3 0 0-16,-5 0-1 15,-4 4 1-15,-5 4-1 0,1 3 1 16,-5 8-1-16,4 8 1 0,-3 4-1 16,3 0 0-16,5 7 0 15,4 4 0-15,4 8-1 16,5-1 0-16,4 1 1 16,4-4 0-16,9 4 0 15,4-8 0-15,5-4 0 16,8-7 1-16,-4-8 0 15,0 0 0-15,-5-4 0 16,-4-11 0-16,-4-1 0 16,-4-6 1-16,-5 2-1 0,-8 5 0 15,-5 4-1-15,-4-1 1 16,-4 12-1-16,0 4 0 16,0 4-1-1,4-1 0-15,4 5 0 16,5-1 0-16,0-3 0 15,4-4 1-15,4 7-1 16,0-7 1-16,-4-4 1 0,0 0 0 16,5-11-2-16,-10 3 1 15,-3 0-9-15,-1 1 0 16,9 10-2-16,-9-6 1 0</inkml:trace>
          <inkml:trace contextRef="#ctx0" brushRef="#br0" timeOffset="-5369.76">14-50 23 0,'0'0'11'0,"-5"-4"-6"0,5 4 15 31,0 0-20-31,0 0 1 16,0 0 0-16,5 4 0 0,-5-1-1 16,4 1 1-16,0 0 0 15,5 4 0-15,-5-1-1 16,0 1 1-16,1 0 0 16,-1 3 0-16,0 1-1 15,5-1 0-15,-1-3 0 0,1-1 0 16,0 1 0-16,-1 0 1 15,1 3-1-15,-1-3 1 16,-3-1-1-16,-1 5 1 16,-4-1 0-16,-4 1 1 15,-1-5-1-15,-3 1 0 0,-1 0 0 16,1 3 0-16,3 1-1 16,1-1 1-16,-5 1-2 31,1-9 1-31,-5 9-3 15,-4 3 1-15,0 0-8 0,4 1 0 16</inkml:trace>
          <inkml:trace contextRef="#ctx0" brushRef="#br0" timeOffset="-4769.31">-660 1444 17 0,'4'12'8'0,"13"-24"1"0,-17 12 5 0,9-4-13 16,-5 1 1-16,5-5 0 16,4-3 0-1,4-5-3-15,4 1 1 16,5-4 1-16,8-8 0 15,5 0-1-15,4 4 1 16,0 0-1-16,0-3 0 0,4-1 0 16,4 4 1-16,1 0-1 15,-9 0 0-15,-4 4 0 16,-1 0 0-16,-12 7-1 16,-5 1 1-16,1-1-2 15,-9 5 1-15,0-5-6 16,-5 5 0-16</inkml:trace>
          <inkml:trace contextRef="#ctx0" brushRef="#br0" timeOffset="-4405.1">-171 986 24 0,'-13'0'12'0,"35"-4"-15"0,-18 8 18 16,9-8-15-16,4 4 1 16,22-4-1-1,-9 4 0-15,0 4 0 16,-4-4 0-16,-1 7 0 15,1 1 1-15,-9 0-1 16,0 3 1-16,-4 4 0 0,-4 1 0 16,-9-1 0-16,-4 8 1 15,-1 0-1-15,-3-4 0 16,-1-4 0-16,5 4 0 16,-5 1-4-1,1 2 1-15,3 1-5 16,-3-4 0-16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7:49.7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83510AF-F330-4052-AF24-1FA9A7F15419}" emma:medium="tactile" emma:mode="ink">
          <msink:context xmlns:msink="http://schemas.microsoft.com/ink/2010/main" type="writingRegion" rotatedBoundingBox="5000,13623 8764,11675 9601,13294 5838,15242"/>
        </emma:interpretation>
      </emma:emma>
    </inkml:annotationXML>
    <inkml:traceGroup>
      <inkml:annotationXML>
        <emma:emma xmlns:emma="http://www.w3.org/2003/04/emma" version="1.0">
          <emma:interpretation id="{98BF4A73-F1A9-4525-9689-6993C885BAD9}" emma:medium="tactile" emma:mode="ink">
            <msink:context xmlns:msink="http://schemas.microsoft.com/ink/2010/main" type="paragraph" rotatedBoundingBox="5000,13623 8764,11675 9601,13294 5838,15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CB5F0-9CD6-4DC5-A53F-7E7F2BCA50A5}" emma:medium="tactile" emma:mode="ink">
              <msink:context xmlns:msink="http://schemas.microsoft.com/ink/2010/main" type="line" rotatedBoundingBox="5000,13623 8764,11675 9601,13294 5838,15242"/>
            </emma:interpretation>
          </emma:emma>
        </inkml:annotationXML>
        <inkml:traceGroup>
          <inkml:annotationXML>
            <emma:emma xmlns:emma="http://www.w3.org/2003/04/emma" version="1.0">
              <emma:interpretation id="{8D9CCE56-DF47-4188-A7B3-E40B086E7F34}" emma:medium="tactile" emma:mode="ink">
                <msink:context xmlns:msink="http://schemas.microsoft.com/ink/2010/main" type="inkWord" rotatedBoundingBox="5000,13623 8764,11675 9601,13294 5838,15242"/>
              </emma:interpretation>
            </emma:emma>
          </inkml:annotationXML>
          <inkml:trace contextRef="#ctx0" brushRef="#br0">332 132 5 0,'0'4'2'0,"0"-12"9"0,0 8 2 32,0 0-11-32,0-8 0 15,4 5 1-15,0-5 1 0,-4 0-5 16,0 8 1-16,0-7 2 15,-4-1 1-15,0-4-1 16,-1 1 0-16,-3 0-1 16,-1-1 1-16,0 1-1 15,1-1 1-15,-5 5-1 16,0 3 0-16,-4 0 0 16,-5 4 0-16,5 0 0 0,0 4 1 15,0 3-2-15,-5 1 1 16,5 0 0-16,0 3 0 15,0 4-1-15,0 1 1 0,4 3 0 16,0 0 0-16,0 0-1 16,0 0 1-16,0 4-1 15,5 4 1-15,-1 3-1 16,5-3 1-16,4 0-1 31,0-1 0-31,4-6 0 16,0-1 1-16,5 0-1 0,-1-4 1 15,5 4 0-15,0-4 0 16,0-3-1-16,0-4 1 16,0-1-1-16,0-3 0 15,4-4 0-15,0-4 1 0,0-3-1 16,9 3 1-16,-4-4-1 16,-1-3 0-16,1-1 0 15,-1-7 0-15,1 0-1 16,-5 0 0-16,0 0 0 15,-4 0 0-15,-5-4 0 0,5 0 0 16,-4 0 0-16,0 4 1 16,-1 0-1-16,-4 3 1 15,1 1-1-15,-1 4 1 0,0 3 0 16,-4 0 0-16,0 8 0 16,0 0 0-16,0-3 0 15,0 3 1-15,0 3 0 16,0 5 0-16,0 0 0 15,0 3 0-15,0 1 0 16,0 3 1-16,0 0-1 16,0 8 1-16,0 0-1 15,5 8 0 1,-5 3 0 0,4-7 0-16,0-1-1 15,0-3 0-15,1-4 0 16,-5 1 1-16,0-5-1 15,4-4 1-15,5-3-1 16,-1-8 1-16,9 0-2 16,1-8 0-16,3-3-6 0,1 3 1 15,3-3-5-15,1 7 1 16</inkml:trace>
          <inkml:trace contextRef="#ctx0" brushRef="#br0" timeOffset="799.42">778 304 21 0,'5'7'10'0,"-1"-14"-3"15,-4 7 9-15,0 0-15 16,9 0 1-16,4-4 2 16,-1 4 0-16,10 0-5 0,-5-8 1 15,5 8 2-15,-1 0 1 16,1 0-2-16,-1 0 1 16,1-4-2-16,-5 4 0 15,0 0-6-15,0 4 0 31,0 4-3-31,5-1 0 16</inkml:trace>
          <inkml:trace contextRef="#ctx0" brushRef="#br0" timeOffset="468.16">774 124 21 0,'0'4'10'0,"4"-4"-3"0,-4 0 11 16,0 0-15-16,9 0 0 15,0 0 1-15,-1 0 0 0,5 0-5 16,0 4 0-16,4 0 4 16,0-1 0-16,5-3-2 15,-1 0 1-15,1 0-1 16,-5 0 0-16,5-3 0 0,-5 3 0 15,-4 0-4-15,-1-8 0 16,-3 4-7-16,0 4 0 16</inkml:trace>
          <inkml:trace contextRef="#ctx0" brushRef="#br0" timeOffset="1554.38">1376-48 13 0,'-5'-4'6'0,"10"4"2"0,-5 0 5 15,0 0-11-15,0 0 0 16,0 0 1-16,0 0 1 16,0 0-4-16,-5 4 1 15,1 0 3-15,0 4 0 0,-5 3 0 16,5 4 0-16,0 5-1 15,-1-1 1-15,1 4-2 16,4-1 1-16,0 1-1 16,0 4 0-16,0-4-1 15,4 4 1-15,1-4-1 16,3 0 0-16,1 0 0 16,4-1 0-16,4-2 0 15,0 6 0-15,0-7-1 16,0-3 1-16,5-9-1 15,-1 1 0-15,5-4 0 16,0-4 1-16,4 0-2 16,-4-8 1-16,-5 0 0 15,1-3 1-15,-1-4-1 16,1-1 0-16,-1-6 0 16,-8 6 1-16,4-7-1 15,-8 0 1 1,0-11-1-16,-5 0 0 15,0-1 0-15,-4 5 0 16,4 3 0-16,1 0 0 16,-10 4 0-16,-3 0 0 15,-1 4 0-15,-4 0 1 16,-4 4-1-16,-4 0 0 16,-5 3-1-16,-4 5 1 15,0 7-1-15,4 0 1 0,0 3-4 16,0 5 1-16,-4 0-9 15,9 15 0-15</inkml:trace>
          <inkml:trace contextRef="#ctx0" brushRef="#br0" timeOffset="-122573.58">3279-2530 19 0,'0'-4'9'0,"-4"-19"-4"0,4 23 10 0,0 0-14 15,0 0 1-15,0 0 1 16,0-4 0-16,0 4-4 15,0 0 1-15,0 0 1 16,0 0 1-16,0 4-1 16,0 0 1-16,0 7-1 0,0 1 0 15,0 3 0-15,0 8 0 16,-4 3 0-16,-1 9 0 0,1-5-1 16,0 9 1-16,0 10 0 15,4 5 0-15,0 14 0 16,4 5 0-16,4 0-1 31,-3 11 1-31,-1-12-1 16,0 16 1-16,1 0-1 15,-1-4 1-15,0 0-1 16,0 4 0-16,1 0 0 16,-5 3 1-16,0-18-1 0,0 3 1 15,0-3-1-15,0-4 1 0,4-12-1 16,-4-4 1-16,4-3-1 15,1-4 0-15,-1-8 0 16,0-4 1-16,-4-7-1 16,0-4 1-16,0-4 0 15,0-3 0-15,0-1 0 16,0-8 0-16,0-3-1 16,-4 0 1-16,0-4-1 15,-1-4 1 1,1 0-1-16,0-3 0 15,-1-1 0-15,-3-3 0 16,-1-5 0-16,1 5 0 0,-1-1 0 16,-4 1 0-16,5 0-1 15,-1-5 1-15,0 1 0 16,-8 0 0-16,4-4-1 16,0 0 1-16,5 3-1 15,-5-7 1-15,4 4-1 16,1 4 1-16,-1 0-1 0,1-1 1 15,3 5 0-15,5 3 0 16,0 1-1-16,-4-1 1 16,4 0-1-16,0 8 1 0,0-3-1 15,-4-1 1-15,4 4-1 16,-5 0 1-16,5 4 0 16,0-1 0-16,0 5 0 31,5 4 0-31,-1 3 1 15,-4 4 0-15,4 0 0 16,1 4 0-16,3 0 0 16,-4 0 0-16,5 0-1 0,0 0 1 15,4 3-1-15,-5-3 0 0,5 0 0 16,0-4 1-16,4 0-1 16,-4-3 1-16,-4-5 0 15,-1-3 0-15,1-1 0 16,-1-3 0-16,1-4 0 15,4-4 0-15,0-7-1 16,0-4 1-16,4-4-1 16,4 3 1-16,1-3-1 15,4 0 0-15,-5-4-1 0,1-4 1 16,3-3 0-16,5-1 1 16,1-7-2-16,-1 11 1 0,-9-7-5 15,1 3 1-15,-10 1-8 16,1 3 0-16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6:42.7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3DFA17-99AA-4113-A340-D0B4F4F73FB2}" emma:medium="tactile" emma:mode="ink">
          <msink:context xmlns:msink="http://schemas.microsoft.com/ink/2010/main" type="inkDrawing" rotatedBoundingBox="17444,10117 21641,9960 21789,13916 17592,14072" semanticType="callout" shapeName="Other">
            <msink:sourceLink direction="with" ref="{B07E6692-B45D-4052-AF80-32F2E7D19FD2}"/>
            <msink:sourceLink direction="with" ref="{893C3174-07A2-4CE4-AFF6-0ED27BBA1911}"/>
          </msink:context>
        </emma:interpretation>
      </emma:emma>
    </inkml:annotationXML>
    <inkml:trace contextRef="#ctx0" brushRef="#br0">-1074-558 9 0,'9'4'4'0,"-5"-8"0"16,-4 4 5-16,5 7-7 15,-1 5 0-15,0 3 0 16,0 4 0-16,1 4-3 16,-1 8 0-16,0 3 2 15,-4 4 0-15,5 4-1 16,-5-7 0-16,4 3 0 0,0 8 1 15,0 11-1-15,1-3 0 16,3 3 0-16,1 8 0 16,0-4 0-16,-1 4 0 15,1 8 0-15,-5-12 1 16,0 0-1-16,-4 4 0 0,5 4 0 16,-1 0 0-16,0 3 0 15,1 1 1-15,-1 0-1 16,-4-5 0-16,0 13 0 15,0-16 1 1,-4 3-1-16,-1 5 0 16,1-8-1-16,0 8 1 15,-1-1 0-15,1 1 1 16,4-1-1-16,-4 1 0 0,4 0 0 16,-5-8 0-16,1 3-1 15,-4 1 1-15,3-4 0 16,-3 4 0-16,-1 7 0 15,0-11 1-15,1 0-1 16,-1 4 0-16,1-8 0 0,-5 0 1 16,0-11-2-16,4 0 1 15,-4 0 0-15,5 3 0 16,-1-3 0-16,1-4 0 16,-1-1 0-16,1 9 0 15,3-12 0 1,1 4 0-16,0-4 0 15,-1-4 0-15,1-7 0 16,4-1 0-16,0-7 0 16,0-4 0-16,0 0 0 15,0-3 0-15,0-5 0 0,4 1 0 16,1-5 0-16,3 1 0 16,1-4 0-16,-1-4 0 15,5 0 0-15,0 4 0 0,4-4-1 16,1 0 1-16,3-4 0 15,0 0 0-15,5 0 0 16,4 0 0-16,5 1 0 16,3-1 0-16,1-4 0 15,0 8 1-15,-1 0-1 16,5 0 0-16,-4-4-1 16,-5 0 1-16,9 4 0 15,0-3 0-15,4 3-1 16,1 0 1-16,-1 3-1 0,0 1 1 15,9-4 1-15,4 4 0 16,5 4-1-16,-5-4 1 16,-4-4-1-16,4 0 1 15,-4 0 0-15,4 0 0 16,4 3-1-16,-4 1 0 0,0-4 0 31,9 4 0-31,4-4 0 16,0 0 0-16,-8 4 0 15,3-4 0-15,-3 0 0 0,4-4 1 16,-1 4-1-16,-3-4 0 16,3 0 0-16,1 8 0 0,4 0-1 15,-4 0 1-15,-5 0 0 16,-12-1 0 0,25 1 0-1,-4-4 0-15,0 0 0 16,-8 0 0-16,3 0 0 15,-3 0 1-15,8 4-1 0,0-4 1 16,-13 0-1-16,-4 0 0 16,0-4 0-16,0 0 1 15,-1 4-2-15,1 4 1 16,0-4 0-16,0 0 0 31,0 0 0-31,8 0 1 16,-4 0-1-16,-4 4 0 0,-4-4 0 15,-9 0 0-15,0 0 0 16,-5 0 0-16,-3 0 0 16,-1 0 0-16,-8 0 0 15,0 0 0-15,-1-4-1 0,-3 4 1 16,-1-4 0-16,1 1 1 16,-5 3-1-16,0 0 1 0,-4-8-1 15,0 0 1-15,-4-7-1 31,-1 7 1-31,5-3-1 16,-4-4 1-16,-5-4-1 16,-4 3 0-16,0-7 0 15,0-3 1-15,0-9-1 0,0 8 0 16,0-3 0-16,-4-5 1 16,4-3-1-16,0-4 0 15,0 0 0-15,0 4 0 16,0-8 0-16,0-4 0 0,0-3 0 15,0-4 0-15,-5-8 0 16,1 3 0-16,-4-3 0 16,3-3 1-16,1-1-1 15,0 8 0-15,-1-4 0 16,-3-4 0-16,-1 8 0 16,1-4 0-16,-1-15 0 0,0 7 0 15,5-7-1-15,0 3 0 16,-1 16-1-16,1-4 1 31,0 0-2-31,0-4 1 16,-5 8 0-16,0-4 0 0,1 0 0 15,-1 0 1-15,1 0 0 16,-1-4 0-16,5 4 1 16,-5 12 0-16,5-4 0 15,0-5 0-15,-1 5 0 0,1-4 0 16,-5 4 0-16,1-8 1 15,4 4-1-15,-5-1 0 16,9 1 1-16,0-8 0 16,-4 12 0-16,-1 4 0 0,5-9 0 15,5 1 0-15,-1 4 0 16,-4-4 1-16,0-4-2 16,0 0 1-16,0 8 0 31,0-1 0-31,0 5-1 15,0-5 1-15,0 9-1 16,0 10 1-16,0 5-1 0,0 0 0 16,0 3-2-16,0 0 1 15,0 5-5-15,4 10 0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6:42.7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D1854C-C00D-44C4-BC8F-2FC94C0ABDF8}" emma:medium="tactile" emma:mode="ink">
          <msink:context xmlns:msink="http://schemas.microsoft.com/ink/2010/main" type="writingRegion" rotatedBoundingBox="20467,10691 18324,12494 17383,11376 19527,9573"/>
        </emma:interpretation>
      </emma:emma>
    </inkml:annotationXML>
    <inkml:traceGroup>
      <inkml:annotationXML>
        <emma:emma xmlns:emma="http://www.w3.org/2003/04/emma" version="1.0">
          <emma:interpretation id="{FA8CAB22-67CF-47CC-9D3D-8B4EA0B79BD0}" emma:medium="tactile" emma:mode="ink">
            <msink:context xmlns:msink="http://schemas.microsoft.com/ink/2010/main" type="paragraph" rotatedBoundingBox="20467,10691 18324,12494 17383,11376 19527,9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624E36-3691-48B2-9D4E-E71C8AFFD791}" emma:medium="tactile" emma:mode="ink">
              <msink:context xmlns:msink="http://schemas.microsoft.com/ink/2010/main" type="line" rotatedBoundingBox="20467,10691 18324,12494 17383,11376 19527,9573"/>
            </emma:interpretation>
          </emma:emma>
        </inkml:annotationXML>
        <inkml:traceGroup>
          <inkml:annotationXML>
            <emma:emma xmlns:emma="http://www.w3.org/2003/04/emma" version="1.0">
              <emma:interpretation id="{33507A6E-CB13-4835-B2B0-65F263C5C2FB}" emma:medium="tactile" emma:mode="ink">
                <msink:context xmlns:msink="http://schemas.microsoft.com/ink/2010/main" type="inkWord" rotatedBoundingBox="20467,10691 18324,12494 17383,11376 19527,9573"/>
              </emma:interpretation>
            </emma:emma>
          </inkml:annotationXML>
          <inkml:trace contextRef="#ctx0" brushRef="#br0">21-50 23 0,'0'0'11'0,"-5"-4"-6"0,5 4 15 31,0 0-20-31,0 0 1 16,0 0 0-16,5 4 0 0,-5-1-1 16,4 1 1-16,0 0 0 15,5 4 0-15,-5-1-1 16,0 1 1-16,1 0 0 16,-1 3 0-16,0 1-1 15,5-1 0-15,-1-3 0 0,1-1 0 16,0 1 0-16,-1 0 1 15,1 3-1-15,-1-3 1 16,-3-1-1-16,-1 5 1 16,-4-1 0-16,-4 1 1 15,-1-5-1-15,-3 1 0 0,-1 0 0 16,1 3 0-16,3 1-1 16,1-1 1-16,-5 1-2 31,1-9 1-31,-5 9-3 15,-4 3 1-15,0 0-8 0,4 1 0 16</inkml:trace>
          <inkml:trace contextRef="#ctx0" brushRef="#br0" timeOffset="-1">-623-96 15 0,'4'-4'7'0,"5"8"0"0,-9-4 8 16,0 0-13-16,0 0 0 0,0 0 0 16,0 0 1-16,8 4-4 15,1-1 1-15,4 1 1 16,4 4 1-16,9 3-2 15,4 1 1-15,8-1-1 16,1 1 0-16,4-1 0 16,0 1 0-16,4-1 0 0,0 1 0 15,-4-5 0-15,-4 1 1 16,-1-4-1-16,-7 3 0 16,-1 1 0-16,-9-4 1 15,-4 3-1-15,-4-3 1 0,0 0-3 31,-4 0 1-31,-5 0-6 16,4-8 0-16</inkml:trace>
          <inkml:trace contextRef="#ctx0" brushRef="#br0" timeOffset="1">-164 986 24 0,'-13'0'12'0,"35"-4"-15"0,-18 8 18 16,9-8-15-16,4 4 1 16,22-4-1-1,-9 4 0-15,0 4 0 16,-4-4 0-16,-1 7 0 15,1 1 1-15,-9 0-1 16,0 3 1-16,-4 4 0 0,-4 1 0 16,-9-1 0-16,-4 8 1 15,-1 0-1-15,-3-4 0 16,-1-4 0-16,5 4 0 16,-5 1-4-1,1 2 1-15,3 1-5 16,-3-4 0-16</inkml:trace>
          <inkml:trace contextRef="#ctx0" brushRef="#br0" timeOffset="2">-653 1444 17 0,'4'12'8'0,"13"-24"1"0,-17 12 5 0,9-4-13 16,-5 1 1-16,5-5 0 16,4-3 0-1,4-5-3-15,4 1 1 16,5-4 1-16,8-8 0 15,5 0-1-15,4 4 1 16,0 0-1-16,0-3 0 0,4-1 0 16,4 4 1-16,1 0-1 15,-9 0 0-15,-4 4 0 16,-1 0 0-16,-12 7-1 16,-5 1 1-16,1-1-2 15,-9 5 1-15,0-5-6 16,-5 5 0-16</inkml:trace>
          <inkml:trace contextRef="#ctx0" brushRef="#br0" timeOffset="-16.62">1002-230 16 0,'9'-4'8'0,"-5"4"-2"0,-4 0 9 0,0 0-14 16,0 0 0-16,0 0 1 16,5 0 0-16,-1 4-2 15,0 0 0-15,0 0 2 16,1 7 0-16,-1 4-1 15,0-11 1-15,1 0-1 16,-1 4 1-16,0 3-2 31,5 1 1-31,-5 3-1 16,0 0 1-16,1 0-1 16,-1-3 1-16,-4-1-1 15,4 1 1-15,-4-1 0 16,0-3 0-16,0 0-1 15,5-5 0-15,-5 1 0 0,4 0 1 16,0 0-1-16,-4-4 0 0,0 0 0 16,9 0 0-16,-1-4 0 15,1 0 1-15,12-3-1 16,-3-1 0-16,3 0 0 16,1-3 0-16,3-1 0 15,1 1 1-15,4-1-1 16,-8 1 1-16,-1 0-3 15,-4 3 1-15,0-4-8 0,5 5 1 16</inkml:trace>
          <inkml:trace contextRef="#ctx0" brushRef="#br0" timeOffset="-15.62">1320-516 18 0,'0'-12'9'0,"0"-7"-4"15,0 19 8-15,0 0-12 16,0-8 0-16,0 8 0 16,-4 0 1-16,0 12-3 15,-5 3 1-15,5 0 1 16,-5 8 0-16,-4 4 0 15,0 0 0-15,0 0 0 16,1-1 0-16,3 5 0 0,-4 3 1 16,0-3-2-16,0-5 1 15,0 1-1-15,1 8 1 16,3-5-1-16,0-3 1 0,1-4-1 16,-5 0 0-16,4-8 0 15,5 0 0-15,0-3-4 16,-1-8 1-16,1-8-5 15,0 0 1-15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3.9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072864-C361-4D60-9827-EF83CD440D35}" emma:medium="tactile" emma:mode="ink">
          <msink:context xmlns:msink="http://schemas.microsoft.com/ink/2010/main" type="inkDrawing" rotatedBoundingBox="4072,7771 4231,7610 4232,7612 4074,7773" semanticType="callout" shapeName="Other"/>
        </emma:interpretation>
      </emma:emma>
    </inkml:annotationXML>
    <inkml:trace contextRef="#ctx0" brushRef="#br0">114-4094 3 0,'54'-56'1'0,"22"-23"-1"0,-47 53-1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6:42.7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08BDAC8-9151-4EF8-948D-DBB604C3D7A8}" emma:medium="tactile" emma:mode="ink">
          <msink:context xmlns:msink="http://schemas.microsoft.com/ink/2010/main" type="writingRegion" rotatedBoundingBox="21723,12256 15954,14649 15117,12630 20886,10238"/>
        </emma:interpretation>
      </emma:emma>
    </inkml:annotationXML>
    <inkml:traceGroup>
      <inkml:annotationXML>
        <emma:emma xmlns:emma="http://www.w3.org/2003/04/emma" version="1.0">
          <emma:interpretation id="{611764D2-4947-47A7-A668-0FEA359FE6C4}" emma:medium="tactile" emma:mode="ink">
            <msink:context xmlns:msink="http://schemas.microsoft.com/ink/2010/main" type="paragraph" rotatedBoundingBox="19228,12530 20641,11890 20931,12530 19519,13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0DF671-C4DA-466F-BC89-682EB41E5755}" emma:medium="tactile" emma:mode="ink">
              <msink:context xmlns:msink="http://schemas.microsoft.com/ink/2010/main" type="line" rotatedBoundingBox="19228,12530 20641,11890 20931,12530 19519,13171"/>
            </emma:interpretation>
          </emma:emma>
        </inkml:annotationXML>
        <inkml:traceGroup>
          <inkml:annotationXML>
            <emma:emma xmlns:emma="http://www.w3.org/2003/04/emma" version="1.0">
              <emma:interpretation id="{35ACF972-11CC-49FF-81A1-DCCB11F47E63}" emma:medium="tactile" emma:mode="ink">
                <msink:context xmlns:msink="http://schemas.microsoft.com/ink/2010/main" type="inkWord" rotatedBoundingBox="19228,12530 20641,11890 20931,12530 19519,13171"/>
              </emma:interpretation>
            </emma:emma>
          </inkml:annotationXML>
          <inkml:trace contextRef="#ctx0" brushRef="#br0">578 1873 20 0,'-5'4'10'0,"10"0"-6"16,-5-4 11-16,4-12-14 15,0 5 0-15,5-5 0 0,4-3 0 0,-5 3-2 16,5-7 1-16,0-4 0 16,4 1 1-16,-4-1-1 15,0 0 1-15,0-4-1 16,-5 4 1 0,1 8 0-16,0 0 0 15,-9 3 0-15,4 1 0 16,0 3-1-16,0 0 1 15,-4 8-1-15,0-7 1 16,0 7 0-16,0 0 0 16,0 0 0-16,0 0 0 15,0 0 0-15,5 4 0 16,3 3 0-16,1 1 1 16,0 3-2-16,-1 1 1 0,5-1-1 15,0 1 0-15,0-5 0 16,0 5 1-16,-1-1-2 15,1-3 0-15,0-1-8 16,4 1 1-16</inkml:trace>
          <inkml:trace contextRef="#ctx0" brushRef="#br0" timeOffset="1">724 1652 20 0,'-5'7'10'0,"5"-7"-6"0,0 0 12 0,5 4-15 16,-5 0 0-16,4 4 1 31,-4-1 0-31,0 8-2 15,4 8 0-15,-4 0 1 16,0 4 0-16,0 4 1 0,0 7 0 16,0 8-1-16,0-1 0 15,0 13 0-15,0-5 0 16,0-3 0-16,0-1 0 16,0-3-1-16,0-8 0 0,0-7 0 15,0 3 1-15,0-11-1 16,0-4 1-16,0-3-4 15,0-9 1-15,0-7-6 16,4-7 0-16</inkml:trace>
          <inkml:trace contextRef="#ctx0" brushRef="#br0" timeOffset="2">1539 1285 21 0,'9'8'10'0,"30"11"-5"0,-27-12 8 16,6 5-12-16,7 3 1 16,1 0 0-16,4 1 0 15,9 7-3-15,8 7 0 16,-4 1 2-16,0 3 1 0,0-3-2 15,-9-5 1-15,1-10-1 16,-5 3 0-16,-5-4 1 16,-3 8 0-16,-5-12-2 15,0-3 1-15,-8-4-7 16,4-4 0-16</inkml:trace>
          <inkml:trace contextRef="#ctx0" brushRef="#br0" timeOffset="3">1492 1377 12 0,'4'-4'6'0,"5"-8"6"0,-9 12 0 15,0 0-11-15,0 0 1 16,0 0 0-16,0 0 1 16,0 4-4-16,0 4 1 0,4-1 2 15,1 1 0-15,-1 4-1 16,4 3 1-16,1 0-1 15,4 4 0-15,0 0-1 16,4 0 1-16,-4 0-1 0,0-3 1 16,0-1-1-16,-5 0 0 15,1 1 1-15,-5-5 0 16,0-7 1-16,-4-4 0 16,0-4-1-16,-4 0 1 15,-4-11-1-15,-1 0 1 16,0-4-2-16,1-1 1 15,-1 1-1-15,1 0 0 16,-1-4 0 0,0 0 0-16,1 1 0 15,-1-5 0-15,1 0 0 0,-1 4 0 16,5 4-1-16,-1 0 1 16,1 4 0-16,0 3 0 15,4-3 0-15,0 7 0 16,4 1-1-16,9-1 1 0,0 0-1 15,8 5 1-15,5-1 0 16,0 0 0-16,0 4-1 16,4 0 1-16,-5 0-3 31,1 0 1-31,0 4-7 16,-5 0 1-16</inkml:trace>
        </inkml:traceGroup>
      </inkml:traceGroup>
    </inkml:traceGroup>
    <inkml:traceGroup>
      <inkml:annotationXML>
        <emma:emma xmlns:emma="http://www.w3.org/2003/04/emma" version="1.0">
          <emma:interpretation id="{EBED6668-1D92-4F4D-B5D6-674B73781322}" emma:medium="tactile" emma:mode="ink">
            <msink:context xmlns:msink="http://schemas.microsoft.com/ink/2010/main" type="paragraph" rotatedBoundingBox="21415,11514 15646,13907 15117,12630 20886,10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CCCAAC-7973-4417-AA4A-679C9478C6EB}" emma:medium="tactile" emma:mode="ink">
              <msink:context xmlns:msink="http://schemas.microsoft.com/ink/2010/main" type="line" rotatedBoundingBox="21415,11514 15646,13907 15117,12630 20886,10238"/>
            </emma:interpretation>
          </emma:emma>
        </inkml:annotationXML>
        <inkml:traceGroup>
          <inkml:annotationXML>
            <emma:emma xmlns:emma="http://www.w3.org/2003/04/emma" version="1.0">
              <emma:interpretation id="{B07E6692-B45D-4052-AF80-32F2E7D19FD2}" emma:medium="tactile" emma:mode="ink">
                <msink:context xmlns:msink="http://schemas.microsoft.com/ink/2010/main" type="inkWord" rotatedBoundingBox="21415,11514 15646,13907 15117,12630 20886,10238">
                  <msink:destinationLink direction="with" ref="{7C3DFA17-99AA-4113-A340-D0B4F4F73FB2}"/>
                </msink:context>
              </emma:interpretation>
            </emma:emma>
          </inkml:annotationXML>
          <inkml:trace contextRef="#ctx0" brushRef="#br0" timeOffset="-17.62">1655 530 13 0,'-4'0'6'0,"34"-15"8"0,-17 11 1 16,4 0-15-16,0-3 1 15,13-1-1-15,9 0 1 16,4-7-1-16,4 0 0 16,0-8 0-16,5 0 1 15,4 0-1-15,4-4 1 31,0 1-1-31,-4 3 1 0,-5 0-1 16,-8 0 0-16,-8 4-2 16,-1 0 1-16,-12-1-6 15,-5 9 1-15</inkml:trace>
          <inkml:trace contextRef="#ctx0" brushRef="#br0" timeOffset="-16.62">1857 278 12 0,'4'4'6'0,"-8"-4"4"0,4 0 3 15,0 4-12-15,-4-1 0 16,0 5 1-16,-5 4 1 15,0-1-4-15,-4 4 1 16,1 1 2-16,-6 3 0 16,1 4-1-16,0 0 1 15,0-1-2 1,0-10 1-16,4-1 0 16,0 5 0-16,4-1-1 15,5 0 0-15,0-3 0 16,-1 3 0-16,5-7 0 15,0-1 1-15,0 1-1 0,0-4 0 16,0 0 0-16,5-1 0 16,-1-3 0-16,5 0 1 15,3 0-1-15,1-3 1 16,5-5-1-16,3 0 1 0,5 4-1 16,-5-3 0-16,1 3 1 15,4 4 0-15,-5-4-3 16,0 4 1-16,-3 0-7 15,-1 4 1-15</inkml:trace>
          <inkml:trace contextRef="#ctx0" brushRef="#br1" timeOffset="-5">732 60 13 0,'-35'-46'6'0,"40"39"1"0,-5 7 6 0,0 0-11 31,4-8 0-31,-4 8 1 0,0 0 0 0,0 0-5 31,0 0 1-31,0 4 2 16,4 0 1-16,-4 3-2 0,4 1 1 16,1 0-1-16,-1 7 0 15,-4 4 0-15,4 0 1 16,-4 0-1-16,0 4 1 16,-8-4 0-16,3 4 0 0,-3-4-1 15,-5-4 1-15,4 1 0 16,-3-1 0-16,-1-4-1 15,0 1 1-15,-4-5-1 16,-5 5 1-16,1-4-1 16,-5-5 1-16,0 1-1 0,-4 0 1 15,9-4-1-15,-5 4 1 16,1 0-1-16,-1-1 0 16,0-3 0-16,-4 4 0 0,0 4 0 15,5 0 0-15,-1-5-1 16,0 9 1-16,5-1-1 15,-1 1 1-15,1-1 0 32,0 4 0-32,3-3-1 15,1-1 1-15,9 5-1 0,-5-1 1 16,4 0 0-16,1-3 0 16,-1 3 0-16,1 4 0 15,-5 4 0-15,4-4 0 16,1 0 0-16,-1 4 1 15,0 0-1-15,1 0 0 16,4-4 0-16,-1 0 0 16,1 0 0-16,4-4 0 15,0 4 0-15,0-3 0 0,0-5 0 16,0 4 0-16,4 1 0 0,5-1 0 16,-1-4 0-16,5 5 0 15,-4-1 0-15,-1-4 0 31,-3-3 0-31,-1 0 0 16,0-1 0-16,5 1 0 0,-1 0 0 16,1-1 0-16,4 1 0 15,0 0 0-15,4-1 0 16,4 1 1-16,1-1-1 16,-1 5 0-16,0-1 0 15,-3 5 0-15,-1-5 0 16,-4 4 0-16,-1-3 0 15,-3 3 0-15,-5 4 0 0,1-4 1 16,-5 1-1-16,0 3 1 0,-5-4-1 16,1 4 1-16,-5-7 0 15,1-1 0-15,-1 1-1 16,1-1 1-16,-1 4-1 31,1 4 0-31,-1 0-1 16,0 1 1-16,5 2-1 15,4-2 0-15,0-5 0 16,4 0 1-16,1 0-1 0,3 1 1 16,5-1 0-16,0-4 0 15,8-3 0-15,1 0 0 16,-1-1 0-16,5-3 0 0,0 4 0 16,-1-4 0-16,10-1 0 15,3-3 1-15,1 4-1 16,8-4 0-16,-9 0 0 15,1 0 0-15,0-4 0 16,3 1 0-16,6-5 0 0,-1 0 1 16,0-3-1-16,0-1 0 15,0 1 0-15,-4-1 1 16,0 1-1-16,-1 0 1 16,1-5-1-16,0 5 0 15,-9-4 0-15,1-1 1 0,-1 1-1 31,-8 0 0-31,-5 3 0 16,-4-3 1-16,0 0-1 16,-4-4 1-16,0 0-1 15,0-4 0-15,0 0 0 0,0 4 0 16,-1-4 0-16,-3 0 0 16,4-4 0-16,-5 0 0 15,1 4 0-15,0-3 0 16,-1 3 0-16,-4 0 1 15,1-8-1-15,-5 8 0 16,4 4 0-16,0 0 0 0,1 4 0 16,-1 0 0-16,0-1 0 15,0 1 0-15,1 0 0 16,-5 0 0-16,0-1 0 0,0 1 0 31,0 0 0-31,-5 0 1 16,1-1-1-16,0 1 0 15,0 0 0-15,-5-1 1 16,0 1-1-16,1 4 0 16,-1-1 0-16,-4 1 0 15,1 7 0-15,3 0 0 0,0-3 0 16,1 3 0-16,-1 4 0 16,1-4 0-16,-5 4 0 15,0 0 0-15,-4 0 0 16,0 0 0-16,0 0-1 0,0 0 1 15,-1-8 0-15,6 4 0 16,-1 4 0-16,0-3 0 16,4 3 0-16,1 0 1 15,3-4-1-15,1 0 0 0,0-7 0 16,4 3 0-16,0-4 0 16,0-3 0-16,4 0 0 15,0 3 0-15,1 1 0 31,3-4 0-31,1-1-1 16,-1 1 1-16,1 0 0 0,0 0 1 16,-1-1-1-16,-4 1 0 15,1 4 0-15,-1-5 0 16,-4 1 0-16,0 0 1 16,0 0-1-16,-4-5 0 15,-1 1 0-15,1-4 0 16,-4-3 0-16,-5 7 1 15,0 3-1-15,0 1 0 16,-4 0 0-16,0 0 0 0,0 3 0 0,-1 1 0 16,-3-1 0-16,0 5 0 15,-1-1-1-15,1 4 1 16,-1 0 0-16,1 0 0 31,-5 4 0-31,5 0 0 0,-5 0-1 16,5 4 1-16,-1 0 0 15,1 0 0-15,-1 4 0 16,1-1 0-16,4 1-1 16,0-4 1-16,4 3-1 15,0 1 1-15,0 0 0 16,5 3 0-16,-1 0-1 0,5 1 1 16,0-1 0-16,-1 5 0 15,1-1 0-15,0 4 0 16,-1-4 0-16,1-3 0 0,4-1 0 15,0-3 0-15,-4-1 0 16,0 5 1-16,-9-4-9 16,8-1 0-16,-3 1-1 15,-5-4 1-15</inkml:trace>
          <inkml:trace contextRef="#ctx0" brushRef="#br2" timeOffset="10271.86">-363 710 28 0,'-9'-23'14'0,"-4"27"-15"0,13-4 14 16,4 4-14-16,-4-4 1 15,5 4 0-15,3-4 0 16,1 0 1-16,-9 0 0 0,0 0-1 16,4 3 1-16,-4-3-1 15,0 0 0-15,0 0-3 16,5 4 0-16,-5 0-5 15,-5 0 1-15</inkml:trace>
          <inkml:trace contextRef="#ctx0" brushRef="#br2" timeOffset="29740.18">-466 599 23 0,'0'0'11'0,"4"-7"-8"15,-4 7 14-15,8 0-17 16,1 3 1-16,0 1 0 16,3 0 1-16,1 0-2 15,5 4 0-15,3-1 1 16,1 1 1-16,-1-1-1 0,5 5 1 0,-9-1-1 31,0-3 0-31,-4 7 0 0,-4-3 0 16,-5 7 0-16,-8-4 1 15,-1 4-1-15,-8 0 1 16,-4-3-1-16,-4-1 1 16,-5 8-3-16,5-8 0 0,3 0-9 15,-3 12 1-15</inkml:trace>
          <inkml:trace contextRef="#ctx0" brushRef="#br2" timeOffset="34667.6">303 454 13 0,'8'8'6'0,"-3"-16"4"0,-5 8 4 16,0 0-12-16,0 0 0 0,0 0 1 16,-5-4 0-16,-3 4-4 15,-5 8 1-15,-4 3 2 16,-1 9 1-16,-3 6-2 15,-1 1 1-15,1 0-1 16,-1-4 1-16,5 0-2 16,4-4 1-16,0 0-2 15,5-8 1 1,8-11-2 0,0 4 1-16,8-8-2 15,5-7 1-15,5-5-1 16,3-3 0-16,5-4-3 15,4-3 1-15,9 3-1 16,4 4 0-16</inkml:trace>
          <inkml:trace contextRef="#ctx0" brushRef="#br2" timeOffset="34901.98">659 298 12 0,'-13'19'6'0,"-4"-12"0"0,13-3 9 16,-5 8-13-16,-4 3 0 16,1 4 0-16,-1 0 1 15,-9 8-4-15,-4 11 1 16,-4 0 1-16,0-3 1 0,0 7-2 16,0 0 1-16,0-4-1 15,4-4 1-15,5-3-5 16,4-8 1-16,4-4-3 15,4-4 0-15</inkml:trace>
          <inkml:trace contextRef="#ctx0" brushRef="#br2" timeOffset="35533.44">1072 408 24 0,'-30'23'12'0,"-30"8"-12"16,47-16 21-16,-4 12-20 16,-9 7 0-16,-13 8 1 15,0 12 1-15,1-1-4 0,-1 4 1 16,0 5 1-16,1-1 1 16,3-8-1-16,5-7 0 31,0-8-4-31,-4-3 1 15,4-5-5-15,0-11 1 0,4-4-3 16,9-3 1-16</inkml:trace>
          <inkml:trace contextRef="#ctx0" brushRef="#br2" timeOffset="35243.27">1093 164 23 0,'-25'23'11'0,"-18"15"-12"0,25-27 19 15,-3 9-17-15,-5 6 0 16,-4 9 0-16,-13-1 1 15,4 12-3-15,-4 11 1 0,0-3 1 16,0 3 0-16,9 4-1 16,0 0 1-16,8-7-1 15,4-5 0-15,1-3-1 16,4-12 0-16,0-11-4 16,4-4 1-16,4-11-3 15,5 0 0-15</inkml:trace>
          <inkml:trace contextRef="#ctx0" brushRef="#br2" timeOffset="29389.15">-2271 1653 17 0,'4'-7'8'0,"9"11"-5"0,-9-12 8 15,5 0-10-15,-1 1 1 0,1-1 0 16,4-3 0-16,0-5-3 15,-5 1 1-15,5-4 1 16,4-12 1-16,9 5-2 16,0-5 1-16,4-3-1 15,5-1 0-15,3 1 0 0,5 0 0 16,0-1 0-16,4 1 0 16,9 3 0-16,4 8 0 15,-4 0 0-15,0-3 1 16,0-1-1-16,8 0 0 0,1-3 0 15,-1 3 0-15,-3 0 0 16,-1 8 1-16,8-4-1 16,-7 4 0-16,3 0 0 31,-4-8 1-31,0 1-1 16,5 3 1-16,-5 0-1 0,4 0 1 15,-3 0-1-15,-6 8 1 16,-3 3-1-16,-5 1 1 15,-4-1 0-15,-4 12 0 16,0 0 0-16,-5 0 1 0,-4 0-1 16,-4 4 0-16,-5-8 0 15,1 4 1-15,-5 0-1 16,-8 0 0-16,-5 0-1 16,4 0 1-16,-8 0-4 15,0-7 0-15,-8-1-6 16,-1 12 1-16</inkml:trace>
          <inkml:trace contextRef="#ctx0" brushRef="#br2" timeOffset="36388.51">1386 767 24 0,'-9'16'12'0,"-4"26"-9"0,9-31 21 0,-1 8-22 16,-3 4 1-16,-5 4 0 15,-4 7 1 1,0 4-5-16,-5-7 0 16,5 0 1-16,0-1 1 0,0 4-10 15,-5 5 0-15</inkml:trace>
          <inkml:trace contextRef="#ctx0" brushRef="#br2" timeOffset="36125.25">1239 752 24 0,'-12'34'12'0,"-10"31"-9"0,18-49 17 0,-9 3-18 16,0 7 0-16,-9 9 0 15,1-5 1-15,-5 1-4 16,0 0 1-16,1-1 1 16,3-3 1-16,5 0-2 15,4-5 1-15,0-6-3 32,5-5 0-32,-1 1-6 15,9-12 1-15,0 0-2 16,13 0 1-16</inkml:trace>
          <inkml:trace contextRef="#ctx0" brushRef="#br2" timeOffset="35857.05">1141 641 23 0,'-13'4'11'0,"-4"19"-11"0,8-15 21 16,-4-1-18-16,-8 16 0 16,-5 0 0-16,-4 12 1 0,-5 7-5 15,-3 3 0-15,-5 5 3 16,0-8 1-16,0 0-2 15,4 4 0-15,5 0-1 16,-1-4 1-16,10-4-2 16,3-4 1-16,5-7-4 15,4-12 1-15,4-7-6 16,5-8 0-16</inkml:trace>
          <inkml:trace contextRef="#ctx0" brushRef="#br2" timeOffset="52669.94">-1635 1921 17 0,'-5'-4'8'0,"5"4"-2"16,0 0 8-16,0 0-13 16,0 0 1-16,0-4 0 15,-4 4 1-15,0-4-4 16,0 4 1-16,-1-3 2 15,1-5 1-15,-5 4-1 0,1 4 0 16,-1 0 0-16,-4 0 0 31,0 4-1-31,-4 4 1 0,0-1 0 16,0 1 0-16,0-1-1 16,-1 1 1-16,1 4-1 15,4-1 0-15,0 0 0 16,1 1 1-16,-1-1-1 15,4 1 0-15,5 7 0 16,-1-4 0-16,5 8-1 16,5-4 1-16,3 0-1 0,1 4 0 15,0-4 0-15,3 4 0 16,1-7 0-16,0-1 0 16,0 0 0-16,0 0 0 15,0-3 0-15,0-5 0 0,4-3-1 16,0 4 1-16,0-4-3 15,-4-4 1-15,0-4-9 32,0 4 1-32</inkml:trace>
          <inkml:trace contextRef="#ctx0" brushRef="#br2" timeOffset="31387.49">-3229 1978 11 0,'-9'-8'5'0,"9"-3"9"0,0 11-5 0,0-4-7 15,-4 0 0-15,-1 1 2 32,1-1 0-32,-9 4-4 15,0 0 1-15,-4 4 2 16,-4 3 1-16,-1 5-1 16,1-1 1-16,-5 8-2 15,4 0 1-15,5 8-1 16,0 0 0-16,4 7-1 15,5-3 1-15,-1 3-1 16,5-3 1-16,-1 3-2 16,5-7 1-16,9 7-1 0,8-7 0 15,5-8 0-15,3 4 0 16,5-12 0-16,9-3 0 16,-5-4 0-16,1-12 0 15,-5-7-1-15,-4-4 1 0,-5-4-1 16,-4-4 0-16,-4-7 0 15,-4-1 1-15,-9 1-1 16,-4 0 1-16,-5 3 0 16,-4 1 0-16,0 3 0 15,-4 4 1-15,0 4-1 0,0 7 0 16,-1 5-1-16,1 3 1 16,4 4-3-16,5 8 1 15,-1-5-8-15,5 5 0 16</inkml:trace>
          <inkml:trace contextRef="#ctx0" brushRef="#br2" timeOffset="32075.16">-2907 1760 14 0,'0'0'7'0,"0"20"4"0,0-20 2 16,0 3-12-16,0 1 1 31,0 0 1-31,0 4 0 16,0 7-3-16,-4 4 0 15,-1 4 3-15,5 4 0 0,-4 3-1 16,0 1 1-16,-1 11-1 16,1 4 1-16,0-1-2 15,-1-3 1-15,-3-3-1 16,4-5 0-16,-1-3-1 15,1-9 1-15,0 1-1 0,-1-7 1 16,1-12 0-16,4-4 0 16,0 0-1-16,9-16 0 15,-1-7 0-15,5 0 1 16,4-3-2-16,5-5 1 16,-5 4 0-16,0 4 0 0,5 4-1 15,-1 4 1-15,5 4-1 16,0 7 1-16,4 8 0 15,-9 7 0-15,-4 8 0 16,-4 4 0-16,0 0 0 16,-8 4 0-16,-5-4 1 15,-9 0 0-15,-4 3 0 16,-4 5 1-16,0-8-1 16,0-8 0-16,-9-3 0 15,0-12 0-15,0 0-1 16,0-4 1-16,1-4-1 0,3 0 0 15,1-3-2-15,8 3 0 16,8-3-3-16,5-1 0 16,5 1-6-16,8 7 1 15</inkml:trace>
          <inkml:trace contextRef="#ctx0" brushRef="#br2" timeOffset="32462.91">-2452 2089 19 0,'-4'-4'9'0,"13"8"-3"15,-9-4 8-15,4 4-12 16,-4 3 1-16,4 9 0 15,-4 3 0-15,0 4-3 16,0 7 0-16,0 1 3 16,0 7 0-16,0 4-1 0,0-4 1 0,0 0-1 15,-4 4 1-15,0 0-2 16,-5 0 1-16,0 0 0 16,-3-7 0-16,-6-5-1 15,1-3 1-15,-4-4-1 16,-1-12 0-16,-8-3 0 15,0-4 0-15,0-8-2 16,0-7 0-16,8-5-4 16,1-10 1-16,4-1-5 0,4 0 0 15,0 0-2 1,22 5 0-16</inkml:trace>
          <inkml:trace contextRef="#ctx0" brushRef="#br2" timeOffset="32697.29">-2447 1974 24 0,'-5'-19'12'16,"14"-8"-7"-16,-5 20 21 0,0-1-24 15,1-7 1-15,-5 7 1 16,0-3 0-16,0 3-6 15,0 1 1-15,0 7 3 16,0 0 0-16,0 0-4 16,0 0 1-16,4 3-9 15,0 5 0-15</inkml:trace>
          <inkml:trace contextRef="#ctx0" brushRef="#br2" timeOffset="33141.62">-2254 2177 17 0,'26'11'8'0,"12"-49"-3"0,-29 27 3 16,0-1-8-16,3 1 0 15,10-8 0-15,-5 3 1 16,-4 1-1-16,0-4 0 16,-4 0 1-1,-1 0 1-15,-8 0-1 16,-4 3 1-16,0 1 1 16,-5 7 0-16,-4 5 0 15,4 3 0-15,-3 3 0 16,-10 5 0-16,5 3-1 0,0 5 1 15,0 7-1-15,4 7 0 16,4-3 0-16,0 7 0 16,5-3-1-16,8-1 1 15,1 1-1-15,8-4 0 16,0-4-1-16,-1-4 1 0,6-8-2 16,3-3 0-16,9-8-5 15,5 0 1-15,-1-4-5 16,0 4 0-16</inkml:trace>
          <inkml:trace contextRef="#ctx0" brushRef="#br2" timeOffset="53699.8">-1558 1848 10 0,'4'-7'5'0,"-4"7"4"16,0 0 4-16,0 0-11 16,0 0 0-16,0 0 2 15,5-4 0-15,-1 4-4 16,0 0 0-16,9 0 4 0,-4 0 0 16,-1 0-1-16,1 0 1 15,0 0-2-15,3-4 1 16,6 4-2-16,-1 0 1 0,4 0-1 15,1 0 0-15,-1 0-1 16,1 0 0-16,-1-4-2 16,1 0 0-16,-1 1-7 15,-4 3 0-15</inkml:trace>
          <inkml:trace contextRef="#ctx0" brushRef="#br2" timeOffset="53320.47">-1408 1608 21 0,'0'-4'10'15,"0"8"-5"-15,0-4 8 0,0 0-12 16,0 3 0-16,0 5 1 16,0 4 1-16,0-1-4 15,0 8 1-15,0 0 2 16,0 4 1-16,0-4 0 15,0 4 0-15,0 4-1 16,-4 3 0-16,4 5-1 0,0-1 1 31,0 1-1-31,0-5 0 16,-4 1-1-16,4-1 1 0,0 1-1 16,0-8 0-16,0-4 0 15,0 0 0-15,0-4 0 16,0 0 1-16,0-3-1 15,-4-1 0-15,-1-7-3 16,1-4 1-16,0 0-5 16,-1 0 0-16,1-4-3 15,8 1 1-15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03.2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2D4D5A3-1779-4D5F-8B8A-9126BB7994B3}" emma:medium="tactile" emma:mode="ink">
          <msink:context xmlns:msink="http://schemas.microsoft.com/ink/2010/main" type="writingRegion" rotatedBoundingBox="22074,12998 22541,9127 24899,9412 24431,13283"/>
        </emma:interpretation>
      </emma:emma>
    </inkml:annotationXML>
    <inkml:traceGroup>
      <inkml:annotationXML>
        <emma:emma xmlns:emma="http://www.w3.org/2003/04/emma" version="1.0">
          <emma:interpretation id="{69F221A0-4343-42BB-8E39-BE6C44E5D91C}" emma:medium="tactile" emma:mode="ink">
            <msink:context xmlns:msink="http://schemas.microsoft.com/ink/2010/main" type="paragraph" rotatedBoundingBox="22074,12998 22541,9127 23696,9266 23229,13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D4C9BF-E815-4F9F-AD25-4524FC628C04}" emma:medium="tactile" emma:mode="ink">
              <msink:context xmlns:msink="http://schemas.microsoft.com/ink/2010/main" type="line" rotatedBoundingBox="22074,12998 22541,9127 23696,9266 23229,13138"/>
            </emma:interpretation>
          </emma:emma>
        </inkml:annotationXML>
        <inkml:traceGroup>
          <inkml:annotationXML>
            <emma:emma xmlns:emma="http://www.w3.org/2003/04/emma" version="1.0">
              <emma:interpretation id="{893C3174-07A2-4CE4-AFF6-0ED27BBA1911}" emma:medium="tactile" emma:mode="ink">
                <msink:context xmlns:msink="http://schemas.microsoft.com/ink/2010/main" type="inkWord" rotatedBoundingBox="22074,12998 22541,9127 23696,9266 23229,13138">
                  <msink:destinationLink direction="with" ref="{7C3DFA17-99AA-4113-A340-D0B4F4F73FB2}"/>
                </msink:context>
              </emma:interpretation>
            </emma:emma>
          </inkml:annotationXML>
          <inkml:trace contextRef="#ctx0" brushRef="#br0">-335-486 17 0,'-4'-15'8'0,"4"-4"0"0,0 11 8 16,0 1-14-16,-5-1 0 15,1 0 1-15,0 5 0 16,-1-1-4-16,1 4 1 16,4 0 2-16,-4 4 1 0,-1 3-1 15,1 1 0-15,-4 3-1 16,-1 1 1-16,5 7-1 16,-1-4 0-16,1 0-1 0,4 8 1 15,4-4-1 1,1 0 1-16,-1-3-1 0,5-9 0 15,3-3 0-15,1-4 1 16,0-11 0-16,4-5 1 31,-4 5-1-31,0-4 0 0,-4-4 0 16,-9 0 0-16,0-4 0 16,-9 4 1-16,1-1-2 15,-5 5 0-15,4 4 0 16,1 3 1-16,-5 4-1 15,-5 4 0-15,1 4-1 0,0 4 1 16,4 3 0-16,0 1 0 16,5 3-1-16,-1 0 0 15,9 4 0-15,4-3 1 0,5 6 0 16,4-2 0-16,-5-9 0 16,1 0 1-16,0-7-1 15,-1-11 1-15,5-5 0 16,-4 1 0-16,-1-5 0 15,-8-3 1-15,0 0-1 32,-4 0 0-32,0 0-1 0,-1 8 1 15,1 3-2-15,-4 8 1 16,-5 4-1-16,0 7 1 16,0 1-1-16,4 7 0 15,5 0-1-15,4 0 1 0,4 4 0 16,9-12 1-16,-4 1 0 15,-1-12 1-15,1-8-1 16,0-3 1-16,-1-1 0 16,-4-3 1-16,1 0-1 15,-5 3 0-15,0 1 0 16,0 3 0-16,-9 1-2 0,1 7 1 16,-5 0-1-16,0 3 1 15,4 5-3-15,1-4 1 0,3 7-9 16,1 1 0-16</inkml:trace>
          <inkml:trace contextRef="#ctx0" brushRef="#br0" timeOffset="1000.08">-408-417 21 0,'-5'-4'10'0,"10"4"-4"15,-1 4 5 1,-4-4-10-16,0 0 1 16,4 4 0-16,1 0 0 15,-1 3-3-15,-4 5 1 16,4 7 2-16,-4 4 1 0,0 4-1 15,5 11 0-15,-5-4 0 16,0 8 0-16,0 0-1 16,0-4 1-16,4 4-1 15,-4 4 0-15,4 4 0 16,-8 3 0-16,4 1-1 16,4-1 1-16,-4 8 0 0,0-7 0 15,0-5-1-15,0-6 1 16,0 6-1-16,0-3 0 15,0-4 0 1,0-11 0-16,0-1 0 16,0 1 0-16,0-1 0 15,0 1 1-15,0-1-1 16,0-3 0-16,0 0 0 16,0 0 1-16,0-5-1 0,0 1 0 15,0 0 0-15,0 0 0 16,0 8 0-16,0-8 1 15,0 7-1-15,0 1 0 16,0-4 0-16,0-5 0 16,0-6 0-16,0-1 0 0,0 0 0 15,0-7 1-15,0 3 0 16,0-7 0-16,0 0-2 16,0-4 1-16,0-4-2 15,0-3 1-15,0-1-5 0,-4-4 1 16,-5 5-6-16,1-1 0 15</inkml:trace>
          <inkml:trace contextRef="#ctx0" brushRef="#br0" timeOffset="1437.83">-559 901 21 0,'-4'-8'10'0,"8"1"-4"16,-4 7 12-16,0 0-17 16,0 0 0-16,0 0 2 15,0 0 1-15,5 3-4 16,3 1 0-16,1 4 2 16,-5 7 1-16,5 0-1 15,-1 8 1-15,1-4-1 16,4 0 0-16,0 4-1 15,0 0 0-15,0-4 0 16,-5 0 0-16,5-7-1 16,-4-1 1-16,-1 1-1 15,1-5 1-15,-1-3 0 0,1-4 0 16,-9 0 0-16,4-7 0 16,1-5 0-16,-1 1 0 15,4-5-1-15,1-6 1 16,4-5-2-16,0 0 1 15,4 4 0-15,5-4 1 16,3-3-1-16,-3-1 0 16,-1 1-3-16,1-1 0 15,-5 4-8-15,0 5 0 16</inkml:trace>
          <inkml:trace contextRef="#ctx0" brushRef="#br0" timeOffset="7017.09">-391-566 17 0,'0'-4'8'0,"4"0"-4"16,-4 4 9-16,0 0-11 15,0 0 0-15,0 0 1 16,0 0 0-16,0 0-4 16,5-7 1-16,-5-1 2 15,4 1 1-15,-4-1-1 16,4-4 1-16,-4 1-1 15,0 0 0-15,0-5-1 16,0 1 1-16,0-12-1 16,0 0 0-16,4 1-1 15,-4-5 1-15,0-3-1 16,0-1 0-16,0-10 0 0,-4-5 1 16,4 4-1-16,-4 0 0 31,4-7 0-31,0-1 0 15,0 8 0-15,4-3 0 0,-4-1 0 16,0 1 0-16,0-1 0 16,0-4 0-16,-4 5-1 15,4-5 1-15,0 1 0 16,-4 3 1-16,4 0-1 16,0 5 0-16,0-5-1 15,0 0 1-15,0 8-1 16,0 4 1-1,0-15-1-15,0 7 1 16,0 8 0-16,0-1 0 0,0-6 0 16,0 10 0-16,0 1 0 15,0 7 1-15,4 0-2 32,-4 4 1-32,0 1 0 15,0-5 0-15,0 0 0 16,0 4 0-16,0 4 0 15,0 0 0-15,0 4-1 0,0-1 1 16,0 1 0-16,0 0 0 16,0-4 0-16,0 3 0 15,0 1 0-15,0 0 0 16,0 0 0-16,0-1 0 0,0 1 0 16,0 0 0-16,0 0 0 15,0-1 0-15,0 5 0 16,0-1 1-16,0 5-2 15,0 3 1-15,0 4-1 0,0 0 1 16,0 0-1-16,0 4 0 16,-4 0 0-16,-1 3 0 15,5 5 1-15,-4-1 0 16,-5 4 1-16,1 4 0 16,-1-3 0-1,1 3 0-15,-1 4 0 16,0 3 0-16,1-3-1 15,-5 8 1-15,4-4-2 16,-4-1 1-16,5-3 0 16,-1 0 1-16,1-7-1 15,-1-1 0-15,0-4 0 16,5 5 1-16,0-5-1 16,0-3 1-16,4-5-1 15,-5 1 0-15,5-4 0 0,0-7 1 16,0-1-1-16,0-3 0 0,0-1 0 15,0-3 0-15,5 0 0 16,-1-5 0-16,0-2 0 16,5 2 1-16,-1 1-2 31,5 0 1-31,0-4 0 0,0-3 1 16,0-1-1-16,0 4 0 15,0 0-1-15,-5 0 1 16,1 0 0-16,-1 4 0 15,1 4 0-15,-5 3 0 0,1 1 0 16,-1 3 0-16,0-3 0 16,1 3 0-16,-5 8 0 15,0 0 0-15,0 0 0 16,0 0 0-16,0 0 0 16,0-8 1-16,0 12-1 15,0 0 0-15,4 8 0 16,0 3 0-16,0 4 0 0,1 0 0 15,-1 4 0-15,5 0 0 16,-1 0 0-16,1 4 0 0,4-5 0 16,0 1 0-16,0 0 0 31,-5 0 1-31,5-4 0 16,-4-7 0-16,-1-1-1 15,-4-3 1-15,1 0-4 16,-5-8 0-16,0 0-7 15,4 3 1-15</inkml:trace>
          <inkml:trace contextRef="#ctx0" brushRef="#br0" timeOffset="7758.43">215-2609 20 0,'0'0'10'0,"-4"-8"-4"0,4 8 9 15,0 0-15-15,0 0 1 0,0 4 0 16,-5 0 1-16,1 3-2 16,0 9 0-16,-1-1 2 15,1 8 0-15,0 0 0 0,-5 11 0 16,9 4-1-16,0 4 1 15,0 4-1-15,0-4 1 16,0-4-1-16,0-3 0 16,0 3-1-16,0-4 1 0,0-7-1 31,4 0 1-31,-4-12-1 16,0 0 1-16,5-3 0 15,-5-5 0-15,0-7-2 16,0-7 1-16,4-5-6 15,-8-3 1-15,-1 0-4 16,1-4 0-16</inkml:trace>
          <inkml:trace contextRef="#ctx0" brushRef="#br0" timeOffset="8656.64">17-2617 20 0,'-4'-19'10'0,"12"0"-6"16,-3 11 14-16,-1 1-17 15,0-1 1-15,1 0 0 16,-1 4 1-16,0-3-4 0,5 3 1 0,-5 4 1 31,5 0 1-31,8-8-2 16,4 4 1-16,5 4-1 15,4 0 1-15,-4 0-2 0,0 0 1 16,4 0 0-16,0 0 0 16,0-3 0-16,4 3 0 15,-3 3-1-15,-6 5 1 0,1 4 0 16,-9-1 0-16,0 4 0 15,-4 1 0-15,-4 3 0 16,-5 0 1-16,-4 0 0 31,-8 0 0-31,-1-4 0 0,-4 1 0 0,-4-1 0 32,0 4 0-32,0 4-1 15,-1-4 1-15,1 0-1 0,4 0 1 16,0-7-1-16,-4 3 1 15,4-7-1-15,-4-1 1 16,0 5-1-16,0-9 0 0,0 1 0 16,-1 0 1-16,1-4-1 15,4 0 0-15,5 0 0 16,-1 0 0-16,5 0 0 16,0 0 0-16,4 0 0 15,0 0 0-15,8-4 0 0,1 4 0 16,4 0 0-16,4 0 0 15,0 0 0-15,0 0 0 16,0 0 0-16,9 4 0 0,0 0-1 16,8 4 1-16,1-1 0 15,-1 5 0-15,0 3-1 16,-3 0 1-16,-1 4 0 16,-5 0 0-16,-3 4 0 15,-5 0 0-15,-4 0 1 16,-4 8 0-16,-9-5-1 15,-5 1 1-15,-3-12-1 16,-9 1 1-16,-5-1 0 16,-4 0 1-16,-4 1-2 15,0-1 1-15,-4-4 0 16,8 1 0-16,-4-8 0 16,-5-4 0-16,-3-8-1 0,-1-4 1 15,9 9-1-15,-4-9 1 16,4-3-1-16,8 0 1 15,1-4-5-15,3-1 0 16,6 9-7-16,-1 3 1 16</inkml:trace>
        </inkml:traceGroup>
      </inkml:traceGroup>
    </inkml:traceGroup>
    <inkml:traceGroup>
      <inkml:annotationXML>
        <emma:emma xmlns:emma="http://www.w3.org/2003/04/emma" version="1.0">
          <emma:interpretation id="{7AD5ACE0-4F70-4821-9528-796220B7DBBB}" emma:medium="tactile" emma:mode="ink">
            <msink:context xmlns:msink="http://schemas.microsoft.com/ink/2010/main" type="paragraph" rotatedBoundingBox="24449,12858 22896,12416 23089,11739 24642,121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AE88D5-643C-45E5-86B4-837A2F1B0C6F}" emma:medium="tactile" emma:mode="ink">
              <msink:context xmlns:msink="http://schemas.microsoft.com/ink/2010/main" type="line" rotatedBoundingBox="24449,12858 22896,12416 23089,11739 24642,12181"/>
            </emma:interpretation>
          </emma:emma>
        </inkml:annotationXML>
        <inkml:traceGroup>
          <inkml:annotationXML>
            <emma:emma xmlns:emma="http://www.w3.org/2003/04/emma" version="1.0">
              <emma:interpretation id="{73B23F83-B20C-49C4-9EA2-F4BD11689BC2}" emma:medium="tactile" emma:mode="ink">
                <msink:context xmlns:msink="http://schemas.microsoft.com/ink/2010/main" type="inkWord" rotatedBoundingBox="24449,12858 22896,12416 23089,11739 24642,12181"/>
              </emma:interpretation>
            </emma:emma>
          </inkml:annotationXML>
          <inkml:trace contextRef="#ctx0" brushRef="#br0" timeOffset="3820.09">718 458 20 0,'4'7'10'0,"-4"1"-6"16,0-8 13-16,0 0-16 16,0 4 0-16,-4 0 1 15,4 3 1 1,-5 5-3-16,1 3 1 16,0 4 2-16,4 0 0 15,0-4-1-15,0 8 0 16,4-7-1-16,5-5 1 0,-5 1-1 15,4-5 0-15,10 1-1 16,-1 0 1-16,4-8 0 16,5 0 0-16,-4-16 0 15,-1-3 0-15,-4 0 0 0,-4-4 0 16,-9 0 0-16,-4 0 0 16,-4 0-1-16,-4-3 1 15,-5 7-1-15,-4 3 1 31,-1 5-1-31,1-1 0 16,0 5-1-16,0-1 1 0,4 4-1 16,0 4 1-16,4 0-2 15,1 4 0-15,3 8-3 16,1-5 1-16,4 1-6 16,4 3 0-16</inkml:trace>
          <inkml:trace contextRef="#ctx0" brushRef="#br0" timeOffset="4470.88">1014 213 21 0,'-4'-4'10'0,"8"4"-6"15,-4 0 11-15,0 4-14 16,0 8 0-16,0 3 1 0,0 4 0 16,4 4-2-16,1 8 1 15,-1-1 1-15,0 5 1 31,1-5-1-31,-5 4 0 16,0 5-1-16,0-9 1 0,0 1-1 0,0-5 0 16,0-6-1-16,0-5 1 15,4-4 0-15,-4-3 0 16,4-4 0-16,0-12 0 16,5-3-1-1,0-8 1-15,-1-1-1 16,5 1 1-16,0 0-1 15,4 0 0-15,5-4-1 16,-1 8 1-16,1 7-1 16,3-3 1-16,1 3-1 0,-4 4 1 15,-1 8-1-15,-4 4 1 16,-4 3 0-16,0 5 0 16,-9 3 1-16,-4 4 0 15,-4 0 0-15,-9-8 1 0,-4 8-1 16,-4-4 1-16,-5-8-1 15,0-7 1-15,0 8-2 16,0-5 1-16,1-7-1 16,3 0 1-16,5 0-2 15,0-4 0-15,4 4-4 16,4-11 1-16,5 3-7 16,8 1 0-1</inkml:trace>
          <inkml:trace contextRef="#ctx0" brushRef="#br0" timeOffset="4833.18">1448 469 24 0,'-4'-7'12'0,"12"-1"-10"0,-8 8 15 0,0 0-16 15,0 4 1-15,9 3 1 16,-5 5 0-16,5 3-4 16,-5 0 1-16,-4 8 2 15,4 8 0-15,-4-8-1 32,0 3 1-32,0 5-1 15,0 3 1-15,-4 1-1 16,-9-1 1-16,0 1-1 15,9-5 1-15,-4-3 0 16,-1-8 0-16,-4-4 0 0,0-3 0 16,0 3-1-16,0-15 0 15,-4 0 0-15,0-4 1 16,0-3-4-16,0-9 1 16,-1-3-5-16,6 0 1 0,-1-4-7 15,4 4 1-15</inkml:trace>
          <inkml:trace contextRef="#ctx0" brushRef="#br0" timeOffset="3310.18">0 30 19 0,'-4'-12'9'0,"12"1"1"0,-8 11 3 0,0 0-12 16,5-4 1-16,-5 4 0 16,0 0 0-16,4 0-2 31,0 4 0-31,0 7 2 15,1 5 1-15,-1 7-1 16,0 3 0-16,1 1-1 16,-5 11 1-16,4 1-1 15,0 3 1-15,-4 0-1 0,0 0 0 16,5-8 0-16,-5 0 0 16,4-7-1-16,-4-4 1 15,4-8 0-15,0 1 0 16,5-5 0-16,-9-3 0 0,4-12 0 15,1 0 0-15,-1-7 0 16,5-5 0-16,-1 1-1 16,1-12 1-16,-1 8-1 15,1-4 0-15,4 8 0 0,0-8 0 16,-5 8-1-16,5-4 1 16,0 11-1-16,-4 0 1 15,-1 1-1-15,1-1 1 16,-1 4-1-16,1-3 1 15,-5 10 0-15,1 1 0 16,3 4 0-16,1 0 0 16,-1 3 0-16,-3 4 0 15,3 1 0-15,-3-1 1 16,8 12-1 0,4 3 0-16,4 1 0 15,-8-8 1-15,0-4-1 16,0-4 0-16,0-7 0 15,0-1 1-15,0-3 0 16,-1-4 0-16,6-11 0 16,-6-5 0-16,1-7 0 15,0-3 0-15,0-16 0 16,-4 3 0-16,-1-3 0 16,1-3 0-16,0-1-1 15,-5 4 1-15,4 4-1 16,-8 11 0-16,5 4 0 15,-5 8 0-15,0-8-1 16,0 11 0-16,0 12-2 16,0-7 0-16,0-1-7 15,-5 8 1-15,1 11-3 0,0 5 1 16</inkml:trace>
          <inkml:trace contextRef="#ctx0" brushRef="#br0" timeOffset="5107.44">1508 236 28 0,'0'-15'14'0,"5"7"-7"0,-5 8 20 15,0 0-25-15,0-4 0 16,0 4 0-16,0 0 0 16,0 0-4-16,0 0 1 15,0 0-6-15,-5 0 1 16,-8 8-5-16,-17 0 1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1:15.8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69698B4-F802-4EE7-A0E7-7616AE4E02C6}" emma:medium="tactile" emma:mode="ink">
          <msink:context xmlns:msink="http://schemas.microsoft.com/ink/2010/main" type="inkDrawing" rotatedBoundingBox="3582,4156 5020,3638 5479,4911 4041,5429" hotPoints="3933,3993 5056,3933 5116,5056 3993,5117" semanticType="enclosure" shapeName="Square"/>
        </emma:interpretation>
      </emma:emma>
    </inkml:annotationXML>
    <inkml:trace contextRef="#ctx0" brushRef="#br0">-32 157 19 0,'-9'4'9'0,"13"-4"-5"0,-4 0 10 16,0 4-13-16,5 3 0 15,-1 0 1-15,0 1 1 16,0 7-4-16,1 7 0 16,-1 8 2-16,0 4 1 15,0 7-2-15,-4 0 1 16,0 8-1-16,0-1 0 16,-4-3 0-16,4 3 1 0,0 5-1 15,0-5 0-15,-4 1 0 16,4-4 1-16,0 3 0 15,0-7 0-15,0 0 0 16,0-3 0-16,0-8 0 16,0-4 1-16,0 0-2 15,0 0 1-15,0-11-1 16,0 0 1-16,-4 0-2 16,4-4 1-16,-5 0-1 15,1 4 0-15,-4-3-3 16,3-1 0-16,5-4-4 15,5-3 0-15</inkml:trace>
    <inkml:trace contextRef="#ctx0" brushRef="#br0" timeOffset="2026.6">-49 1199 22 0,'8'0'11'0,"18"-11"-11"16,-18 7 17-16,5 1-17 15,8 3 1-15,4-4-1 16,4 4 0-16,13-4 0 16,4 8 0-16,1-4 0 15,3 0 1-15,0 0-1 16,5 0 0-16,-4 0 0 15,3-8 1-15,5 1-1 16,0-4 1-16,0-1-1 16,-1 5 1-16,1-4-1 15,-4 3 1-15,-5 1-1 16,-8 7 0-16,-4 0 0 16,-8 0 1-16,-5 0-1 15,-4 4 1-15,-4-4 0 0,-1 0 1 16,-3-4 0-16,-5 0 0 15,-8 4-5-15,0-4 1 16,-4 4-6-16,-4 4 1 16</inkml:trace>
    <inkml:trace contextRef="#ctx0" brushRef="#br0" timeOffset="689.94">-3 135 20 0,'0'-4'10'0,"9"-7"-7"16,-5 7 13-16,4 0-15 15,1 1 1-15,-1-1 0 16,0 4 0-16,9 0-3 16,0 0 1-16,8 0 1 0,0 0 1 15,13 0-2-15,4 0 1 16,4-4-1-16,5 0 0 31,12-7 0-31,-8 0 1 16,-1 0-1-16,1-1 0 15,-5 1 0-15,1 0 0 16,-9 0 0-16,0 3 1 16,0 1-2-16,-4 3 1 15,-1 4 1-15,-3 0 0 16,-5 0 0-16,1 0 0 0,-1 0-1 15,-4 0 0-15,1 4 1 16,-5-4 0-16,0 0-2 16,0 0 0-16,-5 0-2 15,1 0 0-15,-4 0-4 16,0-4 0-16</inkml:trace>
    <inkml:trace contextRef="#ctx0" brushRef="#br0" timeOffset="1305.53">1140 11 20 0,'0'-3'10'0,"4"10"-8"16,1-3 12-16,-1 3-14 16,-4 5 1-16,4 2 0 15,-4 5 0-15,0 4-1 16,0-1 0-16,0 8 1 16,0 7 1-16,0 4-1 15,0 0 1-15,4 0-1 16,-4 4 0-16,0 0-1 15,0 4 1-15,0-4-1 16,0-8 0-16,0 4 0 16,0 0 1-16,0 0-1 15,-4 4 1-15,4-11-1 16,0 3 0-16,0 4 0 16,0-4 0-16,0 4 0 15,4-7 0-15,0-4 0 0,1 0 0 16,-1-4 0-16,0-4 0 15,0 1 0-15,0-5 0 16,1-6-1-16,-1-1 1 16,0 0-3-16,-4-3 1 15,4-1-6-15,0-3 1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0:38.0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3C0547D-0207-4A72-A46D-B8E7EE7B983C}" emma:medium="tactile" emma:mode="ink">
          <msink:context xmlns:msink="http://schemas.microsoft.com/ink/2010/main" type="inkDrawing" rotatedBoundingBox="2721,4093 7939,5434 6532,10905 1315,9564" rotationAngle="1650010588" semanticType="enclosure"/>
        </emma:interpretation>
      </emma:emma>
    </inkml:annotationXML>
    <inkml:trace contextRef="#ctx0" brushRef="#br0">-9 198 17 0,'0'8'8'0,"-4"-8"-3"15,4 0 9-15,0 0-14 16,0 0 0-16,0 0 1 16,0 0 0-16,13-4-1 15,-5 0 0-15,5-7 0 16,4 4 1-16,-1-5-1 16,5 1 1-16,0 0-1 0,0 7 0 15,0 1 0-15,5 3 0 16,-1-4 0-16,0 0 0 15,0 0 0-15,5 4 0 16,3-3 0-16,1 6 0 16,0 1 0-16,-5 0 1 15,0 3-1-15,-3 1 1 32,7-1-1-32,-3-3 1 15,-5 0-1-15,0-4 1 0,4 0 0 16,-3-4 0-16,-1-4-1 15,0 5 1-15,0-1-1 16,1 0 0-16,-1 1 0 16,0 3 1-16,0 3-1 15,0-3 1-15,5-3-1 16,3-5 0-16,5 1 0 16,4-1 1-16,0-3-1 15,-4 7 0-15,-4 4 0 16,-1 0 1-16,-3 4-2 15,-1 0 1-15,1 3 0 16,-9-3 0-16,4-4 0 16,0 0 0-16,4 0 0 15,5-8 0-15,0-3 0 16,-1 0 1-16,5-4-1 16,0 4 0-16,-4 3 0 0,-1 1 0 15,5 3 0-15,-4 4 0 16,3 4 0-16,1 0 0 15,-4 3 0-15,-1 1 0 16,5-5-1-16,-12 1 1 16,-1-8 0-16,0 1 0 15,4 3 0-15,1-4 0 16,-5-4 0-16,4 5 1 16,1-1-1-16,3 0 0 15,1 8 0-15,0-8 0 16,-1 4 0-16,1-4 1 0,4 1-2 15,0-1 1-15,-1 0 0 16,1 0 1-16,0 4-1 16,4-3 0-16,-4 3-1 15,-9 0 1-15,1 0 0 16,-1 3 0-16,1-3 0 16,3 4 1-16,-3 0-2 15,3-4 1-15,5 0 0 16,-4 0 1-16,3 4-1 15,-3-4 0-15,8 7 0 16,4-3 0-16,0 0 0 16,5 3 0-16,-5 4 0 15,-4-7 0-15,-8 0 0 16,-1 3 1-16,1-3-1 16,0 0 0-16,-1-1 0 15,5-3 0-15,0 0 0 0,0 0 0 16,0 0 0-16,-5-3 1 15,-3 3-1-15,-1 0 0 16,5 0 0-16,-1 0 1 16,9 0-1-16,-8 0 0 15,-5 3 0-15,5-3 0 16,-5 0 0-16,1 0 1 16,-5 0-1-16,-4 0 0 15,0 0 0-15,-4 0 0 16,-5-3 0-16,1-1 0 15,0 4 0-15,-1-4 0 0,-3 4 1 16,-1 0 0-16,5-4-1 16,-1-3 1-16,1 3-1 15,-1 4 0-15,1-3 0 16,-5-1 0-16,1 0 0 16,-1 0 1-16,1-3-1 15,-1 3 0-15,-4 0 0 16,5 4 0-16,-5-7 0 15,4 3 0-15,1-3 0 16,-1 3 0-16,-4-3 0 16,5 3 0-16,-5-4 0 15,0 5 1-15,-4 3-1 16,0 0 1-16,4 3-1 16,0-3 0-16,5 0 0 15,-5 0 0-15,5 0-1 16,-5 4 1-16,4 0-3 0,-4 0 0 15,1-4-6-15,-10 7 1 16</inkml:trace>
    <inkml:trace contextRef="#ctx0" brushRef="#br1" timeOffset="-5884.94">-42-1098 20 0,'-13'8'10'0,"17"18"-10"16,1-15 11-16,-5-4-11 15,4 12 1-15,-4 0 0 16,4 3 0-16,0 12-1 16,0 7 0-16,-4 4 0 15,5 3 1-15,-1 12-1 16,0 7 1-16,0 1-1 15,-4 6 1-15,0-3-1 16,4 4 0-16,5 0 0 16,-1 3 0-16,1 4 0 15,-1 12 0-15,0-1 0 16,-8-11 0-16,5 12 0 16,-5-9 1-16,0 5-1 15,0 7 0-15,0 0 0 0,0 8 0 16,0-15 0-16,0 3 0 15,0 0 0-15,4 8 0 16,4-4 0-16,-4 8 0 16,-4-1 0-16,5 1 1 15,-5-4-1-15,4 7 0 16,0 1 0-16,0-5 0 16,0 4 0-16,1-14 0 15,-1 3 0-15,4 0 0 16,1-7 0-16,-1 3 0 0,-4 1 0 15,0 3 0-15,-4-4 0 16,5-3 0-16,-5-1 0 16,4-14 1-16,0 0-1 15,0-4 0-15,0 0 0 16,1-4 0-16,-5-4 0 16,0 16 0-16,0-19 0 15,0-1 0-15,0-3-4 16,4-7 1-16,4-15-3 15,-4-8 0-15</inkml:trace>
    <inkml:trace contextRef="#ctx0" brushRef="#br1" timeOffset="-4984.16">105 3747 17 0,'-4'0'8'0,"12"0"-8"15,0 0 12-15,1 0-11 16,3 0 1-16,5 0 1 16,4 0 0-16,4 4-4 15,9-1 0-15,4 1 2 16,4 0 1-16,8-1-1 0,5 1 0 15,-5 0-1-15,1-4 0 16,8 0 0-16,8 4 0 16,0-4 0-16,9 3 1 15,8 1-1-15,-4-4 1 16,-5 0-1-16,1 0 0 16,4 0 0-16,8 4 1 15,-4 0-2-15,4-1 1 16,1 1 0-16,-1 0 0 15,-8 0 0-15,-1-1 0 0,10-3 0 16,-5 0 0-16,4 0 0 16,4-3 0-16,5-1 0 15,-13 4 0-15,0 0 0 16,0 0 0-16,0 0 0 16,0 0 0-16,5-4 0 15,3 0 0-15,-4-3 0 16,-8-4 0-16,-4-1 0 15,-1 1 0-15,1-4 0 16,0 4 0-16,-5 4 0 16,9-1 0-16,-4 4 0 15,-1 1 0-15,-16-1 0 16,-4-3 0-16,-1 7 0 16,-3-4 0-16,-1 4 0 15,-4 0 0-15,-4 0 0 16,0-4 1-16,-4 8-1 0,-4-4 1 15,-5 0-4-15,-3 0 1 16,-5 0-5-16,-9 4 1 16</inkml:trace>
    <inkml:trace contextRef="#ctx0" brushRef="#br1" timeOffset="-3917.74">4311 3564 18 0,'-4'-15'9'0,"8"0"-7"0,-4 7 13 0,0-7-15 15,-4 1 1-15,0-1-1 16,0-8 1-16,-1-3-1 16,1 0 0-16,0-8 1 15,0-3 0-15,0-4-1 16,4-4 1-16,0 0-1 15,-5 0 1-15,1-7-1 16,0 0 0-16,0-8 0 16,0 0 0-16,-1-3 0 15,1 3 1-15,0-7-1 16,0-8 1-16,0 8-1 16,-1 3 0-16,1-7 0 15,0 0 1-15,0-11-1 16,0 0 1-16,-1 7-1 15,1 1 0-15,0-5 0 16,0 4 0-16,0-3 0 0,-1 3 0 16,1-7 0-16,0 0 0 15,-4 7 0-15,-1 1 1 16,5-5-1-16,0 4 1 16,0-3-1-16,4 0 1 15,-5-1-1-15,1-3 1 31,-4-41-1-31,4 14 1 16,-1 16-1-16,1 7 0 16,4-7 0-16,0 10 0 15,0 1 0-15,0 0 0 0,0 4-1 16,0 3 1-16,0 0 0 16,0 12 0-16,0-12-1 15,0 0 1-15,0 8 0 16,0 4 0-16,-4-1-1 15,0-3 1-15,0 0-1 16,4 7 1-16,0 0 0 16,0 0 0-16,4 12 0 15,0 3 0-15,-4-4 0 16,0 1 0-16,0 3-2 16,0 8 1-16,0-1-6 15,0 1 0-15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1:01.9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3094D60-B742-4DDF-8453-F3FFBC771D46}" emma:medium="tactile" emma:mode="ink">
          <msink:context xmlns:msink="http://schemas.microsoft.com/ink/2010/main" type="inkDrawing" rotatedBoundingBox="11107,3891 16416,5583 14657,11103 9347,9410" semanticType="callout" shapeName="Other">
            <msink:sourceLink direction="to" ref="{5DEC8D5A-01B8-4BA7-9023-37566D2A575F}"/>
            <msink:sourceLink direction="from" ref="{9224F61F-3F1D-4927-862A-5DADEE31C6CF}"/>
          </msink:context>
        </emma:interpretation>
      </emma:emma>
    </inkml:annotationXML>
    <inkml:trace contextRef="#ctx0" brushRef="#br0">-1580-114 20 0,'-13'8'10'0,"17"18"-10"16,1-15 11-16,-5-4-11 15,4 12 1-15,-4 0 0 16,4 3 0-16,0 12-1 16,0 7 0-16,-4 4 0 15,5 3 1-15,-1 12-1 16,0 7 1-16,0 1-1 15,-4 6 1-15,0-3-1 16,4 4 0-16,5 0 0 16,-1 3 0-16,1 4 0 15,-1 12 0-15,0-1 0 16,-8-11 0-16,5 12 0 16,-5-9 1-16,0 5-1 15,0 7 0-15,0 0 0 0,0 8 0 16,0-15 0-16,0 3 0 15,0 0 0-15,4 8 0 16,4-4 0-16,-4 8 0 16,-4-1 0-16,5 1 1 15,-5-4-1-15,4 7 0 16,0 1 0-16,0-5 0 16,0 4 0-16,1-14 0 15,-1 3 0-15,4 0 0 16,1-7 0-16,-1 3 0 0,-4 1 0 15,0 3 0-15,-4-4 0 16,5-3 0-16,-5-1 0 16,4-14 1-16,0 0-1 15,0-4 0-15,0 0 0 16,1-4 0-16,-5-4 0 16,0 16 0-16,0-19 0 15,0-1 0-15,0-3-4 16,4-7 1-16,4-15-3 15,-4-8 0-15</inkml:trace>
    <inkml:trace contextRef="#ctx0" brushRef="#br0" timeOffset="1">-1433 4731 17 0,'-4'0'8'0,"12"0"-8"15,0 0 12-15,1 0-11 16,3 0 1-16,5 0 1 16,4 0 0-16,4 4-4 15,9-1 0-15,4 1 2 16,4 0 1-16,8-1-1 0,5 1 0 15,-5 0-1-15,1-4 0 16,8 0 0-16,8 4 0 16,0-4 0-16,9 3 1 15,8 1-1-15,-4-4 1 16,-5 0-1-16,1 0 0 16,4 0 0-16,8 4 1 15,-4 0-2-15,4-1 1 16,1 1 0-16,-1 0 0 15,-8 0 0-15,-1-1 0 0,10-3 0 16,-5 0 0-16,4 0 0 16,4-3 0-16,5-1 0 15,-13 4 0-15,0 0 0 16,0 0 0-16,0 0 0 16,0 0 0-16,5-4 0 15,3 0 0-15,-4-3 0 16,-8-4 0-16,-4-1 0 15,-1 1 0-15,1-4 0 16,0 4 0-16,-5 4 0 16,9-1 0-16,-4 4 0 15,-1 1 0-15,-16-1 0 16,-4-3 0-16,-1 7 0 16,-3-4 0-16,-1 4 0 15,-4 0 0-15,-4 0 0 16,0-4 1-16,-4 8-1 0,-4-4 1 15,-5 0-4-15,-3 0 1 16,-5 0-5-16,-9 4 1 16</inkml:trace>
    <inkml:trace contextRef="#ctx0" brushRef="#br0" timeOffset="2">2773 4548 18 0,'-4'-15'9'0,"8"0"-7"0,-4 7 13 0,0-7-15 15,-4 1 1-15,0-1-1 16,0-8 1-16,-1-3-1 16,1 0 0-16,0-8 1 15,0-3 0-15,0-4-1 16,4-4 1-16,0 0-1 15,-5 0 1-15,1-7-1 16,0 0 0-16,0-8 0 16,0 0 0-16,-1-3 0 15,1 3 1-15,0-7-1 16,0-8 1-16,0 8-1 16,-1 3 0-16,1-7 0 15,0 0 1-15,0-11-1 16,0 0 1-16,-1 7-1 15,1 1 0-15,0-5 0 16,0 4 0-16,0-3 0 0,-1 3 0 16,1-7 0-16,0 0 0 15,-4 7 0-15,-1 1 1 16,5-5-1-16,0 4 1 16,0-3-1-16,4 0 1 15,-5-1-1-15,1-3 1 31,-4-41-1-31,4 14 1 16,-1 16-1-16,1 7 0 16,4-7 0-16,0 10 0 15,0 1 0-15,0 0 0 0,0 4-1 16,0 3 1-16,0 0 0 16,0 12 0-16,0-12-1 15,0 0 1-15,0 8 0 16,0 4 0-16,-4-1-1 15,0-3 1-15,0 0-1 16,4 7 1-16,0 0 0 16,0 0 0-16,4 12 0 15,0 3 0-15,-4-4 0 16,0 1 0-16,0 3-2 16,0 8 1-16,0-1-6 15,0 1 0-15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2:20.6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B4230B1-A2D3-476C-97EA-8136AC08671A}" emma:medium="tactile" emma:mode="ink">
          <msink:context xmlns:msink="http://schemas.microsoft.com/ink/2010/main" type="writingRegion" rotatedBoundingBox="13881,6744 12283,6714 12292,6202 13890,6231">
            <msink:destinationLink direction="with" ref="{5DEC8D5A-01B8-4BA7-9023-37566D2A575F}"/>
          </msink:context>
        </emma:interpretation>
      </emma:emma>
    </inkml:annotationXML>
    <inkml:traceGroup>
      <inkml:annotationXML>
        <emma:emma xmlns:emma="http://www.w3.org/2003/04/emma" version="1.0">
          <emma:interpretation id="{33B4EF53-8305-487E-BA5C-CC1DAB89F824}" emma:medium="tactile" emma:mode="ink">
            <msink:context xmlns:msink="http://schemas.microsoft.com/ink/2010/main" type="paragraph" rotatedBoundingBox="13881,6744 12283,6714 12292,6202 13890,6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A599D5-2FDA-4206-9640-18C4D6431F87}" emma:medium="tactile" emma:mode="ink">
              <msink:context xmlns:msink="http://schemas.microsoft.com/ink/2010/main" type="line" rotatedBoundingBox="13881,6744 12283,6714 12292,6202 13890,6231"/>
            </emma:interpretation>
          </emma:emma>
        </inkml:annotationXML>
        <inkml:traceGroup>
          <inkml:annotationXML>
            <emma:emma xmlns:emma="http://www.w3.org/2003/04/emma" version="1.0">
              <emma:interpretation id="{5F64D5A7-3662-4D5F-990C-C75F11A4D523}" emma:medium="tactile" emma:mode="ink">
                <msink:context xmlns:msink="http://schemas.microsoft.com/ink/2010/main" type="inkWord" rotatedBoundingBox="13881,6744 12283,6714 12292,6202 13890,6231"/>
              </emma:interpretation>
              <emma:one-of disjunction-type="recognition" id="oneOf0">
                <emma:interpretation id="interp0" emma:lang="en-US" emma:confidence="0">
                  <emma:literal>1111,</emma:literal>
                </emma:interpretation>
                <emma:interpretation id="interp1" emma:lang="en-US" emma:confidence="0">
                  <emma:literal>11111</emma:literal>
                </emma:interpretation>
                <emma:interpretation id="interp2" emma:lang="en-US" emma:confidence="0">
                  <emma:literal>int</emma:literal>
                </emma:interpretation>
                <emma:interpretation id="interp3" emma:lang="en-US" emma:confidence="0">
                  <emma:literal>1111</emma:literal>
                </emma:interpretation>
                <emma:interpretation id="interp4" emma:lang="en-US" emma:confidence="0">
                  <emma:literal>1/11,</emma:literal>
                </emma:interpretation>
              </emma:one-of>
            </emma:emma>
          </inkml:annotationXML>
          <inkml:trace contextRef="#ctx0" brushRef="#br0">218 7 25 0,'-9'23'12'0,"1"-1"-11"16,4-11 16-16,-9 4-18 15,-4 8 1-15,-4 3 0 16,-8-3 1-16,4-8-1 15,0 4 0-15,4-1 0 16,4-2 1-16,0-1-2 16,5-4 0-16,4-4-6 15,16 1 0-15</inkml:trace>
          <inkml:trace contextRef="#ctx0" brushRef="#br0" timeOffset="-284.17">-80-49 23 0,'-21'3'11'0,"-16"43"-10"16,24-35 20-16,-12 4-21 15,4 7 1-15,-8 5 1 16,-5 7 0-16,5-8-2 16,0-4 0-16,4 1 1 0,4-1 1 15,4 1-1 1,4-4 0-16,5-4-3 0,4-8 1 15,4-3-7-15,17-8 0 16</inkml:trace>
          <inkml:trace contextRef="#ctx0" brushRef="#br0" timeOffset="-570.37">-381-91 23 0,'0'0'11'0,"-8"27"-9"15,3-27 15-15,1 7-16 0,-4 8 0 16,-1 4 1-16,-3 4 0 15,-5-1-2-15,-4 8 0 16,-4 0 1-16,-4-3 1 16,-1-1-1-16,1-11 0 15,4 0 0-15,4-4 0 16,4 0-2-16,5-3 1 16,8-1-6-16,4-3 0 15,20-8-3-15,6 1 1 16</inkml:trace>
          <inkml:trace contextRef="#ctx0" brushRef="#br0" timeOffset="-870.99">-628-64 22 0,'4'0'11'0,"-8"3"-7"0,0-3 13 16,-1 8-17-16,-7 3 1 15,-1 1 0-15,-3 3 1 16,-1 3-3-16,-4 5 1 16,-4 7 1-16,-9 0 1 15,1 0-1-15,-1-7 1 16,1-1-2-16,-1 1 1 0,9-1 0 15,4-7 0-15,5 0-1 16,3-7 0-16,9-4-3 16,0-1 1-16,12-10-6 15,13-1 1-15</inkml:trace>
          <inkml:trace contextRef="#ctx0" brushRef="#br0" timeOffset="-1217.24">-821-53 25 0,'0'0'12'0,"4"-23"-6"0,-4 23 12 15,0 0-16-15,-4 0 0 16,-4 8 1-16,-5 3 0 16,-3 8-4-16,-5 4 0 15,-5 3 2-15,-3 15 0 16,0-3-1-16,0-12 1 0,3 4-1 15,6-4 1-15,-1 1-1 16,0-5 0-16,0-3 1 16,4-4 0-16,4-4-1 15,5-7 0-15,4-4-3 16,8-7 0-16,4-5-6 16,9 12 0-16</inkml:trace>
          <inkml:trace contextRef="#ctx0" brushRef="#br1" timeOffset="-58236.64">-1072 409 18 0,'0'0'9'0,"4"-11"-3"0,-4 11 6 16,0 0-11-16,0 0 1 15,9 0 0-15,-1 0 1 16,5 0-4-16,-1-4 1 16,5 0 2-16,4-3 0 15,4-1-1-15,4 1 0 0,0 3-1 16,1 0 1-16,-1 1-1 15,0-1 1-15,5 4-1 16,4 0 1-16,-1 0-1 16,1 0 0-16,0 0 0 15,-1-4 1-15,-3 0-2 16,-5 1 1-16,5-1 0 16,-5 0 1-16,0 0-1 15,1 4 0-15,-1 0 0 16,-4 4 0-16,0-4 0 15,-4 4 0-15,4-4 0 16,0 0 1-16,5 0-1 16,-1-4 0-16,0 0 0 15,1 0 1-15,-5 1-1 16,0-1 0-16,4 0 0 0,-4 0 1 16,5 4-1-1,-5 0 0-15,4 0 0 0,-8 0 0 16,0 0 0-16,-4 0 0 15,4 0 0-15,-5-3 1 16,-3-1-1-16,-1 0 0 16,1-3 0-16,0-1 1 15,-1 4-1-15,1-3 0 16,-5 3 0-16,0 0 0 16,1 4 0-16,-1-3 1 15,1 3-1-15,-1-4 0 0,0 4 1 16,1 0 0-16,-1-4-1 15,0 4 1-15,5 0-1 16,0-4 1-16,-5 4-1 16,4 0 0-16,1-3-1 15,0-1 1-15,-1 0 0 16,1 4 0-16,-1-4 0 16,-3 1 1-16,-1 3-1 15,0 0 0-15,1 0 0 16,-9 0 1-16,4 0-1 15,-4 0 0-15,0 0 0 16,4 0 0-16,0 0 0 16,-4 0 0-16,0 0-2 15,0 0 0-15,0 0-7 16,0 3 0-16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1:08.0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B1612C5-5599-4C5C-87E0-6CB3BB019E22}" emma:medium="tactile" emma:mode="ink">
          <msink:context xmlns:msink="http://schemas.microsoft.com/ink/2010/main" type="inkDrawing" rotatedBoundingBox="19243,4093 24461,5434 23054,10905 17837,9564" hotPoints="23149,5031 23259,9493 18796,9603 18686,5141" semanticType="enclosure" shapeName="Square">
            <msink:sourceLink direction="with" ref="{86C3707C-42EE-4BE5-B4C6-765F0204C508}"/>
          </msink:context>
        </emma:interpretation>
      </emma:emma>
    </inkml:annotationXML>
    <inkml:trace contextRef="#ctx0" brushRef="#br0">-9 198 17 0,'0'8'8'0,"-4"-8"-3"15,4 0 9-15,0 0-14 16,0 0 0-16,0 0 1 16,0 0 0-16,13-4-1 15,-5 0 0-15,5-7 0 16,4 4 1-16,-1-5-1 16,5 1 1-16,0 0-1 0,0 7 0 15,0 1 0-15,5 3 0 16,-1-4 0-16,0 0 0 15,0 0 0-15,5 4 0 16,3-3 0-16,1 6 0 16,0 1 0-16,-5 0 1 15,0 3-1-15,-3 1 1 32,7-1-1-32,-3-3 1 15,-5 0-1-15,0-4 1 0,4 0 0 16,-3-4 0-16,-1-4-1 15,0 5 1-15,0-1-1 16,1 0 0-16,-1 1 0 16,0 3 1-16,0 3-1 15,0-3 1-15,5-3-1 16,3-5 0-16,5 1 0 16,4-1 1-16,0-3-1 15,-4 7 0-15,-4 4 0 16,-1 0 1-16,-3 4-2 15,-1 0 1-15,1 3 0 16,-9-3 0-16,4-4 0 16,0 0 0-16,4 0 0 15,5-8 0-15,0-3 0 16,-1 0 1-16,5-4-1 16,0 4 0-16,-4 3 0 0,-1 1 0 15,5 3 0-15,-4 4 0 16,3 4 0-16,1 0 0 15,-4 3 0-15,-1 1 0 16,5-5-1-16,-12 1 1 16,-1-8 0-16,0 1 0 15,4 3 0-15,1-4 0 16,-5-4 0-16,4 5 1 16,1-1-1-16,3 0 0 15,1 8 0-15,0-8 0 16,-1 4 0-16,1-4 1 0,4 1-2 15,0-1 1-15,-1 0 0 16,1 0 1-16,0 4-1 16,4-3 0-16,-4 3-1 15,-9 0 1-15,1 0 0 16,-1 3 0-16,1-3 0 16,3 4 1-16,-3 0-2 15,3-4 1-15,5 0 0 16,-4 0 1-16,3 4-1 15,-3-4 0-15,8 7 0 16,4-3 0-16,0 0 0 16,5 3 0-16,-5 4 0 15,-4-7 0-15,-8 0 0 16,-1 3 1-16,1-3-1 16,0 0 0-16,-1-1 0 15,5-3 0-15,0 0 0 0,0 0 0 16,0 0 0-16,-5-3 1 15,-3 3-1-15,-1 0 0 16,5 0 0-16,-1 0 1 16,9 0-1-16,-8 0 0 15,-5 3 0-15,5-3 0 16,-5 0 0-16,1 0 1 16,-5 0-1-16,-4 0 0 15,0 0 0-15,-4 0 0 16,-5-3 0-16,1-1 0 15,0 4 0-15,-1-4 0 0,-3 4 1 16,-1 0 0-16,5-4-1 16,-1-3 1-16,1 3-1 15,-1 4 0-15,1-3 0 16,-5-1 0-16,1 0 0 16,-1 0 1-16,1-3-1 15,-1 3 0-15,-4 0 0 16,5 4 0-16,-5-7 0 15,4 3 0-15,1-3 0 16,-1 3 0-16,-4-3 0 16,5 3 0-16,-5-4 0 15,0 5 1-15,-4 3-1 16,0 0 1-16,4 3-1 16,0-3 0-16,5 0 0 15,-5 0 0-15,5 0-1 16,-5 4 1-16,4 0-3 0,-4 0 0 15,1-4-6-15,-10 7 1 16</inkml:trace>
    <inkml:trace contextRef="#ctx0" brushRef="#br1" timeOffset="-3">-42-1098 20 0,'-13'8'10'0,"17"18"-10"16,1-15 11-16,-5-4-11 15,4 12 1-15,-4 0 0 16,4 3 0-16,0 12-1 16,0 7 0-16,-4 4 0 15,5 3 1-15,-1 12-1 16,0 7 1-16,0 1-1 15,-4 6 1-15,0-3-1 16,4 4 0-16,5 0 0 16,-1 3 0-16,1 4 0 15,-1 12 0-15,0-1 0 16,-8-11 0-16,5 12 0 16,-5-9 1-16,0 5-1 15,0 7 0-15,0 0 0 0,0 8 0 16,0-15 0-16,0 3 0 15,0 0 0-15,4 8 0 16,4-4 0-16,-4 8 0 16,-4-1 0-16,5 1 1 15,-5-4-1-15,4 7 0 16,0 1 0-16,0-5 0 16,0 4 0-16,1-14 0 15,-1 3 0-15,4 0 0 16,1-7 0-16,-1 3 0 0,-4 1 0 15,0 3 0-15,-4-4 0 16,5-3 0-16,-5-1 0 16,4-14 1-16,0 0-1 15,0-4 0-15,0 0 0 16,1-4 0-16,-5-4 0 16,0 16 0-16,0-19 0 15,0-1 0-15,0-3-4 16,4-7 1-16,4-15-3 15,-4-8 0-15</inkml:trace>
    <inkml:trace contextRef="#ctx0" brushRef="#br1" timeOffset="-2">105 3747 17 0,'-4'0'8'0,"12"0"-8"15,0 0 12-15,1 0-11 16,3 0 1-16,5 0 1 16,4 0 0-16,4 4-4 15,9-1 0-15,4 1 2 16,4 0 1-16,8-1-1 0,5 1 0 15,-5 0-1-15,1-4 0 16,8 0 0-16,8 4 0 16,0-4 0-16,9 3 1 15,8 1-1-15,-4-4 1 16,-5 0-1-16,1 0 0 16,4 0 0-16,8 4 1 15,-4 0-2-15,4-1 1 16,1 1 0-16,-1 0 0 15,-8 0 0-15,-1-1 0 0,10-3 0 16,-5 0 0-16,4 0 0 16,4-3 0-16,5-1 0 15,-13 4 0-15,0 0 0 16,0 0 0-16,0 0 0 16,0 0 0-16,5-4 0 15,3 0 0-15,-4-3 0 16,-8-4 0-16,-4-1 0 15,-1 1 0-15,1-4 0 16,0 4 0-16,-5 4 0 16,9-1 0-16,-4 4 0 15,-1 1 0-15,-16-1 0 16,-4-3 0-16,-1 7 0 16,-3-4 0-16,-1 4 0 15,-4 0 0-15,-4 0 0 16,0-4 1-16,-4 8-1 0,-4-4 1 15,-5 0-4-15,-3 0 1 16,-5 0-5-16,-9 4 1 16</inkml:trace>
    <inkml:trace contextRef="#ctx0" brushRef="#br1" timeOffset="-1">4311 3564 18 0,'-4'-15'9'0,"8"0"-7"0,-4 7 13 0,0-7-15 15,-4 1 1-15,0-1-1 16,0-8 1-16,-1-3-1 16,1 0 0-16,0-8 1 15,0-3 0-15,0-4-1 16,4-4 1-16,0 0-1 15,-5 0 1-15,1-7-1 16,0 0 0-16,0-8 0 16,0 0 0-16,-1-3 0 15,1 3 1-15,0-7-1 16,0-8 1-16,0 8-1 16,-1 3 0-16,1-7 0 15,0 0 1-15,0-11-1 16,0 0 1-16,-1 7-1 15,1 1 0-15,0-5 0 16,0 4 0-16,0-3 0 0,-1 3 0 16,1-7 0-16,0 0 0 15,-4 7 0-15,-1 1 1 16,5-5-1-16,0 4 1 16,0-3-1-16,4 0 1 15,-5-1-1-15,1-3 1 31,-4-41-1-31,4 14 1 16,-1 16-1-16,1 7 0 16,4-7 0-16,0 10 0 15,0 1 0-15,0 0 0 0,0 4-1 16,0 3 1-16,0 0 0 16,0 12 0-16,0-12-1 15,0 0 1-15,0 8 0 16,0 4 0-16,-4-1-1 15,0-3 1-15,0 0-1 16,4 7 1-16,0 0 0 16,0 0 0-16,4 12 0 15,0 3 0-15,-4-4 0 16,0 1 0-16,0 3-2 16,0 8 1-16,0-1-6 15,0 1 0-15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2:23.0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C3707C-42EE-4BE5-B4C6-765F0204C508}" emma:medium="tactile" emma:mode="ink">
          <msink:context xmlns:msink="http://schemas.microsoft.com/ink/2010/main" type="writingRegion" rotatedBoundingBox="19156,6844 22964,6703 23010,7948 19202,8089">
            <msink:destinationLink direction="with" ref="{2B1612C5-5599-4C5C-87E0-6CB3BB019E22}"/>
            <msink:destinationLink direction="with" ref="{40A99BAD-6D39-4693-9060-CC755DC77829}"/>
            <msink:destinationLink direction="with" ref="{12B0FCEE-AE22-4B8C-8B72-608011189C1A}"/>
          </msink:context>
        </emma:interpretation>
      </emma:emma>
    </inkml:annotationXML>
    <inkml:traceGroup>
      <inkml:annotationXML>
        <emma:emma xmlns:emma="http://www.w3.org/2003/04/emma" version="1.0">
          <emma:interpretation id="{2A92AB56-0663-4CB8-98BA-676A7C951760}" emma:medium="tactile" emma:mode="ink">
            <msink:context xmlns:msink="http://schemas.microsoft.com/ink/2010/main" type="paragraph" rotatedBoundingBox="19156,6844 22964,6703 23010,7948 19202,8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6DBB48-3678-4525-8BB9-1CED9B07776E}" emma:medium="tactile" emma:mode="ink">
              <msink:context xmlns:msink="http://schemas.microsoft.com/ink/2010/main" type="line" rotatedBoundingBox="19156,6844 22964,6703 23010,7948 19202,8089"/>
            </emma:interpretation>
          </emma:emma>
        </inkml:annotationXML>
        <inkml:traceGroup>
          <inkml:annotationXML>
            <emma:emma xmlns:emma="http://www.w3.org/2003/04/emma" version="1.0">
              <emma:interpretation id="{30ABA991-CC60-4E12-AA4C-C4BE2B464314}" emma:medium="tactile" emma:mode="ink">
                <msink:context xmlns:msink="http://schemas.microsoft.com/ink/2010/main" type="inkWord" rotatedBoundingBox="19156,6844 22964,6703 23010,7948 19202,8089"/>
              </emma:interpretation>
              <emma:one-of disjunction-type="recognition" id="oneOf0">
                <emma:interpretation id="interp0" emma:lang="en-US" emma:confidence="0">
                  <emma:literal>FIT</emma:literal>
                </emma:interpretation>
                <emma:interpretation id="interp1" emma:lang="en-US" emma:confidence="0">
                  <emma:literal>EXIT</emma:literal>
                </emma:interpretation>
                <emma:interpretation id="interp2" emma:lang="en-US" emma:confidence="0">
                  <emma:literal>Iain</emma:literal>
                </emma:interpretation>
                <emma:interpretation id="interp3" emma:lang="en-US" emma:confidence="0">
                  <emma:literal>EXIST</emma:literal>
                </emma:interpretation>
                <emma:interpretation id="interp4" emma:lang="en-US" emma:confidence="0">
                  <emma:literal>FIAT</emma:literal>
                </emma:interpretation>
              </emma:one-of>
            </emma:emma>
          </inkml:annotationXML>
          <inkml:trace contextRef="#ctx0" brushRef="#br0">583 0 26 0,'-21'15'13'0,"12"-15"-15"16,5 7 18-16,-4 8-16 15,-1 8 0-15,-12 14 0 16,-8 0 1-16,-9 8-1 15,0 7 0-15,-4 4 0 16,0 8 1-16,-4 3 0 16,0 0 0-16,4-3 0 15,0-4 0-15,4-4 0 16,0-15 1-16,9-8-1 16,8-3 0-16,8-4-4 15,5-11 1-15,8-3-6 16,16-9 1-16</inkml:trace>
          <inkml:trace contextRef="#ctx0" brushRef="#br0" timeOffset="315.62">566 414 26 0,'-8'4'13'0,"-13"26"-9"0,16-15 20 0,5 7-24 15,-8 12 1-15,-5 7 0 16,-12 4 0-16,0 3-2 15,-9 1 1-15,5-4 0 16,4 0 1-16,-1-4-3 16,5-4 1-16,9-7-8 15,3-4 1-15</inkml:trace>
          <inkml:trace contextRef="#ctx0" brushRef="#br0" timeOffset="-344.99">221 11 26 0,'-16'4'13'0,"11"-4"-17"16,1 0 25-16,-4 7-20 15,-5 4 0-15,-8 16 0 16,-8 6 0-16,-5 1-1 16,-8 11 1-16,4 7 1 15,0 11 0-15,-4 5-1 16,0-1 0-16,0 0 0 16,0-7 1-16,5 0-2 15,3-8 0-15,4-7 0 16,9-12 0-16,5-6-3 15,7-5 1-15,9-22-7 16,13-8 1-16</inkml:trace>
          <inkml:trace contextRef="#ctx0" brushRef="#br0" timeOffset="-675.36">-56-34 26 0,'-4'4'13'0,"-5"7"-13"16,5-3 19-16,0-1-19 15,-4 8 0-15,-1 4 0 16,-3 11 1-16,-18 7 0 16,-3 0 0-16,-9 12 0 15,-1 3 1-15,-3 4-1 16,0 8 0-16,0-1 0 15,4 4 0-15,4-14-1 0,4-1 1 16,1-11-3-16,12-7 0 16,4-8-6-16,4-11 0 15,18-8-1-15,3-14 1 16</inkml:trace>
          <inkml:trace contextRef="#ctx0" brushRef="#br0" timeOffset="-1035.61">-384-79 17 0,'-8'-3'8'0,"12"3"-4"16,-4 0 9-16,0 0-12 15,4 0 1-15,0 3 1 16,-4 5 1-16,0-1-4 16,0 5 0-1,-21 32 3 1,-12 1 1-16,-9 7-2 15,-9 4 1-15,5 1-2 0,4-1 1 16,8-4-1 0,9-4 0-16,4-7-2 0,4-3 0 15,5-12-3-15,3-11 1 16,9-11-5-16,13-12 0 16</inkml:trace>
          <inkml:trace contextRef="#ctx0" brushRef="#br1" timeOffset="-55398.41">671-183 19 0,'0'4'9'0,"0"10"-5"16,0-14 11-16,0 12-15 15,0 6 1-15,0 8 0 16,8 4 0-16,-8 0-1 16,0 8 0-16,0 6 1 15,0-6 0-15,0 10-1 16,0 1 1-16,-8 7-1 0,4-8 1 16,0 12-1-16,-1 0 1 15,1 0-1-15,0 0 0 16,0-8 0-16,0 4 0 15,-1-4 0-15,1-3 0 16,0-1 0-16,0 5 1 16,0-9-1-16,-1-3 0 15,5-7 0-15,0-8 0 16,0-3-2-16,0-8 0 16,5-4-5-16,3-7 0 0</inkml:trace>
          <inkml:trace contextRef="#ctx0" brushRef="#br1" timeOffset="-55834.21">-686-157 22 0,'0'7'11'0,"-5"-25"-9"0,5 21 12 0,0-3-14 15,0 0 1-15,9 0 0 16,-1 0 0-16,5 0-1 15,4-3 0-15,4 3 0 16,4 0 1-16,9 0-1 16,3 3 1-16,14-3-1 15,3 4 0-15,5 0 0 16,-8 0 0-16,-5-1 0 16,4 1 0-16,1 0 0 15,3-4 1-15,5 4-1 16,0-1 0-16,0-3 0 15,4 0 1-15,-4 0-1 16,0 0 1-16,-5 0-1 16,-8 0 1-16,-8-3-1 15,-4-5 0-15,-5 1 0 16,1 7 0-16,-5-4 0 0,0 0 0 16,0 0 0-16,-4 1 1 15,-4-1-1-15,-4 0 0 16,-1 1 0-16,-3 6 0 15,-5 1-3-15,0-4 0 16,0 0-4-16,5 0 0 16</inkml:trace>
          <inkml:trace contextRef="#ctx0" brushRef="#br1" timeOffset="-56479.6">-657-179 24 0,'0'3'12'0,"-4"-3"-11"15,4 4 13-15,0 3-13 16,0 1 0-16,0 7 0 16,0 7 1-16,0 4-3 15,0 4 1-15,0 4 1 0,0 3 1 16,-4 4-2-16,-1 0 1 16,1 8-1-16,0 3 1 15,0 4-1-15,0 4 1 31,8 37-1-31,-4-11 0 16,0-11-1-16,4-8 1 16,-4-15 0-16,0-3 0 15,0-8 1-15,0-4 0 16,0-7 0-16,0-4 1 0,0-7-1 16,-4 0 0-16,4-4 1 15,-4-8 0-15,-1-3-5 16,1-4 0-16,0-8-6 15,4 1 1-15</inkml:trace>
          <inkml:trace contextRef="#ctx0" brushRef="#br1" timeOffset="-54678.25">-678 982 22 0,'0'0'11'0,"4"0"-11"0,-4 0 17 0,4 0-17 16,-4 0 1-16,9 0 1 15,-1 0 0-15,1 0-3 16,3 0 1-16,1 0 1 16,8 0 1-16,4-4-1 15,9 1 0-15,8-1-1 16,4 0 1-16,4 4-1 16,9 0 1-16,-8-3-1 15,-1-1 0-15,5 0 0 16,8 0 1-16,4 1-1 15,4-1 0-15,9 4 0 16,-4 0 0-16,-5 0-1 16,-12 0 1-16,-8 0 1 15,-5 0 0-15,-4 0-2 16,-4-4 1-16,-5 4 0 16,1-4 1-16,-5 1-1 0,1-1 0 15,-1 0 0-15,-4 0 0 16,1 1 1-16,-10-1 0 15,1 4 0-15,-8-4 0 16,-1 4 0-16,-8 0 0 16,0 0-3-16,-8-4 1 15,-5 8-7-15,0 4 0 16</inkml:trace>
          <inkml:trace contextRef="#ctx0" brushRef="#br2" timeOffset="-133107.23">-1791 176 11 0,'0'-4'5'0,"4"8"2"0,1-8 3 0,3-4-10 16,5-3 0-16,8 0 0 15,8-8 0-15,5-3 0 16,3 0 0-16,1 3-1 15,0 0 1-15,4 4 0 16,-4 8 0-16,0 3 0 16,0 4 1-16,-5 4 0 15,5-1 0-15,-4 1 0 16,3 4 1-16,-3-5-1 16,0 1 0-16,3-4-1 15,1 0 0-15,0-4-3 16,-4 4 1-16,-1-7-3 15,1-1 0-15</inkml:trace>
          <inkml:trace contextRef="#ctx0" brushRef="#br2" timeOffset="-131830.62">-1589 766 17 0,'-4'0'8'0,"16"-11"-9"16,-3 7 15-16,-1 0-14 16,5 0 0-16,3 1 0 15,5-5 0-15,5 4 0 0,7-3 0 16,14 3 0-16,-5-3 0 16,-5-1 0-16,1 5 1 15,-4 3-1-15,-9 0 0 16,-4 3 0-16,-4 5 0 15,0 3-2-15,-5 0 0 16,-3 4-3-16,7-7 0 16</inkml:trace>
          <inkml:trace contextRef="#ctx0" brushRef="#br2" timeOffset="-132447.06">941 213 11 0,'0'-4'5'0,"21"-7"-5"0,-5 7 7 15,5-3-8-15,9-4 1 16,3-1-1-16,5 1 1 15,0 0 1-15,4 4 0 16,-4-1 0-16,-4 8 1 16,-1 8 1-16,-3 3 0 0,-1 4-1 15,0 7 1-15,-8-3-1 16,5-4 1-16,3 0-2 16,5-4 0-16,8-4-1 15,12-7 0-15,1 0 0 16,4-7 0-16,4-8-2 15,0 0 1-15,0-4-3 16,-13 4 1-16,-3 0-3 16,-5 0 1-16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3:57.9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70E4C60-0D60-4BFE-A7C5-B58302BC4BA6}" emma:medium="tactile" emma:mode="ink">
          <msink:context xmlns:msink="http://schemas.microsoft.com/ink/2010/main" type="writingRegion" rotatedBoundingBox="7953,11717 7898,17769 4719,17740 4775,11688"/>
        </emma:interpretation>
      </emma:emma>
    </inkml:annotationXML>
    <inkml:traceGroup>
      <inkml:annotationXML>
        <emma:emma xmlns:emma="http://www.w3.org/2003/04/emma" version="1.0">
          <emma:interpretation id="{E1F3BEF7-341E-4D5E-8DF8-7403C54D0393}" emma:medium="tactile" emma:mode="ink">
            <msink:context xmlns:msink="http://schemas.microsoft.com/ink/2010/main" type="paragraph" rotatedBoundingBox="5836,11800 7951,11739 7982,12819 5867,128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A9333B-1D3C-46ED-A98A-E24FFBA64632}" emma:medium="tactile" emma:mode="ink">
              <msink:context xmlns:msink="http://schemas.microsoft.com/ink/2010/main" type="line" rotatedBoundingBox="5836,11800 7951,11739 7982,12819 5867,12880"/>
            </emma:interpretation>
          </emma:emma>
        </inkml:annotationXML>
        <inkml:traceGroup>
          <inkml:annotationXML>
            <emma:emma xmlns:emma="http://www.w3.org/2003/04/emma" version="1.0">
              <emma:interpretation id="{CE999B55-2C3F-4160-A57B-42859EB7AF94}" emma:medium="tactile" emma:mode="ink">
                <msink:context xmlns:msink="http://schemas.microsoft.com/ink/2010/main" type="inkWord" rotatedBoundingBox="5836,11800 7951,11739 7982,12819 5867,12880"/>
              </emma:interpretation>
              <emma:one-of disjunction-type="recognition" id="oneOf0">
                <emma:interpretation id="interp0" emma:lang="en-US" emma:confidence="0">
                  <emma:literal>FEW</emma:literal>
                </emma:interpretation>
                <emma:interpretation id="interp1" emma:lang="en-US" emma:confidence="0">
                  <emma:literal>Is: W</emma:literal>
                </emma:interpretation>
                <emma:interpretation id="interp2" emma:lang="en-US" emma:confidence="0">
                  <emma:literal>Is. W</emma:literal>
                </emma:interpretation>
                <emma:interpretation id="interp3" emma:lang="en-US" emma:confidence="0">
                  <emma:literal>Fs=W</emma:literal>
                </emma:interpretation>
                <emma:interpretation id="interp4" emma:lang="en-US" emma:confidence="0">
                  <emma:literal>F: W</emma:literal>
                </emma:interpretation>
              </emma:one-of>
            </emma:emma>
          </inkml:annotationXML>
          <inkml:trace contextRef="#ctx0" brushRef="#br0">1260 336 21 0,'0'-7'10'0,"13"-4"-5"16,-9 3 7-16,0 5-12 15,-4 3 1-15,0 0 2 0,0 0 0 16,0 0-3-16,0 0 1 15,0 7 1-15,-4 4 1 16,4 0 0-16,-4 4 0 16,4 8-2-16,0 7 1 15,0 3-2-15,0 8 1 16,0-3-1-16,0 3 1 16,0 7-1-16,-5-3 1 15,1-4-1-15,0-7 1 16,-4-4-1-16,3 0 1 15,1-8-1-15,0-3 1 0,0-4-1 16,0 0 1-16,-1-8 0 16,1-3 1-16,0-4-1 15,0-4 0-15,4 0-4 16,0 4 0-16,4-15-7 16,4-3 0-16</inkml:trace>
          <inkml:trace contextRef="#ctx0" brushRef="#br0" timeOffset="751.97">1180 568 22 0,'13'15'11'0,"-5"-15"-6"0,-4-4 12 16,9 4-16-16,4 0 0 15,-5 0 2-15,1 4 0 16,4 0-4-16,0-8 1 15,4 0 2-15,4 1 0 16,0-1 0-16,5-4 0 16,3 5-1-16,-3-5 0 0,-5 1 0 15,0-1 0-15,0 1-4 16,-4-1 1-16,0-3-7 16,-12 7 0-16</inkml:trace>
          <inkml:trace contextRef="#ctx0" brushRef="#br0" timeOffset="360.8">1075 206 29 0,'-8'3'14'0,"25"-6"-14"0,-13 3 19 16,4 0-18-16,5 0 1 15,-1 0 0-15,5 0 0 16,4 0-3-16,4-4 1 16,-4 4 1-16,0-7 1 15,5 7-1-15,3-4 0 16,5 4-1-16,3 0 1 15,1 0-1-15,0-4 1 0,0 8-1 16,-4-4 1-16,-1-4-1 16,-3 0 1-16,-5 1-4 15,-4-1 0-15,8-4-7 16,-12 5 1-16</inkml:trace>
          <inkml:trace contextRef="#ctx0" brushRef="#br0" timeOffset="1352.12">1764 807 24 0,'-8'4'12'0,"8"-15"-7"0,4 3 15 15,-4 1-20-15,0-1 1 16,-4 1 0-16,-9 3 0 15,-4 8-1-15,1-1 0 16,-5 9 1-16,-5-1 1 0,5 0-1 16,-4-3 1-16,8-1-2 15,1 4 1-15,7 0-1 16,5 1 0-16,4-1 0 16,4 0 0-16,5 0-1 15,7-3 1-15,1-1 0 16,8-3 0-16,1 3 0 15,3 1 1 1,9 14-1 0,-13 4 1-16,-8-3-1 15,-9-1 1-15,-8 8 0 16,-4-4 0-16,-8 0 0 16,-5 1 1-16,-4-9-1 15,0 1 1-15,-5-12-1 16,-3-3 1-16,-9-8-1 15,5-7 0-15,-1 0 0 0,0-4 0 16,5 4-1-16,4 3 0 16,8 1-5-16,4 7 1 15,18-4-7-15,7-3 1 16</inkml:trace>
          <inkml:trace contextRef="#ctx0" brushRef="#br0" timeOffset="1757.62">1924 419 25 0,'4'3'12'0,"5"9"-9"16,-5-16 14-16,0-4-17 15,0 12 1-15,5-4 0 16,3-4 1-16,5 1-2 0,0 3 1 16,4 0 0-16,4 0 1 15,-4-4-1-15,4 4 1 16,0-4-4-16,-4 4 1 16,-4-4-7-16,-8 4 0 15</inkml:trace>
          <inkml:trace contextRef="#ctx0" brushRef="#br0" timeOffset="2072.07">1928 654 26 0,'0'-8'13'0,"4"20"-12"15,1-12 18-15,-1 0-19 16,-4 0 0-16,8 3 2 16,5-6 0-16,4 3-2 15,4 0 0-15,0 0 1 16,0 0 0-16,4 0 0 15,0 0 1-15,0 3-4 16,0-3 1-16,1-7-7 16,-5 3 0-16</inkml:trace>
          <inkml:trace contextRef="#ctx0" brushRef="#br1" timeOffset="45775.62">2584 124 21 0,'0'-8'10'0,"-9"27"-7"0,9-19 11 16,0 0-13-16,0 0 0 0,0 0 1 15,5 3 0-15,-5-3-2 16,0 4 0-16,4 7 2 16,0 1 1-16,-4-5-1 15,0 8 1-15,4 4-1 16,0 3 1-16,-4 8-2 16,0 0 1-16,5 11-1 15,-1 0 0-15,0 8-1 16,0-1 1-16,0 1-1 15,1-8 1-15,3-4-1 16,-4 8 1-16,0-4-1 16,1-7 0-16,-1-4 0 15,0-12 1-15,0 1-1 16,0-4 1-16,-4 0 0 16,0-8 0-16,5 5-1 15,-5-9 1-15,0 1 0 16,0-4 1-16,0 0-2 0,0 0 1 15,4-11 0-15,0 0 0 16,4-1-1-16,1-6 0 16,-1-1 0-16,-4 0 0 15,5 1-1-15,-5-1 1 16,4 4 0-16,1-4 0 16,-5 4 0-16,0-3 0 15,0-1-1-15,5 0 1 16,-1 1 0-16,1 3 0 0,-1 4-1 15,-4-1 1-15,5 5-1 16,-1-1 1-16,-4 1 0 16,0 7 0-16,-4 0 0 15,9-4 0-15,-9 4 0 16,8-4 1-16,-8 4-1 16,9 4 1-16,-5 0-1 15,4 0 1-15,-4 3-1 16,5 1 1-16,-1-1-1 15,1 4 1-15,-1 1-1 16,0-1 1-16,5 4-1 16,0 0 0-16,-1 0 0 15,-3-1 1-15,-1 1-1 16,5 0 0-16,-1 0 0 16,1 0 1-16,0 0-1 15,-1 4 0-15,1-8 0 16,4 4 0-16,-5-4 0 15,5 0 1-15,-4 1-1 0,3-9 0 16,-3 5 0-16,-5-1 1 16,1-3-1-16,-1 4 1 15,1-8 0-15,-5 3 0 16,0-3 0-16,0 4 0 16,-4-4 0-16,0 4 1 15,0-4-1-15,4-8 0 16,-4 1 0-16,5-1 1 15,-1 1-2-15,-4-8 1 0,4 0-1 16,-4-4 1-16,0-7-1 16,0 0 1-16,0-8-1 15,-4-3 1-15,0 0-1 16,4-4 0-16,0 3 0 16,-5 5 0-16,10-1 0 15,-1 0 0-15,-4 4 0 16,0-3 0-16,4-1 0 15,-4 8 0-15,0-4-1 16,4-3 1-16,0 6 0 16,-4 5 1-16,0 0-1 15,0 3 0-15,-4 0 0 16,8 4 0-16,-4 0-1 16,0 4 1-16,0-4-6 15,0 4 1-15,0 4-9 16,-4 3 0-16</inkml:trace>
        </inkml:traceGroup>
      </inkml:traceGroup>
    </inkml:traceGroup>
    <inkml:traceGroup>
      <inkml:annotationXML>
        <emma:emma xmlns:emma="http://www.w3.org/2003/04/emma" version="1.0">
          <emma:interpretation id="{A95D0F9B-9D5D-44E3-A9E2-8446FCCDD74F}" emma:medium="tactile" emma:mode="ink">
            <msink:context xmlns:msink="http://schemas.microsoft.com/ink/2010/main" type="paragraph" rotatedBoundingBox="5368,11694 5312,17745 4719,17740 4775,11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5C7BD5-2F14-4208-B37E-AAC32D930A77}" emma:medium="tactile" emma:mode="ink">
              <msink:context xmlns:msink="http://schemas.microsoft.com/ink/2010/main" type="line" rotatedBoundingBox="5368,11694 5312,17745 4719,17740 4775,11688"/>
            </emma:interpretation>
          </emma:emma>
        </inkml:annotationXML>
        <inkml:traceGroup>
          <inkml:annotationXML>
            <emma:emma xmlns:emma="http://www.w3.org/2003/04/emma" version="1.0">
              <emma:interpretation id="{79FEAC56-221D-4DBC-B029-BF5133A79AA5}" emma:medium="tactile" emma:mode="ink">
                <msink:context xmlns:msink="http://schemas.microsoft.com/ink/2010/main" type="inkWord" rotatedBoundingBox="5368,11694 5312,17745 4719,17740 4775,11688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!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2" timeOffset="-86265.16">315 3071 11 0,'-5'7'5'0,"10"-11"3"0,-5 4 5 16,0 0-12-16,4-7 1 15,-4 7 1-15,0 0 1 16,0-8-4-16,0 1 1 16,0 3 2-16,-4-3 0 15,-1 3 0-15,-3 0 1 16,0 4-1-16,-5 4 0 16,0 0 0-16,-3 0 0 15,-1-1-1-15,0 5 1 0,4 3-1 16,1 8 0-16,3-4 0 15,1 3 0-15,4 1-1 16,4 0 0-16,4-1 0 16,4 1 0-16,1 0-1 15,3-4 1-15,1-4-1 16,-1-4 1-16,5 1-1 16,0-5 1-16,0-6 0 15,0-5 0-15,0-7 0 16,-5-7 0-16,1-4 0 15,-5 3 0-15,1 1 0 16,-5-4 0-16,-4 3-1 16,-4-3 1-16,-5 4-1 15,1 3 1-15,-9 4-1 16,-4 0 1-16,0 4-1 16,0 4 0-16,0 3-1 15,0 8 1-15,0 3 0 0,0 4 0 16,4 4-1-16,4 4 0 15,5 7 0-15,4 0 1 16,0 4 0-16,8-4 0 16,4 0 0-16,5-3 0 15,4-5 1-15,-1 1 0 16,5-4 0-16,0-7 0 16,5-5 0-16,-1-3 1 15,0-7-1-15,0-4 0 0,-4-8 0 16,0-4 0-1,-4-3-1-15,-4 4 1 0,-9 3-1 16,-4 1 1-16,-4-5-1 16,0 8 1-16,-9 0-1 15,0 4 0-15,-3 0 0 16,-1 3 0-16,-4 5-1 16,4-1 1-16,0 4 0 15,0 4 0-15,1-1-1 16,-1 5 0-16,0 3 0 15,4-3 1-15,1 6-1 16,3 5 0-16,5 4 0 16,4-5 1-16,0 5 0 15,8-5 0-15,1 1 0 16,-1-8 1-16,5-3 0 16,-1-5 0-16,1-6 0 15,0-5 0-15,-1-3 0 16,1-8 0-16,-5 1-1 15,1 6 1-15,-5 1-1 0,-4 0 1 16,-4 0-1-16,0 3 0 16,-5-3 0-16,1 7 0 15,-5 4 0-15,1 0 0 16,-1 0-1-16,4 0 0 16,1 12 0-16,0-1 0 15,3 0 0-15,5 4 0 16,9 0 0-16,-1-4 1 0,5 0 0 15,0-7 0-15,3 0 1 16,-3-8 0-16,-5-11-2 16,-3 0 1-16,-5 4-5 15,-5 0 0-15,1 11-9 16,-8 0 0-16</inkml:trace>
          <inkml:trace contextRef="#ctx0" brushRef="#br0" timeOffset="-780.54">252 2951 17 0,'-5'8'8'0,"10"-8"-3"16,-5 0 9-16,0 0-13 16,0 0 0-16,0 0 1 0,0 0 1 15,0 0-4-15,0 0 1 16,0 0 2-16,0 0 1 16,0 0-1-16,0 0 0 15,0 0 0-15,0 0 0 16,0 0 0-16,4-8 0 15,0 1 0-15,0-5 1 16,0 1-2-16,-4 0 1 16,5 0-1-16,-5-4 1 15,4 4-1-15,0 0 0 16,0-4-1-16,0-4 1 0,5 0-1 16,-5-3 1-16,0-1-1 15,0 1 1-15,1-4-1 16,-5 7 1-16,0 4-1 15,0-3 1-15,0-1-1 16,0-4 1-16,0 1-1 16,4-8 0-16,0 4 0 15,0 0 0-15,0 3 0 16,1 1 1-16,-5-4-1 16,0 0 0-16,0 0 0 15,0-8 1-15,-5 4-1 16,1 0 1-16,4 0-1 15,0 8 0-15,0-4 0 16,0-8 0-16,0 4 0 16,0 0 0-16,0 1 0 15,-4 2 0-15,4-3 0 16,-4-3 0-16,0-1 0 0,-1-3 0 16,1 0 0-16,0 3 0 15,0 0 0-15,4-3 0 16,0 3 0-16,0 1 0 15,0-1 0-15,-4-3 0 16,4 3 0-16,-5 8 0 16,5 0 0-16,0-8 0 15,0-3 0-15,0 3 0 16,-4-3 0-16,0 3 0 16,0-3 0-16,0 0 0 15,-1-1 0-15,1 1 0 0,0 7 0 16,0 4 0-16,0-4-1 15,-1 0 1-15,5 0 0 16,0-3 0-16,0-1 0 16,-4 4 0-16,4 0 0 15,-4 0 0-15,4 12 0 16,-4-5 0-16,4 5 0 16,0-1 0-16,0-4 0 15,0 1 0-15,4 0 0 16,-4-1 0-16,0 1 0 15,0 3 0-15,0-3 0 16,0-1 0-16,0 5 0 16,0-5 0-16,0 5-1 15,-4-5 1-15,4 1 0 16,-5-1 0-16,5 1 0 0,0-1 0 16,0 5 0-16,0-1 0 15,0 4 0-15,0 4 0 16,0-4 0-16,0 4 1 15,0-4-1-15,0 0 0 16,0 0 0-16,0 0 0 16,0 4 0-16,0-4 0 15,0 0-1-15,0 0 1 16,0 0 0-16,-4-4 0 16,4 4 0-16,-4-3 0 15,4 3 0-15,0 4 1 0,0 3-1 16,0 1 0-16,0 7-1 15,0-8 1-15,0 1 0 16,0 7 0-16,0 0 0 16,0-4 0-16,0 0 0 15,0-3 0-15,0-1 0 16,0 5 0-16,0-5 0 16,0 1 0-1,0-1 0 1,0 8 0-16,0-7 0 15,0 7 0-15,0 0-1 16,0-8 1-16,0 1 0 16,0-1 0-16,0 1-1 15,0-1 1-15,0 8 0 16,4-7 0-16,0-1 0 16,1 1 0-16,-1-4 0 0,0 0 0 15,0-1 0-15,1 1 0 16,-1 0 0-16,-4 3 0 15,4 5-1-15,-4-5 1 16,0 8 0-16,0 0 0 16,0 0 0-16,0 0 0 15,0 0 0-15,0 4 0 16,0 3 0-16,0 1 0 16,-4-1 0-16,0 5 0 15,-5-1 0-15,1 4 0 0,-5 3 0 16,0 1 0-16,1-4 0 15,-1 4 0-15,1 3-1 16,-1 1 1-16,0-1 0 16,1 4 0-16,-1 4 0 15,1-4 0-15,-1-3 0 16,0-1 0-16,1 4 0 16,-1 4 0-16,5-4 0 15,-1 0 1-15,1 0-1 16,0-7 0-16,3 4 0 15,1-12 0-15,0 0 0 16,0 0 0-16,0 0 0 16,-1-7 0-16,5 0 0 15,0 0 1-15,0-4-1 16,0-4 0-16,0-4 0 16,0-7 1-16,0 0-1 0,0-3 1 15,0-5-2-15,0 5 1 16,5-1 0-16,-1-3 0 15,4-5-1-15,1 1 1 16,-1-4-1-16,5 4 1 16,-1 0 0-16,1 7 0 15,-1-7 0-15,1 4 0 16,-5 3 0-16,5-3 0 16,-5 3 0-16,1 0 1 15,-5 1-1-15,4-1 0 0,1 0-1 16,-1 5 1-16,1-1 0 15,-1 3 0-15,0 1-1 16,-3 4 1-16,-1-1 0 16,0 4 0-16,0 1 0 15,-4 3 1-15,0 0-1 16,0 0 0-16,0 0 0 16,0 0 0-16,4-4-1 15,5 4 1-15,-5 4-1 16,4-4 1-16,-3 3-1 15,-1 1 1-15,4 0 0 16,1 0 0-16,-1-1 0 16,-4 5 0-16,5 3 0 15,-1-3 0-15,1 3 0 16,-1 4 1-16,0 0-1 16,1 3 0-16,-1-3-1 15,1-4 1-15,-1 1 0 0,0-1 0 16,1 4 0-16,3 0 0 15,1 3 0-15,0 5 0 16,3 3 0-16,-3 0 1 16,8 0-1-16,-4-3 0 15,0-1 0-15,-5-3 0 16,5 3 0-16,-4-11 1 16,-1 8-1-16,1-11 0 15,-5 3 0-15,5 0 0 16,-5-4 0-16,1-3 0 0,-9 4 1 15,4-5 0-15,-4 1 1 16,0-8 0-16,-4 1-5 16,-9-9 1-16,0 1-8 15,-3 11 0-15</inkml:trace>
          <inkml:trace contextRef="#ctx0" brushRef="#br1" timeOffset="-42562.11">252 3261 21 0,'-5'0'10'0,"5"-4"-5"15,0 4 11-15,0 0-15 16,0 0 0-16,0 0 2 15,0 0 1-15,5 4-4 16,-1 4 1-16,-4-5 2 16,0 9 1-16,0-1-1 15,0 4 0-15,0 3-1 16,0 5 0-16,0-1-1 16,0 4 1-16,0-7-1 15,-4 11 0-15,4 0 0 16,-5 3 0-16,5 5 0 15,-4-5 0-15,4 1 0 16,0 3 0-16,0 8-1 0,0-4 1 16,0 0-1-16,0 8 1 15,0 0-1-15,0 3 1 16,0-11-1-16,-4 4 0 16,4 3 0-16,0 1 1 15,0 3-1-15,4-3 0 16,0-8 0-16,-4 11 0 15,5-3 0-15,-5 3 1 16,4-7-1-16,-4 7 0 16,0-3 0-16,0-1 1 15,0-7-1-15,-4-3 1 0,4 3-1 16,0 0 0-16,0 4 0 16,0-1 1-16,0 5-1 15,0-15 0-15,4-1 0 16,-4 12 0-16,4-4 0 15,0 0 0-15,-4-3 0 16,0-1 1-16,0 0-1 16,0 1 0-16,0 6 0 15,-4-2 1-15,0-9-1 16,4-3 1-16,-4 0-1 16,-1 0 1-16,5 0-1 15,0-4 0-15,-4 4 0 16,0-4 1-16,4 4-1 15,-4-4 0-15,-1-7 0 16,1-1 0-16,4-7 0 0,-4 8 1 16,0 0-1-16,0-4 1 15,4 11-1-15,-5-7 0 16,1-1 0-16,4 5 1 16,0-5-2-16,0 1 1 15,0 3 0-15,0-7 0 16,0 4 0-16,0-8 0 15,0 0 0-15,0 1 0 16,0-1 0-16,0-4 0 16,0 1 0-16,0-1 1 15,0-3 0-15,0-4 0 0,-4 0 0 16,4 0 0-16,-4-4-1 16,0 4 1-16,-1-3-1 15,-3-5 1-15,0-3-1 16,-1-4 0-16,-3-4 0 15,-1-3 0-15,0 3 0 16,1-3 0-16,-1 3 0 16,1-3 1-16,-1 10-1 15,0 1 0-15,1 0 0 16,-1 0 0-16,5-4 0 16,-1 0 0-16,1 0-1 15,4 0 1-15,0 0 0 16,4-4 0-16,-5 5-1 15,5-5 1-15,0 4-1 16,0 4 1-16,0-4-1 16,-4 4 0-16,4 7 0 0,0-4 1 15,-4 1 0-15,0 3 0 16,4 4-1-16,-4-4 1 16,4 1 0-16,0 3 0 15,0 0-1-15,0 0 1 16,0 0 0-16,0 3 0 15,4 1 0-15,-4 0 0 16,4 7 0-16,0-3 0 16,0 3 0-16,1 0 0 15,-1 0 0-15,0 4 1 16,0 0-1-16,0 4 0 0,5-8 0 16,-5 4 1-16,4 4-1 15,-3-8 1-15,3 15-1 16,0-4 0-16,1 4 0 15,-1-3 0-15,1-1 0 16,-1-3 0-16,0 3 0 16,-3 5 1-16,-1-1-1 15,0-4 1 1,0 0-1 0,5-7 1-16,-5-3-1 15,0-1 1-15,-4-7-1 16,4 7 0-16,-4-4 0 15,4-3 0-15,-4 0 0 16,5-1 1-16,-5-3-1 16,0 0 1-16,8-3-1 15,0-1 0-15,1-3 0 0,-1-8 1 16,5 3-1-16,-1 1 0 16,1 0-1-16,4-11 1 15,0-1 0-15,0-10 0 16,-1 3 0-16,1-4 0 15,4 12 0-15,-4-5 0 16,4 9 0-16,0-1 0 16,-4 0 0-16,0 1 0 15,-5 3 0-15,9 0 0 16,-8 0 0-16,-1 4 0 16,-3 0 0-16,-5 3 1 0,0 1-1 15,-4-1 1-15,0 8-1 16,4-7 0-16,-4-1-7 15,0-3 1-15,0 0-9 16,-4 11 1-16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3:34.10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3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A64DFDF-0D48-42F1-BC6D-4A616F20AD6C}" emma:medium="tactile" emma:mode="ink">
          <msink:context xmlns:msink="http://schemas.microsoft.com/ink/2010/main" type="writingRegion" rotatedBoundingBox="21655,12492 22079,17435 20310,17587 19885,12644"/>
        </emma:interpretation>
      </emma:emma>
    </inkml:annotationXML>
    <inkml:traceGroup>
      <inkml:annotationXML>
        <emma:emma xmlns:emma="http://www.w3.org/2003/04/emma" version="1.0">
          <emma:interpretation id="{E2DAF31D-4220-4CA5-B3B0-7266BB79F6F5}" emma:medium="tactile" emma:mode="ink">
            <msink:context xmlns:msink="http://schemas.microsoft.com/ink/2010/main" type="paragraph" rotatedBoundingBox="21655,12492 22079,17435 21230,17508 20806,12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85AB2-A7A6-4E51-856C-DACB3C9F846D}" emma:medium="tactile" emma:mode="ink">
              <msink:context xmlns:msink="http://schemas.microsoft.com/ink/2010/main" type="line" rotatedBoundingBox="21655,12492 22079,17435 21230,17508 20806,12565"/>
            </emma:interpretation>
          </emma:emma>
        </inkml:annotationXML>
        <inkml:traceGroup>
          <inkml:annotationXML>
            <emma:emma xmlns:emma="http://www.w3.org/2003/04/emma" version="1.0">
              <emma:interpretation id="{7BBA97EA-215C-4BB3-8805-3CE0B4464A37}" emma:medium="tactile" emma:mode="ink">
                <msink:context xmlns:msink="http://schemas.microsoft.com/ink/2010/main" type="inkWord" rotatedBoundingBox="21655,12492 22079,17435 21230,17508 20806,12565"/>
              </emma:interpretation>
              <emma:one-of disjunction-type="recognition" id="oneOf0">
                <emma:interpretation id="interp0" emma:lang="en-US" emma:confidence="0">
                  <emma:literal>9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174 278 21 0,'-5'0'10'0,"5"-4"-5"15,0 4 11-15,0 0-15 16,0 0 0-16,0 0 2 15,0 0 1-15,5 4-4 16,-1 4 1-16,-4-5 2 16,0 9 1-16,0-1-1 15,0 4 0-15,0 3-1 16,0 5 0-16,0-1-1 16,0 4 1-16,0-7-1 15,-4 11 0-15,4 0 0 16,-5 3 0-16,5 5 0 15,-4-5 0-15,4 1 0 16,0 3 0-16,0 8-1 0,0-4 1 16,0 0-1-16,0 8 1 15,0 0-1-15,0 3 1 16,0-11-1-16,-4 4 0 16,4 3 0-16,0 1 1 15,0 3-1-15,4-3 0 16,0-8 0-16,-4 11 0 15,5-3 0-15,-5 3 1 16,4-7-1-16,-4 7 0 16,0-3 0-16,0-1 1 15,0-7-1-15,-4-3 1 0,4 3-1 16,0 0 0-16,0 4 0 16,0-1 1-16,0 5-1 15,0-15 0-15,4-1 0 16,-4 12 0-16,4-4 0 15,0 0 0-15,-4-3 0 16,0-1 1-16,0 0-1 16,0 1 0-16,0 6 0 15,-4-2 1-15,0-9-1 16,4-3 1-16,-4 0-1 16,-1 0 1-16,5 0-1 15,0-4 0-15,-4 4 0 16,0-4 1-16,4 4-1 15,-4-4 0-15,-1-7 0 16,1-1 0-16,4-7 0 0,-4 8 1 16,0 0-1-16,0-4 1 15,4 11-1-15,-5-7 0 16,1-1 0-16,4 5 1 16,0-5-2-16,0 1 1 15,0 3 0-15,0-7 0 16,0 4 0-16,0-8 0 15,0 0 0-15,0 1 0 16,0-1 0-16,0-4 0 16,0 1 0-16,0-1 1 15,0-3 0-15,0-4 0 0,-4 0 0 16,4 0 0-16,-4-4-1 16,0 4 1-16,-1-3-1 15,-3-5 1-15,0-3-1 16,-1-4 0-16,-3-4 0 15,-1-3 0-15,0 3 0 16,1-3 0-16,-1 3 0 16,1-3 1-16,-1 10-1 15,0 1 0-15,1 0 0 16,-1 0 0-16,5-4 0 16,-1 0 0-16,1 0-1 15,4 0 1-15,0 0 0 16,4-4 0-16,-5 5-1 15,5-5 1-15,0 4-1 16,0 4 1-16,0-4-1 16,-4 4 0-16,4 7 0 0,0-4 1 15,-4 1 0-15,0 3 0 16,4 4-1-16,-4-4 1 16,4 1 0-16,0 3 0 15,0 0-1-15,0 0 1 16,0 0 0-16,0 3 0 15,4 1 0-15,-4 0 0 16,4 7 0-16,0-3 0 16,0 3 0-16,1 0 0 15,-1 0 0-15,0 4 1 16,0 0-1-16,0 4 0 0,5-8 0 16,-5 4 1-16,4 4-1 15,-3-8 1-15,3 15-1 16,0-4 0-16,1 4 0 15,-1-3 0-15,1-1 0 16,-1-3 0-16,0 3 0 16,-3 5 1-16,-1-1-1 15,0-4 1 1,0 0-1 0,5-7 1-16,-5-3-1 15,0-1 1-15,-4-7-1 16,4 7 0-16,-4-4 0 15,4-3 0-15,-4 0 0 16,5-1 1-16,-5-3-1 16,0 0 1-16,8-3-1 15,0-1 0-15,1-3 0 0,-1-8 1 16,5 3-1-16,-1 1 0 16,1 0-1-16,4-11 1 15,0-1 0-15,0-10 0 16,-1 3 0-16,1-4 0 15,4 12 0-15,-4-5 0 16,4 9 0-16,0-1 0 16,-4 0 0-16,0 1 0 15,-5 3 0-15,9 0 0 16,-8 0 0-16,-1 4 0 16,-3 0 0-16,-5 3 1 0,0 1-1 15,-4-1 1-15,0 8-1 16,4-7 0-16,-4-1-7 15,0-3 1-15,0 0-9 16,-4 11 1-16</inkml:trace>
          <inkml:trace contextRef="#ctx0" brushRef="#br1" timeOffset="54766.62">-215 110 16 0,'-8'8'8'0,"12"-16"-3"0,-4 8 9 16,0 0-13-16,0 0 0 15,0 0 2-15,0 0 0 16,4-3-3-16,-4 3 0 15,0 0 3-15,4-8 0 16,-4 1 0-16,0-5 0 0,0 1-1 16,0 4 1-16,5-1-2 15,-5-3 1-15,4-4-1 16,-4 0 1-16,0-3-2 16,0 3 1-16,0 0 0 15,-4 0 0-15,-1-4 0 16,1 0 0-16,0 1-1 15,0-5 0-15,0 1 0 16,-1 3 1-16,1 1-1 16,0-9 0-16,0 12 0 15,0 1 0-15,-1-5 0 16,1 0 1-16,0 4-1 16,0-3 1-16,0-1-1 15,-1 4 1-15,1-7-1 16,0 3 0-16,4 0 0 0,-4 4 1 15,4-3-1-15,0-1 0 16,0 0 0-16,0 4 0 16,0 4 0-16,0 0 1 15,0 0-1-15,0-4 1 16,0 0-1-16,0-4 1 16,0 0-1-16,0 1 1 15,0-5-1-15,0 1 1 16,0-1-1-16,-4 1 1 15,-1-8-1-15,1 8 0 16,0-4 0-16,4 3 1 0,-4-3-1 16,0 0 1-16,4 0-1 15,-5 0 0-15,5-1 0 16,-4 1 1-16,4 0-1 16,0-4 0-16,0 4 0 15,0-4 0-15,0 4 0 16,0 4 0-16,0 3 0 15,0 4 0-15,0-7 0 16,0-4 0-16,0 3 0 16,0-3 0-16,0 0 0 15,-4 0 0-15,4 3-1 16,0-3 1-16,0 4 0 16,-4-1 0-16,4 1 0 15,-4 3 0-15,-1 4-1 16,5 0 1-16,0-3 0 15,0 3 0-15,0-4 0 0,-4 0 0 16,4-3 0-16,0 7 0 16,-4-4 0-16,0 4 0 15,4 4 0-15,-4 4 0 16,-1-1-1-16,5 1 1 16,0-1 0-16,-4 1 0 15,4-1 0-15,0 5 0 16,0-5 0-16,0 1 0 15,-4-1 0-15,4 1 0 16,0-4 0-16,0-1 0 16,0 1 0-16,0 4 0 0,-4-5 0 15,4 1 0-15,-4-4 0 16,4 8 0-16,0-1 0 16,0 1 0-16,0-1-1 15,0 1 1-15,0-1 0 16,0 1 0-16,-5 3 0 15,5 4 0-15,0 0-1 16,0-3 1-16,0 3 0 16,0 0 0-16,0-4 0 15,-4 0 0-15,4 4 0 16,0-4 0-16,-4 4-1 16,0 0 1-16,0 4-1 15,-5 0 0-15,1 3 0 16,-1 1 1-16,1-1 0 15,-1 4 0-15,-3 1 0 16,-1-1 0-16,1 0 0 0,-1 8 0 16,5-4 0-16,-1 0 0 15,1 0 0-15,-5-1 0 16,1 1 0-16,-1 4 0 16,5 4 0-16,-1-5 0 15,1 1 0-15,-1 3 0 16,5-7-1-16,0-4 1 15,0 1 0-15,0-1 0 16,4-4 0-16,0-3 1 16,-5 4-1-16,5-5 1 15,0-3 0-15,0 4 0 0,0-8-1 16,0 4 1-16,0 0-1 16,5-7 0-16,-1-1-1 15,0-3 1-15,4-4 0 16,1-4 0-16,-1 5 0 15,1-1 0-15,-1 0 0 16,-4 0 1-16,5 0-1 16,-1 0 0-16,0-4 0 15,1 0 0-15,3 1 0 16,1-1 0-16,0 0 0 16,-1-3 0-16,1 7 0 15,-5 0 0-15,1 4 0 16,-1 0 0-16,-4 3-1 15,1 1 1-15,-1-1 0 16,0 1 0-16,0 3 0 0,-4 4 0 16,4 0 0-16,5 0 0 15,-5-4 0-15,4 4 0 16,-8 0-1-16,0 0 1 16,0 0 0-16,5-7 0 15,-5 7 0-15,0 0 0 16,0 0-1-16,4 0 1 15,-4 0 0-15,4 0 0 16,-4 0 0-16,0 0 0 16,0 0 0-16,0 0 0 15,0 0-1-15,0 0 1 0,0 0 0 16,0 0 0 0,8 0-1-1,1 4 0-15,-1-1 0 16,-4 5 1-16,1-1-1 15,-1 1 1-15,-4-1 0 16,4 1 0-16,4-1 0 16,1 4 0-16,-1 1 0 15,1-1 0-15,3 0 0 16,-3 4 0-16,3-4 0 16,1 0 0-16,-1 1 0 15,1-1 0-15,0 0 0 16,-1 0 1-16,-3-3-1 15,-1-1 0-15,0 1 0 16,-3-5 1-16,-1 1-1 16,0 0 1-16,0 0 0 0,-4-4 0 15,0 0 0-15,0 3 1 16,0-3-1-16,-4 0 1 16,0-3-6-16,-5 3 0 15,9 3-7-15,0 5 0 16</inkml:trace>
          <inkml:trace contextRef="#ctx0" brushRef="#br2" timeOffset="42380.6">130-73 15 0,'-4'0'7'0,"-1"-3"-2"0,5 3 8 15,0 0-11-15,-4 0 0 16,4 0 1-16,0 0 0 16,-4 0-3-16,4 0 0 15,0 0 3-15,0 0 1 16,0-4-2-16,0 4 1 16,-4-8-1-16,4 1 1 15,-4-4-2-15,-1 3 1 16,5-7-1-16,0 4 0 15,0-8 0-15,0 1 0 0,0-5 0 16,0-3 0-16,0 8-1 16,0-1 1-16,0 0 0 15,0 0 0-15,0 1-1 16,0-1 1-16,-4-7-1 16,4 4 1-16,0-1-1 15,0 1 1-15,0 3-1 16,0 0 1-16,0 1-1 15,0 3 0-15,0 0 0 16,0 0 1-16,-4 0-1 16,4 0 0-16,-4 4 0 15,4 0 0-15,0-4 0 16,0 3 1-16,0 1-1 16,0 0 0-16,0 0 0 15,0 0 0-15,0-4 0 16,0 3 1-16,0 1-1 0,0-7 0 15,0 3 0-15,0 3 0 16,0 1-1-16,0 0 1 16,0 0 0-16,0 0 0 15,0-4 0-15,0 0 1 16,0 0-1-16,0 0 0 16,0 0 0-16,0 0 0 15,0 0 0-15,0 4 0 16,0 3 0-16,0 1 0 15,0-1 0-15,0 1 1 0,0-1-1 16,0 5 0-16,0-1 0 16,0 0 0-16,0 4 0 15,0 0 0-15,0-3 0 16,0 3 0-16,0-4 0 16,0 0 0-16,0-3 0 15,0 7 0-15,-4-4 0 16,4 0 0-16,0-3 0 15,0 7 1-15,0-4-2 16,0 4 1-16,0-4 0 16,0 4 0-16,0-4 0 15,0 4 0-15,0 0 0 16,0 0 0 0,0-7-1-1,0 7 1-15,0 0 0 16,0 0 1-16,0 0-1 0,0 0 0 15,0 0 0-15,0 0 0 16,0 0 0-16,0 0 1 16,0 0-1-16,0 0 0 15,-5 0 0-15,5 0 0 16,-4 0 0-16,4 0 0 16,-4 4 0-16,0-4 0 15,0 3-1-15,-1 1 1 16,1 0 0-16,0 0 0 15,0-1 0-15,0 5 0 16,-1-1 0-16,1 1 0 0,0-1 0 16,-4 1 1-16,-1-1-1 15,1 1 0-15,4-1 0 16,-5 4 0-16,1 1 0 16,-1-1 1-16,1-4-1 15,0 4 0-15,-1 1 0 16,1-5 0-16,-1 4 0 15,1 1 0-15,-1-5-1 16,1 4 1-16,0 0 0 16,-5-3 0-16,5-1 0 15,-1 5 0-15,1-5 0 16,-1 4 0-16,1 0 0 16,0 1 1-16,-1-1-2 15,1 4 1-15,-1-4 0 16,5 0 0-16,0-3 0 0,0-1 0 15,0 1-1-15,-1-5 1 16,1 5 0-16,4-4 0 16,0 3 0-16,0-3 0 15,0-4 0-15,0 0 0 16,0 0 0-16,0 0 0 16,4-4 0-16,5 0 0 15,-1 1 0-15,1-5 0 16,-1 1 0-16,5-1 0 15,-5 1 0-15,0-5 0 16,1 5 0-16,-1-4 0 0,1 0 0 16,3-1 0-16,5 1 0 15,-4 0 0-15,-1-4 0 16,-3 0 1-16,3 0-1 16,-3 0 0-16,-1 0 0 15,1 0 0-15,-1-3 0 16,-4 3 1-16,5 4-1 15,-5-4 0-15,0 0 0 16,0 0 0-16,0 3 0 16,1 1 0-16,-1 4 0 15,0-1 0-15,0 1 0 16,0 3 0-16,-4 4 0 16,5-4 0-16,-5 4 0 15,0 0 0-15,4-7 0 16,-4 7 0-16,0 0 0 0,0 0 0 15,4-4-1-15,0 0 1 16,-4 4 0-16,0 0 0 16,0 0-1-16,0 0 1 15,0 0 0-15,0 0 0 16,0 0 0-16,0 0 0 16,0 0 0-16,0 0 1 15,0 0-2-15,0 0 1 16,0 0 0-16,9 0 0 15,-9 0 0-15,4 0 0 16,0 4 0-16,-4-4 0 0,0 0 0 16,4 0 1-16,0 4-1 15,1-4 0-15,-5 0 0 16,4 4 0-16,0 3 0 16,0-3 0-16,0 7 0 15,1 0 0-15,-1-3 0 16,0 3 0-16,4 0-1 15,1 0 1-15,-1 1 0 16,1-1 1-16,-1-4-1 16,0 1 0-16,1 3 0 15,-1 0 0-15,1-3 0 16,-1 3 1-16,5 0-1 16,-5 0 0-16,5-3 0 15,-5-1 0-15,0 1 0 16,1-1 0-16,-5 1 0 15,0-1 0-15,-4-3 0 0,4 0 1 16,-4-1-1-16,0 1 0 16,0 0 0-16,0-1 1 15,0 1-1-15,5 0 0 16,-5 0 0-16,0-1 0 16,0 1 0-16,4 0 0 15,4-8 0-15,-8 4 0 16,0 0 0-16,0 0 0 15,0 0 0-15,0 0 1 16,0 0-1-16,4 4 0 16,1-4 0-16,-1 0 0 0,0 4 0 15,-4-4 0-15,0 0 0 16,4 7 0-16,-4-7 0 16,4 0 0-16,1 4-1 15,-5 0 1-15,0-4 0 16,0 0 0-16,0 0 0 15,0 0 1-15,0 0-1 16,0 0 1-16,4 0-1 16,-4 0 1-16,0 3-1 15,0-3 0-15,0 4 1 16,0-4 0-16,0 0-2 16,-4 0 0-16,-1 0-11 15,-3 0 1-15</inkml:trace>
          <inkml:trace contextRef="#ctx0" brushRef="#br3" timeOffset="-58822.42">155 84 21 0,'-8'-15'10'0,"12"23"-4"16,-4-8 10-16,4 0-14 15,-4 0 1-15,8 0 1 16,-8 0 0-16,9 0-4 16,-9 0 0-16,0 0 4 15,0 0 0-15,-4-4-1 16,-1 0 1-16,-3-3-1 15,0 7 1-15,-1 0-1 16,1 7 0-16,-1-3-1 16,1 7 1-16,0 4-1 15,3 0 0-15,1 4-1 0,4-1 1 16,0 1-2-16,4-4 1 16,5 0 0-16,3-4 0 15,5-3 0-15,0-5 0 16,4-3 0-16,0-7 0 15,-4-4-1-15,0-4 1 16,-5 0-1-16,-3-8 0 16,-5-3-1-16,-4 4 1 15,-9-4-1-15,1 7 1 0,-5 0 0 16,-8 8 0-16,-4 0 0 16,0 7 0-16,0 4 0 15,0 8 0-15,-1 3 0 16,5 0 0-16,5 0 0 15,-1-3 0-15,4 3 0 16,5 4 1-16,4 4-1 16,4-1 0-16,4 1 0 15,4-4 1-15,5 0-1 16,-1-4 1-16,5-3-1 16,4-8 1-16,4-4-1 15,-4 0 1-15,0-7 0 16,0 0 0-16,0-1 0 15,-8-2 0-15,0-1-1 16,-9-4 1-16,0-7-1 16,-4 3 1-16,-8 8-1 15,-5 0 0-15,-4 4 0 16,0 4 0-16,1-1-1 0,-1 8 1 16,0 8-1-16,0-1 0 15,0 4 0-15,1 1 1 16,3-1-1-16,0-4 0 15,5 5 1-15,0 2 0 16,3 1 0-16,5 0 0 16,5 4 0-16,3 0 0 15,0-1 0-15,5-3 0 16,0-3 0-16,-1-5 1 0,1-3-1 16,-1-4 1-16,5-8 0 15,0-3 0-15,4 0-1 16,-8-4 1-16,-1-4-1 15,-3 1 1-15,-1-5 0 16,-8 1 0-16,-4 3-1 16,0 4 0-16,-5 8-1 15,-8 3 1-15,1 4-1 16,3 4 1-16,0-1-2 16,1 9 1-16,3-1 0 15,5-4 1-15,0 4 0 16,4-3 0-16,0-4-5 15,0-1 1-15,0 1-11 16,0 4 1-16</inkml:trace>
        </inkml:traceGroup>
      </inkml:traceGroup>
    </inkml:traceGroup>
    <inkml:traceGroup>
      <inkml:annotationXML>
        <emma:emma xmlns:emma="http://www.w3.org/2003/04/emma" version="1.0">
          <emma:interpretation id="{7CE8FB2F-5271-46BC-BB45-CC6702566FB3}" emma:medium="tactile" emma:mode="ink">
            <msink:context xmlns:msink="http://schemas.microsoft.com/ink/2010/main" type="paragraph" rotatedBoundingBox="19983,13641 20584,13641 20584,14384 19983,143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8C737F-000F-4B08-872C-8282100B4C64}" emma:medium="tactile" emma:mode="ink">
              <msink:context xmlns:msink="http://schemas.microsoft.com/ink/2010/main" type="inkBullet" rotatedBoundingBox="20504,13605 20612,14350 20062,14430 19954,13685"/>
            </emma:interpretation>
            <emma:one-of disjunction-type="recognition" id="oneOf1">
              <emma:interpretation id="interp5" emma:lang="en-US" emma:confidence="1">
                <emma:literal>B</emma:literal>
              </emma:interpretation>
              <emma:interpretation id="interp6" emma:lang="en-US" emma:confidence="0">
                <emma:literal>BF</emma:literal>
              </emma:interpretation>
              <emma:interpretation id="interp7" emma:lang="en-US" emma:confidence="0">
                <emma:literal>BY</emma:literal>
              </emma:interpretation>
              <emma:interpretation id="interp8" emma:lang="en-US" emma:confidence="0">
                <emma:literal>BE</emma:literal>
              </emma:interpretation>
              <emma:interpretation id="interp9" emma:lang="en-US" emma:confidence="0">
                <emma:literal>Bf</emma:literal>
              </emma:interpretation>
            </emma:one-of>
          </emma:emma>
        </inkml:annotationXML>
        <inkml:trace contextRef="#ctx0" brushRef="#br1" timeOffset="56868.94">-1459-640 26 0,'5'-8'13'0,"-1"8"-9"15,-4 0 15-15,8-7-17 16,1-1 0-16,-1 1 1 0,0 3 0 16,1-4-4-16,3 1 1 15,1 0 2-15,0-8 0 16,3 3-1-16,5 5 1 15,0-1-2-15,9-3 0 16,-5 4 0-16,0-1 0 16,0 1 0-16,1 3 1 15,-1 4-2-15,0 4 1 16,0-4 0-16,1 4 0 16,-1 3 0-16,-8 1 0 15,-1-1 0-15,1 0 0 0,0 1 0 16,-4 3 0-16,-1-3 0 15,1 7 1-15,-5-4-1 16,1 4 1-16,-5-4-1 16,-4 8 0-16,0-8 1 15,-4 0 0-15,-1 4-1 16,1-4 1-16,0-3-1 16,0-1 1-16,0 4 0 15,-5 0 0-15,-3 1-1 16,-5-5 1-16,0 1-1 15,-4-1 1-15,0 1-1 16,-4-1 1-16,0 1-1 16,4-1 0-16,0 0 0 15,4 1 0-15,0-1 0 16,4 1 0-16,1-4 0 0,-1-1 0 16,5 1 0-16,-1 0 0 15,5-4-1-15,0 4 1 16,0-4-1-16,-1 0 1 15,5 0-1-15,0 0 1 16,0 0 0-16,9 0 0 16,-1 0-1-16,1 0 1 15,3-4 0-15,5 4 0 16,0 0 0-16,4 0 0 16,0 0 0-16,4 0 0 15,0 0-1-15,1 0 1 0,-10 4 0 16,1-1 0-16,0 1 0 15,-4 0 0-15,-1 3 0 16,1 1 0-16,-1-1 0 16,1 1 0-16,0 3 0 15,-1 0 0-15,-3-3 0 16,-1-1 0-16,0 8 0 16,1-8 0-16,-1 5 0 15,1 3 0-15,-5-1 0 16,0 5 1-16,0 0-1 15,-4 0 1-15,0-5-1 16,0 1 1-16,-4 0-1 16,0 0 1-16,0 0 0 15,-5 0 0-15,1-4 0 16,-1 1 0-16,1-1-1 16,-5 4 1-16,5 0 0 0,0-4 0 15,-1 0-1-15,-3 0 0 16,-1-3 0-16,0-5 1 15,-3 1-1-15,-5 0 0 16,0 0 0-16,0-1 1 16,0-3-1-16,-5 0 1 15,1 0-1-15,4-3 1 16,-4-1-1-16,4-4 1 16,0 1-1-16,0-4 1 15,0 3-1-15,0 1 0 0,4-1-1 16,-4 5 1-16,8-1 0 15,1 0 0-15,3 0-1 16,1 1 0-16,0-1 1 16,3 4 0-16,1 0-1 15,0 0 1-15,0 0-3 16,0 4 0-16,-1-1-9 16,5 1 0-16</inkml:trace>
        <inkml:trace contextRef="#ctx0" brushRef="#br1" timeOffset="55607.34">-1349-655 21 0,'-5'0'10'0,"5"-12"-1"16,5 5 7-16,-5 7-15 16,0 0 0-16,4-4 2 15,-4 4 0-15,0 0-3 16,0 0 0-16,0 0 2 16,0 0 1-16,4 8-2 15,-4 3 1-15,4 4-1 16,-4 0 0-16,4 3-1 15,1 1 1-15,-1 7-1 16,0 4 1-16,0 4-1 16,-4 3 1-16,4-3-1 15,1 3 0-15,7 0 0 16,-8 8 1-16,1-7-1 0,-1-8 0 16,0-4 0-16,0-8 1 15,0 1 0-15,-4-4 0 16,0-4 0-16,0-3 1 15,0-1 0-15,0-7 0 16,0 0-1-16,-4 0 1 16,0-4-2-16,0-3 0 15,-5-4-3-15,5-1 0 16,-8-6-9-16,12-5 0 16</inkml:trace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12.4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53F7E1-F914-4EAD-ABB5-ED79E5116E3A}" emma:medium="tactile" emma:mode="ink">
          <msink:context xmlns:msink="http://schemas.microsoft.com/ink/2010/main" type="inkDrawing" rotatedBoundingBox="3960,11904 6132,11864 6134,11936 3961,11975" semanticType="strikethrough" shapeName="Other">
            <msink:sourceLink direction="with" ref="{43474D69-463F-4F5C-82F0-F6FC17718E2D}"/>
          </msink:context>
        </emma:interpretation>
      </emma:emma>
    </inkml:annotationXML>
    <inkml:trace contextRef="#ctx0" brushRef="#br0">0 37 6 0,'47'8'3'0,"11"3"-1"15,-49-11 2-15,8 0-3 16,8 0 1-16,8 0-1 0,9 4 1 31,9-1-3-31,4 5 0 16,12-4 2-16,8 3 0 15,-3-3-1-15,-9-1 0 16,8-3 0-16,5 0 1 16,0 0-1-16,3 0 0 0,10 0 0 15,-1 0 0-15,-8-3 0 16,0-5 1-16,-1 1-1 15,1-4 0-15,0 7-1 16,0-4 1-16,4 1 0 16,4 3 0-16,-12 0 0 15,0 1 0-15,-9-1 0 16,4-3 0-16,-4-1-3 16,5-3 0-16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4:05.9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5BAAB9-46DB-4D53-A204-77E5B0AA660A}" emma:medium="tactile" emma:mode="ink">
          <msink:context xmlns:msink="http://schemas.microsoft.com/ink/2010/main" type="writingRegion" rotatedBoundingBox="13884,12416 17140,12008 17254,12924 13998,13331"/>
        </emma:interpretation>
      </emma:emma>
    </inkml:annotationXML>
    <inkml:traceGroup>
      <inkml:annotationXML>
        <emma:emma xmlns:emma="http://www.w3.org/2003/04/emma" version="1.0">
          <emma:interpretation id="{16C9D0E9-3B8C-4BFB-A9BB-70963A00B1BD}" emma:medium="tactile" emma:mode="ink">
            <msink:context xmlns:msink="http://schemas.microsoft.com/ink/2010/main" type="paragraph" rotatedBoundingBox="13884,12416 17140,12008 17254,12924 13998,13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79E1FE-9CC2-4283-9AA5-A4D3A6185471}" emma:medium="tactile" emma:mode="ink">
              <msink:context xmlns:msink="http://schemas.microsoft.com/ink/2010/main" type="line" rotatedBoundingBox="13884,12416 17140,12008 17254,12924 13998,13331"/>
            </emma:interpretation>
          </emma:emma>
        </inkml:annotationXML>
        <inkml:traceGroup>
          <inkml:annotationXML>
            <emma:emma xmlns:emma="http://www.w3.org/2003/04/emma" version="1.0">
              <emma:interpretation id="{3524DB10-B02C-4F01-A061-CA52A821DD61}" emma:medium="tactile" emma:mode="ink">
                <msink:context xmlns:msink="http://schemas.microsoft.com/ink/2010/main" type="inkWord" rotatedBoundingBox="13884,12416 17140,12008 17254,12924 13998,13331">
                  <msink:destinationLink direction="to" ref="{81248A66-1E29-47D3-92E7-C32FCFA9B6C1}"/>
                </msink:context>
              </emma:interpretation>
              <emma:one-of disjunction-type="recognition" id="oneOf0">
                <emma:interpretation id="interp0" emma:lang="en-US" emma:confidence="0">
                  <emma:literal>Fs=w-B</emma:literal>
                </emma:interpretation>
                <emma:interpretation id="interp1" emma:lang="en-US" emma:confidence="0">
                  <emma:literal>It-WI B</emma:literal>
                </emma:interpretation>
                <emma:interpretation id="interp2" emma:lang="en-US" emma:confidence="0">
                  <emma:literal>Is-WI B</emma:literal>
                </emma:interpretation>
                <emma:interpretation id="interp3" emma:lang="en-US" emma:confidence="0">
                  <emma:literal>Fs=W-B</emma:literal>
                </emma:interpretation>
                <emma:interpretation id="interp4" emma:lang="en-US" emma:confidence="0">
                  <emma:literal>Fs=w. B</emma:literal>
                </emma:interpretation>
              </emma:one-of>
            </emma:emma>
          </inkml:annotationXML>
          <inkml:trace contextRef="#ctx0" brushRef="#br0">1008-2058 21 0,'-4'-8'10'0,"4"12"-4"16,0-11 10-16,0 7-15 15,0 0 0-15,0 0 1 16,0 0 1-16,0 0-3 16,0 0 1-16,-4 15 1 0,0-8 1 15,0 8-1-15,-1 7 0 16,1 8-1-16,4 8 1 16,0-5-2-16,0 8 0 15,0 4 0-15,0-4 0 16,0 0 0-16,0-7 1 15,4-4-1-15,1 0 0 16,-1-8 0-16,-4-3 1 16,0 0 0-16,0-8 0 15,0 0 0-15,0-4 1 16,0-3-1-16,0 0 0 0,-4-4-2 16,-1 0 0-16,1-4-9 15,4-11 0-15</inkml:trace>
          <inkml:trace contextRef="#ctx0" brushRef="#br0" timeOffset="735.9">874-1782 28 0,'0'4'14'0,"8"-8"-13"0,1 1 19 15,3-5-18-15,5 1 1 16,4-1 0-16,4 1 0 15,5-1-4-15,-1 1 0 16,1-1 3-16,3-3 0 16,1 4-2-16,-5-1 1 15,-3 1 0-15,-1-1 0 16,0 1-4-16,-4 3 0 16,0 4-7-16,-4 0 1 0</inkml:trace>
          <inkml:trace contextRef="#ctx0" brushRef="#br0" timeOffset="390.4">887-2077 28 0,'-5'8'14'0,"5"-23"-9"16,0 15 17-16,0 0-22 0,5 0 1 16,3-4 1-16,0 0 0 15,5-3-3-15,4-4 1 16,4 7 1-16,4-4 0 15,4 5 0-15,1-5 0 16,3 1-1-16,1-1 0 16,0 5 0-16,4-5 1 15,-1 1 0-15,1-1 0 16,-4 1 0-16,-1-1 0 0,-7 4 0 16,-5 1 0-16,-9 3-5 15,-3 0 1-15,-5 7-8 16,-8-3 1-16</inkml:trace>
          <inkml:trace contextRef="#ctx0" brushRef="#br0" timeOffset="2133.02">1559-1726 31 0,'-4'-7'15'0,"8"-1"-12"16,-4 8 19-16,8-3-21 16,1-1 0-16,3 0 0 15,5 0 1-15,4 1-3 16,4-1 1-16,5 0 1 16,3 1 1-16,-3-5-4 0,-5 4 1 15,-4-3-9 1,-21 11 1-16</inkml:trace>
          <inkml:trace contextRef="#ctx0" brushRef="#br0" timeOffset="1801.26">1572-1912 30 0,'0'0'15'0,"12"-8"-12"15,-12 8 19-15,9-7-22 16,3-1 1-16,1 4 0 16,4-3 0-16,4 3-1 0,0-3 0 15,0-1 1-15,4 5 0 16,-4-1 0-16,0 0 0 15,0 0-2-15,-4 1 1 16,-5 6-10-16,-3 5 1 16</inkml:trace>
          <inkml:trace contextRef="#ctx0" brushRef="#br0" timeOffset="1350.49">1424-1580 26 0,'-4'-4'13'0,"13"-7"-11"0,-5 4 16 15,0 3-15-15,-4-4 0 16,-4 1 1-16,-5 7 1 15,-3 0-7-15,-5 4 1 16,-4-1 3-16,-4 5 1 16,4-1-2-16,0 5 1 15,0-1-2-15,4 0 1 16,0 0-1-16,5 4 0 16,3-7 0-16,5-1 0 0,4 1-1 15,4-1 1-15,13 0-1 16,4 1 0-16,4-1 0 15,5 1 1-15,-1-1 0 16,0 5 1-16,-3-1-1 16,-5 7 0-16,0-6 0 15,-5 3 0-15,-3-4 1 16,-4 4 0-16,-9 3 0 16,-9 1 0-16,-4 0 0 15,-8-4 1-15,0 0-1 16,-8-4 0-16,0 0 0 15,-1-3 0-15,1-8 0 16,-1-4 0-16,1 0-1 16,0-3 1-16,8-1-1 15,0 4 0-15,4-3-5 16,4 3 1-16,5 0-8 16,4 8 1-16</inkml:trace>
          <inkml:trace contextRef="#ctx0" brushRef="#br1" timeOffset="39649.49">2193-2178 20 0,'-4'0'10'0,"8"-7"-6"0,-4-4 11 15,0 11-14-15,0 0 1 16,0 0 1-16,0 0 0 16,0 0-3-16,5 3 1 15,-1 1 2-15,0 4 1 16,0-1-2-16,-4 8 1 15,4-4-1-15,1 4 1 16,-1 8-2-16,-4-1 0 0,4-3 0 16,0 3 0-16,0 4 0 15,-4 0 0-15,5 4-1 16,-5 4 1-16,4 0 0 16,0-8 0-16,0-4-1 15,1 4 0-15,-1 0 0 16,0 1 1-16,0-1-1 15,0-11 1-15,-4 3-1 16,5-3 1-16,-5-4 0 16,0 1 0-16,0-9-1 15,0 5 1-15,0 3-1 16,0-7 1-16,0 3-1 16,0 1 1-16,0-1-1 15,0-7 0-15,0 4 0 16,0-4 0-16,0 0 0 15,0 0 1-15,4-11-1 16,0-4 1-16,0 0-1 16,0-4 1-16,5 0-1 15,-1 5 0-15,1-5 0 0,-1 4 0 16,0 0-1-16,5 0 1 16,0 0 0-16,-1 0 0 15,1 0-1-15,-1 0 1 16,1 4 0-16,-5 0 0 15,1 3-1-15,-1 1 1 16,1-1 0-16,-1 1 0 16,0 0 0-16,5-5 0 0,-5 9-1 15,1-1 1-15,-1 4 0 16,1 0 1-16,-5 0-2 16,0 0 1-16,0 4 0 15,0 3 1-15,1 4-1 16,3-3 1-16,-4 3-1 15,5 4 0-15,-1-4 0 16,0 0 1-16,-3 0-1 16,3 1 0-16,-4 3 0 15,0 0 1-15,1 0-1 16,-1-1 1-16,4 1-1 16,1 0 0-16,-1 0 0 15,1 0 0-15,-1-4 0 16,0 1 1-16,1-1-1 15,-5-7 0-15,0-1 0 16,0 5 1-16,1-4-1 16,-1-1 1-16,0 1 0 15,0 0 0-15,-4-4 0 0,0 0 0 16,0 0 0-16,0 0 0 16,0 0 0-16,4-8 0 15,-4 1-1-15,0 7 1 16,5-11-1-16,-5-4 1 15,4 0-1-15,0 0 1 16,-4 0-1-16,4 0 0 16,-4 0 0-16,4-4 0 15,1 1 0-15,-1-5 0 0,0 1 0 16,0-1 0-16,0-3 0 16,1 0 1-16,3 4-1 15,0-1 0-15,-3-7 0 16,-1 4 0-16,4 0 0 15,-4 0 1-15,-4 3-1 16,0-6 0-16,0 2 0 16,5 1 0-16,-5 0-1 15,0 4 1 1,0-4 0 0,0 3 0-16,4 8-1 15,-4 4 1-15,0 4-9 16,0 14 1-16,-13-3-6 15,1 3 1-15</inkml:trace>
          <inkml:trace contextRef="#ctx0" brushRef="#br0" timeOffset="46180.46">3004-2010 5 0,'0'12'2'0,"22"-16"13"0,-18 4 2 0,4-4-15 16,1 4 1-16,-1-7 2 15,-4 7 1-15,-4 0-6 16,4 0 0-16,-4 0 5 15,9 3 0-15,-1-3-2 16,1 0 1-16,3 0-2 16,1 0 0-16,-1-3-2 15,5 3 1-15,0-8-1 16,0 8 1-16,0-3-1 16,-1 3 0-16,1 0 0 15,-8 0 1-15,3-4-1 16,-3 4 0-16,3-4-1 15,1-3 0-15,4 3-4 16,-1 0 1-16,10-7-6 16,-1 7 1-16</inkml:trace>
          <inkml:trace contextRef="#ctx0" brushRef="#br2" timeOffset="57800.08">3790-2290 22 0,'-21'8'11'0,"21"-12"-11"15,0 4 12-15,0-7-11 16,5-1 0-16,3 1 1 15,0-1 0-15,1 4-1 16,-1-3 1-16,1 3 2 16,-5 4 0-16,-4 0 0 15,0 0 0-15,0 4-1 16,0 3 1-16,-4 8-3 16,-1 4 1-16,1 0-1 15,4 3 0-15,-4 1 0 16,4 10 0-16,-4 1 0 15,0-1 0-15,-1-3 0 16,1 0 0-16,0 4-1 16,4-1 1-16,0-3-1 0,0 0 1 15,4-7 0-15,0 3 0 16,1-8-1-16,-5-3 1 16,4-3-1-16,-4-5 1 15,0-3 1-15,0-4 0 16,0 0-3-16,0-8 1 15,0-3-5-15,-4-4 0 16,4 0-7-16,0 4 0 16</inkml:trace>
          <inkml:trace contextRef="#ctx0" brushRef="#br2" timeOffset="58766.48">3605-2312 23 0,'-8'-15'11'0,"21"-7"-3"16,-13 22 11-16,4-4-17 15,4 0 1-15,1-3 0 16,3 3 1-16,1 4-5 16,-1-8 0-16,1 8 3 15,4-7 0-15,4-1-1 16,0 8 1-16,4-7-1 0,0 3 0 16,1 1 0-16,-1 3 0 15,4 3-1-15,1 5 1 16,-1-1-1-16,0-3 0 15,-3 7-1-15,-1 0 1 16,0 4 0-16,-4 0 0 16,-4 4 0-16,-5-4 1 15,1 0-1-15,0 0 0 16,-5 3 1-16,-4-3 0 0,0 0-1 16,-8-4 1-16,0 1 0 15,-4 3 0-15,-9-4 0 16,0 4 0-16,0 0-1 15,0 0 1-15,1-4-1 16,-1 0 0-16,0 0 0 16,0-3 0-16,0 3 0 15,1-4 0-15,3 1 0 16,0-1 1-16,5-3-1 16,0 0 0-16,3 0 0 15,1-1 0-15,0 1 0 16,0-4 0-16,4 0 0 15,0 4 1-15,4 0-1 16,-4-4 0-16,13 0 0 16,-1-4 1-16,5 0-1 15,0 4 0-15,4-4 0 16,0 4 0-16,0 4-1 16,0 0 1-16,0 0 0 0,-4-4 0 15,-5 7 0-15,1-3 0 16,-1 3 0-16,-3 1 1 15,-1-1-1-15,1 4 1 16,-1 1-1-16,-4 2 1 16,0 1-1-16,-4 4 1 15,0 4 0-15,-4-5 0 16,4 1 0-16,0 0 0 16,-8-5 0-16,-5 5 1 15,1-4-2-15,-9 0 1 0,0 4-1 16,-5-12 1-16,1 1 0 15,0-5 0-15,0-6-1 16,-5-5 1-16,1 1-1 16,0 3 1-16,-1 0-1 15,5-3 1-15,4-1-1 16,4-3 0-16,5 0-2 16,-1 3 0-16,4 1-11 15,9 3 1-15,-4-3-2 16,-4 22 0-16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4:38.06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02EA337-D0CC-4D56-A628-E222479922B9}" emma:medium="tactile" emma:mode="ink">
          <msink:context xmlns:msink="http://schemas.microsoft.com/ink/2010/main" type="writingRegion" rotatedBoundingBox="5687,16491 6330,16491 6330,17040 5687,17040"/>
        </emma:interpretation>
      </emma:emma>
    </inkml:annotationXML>
    <inkml:traceGroup>
      <inkml:annotationXML>
        <emma:emma xmlns:emma="http://www.w3.org/2003/04/emma" version="1.0">
          <emma:interpretation id="{51FDF615-7925-4B66-BD7C-F007ADFC1631}" emma:medium="tactile" emma:mode="ink">
            <msink:context xmlns:msink="http://schemas.microsoft.com/ink/2010/main" type="paragraph" rotatedBoundingBox="5687,16491 6330,16491 6330,17040 5687,17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5DC6B-C57E-4554-86A5-54E9F9687B35}" emma:medium="tactile" emma:mode="ink">
              <msink:context xmlns:msink="http://schemas.microsoft.com/ink/2010/main" type="line" rotatedBoundingBox="5687,16491 6330,16491 6330,17040 5687,17040"/>
            </emma:interpretation>
          </emma:emma>
        </inkml:annotationXML>
        <inkml:traceGroup>
          <inkml:annotationXML>
            <emma:emma xmlns:emma="http://www.w3.org/2003/04/emma" version="1.0">
              <emma:interpretation id="{B005F778-2C43-4D85-B901-E6215C158B01}" emma:medium="tactile" emma:mode="ink">
                <msink:context xmlns:msink="http://schemas.microsoft.com/ink/2010/main" type="inkWord" rotatedBoundingBox="5687,16491 6330,16491 6330,17040 5687,17040"/>
              </emma:interpretation>
              <emma:one-of disjunction-type="recognition" id="oneOf0">
                <emma:interpretation id="interp0" emma:lang="en-US" emma:confidence="1">
                  <emma:literal>w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915 4819 25 0,'5'-4'12'0,"-1"-11"-10"16,-4 15 13-16,0 0-13 15,0 4 0-15,0-4 2 16,0 4 1-16,0-4-6 16,0 0 1-16,0 0 3 15,0 0 0-15,0 7-1 16,0 4 1-16,0 4-3 16,4 8 1-16,0 3 0 15,0 4 0-15,-4 0 0 0,0-4 0 16,0 4 0-16,0 3 0 15,5 1 0-15,-1-1 0 16,0 5-1-16,0-12 0 16,5 4 0-16,-5 0 1 15,0-4-1-15,0-4 1 16,0-3 0-16,1-8 0 16,-1 0-1-16,-4 1 1 15,0-9 0-15,0 5 0 16,4-1 0-16,-4-7 0 15,0 0-1-15,0 0 1 0,4-4-1 16,0 1 0-16,5-5 0 16,-5-7 0-16,5 4 0 15,-1 4 1-15,9-8-2 16,-5 0 1-16,1-4 0 16,0 0 0-16,3-3 0 15,1 0 0-15,0-1-1 16,-4 1 1-16,-1 3 0 15,1 0 0-15,-1 8 0 16,-3 0 0-16,3 0 0 16,-3 3 0-16,-1 5-1 15,1-1 1-15,-9 4-1 16,4 0 1-16,4 0 0 16,1 0 0-16,-9 0-1 15,4 4 1-15,0-4 0 0,0 7 1 16,-4 4-1-16,9 0 0 15,-5 4 0-15,0 0 1 16,0 0-1-16,0 0 0 16,1 0 0-16,-5 0 0 15,0 0 0-15,4 0 0 16,0 4 0-16,0-4 1 16,0 0-1-16,1 0 0 15,3-4 0-15,-4 0 0 16,0-4 0-16,1-3 1 15,-1-4-1-15,0 8 0 0,0-5 0 16,-4-3 1-16,4 8-1 16,-4-4 1-16,0-1 0 15,0-3 0-15,0 0 0 16,0 0 0-16,5-7 0 16,-1-1 0-16,0-7 0 15,0 0 0-15,0 1-1 16,1-5 1-16,3-4-1 15,-4-6 0-15,5 6 0 16,-1 1 1-16,1 3-2 16,-1 0 1-16,5-7 0 15,-1 8 0-15,1-9 0 16,-1 1 0-16,1-4-1 16,0 4 1-16,-1 4 0 15,-3-1 0-15,-1 8 0 16,-4 1 1-16,0 2-1 0,1 5 1 15,-1-1-4-15,-4-3 1 16,4 4-10-16,4 3 0 16,-8 4-1-16,-4-15 0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4:22.0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117D41-E765-49C3-84FD-808E16C4FB7C}" emma:medium="tactile" emma:mode="ink">
          <msink:context xmlns:msink="http://schemas.microsoft.com/ink/2010/main" type="writingRegion" rotatedBoundingBox="12877,13464 14770,16476 13525,17258 11632,14247"/>
        </emma:interpretation>
      </emma:emma>
    </inkml:annotationXML>
    <inkml:traceGroup>
      <inkml:annotationXML>
        <emma:emma xmlns:emma="http://www.w3.org/2003/04/emma" version="1.0">
          <emma:interpretation id="{74A3C52A-0941-4E35-BF35-13BE08D82A77}" emma:medium="tactile" emma:mode="ink">
            <msink:context xmlns:msink="http://schemas.microsoft.com/ink/2010/main" type="paragraph" rotatedBoundingBox="12877,13464 14770,16476 13525,17258 11632,14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FFF8FD-C842-4199-BF62-02C53588C1A7}" emma:medium="tactile" emma:mode="ink">
              <msink:context xmlns:msink="http://schemas.microsoft.com/ink/2010/main" type="line" rotatedBoundingBox="12877,13464 14770,16476 13525,17258 11632,14247"/>
            </emma:interpretation>
          </emma:emma>
        </inkml:annotationXML>
        <inkml:traceGroup>
          <inkml:annotationXML>
            <emma:emma xmlns:emma="http://www.w3.org/2003/04/emma" version="1.0">
              <emma:interpretation id="{632A6748-7A63-4457-8250-C180D87808BB}" emma:medium="tactile" emma:mode="ink">
                <msink:context xmlns:msink="http://schemas.microsoft.com/ink/2010/main" type="inkWord" rotatedBoundingBox="12877,13464 14770,16476 13525,17258 11632,14247">
                  <msink:destinationLink direction="from" ref="{81248A66-1E29-47D3-92E7-C32FCFA9B6C1}"/>
                  <msink:destinationLink direction="from" ref="{791F2B1F-7191-4737-AF6E-EA590E194887}"/>
                  <msink:destinationLink direction="to" ref="{791F2B1F-7191-4737-AF6E-EA590E194887}"/>
                </msink:context>
              </emma:interpretation>
              <emma:one-of disjunction-type="recognition" id="oneOf0">
                <emma:interpretation id="interp0" emma:lang="en-US" emma:confidence="0">
                  <emma:literal>p:</emma:literal>
                </emma:interpretation>
                <emma:interpretation id="interp1" emma:lang="en-US" emma:confidence="0">
                  <emma:literal>B do w</emma:literal>
                </emma:interpretation>
                <emma:interpretation id="interp2" emma:lang="en-US" emma:confidence="0">
                  <emma:literal>B ode w</emma:literal>
                </emma:interpretation>
                <emma:interpretation id="interp3" emma:lang="en-US" emma:confidence="0">
                  <emma:literal>Bier.</emma:literal>
                </emma:interpretation>
                <emma:interpretation id="interp4" emma:lang="en-US" emma:confidence="0">
                  <emma:literal>B : w</emma:literal>
                </emma:interpretation>
              </emma:one-of>
            </emma:emma>
          </inkml:annotationXML>
          <inkml:trace contextRef="#ctx0" brushRef="#br0">-88-19 24 0,'0'-7'12'0,"0"7"-9"0,0 4 12 16,0-4-13-16,0 0 0 16,0 0 3-16,0 0 0 15,0 3-6-15,0-3 1 16,0 0 3-16,0 0 1 16,0 0-2-16,0 0 1 15,0 0-1-15,0 0 0 16,0-7-1-16,0-4 1 15,4 3-1-15,4-3 0 0,-8-4-1 16,0 0 1-16,0 4-1 16,0 0 1-16,0 0-1 15,0-4 1-15,0 0-1 16,0 3 1-16,0-3-1 16,0 4 0-16,0-4 0 15,0 0 0-15,0 4 0 16,0-4 1-16,0 0-1 15,-8 0 1-15,4 0-1 16,4 0 0-16,0 1 0 16,0-1 0-16,0 0 0 15,-5-4 0-15,1 4 0 16,0 0 0-16,4 4 0 16,-4 3 0-16,4-3 0 15,0 0 1-15,0 0-1 16,-4 0 0-16,4-1 0 0,-5-3 1 15,1 1-1-15,4-1 0 16,0 0-1-16,0 3 1 16,0-3 0-16,0 1 1 15,0 2-1-15,0-3 0 16,0 0-1-16,-4 4 1 16,4 0 0-16,-4 0 1 15,4 3-1-15,0 1 0 16,-4-1 0-16,-1 1 0 15,5-4 0-15,0 3 0 16,0-3 0-16,0 0 0 0,0-4 0 16,0 4 0-16,0 0-1 15,0-1 1-15,0 1 0 16,0 0 1-16,0 3-1 16,0 5 0-16,0-9 0 15,-4 1 0-15,4 4 0 16,0-4 0-16,-4 7 0 15,4-4 0-15,0 1 0 16,0-4 0-16,0 3 0 16,-4 1 0-16,0-1 0 15,-1-3 0-15,5 4 0 16,-4-1 0-16,0-3 0 16,4 3 0-16,0 1-1 15,0 0 1-15,0 7 0 16,0-8 0-16,0 4-1 0,0 4 1 15,0 0 0-15,0-7 0 16,0 7 0-16,0-4 0 16,0 4 0-16,0 0 1 15,0 0-1-15,-4-4 0 16,4 1 0-16,-4 3 0 16,4-4-1-16,-5 4 1 15,1-4 0-15,0 8 0 16,0 0 0-16,0-1 0 15,-1 5 0-15,-3-1 0 16,-5 1 0-16,5 3 0 0,-5 0 0 16,5 4 0-16,0-4 0 15,-5 4 0-15,0-3 0 16,1 2 0-16,-1 1 0 16,1 8 0-16,-1-5 0 15,0 1 0-15,5-4 0 16,0 0 0-16,-1 4-1 15,1-4 1-15,4-8 0 16,-1 1 0-16,1-1 0 16,0-3 0-16,4 3 0 15,-4-3 0-15,4-4 0 16,-4 0 1-16,4 0-1 16,0 4 0-16,0-4 0 15,0 3 0-15,0-3-1 16,0 0 1-16,8-3 0 15,0-5 0-15,1-3 0 0,-1-4 0 16,1 0 0-16,-1 0 0 16,0 0 0-16,1 0 1 15,-1-3-1-15,1 3 0 16,-1 0-1-16,5-8 1 16,-1 5 0-16,1 3 0 15,-1 0 0-15,-3 4 0 16,-1-4 0-16,1 3 0 15,-1 1 0-15,-4 0 0 16,0 7 0-16,-4 4 0 0,5-3 0 16,-5 3 0-16,4-8 0 15,-4 8 0-15,4-7-1 16,0 3 1-16,-4 4-1 16,9-4 1-16,-1 4-1 15,-4 4 1-15,5 0-1 16,-1 3 1-16,0 1 0 15,1-1 0-15,-1 1 0 16,1-1 0-16,-1 4-1 16,0 0 1-16,1 1 0 15,-1-1 1-15,1 0-1 16,-5 0 0-16,8 0 0 16,-7 1 0-16,3-5 0 15,0 8 0-15,-3-7 0 16,3-1 0-16,-4 0 0 15,1 5 1-15,3-5-1 16,0 1 0-16,1 3 0 0,-5-4 0 16,4 5 0-16,-3-5 1 15,3-3-1-15,-4-1 0 16,0 1 0-16,1 0 1 16,3-4-1-16,-8 0 1 15,0 0 0-15,0 4 0 16,0-4-4-16,-4 0 0 15,-5 3-9-15,1-3 1 16</inkml:trace>
          <inkml:trace contextRef="#ctx0" brushRef="#br0" timeOffset="1681.46">-1315-273 29 0,'-13'-11'14'0,"17"-4"-8"15,-4 15 18-15,0 0-24 16,9-11 1-16,-1 0 0 16,0 0 0-16,1-1-1 15,3 1 1-15,1 0 0 16,-5-4 0-16,5 4 0 16,4 3 0-16,0-3 0 15,4-4 0-15,0 0-1 16,-4 0 0-16,-1 0 0 15,1 0 0-15,4 1 0 16,0-1 0-16,4 3-1 0,-4 5 1 16,5-1 0-16,-1 5 0 15,0-1 0-15,0 4 0 16,5 0 0-16,-9 0 0 16,4 4 0-16,0 3 0 15,-4 1 0-15,0 3 0 16,-4 0 0-16,0 0 1 15,-9 0-1-15,1 4 1 16,-5 0-1-16,-4 0 1 16,0 4 0-16,-4 0 0 15,-5-1 0-15,1 1 0 0,-5 0-1 16,-4-1 1-16,1 1-1 16,-6-4 1-16,1-4-1 15,-4 4 1-15,4 0-1 16,-4-4 1-16,4 4-1 15,0-4 0-15,4-3 0 16,0-1 0-16,5-3-1 16,3 0 1-16,1 0-1 15,4-1 1-15,0 1-1 16,4 0 0-16,0-4 0 16,8 0 0-16,0 0 0 15,5 0 0-15,4 0 1 16,0-4 0-16,4 4-1 15,0 0 1-15,0 4 0 16,0-1 0-16,0 5 0 16,-5-1 0-16,1 5 0 15,0-5 0-15,0 1 0 0,-4 3 0 16,-1-4 0-16,-3 1 0 16,-1 3 0-16,0 0 0 15,1 0 0-15,-5-3 1 16,-4 3 0-16,0-4 0 15,0 5 0-15,-4-1 0 16,0 0 0-16,-5 0 0 16,-3 4-1-16,-5 0 1 15,0 0-1-15,-4 0 1 16,-4 0-1-16,-5 0 1 0,1-4 0 16,-5-3 0-16,5-1 0 15,4-3 0-15,-1-4 0 16,1 0 0-16,0-4 0 15,4-3 0-15,0-1-1 16,0 1 1-16,4-5-2 16,5 5 1-16,-1 3-10 15,9 4 0-15,-5 4-3 16,1 3 1-16</inkml:trace>
          <inkml:trace contextRef="#ctx0" brushRef="#br0" timeOffset="674.92">-1067-332 30 0,'-5'-8'15'0,"5"-7"-10"0,0 15 17 15,0 0-22-15,5-4 1 0,-5 4 0 16,0 0 0-16,8 0-1 16,-4 4 0-16,0 4 1 15,1-1 0-15,-1 8 0 16,0 0 0-16,4 0-1 15,-3 4 1-15,-1 3-1 16,0 4 1-16,0 4-1 16,-4 0 1-16,0 0-1 15,0-4 0-15,0-4 0 16,0-3 1-16,0 0-1 16,0-4 1-16,0-4 0 15,-4 0 0-15,4-3-1 16,0-1 1-16,0-3 0 15,-4 0 0-15,0-1 0 16,-1 1 0-16,1 0-2 16,0-4 1-16,0 0-4 0,0 0 0 15,4-4-7-15,8 0 0 16</inkml:trace>
          <inkml:trace contextRef="#ctx0" brushRef="#br1" timeOffset="-108410.1">105 127 21 0,'-4'8'10'0,"8"-12"-8"15,-4 4 11-15,4 0-12 16,0-4 0-16,5 0 2 15,-5-3 1-15,0-1-3 16,0 1 0-16,-4 7 3 0,5-8 0 16,-5 5 0-16,0-1 0 15,-5-4-1-15,1 1 0 16,-4 0-1-16,-1-1 0 31,-3 8 0-31,-5 0 0 16,4 4-1-16,1 3 1 15,-1 1 0-15,1 3 0 16,-1 4 0-16,5 0 0 0,-1 4-1 16,5-5 1-16,8 5-1 15,5-4 1-15,-1 0-1 16,5 0 0-16,3 4 0 16,5-12 0-16,0-3-1 15,0-4 1-15,0-4 0 16,-4 0 0-16,0-7-1 15,-9 0 1-15,1-4-1 16,-1-4 1-16,-4 1-1 16,1-5 1-16,-5 1-2 15,0-1 1-15,0 5 0 16,-5-1 0-16,-3 4 0 16,-5 4 0-16,1 0-1 15,-5 3 1-15,0 1 0 16,0 3 0-16,-4 4-1 15,0 4 1-15,5 3 0 16,-1 4 0-16,4 4 0 0,5 4 0 16,-1 3 0-16,5 5 0 15,4-5 0-15,0-3 1 16,9 7-1-16,-1 0 0 16,5 8 0-16,-1-16 0 15,5 1 0-15,0-4 1 16,0 0-1-16,4-11 1 15,0-4 0-15,-5-8 0 16,1-11-1-16,0 1 1 0,-4-5-1 16,-1-7 1-16,-3 1-1 15,-5-1 1-15,0 4-1 16,-4-1 0-16,-4 5 0 16,4 3 0-16,-9 4 0 15,1 8 0-15,-5-1-1 16,1 5 1-16,-5 3 0 15,0 3 0-15,-4 5-1 16,4 3 1-16,1 4-1 16,-1 4 0-16,8-1 0 15,1 5 1-15,8-4-1 16,0-1 1-16,4 5 0 16,5-1 0-16,3 0 1 15,1 5 0-15,-1-9-1 16,5-3 1-16,0-4 0 15,-4-11 0-15,-1-7 0 16,1-8 0-16,-1 4-1 16,1-4 1-16,0-8 0 15,-5 1 0-15,0 0-1 0,-3-5 1 16,-5 1-1-16,-5 4 1 16,1 3-1-16,0 1 0 15,0 6 0-15,-5 5 0 16,-3 3-1-16,-1 4 1 15,1 0-1-15,3 4 0 16,1 7 0-16,4 0 1 0,-5 0-1 16,1 4 0-1,4 0 0-15,4-3 1 0,0-5 0 16,0 1 0-16,0-5-3 16,4 1 0-16,4 0-12 15,-8-4 1-15</inkml:trace>
          <inkml:trace contextRef="#ctx0" brushRef="#br2" timeOffset="17880.11">756 1823 17 0,'17'0'8'0,"-17"-23"-3"16,9 20 8-16,-5-1-11 16,0 0 0-16,4 1 2 15,-8 3 0-15,0 0-5 16,0 0 1-16,0 0 3 16,0 0 0-16,5 3-1 15,-5 5 1-15,4-1-1 16,0 8 0-16,0 4-1 15,-4-1 1-15,0 5-1 16,0-4 0-16,0 7 0 0,0 0 0 16,0 7-1-16,9 1 1 15,-5-4-1-15,4 0 1 16,1-4-1-16,-9 0 1 16,4-7-1-16,0-4 1 15,-4 0-1-15,4-4 1 16,-4-4-1-16,4 1 1 15,-4-4 0-15,0-1 0 16,0-3 0-16,0 0 0 16,0 0-1-16,0-7 1 0,5-1-1 15,-5-3 0-15,0 0 0 16,0-4 0-16,4 0 0 16,0-4 1-16,4-3-2 15,1 0 1-15,3 3-1 16,1-3 1-16,0 7 0 15,-1 3 0-15,1-3 0 16,-5 8 0-16,1-1 0 16,-1 1 0-16,-8 7 0 15,8-11 0-15,-3 11-1 16,-5 0 1 0,8 0 0-1,0 0 0-15,1-8 0 16,-1 5 0-16,1 3 1 15,-1 3 0-15,0 1 0 16,1 0 0-16,-1 7-1 0,1 0 1 16,3 0-1-16,-3 8 0 15,3-4 0-15,5 0 1 16,-4 0-1-16,-1 0 0 16,1 0 0-16,0-4 0 15,-5 8 0-15,0-4 1 16,5-4-1-16,-5 4 0 15,1-8 0-15,-1 1 0 16,1 3 0-16,-1-4 1 16,-4 1-1-16,0-4 0 0,1-1 1 15,-1 1 0-15,-4-4 1 16,0 0 0-16,0 0-1 16,0 0 1-16,4-7-1 15,0-5 1-15,5-6-1 16,-1 7 1-16,0-8-2 15,1-7 0-15,-1 0 0 16,5-1 0-16,-1 5 0 16,1 0 0-16,0-12 0 15,-1 8 0-15,-3 7 0 16,-1-7 0-16,5 0 0 16,-5 3 0-16,-4 5 0 15,0-1 0-15,-4 4 0 16,0 0 1-16,0 0-5 15,0 4 0-15,0 7-10 16,-4-7 1-16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4:54.0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02B3FE-2644-4532-BC5C-217765582A2F}" emma:medium="tactile" emma:mode="ink">
          <msink:context xmlns:msink="http://schemas.microsoft.com/ink/2010/main" type="writingRegion" rotatedBoundingBox="22115,13319 24312,13232 24346,14087 22149,14174"/>
        </emma:interpretation>
      </emma:emma>
    </inkml:annotationXML>
    <inkml:traceGroup>
      <inkml:annotationXML>
        <emma:emma xmlns:emma="http://www.w3.org/2003/04/emma" version="1.0">
          <emma:interpretation id="{8459803A-AC80-460E-9866-FB48A473EDE1}" emma:medium="tactile" emma:mode="ink">
            <msink:context xmlns:msink="http://schemas.microsoft.com/ink/2010/main" type="paragraph" rotatedBoundingBox="22115,13319 24312,13232 24346,14087 22149,14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D2C7FF-3015-4184-AC13-5BE414A3ED96}" emma:medium="tactile" emma:mode="ink">
              <msink:context xmlns:msink="http://schemas.microsoft.com/ink/2010/main" type="line" rotatedBoundingBox="22115,13319 24312,13232 24346,14087 22149,14174"/>
            </emma:interpretation>
          </emma:emma>
        </inkml:annotationXML>
        <inkml:traceGroup>
          <inkml:annotationXML>
            <emma:emma xmlns:emma="http://www.w3.org/2003/04/emma" version="1.0">
              <emma:interpretation id="{C33ADABE-8315-4801-8829-894D57F9073D}" emma:medium="tactile" emma:mode="ink">
                <msink:context xmlns:msink="http://schemas.microsoft.com/ink/2010/main" type="inkWord" rotatedBoundingBox="22115,13319 24312,13232 24346,14087 22149,14174"/>
              </emma:interpretation>
              <emma:one-of disjunction-type="recognition" id="oneOf0">
                <emma:interpretation id="interp0" emma:lang="en-US" emma:confidence="0">
                  <emma:literal>F.W.</emma:literal>
                </emma:interpretation>
                <emma:interpretation id="interp1" emma:lang="en-US" emma:confidence="0">
                  <emma:literal>FEW</emma:literal>
                </emma:interpretation>
                <emma:interpretation id="interp2" emma:lang="en-US" emma:confidence="0">
                  <emma:literal>FEW.</emma:literal>
                </emma:interpretation>
                <emma:interpretation id="interp3" emma:lang="en-US" emma:confidence="0">
                  <emma:literal>Esh</emma:literal>
                </emma:interpretation>
                <emma:interpretation id="interp4" emma:lang="en-US" emma:confidence="0">
                  <emma:literal>FWD</emma:literal>
                </emma:interpretation>
              </emma:one-of>
            </emma:emma>
          </inkml:annotationXML>
          <inkml:trace contextRef="#ctx0" brushRef="#br0">743-1003 28 0,'-4'0'14'0,"8"0"-7"0,-4 0 18 15,0 0-23-15,5 0 0 16,3 0 1-16,5 0 1 0,3-3-5 15,1-1 0-15,4 0 3 16,4 0 1-16,5 1-2 16,-5-5 1-16,4 1-2 15,5-1 1-15,4 1-1 16,4-1 0-16,4-3 0 16,-4 4 1-16,0-1-1 15,-4 1 0-15,-9-1-1 16,-3 1 1-16,-5-1-4 15,-9 4 1-15,-3 1-9 16,-9 3 1-16</inkml:trace>
          <inkml:trace contextRef="#ctx0" brushRef="#br0" timeOffset="-375.99">811-965 20 0,'4'-12'10'0,"8"9"-5"0,-12 3 10 16,5-8-14-16,-1 1 1 15,0 3 3-15,-4 4 0 16,0 0-5-16,0 0 0 16,0 0 4-16,0 0 1 15,0 4-2-15,0 3 1 16,0 4-2-16,0 8 1 16,0 0-2-16,0 11 1 0,0 0-2 15,0 3 1-15,-4 4 0 16,0 5 0-16,-5-5-1 15,5 0 1-15,0 1 0 16,0-5 0-16,-1 1-1 16,1-4 1-16,0 0-1 15,4-8 1-15,0 0-1 16,0-7 1-16,0 0-1 16,0-3 1-16,0-5-1 15,-4-3 0-15,4-4-2 16,0 0 1-16,0-11-5 15,0-1 1-15,8-6-7 16,5 3 0-16</inkml:trace>
          <inkml:trace contextRef="#ctx0" brushRef="#br0" timeOffset="1156.42">1403-827 37 0,'0'7'18'0,"4"-7"-19"15,5 0 31-15,3 0-29 16,5 0 0-16,4 0 0 15,4-3 1-15,5 3-3 16,-5-4 1-16,-4 4-2 16,-4 0 1-16,0-4-10 15,4-3 0-15</inkml:trace>
          <inkml:trace contextRef="#ctx0" brushRef="#br0" timeOffset="314.97">697-700 25 0,'-8'4'12'0,"8"-4"-6"0,0 0 13 15,4 0-16-15,4 3 1 16,1-3 1-16,8 4 1 0,8 0-8 15,0-4 1-15,4 0 4 16,1-4 1-16,3 0-2 16,-3-3 0-16,-1 3-3 15,-4-3 1-15,1 3-4 16,-5 4 0-16,0 0-7 16,4 0 0-16</inkml:trace>
          <inkml:trace contextRef="#ctx0" brushRef="#br0" timeOffset="1470.9">1390-640 35 0,'5'-8'17'0,"-1"31"-13"0,0-20 24 0,0 1-27 16,5 0 1-16,3-1 0 15,9 5 1-15,4-16-4 16,9 5 0-16,-4-1 1 16,-5-3 1-16,0 3-7 15,0 0 1-15,5-3-7 16,-5-1 0-16</inkml:trace>
          <inkml:trace contextRef="#ctx0" brushRef="#br0" timeOffset="810.79">1264-599 33 0,'0'-4'16'0,"0"-18"-14"0,0 18 24 16,-4 4-25-16,-4-4 0 16,-5 4 2-16,-4-4 0 15,-4 8-3-15,0 4 0 16,0-1 2-16,0 0 0 16,0 1 0-16,5 3 0 15,-1 0-1-15,8-3 0 16,5 3-1-16,4 0 0 15,13 0-1-15,8 1 1 0,0-1-1 16,4 0 1-16,4 4 0 16,-3 0 0-16,-1 0 0 15,-8 4 1-15,-5 3-1 16,-3-3 1-16,-5 3 0 16,-8 0 1-16,-5 1-1 15,-3-1 1-15,-5-7-1 16,-4 0 1-16,0-4 0 15,0-3 0-15,0-4-1 16,-4-4 0-16,4-8-2 16,-5 4 1-16,9 1-3 15,5-5 0-15,3 1-6 16,5-1 1-16,13-7-6 16,7 0 0-16</inkml:trace>
          <inkml:trace contextRef="#ctx0" brushRef="#br1" timeOffset="4714.02">1874-1085 23 0,'0'0'11'0,"4"0"-5"16,-4 0 12-16,0 0-16 15,4 0 0-15,0 0 2 16,1 4 0-16,-1 0-5 16,0-1 1-16,0 5 3 15,-4 3 1-15,4 0-2 16,-4 0 1-16,5 1-1 15,-5 3 0-15,0 3-1 16,0 5 0-16,0 3 0 16,4 4 0-16,0 0-1 15,-4-1 1-15,0 1-1 0,0 4 0 16,0 0 0-16,0 3 1 16,0 0-1-16,0-11 0 15,4 1 0-15,-4-1 0 16,4-4 0-16,1 0 1 15,-1-3-1-15,0-4 0 16,0 0 1-16,-4-4 0 16,0-3 0-16,0-5 1 15,0-3-1-15,0 0 0 16,0-7 0-16,0-4 1 16,4-4-2-16,1 7 1 0,-1 5-1 15,4-9 0-15,1-6 0 16,-1 7 0-16,0-4 0 15,1 0 0-15,-1 3-1 16,1 1 1-16,-1 0-1 16,-4 0 1-16,0 0-1 15,5-1 1-15,-1 5-1 16,1-1 1-16,-1 5-1 16,0 3 1-16,1 0-1 15,-9 0 1-15,8 0-1 16,-4 0 1-16,1 7 0 15,-1 1 0-15,0-1-1 16,0 4 1-16,5 1 0 16,-5-1 0-16,4 0-1 15,1 4 1-15,-1-4 0 0,0 0 0 16,1-7 0-16,-1 4 1 16,5-1-1-16,-5 0 1 15,1 1 0-15,-1-1 0 16,0 1-1-16,1-1 0 15,-5 1 1-15,5-1 0 16,-1 5-1-16,0-5 0 16,1 0 0-16,-5 1 1 15,9-4 0-15,-9-1 0 16,0 1-1-16,-4-4 1 0,0 0 0 16,0 0 1-16,0 0-1 15,4-7 0-15,-4-1-1 16,0-3 1-16,0 0 0 15,0 3 0-15,0 1-1 16,0-4 1-16,4 3-1 16,1-7 0-16,-1-3 0 15,-4-5 1-15,4 4-1 16,-4-7 0-16,0-4 0 16,0 4 1-16,0-7-1 15,0 3 0-15,4 0 0 16,0-4 0-16,1 1 0 15,-1 7 0-15,0-1 0 16,0 1 0-16,0 0 0 16,1 4 0-16,-1-1 0 15,0 5 0-15,-4-1 0 0,0 4 0 16,0 0-3-16,0 4 1 16,0 7-5-16,-4 4 0 15,8 4-8-15,-17 18 1 16</inkml:trace>
          <inkml:trace contextRef="#ctx0" brushRef="#br0" timeOffset="7101.37">2647-865 27 0,'-4'4'13'0,"4"0"-9"16,0-4 13-16,0 4-15 16,0-4 0-16,0 0 2 15,0 0 0-15,0 0-5 16,4 0 0-16,0 3 4 16,5-3 0-16,-9 0-1 15,8 0 1-15,-4 0-2 16,5 0 0-16,-1 4 0 15,5 0 0 1,16-4 0-16,0 0 0 16,-8-4-1-16,5 4 0 15,-5-7 0-15,-5-1 1 16,-7 8 0-16,-1-4 0 16,-4 1-1-16,-4-5 1 15,0 8-4-15,0 0 1 16,5-7-10-16,7 3 1 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4:05.1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248A66-1E29-47D3-92E7-C32FCFA9B6C1}" emma:medium="tactile" emma:mode="ink">
          <msink:context xmlns:msink="http://schemas.microsoft.com/ink/2010/main" type="inkDrawing" rotatedBoundingBox="13426,12425 13484,14578 12997,14591 12939,12438" semanticType="callout" shapeName="Other">
            <msink:sourceLink direction="from" ref="{632A6748-7A63-4457-8250-C180D87808BB}"/>
            <msink:sourceLink direction="to" ref="{3524DB10-B02C-4F01-A061-CA52A821DD61}"/>
          </msink:context>
        </emma:interpretation>
      </emma:emma>
    </inkml:annotationXML>
    <inkml:trace contextRef="#ctx0" brushRef="#br0">160 41 24 0,'0'0'12'0,"-5"0"-11"0,5 0 13 0,0 0-13 15,0 0 1-15,5-7 0 16,-1-1 1-16,0 1-3 16,4-1 1-16,-3 1 2 15,-1-1 0-15,0-3-1 16,0-8 1-16,0-3-1 16,1 0 1-16,-1-1-2 15,0 1 0-15,0-1-1 16,-4 1 1-16,0 0 0 15,0-8 0-15,0 4-1 16,0-1 1-16,0 1-1 16,0-4 1-16,0 4-1 15,0 0 1-15,0 0-1 16,0-4 0-16,0 4 0 16,4-8 0-16,-4 4 0 0,0 0 0 15,0 4 0 1,0 4 0-16,0 0 0 0,0-5 0 15,0 1 0-15,0 4 0 16,0-1 0-16,0-3 1 16,0 0-1-16,0 0 1 15,0-4-1-15,0 0 0 16,0 4 0-16,0-4 1 16,0 0-2-16,0 0 1 15,0 1 0-15,0 2 0 16,0 5 0-16,-4 0 1 0,4-1-1 15,-4-3 0-15,0 4 0 16,4-1 0-16,-4-3 0 16,4 4 0-16,-5 3-1 15,5 0 1-15,0 4 0 16,0 0 0-16,0 4 0 16,0-4 0-16,0 0-1 15,0 0 1-15,0-3 0 16,5-1 0-16,-5 0 0 15,0 4 0-15,0-3 0 16,0 3 0-16,4 0 0 16,-4 0 1-16,0 0-1 15,0 0 0-15,0 0 0 16,0-4 0-16,0-7 0 16,-4 8 0-16,4-1 0 15,0-4 0-15,0 1-1 16,0 0 1-16,0 7 0 0,0 3 0 15,0-2 0-15,0-1 0 16,-5 3 0-16,5 5 0 16,0-4 0-16,0 0 0 15,0-1 0-15,0 1 0 16,0 0 0-16,0 0 0 16,0-1 0-16,0 5 0 15,0 0 0-15,0-1 0 16,0 1 0-16,0-1 0 15,-4 4 0-15,4 4 0 0,0-7-1 16,0 7 1-16,4-8 0 16,-4 1 0-16,5 0 0 15,-5-5 0-15,0 5 0 16,0 3 1-16,0 0-1 16,0 4 0-16,0 0 0 15,0-3 0-15,0 3 0 16,0 0 1-16,0 0-1 15,0 0 0-15,0-4 0 16,0 0 1-16,-5 0-1 16,5-3 0-16,0-1 0 15,0 1 0-15,0 0 0 16,0-1 0-16,0 4 0 16,0-3 0-16,0 7 0 15,0 0 0-15,0 0-1 16,0 0 1-16,0 0 0 0,0 0 0 15,0-8 0-15,0 8 0 16,0 0 0-16,0 0 0 16,0 0 0-16,0 0 0 15,0 0 0-15,0 0 1 16,0 0-1-16,0 0 0 16,0 0-1-16,0-7 1 15,5-1 0-15,-5 8 0 16,0-7 0-16,4 0 0 15,-4 7 0-15,0 0 0 16,4-8 0-16,-4 8 1 0,-4 0-1 16,4 0 0-16,0 0 0 15,0-4 1-15,-4 1-1 16,4 3 0-16,0 0 0 16,0 0 0-16,0-8 0 15,0 12 0-15,-5-4 0 16,5 4 1-16,-4-4-1 15,0 0 0-15,0 3 0 16,0-3 0-16,-1 0 0 16,1 4 0-16,0 0 0 15,0 0 0-15,0-4 0 16,-1 0 0-16,1 3 0 16,-4 1 0-16,4 0 0 15,-5-1 1-15,-3 1-2 16,-1 0 1-16,0 3 0 0,-3 1 0 15,3-1 0-15,0 5 0 16,-3-1 0-16,3 0 0 16,0 0 0-16,5 0 0 15,-5 1 0-15,5 3 0 16,0-4 0-16,-1 4 0 16,1-4 0-16,-1 0 0 15,1 0 0-15,-1 0 0 16,5 1 0-16,-4-5 0 15,4-3-1-15,-1 0 1 16,1 3 0-16,0-3 0 16,4 0 0-16,-4-1 0 0,4 1 0 15,0 0 0-15,0 0 0 16,0-1 0-16,0-3 0 16,0 0 0-16,0 0 0 15,0 0 1-15,0 0-1 16,0 0 0-16,4-3 0 15,4-1 0-15,1-4 0 16,3 1 0-16,-3-4 0 16,-1-1 0-16,1-3 0 15,3 1 0-15,-3-1 0 16,-1-4 0-16,5 4 0 16,-1-4 0-16,5 4 0 15,-4 0 0-15,-1 0 0 16,1 4 0-16,0 0 0 15,-5 0 0-15,5 0 0 0,-5-1 0 16,0 1 0-16,1-4 1 16,-1 8-1-16,1-4 0 15,-5-1 0-15,0 5 0 16,0-4-1-16,0 3 1 16,1 1 0-16,-5 7 0 15,0 0 0-15,0 0 0 16,0-8-1-16,4 8 1 15,-4 0 0-15,4-3 0 16,0-1-1-16,0 4 1 16,-4 0 0-16,5 0 0 0,-5 0 0 15,4 4 0-15,-4-4-1 16,0 0 1-16,0 0 0 16,4 3 0-16,0 5 0 15,-4-4 0-15,4-1-1 16,1 1 1-16,-1 0 0 15,-4-1 0-15,4 1 0 16,-4 7 0-16,4-3 0 16,0-1 0-16,1 1 0 15,-1-4 0-15,4-1 0 16,1 1 0-16,-1 4 0 16,5-1 0-16,-1 4 0 15,1 0 0-15,-1 1 0 16,1-1 1-16,-5 0-1 15,1-4 0-15,-1 5 0 0,1-5 1 16,-5 1-1-16,0-1 0 16,0 1 0-16,1-5 1 15,-5 1-1-15,4 4 0 16,0-5 0-16,-4 1 1 16,0 0-1-16,4-1 1 15,-4 1-1-15,0-4 1 16,0 0 0-16,0 4 0 15,0-4-8-15,0 4 0 16,0-4-4-16,0-26 0 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3:28.40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91F2B1F-7191-4737-AF6E-EA590E194887}" emma:medium="tactile" emma:mode="ink">
          <msink:context xmlns:msink="http://schemas.microsoft.com/ink/2010/main" type="inkDrawing" rotatedBoundingBox="12941,17630 13045,14836 13563,14855 13459,17649" semanticType="callout" shapeName="Other">
            <msink:sourceLink direction="from" ref="{632A6748-7A63-4457-8250-C180D87808BB}"/>
            <msink:sourceLink direction="to" ref="{632A6748-7A63-4457-8250-C180D87808BB}"/>
          </msink:context>
        </emma:interpretation>
      </emma:emma>
    </inkml:annotationXML>
    <inkml:trace contextRef="#ctx0" brushRef="#br0">175 302 21 0,'-5'0'10'0,"5"-4"-5"15,0 4 11-15,0 0-15 16,0 0 0-16,0 0 2 15,0 0 1-15,5 4-4 16,-1 4 1-16,-4-5 2 16,0 9 1-16,0-1-1 15,0 4 0-15,0 3-1 16,0 5 0-16,0-1-1 16,0 4 1-16,0-7-1 15,-4 11 0-15,4 0 0 16,-5 3 0-16,5 5 0 15,-4-5 0-15,4 1 0 16,0 3 0-16,0 8-1 0,0-4 1 16,0 0-1-16,0 8 1 15,0 0-1-15,0 3 1 16,0-11-1-16,-4 4 0 16,4 3 0-16,0 1 1 15,0 3-1-15,4-3 0 16,0-8 0-16,-4 11 0 15,5-3 0-15,-5 3 1 16,4-7-1-16,-4 7 0 16,0-3 0-16,0-1 1 15,0-7-1-15,-4-3 1 0,4 3-1 16,0 0 0-16,0 4 0 16,0-1 1-16,0 5-1 15,0-15 0-15,4-1 0 16,-4 12 0-16,4-4 0 15,0 0 0-15,-4-3 0 16,0-1 1-16,0 0-1 16,0 1 0-16,0 6 0 15,-4-2 1-15,0-9-1 16,4-3 1-16,-4 0-1 16,-1 0 1-16,5 0-1 15,0-4 0-15,-4 4 0 16,0-4 1-16,4 4-1 15,-4-4 0-15,-1-7 0 16,1-1 0-16,4-7 0 0,-4 8 1 16,0 0-1-16,0-4 1 15,4 11-1-15,-5-7 0 16,1-1 0-16,4 5 1 16,0-5-2-16,0 1 1 15,0 3 0-15,0-7 0 16,0 4 0-16,0-8 0 15,0 0 0-15,0 1 0 16,0-1 0-16,0-4 0 16,0 1 0-16,0-1 1 15,0-3 0-15,0-4 0 0,-4 0 0 16,4 0 0-16,-4-4-1 16,0 4 1-16,-1-3-1 15,-3-5 1-15,0-3-1 16,-1-4 0-16,-3-4 0 15,-1-3 0-15,0 3 0 16,1-3 0-16,-1 3 0 16,1-3 1-16,-1 10-1 15,0 1 0-15,1 0 0 16,-1 0 0-16,5-4 0 16,-1 0 0-16,1 0-1 15,4 0 1-15,0 0 0 16,4-4 0-16,-5 5-1 15,5-5 1-15,0 4-1 16,0 4 1-16,0-4-1 16,-4 4 0-16,4 7 0 0,0-4 1 15,-4 1 0-15,0 3 0 16,4 4-1-16,-4-4 1 16,4 1 0-16,0 3 0 15,0 0-1-15,0 0 1 16,0 0 0-16,0 3 0 15,4 1 0-15,-4 0 0 16,4 7 0-16,0-3 0 16,0 3 0-16,1 0 0 15,-1 0 0-15,0 4 1 16,0 0-1-16,0 4 0 0,5-8 0 16,-5 4 1-16,4 4-1 15,-3-8 1-15,3 15-1 16,0-4 0-16,1 4 0 15,-1-3 0-15,1-1 0 16,-1-3 0-16,0 3 0 16,-3 5 1-16,-1-1-1 15,0-4 1 1,0 0-1 0,5-7 1-16,-5-3-1 15,0-1 1-15,-4-7-1 16,4 7 0-16,-4-4 0 15,4-3 0-15,-4 0 0 16,5-1 1-16,-5-3-1 16,0 0 1-16,8-3-1 15,0-1 0-15,1-3 0 0,-1-8 1 16,5 3-1-16,-1 1 0 16,1 0-1-16,4-11 1 15,0-1 0-15,0-10 0 16,-1 3 0-16,1-4 0 15,4 12 0-15,-4-5 0 16,4 9 0-16,0-1 0 16,-4 0 0-16,0 1 0 15,-5 3 0-15,9 0 0 16,-8 0 0-16,-1 4 0 16,-3 0 0-16,-5 3 1 0,0 1-1 15,-4-1 1-15,0 8-1 16,4-7 0-16,-4-1-7 15,0-3 1-15,0 0-9 16,-4 11 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6:44.862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EED248-30C1-4DAE-B417-3F72CE0D7C52}" emma:medium="tactile" emma:mode="ink">
          <msink:context xmlns:msink="http://schemas.microsoft.com/ink/2010/main" type="writingRegion" rotatedBoundingBox="11695,1979 19906,181 20383,2358 12172,4156"/>
        </emma:interpretation>
      </emma:emma>
    </inkml:annotationXML>
    <inkml:traceGroup>
      <inkml:annotationXML>
        <emma:emma xmlns:emma="http://www.w3.org/2003/04/emma" version="1.0">
          <emma:interpretation id="{89E1CE21-7733-4D50-892F-DE81DB1A4F1F}" emma:medium="tactile" emma:mode="ink">
            <msink:context xmlns:msink="http://schemas.microsoft.com/ink/2010/main" type="paragraph" rotatedBoundingBox="11695,1979 19906,181 20383,2358 12172,4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0A723A-3DF8-4023-A6E3-0AA462C43D30}" emma:medium="tactile" emma:mode="ink">
              <msink:context xmlns:msink="http://schemas.microsoft.com/ink/2010/main" type="line" rotatedBoundingBox="11695,1979 19906,181 20383,2358 12172,4156"/>
            </emma:interpretation>
          </emma:emma>
        </inkml:annotationXML>
        <inkml:traceGroup>
          <inkml:annotationXML>
            <emma:emma xmlns:emma="http://www.w3.org/2003/04/emma" version="1.0">
              <emma:interpretation id="{A908D32A-A431-43BD-ACE1-4171FF2132F8}" emma:medium="tactile" emma:mode="ink">
                <msink:context xmlns:msink="http://schemas.microsoft.com/ink/2010/main" type="inkWord" rotatedBoundingBox="11885,2846 13241,2549 13522,3830 12166,4127"/>
              </emma:interpretation>
              <emma:one-of disjunction-type="recognition" id="oneOf0">
                <emma:interpretation id="interp0" emma:lang="en-US" emma:confidence="1">
                  <emma:literal>Q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-1538 1397 20 0,'-21'4'10'0,"-4"-8"-8"15,20 0 10-15,-3 0-12 16,0-3 0-16,-5 7 0 0,0 0 0 15,5-4 0-15,-5 4 0 16,-4 0 0-16,-4 0 1 16,0 4-1-16,-4 7 1 15,-4-3-1-15,-5 3 1 16,1 4-1-16,3-4 0 16,1 0 0-16,-5 4 1 31,-8 22-1-31,0 1 0 15,4-8 0-15,5 11 1 0,3-4-1 16,5-7 1-16,0 0-1 16,0 0 1-16,4 3-1 15,4 1 1-15,4 0-1 16,1-4 0-16,3-1-1 16,1 1 1-16,4 4 0 15,-1 0 0-15,1-5 0 16,4 1 0-16,0 0 0 15,0 8 1-15,4-1-1 16,1-7 1-16,3 0-1 16,0-4 1-16,1 4-1 15,3-4 1-15,5-4-1 16,0 1 0-16,0-5 0 16,0 8 0-16,-1 1 0 15,-3-5 1-15,4 0-2 16,0-3 1-16,-1 0 0 0,1-1 0 15,0 1 0-15,4 0 0 16,0-4 0-16,4 0 0 16,5-4 0-16,-1 0 0 15,5 0 0-15,-1-3 0 16,-3-1 0-16,-1 1 0 16,-4-5 0-16,1 1 0 15,-1-4 0-15,0 0 0 16,0 0 0-16,5 0 1 15,-5 0-1-15,4 0 0 0,1 0 0 16,-1 0 0-16,1 0 0 16,-1 0 0-16,0 0 0 15,1-4 1-15,-1 1-1 16,5-1 1-16,4 4-1 16,-5-7 0-16,-3-5 0 15,-1 5 1-15,1-4-1 16,-5-1 0-16,0 1 0 15,-4 0 0-15,0 0 0 16,-4-4 1-16,0-4-1 16,-5 1 0-16,5-1 0 15,0 0 0-15,-5-3 1 16,1-1 0-16,0 1 0 16,-5 3 0-16,0 1 0 15,1-1 0-15,-5-3 0 16,0-5 1-16,0 1-2 0,1 0 0 15,-1-4 0 1,0 0 1-16,0 0-1 0,0 1 0 16,-4-1 0-16,0 4 0 15,0-1 0-15,-4 12 0 16,4-7 0-16,0-4 0 16,0-4 0-16,0-4 0 15,0 1 0-15,0 3 0 16,-4 0 0-16,-4 4 0 15,-1 0 0-15,-3 3 1 16,-1-7-1-16,5 12 0 0,-5-8 0 16,0 3 0-16,-3 1 0 15,-1-4 1-15,-4 3-1 16,0 5 0-16,-4-1 0 16,-1 4 0-16,-3 0 0 15,4 4 0-15,0 0 0 16,4-1 0-16,0 1-1 15,0 0 1-15,-1 0 0 16,-3 0 0-16,-4 3 0 16,4 1 0-16,-1 7 0 15,-3 0 0-15,0 3-1 16,-5 5 1-16,5 3-4 16,-1 0 1-16,9-3-6 15,4-8 1-15</inkml:trace>
          <inkml:trace contextRef="#ctx0" brushRef="#br0" timeOffset="10434.14">-1631 2107 19 0,'-8'11'9'0,"12"-19"-8"0,-4 8 10 16,0 0-10-16,0 0 0 16,0 0 1-16,0 0 1 15,0 0-3-15,0 0 0 16,9 0 2-16,-9 0 0 15,4 0-1-15,-4 0 1 0,4 0-1 16,0 0 1-16,-4 0 0 16,4 4 0-16,-4-4-1 15,5 0 0-15,-1 4 0 16,0 0 1-16,0-1-1 16,0 1 0-16,5-4-1 15,-1 4 1-15,1-4-1 16,-1 3 0-16,5-3 0 15,-1 4 1-15,1 0-1 16,-1 0 0-16,1-1 0 16,-5 1 0-16,1 0 0 15,3-4 1-15,1 0-1 16,4 0 1-16,0-4-1 16,-1 4 0-16,1 0 0 15,-4 0 1-15,-1 0-1 16,-3 0 0-16,-1 0-1 15,1 4 1-15,3-4 0 0,-12 0 1 16,4 0-1-16,5 0 0 16,-1 0 0-16,1 4 0 15,-5-8 0-15,-4 4 0 16,8 0 0-16,-8 0 0 16,5 0 0-16,-5 0 0 15,4 4 0-15,4-4 0 16,1 7 0-16,-5 1 0 15,-4-8 0-15,4 0 1 0,0 3-1 16,0 1 0-16,1 4 0 16,-5-8 0-16,0 0 0 15,0 0 0-15,4 3 0 16,-4 1 0-16,0-4 0 16,0 0 0-16,0 0-1 15,0 0 1-15,0 0 0 16,4 0 0-16,0 4 0 15,-4-4 0-15,0 0 0 16,4-8 0-16,-4 8 0 16,5 4 1-16,-5-4-1 15,0 0 0-15,0 0 0 16,4 4 0-16,0-8 0 16,-4 4 0-16,0 0 0 15,0 0 1-15,0 0-1 16,0 4 1-16,0-1-1 15,-4-6 1-15,4 3-2 0,0 0 1 16,0-8-10-16,0 8 1 16</inkml:trace>
        </inkml:traceGroup>
        <inkml:traceGroup>
          <inkml:annotationXML>
            <emma:emma xmlns:emma="http://www.w3.org/2003/04/emma" version="1.0">
              <emma:interpretation id="{48BD4975-FC71-442C-A69B-529DE6B15633}" emma:medium="tactile" emma:mode="ink">
                <msink:context xmlns:msink="http://schemas.microsoft.com/ink/2010/main" type="inkWord" rotatedBoundingBox="14149,1441 19906,181 20383,2358 14626,3618"/>
              </emma:interpretation>
              <emma:one-of disjunction-type="recognition" id="oneOf1">
                <emma:interpretation id="interp5" emma:lang="en-US" emma:confidence="0">
                  <emma:literal>Basking</emma:literal>
                </emma:interpretation>
                <emma:interpretation id="interp6" emma:lang="en-US" emma:confidence="0">
                  <emma:literal>Betaking</emma:literal>
                </emma:interpretation>
                <emma:interpretation id="interp7" emma:lang="en-US" emma:confidence="0">
                  <emma:literal>Blacking</emma:literal>
                </emma:interpretation>
                <emma:interpretation id="interp8" emma:lang="en-US" emma:confidence="0">
                  <emma:literal>Braking</emma:literal>
                </emma:interpretation>
                <emma:interpretation id="interp9" emma:lang="en-US" emma:confidence="0">
                  <emma:literal>Buskins</emma:literal>
                </emma:interpretation>
              </emma:one-of>
            </emma:emma>
          </inkml:annotationXML>
          <inkml:trace contextRef="#ctx0" brushRef="#br1" timeOffset="-46179.8">3126-340 16 0,'0'-4'8'0,"4"1"1"0,-4-5 6 15,0 8-14-15,0 0 1 16,0 0 1-16,0 4 0 16,5 3-3-16,-1 4 0 15,4 4 2-15,1 0 0 16,-1 8-1-16,0-1 1 15,1 12-2-15,-1 3 1 0,1-7-1 16,-1 7 0-16,-4 4 0 16,-4 12 1-16,0-5-1 15,0 5 0-15,0-1 0 16,0 0 0-16,4-7 0 16,5 0 0-16,-1-4 0 15,1 0 0-15,-1-7 0 16,0-8 0-16,1-4 0 15,-1-3 1-15,1-4-1 16,-1-4 1-16,-4 0 0 16,1-3 0-16,-1-8-1 15,4 3 1-15,-8-3 0 16,0-7 0-16,0-4-1 16,0 0 0-16,4-8 0 15,5-4 1-15,3-3-1 16,1-7 0-16,4-1-1 15,0-3 1-15,4 3 0 16,0-3 1-16,12-4-1 0,-12 0 0 16,0-1 0-16,0 1 0 15,4-7 0-15,1 3 0 16,-1 0 0-16,0 0 0 16,-4 1 0-16,0 2 0 15,-4 5 0-15,0 3 0 16,-5 8 0-16,1 0 0 15,-5 8-1-15,1 10 0 16,-1-3-4-16,1 7 1 0,-1 15-6 16,0 4 1-16</inkml:trace>
          <inkml:trace contextRef="#ctx0" brushRef="#br1" timeOffset="-45264.92">3929 340 12 0,'0'-23'6'0,"4"8"5"16,-4 15 2-16,0 0-11 15,0 0 1-15,0 0 1 16,4 4 0-16,-4 4-5 15,0 10 0-15,-4-3 3 16,0 4 1-16,0 3-1 16,-1 8 0-16,-3 8-2 15,0-1 1-15,-1-3-1 16,1 3 0-16,-1 0 1 16,1 1 0-16,0-5-1 15,3 5 0-15,1-16 1 16,0-3 0-16,0-4 0 15,0-4 0-15,4 0-1 0,0-3 1 16,0-8-1 0,-5-4 1-16,1-7-1 0,0-4 0 15,0 0 0-15,0-4 1 16,-1-3-1-16,1 3 1 16,0 8-1-16,-4-8 0 15,-1 8-1-15,-3 0 1 16,-5-1 0-16,0 5 0 15,-4-1-1-15,0 8 1 16,0 8-1-16,0-4 1 16,0-1-1-16,4 1 1 0,4 7 0 15,1 1 0-15,3 3 0 16,1 3 0-16,4 1 0 16,0 0 1-16,4-1-1 15,-5 1 1-15,5-4-1 16,5 4 1-16,3-1-1 15,9-10 1-15,4-1-1 16,4-3 1-16,0-4-1 16,5 4 1-16,3-8-1 15,-3-4 0-15,3-3-4 16,-3 0 1-16,-5-4-7 16,-4 4 1-16</inkml:trace>
          <inkml:trace contextRef="#ctx0" brushRef="#br1" timeOffset="-44964.03">4072 616 17 0,'0'-7'8'0,"12"18"-4"0,-12-11 6 16,5 4-8-16,-10-1 0 15,5-3 1-15,-4 4 1 16,0 4-5-16,-4 3 1 16,3 4 3-16,-3 7 1 15,-5-3-1-15,9 3 0 0,0-3-1 16,0-4 0-16,4 0-1 16,-5-4 1-16,5 4-2 15,0-8 0-15,0-3-3 16,0 0 0-16,0 3-5 15,0-7 0-15</inkml:trace>
          <inkml:trace contextRef="#ctx0" brushRef="#br1" timeOffset="-44769.68">4198 441 22 0,'-4'-4'11'0,"8"4"-12"0,-4 0 13 16,0 0-12-1,0 4 0-15,0-4-7 0,4 0 0 16,0 3 5-16,9 9 0 16</inkml:trace>
          <inkml:trace contextRef="#ctx0" brushRef="#br1" timeOffset="-44273.88">4530 579 20 0,'-13'-11'10'0,"5"7"-13"16,8 0 17-16,-4-3-12 16,-5 3 1-16,1 0 0 15,-5 1 1-15,-4 3-5 16,1 0 0-16,-6 0 4 16,1 3 0-16,-4 5-1 15,4-1 0-15,0 8 0 16,4-4 0-16,5-7-1 15,3 4 0-15,9-5 0 16,5 5 0-16,7-5-1 16,5 5 0-16,4-4 0 15,4 3 0-15,0 1 0 0,-4 3 0 16,1 0 0-16,-10 11 0 16,-8 1 0-16,-8-1 1 15,-4 1-1-15,-5-5 1 16,-4 1-1-16,-4 0 1 15,-4-12-1-15,0 1 1 16,0-8 0-16,4 3 0 16,4-3-1-16,0 0 0 15,0 4-3-15,9-4 1 16,-1 0-8-16,5 0 1 0</inkml:trace>
          <inkml:trace contextRef="#ctx0" brushRef="#br1" timeOffset="-43927.45">4631 646 20 0,'-13'8'10'0,"9"-20"-5"15,4 16 9-15,-4 7-13 0,-1 12 0 16,-3 7 0-16,0 3 0 16,-1 12-2-16,1 11 1 15,-5 4 1-15,-4 3 0 16,1 8-1-16,-1-18 1 15,0-5 0-15,4-7 1 16,1-7-4-16,3-8 0 16,1-7-5-16,0-4 1 15</inkml:trace>
          <inkml:trace contextRef="#ctx0" brushRef="#br1" timeOffset="-43628.24">4740 646 22 0,'42'0'11'0,"-4"-7"-8"16,-30 7 16-16,1 0-18 16,-5-4 1-16,0 8 1 15,0 3 0-15,5 8-4 16,-5 11 1-16,0-7 2 15,-4 7 1-15,0-7-1 16,0 3 0-16,-13 1 0 16,-8-1 0-16,-8-7-1 0,-9-8 0 15,0-10-1 1,0 6 1-16,5-10-4 0,-5-1 0 16,13-3-7-16,12 4 0 15</inkml:trace>
          <inkml:trace contextRef="#ctx0" brushRef="#br1" timeOffset="-42472.47">5606 179 17 0,'4'0'8'0,"8"-4"-3"0,-12 4 6 15,9-3-9-15,-1-5 0 16,1-3 1-16,-1 0 0 16,0-4-4-16,1-4 1 15,-1 1 2-15,-4-5 1 16,1 1-2-16,-5 7 1 0,-5 4-1 16,1-1 1-16,-4-3-1 15,-5 8 0-15,-4-4 0 16,1 11 0-16,-5 0 0 15,4-4 0-15,0 8 0 16,-4-1 0-16,-4 5-1 16,-5 7 1-16,5 4-2 15,-4 3 1-15,-1 4 0 16,5-3 0-16,4 6 0 16,4 5 0-16,9 0 0 15,4 3 0-15,8-3 0 16,8-1 1-16,5 1-1 15,4-12 1-15,4 1-1 16,-4-12 1-16,5-7-2 16,-1-8 1-16,0-11-2 15,0-7 1 1,5-20-1 0,-5 13 0-16,-8 2 0 0,-5 9 1 15,-3 3 1-15,-5 7 0 16,-4 1 1-16,0 7 0 15,-4 7 0-15,0 5 1 16,-1 10-2-16,1 4 0 16,4 4-1-16,0 0 0 15,0 0 0-15,0 3 0 16,-4 5 1-16,-4 7 0 16,-1-4 1-16,1 7 1 0,-1 4-1 15,1-3 1 1,-1 18-1-16,1 1 1 0,4-1-2 15,0 0 1-15,-1-11-1 16,-3 4 0-16,0-12 0 16,-1-10 0-16,-3-16-2 15,-1-3 0-15,0-12 0 16,5-10 0-16,-5-1 0 16,-3-15 1-16,-1 4-1 15,0-4 1-15,0-3 1 16,-4-4 1-16,0-4 0 15,4-7 1-15,5 3-1 16,3 4 1-16,5 4-1 16,8 0 1-16,9-4-1 15,12-4 1-15,9-3-2 16,-1 7 0-16,14-7 0 16,11-12 1-16,14 4-1 0,4 4 0 15,3-3-2-15,-3 6 0 16,0 8-7-16,-22 4 1 15</inkml:trace>
          <inkml:trace contextRef="#ctx0" brushRef="#br1" timeOffset="-52530.87">336 75 19 0,'4'-4'9'0,"0"-4"-3"0,-4 8 9 0,0 0-14 15,5 4 1-15,-1 0 1 16,-4 0 0-16,0 7-3 16,0 4 0-16,0 0 2 15,-4 15 0-15,-1 7-1 16,1 4 1-16,0 4-2 16,0 3 0-16,0 5 0 15,-5 3 0-15,1-11 0 16,-1-1 1-16,5 1-1 15,0-4 1-15,4-3-1 16,-4-5 1-16,4-3-1 16,0-4 1-16,0-7-3 15,0-4 0-15,0-4-7 16,0-3 1-16</inkml:trace>
          <inkml:trace contextRef="#ctx0" brushRef="#br1" timeOffset="-51765.26">147 224 17 0,'-4'-7'8'0,"20"-23"-2"0,-7 22 7 0,-1-3-12 16,5-4 0-16,4 0 0 15,-1-4 1-15,1-3-2 16,4-4 0-16,5 7 1 16,3 4 0-16,5 0 0 15,-1 8 0-15,5-1-1 16,-4 1 0-16,3 7 0 15,-7 7 1-15,-5 8-1 16,-4 0 0-16,-4 8 0 16,-5-1 1-16,-3 4-1 15,-9 4 1-15,-4 4-1 16,-9-1 1-16,-4 5-1 16,-4-5 1-16,-4-3-1 15,0 4 1-15,0-8-1 16,-9 0 0-1,5-3 0 1,3-12 0-16,10-4 0 0,-1 1 0 16,4-5-1-16,5 1 1 15,4-8-1-15,4 4 1 16,8-3 0-16,5-1 0 16,3-4 0-16,5 5 1 15,5 3-1-15,3 0 0 16,5 3 0-16,-5 5 0 15,-4 3 0-15,-4 4 0 16,0 7 0-16,-4 8 0 0,-4-3 0 16,-5-5 1-16,-4 4-1 15,-8 4 1-15,-4 4-1 16,-5 3 0-16,-8-11 1 16,-4-4 1-16,-9 5-1 15,-4-1 0-15,-4-8 1 16,9-6 0-16,-9-1 0 15,-4-11 0-15,-1 0-1 16,-3 0 0-16,4-4-1 16,8 0 1-16,4 1-1 15,5-1 0-15,4 0-4 16,8 0 1-16,4 1-7 16,5 3 1-16</inkml:trace>
          <inkml:trace contextRef="#ctx0" brushRef="#br1" timeOffset="-51358.97">928 415 22 0,'-4'-4'11'0,"4"8"-6"15,0-4 12-15,4-8-14 16,-4 8 0-16,0 0 1 16,0 0 0-16,9 0-6 15,-1-4 1-15,9 4 3 16,4 0 1-16,0-3-3 16,9-5 1-16,3 1-3 15,1-1 0-15,-5-3-7 16,1 11 1-16</inkml:trace>
          <inkml:trace contextRef="#ctx0" brushRef="#br1" timeOffset="-51014.51">891 642 13 0,'0'4'6'0,"16"-15"8"0,-11 11 0 0,-1-4-11 15,4 4 0-15,1-7 3 16,3 3 1-16,5 0-9 16,4 0 1-16,4 1 4 15,5-5 1-15,3 1-5 16,1-1 0-16,0 8-8 16,-13 0 0-16</inkml:trace>
          <inkml:trace contextRef="#ctx0" brushRef="#br1" timeOffset="-48507.31">1748 403 14 0,'-13'0'7'0,"17"-15"-2"16,-4 15 7-16,0 0-10 15,0 0 0-15,0 0 1 16,5 0 1-16,-1-3-5 16,4-1 0-16,5 4 4 15,0-4 0-15,3-3-2 0,5-5 1 32,30-14-1-32,-5-4 0 15,0 8-1-15,0 0 1 16,-8-1-1-16,0 1 1 15,-4-1 0-15,-9 1 0 16,-4 0 0-16,-4-5 0 16,-5 1 0-16,1 0 1 15,-5 7-1-15,-3 5 0 16,-10-1-1-16,-3 3 0 16,-9 5 0-16,-8-1 0 15,-9 5 0-15,1-1 0 0,-5 4-1 16,-4 0 0-16,-4 4 1 15,-1 7 1-15,1 4-1 16,0 4 0-16,4 3 1 16,0 0 0-16,12-3 0 15,5 7 1-15,-4 0-2 16,-1 0 1-16,9 1-1 16,9-1 1-16,8-4-1 15,4-3 1-15,4-4-1 16,8-4 0-16,9 0 0 15,9-3 0-15,3 7 0 16,1 0 0-16,-5 3 0 16,1 5 0-16,-1-1 0 15,-8 8 1-15,0 0-1 16,-4 3 0-16,-4-3 0 16,-5 0 0-16,-8 4 0 15,-4 3 1-15,-4-3-1 0,-9 7 0 16,-4-15 1-16,0-4 0 15,-4-3-1-15,-1-4 1 16,1-11-1-16,0-8 1 16,4-3-1-16,0-5 1 15,4 1-4-15,-4 0 1 16,13 3-6-16,-1 5 1 16,1 6-3-16,8 5 0 0</inkml:trace>
          <inkml:trace contextRef="#ctx0" brushRef="#br1" timeOffset="-47802.3">2277 725 19 0,'0'-8'9'0,"0"-3"-7"15,0 3 13-15,0 1-14 16,0-4 0-16,-4-4 1 16,0 7 1-16,0 5-4 15,-5 3 1-15,5-4 1 16,0 4 1-16,0-4-1 15,-5 4 1-15,-3 4-1 16,-1 3 0-16,1 8 0 16,-1 8 0-16,0-1-1 15,5 4 0-15,0 8 0 16,-1 7 1-16,1 0-1 16,3 8 0-16,-3-1 0 0,0 4 1 15,-1 1-1-15,1-1 1 16,-1-15-1-16,-3-7 1 15,3 0-1-15,1-7 1 16,0-5-3-16,-1-10 0 16,1-1-6-16,-1 1 1 15</inkml:trace>
          <inkml:trace contextRef="#ctx0" brushRef="#br1" timeOffset="-47636.19">1958 1143 17 0,'4'-11'8'0,"38"-1"-1"0,-29 5 6 0,12 3-12 16,0-3 1-16,5-1 0 15,-1 1 0-15,-4-4-4 16,1-1 0-16,-1-2-4 16,4-1 1-16</inkml:trace>
          <inkml:trace contextRef="#ctx0" brushRef="#br1" timeOffset="-47291.65">2500 713 12 0,'0'-7'6'0,"13"-1"1"0,-13 8 3 16,0 0-7-1,0 4 0-15,0 0 1 0,-5 3 1 16,-3 5-6-16,0 6 0 16,-1 1 4-16,1-4 0 15,-5 11-1-15,1 4 0 16,-1 3-1-16,5 1 0 16,-1 0 0-16,5 3 0 15,0-7-1-15,4 7 1 0,4-7-1 16,0-4 1-1,5 0-1-15,3-11 1 0,5-3 0 16,4-9 0-16,4-3-4 16,1-7 1-16,7-4-6 15,5-4 0-15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1:23.971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EC8D5A-01B8-4BA7-9023-37566D2A575F}" emma:medium="tactile" emma:mode="ink">
          <msink:context xmlns:msink="http://schemas.microsoft.com/ink/2010/main" type="inkDrawing" rotatedBoundingBox="10741,3942 14887,3884 14926,6668 10780,6726" hotPoints="10821,6346 13182,4776 14447,6197 11708,6283" semanticType="enclosure" shapeName="Quadrilateral">
            <msink:sourceLink direction="with" ref="{1B4230B1-A2D3-476C-97EA-8136AC08671A}"/>
            <msink:destinationLink direction="to" ref="{D3094D60-B742-4DDF-8453-F3FFBC771D46}"/>
          </msink:context>
        </emma:interpretation>
      </emma:emma>
    </inkml:annotationXML>
    <inkml:trace contextRef="#ctx0" brushRef="#br0">-1097-1037 17 0,'4'-3'8'0,"9"-9"-1"16,-13 12 5-16,0 0-11 15,4-3 1-15,0-1 1 16,0 0 0-16,5 0-4 16,-1 4 1-16,5 0 2 15,7 0 0-15,6 0 0 0,11-3 0 16,5-1-1-16,4 0 1 15,9 4-1-15,3-4 0 16,9 1-1-16,-17 3 1 16,1-4-1-16,-1 4 1 15,4 0-1-15,1-4 0 16,-1 0 0-16,1 4 1 16,-5-7-1-16,4 3 0 15,-3-3 0-15,3 3 0 16,-8-4 0-16,0 5 1 15,-8-1-2-15,-5 4 1 16,-3 0 0-16,-5 4 1 0,-4-8-2 16,-5 8 1-16,1-4 0 15,-4 0 0-15,-1 0 0 16,1 0 1-16,-1 0-2 16,1 3 1-16,0 1 0 15,-1-4 1-15,-3 0-1 16,-1 0 0-16,-4 0 1 15,0 0 0-15,-4 0 0 16,0 0 0-16,0 0-1 16,0 4 1-16,0-4-1 15,0 0 1-15,0 0-3 16,0 0 0-16,4-4-8 16,5-3 1-16</inkml:trace>
    <inkml:trace contextRef="#ctx0" brushRef="#br0" timeOffset="-2522.45">-1202-970 16 0,'-8'0'8'0,"16"-4"-11"15,-8 4 9-15,0-7-7 16,4 3 1-16,-4 4 2 15,0 0 0-15,0 0-1 16,0 0 0-16,0 0 2 16,0 0 0-16,0 0 0 15,0 0 0-15,5 4 0 0,-5 0 0 16,0-1-2-16,0 5 1 16,4 3-1-16,0 0 0 15,-4 4 0-15,4 1 0 16,0 10 0-16,1 4 0 15,-1 0 0-15,0 4 0 16,0 0-1-16,0-1 1 16,0-3 0-16,1 8 0 15,-1-4-1-15,-4 3 1 16,0-3-1-16,0-4 1 0,0 4 0 16,-4 0 0-16,4 0-1 15,0 3 0-15,0-3 0 16,4 7 0-16,0 5 0 15,0-5 0-15,5 0 0 16,-5 1 1-16,0-9-1 16,0 1 0-16,-4-4 0 15,0 0 1-15,0 0-1 16,0-7 0-16,-4 3 0 16,4 1 0-16,0-1 0 15,0-4 0-15,0-3 0 16,0-4 0-16,-4-4 0 15,4 1 0-15,0-1 0 16,0 0 1-16,0-3-1 16,0 3 0-16,0 4 0 15,0 4 1-15,0 0-1 0,0-1 1 16,-4 1-1-16,-1 0 1 16,5-4-1-16,0-4 0 15,0 1 0-15,5-5 1 16,-5-3-1-16,0-4 0 15,0 0 1-15,0 0 0 16,0 0-1-16,0 0 1 16,0 0-4-16,0 0 1 15,8-8-8-15,-8 1 1 16</inkml:trace>
    <inkml:trace contextRef="#ctx0" brushRef="#br1" timeOffset="-22034.01">-2650 46 17 0,'0'8'8'0,"-4"-8"-3"15,4 0 9-15,0 0-14 16,0 0 0-16,0 0 1 16,0 0 0-16,13-4-1 15,-5 0 0-15,5-7 0 16,4 4 1-16,-1-5-1 16,5 1 1-16,0 0-1 0,0 7 0 15,0 1 0-15,5 3 0 16,-1-4 0-16,0 0 0 15,0 0 0-15,5 4 0 16,3-3 0-16,1 6 0 16,0 1 0-16,-5 0 1 15,0 3-1-15,-3 1 1 32,7-1-1-32,-3-3 1 15,-5 0-1-15,0-4 1 0,4 0 0 16,-3-4 0-16,-1-4-1 15,0 5 1-15,0-1-1 16,1 0 0-16,-1 1 0 16,0 3 1-16,0 3-1 15,0-3 1-15,5-3-1 16,3-5 0-16,5 1 0 16,4-1 1-16,0-3-1 15,-4 7 0-15,-4 4 0 16,-1 0 1-16,-3 4-2 15,-1 0 1-15,1 3 0 16,-9-3 0-16,4-4 0 16,0 0 0-16,4 0 0 15,5-8 0-15,0-3 0 16,-1 0 1-16,5-4-1 16,0 4 0-16,-4 3 0 0,-1 1 0 15,5 3 0-15,-4 4 0 16,3 4 0-16,1 0 0 15,-4 3 0-15,-1 1 0 16,5-5-1-16,-12 1 1 16,-1-8 0-16,0 1 0 15,4 3 0-15,1-4 0 16,-5-4 0-16,4 5 1 16,1-1-1-16,3 0 0 15,1 8 0-15,0-8 0 16,-1 4 0-16,1-4 1 0,4 1-2 15,0-1 1-15,-1 0 0 16,1 0 1-16,0 4-1 16,4-3 0-16,-4 3-1 15,-9 0 1-15,1 0 0 16,-1 3 0-16,1-3 0 16,3 4 1-16,-3 0-2 15,3-4 1-15,5 0 0 16,-4 0 1-16,3 4-1 15,-3-4 0-15,8 7 0 16,4-3 0-16,0 0 0 16,5 3 0-16,-5 4 0 15,-4-7 0-15,-8 0 0 16,-1 3 1-16,1-3-1 16,0 0 0-16,-1-1 0 15,5-3 0-15,0 0 0 0,0 0 0 16,0 0 0-16,-5-3 1 15,-3 3-1-15,-1 0 0 16,5 0 0-16,-1 0 1 16,9 0-1-16,-8 0 0 15,-5 3 0-15,5-3 0 16,-5 0 0-16,1 0 1 16,-5 0-1-16,-4 0 0 15,0 0 0-15,-4 0 0 16,-5-3 0-16,1-1 0 15,0 4 0-15,-1-4 0 0,-3 4 1 16,-1 0 0-16,5-4-1 16,-1-3 1-16,1 3-1 15,-1 4 0-15,1-3 0 16,-5-1 0-16,1 0 0 16,-1 0 1-16,1-3-1 15,-1 3 0-15,-4 0 0 16,5 4 0-16,-5-7 0 15,4 3 0-15,1-3 0 16,-1 3 0-16,-4-3 0 16,5 3 0-16,-5-4 0 15,0 5 1-15,-4 3-1 16,0 0 1-16,4 3-1 16,0-3 0-16,5 0 0 15,-5 0 0-15,5 0-1 16,-5 4 1-16,4 0-3 0,-4 0 0 15,1-4-6-15,-10 7 1 16</inkml:trace>
    <inkml:trace contextRef="#ctx0" brushRef="#br0" timeOffset="-885.79">419 244 21 0,'-13'0'10'0,"17"-19"-6"0,-4 12 9 0,4-5-12 16,-4-3 0-16,5 0 1 16,-1-4 0-16,0 1-2 15,0-1 0-15,-4 0 1 16,0-4 1-16,0 1 0 16,-4-12 0-16,0 0-1 15,0 0 1-15,-1 1-1 16,1 6 1-16,-4 1-1 15,4-4 1-15,-1 0-1 16,1-4 0-16,0 0 0 16,0-3 0-16,0 3-1 15,0 4 0-15,-1-8 0 16,1 4 1-16,0 1-2 16,0-1 1-16,0-4 0 15,-1 4 1-15,1 1-1 0,0-9 0 16,0 1 0-16,0 3 1 15,0 5-1-15,4-1 1 16,0 0-1-16,0 0 0 16,0 0 0-16,0 4 0 15,0 4 0-15,0 0 0 16,0 3-1-16,0 4 1 16,0 1 0-16,0 2 0 15,0 5 0-15,0 4 0 16,0 3 0-16,0 4 0 0,0 0 0 15,0-4 0-15,0 0 0 16,0 4 0-16,0 0 0 16,-5-3 0-16,1 3-2 15,0-4 0-15,4 4-8 16,0 7 1-16</inkml:trace>
    <inkml:trace contextRef="#ctx0" brushRef="#br0" timeOffset="-110257.19">-531-1085 12 0,'-12'0'6'0,"12"7"-2"16,0-7 7-16,0 0-9 15,0-4 0-15,0-3 2 16,-4 0 0-16,-1-1-5 16,1 1 1-16,0-1 2 15,4-11 1-15,0 5-1 16,0-5 0-16,0-4-1 15,0-3 0-15,0 0-1 16,0-7 1-16,-4-1-1 16,0 0 0-16,-1 1 0 15,1 7 1-15,0-8-1 16,0-7 1-16,0 3-1 16,-1-3 1-16,1 8-1 0,4-5 1 15,0-3-1-15,0 4 0 16,0 0 0-16,0-1 1 15,4 5-1-15,-4-8 1 16,0 7 0-16,-4 0 0 16,0-7-1-16,0 4 1 15,0 7-1-15,-1-4 1 16,1 1-1-16,0-1 0 16,0 1 0-16,0-5 0 15,-1 8 0-15,1 4 0 16,0 4 0-16,0-1 0 0,4 12 0 15,0-4 0-15,0-4 0 16,-4 8 0-16,-1 0 0 16,1 4 1-16,0-1-2 15,0 8 0-15,0-4-7 16,4 4 0-16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6:49.5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5BBBEF4-9FB3-41B4-A3A9-E0BABF434ED6}" emma:medium="tactile" emma:mode="ink">
          <msink:context xmlns:msink="http://schemas.microsoft.com/ink/2010/main" type="inkDrawing" rotatedBoundingBox="20163,6914 20194,3728 21601,3742 21569,6927" hotPoints="20209,4114 20929,3661 21661,4472 20807,5913" semanticType="enclosure" shapeName="Quadrilateral">
            <msink:sourceLink direction="with" ref="{139ACB67-D4AE-4208-8056-32AB23EC0AC5}"/>
          </msink:context>
        </emma:interpretation>
      </emma:emma>
    </inkml:annotationXML>
    <inkml:trace contextRef="#ctx0" brushRef="#br0">867 93 20 0,'-4'0'10'0,"-5"-22"-8"16,9 22 12-16,-4 0-14 16,0-4 1-16,-4 1 0 15,-1-9 0-15,1 1-1 16,-9-4 0-16,-4 8 0 16,4 11 1-16,-4-12 0 15,0 4 0-15,4 1 0 16,-4-1 0-16,4 4 0 15,1 0 0-15,-1-4 0 16,0 8 0-16,0-4-1 16,0 0 0-16,1 4 0 15,-10-1 1-15,5 1-1 16,0 4 0-16,0 3 0 16,0-4 0-16,0 4 0 0,0 1 0 15,4-5 0-15,1 4 0 16,-1 0 0-16,0 4 0 15,4-3 0-15,5-1 0 16,-5-4 0-16,1 8 0 16,-1-4 0-16,-4-3 0 15,1-1 0-15,-5 1 1 16,4 3-1-16,0 0 0 16,0 0 0-16,0 1 1 15,1-1-1-15,-1 0 0 0,0 4 0 16,4 0 0-16,1 4 0 15,-1-1 1-15,1-3-1 16,-1 4 1-16,0 0-1 16,5 3 1-16,-1 0-1 15,1 1 0-15,4-1 0 16,0 1 0-16,-1 3-1 16,5-4 1-16,-4 1 0 15,4 3 0-15,0-4 0 16,0 4 0-16,0-3 0 15,4 3 0-15,1 0-1 16,-1 4 1-16,0 0 1 16,4-15 0-16,1 3-1 15,-5 1 1-15,4 0-1 16,1-1 1-16,-1 1 0 16,1 0 0-16,-1 0-1 0,1-1 0 15,-1 1 0-15,5 0 0 16,-1-1 0-16,1 1 0 15,-1 0 0-15,1-1 1 16,4 8-1-16,0-7 0 16,-5 3 0-16,5-3 1 15,-4 0-1-15,-1-8 0 16,1 4 0-16,-1 0 1 16,1 0-1-16,0 0 0 15,-1 0 0-15,1-4 0 16,4-4 0-16,-1 1 0 0,1-1 0 15,4 1 0-15,0-1-1 16,0 1 1-16,5-1 0 16,-5-3 1-16,0 0-1 15,-5 3 0-15,5-3 0 16,0 0 1-16,-4-4-1 16,0 3 1-16,8-3-1 15,0 0 0-15,1 0 0 16,-5 0 0-16,4 4 0 15,0-4 0-15,-4 0 0 16,0 0 0-16,0 0 0 16,0-4 0-16,0 4 0 15,0-3 0-15,-4-1 0 16,-4 0 1-16,-1 0-1 16,-3 4 1-16,-1-3-1 0,0 3 0 15,1-4 0-15,-1-3 1 16,1 3-1-16,-1-4 0 15,0 1 0-15,5-4 1 16,0-1-1-16,3 1 0 16,1 0 0-16,4-4 1 15,-4 4-1-15,0 0 0 16,0-1 0-16,-1-2 0 16,1 2 0-16,4-6 1 15,-4 3-1-15,4 3 0 16,0 1 0-16,0-7 1 15,-4 3-1-15,0 0 0 0,0 0 0 16,-5 0 1-16,-3 0-1 16,3 0 0-16,1 0 0 15,-5 0 1-15,1 0-1 16,-1 0 0-16,0 4 0 16,-3 0 0-16,-1-8 0 15,0 12 1-15,4-8-1 16,1-8 0-16,-9 5 0 15,0-1 1-15,0 0-1 16,0 1 0-16,-4-1 0 16,-5-4 0-16,1 5 0 15,-1-1 0-15,5-3 0 16,0-1 0-16,-4 5-1 16,3-5 1-16,-3 8 0 15,4 0 0-15,-5-3 0 16,1-1 1-16,0 4-1 0,3-4 0 15,-3-3 0-15,0 7 0 16,-1 0 0-16,1-4 0 16,-1 1 0-16,5 3 0 15,-4-4 0-15,-1 4 0 16,1 0 0-16,-5 0 0 16,1 4 0-16,-1 0 0 15,0 0 0-15,1-1 0 16,-1 1 0-16,5-4 0 15,-9 0 0-15,9 0 0 0,-5 8 0 16,0-1 0-16,1 1 0 16,-1-4 0-16,1 7 0 15,-1-3 1-15,0-1-1 16,1-3 0-16,-1 0 0 16,1 0 0-16,3 3-1 15,1 1 1-15,-1-8 0 16,1 3 0-16,4 5 0 15,0-1 0-15,-5 5 0 16,-3-5 0-16,-1 5 0 16,-4 3 1-16,5 0-1 15,-5 0 0-15,0 0 0 16,0 3 0-16,-4-3-2 16,0 0 1-16,-4 0-6 15,0-3 1-15,-1 3-5 16,-3-4 1-16</inkml:trace>
    <inkml:trace contextRef="#ctx0" brushRef="#br0" timeOffset="-2522.4">695 3179 17 0,'0'7'8'0,"-13"-7"-4"16,13 0 8-16,0 0-12 15,0-3 1-15,0-5 0 16,0-7 0-16,0-4-2 0,0 1 1 16,0-1 1-16,0 4 0 15,0-11-1-15,0 0 1 16,0-4 0-16,4 4 0 15,-4 3 0-15,0 5 0 16,4-16 0-16,1 4 0 16,3-3-1-16,-8-5 1 15,0 5-1-15,-4-1 0 16,0-3 0-16,-1-4 0 0,5 0 0 16,0-4 0-16,0 7 0 15,0-3 0-15,0 4 0 16,0-4 1-16,0 0-1 15,0 0 0-15,0 7 0 16,0 0 0-16,5-3 0 16,-5 0 0-16,8-4 0 15,0 3 0-15,-3 1 0 16,3 0 1-16,-8-1-1 16,0 1 0-16,-4 0 0 15,0 3 1-15,-1 0-1 16,1 8 1-16,0 0 0 15,0-4 0-15,0 4-1 16,4 0 0-16,0 0 0 16,0 0 0-16,4-1 0 15,-4 1 0-15,4 8 0 0,-4 3 0 16,0-4 0 0,4 0 0-16,-4 4 0 0,0 0 0 15,0 0 0-15,4 4 0 16,-4 0 0-16,0 4 0 15,0-1 0-15,0-3 0 32,0-8 0-32,5 8 0 15,-5 0 0-15,0 0 0 16,0 11-1-16,-5-4 0 16,-3 4-6-16,-5 4 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6:57.1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39ACB67-D4AE-4208-8056-32AB23EC0AC5}" emma:medium="tactile" emma:mode="ink">
          <msink:context xmlns:msink="http://schemas.microsoft.com/ink/2010/main" type="writingRegion" rotatedBoundingBox="20790,4097 21185,4097 21185,4400 20790,4400">
            <msink:destinationLink direction="with" ref="{75BBBEF4-9FB3-41B4-A3A9-E0BABF434ED6}"/>
          </msink:context>
        </emma:interpretation>
      </emma:emma>
    </inkml:annotationXML>
    <inkml:traceGroup>
      <inkml:annotationXML>
        <emma:emma xmlns:emma="http://www.w3.org/2003/04/emma" version="1.0">
          <emma:interpretation id="{DD695DC1-0BB1-4F59-9B64-6947DA8614EC}" emma:medium="tactile" emma:mode="ink">
            <msink:context xmlns:msink="http://schemas.microsoft.com/ink/2010/main" type="paragraph" rotatedBoundingBox="20790,4097 21185,4097 21185,4400 20790,4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A9004-250E-4227-8501-429B312424DE}" emma:medium="tactile" emma:mode="ink">
              <msink:context xmlns:msink="http://schemas.microsoft.com/ink/2010/main" type="line" rotatedBoundingBox="20790,4097 21185,4097 21185,4400 20790,4400"/>
            </emma:interpretation>
          </emma:emma>
        </inkml:annotationXML>
        <inkml:traceGroup>
          <inkml:annotationXML>
            <emma:emma xmlns:emma="http://www.w3.org/2003/04/emma" version="1.0">
              <emma:interpretation id="{8F8B59E9-8AE8-4107-A601-7DD8C2A866FC}" emma:medium="tactile" emma:mode="ink">
                <msink:context xmlns:msink="http://schemas.microsoft.com/ink/2010/main" type="inkWord" rotatedBoundingBox="20790,4097 21185,4097 21185,4400 20790,440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/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24 271 19 0,'-4'11'9'0,"4"-11"-7"16,0 0 9-16,0 0-10 15,0 4 0-15,0-4 1 16,-4 0 0-16,0 4-2 16,0 0 1-16,4-1 1 15,-5-3 1-15,5 4-1 16,-4-4 0-16,4 0 0 16,0 0 0-16,0 0-1 15,4-7 0-15,-4 7 0 16,5-8 0-16,-1 4-1 15,4 1 1-15,1-5-1 16,-1 1 1-16,0 3-1 16,1-4 0-16,8 1 0 0,-1-1 0 15,1-3 0-15,0 0 0 16,0 0 0-16,0 0 0 16,4-1 0-16,-5 1 0 15,1 4 0-15,-4-4 0 16,0-1 0-16,-1 1 0 15,1 0 0-15,4 0 0 16,-5 0 0-16,-3-1 1 0,-1 1-1 16,0 0 0-1,1 3 0-15,-9 8 0 0,4-3 0 16,-4 3 0-16,8-4-1 16,-3 0 1-16,3 1 0 15,-4-5 0-15,5 4 0 16,-1-7 0-16,-4 4 0 15,0 3 0-15,-4 4 0 16,5-4 1-16,-5 4-2 16,0 0 1-16,0 0 0 15,0 0 1-15,0 0-1 16,0 0 1-16,0 0-1 16,0 0 0-16,0 0-2 15,0 0 0-15,0 0-7 16,12-4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20.2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137EC53-81E3-492C-B4BA-859175E6719B}" emma:medium="tactile" emma:mode="ink">
          <msink:context xmlns:msink="http://schemas.microsoft.com/ink/2010/main" type="writingRegion" rotatedBoundingBox="1977,6514 2918,6514 2918,8867 1977,8867"/>
        </emma:interpretation>
      </emma:emma>
    </inkml:annotationXML>
    <inkml:traceGroup>
      <inkml:annotationXML>
        <emma:emma xmlns:emma="http://www.w3.org/2003/04/emma" version="1.0">
          <emma:interpretation id="{53C14867-E3E5-4B3E-931D-0CD2A4498D40}" emma:medium="tactile" emma:mode="ink">
            <msink:context xmlns:msink="http://schemas.microsoft.com/ink/2010/main" type="paragraph" rotatedBoundingBox="1977,6514 2918,6514 2918,8867 1977,8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681893-64E8-4935-9719-9AE3829F2BF1}" emma:medium="tactile" emma:mode="ink">
              <msink:context xmlns:msink="http://schemas.microsoft.com/ink/2010/main" type="line" rotatedBoundingBox="1977,6514 2918,6514 2918,8867 1977,8867"/>
            </emma:interpretation>
          </emma:emma>
        </inkml:annotationXML>
        <inkml:traceGroup>
          <inkml:annotationXML>
            <emma:emma xmlns:emma="http://www.w3.org/2003/04/emma" version="1.0">
              <emma:interpretation id="{02C7288D-D923-4084-9CCA-6AD15165150B}" emma:medium="tactile" emma:mode="ink">
                <msink:context xmlns:msink="http://schemas.microsoft.com/ink/2010/main" type="inkWord" rotatedBoundingBox="1693,8751 2526,6410 3168,6638 2335,8979">
                  <msink:destinationLink direction="from" ref="{838B646F-D27D-404F-A4DD-81D8878BA633}"/>
                </msink:context>
              </emma:interpretation>
            </emma:emma>
          </inkml:annotationXML>
          <inkml:trace contextRef="#ctx0" brushRef="#br0">21 467 11 0,'-4'8'5'0,"0"-1"1"0,4-7 0 16,0 7-5 0,0-3 1-16,-5 0 1 15,5-4 0-15,0 0-4 0,0 0 1 16,-4 0 1-16,0 0 1 15,4 0-1-15,0 0 0 16,0-11-1-16,0 0 0 16,0-4 0-16,0 3 1 15,4-21-1-15,0 7 1 16,5-8-1-16,-5 8 0 0,13-15 0 16,0 0 1-16,-5 7-1 15,1 4 0-15,-5-7 0 16,1 7 0-1,-1-4 0 1,1 8 0-16,-5 4 0 0,0 7 0 16,0 4 0-16,0 3 0 15,-4 8 0-15,0 4 1 16,0 7-2-16,0 0 1 16,9-3 0-16,-5 7 1 15,0 3-1-15,0-3 0 0,1 15 0 16,-1-7 1-16,4 7-1 15,-4-8 1-15,5 0-1 16,-1-3 1-16,1 7-1 16,-5-3 1-16,4 6 0 31,-4-6 0-31,1 10-2 16,-1-6 0-16,0 3-5 15,0-1 0-15</inkml:trace>
          <inkml:trace contextRef="#ctx0" brushRef="#br0" timeOffset="1250.93">-706 1438 8 0,'-4'4'4'0,"12"0"2"0,-8-4-2 15,5 7-3-15,-5-3 0 16,0 7 1-16,0 0 1 16,0 12-3-16,0-5 0 15,0 9 2-15,0-9 0 0,4 20 0 16,0-9 0-16,0 13-1 15,0-9 0-15,-4 12-1 16,0-8 0-16,0 19 0 31,0-11 1-31,-4 4-1 16,4-12 1-16,0 12-1 16,0-8 0-16,0 4 0 15,0-8 1-15,4 0-1 0,1-7 0 16,-1 8 0-16,0-12 0 0,-4-4 0 15,0-3 1-15,0-4-1 16,0-4 0-16,0-7 0 16,0-1 0-16,0-10 0 15,0 7 1-15,0-19-1 16,0 4 1-16,4 0-1 0,0 0 0 16,1-11 0-16,-1 8 0 31,4-16 0-31,1 12 0 15,3-5-1-15,-3 9 1 16,3-16 0-16,1 8 0 0,-1 0 0 16,1 3 0-16,-5-3-1 15,1 8 1-15,-1-1-1 16,1 4 1-16,-1 0-1 16,0 4 1-16,1 7-1 15,-1 4 1-15,1 4 0 16,-5-4 0-16,0 7 0 15,0 1 1-15,0 7-1 0,-4-4 1 16,0 8-1-16,0-4 1 0,0-1-1 16,0 1 1-16,0 4-1 15,0-4 1-15,0 7-1 16,0-3 0-16,5 4 0 31,-5-5 1-31,12 1-1 16,-8-4 0-16,5 0 0 15,-1-4 0-15,5 0 0 16,-5 0 0-16,5-3 0 0,-1-4 0 0,5-1 0 16,-4 1 1-16,8-11-1 15,-4 3 1-15,4-11-1 16,-4 7 1-16,-1-6-7 16,-3 2 1-16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5:05.9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BFE1D2-C090-410D-B1C1-A87A22C0E607}" emma:medium="tactile" emma:mode="ink">
          <msink:context xmlns:msink="http://schemas.microsoft.com/ink/2010/main" type="writingRegion" rotatedBoundingBox="21993,16621 24593,13083 25186,13518 22586,17056"/>
        </emma:interpretation>
      </emma:emma>
    </inkml:annotationXML>
    <inkml:traceGroup>
      <inkml:annotationXML>
        <emma:emma xmlns:emma="http://www.w3.org/2003/04/emma" version="1.0">
          <emma:interpretation id="{82E15D2C-B314-4DAB-8AE7-1DD1D2400332}" emma:medium="tactile" emma:mode="ink">
            <msink:context xmlns:msink="http://schemas.microsoft.com/ink/2010/main" type="paragraph" rotatedBoundingBox="21993,16621 24593,13083 25186,13518 22586,17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5872EB-4F06-4207-A729-D9870424E9A3}" emma:medium="tactile" emma:mode="ink">
              <msink:context xmlns:msink="http://schemas.microsoft.com/ink/2010/main" type="line" rotatedBoundingBox="21993,16621 24593,13083 25186,13518 22586,17056"/>
            </emma:interpretation>
          </emma:emma>
        </inkml:annotationXML>
        <inkml:traceGroup>
          <inkml:annotationXML>
            <emma:emma xmlns:emma="http://www.w3.org/2003/04/emma" version="1.0">
              <emma:interpretation id="{617D8389-2D05-4136-8BEB-14647413A17F}" emma:medium="tactile" emma:mode="ink">
                <msink:context xmlns:msink="http://schemas.microsoft.com/ink/2010/main" type="inkWord" rotatedBoundingBox="21993,16621 24593,13083 25186,13518 22586,17056"/>
              </emma:interpretation>
              <emma:one-of disjunction-type="recognition" id="oneOf0">
                <emma:interpretation id="interp0" emma:lang="en-US" emma:confidence="0">
                  <emma:literal>..</emma:literal>
                </emma:interpretation>
                <emma:interpretation id="interp1" emma:lang="en-US" emma:confidence="0">
                  <emma:literal>...</emma:literal>
                </emma:interpretation>
                <emma:interpretation id="interp2" emma:lang="en-US" emma:confidence="0">
                  <emma:literal>r"</emma:literal>
                </emma:interpretation>
                <emma:interpretation id="interp3" emma:lang="en-US" emma:confidence="0">
                  <emma:literal>i"</emma:literal>
                </emma:interpretation>
                <emma:interpretation id="interp4" emma:lang="en-US" emma:confidence="0">
                  <emma:literal>n"</emma:literal>
                </emma:interpretation>
              </emma:one-of>
            </emma:emma>
          </inkml:annotationXML>
          <inkml:trace contextRef="#ctx0" brushRef="#br0">3143-1141 17 0,'0'-7'8'0,"4"3"-1"0,-4 4 9 15,0 0-15-15,0 0 0 16,0-4 2-16,0 4 0 16,0-4-2-16,0 4 0 15,0 0 2-15,0 0 1 16,-4 8-1-16,0 3 0 16,-1 4-1-16,1 7 1 15,0 1-2-15,0 7 1 16,4 3-2-16,0 5 1 15,0 14 0 1,0-3 0-16,-9-5 0 16,9-6 0-16,-4-1 0 15,4-7 0-15,0 4 0 16,0-12 0-16,0-7-1 16,0 0 1-16,-4-8 0 15,4 1 1-15,-4-4-2 16,4-1 1-16,-4-3-3 15,4 0 1-15,0-7-6 16,0-4 0-16,4 7-5 16,4-4 0-16</inkml:trace>
          <inkml:trace contextRef="#ctx0" brushRef="#br0" timeOffset="1140.72">3063-1141 23 0,'-4'0'11'0,"4"-7"-5"15,0 7 15-15,0 0-20 16,8-4 0-16,1 0 0 16,-1 0 1-16,5-3-2 15,-1 3 0-15,1 0 1 16,-1 1 1-16,5-5-1 15,0 4 1-15,0-3-1 16,12 7 1-16,-4-4-2 16,1 4 1-16,-5 0-1 15,0 0 1-15,0 4-1 16,-5 3 0-16,-3 1 0 16,0 3 0-16,-5 0 0 15,1 1 0-15,-1-1 0 0,0 0 0 31,1 0 0-31,-5 0 1 16,0 1-1-16,-4-1 1 16,0 0-1-16,-4 4 1 15,0-4-1-15,0 0 1 16,-1 1-1-16,-3-5 0 16,0 1 0-16,-1-5 1 15,1 5-1-15,-1-1 0 16,1 4 0-16,-1-3 0 15,1-4 0-15,-5 3 1 0,1 1-1 16,-5-1 0-16,0 4 0 16,0-3 0-16,1-1 0 15,3 1 1-15,-4-1-1 16,5 1 0-16,-5-5 0 16,13 1 0-16,-5-4 0 15,5 0 1-15,0 0-1 16,4 0 0-16,-4 0 0 15,4 0 1-15,0 0-1 16,4-7 1-16,0 10-1 16,0-3 1-16,5 4-1 15,3-4 1-15,1 0-1 16,4 0 0-16,-1 0 0 16,5 0 0-16,0 8 0 15,0-5 0-15,5 5-1 16,-5-1 1-16,0 1 0 15,4 3 0-15,-4 0 0 0,0-3 0 16,-4 3 0-16,8 0 0 16,-8 4 0-16,0-4 1 15,-5 0-1-15,1 1 0 16,-5 2 0-16,1 1 1 16,-9-3 0-16,4 6 0 15,-4-3-1-15,-4 4 0 16,-1 3 0-16,-3-7 1 15,-5 0-1-15,1 0 1 0,-1 0-1 16,-4 0 1-16,-4 0-1 16,0-4 1-16,9 0-1 15,-5 1 1-15,0-5-1 16,0 1 1-16,-4-1 0 16,0-3 0-16,-4-4-1 15,4 0 1-15,0 0 0 16,0-4 0-16,0 0 0 15,4 1 0-15,0-1-1 16,5 0 0-16,-1 0-3 16,5 1 1-16,-5 3-12 15,9 7 1-15</inkml:trace>
          <inkml:trace contextRef="#ctx0" brushRef="#br1" timeOffset="-24246.19">722 1974 23 0,'0'0'11'0,"5"-7"-6"0,-5 7 12 15,0 0-15-15,0 0 0 16,4 0 1-16,4 0 0 15,-4 4-4-15,1 3 1 16,-1 0 2-16,4 8 1 16,-4 0-1-16,1 0 0 15,-1 0-1-15,0 4 0 16,-4 0 0-16,0 3 0 0,4 0 0 16,0 8 0-16,1-4-1 15,-1 1 1-15,0-5-1 16,0 8 1-16,5-4-1 15,-5-7 1-15,-4 7 0 16,4-7 0-16,0-5-1 16,-4-2 1-16,4-9 0 15,1 9 0 1,-5-5 0 0,0-3 0-16,0 0 0 15,0-4 0-15,0 3 0 16,0-3 0-16,0 0-1 15,0 0 0-15,4-3 0 16,0-9 1-16,4-3-2 16,1 0 1-16,-1-3 0 15,5-5 0-15,-1-3 0 16,-3 0 0-16,3-4 0 0,1 8 0 16,-5-1 0-16,1 1 0 15,3 7 0-15,-3 4 0 16,-1 0-1-16,-4-4 1 15,1 7 0-15,-1-3 0 16,0 11 0-16,-4 0 0 16,0 0 0-16,0 0 0 15,0 0 0-15,0 0 0 16,0 0 0-16,4-11 0 0,0 11 0 16,-4 0 0-16,9 0 0 15,-1 0 0-15,1 7 0 16,-1-3 1-16,0 3-1 15,1 1 0-15,-1 3 0 16,5 4 0-16,-1-4 0 16,5 1 1-16,-4-1-1 15,0 4 0-15,-1-4 0 16,1 0 0-16,-1 0 0 16,-3 0 0-16,-1 1 0 15,1-1 1-15,-1-4-1 16,0 1 1-16,1-1-1 15,-1 1 1-15,-4-1 0 16,1-3 0-16,-1 0-1 16,-4-4 1-16,4 0 0 15,-4 0 1-15,0 0-1 16,0 0 1-16,0 0-1 16,4-4 0-16,0-3-1 0,-4-1 1 15,5-3-1-15,-5 0 0 16,4-1 0-16,0-3 0 15,4 1 0-15,1-5 1 16,-1-4-1-16,1 1 0 16,-1 7 0-16,0-11 0 15,1 0 0-15,3-4 1 16,-3-4-1-16,-1-3 0 16,1 0 0-16,-1 7 0 0,0-4 0 15,1 4 0-15,-1 0 0 16,-4 4 1-16,1 4-1 15,-5 3 0-15,0 4-4 16,-5 8 1-16,-3 10-11 16,-9 5 0-16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6:26.9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FB9B72-F00A-4727-8427-B82B81CC9F05}" emma:medium="tactile" emma:mode="ink">
          <msink:context xmlns:msink="http://schemas.microsoft.com/ink/2010/main" type="writingRegion" rotatedBoundingBox="3627,1150 7892,1051 7957,3836 3691,3935"/>
        </emma:interpretation>
      </emma:emma>
    </inkml:annotationXML>
    <inkml:traceGroup>
      <inkml:annotationXML>
        <emma:emma xmlns:emma="http://www.w3.org/2003/04/emma" version="1.0">
          <emma:interpretation id="{735D86E4-0C92-40E2-A515-94AF93C2C670}" emma:medium="tactile" emma:mode="ink">
            <msink:context xmlns:msink="http://schemas.microsoft.com/ink/2010/main" type="paragraph" rotatedBoundingBox="3627,1150 7892,1051 7957,3836 3691,3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455307-FCDB-4A7D-8E49-0E440F0BD793}" emma:medium="tactile" emma:mode="ink">
              <msink:context xmlns:msink="http://schemas.microsoft.com/ink/2010/main" type="line" rotatedBoundingBox="3627,1150 7892,1051 7957,3836 3691,3935"/>
            </emma:interpretation>
          </emma:emma>
        </inkml:annotationXML>
        <inkml:traceGroup>
          <inkml:annotationXML>
            <emma:emma xmlns:emma="http://www.w3.org/2003/04/emma" version="1.0">
              <emma:interpretation id="{3150FD30-5CAB-4769-AC3B-68F769474184}" emma:medium="tactile" emma:mode="ink">
                <msink:context xmlns:msink="http://schemas.microsoft.com/ink/2010/main" type="inkWord" rotatedBoundingBox="3627,1150 7892,1051 7957,3836 3691,3935"/>
              </emma:interpretation>
              <emma:one-of disjunction-type="recognition" id="oneOf0">
                <emma:interpretation id="interp0" emma:lang="en-US" emma:confidence="0">
                  <emma:literal>0\scale</emma:literal>
                </emma:interpretation>
                <emma:interpretation id="interp1" emma:lang="en-US" emma:confidence="0">
                  <emma:literal>Roseate</emma:literal>
                </emma:interpretation>
                <emma:interpretation id="interp2" emma:lang="en-US" emma:confidence="0">
                  <emma:literal>focal</emma:literal>
                </emma:interpretation>
                <emma:interpretation id="interp3" emma:lang="en-US" emma:confidence="0">
                  <emma:literal>Qscale</emma:literal>
                </emma:interpretation>
                <emma:interpretation id="interp4" emma:lang="en-US" emma:confidence="0">
                  <emma:literal>foliate</emma:literal>
                </emma:interpretation>
              </emma:one-of>
            </emma:emma>
          </inkml:annotationXML>
          <inkml:trace contextRef="#ctx0" brushRef="#br0">-8228 411 25 0,'-4'-15'12'0,"-9"-8"-10"0,5 16 11 0,-9-1-13 16,-4 5 1-16,-9 3 1 15,-7 0 0-15,-5 7-2 16,0 1 1-16,0 7 1 16,-5 0 0-16,5 3 0 15,0 5 0-15,9-5-1 16,3 5 1-16,9-5-2 15,4 1 0-15,9 0-1 16,8-4 0-16,17 0 1 16,8 0 0-16,4-4-1 15,9 0 1-15,8-4 0 16,1 8 0-16,-1 8 0 16,-8 7 1-16,-9 0-1 15,-8-1 1-15,-4 9-1 16,-4 3 1-16,-13 0 0 0,-9-7 0 15,-12-1 0-15,-8-7 0 16,-1-7 0-16,-7-8 0 16,-10-3 0-16,1-8 0 15,0 0-1-15,0 0 1 16,8 0-1-16,4 0 1 16,9 0-4-16,4 7 1 15,4 1-8-15,9 3 1 16</inkml:trace>
          <inkml:trace contextRef="#ctx0" brushRef="#br0" timeOffset="449.67">-7900 739 24 0,'0'-7'12'0,"8"-15"-8"16,-8 14 13-16,-8 1-14 15,-1-1 1-15,1 4 0 0,-5 1 1 16,-4 3-7-16,-4 7 1 16,-4 4 3-16,-4 12 1 15,-1-1-2-15,1-3 0 16,4 11-1-16,4 0 0 16,4 3 0-16,4 1 0 15,5 0 0-15,-1 3 0 16,5-7-1-16,4 0 0 15,4 0 1-15,5-8 0 16,8-3-1-16,4-8 1 0,4-7-3 16,9-4 1-16,-1-4-7 15,5-7 0-15</inkml:trace>
          <inkml:trace contextRef="#ctx0" brushRef="#br0" timeOffset="1005.64">-7346 698 28 0,'-16'-11'14'0,"-6"-4"-11"15,18 8 19-15,-8 3-21 0,-5 0 0 16,0 4 0-16,-4 0 1 16,0 4-3-16,0 7 1 15,4 8 1-15,5 0 0 16,-5 3-1-16,0-3 1 16,0 11-1-16,0 3 1 15,5 5-1-15,8-1 0 16,-5-3 0-16,9-1 0 15,0-3-1-15,4 0 1 16,5 0-1-16,-1-12 1 16,1-6 0-16,3-12 1 0,1-8-1 15,4-7 0-15,-1-18-1 16,5-5 1-16,0 1-1 16,0 0 0-16,-4 3 0 15,0 8 0-15,-9 3 2 16,1 8 0-16,-9 8 0 15,0 7 1-15,0 4 0 16,0 7 0-16,0 8-1 16,0 3 0-16,4 8-2 15,4 0 1-15,5-4 0 16,8-4 0-16,4-7-1 16,1-4 1-16,7-7-3 15,1-11 0-15,-1-8-7 16,5-11 1-16</inkml:trace>
          <inkml:trace contextRef="#ctx0" brushRef="#br0" timeOffset="1335.98">-6955 332 24 0,'9'-7'12'0,"3"29"-7"0,-12-18 14 16,0 3-18-16,0 5 1 0,0 3 0 15,4 7 1-15,-4 0-4 16,0 8 0-16,0 4 3 16,0 0 0-16,0 7-1 15,0 3 0-15,-4-2-1 16,4 2 1-16,0-3-1 15,4 1 1-15,1-9-1 16,-1-3 0-16,0-4-1 16,-4-7 1-16,4-4-4 15,0-8 1-15,5 5-6 16,-1-9 0-16</inkml:trace>
          <inkml:trace contextRef="#ctx0" brushRef="#br0" timeOffset="1699.31">-6825 934 25 0,'21'-8'12'0,"13"-14"-10"15,-21 11 17-15,3-1-17 0,5 1 0 16,9-11 0-16,-5-1 1 16,4-6-4-16,-3-1 0 15,-1 0 3-15,-4 7 0 16,-8 8-1-16,-5-11 1 16,0 8 0-16,-8 6 1 15,0-3-1-15,0 0 0 16,0 8 0-16,-4 3 0 15,-4 1-1-15,-1 10 0 16,-3 0-1-16,-1 1 1 16,-4 7-1-16,1 11 0 15,-1 8 0-15,4-4 0 0,0-1 0 16,5 5 0-16,4 0-1 16,8-4 1-16,4 3 0 15,9-10 0-15,9-8 0 16,7-4 1-16,9-11-2 15,9-11 1-15,-1-8-11 16,9-7 0-16</inkml:trace>
          <inkml:trace contextRef="#ctx0" brushRef="#br0" timeOffset="-2898">-9703 2592 20 0,'0'0'10'0,"12"11"-7"15,-12-18 11-15,0 7-12 16,0 0 0-16,0 0 1 16,0 0 0-16,0 0-4 15,0 0 0-15,0 0 2 16,0 0 1-16,9-8-1 16,-9 5 0-16,-9-8-1 15,9-4 0-15,0 0 1 16,0-4 0-16,0 0-1 15,-4-3 0-15,0-4 0 16,0 0 1-16,0 3-1 16,-1-3 0-16,1-8 0 15,0-7 1-15,0 11-1 0,0-3 0 16,-1-1 0-16,1-3 0 16,0-1-1-16,4-3 1 15,-4 8-1-15,0-8 0 16,4 0 0-16,-9 0 1 15,-3-1-1-15,3 5 1 16,1-4-1-16,4 4 1 16,-1-12 0-16,1 4 0 15,0 8 0-15,0 3 0 16,0-3 0-16,-1-4 0 16,-3 0-1-16,4 0 1 0,0 7 0 15,-5 8 0-15,5-4 0 16,0 8 0-16,4-1 0 15,0 1 0-15,0-1 0 16,0 5 0-16,0 3 0 16,-4 0 0-16,4 0 0 15,-5 0 0-15,5 0-3 16,-4 4 0-16,4-4-4 16,0 4 1-16</inkml:trace>
          <inkml:trace contextRef="#ctx0" brushRef="#br0" timeOffset="-795.91">-9817-116 11 0,'-4'-4'5'0,"4"-11"-2"16,0 8 3-16,0 7-3 15,0-4 0-15,-4 0 2 16,0 4 0-16,0-3-7 0,-5 3 1 16,1-4 5-16,-5 4 0 15,-4-4-2-15,1 1 1 16,-5-1-2-16,0 4 1 15,0-8-1-15,0 8 1 16,-5 0-1-16,1 4 0 16,0 0-1-16,-5 3 1 15,9 4-1-15,0 4 1 16,-4-3-1-16,4-1 1 16,-4 4-1-16,0 0 0 15,-5-4-1-15,-3 0 1 0,-1 4 0 16,1 11 0-16,3 0-1 15,1 1 1-15,-1-1 0 16,1 0 0-16,4 0 0 16,4 4 0-16,0 0 0 15,4 3 0-15,0 1-1 16,4-4 1-16,1 3 0 16,-1 5 0-16,5-5 0 15,-1-3 0-15,1 4 0 16,0-4 0-16,3 0 0 15,1-4 1-15,4-7-1 16,0-1 1-16,0 1-1 16,0 3 0-16,4 1 1 15,1-1 0-15,3 1-1 16,0 6 0-16,1-2 0 0,-1-5 1 16,5 0-1-16,-1 1 0 15,1 7 0-15,0-8 0 16,-1 4 0-16,1-3 1 15,-1-1-1-15,1 0 1 16,0 1 0-16,-1-1 0 16,1-7-1-16,4 4 0 15,-1 0 0-15,1-4 1 16,0-4-1-16,4 4 1 16,0 3-1-16,0-3 1 15,0 4-1-15,0-4 1 0,9 0-1 16,-14-4 1-16,-3 4-1 15,0-4 1-15,3 0-1 16,-3 1 0-16,4 3 0 16,0-8 1-16,4 0-1 15,0 1 0-15,0-1 0 16,4-3 0-16,0 0 0 16,0 0 1-16,1 3-1 15,-1-3 0-15,0 0 0 16,0-4 0-16,0 3 1 15,5-3 0-15,3 0-1 16,5-7 1-16,-4-1-1 16,-1 1 1-16,-3-4-1 15,3-1 1-15,-7 9-1 16,-5-5 0-16,0 5 0 16,-4-9 1-16,-1 1-1 15,1 0 0-15,4-8 0 0,4 1 1 16,1-1-1-16,-1 0 0 15,-4 4 0-15,0-3 1 16,0-1-1-16,0 0 0 16,0 1 0-16,-4-1 1 15,-1 0-1-15,1 1 1 16,0-5-1-16,0-3 1 31,4-8-1-31,-4 4 1 16,-5 1-1-16,-3 2 1 15,-5 1-1-15,0 0 0 0,-4 0 0 16,0 0 0-16,0 7 0 16,0-7 1-16,0 0-2 15,-4 0 1-15,0 0 0 16,0-1 1-16,-1 1-1 16,-3 0 0-16,0 0 0 15,-5-4 0-15,0 0 0 16,-3 0 1-16,-1 0-1 15,0-3 1-15,0-1-1 16,0 8 0-16,0 4 0 16,-4-4 0-16,0 3 0 15,0 1 0-15,0-1 0 16,0 1 0-16,5-1 0 16,3 1 1-16,0 0-2 15,-3 3 1-15,-5 4 0 0,-5 4 0 16,1 3 0-16,-8 1 0 15,-1-1 0-15,0 5 0 16,1-1-1-16,3 4 1 16,1-4-3-16,-5 0 0 15,9-3-8-15,0 7 0 16</inkml:trace>
          <inkml:trace contextRef="#ctx0" brushRef="#br0" timeOffset="26182.23">-9863 556 21 0,'0'12'10'0,"-4"-20"-6"16,4 8 10-16,0 0-14 15,0 8 1-15,0-8 0 16,0 0 0-16,0 3-1 15,0 1 0-15,4 0 1 16,-4 0 0-16,0-1 0 16,4-3 1-16,1 4-1 15,-1 0 1-15,0 0-1 16,4 3 1-16,1-3-1 16,-1-1 0-16,1 1 0 0,-5 4 0 15,4-5-1-15,-4-3 0 16,5 4 1-16,-5 0 0 15,4 0-1-15,-3 3 1 16,3-3-1-16,-8 0 1 16,4 3 0-16,0 1 0 15,1 3-1-15,-1-4 0 16,0 1 0-16,4-1 0 0,1 4 0 16,-1-3 0-16,1 3 0 15,-1-4 0-15,0 1 0 16,5-1 0-16,-5 1 0 15,-3-1 0-15,3 1 0 16,1-1 1-16,-5 1-1 16,0-1 0-16,4-3 0 15,1 0 0-15,-1-1 0 16,-4 1 0-16,5 0 0 16,-1-4 0-16,-4 7 0 15,-4-7 0-15,9 8-1 16,-1-4 1-16,-4 3 0 15,5 1 0-15,-5 3 0 16,0-8 0-16,0 1 0 16,1 4 0-16,-5-5 0 15,4 5 0-15,0-4 0 16,-4-1 0-16,4 5 0 16,0-4 1-16,1 3-1 0,-1-3 0 15,0 0 0-15,-4-1 0 16,0 1 0-16,0-4 0 31,4 7 0-31,-4-7 1 16,0 0-1-16,0 0 1 15,0 4-1-15,0 0 1 16,4 0-1-16,-4-4 1 16,0 3-1-16,0-3 0 15,0 8 0-15,0-8 0 0,0 4 0 16,0-4 0-16,0 0 0 15,-4 3 0-15,4 1-2 16,-4-4 0-16,4 0-8 16,4 0 1-16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7.0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62F40E-2E28-4491-B219-A6FE577A1204}" emma:medium="tactile" emma:mode="ink">
          <msink:context xmlns:msink="http://schemas.microsoft.com/ink/2010/main" type="inkDrawing" rotatedBoundingBox="11403,7170 14496,7056 14503,7249 11411,7362" shapeName="Other"/>
        </emma:interpretation>
      </emma:emma>
    </inkml:annotationXML>
    <inkml:trace contextRef="#ctx0" brushRef="#br0">0 246 9 0,'0'0'4'0,"25"0"-2"0,-17-4 2 15,9-7-4-15,4-4 0 16,9 0 0-16,3-3 1 15,9-9-1-15,9-2 0 16,-1-1 2-16,1 4 0 16,-1 7 0-16,-8 8 0 15,0 7 0-15,4 4 1 16,5 7-1-16,12 8 0 16,4 0-1-16,13-4 0 0,8 1-1 15,-4-5 0-15,9 1 0 16,-1-5 0-16,5-3 0 15,4 4 0-15,4 0 0 16,-9-4 0-16,1 0 0 16,4 4 0-16,4-8 0 15,8 0 0-15,9 0 0 16,-13-3 1-16,1-4-1 16,3-1 0-16,-4-2 0 15,5 2 0-15,-9 1 0 16,-4 4 0-16,-21-1-2 15,-13 1 0-15,-8-5-3 16,-1-2 0-16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5.2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7E065E-232F-42F5-B0F3-7A403BC6FAF7}" emma:medium="tactile" emma:mode="ink">
          <msink:context xmlns:msink="http://schemas.microsoft.com/ink/2010/main" type="inkDrawing" rotatedBoundingBox="2657,7597 5909,7593 5910,7795 2658,7799" shapeName="Other"/>
        </emma:interpretation>
      </emma:emma>
    </inkml:annotationXML>
    <inkml:trace contextRef="#ctx0" brushRef="#br0">-2 202 14 0,'-16'0'7'0,"32"-7"-11"0,-3-1 15 0,8-3-12 16,4-4 1-16,13-7-1 15,8-5 1-15,17-2 0 16,5-5 0-16,11 8-1 15,6 11 1-15,-10 7 0 16,5 12 0-16,4 7-1 16,8 4 1-16,18 4 0 15,7-8 0-15,-3 0 0 16,8-3 0-16,4-8 0 16,8 0 0-16,-3 0 1 15,-18 0 0-15,0 4 0 16,5 3 0-16,-4 4 0 15,7 4 0-15,1 0 0 16,-12-4 0-16,3-11 0 16,-4-3 0-16,5-5-1 15,-1 1 1-15,-4-5-3 16,-16-2 1-16,-13 2-3 0,-9-3 0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5.7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522CED-30B2-4C93-922D-A29CFF32DAA2}" emma:medium="tactile" emma:mode="ink">
          <msink:context xmlns:msink="http://schemas.microsoft.com/ink/2010/main" type="inkDrawing" rotatedBoundingBox="3512,8534 6133,8442 6138,8585 3517,8678" shapeName="Other"/>
        </emma:interpretation>
      </emma:emma>
    </inkml:annotationXML>
    <inkml:trace contextRef="#ctx0" brushRef="#br0">34 179 20 0,'-30'-15'10'0,"26"15"-17"16,4 0 18-16,8-4-11 15,9 0 0-15,13 1 0 16,7-5 1-16,10 5-1 16,16-5 0-16,8 1 0 15,0-1 1-15,5-3-1 16,8 7 0-16,0 8 0 0,0 0 0 16,13 7 0-1,4 8 1-15,-9-1-1 0,9-3 1 16,17-4-1-16,8-7 1 31,63-19 0-31,-17-4 0 16,-4-3 0-16,-16 3 0 15,-26 1-1-15,-13-5 1 16,-4 1-2-16,-8 3 1 0,-4 4-5 16,-13-3 0-16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6.1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61E1FC-8951-4980-823C-D4EEE82AD8F6}" emma:medium="tactile" emma:mode="ink">
          <msink:context xmlns:msink="http://schemas.microsoft.com/ink/2010/main" type="inkDrawing" rotatedBoundingBox="3697,9263 5616,9277 5614,9430 3695,9415" shapeName="Other"/>
        </emma:interpretation>
      </emma:emma>
    </inkml:annotationXML>
    <inkml:trace contextRef="#ctx0" brushRef="#br0">-3 149 17 0,'0'-7'8'0,"46"-27"-9"0,-25 19 11 16,17-3-12-16,16-5 0 15,1 5 1-15,0 6 1 16,12 1 1-16,4 0 0 16,1 11-1-16,8 11 0 15,4 4 1-15,0 8 0 16,-9-1-1-16,5 0 0 16,13-3 1-16,3-4 0 0,9-7-1 15,4-8 1-15,-8-8-1 16,0-7 1-16,8-4-1 15,-3-3 0-15,3 0-4 16,0-12 0-16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4.6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17F248-6822-4502-878C-43CD4595B43F}" emma:medium="tactile" emma:mode="ink">
          <msink:context xmlns:msink="http://schemas.microsoft.com/ink/2010/main" type="inkDrawing" rotatedBoundingBox="2990,5965 6137,6622 5944,7543 2798,6886" shapeName="Other"/>
        </emma:interpretation>
      </emma:emma>
    </inkml:annotationXML>
    <inkml:trace contextRef="#ctx0" brushRef="#br0">274 718 10 0,'0'7'5'0,"4"1"-5"16,4-8 6-16,9-4-6 16,4-7 0-16,8-8 0 15,5 8 0-15,8-4 0 16,4 0 0-16,5 0 0 16,8 4 1-16,-1 0-1 15,1-1 1-15,-4 1-1 16,4 0 1-16,8 0-1 15,8 0 1-15,1-1-1 16,12 1 1-16,5 4-1 16,-13-1 0-16,4 5 0 0,4 3 1 15,13 0 0 1,0 0 0-16,12-4-1 0,-8-4 1 16,-4 1-1-16,12-1 1 15,-3 1-1-15,3-1 1 16,1 8-1-16,-13 4 0 15,-9 0 0-15,0 7 0 16,-8 4 0-16,-4 0 0 16,-4 0 0-16,8-8 0 0,0-7-1 15,0-7 0-15,-8-4-1 16,-13-4 1-16,-9 0 0 16,-3 4 0-16,-5-1-2 15,-8 5 1-15,-5 3-1 16,1 0 0-16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7.5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53EEE4-D3B1-4D01-8A0E-B04845EB7467}" emma:medium="tactile" emma:mode="ink">
          <msink:context xmlns:msink="http://schemas.microsoft.com/ink/2010/main" type="inkDrawing" rotatedBoundingBox="11718,7992 14074,7925 14083,8221 11726,8288" shapeName="Other"/>
        </emma:interpretation>
      </emma:emma>
    </inkml:annotationXML>
    <inkml:trace contextRef="#ctx0" brushRef="#br0">25 309 19 0,'-25'-15'9'0,"21"12"-14"16,17-8 15-16,12-16-12 15,13-6 0-15,4-8 0 16,8-4 0-16,9 0 2 16,4 11 1-16,4 5-2 15,5 10 0-15,3 11 2 16,1 16 1-16,-9 7-1 15,5 15 1-15,3-12 0 16,9 1 0-16,9 3-1 16,12-7 1-16,0-3-2 15,4-9 1-15,0-3-1 16,5 0 0-16,3-3 0 16,-3-1 0-16,-9 0 0 15,-17 0 0-15,-4-3-1 16,-4 3 1-16,-4 0-1 15,-9 1 1-15,-8-1-5 0,-9 0 0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18.0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24F61F-3F1D-4927-862A-5DADEE31C6CF}" emma:medium="tactile" emma:mode="ink">
          <msink:context xmlns:msink="http://schemas.microsoft.com/ink/2010/main" type="inkDrawing" rotatedBoundingBox="11684,8914 14109,8794 14121,9042 11697,9162" shapeName="Other">
            <msink:destinationLink direction="from" ref="{D3094D60-B742-4DDF-8453-F3FFBC771D46}"/>
          </msink:context>
        </emma:interpretation>
      </emma:emma>
    </inkml:annotationXML>
    <inkml:trace contextRef="#ctx0" brushRef="#br0">36 269 19 0,'-37'22'9'0,"41"-25"-12"15,8 3 16-15,14-4-14 16,11-7 1-16,10-12-1 16,3-10 0-16,13-5 1 15,13-3 0-15,8 4-1 16,8 0 1-16,5 7 0 0,-9 11 0 15,9 12-1-15,-1-1 1 16,-3 12 0-16,8 0 1 16,-5 7 0-16,-3 4 0 15,-9 3 0-15,-4 5 0 16,0-1 0-16,-1 1 1 16,1-1-1-16,13-7 0 15,-1-11-1-15,1-4 1 16,-9-4-1-16,0-7 1 0,0-4-2 15,-4 0 0-15,-1-4-4 16,-3 1 0-16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21.8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A99BAD-6D39-4693-9060-CC755DC77829}" emma:medium="tactile" emma:mode="ink">
          <msink:context xmlns:msink="http://schemas.microsoft.com/ink/2010/main" type="inkDrawing" rotatedBoundingBox="19383,8558 22774,8579 22772,8806 19382,8784" semanticType="underline" shapeName="Other">
            <msink:sourceLink direction="with" ref="{86C3707C-42EE-4BE5-B4C6-765F0204C508}"/>
          </msink:context>
        </emma:interpretation>
      </emma:emma>
    </inkml:annotationXML>
    <inkml:trace contextRef="#ctx0" brushRef="#br0">0 226 17 0,'42'-4'8'0,"43"-29"-11"15,-43 14 16-15,12-3-13 16,5-8 0-16,17 4-1 16,12 3 1-16,13 1 0 15,12 7 0-15,-8 4 0 16,-8 3 0-16,4 5 0 16,0-1 0-16,-5 11 1 15,5 8 0-15,4 11 0 0,-17 1 0 16,1-1 0-16,3-4 0 15,5 1 0-15,-1-9 0 16,14 1-1-16,-9-7 1 16,-9-1-1-16,5 1 1 31,62-12-1-31,-12-3 0 16,-16-5 0-16,-14-6 0 15,-3-1-1-15,-5 0 1 0,-8-3-3 16,0 3 0-16,-5 4-3 15,-7-3 1-15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25:22.69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C05C32-45CB-4C8A-B6D8-643F3F401046}" emma:medium="tactile" emma:mode="ink">
          <msink:context xmlns:msink="http://schemas.microsoft.com/ink/2010/main" type="writingRegion" rotatedBoundingBox="4597,5945 20255,5346 20415,9529 4757,10129"/>
        </emma:interpretation>
      </emma:emma>
    </inkml:annotationXML>
    <inkml:traceGroup>
      <inkml:annotationXML>
        <emma:emma xmlns:emma="http://www.w3.org/2003/04/emma" version="1.0">
          <emma:interpretation id="{9FD662AD-10C2-4D1A-B8FE-280A1D6CF78B}" emma:medium="tactile" emma:mode="ink">
            <msink:context xmlns:msink="http://schemas.microsoft.com/ink/2010/main" type="paragraph" rotatedBoundingBox="4597,5945 20125,5351 20187,6959 4659,7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F760B3-F881-4616-ADC7-46F0EB56545B}" emma:medium="tactile" emma:mode="ink">
              <msink:context xmlns:msink="http://schemas.microsoft.com/ink/2010/main" type="inkBullet" rotatedBoundingBox="4602,6068 5112,6048 5137,6715 4628,6735"/>
            </emma:interpretation>
          </emma:emma>
        </inkml:annotationXML>
        <inkml:trace contextRef="#ctx0" brushRef="#br0">676-5158 13 0,'0'-4'6'0,"5"4"-1"0,-5 0 4 15,0 0-8-15,0 0 1 16,4-8 0-1,0 5 0-15,5-5-3 16,-5-3 1-16,0-4 1 0,0 0 1 16,5-4-2-16,3 1 1 15,1-1-1-15,4-11 1 16,-5-3-1-16,1 3 0 0,-5-8 0 16,1 1 0-16,-1-4 0 15,-4 0 0-15,5 3 0 16,-1-3 0-16,0 8 0 15,5-5 1-15,0 8-2 16,-5 4 1-16,0 4 0 16,1 3 0-16,-1 1 0 15,-4 3 0-15,1 3 0 16,-1 5 1-16,0-1-1 0,-4 8 0 31,0 0 0-31,0 0 1 0,0 0-1 16,4 4 0-16,0 0 0 15,1 3 1-15,-1 5-1 16,4-5 0-16,-4 1 0 16,5-1 1-16,-1 4-1 15,1 12 0-15,-1-1 0 0,5 8 0 16,-1 0 0-16,1 3 1 16,-1 1-2-16,5 3 1 15,-4 1 0-15,0-1 0 0,-1-3 0 16,1-1 1-16,-1-14-1 15,1-4 0-15,0 0 0 16,-1 0 1-16,-3-4-1 16,-1 0 0-16,-4-3 0 15,0-1 1-15,1 1-1 16,-1-1 1-16,-4 1 0 16,0-5 0-16,0 1 0 15,0 4 0-15,0-5-1 16,-4 1 1-16,-1 0-3 15,1-1 0-15,-4-3-5 16,-1 0 0-16</inkml:trace>
        <inkml:trace contextRef="#ctx0" brushRef="#br0" timeOffset="433.84">803-5360 19 0,'0'-8'9'0,"4"1"-8"0,-4 7 11 0,8-8-12 16,1-3 1-16,3 4 0 16,1-1 0-16,4 5-2 15,-1-5 1-15,1 1 0 16,4 3 1-16,-4-4-1 15,0 1 1-15,4 3-1 16,-4 4 1-16,-1-7-1 0,-3 7 1 31,4-11-3-31,-5 3 1 16,1 1-5-16,0 3 1 16</inkml:trace>
      </inkml:traceGroup>
      <inkml:traceGroup>
        <inkml:annotationXML>
          <emma:emma xmlns:emma="http://www.w3.org/2003/04/emma" version="1.0">
            <emma:interpretation id="{B06FDA24-3FDC-4970-945C-97D38ADAAB4A}" emma:medium="tactile" emma:mode="ink">
              <msink:context xmlns:msink="http://schemas.microsoft.com/ink/2010/main" type="line" rotatedBoundingBox="6230,5883 20125,5351 20187,6959 6292,7491"/>
            </emma:interpretation>
          </emma:emma>
        </inkml:annotationXML>
        <inkml:traceGroup>
          <inkml:annotationXML>
            <emma:emma xmlns:emma="http://www.w3.org/2003/04/emma" version="1.0">
              <emma:interpretation id="{032C2B9D-694E-4E0E-8658-A8742C6383DC}" emma:medium="tactile" emma:mode="ink">
                <msink:context xmlns:msink="http://schemas.microsoft.com/ink/2010/main" type="inkWord" rotatedBoundingBox="6252,6444 8074,6374 8114,7421 6292,7491"/>
              </emma:interpretation>
            </emma:emma>
          </inkml:annotationXML>
          <inkml:trace contextRef="#ctx0" brushRef="#br1" timeOffset="8725.83">2303-5371 16 0,'4'3'8'0,"9"1"-7"0,-5-4 12 16,0-4-13-16,5 1 1 16,4-1 0-16,0-4 1 15,4 5-2-15,4-1 0 0,13 0 0 16,-5 0 1-16,5 1-1 16,4 3 1-16,0-4-1 15,-8-3 0-15,-1-1-2 31,1 4 1-31,0 1-4 16,3-1 0-16</inkml:trace>
          <inkml:trace contextRef="#ctx0" brushRef="#br1" timeOffset="9756.66">3408-5491 13 0,'-8'4'6'0,"8"11"-2"0,-5-11 7 0,1 7-9 16,-4 7 0-16,-1 5 0 15,1-1 1-15,4 12-4 16,-5 11 0-16,1 3 2 16,4 8 1-16,-5 11-2 15,1 4 1-15,-5 0-1 0,-4 12 0 16,5-16 0-16,-5 0 0 16,0 0 0-16,0-3 0 15,5-16 0-15,3-3 1 16,1-4-1-16,0-7 0 0,-1-8 0 15,5-11 1-15,0-4-1 16,0-11 1-16,4-4-1 16,0-7 0-16,4-11 0 15,4-12 0-15,5-3-1 16,4-12 1-16,-1-3 0 31,5-4 0-31,0-4 0 0,0-11 1 0,0 4-1 16,5-8 0-16,-5 4 0 15,0 4 0-15,4 0-1 32,9 3 1-32,-1 5-1 0,1 6 1 15,-1 8-1-15,-3 8 1 0,-1 7-1 16,1 15 1-16,3 8 0 16,-8 3 0-16,1 12 0 15,-5 7 1 1,0 22-1-16,-9 4 1 15,-3 0 0-15,-5-4 1 16,-8 8-1-16,-5-11 0 31,-7-8 0-31,-5-4 0 16,-5 1 0-16,1-8 0 0,-4-4-1 16,-5-4 1-16,5-3-1 15,3 0 1-15,5-4-2 16,5 0 0-16,3-4-6 15,5-3 0-15</inkml:trace>
          <inkml:trace contextRef="#ctx0" brushRef="#br1" timeOffset="10275.15">3967-5170 8 0,'0'4'4'0,"0"-11"11"0,0 7-3 0,0 0-10 16,0 0 1-16,0 0-1 16,-4 3 1-16,-1 5-4 15,1 3 0-15,0-4 3 16,0 12 0-16,0 0-2 15,8 7 0-15,0 8 0 16,4-5 1-16,5-2-1 16,4-1 0-16,0-8 0 15,-1 1 0-15,1-15 0 16,0-4 1-16,0-8-1 16,0-14 1-16,-1-4-1 15,-3 0 1-15,0 3-1 0,-5-3 1 16,-8 0 0-16,-4 0 0 15,0 3-1-15,-5 5 1 16,5 3-1-16,-4 4 1 0,-5 7-2 16,-4 4 0-16,0 7-6 15,1 5 0-15</inkml:trace>
        </inkml:traceGroup>
        <inkml:traceGroup>
          <inkml:annotationXML>
            <emma:emma xmlns:emma="http://www.w3.org/2003/04/emma" version="1.0">
              <emma:interpretation id="{E3739D47-FF6C-4FC7-BA87-BACE81448711}" emma:medium="tactile" emma:mode="ink">
                <msink:context xmlns:msink="http://schemas.microsoft.com/ink/2010/main" type="inkWord" rotatedBoundingBox="10184,5911 11368,5378 11722,6165 10539,6698"/>
              </emma:interpretation>
            </emma:emma>
          </inkml:annotationXML>
          <inkml:trace contextRef="#ctx0" brushRef="#br0" timeOffset="54299.32">6669-6178 21 0,'0'4'10'15,"12"3"-7"-15,-12-7 10 0,0 0-13 16,0 0 1-16,0 0 0 16,5 4 1-16,-5-1-2 15,0 5 0 1,-9 18 1 0,5 8 1-16,-4-4-1 0,-5-1 0 15,0 9 0-15,1-12 0 16,3 19-1-16,1-12 0 15,0 20 0-15,-1-12 1 16,1 7-1-16,-1-7 0 16,1 8 0-16,4-8 0 15,-5 4 0-15,5-8 1 16,-4-3-1 0,4-4 0-16,-5-4 0 15,5-4 1-15,0-7-1 0,0 0 0 16,4-4 1-16,0-3 0 15,-5-4 0-15,1-1 0 16,4-3-1-16,0 0 1 0,9-7-1 16,-1-1 1-16,0-3-1 15,-3 0 0-15,7-8 0 16,1 4 0-16,4-3 0 16,-5 3 1-16,5-11-1 15,-4 3 0-15,8-10 0 16,-9 6 0-16,5-10 0 0,-4 3 0 15,3 12-1-15,1 3 1 16,0 1-1-16,-4 3 0 16,-1 0 0-16,1 4 1 0,-5 3 0 15,1 1 0-15,-1 10 0 16,-4 1 0-16,-4-4 1 31,0 0 0-31,5 11-1 16,-1-3 1-16,4 11-1 15,-4-5 0-15,5 9 0 16,-1-4 0-16,5 14 0 16,-5-10 0-16,5 3 0 0,-5-8 1 15,5 9-2-15,-5-9 1 16,5 5 0-16,-5-5 1 16,5 1-1-16,-5-4 0 0,1-4 0 15,-1 0 0-15,-4-3 0 16,0-1 0-16,1 1 0 15,-1-1 1-15,0 1-1 16,-4-1 1-16,4-3 0 16,-4-4 0-16,0 0 0 15,0 0 0 1,0 0 0-16,0 0 0 16,4-11 0-16,-4 3 0 15,5-7-1-15,-1 4 0 16,0-8 0-16,0 4 0 0,5-7 0 15,-5 3 0-15,4-14 0 16,1 7 1-16,-1-15-1 16,0 7 0-16,9-15 0 15,-4 1 1-15,8-5-1 16,0 16 1-16,0-4-1 0,4-4 0 16,-4 4 0-16,0 4 0 15,0-1 0-15,-4 9 0 16,-4 2-1-16,-1 5 1 0,-3 3 0 15,-1 8 0-15,-4-4 0 16,5 4 1-16,-9 11-1 16,0 0 0-16,-5 0-3 31,1 0 0-31,0 7-7 16,4 5 0-16</inkml:trace>
          <inkml:trace contextRef="#ctx0" brushRef="#br0" timeOffset="54712.97">7366-5868 22 0,'0'-4'11'0,"5"0"-8"0,-5 4 11 0,0 0-13 31,8-3 0-31,0-1 1 15,5 0 1-15,0 0-4 16,3-3 0-16,5-1 2 0,0 1 1 16,0 0-1-16,5-1 0 15,-1 1 0-15,0-1 0 16,0 1 0-16,-4 3 0 0,0 0-2 16,-4 0 0-16,-8 1-7 15,-5 6 0-15</inkml:trace>
          <inkml:trace contextRef="#ctx0" brushRef="#br0" timeOffset="55001.95">7345-5722 25 0,'0'3'12'0,"0"-14"-11"0,0 11 16 0,0 0-16 16,9-4 0-16,-1 1 0 16,5-1 1-16,4 0-2 15,4 0 0-15,0 1 1 16,4 3 1-16,0-4-1 0,0 0 1 0,-4 0-3 15,0 4 0-15,0 0-7 16,-8 0 0-16</inkml:trace>
        </inkml:traceGroup>
        <inkml:traceGroup>
          <inkml:annotationXML>
            <emma:emma xmlns:emma="http://www.w3.org/2003/04/emma" version="1.0">
              <emma:interpretation id="{A0DCF59B-AC5E-4545-A5F8-C78F7F7D5FB0}" emma:medium="tactile" emma:mode="ink">
                <msink:context xmlns:msink="http://schemas.microsoft.com/ink/2010/main" type="inkWord" rotatedBoundingBox="12750,5486 13629,6458 12670,7326 11790,6354"/>
              </emma:interpretation>
            </emma:emma>
          </inkml:annotationXML>
          <inkml:trace contextRef="#ctx0" brushRef="#br0" timeOffset="56276.71">8030-5327 20 0,'0'-11'10'0,"9"4"-5"0,-9 7 9 0,4-8-13 16,0 1 1-16,5-4 0 15,-1-1 0-15,0-6-3 16,5-1 1-16,0-3 1 15,-1-4 1-15,1-4-2 16,4-8 1-16,4-7-1 16,0 8 1-16,4-11-1 15,0-5 1 1,0 1-1-16,0 11 0 16,1-4 0-16,3 4 0 15,-4 0 0-15,5 7 0 16,-9-3 0-16,4 7 0 15,-8 8 0-15,0 3 0 0,-5-3 0 16,-3 7 0-16,-1 0-1 16,0 3 1-16,1 5 0 15,-1 3 0-15,-4 0 0 16,-4 4 0-16,0 4 0 0,0 4 1 16,-4 3-1-16,0 4 0 15,-4 11 0-15,-1 0 0 16,1-7 0-16,-1 7 0 15,1 8 0-15,0-1 1 16,3 5-1-16,-3-5 0 16,0 5 0-1,8-1 0-15,0 0-1 16,0 1 1-16,0-5 0 16,4-3 0-16,0-4-1 15,0 0 1-15,0-7 0 16,5-4 0-16,-5-4 1 0,4-3 0 15,5-8-1-15,0-4 1 16,-5-4 0-16,5-6 0 16,-1-5 0-16,5-7 0 15,0-8-1-15,0 4 0 0,-5-3 0 16,1-5 1-16,4-3-1 16,-1 8 0-16,5-5 0 15,1 5 0-15,-1-1 0 16,0 0 0-16,0 1 0 15,0 3 0-15,0 7-1 0,-5 5 1 16,-3 3-1-16,-5 4 1 16,1-1 0-16,-1 5 0 31,-4-1 0-31,-4 8 0 16,0 4 0-16,0 4 0 15,-4-1 0-15,0 8 0 0,0 4 0 16,-5 3 1-16,1-3-1 15,0 3 0-15,-1 4 0 16,-3 12 0-16,-1 3 0 0,0-8 1 16,5 9-1-16,-5 6 0 15,5-3 0-15,0 0 0 16,3 0 0-16,-3-1 0 16,4-6 0-16,0-1 0 0,-1-3-1 15,1-8 1-15,4-4 0 16,0 1 0-16,0-8 0 15,0 0 0-15,0-8 0 16,4-3 1-16,-4-4-3 16,9-8 1-16,-5 1-7 15,9-1 0-15</inkml:trace>
          <inkml:trace contextRef="#ctx0" brushRef="#br0" timeOffset="57179.62">9371-5726 20 0,'-4'-4'10'0,"-5"-11"-6"16,9 11 9-16,0-7-12 16,-4 0 0-16,0-4 2 15,-5 4 0-15,5 0-4 0,-4-1 1 16,-1 5 2-16,-3-1 1 15,-9 5-1-15,0 3 0 16,4 3-1-16,-4 5 1 16,-4 3-1-16,4 0 0 0,0 1-1 15,0 2 1-15,4 9-1 16,0 7 0-16,0 0 0 16,5 3 0-16,-1 5 0 15,5-5 0-15,-1 1 0 16,5 3 0-16,4-7-1 15,4-4 1-15,5-7 0 16,3 0 0-16,9-8 0 16,0-7 1-1,5-8-1-15,3-4 1 16,0-7 0-16,-3 0 0 16,-1-3 0-16,-4-5 0 0,0 5-1 15,-4-1 1-15,-5 4-1 16,1 0 0-16,-5 4 0 15,1 3 1-15,-5 1-2 16,-4 7 1-16,0 4 0 0,0 3 0 16,-4 1 0-16,-1 7 0 15,1 3 0-15,0 12 0 16,-4 4 0-16,-1-1 0 16,1 8 0-16,-1-11 0 15,-12 23 0-15,9-9 0 0,-13 13 0 16,4-13 1-16,-9 16-1 31,5-11 0-31,-4 3 0 16,3-11 1-16,-7 11-1 15,7-14 1-15,-11-1-1 16,11-7 1-16,-3-8 0 0,4-3 0 16,-5-12-1-16,9 1 1 15,0-16-1-15,5 1 1 16,-1-8-1-16,4 4 0 15,1-8 0-15,3 4 0 0,5-7-1 16,0 3 1-16,4-11 0 16,0 8 0-16,8-15-1 15,-4 10 1-15,9 5-3 16,-5 3 0-16,9 1-7 16,-4 3 0-16</inkml:trace>
        </inkml:traceGroup>
        <inkml:traceGroup>
          <inkml:annotationXML>
            <emma:emma xmlns:emma="http://www.w3.org/2003/04/emma" version="1.0">
              <emma:interpretation id="{13B16F5E-1411-49F9-BF1C-E5670575D0F9}" emma:medium="tactile" emma:mode="ink">
                <msink:context xmlns:msink="http://schemas.microsoft.com/ink/2010/main" type="inkWord" rotatedBoundingBox="13752,5715 16821,5598 16874,6975 13805,7093"/>
              </emma:interpretation>
            </emma:emma>
          </inkml:annotationXML>
          <inkml:trace contextRef="#ctx0" brushRef="#br0" timeOffset="82402.77">9829-5539 17 0,'-4'3'8'0,"16"-6"-2"0,-12 3 6 16,9-4-12-16,-1 4 1 16,1-4 0-16,3 4 1 15,1 4-2-15,4-4 0 0,-1 0 1 16,-7-4 0-16,3 4-1 15,1-4 1-15,4 1 0 16,0-5 1-16,4 1-2 16,0-1 1-16,0 1-7 15,-5 3 0-15</inkml:trace>
          <inkml:trace contextRef="#ctx0" brushRef="#br0" timeOffset="81922.98">9863-5820 22 0,'-5'0'11'0,"5"0"-8"16,5 0 11-16,-5 0-14 16,8 0 0-16,0-3 1 15,1 3 1-15,3 0-2 16,5 0 0-16,-8-4 0 15,-1 0 1-15,5 4-1 16,-1 0 1-16,1-4-1 16,-1 1 0-16,5-1 1 15,4 0 0-15,-4-3-1 16,0 3 0-16,0 0-7 16,-5 4 0-16</inkml:trace>
        </inkml:traceGroup>
        <inkml:traceGroup>
          <inkml:annotationXML>
            <emma:emma xmlns:emma="http://www.w3.org/2003/04/emma" version="1.0">
              <emma:interpretation id="{90A9160E-E0FB-48E9-A562-BBF93BDFBDF6}" emma:medium="tactile" emma:mode="ink">
                <msink:context xmlns:msink="http://schemas.microsoft.com/ink/2010/main" type="inkWord" rotatedBoundingBox="14545,5635 16848,5804 16753,7093 14451,6924"/>
              </emma:interpretation>
            </emma:emma>
          </inkml:annotationXML>
          <inkml:trace contextRef="#ctx0" brushRef="#br0" timeOffset="105109.36">10787-5823 20 0,'-4'-4'10'0,"16"0"-6"16,-12 4 10-16,9-4-13 15,3 1 0-15,-3-1 2 0,-1 0 1 16,5 1-5-16,-1-1 1 16,5 0 1-16,4-3 1 15,0-1 0-15,4-3 0 0,1 0-1 16,3-1 0-16,5-2-1 16,-5 2 1-16,5 5-1 15,-5-4 1-15,-4-4-1 16,1-4 1-16,-5-7-1 31,-5 3 1-31,-3 5-1 16,-5-1 1-16,-8 0-1 0,-4 1 1 15,0 3-1-15,0-4 0 16,-13 0 0-16,0 5 0 16,-4-1 0-16,-4 3 0 0,0 5-1 15,0-1 1-15,-5 1-1 16,1 7 1-16,-1 0 0 15,1 4 1-15,-1-1-1 16,1 5 1-16,0 3-1 16,-1 8 1-16,1-1-1 15,-5 5 1-15,9-1-1 16,0 1 1-16,4 3-1 0,4-7 1 16,4-5 0-16,5 1 0 15,4 0-1-15,4 4 1 0,4 0-1 16,4-1 1-16,5-3-1 15,4 4 0-15,4-4 0 32,4 0 0-32,0 0 0 15,9 0 0-15,-9 3 0 16,0 1 0-16,-4-4 0 16,-4 4 0-16,-4 11 0 0,-9 0 1 15,-8 7-1-15,-5 8 1 16,-3-12-1-16,-9 5 1 15,0-1-1-15,-5-3 0 16,-3-4 0-16,0-1 1 16,3-14 0-16,1 0 0 0,8-7-1 15,-4-8 1-15,0-4-1 16,-4-3 1-16,4 3-1 16,0-7 1-16,0 7-2 15,4-4 0-15,0 1-3 16,9-1 0-16,4 8-7 0,4 0 0 15</inkml:trace>
          <inkml:trace contextRef="#ctx0" brushRef="#br0" timeOffset="106104.46">11359-6171 13 0,'0'-7'6'0,"4"11"7"15,-4-4 0-15,0 0-12 16,0-8 1-16,0 8 1 16,0 0 1-16,4 0-4 15,-4 4 0-15,0 0 3 0,0 3 0 16,-4 4-1-16,0 4 1 16,-1 0-1-16,1 11 0 15,-4-3-1-15,-1-5 0 16,5 5 0-16,-4 7 1 15,3 7-2-15,1-3 1 0,0-1-1 16,0 1 0-16,0 7 0 16,-1 0 1-16,1 0-1 15,4 0 1-15,0-7-1 32,0-1 1-32,0-6-1 15,0-5 1-15,0 0 0 0,0-3 0 16,0-4-1-16,0 0 0 15,0-4 0-15,0 0 1 16,0-7 0-16,0 0 0 0,0 0-1 16,0-1 1-16,0-3-1 15,0 0 1-15,0 0-1 16,0-7 1-16,0-4-1 16,0 3 1-16,0-3-1 15,4 0 0-15,1 0-1 0,-1-4 1 16,4-4 0-16,1 4 0 15,-1-4 0-15,5-11 0 16,-1 4 0-16,5 4 0 16,4-1 0-16,4-3 0 31,1-4 0-31,3 1 0 16,0-5 0-16,1 0 1 0,-1 12-2 15,5-1 1-15,4-6 0 16,4-1 0-16,0 0 0 15,-9 0 0-15,1 8-1 16,-5-1 1-16,-3 4 0 16,-10 5 0-16,-3-1 0 15,0 3 0-15,-5 5 0 0,0-1 1 16,-8 1-1-16,0 7 0 0,-4 0-4 16,4 0 0-16,0 4-7 15,-8-1 0-15</inkml:trace>
          <inkml:trace contextRef="#ctx0" brushRef="#br0" timeOffset="107246.5">12312-5764 19 0,'13'0'9'0,"0"-22"-3"15,-9 15 7-15,0-8-12 16,0 0 0-16,-4 0 1 15,0-4 1-15,-4 0-3 16,-4 1 0-16,-1 3 2 16,-8 4 1-16,-4 3-1 0,-4 1 0 15,0 7-1-15,-4 3 0 16,-1 5 0-16,1 3 0 0,-1 4-1 16,5 4 1-16,0 3-1 31,4 0 0-31,4 12 0 15,0-4 1 1,13 19 0 0,4-8 0-16,4-8-1 15,5-3 1-15,7-7 0 0,5-16 1 16,5-3-1-16,3-8 0 16,1-7-1-16,-1-4 1 15,0-11-1-15,-3 0 1 16,-5 3-1-16,-5 8 0 15,-3 0 0-15,0 4 1 16,-5 4-1-16,-8 7 0 0,0 0 0 16,-4 3 0-16,0 9-1 15,-5 6 1-15,1 12 0 16,-1 15 0-16,-3 0 0 16,-5 11 0-16,-4-8 0 0,-4 12 0 15,0 4 0-15,-5-1 0 16,1 8 0-16,-1-11 1 15,1 3-1-15,4-7 1 0,-9-7-1 16,5-8 1-16,-1-7 0 16,-8-12 0-16,1-7-1 15,-5-8 1-15,4-7-1 32,4-3 1-32,5-5-1 15,3-3 0-15,5-4 0 0,5-4 0 16,3-3-2-16,5 0 1 15,3-5-4-15,5 5 1 16,0 3-7-16,9 4 1 0</inkml:trace>
          <inkml:trace contextRef="#ctx0" brushRef="#br0" timeOffset="107605.82">12619-5861 21 0,'4'0'10'0,"9"-7"-2"0,-13 7 11 15,8-4-16-15,5 0 0 0,4 1 0 16,4-5 1-16,4 4-6 16,4-3 1-16,1-1 3 15,-1 1 1-15,-4 3-5 16,-4 1 1-16,-4 3-8 15,-4 0 1-15</inkml:trace>
          <inkml:trace contextRef="#ctx0" brushRef="#br0" timeOffset="107840.25">12586-5652 23 0,'0'0'11'0,"-9"-3"-2"0,9 3 11 16,4-8-18-1,5 5 0-15,3 3 0 0,9-8 1 16,5-3-4-16,3 3 0 16,5-3 0-16,3 0 0 15,1 4-8-15,4-1 1 16</inkml:trace>
        </inkml:traceGroup>
        <inkml:traceGroup>
          <inkml:annotationXML>
            <emma:emma xmlns:emma="http://www.w3.org/2003/04/emma" version="1.0">
              <emma:interpretation id="{D8A911A6-DB81-43CF-8298-033F8CB93812}" emma:medium="tactile" emma:mode="ink">
                <msink:context xmlns:msink="http://schemas.microsoft.com/ink/2010/main" type="inkWord" rotatedBoundingBox="17432,5365 20215,5610 20109,6819 17325,6574"/>
              </emma:interpretation>
            </emma:emma>
          </inkml:annotationXML>
          <inkml:trace contextRef="#ctx0" brushRef="#br0" timeOffset="108609.45">13741-5950 22 0,'9'-4'11'0,"12"-4"-8"0,-13 5 12 15,5 3-15-15,3 0 0 16,5-4 1-16,-4-3 0 16,0-1-1-16,-4 1 0 15,8-12 0-15,-5 8 1 0,5-8 0 16,-4 4 0-16,4-7 0 16,-4 3 0-16,-4-3-1 15,-1 3 1-15,-7-4-1 16,-1 5 1-16,-8-1-1 15,-1 4 1-15,-7-7-1 0,3 7 0 16,-8 4-1-16,5 3 1 16,-13 8-1-16,4 0 1 15,-13 8-1-15,5-1 1 16,-13 4 0-16,8 1 0 0,-4 6 0 16,9-3 1-16,-5 11 0 15,5-3 0-15,3 3 0 16,5-4 1-16,5 4-1 31,3-7 0-31,9 0 0 16,0-4 0-16,12 3-1 15,0 1 1-15,9 0-1 16,-4-4 1-16,21 3-1 16,-9-3 0-16,17 0 0 0,-9-4 1 0,1 8-1 15,-9 0 0-15,-4-1 1 16,-4 9 0-16,-9 2 0 15,-8 1 0-15,-8 4 0 16,-5-4 0-16,-12 0 0 16,-8 0 1-16,3-4-1 0,5-4 0 15,-4 1 0 1,-5-5 1-16,0-7-1 0,1-3 1 16,-1-4-1-16,0-8 1 15,5 0-3-15,0-3 1 31,3-4-5-31,5-4 1 0,9 3-8 16,8-3 1-16</inkml:trace>
          <inkml:trace contextRef="#ctx0" brushRef="#br0" timeOffset="109665.01">14191-5573 18 0,'-17'11'9'0,"9"-11"1"15,8 0 7-15,0 0-15 16,0 0 0-16,0 0 1 15,0 0 1-15,0-7-5 16,4-5 0-16,0 1 3 16,4-7 1-16,5-5-2 0,0-7 0 15,3 4-1 1,5-7 1-16,5-9-1 0,3-2 0 16,5 6 0-16,3-10 1 15,1-1-1-15,-8 4 1 16,-5-7-1-16,-4 3 0 15,-4 12-1-15,0 0 1 16,-5 3-1-16,1 4 1 16,-5 8-1-16,1 3 1 15,-1 8-1-15,-4 3 0 16,0 1 1-16,-4 7 0 0,5 4-1 16,-1 7 1-16,0 4 0 15,0 0 1-15,0 4-1 16,1-1 1-16,-1 5-1 15,0 6 0-15,0 5 0 16,-4-4 0-16,4 4-1 16,-4 7 1-16,5 7 0 15,-1-3 1-15,0-11-1 16,0 11 0-16,0-1 1 16,1-3 0-16,-5-7 0 15,4 0 0-15,-4-4 0 16,0-12 0-16,0 1 1 31,0-4 0-31,0-8-1 16,0-3 0-16,-4-11-3 0,-1-1 1 15,1-7-5-15,-4-7 0 16,4 7-5-16,8-8 1 0</inkml:trace>
          <inkml:trace contextRef="#ctx0" brushRef="#br0" timeOffset="109964.19">14199-5838 24 0,'-4'0'12'0,"12"0"-10"0,-3-4 19 15,3 0-20-15,5 1 1 16,3-1 1-16,1-4 1 16,8 1-5-1,5-1 1-15,3 1 2 0,1 3 1 32,12-7-1-32,-8 0 0 15,0 0-5-15,0-1 1 16,0 5-7-16,4-1 0 0</inkml:trace>
          <inkml:trace contextRef="#ctx0" brushRef="#br0" timeOffset="110811.57">15208-6372 17 0,'0'0'8'0,"-4"-4"0"0,4 4 4 0,0 0-12 16,0 0 1-16,0 0 1 31,0 4 0-31,0 7-2 16,0 4 1-16,-5 3 0 15,1 1 1-15,-4 7 0 16,-1 0 0-16,-3 8-1 0,-1 0 1 15,-8 10-2-15,-4-6 1 16,4 3 0-16,0 4 1 16,0 7-2-16,4-11 1 15,4-4-1-15,1 5 0 0,-5-5 1 16,9-7 0-16,3-4-1 16,1-7 0-16,0-1 0 15,0-7 1-15,0 1 0 16,-1-9 0-16,5 1-1 15,0-11 1-15,0-5 0 0,5 1 0 16,3 0-1-16,5-4 1 16,12-4-2-16,0-3 1 15,4-4 0-15,5 0 0 16,-9 0-1-16,0 7 1 0,5 4-1 16,-1 0 1-16,1 0-1 15,-1 0 1-15,-4 4-1 16,-4 3 1-16,-4 5 0 15,-4 3 0-15,-5-4 0 16,-4 8 0-16,-4 3 0 16,-4 4 1-16,0 4-1 15,-4 0 1-15,-1 4-1 16,1 0 1-16,4 3-1 16,-1-3 1-16,1-1-1 15,0 1 0-15,4 3 0 16,0 1 0-16,4-1 0 15,0-3 1-15,5 0-1 16,3-8 1-16,5-4 0 16,0-3 0-16,4-8-2 15,4-3 1-15,0-4-5 0,1-4 1 16,7 4-6-16,1-1 1 16</inkml:trace>
          <inkml:trace contextRef="#ctx0" brushRef="#br0" timeOffset="111865.56">16132-5947 12 0,'0'-15'6'0,"9"19"2"0,-9-4 2 31,4-11-9-31,0 4 1 16,-4-8 1-16,0 0 1 0,-4-4-5 15,4 4 0-15,-9 0 3 16,1 0 1-16,-5 8-2 15,-3 3 1-15,-1 0-2 16,0 4 1-16,-4 4 0 16,0 3 0-16,0 5 0 15,0 3 0-15,4-1 0 16,0-2 0-16,1 3 0 16,3 7 0-16,0 0 0 15,5 1 1-15,4 3-1 16,-5 0 0-16,5-3 0 15,0 3 0-15,4-8-1 16,4-3 0-16,4 4 0 16,1-15 1-16,8-1-1 0,4-3 1 15,4-7-1-15,-4 3 1 16,8-11-1-16,-8 0 1 16,9-7-1-16,-9 3 0 15,0-3 0-15,-4 3 1 0,-5 4-1 16,1 4 0-16,-9 0 0 15,0 3 0-15,-4 8 0 16,0 0 0-16,-4 8-1 16,0-4 1-16,-5 14 0 31,-3 8 0-31,-1 1 0 0,1 10 0 16,-5 11 0-16,0 9 0 15,0-1 0-15,-4 7 0 16,0 1 0-16,0-12 1 0,0 4-1 15,0 0 0-15,4-4 0 16,0-3 1-16,1-12 0 16,-5-3 0-16,0-1-1 15,-5-10 0-15,1-8 0 16,0-4 0-16,-4-7-1 16,3-1 1-16,5-3-1 15,5-7 1-15,3-4-1 16,5-1 1-16,-1-6 0 0,5-1 1 15,0-3-1-15,8-1 1 0,0 5-1 16,9 3 1-16,4 0 0 16,4-8 0-16,4 5-1 15,4-5 1-15,5-7 0 32,8 0 0-32,4-3-1 15,-8 7 1-15,21-15-1 16,-13 7 0-16,9-3-4 15,-13 11 0-15,4-1-7 0,-4 1 1 16</inkml:trace>
        </inkml:traceGroup>
      </inkml:traceGroup>
    </inkml:traceGroup>
    <inkml:traceGroup>
      <inkml:annotationXML>
        <emma:emma xmlns:emma="http://www.w3.org/2003/04/emma" version="1.0">
          <emma:interpretation id="{3B3DA33C-5C9B-419E-B300-99B55C22CD57}" emma:medium="tactile" emma:mode="ink">
            <msink:context xmlns:msink="http://schemas.microsoft.com/ink/2010/main" type="paragraph" rotatedBoundingBox="9192,7464 16350,6771 16561,8953 9403,96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10F0C5-D07E-4BD6-835E-1387AA3526C6}" emma:medium="tactile" emma:mode="ink">
              <msink:context xmlns:msink="http://schemas.microsoft.com/ink/2010/main" type="line" rotatedBoundingBox="9192,7464 16350,6771 16561,8953 9403,9646"/>
            </emma:interpretation>
          </emma:emma>
        </inkml:annotationXML>
        <inkml:traceGroup>
          <inkml:annotationXML>
            <emma:emma xmlns:emma="http://www.w3.org/2003/04/emma" version="1.0">
              <emma:interpretation id="{54B11C6D-A04C-4D26-9BD2-79F4ADFDA8C0}" emma:medium="tactile" emma:mode="ink">
                <msink:context xmlns:msink="http://schemas.microsoft.com/ink/2010/main" type="inkWord" rotatedBoundingBox="9156,8247 10729,7571 11155,8561 9582,9238"/>
              </emma:interpretation>
            </emma:emma>
          </inkml:annotationXML>
          <inkml:trace contextRef="#ctx0" brushRef="#br0" timeOffset="115197.59">5740-3859 16 0,'9'-15'8'0,"-5"8"-4"16,-4 7 9-16,0 0-11 0,0 4 0 15,0-1 0-15,0 12 1 16,-4-3-4-16,-5 3 0 16,1 7 2-16,-9 4 1 0,0 8-1 15,-4 3 0-15,-4 0-1 32,-5 5 1-32,-3 2-1 15,-5 1 1-15,9 4-1 16,3-16 0-16,-3 1 0 15,-5-4 1-15,9-4-1 0,0-4 0 16,8-7-1-16,9-3 1 16,-1-1-1-16,9-7 1 15,9-4 0-15,-1 0 0 16,5-8 0-16,8 1 0 16,4-5 0-16,13 1 0 0,0-4 0 15,4 4 0-15,0 4-1 16,0 7 1-16,-4 0 0 15,-1 3 0-15,-3 1-1 16,-5 3 1-16,-3 1 0 0,-5-1 0 16,-5 1 1-16,-3-4 0 15,-5-1 0-15,-8-3 0 16,5-7 1-16,-10-1 1 16,1-3-2-16,-8-7 1 31,-1-5-1-31,0-3 0 15,1-4-1-15,-1-4 1 16,1-7-1-16,3 0 0 0,1 4 0 16,-1 3 0-16,5 4 0 15,0 1 0-15,0 2-2 16,0 1 1-16,4 4-2 0,0 3 0 16,0 4-5-16,4 4 0 15</inkml:trace>
          <inkml:trace contextRef="#ctx0" brushRef="#br0" timeOffset="115710.64">6181-3892 16 0,'-4'0'8'0,"0"7"-4"0,4-3 9 16,0 3-13-16,-4 12 1 0,0-4 0 15,-1 0 1-15,-3 30-3 16,0 3 1-16,-1 12 1 16,-3 11 0-16,-5-7-1 15,4-8 1-15,1 18-1 16,-1 5 0-16,-4-1 1 15,5-3 0-15,-9-4-1 16,4-8 1-16,0-7 0 16,0-3 0-16,0-12 0 0,5-4 1 15,-1-7-1-15,5 0 0 16,-1-19 0-16,5-3 1 16,4-5-3-16,-4-10 0 15,4-4-5-15,0-4 0 16,12-8-2-16,-3 1 1 0</inkml:trace>
          <inkml:trace contextRef="#ctx0" brushRef="#br0" timeOffset="116197.66">6097-3754 18 0,'0'-11'9'0,"21"-12"-7"16,-12 16 16-16,3-4-16 15,5-4 0-15,0 0 0 16,4 0 0-16,4-4-3 16,5 1 0-16,-1 6 2 0,0 1 0 15,1 4-1-15,-1 7 0 16,1 3 0-16,-5 9 1 15,-4 3-1-15,0 11 0 0,-8-4 0 32,-5 8 1-32,-8 4 0 15,-8 3 0-15,-5 4 0 16,-4-4 0-16,-4 1 0 16,-4-5 0-16,-5-3 0 0,-3-4 1 15,-1 1-1-15,1-5 1 16,-1-7-1-16,5-4 1 15,-1-3-1-15,9-8 0 16,0-4-2-16,4 0 1 16,5 0-3-16,-1 4 0 15,5-3-6-15,8-5 0 0</inkml:trace>
          <inkml:trace contextRef="#ctx0" brushRef="#br0" timeOffset="116802.22">6702-3578 18 0,'-4'-8'9'0,"13"4"-2"0,-9 4 10 15,8 0-16-15,0-3 1 16,5-1-1-16,4-4 1 16,4 1-3-16,4-4 1 15,0-4 0 1,-4 4 0-16,0 3-7 0,0 4 0 0</inkml:trace>
          <inkml:trace contextRef="#ctx0" brushRef="#br0" timeOffset="116557.01">6723-3806 21 0,'0'0'10'0,"13"-8"-4"15,-13 8 11-15,8-3-16 16,5-1 0-16,0 0 1 15,4 0 0-15,4 1-2 16,4-1 0-16,0 0 1 16,0 0 1-16,0 1-1 15,-4-1 0-15,-4 0-4 16,0 4 0-16,-4 0-5 16,-9 4 0-16</inkml:trace>
        </inkml:traceGroup>
        <inkml:traceGroup>
          <inkml:annotationXML>
            <emma:emma xmlns:emma="http://www.w3.org/2003/04/emma" version="1.0">
              <emma:interpretation id="{612B55BD-A20E-4891-9F38-336E00400402}" emma:medium="tactile" emma:mode="ink">
                <msink:context xmlns:msink="http://schemas.microsoft.com/ink/2010/main" type="inkWord" rotatedBoundingBox="11188,9392 11912,7007 13429,7468 12704,9853"/>
              </emma:interpretation>
            </emma:emma>
          </inkml:annotationXML>
          <inkml:trace contextRef="#ctx0" brushRef="#br0" timeOffset="118572.17">7921-4677 11 0,'4'-11'5'0,"5"15"6"0,-9-4 1 16,0 0-12-16,0 0 1 0,0 4 1 16,4-4 0-16,-4 3-2 15,0 5 0-15,0-1 1 16,-4 5 1-16,0 6-1 16,-1 8 0-16,1 8 0 15,0 0 0-15,4 10-1 16,0 9 0-16,-4-1 0 15,-1 0 0-15,1 1 0 16,0 3 1-16,0 0-1 16,-5-15 0-1,5-4 0-15,0-7 1 0,0-4-1 16,0-7 1-16,4-4 0 16,0-4 0-16,0-7-1 15,0-4 1-15,4 0 0 16,4-8 0-16,1-3-1 15,3 0 1-15,5-8-1 0,-4 4 0 16,-1-3-1-16,1-5 1 16,0 4 0-16,-1 1 0 15,-3-1 0-15,-5 0 0 16,0 4-1-16,4 4 1 0,1 0 0 16,-5-8 0-16,0 8 0 15,0 4 0-15,1 3 0 16,-5 4 0-16,4-4 0 31,-4 4 0-31,4 0 0 16,-4 0 0-16,8 4 0 0,-3 0 1 15,3-4-1-15,-4 3 1 16,5 1 0-16,-5 4 0 16,4 7 0-16,1-8 0 15,-1 8 0-15,0-4 1 0,1 0-1 16,-1 4 1-16,-4-3-1 15,5 2 0-15,-1 1 0 16,-4 0 0-16,5-3-1 16,-5 3 1-16,0-4-1 15,5 4 1-15,-5-4-1 16,0-4 1-16,0-3-1 16,5 0 1-16,-1 0-1 0,-4-1 1 15,0 1-1-15,1 0 1 16,-1-1-1-16,0 1 0 15,0 0 0-15,-4 0 1 16,4-4-1-16,-4 3 0 16,5-3 0-16,-5 4 1 15,0-4-1-15,0 0 1 16,0 0-1-16,0 0 1 16,4-4-1-16,-4 4 1 15,8 0-1-15,1 0 1 0,-1-7 0 16,0-4 0-16,1-4-1 15,-1-4 0-15,1-3 0 16,-5-1 1-16,4 1-1 16,1-8 0-16,-1 4-1 15,1-4 1-15,3-4-1 16,1-7 0-16,-1 4 0 16,1 7 0-16,0 0 0 15,-1 0 1-15,5 0 0 16,-9 1 0-16,5 2-1 15,0-3 1-15,-1 4 0 16,-3 4 0-16,3 3-1 16,-3-3 0-16,-1 3 0 15,0-3 0-15,1 3-2 16,-1 4 1-16,-4 4-3 16,1 0 1-16,-1 3-6 0,-4 8 1 15</inkml:trace>
          <inkml:trace contextRef="#ctx0" brushRef="#br0" timeOffset="119118.64">7560-3567 22 0,'12'0'11'0,"18"-19"-11"0,-18 15 15 16,5 1-15-16,4-5 1 15,17 1 0-15,4 3 1 16,8 4-3-16,1-8 1 0,-5 1 1 15,5 3 0-15,3 1 0 16,1-5 0-16,4 1 0 31,-1 3 0-31,-3 4-1 16,-5-4 1-16,1 4-1 16,-5-4 1-16,-8-3 0 15,0 7 0-15,-13-4-1 16,-4 0 0-16,-4 4-2 0,-9 4 0 15,-8 0-6-15,-4 3 1 16</inkml:trace>
          <inkml:trace contextRef="#ctx0" brushRef="#br0" timeOffset="120005.75">7438-2439 16 0,'0'0'8'0,"8"-19"-5"31,-4 12 8-31,5-5-11 16,-1-2 1-16,5-1 0 0,4-8 1 15,-1 1-3-15,5-1 1 16,1-7 1-16,3 1 0 15,4-5-1-15,9 0 1 0,0-3-1 16,0 0 0-16,4-16-2 16,-5 1 1-16,5 4-1 15,-8 3 1-15,-5-4-1 16,-3 4 1-16,-1 4-1 16,-4 4 1-16,0 0 1 0,-4 7 0 15,0 7 0-15,-5 1 0 16,1 3 1-16,-5 4 1 15,1 4 0-15,-9 11 0 16,4-7 0 0,-4-1 0-16,0 8-1 15,0 0 1-15,0 4-1 16,0 7 0-16,0 0-1 16,-4 4 1-16,-1 8-1 15,1-1 0-15,4 4 0 0,0-3 0 16,0 10-1-16,0 4 1 15,0 5 0-15,0-5 1 16,0 4-2-16,0-4 1 16,0 1 0-16,0 3 0 0,0 0 0 15,0-4 1-15,0-7-2 16,0 0 1-16,0 0 0 16,0 0 0-16,0-4 0 15,0-7 0-15,0-1 0 16,0-3 1-16,0-4-1 15,0-3 1 1,0-1-3-16,0-3 1 16,0-4-5-16,0 0 0 15</inkml:trace>
          <inkml:trace contextRef="#ctx0" brushRef="#br0" timeOffset="120396.39">7669-2682 20 0,'0'-4'10'0,"4"1"-8"0,-4 3 15 15,4-8-16-15,1 4 0 32,7-3 4-32,9-1 0 15,-4 1-5-15,8-1 0 16,0 1 3-16,5 0 0 0,3-5-1 15,1 5 1-15,-5-1-2 16,-3 1 0-16,-1-1-4 16,0 1 1-16,0-4-7 15,5 3 1-15</inkml:trace>
          <inkml:trace contextRef="#ctx0" brushRef="#br0" timeOffset="120903.05">8993-3747 24 0,'8'-14'12'0,"5"25"-9"16,-9-15 15-16,8 4-18 16,-3 0 1-16,3-4 0 15,5 1 1-15,4 3-3 16,0 0 1-16,0 0 1 15,5-4 1-15,-1 4-1 16,0-4 0-16,-4 4-3 0,-4 0 0 16,0 0-6-16,-1 0 0 15</inkml:trace>
          <inkml:trace contextRef="#ctx0" brushRef="#br0" timeOffset="121204.3">8959-3459 21 0,'4'4'10'0,"13"-19"-8"16,-9 15 12-16,1-4-14 16,3 0 1-16,5 1 0 15,0 3 1-15,4-4-3 16,0 4 1-16,0 0 0 0,0 4 0 31,0-1-6-31,4 1 0 16</inkml:trace>
        </inkml:traceGroup>
        <inkml:traceGroup>
          <inkml:annotationXML>
            <emma:emma xmlns:emma="http://www.w3.org/2003/04/emma" version="1.0">
              <emma:interpretation id="{FA0DD4D4-91B7-4027-93C3-333FE3878143}" emma:medium="tactile" emma:mode="ink">
                <msink:context xmlns:msink="http://schemas.microsoft.com/ink/2010/main" type="inkWord" rotatedBoundingBox="13810,7362 16383,7112 16515,8476 13942,8725"/>
              </emma:interpretation>
            </emma:emma>
          </inkml:annotationXML>
          <inkml:trace contextRef="#ctx0" brushRef="#br0" timeOffset="122800.64">10144-4064 13 0,'0'-4'6'15,"8"4"-2"-15,1-7 7 0,-1 3-10 16,5-3 0-16,4-1 0 15,4 1 1-15,-4-5-3 16,4 1 1-16,4 0 1 16,4-8 0-16,1 1-1 15,3-5 1-15,1 1-1 16,-9-8 1-16,0 0-1 16,0 0 1-16,-4 0-1 15,-4 4 0-15,-4 0 0 16,-5 0 1-16,-4 0-1 15,-4 3 0-15,-4 1 1 16,-4-1 0-16,-5 5 0 16,-4-1 0-16,-8 4 0 15,0 4 0-15,-4 0 0 16,-1 11 0-16,-3 7-1 0,-1 1 0 16,-4 3 0-16,0 4 0 15,-4 4 0-15,4-1 1 16,5 5-1-16,3 3 1 15,5 4 0-15,0 0 0 16,8 3 0-16,5 1 0 16,3-4-1-16,1 0 1 15,4-1-1-15,4 1 1 16,8-7-1-16,5-1 1 0,3 1-1 16,10-5 0-16,7-3 0 15,5 4 0-15,0 0 1 16,4-5 0-16,-4 1-1 15,-5-7 1-15,-3 3-1 16,-9 4 1-16,-9 4 0 16,-7 3 0-16,-5 4-1 15,-9 4 0-15,-8 0 0 16,-8 0 1-16,0-4-1 16,-9 0 0-16,1 0 0 15,-5-3 1-15,4-5-1 16,1-6 1-16,3-9 0 15,9 1 0-15,0-11-1 16,0-5 1-16,0 1-1 16,0 0 0-16,4 0-2 15,1 3 0 1,7 1-4-16,1-1 0 0,8 1-4 16,8-1 1-16</inkml:trace>
          <inkml:trace contextRef="#ctx0" brushRef="#br0" timeOffset="123566.85">10556-3638 20 0,'-4'-8'10'16,"20"-25"-10"-16,-11 18 15 0,7 0-15 16,-3 0 1-16,-1-8 0 15,1-3 0-15,3-7-2 16,1-5 1-16,4 1 1 15,8-8 0-15,4 0-1 16,1-7 0-16,3-4 0 16,1-7 1-16,4-1-1 15,-5 4 0-15,-3 12-1 16,-5 7 1-16,-4 7 0 16,-4 4 1-16,-5 8 0 15,-3 3 0-15,-1 4 0 0,-4 4 0 31,-4 11-1-31,-4 4 1 16,0 3-1-16,4 1 0 16,-4 7 0-16,4 7 0 15,0 12 0-15,0-1 0 16,0 5 0-16,0 3 0 16,0 7 0-16,0 8 0 15,4-15 0-15,0 0 0 0,-4 4 0 16,0 4 0-16,0-4 0 15,0-8 0-15,0 4 0 16,0-4 1-16,0-7-1 16,0-7 1-16,0-5-1 0,0 1 1 31,0-4-2-31,0 0 1 16,-4-8-5-16,0-7 1 0,0 0-3 15,-5-3 0-15</inkml:trace>
          <inkml:trace contextRef="#ctx0" brushRef="#br0" timeOffset="123851.44">10623-3832 23 0,'0'0'11'0,"0"-12"-10"0,0 12 19 16,4-7-19-16,1-1 1 16,7-3 1-1,1 0 0-15,4 0-4 16,8 0 1-16,4-4 1 0,5 0 1 16,4 0-1-16,4 7 1 15,-5 5-3-15,-3-5 0 16,4 4-4-16,0 1 1 0,4-5-5 15,-4 1 1-15</inkml:trace>
          <inkml:trace contextRef="#ctx0" brushRef="#br0" timeOffset="124667.63">11489-4520 13 0,'0'-3'6'0,"4"3"2"15,-4 0 4-15,0 0-11 16,0 3 1-16,0 5 0 16,0 3 1-16,-4 4-3 15,0 0 0-15,-1 4 2 16,-3 7 0-16,0 4-1 16,-1 7 0-16,1 0-1 15,-1 4 1-15,-3 4-1 16,-9 7 1-16,4-14-1 15,0 3 0-15,0 0 0 16,0 0 0-16,5-4 0 0,-1-3 0 16,5-4 0-16,-1-4 1 15,5-7-1-15,0 3 1 32,4-7-1-32,-4-4 1 15,4-7 0-15,0-4 0 0,0 0-1 16,0-7 1-16,4-5-1 15,0-3 1-15,9-7-1 16,-1 0 1-16,9 3-2 16,5-7 1-16,3-8-1 0,9 4 0 15,-4 0 0-15,-1 1 0 16,-3 2-1-16,-1 9 0 16,-4-1 1-16,-4 4 1 0,-4 4-1 15,0 0 1-15,-5 7-1 16,1 4 1-16,-5 0 0 15,-3 4 0-15,-1 3 0 32,0 4 1-32,-4 4-1 15,0 4 1-15,-4 3-1 0,0 1 1 16,-1-8-1-16,1 3 0 16,0 1 1-16,4 0 0 15,0-1-1-15,0 1 1 0,0 0 0 16,4-4 0-16,5 0 0 15,-1-8 0-15,9 1-2 16,0-5 1-16,8-3-7 16,9-7 0-16</inkml:trace>
          <inkml:trace contextRef="#ctx0" brushRef="#br0" timeOffset="126271.01">12304-4015 13 0,'0'3'6'0,"8"-25"2"0,-3 14 1 16,3 1-8-16,0-4 0 16,5 0 1-16,-5-1 0 15,5-3-3-15,-5 4 1 16,1-4 2-16,-5-3 0 15,-4-5-1 1,-4 1 1-16,-5-1-1 16,1-3 1-16,-5 4-1 15,1 3 0-15,-1 0-1 16,-4 8 1-16,-4 7-1 16,0 1 1-16,-4 6-1 15,0 1 0-15,0 4 0 16,0 3 0-16,4 0 0 0,0 4 0 15,4 4 0-15,4-1 0 16,0 9 0-16,1-9 1 16,-1 8-1-16,5-3 0 15,4-1 0-15,-1 1 0 0,5-1 0 16,5-11 0-16,3 0 0 16,5-3 1-16,-1-1-1 15,5 5 1-15,4-9-1 16,0 1 1-16,4-4-1 15,1-7 1-15,-1-1-1 16,0-3 1-16,4-4-1 16,1-4 1-1,3 1-1-15,-7 3 1 0,-1-4-1 16,0 4 0-16,-4 0 0 16,-8 0 0-16,-1 4 0 15,-3 0 0-15,-1 3-1 16,-8 8 1-16,0 0-1 15,-4 4 1-15,-5 3 0 16,1 1 0-16,0 3 0 16,-1 8 0-16,1 3 0 15,-5 4 0-15,1-3 0 16,-1 7 0-16,0 7 0 0,5 4 0 16,-5 0 0-16,1 8 1 15,-1 11-1-15,-4-4 1 16,1-4 0-16,-1 0 0 15,0-3-1-15,-4-4 1 16,0-1-1-16,0-6 1 0,0-5-1 16,0-7 1-16,0-7-2 15,0 0 1-15,0-12-1 32,0 1 0-32,4-12 0 15,0 0 1-15,0-3-1 0,5-4 0 0,-5-1 1 16,4-3 0-16,5 4 0 15,4-4 0-15,0 0 0 16,-1 0 0-16,5 4-1 16,-4-4 1-16,4-7 0 15,0 3 0-15,4 4-1 16,1-3 1-16,3-5-1 16,9 1 1-16,8-1 0 0,4-3 0 15,5 4-1-15,8-1 1 16,4-3 0-16,9-4 0 15,4 4-1-15,0 4 1 16,-5-1-6-16,-12 5 1 16,0-1-2-16,0 12 0 15</inkml:trace>
        </inkml:traceGroup>
      </inkml:traceGroup>
    </inkml:traceGroup>
    <inkml:traceGroup>
      <inkml:annotationXML>
        <emma:emma xmlns:emma="http://www.w3.org/2003/04/emma" version="1.0">
          <emma:interpretation id="{4431B366-7B01-4DE0-A48E-73A4F73D7969}" emma:medium="tactile" emma:mode="ink">
            <msink:context xmlns:msink="http://schemas.microsoft.com/ink/2010/main" type="paragraph" rotatedBoundingBox="13848,8525 20287,7816 20464,9420 14024,101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13F3E4-99BD-441B-9934-E508A0ADA624}" emma:medium="tactile" emma:mode="ink">
              <msink:context xmlns:msink="http://schemas.microsoft.com/ink/2010/main" type="line" rotatedBoundingBox="13848,8525 20287,7816 20464,9420 14024,10130"/>
            </emma:interpretation>
          </emma:emma>
        </inkml:annotationXML>
        <inkml:traceGroup>
          <inkml:annotationXML>
            <emma:emma xmlns:emma="http://www.w3.org/2003/04/emma" version="1.0">
              <emma:interpretation id="{FE41C553-1C9C-4528-9734-7BF84249C0A8}" emma:medium="tactile" emma:mode="ink">
                <msink:context xmlns:msink="http://schemas.microsoft.com/ink/2010/main" type="inkWord" rotatedBoundingBox="17268,8148 20287,7816 20464,9420 17445,9753"/>
              </emma:interpretation>
            </emma:emma>
          </inkml:annotationXML>
          <inkml:trace contextRef="#ctx0" brushRef="#br0" timeOffset="131059.21">13371-3250 18 0,'0'-3'9'0,"17"3"-4"15,-8-4 13-15,3 0-17 16,5 0 0-16,4 4 0 16,4-3 1-16,0-1-3 15,5 0 1-15,-5 0 0 16,4 1 1-16,5-1-8 16,4 0 1-16</inkml:trace>
          <inkml:trace contextRef="#ctx0" brushRef="#br0" timeOffset="130746.72">13472-3440 17 0,'0'-4'8'0,"13"4"-2"0,-5 0 8 0,1-4-13 16,-1 1 0-16,5-1 1 15,-1 0 1-15,1 4-4 16,4 0 1-16,4-4 1 16,4 4 1-16,0 0-1 15,0-3 0-15,1 3-1 16,-1 0 0-16,-4 0-4 15,0 3 1-15,0-6-4 16,-9 3 0-16</inkml:trace>
          <inkml:trace contextRef="#ctx0" brushRef="#br0" timeOffset="131975.05">14594-3369 13 0,'0'0'6'0,"9"3"3"16,-1-6 3-16,0-5-11 0,9 5 0 0,4-5 0 15,0-3 1-15,9 0-3 16,-1-4 0-16,0 4 2 16,5-8 0-16,-4 0-1 31,-1 0 0-31,0-3 0 15,1 3 0-15,-5-3 0 0,0 0 1 16,-4-5 0-16,4-6 0 16,-8 3 0-16,-4 4 0 15,-5 0 0-15,-4-1 0 0,-4 5-1 16,-8 0 1-16,0-1-1 16,-5 1 1-16,-4 3-1 15,-8 0 0-15,4 5 0 16,-8 2 0-16,-1 5 0 0,-3 3 1 15,-5 4-1-15,0 4 1 16,0 3-1-16,4 5 1 16,1 2-1-16,3 5 1 15,5 0-1-15,0 3 1 16,-4 1 0-16,3 7 0 16,1-1 0-16,4 1 0 15,4 0 0-15,5 0 0 16,3-4 0-16,1 4 0 0,4 0 0 15,4-4 0-15,4 11-1 32,0-3 1-32,5-4-2 15,3-8 1-15,1 1 0 16,-1-1 0-16,1 1 0 16,0 3 1-16,3 4-2 0,-3 0 1 0,0-1 0 15,-5 1 1-15,-8 0-1 16,-4 8 1-16,0-5 0 15,-5 1 0-15,-3-4-1 16,-5-4 1-16,-8-4 0 16,-5-3 0-16,1-4-1 15,-1-8 1-15,1-3 0 0,-5-8 0 16,9-7-1-16,0-4 0 31,0 0-2-31,4-3 1 16,4 3-5-16,0 0 0 0,9 3-4 15,-1 12 0-15</inkml:trace>
          <inkml:trace contextRef="#ctx0" brushRef="#br0" timeOffset="135276.56">15447-3317 15 0,'4'-4'7'0,"9"-7"-2"16,-9 15 6-16,5-4-10 16,-5 0 1-16,4-4 1 15,1-3 0 1,-1-5-4-16,0 5 0 16,-3-4 3-16,-1 0 0 0,-4-1-1 15,0-3 0-15,-4 0-1 16,-1 4 1-16,-3 0-1 15,-5 4 0-15,1 3 0 16,-5 0 0-16,0 4-1 16,0 0 1-16,-4 0 0 15,0 4 0-15,0 3 0 0,0 5 0 16,0 2 0-16,0 5 0 16,5-4-1-16,-1-4 1 0,4 4 0 15,1 8 0-15,3 3 0 16,1 4 0-16,-1 0 0 15,5-4 0-15,4 4 1 16,-4-4 0-16,8 4-1 31,0-8 1-31,5-3 0 0,8-8 0 0,4-7-1 16,4-8 1-16,0 4 0 16,9-11 0-1,-1-4 0-15,1-4 0 16,-1-7-1-16,-3 0 0 15,-5 3 0-15,-4 1 1 16,-4 7-1-16,-4 0 0 16,-5 4-1-16,-4 7 1 15,-4 4-1-15,0 8 1 0,-4 7 0 16,-4 7 0-16,-1 8-1 16,-4 11 1-16,-3 15 0 15,-5 7 1-15,-5 8-1 0,-3-3 0 16,-5 3 0-16,1 7 1 15,3-11 0-15,1 1 0 0,0-9 0 16,-1 1 0-16,-3-4 0 31,-5-7 0-31,0-16 0 16,-4-7 1-16,0-7-1 16,0-11 1-16,0-12-1 15,0-7 0-15,4-12-1 16,0 5 1-16,5-5-1 15,3-3 1-15,5 0-1 0,4-4 0 16,8 4-3-16,5 0 1 16,8 0-6-16,8 3 1 0,13 4-3 15,5 1 1-15</inkml:trace>
          <inkml:trace contextRef="#ctx0" brushRef="#br0" timeOffset="136044.81">16099-3978 12 0,'4'-4'6'0,"-4"-15"2"0,0 23 6 0,0-4-13 32,-4 4 0-32,-1 7 1 0,-3 8 1 0,0 11-4 31,-5 3 1-31,-4 23 1 16,0 8 1-16,-4 7-1 0,-4 4 0 15,0-8-1-15,8 4 1 16,0-8-1-16,0-3 1 15,1-8-1-15,3-11 1 0,0-3 0 16,5-8 0-16,0-8-1 16,3-7 1-16,5-4 0 15,5-11 0-15,-1-7 0 16,4-12 1-16,9-3-2 16,4-1 0-16,9-7-1 15,3 0 1-15,9 1-1 16,-4-1 0-16,0 4-1 15,-5 3 1-15,1 4 0 16,-5 5 0-16,-8 2 0 0,-4 5 1 0,-8 7 0 16,-1 7 0-16,-8 8 0 15,0 4 1-15,-4-4 0 16,0-4 0-16,-1 4 0 16,1 4 1-16,0 3-1 31,0 4 1-31,4 0-1 15,0 1 0-15,4-5 0 16,9 0 0-16,-1-7 0 0,5-3 1 16,4-5-1-16,4-3 1 0,9-8-4 15,0-3 1-15,-1-5-8 16,-3-6 1-16</inkml:trace>
          <inkml:trace contextRef="#ctx0" brushRef="#br0" timeOffset="126919.16">9917-3179 23 0,'17'0'11'0,"17"-11"-14"16,-18 7 20-16,14-3-17 15,20-1 0-15,13-3 0 16,21 0 1-16,13-4-2 16,4-4 1-16,12 1 1 15,13 10 0-15,17-7 0 16,-4-3 0-16,8-1-1 16,8-4 1-16,1 5 0 15,-9-1 1-15,-13 0-2 16,-3 1 1-16,-18 3-2 15,1 0 1-15,-18 4-1 16,-16 7 0-16,-17 0-1 16,-17 4 1-16,-12 0-4 15,-13 0 0-15,-8 0-2 16,-9 4 1-16</inkml:trace>
          <inkml:trace contextRef="#ctx0" brushRef="#br0" timeOffset="127806.48">10539-2193 22 0,'4'-11'11'0,"0"-8"-15"0,1 12 21 16,3-4-17-16,5-8 1 16,-1-3-1-16,-3-8 0 15,3 0 0-15,1-4 0 16,4-3 0-16,4-12 1 16,4 5-1-16,4-9 0 15,5 1-1-15,4 0 0 0,4 3 0 16,-4-3 0-16,-5 0-1 31,1 3 1-31,-1 4-1 16,-3 4 1-16,-1 7 0 15,-8 8 1-15,-4 4 0 0,-4 3 0 16,-1 4 1-16,-3 4 0 16,-5 0 0-16,-4 3 0 15,0 5 0-15,0-1 1 16,-4 4-1-16,0 0 0 0,-1 4-1 15,5 7 1-15,0 0-1 16,0 8 1-16,0 11-1 16,0 0 0-16,0 3 0 15,0 5 0-15,5 3 0 16,-10 3 0-16,5 1 0 16,0 0 1-16,9 0-1 15,-5 3 0 1,4-3 0-16,1-7 0 15,-1 3 0-15,1 0 0 16,-5 0 0-16,0-4 0 16,-4-7 0-16,0-4 1 0,0-3-1 15,0-8 0-15,0-4-2 16,-4-4 0-16,0-3-4 16,4-4 0-16</inkml:trace>
          <inkml:trace contextRef="#ctx0" brushRef="#br0" timeOffset="128187.97">10627-2503 18 0,'-8'0'9'0,"16"-7"-5"16,-8 7 13 0,0 0-15-16,9-4 1 15,3 0 0-15,5-3 1 0,4-1-5 16,9 1 1-16,7-4 2 15,5 0 1-15,5-1-1 16,-5 1 0-16,4 0-1 0,0 0 1 16,0 3-3-16,-4 1 0 15,-4-1-6-15,-4 1 1 16,4 3-3-16,-9 0 1 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21.2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B0FCEE-AE22-4B8C-8B72-608011189C1A}" emma:medium="tactile" emma:mode="ink">
          <msink:context xmlns:msink="http://schemas.microsoft.com/ink/2010/main" type="inkDrawing" rotatedBoundingBox="22041,7703 23059,7747 23054,7859 22036,7816" semanticType="underline" shapeName="Other">
            <msink:sourceLink direction="with" ref="{86C3707C-42EE-4BE5-B4C6-765F0204C508}"/>
          </msink:context>
        </emma:interpretation>
      </emma:emma>
    </inkml:annotationXML>
    <inkml:trace contextRef="#ctx0" brushRef="#br0">1079 807 20 0,'9'7'10'0,"45"-18"-15"0,-29 7 18 0,18-3-14 15,7-1 1-15,0-3-1 16,1 4 0-16,-1-1 1 15,1 5 1-15,-1 6-1 16,-4 9 0-16,1 6 1 16,-10 1 0-16,1 3 0 15,0-3 0-15,8-4-1 16,5-11 1-16,3-8-1 16,1-7 0-16,-5-4-4 15,-8-4 0-15,0-7-1 16,0 0 0-16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1T13:37:22.4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433C10-E239-4244-9A64-A5F56B280C29}" emma:medium="tactile" emma:mode="ink">
          <msink:context xmlns:msink="http://schemas.microsoft.com/ink/2010/main" type="inkDrawing" rotatedBoundingBox="19913,9259 22787,9339 22780,9582 19906,9502" shapeName="Other"/>
        </emma:interpretation>
      </emma:emma>
    </inkml:annotationXML>
    <inkml:trace contextRef="#ctx0" brushRef="#br0">-3 169 23 0,'-17'-7'11'0,"25"14"-17"0,1-7 22 0,7 0-16 15,14-3 0-15,12-5 0 16,12-7 0-16,26 0-1 15,-4-3 1-15,8-5-1 16,17 1 1-16,4-1-1 16,17 5 1-16,-5 3-1 15,-12 3 1-15,0 12-1 16,-4 12 1-16,-4 6 0 16,0 9 1-16,3-1-1 15,-7 11 1-15,-9 8 0 16,0-8 0-16,4-3-1 15,5-12 1-15,12-11-1 16,8-11 0-16,-16-7 0 16,0-15 0-16,-1 3-1 15,5-4 1-15,-4 1-4 16,-1 0 0-16,1 3-1 16,-9-3 0-16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37.3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BD9EE9-BEAE-4776-AA24-2263B95CBD14}" emma:medium="tactile" emma:mode="ink">
          <msink:context xmlns:msink="http://schemas.microsoft.com/ink/2010/main" type="inkDrawing" rotatedBoundingBox="2577,11162 8985,10965 8988,11073 2581,11271" shapeName="Other"/>
        </emma:interpretation>
      </emma:emma>
    </inkml:annotationXML>
    <inkml:trace contextRef="#ctx0" brushRef="#br0">0 256 12 0,'0'-4'6'0,"4"4"-2"0,-4 0 7 0,4-7-10 16,1 3 0-16,7 4 0 16,1 0 1-16,4-8-3 15,5 1 1-15,4-1 1 16,0 0 1-16,-1-3-2 16,1-1 1-16,4 1 0 15,-4 3 1-15,0 8-1 16,0 0 0-16,-1 4 0 15,1 0 0-15,4 0 0 16,-4 3 0-16,0 1-1 16,0 0 1-16,4-1 0 0,-5-3 0 15,5-8-1-15,-8 0 1 16,4-7-1-16,-1 3 1 16,6-3-1-16,-6-1 1 15,1 1-1-15,0 3 1 0,0 1-1 31,-5-1 0-31,1 4 0 16,-1 4 0-16,1 0 0 16,-1 0 0-16,1 0 0 15,-5 0 0-15,0-4-1 16,0 4 1-16,0-3 0 0,1 3 1 16,-1 0-1-16,0 3 1 15,0 1-1-15,0 4 0 16,5 0 0-16,4-1 1 0,-1-3-1 15,1 7 0-15,0 1 0 16,4-4 1-16,0-8-1 16,-4 0 1-16,4-8-1 15,0 0 0-15,4 1 0 16,1-1 1-16,-1 8-1 16,1-4 0-16,-1 4 0 0,-4 0 1 15,4 0-1-15,-4 4 0 16,1-4 0-16,3 4 1 15,0 0-1-15,5-8 0 32,0 0 0-32,-1 4 1 15,1 0-1-15,4 0 1 0,-13 4-2 16,-9-4 1-16,1 4 0 16,-1-1 0-16,1 1-1 15,-1 0 1-15,1 0 0 16,4 0 0-16,-1-4 0 0,1 0 1 15,9-4-1-15,-5 0 1 16,0-4-1-16,0 1 1 16,0-1-2-16,-4 4 1 0,0 4 0 15,-1-3 0-15,5 3-1 16,-4 0 1-16,4 0 0 16,5 0 0-16,8-4 0 15,-5 0 1-15,-3-4-1 16,-1 1 0-16,-4 3 0 15,0-4 0-15,0 4-1 16,0 8 1-16,0 0-1 16,0 0 0-16,5 0 1 15,-1-1 0-15,1 1 0 16,3-4 0 0,10-4 0-16,3-3 1 15,9 3-1-15,-4-4 1 16,-9 1-1-16,1-5 0 15,-1 5 0-15,0-1 1 0,0 0-1 16,1 5 0-16,-1 3 0 16,0 0 0-16,-4 3-1 0,0 1 1 15,4 0-1-15,5 4 0 16,-5-1 0-16,5-3 1 16,-5-4 0-16,0-4 1 0,1-3-1 15,-1 3 1-15,4 0 0 16,1 0 0-16,-5-3-1 31,1 3 0-31,-1 4 0 16,4 0 0-16,5 0 0 15,-4 0 0-15,4 0 0 16,-5-4 0-16,-3 0 0 16,-1-7 1-16,0 3-1 0,-4 4 0 15,0 0-1-15,-4 8 1 16,-1 0 0-16,1 0 0 15,-5 7-1-15,9-3 0 16,-4 0 1-16,8-1 0 16,1 1 0-16,3-4 0 15,5-4 0-15,-4-4 0 0,3-8 0 16,6 5 0-16,3-5-1 16,1 5 1 15,38 7-1-31,-9 0 1 15,-12 0-1-15,-9 0 1 16,4 0 0-16,1-4 1 16,-1 0 0-16,0 0 0 0,9 0-2 15,-8-3 0-15,-10-1-7 16,-8 4 1-16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44.0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DC24A50-7B85-4F0E-9265-3EF051D55A69}" emma:medium="tactile" emma:mode="ink">
          <msink:context xmlns:msink="http://schemas.microsoft.com/ink/2010/main" type="inkDrawing" rotatedBoundingBox="3079,12196 5384,9131 8366,11373 6061,14438" semanticType="enclosure" shapeName="Other"/>
        </emma:interpretation>
      </emma:emma>
    </inkml:annotationXML>
    <inkml:trace contextRef="#ctx0" brushRef="#br0">1918-2 11 0,'-5'0'5'0,"14"8"2"0,-9-12 6 15,-4 4-12-15,-5 0 0 16,-4 0 1-16,0 0 1 16,0 0-4-16,1 4 1 0,-6 0 2 15,1-1 0-15,0-3-1 16,0 4 1-16,0-4-1 15,-1 0 1-15,-3 8-1 16,-1-8 0-16,1 0 0 0,-1 4 0 16,-3 0-1-16,-1 3 1 15,4 1-1-15,1-1 1 32,-1-3-1-32,5 4 1 15,0 0-1-15,-4-1 0 0,-5-3 0 16,0 4 1-16,5-1-1 15,-1-7 0-15,-4 0 0 16,-4 4 0-16,0 0 0 16,4 0 1-16,1 3-1 15,3 5 0-15,-8-1-1 16,4 5 1-16,-4-1 0 16,0 0 1-16,0 4-2 0,0 0 1 15,0 0 0-15,0 1 0 0,0-1 0 16,0-4 0-16,0 12 0 15,-1-1 0-15,10 1 0 32,4 7 0-32,-5-3 0 15,1 0 1-15,-1-1-1 16,1-3 0-16,-5 0 0 16,0-1 0-16,0-3 0 15,1 8 0-15,-5-1 0 0,0-11 1 16,4 4-1-16,4 0 1 15,-4 8-1-15,1-4 0 16,-1-1 0-16,0 5 1 16,5-1-2-16,-1-3 0 0,-4 4 1 15,5 3 0-15,-1 4 0 16,1 4 1-16,-1-3-2 16,1 3 0-16,-1-4 1 15,1 0 1-15,0 0-1 16,-1 4 0-16,5-4-1 0,4-7 1 15,4 3 0-15,1 1 0 16,-5 3 0-16,0 4 0 31,0-4 0-31,0 0 0 0,0 4 0 16,5 0 0-16,-1 4 0 16,1-4 0-16,3 0-1 15,-3 4 1-15,3-4 0 16,-3 0 0-16,3 0 0 15,-3-8 0-15,4 1 0 0,4 3 1 16,-5 0-1-16,5 4 0 16,5-4 0-16,-5 4 0 15,12 0 0-15,-7-3 0 16,3 3-1-16,5 0 1 16,0 3 0-16,-4-6 0 0,-1 3 0 15,1 0 1-15,-5 4-1 16,1-4 0-16,3-8 0 31,1 0 0-31,-1 1 0 16,1 3 0-16,4 0 0 0,0-4 0 15,0 1 0-15,-1 3 0 16,6-15 0-16,3 7 1 16,1 1-1-16,-1 3 1 15,5 1-1-15,0-5 0 0,-1 1 0 16,1-1 1-16,0 1-1 15,4 0 0-15,4-5 0 16,1 9 0-16,-1-9 0 16,1 1 1-16,-1 4-1 15,5-5 1-15,-9-6-1 0,-5-1 0 16,1-4 0-16,0 0 1 16,0 0-1-16,0 1 1 15,4-1-1-15,4-3 1 0,5-1-1 16,-1 0 1-16,1 1-1 15,0-1 1-15,-5 1-1 16,5-1 0-16,-1 1 0 31,1-1 0-31,0 1 0 16,4 3 0-16,-5-4 0 0,-3 1 1 16,-5-5-1-16,4 1 1 15,5-4-1-15,4 0 1 16,4 0-1-16,0-1 0 15,1 1 0-15,-1 0 0 16,5 0 0-16,-1-4 0 0,1 0 0 16,4 0 0-16,-1 0 0 15,-16 0 1-15,0 0-1 16,4 0 0-16,0-4 0 16,4-4 1-16,5 1 0 15,-1-1 0-15,1-3-1 16,-1-1 0-16,-3 1 0 15,3-1 1 1,5-3-1-16,-5 4 0 16,1-1 0-16,-13-3 0 15,-1 0 0-15,1-5 0 0,4 5 0 16,0 8 1-16,0-5-1 16,4-3 1-16,1-8-1 15,-6-4 1-15,1 0-1 16,0 1 1-16,9-1-1 15,-9 4 0-15,-9-4 0 0,5 1 1 16,-5-5-1-16,1 0 0 16,-5 5 0-16,0-9 0 15,-9 5 0-15,-3-1 0 16,-1 1 0-16,-4-1 0 16,4-3 0-16,-4-1 1 15,4 1-1-15,-4 7 0 0,0-3 0 16,4-1 0-16,0 1 0 15,0 3 0-15,-4-4 0 32,0 8 0-32,0-3 0 15,0-5 0-15,0 8 0 0,0-4 0 16,-5 1 0-16,5-9 0 16,0 5 0-16,0-8 0 15,4 7-1-15,-4 4 1 16,0 4 0-16,0 0 0 0,0 0 0 15,0 1 1-15,-5-1-2 16,1 0 1-16,-1 0 0 16,1-4 1-16,0 4-1 15,-1 0 0-15,-4 4 0 16,1-4 0-16,-1 4 0 16,0 4 0-16,-4-4 0 0,0 0 1 15,0-4-1-15,0 0 0 16,0 0 0-16,0 0 1 0,0 4-1 31,0-8 0-31,0 4 0 16,0-4 0-16,0 1 0 15,0-1 0-15,-4 4 0 16,0-15 0-16,-1 11 0 16,1 4 0-16,4 0 0 0,-4 0 0 15,0 0 0-15,-1-3 1 16,1-1-1-16,0 0 0 15,-1-3 0-15,1-1 0 16,0 12 0-16,-1-4 0 16,1 0 0-16,0-7 0 15,0-1 0-15,-1 4 0 0,1 1 0 16,-5 3 0-16,1-4 0 16,-1 0 0-16,1 1 0 15,-5-5 0-15,0 4 0 0,-4-7 0 16,4 3 0-16,0 1 1 15,-4-1-2-15,4 4 1 32,0-3 0-32,0 3 1 15,0-3-2-15,-4-1 1 0,4 4 0 16,0 1 0-16,0 3 0 16,5 4 0-16,-5 3 0 15,0 1 0-15,0 4 0 16,-4-5 1-16,-5-3-1 15,1 0 0-15,-5-4 0 16,0 4 0-16,0-4 0 0,-4 0 0 16,5 0 0-16,3 0 0 15,-4 0 0-15,1 1 0 16,-1-5 0-16,0-4 0 0,-4 8 0 16,0-3 0-16,-9-1-1 15,5 4 1-15,-1 4 0 31,1 0 0-31,0-4 0 16,4 4 0 0,-13-12 0-1,4 4 0-15,0 1 0 0,1-1 0 16,3 4 0-16,1 0 0 16,4 8 0-16,4 3 0 15,0 1-1-15,0-1 1 16,-4 1 0-16,0 0 0 0,0 3-1 15,-4 0 1-15,4 1 0 16,0 3 0-16,0 8 0 16,-1-4 0-16,6-8 0 15,-1 4 0-15,4 4 0 0,1 0 1 16,-1 0-1-16,10 4 0 16,-1-4-1-16,-5 0 1 15,1-4 0-15,4 4 0 16,-4 0-1-16,0 4 1 15,0-4 0 1,0 0 0-16,-5 0 0 16,1 0 0-16,-1-8 0 15,1 1 1-15,4-1-1 16,-5 0 0-16,1 1-2 16,-1-1 1-16,1 1-4 0,-10 7 0 15,-3 3-6-15,0 1 1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46.6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22E12A-F259-4D85-863F-EB6D0FFFB922}" emma:medium="tactile" emma:mode="ink">
          <msink:context xmlns:msink="http://schemas.microsoft.com/ink/2010/main" type="inkDrawing" rotatedBoundingBox="2235,11848 3576,11709 3586,11804 2245,11944" shapeName="Other"/>
        </emma:interpretation>
      </emma:emma>
    </inkml:annotationXML>
    <inkml:trace contextRef="#ctx0" brushRef="#br0">-3 187 21 0,'-13'-3'10'0,"18"-1"-12"15,-5 4 11-15,8-4-9 32,10-4 0-32,7-3 0 0,10-4 1 0,-1-5-1 15,5 5 0-15,-1 0 1 16,-3 0 0-16,-5 7 0 15,0 0 0-15,0 5-1 16,4 3 1-16,-4 3-1 0,5 5 1 16,4 0 0-16,-1-1 0 15,5-3-1-15,9 4 1 32,4-8-1-32,4-4 1 15,0 0-1-15,-13 0 0 0,0-3 1 16,-4-5 0-16,0 5-1 15,5-1 1-15,-5 0 0 16,-5 1 0-16,1-1-1 16,-5 0 1-16,1 1-1 15,-5 7 1-15,-4 0-1 16,-5-4 1-16,1-4-1 16,-5 8 0-16,0 0-7 0,-4 4 1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47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CE29B5-1423-46B7-A38C-9B3331DFDB7F}" emma:medium="tactile" emma:mode="ink">
          <msink:context xmlns:msink="http://schemas.microsoft.com/ink/2010/main" type="inkDrawing" rotatedBoundingBox="7557,11702 8927,11704 8926,11836 7556,11835" shapeName="Other"/>
        </emma:interpretation>
      </emma:emma>
    </inkml:annotationXML>
    <inkml:trace contextRef="#ctx0" brushRef="#br0">0 101 18 0,'-12'0'9'0,"16"0"-7"0,-4 0 8 0,8 0-10 15,1-4 1-15,4-4 0 16,13-3 0-16,8-4-2 15,5-1 1-15,8 1 0 16,-4 0 1-16,-9 3-1 16,-4 9 0-16,-4-1 0 15,0 8 0 1,-5 3 0-16,1 8 1 16,-5 5 0-16,5 2 0 0,3-2 0 15,6-1 1-15,7-4-1 16,14-11 0-16,-5 0-1 15,5-1 1-15,3-10-1 16,1 3 1-16,0-4-1 16,-9 1 1-16,1 3-1 15,-1-4 1-15,5 4-1 16,-1-3 1-16,1-5 0 0,4 1 0 16,-9 3-5-16,4-3 1 15,-3-1-4-15,-10 1 0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48.7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09130B-F860-48E3-A1F1-77FCAF0066F9}" emma:medium="tactile" emma:mode="ink">
          <msink:context xmlns:msink="http://schemas.microsoft.com/ink/2010/main" type="inkDrawing" rotatedBoundingBox="7644,12495 9388,12577 9381,12738 7636,12657" shapeName="Other"/>
        </emma:interpretation>
      </emma:emma>
    </inkml:annotationXML>
    <inkml:trace contextRef="#ctx0" brushRef="#br0">0 117 13 0,'17'0'6'0,"48"-27"-4"0,-44 16 2 16,5-4-2-16,8-1 0 16,1-3 1-16,-5 4 0 15,4 3-4-15,1 9 1 0,-1 10 3 16,-4 9 0-16,5-1-1 16,-1 8 0-16,9 0 0 15,0 3 0-15,0 1-1 16,13-4 0-16,8-8-1 15,-4-7 1-15,0-12-1 32,13-3 1-32,5-5-1 15,-1 1 1-15,1-1-1 16,-1 5 0-16,0 3 0 0,1 0 0 16,-14 4 0-16,0-8 1 0,5 4-1 15,0 4 1-15,8 0-8 16,-8-7 1-16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48.0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7EFB8F-3DB2-4A26-A8DD-6E7043EBBCA1}" emma:medium="tactile" emma:mode="ink">
          <msink:context xmlns:msink="http://schemas.microsoft.com/ink/2010/main" type="inkDrawing" rotatedBoundingBox="1948,12858 4133,12784 4138,12930 1952,13005" shapeName="Other"/>
        </emma:interpretation>
      </emma:emma>
    </inkml:annotationXML>
    <inkml:trace contextRef="#ctx0" brushRef="#br0">0 172 22 0,'13'-15'11'0,"52"-27"-14"0,-44 27 18 16,13-1-16-16,5 1 1 15,0 4-1-15,8-1 0 16,0 1 1-16,5-1 0 16,-1 5 0-16,-3 3 0 0,-1 0 0 15,9 4 1-15,8 0-1 16,18-4 1-16,0 4 0 15,4 0 0-15,-1 0-1 32,-11 0 1-32,-6 0-1 0,5 0 0 0,5-4 0 15,-1 4 1 1,-4 0-1-16,-4 0 1 16,4 0 0-16,0 4 0 15,-4 0 0-15,-9 0 0 16,-9 0-1-16,-3-1 1 0,8 1-1 15,-1 0 1-15,6-4 0 16,-1-4 0-16,-4 4-8 16,-5-7 1-16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49.6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826750-4E0F-438C-A2EA-8BA56AC8C2EC}" emma:medium="tactile" emma:mode="ink">
          <msink:context xmlns:msink="http://schemas.microsoft.com/ink/2010/main" type="inkDrawing" rotatedBoundingBox="2275,13707 5009,13588 5018,13788 2284,13907" shapeName="Other"/>
        </emma:interpretation>
      </emma:emma>
    </inkml:annotationXML>
    <inkml:trace contextRef="#ctx0" brushRef="#br0">0 261 19 0,'47'-31'9'0,"57"-18"-10"16,-74 37 10-16,0-7-9 15,8 0 0-15,10 0-1 0,12-4 1 16,-4 4 0-16,0 4 1 16,4 3 0-16,4 8 0 15,-4 4 0-15,0 8 0 0,-8 3 0 16,-5 5 1-16,1 3-1 16,-1 4 1-16,9 0-2 15,-5-1 1-15,5 5 0 31,0-11 0-31,8-9-1 16,5-7 1-16,4-4-1 16,-13-3 1-16,1-5-1 15,-6 1 1-15,1-8-1 16,-4 11 0-16,-1 0 0 0,-3 5 0 16,-1-5-1-16,-4 8 1 15,4 0 0-15,0 0 0 16,5-4 0-16,4 0 0 0,0-3 0 15,-9-5 1-15,9-3-1 16,-5-8 0-16,1 0 0 16,0 8 1-16,-5 3-2 15,0 1 1-15,-4 7 0 16,-4 0 0-16,-5 8 0 16,0 0 1-16,1 0-4 0,8 3 1 15,0-7-4-15,0 4 0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8T22:48:50.3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7FFFC6-1682-40CD-90B8-C48CFC45E867}" emma:medium="tactile" emma:mode="ink">
          <msink:context xmlns:msink="http://schemas.microsoft.com/ink/2010/main" type="inkDrawing" rotatedBoundingBox="6576,13553 9221,13442 9229,13654 6585,13765" shapeName="Other"/>
        </emma:interpretation>
      </emma:emma>
    </inkml:annotationXML>
    <inkml:trace contextRef="#ctx0" brushRef="#br0">-1 252 22 0,'-5'0'11'0,"5"-19"-14"15,9 12 16-15,4-9-13 16,8-3 0-16,9-11-1 15,13-1 1-15,5 4 0 16,-1 4 0-16,0 0 0 16,5 8 0-16,-5 4 0 0,0 3 0 15,1 8 0-15,-1 0 0 16,-8 4 0-16,-1 7 1 16,1 1-1-16,-9-5 1 0,26 1-1 15,4 4 1-15,0-1-1 16,9-3 1-16,4-4-1 15,0-4 1-15,-9-4-1 16,-3-4 1-16,3-7-1 16,5-1 0-16,0 5 0 31,-1 0 1-31,1-1-2 16,8 4 1-16,-8 5 0 15,4 3 0-15,-13 0 0 0,1 7 0 16,-1 12 0-16,4 0 1 0,9 1 0 15,5-5 0-15,12-7-1 16,4-12 1-16,-8-12-6 16,0-3 0-16,4-11-1 15,-12-1 0-15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9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51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5.emf"/><Relationship Id="rId7" Type="http://schemas.openxmlformats.org/officeDocument/2006/relationships/image" Target="../media/image48.emf"/><Relationship Id="rId12" Type="http://schemas.openxmlformats.org/officeDocument/2006/relationships/customXml" Target="../ink/ink28.xml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59.emf"/><Relationship Id="rId1" Type="http://schemas.openxmlformats.org/officeDocument/2006/relationships/tags" Target="../tags/tag9.xml"/><Relationship Id="rId6" Type="http://schemas.openxmlformats.org/officeDocument/2006/relationships/customXml" Target="../ink/ink25.xml"/><Relationship Id="rId11" Type="http://schemas.openxmlformats.org/officeDocument/2006/relationships/image" Target="../media/image50.emf"/><Relationship Id="rId24" Type="http://schemas.openxmlformats.org/officeDocument/2006/relationships/customXml" Target="../ink/ink34.xml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28" Type="http://schemas.openxmlformats.org/officeDocument/2006/relationships/customXml" Target="../ink/ink36.xml"/><Relationship Id="rId10" Type="http://schemas.openxmlformats.org/officeDocument/2006/relationships/customXml" Target="../ink/ink27.xml"/><Relationship Id="rId19" Type="http://schemas.openxmlformats.org/officeDocument/2006/relationships/image" Target="../media/image54.emf"/><Relationship Id="rId4" Type="http://schemas.openxmlformats.org/officeDocument/2006/relationships/customXml" Target="../ink/ink24.xml"/><Relationship Id="rId9" Type="http://schemas.openxmlformats.org/officeDocument/2006/relationships/image" Target="../media/image49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33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7.emf"/><Relationship Id="rId7" Type="http://schemas.openxmlformats.org/officeDocument/2006/relationships/image" Target="../media/image30.emf"/><Relationship Id="rId12" Type="http://schemas.openxmlformats.org/officeDocument/2006/relationships/customXml" Target="../ink/ink41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41.emf"/><Relationship Id="rId1" Type="http://schemas.openxmlformats.org/officeDocument/2006/relationships/tags" Target="../tags/tag10.xml"/><Relationship Id="rId6" Type="http://schemas.openxmlformats.org/officeDocument/2006/relationships/customXml" Target="../ink/ink38.xml"/><Relationship Id="rId11" Type="http://schemas.openxmlformats.org/officeDocument/2006/relationships/image" Target="../media/image32.emf"/><Relationship Id="rId24" Type="http://schemas.openxmlformats.org/officeDocument/2006/relationships/customXml" Target="../ink/ink47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49.xml"/><Relationship Id="rId10" Type="http://schemas.openxmlformats.org/officeDocument/2006/relationships/customXml" Target="../ink/ink40.xml"/><Relationship Id="rId19" Type="http://schemas.openxmlformats.org/officeDocument/2006/relationships/image" Target="../media/image36.emf"/><Relationship Id="rId31" Type="http://schemas.openxmlformats.org/officeDocument/2006/relationships/image" Target="../media/image2.emf"/><Relationship Id="rId4" Type="http://schemas.openxmlformats.org/officeDocument/2006/relationships/customXml" Target="../ink/ink37.xml"/><Relationship Id="rId9" Type="http://schemas.openxmlformats.org/officeDocument/2006/relationships/image" Target="../media/image31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40.emf"/><Relationship Id="rId30" Type="http://schemas.openxmlformats.org/officeDocument/2006/relationships/customXml" Target="../ink/ink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55.xml"/><Relationship Id="rId18" Type="http://schemas.openxmlformats.org/officeDocument/2006/relationships/image" Target="../media/image67.emf"/><Relationship Id="rId26" Type="http://schemas.openxmlformats.org/officeDocument/2006/relationships/image" Target="../media/image70.emf"/><Relationship Id="rId3" Type="http://schemas.openxmlformats.org/officeDocument/2006/relationships/notesSlide" Target="../notesSlides/notesSlide12.xml"/><Relationship Id="rId21" Type="http://schemas.openxmlformats.org/officeDocument/2006/relationships/customXml" Target="../ink/ink58.xml"/><Relationship Id="rId7" Type="http://schemas.openxmlformats.org/officeDocument/2006/relationships/customXml" Target="../ink/ink52.xml"/><Relationship Id="rId12" Type="http://schemas.openxmlformats.org/officeDocument/2006/relationships/image" Target="../media/image64.emf"/><Relationship Id="rId17" Type="http://schemas.openxmlformats.org/officeDocument/2006/relationships/customXml" Target="../ink/ink56.xml"/><Relationship Id="rId25" Type="http://schemas.openxmlformats.org/officeDocument/2006/relationships/customXml" Target="../ink/ink6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tags" Target="../tags/tag11.xml"/><Relationship Id="rId6" Type="http://schemas.openxmlformats.org/officeDocument/2006/relationships/image" Target="../media/image61.emf"/><Relationship Id="rId11" Type="http://schemas.openxmlformats.org/officeDocument/2006/relationships/customXml" Target="../ink/ink54.xml"/><Relationship Id="rId24" Type="http://schemas.openxmlformats.org/officeDocument/2006/relationships/image" Target="../media/image69.emf"/><Relationship Id="rId5" Type="http://schemas.openxmlformats.org/officeDocument/2006/relationships/customXml" Target="../ink/ink51.xml"/><Relationship Id="rId23" Type="http://schemas.openxmlformats.org/officeDocument/2006/relationships/customXml" Target="../ink/ink60.xml"/><Relationship Id="rId10" Type="http://schemas.openxmlformats.org/officeDocument/2006/relationships/image" Target="../media/image63.emf"/><Relationship Id="rId19" Type="http://schemas.openxmlformats.org/officeDocument/2006/relationships/customXml" Target="../ink/ink57.xml"/><Relationship Id="rId4" Type="http://schemas.openxmlformats.org/officeDocument/2006/relationships/image" Target="../media/image60.png"/><Relationship Id="rId9" Type="http://schemas.openxmlformats.org/officeDocument/2006/relationships/customXml" Target="../ink/ink53.xml"/><Relationship Id="rId22" Type="http://schemas.openxmlformats.org/officeDocument/2006/relationships/customXml" Target="../ink/ink59.xml"/><Relationship Id="rId14" Type="http://schemas.openxmlformats.org/officeDocument/2006/relationships/image" Target="../media/image6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8.xml"/><Relationship Id="rId18" Type="http://schemas.openxmlformats.org/officeDocument/2006/relationships/image" Target="../media/image46.emf"/><Relationship Id="rId26" Type="http://schemas.openxmlformats.org/officeDocument/2006/relationships/image" Target="../media/image73.emf"/><Relationship Id="rId39" Type="http://schemas.openxmlformats.org/officeDocument/2006/relationships/customXml" Target="../ink/ink81.xml"/><Relationship Id="rId21" Type="http://schemas.openxmlformats.org/officeDocument/2006/relationships/customXml" Target="../ink/ink72.xml"/><Relationship Id="rId34" Type="http://schemas.openxmlformats.org/officeDocument/2006/relationships/image" Target="../media/image77.emf"/><Relationship Id="rId42" Type="http://schemas.openxmlformats.org/officeDocument/2006/relationships/image" Target="../media/image81.emf"/><Relationship Id="rId47" Type="http://schemas.openxmlformats.org/officeDocument/2006/relationships/customXml" Target="../ink/ink85.xml"/><Relationship Id="rId50" Type="http://schemas.openxmlformats.org/officeDocument/2006/relationships/image" Target="../media/image85.emf"/><Relationship Id="rId55" Type="http://schemas.openxmlformats.org/officeDocument/2006/relationships/customXml" Target="../ink/ink89.xml"/><Relationship Id="rId7" Type="http://schemas.openxmlformats.org/officeDocument/2006/relationships/image" Target="../media/image17.emf"/><Relationship Id="rId2" Type="http://schemas.openxmlformats.org/officeDocument/2006/relationships/customXml" Target="../ink/ink62.xml"/><Relationship Id="rId16" Type="http://schemas.openxmlformats.org/officeDocument/2006/relationships/image" Target="../media/image45.emf"/><Relationship Id="rId29" Type="http://schemas.openxmlformats.org/officeDocument/2006/relationships/customXml" Target="../ink/ink76.xml"/><Relationship Id="rId11" Type="http://schemas.openxmlformats.org/officeDocument/2006/relationships/customXml" Target="../ink/ink67.xml"/><Relationship Id="rId24" Type="http://schemas.openxmlformats.org/officeDocument/2006/relationships/image" Target="../media/image72.emf"/><Relationship Id="rId32" Type="http://schemas.openxmlformats.org/officeDocument/2006/relationships/image" Target="../media/image76.emf"/><Relationship Id="rId37" Type="http://schemas.openxmlformats.org/officeDocument/2006/relationships/customXml" Target="../ink/ink80.xml"/><Relationship Id="rId40" Type="http://schemas.openxmlformats.org/officeDocument/2006/relationships/image" Target="../media/image80.emf"/><Relationship Id="rId45" Type="http://schemas.openxmlformats.org/officeDocument/2006/relationships/customXml" Target="../ink/ink84.xml"/><Relationship Id="rId53" Type="http://schemas.openxmlformats.org/officeDocument/2006/relationships/customXml" Target="../ink/ink88.xml"/><Relationship Id="rId58" Type="http://schemas.openxmlformats.org/officeDocument/2006/relationships/image" Target="../media/image89.emf"/><Relationship Id="rId5" Type="http://schemas.openxmlformats.org/officeDocument/2006/relationships/image" Target="../media/image4.emf"/><Relationship Id="rId19" Type="http://schemas.openxmlformats.org/officeDocument/2006/relationships/customXml" Target="../ink/ink71.xml"/><Relationship Id="rId4" Type="http://schemas.openxmlformats.org/officeDocument/2006/relationships/customXml" Target="../ink/ink63.xml"/><Relationship Id="rId9" Type="http://schemas.openxmlformats.org/officeDocument/2006/relationships/image" Target="../media/image42.emf"/><Relationship Id="rId14" Type="http://schemas.openxmlformats.org/officeDocument/2006/relationships/image" Target="../media/image44.emf"/><Relationship Id="rId22" Type="http://schemas.openxmlformats.org/officeDocument/2006/relationships/image" Target="../media/image71.emf"/><Relationship Id="rId27" Type="http://schemas.openxmlformats.org/officeDocument/2006/relationships/customXml" Target="../ink/ink75.xml"/><Relationship Id="rId30" Type="http://schemas.openxmlformats.org/officeDocument/2006/relationships/image" Target="../media/image75.emf"/><Relationship Id="rId35" Type="http://schemas.openxmlformats.org/officeDocument/2006/relationships/customXml" Target="../ink/ink79.xml"/><Relationship Id="rId43" Type="http://schemas.openxmlformats.org/officeDocument/2006/relationships/customXml" Target="../ink/ink83.xml"/><Relationship Id="rId48" Type="http://schemas.openxmlformats.org/officeDocument/2006/relationships/image" Target="../media/image84.emf"/><Relationship Id="rId56" Type="http://schemas.openxmlformats.org/officeDocument/2006/relationships/image" Target="../media/image88.emf"/><Relationship Id="rId8" Type="http://schemas.openxmlformats.org/officeDocument/2006/relationships/customXml" Target="../ink/ink65.xml"/><Relationship Id="rId51" Type="http://schemas.openxmlformats.org/officeDocument/2006/relationships/customXml" Target="../ink/ink87.xml"/><Relationship Id="rId3" Type="http://schemas.openxmlformats.org/officeDocument/2006/relationships/image" Target="../media/image3.emf"/><Relationship Id="rId12" Type="http://schemas.openxmlformats.org/officeDocument/2006/relationships/image" Target="../media/image43.emf"/><Relationship Id="rId17" Type="http://schemas.openxmlformats.org/officeDocument/2006/relationships/customXml" Target="../ink/ink70.xml"/><Relationship Id="rId25" Type="http://schemas.openxmlformats.org/officeDocument/2006/relationships/customXml" Target="../ink/ink74.xml"/><Relationship Id="rId33" Type="http://schemas.openxmlformats.org/officeDocument/2006/relationships/customXml" Target="../ink/ink78.xml"/><Relationship Id="rId38" Type="http://schemas.openxmlformats.org/officeDocument/2006/relationships/image" Target="../media/image79.emf"/><Relationship Id="rId46" Type="http://schemas.openxmlformats.org/officeDocument/2006/relationships/image" Target="../media/image83.emf"/><Relationship Id="rId59" Type="http://schemas.openxmlformats.org/officeDocument/2006/relationships/customXml" Target="../ink/ink91.xml"/><Relationship Id="rId20" Type="http://schemas.openxmlformats.org/officeDocument/2006/relationships/image" Target="../media/image60.emf"/><Relationship Id="rId41" Type="http://schemas.openxmlformats.org/officeDocument/2006/relationships/customXml" Target="../ink/ink82.xml"/><Relationship Id="rId54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5" Type="http://schemas.openxmlformats.org/officeDocument/2006/relationships/customXml" Target="../ink/ink69.xml"/><Relationship Id="rId23" Type="http://schemas.openxmlformats.org/officeDocument/2006/relationships/customXml" Target="../ink/ink73.xml"/><Relationship Id="rId28" Type="http://schemas.openxmlformats.org/officeDocument/2006/relationships/image" Target="../media/image74.emf"/><Relationship Id="rId36" Type="http://schemas.openxmlformats.org/officeDocument/2006/relationships/image" Target="../media/image78.emf"/><Relationship Id="rId49" Type="http://schemas.openxmlformats.org/officeDocument/2006/relationships/customXml" Target="../ink/ink86.xml"/><Relationship Id="rId57" Type="http://schemas.openxmlformats.org/officeDocument/2006/relationships/customXml" Target="../ink/ink90.xml"/><Relationship Id="rId10" Type="http://schemas.openxmlformats.org/officeDocument/2006/relationships/customXml" Target="../ink/ink66.xml"/><Relationship Id="rId31" Type="http://schemas.openxmlformats.org/officeDocument/2006/relationships/customXml" Target="../ink/ink77.xml"/><Relationship Id="rId44" Type="http://schemas.openxmlformats.org/officeDocument/2006/relationships/image" Target="../media/image82.emf"/><Relationship Id="rId52" Type="http://schemas.openxmlformats.org/officeDocument/2006/relationships/image" Target="../media/image86.emf"/><Relationship Id="rId60" Type="http://schemas.openxmlformats.org/officeDocument/2006/relationships/image" Target="../media/image9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750.emf"/><Relationship Id="rId18" Type="http://schemas.openxmlformats.org/officeDocument/2006/relationships/customXml" Target="../ink/ink99.xml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790.emf"/><Relationship Id="rId7" Type="http://schemas.openxmlformats.org/officeDocument/2006/relationships/image" Target="../media/image720.emf"/><Relationship Id="rId12" Type="http://schemas.openxmlformats.org/officeDocument/2006/relationships/customXml" Target="../ink/ink96.xml"/><Relationship Id="rId17" Type="http://schemas.openxmlformats.org/officeDocument/2006/relationships/image" Target="../media/image770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1" Type="http://schemas.openxmlformats.org/officeDocument/2006/relationships/tags" Target="../tags/tag13.xml"/><Relationship Id="rId6" Type="http://schemas.openxmlformats.org/officeDocument/2006/relationships/customXml" Target="../ink/ink93.xml"/><Relationship Id="rId11" Type="http://schemas.openxmlformats.org/officeDocument/2006/relationships/image" Target="../media/image740.emf"/><Relationship Id="rId5" Type="http://schemas.openxmlformats.org/officeDocument/2006/relationships/image" Target="../media/image710.emf"/><Relationship Id="rId15" Type="http://schemas.openxmlformats.org/officeDocument/2006/relationships/image" Target="../media/image760.emf"/><Relationship Id="rId23" Type="http://schemas.openxmlformats.org/officeDocument/2006/relationships/image" Target="../media/image310.emf"/><Relationship Id="rId10" Type="http://schemas.openxmlformats.org/officeDocument/2006/relationships/customXml" Target="../ink/ink95.xml"/><Relationship Id="rId19" Type="http://schemas.openxmlformats.org/officeDocument/2006/relationships/image" Target="../media/image780.emf"/><Relationship Id="rId4" Type="http://schemas.openxmlformats.org/officeDocument/2006/relationships/customXml" Target="../ink/ink92.xml"/><Relationship Id="rId9" Type="http://schemas.openxmlformats.org/officeDocument/2006/relationships/image" Target="../media/image730.emf"/><Relationship Id="rId14" Type="http://schemas.openxmlformats.org/officeDocument/2006/relationships/customXml" Target="../ink/ink97.xml"/><Relationship Id="rId22" Type="http://schemas.openxmlformats.org/officeDocument/2006/relationships/customXml" Target="../ink/ink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0.emf"/><Relationship Id="rId5" Type="http://schemas.openxmlformats.org/officeDocument/2006/relationships/customXml" Target="../ink/ink10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5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8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11" Type="http://schemas.openxmlformats.org/officeDocument/2006/relationships/customXml" Target="../ink/ink4.xml"/><Relationship Id="rId24" Type="http://schemas.openxmlformats.org/officeDocument/2006/relationships/image" Target="../media/image14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customXml" Target="../ink/ink8.xml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emf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customXml" Target="../ink/ink14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0.emf"/><Relationship Id="rId14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12" Type="http://schemas.openxmlformats.org/officeDocument/2006/relationships/customXml" Target="../ink/ink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customXml" Target="../ink/ink20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6104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Pascal’s Principle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Buyoancy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0" y="862885"/>
            <a:ext cx="793431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13: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Static Fluids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1488" y="232583"/>
            <a:ext cx="7064402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The longest straw… or: How high can you pump water by suction?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45970" y="3545770"/>
              <a:ext cx="2857320" cy="51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410" y="3537490"/>
                <a:ext cx="2873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923010" y="3847450"/>
              <a:ext cx="2586960" cy="8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250" y="3840250"/>
                <a:ext cx="2599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885930" y="4210690"/>
              <a:ext cx="2737080" cy="125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9450" y="4200970"/>
                <a:ext cx="2751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011210" y="4510210"/>
              <a:ext cx="2613240" cy="212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450" y="4501570"/>
                <a:ext cx="2627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602610" y="2829730"/>
              <a:ext cx="853200" cy="731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050" y="2823610"/>
                <a:ext cx="87264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1988970" y="1613650"/>
              <a:ext cx="627840" cy="2260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79250" y="1605730"/>
                <a:ext cx="64476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66" name="Ink 53265"/>
              <p14:cNvContentPartPr/>
              <p14:nvPr/>
            </p14:nvContentPartPr>
            <p14:xfrm>
              <a:off x="2061690" y="2142130"/>
              <a:ext cx="510840" cy="1433160"/>
            </p14:xfrm>
          </p:contentPart>
        </mc:Choice>
        <mc:Fallback xmlns="">
          <p:pic>
            <p:nvPicPr>
              <p:cNvPr id="53266" name="Ink 532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54850" y="2134210"/>
                <a:ext cx="526680" cy="14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02" name="Ink 53301"/>
              <p14:cNvContentPartPr/>
              <p14:nvPr/>
            </p14:nvContentPartPr>
            <p14:xfrm>
              <a:off x="2692770" y="2158690"/>
              <a:ext cx="184680" cy="1411560"/>
            </p14:xfrm>
          </p:contentPart>
        </mc:Choice>
        <mc:Fallback xmlns="">
          <p:pic>
            <p:nvPicPr>
              <p:cNvPr id="53302" name="Ink 533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80170" y="2151130"/>
                <a:ext cx="206280" cy="14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07" name="Ink 53306"/>
              <p14:cNvContentPartPr/>
              <p14:nvPr/>
            </p14:nvContentPartPr>
            <p14:xfrm>
              <a:off x="2041530" y="2138170"/>
              <a:ext cx="563400" cy="63360"/>
            </p14:xfrm>
          </p:contentPart>
        </mc:Choice>
        <mc:Fallback xmlns="">
          <p:pic>
            <p:nvPicPr>
              <p:cNvPr id="53307" name="Ink 533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33610" y="2123770"/>
                <a:ext cx="585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36" name="Ink 53335"/>
              <p14:cNvContentPartPr/>
              <p14:nvPr/>
            </p14:nvContentPartPr>
            <p14:xfrm>
              <a:off x="2091210" y="1380730"/>
              <a:ext cx="6034680" cy="1963080"/>
            </p14:xfrm>
          </p:contentPart>
        </mc:Choice>
        <mc:Fallback xmlns="">
          <p:pic>
            <p:nvPicPr>
              <p:cNvPr id="53336" name="Ink 533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82210" y="1368490"/>
                <a:ext cx="6055560" cy="19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348" name="Ink 53347"/>
              <p14:cNvContentPartPr/>
              <p14:nvPr/>
            </p14:nvContentPartPr>
            <p14:xfrm>
              <a:off x="4709850" y="3871930"/>
              <a:ext cx="951840" cy="442080"/>
            </p14:xfrm>
          </p:contentPart>
        </mc:Choice>
        <mc:Fallback xmlns="">
          <p:pic>
            <p:nvPicPr>
              <p:cNvPr id="53348" name="Ink 533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98330" y="3866170"/>
                <a:ext cx="9727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357" name="Ink 53356"/>
              <p14:cNvContentPartPr/>
              <p14:nvPr/>
            </p14:nvContentPartPr>
            <p14:xfrm>
              <a:off x="6134010" y="4050850"/>
              <a:ext cx="1298880" cy="100800"/>
            </p14:xfrm>
          </p:contentPart>
        </mc:Choice>
        <mc:Fallback xmlns="">
          <p:pic>
            <p:nvPicPr>
              <p:cNvPr id="53357" name="Ink 533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25010" y="4040410"/>
                <a:ext cx="13176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358" name="Ink 53357"/>
              <p14:cNvContentPartPr/>
              <p14:nvPr/>
            </p14:nvContentPartPr>
            <p14:xfrm>
              <a:off x="4736490" y="3731890"/>
              <a:ext cx="2846520" cy="1730160"/>
            </p14:xfrm>
          </p:contentPart>
        </mc:Choice>
        <mc:Fallback xmlns="">
          <p:pic>
            <p:nvPicPr>
              <p:cNvPr id="53358" name="Ink 533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4250" y="3721450"/>
                <a:ext cx="2868120" cy="175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141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15330" y="1826050"/>
              <a:ext cx="2903040" cy="2960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4890" y="1820650"/>
                <a:ext cx="2925720" cy="29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761810" y="1841170"/>
              <a:ext cx="1901520" cy="24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1730" y="1831090"/>
                <a:ext cx="1924200" cy="24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1910850" y="2156530"/>
              <a:ext cx="554040" cy="834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0770" y="2145730"/>
                <a:ext cx="57636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/>
              <p14:cNvContentPartPr/>
              <p14:nvPr/>
            </p14:nvContentPartPr>
            <p14:xfrm>
              <a:off x="3109290" y="2188930"/>
              <a:ext cx="410040" cy="645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7770" y="2177410"/>
                <a:ext cx="4338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62" name="Ink 53261"/>
              <p14:cNvContentPartPr/>
              <p14:nvPr/>
            </p14:nvContentPartPr>
            <p14:xfrm>
              <a:off x="1285170" y="3020530"/>
              <a:ext cx="543240" cy="20520"/>
            </p14:xfrm>
          </p:contentPart>
        </mc:Choice>
        <mc:Fallback xmlns="">
          <p:pic>
            <p:nvPicPr>
              <p:cNvPr id="53262" name="Ink 532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9410" y="3010450"/>
                <a:ext cx="5601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81" name="Ink 53280"/>
              <p14:cNvContentPartPr/>
              <p14:nvPr/>
            </p14:nvContentPartPr>
            <p14:xfrm>
              <a:off x="1352130" y="3087130"/>
              <a:ext cx="1522080" cy="1569240"/>
            </p14:xfrm>
          </p:contentPart>
        </mc:Choice>
        <mc:Fallback xmlns="">
          <p:pic>
            <p:nvPicPr>
              <p:cNvPr id="53281" name="Ink 532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3850" y="3081730"/>
                <a:ext cx="1537560" cy="15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82" name="Ink 53281"/>
              <p14:cNvContentPartPr/>
              <p14:nvPr/>
            </p14:nvContentPartPr>
            <p14:xfrm>
              <a:off x="857490" y="3408250"/>
              <a:ext cx="313560" cy="402480"/>
            </p14:xfrm>
          </p:contentPart>
        </mc:Choice>
        <mc:Fallback xmlns="">
          <p:pic>
            <p:nvPicPr>
              <p:cNvPr id="53282" name="Ink 532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690" y="3397810"/>
                <a:ext cx="3333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83" name="Ink 53282"/>
              <p14:cNvContentPartPr/>
              <p14:nvPr/>
            </p14:nvContentPartPr>
            <p14:xfrm>
              <a:off x="3337890" y="2185690"/>
              <a:ext cx="161280" cy="1323360"/>
            </p14:xfrm>
          </p:contentPart>
        </mc:Choice>
        <mc:Fallback xmlns="">
          <p:pic>
            <p:nvPicPr>
              <p:cNvPr id="53283" name="Ink 532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6010" y="2176690"/>
                <a:ext cx="181800" cy="13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84" name="Ink 53283"/>
              <p14:cNvContentPartPr/>
              <p14:nvPr/>
            </p14:nvContentPartPr>
            <p14:xfrm>
              <a:off x="4205850" y="2651170"/>
              <a:ext cx="410040" cy="351360"/>
            </p14:xfrm>
          </p:contentPart>
        </mc:Choice>
        <mc:Fallback xmlns="">
          <p:pic>
            <p:nvPicPr>
              <p:cNvPr id="53284" name="Ink 532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5050" y="2639650"/>
                <a:ext cx="4305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85" name="Ink 53284"/>
              <p14:cNvContentPartPr/>
              <p14:nvPr/>
            </p14:nvContentPartPr>
            <p14:xfrm>
              <a:off x="3514290" y="2169850"/>
              <a:ext cx="582120" cy="1980360"/>
            </p14:xfrm>
          </p:contentPart>
        </mc:Choice>
        <mc:Fallback xmlns="">
          <p:pic>
            <p:nvPicPr>
              <p:cNvPr id="53285" name="Ink 532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06370" y="2159410"/>
                <a:ext cx="599040" cy="19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286" name="Ink 53285"/>
              <p14:cNvContentPartPr/>
              <p14:nvPr/>
            </p14:nvContentPartPr>
            <p14:xfrm>
              <a:off x="3655050" y="2361010"/>
              <a:ext cx="348120" cy="773640"/>
            </p14:xfrm>
          </p:contentPart>
        </mc:Choice>
        <mc:Fallback xmlns="">
          <p:pic>
            <p:nvPicPr>
              <p:cNvPr id="53286" name="Ink 532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49290" y="2353090"/>
                <a:ext cx="36612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87" name="Ink 53286"/>
              <p14:cNvContentPartPr/>
              <p14:nvPr/>
            </p14:nvContentPartPr>
            <p14:xfrm>
              <a:off x="1538970" y="3335890"/>
              <a:ext cx="349920" cy="425160"/>
            </p14:xfrm>
          </p:contentPart>
        </mc:Choice>
        <mc:Fallback xmlns="">
          <p:pic>
            <p:nvPicPr>
              <p:cNvPr id="53287" name="Ink 5328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0690" y="3329410"/>
                <a:ext cx="3646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288" name="Ink 53287"/>
              <p14:cNvContentPartPr/>
              <p14:nvPr/>
            </p14:nvContentPartPr>
            <p14:xfrm>
              <a:off x="3130530" y="4233370"/>
              <a:ext cx="300960" cy="371880"/>
            </p14:xfrm>
          </p:contentPart>
        </mc:Choice>
        <mc:Fallback xmlns="">
          <p:pic>
            <p:nvPicPr>
              <p:cNvPr id="53288" name="Ink 5328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3690" y="4225810"/>
                <a:ext cx="3153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1120320" y="1478160"/>
              <a:ext cx="7691040" cy="482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4920" y="1473120"/>
                <a:ext cx="7702200" cy="483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5262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0551" y="612320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 err="1">
                <a:latin typeface="+mn-lt"/>
              </a:rPr>
              <a:t>Buyoancy</a:t>
            </a:r>
            <a:r>
              <a:rPr lang="en-US" altLang="en-US" sz="2800" dirty="0">
                <a:latin typeface="+mn-lt"/>
              </a:rPr>
              <a:t> and Archimedes’ Principle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15696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An object fully or partially submerged in a fluid experiences an upward buoyancy force equal to the weight magnitude of the fluid displaced by the object.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2522" y="5886156"/>
                <a:ext cx="2293385" cy="39895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22" y="5886156"/>
                <a:ext cx="2293385" cy="398955"/>
              </a:xfrm>
              <a:prstGeom prst="rect">
                <a:avLst/>
              </a:prstGeom>
              <a:blipFill rotWithShape="0">
                <a:blip r:embed="rId4"/>
                <a:stretch>
                  <a:fillRect l="-1847" r="-2111" b="-253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1210" y="3379450"/>
            <a:ext cx="4727952" cy="1915200"/>
            <a:chOff x="201210" y="3379450"/>
            <a:chExt cx="4727952" cy="19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Ink 19"/>
                <p14:cNvContentPartPr/>
                <p14:nvPr/>
              </p14:nvContentPartPr>
              <p14:xfrm>
                <a:off x="1188330" y="3559810"/>
                <a:ext cx="1521360" cy="143460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9690" y="3551890"/>
                  <a:ext cx="1539720" cy="14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3249" name="Ink 53248"/>
                <p14:cNvContentPartPr/>
                <p14:nvPr/>
              </p14:nvContentPartPr>
              <p14:xfrm>
                <a:off x="201210" y="4372690"/>
                <a:ext cx="951120" cy="557280"/>
              </p14:xfrm>
            </p:contentPart>
          </mc:Choice>
          <mc:Fallback xmlns="">
            <p:pic>
              <p:nvPicPr>
                <p:cNvPr id="53249" name="Ink 5324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3650" y="4361170"/>
                  <a:ext cx="96876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3273" name="Ink 53272"/>
                <p14:cNvContentPartPr/>
                <p14:nvPr/>
              </p14:nvContentPartPr>
              <p14:xfrm>
                <a:off x="749130" y="4092250"/>
                <a:ext cx="1184400" cy="359280"/>
              </p14:xfrm>
            </p:contentPart>
          </mc:Choice>
          <mc:Fallback xmlns="">
            <p:pic>
              <p:nvPicPr>
                <p:cNvPr id="53273" name="Ink 5327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2290" y="4082890"/>
                  <a:ext cx="1199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275" name="Ink 53274"/>
                <p14:cNvContentPartPr/>
                <p14:nvPr/>
              </p14:nvContentPartPr>
              <p14:xfrm>
                <a:off x="3028650" y="3379450"/>
                <a:ext cx="1573632" cy="726840"/>
              </p14:xfrm>
            </p:contentPart>
          </mc:Choice>
          <mc:Fallback xmlns="">
            <p:pic>
              <p:nvPicPr>
                <p:cNvPr id="53275" name="Ink 5327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17129" y="3366490"/>
                  <a:ext cx="1595953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3312" name="Ink 53311"/>
                <p14:cNvContentPartPr/>
                <p14:nvPr/>
              </p14:nvContentPartPr>
              <p14:xfrm>
                <a:off x="1833090" y="4199170"/>
                <a:ext cx="3096072" cy="533880"/>
              </p14:xfrm>
            </p:contentPart>
          </mc:Choice>
          <mc:Fallback xmlns="">
            <p:pic>
              <p:nvPicPr>
                <p:cNvPr id="53312" name="Ink 53311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25170" y="4194490"/>
                  <a:ext cx="3108672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314" name="Ink 53313"/>
                <p14:cNvContentPartPr/>
                <p14:nvPr/>
              </p14:nvContentPartPr>
              <p14:xfrm>
                <a:off x="1391730" y="3667090"/>
                <a:ext cx="1798272" cy="1043640"/>
              </p14:xfrm>
            </p:contentPart>
          </mc:Choice>
          <mc:Fallback xmlns="">
            <p:pic>
              <p:nvPicPr>
                <p:cNvPr id="53314" name="Ink 533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5610" y="3657370"/>
                  <a:ext cx="1816993" cy="10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315" name="Ink 53314"/>
                <p14:cNvContentPartPr/>
                <p14:nvPr/>
              </p14:nvContentPartPr>
              <p14:xfrm>
                <a:off x="1976370" y="4203850"/>
                <a:ext cx="1306152" cy="1090800"/>
              </p14:xfrm>
            </p:contentPart>
          </mc:Choice>
          <mc:Fallback xmlns="">
            <p:pic>
              <p:nvPicPr>
                <p:cNvPr id="53315" name="Ink 5331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64129" y="4193050"/>
                  <a:ext cx="1329553" cy="11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511930" y="3322210"/>
            <a:ext cx="3323520" cy="1699560"/>
            <a:chOff x="5511930" y="3322210"/>
            <a:chExt cx="3323520" cy="16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3303" name="Ink 53302"/>
                <p14:cNvContentPartPr/>
                <p14:nvPr/>
              </p14:nvContentPartPr>
              <p14:xfrm>
                <a:off x="6325242" y="3587170"/>
                <a:ext cx="1521360" cy="1434600"/>
              </p14:xfrm>
            </p:contentPart>
          </mc:Choice>
          <mc:Fallback xmlns="">
            <p:pic>
              <p:nvPicPr>
                <p:cNvPr id="53303" name="Ink 5330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16602" y="3579250"/>
                  <a:ext cx="1539720" cy="14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308" name="Ink 53307"/>
                <p14:cNvContentPartPr/>
                <p14:nvPr/>
              </p14:nvContentPartPr>
              <p14:xfrm>
                <a:off x="6528570" y="3694450"/>
                <a:ext cx="735552" cy="721080"/>
              </p14:xfrm>
            </p:contentPart>
          </mc:Choice>
          <mc:Fallback xmlns="">
            <p:pic>
              <p:nvPicPr>
                <p:cNvPr id="53308" name="Ink 53307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22449" y="3684730"/>
                  <a:ext cx="751394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319" name="Ink 53318"/>
                <p14:cNvContentPartPr/>
                <p14:nvPr/>
              </p14:nvContentPartPr>
              <p14:xfrm>
                <a:off x="5511930" y="3894250"/>
                <a:ext cx="2123352" cy="965160"/>
              </p14:xfrm>
            </p:contentPart>
          </mc:Choice>
          <mc:Fallback xmlns="">
            <p:pic>
              <p:nvPicPr>
                <p:cNvPr id="53319" name="Ink 5331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98610" y="3884530"/>
                  <a:ext cx="2144953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3327" name="Ink 53326"/>
                <p14:cNvContentPartPr/>
                <p14:nvPr/>
              </p14:nvContentPartPr>
              <p14:xfrm>
                <a:off x="8089170" y="3322210"/>
                <a:ext cx="746280" cy="1381320"/>
              </p14:xfrm>
            </p:contentPart>
          </mc:Choice>
          <mc:Fallback xmlns="">
            <p:pic>
              <p:nvPicPr>
                <p:cNvPr id="53327" name="Ink 5332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9450" y="3311050"/>
                  <a:ext cx="769320" cy="140616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7747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0551" y="612320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Consequences of Archimedes’ Principle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Density of object less than density of fluid:</a:t>
            </a:r>
          </a:p>
          <a:p>
            <a:r>
              <a:rPr lang="en-US" sz="2400" dirty="0"/>
              <a:t>Object floats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Density of object larger than density of fluid:</a:t>
            </a:r>
          </a:p>
          <a:p>
            <a:r>
              <a:rPr lang="en-US" sz="2400" dirty="0"/>
              <a:t>Object sinks</a:t>
            </a:r>
          </a:p>
          <a:p>
            <a:endParaRPr lang="en-US" sz="2400" dirty="0"/>
          </a:p>
          <a:p>
            <a:r>
              <a:rPr lang="en-US" dirty="0">
                <a:solidFill>
                  <a:srgbClr val="0070C0"/>
                </a:solidFill>
              </a:rPr>
              <a:t>Demo: </a:t>
            </a:r>
            <a:r>
              <a:rPr lang="en-US" dirty="0" err="1">
                <a:solidFill>
                  <a:srgbClr val="0070C0"/>
                </a:solidFill>
              </a:rPr>
              <a:t>Buyoancy</a:t>
            </a:r>
            <a:r>
              <a:rPr lang="en-US" dirty="0">
                <a:solidFill>
                  <a:srgbClr val="0070C0"/>
                </a:solidFill>
              </a:rPr>
              <a:t> force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08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/>
              <p14:cNvContentPartPr/>
              <p14:nvPr/>
            </p14:nvContentPartPr>
            <p14:xfrm>
              <a:off x="1411984" y="1403704"/>
              <a:ext cx="452456" cy="431016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5145" y="1392542"/>
                <a:ext cx="467934" cy="450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892864" y="1820680"/>
              <a:ext cx="1568880" cy="17676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04" y="1814200"/>
                <a:ext cx="158580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3866824" y="1820680"/>
              <a:ext cx="1568880" cy="17676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9264" y="1814200"/>
                <a:ext cx="158580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4423384" y="2237920"/>
              <a:ext cx="574200" cy="1807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1144" y="2230000"/>
                <a:ext cx="598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k 74"/>
              <p14:cNvContentPartPr/>
              <p14:nvPr/>
            </p14:nvContentPartPr>
            <p14:xfrm>
              <a:off x="6840784" y="1820680"/>
              <a:ext cx="1568880" cy="1767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3224" y="1814200"/>
                <a:ext cx="158580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/>
              <p14:cNvContentPartPr/>
              <p14:nvPr/>
            </p14:nvContentPartPr>
            <p14:xfrm>
              <a:off x="6900840" y="2447344"/>
              <a:ext cx="1372320" cy="433536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94720" y="2437982"/>
                <a:ext cx="1385280" cy="45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1713240" y="4208824"/>
              <a:ext cx="1149840" cy="21787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7400" y="4195504"/>
                <a:ext cx="1181880" cy="22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5" name="Ink 94"/>
              <p14:cNvContentPartPr/>
              <p14:nvPr/>
            </p14:nvContentPartPr>
            <p14:xfrm>
              <a:off x="7194600" y="4515544"/>
              <a:ext cx="675360" cy="17791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86680" y="4501864"/>
                <a:ext cx="699840" cy="18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4" name="Ink 113"/>
              <p14:cNvContentPartPr/>
              <p14:nvPr/>
            </p14:nvContentPartPr>
            <p14:xfrm>
              <a:off x="5015160" y="4370824"/>
              <a:ext cx="1177200" cy="4114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06160" y="4357504"/>
                <a:ext cx="120132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2047680" y="5937544"/>
              <a:ext cx="230400" cy="1969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8320" y="5927104"/>
                <a:ext cx="252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7" name="Ink 136"/>
              <p14:cNvContentPartPr/>
              <p14:nvPr/>
            </p14:nvContentPartPr>
            <p14:xfrm>
              <a:off x="4223880" y="4879864"/>
              <a:ext cx="988200" cy="11541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13080" y="4865464"/>
                <a:ext cx="10152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5" name="Ink 144"/>
              <p14:cNvContentPartPr/>
              <p14:nvPr/>
            </p14:nvContentPartPr>
            <p14:xfrm>
              <a:off x="7968600" y="4785904"/>
              <a:ext cx="788400" cy="3092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57440" y="4773664"/>
                <a:ext cx="8107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9" name="Ink 148"/>
              <p14:cNvContentPartPr/>
              <p14:nvPr/>
            </p14:nvContentPartPr>
            <p14:xfrm>
              <a:off x="4662000" y="4475944"/>
              <a:ext cx="174960" cy="7736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47960" y="4462264"/>
                <a:ext cx="20340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0" name="Ink 149"/>
              <p14:cNvContentPartPr/>
              <p14:nvPr/>
            </p14:nvContentPartPr>
            <p14:xfrm>
              <a:off x="4667040" y="5346424"/>
              <a:ext cx="183600" cy="10033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51200" y="5335624"/>
                <a:ext cx="21600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0" name="Ink 159"/>
              <p14:cNvContentPartPr/>
              <p14:nvPr/>
            </p14:nvContentPartPr>
            <p14:xfrm>
              <a:off x="4326480" y="339544"/>
              <a:ext cx="2964600" cy="1086576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16400" y="328383"/>
                <a:ext cx="2984400" cy="1108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3" name="Ink 192"/>
              <p14:cNvContentPartPr/>
              <p14:nvPr/>
            </p14:nvContentPartPr>
            <p14:xfrm>
              <a:off x="3883744" y="1409104"/>
              <a:ext cx="1487520" cy="1004496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74384" y="1398663"/>
                <a:ext cx="1506960" cy="102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9" name="Ink 198"/>
              <p14:cNvContentPartPr/>
              <p14:nvPr/>
            </p14:nvContentPartPr>
            <p14:xfrm>
              <a:off x="7267680" y="1344664"/>
              <a:ext cx="506160" cy="1145616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56520" y="1334223"/>
                <a:ext cx="530640" cy="116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3" name="Ink 202"/>
              <p14:cNvContentPartPr/>
              <p14:nvPr/>
            </p14:nvContentPartPr>
            <p14:xfrm>
              <a:off x="7484760" y="1475704"/>
              <a:ext cx="142200" cy="108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73600" y="1465264"/>
                <a:ext cx="163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4" name="Ink 203"/>
              <p14:cNvContentPartPr/>
              <p14:nvPr/>
            </p14:nvContentPartPr>
            <p14:xfrm>
              <a:off x="7980120" y="4757464"/>
              <a:ext cx="1020960" cy="130068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71120" y="4744864"/>
                <a:ext cx="104400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3" name="Ink 212"/>
              <p14:cNvContentPartPr/>
              <p14:nvPr/>
            </p14:nvContentPartPr>
            <p14:xfrm>
              <a:off x="1311840" y="408304"/>
              <a:ext cx="1539360" cy="1001616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01040" y="397863"/>
                <a:ext cx="1561680" cy="101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4" name="Ink 213"/>
              <p14:cNvContentPartPr/>
              <p14:nvPr/>
            </p14:nvContentPartPr>
            <p14:xfrm>
              <a:off x="4107960" y="2561824"/>
              <a:ext cx="1112040" cy="8856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02200" y="2554624"/>
                <a:ext cx="11250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5" name="Ink 214"/>
              <p14:cNvContentPartPr/>
              <p14:nvPr/>
            </p14:nvContentPartPr>
            <p14:xfrm>
              <a:off x="963360" y="2734984"/>
              <a:ext cx="1164600" cy="723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6520" y="2727784"/>
                <a:ext cx="11786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6" name="Ink 215"/>
              <p14:cNvContentPartPr/>
              <p14:nvPr/>
            </p14:nvContentPartPr>
            <p14:xfrm>
              <a:off x="1265400" y="3039184"/>
              <a:ext cx="942840" cy="666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57480" y="3031264"/>
                <a:ext cx="958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" name="Ink 216"/>
              <p14:cNvContentPartPr/>
              <p14:nvPr/>
            </p14:nvContentPartPr>
            <p14:xfrm>
              <a:off x="1331640" y="3336184"/>
              <a:ext cx="690480" cy="5400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4440" y="3328264"/>
                <a:ext cx="705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0" name="Ink 219"/>
              <p14:cNvContentPartPr/>
              <p14:nvPr/>
            </p14:nvContentPartPr>
            <p14:xfrm>
              <a:off x="1008784" y="2384080"/>
              <a:ext cx="1200960" cy="946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2664" y="2377960"/>
                <a:ext cx="1213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1" name="Ink 220"/>
              <p14:cNvContentPartPr/>
              <p14:nvPr/>
            </p14:nvContentPartPr>
            <p14:xfrm>
              <a:off x="4222800" y="2872504"/>
              <a:ext cx="846000" cy="1116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15960" y="2865304"/>
                <a:ext cx="8600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2" name="Ink 221"/>
              <p14:cNvContentPartPr/>
              <p14:nvPr/>
            </p14:nvContentPartPr>
            <p14:xfrm>
              <a:off x="4211280" y="3193624"/>
              <a:ext cx="871200" cy="1047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03720" y="3185704"/>
                <a:ext cx="886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7" name="Ink 226"/>
              <p14:cNvContentPartPr/>
              <p14:nvPr/>
            </p14:nvContentPartPr>
            <p14:xfrm>
              <a:off x="6977520" y="3081304"/>
              <a:ext cx="1221480" cy="8136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1400" y="3073024"/>
                <a:ext cx="12348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8" name="Ink 227"/>
              <p14:cNvContentPartPr/>
              <p14:nvPr/>
            </p14:nvContentPartPr>
            <p14:xfrm>
              <a:off x="7933680" y="2785384"/>
              <a:ext cx="367920" cy="40056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27200" y="2777084"/>
                <a:ext cx="381240" cy="5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9" name="Ink 228"/>
              <p14:cNvContentPartPr/>
              <p14:nvPr/>
            </p14:nvContentPartPr>
            <p14:xfrm>
              <a:off x="7174080" y="3345184"/>
              <a:ext cx="1029240" cy="9612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66160" y="3336544"/>
                <a:ext cx="104436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58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0551" y="612320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2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A ball has a uniform mass density of ⅓ the density of water. What fraction of the ball’s volume is below the water line?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29490" y="3965530"/>
              <a:ext cx="2306520" cy="92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010" y="3956170"/>
                <a:ext cx="232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369770" y="3524890"/>
              <a:ext cx="1377360" cy="1344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8970" y="3517330"/>
                <a:ext cx="140184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14290" y="4232290"/>
              <a:ext cx="475920" cy="67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370" y="4221850"/>
                <a:ext cx="4928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2725170" y="4213930"/>
              <a:ext cx="489240" cy="46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7970" y="4204930"/>
                <a:ext cx="5047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2750010" y="4503730"/>
              <a:ext cx="630000" cy="65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4250" y="4495450"/>
                <a:ext cx="6447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703410" y="4620010"/>
              <a:ext cx="786240" cy="62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6570" y="4610290"/>
                <a:ext cx="802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822570" y="4911250"/>
              <a:ext cx="982800" cy="94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6090" y="4901170"/>
                <a:ext cx="9975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2373090" y="4864810"/>
              <a:ext cx="948240" cy="90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5170" y="4857250"/>
                <a:ext cx="9637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698370" y="5189530"/>
              <a:ext cx="2901240" cy="249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1170" y="5178730"/>
                <a:ext cx="2917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1422720" y="2589840"/>
              <a:ext cx="7383240" cy="336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8400" y="2583720"/>
                <a:ext cx="7393680" cy="3376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3081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0551" y="404316"/>
            <a:ext cx="7064402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3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1616207"/>
            <a:ext cx="727425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628" y="1077820"/>
            <a:ext cx="7364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Calibri" panose="020F0502020204030204" pitchFamily="34" charset="0"/>
              </a:rPr>
              <a:t>A cube of side length </a:t>
            </a:r>
            <a:r>
              <a:rPr lang="en-US" sz="2200" i="1" dirty="0">
                <a:ea typeface="Calibri" panose="020F0502020204030204" pitchFamily="34" charset="0"/>
              </a:rPr>
              <a:t>L</a:t>
            </a:r>
            <a:r>
              <a:rPr lang="en-US" sz="2200" dirty="0">
                <a:ea typeface="Calibri" panose="020F0502020204030204" pitchFamily="34" charset="0"/>
              </a:rPr>
              <a:t> is placed in water and an object with twice the cube’s weight is placed on top of it.  Because the density of water is ρ and the cube has a uniform density of ¼ρ, a portion of the cube remains above the waterline.  If the cube stays in a level orientation, what is the difference between the pressure at the cube’s lower (submerged) surface and atmospheric pressure, i.e., what is the gauge pressure at the lower surface?</a:t>
            </a:r>
            <a:endParaRPr lang="en-US" sz="1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87" y="3886101"/>
            <a:ext cx="3395766" cy="2286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357200" y="4382280"/>
              <a:ext cx="7166880" cy="127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1080" y="4377600"/>
                <a:ext cx="7179120" cy="1285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600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86936" y="3223378"/>
                <a:ext cx="1222642" cy="79355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936" y="3223378"/>
                <a:ext cx="1222642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2008" y="1332371"/>
                <a:ext cx="755414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object submerged in a fluid will experience a force acting on the surface. 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Pressure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b="1" dirty="0"/>
                  <a:t>=</a:t>
                </a:r>
                <a:r>
                  <a:rPr lang="en-US" sz="2400" dirty="0"/>
                  <a:t>   Force magnitude per Area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8" y="1332371"/>
                <a:ext cx="7554146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211" t="-2724" r="-242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802480" y="3420098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Unit: N/m</a:t>
            </a:r>
            <a:r>
              <a:rPr lang="en-US" sz="2000" baseline="30000" dirty="0"/>
              <a:t>2</a:t>
            </a:r>
            <a:r>
              <a:rPr lang="en-US" sz="2000" dirty="0"/>
              <a:t> = Pa</a:t>
            </a:r>
            <a:endParaRPr lang="en-US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2008" y="4338275"/>
                <a:ext cx="8097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Fluid at rest: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given depth,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same in all directions.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force due to pressure is perpendicular to all surfaces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8" y="4338275"/>
                <a:ext cx="809770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12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24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Pressure increase with 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967" y="1488320"/>
            <a:ext cx="540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Due to weight of column of fluid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2944" y="4355385"/>
                <a:ext cx="3050258" cy="640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𝑏𝑒𝑙𝑜𝑤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𝑎𝑏𝑜𝑣𝑒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44" y="4355385"/>
                <a:ext cx="3050258" cy="640080"/>
              </a:xfrm>
              <a:prstGeom prst="rect">
                <a:avLst/>
              </a:prstGeom>
              <a:blipFill rotWithShape="0">
                <a:blip r:embed="rId4"/>
                <a:stretch>
                  <a:fillRect l="-1590" r="-258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236600" y="2137024"/>
              <a:ext cx="1014480" cy="33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680" y="2126584"/>
                <a:ext cx="10324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46320" y="2310544"/>
              <a:ext cx="55800" cy="202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8040" y="2304784"/>
                <a:ext cx="70920" cy="20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2240640" y="2372104"/>
              <a:ext cx="25200" cy="1931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3080" y="2366344"/>
                <a:ext cx="4140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249" name="Ink 53248"/>
              <p14:cNvContentPartPr/>
              <p14:nvPr/>
            </p14:nvContentPartPr>
            <p14:xfrm>
              <a:off x="1000800" y="2343664"/>
              <a:ext cx="115200" cy="1997280"/>
            </p14:xfrm>
          </p:contentPart>
        </mc:Choice>
        <mc:Fallback xmlns="">
          <p:pic>
            <p:nvPicPr>
              <p:cNvPr id="53249" name="Ink 5324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2160" y="2337904"/>
                <a:ext cx="132840" cy="20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52" name="Ink 53251"/>
              <p14:cNvContentPartPr/>
              <p14:nvPr/>
            </p14:nvContentPartPr>
            <p14:xfrm>
              <a:off x="1337400" y="2568304"/>
              <a:ext cx="547200" cy="360720"/>
            </p14:xfrm>
          </p:contentPart>
        </mc:Choice>
        <mc:Fallback xmlns="">
          <p:pic>
            <p:nvPicPr>
              <p:cNvPr id="53252" name="Ink 532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9480" y="2561104"/>
                <a:ext cx="5623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254" name="Ink 53253"/>
              <p14:cNvContentPartPr/>
              <p14:nvPr/>
            </p14:nvContentPartPr>
            <p14:xfrm>
              <a:off x="1466640" y="2740384"/>
              <a:ext cx="57600" cy="58320"/>
            </p14:xfrm>
          </p:contentPart>
        </mc:Choice>
        <mc:Fallback xmlns="">
          <p:pic>
            <p:nvPicPr>
              <p:cNvPr id="53254" name="Ink 532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1960" y="2735704"/>
                <a:ext cx="66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59" name="Ink 53258"/>
              <p14:cNvContentPartPr/>
              <p14:nvPr/>
            </p14:nvContentPartPr>
            <p14:xfrm>
              <a:off x="1425600" y="4272184"/>
              <a:ext cx="782640" cy="33840"/>
            </p14:xfrm>
          </p:contentPart>
        </mc:Choice>
        <mc:Fallback xmlns="">
          <p:pic>
            <p:nvPicPr>
              <p:cNvPr id="53259" name="Ink 532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20560" y="4266064"/>
                <a:ext cx="793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71" name="Ink 53270"/>
              <p14:cNvContentPartPr/>
              <p14:nvPr/>
            </p14:nvContentPartPr>
            <p14:xfrm>
              <a:off x="713520" y="2345104"/>
              <a:ext cx="337320" cy="84492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7760" y="2336104"/>
                <a:ext cx="35136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272" name="Ink 53271"/>
              <p14:cNvContentPartPr/>
              <p14:nvPr/>
            </p14:nvContentPartPr>
            <p14:xfrm>
              <a:off x="1666080" y="1990144"/>
              <a:ext cx="5672160" cy="1502280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59600" y="1980424"/>
                <a:ext cx="5688720" cy="15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323" name="Ink 53322"/>
              <p14:cNvContentPartPr/>
              <p14:nvPr/>
            </p14:nvContentPartPr>
            <p14:xfrm>
              <a:off x="8920080" y="5346424"/>
              <a:ext cx="360" cy="360"/>
            </p14:xfrm>
          </p:contentPart>
        </mc:Choice>
        <mc:Fallback xmlns="">
          <p:pic>
            <p:nvPicPr>
              <p:cNvPr id="53323" name="Ink 533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02080" y="532842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343" name="Ink 53342"/>
              <p14:cNvContentPartPr/>
              <p14:nvPr/>
            </p14:nvContentPartPr>
            <p14:xfrm>
              <a:off x="1422720" y="4170304"/>
              <a:ext cx="1470240" cy="325440"/>
            </p14:xfrm>
          </p:contentPart>
        </mc:Choice>
        <mc:Fallback xmlns="">
          <p:pic>
            <p:nvPicPr>
              <p:cNvPr id="53343" name="Ink 5334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16960" y="4160584"/>
                <a:ext cx="14860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347" name="Ink 53346"/>
              <p14:cNvContentPartPr/>
              <p14:nvPr/>
            </p14:nvContentPartPr>
            <p14:xfrm>
              <a:off x="1316880" y="2478304"/>
              <a:ext cx="839880" cy="1846800"/>
            </p14:xfrm>
          </p:contentPart>
        </mc:Choice>
        <mc:Fallback xmlns="">
          <p:pic>
            <p:nvPicPr>
              <p:cNvPr id="53347" name="Ink 5334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09320" y="2470384"/>
                <a:ext cx="855720" cy="1862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12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Atmospheric pressure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11565" y="5056807"/>
                <a:ext cx="33695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565" y="5056807"/>
                <a:ext cx="33695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4255" y="1355125"/>
                <a:ext cx="6150002" cy="1573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On 1cmx1cm: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Above head (10cmx10cm): weight of 100kg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5" y="1355125"/>
                <a:ext cx="6150002" cy="1573829"/>
              </a:xfrm>
              <a:prstGeom prst="rect">
                <a:avLst/>
              </a:prstGeom>
              <a:blipFill rotWithShape="0">
                <a:blip r:embed="rId5"/>
                <a:stretch>
                  <a:fillRect l="-1487" r="-128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4255" y="362354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Demo: Magdeburg hemispheres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2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960482" y="612319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Magdeburg hemispheres</a:t>
            </a:r>
          </a:p>
        </p:txBody>
      </p:sp>
      <p:pic>
        <p:nvPicPr>
          <p:cNvPr id="2050" name="Picture 2" descr="http://www.sciencemuseum.org.uk/images/object_images/535x535/10328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32" y="1520863"/>
            <a:ext cx="5067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9777" y="6018662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Otto von Guericke, 1654. </a:t>
            </a:r>
            <a:r>
              <a:rPr lang="en-US" sz="2000" dirty="0">
                <a:solidFill>
                  <a:srgbClr val="FF0000"/>
                </a:solidFill>
              </a:rPr>
              <a:t>30 horses</a:t>
            </a:r>
            <a:r>
              <a:rPr lang="en-US" sz="2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23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960482" y="612319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Magdeburg Hemispheres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72" name="Ink 53271"/>
              <p14:cNvContentPartPr/>
              <p14:nvPr/>
            </p14:nvContentPartPr>
            <p14:xfrm>
              <a:off x="5033880" y="6781450"/>
              <a:ext cx="330" cy="294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7380" y="6766750"/>
                <a:ext cx="33330" cy="29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308" name="Ink 53307"/>
              <p14:cNvContentPartPr/>
              <p14:nvPr/>
            </p14:nvContentPartPr>
            <p14:xfrm>
              <a:off x="1011960" y="1468504"/>
              <a:ext cx="7610010" cy="2260866"/>
            </p14:xfrm>
          </p:contentPart>
        </mc:Choice>
        <mc:Fallback xmlns="">
          <p:pic>
            <p:nvPicPr>
              <p:cNvPr id="53308" name="Ink 5330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040" y="1458424"/>
                <a:ext cx="7627650" cy="2281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336" name="Ink 53335"/>
              <p14:cNvContentPartPr/>
              <p14:nvPr/>
            </p14:nvContentPartPr>
            <p14:xfrm>
              <a:off x="4055370" y="3391330"/>
              <a:ext cx="0" cy="1080"/>
            </p14:xfrm>
          </p:contentPart>
        </mc:Choice>
        <mc:Fallback xmlns="">
          <p:pic>
            <p:nvPicPr>
              <p:cNvPr id="53336" name="Ink 533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473" name="Ink 53472"/>
              <p14:cNvContentPartPr/>
              <p14:nvPr/>
            </p14:nvContentPartPr>
            <p14:xfrm>
              <a:off x="4545360" y="3077344"/>
              <a:ext cx="3265170" cy="698826"/>
            </p14:xfrm>
          </p:contentPart>
        </mc:Choice>
        <mc:Fallback xmlns="">
          <p:pic>
            <p:nvPicPr>
              <p:cNvPr id="53473" name="Ink 534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8160" y="3066903"/>
                <a:ext cx="3283170" cy="71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474" name="Ink 53473"/>
              <p14:cNvContentPartPr/>
              <p14:nvPr/>
            </p14:nvContentPartPr>
            <p14:xfrm>
              <a:off x="5686200" y="3776104"/>
              <a:ext cx="3022890" cy="800346"/>
            </p14:xfrm>
          </p:contentPart>
        </mc:Choice>
        <mc:Fallback xmlns="">
          <p:pic>
            <p:nvPicPr>
              <p:cNvPr id="53474" name="Ink 534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5400" y="3765303"/>
                <a:ext cx="3040530" cy="8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475" name="Ink 53474"/>
              <p14:cNvContentPartPr/>
              <p14:nvPr/>
            </p14:nvContentPartPr>
            <p14:xfrm>
              <a:off x="1055880" y="4605904"/>
              <a:ext cx="7107090" cy="1049826"/>
            </p14:xfrm>
          </p:contentPart>
        </mc:Choice>
        <mc:Fallback xmlns="">
          <p:pic>
            <p:nvPicPr>
              <p:cNvPr id="53475" name="Ink 534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7960" y="4595103"/>
                <a:ext cx="7126170" cy="107322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401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Pascal’s Principle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305" y="1831337"/>
            <a:ext cx="775532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Pressure applied to a confined fluid increases the pressure throughout the fluid by the same amount.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531" y="3405472"/>
            <a:ext cx="77553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All points at the same level in a </a:t>
            </a:r>
            <a:r>
              <a:rPr lang="en-US" sz="2400" b="1" dirty="0">
                <a:solidFill>
                  <a:srgbClr val="FF0000"/>
                </a:solidFill>
              </a:rPr>
              <a:t>contiguous</a:t>
            </a:r>
            <a:r>
              <a:rPr lang="en-US" sz="2400" dirty="0"/>
              <a:t> fluid have the same pressure.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22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5198" y="486321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Applications of Pascal’s Principle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870" y="1821092"/>
            <a:ext cx="1753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Hydraulic lift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64170" y="1903810"/>
              <a:ext cx="3479400" cy="2384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730" y="1895530"/>
                <a:ext cx="349992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925890" y="1620130"/>
              <a:ext cx="3179880" cy="1923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970" y="1610770"/>
                <a:ext cx="3197880" cy="19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5980650" y="1153930"/>
              <a:ext cx="1014480" cy="1939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3450" y="1126570"/>
                <a:ext cx="1033200" cy="19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77" name="Ink 53276"/>
              <p14:cNvContentPartPr/>
              <p14:nvPr/>
            </p14:nvContentPartPr>
            <p14:xfrm>
              <a:off x="658770" y="3173530"/>
              <a:ext cx="1548720" cy="554400"/>
            </p14:xfrm>
          </p:contentPart>
        </mc:Choice>
        <mc:Fallback xmlns="">
          <p:pic>
            <p:nvPicPr>
              <p:cNvPr id="53277" name="Ink 532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970" y="3163810"/>
                <a:ext cx="156744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78" name="Ink 53277"/>
              <p14:cNvContentPartPr/>
              <p14:nvPr/>
            </p14:nvContentPartPr>
            <p14:xfrm>
              <a:off x="2411250" y="2813530"/>
              <a:ext cx="492480" cy="1009440"/>
            </p14:xfrm>
          </p:contentPart>
        </mc:Choice>
        <mc:Fallback xmlns="">
          <p:pic>
            <p:nvPicPr>
              <p:cNvPr id="53278" name="Ink 532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410" y="2802010"/>
                <a:ext cx="509400" cy="1027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328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6182" y="710456"/>
            <a:ext cx="797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Demo: same water level in connected tubes of different shapes and cross sections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31163" r="30239" b="-784"/>
          <a:stretch/>
        </p:blipFill>
        <p:spPr>
          <a:xfrm>
            <a:off x="2540979" y="1701052"/>
            <a:ext cx="4146780" cy="4774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689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7536</TotalTime>
  <Words>411</Words>
  <Application>Microsoft Office PowerPoint</Application>
  <PresentationFormat>On-screen Show (4:3)</PresentationFormat>
  <Paragraphs>65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Agnes</dc:creator>
  <cp:lastModifiedBy>Vojta, Agnes</cp:lastModifiedBy>
  <cp:revision>187</cp:revision>
  <dcterms:created xsi:type="dcterms:W3CDTF">2014-04-11T05:21:24Z</dcterms:created>
  <dcterms:modified xsi:type="dcterms:W3CDTF">2022-08-11T12:52:06Z</dcterms:modified>
</cp:coreProperties>
</file>