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3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4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5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5" r:id="rId2"/>
    <p:sldId id="258" r:id="rId3"/>
    <p:sldId id="300" r:id="rId4"/>
    <p:sldId id="287" r:id="rId5"/>
    <p:sldId id="259" r:id="rId6"/>
    <p:sldId id="270" r:id="rId7"/>
    <p:sldId id="301" r:id="rId8"/>
    <p:sldId id="297" r:id="rId9"/>
    <p:sldId id="298" r:id="rId10"/>
    <p:sldId id="303" r:id="rId11"/>
    <p:sldId id="299" r:id="rId12"/>
    <p:sldId id="304" r:id="rId13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956E02C-0818-4E58-9E66-7C862A37228A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09F3AB3-0C15-4797-953A-7167E3A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03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06:37.0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4314FC-05DC-4C4A-B83E-B1FC79F75DF4}" emma:medium="tactile" emma:mode="ink">
          <msink:context xmlns:msink="http://schemas.microsoft.com/ink/2010/main" type="writingRegion" rotatedBoundingBox="14882,8755 17672,8780 17663,9794 14873,9769"/>
        </emma:interpretation>
      </emma:emma>
    </inkml:annotationXML>
    <inkml:traceGroup>
      <inkml:annotationXML>
        <emma:emma xmlns:emma="http://www.w3.org/2003/04/emma" version="1.0">
          <emma:interpretation id="{612D854A-C676-4733-B688-F8FE52B4F351}" emma:medium="tactile" emma:mode="ink">
            <msink:context xmlns:msink="http://schemas.microsoft.com/ink/2010/main" type="paragraph" rotatedBoundingBox="14882,8755 17672,8780 17663,9794 14873,9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380F0E-53E9-4A00-9D75-58E09248F539}" emma:medium="tactile" emma:mode="ink">
              <msink:context xmlns:msink="http://schemas.microsoft.com/ink/2010/main" type="line" rotatedBoundingBox="14882,8755 17672,8780 17663,9794 14873,9769"/>
            </emma:interpretation>
          </emma:emma>
        </inkml:annotationXML>
        <inkml:traceGroup>
          <inkml:annotationXML>
            <emma:emma xmlns:emma="http://www.w3.org/2003/04/emma" version="1.0">
              <emma:interpretation id="{A2A06F16-138E-4E3F-8C27-4294F9AC7312}" emma:medium="tactile" emma:mode="ink">
                <msink:context xmlns:msink="http://schemas.microsoft.com/ink/2010/main" type="inkWord" rotatedBoundingBox="14882,8755 17672,8780 17663,9794 14873,9769"/>
              </emma:interpretation>
            </emma:emma>
          </inkml:annotationXML>
          <inkml:trace contextRef="#ctx0" brushRef="#br0">3108-1915 17 0,'-8'-11'8'0,"4"22"0"0,4-11 8 16,0 3-15-16,0 4 0 0,0-3 1 15,0 3 1-15,4 3-3 0,-4 5 0 16,0-1 2-16,0 10 0 16,-4 8 0-16,0 0 0 31,0 0-1-31,-4 10 1 15,8 0-1-15,0 1 0 0,-8 6-1 16,4 4 1-16,0-7-1 16,0 0 1-16,0 3-1 15,0-14 0-15,0-7 0 16,0-3 1-16,0 0 0 16,0-7 0-16,4-8 0 15,0-3 0-15,-4-7-6 16,4-7 1-16,4 0-6 0,-8-11 1 0</inkml:trace>
          <inkml:trace contextRef="#ctx0" brushRef="#br0" timeOffset="460.46">2870-1810 21 0,'-8'-28'10'0,"24"14"-5"16,-12 7 13-16,8 0-18 15,3-4 1-15,5-3 0 16,4 0 0-16,0 4-1 15,0-8 0-15,-1 0 0 0,9 1 0 16,4 6 0-16,4 4 1 0,-1 7-2 16,1 7 1-16,-4 4 0 15,-5 3 0-15,-3 7 0 32,-8 0 0-32,-8 0 1 15,-4 8 0-15,-8-5 1 16,-8 4 0-16,-8 1-1 15,-4-1 1-15,-7-3 0 16,-1-8 0-16,0-3-1 0,-4 0 0 16,8-3-1-16,5-4 1 15,7 0-4-15,0-3 1 16,4-1-7-16,8 4 0 16</inkml:trace>
          <inkml:trace contextRef="#ctx0" brushRef="#br0" timeOffset="1040.9">3564-1905 21 0,'0'7'10'0,"4"-17"-6"15,-4 10 10-15,4 3-13 16,0 4 0-16,0 0 1 16,-4 7 0-16,0 1-2 15,0 2 0-15,-4 4 2 16,-4 8 0-16,-4 2-1 31,0-2 1-31,0 9-1 16,1 1 0-16,-1 4-1 15,4-8 1-15,0 7-1 16,0 4 1-16,4 0-1 0,0-4 1 0,4-3-1 16,0-7 1-16,4-8 0 15,0 1 0-15,-4-7 0 16,4-4 0-16,0-4 0 15,-4-2 1-15,0-8-3 16,0 0 0-16,0-8-8 16,0-2 0-16</inkml:trace>
          <inkml:trace contextRef="#ctx0" brushRef="#br0" timeOffset="1814.04">3997-1570 17 0,'0'-14'8'0,"8"-3"1"0,-4 10 4 16,0 0-12-16,0-4 0 16,0 7 1-16,0 1 0 0,0-4-2 15,-4-4 0-15,0 1 1 16,-4-1 1-16,-4 0 0 15,-4 1 0-15,0-1 0 16,-4 8 0-16,-4 3-1 16,0 3 0-16,-3 4-1 15,-1 4 1-15,0 0-1 16,0-4 0-16,4 7 0 16,0 3 0-16,1 5 0 15,3 6 1-15,0 0-1 16,4-3 1-16,4 10-1 0,4 0 0 15,4-3 0-15,4 0 0 16,4-1 0-16,4-6 0 16,4-11 1-1,0-3 0-15,3-8 0 16,5-13 1-16,0-4-1 16,0-7 1-16,0-1-1 15,3-6 0-15,-3-4-1 16,0 1 1-16,-4-1-1 0,0 4 0 15,-4 6-1-15,-5 1 1 16,-3 7 0-16,0 0 0 0,-4 4-1 16,0 2 1-16,-4 8-1 15,0 4 1-15,-4 3-1 16,0 7 1-16,0 4-1 16,4 3 0-16,-4 4 0 15,4-4 1-15,0 7-1 16,0 4 1-16,0 0-1 15,4 3 1-15,0-10 0 0,8-1 1 16,4-13 0-16,0-1 0 16,4-6-3-16,-4-4 0 31,4-7-7-31,-1-4 1 0</inkml:trace>
          <inkml:trace contextRef="#ctx0" brushRef="#br0" timeOffset="2431.21">4358-1711 20 0,'0'11'10'0,"-8"3"-5"16,8-7 8-16,0 0-13 16,-4 4 1-16,4 6 2 15,-4 4 0-15,4 4-4 0,-4 3 1 16,4 4 2-16,0 3 0 16,0 4 0-16,-4-4 0 15,4 4-1-15,0-7 0 16,0-4 0-16,0-7 1 31,0-6 0-31,0-5 0 16,4-3-1-16,-4-7 0 0,4-10 1 15,0-12 0-15,4-2-1 16,0-1 0-16,4-3-1 0,0-7 1 16,4-1-1-16,4 1 0 15,-1 3-1-15,5 8 1 16,4 6 0-16,0 0 0 31,3 8-1-15,-3-1 0-16,-4 4 0 15,-4 0 1-15,-4 7-1 16,-4 7 0-16,0 7 0 16,-4 4 1-16,-4 3 0 15,-1 4 1-15,-3-4-1 16,0 4 0-16,0 6 0 15,0-3 0-15,0 8 0 16,4-12 1-16,0-6 0 16,0-4 0-16,4-7-2 15,0-3 1-15,4-4-9 0,4-7 0 0</inkml:trace>
          <inkml:trace contextRef="#ctx0" brushRef="#br0" timeOffset="2903.17">4933-1467 21 0,'0'-14'10'0,"24"-11"-5"16,-16 14 8-16,4-3-13 15,4-3 0-15,0-5 0 16,0 5 1-16,0 3-1 15,-1 3 1-15,-3-3 0 16,0 0 0-16,-4-4 1 0,-4 8 1 16,-4-1-1-16,-4 4 1 15,-4 0-1-15,-4 7 0 16,0 0-1-16,-3 7 1 0,-1 0-2 16,0 0 0-16,0 4 0 15,4 3 1-15,0 7-1 16,4 0 0-16,4 4 0 31,0 3 1-31,0-3-1 0,0 3 0 0,0 4 0 16,0-8 1-16,4 5-1 15,0-1 0-15,8-11 0 16,4 1 1-16,4-11 0 0,8-7 0 16,4 0 0-16,3-14 1 15,5 3-3-15,-4-3 1 31,0 4-6-31,-4-8 1 16,-5 4-5-16,-3 0 0 16</inkml:trace>
          <inkml:trace contextRef="#ctx0" brushRef="#br0" timeOffset="3705.06">5382-1739 24 0,'20'4'12'0,"4"-11"-10"0,-12 3 13 16,11 4-15-16,-3-7 1 16,4 7 0-16,0-7 0 15,4-4-1-15,3 1 0 16,1 3-6-16,0 0 0 16</inkml:trace>
          <inkml:trace contextRef="#ctx0" brushRef="#br0" timeOffset="3360.79">5549-2208 22 0,'-4'0'11'0,"4"10"-8"0,0-6 15 15,0 7-18-15,0 6 1 16,-4 1 0-16,0 10 0 0,0 7-1 16,0 8 0-16,-4-1 1 15,4 4 0-15,-4 0-1 16,0 3 1-16,0-7 0 16,0 1 0-16,-4 3 0 15,4-4 0-15,0 0 0 16,-4-3 1-16,5-7-1 0,3 0 0 15,4-1-1-15,-4-2 1 16,8-5-1-16,0 1 0 16,-1-4 0-16,5 0 1 15,4-7 0-15,0-3 0 16,0 0 0-16,0-8 0 16,0-3-2-16,4-10 1 31,0-5-9-31,0 1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3:21.97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3A82C77-17A7-40E7-AB5F-6E48FFD75AD7}" emma:medium="tactile" emma:mode="ink">
          <msink:context xmlns:msink="http://schemas.microsoft.com/ink/2010/main" type="inkDrawing" rotatedBoundingBox="8689,12187 9506,11613 9523,11638 8707,12212" semanticType="callout" shapeName="Other">
            <msink:sourceLink direction="with" ref="{E0E01D3B-141C-4320-A871-E56D5E8B9BFE}"/>
          </msink:context>
        </emma:interpretation>
      </emma:emma>
    </inkml:annotationXML>
    <inkml:trace contextRef="#ctx0" brushRef="#br0">806 0 5 0,'-36'32'2'0,"-59"46"4"15,63-57 1-15,-15 0-7 0,-17 11 1 16,-3 10 0-16,7 0 1 15,-7 15-2-15,-9-8 0 16,5 1 1-16,7-5 0 16,13-6 0-16,15-3 0 15,8-8-4-15,16-11 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3:22.52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90192F0-8D2B-4C09-8D0C-D43803333890}" emma:medium="tactile" emma:mode="ink">
          <msink:context xmlns:msink="http://schemas.microsoft.com/ink/2010/main" type="inkDrawing" rotatedBoundingBox="11016,11957 11325,11808 11338,11835 11029,11984" semanticType="callout" shapeName="Other">
            <msink:sourceLink direction="with" ref="{E0E01D3B-141C-4320-A871-E56D5E8B9BFE}"/>
          </msink:context>
        </emma:interpretation>
      </emma:emma>
    </inkml:annotationXML>
    <inkml:trace contextRef="#ctx0" brushRef="#br0">306 0 13 0,'-48'32'6'0,"-43"-18"-4"16,71-7 10-16,-8 7-12 16,-4 4 0-16,1 3 1 15,3 3 0-15,8-10-6 16,12-3 1-16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3:27.12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D7F253C-B57C-46B4-8D5E-00BE25DC15F9}" emma:medium="tactile" emma:mode="ink">
          <msink:context xmlns:msink="http://schemas.microsoft.com/ink/2010/main" type="inkDrawing" rotatedBoundingBox="5217,12405 5287,11731 5306,11733 5236,12407" semanticType="callout" shapeName="Other">
            <msink:sourceLink direction="with" ref="{5F93778E-4E63-4BF4-B1CA-0B87695BF631}"/>
          </msink:context>
        </emma:interpretation>
      </emma:emma>
    </inkml:annotationXML>
    <inkml:trace contextRef="#ctx0" brushRef="#br0">61 9 10 0,'4'-7'5'0,"4"4"9"31,-8 3-4-31,0 0-9 16,0 3 0-16,0-3 1 0,4 4 0 15,-4 3-2-15,0 7 0 16,0 3 1-16,-4-2 0 16,0 6 0-16,-4 10 0 15,4 8-1-15,-4 4 1 16,4 2-1-16,0 1 0 16,1 4 0-16,-1-1 1 15,0-7-1-15,0-3 0 16,0 0 0-16,0-4 0 0,0 1 0 15,0-8 1-15,4-7-1 16,0-3 1-16,0-4 0 16,-4-4 0-16,4-6 0 15,0-1 0-15,-4-3-5 16,0 0 0-16,8-7-3 16,4-3 0-16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3:27.62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F93778E-4E63-4BF4-B1CA-0B87695BF631}" emma:medium="tactile" emma:mode="ink">
          <msink:context xmlns:msink="http://schemas.microsoft.com/ink/2010/main" type="inkDrawing" rotatedBoundingBox="4897,11629 5558,11560 5563,11616 4903,11684" shapeName="Other">
            <msink:destinationLink direction="with" ref="{ED7F253C-B57C-46B4-8D5E-00BE25DC15F9}"/>
          </msink:context>
        </emma:interpretation>
      </emma:emma>
    </inkml:annotationXML>
    <inkml:trace contextRef="#ctx0" brushRef="#br0">0 76 7 0,'4'-8'3'0,"8"12"11"0,-8-8-1 16,4 4-12-16,8 0 0 15,4 0 1-15,4 0 0 16,3 0-3 0,9 0 1-16,0-7 1 0,-4-3 0 0,3-4 0 31,9 3 0-31,4-3-1 15,-1 7 1-15,-3 3-1 16,0 4 1-16,-9 0-1 16,1 4 1-16,-8-1-1 15,-4-3 1-15,-5 4-5 0,-3 3 1 16,0 0-3-16,-8 0 0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8T15:38:44.44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68A4045-8FFA-45C0-AE39-685495DDC511}" emma:medium="tactile" emma:mode="ink">
          <msink:context xmlns:msink="http://schemas.microsoft.com/ink/2010/main" type="writingRegion" rotatedBoundingBox="12825,11789 14266,11789 14266,13105 12825,13105"/>
        </emma:interpretation>
      </emma:emma>
    </inkml:annotationXML>
    <inkml:traceGroup>
      <inkml:annotationXML>
        <emma:emma xmlns:emma="http://www.w3.org/2003/04/emma" version="1.0">
          <emma:interpretation id="{0535B37F-7AFF-4CAD-A9A1-77D952E76C75}" emma:medium="tactile" emma:mode="ink">
            <msink:context xmlns:msink="http://schemas.microsoft.com/ink/2010/main" type="paragraph" rotatedBoundingBox="12825,11789 14266,11789 14266,13105 12825,13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93280C-6D33-40C4-93E0-622F48F6F87D}" emma:medium="tactile" emma:mode="ink">
              <msink:context xmlns:msink="http://schemas.microsoft.com/ink/2010/main" type="line" rotatedBoundingBox="12825,11789 14266,11789 14266,13105 12825,13105"/>
            </emma:interpretation>
          </emma:emma>
        </inkml:annotationXML>
        <inkml:traceGroup>
          <inkml:annotationXML>
            <emma:emma xmlns:emma="http://www.w3.org/2003/04/emma" version="1.0">
              <emma:interpretation id="{7C726C0B-4554-451C-8CDD-ACB7F9498FAF}" emma:medium="tactile" emma:mode="ink">
                <msink:context xmlns:msink="http://schemas.microsoft.com/ink/2010/main" type="inkWord" rotatedBoundingBox="12825,11789 14266,11789 14266,13105 12825,13105"/>
              </emma:interpretation>
            </emma:emma>
          </inkml:annotationXML>
          <inkml:trace contextRef="#ctx0" brushRef="#br0">-1 18 12 0,'0'-11'6'0,"0"4"-1"0,0 7 7 0,4 7-11 16,0 0 1-16,-4-7 0 16,0 0 1-16,8 0-4 31,-8 0 1-31,8-10 1 16,0 3 1-16,0 3-1 0,0 4 0 15,4 4-1-15,-4-1 1 16,3 8-1-16,1-4 1 15,4 7-1-15,-4-4 1 16,12 12 0-16,-8-5 0 0,12 11-1 16,-9-6 1-16,13 9-1 15,-8-9 0-15,8 2 0 16,-8-6 1-16,-1 7-1 16,-7-4 0-16,8-14 0 15,-4 0 1-15,4 10-1 16,-4-2 1-16,7 6-1 0,-7-7 0 15,8 14 0-15,-8-3 1 16,8 3-1-16,-9-7 0 31,9 18 0-31,-4-11 0 16,4-14 0-16,-4-3 0 0,3 3-1 16,-7-3 1-16,4 10 0 15,-4-7 0-15,8 7 0 16,-4-7 1-16,-1 11-1 15,-3-8 1-15,4 5-1 0,-4-5 0 16,0 8 0-16,-4-7 1 16,-1 6-1-16,-3-3 0 15,4 8 0-15,-4-8 0 16,4-7 0-16,-4-3 0 16,4-4 0-16,-4-4 1 15,4 4-2-15,-5 0 1 16,1 4 0-16,-4-4 0 15,4 3 0-15,0 1 0 16,0 3 0 0,0-3 0-16,0 6 0 0,0-2 0 15,0-1 0-15,-4-4 0 16,4 4 0-16,-5-3 0 16,1-1 0-16,0-2 0 15,0-5 0-15,-4 1 0 16,8 6 0-16,-8-3 1 0,4 4-1 15,0-4 0-15,0 7 0 16,-4-3 0-16,4 3 0 16,0-7 0-16,0 3 0 15,-4-3 0-15,0 0 0 16,0 0 0-16,-4-7 0 16,0 0 0-16,8 11 0 15,-5-4 0 1,5 7 0-16,0-3 1 15,0-8-1-15,0-3 0 0,0 4 0 16,-4-1 0-16,0 1-1 16,0-1 1-16,0 1 0 15,-4 0 0-15,4-1 0 16,-4 1 0-16,4-1 0 16,-4 1 0-16,4-1 0 15,0 1 0-15,0-1 0 0,-4 1 1 16,8 3-1-16,-4-4 1 15,0 1-1-15,0-1 0 16,-4 1 0-16,0-4 0 16,0 0 0-16,0 0 0 15,-4-4 0-15,4 4 1 0,-4 0-2 16,4 0 1-16,-4 0-8 16,0 0 1-16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6:33.0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4E91BC0-D4C0-4FB8-9962-41965EBB0DE7}" emma:medium="tactile" emma:mode="ink">
          <msink:context xmlns:msink="http://schemas.microsoft.com/ink/2010/main" type="inkDrawing"/>
        </emma:interpretation>
      </emma:emma>
    </inkml:annotationXML>
    <inkml:trace contextRef="#ctx0" brushRef="#br0">2259 3299 22 0,'0'-11'11'0,"4"1"-7"15,-4 10 10-15,0 0-13 16,3-4 0-16,1-3 1 15,4-3 1 1,-4-5-4-16,4 1 1 0,0-3 1 0,0 6 1 16,0-3-1-16,4-4 0 31,0-3-1-31,0 0 1 16,0 0-1-16,0-4 0 0,4 1 0 15,-1 2 1-15,5 5-1 16,-4-1 0-16,0-3 0 15,0 0 0-15,-4 3-1 16,0 0 1-16,0 1 0 0,-4-4 1 16,-1 7 0-16,1 3 0 15,-4 4 0-15,0 0 1 16,0 3 0 0,-4 4 0-16,0-7-1 15,0 7 0-15,0 0 0 16,0 0 0-16,4 7-1 15,0 0 1-15,0 7-1 16,4 1 0-16,-4 2 0 16,0-6 1-16,-4 3-1 15,4 4 1-15,0-1-1 0,-4 4 1 16,0 1-1-16,0-1 1 16,0 3-1-16,0 1 1 15,0-4-1-15,0 0 1 16,4 8-1-16,0-5 0 0,0 1 0 15,0 0 1-15,0-4-1 16,0-3 0-16,0-4 1 16,-4 0 0-16,4 0-1 15,-4 0 1-15,0-7-1 16,4 0 1-16,0-3-1 0,-4 3 1 16,0-4-1-16,0 1 1 15,0-4-1-15,0 0 0 16,0 0-2-16,0 0 0 15,4-4-5-15,-4-3 0 0,8 0-4 16,0-11 0-16</inkml:trace>
    <inkml:trace contextRef="#ctx0" brushRef="#br0" timeOffset="485.67">2374 3137 19 0,'-4'-4'9'0,"4"4"-3"0,0 0 10 0,0 0-14 16,0 0 0-16,0 0 2 16,0 0 0-16,0 0-5 15,0 0 1-15,8 0 3 16,0 0 0-16,0 0-1 15,-5 0 1-15,5 0-2 16,0-3 1-16,4-1-1 0,4 1 0 16,0-1-1-16,0 0 0 15,4 4 0-15,-4 0 1 16,-1-3-1-16,-3-1 0 0,0 4 0 16,-4 0 1-16,0 0-2 15,-4 0 1-15,-4 0-4 31,0 0 0-31,0 0-6 0,0 0 0 0</inkml:trace>
    <inkml:trace contextRef="#ctx0" brushRef="#br0" timeOffset="1688.14">2675 1955 11 0,'-4'-4'5'0,"12"-10"8"16,-4 11-1-16,0-1-11 15,4 4 1-15,-4-3 0 0,4-1 1 32,0 1-3-32,0 3 0 15,0-4 2-15,-4 1 1 16,4-1-2-16,0 0 1 16,4-3 0-16,-4 4 0 15,3-1-1-15,1 1 1 0,0-4-2 16,0 7 1-16,0 0 0 15,0 0 0-15,0 0-1 16,0 7 0-16,-4-4 0 16,0 1 1-16,4 3-1 15,-8-4 0-15,0 5 0 16,-1-1 1-16,1 0-1 16,-4 3 0-16,0 1 0 15,-4 3 1-15,1-4-1 16,-1 1 1-16,0 3-1 15,-8 0 1-15,4 0-1 16,0 1 0-16,0-1 0 16,0 0 0-1,0 3 0 1,-4-3 1-16,4 1-1 16,0-1 0-16,0 0 0 0,0 0 1 15,0-3-1-15,0-1 1 0,0 1-1 16,1-4 0-16,-1 3 0 15,0 1 1-15,0-1-1 16,4-2 0-16,0-1 0 16,0 0 1-16,0-7-1 15,0 3 0-15,0-3 0 16,4 4 0-16,0-1 0 0,0 1 0 16,0-1 0-16,0-3 0 15,0 0 0-15,0 0 0 16,0 0 0-16,8 0 1 15,0 0-1-15,0 0 0 16,4 4 0-16,0-4 1 16,-1 0-1-1,5 0 0-15,0-4 0 16,0 1 0-16,0 3 0 16,4 3 0-16,-4 1 0 15,4-8 0-15,-5 8 0 16,1-1 1-16,0-3-1 15,-4 0 0-15,0 0 0 16,-4-3 0-16,0 3 0 16,-4 0 1-16,0-7 0 15,0 10 0-15,-8-3-1 16,4 0 1-16,0 0-5 16,-4-3 1-16,8 6-8 15,-12 1 1-15</inkml:trace>
    <inkml:trace contextRef="#ctx0" brushRef="#br0" timeOffset="-1863.89">2155 2449 20 0,'0'-7'10'0,"8"3"-6"16,-8 4 11-16,0 0-13 31,0 0 0-31,0 0 3 16,0 0 0-16,0 0-6 16,0 0 1-16,0 0 4 15,0 0 0-15,0 0-2 0,0 0 1 16,0 0-2-16,0 0 1 15,-4 4-1-15,4 3 0 16,-4 3-1-16,0 4 1 16,0 8 0-1,0 9 0-15,1 5-1 16,-5-5 1-16,4 1 0 16,-4 0 0-16,0 0-1 15,0-1 1-15,0-2 0 16,0 6 0-16,0-3-1 15,0-11 1-15,4 0-1 0,0 4 1 16,0 3-1-16,0-7 0 31,0 0 0-31,0-3 1 16,0-1-1-16,0-2 1 16,0-5 0-16,4 1 0 0,0-4 0 15,-4-4 0-15,4 1 0 16,0-1 1-16,0-3-2 15,0-7 0-15,0 0-4 16,0-3 1-16,0-1-10 0,8 1 1 16</inkml:trace>
    <inkml:trace contextRef="#ctx0" brushRef="#br0" timeOffset="-1051.92">1798 2442 14 0,'-4'0'7'0,"8"-4"7"0,-4 4-2 0,0 0-12 16,0 0 1-16,0 0 1 16,0 0 1-16,0 0-2 15,0 0 0-15,4 0 2 31,4 0 0-31,-4 0 0 16,0 4 0-16,4-4-1 16,0 0 1-16,0 0-2 0,4 0 0 15,0 0-1-15,4 0 1 0,-1 0-1 16,-3 0 1-16,0-4-1 16,0 1 0-16,4-1 0 15,4 1 1-15,4-4-1 16,3-1 1-16,1 1-1 15,4 0 0-15,0 0 0 16,-1 0 1-16,1 4-1 0,-4-1 0 16,0 4 0-16,-8 0 0 15,-1 0 0-15,1 0 0 32,-4 0 0-32,-4 0 0 15,8 0 0-15,-8-3 1 0,0 3-1 16,0 0 1-16,-4-4-1 15,4 1 1-15,-5 3-1 16,-3-4 0-16,4 4 0 0,-8 0 0 16,8 0 0-16,-8 0 1 15,4 0-1-15,-4 0 0 16,0 0 0-16,0 0 0 16,0 0-3-16,0 0 1 15,0 0-9-15,4 4 1 0</inkml:trace>
    <inkml:trace contextRef="#ctx0" brushRef="#br1" timeOffset="9720.21">2100 4999 25 0,'8'-10'12'0,"12"-11"-12"0,-12 14 18 15,3-1-18-15,1 1 1 16,4 0 0-16,4-3 0 0,0 10-1 31,0-4 0-31,0-3 1 16,-1 7 0-16,5 0-1 16,4 7 1-16,-8-3-1 15,0 10 0-15,0 0 0 0,-5 0 1 16,-3 0 0-16,-8 0 0 15,-8-3 0-15,-4 3 1 16,0 4-1-16,-3-4 1 16,-5 0-1-16,-4 0 0 0,0-3 0 15,-4 3 0-15,4-4-1 16,0 1 0-16,5-1 0 16,3-3 1-16,0 1-2 15,4-5 1-15,4 4 0 16,0-7 0-16,4 4-1 15,8-1 1-15,0 1-1 0,4-1 1 16,4 8 0-16,-1-4 1 16,5 3-1-16,4-2 0 31,8 6 0-31,-4 3 0 16,-1-3 0-16,-3 0 1 0,-4 1-1 15,-4 2 1-15,-4 4 0 16,-8 4 0-16,-4-7 0 15,-8-8 0-15,-8 8 1 16,-4-4 0-16,-8 0-1 16,1-3 0-16,-5-1 0 15,-4-6 0-15,0 6 0 0,1-10 0 16,3 0-1-16,4 0 1 16,0-3-1-16,9-4 1 15,3 7-5-15,0-4 1 16,8-3-9-16,8-3 1 15</inkml:trace>
    <inkml:trace contextRef="#ctx0" brushRef="#br1" timeOffset="9085.42">2163 4975 27 0,'0'0'13'0,"4"3"-13"0,-4-3 19 15,0 0-19-15,4 7 1 16,-4-3 1-16,0 6 0 0,0 4-2 16,0 1 1-16,-4 6 1 15,4 7 0-15,-4 0 0 16,0 4 0-16,0 3 0 15,0 0 0-15,-4-3-1 16,1 7 0-16,-1-7 0 16,0-11 0-16,4 0 0 31,0-3 1-31,0-1-1 16,4-6 0-16,-4 0-2 0,4-11 1 15,0 0-6-15,4-11 0 16,0 0-5-16,0-6 1 0</inkml:trace>
    <inkml:trace contextRef="#ctx0" brushRef="#br1" timeOffset="8116.89">2020 4326 24 0,'0'-4'12'0,"0"-3"-10"0,0 7 12 0,0 0-14 15,0 0 1-15,4 3 1 16,0 1 0-16,-4 0-2 16,0 6 0-16,0 8 2 15,-4-4 0-15,4 7 0 16,-4 4 1-16,0 6-2 16,0 5 1-16,1-1 0 15,-1 4 0-15,0 3-1 16,-4 0 0-16,4-3 0 0,0 0 1 15,-4 0-1-15,0-7 0 16,0 3 0-16,0-3 0 16,-4-4 0-16,0 4 0 15,4-11-1-15,0-4 1 0,4-2 0 16,0-5 0-16,0 1 0 31,0-4 0-31,4-4-1 16,0-3 1-16,-4-3-4 15,4-4 1-15,-4-4-9 16,4 1 0-16</inkml:trace>
    <inkml:trace contextRef="#ctx0" brushRef="#br1" timeOffset="8575.69">1683 4336 23 0,'-4'0'11'0,"8"0"-6"15,-4 0 9-15,8 0-14 16,0 0 1-16,8 0 0 16,0 0 1-16,8-3-2 15,7-4 0-15,1 7 1 16,0-4 0-16,0-3 0 16,3 0 1-16,1 0-1 15,8 0 0-15,-1 0 0 0,1 0 0 16,0 3-1-16,-5-6 1 0,-3 10-1 15,0 0 1-15,-5-4-1 16,-3 0 0-16,0 1 0 16,-8-1 1-16,0 1 0 15,-8-1 0-15,0 4-1 16,-5-3 1-16,-7 3-5 16,0 0 0-16,4 3-5 15,-8 4 1-15</inkml:trace>
    <inkml:trace contextRef="#ctx0" brushRef="#br2" timeOffset="4530.79">1556 3775 19 0,'-16'-3'9'0,"16"3"0"0,0 0 9 0,0 0-17 16,0 0 0-16,0 0 0 15,0 0 1-15,8-4-2 16,-4 4 1-16,4 0 0 16,0 0 1-16,4 0 0 15,0 0 0-15,0 0-1 16,4 0 0-16,3 4 0 0,1-1 0 15,4 1-1-15,8-1 1 16,4-3-1-16,7 4 1 16,-7-4-1-16,0 0 0 15,3 0 0-15,9 0 0 0,4 0 0 32,7-4 0-32,5 1 0 15,-1-1 1 1,24-3-1-1,-11 4 1-15,-17-1-1 0,-7 4 0 16,-8 0 0-16,-5 0 1 16,-3 0-1-16,0 0 0 15,-5 0 0-15,-3 0 0 16,-4-3 0-16,-4 3 1 0,0-4-1 16,-8 0 1-16,0 1-1 15,-5-1 1-15,1 1-1 16,-4-1 1-16,0-3-1 15,0 4 1-15,0-1-1 16,-4 4 0-16,8-7-3 16,-8 7 0-16,4-3-7 0,-4 3 0 15</inkml:trace>
    <inkml:trace contextRef="#ctx0" brushRef="#br2" timeOffset="13617.91">3358 3775 20 0,'0'0'10'0,"8"0"-5"0,-4 0 10 0,4 0-15 15,0 0 1-15,0 0 0 16,4 0 1-16,3 0-2 31,1 0 0-31,8 0 0 16,0-3 1-16,0-1-1 0,3 1 1 16,-3-1-1-16,4 4 1 31,4-3-8-31,-8-1 1 15,3 0-1-15,-7 1 0 16</inkml:trace>
    <inkml:trace contextRef="#ctx0" brushRef="#br2" timeOffset="13071.15">3370 3585 20 0,'0'0'10'0,"4"0"-6"15,-4 0 10-15,0 0-13 16,0 0 1-16,4-4 0 0,4 4 1 16,4 0-4-16,0 0 1 15,3 0 2-15,5 0 1 16,8-3-2-16,-4 3 0 31,4-4-1-31,-1 4 1 16,1 0-1-16,0 0 1 0,-4 4-1 15,0-4 1-15,-1 3-1 16,-7 1 1-16,0-1-3 16,0-3 1-16,-4 0-7 15,4 4 0-15</inkml:trace>
    <inkml:trace contextRef="#ctx0" brushRef="#br1" timeOffset="10630.12">2596 4163 17 0,'4'-3'8'0,"12"-22"0"16,-12 21 3-16,4 1-10 15,0-1 0 1,4 1 0-16,-1-4 1 16,1 3-3-16,4 1 1 15,0 3 1-15,0 0 0 0,0 3 0 16,-4 1 0-16,0 6-1 16,0 1 0-16,-5 0 0 15,-3-4 1-15,-4 0 0 16,-4 3 0-16,-3 4 0 15,-1-3 0-15,-4 10 0 16,-4 0 0-16,0-3 0 16,0 0 0-16,0-1-1 0,0 1 1 15,4-4-1-15,1 0 1 16,-1 0 0-16,4 0 0 16,0-3-1-16,4-4 0 15,0 0 0-15,0 0 1 0,4 0-1 16,0-3 1-16,4-1-1 15,4-3 0-15,8 0 1 16,-1 0 0-16,5 0-1 31,4 0 0-15,12 0 0 0,-4 0 1-16,-9 0-1 0,1 0 1 15,-4 0-1-15,-4 0 1 16,-4 0 0-16,0 0 0 15,-4 0-3-15,-8 4 0 0,-4 3-7 16,-8 3 1-16</inkml:trace>
    <inkml:trace contextRef="#ctx0" brushRef="#br0" timeOffset="18454.12">4930 2678 24 0,'4'0'12'0,"-4"-7"-8"15,0 0 12-15,0 7-15 0,3-7 0 16,-3 0 2-16,0-4 0 16,0 1-4-16,0-4 1 0,0-1 2 31,-3 1 0-31,-5 0 0 15,0 0 0-15,-4-4-2 16,0 4 1-16,-4 0 0 16,0 4 0-16,-4-1-1 15,0 4 1-15,1 0-1 0,-5 3 0 16,0 4 0-16,0 0 1 16,4 4-2-16,-4 3 1 15,5 0 0-15,-1 0 0 0,0 4 0 16,0 3 0-16,0 11-1 15,0 6 1-15,4 1 0 16,5-4 1-16,-1 8-1 16,0-5 1-16,4 5-1 15,0-5 0-15,0 1 0 16,4-4 1-16,0-7 0 0,4 1 0 16,0 2-1-16,4-6 1 15,4-4-1-15,4 0 1 31,0-3-1-31,4-4 1 16,3-4 0-16,1 1 0 0,4-4-1 16,-4 0 1-16,0-4 0 15,0 1 0-15,-4-4 0 16,3 0 0-16,-3 7-1 16,0-4 1-16,0-3-1 15,0 0 1-15,0-4-1 16,4-3 1-16,-1-7-1 15,1 4 1-15,0-1-1 0,-4-3 0 16,0 3 0-16,0-3 0 0,-4 0 0 16,0 0 1-16,-4-1-2 15,-1 1 1-15,1 0 0 16,0 3 0-16,0 1 0 16,-4 3 0-16,4 7-1 15,-4 0 1-15,-4 7-1 16,0-7 1-16,0 7-1 31,0 3 1-31,-4 1-1 16,0 3 1-16,0 3-1 0,0 8 0 15,0 0 0-15,-4 3 1 16,4 0-1-16,0 0 1 16,0 4 0-16,4-1 0 15,-4 5-1-15,1-5 1 0,3-3 0 16,0-6 0-16,0 2 0 15,0-3 0-15,0 0 0 16,0-3 0-16,0 0 0 16,3-4 1-16,-3-4 0 15,0 1 1-15,0-1-1 0,0-3 0 16,0 0-2-16,0-7 1 16,0 7-6-16,0 0 0 0,0 0-6 31,0-3 1-31</inkml:trace>
    <inkml:trace contextRef="#ctx0" brushRef="#br0" timeOffset="19304.71">4989 3398 18 0,'-8'17'9'0,"16"-17"-2"0,-8 0 9 0,0 0-15 16,0 0 1-16,0 0 1 16,0 0 1-16,0 0-5 15,4-7 1-15,0 0 3 16,0-3 0-16,4-1-2 0,0-7 1 15,4 1-1-15,-4-8 1 16,0-3-1-16,0 0 0 16,3-4-1-16,1-10 0 15,0-1 0-15,4 1 1 0,0 7-1 16,0 6 0-16,4 1 0 16,-4 0 0-16,-4 0 0 15,-1 7 0-15,1-1-1 16,-4 8 1-16,0 0-1 15,0 4 1-15,-4-1 0 16,0 4 0-16,0 0 0 16,-4 7 0-16,0 0 0 15,4 3 0-15,-4-3 0 16,0 7 0-16,0 4 0 16,0 0 1-16,0-1-1 15,0 1 0-15,0 3 0 0,4 4 1 16,0 3-1-16,0 7 1 15,0 0-1-15,4 4 1 16,0-4 0-16,0 4 0 16,0 0-1-16,0 3 1 15,0-3-1-15,-1 3 1 16,1-7-1-16,0-3 1 0,-4 0-1 16,0-4 1-16,0-4 0 15,0-3 0-15,0-3 0 31,0-4 0-31,-4 0 0 16,4-3 0-16,-4-1 0 16,0-3 1-16,0 0-3 15,0-3 1-15,-4-1-4 16,-4 1 0-16,0-4-8 16,-4 3 1-16</inkml:trace>
    <inkml:trace contextRef="#ctx0" brushRef="#br0" timeOffset="19720.57">5060 3239 24 0,'0'7'12'0,"0"-25"-9"0,0 18 13 0,4 4-15 16,-4-4 0-16,0 0 2 15,4-11 1-15,4 11-4 16,-4-3 0-16,4 3 2 15,4-7 1-15,0 3-1 16,4-3 0-16,8 0-2 16,-4 0 1-16,-1 4-1 15,1-1 1-15,0 0-1 0,0 1 1 16,0 3 0 0,-4-4 0-16,-4 4-3 15,-4 0 0-15,-4 0-8 31,-4 4 1-31</inkml:trace>
    <inkml:trace contextRef="#ctx0" brushRef="#br1" timeOffset="27224.01">4779 4615 23 0,'8'-4'11'0,"0"-20"-9"16,-4 17 12-16,0-8-13 16,-1 1 1-16,-3 0 0 15,0-3 1-15,0-1-3 16,0 4 1-16,-3 0 1 16,-1 3 1-16,0 1-1 0,-4-1 0 15,-4 0 0-15,0 1 0 16,0-1-2-16,-4 4 1 15,0 0 0-15,0 4 0 16,-4 3-1-16,-3 3 0 0,-1 4 0 16,0-3 0-16,0 6-1 15,-4 4 1-15,9 4 0 16,-1 0 0-16,4 10 0 16,4-3 0-16,0 3-1 15,0 4 1 1,4-4 0-16,0 0 0 15,0 0 0-15,0 4 0 16,0-4 0-16,5-7 0 16,-1 0 0-16,0-3 1 0,4 3-1 15,4-3 0-15,0 0 0 16,-4-1 1-16,3-6-1 16,1 6 0-16,4-2 0 15,0-1 1-15,0-11 0 16,0 4 0-16,4-7 0 0,4-7 0 15,0 4-1-15,4-11 1 16,0 3 0-16,-1-3 0 16,5-4-1-16,-4 8 1 15,4-4-1-15,-4-1 1 16,0-6-1-16,-1 0 1 0,-3-4-1 16,0 1 1-16,0 3-1 15,-4-1 0-15,0 1 0 31,0 0 0-31,-4 3 0 16,4 1 0-16,-5 3 0 16,-3 3 0-16,0 4-1 0,0 3 1 15,-4-6 0-15,0 10 0 16,0 0-1-16,0 3 1 16,-4 4-1-16,0-3 0 0,0 7 0 15,1-1 1-15,-1 8-1 16,0-1 1-16,0 5-1 15,0 2 0-15,0 1 1 16,0-11 0-16,0 11-1 16,4-4 1-16,0 0 0 15,0-7 0-15,4 7 0 0,0-6 1 16,0-5 0-16,0 1 0 31,0-8 0-31,0 4 0 16,0-7-2-16,3-7 0 0,-3 7-9 15,-4 0 0-15</inkml:trace>
    <inkml:trace contextRef="#ctx0" brushRef="#br2" timeOffset="23620.82">4116 3705 19 0,'-4'0'9'0,"8"-7"-3"0,-4 7 9 16,0 0-14-16,0 0 0 0,8 0 1 15,0 0 1-15,0 0-3 16,0 0 0-16,4 0 2 15,3 0 0-15,5 0 0 16,8 0 0-16,8 0-1 16,0-4 0-16,7 1 0 15,9-1 1-15,7 0-2 0,9 4 1 16,3 0-1-16,5 4 1 16,3 0 0-16,-8-4 0 15,5 0-1-15,3-4 1 0,5-3-1 16,-5 0 1-16,0 3-1 15,-3 1 1-15,-9-1-1 16,-3 4 0-16,-9 0 0 16,-11-3 0-16,-12 3 0 31,-5-4 1-31,-3 1-1 16,-4 3 0-16,-4-4 0 15,-4 1 1-15,0-1-1 16,-4 1 1-16,0-1-1 0,-4 4 1 15,-4 0-3-15,0 0 0 0,0 0-8 16,8 4 0-16</inkml:trace>
    <inkml:trace contextRef="#ctx0" brushRef="#br1" timeOffset="27774.45">5068 4834 22 0,'0'-4'11'0,"0"0"-6"16,0 4 8-16,0 4-12 15,0 3 0-15,0 0 2 16,0 4 0-16,0 3-3 0,-4 3 0 15,4 5 2-15,0-1 0 16,-4 7 0-16,4-7 1 16,0 11-2-16,-3-4 1 15,3 4-1-15,0-4 1 16,0 0-1-16,0 1 0 16,-4-8-1-16,4 0 1 0,0-3 0 15,0-4 0-15,0-4 0 16,0 1 1-16,0-11-1 31,0 7 0-31,-4-4-3 16,4-3 1-16,-4-10-9 0,0 6 0 15,0-10-1-15,0 4 1 16</inkml:trace>
    <inkml:trace contextRef="#ctx0" brushRef="#br1" timeOffset="28484.74">5053 4876 23 0,'4'-7'11'0,"-4"-7"-13"0,3 7 21 16,5 3-19-16,0 1 1 0,0-1 0 15,4 1 1-15,0-1-2 16,4 0 0-16,0 1 1 16,4-1 1-16,-4 4-1 15,3 0 0-15,-3-3-1 16,0 3 1-16,0 3-1 16,0 1 1-16,-4 3-1 15,-4 4 0-15,-4-4 1 16,-4 10 0-16,-8-3 0 0,0 4 0 15,-4 0 0-15,-4-4 1 16,-4 3-1-16,0-2 0 16,1-5-1-16,3-3 1 0,0 4-1 15,-4-1 1-15,8 1-1 16,4-4 0-16,0-4 0 16,4 1 0-16,0 0 0 15,4-4 0-15,0 0 0 31,4 0 0-31,4-4 0 0,4 4 0 16,0 0-1-16,8 4 1 16,-4-1 0-16,4 1 0 15,-1-1 0-15,1 4 0 16,0 7 0-16,0 4 1 16,-4 0-1-16,0 3 1 15,-4 0 0-15,-1 0 0 16,-7-3 0-16,0-4 0 0,-8 11 0 15,-4-11 0-15,-3 7 0 16,-5-4 1-16,-4-2-1 16,0-1 1-16,-4 0-1 15,4-4 0-15,1-3 0 16,-1-3 0-16,-4-4 0 16,8-4 0-16,0-3 0 15,0-3 0-15,0 3-1 16,4-4 1-16,1-3-4 15,-1 7 1-15,0-4-10 16,0 11 1-16</inkml:trace>
    <inkml:trace contextRef="#ctx0" brushRef="#br1" timeOffset="29875.32">5350 3990 21 0,'-4'-7'10'0,"4"14"-1"0,0-7 5 16,0 0-13-16,0 0 0 15,0 0 2 1,0 0 0-16,0 0-4 15,0 0 0-15,8-7 2 16,0 4 0-16,0-1-1 16,4 1 1-16,0-1-2 15,0 1 0-15,8 3 0 0,-4 0 1 16,-1 0 0-16,1 0 0 16,4 3-1-16,-4 4 1 15,0 0 0-15,0 0 1 16,0 0-1-16,-5 0 0 15,1 4 0-15,-4-4 0 16,0 0 1-16,-4 4 0 16,-4-1 0-16,0 1 1 15,0-8-1-15,-4 8 0 16,0 0 0-16,0-4 1 16,0-4-2-16,-4 4 1 15,0 0 0-15,-7 0 0 0,3 0-1 16,-8 0 1-16,0-3-1 15,4-4 1-15,0 7-1 16,4-3 0-16,0 3 0 16,1-4 0-16,3-3 0 15,0 4 0-15,0-1-1 16,4-3 1-16,0 0 0 16,4 0 0-16,0 0-1 0,4 4 1 15,-4-4 0-15,8 0 0 16,0-4 0-16,0 8 0 15,7-1 0-15,-7 1 0 0,8-4-1 16,0 3 1-16,0 1 0 16,0-4 0-16,0 3 0 15,0 1 0-15,0 3 0 16,-9 0 1-16,5-3-1 31,-4 10 1-31,-4-4-1 16,-4 4 1-16,0-3 0 15,-4 0 0-15,-4 3-1 16,-4 0 1-16,1 0-1 0,-5-4 1 16,-4-2 0-16,4 2 0 15,-4 4-1-15,4-7 1 0,-4-3 0 16,1-4 0-16,-5-4 0 16,4 1 0-16,0-4-1 15,0-4 1-15,4 8-1 16,0-4 1-16,1-1-5 15,3 5 1-15,4-1-8 0,4 4 1 16</inkml:trace>
    <inkml:trace contextRef="#ctx0" brushRef="#br0" timeOffset="20958.05">5442 1867 16 0,'0'-4'8'0,"0"1"-1"15,0 3 3-15,0 0-10 16,3-4 1-16,5 1 1 15,-8 3 1-15,8-4-3 16,0 0 0-16,0 1 1 16,4-1 1-16,4 4-1 0,0-3 1 0,4 3-2 15,0 0 1-15,-1 0-1 16,1 0 0-16,-4 0 0 16,-4 0 0-16,0 3 0 15,-4 1 0-15,0-1 0 16,0 5 0-16,0-1 0 15,-4 0 1-15,0 3-1 16,-4 4 0-16,0 0 0 16,0-3 0-16,0 10 0 15,-4-3 1-15,-4-1-1 16,0 1 1-16,-4 0-1 16,-4 3 1-16,0-7-1 0,0 0 1 15,0-3-1-15,0 3 0 16,5-4 0-16,-1 1 1 15,0-4-1-15,4 0 0 32,4-3 1-32,-4-1 0 15,4-3 0-15,0 0 0 0,4 0 0 16,0 0 0-16,4 4 0 16,-4-4 0-16,8 0-1 15,-4 3 0-15,8-3 0 16,0 4 0-16,4-4 0 15,-1 7 0-15,1 0-1 16,0 0 1-16,0 4 0 16,-4-4 0-16,0 0 0 15,-4 3 0-15,0 1 0 0,-4-1 0 16,4 8 1-16,-8-7 0 16,0-1-1-16,0 1 1 15,0-4-1-15,-4 3 1 16,-4-3 0-16,-8 1 0 0,-4-1-1 15,0-4 1-15,-4 1-1 16,-3-1 1-16,3 1-1 16,4-4 1-16,-4 0-1 15,4 0 1-15,0-4 0 32,1 8 0-32,-1-4-1 15,4 0 1-15,0 0-3 0,4-7 1 16,4 0-9-16,0 3 1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7:15.5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91EBDA-60FD-4372-8587-0B7539A90967}" emma:medium="tactile" emma:mode="ink">
          <msink:context xmlns:msink="http://schemas.microsoft.com/ink/2010/main" type="inkDrawing" rotatedBoundingBox="5117,13836 9535,13698 9538,13788 5119,13927" shapeName="Other">
            <msink:destinationLink direction="to" ref="{BED8EAA0-4E98-4CA4-914B-74A00AB71476}"/>
            <msink:destinationLink direction="with" ref="{F3B8C51F-5883-4350-998B-AED4DB491DD4}"/>
          </msink:context>
        </emma:interpretation>
      </emma:emma>
    </inkml:annotationXML>
    <inkml:trace contextRef="#ctx0" brushRef="#br0">-2 177 10 0,'0'4'5'0,"8"-8"0"15,-8 4 6-15,0 0-10 16,0 0 1-16,0 0 1 15,0 0 0-15,0 0-4 0,0 0 1 16,8 0 2-16,-1 0 0 16,1 0-1-16,0 0 1 15,4-3-1-15,-12 3 0 0,8-7-1 16,4 0 1-16,0 0-1 16,4 0 0-16,4 0 0 15,0 3 1-15,3 0-1 31,1 1 0-31,0-1 0 16,4 4 0-16,4-3 0 16,-1-1 0-16,1 1 0 0,0-1 0 15,3-3 0-15,1 4 0 16,0-1 0-16,8 1 0 0,-5-1 0 16,-7 1 0-16,0-1 0 15,-4 1 0-15,-1 3 0 16,5 0 0-16,0 0 0 15,0 0 0-15,3-4 0 16,1 1 1-16,0-1-1 16,-1 0 1-16,1 1-1 15,4 3 0-15,0 0 0 16,7 0 0-16,-7 3-1 0,3-3 1 16,-7 0 0-16,0 0 0 15,4 0 0-15,3-3 0 0,5-1 0 16,0 1 0-16,3-1 0 31,-3 1 1-31,-1 3-2 16,1-4 1-16,4 4-1 15,-5 0 1-15,-3 4 0 16,-8-4 0-16,-1 0 0 16,-3 0 0-16,4 0 0 0,3-4 0 15,5 4 0-15,0-3 0 16,3 3 0-16,1-4 1 15,-4 1-2-15,7-1 1 16,-3 4 0-16,0 0 0 16,-1 0 0-16,-3 0 0 0,-1 0 0 15,-3 0 0-15,4 0 0 16,3 0 0-16,1 0 0 16,0 0 1-16,-1 0-1 15,1 0 1-15,0 4-1 16,-5-1 1-1,1 1-1-15,3-1 1 16,1-3-1-16,-8 0 0 16,3-3 0-16,1-4 1 15,0 3-2-15,-1 1 1 0,1-1-1 16,4 1 1-16,-1 3 0 16,-3 0 0-16,0 0-1 15,3 0 1-15,1 3 0 16,7-3 0-16,-11 0 0 15,0-3 0-15,-1-1 0 0,5 1 0 16,0-1-1-16,-1 0 1 16,9 1 0-16,-9-1 0 15,-3 4 0-15,0 0 0 16,-1 0 0-16,-3 0 0 0,0 4 0 16,0-1 1-16,-5 1-1 15,1-4 0-15,-8 0 0 16,-4-4 1 15,-1 1-1-31,-3-1 1 16,-4 4-1-16,-4-3 1 15,-4 3 0-15,-8 0 0 16,0 0-4-16,0 0 1 16,12 7-5-16,-12 0 1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7:27.3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65662C-F6ED-4E62-8B16-AC9A2455DF90}" emma:medium="tactile" emma:mode="ink">
          <msink:context xmlns:msink="http://schemas.microsoft.com/ink/2010/main" type="inkDrawing" rotatedBoundingBox="3579,14191 9436,13989 9438,14056 3581,14258" shapeName="Other">
            <msink:destinationLink direction="with" ref="{F3B8C51F-5883-4350-998B-AED4DB491DD4}"/>
          </msink:context>
        </emma:interpretation>
      </emma:emma>
    </inkml:annotationXML>
    <inkml:trace contextRef="#ctx0" brushRef="#br0">0 182 9 0,'4'-3'4'0,"0"10"-1"16,-4-7 5-1,0 0-8-15,0 0 0 16,8 0 0-16,-4-4 0 16,4 4 0-16,-1 0 0 15,1 0 0-15,4 0 1 16,0 0-1-16,0 0 1 0,4 0-1 15,4 0 0-15,0 0 0 16,3 0 1-16,-3 0-1 16,4 4 0-16,0-4 0 15,0 3 0-15,0-3 0 16,-1 0 1-16,-3 0-1 0,0-3 0 16,4-1 0-16,-4 1 1 15,0-1-1-15,-1 1 0 16,5-1 1-16,0-3 0 15,0 0-1 1,0 3 0-16,0 1 0 16,-1 3 0-16,1-4 0 15,-4 4 1-15,0 4-2 16,0-4 0-16,-1 0 0 16,1 3 1-16,0-3 0 0,0 0 0 15,4 0 0-15,0 0 0 16,-1 0 0-16,1 0 1 15,0 0 0-15,-4 4 0 0,0-4-2 16,-4 3 1-16,7 1 0 16,-3-4 0-16,-4 3-1 15,-4-3 1-15,0 0-1 16,0 0 1-16,0 0 0 16,0 0 0-16,0 4 0 15,0 0 0-15,3-1 0 16,1-3 1-16,-4 0-1 15,4 0 1-15,0 0-1 0,0 0 1 32,0 0-1-32,0 0 0 0,-1-3 0 15,1 3 1-15,0 0-2 16,0 3 1-16,4-3 0 16,-4 0 0-16,0 4 0 15,0-4 0-15,7 0 0 16,-3 0 0-16,0 0 0 15,0 0 1-15,0 0-2 16,0 0 1-16,-1 0 0 0,1 0 0 16,4 0 0-16,-4 0 0 15,0-4 0-15,0 4 0 16,-1-3 0-16,-3 3 1 16,4-4-1-16,0 0 0 15,0-3 0-15,0 4 0 0,3-1 0 16,1 1 0-16,0-1-1 15,4 4 1-15,4 0 0 16,-1-3 0-16,1 3 0 16,4 0 0-16,0 0 0 15,3 0 0-15,1 0 0 0,4 3 0 16,-5-3 0-16,-3-3 0 31,0 3-1-31,-5 0 1 0,5 0-1 0,4 0 1 31,0-4 0-31,3 1 1 16,1-1-1-16,0 1 0 0,7-1 0 16,-3 4 1-16,3 0-1 15,5 0 0-15,-8 0 0 16,-9-3 0-16,5-1 0 0,0-3 0 16,3 3 0-16,1 1 0 15,3-4 0-15,1 0 0 16,0 7 0-16,-1-4 0 0,9 4 0 15,-9 0 0-15,1-3 0 16,-8-1 0-16,-1 1-1 16,1 3 1-16,0 0 0 15,3-4 0-15,5 4 0 16,-1-3 0-16,-3 3 0 31,0 0 0-31,7 0 0 16,1 0 0-16,-1-4 0 15,-7 4 0-15,0-3 0 0,3-1 0 16,1 1-1-16,3-1 1 16,1 1 0-16,-1-1 0 0,-3 4-1 15,8 0 1-15,-1 0-1 16,1 0 1-16,-5 0 0 16,-7-4 1-16,3-3-1 15,1 0 0-15,0 4 0 16,-1-4 1-16,5 7-1 0,-1-4 0 15,-7 1 0-15,3 3 0 16,-3 0 0-16,0 0 0 31,3 3 0-31,-7-3 0 16,-8 0 0-16,-1-3 1 0,1 6-1 16,0-6 1-16,0-1-1 15,3 4 0-15,5-3 0 16,-4 3 1-16,-5 0-1 15,1 0 0-15,0 0 0 16,-4 0 0-16,-1 0 0 0,1 0 0 16,-4 3 0-16,0 1 0 15,-5-4 0-15,-3 0 0 16,0 0 0-16,-4 3 0 16,-4 1 0-16,-4-4 1 15,0-4-1-15,0 4 1 0,-8 0-1 16,4-3 1-16,0-1-1 15,-4 4 1-15,0 0-1 16,0 0 0-16,-4 0-5 31,0 4 1-31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7:12.96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FB8E51-732A-4F8D-AFA5-3D1A0E982263}" emma:medium="tactile" emma:mode="ink">
          <msink:context xmlns:msink="http://schemas.microsoft.com/ink/2010/main" type="inkDrawing"/>
        </emma:interpretation>
      </emma:emma>
    </inkml:annotationXML>
    <inkml:trace contextRef="#ctx0" brushRef="#br0">2 16 11 0,'0'-4'5'0,"-4"4"8"0,4 0 6 16,0 0-18-16,0 0 0 0,0 4 1 15,0-4 1-15,0 3-2 16,0-3 0-16,0 0 2 16,0 0 1-16,0 0 0 15,0 0 0-15,0 0-1 16,0-7 0-16,0 7-2 15,0-7 1-15,4 0-1 0,-4 7 1 16,0 0-12-16,-4 14 1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7:18.2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D8EAA0-4E98-4CA4-914B-74A00AB71476}" emma:medium="tactile" emma:mode="ink">
          <msink:context xmlns:msink="http://schemas.microsoft.com/ink/2010/main" type="inkDrawing" rotatedBoundingBox="5175,13869 5498,13570 5693,13781 5370,14080" rotationAngle="1749690844" semanticType="callout">
            <msink:sourceLink direction="to" ref="{1B91EBDA-60FD-4372-8587-0B7539A90967}"/>
          </msink:context>
        </emma:interpretation>
      </emma:emma>
    </inkml:annotationXML>
    <inkml:trace contextRef="#ctx0" brushRef="#br0">-3979-87 11 0,'4'-3'5'0,"8"-4"7"0,-12 7-5 0,0 0-5 15,4-4 1-15,-4 4 0 16,0 0 0-16,0 0-4 15,0 4 0-15,0-4 3 16,-4 3 1-16,0 4-2 16,-4 0 0-16,0 0 0 15,-4 0 0-15,1 4-1 16,-5-7 1-16,0-1-1 16,-4 1 1-16,0 3-1 15,-4 0 1-15,0 3-1 16,1 1 1-16,-1-1-1 15,0 1 0-15,4 0 0 16,0-1 0-16,4 1 0 16,1-1 0-16,3 1 0 15,4 0 0-15,0-1 0 0,4-3 0 16,0 0 0-16,0 0 0 16,0 0 0-16,4 0 0 31,0-3-1-31,0-1 1 0,0 1 0 15,-4-1 0-15,4 1-1 16,0 0 1-16,0-1 0 16,-4 1 0-16,4-1-1 15,0 1 1-15,4-1 0 16,0 1 0-16,0-1 0 16,4 1 1-16,0-1-1 15,0 1 0-15,0-1 0 0,4 4 0 16,-1-3 0-16,1-1 0 15,4 5 0-15,0-5 0 16,-4-3 0-16,4 11 0 0,0-4 0 16,0 0 0-16,-4 0 0 15,-1-4 0-15,1 1 0 16,-4-1 1-16,0 4 0 31,-4 0 0-31,0-3-1 16,0 0 1-16,0-1 0 15,-4-3 1-15,0 0-1 0,0 0 1 16,0 0-1-16,0 0 1 16,0 0-2-16,0 0 0 15,-4 4-9-15,0-1 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14:21.174"/>
    </inkml:context>
    <inkml:brush xml:id="br0">
      <inkml:brushProperty name="width" value="0.1" units="cm"/>
      <inkml:brushProperty name="height" value="0.1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FC638C6E-51E3-4FCB-9433-D82B3FEB6FD1}" emma:medium="tactile" emma:mode="ink">
          <msink:context xmlns:msink="http://schemas.microsoft.com/ink/2010/main" type="writingRegion" rotatedBoundingBox="9976,11988 12488,10184 13308,11325 10795,13129"/>
        </emma:interpretation>
      </emma:emma>
    </inkml:annotationXML>
    <inkml:traceGroup>
      <inkml:annotationXML>
        <emma:emma xmlns:emma="http://www.w3.org/2003/04/emma" version="1.0">
          <emma:interpretation id="{8B4F6A6D-18D2-41FD-BD28-A54E0D08CCE3}" emma:medium="tactile" emma:mode="ink">
            <msink:context xmlns:msink="http://schemas.microsoft.com/ink/2010/main" type="paragraph" rotatedBoundingBox="9976,11988 12488,10184 13308,11325 10795,13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F59EB1-4591-4E23-B149-93F064ED2420}" emma:medium="tactile" emma:mode="ink">
              <msink:context xmlns:msink="http://schemas.microsoft.com/ink/2010/main" type="line" rotatedBoundingBox="9976,11988 12488,10184 13308,11325 10795,13129"/>
            </emma:interpretation>
          </emma:emma>
        </inkml:annotationXML>
        <inkml:traceGroup>
          <inkml:annotationXML>
            <emma:emma xmlns:emma="http://www.w3.org/2003/04/emma" version="1.0">
              <emma:interpretation id="{227E03AB-697F-44A6-A415-163877C52522}" emma:medium="tactile" emma:mode="ink">
                <msink:context xmlns:msink="http://schemas.microsoft.com/ink/2010/main" type="inkWord" rotatedBoundingBox="11258,11067 12488,10184 13308,11325 12078,12208"/>
              </emma:interpretation>
            </emma:emma>
          </inkml:annotationXML>
          <inkml:trace contextRef="#ctx0" brushRef="#br0">-199 275 24 0,'-12'4'12'0,"8"-1"-10"0,0-3 14 16,0 4-15-16,-4-1 1 15,-8 4 2-15,-7 4 0 16,-9 0-5 0,-4-1 1-16,0 1 2 15,-3-1 1-15,-9-3-1 0,4 1 0 16,1-1-2-16,3 0 0 16,4 3-1-16,5-3 0 15,7 0-4-15,4 0 0 0,8 0-4 16,12-3 0-16</inkml:trace>
          <inkml:trace contextRef="#ctx0" brushRef="#br0" timeOffset="435.21">-36 466 23 0,'0'-4'11'0,"0"25"-11"0,0-21 17 0,0 8-16 15,-4 6 1-15,-4 7 0 16,0 0 0-16,0 4-2 16,0-1 0-16,-4 5 2 15,0-5 0-15,0 1-1 16,0 3 1-16,4-7-1 15,1-7 0-15,-1 1-2 16,4-5 0 0,0-3-5-16,0-3 0 15,8 3-2-15,4-4 0 16</inkml:trace>
          <inkml:trace contextRef="#ctx0" brushRef="#br0" timeOffset="-517.97">-96-14 20 0,'-8'7'10'0,"-23"-3"-3"15,23-4 14-15,-4-4-18 16,-4 1 0-16,0-4 1 15,-4 3 0-15,-12-7-5 16,1-3 0-16,-9 0 3 16,0-3 1-16,4-1-2 15,-7-3 1-15,7 3-2 16,0 0 0-16,5 1-1 0,-1 3 1 16,4 0-3-16,4 3 0 15,4 4-7-15,9 0 1 16</inkml:trace>
          <inkml:trace contextRef="#ctx0" brushRef="#br0" timeOffset="786.53">230 441 20 0,'-12'21'10'0,"24"-17"-9"31,-8-1 16-31,4 11-15 16,0 4 0-16,-1 0 1 0,5-1 1 16,-4 8-5-16,4 3 1 15,4 1 2-15,-4-1 1 16,0-7-2-16,-4 4 1 15,0-4-1-15,0-4 0 16,0-2-2-16,0-5 0 16,-4 1-7-16,-1-4 0 15</inkml:trace>
          <inkml:trace contextRef="#ctx0" brushRef="#br0" timeOffset="-69452.74">51 28 22 0,'-28'-3'11'0,"8"10"-12"16,16-11 12-16,4 8-11 15,0-8 1-15,0 4-1 16,0 0 1-16,4-7-1 0,0 0 0 0,0 4 0 31,4-4 1-31,0 3-2 16,0 4 1-16,4 0-2 0,-4 0 1 15,0 0-5-15,4 4 1 16</inkml:trace>
          <inkml:trace contextRef="#ctx0" brushRef="#br0" timeOffset="1201.45">365 296 24 0,'0'8'12'0,"4"-5"-9"15,0 1 14-15,3-1-17 16,5 1 0-1,8 3 0-15,12-4 0 16,4 1 0-16,-1 3 0 16,1-4 0-16,0 4 1 15,0 0-1-15,-5-3 0 16,1 0-6-16,0-1 0 0,0 1-1 16,-13-1 0-16</inkml:trace>
          <inkml:trace contextRef="#ctx0" brushRef="#br0" timeOffset="-1085.69">87-152 19 0,'-12'4'9'0,"8"-22"-4"0,4 8 13 16,-4-1-16-16,0 4 1 16,0-7 1-16,0 0 0 15,-4-4-5-15,-4-3 0 0,0-4 4 16,0-3 0-16,-3 0-2 16,-1 3 1-16,-4 4-2 15,0 0 1-15,4-7-1 16,0-1 1-16,0 5-2 15,4 3 0 1,0 3-5-16,1 0 1 16,7 4-4-16,4 4 0 15</inkml:trace>
          <inkml:trace contextRef="#ctx0" brushRef="#br0" timeOffset="1586.83">373 141 23 0,'7'0'11'0,"9"-7"-13"0,-8 0 20 0,4-3-17 16,8-1 0-16,8-3 0 16,8 0 1-16,3 0-3 15,1 0 0-15,0-1 0 16,3 1 0-16,5 0-6 0,-12 0 1 16</inkml:trace>
          <inkml:trace contextRef="#ctx0" brushRef="#br0" timeOffset="41322.15">293-155 19 0,'4'-11'9'0,"-4"4"-4"0,4 11 10 0,-4-4-14 16,0 3 1-16,0-10 0 15,-4 4 1-15,4 6-4 16,0-3 0-16,0-3 2 16,4-4 1-16,0 0-1 15,0-4 0-15,0 0-1 0,0 1 0 16,0-4 1-16,8 0 0 16,-4-4 0-16,0-3 0 15,0-4-1-15,4-3 0 16,-1 3 1-16,5 1 0 15,0 2-2-15,-4 1 1 0,0-3-1 16,0 6 1-16,0 4 0 16,-4 3 0-16,0 1-2 31,-4 3 1-31,-4 7-7 16,0 0 1-16</inkml:trace>
          <inkml:trace contextRef="#ctx0" brushRef="#br0" timeOffset="-20484.87">-1580 841 18 0,'-4'0'9'0,"12"-4"-5"0,-8 4 10 16,4 0-12-16,-4 0 0 16,0 0 3-16,0 0 1 15,0 0-7-15,0 0 1 16,0-3 4-16,0 3 0 15,-4 0-1-15,-4 0 1 16,0-4-2-16,-4 4 0 0,0-3-1 16,-4 3 1-16,0 0-1 15,0 3 0-15,0 1 0 16,0-1 0-16,0 1 0 16,0 3 0-16,0 0-1 0,0 3 1 15,0 1-1-15,0 0 1 0,4 6-1 16,0-3 1-16,0 0-2 15,4 1 1-15,0-1 0 16,4-4 0-16,4 4 0 16,0-3 0-16,0 3-1 31,8 0 1-31,0 0 0 0,4 0 0 16,4 1 0-16,0-1 1 15,4-4-1-15,0 4 0 16,4 0 0-16,0 1 0 15,-4-1 0-15,4 0 1 16,-4 0-1-16,-4 4 0 0,-4-1 0 16,0 1 0-16,-4 3 0 15,-8 0 0-15,0-3 1 16,-4 3 0-16,-8-3 0 16,0 3 0-16,-4-7 0 15,-4 0 0-15,0-7 0 16,-4 4 0-16,-4-1-1 0,0 1 1 15,0-4 0-15,-4-4 0 16,0-3 0-16,0 4 0 16,4-11 0-16,0-7 1 15,5-4-1-15,3-7 0 16,4 1 0-16,0-1 0 0,0 0-1 16,4 4 1-16,0-4-3 31,4 4 1-31,4 4-4 15,0 3 0-15,4 3-9 16,8 7 1-16</inkml:trace>
          <inkml:trace contextRef="#ctx0" brushRef="#br0" timeOffset="-19521.95">-1477 1048 25 0,'0'0'12'0,"0"21"-7"16,0-17 10-16,0-4-13 16,0 7 0-16,0-4 1 0,0 11 1 15,0 0-5-15,0 8 0 16,0-1 3-16,0 0 1 15,0 0-2-15,0 4 0 16,0 7 0-16,0-4 0 0,0-4 0 16,0 1 0-16,4-7-1 15,0-1 1-15,4-2 0 16,4-5 0-16,4-3 0 16,0 0 0-16,3-3 0 15,5-1 1-15,-4-6-1 16,4-8 1-16,-4-3-1 15,-4-7 0-15,0 0 0 0,-1-4 0 16,-3 4-1-16,0-4 1 31,0 0-1-31,-4-3 1 16,0 4-1-16,0-1 0 0,0 4 0 16,-4 0 0-16,0 6 0 15,0 1 0-15,0 4-1 16,-4 3 1-16,4-4-1 15,-4 11 0-15,0 4 0 0,0-1 1 16,0 4-1-16,0 0 1 16,0 7-1-16,0 0 0 15,0 4 0-15,0 3 1 0,0-3-1 16,0 3 1-16,0 0-1 16,0 4 1-16,0-4 0 15,4 0 0-15,0 0 0 16,0 4 0-16,0-7 0 31,0-4 1-31,0-7-1 0,-1 7 1 0,1-10 0 31,0-1 0-31,0 8-1 0,0-4 1 16,-4-7-4-16,0 0 1 16,0 0-9-16,4-7 0 15</inkml:trace>
          <inkml:trace contextRef="#ctx0" brushRef="#br0" timeOffset="-18747.41">-945 1076 11 0,'4'11'5'0,"-4"-36"11"15,4 29-5-15,0-1-10 0,0 1 1 16,-4-1 1-16,0 4 0 15,4-3-3-15,0 3 0 16,0 0 3-16,-4 3 0 0,8 5 0 16,-8-1 0-16,0 7-1 15,0 0 1-15,0 0-1 16,-4 7 1-16,4 4-2 16,0-11 0-16,0 7 0 15,0-3 0-15,0-7-1 0,0-1 1 16,0-2-1-16,-4-5 1 15,4 1 0-15,0-4 1 16,0-4-1-16,0 1 0 16,0-4 0-16,4-7 0 15,0-4 0-15,0-6 0 16,4-5-1-16,-5 1 0 16,1-7 0-16,0 3 0 15,4 1 0-15,0-1 0 0,0-3-1 16,0-1 1-16,4 5-1 31,0 3 1-31,0 3-1 16,4 4 1-16,0 3-1 15,0 1 1-15,-1 6-1 0,1 8 1 16,-4-1-1-16,0 8 1 0,0 6-1 16,0-2 1-16,0 2-1 15,-4 4 1-15,0 4 0 16,0 0 1-16,-4 3-1 15,0 0 0-15,-4-3 1 16,0 3 0-16,0-7 0 31,0-7 0-31,0 1-1 16,0-1 1-16,0-4 0 0,0 1 0 16,4-4 0-16,-4-4 0 15,7-3-1-15,-3-3 0 0,4 3-10 16,0 0 1-16,-8-7-2 15,-4-4 0-15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3:08:18.104"/>
    </inkml:context>
    <inkml:brush xml:id="br0">
      <inkml:brushProperty name="width" value="0.1" units="cm"/>
      <inkml:brushProperty name="height" value="0.1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F3B8C51F-5883-4350-998B-AED4DB491DD4}" emma:medium="tactile" emma:mode="ink">
          <msink:context xmlns:msink="http://schemas.microsoft.com/ink/2010/main" type="inkDrawing" rotatedBoundingBox="11367,12968 11423,13621 11396,13623 11340,12971" semanticType="callout" shapeName="Other">
            <msink:sourceLink direction="with" ref="{1B91EBDA-60FD-4372-8587-0B7539A90967}"/>
            <msink:sourceLink direction="with" ref="{9E65662C-F6ED-4E62-8B16-AC9A2455DF90}"/>
          </msink:context>
        </emma:interpretation>
      </emma:emma>
    </inkml:annotationXML>
    <inkml:trace contextRef="#ctx0" brushRef="#br0">71 649 13 0,'-4'3'6'0,"4"-13"1"16,0 10 6-16,0-7-11 31,0 7 0-31,0-7 1 15,0-4 1-15,0 1-5 16,0-4 1-16,-4-1 2 16,0-2 1-16,4-8-1 0,-4-3 0 15,0 3-1-15,4-7 1 0,0-3-1 16,-4 0 0-16,4 0 0 16,0-8 0-16,0 8-1 15,0 7 1-15,-4 0-1 16,0-4 1-16,1 0-2 15,-1 4 1-15,-4 3-1 0,4-3 0 16,-4 7-3-16,4 0 1 16,0 6-6-16,0 5 1 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7:21.5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4EB8C5-09AE-4322-9B1F-B08768A92E0C}" emma:medium="tactile" emma:mode="ink">
          <msink:context xmlns:msink="http://schemas.microsoft.com/ink/2010/main" type="writingRegion" rotatedBoundingBox="7745,12830 9738,13794 9512,14260 7520,13296"/>
        </emma:interpretation>
      </emma:emma>
    </inkml:annotationXML>
    <inkml:traceGroup>
      <inkml:annotationXML>
        <emma:emma xmlns:emma="http://www.w3.org/2003/04/emma" version="1.0">
          <emma:interpretation id="{47AE7949-3259-435B-9402-485289EFEE22}" emma:medium="tactile" emma:mode="ink">
            <msink:context xmlns:msink="http://schemas.microsoft.com/ink/2010/main" type="paragraph" rotatedBoundingBox="9521,13740 9525,13740 9525,13761 9521,137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D65ABD-F22C-4F56-9061-91BF96F88943}" emma:medium="tactile" emma:mode="ink">
              <msink:context xmlns:msink="http://schemas.microsoft.com/ink/2010/main" type="inkBullet" rotatedBoundingBox="9526,13740 9524,13761 9519,13760 9521,13739"/>
            </emma:interpretation>
          </emma:emma>
        </inkml:annotationXML>
      </inkml:traceGroup>
    </inkml:traceGroup>
    <inkml:traceGroup>
      <inkml:annotationXML>
        <emma:emma xmlns:emma="http://www.w3.org/2003/04/emma" version="1.0">
          <emma:interpretation id="{90DC9C57-F6BB-4F38-BDC7-020D262EF278}" emma:medium="tactile" emma:mode="ink">
            <msink:context xmlns:msink="http://schemas.microsoft.com/ink/2010/main" type="paragraph" rotatedBoundingBox="7745,12830 9738,13794 9512,14260 7520,13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683FB0-6902-4E20-8479-82992F8CFB99}" emma:medium="tactile" emma:mode="ink">
              <msink:context xmlns:msink="http://schemas.microsoft.com/ink/2010/main" type="line" rotatedBoundingBox="7745,12830 9738,13794 9512,14260 7520,13296"/>
            </emma:interpretation>
          </emma:emma>
        </inkml:annotationXML>
        <inkml:traceGroup>
          <inkml:annotationXML>
            <emma:emma xmlns:emma="http://www.w3.org/2003/04/emma" version="1.0">
              <emma:interpretation id="{26EE705A-6D9A-4B39-89EA-8C33E1AFA1DF}" emma:medium="tactile" emma:mode="ink">
                <msink:context xmlns:msink="http://schemas.microsoft.com/ink/2010/main" type="inkWord" rotatedBoundingBox="7745,12830 9738,13794 9512,14260 7520,13296"/>
              </emma:interpretation>
            </emma:emma>
          </inkml:annotationXML>
          <inkml:trace contextRef="#ctx0" brushRef="#br0">-1443-178 19 0,'0'3'9'0,"4"-24"-6"0,-4 21 7 15,0 0-9-15,0 0 1 16,0 0 0 0,4-7 0-16,0 3-3 15,0-3 1-15,0-3 1 16,4-4 0-16,0-4-1 15,0 0 1-15,4 1-1 16,0-5 1-16,0-2-1 16,0-1 0-16,3 0 0 0,1 1 1 15,-4 3-1-15,0-1 0 16,0-2 0-16,0 6 0 16,0 0 0-16,-4 4 0 15,-4 0 0-15,0 0 0 0,0 0 0 16,-4 3 0-16,4 1 0 15,-4-1 0-15,4 4-1 16,0 0 1-16,0 0 0 16,0 0 0-16,-4 7 0 15,0 0 0-15,0 0 0 16,0 0 1-16,0 0-1 16,0 0 1-16,0 0-1 15,0 0 1-15,0 3-1 0,0 5 1 16,0 2-1-16,0 1 0 15,0-1 0-15,0 4 0 16,4 4 0-16,-4 0 1 16,4-1-1-16,-1 1 0 15,1-4 0-15,0 7 0 16,0 4 0 0,4-4 1-16,0 7-1 0,0-3 0 15,0-4 0-15,-4 0 0 16,4-3 0-16,-4 0 1 15,0-4-1-15,0-4 0 16,0 1 1-16,-4-1 0 0,0-2 0 16,0-5 0-16,0 1 0 15,0-1 0-15,0-3 0 16,0 4 1-16,0-1-1 16,-4-3 1-16,0 0-4 31,4-3 1-31,-4 3-8 15,0-4 1-15</inkml:trace>
          <inkml:trace contextRef="#ctx0" brushRef="#br0" timeOffset="451.25">-1336-373 16 0,'8'4'8'0,"-4"-15"-2"0,4 11 5 15,-4 0-10-15,4 4 0 16,4-4 1-16,0 0 0 16,-4-4-3-16,4 4 0 15,-4 0 2-15,0-7 0 16,0 4-1-16,4-1 1 15,3-3-1 1,-3 0 1-16,0 4-1 16,0 3 1-16,-4-4-1 15,-4 1 1-15,-4 3-7 0,4 0 0 16</inkml:trace>
          <inkml:trace contextRef="#ctx0" brushRef="#br0" timeOffset="-965.53">-1609-651 16 0,'8'-14'8'0,"-1"-7"-5"15,-3 17 9-15,0-7-11 16,0 1 1-16,0-1 0 16,0 1 1-1,-4-4-4-15,0 3 1 16,0 0 2-16,-4 1 0 15,0-4-1-15,-4 0 0 16,-3 3 0-16,-1 0 0 0,0 1-1 16,-8 3 1-16,4 3-1 15,0 1 1-15,-4 3-1 16,0 0 0-16,1 3-1 16,3 1 1-16,0 3 0 15,4 3 1-15,0 1-1 16,0 0 0-16,-4 6-1 15,4-6 1-15,0 3 0 16,1 4 1-16,3-4-2 0,0 3 1 0,0-3 0 16,4 1 0-16,0 2-1 15,0 1 1-15,4-1 0 16,0 1 0-16,0 0 0 31,4-1 0-31,4 1 0 16,0 0 1-16,-4-4-1 15,0 0 0-15,4-4 0 0,-1 1 1 16,1-4-1-16,0 0 1 16,0-3-1-16,4-1 1 15,0-6 0-15,0-1 0 16,8-10 0 0,0 0 0-16,-4-4 0 15,-1 1 1-15,1-1-1 16,0 0 0-16,0 1 0 0,0 3 0 15,0 7-1-15,-4-1 1 16,0 1-1-16,0-3 0 16,-1-1 0-16,-3-3 0 15,0 0-1-15,0 0 1 16,0 3-1 0,-4 1 1-16,0-1 0 15,0 4 0-15,-4 7-1 16,4-3 1-16,-4 3 0 15,0 0 0-15,0 0-1 16,0 0 0-16,0 0 0 16,0 3 0-16,-4 1 0 0,4 3 1 15,-4 3-1-15,4 1 0 16,-4 3 1-16,0-7 0 16,4 0 0-16,-4 0 0 0,0 0 0 15,0 4 0-15,0 3 0 16,4 0 0-16,0 0 0 15,0 0 0-15,0 0 0 16,0 0 0-16,0 1 0 16,0-1 0-16,0 0 0 15,0 0 0-15,0-4 0 16,0 1 1 0,0 0 0-16,-4-4 0 15,4 0 0-15,-4 3 0 16,4-6 0-16,-4-1 1 15,4 1 0-15,0-4 0 0,0 0-4 16,-4 0 1-16,0 0-8 16,4-4 1-16</inkml:trace>
          <inkml:trace contextRef="#ctx0" brushRef="#br0" timeOffset="-4839.33">-296-175 13 0,'0'-3'6'0,"4"-1"2"16,-4 4 4-16,0 0-10 15,0 0 0-15,0 0 2 16,0 0 0-16,0 0-5 15,0 0 0-15,0 0 3 16,0 0 0-16,0 0-1 16,0 0 1-16,0 0-2 15,4 4 0-15,-4-4 0 0,4 3 0 0,0 1 0 16,0-1 0-16,0 1 0 16,0-1 1-16,0 1-1 31,4 3 0-31,0-4 0 0,0 4 0 0,4 0 0 15,0 4 0-15,0 0 0 16,-1-4 0-16,1 0 0 16,0 0 1-16,0 0-1 31,0 0 0-31,0 0 0 16,-4 0 1-16,4 0-1 0,-4 0 1 15,-4-3-1-15,4-1 0 16,-4-3 0-16,4 4 1 15,0-1 0-15,-1-3 0 0,1 4 0 16,0-1 0-16,0-3 0 16,0 0 1-16,0 4-2 15,-8-4 1-15,4 3-1 16,0-3 0-16,4 4 0 0,-8-4 0 16,4 3 0-16,-4-3 0 15,4 4 0-15,-4-4 0 0,0 3 0 16,0-3 0-16,0 4 0 31,0-4 1-31,-4 3-1 16,0-3 1-16,4 4-1 15,-4-4 0-15,0 0 0 16,4 0 0-16,-4 0 0 16,4 0 0-16,0 0-1 15,0 0 1-15,-4 3 0 16,0 1 0-16,0 0-1 0,0-1 1 0,-4 1 0 15,0-1 0-15,-4 1 0 16,1-1 0-16,-1 1 0 16,-4-1 0-16,4 4 0 15,-4 0 0-15,0 0 0 16,4 0 0-16,0 1-1 16,0-1 1-16,1 0 0 15,3 0 1-15,0 0-1 0,0-4 1 16,0 1 0-16,4-1 1 15,0-3-3-15,-4 4 1 16,0-1-9-16,4 1 1 16</inkml:trace>
          <inkml:trace contextRef="#ctx0" brushRef="#br1" timeOffset="6712.41">-105 146 16 0,'-4'4'8'0,"12"-4"-6"0,-8 0 12 31,0 0-14-31,0 0 1 16,0 0-1-16,0 0 0 15,0 0-1-15,0 0 1 0,4 0 0 16,4 3 1-16,0 1-2 16,-4-1 1-16,3 4 0 15,5 0 0-15,0 0 0 16,0 4 1-16,-4-4-1 15,0 7 0-15,0-3 0 16,4-1 1-16,0 1-1 0,0-1 1 16,0 5-1-16,-4-5 1 15,4-3 0-15,-5 0 0 16,1 4-1-16,-4-8 1 0,0 1-1 16,-4-1 1-16,0-3 0 15,0 4 0-15,0-1-1 16,0 1 1-16,0 0-1 15,-4-1 1-15,4 1-1 32,-4-4 1-32,0 0-1 0,0 0 0 31,-3 3 0-31,-5 1 0 16,4 6-1-16,-4-3 1 15,0 0-1-15,0 0 1 0,0 0-1 16,0-3 1-16,-4 3 0 15,4 0 0-15,0-3-1 16,1-1 1-16,-5 4 0 16,4-3 0-16,0-1 0 15,4 1 1-15,0-1-1 16,0 1 1-16,4-1-7 0,0 1 1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7:29.6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FEFD96-B8B5-488D-88CC-9EB1A1CE938E}" emma:medium="tactile" emma:mode="ink">
          <msink:context xmlns:msink="http://schemas.microsoft.com/ink/2010/main" type="writingRegion" rotatedBoundingBox="3737,13863 7879,14459 7799,15020 3657,14424"/>
        </emma:interpretation>
      </emma:emma>
    </inkml:annotationXML>
    <inkml:traceGroup>
      <inkml:annotationXML>
        <emma:emma xmlns:emma="http://www.w3.org/2003/04/emma" version="1.0">
          <emma:interpretation id="{037F376D-A7BC-4677-BE9D-CF702BCECD63}" emma:medium="tactile" emma:mode="ink">
            <msink:context xmlns:msink="http://schemas.microsoft.com/ink/2010/main" type="paragraph" rotatedBoundingBox="3737,13863 7879,14459 7799,15020 3657,14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3A9734-2C27-452A-B876-08316BD6BD2A}" emma:medium="tactile" emma:mode="ink">
              <msink:context xmlns:msink="http://schemas.microsoft.com/ink/2010/main" type="line" rotatedBoundingBox="3737,13863 7879,14459 7799,15020 3657,14424"/>
            </emma:interpretation>
          </emma:emma>
        </inkml:annotationXML>
        <inkml:traceGroup>
          <inkml:annotationXML>
            <emma:emma xmlns:emma="http://www.w3.org/2003/04/emma" version="1.0">
              <emma:interpretation id="{AEAD4A31-40FD-4A1A-97D4-B523C4ECE507}" emma:medium="tactile" emma:mode="ink">
                <msink:context xmlns:msink="http://schemas.microsoft.com/ink/2010/main" type="inkWord" rotatedBoundingBox="3719,13988 3981,14026 3935,14347 3673,14309"/>
              </emma:interpretation>
            </emma:emma>
          </inkml:annotationXML>
          <inkml:trace contextRef="#ctx0" brushRef="#br0">-5542 284 13 0,'-4'7'6'0,"8"-11"2"0,-4 4 3 0,0 0-11 16,0 0 1-16,-4 4-1 16,0-4 1-16,4 3-2 15,-4 1 1 1,-4 3 0-16,0 3 1 15,-4 1-1-15,-8 0 1 16,4-1-1-16,-4 4 0 16,0-3 0-16,1-1 1 15,-1 1-1-15,0 0 0 16,0 3 0-16,0-4 1 0,4 1-1 16,1-4 1-16,3 0-1 15,0 0 0-15,4-3 0 16,0-1 0-16,4 1 0 15,0-1 0-15,4 1 0 16,0-1 0-16,0-3-1 16,0 0 1-16,0 0-1 15,4 0 1-15,4 4-1 16,0-1 1-16,0 4-1 16,4 0 1-16,0-3 0 0,-1 3 0 0,1 0 0 15,0 0 0-15,0-3 0 16,0 3 0-16,0-4 0 15,0 8 1-15,-4-4-1 16,0 0 0-16,0-4 0 31,-4 4 1-31,-4-3-1 16,4-4 1-16,-4 0 0 0,4 4 0 16,0-1 0-16,-4-3 1 15,0 0-2-15,0 0 0 16,0 4-6-16,-4-1 1 0</inkml:trace>
        </inkml:traceGroup>
        <inkml:traceGroup>
          <inkml:annotationXML>
            <emma:emma xmlns:emma="http://www.w3.org/2003/04/emma" version="1.0">
              <emma:interpretation id="{22907EBD-71FA-4D36-906E-667BD2341003}" emma:medium="tactile" emma:mode="ink">
                <msink:context xmlns:msink="http://schemas.microsoft.com/ink/2010/main" type="inkWord" rotatedBoundingBox="6958,14327 7879,14459 7799,15020 6878,14887"/>
              </emma:interpretation>
            </emma:emma>
          </inkml:annotationXML>
          <inkml:trace contextRef="#ctx0" brushRef="#br0" timeOffset="3562.15">-2312 735 13 0,'4'-3'6'0,"8"-11"3"15,-8 10 6-15,0-3-14 0,0 0 1 16,0 0 1-16,0 0 0 15,-4 0-4-15,0 0 1 16,0 0 2-16,0 0 0 16,-4 0-1-16,-4-1 1 0,-4 1-1 15,0 0 1-15,0 0-1 16,-4 4 0-16,0-1 0 16,-3 4 0-16,3 0 0 15,-4 4 0-15,8 3-1 31,0 0 0-31,-4 3-1 16,0 1 1-16,1 3-1 0,-1 0 1 16,0 4-1-16,0 0 1 15,0 3-1-15,0-4 1 16,4 5 0-16,0-1 1 0,4 7-1 16,0-3 1-16,4-1-1 15,4 1 0-15,0-4 0 16,4-3 1-16,8-1-1 15,0 1 0-15,0 0 0 16,4-4 1-16,0-4 0 0,0-3 1 16,-4-3-2-16,0-8 1 15,3 1 0-15,1-4 0 16,0-7 0-16,0 0 0 16,0-4-1-16,0 0 0 15,0-3 0-15,0 0 1 0,-1 0-2 16,1 0 0-16,0 3 0 15,0 0 1-15,0 1-1 32,-4 3 1-32,0 0-1 15,-4 3 0-15,0 0 1 16,-4 4 0-16,0 0-1 0,-4 7 1 16,0 0 0-16,0 0 0 15,0 0-1-15,0 0 1 0,0 0 0 16,-4 4 0-16,0-1-1 15,0 4 0-15,0 4 0 16,0 0 0-16,-4-1 0 16,4 1 1-16,-4 3-1 15,4 4 1-15,0-1-1 16,0 1 1-16,0-1 1 16,4-2 0-16,0-1-1 0,0 0 1 31,4 0 0-31,0-4 0 15,0 1 0-15,4-4 1 16,0 0-2-16,4-3 1 16,0-1 0-16,0-3 0 15,3-3-10-15,1 3 1 16</inkml:trace>
          <inkml:trace contextRef="#ctx0" brushRef="#br0" timeOffset="4257.55">-1935 936 17 0,'4'-7'8'0,"-4"7"2"0,4 0 3 0,-4 4-13 16,0-4 1-16,0 7 1 16,-4-4 0-16,0 1-3 15,-4 3 1-15,0 4 1 16,4 3 0-16,-4 0 0 16,4 3 1-16,0 1-1 15,-3 0 0-15,3-1 0 16,0 4 0-16,0-3 0 15,0 0 1-15,0-1-1 0,-4-3 0 0,4-3 0 16,0 0 0-16,0-4 0 16,4-4 1-16,4 1-1 15,-8-4 1-15,4 0 0 32,0-7 0-32,0-4-3 15,0 8 1-15,0-1-5 0,-4 1 0 16,4 3-5-16,0 0 0 15</inkml:trace>
          <inkml:trace contextRef="#ctx0" brushRef="#br0" timeOffset="5100.7">-1967 972 24 0,'4'0'12'0,"4"-22"-12"0,0 19 18 0,0-4-17 16,0 0 0-16,-4 0 1 16,4 0 0-16,4 0-2 31,0-4 0-31,-4 7 1 15,0-10 1-15,4 0-1 16,0 4 0-16,3-1-1 16,1 4 1-16,0 4-1 15,0-5 0-15,0 5 0 0,0 6 0 16,0 1 0-16,0 7 0 16,-5-1 0-16,-3 1 0 15,0 6 1-15,-4-3 0 16,-4 1-1-16,0-5 1 15,-4 1 0-15,-4 3 0 16,-3-4 0-16,-1 1 0 16,0 0-1-16,-4-1 1 15,4-3-1-15,0 4 1 0,0-4-1 16,0 0 0-16,4 0 0 16,0 0 0-16,0-3 0 15,4-1 1-15,0 4-1 16,0-3 0-16,0-1-1 15,1-3 1-15,3 0 0 16,0 0 0-16,0 0-1 16,0 0 1-16,7-3-1 15,1 3 1-15,4 0-1 0,0 0 1 16,0 0-1-16,0 0 1 16,0 3-1-16,0 1 1 15,0 3 0-15,0 0 0 0,0 3-1 16,-4 1 1-16,-1 0 0 15,-3-1 0-15,0 1 0 16,-4-1 0-16,0 1 0 16,-4 3 1-16,-4-3-1 15,1-1 1-15,-5-3-1 16,0-3 1-16,0 3-1 16,-4 0 0-16,0 4 0 15,4-1 1-15,0-3-1 16,-4 0 1-1,-3 0-1-15,-1-3 1 16,0-4 0-16,-4-4 0 0,8 1-1 16,0-1 1-16,0 1 0 15,1-1 0-15,3-3-1 16,4 0 0-16,0-4-1 16,0 8 0-1,4-4-9-15,4 0 0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3:14:05.5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CEF657-2AE0-4ECB-9F6D-2EF1B8594B9E}" emma:medium="tactile" emma:mode="ink">
          <msink:context xmlns:msink="http://schemas.microsoft.com/ink/2010/main" type="writingRegion" rotatedBoundingBox="13286,9955 14458,12646 13773,12944 12601,10253"/>
        </emma:interpretation>
      </emma:emma>
    </inkml:annotationXML>
    <inkml:traceGroup>
      <inkml:annotationXML>
        <emma:emma xmlns:emma="http://www.w3.org/2003/04/emma" version="1.0">
          <emma:interpretation id="{668A6D6A-115C-4136-B39F-39DF66F02421}" emma:medium="tactile" emma:mode="ink">
            <msink:context xmlns:msink="http://schemas.microsoft.com/ink/2010/main" type="paragraph" rotatedBoundingBox="13286,9955 14458,12646 13773,12944 12601,10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606EC7-764F-418E-AA83-89BBA054186E}" emma:medium="tactile" emma:mode="ink">
              <msink:context xmlns:msink="http://schemas.microsoft.com/ink/2010/main" type="line" rotatedBoundingBox="13286,9955 14458,12646 13773,12944 12601,10253"/>
            </emma:interpretation>
          </emma:emma>
        </inkml:annotationXML>
        <inkml:traceGroup>
          <inkml:annotationXML>
            <emma:emma xmlns:emma="http://www.w3.org/2003/04/emma" version="1.0">
              <emma:interpretation id="{C971700D-22F3-4460-B8BC-5D7EEB48A27A}" emma:medium="tactile" emma:mode="ink">
                <msink:context xmlns:msink="http://schemas.microsoft.com/ink/2010/main" type="inkWord" rotatedBoundingBox="13286,9955 14458,12646 13773,12944 12601,10253"/>
              </emma:interpretation>
            </emma:emma>
          </inkml:annotationXML>
          <inkml:trace contextRef="#ctx0" brushRef="#br0">2147-3971 23 0,'0'-4'11'0,"0"1"-7"16,0 3 12-16,0 0-15 15,0 0 0-15,0 3 0 32,0 1 1-32,0 3-2 15,0-4 1-15,0 8 0 0,0 3 1 16,-4 11 0-16,-4 3 0 16,4 4-1-16,0-4 1 15,0 7-1-15,-4 4 0 16,0 0-1-16,0-1 1 15,0-6-1-15,0 0 1 0,5 3-1 16,-5 1 1-16,0-1-1 16,0-3 1-16,4-4-1 15,-4 0 1-15,4-10-1 16,0-4 1-16,0 0 0 0,0 0 0 16,0-7-1-16,0 0 1 15,0-3-5-15,0-4 0 16,4-7-6-16,0 0 0 0</inkml:trace>
          <inkml:trace contextRef="#ctx0" brushRef="#br0" timeOffset="984.16">1980-3933 21 0,'4'-10'10'0,"8"3"-5"0,-4 3 10 16,0-3-15-16,4 0 1 31,4 0 0-31,4-3 0 16,0-1-1-16,3 0 0 0,5 4 1 16,8 0 0-16,0 0 0 15,-1 4 0-15,5 3 0 16,-8 0 0-16,-1 0 0 15,-3 3 0-15,0 4 0 16,0 0 1-16,0 0-1 16,-5 4 0-16,1 0 0 15,-4-4 1-15,-4 0-2 0,-4 3 1 16,0 4 0-16,-8-3 0 16,-4 7-1-16,-4-1 1 15,-4 1-1-15,-4-1 1 0,0 5-1 16,-4-5 1-16,0 1-1 31,0 0 1-31,0-1-1 16,1-6 1-16,-1-1-1 15,-4 4 0-15,0-3 0 16,4-4 0-16,0 4 0 16,-4-4 0-16,1-4 0 0,-1 4 0 15,0-3 0-15,0-1 0 16,4 1 0-16,0-4 0 15,4 0 0-15,4 0 0 0,8 0 0 16,0 0 0-16,8-4-1 16,4 1 1-16,0-1-1 15,4 4 1-15,0 0-1 16,4 0 1-16,0 4-1 0,0-8 1 16,-1 8 0-16,1-1 0 15,0 4-1-15,0 4 1 16,-4 0 0-16,0-1 0 15,-1 4 0 1,1 7 0-16,-4-3 0 16,0-4 1-16,-4 0-1 15,0 4 0-15,-4 0 0 16,-4 6 1-16,-4-3-1 16,0 4 1-16,-4-4-1 15,-4 0 1-15,0-3 0 0,0 0 0 16,-3-4-1-16,-9-4 1 15,-8-2-1-15,-8-1 1 16,1-4-1-16,-1 1 1 16,0-4-1-16,-3-4 1 15,3-3-1-15,-4 0 0 0,9-4-5 16,3-3 1-16,8 4-6 16,8 3 0-16</inkml:trace>
          <inkml:trace contextRef="#ctx0" brushRef="#br1" timeOffset="196884.04">3012-1323 19 0,'-4'-15'9'0,"12"12"-4"15,-8 6 10-15,0 1-14 16,4-4 0-16,-4 0 1 16,0 0 1-1,0 0-3-15,0 0 0 16,0 0 2-16,0 0 0 15,0 0 0-15,0 0 0 0,4-4-1 16,0-3 1-16,0-4-1 16,4 0 0-16,-4-3-1 15,0 0 0-15,0-1 0 16,-4 1 0-16,4-8 0 16,0 4 0-16,4 0 0 15,-4-3 0-15,4 3 0 16,1 7 0-16,-1-11 0 0,0 4 0 15,0 0 0-15,0 0 0 16,0 0 0-16,0 0 0 16,0-4 0-16,0 8 0 15,1-4 0-15,-1 4 0 16,0-8 0 0,0 8 0-16,0 3-1 15,-4 0 1-15,0-4 0 16,0 8 0-16,-4 0 0 15,4 0 0-15,0 0 0 16,-4 7 0-16,0 0-1 16,0-8 1-16,0 8-1 0,0 0 1 15,0 0 0-15,0 0 0 16,0 4-1-16,0 0 1 16,0-4-1-16,0 7 1 0,4-4 0 15,-4 5 1-15,4-5-2 16,0 12 1-16,-4-12 0 15,4 5 0-15,1-1 0 16,-1 4 0-16,0-1 0 16,0 5 1-16,4 3 0 0,-4 0 0 15,4 0 0-15,0 0 0 16,0-4-1-16,0 1 0 16,4-1 0-16,-3 4 1 15,-1 0-1-15,0 4 1 31,0-1-1-31,0 1 1 0,0 0-1 16,0-1 1-16,0-3-1 16,0 0 0-16,0-3 0 15,1-1 1-15,-5-7-1 16,0 0 1-16,0-3-1 0,0 0 1 16,-4-1-1-16,0-3 1 15,0 0-1-15,0 0 1 16,0 0-3-16,0-3 1 15,-4-1-9-15,0 0 0 0</inkml:trace>
          <inkml:trace contextRef="#ctx0" brushRef="#br1" timeOffset="197620.04">3089-1540 18 0,'-4'0'9'0,"8"-3"-4"0,-4 3 6 16,0 0-11-16,0 0 1 0,0 0 1 16,0 0 0-16,8 0-3 15,-4-4 1-15,-4 4 1 16,8-3 1-16,0 3-1 15,0 0 1-15,0 0-2 16,4 0 1-16,1 0-1 16,-1 0 1-16,0 0-1 15,4 0 0-15,0 0 0 16,-4 0 0-16,1 0-1 16,-1 0 1-1,0 3 0-15,0-3 1 16,0 0-1-16,4 0 0 0,-3 0 0 15,-5 0 0-15,0 0 0 16,0 0 0-16,0 0 0 16,0 0 0-16,0 0 0 15,-8 0 0-15,4 0 0 16,0 0 1-16,-4 0-1 16,0 0 0-16,0 0 0 15,0 0 0-15,0 0 0 16,0 0 0-16,0 0-7 0,0 4 0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3:08:21.391"/>
    </inkml:context>
    <inkml:brush xml:id="br0">
      <inkml:brushProperty name="width" value="0.1" units="cm"/>
      <inkml:brushProperty name="height" value="0.1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F4F51ACD-046C-438C-AED5-BB40E244C6CB}" emma:medium="tactile" emma:mode="ink">
          <msink:context xmlns:msink="http://schemas.microsoft.com/ink/2010/main" type="writingRegion" rotatedBoundingBox="12359,14332 10709,14689 10445,13468 12095,13112"/>
        </emma:interpretation>
      </emma:emma>
    </inkml:annotationXML>
    <inkml:traceGroup>
      <inkml:annotationXML>
        <emma:emma xmlns:emma="http://www.w3.org/2003/04/emma" version="1.0">
          <emma:interpretation id="{61F6E058-01D3-4B52-9B6A-A626D248597C}" emma:medium="tactile" emma:mode="ink">
            <msink:context xmlns:msink="http://schemas.microsoft.com/ink/2010/main" type="paragraph" rotatedBoundingBox="12359,14332 10709,14689 10445,13468 12095,13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0A1112-51C6-470C-A7DC-6E6FCCE9EA65}" emma:medium="tactile" emma:mode="ink">
              <msink:context xmlns:msink="http://schemas.microsoft.com/ink/2010/main" type="line" rotatedBoundingBox="12359,14332 10709,14689 10445,13468 12095,13112"/>
            </emma:interpretation>
          </emma:emma>
        </inkml:annotationXML>
        <inkml:traceGroup>
          <inkml:annotationXML>
            <emma:emma xmlns:emma="http://www.w3.org/2003/04/emma" version="1.0">
              <emma:interpretation id="{5EC59CD0-6C05-44C6-8B05-FF3BD99F79BC}" emma:medium="tactile" emma:mode="ink">
                <msink:context xmlns:msink="http://schemas.microsoft.com/ink/2010/main" type="inkWord" rotatedBoundingBox="12359,14332 10709,14689 10445,13468 12095,13112"/>
              </emma:interpretation>
            </emma:emma>
          </inkml:annotationXML>
          <inkml:trace contextRef="#ctx0" brushRef="#br0">377-3 16 0,'0'-3'8'0,"-4"10"-4"0,0-4 11 15,0 1-14-15,-4 3 1 16,0 0-1-16,-4 0 0 16,-4 7-2-16,0 4 1 0,-3 3 1 15,-5 7 0-15,0-7-1 16,-4 1 0-16,0 6 0 15,1-3 1-15,-1-1-1 16,0 1 1-16,4 0-1 16,4-1 1-16,1-6-1 15,3-4 0-15,4 0-6 16,4-7 0-16,8-3 0 31,8-4 0-31</inkml:trace>
          <inkml:trace contextRef="#ctx0" brushRef="#br0" timeOffset="586">194-189 13 0,'-20'-3'6'0,"-11"3"-1"0,23-4 10 15,-4 1-15-15,-4-1 0 0,-4 1 0 16,0-4 1-16,1 3-1 16,-1 1 1-16,0 3 0 15,-4 0 0-15,-4 0-1 16,0 0 1-16,-3 3-1 15,-1-3 1-15,0 4-1 16,4-1 0-16,1 1-2 16,3-1 1-16,4 1-5 0,8-4 1 15</inkml:trace>
          <inkml:trace contextRef="#ctx0" brushRef="#br0" timeOffset="1168">456-348 11 0,'-8'-7'5'0,"-27"-15"1"0,27 19 3 16,0-1-8-16,-8 1 0 15,0-8 2-15,-4-3 0 16,0 4-3-16,-3-5 0 16,-1-2 2-16,-4-8 0 0,0-3 0 15,-4 7 0-15,1-7-2 16,-1-1 1-16,0 5-1 16,4 6 1-16,5-3-1 31,3 7 1-31,0-4-2 15,0-3 0-15,0 10-5 0,8 1 0 16</inkml:trace>
          <inkml:trace contextRef="#ctx0" brushRef="#br0" timeOffset="-2584">579-144 18 0,'0'0'9'0,"4"21"-8"16,-4-10 12-16,4 3-13 16,0 4 1-16,0-1 0 31,0 8 0-31,0 3-1 15,-4 4 0-15,4 0 1 0,-4 0 0 16,4-8 0-16,-4 4 0 16,0 4 0-16,0 0 0 0,0 0-1 15,0-1 1-15,0-2-1 16,0-5 1-16,0 1-1 16,0-7 0-16,0-1 0 15,0-3 1-15,0-6-2 16,0-1 0-16,0-4-6 15,-4 1 1 1</inkml:trace>
          <inkml:trace contextRef="#ctx0" brushRef="#br0" timeOffset="-647">754-105 7 0,'0'-3'3'0,"8"-1"8"15,-8 4 1-15,4 0-11 16,4 7 1-16,0-3 0 16,4 3 0-16,0 3-3 15,3 1 1-15,1 3 1 16,0 0 1-16,4 0-2 31,0 0 1-31,8 4 0 0,-1 0 0 16,-3-1-1-16,4 4 1 15,0-3-1-15,-4 0 1 16,-5 3-1-16,1-7 1 0,-4-4-1 16,-4-2 1-16,0 2-4 15,-4 4 0-15,0-7-3 16,-4 4 1-16</inkml:trace>
          <inkml:trace contextRef="#ctx0" brushRef="#br0" timeOffset="-1934">702-398 17 0,'0'-10'8'0,"16"13"-5"0,-16-3 8 0,8-3-10 16,0-4 0-16,4-7 0 15,0 3 1-15,0-7-3 16,4 1 1-16,0-1 1 16,3-10 0-16,1 7-1 15,4-4 0-15,4-3 0 16,0-1 0-16,-5 8 0 16,1 0 0-16,0 4 0 15,0-1 0-15,-8 7 0 16,-4 1 0-16,0-4 0 15,-5-1 0-15,1 5 0 16,0 3 1-16,0 0-6 0,-4 0 0 16,4 0-1-16,-4 0 1 0</inkml:trace>
          <inkml:trace contextRef="#ctx0" brushRef="#br0" timeOffset="-1230">806-235 17 0,'11'-4'8'0,"17"-3"-9"15,-20 3 14-15,4 4-13 16,4 0 0-16,4 0 0 0,4 0 0 16,3 0 0-16,5 0 0 15,4 0 0-15,0-3 1 16,-9 3-1-16,1-4 0 31,4 1 0-31,0-4 1 0,-1 0-1 16,1 0 0-16,0 3 0 15,-4 1 0 1,-1-1 0-16,-3 1 1 0,-4-1-1 16,0 1 1-16,-4-1-4 15,-8 0 1-15,0 4-3 16,-4 0 0-16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3:18:49.20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9C59EFD-0F7D-4E48-8FE9-E9C3BAA546CB}" emma:medium="tactile" emma:mode="ink">
          <msink:context xmlns:msink="http://schemas.microsoft.com/ink/2010/main" type="inkDrawing" rotatedBoundingBox="21597,9343 21634,6175 21676,6176 21639,9344" semanticType="callout" shapeName="Other">
            <msink:sourceLink direction="with" ref="{DC2928B1-E04D-4375-8A34-2F978A1C0FBA}"/>
          </msink:context>
        </emma:interpretation>
      </emma:emma>
    </inkml:annotationXML>
    <inkml:trace contextRef="#ctx0" brushRef="#br0">51 22 8 0,'0'-22'4'0,"-4"26"-2"15,4-4 4-15,4 3-6 16,-4-3 1-16,0 0 0 15,0 0 0-15,0 0-1 16,0 0 0-16,0 0 1 0,0 0 0 16,0 0-1-16,0 0 1 15,0 4 0-15,0 3 0 16,0 0 0-16,0-3 0 16,0 3-1-1,0 3 1-15,0 8-1 16,0-1 1-16,0 5-1 15,0 2 1-15,-4-2-1 16,4 2 0-16,-4 8 0 16,4 3 1-16,0 8-1 15,-4-5 1-15,4 8-1 16,0 7 1-16,-4-3-1 16,4-5 1-16,0 5-1 15,0 3 0-15,0 0 0 16,0-4 0-16,0 7 0 0,4 4 0 15,0 0 0-15,-4 0 1 0,0 4-1 16,0-4 0-16,0-4 0 16,0 1 1-16,0-1-1 15,0-3 0-15,-4-4 0 16,4 1 1-16,0 6-1 16,-4-6 0-16,4-4 0 15,-4-1 0-15,0 5 0 16,0-1 0-16,4-3 0 15,-4-4 0-15,4 4 0 0,0 0 0 16,-4 0 0-16,4-7 0 16,-4-4 0-16,0 4 1 15,4 3-1-15,0-3 0 32,0 0 0-32,0-4 0 0,-4-3 0 15,4 7 1-15,-4-4-2 16,4 7 1-16,0-3-1 0,0-4 1 15,0-6 0-15,0-1 0 16,0 4 0-16,0-1 0 16,4 1 0-16,0 0 1 0,0 0-1 15,-4-8 0-15,4-3 0 16,-4 1 0-16,0-1 0 31,0-4 0-31,0 1 0 16,0 0 0-16,0-4 0 15,0 0 0-15,0 0 0 16,0 0 0-16,0 0 0 16,0 0 0-16,0 0-1 15,0 4 1-15,0 0 0 0,0-4 1 16,0 3-1-16,0 1 0 0,0 0 0 16,0-1 0-16,0-3 0 15,0 8 0-15,0-5 0 16,0 1 0-16,0-4 0 15,0 4 0-15,4-4-1 16,-4-4 1-16,0 1 0 16,0-4 1-16,0 0-1 0,0-3 0 15,4-1 0-15,-4 4 1 16,0-3-1-16,0-1 1 16,0-3-1-16,0 4 0 15,0-4 0 1,0 3 0-16,0-3 0 15,0 0 0-15,0 0 0 16,0 0 0-16,0-7-5 16,8-7 0-16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3:18:52.62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C2928B1-E04D-4375-8A34-2F978A1C0FBA}" emma:medium="tactile" emma:mode="ink">
          <msink:context xmlns:msink="http://schemas.microsoft.com/ink/2010/main" type="inkDrawing" rotatedBoundingBox="19031,7819 24408,7738 24410,7812 19032,7893" shapeName="Other">
            <msink:destinationLink direction="with" ref="{A9C59EFD-0F7D-4E48-8FE9-E9C3BAA546CB}"/>
            <msink:destinationLink direction="with" ref="{B718BE89-D5AE-428C-B224-D68F4F5E93DD}"/>
          </msink:context>
        </emma:interpretation>
      </emma:emma>
    </inkml:annotationXML>
    <inkml:trace contextRef="#ctx0" brushRef="#br0">0 61 8 0,'0'0'4'0,"12"7"-1"0,-12-7 4 15,8 0-7-15,0-4 1 16,4 8 1-16,4-8 1 16,0 4-3-16,0 0 0 15,-1 4 1-15,5-4 1 0,4 7-1 16,4-3 0-16,0-1-1 16,7 1 0-16,1-1 0 15,-4-3 0-15,0 0 0 16,-1 0 0-16,5 0 0 15,4 0 0-15,-1 0 0 16,5 0 1-16,0 0-2 16,-1 0 1-16,1 4 0 15,12-1 1-15,-5 1-1 0,1-1 0 16,-5-3 0-16,1 0 0 16,0-3 0-16,3-1 1 15,1 1-2 1,-1 3 1-16,5-4 0 15,-4 1 0-15,7 3 0 16,1-4 0-16,-1 1 0 16,-7-4 0-16,-1-1 0 15,1 1 1-15,4-3-1 16,-1 3 0-16,1 3 0 0,-1 4 0 16,1-7 0-16,-1 7 0 15,1 4 0-15,-1-1 0 16,-3-3 0-16,-4 0 0 0,3 0 0 15,5-3 0-15,-1 3 0 16,5 0 1-16,3-4-1 16,5 4 0-16,-1 0 0 15,1 0 0-15,-5-3 0 0,-3-1 1 16,3-3-1-16,9 7 0 16,-1-3 0-16,1-1 0 15,-9 4 0-15,1 0 0 31,-1-4 0-31,1 1 0 16,-5-1 0-16,-3 1 0 0,3 3 0 16,5-4 0-16,3 8 0 15,-3-4 0-15,-5 7 0 16,-3-4 0-16,3 1-1 16,1 0 1-16,-4 3-1 15,-9-7 1-15,1 0-1 0,-1-4 1 16,5 1 0-16,0-1 0 15,-1 0 0-15,1 1 0 16,-5-1 0-16,-3 4 0 0,0 0 0 16,3 4 1-16,-3-4-1 15,0 3 0-15,-1 1 0 16,-11-4 0-16,0 0 0 31,0 0 0-31,-1 0 0 16,5 0 0-16,0 0 0 15,3-4 0-15,1 4 0 16,4 0 1-16,-5 4-1 0,1-4 0 16,-4 4 0-16,0-1 1 15,3 1-2-15,-3-1 1 0,0 1 0 16,-5-4 0-16,9 0-1 16,-12 0 1-16,-4 3 0 15,-4-3 0 1,-1 0 0-1,-3 0 0-15,-4 0 0 16,0 0 1-16,-4 0-1 16,0 0 1-16,-4 0-1 0,-4 0 1 15,0 0-6-15,8 0 1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3:18:56.63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718BE89-D5AE-428C-B224-D68F4F5E93DD}" emma:medium="tactile" emma:mode="ink">
          <msink:context xmlns:msink="http://schemas.microsoft.com/ink/2010/main" type="inkDrawing" rotatedBoundingBox="19088,7869 21600,7877 21599,8268 19087,8260" semanticType="callout" shapeName="Other">
            <msink:sourceLink direction="with" ref="{DC2928B1-E04D-4375-8A34-2F978A1C0FBA}"/>
          </msink:context>
        </emma:interpretation>
      </emma:emma>
    </inkml:annotationXML>
    <inkml:trace contextRef="#ctx0" brushRef="#br0">0 74 10 0,'0'0'5'0,"8"3"1"0,-8-3 5 15,0 4-11-15,0-4 0 16,4 3 0-16,0 4 1 16,0 1-1-16,0-1 0 0,4 3 0 15,-1 1 1-15,1-1-1 16,0-3 1-16,0 0 0 15,0 8 0-15,4-5-1 16,-4-3 1-16,0-3-1 16,4-1 1-16,0 1-1 0,0 3 0 15,0-4 0-15,3 4 1 16,-3 0-1-16,0 1 0 16,0-1 0-16,0-4 1 15,0 4-1 1,0-3 1-16,0 3-1 15,4-4 0-15,0 1 0 16,-4-1 0-16,-5 1 0 16,1-1 1-16,0 1-1 15,0-4 0-15,4 0 0 16,0 3 0-16,0-3 0 16,0 4 0-16,0-4 0 0,0 0 0 15,0 0 0-15,3 0 0 16,1 0 0-16,0 0 0 0,0 0 0 15,0 0 0-15,4 0 0 16,-4-4 1-16,4 4-1 16,-5-3 1-16,1-1-1 15,0 1 0-15,0-1 0 16,0 1 0-16,0-1 0 16,4 1 0-16,-8 3 0 15,-1-4 0-15,1 4 0 0,0-3 0 31,0 3 0-31,4 0 0 16,4 0 0-16,0-4 0 16,-4 4 0-16,3-3 0 15,1 3 0-15,0 0 0 16,0 0 0-16,-4 0 0 16,0 0 0-16,-4-4 0 15,0 1 0-15,-1-1 0 0,1 1 0 16,0-1 0-16,4 0-1 15,0 4 1-15,0-3 0 16,4 3 1-16,0 0-1 16,-1 0 0-16,1 0 0 0,0 0 0 15,0 0 0-15,-4 3 0 16,4 1-1-16,-1-4 1 0,1 4 0 16,4-4 0-16,-4 3 0 15,0 1 1-15,-4-1-1 16,0 1 0-16,-4-1 0 31,3 1 0-31,-3-1-1 16,0 4 1-16,-4 0 0 0,4 0 0 15,-4 0 0-15,0 4 0 16,0 0 0-16,-4-4 0 16,4 3 0-16,-4 1 0 15,0-1 0-15,0 1 0 0,0-4 0 16,0 0 0-16,-4 0 0 15,4 0 1-15,0-3-1 16,-4-1 0-16,0-3 0 16,0 4 1-16,0-4-1 0,3 0 1 15,-3 0-1-15,4-7 1 16,0 3-1-16,4-6 1 31,-4 3-1-31,4 0 1 16,0-1-1-16,0 1 0 0,0 0 0 15,4 0 0-15,0 0 0 16,0 0 0-16,0 0 0 16,-4 4 0-16,0-4 0 15,-4 3 0-15,4-3 0 16,-1 3 0-16,1 1-1 16,0-1 1-16,4 1 0 15,0-1 0-15,0 4 0 16,0-3 0-16,4 3 0 0,4-4 0 15,-1 4 0-15,1-3 0 0,4 3-1 16,0-4 1-16,4 4 0 16,-4 0 0-16,-1 0 0 15,-3 0 0-15,0 4 0 32,0-4 0-32,4 0 0 15,0 0 0-15,-5 3-1 16,5 1 1-16,0-1 0 0,0 1 1 15,4 3-2-15,-1-4 1 16,-7 1 0-16,-4-1 0 16,0 1 0-16,-4-4 0 15,0 4 0-15,0-4 0 0,4 0 0 16,-5 0 0-16,5 0 0 16,0-4 1-16,0 4-1 15,4-4 0-15,0 1 0 16,0-1 1-16,-4 1-1 15,3-4 0-15,-3 3 0 16,0-3 1-16,-4 0-1 0,0 0 0 16,0 0 0-16,0 0 0 15,0 0 0-15,-4 0 1 0,-1 7-1 16,1 0 0-16,0-4 0 31,0-3 0-31,0-3 0 16,-4-1 0-16,0-3 0 15,0-4 1-15,0 4-1 16,0 0 0-16,0-3 0 16,0-1 1-16,0 4 0 0,-4-4 0 15,0-3-1-15,0 7 1 16,0 3-2-16,0 4 1 16,0 4-7-16,0 3 0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3:18:58.43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6EB24F-BE1B-451C-9B03-4ED21AE585A4}" emma:medium="tactile" emma:mode="ink">
          <msink:context xmlns:msink="http://schemas.microsoft.com/ink/2010/main" type="inkDrawing" rotatedBoundingBox="20613,8476 21209,8742 21059,9076 20464,8809" semanticType="callout" shapeName="Other"/>
        </emma:interpretation>
      </emma:emma>
    </inkml:annotationXML>
    <inkml:trace contextRef="#ctx0" brushRef="#br0">266 192 10 0,'-4'0'5'0,"15"-14"4"0,-7 11-1 0,0-4-7 31,0 0 0-31,0 0 1 0,0-4 0 0,-4-3-2 31,0 3 0-31,0 1 2 16,0-1 0-16,0-3-1 0,-4 3 1 16,0 1-1-16,0-1 1 15,0 1-1-15,0-1 0 16,0 4-1-16,-3 0 1 0,-1 3-1 16,0 1 1-16,0-1-1 15,0 1 0-15,0 3 0 16,-4-4 0-16,4 8 0 15,0-4 0-15,0 0-1 16,0 0 1-16,4 3 0 16,-4 1 0-16,0 3 0 15,0 0 0-15,-4-3 0 16,1-1 0 0,-1 8-1-16,4-4 1 15,-4 7 0-15,0-4 1 16,4 1-2-16,0 0 1 15,0-1-1-15,-4 1 1 16,8-1 0-16,-4 4 0 0,0-6 0 16,0-1 0-16,4 0 0 15,-3 0 0-15,-1 3 0 16,8 1 0-16,0-1 0 0,0 1 1 16,0 0-1-16,0-1 0 15,0 4 0-15,0-3 0 16,4-1 0-16,0 1 1 15,3 0-1-15,1-1 0 16,0-3 0-16,4 0 1 16,0 0-1-16,0 0 1 15,0 1-1 1,0-5 1-16,0 1-1 0,0-1 1 0,-4 1-1 16,0-4 1-16,-1 0-1 15,-7 0 1-15,0 0-1 16,4-7 1-16,0 0-1 15,0-1 1 1,4 1-1-16,0-3 1 0,-4-1-1 16,0 1 1-16,0-1-1 15,0-3 1-15,0 3-1 16,0 1 1-16,0-1-1 16,0 1 0-16,4-1 0 15,-8 11 0-15,8-3-1 16,0-5 0-16,-4 1 1 15,4 0 1-15,-4 0-1 0,4-3 0 16,-4-1-1-16,4 1 1 16,0-1 0-16,-1 4 1 15,-3 0-1-15,4 0 0 16,-4 0 0-16,0 0 0 16,0 0 0-16,-4 7 0 15,4-7-1-15,0 0 1 0,-4 7 0 31,0 0 0-31,0 0-1 16,0 0 1-16,0 0 0 16,0 0 0-16,0 0-1 15,0 0 1-15,0 0-1 0,0 0 1 16,0 0 0-16,0 3 0 16,0 1-1-16,0-1 1 15,0 4-1-15,0 0 1 0,0 0-1 16,0 0 1-16,-4 0 0 15,4 4 0-15,-4-4 0 16,4 0 0-16,-4 0 0 16,4-3 0-16,0 3 0 15,0 0 0-15,0 0 0 0,4 3 0 16,-4 1 0-16,4 0 1 16,0 3-2-16,4 0 1 15,-4 0 0-15,0 0 0 16,4 0 0-16,0 0 0 31,0 0 0-31,4 0 1 16,-4 1-1-16,0-8 1 0,0 0-1 15,0 0 1-15,-1-4-1 16,5 1 1-16,4-1-1 16,0 1 1-16,0-1 0 0,4-3 0 15,0-3-1-15,4-1 0 16,3 1-6-16,5-4 1 15,0 0-3-15,-4 0 1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0:12.7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-8498-1230 286,'14'-14'164,"-14"14"-11,30 0-67,-30-15-15,21 15-17,-21 0-17,26-6-9,-26 6-4,42-13-5,-15 3-6,7 4-3,0-7-2,9 5-4,-2-2-2,0 3 0,-5-4-1,-1 10 0,-6-1-1,-4-2 0,-8 4-3,-17 0-2,32 0-7,-32 0-11,21 14-39,-21-14-100,0 0-2,0 0-17,0 0-4</inkml:trace>
  <inkml:trace contextRef="#ctx0" brushRef="#br0" timeOffset="1">-8269-1252 282,'0'0'127,"0"0"-13,2-20-24,-2 20-18,0 0-19,0 0-9,0 0-8,8 13-6,-8-13-5,-4 23-4,4-23-5,-19 44-2,5-21-5,2 12 0,-2 0-4,4 11-1,-3-4 4,-5 6-4,2-2 3,2 2-5,-5-6 3,4 7-5,0-8 6,1-9-4,1 4-2,-1-7 1,2-8-1,3-6 2,9-15-2,-15 25 2,15-25-2,0 0-1,-20 6-3,20-6-8,0 0-23,-21-20-125,21 20-7,-4-35-10,4 11-16,-2-12-4</inkml:trace>
  <inkml:trace contextRef="#ctx0" brushRef="#br0" timeOffset="2">-8460-917 333,'0'0'167,"18"16"-14,-18-16-71,27 0-19,-27 0-20,36-2-19,-36 2-2,47-10-1,-25-3-16,8 9 6,-5-4-12,3 1 6,-1-2-15,-7-4-7,18 13-142,-19 0-4,3 0-7,-22 0-20,26 0 0</inkml:trace>
  <inkml:trace contextRef="#ctx0" brushRef="#br0" timeOffset="3">-7908-780 279,'-1'-11'144,"1"11"-26,0 0-32,-14-36-23,14 36-19,0 0-9,0 0-5,-20-22-7,20 22-3,-19-3-3,19 3-2,-23 0-4,23 0-1,-39 8-3,23 2-1,-6-3-2,3 10 0,-3-5-1,4 2 0,2 5-1,2-1 0,-1 5-2,1 1 2,4-1-2,1 4 2,1 0-2,1-2 1,2 5-1,4-1 0,1-2-1,0-2 1,0 0 0,6-1-1,3 0 1,3-6 1,-12-18-2,23 29 3,-23-29-2,27 14 1,-27-14-1,33 2 1,-33-2 0,35-2-1,-20-10 0,5 2 0,-6-4 0,6-4-1,-5 3 1,0-7 0,4 1 0,-11-1-1,6 4 1,-2 2 0,-12 16 1,15-31-1,-15 31 0,8-20 0,-8 20 0,0 0 0,0 0 1,0-18-1,0 18 0,0 0 1,-23 0-1,23 0 1,-27 0-1,9 6 0,-3 1 1,-2-2 0,2 4 0,1-5-1,1 0 1,19-4-2,-27 5 1,27-5-3,0 0-20,0 0-132,0 0-6,0 0-10,27 9-16,-9-9-4</inkml:trace>
  <inkml:trace contextRef="#ctx0" brushRef="#br0" timeOffset="4">-7686-643 298,'0'0'151,"0"0"-10,0 0-66,-21 3-19,21 18-19,0-21-12,-6 29-4,-7-11-4,13 13-2,-10-5-7,6 9 0,-6-6-4,6 0 1,-3-1-3,5-1 2,-6-11-2,8 3 2,0-19-1,-10 15 0,10-15 1,0 0 0,0 0 0,0 0-1,-10-15 0,10 15 0,0-29 1,0 10-2,7-3 1,0 2 0,7-3 0,-1-2-2,5 1 1,6 2-1,-2-3 0,5 7-1,0 0 1,1 5-2,0 5-6,-7-4-18,23 12-129,-22-4-4,4 4-13,-6-1-11,0 1-9</inkml:trace>
  <inkml:trace contextRef="#ctx0" brushRef="#br0" timeOffset="5">-7181-555 286,'3'-17'159,"-3"17"-6,0 0-78,-6-43-7,6 43-17,-9-25-17,9 25-11,-19-17-2,19 17-3,-31 0-3,13 0-3,-4 0-3,0 17-1,-3-5-2,5 6 1,2 2-4,0 5 1,3-1-3,7 5 1,2-4-2,4-3 1,2-1-1,4-1 1,-4-20-1,28 17 1,-3-17-1,-5 0 0,3-7 1,3-6-1,-5-5 0,1-2-1,0 5 1,-4-4-2,-18 19 2,27-30-1,-27 30 1,15-15 0,-15 15 1,0 0-1,0 0 2,0 0 0,-7 10-1,-4 9 2,3-3-2,2 9 1,4-1-1,2 2 1,0-4-2,0 5 1,7-7-2,-7-20-1,27 31-11,-27-31-21,41 2-125,-41-2-7,31 0-9,-31 0-15,32-29-4</inkml:trace>
  <inkml:trace contextRef="#ctx0" brushRef="#br0" timeOffset="6">-6869-614 305,'0'0'173,"0"0"-11,10-34-55,8 39-30,-29-10-26,11 5-19,0 0-12,5 20-3,-5-20-4,0 20-3,0-20-4,0 31 0,0-31-3,2 36 1,3-17-2,-4 1 0,4 2 0,-2-4 0,1 0-1,-2 4 0,3-7 0,-5-15 1,9 32-1,-9-32 1,7 22-2,-7-22 1,8 16 0,-8-16-1,0 0 2,0 0-1,0 0 0,6 19 0,-6-19 0,0 0 0,0 0 0,0 0 0,0 0 0,0 0-1,12-14 1,-12 14-1,9-23 1,-9 23-1,26-34 1,-12 15-1,6-4 1,2-2-1,5-6 0,-3 6-1,7-4 2,-2 2-2,0 2 1,-2-1 0,0 5 0,-8 4 0,-2 8 1,-17 9-3,0 0-6,11-22-53,-11 22-107,0 0-6,-6 17-16,6-17-12,0 0-10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2:49.13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E57DDB9-1F98-4EC1-8DC0-FB12AD498A1D}" emma:medium="tactile" emma:mode="ink">
          <msink:context xmlns:msink="http://schemas.microsoft.com/ink/2010/main" type="writingRegion" rotatedBoundingBox="12428,13043 13288,10144 16719,11161 15859,14061"/>
        </emma:interpretation>
      </emma:emma>
    </inkml:annotationXML>
    <inkml:traceGroup>
      <inkml:annotationXML>
        <emma:emma xmlns:emma="http://www.w3.org/2003/04/emma" version="1.0">
          <emma:interpretation id="{4B7A86C8-48E2-4FCA-9AE9-49B4B05FB912}" emma:medium="tactile" emma:mode="ink">
            <msink:context xmlns:msink="http://schemas.microsoft.com/ink/2010/main" type="paragraph" rotatedBoundingBox="12428,13043 13288,10144 15249,10725 14389,13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0E2B67-C95A-4FBD-96BC-E204CD853154}" emma:medium="tactile" emma:mode="ink">
              <msink:context xmlns:msink="http://schemas.microsoft.com/ink/2010/main" type="line" rotatedBoundingBox="12428,13043 13288,10144 15249,10725 14389,13625"/>
            </emma:interpretation>
          </emma:emma>
        </inkml:annotationXML>
        <inkml:traceGroup>
          <inkml:annotationXML>
            <emma:emma xmlns:emma="http://www.w3.org/2003/04/emma" version="1.0">
              <emma:interpretation id="{75A8C934-2055-48B0-8EE9-3D4B222C884E}" emma:medium="tactile" emma:mode="ink">
                <msink:context xmlns:msink="http://schemas.microsoft.com/ink/2010/main" type="inkWord" rotatedBoundingBox="12428,13043 13288,10144 15249,10725 14389,13625"/>
              </emma:interpretation>
            </emma:emma>
          </inkml:annotationXML>
          <inkml:trace contextRef="#ctx0" brushRef="#br0">1090-969 8 0,'15'-3'4'0,"45"-8"1"0,-40 11-5 0,11-3 2 15,13-1 1-15,8 1 1 16,-5-2 0-16,1-2-5 16,8 4 0-16,3-4 3 15,5 0 1-15,-1 0-2 16,-7-4 0-16,-1 4-5 0,-7 0 0 16</inkml:trace>
          <inkml:trace contextRef="#ctx0" brushRef="#br0">1090-969 8 0,'15'-3'4'0,"45"-8"1"0,-40 11-5 0,11-3 2 15,13-1 1-15,8 1 1 16,-5-2 0-16,1-2-5 16,8 4 0-16,3-4 3 15,5 0 1-15,-1 0-2 16,-7-4 0-16,-1 4-5 0,-7 0 0 16</inkml:trace>
          <inkml:trace contextRef="#ctx0" brushRef="#br0" timeOffset="-2434.06">-77-200 18 0,'8'-7'9'0,"7"0"-6"0,-7 4 10 16,4-4-12-16,0-4 1 15,0-3-1-15,4 4 1 0,8-8-3 16,-4-1 1-16,4 2 1 16,-1 2 1-16,5-2-1 15,4-1 1-15,-4-4-1 16,-5 1 0-16,5-7 0 16,0-2 0-16,8 6-1 15,3 3 1-15,5-8-1 16,0-3 1-16,-1 3-1 0,1-2 0 15,8 1 0-15,-1 2 0 16,-3-4 0-16,3-4 1 16,-7 1-1-16,-4-4 0 0,-1 0 1 15,1 4 0-15,4-1 0 32,-1 0 0-32,1 4-1 15,0 0 1-15,-5 0 0 16,1 3 0-16,0 8-1 15,-8 3 0-15,3 4 0 16,-3-4 0-16,-4 3 0 0,0 1 0 16,-5-7 0-16,1 10 0 15,-8 1 0-15,0-1 0 16,4 0 0-16,-4 4 1 0,0-4-1 16,-5 4 0-16,1-4 0 15,0 4 1-15,-4 4-2 16,0 3 1-16,0 0-4 15,-4 0 1-15,-4 0-6 16,0 3 1-16</inkml:trace>
          <inkml:trace contextRef="#ctx0" brushRef="#br0" timeOffset="3649.6">1590 1629 12 0,'4'-7'6'0,"11"-7"2"15,-7 14 0-15,4-3-6 16,4-5 1-16,4-2 0 31,4 2 0-31,11 1-4 16,-3 0 0-16,4-4 2 0,-8 4 1 15,19-11-2-15,5-6 1 16,0 2-1-16,-9-3 0 16,1-3 0-16,4 2 1 15,-1 1-1-15,1-6 0 0,-1-2 0 16,5 1 1-16,-8-7-1 16,-1-4 0-16,1-3-1 15,-4 0 1-15,-1 4 0 16,1 2 1-16,-4 1-1 15,-5-1 0-15,1 2 0 16,-4-6 0-16,-4 2 0 16,0-1 1-16,-1 0-2 0,-3-4 1 15,0-2 0-15,-8-1 0 16,0-7 0-16,0-4 1 16,0 11-1-16,0 0 1 15,-4-3-1 1,0 0 1-16,-4 9 0 15,-1-2 0-15,1-3 0 16,-4 3 0-16,0-4 0 16,-4-1 0-16,1-5-1 15,-1-5 0-15,-4 0 0 0,0 5 0 16,-4-2-2-16,4 2 1 16,0 5-6-16,8 4 0 15</inkml:trace>
          <inkml:trace contextRef="#ctx0" brushRef="#br0">1090-969 8 0,'15'-3'4'0,"45"-8"1"0,-40 11-5 0,11-3 2 15,13-1 1-15,8 1 1 16,-5-2 0-16,1-2-5 16,8 4 0-16,3-4 3 15,5 0 1-15,-1 0-2 16,-7-4 0-16,-1 4-5 0,-7 0 0 16</inkml:trace>
          <inkml:trace contextRef="#ctx0" brushRef="#br0" timeOffset="783.19">677-224 21 0,'8'10'10'0,"47"-13"-11"0,-35 6 15 16,12-6-15-16,0-1 1 16,11 1 1-16,17-1 0 0,11 1-1 15,13-4 1-15,15 3 0 0,-8-3 1 16,12 0-1-16,8 4 1 16,4 6-2-16,5 1 1 15,-21-1-7-15,-8-6 0 16,-8 6-1-1,-7 1 1-15</inkml:trace>
          <inkml:trace contextRef="#ctx0" brushRef="#br0" timeOffset="1169.63">839 389 17 0,'32'-7'8'0,"12"10"-8"0,-24-6 14 15,15-1-12-15,13 0 0 0,8 1 1 16,11-1 0-16,16 1-4 16,-7-1 1-16,-1-6 2 15,13-5 0-15,3 1-4 16,-4 3 0-16,4 0-4 15,-7 1 0-15</inkml:trace>
        </inkml:traceGroup>
      </inkml:traceGroup>
    </inkml:traceGroup>
    <inkml:traceGroup>
      <inkml:annotationXML>
        <emma:emma xmlns:emma="http://www.w3.org/2003/04/emma" version="1.0">
          <emma:interpretation id="{F7738549-AD9F-4D76-8BAA-6FED436ECA65}" emma:medium="tactile" emma:mode="ink">
            <msink:context xmlns:msink="http://schemas.microsoft.com/ink/2010/main" type="paragraph" rotatedBoundingBox="14526,13401 15452,10783 16718,11231 15791,13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D1323E-648B-4992-9EEC-920A3CA78FFE}" emma:medium="tactile" emma:mode="ink">
              <msink:context xmlns:msink="http://schemas.microsoft.com/ink/2010/main" type="line" rotatedBoundingBox="14525,13401 15452,10783 16718,11231 15791,13849"/>
            </emma:interpretation>
          </emma:emma>
        </inkml:annotationXML>
        <inkml:traceGroup>
          <inkml:annotationXML>
            <emma:emma xmlns:emma="http://www.w3.org/2003/04/emma" version="1.0">
              <emma:interpretation id="{CBD8EC06-5513-4A4C-9A50-EEF90228D500}" emma:medium="tactile" emma:mode="ink">
                <msink:context xmlns:msink="http://schemas.microsoft.com/ink/2010/main" type="inkWord" rotatedBoundingBox="14525,13401 15452,10783 16718,11231 15791,13849"/>
              </emma:interpretation>
            </emma:emma>
          </inkml:annotationXML>
          <inkml:trace contextRef="#ctx0" brushRef="#br0" timeOffset="5804.42">2629-798 17 0,'8'25'8'0,"4"3"-4"0,-4-25 8 0,0 8-12 16,0 7 1-16,-4 0 0 15,0 7 1-15,0-4-2 16,-4-2 0-16,0-2 1 16,0 1 1-16,0 0-1 15,-4-4 1-15,4 1-1 0,0-5 0 16,-4 1 0-16,4 0 1 15,0-8-1-15,0 1 0 16,0-4 0-16,4-7 1 0,-4-8-1 16,4 1 1-16,-4 3-1 15,-4 0 0-15,-4-3-1 16,4-4 1-16,0-3-1 31,0-1 0-31,0 1 0 16,0-4 0-16,0-3 0 15,0-5 0-15,0-2 0 16,0 3 0-16,0-3 0 16,0 0 0-16,0 12 0 0,0 9 0 15,0 0 0-15,1 0 0 16,-1 4 0-16,0 2 0 0,4 1-1 16,0 0 1-16,0 7-1 15,0 0 1-15,8 4 0 16,-1 10 0-16,5-3-1 15,0 6 1-15,4 4 0 16,4 2 1-16,0 1-1 16,-4 1 1-16,4-4-1 15,-1 4 0-15,5 0 0 16,0-1 1-16,4-2-1 16,8 0 1-16,-5-8 0 15,-3 0 0-15,0 0 0 0,-4 0 0 16,-5-7-3-1,-3 5 0-15,-4-2-7 16,-8 1 1-16</inkml:trace>
          <inkml:trace contextRef="#ctx0" brushRef="#br0" timeOffset="4704.65">2804-342 17 0,'-4'-14'8'0,"8"-8"-4"16,-4 15 8-16,0-4-11 15,0-3 0-15,0 0 0 16,0-7 1-16,0-1-2 16,0-3 0-16,-4 11 1 15,0-11 1-15,0 0 0 16,0-7 0-16,-8 0-1 15,-4-8 0-15,-4 9-1 16,-3-5 1-16,-1 4-2 16,0 3 0-16,4 8-6 0,-4 11 0 0</inkml:trace>
          <inkml:trace contextRef="#ctx0" brushRef="#br0" timeOffset="4162.3">2764-637 1 0,'-4'7'0'0</inkml:trace>
          <inkml:trace contextRef="#ctx0" brushRef="#br0" timeOffset="2646.7">2987-207 17 0,'4'11'8'0,"11"-22"0"0,-7 11 6 16,0 4-13-16,4-8 1 15,4 4 0-15,4-3 1 16,8 3-4-16,7 3 0 16,13 1 2-16,-4-1 1 0,-1-3-1 15,1 0 0-15,4-3 0 16,7 3 0-16,-3 0-1 16,-5 0 1-16,1-4-1 15,-8-3 0-15,-5 0-8 16,-11 11 1-16</inkml:trace>
          <inkml:trace contextRef="#ctx0" brushRef="#br0" timeOffset="3649.6">1590 1629 12 0,'4'-7'6'0,"11"-7"2"15,-7 14 0-15,4-3-6 16,4-5 1-16,4-2 0 31,4 2 0-31,11 1-4 16,-3 0 0-16,4-4 2 0,-8 4 1 15,19-11-2-15,5-6 1 16,0 2-1-16,-9-3 0 16,1-3 0-16,4 2 1 15,-1 1-1-15,1-6 0 0,-1-2 0 16,5 1 1-16,-8-7-1 16,-1-4 0-16,1-3-1 15,-4 0 1-15,-1 4 0 16,1 2 1-16,-4 1-1 15,-5-1 0-15,1 2 0 16,-4-6 0-16,-4 2 0 16,0-1 1-16,-1 0-2 0,-3-4 1 15,0-2 0-15,-8-1 0 16,0-7 0-16,0-4 1 16,0 11-1-16,0 0 1 15,-4-3-1 1,0 0 1-16,-4 9 0 15,-1-2 0-15,1-3 0 16,-4 3 0-16,0-4 0 16,-4-1 0-16,1-5-1 15,-1-5 0-15,-4 0 0 0,0 5 0 16,-4-2-2-16,4 2 1 16,0 5-6-16,8 4 0 15</inkml:trace>
          <inkml:trace contextRef="#ctx0" brushRef="#br0" timeOffset="2267.66">3296-107 15 0,'-8'-14'7'0,"20"25"-3"0,-12-11 11 16,0 3-13-16,0 2 0 16,4 2 1-16,-4 7 0 15,0 7-4-15,-4 0 1 0,-4 0 2 16,0 12 0-16,0 2-1 15,0 5 1-15,4-1-1 0,-4 7 0 32,4-4 0-32,0 2 1 15,4-6-1-15,-3-6 0 0,-1-6 0 16,4-9 1-16,0-2-3 16,0-5 1-16,0-10-9 15,0 0 1 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0:12.7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-18 174 331,'0'0'143,"0"-23"-28,0 23-26,0 0-24,0 0-17,0 0-11,0 0-9,0 0-6,0 0-2,0 0-3,17-5-2,-17 5-3,0 0-1,21-8-2,-21 8-3,25 0 0,-25 0-1,28 0-1,-11 0-1,-17 0-1,34 0 0,-15-1-1,3 1 1,-1-4-1,5 4-1,-6 0 1,3 0 0,3 0-1,-4 0 0,4 0 0,3 0 0,4 0 0,-5-2 1,2 1-1,2-5-1,3 6 2,-6-5-1,3 4 0,-7 1 0,0-1 0,2 1 0,0-4 0,-4 4 1,5 0-1,4 0 1,-1-4-1,7 3 1,-3-3-1,1 4 1,5 0-1,-5 0 0,3 0 0,-2 0 0,-3 0 0,-1 0 0,-3 0 0,3 0 0,0 0 1,-4 0-1,1 0 0,2 0 0,2 0 0,1 0 0,1 0 0,-1 0 0,1 0 0,1 0 0,0 0-1,-1 0 1,3 0 0,-9 0 0,5 0 0,0 0 0,-1 0 0,5 0 0,2-2 0,1-1 0,0 0 0,2-2 0,2 5 0,1-3 0,-5 3 0,1-6 0,-2 6 1,-7 0-1,1 0 0,-5 0 0,1-1 0,-7 1 0,2-4 0,1 2-1,1 2 1,-5 0 0,3-5 0,0 3-1,3 0 0,-3 2 1,-1-4-1,-1 4 2,0-5-1,0 5 0,-1 0 0,-1 0 1,3-4 0,-3 4 0,3-5 0,-1 5-1,2-1 1,1 0 1,3-4-1,2 0 0,-1 3 0,3 1 0,-1-3 1,3 4-2,-1 0 1,-2 0 0,-5-3 0,-1 3 0,-5 0 0,-3 0 0,-19 0 0,22 0 0,-22 0 2,0 0-3,0 0 0,0 0 0,0 0 0,0 0 0,0 0 0,0 0 0,0 0-33,0 0-135,0 0-8,0 0-10,0 0-17,-16-19-6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0:12.7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-64-20 193,'0'0'142,"0"0"-27,0 0-22,0 0-23,0 0-16,0 0-11,0 0-5,0 0-4,0 0-3,0 0-2,0 0-2,0 0-4,0 0-3,0 0-2,0 0-3,0 0-2,0 0-3,0 0-2,17-15-2,-17 15-1,0 0 0,19-1-2,-19 1 0,20 0-1,-20 0 1,27 0-2,-27 0 1,26 1 0,-26-1-1,30 2 1,-13-2 0,1 0-1,2 0 0,-1 0-1,5 0 1,2 0-1,3 0 1,-3 0 0,-1 0-1,7 0 1,-4 0 0,6-2-1,-4 2 1,5-1-1,0-3 2,-1 0-2,7 4 0,-1-5 0,1 5 0,1 0 0,1 0 0,-1 0 0,5 0 0,-6 0 0,1 0 0,-5 0 0,1 0 0,-2 0 0,-6 0 0,3 0 0,-3 0 0,2 0 0,1 0 0,-2 0 0,1 0 0,-1 0 0,3 5 0,0-5 0,-4 4 0,3 1 0,0-3 0,2 3 0,-1 1 0,1-4 0,1-2 0,3 5 0,4-4 0,-3 5 0,3-3 0,-1 2 0,2-1 0,-1 1 0,-3 1 0,1 1 0,-2-7 0,3 2 0,-7 2 0,1-4 0,4 0 0,-5 0 0,-1 0 0,-1 0 0,-3 0 0,2 0 0,-6 4 0,1 1 0,-1-5 0,1 4 0,-5-3 0,4-1 0,1 0 0,-3 0 0,2 0 0,3 0 0,-2 0 0,0 0 0,-1 0 0,-2 0 0,3 0 0,-4 0 0,5 4 0,-3 0 0,2-3 0,2 0 0,-2 4 0,1-3 0,-2-2 0,-1 4 0,-5-4 0,2 0 0,-2 0 0,-1 0 0,-19 0 0,30 0 0,-30 0 0,34-4 0,-34 4 0,31-7 0,-31 7 0,29-2 0,-29 2 0,24-4 0,-24 4 0,20-5 0,-20 5 0,0 0 0,18-4 0,-18 4 0,0 0 0,0 0 0,0 0 0,22-5-3,-22-17-116,0 22-46,0 0-11,16-18-14,-16-2-17</inkml:trace>
  <inkml:trace contextRef="#ctx0" brushRef="#br0" timeOffset="1">179-325 310,'18'-16'154,"-18"16"-33,0 0-23,0 0-32,-19-18-16,19 18-10,-19 0-10,19 0-5,-29 9-7,29-9-2,-35 20-5,15-2-2,-6-5-2,4 9-1,-7-6-4,-3 11 2,2-5-3,-4 0 1,1 5-2,-1-6 3,3 1-3,-3-1 1,4-1-1,-1-3 2,9-4-3,1 1 3,1 0-2,5-7 1,15-7 0,-27 18 0,27-18 0,0 0 0,-21 12 0,21-12 1,0 0-2,0 0 1,-20 16-1,20-16 1,0 0-1,-6 19 2,6-19-2,0 0 2,0 20-1,0-20 1,0 0 0,26 28 0,-26-28 0,35 18 0,-9-7-1,2-2 1,5 5-2,2-1 1,1 1-1,0 1 1,1-1-1,-4 2 1,0 1-1,-4-3 0,-2 3 0,-6-5 0,-2 1 0,-3-4 1,-16-9-1,21 16 0,-21-16 1,0 0 0,9 18 0,-9-18 0,0 0 0,0 0 1,0 0-1,0 0 0,0 0 0,-10 7 0,10-7 0,0 0 1,-11-11-4,11 11-6,0 0-98,-9-21-65,9 21 0,-4-31-25,4 11-8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0:12.79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-2834-1284 332,'-6'-19'174,"6"19"-12,0 0-73,0-29-18,37 29-24,-19-13-14,25 7-11,-2-8-8,13 11-5,4-9-2,-1 4-3,6-4-2,0 5 0,-2-1 0,0 2-1,-5-3 2,-3 1-2,-10 2-1,-2 0-1,-8 6-3,-12-3-8,3 6-20,-24-3-70,0 0-63,0 0-8,0 0-11,-26 15-10</inkml:trace>
  <inkml:trace contextRef="#ctx0" brushRef="#br0" timeOffset="1">-2773-997 288,'-24'18'176,"24"-18"-8,0 0-60,0 0-31,20 5-27,-20-5-24,41-3-4,-17-7-12,20 10 1,-7-8-10,5 8 4,-1-2-2,-1-4-2,-1 6-5,-7-10-23,24 6-125,-30 0-16,4 4-1,-9-6-26,2 6 0</inkml:trace>
  <inkml:trace contextRef="#ctx0" brushRef="#br0" timeOffset="2">-2463-1293 224,'5'-22'156,"-5"22"-34,17-7-19,-19-15-25,14 30-14,-12-8-13,0 0-9,0 0-8,-4 32-7,-11-15-6,6 14-4,-11 1-7,5 11 0,-5 5 0,5 3-7,-4-2 4,1 1-6,1 0 5,-1-2-6,2-3 5,3-6-5,-2-3 0,3-11 0,1-2 1,1-5 1,10-18-3,0 0 0,-20 18-3,20-18-6,0 0-16,-16-18-57,16 18-86,-5-18-3,5 18-16,-1-30-7</inkml:trace>
  <inkml:trace contextRef="#ctx0" brushRef="#br0" timeOffset="3">-2139-830 148,'0'0'152,"23"-19"7,-23 19-52,0-20-14,0 20-24,0 0-18,0 0-9,0 0-6,-10-7-7,-9 4-8,19 3-4,-34 3-5,34-3-2,-40 19-3,21-7-1,-5 3-2,5 0 0,-4 5-2,4 3 1,2 2-1,-1 0 1,1 3-3,4 1 2,1 4-2,2-2 2,4 3-2,2 4 2,4-7-3,0 0 3,4 2-3,4-5 2,4-4-1,3-2 1,0-8-1,5-8 1,-1 0 0,4-6-1,0-1 1,1-10 0,5-7-1,-7-2 0,9-3 0,-6-1-1,2-2 1,-1 1-1,-1 2 1,-3 2-1,-4 0 2,-18 21-1,27-28 0,-27 28 0,12-19 1,-12 19-1,0 0 0,0 0 1,-21-2-1,21 2-1,-36 2 1,14 7 1,-3-5-1,-1 2 1,4 2-1,-6-5 0,3 3 0,2-4 0,4 1-1,19-3-2,-23 2-5,23-2-16,0 0-80,0 0-62,15 5-7,-15-5-14,38-7-10</inkml:trace>
  <inkml:trace contextRef="#ctx0" brushRef="#br0" timeOffset="4">-1818-651 371,'0'0'160,"0"26"-9,-18-26-94,18 26-11,-13-16-14,13 23-8,-17-15-5,14 16-1,-9-12-4,9 7-1,-8-13-3,8 6 0,3-22-3,-9 22-1,9-22-1,0 0-1,0 0 0,0 0-1,-3-13 0,3 13 0,0-39 1,3 17-1,3-3-1,6-2 0,0 0 2,5 1-2,3-1 0,1 5-2,2 7 2,2 0-5,1 6-5,-6-6-19,23 21-114,-23-6-25,8 0-11,-11 0-11,9 9-11</inkml:trace>
  <inkml:trace contextRef="#ctx0" brushRef="#br0" timeOffset="5">-1368-546 306,'0'-18'165,"0"1"-4,0 17-69,-10-31-22,10 31-23,-13-24-13,13 24-8,-20-15-6,20 15-2,-35 0-5,35 0-2,-40 8-4,20 4 0,0 9-4,1 0 0,-1 10-2,2 1 1,4-2-2,2 4 1,4-6-1,7-1 0,1-5 0,0-22 0,16 16 0,7-16 1,3-9-1,5-12-1,3-4 1,0-6-1,-3-1 2,1-3-2,-7 6 1,-3 8 0,-5-1 1,-17 22 1,0 0 0,0 0 0,0 0 0,0 0 1,0 0-1,-9 25 0,3-7 0,2 0-1,2 1 0,2-1 1,0 2-3,6-6 0,2 7-4,-8-21-6,22 30-21,-22-30-61,0 0-75,0 0-6,29 0-13,-29 0-10</inkml:trace>
  <inkml:trace contextRef="#ctx0" brushRef="#br0" timeOffset="6">-1090-623 317,'18'-13'173,"-18"13"-7,0 0-49,0 0-44,0 0-27,0 0-17,0 24-7,0-24-8,-4 37-3,2-15-3,2 5-2,-5-1-2,5 3 1,0 1-1,0-2-1,0 0-1,0-3 1,0-5-2,3-2 1,-3-18-1,8 22 1,-8-22-2,0 0 1,22 0 1,-22 0-2,16-26 2,-16 26 0,20-31-1,-9 11 0,0-1 1,6 0-2,-3 0 3,8-6-3,-1 7 0,7-9 0,0 3 0,3-1 0,-1 2 0,-1 1 0,-1 6 0,-10-6-19,12 24-129,-30 0-23,5-15-10,-5 15-13,-13-4-14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0:12.8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-6611 123 279,'-7'9'161,"7"-9"-16,0 36-75,-28-33-5,28 33-18,-19-19-5,18 19-16,-21-11 5,12 14-13,-7-5 3,3 9-12,-4-7-1,5-1 0,-4 1-5,5-4 0,3-4-2,1-7 2,8-21-2,-12 24 1,12-24 0,0 0-1,16-16 0,3-3 0,2-5 1,8-4-4,6-5 3,3 5-2,4 0 1,-5 4-2,1 5 2,-3 5 0,-5 4 0,-4 6 1,-9 4 1,-17 0 1,10 21 0,-10 0 1,-10 1-2,-7 9 3,-9-7-2,-1 6 1,-3-5-2,-8-1 1,8-4-1,1-4 0,-3-10 0,8-1-1,-1-5-1,5-2-2,20 2-2,-24-25-6,24 25-11,-18-37-31,18 37-113,0-21-3,0 21-15,21-18-7,-2 13 0</inkml:trace>
  <inkml:trace contextRef="#ctx0" brushRef="#br0" timeOffset="1">-6298 413 328,'0'0'161,"6"17"-4,-6 8-63,0-25-53,0 30-7,0-30-14,0 33-7,0-33-4,17 18-1,-17-18 0,37 0-3,-15-10-1,6-5-1,-5-5 0,3 1-1,-6 2 2,-4 6 2,-16 11 2,0 0 1,0 0 2,0 0 1,-12 4-1,0 20 1,-7 3-4,4 16 1,-6 3-5,1 9 0,1 0-3,-2 1 3,-2 0-5,-3-4 3,-1-6-2,-1-8 2,-1-10-2,0-6 1,2-15 0,-5-1 0,5-6 0,3-6-2,-2-9-1,7-2-5,19 17-11,-30-49-53,30 49-95,0-35-8,12 23-9,2-12-17</inkml:trace>
  <inkml:trace contextRef="#ctx0" brushRef="#br0" timeOffset="2">-5843 287 277,'0'0'159,"0"0"-2,8 41-77,-22-41-12,14 28-26,-13-18-13,13 18-13,0-28 1,-20 43 0,6-25-4,8 6 0,-7-6-3,6 0 0,7-18-2,-15 31 0,15-31-3,0 0 0,0 0 0,0 0-3,0 0 0,0 0-1,9-25 0,3 8-1,2-2 1,0 2-1,4-2 0,3 0-1,-1-3 2,3 8-1,0-4 0,2 4 0,3 1 0,-8 6-1,3-1 2,-3 4-2,-20 4 1,27 0 1,-27 0 1,0 0 0,7 19 0,-7-19 2,-6 31-1,-2-10 2,-4 1-2,2 3 2,-2-5-3,0 5 1,0-3 0,1-1 0,11-21-2,-14 32 1,14-32-1,-18 16 1,18-16-1,0 0 0,0 0 0,6-14-2,8 0 3,6-6-2,5-3 0,5-5-1,3 4 2,1 0-3,3 1 3,-1 3-3,3 2 1,-5 4 1,-3 3 0,1 3 0,-12 3 1,0 5-1,-20 0 1,29 4 1,-29-4-1,6 21 2,-6-21-2,0 36 2,-6-16-1,-4-2 1,0 2-2,1 2 1,-1-2 0,2-4 0,8-16-2,-14 27 1,14-27-1,0 0-1,-6 26-5,6-26-26,0 0-137,12-14-3,-12 14-16,29-36-12,-7 9-13</inkml:trace>
  <inkml:trace contextRef="#ctx0" brushRef="#br0" timeOffset="3">-7429 182 357,'0'0'160,"0"0"-13,0 40-87,-14-38-8,14 30-20,-18-15 0,10 19-12,-14-15 7,14 15-12,-17-8 0,11 8-6,-2-11 0,4 3 0,-2-7-5,6 1-1,1-6-2,7-16-4,-4 26-11,4-26-25,0 0-121,0 0-2,10-14-15,-10-5-9,0 19-8</inkml:trace>
  <inkml:trace contextRef="#ctx0" brushRef="#br0" timeOffset="4">-7388 151 295,'0'0'169,"0"0"-19,7 14-52,-18-20-33,17 22-18,-6-16-17,0 26-8,0-26 2,-2 38-13,-2-19 6,4 4-11,0-2 6,0 1-9,0-3 7,7 0-9,-7-19 1,6 25 1,-6-25-1,0 0 0,20 18 0,-20-18-1,20 0 0,-20 0 0,35-18 0,-13 7-1,0-9-5,2 2 7,-1-4-7,-1 5 7,0-4-7,-3 3 7,-3-3-7,2 6 7,-18 15-3,26-22 1,-26 22 0,17-13 0,-17 13 0,0 0 1,0 0 0,0 0 1,0 0 0,-1 13 0,1-13 6,-22 34-8,10-14 8,2 2-8,0 2 7,0 4-7,-2 0 6,5 8-7,-1-7 1,0 3 2,2-2-3,0 3 2,0-4-2,5-2 1,0-5 0,1-5 0,0-17 0,0 0-2,0 16-5,0-16-15,24 0-109,-22-18-34,-2 18-11,16-41-13,-1 21-12</inkml:trace>
  <inkml:trace contextRef="#ctx0" brushRef="#br0" timeOffset="5">-8357 313 209,'0'0'154,"0"0"0,0 0-47,-29-22-31,29 22-26,0 0-12,-19 11-15,-4-11 0,11 14-8,-14-6 1,10 13-5,-13-8 0,9 6 0,-6-2-3,10 3 0,2 3-3,3-3 1,9 2-3,2-2 1,1 2-1,14-3 0,5-3-1,5-4 1,-1-10-2,9 2 1,-7-4-1,2-4 0,-4-10 1,1-6-2,-8-1 2,1-3-3,-4-2 3,-6 2-3,-2-4 3,-6 2-2,0 5 1,0 4 0,0 17 1,-26-25-2,26 25 1,-31-11-1,31 11 1,-31-4-2,31 4-2,-23 0-8,23 0-21,-18 12-122,18-12-12,0 0-5,17 17-20,-17-17 2</inkml:trace>
  <inkml:trace contextRef="#ctx0" brushRef="#br0" timeOffset="6">-8123 316 236,'0'0'151,"0"0"6,-13 8-63,-1-11-16,14 20-27,-11-17-13,11 20-15,0-20 1,-3 36-1,3-36-7,-14 39-2,7-21-5,1 3 0,-2-2-4,8-2 0,0-17-2,-6 24 0,6-24 0,0 0 0,0 0-1,0 0-1,0 0 2,0-21-2,0 21 0,14-32-2,-1 10 1,1 6 0,0-2 1,8 0-2,4 0 0,-2 3 1,3 1 0,0 7-1,1-2 0,-1 5 0,-5 0 1,-2 4 0,-20 0 0,29 1 1,-29-1 0,12 21 2,-12-21-1,0 31 1,0-10 0,-6 1 1,-3-1-1,3 0 1,-5 0-2,8 1 0,-3-2-1,4-5 0,2-15-1,-6 28 1,6-28-4,0 0-7,6 25-23,-6-25-127,0 0-6,0-25-10,0 25-17,11-36-3</inkml:trace>
  <inkml:trace contextRef="#ctx0" brushRef="#br1" timeOffset="7">-3817 154 221,'0'0'165,"10"-22"-15,-10 22-44,-4-16-38,4 16-18,0 0-13,0 0-13,0 0-5,0 0-2,0 0-2,0 14-1,0-14-2,-6 21-1,6-21-4,-13 28 0,13-28-2,-10 23 0,10-23-3,-6 28 1,6-28 4,-6 23-8,6-23 7,-4 25-6,4-25 7,-8 31-7,0-16 7,2 4-7,-3-4 2,2 7 0,7-22 0,-14 33 1,14-33-3,-7 29 2,7-29-1,0 23 2,0-23-3,0 19 2,0-19-1,0 0 0,14 9 1,-14-9-1,27 4-1,-7-4 1,0 0 0,3 0-1,3-4 1,-4 2-1,1-4 1,1 0-1,-2-3 1,-1 0 0,-1-8-1,-4 3 0,1-2 1,-2-4 0,-6-2 0,-3 1 2,-6-6-7,0-1 7,-9 3-7,-9-4 7,-4 5-7,-4 0 5,-3 5-5,-3 3 3,2 11 0,1-3-4,7 13-13,-15-5-138,23 14-13,-6 3-10,12 3-15,1-4-9</inkml:trace>
  <inkml:trace contextRef="#ctx0" brushRef="#br1" timeOffset="8">-3368 224 364,'-12'-17'163,"12"17"-46,0 0-36,0 0-22,-6 11-24,-10-5-8,16 18-9,0-24 5,-22 43-12,10-21 3,5 3-9,-5-5-1,4 2-1,0-1-1,1-3 1,7-18-2,-13 29 3,13-29-1,-10 17 1,10-17-1,0 0 1,0 0-2,0 0 0,0-16 0,0 16-1,17-35 0,0 15-2,1-2 2,3-5 2,5 2-7,-4 1 6,4 0-6,-1 1 7,0 5-7,-4 5 9,0 6-10,-3 7 6,-18 0 2,29 7-4,-29-7 9,18 31-7,-15-7 6,-3-1-6,0 2 6,0 3-6,-3-5 5,-6-1-2,0-2-4,1 3 3,8-23-3,-19 28 2,19-28-2,-14 20 0,14-20 0,0 0-4,0 0-5,0 0-20,0 0-116,0 0-23,20 0-12,-20 0-10,21-24-13</inkml:trace>
  <inkml:trace contextRef="#ctx0" brushRef="#br1" timeOffset="9">-2660 253 324,'0'0'167,"0"0"-9,-8-9-78,14 23-19,-18-14-21,12 20-15,-14-17 1,9 23-8,-11-17-2,6 20-7,-8-11 1,6 6-2,-3 2-3,3-2 0,2-4-3,-1 6 2,2-10-3,9-16 2,-8 27-2,8-27 1,0 0-1,0 0 0,0 0 1,17-18-1,-5 1 0,2-2-1,4-2 1,-6 0-1,6-1 0,0 1 0,-1 6 1,4-1-2,2 3 1,1 0 0,-1 4 1,3 2-1,2 0 0,-3 2 1,-1 4-1,-2 1 1,-3 0 0,-19 0 0,22 8 0,-22-8 1,14 19 0,-14-19 1,0 27-1,0-27 2,0 29-2,-6-12 2,6-17-1,-16 29 0,16-29-1,-18 27-1,18-27 1,-17 22-1,17-22 0,0 0 0,0 0 0,0 0-1,0 0 1,0 0 0,0-11-1,0 11 0,21-27 1,-7 9-1,7 0 1,0 0-2,5 3 1,-3-2-1,5 4 0,-1 1 0,1-2 1,-6 7-2,2 5 2,-1-3 0,-8 5 0,-15 0 0,24 7 0,-24-7 1,9 21 0,-9-21 0,0 26 0,0-26 0,-7 31 0,1-12 1,-7-2-3,6 4 3,-2-4-1,3 1 0,-4 2-1,10-20 2,-13 29-2,13-29 0,-6 22 0,6-22-4,0 0-4,0 0-17,15 14-127,-15-14-19,14-14-11,-10-1-13,-4 15-10</inkml:trace>
  <inkml:trace contextRef="#ctx0" brushRef="#br1" timeOffset="10">-1225 358 474,'0'0'170,"0"0"-13,0 0-108,13 14-14,-13-14-14,-6 27-7,0-12-8,5 4-1,1-19-1,-4 28-1,4-28-1,0 0 0,17 0-1,-17 0 0,29-10-1,-29 10 0,31-25 1,-31 25-1,17-18 2,-17 18 1,0 0 1,0 0 1,-7 25 0,-5 3 3,-4 4-3,3 11 3,-7 5-2,5 11 1,-6 0-3,1 5 2,-3-4-3,1-2 2,-8-5-3,4-8 3,-5-7-5,-3-13 0,-2-5 0,0-12 0,-5-8 0,0 0 0,0-14 0,4-4 0,-1-3 0,6-3 0,7-1 0,8 0 0,12 3-13,-3-15-36,22 19-118,-2-12-9,14 10-8,0-9-16,9 9-5</inkml:trace>
  <inkml:trace contextRef="#ctx0" brushRef="#br1" timeOffset="11">-1482 80 368,'0'0'152,"0"0"-24,-9-10-57,10 27-17,-16-14-19,11 19-9,-20-8-5,10 19-5,-16-6 4,11 5-10,-7-1 4,1 7-9,3-4 6,-1 1-9,-1-4 6,9-4-4,-2-4-1,3-5 0,14-18-1,-18 17 0,18-17-1,0 0 0,0 0 0,0 0-1,0-17 0,0 17 0,24-32 0,-7 15 0,9 1 0,1-2 0,5 4 1,1 1-1,2 6 0,0 3 0,-5 4 0,0 0 1,-7 8-1,-4 8 2,-10 3-2,-5 5 4,-4 1-2,-7 0 3,-12 3-1,-1-8 2,-13 2-2,4-7 2,-4-1-3,2-8 1,1-5-1,0-1-2,3 0-2,4-7-2,23 7-3,-32-22-9,32 22-23,-18-13-124,18 13-10,10-16-7,14 10-15,-3-8-2</inkml:trace>
  <inkml:trace contextRef="#ctx0" brushRef="#br1" timeOffset="12">-638 73 401,'0'0'171,"0"0"-15,27 14-85,-45-14-17,18 31-18,-20-13-7,11 19-13,-13-3 2,4 8-9,-8 1 3,7 3-7,-1 0 4,0 0-6,2-8 0,4-2 0,5-4-2,0-11-1,4 0-3,5-21-5,0 0-12,0 0-25,0 0-122,0-32-1,0 7-15,0-12-8,0 2-8</inkml:trace>
  <inkml:trace contextRef="#ctx0" brushRef="#br1" timeOffset="13">-632 58 384,'0'0'178,"21"-22"-17,-21 22-67,0 0-27,16 9-26,-16-9-14,0 15-10,0-15-5,0 43-2,-2-21-2,2 10-5,-4-1 5,4 2-4,4-2 3,4-3-5,5 5-2,2-9 0,2-6 0,2-8 0,8 0 0,-4-10 0,7 0 0,-1-10 0,5-7 0,1-8 0,3 2 0,-1-5 0,-1-1 0,-2 1 0,-3 1 0,1 2 0,-5 0 0,-3 8 0,-4-1 0,-20 18 0,29-21 0,-29 21 0,0 0 0,0 0 0,0 0 0,0 0 0,0 0 0,-15 19 0,0 1 0,0 4 0,-3 5 0,1 7 0,3 2 0,-4 0 0,4 5 0,1-1 0,0 6 0,2-3 0,-1-6 0,3 3 0,-2-10 0,3 1 0,2-9 0,0-9 0,6-15 0,-2 19 0,2-19 0,0-6-26,0 6-146,0-34-7,0 11-13,-2-19-16,2-9-9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0:12.82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629 1865 197,'5'-7'128,"-5"7"-9,0 0-22,-5-29-12,5 29-27,0 0-8,0 0-11,-34-19-5,34 19-7,-28 0-2,28 0-3,-35 6-2,35-6-2,-42 24-3,25-4-2,-4-1-2,7 9-2,-3-6-3,10 8 0,1-3-3,6 2 2,0 0-4,7 0 2,10-1-1,3-8 0,2-7-2,2-4 2,4-1-2,-1-8 1,1-3 0,-4-11-1,-3-5 2,-5-5-2,-4-4 2,-4-4-2,-8 1 1,0-2-2,-8 4 3,-6-1-2,-6 4 2,-6 8-2,1-1 2,-1 5-1,-2 5 1,3 3 0,-4 6 1,6 0 0,-1 1 0,3 13-3,5 0 0,-1 6 0,3 1 0,6 1 0,4 5 0,4 1 0,0-3 0,3 2 0,11-6 0,4 1 0,3-8 0,3-1 0,3-11 0,2-2 0,-1-2 0,0-16 0,-3 0 0,-3-7 0,-7 1 0,-4-4 0,-9-2 0,-2 2 0,-6 1 0,-7 4 0,-8 4 0,-2 5 0,-4 0 0,0 13 0,-2 1 0,0 0 0,6 6 0,-1 15 0,5 0 0,3 7 0,6 0 0,6 2 0,4 6 0,0-1 0,12-6 0,4 0 0,4-7 0,5-7 0,0-3 0,3-10 0,2-4 0,-5-11 0,-3-11 0,-4-4 0,-4-4 0,-6 1 0,-8-5 0,0 10 0,-16 1 0,-3 5 0,-7 6 0,4 13 0,-8 1 0,-1 8 0,9 7 0,-1 12 0,8-5 0,4 9 0,8-5 0,3 3 0,3-7 0,-3-22 0,35 21 0,-13-21 0,4 0 0,0-8 0,-3-13 0,-5-5 0,-5 2 0,-3 1 0,-9 2 0,-1 0 0,0 21 0,-27-22 0,6 17 0,-1 5 0,3 0 0,1 6 0,18-6 0,-30 15 0,30-15 0,-26 9-130,26-9-47,0 0-9,-23 5-18,23-5-13</inkml:trace>
  <inkml:trace contextRef="#ctx0" brushRef="#br1" timeOffset="1">1188 2199 351,'0'0'175,"17"-18"-13,1 23-79,-24-19-13,15 19-21,-9-5-15,0 0-11,0 0-4,0 0-4,0 0-4,-12 24-2,12-24-1,-18 33-2,6-12-3,0 3 2,2-3-5,-2 9 0,3-5 0,0 3 0,-1-1 0,2 3 0,1-2 0,-1-4 0,0-2 0,0-5 0,8-17 0,-10 26 0,10-26 0,0 0 0,0 0 0,0 0 0,0 0 0,0-22 0,4 4 0,4-1 0,4-8 0,4 2 0,0-1 0,5-5 0,5 2 0,3 5 0,-2-7 0,3 10 0,4-2 0,-2 4 0,-1 4 0,-1 3 0,-6 2 0,2 4 0,-5 6 0,-1 0 0,-20 0 0,27 14 0,-27-14 0,15 29 0,-12-9 0,-3 0 0,0 3 0,0-1 0,-1-1 0,-7 3 0,-1 0 0,0-2 0,0 0 0,0-1 0,9-21 0,-17 31 0,17-31 0,-10 22 0,10-22 0,0 0 0,0 0 0,0 0 0,0 0 0,0 0 0,0-16 0,0 16 0,15-27 0,0 6 0,4-2 0,4-1 0,7-1 0,2-3 0,6 5 0,1-4 0,2 6 0,1-1 0,-2 8 0,-4 8 0,-5 3 0,-6 3 0,-4 3 0,-21-3 0,31 25 0,-24-8 0,-2 4 0,-3 1 0,-2-2 0,0 5 0,0-3 0,-6 7 0,-2-5 0,-2 2 0,2 2 0,0-6 0,0 3 0,0 0 0,2-8 0,6-17 0,-6 32 0,6-32 0,0 0 0,-1 21 0,1-21 0,0 0 0,0 0 0,0 0 0,21-8-120,-21-11-58,0 19-15,-14-42-14,8 13-12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0:12.8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28 3 293,'0'0'161,"-21"-2"-10,21 2-77,0 0-13,0 0-9,0 0-13,0 0-13,0 0-4,12-1-5,-12 1-3,0 0-2,0 0-3,0 0-1,22 13-2,-22-13-1,27 14-2,-7-6 0,1 0-2,2-1 1,3 5-2,1-4 1,-3 2-1,4 2 1,-8 1-2,4 0 1,-2-4 0,-1 4-1,1-5 0,-6 0 0,2 1-1,-18-9 1,30 12-1,-30-12 1,0 0 1,16 14-1,-16-14 1,0 0 0,0 0 0,-18 14 0,18-14 0,-32 8 1,16-2-2,-4 2 2,0-2-2,-1 0 2,-1 5-1,0-2 1,-4 0 0,0 4 0,-3-5-1,2 1 1,-2 3-1,1-5-2,4 8-14,-15-8-145,39-7 5,-30 14-24,30-14-4,0 0-21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0:12.8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 12 17,'0'0'125,"2"13"-23,-2-13-13,20 6 2,-20-6-9,29 0-3,-29 0-24,55 0-16,-22 0-18,18 0-7,2-6-6,10 6-3,-2-1-2,8 1-2,4 0 0,10 0 0,4 0 0,4 0-1,9 0 1,7 0-1,6 0 1,7 0-1,3 0 0,3 0 0,10-4 0,-4 3-1,7 1 1,6-1 0,0-5 0,7 5 0,1-4 3,3 5-1,4-6 3,8 6 0,-6-7 2,6 7-1,-2-6 3,6 6-2,1-5-1,5 4 0,-4 0-2,1 1-1,-3-5-1,3 5-1,3 0 1,-4 0 1,-9 0 0,-1 6 1,0-6 1,0 6 0,-2-6 0,2 6 0,-7-6-1,5 1 0,-7-1-2,5 0 0,5 0 0,-1 0 0,-8 0-1,-2 0 1,-5 0 0,-2 0-1,-13 0 0,-6 6 1,-11 0-1,-12-1 1,-10-4-1,-11 6 0,-7-2-1,-13-4 1,-8 5 0,-6-6-1,-13 1 1,-7-1-1,-4 4-9,-26-4-19,35 0-116,-35 0-14,0 0-5,0 0-18,0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0:12.82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-11648 293 316,'14'-28'159,"-14"28"-28,0-17-34,15 20-20,-23-13-30,8 10-8,0 0-12,0 0-2,0 0-3,0 0-6,0 0-3,7 21-6,-7-21 7,2 24-8,-2-24 6,5 36-9,-5-16 7,3 6-8,0-2-2,4-3 0,-5 7 0,6-1 0,-1 0 0,4 2 0,-4 1 0,1-1 0,6-2 0,-7 6 0,4-4 0,-1-3 0,2-2 0,-1-1 0,-11-23 0,24 33 0,-24-33 0,22 18 0,-22-18 0,16 6 0,-16-6 0,0 0 0,19 0 0,-19 0 0,0 0 0,22-22 0,-22 22 0,20-24 0,-20 24 0,18-28 0,-4 11 0,1-4 0,-1 0 0,2-2 0,-2-1 0,4-2 0,-3-2 0,5 4 0,-4-3 0,3 1 0,-4 3 0,4-4 0,-3 6 0,4-3 0,-4-1 0,2 1 0,-3 4 0,-1 0 0,-2-1 0,-12 21 0,16-28 0,-16 28 0,12-21 0,-12 21 0,0 0 0,0 0 0,9-17 0,-9 17 0,0 0 0,0 0 0,0 0 0,0 0 0,0 0 0,0 0 0,0 17 0,0-17 0,-9 25 0,9-25 0,-12 35 0,6-19 0,4 11 0,-4-2 0,4-1 0,-2 7 0,4 2 0,0 1 0,0 4 0,0 5 0,0 3 0,4 1 0,-2 3 0,4-1 0,-4 1 0,3-2 0,1-5 0,-3-7 0,1-5 0,3-4 0,-6-5 0,-1-22 0,6 25 0,-6-25 0,0 0 0,0 0 0,0 0 0,0 0 0,0-7 0,0 7 0,0-21 0,0 0 0,13 19-137,-13-17-46,0 19-6,0-33-20,0 15-10</inkml:trace>
  <inkml:trace contextRef="#ctx0" brushRef="#br0" timeOffset="1">-11667 322 360,'7'-18'168,"-7"18"-47,0 0-17,18-6-39,-24-13-26,6 19-7,0 0-11,0 0-6,0 0 0,0 19-7,0-19 9,0 29-11,0-14 7,0 13-9,-6-2 6,0 2-4,0 4-4,3 7 2,-3 0-2,2 7 2,0 3-3,-2 4 2,5 2-3,-4 4 3,4-6-3,-5 0 0,4-3 0,-2-2 0,2-7 0,-2-7 0,1-7 0,-2-2 0,2-8 0,3-17 0,-11 24 0,11-24 0,0 0 0,0 0 0,-16 10 0,16-10 0,0 0 0,-14-14 0,14 14 0,-7-23 0,7 23-35,-20-23-134,20 23-3,-4-40-14,4 12-10,-2-11-12</inkml:trace>
  <inkml:trace contextRef="#ctx0" brushRef="#br0" timeOffset="2">-10226 1822 249,'3'-17'159,"-3"17"-16,-3-29-47,11 29-17,-16-29-16,8 29-17,0-20-10,0 20-7,-6-22-4,6 22-7,-21-14-2,21 14-4,-33 0-1,18 0-3,-6 0-1,0 14-2,-3 1 0,7 7-1,-5-1-1,9 9 1,-2-1-2,3 5 1,6-5-3,4 2 0,2-6 0,0 0 0,10-8 0,-10-17 0,34 23 0,-8-18 0,-3-5 0,3 0 0,0-14 0,-1 0 0,-6-6 0,-1-2 0,-3-3 0,-7-2 0,-2-2 0,-6-4 0,0 6 0,-8 3 0,-5-5 0,-6 9 0,-1-2 0,-2 7 0,1 3 0,1 7 0,4 3 0,-5 2 0,21 0 0,-32 20 0,23 4 0,-4 3 0,5 7 0,0 2 0,2-1 0,6 1 0,0 5 0,0-11 0,2-1 0,10-1 0,3-9 0,6-6 0,5-8 0,3-5 0,1 0 0,3-18 0,0-1 0,2-15 0,-8-4 0,-3-5 0,-6 0 0,-11-5 0,-7 6 0,0 5 0,-14 2 0,-13 10 0,-2 7 0,-4 5 0,4 7 0,-6 6 0,2 1 0,4 17 0,4 0 0,3 7 0,6 10 0,4 1 0,6 0 0,4 1 0,2-2 0,6-2 0,10-2 0,4-11 0,3-6 0,9-5 0,-5-9 0,3 0 0,4-14 0,-7-10 0,-5-5 0,0-3 0,-9 1 0,-7-3 0,-6 4 0,-1 3 0,-13 4 0,-7 3 0,-3 15 0,1 1 0,-2 4 0,3 1 0,1 13 0,6 4 0,3 7 0,3-2 0,5 5 0,4 0 0,0-4 0,4-4 0,5-2 0,-9-18 0,27 22 0,-27-22 0,33 0 0,-13-8 0,-20 8 0,22-34 0,-15 12 0,-6 2 0,-1 1 0,0 19 0,-16-11 0,-4 11 0,-1 7 0,0 16 0,1 4 0,5 1 0,3 1 0,4-5 0,8-3 0,0-21 0,6 22 0,-6-22 0,28-3 0,-28 3 0,27-35 0,-12 15 0,-8-4 0,1 4 0,-6 4 0,-2 16 0,0-27 0,0 27 0,0 0 0,-16 0 0,21 21-90,-5-21-88,-5 17-5,5-17-20,-1 18-13</inkml:trace>
  <inkml:trace contextRef="#ctx0" brushRef="#br1" timeOffset="3">-9934 2846 154,'0'0'94,"16"-13"1,-16 13-8,19 0-3,-19 0-15,0 0-10,0 0-8,0 0-6,0 0-9,0 0-7,-28 0-7,28 0-5,-42 20-6,16-3-1,-8-5-5,0 10 0,-2-3-3,0 4 0,-5-2-2,6 1 3,-1-3-2,5 2 2,2-5-1,1-1 2,6-3-1,4 3 2,1-10 0,17-5 0,-21 9-1,21-9-1,0 0 1,0 0 0,0 0 0,0 0-1,0 0 0,0 0 1,0 20-1,0-20 1,0 0-2,21 22 0,-21-22 0,21 20 0,-21-20-2,29 23 1,-8-10-1,5-2 1,3 0-1,5 3 1,3-1-1,2 0 1,-3-4 5,0 5-8,-4-7 8,-5 2-8,-6-3 10,-21-6-11,23 7 11,-23-7-10,0 0-4,0 0-7,0 0-149,0 0-7,-9-7-15,9 7-12,-24-22-5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0:12.8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-6421 1556 272,'-22'-6'174,"22"6"-15,-22-22-47,22 22-34,0 0-22,0 0-20,0 0-7,0 0-4,-21 0-7,21 0-3,0 0-4,0 0-2,0 0-4,0 0 0,0 0-2,-5 13 1,5-13-2,0 0 0,12 15-1,-12-15 1,20 18-1,-20-18 1,21 18-2,-21-18 2,21 16-2,-21-16 0,27 19 0,-10-11 0,1 5 0,0-6 0,6 1 0,-2 1 0,-6 2 0,5-3 0,-1-1 0,-20-7 0,32 20 0,-32-20 0,28 16 0,-28-16 0,21 15 0,-21-15 0,23 19 0,-23-19 0,21 14 0,-21-14 0,21 14 0,-21-14 0,18 21 0,-18-21 0,17 17 0,-17-17 0,18 18 0,-18-18 0,17 11 0,-17-11 0,0 0 0,19 18 0,-19-18 0,0 0 0,0 0 0,14 22 0,-14-22 0,0 0 0,0 0 0,0 0 0,0 0 0,0 15 0,0-15 0,0 0 0,0 0 0,0 0 0,-12 19 0,12-19 0,0 0 0,-24 16 0,24-16 0,-26 17 0,26-17 0,-33 19 0,15-5 0,-3 4 0,-3-2 0,1-2 0,-3 7 0,-1-4 0,3 4 0,-5 0 0,5-3 0,1 5 0,2-3 0,0 1 0,0-5 0,3-1 0,1-1 0,17-14 0,-27 22 0,27-22 0,-27 14 0,27-14 0,0 0 0,-18 0 0,18 0 0,0 0 0,10 0-5,-10 0-167,16-22-3,-9 6-16,11 1-13,-5-11-15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0:12.8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251-5 127,'0'0'139,"0"0"-7,0 0-38,-7 0-13,7 0-16,0 0-12,-5 16-10,-12-16-7,17 0-3,0 0-8,-7 22-4,7-22-3,-14 21-3,14-21-4,-14 31-1,2-13-3,5 3 1,-1 1-3,1 7 2,-4-5-4,3 0 2,1 4-2,1 1 1,-3 0-2,1-2 2,-2 2-2,2 2 1,-1-6-2,2 4 2,-1-5-2,2 5 0,-3-9 0,3 2 0,0-2-1,0-5 1,6-15-1,-12 33 1,12-33 0,-9 21 1,9-21-2,-8 20 1,8-20 0,0 0 0,0 0 0,0 0 0,0 0 0,0 0 0,0 0 0,0 0 0,0 0-1,0 0 1,-4-10-1,4 10 1,0 0 0,4-25-1,-4 25 1,13-28-2,-5 10 2,-2 2-1,4-6 1,2 2-2,-2-3 2,2 3-2,2-2 2,-2 0-1,1 2 0,1-1 0,1-1 0,-1 4 0,1 1 0,-15 17-1,35-28 2,-16 13-2,3 1 1,-3 0 0,2 1 0,0 3 0,-4-3 0,1 1 2,-1 5-2,-17 7 0,33-14 1,-13 12 0,-4-4-1,4 5 1,1-3-1,-1 2 0,0 2 0,0 0 1,-3 0-2,1 0 2,-18 0-1,27 2 2,-27-2-1,21 11 1,-21-11 0,0 0 2,21 21-2,-21-21 1,9 21-1,-9-21 1,11 24-1,-11-24 0,7 25-1,-7-25 0,8 15 1,-8-15-1,0 0 0,1 21 0,-1-21 0,0 0 1,0 0-2,0 0-2,0 0-9,0-35-70,0 35-89,0-21-5,0 21-17,-1-29-15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2:58.58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0E01D3B-141C-4320-A871-E56D5E8B9BFE}" emma:medium="tactile" emma:mode="ink">
          <msink:context xmlns:msink="http://schemas.microsoft.com/ink/2010/main" type="inkDrawing" rotatedBoundingBox="6755,11157 12633,11171 12630,12635 6751,12621" hotPoints="6762,11151 13420,11850 0,0" semanticType="enclosure" shapeName="RightTriangle">
            <msink:destinationLink direction="to" ref="{362FE9B2-0414-40BB-A1CD-A79532074279}"/>
            <msink:destinationLink direction="from" ref="{362FE9B2-0414-40BB-A1CD-A79532074279}"/>
            <msink:destinationLink direction="with" ref="{D0B7C4D0-2134-4756-8237-FA6B65A1F0EC}"/>
            <msink:destinationLink direction="with" ref="{5B893AC7-B186-41C4-9B88-C69B4391A445}"/>
            <msink:destinationLink direction="with" ref="{F3A82C77-17A7-40E7-AB5F-6E48FFD75AD7}"/>
            <msink:destinationLink direction="with" ref="{C90192F0-8D2B-4C09-8D0C-D43803333890}"/>
          </msink:context>
        </emma:interpretation>
      </emma:emma>
    </inkml:annotationXML>
    <inkml:trace contextRef="#ctx0" brushRef="#br0">0 785 20 0,'4'-4'10'0,"0"1"-7"16,4-5 10-16,-8 8-12 16,8-3 0-16,0 3 0 15,0 0 0-15,4 0-2 16,4-4 1-16,-4 1 1 31,4-1 0-31,3 1-1 16,13-4 1-16,4 0-1 0,8 0 0 15,7 0 0-15,1 0 1 16,11 0-1-16,9-4 0 16,-5 0 0-16,1-3 0 15,7 4 0-15,8 3 0 16,1-4 0-16,11 4 0 0,0-4 0 15,-4 1 1-15,9-4-1 16,3 3 0-16,8-3 0 16,8 3 1-16,-8-3-1 15,4 0 0-15,0-3 0 0,8 2 0 16,12 1 0-16,-12-3 0 16,8-4 0-16,8 6 0 15,8-6 0-15,-8 0 0 0,8-4 0 16,-4-3 0-16,15 3 0 15,-19 1 0-15,4-1 0 32,0 0 1-32,4 1-1 15,-12 3 0-15,-4-4 0 16,8 0 0-16,0 4 0 16,-4 3 0-16,-8-6 0 15,-4 2 0-15,4 5 0 0,-12 3 0 16,-4 7 0-16,-4 3 0 15,-12-3 0-15,-11 4 0 0,-1-1-1 16,-12-3 0-16,-7 0-6 16,-9 7 0-16</inkml:trace>
    <inkml:trace contextRef="#ctx0" brushRef="#br0" timeOffset="20317.3">-182-655 10 0,'0'-3'5'0,"4"-4"-2"0,-4 7 6 0,0 0-8 15,0 0 1-15,0 0 0 16,0 0 0-16,8 0-3 15,-4 0 1-15,4-4 1 16,0 4 1-16,-5-3-1 0,-3 3 0 16,8-4-1-16,0 1 0 15,0 3 0-15,4 3 0 16,4-6 0-16,4 6 1 31,0-3-1-31,0 0 0 0,3-3 0 16,1 6 1-16,0 1-1 15,0-4 0-15,0 0 0 16,-1 0 0-16,1 0 0 16,0 3 0-16,0-3 0 15,0 4 0-15,3-1-1 16,1-3 1-16,0 0 0 16,-4 4 1-16,0-4-1 0,0 0 1 15,3 0-1-15,-7 3 0 31,8 1 0-31,-4-1 0 0,3 1 0 16,1-1 0-16,0 1-1 16,0-1 1-16,4 1 0 15,-1-1 1-15,1-3-1 16,0 0 1-16,4 4-1 31,3-4 1-31,5 0-1 0,0-4 0 16,3 1 0-16,1 3 1 15,-5 3-2-15,9 5 1 16,0-1 0-16,3-4 0 16,-7 1 0-16,-1-1 0 0,1 1 0 15,4-1 0-15,-1 1 0 16,5-1 1-16,3 4-1 16,-7 0 0-16,4 8 0 15,3-8 0-15,5 0 0 16,-9 0 0-16,5-4 0 0,3 4 0 15,5-3 0-15,-1 3 0 16,1 0 0-16,-9 3 0 16,9-2 0-16,-1-1 0 15,-3-4 0-15,-5 1 1 0,9-1-1 16,3 1 1-16,4-1-1 16,-7 1 0-16,3 3 0 31,5-4 1-31,-1 1-1 15,-19-1 0-15,15-3-1 16,1 4 1-16,7-1 0 16,-4 1 0-16,-7 0 0 15,3 3 0-15,5 0-1 0,-5 0 1 16,-3 0 0-16,3-4 0 16,4 1 0-16,-3 6 0 0,-5 4 0 15,-7-6 1-15,7-1-1 16,5 3 0-16,-5-3 0 15,-7-7 0-15,-5 4 0 16,9-1 0-16,-5 1-1 16,1-1 1-16,-1 1 0 15,-3-1 0-15,-4 4 0 16,-1 1 0-16,-3-1-1 16,-1 0 1-16,5-4 0 0,-4 1 1 15,-9-1-1-15,-3-3 0 16,0 4 0-16,3-4 0 15,-3 3 0 1,0 1 0-16,4-4 0 16,-5 0 0-16,1 0 0 15,0 0 0-15,-5 3 0 16,-3 1 0-16,0-1-1 16,0-6 1-16,4 3 0 15,3 7 1-15,-11-4-1 16,0-3 1-16,0 0-1 0,3 0 1 15,-7-3-1-15,0 3 1 16,-4 3-1-16,-4-6 0 16,0-1 0-16,0 4 1 0,-4-7-1 15,-4 7 0-15,0 0 0 16,-4 0 0-16,0 0-3 16,0 0 0-16,0 4-4 31,-4-1 1-31</inkml:trace>
    <inkml:trace contextRef="#ctx0" brushRef="#br0" timeOffset="23674.6">3497-246 4 0,'-28'29'2'0,"-32"20"1"0,41-35-3 0,-13 11 3 15,-4 3 0-15,-15 0 0 32,-13 1 1-32,-7 6-5 15,-1 4 0-15,1-1 3 0,3-6 0 16,9 11-2-16,7-15 1 0,16 0-4 16,9-7 1-16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1:02.3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32 75,'31'0'102,"-16"-2"-6,4-2-14,6 4-8,-6-11-16,15 11-10,-9-6-15,16 6-9,-1-7-8,4 7-5,4-5-2,4 5-1,1 0-2,2 5 1,-2 1-1,6 6 1,-10-6-2,5 9-1,-2-5-1,7 5 0,-5-4-2,2 5 1,3-4-2,0 1 1,5 1 0,-2 2 2,3 1 0,-1 1 2,2-4 0,1 9 4,-2-9-4,5 9 3,-7-4 3,12 5-5,-11-6 1,4 7-3,2 1 3,-4 2-10,7 2 9,2 1-8,-3-1 2,-1 2-2,1-1 3,1 3-2,0 2 1,3 0 5,-4 2-5,1 1 5,1 2-3,-1 7 3,9-4-4,-4 2 4,0 6-5,-2 0 4,2 2 3,0 4-7,-1-1 5,-1 5-4,-3 0 4,-2 0-4,1 11 5,0 0-4,1-4-2,2 6 6,-2-1-6,0 4 5,-2-5 1,4 7-4,-2-7 2,0 5-3,-3-2 2,0 3-2,-3 4 3,4 6-3,-5-3-5,0 1 7,-5 5-1,1 3-2,-7-2 2,-2 4-1,-4 0 1,-2 4-1,-7-1 2,-1 4-1,-4-1 1,-1-3-1,-3-2 0,-1-4 0,-2-6-1,-1-6-2,1-1-6,-5-17-26,14 4-121,-10-11-5,-5-9-12,0-2-13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1:02.3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 3094 222,'0'0'160,"0"0"-45,-14-20-19,20 20-21,-6-21-19,8 20-17,-8-23-7,22 16-12,-15-13-5,16 2-2,-5-6-11,8-2 4,4-5-6,9-4 5,2-8-6,4-5 4,5-2-4,0-2 1,8-3 4,-3-3-5,9 2 5,-3-4-5,4 8 4,1-3-3,0 2 4,1-1-2,1 0-4,-2 0 5,-1 2-5,1 2 4,-5-4-3,4 0 2,2 2-2,2-3 0,3 3 4,1-3-4,5 2 4,-2-2-4,0 2 3,2 0-3,-5 3 5,-1-1-2,-3-4-4,-3 9 5,1 0-5,-4 2 3,4-4-2,3 5 3,-4-4-5,7 0 2,-7-1 4,5 0-5,0-4 5,-1 2-4,-4-1 3,0 2-4,-1 2 4,-5 6-4,5-3 3,1 2 1,-5 0-7,0 7 6,1-3-6,-1 3 7,-2 1-7,-3-1 7,-5 3-6,-3 4 3,-1 1 3,-6 3-2,-4 1 4,-1 1-2,-7 3 4,1 2-2,-6 0 4,6 4-1,-12-2 1,5 1 0,-4-1 1,-1 7-2,-18 9 0,26-16-2,-26 16-1,0 0-6,20-5-25,-20 5-133,0 0-4,-10 0-14,10 0-13,-17 0-9</inkml:trace>
  <inkml:trace contextRef="#ctx0" brushRef="#br0" timeOffset="1">3602-47 403,'0'0'167,"-20"0"-10,20 0-89,0 0-18,0 0-14,0 0-10,0 0-10,0-15-2,0 15-2,0 0-2,14-7-3,-14 7-2,25-5-1,-8 1-2,3 0 0,4-1 0,3 4-1,2-7-1,1 1 0,1 3 1,-4-4-1,1 4 0,0-1 0,-4 4 0,-1-6-2,-2 3 1,1-3 0,2 2 0,-4 2-1,1-1 1,-3-1-1,0 4 1,-18 1 0,23 0 0,-23 0 1,0 0-1,0 0 2,0 0-2,0 0 2,3 10-1,-3-10 1,0 16-2,0-16 2,-8 24-1,4-7 2,2-1-2,-3 5 3,-2-3-2,-3 6 1,2 1-1,-4 4 3,-1-4-3,2 6 2,-4-6-1,7 4 0,-4-8 0,1 2 1,3-1-2,-2-4 1,3-5 0,7-13-1,-12 25 0,12-25-3,-10 21-12,-7-21-153,17 0 0,0 0-19,-8-10-9,8 10-16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1:02.3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-20 202 421,'-4'-27'163,"4"12"-6,0 15-98,6-25-15,12 19-12,-8-13-10,10 7-9,2-6-1,7 6-3,-2-6-2,7 5-2,2 1 0,5 1-2,-3 5 0,7 2-1,-3 0 0,-1 4 0,1 0 0,-3 0 0,0 7-1,-8 0 0,-3 4 0,-4 2 1,-7 0-1,-2 5 1,-6 0-1,-6 5 1,-3 2-1,-2 0 2,-9 5-2,-6-1 1,-2 7-2,-9 1 3,1 0-4,-7-1 3,-1-4-3,-1 4 3,-2-12-3,-1-6 1,1-3 0,2-5 0,-3-10 1,7 0-1,-2 0 1,9-2-2,1-8 2,2 1-1,22 9 0,-24-16 0,24 16 1,0 0 0,-1-18 0,1 18 0,10-7 1,-10 7-1,27 0 1,-10 4 0,0 5-1,5 9 0,0 1 0,0 2 0,3 5-1,3 0 1,-5 4-1,0 0 1,-2 1-2,2 1 0,-1 0 4,-3-3-4,-5-1 5,2-3-6,-5-6 6,1-2-6,-12-17 6,13 17-3,-13-17-1,0 0-2,17 0-4,-17-12-19,0 12-143,1-17-7,-1 17-13,-1-24-11,1 24-11</inkml:trace>
  <inkml:trace contextRef="#ctx0" brushRef="#br0" timeOffset="1">262 60 283,'0'0'170,"0"0"-12,0 0-56,22 0-41,-34 0-10,12 17-13,-15-8-12,13 16-4,-16-1-5,8 10-1,-9-1-6,2 9 2,-3-1-5,3 7 1,-2-3-5,2 4 4,-1-1-5,-1 2 2,2-8-3,1 2 1,-1-4-1,1-2-1,-1-6 3,1-4-5,3-4 6,-3-3-6,4-5 5,12-16-6,-11 20 4,11-20-9,0 0-14,-2-20-68,2 20-76,5-37-10,7 19-10,-7-13-14</inkml:trace>
  <inkml:trace contextRef="#ctx0" brushRef="#br0" timeOffset="2">804 664 245,'0'0'165,"0"0"-14,7 15-52,-7-15-40,0 15-2,0-15-18,-2 31-13,2-31 3,-11 39-12,-1-17 2,6 9-11,-7-9 5,2 10-9,-2-5-1,2 3 2,-1-2-3,2-1 1,2-4-1,1 0 1,-2-8-2,9-15 2,-1 21 0,1-21 0,0 0 0,13 8 0,-13-8-1,27-5 0,-14-1 1,5 3-1,2-2 0,3 0-1,-2 4 1,3 1 0,-3-4-1,1 4 0,0 0 1,-1 0-1,-3-1 0,-1 1 0,-2-3-1,-15 3 1,22 0-1,-22 0-3,15 0-6,-15 0-18,21 0-138,-21 0-3,0 0-13,0-17-12,0 17-10</inkml:trace>
  <inkml:trace contextRef="#ctx0" brushRef="#br0" timeOffset="3">875 659 434,'0'0'161,"0"0"1,-7-7-111,19 7-5,-12 0-12,19 0-10,-19 0-8,30 0-4,-13-1-3,4 1-3,1-6-1,3 6-3,-1-5 0,3 1-6,4 4-14,-15-15-100,11 13-43,-9-6-15,3 6-8,-21 2-17</inkml:trace>
  <inkml:trace contextRef="#ctx0" brushRef="#br0" timeOffset="4">720 862 414,'0'0'169,"14"14"-39,-14-20-66,26 7-14,-26-1-17,37 0-12,-18-6-9,9 6-3,-3 0-5,0-4-7,9 4-28,-34 0-121,41 0-13,-20-2-6,1-4-21,-4 2 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1:02.3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93 35 236,'0'0'161,"0"0"-9,14-29-69,1 29-18,-15-8-12,9 9-12,-9-1-11,0 0-5,0 0-4,0 0-2,0 21-4,4 1-1,-4-1-4,-5 12 1,-3 3-7,3 7 3,-5 6-6,2 5 4,-4 2-5,2 1 4,-2 1-6,4-4 2,-3 1 4,-1-10-5,2-5 5,1-7-6,3-5 5,1-10-8,5-18-2,0 0-24,0 0-134,-7-12-2,7-8-9,0-12-14,0 0-5</inkml:trace>
  <inkml:trace contextRef="#ctx0" brushRef="#br0" timeOffset="1">161 30 246,'0'0'159,"17"-10"1,-17 10-72,0 0-14,10 15-18,-10-15-15,0 31-7,0-31-7,0 42-3,0-18-9,0 13-1,0-7-6,0 11 1,0-8-5,7 3 1,-2 1-4,2-7 2,-1 0-2,4-8 0,0-1 0,1-9 0,-11-12 0,28 18 1,-28-18-1,25 0 0,-25 0 1,29-13-1,-15-4 1,2-4-2,0-5 2,3-2-3,-1-8 2,1-1-3,-2-4 3,3 2-3,2 0 4,-3 1-3,0 2 1,-1 7-1,-2 7 2,-5 0-1,1 9 1,-12 13-1,11-20 1,-11 20-1,0 0 1,0 0 1,0 0-1,-3 15 1,-5 2-1,2 3 2,-5 5-2,5 4 2,-1 8-2,-2 0 1,3 5-2,3 0 2,-3 1-3,3-1 3,1 6-3,1-8 2,-4 0-2,4-7 1,-3-4-1,3-3 1,1-5-2,0-21-1,-5 27-4,5-27-4,0 22-16,0-22-85,0 0-51,0 0-16,0 0-3,-1-19-19</inkml:trace>
  <inkml:trace contextRef="#ctx0" brushRef="#br0" timeOffset="2">779 502 450,'17'0'170,"-17"0"-15,2 19-96,-2-19-20,-2 23-10,2-23-13,-17 36-7,4-14 5,3 5-8,-3-3 5,2 1-8,0-1 6,5 0-8,-1-2 6,3-2-5,1-6-1,3-14 0,0 23-1,0-23 1,7 16-1,-7-16 1,18 9-1,-18-9 1,28 3-1,-9-1 0,-1-2 0,1 0 1,5 0-1,-1 0 1,0 0-1,1 0 0,-4 0 0,2 0 0,-5 0 0,-2 0 0,-15 0-1,24-2-2,-24 2-8,0 0-21,27 0-133,-27 0-1,0 0-15,0 0-10,-10-22-10</inkml:trace>
  <inkml:trace contextRef="#ctx0" brushRef="#br0" timeOffset="3">858 503 455,'0'0'164,"0"0"0,0 0-109,10 0-12,-10 0-11,20 0-12,-20 0-6,34 0-3,-15-1-2,0 1-2,3 0-2,1-1-2,-4-5-4,4 1-7,3 5-24,-26 0-132,24-1 0,-24 1-18,17-5-6,-17 5-16</inkml:trace>
  <inkml:trace contextRef="#ctx0" brushRef="#br0" timeOffset="4">785 683 335,'-6'10'170,"6"-10"0,8 11-66,-8-11-41,23 0-17,-23 0-13,34 0-12,-20 0-7,10 0-3,-6 0-4,0 0-2,0 0-9,-18 0-30,30-2-133,-30 2 1,0 0-20,0 0-8,0 0-15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1:02.3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349-204 312,'0'0'165,"0"0"-4,0 0-68,-27-17-21,27 17-24,-24 0-14,24 0-9,-38 17-7,20 2-1,-12 1-6,3 13-1,-3-2-5,7 8 2,2-2-4,3 3 3,6 3-5,12-5 3,0-9-3,20-2 3,8-5-3,10-10 1,7-6-1,-1-3 0,3-3 1,-4-15-2,-3 3 1,-5-9-1,-14-1 2,-4-2-2,-7-6 2,-5-1-2,-5-3 2,-3 3-3,-9-3 3,-5 1-2,-4 2 2,-4 0-3,-3 6 3,-3 0-1,-5 8 0,-3 4 2,0 0 0,1 7-3,1 2 0,2 4 0,6 7 0,2 10 0,4 0 0,7 13 0,4-2 0,7 7 0,5 3 0,5 4 0,12-2 0,11-3 0,2 0 0,7-7 0,5-7 0,1-7 0,2-9 0,-3-7 0,-5-3 0,-3-10 0,-8-11 0,-3-6 0,-6-1 0,-7-6 0,-5 3 0,-5-3 0,-5 4 0,-8 5 0,-7 3 0,-3 5 0,-6 14 0,2 0 0,-3 6 0,0 4 0,2 11 0,3 3 0,2 7 0,5 6 0,2 1 0,8 5 0,4-1 0,4-2 0,12 2 0,9-11 0,3 0 0,6-11 0,2-7 0,2-7 0,-3-7 0,-2-7 0,-4-11 0,-8-6 0,-7-8 0,-8-1 0,-2-2 0,-14 6 0,-8-1 0,-3 6 0,-4 13 0,-5 0 0,2 13 0,-2 5 0,3 4 0,2 8 0,4 9 0,6 5 0,4 0 0,7 7 0,5 2 0,3-2 0,16 1 0,3-7 0,10-6 0,0-8 0,8-7 0,-2-6 0,1-11 0,-2-8 0,-7-7 0,-5-10 0,-5 0 0,-12-1 0,-5-4 0,-3 5 0,-14 3 0,-7 6 0,-3 9 0,-5 10 0,-1 8 0,-2 0 0,1 13 0,4 9 0,4 4 0,7 3 0,4 7 0,13-3 0,2 4 0,12-3 0,7-3 0,10-6 0,3-5 0,7-9 0,3-4 0,-1-7 0,-5-2 0,-3-11 0,-3-4 0,-8-5 0,-5-9 0,-12 4 0,-5 0 0,-4-1 0,-11 5 0,-1 1 0,-9 8 0,-2 2 0,1 12 0,-1 0 0,2 7 0,2 12 0,3 2 0,5 0 0,7 3 0,4 1 0,4-4 0,5 4 0,11-10 0,2-3 0,5-5 0,1-4 0,1-3 0,-8-6 0,2-10 0,-5-2 0,-5-4 0,-7 1 0,-2 0 0,-2-2 0,-10 5 0,-6 6 0,-4 9 0,-1 3 0,-2 3 0,6 14 0,-5 3 0,6 2 0,6 4 0,6-1 0,6 0 0,0-3 0,9-10 0,7-1 0,7-5 0,-4-6 0,3 0 0,-1-12 0,-4-3 0,-4-6 0,-4-2 0,-8-2 0,-1 2 0,-1 5 0,-14-1 0,1 6 0,-8 1 0,3 7 0,1 5 0,1 0 0,17 0 0,-21 7-14,24 8-155,-3-15-8,22 6-10,-4-9-17,11-3-10</inkml:trace>
  <inkml:trace contextRef="#ctx0" brushRef="#br0" timeOffset="1">924-959 261,'0'0'166,"0"0"-4,6-29-54,10 35-29,-27-15-22,11 9-17,-7 9-12,7 9-5,-15-5-5,12 12-2,-10-2-5,5 10 0,-3-4-4,3 6 1,-1 0-4,4 1 1,-5-3-2,3 3 1,0 0-2,2 2-2,0-6 4,0 2-3,2-8 4,-1-2-5,1 0 0,1-11 0,2-13 0,-3 24 0,3-24 0,0 0 0,0 0 0,0 0 0,0 0 0,-10-12 0,10 12 0,0-29 0,5 13 0,3-5 0,4 1 0,2-4 0,1-1 0,7 1 0,-1-1 0,7-5 0,-3 4 0,2-2 0,2 3 0,-2 0 0,1 2 0,-3 4 0,-5 5 0,1 2 0,-3 1 0,-18 11 0,24-6 0,-24 6 0,19 6 0,-19-6 0,12 23 0,-7-4 0,-5 0 0,0 4 0,0 2 0,0 0 0,-4-1 0,0 6 0,-2-4 0,1 3 0,2-5 0,-2 1 0,2-5 0,-3-1 0,6-3 0,0-16 0,-5 21 0,5-21 0,0 0 0,0 0 0,0 0 0,3-15 0,-3 15 0,13-29 0,-7 10 0,5 0 0,-2-5 0,3 1 0,0 3 0,5-4 0,-3-1 0,3 7 0,1-6 0,4 4 0,-4-3 0,5 9 0,-2 2 0,1 2 0,-2 4 0,-3 6 0,3 0 0,-1 0 0,-5 10 0,-14-10 0,18 25 0,-13-11 0,-3 9 0,-2-4 0,0 1 0,0 7 0,-6-6 0,3 9 0,-5-6 0,5 6 0,-1-5 0,3 0 0,-1-1 0,2 0 0,0-4 0,0-3 0,0-1 0,0-16 0,7 25 0,-7-25 0,11 19 0,-11-19 0,19 6 0,-2-6 0,7 0 0,-4-19-23,16 8-154,-7-6-4,6 4-16,-6-12-13,2 7-14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8T16:57:07.37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8D0065-462C-405E-B752-CC224F130259}" emma:medium="tactile" emma:mode="ink">
          <msink:context xmlns:msink="http://schemas.microsoft.com/ink/2010/main" type="writingRegion" rotatedBoundingBox="23765,4275 23501,5940 22926,5848 23190,4184"/>
        </emma:interpretation>
      </emma:emma>
    </inkml:annotationXML>
    <inkml:traceGroup>
      <inkml:annotationXML>
        <emma:emma xmlns:emma="http://www.w3.org/2003/04/emma" version="1.0">
          <emma:interpretation id="{E8855616-667E-44A2-A09A-E1F029672F92}" emma:medium="tactile" emma:mode="ink">
            <msink:context xmlns:msink="http://schemas.microsoft.com/ink/2010/main" type="paragraph" rotatedBoundingBox="23765,4275 23501,5940 22926,5848 23190,4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5C88FA-6551-4351-B3CD-26BBAA50E08A}" emma:medium="tactile" emma:mode="ink">
              <msink:context xmlns:msink="http://schemas.microsoft.com/ink/2010/main" type="line" rotatedBoundingBox="23765,4275 23501,5940 22926,5848 23190,4184"/>
            </emma:interpretation>
          </emma:emma>
        </inkml:annotationXML>
        <inkml:traceGroup>
          <inkml:annotationXML>
            <emma:emma xmlns:emma="http://www.w3.org/2003/04/emma" version="1.0">
              <emma:interpretation id="{06D0B710-03B8-408A-BD77-408F631B4250}" emma:medium="tactile" emma:mode="ink">
                <msink:context xmlns:msink="http://schemas.microsoft.com/ink/2010/main" type="inkWord" rotatedBoundingBox="23765,4275 23501,5940 22926,5848 23190,4184"/>
              </emma:interpretation>
            </emma:emma>
          </inkml:annotationXML>
          <inkml:trace contextRef="#ctx0" brushRef="#br0">27 363 12 0,'-12'0'6'0,"8"-3"1"0,4 3 7 15,0 0-12-15,0 0 1 16,0-7 1-16,0 0 1 0,0 0-5 16,0 0 0-16,0 3 4 15,-4-6 1-15,0 3-1 16,4 3 0-16,0-3-1 15,-4 0 0-15,4 0-2 0,0 0 1 16,0-4-2-16,4 1 1 16,0-1-1-16,0-3 0 15,4 0 0-15,-4 0 0 0,0 0 0 16,0-1 0-16,4-2 1 16,-4 3 0-16,3 7-1 15,1 0 1-15,0-4-1 31,4 0 0-31,0 1 0 16,4-1 0-16,0-3 0 16,4 4 0-16,0 3 0 0,-1-1 0 15,1 1 0-15,-4-3 0 16,0 3 0-16,4-4 0 16,-4 4 1-16,4 0 0 15,-5 7-1-15,5 0 0 16,4 4 0-16,0-4 0 0,0 0 0 15,0 3 0-15,-5 1 0 16,1 3 0-16,-4 0 0 16,0 3 1-16,0-3-1 15,-4 4 1-15,0 0-1 16,0-4 0-16,-4 3 0 0,-5-3 1 31,5 4-1-31,0 3 0 16,-4 0 0-16,0 0 0 0,0 0 0 15,0 0 0-15,0 1 0 16,-4-1 1-16,0 0-1 16,0 0 1-16,0-4-1 15,0 1 1-15,0 0-1 16,-4-1 0-16,0 1 0 16,0 3 1-16,0 0-1 15,-4 0 0-15,0 4 0 0,-3-4 1 16,3 3-1-16,-8-2 0 15,8-5 0-15,-4-3 1 16,0 7-1-16,0-3 1 16,0-4-1-16,0 4 1 15,0-4-1-15,0 0 1 0,1 0-1 32,-1 0 0-32,0 0 0 0,0 0 0 0,0 0 0 31,0 0 0-31,0 4 0 0,0-1 0 0,4-3 0 15,-4 0 0-15,0 4 0 16,1-1 0-16,-1-2-1 16,0 2 1-16,0 1 0 0,0 3 0 15,0-4 0-15,0 4 0 16,0 1 0-16,0-1 0 16,0 3 0-16,-3-6 0 15,3-8 0-15,0 5 0 16,0-1-1-16,0 3 1 15,0 1 0-15,4-1 0 16,0 1 0-16,0-1 0 16,0 5 0-16,0-1 0 15,4 0-1-15,0 0 1 0,0 0 0 16,0 0 0-16,0 0 0 31,4 0 0-31,0-3 0 16,0-4 0-16,0 4-1 15,0-1 1-15,0 1 0 16,0-1 0-16,4 1 0 16,0 3 0-16,4-3 0 0,0-4 0 15,0 3 0-15,0-3 0 16,4 0 0-16,0 4 1 16,4-8-1-16,0 1 0 15,0-4 0-15,-1 0 1 0,1 0-1 16,0-4 1-16,0 1-1 15,0-8 1-15,0 4-1 16,0-3 1-16,-4 3-1 16,3 0 0-16,-3 0 0 15,0 3 1-15,0-3-1 0,0 7 0 16,-4-4 0-16,0 1 0 16,0-1-1-16,4 1 1 15,0-1-3-15,-4 1 0 31,4-1-4-31,-4 1 1 16,-1 6-6-16,1-6 0 0</inkml:trace>
          <inkml:trace contextRef="#ctx0" brushRef="#br0" timeOffset="1268.83">118 1524 13 0,'4'-7'6'0,"8"-11"6"0,-8 15 0 0,-4 3-10 15,4-7 1-15,0 0 1 16,-4 0 0-16,0 0-5 31,0 3 1-31,-4 1 4 16,0-1 0-16,-4 4-1 0,0 0 0 15,0 4-1-15,-4 3 0 16,0 0 0-16,0 0 0 16,4 3-1-16,0 1 0 0,0-4-1 15,0 7 1-15,5 0 0 16,-1 0 0-16,0 4-1 15,4 0 0-15,0-4 0 16,4 0 0-16,0 0 0 16,3-4 0-16,1 1 0 15,4-4 1-15,0-7 0 16,4-10 0 0,0 2-1-16,0-2 1 15,0-4-1-15,-4 3 1 16,0 1-1-16,-5-1 1 15,1-3-1-15,-4 3 1 0,-4-3-1 16,0 0 1-16,-4 4-1 16,0-1 0-16,-3 0 0 15,-1 1 1-15,-4 3-1 16,0 0 0-16,0 3-1 16,0 4 1-16,0 0 0 0,0 4 0 15,0 3-1-15,0 0 0 16,0 3 0-16,4 4 1 15,1-6-1-15,3 2 1 16,0 1-1-16,0 3 1 16,4 3 0-16,4-2 0 0,0-5 0 15,0 1 0-15,3-1 0 16,5-10 1-16,0 0-1 16,4-7 1-16,0 0-1 15,0-3 1 16,4-4 0-31,-4-1 0 16,-4 1-1-16,-5 0 0 16,1 0 0-16,-8 0 1 15,0 3-1-15,-4 1 1 16,-3 3-1-16,-1 3 0 0,-4 1 0 16,0 3 0-16,0 3-1 15,0 4 1-15,0 0-1 16,4 0 1-16,0 4 0 15,0 0 0-15,0-4-1 16,4 0 1-16,0 7 0 16,0 0 0-16,4-4 0 0,0 5 0 15,0-1 0-15,4-7 0 16,0 0 0-16,0-4 1 16,4 1-1-1,0-8 1-15,0-3-1 16,0 0 1-16,0-3-1 15,0 3 1-15,-4 0-2 16,0-1 0-16,-4 5-11 16,0 3 1-16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3525-4404 219,'0'0'159,"0"0"0,0 0-51,0 0-32,0 0-21,2 16-16,-2-16-10,-1 29-3,1-29-5,-14 41-3,2-19-6,6 10 0,-4-1-5,3-1 1,-5 2-4,5 5-2,-4-3 5,3-1-5,-4-4 4,3 5-6,-3-4 7,4-2-7,-4-6 6,2-1-3,1-6-1,0 2 1,9-17-1,-13 24 1,13-24 0,0 0 0,-15 16 1,15-16-1,0 0 0,0 0-1,0 0 1,0 0-2,0 0 0,0 0 0,0 0-1,-16 0-4,16 0-8,0-20-28,0 20-129,7-21-3,-7 21-13,9-35-10,-1 17-14</inkml:trace>
  <inkml:trace contextRef="#ctx0" brushRef="#br0" timeOffset="1">3418-4109 261,'0'0'153,"0"0"10,0 0-67,0 0-16,0-9-29,11 10-11,-11-1-5,0 0-4,14 0-6,2 0-6,-16 0-5,32 0-3,-11 0-4,2-1-2,4-3-1,-1-1-3,3 3 0,0-3 0,-3 2 0,-4-1-1,1-1 0,-5 2-1,-2 3-4,-16 0-8,30 0-31,-30 0-124,0 0 1,0 0-17,0 0-7,0 0-12</inkml:trace>
  <inkml:trace contextRef="#ctx0" brushRef="#br0" timeOffset="2">3883-3851 176,'0'0'148,"0"-15"-9,0 15-39,-12-16-18,12 16-19,-17-9-14,17 9-5,-20-6-8,20 6-7,-26-3-7,26 3-5,-30 0-3,30 0-4,-34 3-2,34-3-1,-30 8-2,15 2 1,-1-3-2,1 2 0,-2-2-1,17-7 0,-25 21-1,25-21 1,-27 25-1,27-25 1,-26 25-1,15-8 1,-1-1-2,1 0 3,-1-1-3,3 2 2,3 3-1,2-2-1,-3 1 1,6-4 0,-3 0-1,2 4 0,2-2-1,0-17 1,0 26-1,0-26 0,0 25 0,0-25 1,2 23-2,-2-23 1,7 20 0,-7-20 1,10 22-1,-10-22 0,12 18 0,-12-18 0,12 19 0,-12-19 1,11 15-2,-11-15 1,15 12 0,-15-12-1,0 0 1,22 9 0,-22-9 0,0 0 0,21 3 0,-21-3 0,17 0 0,-17 0-1,19 0 1,-19 0-1,21-7 1,-21 7-1,20-12 0,-20 12-1,19-12 1,-19 12 1,19-13-1,-19 13 0,16-17 1,-16 17-1,14-13 1,-14 13-1,15-13 1,-15 13-1,12-18 0,-12 18 0,12-13 0,-12 13 0,14-16 1,-14 16 0,13-20 0,-13 20 0,14-18 0,-14 18 0,11-24 0,-11 24 0,10-17 1,-10 17-2,0 0 1,10-18 0,-10 18 0,0 0-1,4-14 1,-4 14 0,0 0 0,3-16 0,-3 16 0,0 0 0,0 0 2,0 0-2,0 0 1,-7-16-1,7 16 1,0 0-1,-22 0 2,22 0-1,-14 0 0,14 0 0,-17 0 1,17 0 0,-19 0-1,19 0 1,-19 0-2,19 0 2,-21 4 0,21-4-1,-22 2 0,22-2 0,-20 0 1,20 0-1,-18 3 0,18-3 0,0 0-1,-18 0 1,18 0-2,0 0-6,0 0-36,0 0-123,0 0-8,0 0-11,0 0-16,0 0-8</inkml:trace>
  <inkml:trace contextRef="#ctx0" brushRef="#br0" timeOffset="3">3515-4511 268,'0'0'162,"11"-8"-3,-11 8-71,0 0-12,0 0-18,0 0-16,0 0-7,0 0-5,0 0-7,0 0-4,24-4-5,-24 4-4,25 0-3,-8 0-2,7 0-1,1-1-1,0 1-2,2-1 0,1 1 0,0-5 0,1 5-1,-3 0 1,1 0-1,-1 0 0,1 0 0,-4-1-1,1-4 0,-3 5 0,-6-1-1,-15 1-2,19-7-3,-19 7-10,0 0-19,12 8-106,-20-8-28,8 0-7,-30 11-14,15-4-5</inkml:trace>
  <inkml:trace contextRef="#ctx0" brushRef="#br1" timeOffset="4">2125-5860 208,'0'0'149,"0"-15"9,0-4-61,0 19-19,0-22-25,0 22-12,-2-22-8,2 22-7,-12-27-1,12 27-7,-27-25-2,13 13-5,-10 3-1,5 0-2,-7 6-2,2 3-2,1 0-1,1 0 0,2 12-2,1 1 1,2 2-1,1 3 1,2 6-1,2 1 2,0 3 3,4 6-5,-1 0 5,9 0-4,0 3 4,3-3-6,10-3 6,2-4-5,6-5-1,-1-7 1,6-3 0,-3-9 0,2-3 0,3-8 0,-4-5 0,0-7-2,-5 0-3,0-9 7,-2 3-8,-5 1 7,-2 0-6,-3 1 6,-3 2-6,-2 3 7,-1 7-2,-1 12-3,0-16 3,0 16-1,0 0 0,0 0 0,0 0 0,0 0 1,0 0 0,0 10 1,0-10 0,-3 24-4,1-5 8,1-2-6,0 3 6,1 5-6,0-3 5,0 4-6,0 3 6,1-4-2,2 0-4,0 1 2,1-2-2,0 2 3,0-4-3,1-4 1,-2-3 0,-3-15 1,8 17-1,-8-17-1,0 0-3,0 0-6,18 0-26,-21-12-128,3 12-9,0-25-7,0 25-19,5-29-2</inkml:trace>
  <inkml:trace contextRef="#ctx0" brushRef="#br0" timeOffset="5">3893-6150 217,'0'0'121,"-3"-18"-19,3 18-16,0 0-17,0 0-12,-15-4-10,15 4-7,0 0-4,0 0-4,0 0-6,0 0-3,-23 0-4,23 0-3,0 0-3,-14 0-1,14 0-3,0 0-1,-21-5-1,21 5-2,0 0 0,-18-5-2,18 5 0,-15 0 0,15 0 0,-17 0 0,17 0-2,0 0 1,-23 0 0,23 0 0,0 0 0,-18 0 0,18 0 0,0 0-1,-15 4 1,15-4 0,0 0-1,-18 10 0,18-10 1,0 0-1,-21 16-1,21-16 1,-16 14 0,16-14 0,-15 16-1,15-16 0,-14 20 0,14-20 1,-11 18-1,11-18 0,-13 16 0,13-16 0,-12 18 0,12-18 1,-15 16-1,15-16 1,-13 19-1,13-19 1,-12 19-1,12-19 1,-12 17-1,12-17 2,-7 14-2,7-14 1,-7 16-1,7-16 2,-10 15-2,10-15 2,-3 17-2,3-17 1,0 0-1,-9 17 1,9-17-1,0 0 1,-3 18-1,3-18 0,0 0 0,-3 14 1,3-14-2,0 0 2,-1 18-1,1-18 0,0 0 0,0 14 1,0-14-1,0 0 0,0 0 1,0 19-1,0-19 1,0 0-1,4 16 1,-4-16-4,5 15 3,-5-15-1,0 0 6,8 18-7,-8-18 7,0 0-6,10 16 5,-10-16-2,0 0 1,15 13-3,-15-13 0,0 0 0,16 12 0,-16-12 0,0 0 0,14 8 0,-14-8 0,0 0 0,17 7 0,-17-7 0,0 0 0,0 0 0,18 9 0,-18-9 0,0 0 0,0 0 0,14 8 0,-14-8 0,0 0 0,0 0 0,0 0 0,15 16 0,-15-16 0,0 0 0,0 0 0,0 0 0,15 8 0,-15-8 0,0 0 0,0 0 0,17 5 0,-17-5 0,0 0 0,15 3 0,-15-3 0,0 0 0,17 4 0,-17-4 0,0 0 0,15 2 0,-15-2 0,0 0 0,19 3 0,-19-3 0,0 0 0,20 0 0,-20 0 0,0 0 0,21 1 0,-21-1 0,0 0 0,18 0 0,-18 0 0,0 0 0,20 0 0,-20 0 0,0 0 0,19 0 0,-19 0 0,0 0 0,17-1 0,-17 1 0,0 0 0,14-6 0,-14 6 0,0 0 0,17-9 0,-17 9 0,0 0 0,17-14 0,-17 14 0,0 0 0,19-18 0,-19 18 0,0 0 0,19-15 0,-19 15 0,0 0 0,21-17 0,-21 17 0,15-12 0,-15 12 0,16-13 0,-16 13 0,0 0-4,18-22 6,-18 22-5,9-14 5,-9 14-2,9-13 3,-9 13-3,5-20 0,-5 20 0,0 0 0,9-21 0,-9 21 0,5-20 0,-5 20 0,0 0 0,5-17 0,-5 17 0,2-15 0,-2 15 0,0-17 0,0 17 0,0-17 0,0 17 0,0-16 0,0 16 0,0 0 0,0-21 0,0 21 0,-2-16 0,2 16 0,-5-16 0,5 16 0,-9-17 0,9 17 0,-12-19 0,12 19 0,-15-18 0,15 18 0,-18-15 0,18 15 0,-22-15 0,22 15 0,-24-14 0,24 14 0,-21-12 0,21 12 0,-22-9 0,22 9 0,-19-9 0,19 9 0,-22-3 0,22 3 0,-23-4 0,23 4 0,-23 0 0,23 0 0,-27 0 0,27 0 0,-20 7 0,20-7 0,-23 5 0,23-5 0,-18 7 0,18-7 0,-18 6 0,18-6 0,-14 11 0,14-11 0,-16 12 0,16-12 0,-14 12 0,14-12 0,0 0 0,-17 21 0,17-21 0,-12 17 0,12-17 0,-8 13 0,8-13 0,-11 19 0,11-19 0,-10 17 0,10-17 0,-9 16 0,9-16 0,-15 16 0,15-16 0,-9 13 0,9-13 0,-11 17 0,11-17 0,0 0 0,-12 20 0,12-20 0,-1 17 0,1-17 0,0 13 0,0-13 0,0 0 0,3 23 0,-3-23 0,0 0 0,16 18 0,-16-18 0,14 18 0,-14-18-2,16 15 2,-16-15-5,11 19 9,-11-19-6,11 16 7,-11-16-5,0 0 0,20 13 0,-20-13 0,17 8 0,-17-8 0,20 0 0,-20 0 0,17 0 0,-17 0 0,18 0 0,-18 0 0,20 0 0,-20 0 0,21 0 0,-21 0 0,21-3 0,-21 3 0,22-10 0,-22 10 0,24-12 0,-24 12-4,21-16 6,-21 16 0,19-15-2,-19 15 0,15-18 0,-15 18 0,11-19 0,-11 19 0,7-18 0,-7 18 0,6-28 0,-6 28 0,2-28 0,-2 15 0,0 13 0,0-26 0,0 26 0,-7-28 0,7 28 0,-16-21 0,16 21 0,-16-19 0,16 19 0,-18-16 0,18 16 0,-21-6 0,21 6 0,-20-7 0,20 7 0,-22 0 0,22 0 0,-24 0 0,24 0 0,-21 11 0,21-11 0,-21 10 0,21-10 0,-20 20 0,20-20 0,-17 21 0,17-21 0,-14 25 0,14-25 0,-14 24 0,14-24 0,-9 25 0,9-25 0,-5 24 0,5-24 0,-1 17 0,1-17 0,0 19 0,0-19 0,0 18 0,0-18 0,12 18 0,-12-18-3,13 19 3,-13-19-4,18 11 4,-18-11-3,24 10 3,-24-10 1,27 6-1,-27-6 1,28 0-1,-28 0 0,27 0 1,-12-3 3,-15 3-4,26-12 3,-26 12-3,26-17 0,-26 17 0,19-24 0,-19 24 0,17-24 0,-17 24 0,12-22 0,-12 22 0,7-24 0,-7 24 0,4-22 0,-4 22 0,1-27 0,-1 27 0,0-26 0,0 26 0,0-27 0,0 27 0,-12-21 0,12 21 0,-18-17 0,18 17 0,-28-12 0,28 12 0,-28-2 0,13 2 0,-2 0 0,3 2 0,-3 2 0,3 4 0,14-8 0,-28 17 0,28-17 0,-24 25 0,24-25 0,-18 27 0,10-11 0,2-2 0,-1 3 0,3-2 0,1 2 0,0-4 0,3 6 0,0-3 0,0-2 0,0 3 0,5-2 0,-5-15 0,13 27 0,-13-27 0,16 22 0,-16-22 0,15 18 0,-15-18 0,21 7 0,-21-7 0,26 5 0,-26-5 0,30 0 0,-13 0 0,3-2 0,-3-4 0,2 0 0,0-4 0,0 4 0,-2-3 0,0-1 0,-17 10 0,24-21 0,-24 21 0,21-22 0,-21 22 0,10-25 0,-10 25 0,4-24 0,-4 24 0,0-25 0,0 25 0,0-27 0,0 27 0,-11-25 0,11 25 0,-10-24 0,10 24 0,-14-22 0,14 22 0,-17-20 0,17 20 0,-18-17 0,18 17 0,-20-15 0,20 15 0,-18-10 0,18 10 0,-21-7 0,21 7 0,-19 0 0,19 0 0,-18 0 0,18 0 0,-21 11 0,21-11 0,-23 18 0,23-18 0,-19 25 0,19-25 0,-17 24 0,12-9 0,-1 1 0,6-16 0,-8 27 0,8-27 0,-4 28 0,4-28 0,0 28 0,0-28 0,6 24 0,-6-24 0,17 25 0,-17-25 0,19 13 0,-19-13 0,27 8-4,-13-8 5,5 0 2,-4-5-3,4-5 0,-5 2 0,3-5 0,-17 13 0,26-22 0,-26 22 0,18-24 0,-18 24 0,9-20 0,-9 20 0,0-17 0,0 17 0,0 0 0,-12-19 0,12 19 0,-20-6 0,20 6 0,-26-7 0,26 7 0,-26 0 0,10 0 0,16 0 0,-26 0 0,26 0 0,-28 7 0,28-7 0,-21 12 0,21-12 0,-17 18 0,17-18 0,-12 19 0,12-19 0,-1 22 0,1-22 0,0 21 0,0-21 0,16 19 0,-16-19 0,26 3 0,-12-3 0,-14 0 0,28-3 0,-28 3 0,22-9 0,-22 9 0,17-12 0,-17 12 0,0 0 0,10-24 0,-10 24 0,0-17 0,0 17 0,0 0 0,-19-19 0,19 19 0,-20-5 0,20 5 0,0 0-24,-31 0-147,31 0-3,0 0-17,0 0-10,0 0-16</inkml:trace>
  <inkml:trace contextRef="#ctx0" brushRef="#br1" timeOffset="6">3096-5727 285,'0'0'137,"0"0"-19,0 0-27,0 0-18,0 0-19,-20 0-8,20 11-14,-22-10-3,13 18-6,-16-6-6,10 13-2,-12-1-6,7 8 0,-6 2-4,-1 6 0,2 3-2,0 3 2,0-2-5,0 6 4,-3-2-5,4 0 4,-3-3-4,1-3 3,0-3-3,0-1 3,-1-4-2,4-3-2,1-2 8,1-1-6,2-7 5,4 0-5,1-10 5,14-12-7,-20 26 8,20-26-4,0 0-2,0 0-2,0 0-1,0 0-8,0 0-23,0 0-128,-6-12-11,6-6-7,0 4-10,0-7-9</inkml:trace>
  <inkml:trace contextRef="#ctx0" brushRef="#br2" timeOffset="7">377-3672 164,'0'0'142,"0"0"-16,0 0-19,-23-3-25,23 3-14,0 0-14,0 0-11,0 0-10,0 0-6,-8-19-5,8 19-4,0 0-4,0 0-1,0-21-2,0 21-3,8-15 1,-8 15-3,12-18 0,-12 18-1,22-29-1,-2 17-2,0-9 1,9 0-2,-3 1 1,4-4-2,3-1 1,-2 4-1,-4 0 1,-3 5-1,-2 4 1,-22 12-2,23-20-2,-23 20-10,15 1-65,-15-1-83,0 0-15,0 0-5,0 0-23</inkml:trace>
  <inkml:trace contextRef="#ctx0" brushRef="#br0" timeOffset="8">3546-5491 191,'0'0'144,"0"0"-21,-8 0-27,8 0-29,0 0-17,0 0-10,0 0-5,0 0-1,0 0-4,-1 12-4,1-12-3,0 0-2,-19 13-6,16 4-1,3-17-3,-19 30-1,5-11-3,6 8 0,-7-4-2,3 8 0,-5 1-2,0-1 1,2 5-3,-4 1 1,-2 0-3,-1 0 4,0 0-5,0 2 1,-3 0 4,0 1-4,-4 2 5,1-4-5,0-2 5,-3 7-5,1 0 6,0-6-2,1 6-5,0-5 4,3 7-3,-2 0 3,3-1-3,0 0 2,1 0-3,3-3 3,-1 0-2,0-7 2,3 2-3,0-5 2,1-5-1,0-1 1,-1-2-1,5-5 2,-2 1-2,1-5 1,1 5 5,1-3-8,1 0 7,12-16-6,-18 27 6,18-27-7,-15 22 8,15-22-7,0 0 2,0 0 0,0 0-1,0 0-2,0 0-19,0-19-109,0 19-35,9-30-8,-2 14-15,-3-7-11</inkml:trace>
  <inkml:trace contextRef="#ctx0" brushRef="#br0" timeOffset="9">2609-4404 273,'15'-9'156,"-15"9"-42,0 0-19,0 0-21,0-19-17,0 19-11,0 0-8,0 0-6,0 0-7,2 7-6,-2-7-5,0 18-3,0-18-2,-6 24-2,0-12-1,1 8 0,1-2-2,0 3 2,-1 1-3,0-2 1,0 2-1,2-1 0,-3 2-1,4-4 0,-6 5-2,4-4 1,-4 4 0,1 1-3,1-6 5,0 6-4,-1-3 5,0-3-5,1-2 6,0-1-7,1-4 6,5-12-2,-10 20-2,10-20 0,-7 17 0,7-17 0,0 0 0,-8 13 0,8-13 0,0 0 0,0 0 0,0 0 0,0 0 0,0 0 0,0 0 0,0 0 0,0 0 0,0 0 0,8 0 0,-8 0 0,21-6 0,-21 6 0,27-14 0,-4 4 0,-1 0 0,9-2 0,0-1 0,1 4 0,2-5 0,-2 7 0,-2-4 0,-2 3 0,-9 2 0,-5 3-2,-14 3 2,18 0 2,-18 0-2,0 0-6,0 0 0,0 0-6,0 0-139,0 0-22,0 0-2,0 0-23,1-16-5</inkml:trace>
  <inkml:trace contextRef="#ctx0" brushRef="#br2" timeOffset="10">5328-2681 259,'0'0'164,"2"-18"-8,-2 18-48,0 0-29,0 0-25,0 0-19,0 0-11,0 0-5,13 18-3,-13-18-4,2 18-2,-2-18-3,9 19 0,-9-19-3,10 24 0,-10-24-2,17 25 1,-17-25-2,23 25 0,-23-25 0,24 26-1,-7-16 0,-3 0 1,1-4-1,-15-6 0,28 16 0,-28-16 0,24 12-1,-24-12 2,21 15-1,-21-15 0,0 0 0,15 10 1,-15-10-2,0 0 1,0 0 0,12 17 0,-12-17 0,0 0 0,0 0 0,11 15 1,-11-15-1,0 0 1,18 10-1,-18-10 1,16 2-1,-16-2 0,16 5 1,-16-5-1,16 0 1,-16 0-1,0 0 0,14 0 0,-14 0 1,0 0-1,0 0 1,0 0-1,0 0 1,0 0 0,0 0 0,0 0 0,0 0 0,0 0 0,-14 3 0,14-3 0,-22 12-1,22-12 1,-29 12-1,13-6 1,-3 5-1,-3-1 1,-2 5 5,0 2-7,0-2 7,-2 2-7,-2 0 7,3-2-7,-3-3 8,6 1-7,-1-3 1,6-3 0,0-2 0,17-5-2,-19 11-20,2-11-139,17 0-15,0 0-3,0-18-24,0-1-1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-1667-440 153,'2'-12'152,"-2"12"2,18 0-45,-24-20-23,6 20-19,0 0-16,0 0-10,-8-20-7,8 20-7,-16-7-6,16 7-6,-26-6-3,26 6-2,-35-4-3,17 4 1,-6 0-3,4 5 0,-3 2 0,5 1 1,1-2-3,17-6-1,-25 22 0,25-22 1,-11 21-3,11-21 2,0 17-2,0-17 0,3 22 1,-3-22 0,18 15-1,-18-15 1,27 20-1,-11-11 0,0 0 0,-1 2 1,0-2-2,-15-9 2,23 27-2,-23-27 1,17 26 0,-15-11 0,1 0 0,-3 2 0,0-2 0,-3 2 1,-4-2-2,-2 1 2,9-16-1,-26 26 1,11-14-2,-2-1 2,-1-3-1,0-2 1,-1-1 1,-1 1-2,3-6 0,-1 0 1,1 0 0,1-6-1,16 6 0,-26-14 0,26 14-1,-19-17 1,19 17-1,-12-21-6,12 21-13,-7-28-78,7 28-66,0-16-10,0 16-11,0 0-15</inkml:trace>
  <inkml:trace contextRef="#ctx0" brushRef="#br0" timeOffset="1">-1436-257 291,'0'0'162,"0"0"-18,0-33-55,0 33-18,-3-17-16,3 17-17,-4-17-6,4 17-6,-17-13-6,17 13-5,-26-7-3,26 7-3,-32 0-3,16 3 0,-5 1-1,4 8 0,-2-3-2,5 7 1,-3-3-1,5 7-1,0-4 0,5 1-1,1 3 0,4 1 0,2-3-1,0 1 1,3-4-1,-3-15 0,19 22 0,-19-22 1,23 11-1,-23-11 0,28 0 0,-14 0 0,2-7 0,-1-1 0,1-4 0,-1-2-1,1-2 2,1-3-2,-3 1 1,3-2 0,-5 4 1,2 3-1,-14 13 1,18-24-1,-18 24 0,0 0 0,0 0 0,0 0 0,0 0 0,0 0 1,0 12-1,-1 5 1,-6-2 0,2 3 0,0 5-1,2-4 1,-1 3 0,3-1 0,0-4 0,1 3 0,0-7-1,0-13 1,0 26-1,0-26 2,0 0-2,0 0-1,11 6-3,-11-6-4,15 0-18,-15-32-65,0 32-75,7-30-12,3 15-9,-8-14-13</inkml:trace>
  <inkml:trace contextRef="#ctx0" brushRef="#br0" timeOffset="2">-1085-563 472,'0'0'170,"0"0"-28,-8 0-75,8 10-21,0-10-18,-8 28-7,-4-12-9,8 10-1,-8-3-4,6 6 1,-6 1-4,2 2 1,3-1-3,-3 0 1,3 0-2,2-1 2,-2 2-3,2-7 2,-1-1-1,5 0 0,-4-2-1,5-5 1,-3 0 0,3-17 0,0 27-1,0-27 1,0 21-1,0-21 0,0 0 0,9 15 1,-9-15-1,16 5 0,-16-5 0,20 0 1,-20 0-1,28-1 1,-14-3-1,3-2 0,0 4-2,-3-5-4,4 7-8,-18 0-39,23-9-111,-23 9-12,0 0-5,0 0-20,0 0 2</inkml:trace>
  <inkml:trace contextRef="#ctx0" brushRef="#br0" timeOffset="3">-1313-263 265,'0'0'172,"0"0"-6,0 0-51,9 0-35,-9 0-26,0 0-15,0 0-12,0 0-6,18 0-4,-18 0-4,20 0-3,-4 3-2,-16-3-3,31 5-1,-16-5-2,5 0 0,0 0-1,-1 0-1,-2 0 1,1 0-4,0 0-15,-18 0-145,0 0-7,14-15-12,-14 15-14,0 0-12</inkml:trace>
  <inkml:trace contextRef="#ctx0" brushRef="#br0" timeOffset="4">-2657-906 190,'0'0'117,"0"0"0,0 0-24,17 0-10,-17 0-18,0 0-10,-11-7-12,11 7-7,0 0-10,0 16-5,0-16-3,-5 23-4,5-23-4,-10 32 0,3-12-4,5 1-2,-5 5 6,3 1-7,-4-5 6,3 8-7,-2-4 7,2-1-7,-2 4 6,2-4-4,-2-3-3,2 2 3,-1-4-2,0 0 2,0-4-2,6-16 0,-10 22 0,10-22 0,0 0 0,0 0 0,0 0 0,-15 6-1,15-6 0,-2-11 1,2 11 0,0-25-2,3 9 1,4 0-1,4 0 1,1-2-2,-1-2 3,7 2-3,-3-1 2,3 2-2,4-3-3,1 3 6,1-5-6,1 4 6,0-1-7,2 4 7,-1-5-7,0 6 7,-2 5-1,-5-1-1,0 6 0,-4-3 0,-15 7 0,24-3 0,-24 3 1,0 0-1,16 0 1,-16 0 0,0 0-1,5 20 1,-5-20 0,0 25-2,0-11 7,-1 4-6,-5-1 6,1 2-6,1 1 6,-1-2-6,0 1 6,0-1-3,0 1-2,-1-2 0,3-1 0,-2 0 1,1 1-2,1-1 1,3-16 0,-6 21 0,6-21 0,-5 16 0,5-16 0,0 0 1,0 0-2,0 0 0,0 0 0,0 0 0,0 0 0,0 0 0,0 0 0,-9-8 0,9 8 0,0-20 0,0 20 0,8-28 0,-8 28 0,14-28 0,-4 11 0,2 1 0,0 0 0,2 1 0,4-5 0,-1 5 0,1-3 0,2 1 0,3 2-4,-2-1 6,5 0-6,-4 6 5,2-1 0,2 0-2,-5 4 1,1-1-1,-4 8 1,-3-4-1,-15 4 1,22 0 0,-22 0-1,0 0 2,13 17-1,-13-17-2,0 25 6,0-8-6,0-1 7,0 2-6,-1 4 4,-4-2-3,-1 2 0,2-4 0,-3 2 0,5 0 0,-5-1 0,1-1 0,-2-2 0,8-16 0,-10 21 0,10-21 0,-9 17 0,9-17 0,0 0 0,0 0 0,0 0 0,0 0 0,0 0 0,0 0 0,0 0-35,-20 0-132,20 0-10,0 0-8,0 0-19,6-17-6</inkml:trace>
  <inkml:trace contextRef="#ctx0" brushRef="#br1" timeOffset="5">-4030 1097 171,'0'0'152,"0"0"6,0 0-60,0 0-13,0 0-20,0 0-13,0 0-13,0 16-6,0-16-3,-6 22-6,6-22-6,-7 26-4,7-26-3,-13 33-2,6-18-3,2 5 1,-1 1 0,0 1-5,-3-4 6,4 4-7,-1-4 5,-2 1-6,1-3 6,2 0-6,5-16 1,-9 21 0,9-21 0,-5 17 0,5-17-1,0 0 1,0 0 0,0 0-1,0 0 1,12 8-1,-12-8 1,18 0-1,-18 0 1,25-2-1,-8-4 0,3 1 0,2-3 1,3 4-1,3-4 1,-2 4-1,5 2 0,-7 1 0,0 1 0,-1 0 1,-3 0-2,-20 0 2,19 0-1,-19 0 1,0 0-3,0 0-5,12 15-27,-24-15-130,12 0-10,-16 0-7,16 0-22,-23-20-4</inkml:trace>
  <inkml:trace contextRef="#ctx0" brushRef="#br2" timeOffset="6">-2087 365 103,'0'0'94,"-11"-9"2,11 9-3,0 0-10,0 0-1,-16-17-11,16 17-3,0 0-14,0 0-4,0 0-16,0 0-3,0 0-3,0 0-5,0 0-6,0 0-3,0 0-2,0 0-3,0 0-2,11 12-1,-11-12-1,19 11-1,-19-11 0,31 13-1,-10-5-1,-1 5-3,3 3 7,1 1-7,1-1 7,3 5-6,-4 1 4,3 2-5,1 0 6,-1-1-2,3-1-3,-1 3 2,2 2-2,-1-1 1,0 0-2,2-2 3,-3 0-2,0 2 1,-4-6-2,-2 1 2,0-6-1,-8-3 1,-15-12 0,24 10-1,-24-10 0,0 0 0,0 0-4,3-10-10,-3 10-42,-9 0-113,9 0-6,-21-3-11,21 3-15,-24-9-6</inkml:trace>
  <inkml:trace contextRef="#ctx0" brushRef="#br2" timeOffset="7">-1524 556 258,'0'0'164,"0"0"1,8 12-75,-16-18-10,18 10-19,-10-4-20,0 0-9,0 0-7,0 0-5,0 0-5,0 0-2,2 18-4,-2-18 0,6 15-3,-6-15-1,11 19 0,-11-19-1,9 16-2,-9-16 2,12 17-2,-12-17 2,16 16-2,-16-16 1,17 21-1,-17-21 0,18 20-2,-18-20 0,20 24 0,-20-24 0,23 21 0,-23-21 0,21 20 0,-21-20 0,19 11 0,-19-11 0,0 0 0,17 23 0,-17-23 0,0 17 0,0-17 0,-1 15 0,1-15 0,-17 17 0,17-17 0,-25 14 0,25-14 0,-30 16 0,13-6 0,0-5 0,0 0 0,2 2 0,-3-3 0,18-4 0,-23 1 0,23-1 0,0 0 0,-9-12 0,9 12-39,0 0-132,23 0-5,-23 0-12,32-5-13,-15 2-10</inkml:trace>
  <inkml:trace contextRef="#ctx0" brushRef="#br2" timeOffset="8">-1120 1094 332,'0'0'170,"0"0"-32,0 23-44,-16-29-24,16 6-22,0 0-13,0 0-9,0 0-7,16-9-5,-16 9-4,16-23-3,-6 5-2,3 1-3,5-5 1,0-3-3,0-2 2,4 1-2,-3 2 1,0 0-1,-2 2 1,-3 4-1,-14 18 1,24-21 1,-24 21 1,0 0 0,0 0 0,9 12 1,-9-12 1,-4 33-1,-2-13-1,-2 6 1,-2-2-2,4 5 1,-2-2-1,1 4 1,2-1-2,0 1 2,1 0-3,3-3 0,1-3 0,0 2 0,0-2 0,7-5-4,3-3 4,-10-17-3,29 18 3,-10-17-1,2-1 2,2-7 2,1 0-3,1-13 4,3 4-4,-4-7 0,1 0 0,-1-3 0,-1 1 0,-4-5 0,0 3 0,-5-4 0,1 0 0,-8 7 0,0-1 0,-3 0 0,-4 5 0,0 1 0,0 19 0,-2-22 0,2 22 0,0 0 0,-16-19 0,16 19 0,0 0 0,-17 0 0,17 0 0,0 0 0,0 0 0,-14 12 0,14-12 0,0 0 0,0 0 0,4 16 0,-4-16 0,28 3 0,-10 2 0,5-5 0,2 0 0,1 0 0,3 0 0,-3-1 0,0-3 0,-2 1 0,-4 1 0,-5-5 0,-15 7 0,17-5 0,-17 5 0,0 0 0,0 0-36,-11 0-134,11 0-5,-20 10-12,20-10-14,-24 2-10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0 113 70,'0'0'101,"0"0"-4,0 0-10,0 0-10,0 0 1,0 0-16,0 0-1,0 0-19,0 0-4,0 0-15,0 0 1,0 0-6,22 0-4,-22 0-3,20 0-4,-20 0-1,26 0-1,-9-2 0,4 2-1,0-2 0,0 2 0,1-4 0,4 4-1,-4 0 1,1 0-1,-3 0 0,0 0 1,0 0-1,0 4 1,-2-2-1,1-2 0,1 2 0,2 0 0,-2-2-1,4 0 0,-1 0-1,1 0 1,0 0-2,1 0 2,1 0-2,3 0 1,-6 0-1,4 0 1,2 0 0,0 0-1,-2 0 1,2 0-1,-3 0 1,2 0 0,-4-2-1,1 0 0,-3 2 0,-2 0 1,0-2-1,1 2 0,-1 0 0,-1-4 0,5 3 1,2 1 0,2 0 0,0-2-1,-1-1 1,3 2 0,-1 1-1,2 0 0,-2-2 0,-1-2 1,1 4-1,1 0 0,1-3 0,3 3 0,0-2 1,0 2-1,1 0 0,-2 0 0,3-3 1,0 0-1,-3 0 1,1 2-1,-2-1 0,0-1 0,-1-2 1,-1 3-1,1-3 1,-3 4-1,1-2 0,0 0 0,-3 0 1,2-3-1,-3 3 0,2 2 0,-3-1 0,-2-1 0,-2 0 0,1 2 0,-3 1 0,1 0 0,1 0-1,-2 0 1,2 0 1,1-2-1,4 2 0,1-3 0,2 3 0,1 0 0,-1 0 0,0 0 0,1 0-1,-2 0 1,-2 0 0,2 0 0,-1 0-1,-1 0 0,0 3 1,3-3-1,-2 2 0,-1-2 0,-1 0 0,0 0 0,1 0 1,0 0-1,-1 0 1,1 0 0,1 0 0,1 0 0,0 0 0,1 0 1,0 0-2,-1 0 1,1 0 0,2 0 0,-3 0 0,1 0 0,-1 0 0,1 0 0,-1 0-1,3-2 1,0-1 0,3 3-1,-1-3 1,-1 3 0,5 0 0,-1 0 0,-2 0 0,1 0 0,-3 0 1,-1 0-2,-3 0 2,0 0-1,-2 0 0,-2 0 0,-1 0 0,1 0 1,-4 0-1,2 0 0,1 0 0,-4 0 1,0 0-1,1 0 0,-2 0 0,1 0 1,-4 0-1,2 0 1,-16 0-1,29 0 1,-29 0-1,26 0 1,-26 0 0,25 0 1,-25 0 0,24 0 2,-24 0 1,21-4 1,-21 4 0,15-2 1,-15 2 0,0 0-2,17-3 0,-17 3-1,0 0-2,20-3-1,-20 3-1,0 0-5,25 3-70,-25-3-89,0 0 0,0 0-23,-7-15-6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-2045-492 198,'0'0'111,"23"-7"6,-23 7-11,0 0-19,-11-5-17,11 5-14,0 0-15,-15 15-10,-2-15-6,17 0-5,-25 16-6,25-16-3,-30 19-3,11-7-1,-3-4-2,4 8 0,-6-7-1,5 7 0,-5-4-2,2 1 1,2-4-2,2 2 2,1-4-2,3 3 1,14-10-2,-25 9 1,25-9 0,-23 11 0,23-11 0,-16 1 0,16-1 1,0 0-1,0 0 1,0 0 0,0 0 1,0 0 0,0 0-1,0 0 0,0 0 1,0 0 0,0 0-1,0 0 1,14 22 5,-14-22-9,23 14 9,-6-6-8,0 3 7,2-1-8,4 2 7,0 3-6,0-2 0,-1 0 2,-1 4-2,-1-4 1,-2 5-1,-1-5 1,-4-1-1,-13-12 0,21 18 0,-21-18 0,0 0 1,16 17 0,-16-17 0,0 0-1,0 0-11,0 0-148,-2-10-13,2 10-5,-17-19-22,3 4-7</inkml:trace>
  <inkml:trace contextRef="#ctx0" brushRef="#br0" timeOffset="1">-609-7 174,'0'0'157,"-7"-13"-7,7-6-54,12 19-19,-12-15-16,16 15-20,-13-15-7,16 12-7,-9-14-4,9 17-4,-3-12-3,9 7-4,-5-2-1,7 6-1,0-7-4,4 5 0,2 2-1,0 1-1,1 0 0,2 0 0,-5 0-1,1 8 1,-5 0 0,-2 2 1,-5 1-2,-2 6 2,-18-17-1,24 27 0,-20-10-1,-2 4 1,-2-5-2,0 2 0,-11-3 0,-1 7 0,-3-3-2,-4 1 1,-3-3-1,-1-4 1,-1 3-1,-3 0 1,-1-4-1,2 1 0,-3-1-1,3-6 2,-5-2-1,4-2 0,1 0 0,0-2 0,3 0 0,1 0-1,3 0 2,4 0-2,15 0 2,-20 0 0,20 0 0,0 0 1,-18-2 0,18 2 2,0 0-1,0 0 1,0 0 0,0 0-1,0 0 1,12 0 0,-12 0 0,0 0-4,19 17 0,-19-17 0,14 20 0,-14-20 0,19 25 0,-7-13 0,-12-12 0,24 30 0,-9-14 0,-2 0 0,4 2 0,-1 2 0,4 1 0,-2-1 0,0 0 0,4 4 0,-3-5 0,1-1 0,-2 3 0,1-2 0,-3-3 0,-3 3 0,-13-19 0,19 24 0,-19-24 0,11 15 0,-11-15 0,0 0 0,0 0 0,0 0 0,0 0 0,0 0 0,-13 9 0,13-9 0,0 0 0,-20 0 0,20 0 0,-23-6-160,23 6-19,-10-15-11,10 15-14,-7-33-14</inkml:trace>
  <inkml:trace contextRef="#ctx0" brushRef="#br0" timeOffset="2">-409-75 187,'0'0'155,"0"0"4,3 11-54,-3-11-20,0 0-21,-10 0-16,10 12-12,0-12-4,-9 20-5,-8-5-8,8 7-3,-7 2-6,1 7 1,0 4-4,1 2 0,-3 1-2,3 4 1,0-3-3,1 4 2,-5-6-3,3 3 2,0-5-3,-1-3 3,4-3-4,-2-4 2,4-7-2,-1-1 1,11-17-1,-10 20 1,10-20-1,0 0-1,0 0-1,0 0-7,0 0-28,0 0-131,-3-16 3,3 0-20,0 16-6,5-33-14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3:22.79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C1529EB-BFF0-4A10-9778-3EB1EDA5DDC5}" emma:medium="tactile" emma:mode="ink">
          <msink:context xmlns:msink="http://schemas.microsoft.com/ink/2010/main" type="inkDrawing"/>
        </emma:interpretation>
      </emma:emma>
    </inkml:annotationXML>
    <inkml:trace contextRef="#ctx0" brushRef="#br0">335 0 10 0,'-35'7'5'0,"-1"32"-4"0,24-32 5 16,-8 7-6-16,-8 0 0 15,-7 4 3-15,-1-4 0 0,0 4-3 16,5-4 0-16,11 0 2 16,0 0 0-16,8 0-2 15,0-3 1-15,8-4-5 16,12-4 0-16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33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-4158-3044 255,'0'0'158,"-5"-14"-27,5 14-28,0 0-18,0 0-22,0 0-15,0 0-12,0 0-4,0 0-8,0 0-7,10 8-2,-10-8-6,12 28 0,-4-14-2,5 6-1,3 1-3,2 1 1,2 3-3,3 6 2,-4-7-3,5 5 3,-5-2-4,2 1 3,-8-4-2,0-3 2,-5-3-2,-3-5 1,-5-13 0,10 19 0,-10-19 0,0 0 0,0 0-1,0 0-1,0 0-2,0-15-4,0 15-8,-11-23-19,11 23-53,0 0-84,0 0-5,-19-27-14,19 27-7</inkml:trace>
  <inkml:trace contextRef="#ctx0" brushRef="#br1" timeOffset="1">-2029-4691 268,'0'0'155,"-8"-19"-25,8 19-33,0 0-25,0 0-21,-19-15-13,19 15-8,-17 0-5,17 0-6,-23 0-4,23 0-2,-31 9-3,17 1 0,-4-2-3,2 5 1,-3-1-3,19-12 1,-29 25-2,19-7 1,-1 1-2,6 0 2,-2-2-2,7-1 1,0 3-2,9 0 2,5-4-2,4 2 1,2-4-2,7-6-2,5 5-10,-7-12-35,12 6-119,-7-6-8,4 0-11,-2-12-16,1 4-8</inkml:trace>
  <inkml:trace contextRef="#ctx0" brushRef="#br2" timeOffset="2">-4225-576 231,'0'0'159,"-4"-17"-44,4 17-17,0 0-26,0 0-16,0 0-11,0 0-8,0 0-7,-8 17-8,8-17-3,0 0-4,-7 17-3,7-17-2,0 19-3,0-19-2,0 24-1,0-8-2,0-16 6,3 30-7,1-14 7,-3 1-7,1 3 7,3-2-7,-1-5 6,3 5-5,-1-5-1,-6-13 0,16 29-1,-16-29 1,13 20-2,-13-20 2,9 15-1,-9-15 0,0 0 0,11 21 0,-11-21 0,0 0 0,0 0 0,5 16 0,-5-16 1,0 0-1,0 0 0,0 0 1,0 0-1,0 0 0,0 0 1,0 0-1,0 0 0,15 3 1,-15-3-1,0 0 1,14-9 0,-14 9-1,0 0 1,21-19-2,-21 19 2,17-15-1,-17 15 0,19-16-1,-19 16 2,29-18-1,-17 6 0,6-1 0,-5 3 0,6-4-1,-1 0 1,-1-3 3,1 2-10,-1-2 9,-2 2-7,1-3 6,-3 4-6,-13 14 7,22-27-7,-22 27 4,17-14 2,-17 14-1,0 0 0,0 0 0,16-18 0,-16 18 1,0 0-1,0 0 0,0 0 0,0 0 0,0 0 0,0 0 0,0 0 0,-2 12 0,2-12 0,0 0 1,-11 20-2,11-20 2,-3 17-1,3-17-2,-4 15 7,4-15-8,-1 21 9,1-21-9,0 26 9,0-14-8,0-12 7,0 32-4,-2-12-1,0 1 2,1 4-2,-1 0 1,-1 6-1,1 0 2,-2 2-3,3 4 2,-3 0-2,1 0 3,2 3-3,-2-1 2,2-7-2,1 6 2,0-2-2,0-9 2,0-1-2,0-5 2,0-3-1,0-18 1,5 19-1,-5-19 2,0 0-1,0 0-1,0 0 2,0 0-2,0 0 1,0 0-1,0 0 0,0 0 0,0 0-1,0 0 1,0 0 0,-10-8-3,10 8-5,0 0-34,0 0-123,-13-23-9,13 23-9,-7-21-20,3 3-3</inkml:trace>
  <inkml:trace contextRef="#ctx0" brushRef="#br2" timeOffset="3">-4229-622 362,'-8'-11'112,"8"11"-2,0 0-38,0 0-14,0 0-14,-5 8-3,5-8-9,0 0-5,-17 12-6,17-12-6,-7 20-5,6-3-2,-4-5-5,0 12 0,3-6 5,-3 7-7,-2-1 7,4 4-8,-4 0 7,2 5-7,2-2 7,-5 4-4,0-5-3,0 7 3,2-1-3,-5-1 3,3-1-3,-1 0 3,0-1-2,0-2 1,2-3-1,0-6 1,0-1-1,1 0 0,0-7-1,1 1 2,5-15-2,-7 22 2,7-22-1,-11 14 0,11-14-1,0 0 1,0 0 0,-9 19-1,9-19 0,0 0-2,0 0-2,0-10-6,0 10-17,-4-23-69,4 23-69,0-23-10,0 23-11,5-28-11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-5075 2029 174,'0'0'159,"3"-17"5,-3 17-61,0 0-16,0-20-26,0 20-13,0 0-16,-4 23-7,-13-13 4,11 13-13,-13-3 4,7 13-9,-13 2 4,5 4-8,-8 2-2,4 9 1,-7-2-3,2 5 2,-2 2-6,-3 4 4,1-7-4,1 1 4,-2 2-5,4-10 5,-1-1-5,0-7 3,2-3-1,5-8 1,1-6-2,5 0-2,4-6 3,14-14 1,-21 19-3,21-19 0,0 0-1,0 0-20,0 0-66,0 0-78,9 0 1,-8-18-25,8 5 2</inkml:trace>
  <inkml:trace contextRef="#ctx0" brushRef="#br0" timeOffset="1">-5755 2675 340,'0'0'161,"0"0"-45,-11-15-30,18 23-11,-15-8-23,9 7-17,-1-7-8,-1 17-5,1-17-5,-9 32-4,1-14-5,3 5 0,-2-2-3,2 1 0,-1 5 3,5-2-6,-4-3 4,2 5-5,0-6 5,3-1-6,-1-3 6,1-2-7,0-15 2,0 18 1,0-18-2,0 0 1,0 0 0,17 4 0,-17-4 0,26-4-1,-8-3 1,0 1-1,6-4 0,0 3 1,2 1-6,3-2 5,0 2-4,-4 2 4,0-1-5,-3 2 3,-2 3-2,-5-8-6,7 15-59,-22-7-100,17 0-4,-17 0-12,0 0-14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3:22.95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D7A9A0A-D885-42DC-9B5A-A9AE151B43BA}" emma:medium="tactile" emma:mode="ink">
          <msink:context xmlns:msink="http://schemas.microsoft.com/ink/2010/main" type="inkDrawing"/>
        </emma:interpretation>
      </emma:emma>
    </inkml:annotationXML>
    <inkml:trace contextRef="#ctx0" brushRef="#br0">83 0 13 0,'-24'21'6'0,"1"32"-6"16,15-50 9-16,-4 4-16 16,-4 4 0-16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3:25.46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2FE9B2-0414-40BB-A1CD-A79532074279}" emma:medium="tactile" emma:mode="ink">
          <msink:context xmlns:msink="http://schemas.microsoft.com/ink/2010/main" type="inkDrawing" rotatedBoundingBox="6400,11156 6848,12785 6431,12900 5984,11271" semanticType="callout" shapeName="Other">
            <msink:sourceLink direction="to" ref="{E0E01D3B-141C-4320-A871-E56D5E8B9BFE}"/>
            <msink:sourceLink direction="from" ref="{E0E01D3B-141C-4320-A871-E56D5E8B9BFE}"/>
          </msink:context>
        </emma:interpretation>
      </emma:emma>
    </inkml:annotationXML>
    <inkml:trace contextRef="#ctx0" brushRef="#br0">270 0 11 0,'-4'7'5'0,"-8"-14"0"0,8 11 6 16,0-4-11-16,0 3 1 0,-4 4 1 16,0 0 0-16,-4 0-2 15,0-3 0-15,0 3 1 16,-4 0 0-16,-4 4 0 0,5 3 0 15,-1 3-1-15,0 1 1 32,4 7-1-32,0-1 1 15,0 1-1-15,0 3 0 0,0 11 0 16,4 0 1-16,0 0-1 16,0-1 0-16,1 1 0 15,-1-3 0-15,4 2 0 16,0 1 0-16,4-11 0 15,0 1 0-15,0-1 0 16,4 4 0-16,0-1 0 0,0-2 1 16,7 9-1-16,1-6 1 15,12 7-1-15,-8-4 1 16,0 8-1-16,8-5 1 0,0 1-1 16,-1 0 0-16,-3 0 0 15,-4 0 1-15,4-1-1 16,0 1 0-16,-8-7 0 15,0-4 0-15,0 0 0 16,-1 1 0-16,1-1-1 31,4 0 1-31,0 0 0 16,4-3 0-16,0 0 0 0,4-1 1 16,-1-6-1-16,1 3 0 15,0-3 0-15,-4-4 1 0,0 0-1 16,-4-3 0-16,-1-4 0 15,-3 0 1-15,0 0-1 16,-4 0 0-16,-4 0-6 16,-4 7 0-16</inkml:trace>
    <inkml:trace contextRef="#ctx0" brushRef="#br0" timeOffset="814.15">277 1535 12 0,'-7'-7'6'0,"18"10"2"0,-11-3 3 0,0 0-10 16,4-3 1-16,0 6 0 15,0 1 1-15,0-4-4 16,0 0 1-16,4 7 2 0,0-4 0 16,4 4-1-16,4 0 1 15,0 4-1-15,4-4 1 16,-1 4-1-16,1-1 0 16,0-3-1-16,0 0 1 15,0 0-1-15,-4-3 1 16,0 3-1-16,0-4 1 15,-1 5 0-15,-3-5 0 16,0 1 0 0,-4-1 0-16,0 1 0 0,-4-1 1 15,0-3-1-15,-4 0 0 16,4 0 0-16,-4 0 1 16,4-7-1-16,-4-3 1 0,0 2-1 15,0-6 0-15,0 4-1 16,-4-4 1-16,0 0-1 15,0 3 1-15,0-3-1 16,0 0 1-16,0-4-1 16,4-3 1-16,0 0-1 15,0-4 0-15,0 0 0 16,0 4 1-16,-4 4-4 16,-4-1 1-16,-4 7-9 0,0 11 1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3:21.33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0B7C4D0-2134-4756-8237-FA6B65A1F0EC}" emma:medium="tactile" emma:mode="ink">
          <msink:context xmlns:msink="http://schemas.microsoft.com/ink/2010/main" type="inkDrawing" rotatedBoundingBox="7021,12013 7763,11260 7792,11288 7050,12042" semanticType="callout" shapeName="Other">
            <msink:sourceLink direction="with" ref="{E0E01D3B-141C-4320-A871-E56D5E8B9BFE}"/>
          </msink:context>
        </emma:interpretation>
      </emma:emma>
    </inkml:annotationXML>
    <inkml:trace contextRef="#ctx0" brushRef="#br0">730 0 9 0,'0'0'4'0,"0"7"1"16,-4 4 4-16,0-1-8 15,-8 8 0-15,-4 6 1 0,-8 15 0 16,-15 11-3-16,-17 6 1 16,-3 4 1-16,-5 4 0 15,-3-4 0-15,-5-1 0 16,9 1-1-16,7-3 1 15,0-8-1-15,5 1 1 16,-1 3-6-16,17-15 1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3:21.65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B893AC7-B186-41C4-9B88-C69B4391A445}" emma:medium="tactile" emma:mode="ink">
          <msink:context xmlns:msink="http://schemas.microsoft.com/ink/2010/main" type="inkDrawing" rotatedBoundingBox="7793,12027 8380,11614 8401,11644 7814,12057" semanticType="callout" shapeName="Other">
            <msink:sourceLink direction="with" ref="{E0E01D3B-141C-4320-A871-E56D5E8B9BFE}"/>
          </msink:context>
        </emma:interpretation>
      </emma:emma>
    </inkml:annotationXML>
    <inkml:trace contextRef="#ctx0" brushRef="#br0">572 0 5 0,'-28'32'2'0,"-12"-4"4"16,29-17-3-16,-9 3-2 0,-16 11 1 16,-8-4-1-16,-7 3 1 31,-5 12-3-31,-3 6 1 16,-5 0 1-16,5 11 0 15,3 0-4-15,8 0 1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7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3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7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1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13" Type="http://schemas.openxmlformats.org/officeDocument/2006/relationships/customXml" Target="../ink/ink50.xml"/><Relationship Id="rId3" Type="http://schemas.openxmlformats.org/officeDocument/2006/relationships/image" Target="../media/image5.png"/><Relationship Id="rId7" Type="http://schemas.openxmlformats.org/officeDocument/2006/relationships/customXml" Target="../ink/ink47.xml"/><Relationship Id="rId12" Type="http://schemas.openxmlformats.org/officeDocument/2006/relationships/image" Target="../media/image170.emf"/><Relationship Id="rId2" Type="http://schemas.openxmlformats.org/officeDocument/2006/relationships/image" Target="../media/image24.png"/><Relationship Id="rId16" Type="http://schemas.openxmlformats.org/officeDocument/2006/relationships/image" Target="../media/image19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emf"/><Relationship Id="rId11" Type="http://schemas.openxmlformats.org/officeDocument/2006/relationships/customXml" Target="../ink/ink49.xml"/><Relationship Id="rId15" Type="http://schemas.openxmlformats.org/officeDocument/2006/relationships/customXml" Target="../ink/ink51.xml"/><Relationship Id="rId10" Type="http://schemas.openxmlformats.org/officeDocument/2006/relationships/image" Target="../media/image160.emf"/><Relationship Id="rId4" Type="http://schemas.openxmlformats.org/officeDocument/2006/relationships/customXml" Target="../ink/ink46.xml"/><Relationship Id="rId9" Type="http://schemas.openxmlformats.org/officeDocument/2006/relationships/customXml" Target="../ink/ink48.xml"/><Relationship Id="rId14" Type="http://schemas.openxmlformats.org/officeDocument/2006/relationships/image" Target="../media/image18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www.walter-fendt.de/ph6en/keplerlaw1_en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3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image" Target="../media/image6.png"/><Relationship Id="rId21" Type="http://schemas.openxmlformats.org/officeDocument/2006/relationships/image" Target="../media/image17.emf"/><Relationship Id="rId7" Type="http://schemas.openxmlformats.org/officeDocument/2006/relationships/image" Target="../media/image10.emf"/><Relationship Id="rId12" Type="http://schemas.openxmlformats.org/officeDocument/2006/relationships/customXml" Target="../ink/ink7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2" Type="http://schemas.openxmlformats.org/officeDocument/2006/relationships/hyperlink" Target="http://www.walter-fendt.de/ph6en/keplerlaw2_en.htm" TargetMode="Externa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12.emf"/><Relationship Id="rId24" Type="http://schemas.openxmlformats.org/officeDocument/2006/relationships/customXml" Target="../ink/ink13.xml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10" Type="http://schemas.openxmlformats.org/officeDocument/2006/relationships/customXml" Target="../ink/ink6.xml"/><Relationship Id="rId19" Type="http://schemas.openxmlformats.org/officeDocument/2006/relationships/image" Target="../media/image16.emf"/><Relationship Id="rId4" Type="http://schemas.openxmlformats.org/officeDocument/2006/relationships/customXml" Target="../ink/ink3.xml"/><Relationship Id="rId9" Type="http://schemas.openxmlformats.org/officeDocument/2006/relationships/image" Target="../media/image11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emf"/><Relationship Id="rId18" Type="http://schemas.openxmlformats.org/officeDocument/2006/relationships/customXml" Target="../ink/ink20.xml"/><Relationship Id="rId39" Type="http://schemas.openxmlformats.org/officeDocument/2006/relationships/customXml" Target="../ink/ink27.xml"/><Relationship Id="rId3" Type="http://schemas.openxmlformats.org/officeDocument/2006/relationships/notesSlide" Target="../notesSlides/notesSlide2.xml"/><Relationship Id="rId34" Type="http://schemas.openxmlformats.org/officeDocument/2006/relationships/customXml" Target="../ink/ink24.xml"/><Relationship Id="rId42" Type="http://schemas.openxmlformats.org/officeDocument/2006/relationships/image" Target="../media/image29.emf"/><Relationship Id="rId12" Type="http://schemas.openxmlformats.org/officeDocument/2006/relationships/customXml" Target="../ink/ink17.xml"/><Relationship Id="rId17" Type="http://schemas.openxmlformats.org/officeDocument/2006/relationships/image" Target="../media/image26.emf"/><Relationship Id="rId33" Type="http://schemas.openxmlformats.org/officeDocument/2006/relationships/customXml" Target="../ink/ink23.xml"/><Relationship Id="rId38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9.xml"/><Relationship Id="rId20" Type="http://schemas.openxmlformats.org/officeDocument/2006/relationships/customXml" Target="../ink/ink22.xml"/><Relationship Id="rId41" Type="http://schemas.openxmlformats.org/officeDocument/2006/relationships/customXml" Target="../ink/ink28.xml"/><Relationship Id="rId1" Type="http://schemas.openxmlformats.org/officeDocument/2006/relationships/tags" Target="../tags/tag2.xml"/><Relationship Id="rId11" Type="http://schemas.openxmlformats.org/officeDocument/2006/relationships/image" Target="../media/image23.emf"/><Relationship Id="rId32" Type="http://schemas.openxmlformats.org/officeDocument/2006/relationships/image" Target="../media/image7.png"/><Relationship Id="rId37" Type="http://schemas.openxmlformats.org/officeDocument/2006/relationships/customXml" Target="../ink/ink26.xml"/><Relationship Id="rId40" Type="http://schemas.openxmlformats.org/officeDocument/2006/relationships/image" Target="../media/image28.emf"/><Relationship Id="rId5" Type="http://schemas.openxmlformats.org/officeDocument/2006/relationships/customXml" Target="../ink/ink16.xml"/><Relationship Id="rId15" Type="http://schemas.openxmlformats.org/officeDocument/2006/relationships/image" Target="../media/image25.emf"/><Relationship Id="rId36" Type="http://schemas.openxmlformats.org/officeDocument/2006/relationships/image" Target="../media/image81.emf"/><Relationship Id="rId19" Type="http://schemas.openxmlformats.org/officeDocument/2006/relationships/customXml" Target="../ink/ink21.xml"/><Relationship Id="rId4" Type="http://schemas.openxmlformats.org/officeDocument/2006/relationships/customXml" Target="../ink/ink15.xml"/><Relationship Id="rId14" Type="http://schemas.openxmlformats.org/officeDocument/2006/relationships/customXml" Target="../ink/ink18.xml"/><Relationship Id="rId35" Type="http://schemas.openxmlformats.org/officeDocument/2006/relationships/customXml" Target="../ink/ink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33.xml"/><Relationship Id="rId18" Type="http://schemas.openxmlformats.org/officeDocument/2006/relationships/image" Target="../media/image80.emf"/><Relationship Id="rId26" Type="http://schemas.openxmlformats.org/officeDocument/2006/relationships/image" Target="../media/image120.emf"/><Relationship Id="rId3" Type="http://schemas.openxmlformats.org/officeDocument/2006/relationships/image" Target="../media/image8.png"/><Relationship Id="rId21" Type="http://schemas.openxmlformats.org/officeDocument/2006/relationships/customXml" Target="../ink/ink37.xml"/><Relationship Id="rId7" Type="http://schemas.openxmlformats.org/officeDocument/2006/relationships/customXml" Target="../ink/ink30.xml"/><Relationship Id="rId12" Type="http://schemas.openxmlformats.org/officeDocument/2006/relationships/image" Target="../media/image5.emf"/><Relationship Id="rId17" Type="http://schemas.openxmlformats.org/officeDocument/2006/relationships/customXml" Target="../ink/ink35.xml"/><Relationship Id="rId25" Type="http://schemas.openxmlformats.org/officeDocument/2006/relationships/customXml" Target="../ink/ink3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0.emf"/><Relationship Id="rId20" Type="http://schemas.openxmlformats.org/officeDocument/2006/relationships/image" Target="../media/image9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11" Type="http://schemas.openxmlformats.org/officeDocument/2006/relationships/customXml" Target="../ink/ink32.xml"/><Relationship Id="rId24" Type="http://schemas.openxmlformats.org/officeDocument/2006/relationships/image" Target="../media/image110.emf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10" Type="http://schemas.openxmlformats.org/officeDocument/2006/relationships/image" Target="../media/image4.emf"/><Relationship Id="rId19" Type="http://schemas.openxmlformats.org/officeDocument/2006/relationships/customXml" Target="../ink/ink36.xml"/><Relationship Id="rId4" Type="http://schemas.openxmlformats.org/officeDocument/2006/relationships/image" Target="../media/image7.jpeg"/><Relationship Id="rId9" Type="http://schemas.openxmlformats.org/officeDocument/2006/relationships/customXml" Target="../ink/ink31.xml"/><Relationship Id="rId14" Type="http://schemas.openxmlformats.org/officeDocument/2006/relationships/image" Target="../media/image60.emf"/><Relationship Id="rId22" Type="http://schemas.openxmlformats.org/officeDocument/2006/relationships/image" Target="../media/image100.emf"/><Relationship Id="rId27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230.emf"/><Relationship Id="rId18" Type="http://schemas.openxmlformats.org/officeDocument/2006/relationships/customXml" Target="../ink/ink45.xml"/><Relationship Id="rId3" Type="http://schemas.openxmlformats.org/officeDocument/2006/relationships/image" Target="../media/image100.png"/><Relationship Id="rId7" Type="http://schemas.openxmlformats.org/officeDocument/2006/relationships/image" Target="../media/image200.emf"/><Relationship Id="rId12" Type="http://schemas.openxmlformats.org/officeDocument/2006/relationships/customXml" Target="../ink/ink43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220.emf"/><Relationship Id="rId5" Type="http://schemas.openxmlformats.org/officeDocument/2006/relationships/image" Target="../media/image12.png"/><Relationship Id="rId15" Type="http://schemas.openxmlformats.org/officeDocument/2006/relationships/image" Target="../media/image240.emf"/><Relationship Id="rId10" Type="http://schemas.openxmlformats.org/officeDocument/2006/relationships/customXml" Target="../ink/ink42.xml"/><Relationship Id="rId19" Type="http://schemas.openxmlformats.org/officeDocument/2006/relationships/image" Target="../media/image20.emf"/><Relationship Id="rId4" Type="http://schemas.openxmlformats.org/officeDocument/2006/relationships/image" Target="../media/image11.png"/><Relationship Id="rId9" Type="http://schemas.openxmlformats.org/officeDocument/2006/relationships/image" Target="../media/image210.emf"/><Relationship Id="rId14" Type="http://schemas.openxmlformats.org/officeDocument/2006/relationships/customXml" Target="../ink/ink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Kepler’s Laws of planetary motion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Newton’s law of universal gravitation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 fall acceleration on surface of a planet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Satellite motion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Gravitational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6801862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Lecture 15: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Universal gravitation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716888"/>
            <a:ext cx="6966347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Find mass of Earth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00595" y="2971744"/>
                <a:ext cx="2576667" cy="764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𝐸𝑎𝑟𝑡h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𝐸𝑎𝑟𝑡h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595" y="2971744"/>
                <a:ext cx="2576667" cy="7645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3976" y="1648726"/>
                <a:ext cx="1789977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𝐸𝑎𝑟𝑡h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𝐸𝑎𝑟𝑡h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976" y="1648726"/>
                <a:ext cx="1789977" cy="914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40907" y="1798332"/>
                <a:ext cx="35314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𝐸𝑎𝑟𝑡h</m:t>
                        </m:r>
                      </m:sub>
                    </m:sSub>
                  </m:oMath>
                </a14:m>
                <a:r>
                  <a:rPr lang="en-US" sz="2400" dirty="0"/>
                  <a:t> known: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907" y="1798332"/>
                <a:ext cx="3531494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9211" r="-259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84300" y="4438650"/>
                <a:ext cx="31845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: Cavendish balance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00" y="4438650"/>
                <a:ext cx="318459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83" t="-9211" r="-249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4300" y="5300003"/>
                <a:ext cx="3532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: Eratosthenes 200BC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00" y="5300003"/>
                <a:ext cx="353257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45" t="-9211" r="-172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6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716888"/>
            <a:ext cx="6966347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Satellite Motion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891" y="1736279"/>
                <a:ext cx="4918206" cy="31489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1" y="1736279"/>
                <a:ext cx="4918206" cy="3148939"/>
              </a:xfrm>
              <a:prstGeom prst="rect">
                <a:avLst/>
              </a:prstGeom>
              <a:blipFill rotWithShape="0">
                <a:blip r:embed="rId2"/>
                <a:stretch>
                  <a:fillRect l="-11524" t="-205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89058" y="5169998"/>
                <a:ext cx="1723933" cy="74129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58" y="5169998"/>
                <a:ext cx="1723933" cy="7412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44597" y="5309811"/>
            <a:ext cx="2404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Kepler’s</a:t>
            </a:r>
            <a:r>
              <a:rPr lang="en-US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3</a:t>
            </a:r>
            <a:r>
              <a:rPr lang="en-US" sz="2400" baseline="30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rd</a:t>
            </a:r>
            <a:r>
              <a:rPr lang="en-US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Law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450446" y="1887575"/>
            <a:ext cx="3108836" cy="3209939"/>
            <a:chOff x="2552700" y="1143120"/>
            <a:chExt cx="4169580" cy="4305180"/>
          </a:xfrm>
        </p:grpSpPr>
        <p:sp>
          <p:nvSpPr>
            <p:cNvPr id="9" name="Oval 8"/>
            <p:cNvSpPr/>
            <p:nvPr/>
          </p:nvSpPr>
          <p:spPr>
            <a:xfrm>
              <a:off x="2552700" y="1409700"/>
              <a:ext cx="4038600" cy="403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2971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/>
                <p14:cNvContentPartPr/>
                <p14:nvPr/>
              </p14:nvContentPartPr>
              <p14:xfrm>
                <a:off x="3962160" y="1597440"/>
                <a:ext cx="2568600" cy="191808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48480" y="1577280"/>
                  <a:ext cx="2596320" cy="19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4907880" y="1143120"/>
                <a:ext cx="1814400" cy="112536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87000" y="1125480"/>
                  <a:ext cx="1850040" cy="11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/>
                <p14:cNvContentPartPr/>
                <p14:nvPr/>
              </p14:nvContentPartPr>
              <p14:xfrm>
                <a:off x="4587120" y="3381600"/>
                <a:ext cx="1935720" cy="5796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75600" y="3373320"/>
                  <a:ext cx="1960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/>
                <p14:cNvContentPartPr/>
                <p14:nvPr/>
              </p14:nvContentPartPr>
              <p14:xfrm>
                <a:off x="4576320" y="3363600"/>
                <a:ext cx="1125720" cy="54684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62280" y="3351720"/>
                  <a:ext cx="115380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/>
                <p14:cNvContentPartPr/>
                <p14:nvPr/>
              </p14:nvContentPartPr>
              <p14:xfrm>
                <a:off x="3837240" y="1843680"/>
                <a:ext cx="1212120" cy="237924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18880" y="1824600"/>
                  <a:ext cx="1233720" cy="24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/>
                <p14:cNvContentPartPr/>
                <p14:nvPr/>
              </p14:nvContentPartPr>
              <p14:xfrm>
                <a:off x="4300920" y="2186400"/>
                <a:ext cx="361080" cy="48816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86520" y="2174160"/>
                  <a:ext cx="387720" cy="51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254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567259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Example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658" y="1351280"/>
            <a:ext cx="7793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satellite of mass </a:t>
            </a:r>
            <a:r>
              <a:rPr lang="en-US" b="1" dirty="0"/>
              <a:t>m</a:t>
            </a:r>
            <a:r>
              <a:rPr lang="en-US" dirty="0"/>
              <a:t> is orbiting with period </a:t>
            </a:r>
            <a:r>
              <a:rPr lang="en-US" b="1" dirty="0"/>
              <a:t>T</a:t>
            </a:r>
            <a:r>
              <a:rPr lang="en-US" dirty="0"/>
              <a:t> in a circular orbit a distance </a:t>
            </a:r>
            <a:r>
              <a:rPr lang="en-US" b="1" dirty="0"/>
              <a:t>h</a:t>
            </a:r>
            <a:br>
              <a:rPr lang="en-US" dirty="0"/>
            </a:br>
            <a:r>
              <a:rPr lang="en-US" dirty="0"/>
              <a:t>above the surface of a planet. The radius of the planet is </a:t>
            </a:r>
            <a:r>
              <a:rPr lang="en-US" b="1" dirty="0"/>
              <a:t>R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Find the free-fall acceleration on the planet’s surface.</a:t>
            </a:r>
          </a:p>
        </p:txBody>
      </p:sp>
    </p:spTree>
    <p:extLst>
      <p:ext uri="{BB962C8B-B14F-4D97-AF65-F5344CB8AC3E}">
        <p14:creationId xmlns:p14="http://schemas.microsoft.com/office/powerpoint/2010/main" val="416142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Brief history of cosmology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1053414" y="4834334"/>
            <a:ext cx="342417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dirty="0">
                <a:latin typeface="+mn-lt"/>
              </a:rPr>
              <a:t>Ptolemy (85 - 165)    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geocentric theory</a:t>
            </a:r>
          </a:p>
        </p:txBody>
      </p:sp>
      <p:pic>
        <p:nvPicPr>
          <p:cNvPr id="1030" name="Picture 6" descr="http://upload.wikimedia.org/wikipedia/commons/3/36/Ptolema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92" y="1592828"/>
            <a:ext cx="2407321" cy="28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30550" y="4686602"/>
            <a:ext cx="3084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Nicolaus </a:t>
            </a:r>
            <a:r>
              <a:rPr lang="en-US" sz="2400" dirty="0" err="1"/>
              <a:t>Copernikus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(1473-1543)</a:t>
            </a:r>
          </a:p>
          <a:p>
            <a:pPr>
              <a:buNone/>
            </a:pPr>
            <a:r>
              <a:rPr lang="en-US" sz="2400" dirty="0"/>
              <a:t>heliocentric theory</a:t>
            </a:r>
            <a:endParaRPr lang="en-US" dirty="0"/>
          </a:p>
        </p:txBody>
      </p:sp>
      <p:pic>
        <p:nvPicPr>
          <p:cNvPr id="1032" name="Picture 8" descr="http://upload.wikimedia.org/wikipedia/commons/f/f2/Nikolaus_Kopernik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19" y="1498009"/>
            <a:ext cx="2497473" cy="29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248" y="5181308"/>
            <a:ext cx="2536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/>
              <a:t>Tycho</a:t>
            </a:r>
            <a:r>
              <a:rPr lang="en-US" sz="2400" dirty="0"/>
              <a:t> Brahe </a:t>
            </a:r>
          </a:p>
          <a:p>
            <a:pPr>
              <a:buNone/>
            </a:pPr>
            <a:r>
              <a:rPr lang="en-US" sz="2400" dirty="0"/>
              <a:t>(1546-1601)</a:t>
            </a:r>
          </a:p>
        </p:txBody>
      </p:sp>
      <p:pic>
        <p:nvPicPr>
          <p:cNvPr id="2050" name="Picture 2" descr="http://upload.wikimedia.org/wikipedia/commons/2/2b/Tycho_Bra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6" y="809269"/>
            <a:ext cx="2559588" cy="3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5944" y="49966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Johannes </a:t>
            </a:r>
            <a:r>
              <a:rPr lang="en-US" sz="2400" dirty="0" err="1"/>
              <a:t>Kepler</a:t>
            </a:r>
            <a:r>
              <a:rPr lang="en-US" sz="2400" dirty="0"/>
              <a:t> </a:t>
            </a:r>
          </a:p>
          <a:p>
            <a:r>
              <a:rPr lang="en-US" sz="2400" dirty="0"/>
              <a:t>(1571-1630)</a:t>
            </a:r>
          </a:p>
          <a:p>
            <a:r>
              <a:rPr lang="en-US" sz="2400" dirty="0"/>
              <a:t>Laws of planetary motion</a:t>
            </a:r>
          </a:p>
        </p:txBody>
      </p:sp>
      <p:pic>
        <p:nvPicPr>
          <p:cNvPr id="2052" name="Picture 4" descr="Johannes Kepler 1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22" y="1028811"/>
            <a:ext cx="2440401" cy="335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7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7912" y="709238"/>
            <a:ext cx="58894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Galileo Galilei (1564 - 1642)</a:t>
            </a:r>
          </a:p>
          <a:p>
            <a:r>
              <a:rPr lang="en-US" sz="2400" dirty="0"/>
              <a:t>telescope</a:t>
            </a:r>
          </a:p>
          <a:p>
            <a:r>
              <a:rPr lang="en-US" sz="2400" dirty="0"/>
              <a:t>discovered moons orbiting Jupiter observed phases of Venus</a:t>
            </a:r>
          </a:p>
          <a:p>
            <a:endParaRPr lang="en-US" sz="2400" dirty="0"/>
          </a:p>
        </p:txBody>
      </p:sp>
      <p:pic>
        <p:nvPicPr>
          <p:cNvPr id="3074" name="Picture 2" descr="http://upload.wikimedia.org/wikipedia/commons/thumb/d/d4/Justus_Sustermans_-_Portrait_of_Galileo_Galilei%2C_1636.jpg/640px-Justus_Sustermans_-_Portrait_of_Galileo_Galilei%2C_1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536769"/>
            <a:ext cx="2692038" cy="34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Kepler’s</a:t>
            </a:r>
            <a:r>
              <a:rPr lang="en-US" altLang="en-US" sz="2800" b="1" dirty="0">
                <a:latin typeface="Arial" panose="020B0604020202020204" pitchFamily="34" charset="0"/>
              </a:rPr>
              <a:t> Laws: 1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st</a:t>
            </a:r>
            <a:r>
              <a:rPr lang="en-US" altLang="en-US" sz="2800" b="1" dirty="0">
                <a:latin typeface="Arial" panose="020B0604020202020204" pitchFamily="34" charset="0"/>
              </a:rPr>
              <a:t> Law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2892" y="1573437"/>
            <a:ext cx="7192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planets move in elliptical orbits with the sun at one focus of the ellipse.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100" y="5690285"/>
            <a:ext cx="6489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70C0"/>
                </a:solidFill>
                <a:hlinkClick r:id="rId2"/>
              </a:rPr>
              <a:t>http://www.walter-fendt.de/ph6en/keplerlaw1_en.htm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241550" y="3161440"/>
            <a:ext cx="4119990" cy="1651094"/>
            <a:chOff x="2241550" y="3161440"/>
            <a:chExt cx="4119990" cy="1651094"/>
          </a:xfrm>
        </p:grpSpPr>
        <p:sp>
          <p:nvSpPr>
            <p:cNvPr id="2" name="Oval 1"/>
            <p:cNvSpPr/>
            <p:nvPr/>
          </p:nvSpPr>
          <p:spPr>
            <a:xfrm>
              <a:off x="2241550" y="3282184"/>
              <a:ext cx="3238500" cy="153035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/>
                <p14:cNvContentPartPr/>
                <p14:nvPr/>
              </p14:nvContentPartPr>
              <p14:xfrm>
                <a:off x="5359660" y="3161440"/>
                <a:ext cx="1001880" cy="3567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51740" y="3153512"/>
                  <a:ext cx="1018800" cy="37730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3" name="Oval 32"/>
            <p:cNvSpPr/>
            <p:nvPr/>
          </p:nvSpPr>
          <p:spPr>
            <a:xfrm>
              <a:off x="4328505" y="3906593"/>
              <a:ext cx="234950" cy="2413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10150" y="3448350"/>
              <a:ext cx="139700" cy="1397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Ink 38"/>
              <p14:cNvContentPartPr/>
              <p14:nvPr/>
            </p14:nvContentPartPr>
            <p14:xfrm>
              <a:off x="3667660" y="3769480"/>
              <a:ext cx="1020600" cy="7192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2900" y="3760485"/>
                <a:ext cx="1043280" cy="7437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Kepler’s</a:t>
            </a:r>
            <a:r>
              <a:rPr lang="en-US" altLang="en-US" sz="2800" b="1" dirty="0">
                <a:latin typeface="Arial" panose="020B0604020202020204" pitchFamily="34" charset="0"/>
              </a:rPr>
              <a:t> 2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nd</a:t>
            </a:r>
            <a:r>
              <a:rPr lang="en-US" altLang="en-US" sz="2800" b="1" dirty="0">
                <a:latin typeface="Arial" panose="020B0604020202020204" pitchFamily="34" charset="0"/>
              </a:rPr>
              <a:t> Law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9366" y="1947890"/>
            <a:ext cx="7259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 line drawn between the sun and a planet sweeps out equal areas in equal intervals of time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8741" y="5870408"/>
            <a:ext cx="727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70C0"/>
                </a:solidFill>
                <a:hlinkClick r:id="rId2"/>
              </a:rPr>
              <a:t>http://www.walter-fendt.de/ph6en/keplerlaw2_en.htm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3" y="3312480"/>
            <a:ext cx="4176122" cy="1707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" name="Ink 60"/>
              <p14:cNvContentPartPr/>
              <p14:nvPr/>
            </p14:nvContentPartPr>
            <p14:xfrm>
              <a:off x="4629580" y="3777760"/>
              <a:ext cx="1346040" cy="1058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3100" y="3765876"/>
                <a:ext cx="1361880" cy="108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/>
              <p14:cNvContentPartPr/>
              <p14:nvPr/>
            </p14:nvContentPartPr>
            <p14:xfrm>
              <a:off x="2432500" y="4017880"/>
              <a:ext cx="2115720" cy="5274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6020" y="4009240"/>
                <a:ext cx="213084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/>
              <p14:cNvContentPartPr/>
              <p14:nvPr/>
            </p14:nvContentPartPr>
            <p14:xfrm>
              <a:off x="4338700" y="4198600"/>
              <a:ext cx="120960" cy="752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31140" y="4193200"/>
                <a:ext cx="1339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/>
              <p14:cNvContentPartPr/>
              <p14:nvPr/>
            </p14:nvContentPartPr>
            <p14:xfrm>
              <a:off x="4533820" y="4229200"/>
              <a:ext cx="30240" cy="345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27700" y="4223440"/>
                <a:ext cx="42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3" name="Ink 92"/>
              <p14:cNvContentPartPr/>
              <p14:nvPr/>
            </p14:nvContentPartPr>
            <p14:xfrm>
              <a:off x="2207860" y="4018240"/>
              <a:ext cx="216000" cy="597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8500" y="4011400"/>
                <a:ext cx="23796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/>
              <p14:cNvContentPartPr/>
              <p14:nvPr/>
            </p14:nvContentPartPr>
            <p14:xfrm>
              <a:off x="2532220" y="4053880"/>
              <a:ext cx="262440" cy="2757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24660" y="4048120"/>
                <a:ext cx="276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5" name="Ink 94"/>
              <p14:cNvContentPartPr/>
              <p14:nvPr/>
            </p14:nvContentPartPr>
            <p14:xfrm>
              <a:off x="2813380" y="4184560"/>
              <a:ext cx="206280" cy="1566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6900" y="4179520"/>
                <a:ext cx="2178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" name="Ink 95"/>
              <p14:cNvContentPartPr/>
              <p14:nvPr/>
            </p14:nvContentPartPr>
            <p14:xfrm>
              <a:off x="3134860" y="4184560"/>
              <a:ext cx="290520" cy="2124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8020" y="4179520"/>
                <a:ext cx="302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7" name="Ink 96"/>
              <p14:cNvContentPartPr/>
              <p14:nvPr/>
            </p14:nvContentPartPr>
            <p14:xfrm>
              <a:off x="3970780" y="4258360"/>
              <a:ext cx="110520" cy="561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63580" y="4252600"/>
                <a:ext cx="1234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1" name="Ink 100"/>
              <p14:cNvContentPartPr/>
              <p14:nvPr/>
            </p14:nvContentPartPr>
            <p14:xfrm>
              <a:off x="1881340" y="4224520"/>
              <a:ext cx="28080" cy="2419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71620" y="4215880"/>
                <a:ext cx="471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" name="Ink 101"/>
              <p14:cNvContentPartPr/>
              <p14:nvPr/>
            </p14:nvContentPartPr>
            <p14:xfrm>
              <a:off x="1764700" y="4170160"/>
              <a:ext cx="239040" cy="2736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59300" y="4160440"/>
                <a:ext cx="2523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/>
              <p14:cNvContentPartPr/>
              <p14:nvPr/>
            </p14:nvContentPartPr>
            <p14:xfrm>
              <a:off x="4617570" y="4246840"/>
              <a:ext cx="518760" cy="471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9290" y="4237480"/>
                <a:ext cx="538200" cy="4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68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Kepler’s</a:t>
            </a:r>
            <a:r>
              <a:rPr lang="en-US" altLang="en-US" sz="2800" b="1" dirty="0">
                <a:latin typeface="Arial" panose="020B0604020202020204" pitchFamily="34" charset="0"/>
              </a:rPr>
              <a:t> 3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rd</a:t>
            </a:r>
            <a:r>
              <a:rPr lang="en-US" altLang="en-US" sz="2800" b="1" dirty="0">
                <a:latin typeface="Arial" panose="020B0604020202020204" pitchFamily="34" charset="0"/>
              </a:rPr>
              <a:t> law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912226" y="1533521"/>
            <a:ext cx="7511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The square of a planet’s orbital period is proportional to the cube of the semi-major axis length.</a:t>
            </a:r>
          </a:p>
        </p:txBody>
      </p:sp>
      <p:sp>
        <p:nvSpPr>
          <p:cNvPr id="8" name="Oval 7"/>
          <p:cNvSpPr/>
          <p:nvPr/>
        </p:nvSpPr>
        <p:spPr>
          <a:xfrm>
            <a:off x="1270000" y="3860800"/>
            <a:ext cx="4260850" cy="2247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272" name="Ink 53271"/>
              <p14:cNvContentPartPr/>
              <p14:nvPr/>
            </p14:nvContentPartPr>
            <p14:xfrm>
              <a:off x="6518250" y="3953202"/>
              <a:ext cx="1492560" cy="1307880"/>
            </p14:xfrm>
          </p:contentPart>
        </mc:Choice>
        <mc:Fallback xmlns="">
          <p:pic>
            <p:nvPicPr>
              <p:cNvPr id="53272" name="Ink 532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07450" y="3943122"/>
                <a:ext cx="1513800" cy="13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278" name="Ink 53277"/>
              <p14:cNvContentPartPr/>
              <p14:nvPr/>
            </p14:nvContentPartPr>
            <p14:xfrm>
              <a:off x="1844260" y="4948840"/>
              <a:ext cx="1589760" cy="65520"/>
            </p14:xfrm>
          </p:contentPart>
        </mc:Choice>
        <mc:Fallback xmlns="">
          <p:pic>
            <p:nvPicPr>
              <p:cNvPr id="53278" name="Ink 5327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38140" y="4938400"/>
                <a:ext cx="16052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89" name="Ink 53288"/>
              <p14:cNvContentPartPr/>
              <p14:nvPr/>
            </p14:nvContentPartPr>
            <p14:xfrm>
              <a:off x="1289140" y="5050000"/>
              <a:ext cx="2107080" cy="67320"/>
            </p14:xfrm>
          </p:contentPart>
        </mc:Choice>
        <mc:Fallback xmlns="">
          <p:pic>
            <p:nvPicPr>
              <p:cNvPr id="53289" name="Ink 532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3740" y="5041720"/>
                <a:ext cx="21207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291" name="Ink 53290"/>
              <p14:cNvContentPartPr/>
              <p14:nvPr/>
            </p14:nvContentPartPr>
            <p14:xfrm>
              <a:off x="3428620" y="4947400"/>
              <a:ext cx="0" cy="6840"/>
            </p14:xfrm>
          </p:contentPart>
        </mc:Choice>
        <mc:Fallback xmlns="">
          <p:pic>
            <p:nvPicPr>
              <p:cNvPr id="53291" name="Ink 532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37060" y="4630240"/>
                <a:ext cx="73116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296" name="Ink 53295"/>
              <p14:cNvContentPartPr/>
              <p14:nvPr/>
            </p14:nvContentPartPr>
            <p14:xfrm>
              <a:off x="1873420" y="4911400"/>
              <a:ext cx="129960" cy="137520"/>
            </p14:xfrm>
          </p:contentPart>
        </mc:Choice>
        <mc:Fallback xmlns="">
          <p:pic>
            <p:nvPicPr>
              <p:cNvPr id="53296" name="Ink 5329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18660" y="4902033"/>
                <a:ext cx="1511280" cy="509776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l 13"/>
          <p:cNvSpPr/>
          <p:nvPr/>
        </p:nvSpPr>
        <p:spPr>
          <a:xfrm>
            <a:off x="1844260" y="4249185"/>
            <a:ext cx="3238500" cy="15303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73580" y="4876020"/>
            <a:ext cx="234950" cy="2413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4082970" y="4669840"/>
              <a:ext cx="25920" cy="233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74330" y="4661200"/>
                <a:ext cx="42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" name="Ink 4"/>
              <p14:cNvContentPartPr/>
              <p14:nvPr/>
            </p14:nvContentPartPr>
            <p14:xfrm>
              <a:off x="2747140" y="4640680"/>
              <a:ext cx="711000" cy="465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37065" y="4630240"/>
                <a:ext cx="73079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1327660" y="5049640"/>
              <a:ext cx="1490400" cy="349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18660" y="5042072"/>
                <a:ext cx="1511280" cy="369741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Oval 27"/>
          <p:cNvSpPr/>
          <p:nvPr/>
        </p:nvSpPr>
        <p:spPr>
          <a:xfrm>
            <a:off x="4326000" y="3920020"/>
            <a:ext cx="166260" cy="1727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67830" y="4456875"/>
            <a:ext cx="183570" cy="18380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02545" y="2547858"/>
                <a:ext cx="1379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45" y="2547858"/>
                <a:ext cx="1379430" cy="430887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" name="Ink 1"/>
              <p14:cNvContentPartPr/>
              <p14:nvPr/>
            </p14:nvContentPartPr>
            <p14:xfrm>
              <a:off x="4608570" y="3631600"/>
              <a:ext cx="515295" cy="97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01728" y="3620440"/>
                <a:ext cx="534740" cy="9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/>
              <p14:cNvContentPartPr/>
              <p14:nvPr/>
            </p14:nvContentPartPr>
            <p14:xfrm>
              <a:off x="3795690" y="4796920"/>
              <a:ext cx="613575" cy="4359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87768" y="4789720"/>
                <a:ext cx="628698" cy="451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Oval 2"/>
          <p:cNvSpPr/>
          <p:nvPr/>
        </p:nvSpPr>
        <p:spPr>
          <a:xfrm>
            <a:off x="6838950" y="2198258"/>
            <a:ext cx="1955800" cy="11735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" name="Ink 8"/>
              <p14:cNvContentPartPr/>
              <p14:nvPr/>
            </p14:nvContentPartPr>
            <p14:xfrm>
              <a:off x="7779450" y="2223640"/>
              <a:ext cx="18720" cy="1137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70450" y="2217880"/>
                <a:ext cx="35640" cy="11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" name="Ink 10"/>
              <p14:cNvContentPartPr/>
              <p14:nvPr/>
            </p14:nvContentPartPr>
            <p14:xfrm>
              <a:off x="6851730" y="2800000"/>
              <a:ext cx="1936440" cy="38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45970" y="2791720"/>
                <a:ext cx="1949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" name="Ink 12"/>
              <p14:cNvContentPartPr/>
              <p14:nvPr/>
            </p14:nvContentPartPr>
            <p14:xfrm>
              <a:off x="6871890" y="2836000"/>
              <a:ext cx="904680" cy="140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65770" y="2826280"/>
                <a:ext cx="921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8" name="Ink 17"/>
              <p14:cNvContentPartPr/>
              <p14:nvPr/>
            </p14:nvContentPartPr>
            <p14:xfrm>
              <a:off x="7383450" y="3071440"/>
              <a:ext cx="230400" cy="136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73370" y="3061360"/>
                <a:ext cx="248760" cy="157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6910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716888"/>
            <a:ext cx="6966347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Newton’s Law of Universal Gravitation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0161" y="5184830"/>
            <a:ext cx="2507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Sir Isaac Newton (1643 - 1727)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4904" y="1725053"/>
                <a:ext cx="1874167" cy="914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04" y="1725053"/>
                <a:ext cx="1874167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http://upload.wikimedia.org/wikipedia/commons/3/39/GodfreyKneller-IsaacNewton-16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61" y="1459351"/>
            <a:ext cx="2445957" cy="335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62891" y="3139068"/>
            <a:ext cx="4315329" cy="1908857"/>
            <a:chOff x="1199880" y="1161480"/>
            <a:chExt cx="5045040" cy="22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2364120" y="1198200"/>
                <a:ext cx="885240" cy="4352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50080" y="1178400"/>
                  <a:ext cx="9190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/>
                <p14:cNvContentPartPr/>
                <p14:nvPr/>
              </p14:nvContentPartPr>
              <p14:xfrm>
                <a:off x="1945080" y="2361000"/>
                <a:ext cx="1345320" cy="7452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6000" y="2348040"/>
                  <a:ext cx="1385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/>
                <p14:cNvContentPartPr/>
                <p14:nvPr/>
              </p14:nvContentPartPr>
              <p14:xfrm>
                <a:off x="3969360" y="2309880"/>
                <a:ext cx="1536840" cy="29700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48840" y="2291160"/>
                  <a:ext cx="1571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/>
                <p14:cNvContentPartPr/>
                <p14:nvPr/>
              </p14:nvContentPartPr>
              <p14:xfrm>
                <a:off x="4422960" y="1161480"/>
                <a:ext cx="903960" cy="486000"/>
              </p14:xfrm>
            </p:contentPart>
          </mc:Choice>
          <mc:Fallback xmlns="">
            <p:pic>
              <p:nvPicPr>
                <p:cNvPr id="71" name="Ink 7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10720" y="1147440"/>
                  <a:ext cx="92664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/>
                <p14:cNvContentPartPr/>
                <p14:nvPr/>
              </p14:nvContentPartPr>
              <p14:xfrm>
                <a:off x="2348640" y="1698600"/>
                <a:ext cx="3604680" cy="435960"/>
              </p14:xfrm>
            </p:contentPart>
          </mc:Choice>
          <mc:Fallback xmlns="">
            <p:pic>
              <p:nvPicPr>
                <p:cNvPr id="72" name="Ink 7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29200" y="1685640"/>
                  <a:ext cx="36388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/>
                <p14:cNvContentPartPr/>
                <p14:nvPr/>
              </p14:nvContentPartPr>
              <p14:xfrm>
                <a:off x="5563440" y="2335440"/>
                <a:ext cx="681480" cy="34848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42200" y="2316720"/>
                  <a:ext cx="7174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/>
                <p14:cNvContentPartPr/>
                <p14:nvPr/>
              </p14:nvContentPartPr>
              <p14:xfrm>
                <a:off x="5389200" y="2881560"/>
                <a:ext cx="178920" cy="14904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80560" y="2867880"/>
                  <a:ext cx="201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/>
                <p14:cNvContentPartPr/>
                <p14:nvPr/>
              </p14:nvContentPartPr>
              <p14:xfrm>
                <a:off x="1834200" y="2947080"/>
                <a:ext cx="3619080" cy="19440"/>
              </p14:xfrm>
            </p:contentPart>
          </mc:Choice>
          <mc:Fallback xmlns="">
            <p:pic>
              <p:nvPicPr>
                <p:cNvPr id="82" name="Ink 81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28800" y="2934840"/>
                  <a:ext cx="3634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/>
                <p14:cNvContentPartPr/>
                <p14:nvPr/>
              </p14:nvContentPartPr>
              <p14:xfrm>
                <a:off x="1199880" y="1764120"/>
                <a:ext cx="795600" cy="1301040"/>
              </p14:xfrm>
            </p:contentPart>
          </mc:Choice>
          <mc:Fallback xmlns="">
            <p:pic>
              <p:nvPicPr>
                <p:cNvPr id="84" name="Ink 83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85120" y="1743240"/>
                  <a:ext cx="822240" cy="13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/>
                <p14:cNvContentPartPr/>
                <p14:nvPr/>
              </p14:nvContentPartPr>
              <p14:xfrm>
                <a:off x="3109320" y="2235360"/>
                <a:ext cx="212040" cy="322200"/>
              </p14:xfrm>
            </p:contentPart>
          </mc:Choice>
          <mc:Fallback xmlns="">
            <p:pic>
              <p:nvPicPr>
                <p:cNvPr id="85" name="Ink 84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88440" y="2214480"/>
                  <a:ext cx="2538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/>
                <p14:cNvContentPartPr/>
                <p14:nvPr/>
              </p14:nvContentPartPr>
              <p14:xfrm>
                <a:off x="3498480" y="3117720"/>
                <a:ext cx="280800" cy="27540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84440" y="3107280"/>
                  <a:ext cx="30960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9621" y="5671252"/>
                <a:ext cx="4466287" cy="829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=6.67×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𝑁𝑚</m:t>
                      </m:r>
                      <m:r>
                        <a:rPr lang="en-US" sz="240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240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aseline="30000" dirty="0"/>
              </a:p>
              <a:p>
                <a:r>
                  <a:rPr lang="en-US" sz="2400" dirty="0"/>
                  <a:t>Universal gravitational constant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21" y="5671252"/>
                <a:ext cx="4466287" cy="829138"/>
              </a:xfrm>
              <a:prstGeom prst="rect">
                <a:avLst/>
              </a:prstGeom>
              <a:blipFill rotWithShape="0">
                <a:blip r:embed="rId27"/>
                <a:stretch>
                  <a:fillRect l="-2183" r="-122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65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716888"/>
            <a:ext cx="6966347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Gravitation near Earth’s surface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49895" y="3534550"/>
                <a:ext cx="3366243" cy="789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𝐺𝑚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𝐸𝑎𝑟𝑡h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𝐸𝑎𝑟𝑡h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895" y="3534550"/>
                <a:ext cx="3366243" cy="7896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4273" y="4494948"/>
                <a:ext cx="1789977" cy="914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𝐸𝑎𝑟𝑡h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𝐸𝑎𝑟𝑡h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273" y="4494948"/>
                <a:ext cx="1789977" cy="914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75941" y="2369831"/>
                <a:ext cx="56490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Force which Earth exerts on object of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located close to Earth’s surface: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41" y="2369831"/>
                <a:ext cx="5649059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726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25220" y="5344079"/>
            <a:ext cx="7449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⟶ </a:t>
            </a:r>
            <a:r>
              <a:rPr lang="en-US" sz="2400" dirty="0"/>
              <a:t>Find free-fall acceleration on any planet of mass M and radius R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257024" y="3112052"/>
            <a:ext cx="2078605" cy="1778144"/>
            <a:chOff x="1527480" y="2825760"/>
            <a:chExt cx="2826720" cy="24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/>
                <p14:cNvContentPartPr/>
                <p14:nvPr/>
              </p14:nvContentPartPr>
              <p14:xfrm>
                <a:off x="1652400" y="2859600"/>
                <a:ext cx="2701800" cy="211860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9520" y="2849520"/>
                  <a:ext cx="2708640" cy="21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1527480" y="3649800"/>
                <a:ext cx="2006280" cy="15940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8120" y="3635760"/>
                  <a:ext cx="2029680" cy="16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/>
                <p14:cNvContentPartPr/>
                <p14:nvPr/>
              </p14:nvContentPartPr>
              <p14:xfrm>
                <a:off x="2586600" y="4367280"/>
                <a:ext cx="612000" cy="52308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72920" y="4353240"/>
                  <a:ext cx="63144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/>
                <p14:cNvContentPartPr/>
                <p14:nvPr/>
              </p14:nvContentPartPr>
              <p14:xfrm>
                <a:off x="1568520" y="3569880"/>
                <a:ext cx="545400" cy="41040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7720" y="3557640"/>
                  <a:ext cx="5612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/>
                <p14:cNvContentPartPr/>
                <p14:nvPr/>
              </p14:nvContentPartPr>
              <p14:xfrm>
                <a:off x="3143880" y="2825760"/>
                <a:ext cx="851760" cy="5745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22640" y="2807400"/>
                  <a:ext cx="876240" cy="61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06265" y="1606035"/>
                <a:ext cx="1874167" cy="691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65" y="1606035"/>
                <a:ext cx="1874167" cy="69147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5941" y="1733550"/>
                <a:ext cx="4187237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But we used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41" y="1733550"/>
                <a:ext cx="4187237" cy="491738"/>
              </a:xfrm>
              <a:prstGeom prst="rect">
                <a:avLst/>
              </a:prstGeom>
              <a:blipFill rotWithShape="0">
                <a:blip r:embed="rId17"/>
                <a:stretch>
                  <a:fillRect l="-2329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8330970" y="1525240"/>
              <a:ext cx="212760" cy="596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10450" y="1504000"/>
                <a:ext cx="255600" cy="63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74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</TotalTime>
  <Words>353</Words>
  <Application>Microsoft Office PowerPoint</Application>
  <PresentationFormat>On-screen Show (4:3)</PresentationFormat>
  <Paragraphs>62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gravitation</dc:title>
  <dc:creator>Agnes</dc:creator>
  <cp:lastModifiedBy>Vojta, Agnes</cp:lastModifiedBy>
  <cp:revision>121</cp:revision>
  <cp:lastPrinted>2014-10-04T18:40:53Z</cp:lastPrinted>
  <dcterms:created xsi:type="dcterms:W3CDTF">2014-04-11T05:21:24Z</dcterms:created>
  <dcterms:modified xsi:type="dcterms:W3CDTF">2023-04-20T13:26:47Z</dcterms:modified>
</cp:coreProperties>
</file>