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ink/ink2.xml" ContentType="application/inkml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notesSlides/notesSlide6.xml" ContentType="application/vnd.openxmlformats-officedocument.presentationml.notesSlide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notesSlides/notesSlide7.xml" ContentType="application/vnd.openxmlformats-officedocument.presentationml.notesSlide+xml"/>
  <Override PartName="/ppt/ink/ink36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notesSlides/notesSlide10.xml" ContentType="application/vnd.openxmlformats-officedocument.presentationml.notesSlide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notesSlides/notesSlide11.xml" ContentType="application/vnd.openxmlformats-officedocument.presentationml.notesSlide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notesSlides/notesSlide12.xml" ContentType="application/vnd.openxmlformats-officedocument.presentationml.notesSlide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tags/tag5.xml" ContentType="application/vnd.openxmlformats-officedocument.presentationml.tags+xml"/>
  <Override PartName="/ppt/notesSlides/notesSlide13.xml" ContentType="application/vnd.openxmlformats-officedocument.presentationml.notesSlide+xml"/>
  <Override PartName="/ppt/tags/tag6.xml" ContentType="application/vnd.openxmlformats-officedocument.presentationml.tags+xml"/>
  <Override PartName="/ppt/notesSlides/notesSlide14.xml" ContentType="application/vnd.openxmlformats-officedocument.presentationml.notesSlide+xml"/>
  <Override PartName="/ppt/ink/ink67.xml" ContentType="application/inkml+xml"/>
  <Override PartName="/ppt/ink/ink6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65" r:id="rId2"/>
    <p:sldId id="258" r:id="rId3"/>
    <p:sldId id="307" r:id="rId4"/>
    <p:sldId id="300" r:id="rId5"/>
    <p:sldId id="304" r:id="rId6"/>
    <p:sldId id="287" r:id="rId7"/>
    <p:sldId id="301" r:id="rId8"/>
    <p:sldId id="302" r:id="rId9"/>
    <p:sldId id="303" r:id="rId10"/>
    <p:sldId id="259" r:id="rId11"/>
    <p:sldId id="306" r:id="rId12"/>
    <p:sldId id="309" r:id="rId13"/>
    <p:sldId id="266" r:id="rId14"/>
    <p:sldId id="311" r:id="rId15"/>
  </p:sldIdLst>
  <p:sldSz cx="9144000" cy="6858000" type="screen4x3"/>
  <p:notesSz cx="9236075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2E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7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9" y="1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B1F456FD-1A2B-4BDE-B9A8-0F23BACB3B5E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9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73E37E98-6C13-4171-BD50-2027262E1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20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15T20:11:41.5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3523 17949 17 0,'-12'-8'8'0,"12"16"-8"15,0-2 8-15,0-4-8 16,0-2 0-16,0 6 0 16,0-6 0-16,0 0 0 15,0-6 0-15,3 4-2 16,-3-4 1-16,0 6-3 16,3 0 0-16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3:10.55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846-4995 409,'0'0'166,"0"0"-18,13 0-94,-13-10-16,25 10-8,-25 0-8,31-3-9,-17 3-4,7 0-2,-21 0-2,30 7 0,-30-7-2,13 18 1,-13-18-2,0 26-3,-2-9 8,-7 2-8,-2-2 8,-4 3-9,-2-5 8,0 4-8,-1-6 8,0 1-5,3-2 0,-3-5 1,4 4-1,14-11 1,-24 15-1,24-15 1,-18 10-1,18-10 1,0 0 0,0 0 1,0 0 0,-7 15 2,7-15 0,0 0 1,12 0-1,-12 0 1,29 0-2,-8 0-1,-2-2 0,1-2-2,4 4 0,-4 0 0,1-1-1,-2 1 0,-1 0 1,0 0 0,-18 0-1,21 0 0,-21 0-2,18 0-11,0 10-100,-18-10-53,0 0-12,0 0-12,0 0-18</inkml:trace>
  <inkml:trace contextRef="#ctx0" brushRef="#br0" timeOffset="1">529-5303 121,'0'0'137,"-14"16"3,14-16-58,-6 23-16,-12-19-18,18 22-8,-16-14-15,12 15-2,-14-9-5,11 11 1,-11-9-5,10 12 2,-12-8-4,9 8 3,-3-3 1,2 3-10,-3-7 7,4 8-10,5-10 8,-1 0-10,-1-6 9,8-2-9,0-15 2,0 20 1,0-20 1,0 0-1,10 3 1,-10-3-1,26 0 0,-7-3 0,5 0-1,-4-1-1,8-3-1,0 7 0,-1-6-1,4 4 1,-4 2-1,0 0 0,-5 0 0,-2 0 1,-1-2-2,-19 2-9,36 0-46,-36 0-97,26-6-10,-26 6-10,9-25-8</inkml:trace>
  <inkml:trace contextRef="#ctx0" brushRef="#br0" timeOffset="2">357-5070 246,'0'0'175,"0"0"-13,0 0-57,0 0-20,22 6-16,-22-6-23,28 0-17,-28 0-8,32-6-7,-16 3-5,4 3-2,1 0-5,-2 0-4,6 3-16,-25-3-97,40 0-45,-20 0-15,7 0-8,1 0-19</inkml:trace>
  <inkml:trace contextRef="#ctx0" brushRef="#br0" timeOffset="3">479-5293 289,'-15'0'160,"15"0"-9,0 0-71,0 0-17,11 3-15,-11-3-15,0 0-10,21-3-3,-6 3-5,-15 0-4,36-1-1,-16-5-3,0 3-1,4-1-3,2 0 0,0 3-2,2-4-2,0 5-5,-8-6-12,13 17-49,-17-11-91,4 1-4,-20-1-15,20 0-9</inkml:trace>
  <inkml:trace contextRef="#ctx0" brushRef="#br1" timeOffset="4">36-821 351,'0'0'170,"0"0"-9,4-18-93,32 18-12,-27-10-15,26 10-13,-11-8-12,8 4-9,2 4-22,-12-9-101,9 9-44,-2-2-10,-5 2-13,-1 0-8</inkml:trace>
  <inkml:trace contextRef="#ctx0" brushRef="#br1" timeOffset="5">176-1145 276,'0'22'164,"0"-22"-14,-24 13-74,26 20-15,-12-23-17,10 22-11,-8-10-12,6 11-1,-12-4-5,9 13 0,-14 0-7,6 7 1,-3-5-5,2 3 0,-3 0-4,5-4 2,2-4-2,3-4 2,2-11-2,3-2 1,2-22 0,0 25 2,0-25-1,0 0 1,13 0-1,-13 0 0,23-6 1,-1 2-1,3-6 1,0 2-1,3-1 0,2 5 0,2-2-1,0 1 1,-1 2-1,-6 1-1,1 0 1,-7 2-3,0 0-11,-12-15-34,-7 15-111,18-12-10,-18 12-9,2-27-16</inkml:trace>
  <inkml:trace contextRef="#ctx0" brushRef="#br1" timeOffset="6">155-1098 437,'0'0'177,"0"0"-15,0 0-99,12-6-13,-12 6-16,36-12-12,-15 5-8,10 1-4,-5-1-3,5 0-1,-8 0-2,5 5-1,-3-2-1,-6-2 0,0 6-2,-2 0-2,4 0-6,-21 0-13,45 0-63,-45 0-81,26 0-12,-26 0-9,0 0-16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3:10.55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0 123 65,'9'9'126,"-9"-9"-20,0 0-18,25 0-14,-25 0-19,30-12-9,-30 12-17,37-8-6,-16 0-13,11 7 3,-1-4-9,7 5 5,1-1 0,11 1 1,0 0-2,8 0 1,-1 0-2,6 0-1,1 0 0,5 0-1,2 3-3,5-3 0,0 3-1,4-2-1,2-1 1,4 0 0,-2 0 0,5 0 0,0 0 1,5-1-1,3-2 1,4 0 0,1-4 0,0 4 0,1-4 0,3 4-1,-2-1 1,3 2-1,1-2 0,-1 1 0,3 0-1,3 3 1,3-3-1,0 3 1,2 0-1,-1 0 1,4 0-1,4 0 1,2 3-1,0 0 1,7-2-1,1 1 1,11-2-1,2 0 1,3 4 0,-1-2 0,0-2 0,7 0 1,3 0-1,4 0 0,-5 0 0,0 3 0,0-3 0,2 1 0,3-1 0,0 3 0,0-3 1,-2 0-1,1 0 1,4 0 0,1 0 1,0 0-2,-3 0 2,2-3-2,-4-1 1,3 4 0,-1-2-1,-5-2 1,-1 4-1,-5-2 0,-4 1 1,-1-2 0,-3 3 0,-6-3 1,-7 3-1,0-4-1,-10 0 1,-3 2-1,-2-2 0,-6 1 0,-7-4 0,-9 1-1,-5 3 1,-11-2-1,-8 0-1,-11-3-15,3 7-117,-24-3-17,-21 1-4,-19 3-19,0 0 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3:10.55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3607-7546 177,'-8'-6'139,"8"6"-29,0 0-19,0 0-28,-4 20-10,4-20-13,-9 24-3,9-24-6,-11 33-2,-2-17-6,13 11-2,-12-4-6,12 9-1,-6-6-1,6 8-7,-2-2 5,2-1-7,0-2 5,0 4-8,6-7 7,1 7-7,-5-7 1,8-2 0,-3-4-1,1-1 2,3-2-1,-11-17 1,25 20-1,-10-19 0,2-1 0,3 0 0,-1-8 0,2-5 0,2 0-1,3-4 0,-5 0 0,3-3 0,-5 1 0,0-7 2,-1-1-7,2 2 6,-7-6-5,2-1 4,1 5-5,-2-9 6,0 4-5,-2 1 2,1 2 3,-2-2-3,2 2 3,-6 3-2,0 1 1,-2 3-1,2 3 1,-5 0-1,-2 19 1,5-27-1,-5 27 1,0 0-1,1-19 2,-1 19-1,0 0 1,0 0 0,0 0 1,0 0 1,0 0-1,-1 15 1,1-15 0,-1 22 0,1-22-2,-6 29 2,6-29-3,-4 34 2,4-17-2,0 1 1,0 4-1,0 1 1,0 2-2,0 3 2,4 1-2,-2 4 0,2 1 5,3 0-5,-6 0 5,6-1-6,-2 1 6,6-2-5,-4-3 6,1-2-4,-3-4-2,2-4 2,-1 0-1,1-2 2,-7-17-2,5 25 1,-5-25 0,0 0-1,0 0 1,0 0-1,0 0-1,0 0-5,0 0-40,0 0-118,7-10-13,-7 10-9,-12-16-20,12 16-3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10T15:59:22.008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1">
      <inkml:brushProperty name="width" value="0.10583" units="cm"/>
      <inkml:brushProperty name="height" value="0.10583" units="cm"/>
      <inkml:brushProperty name="color" value="#3165BB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1" timeString="2014-09-10T15:59:12.284"/>
    </inkml:context>
    <inkml:brush xml:id="br2">
      <inkml:brushProperty name="width" value="0.2" units="cm"/>
      <inkml:brushProperty name="height" value="0.2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E40CB2CF-8145-45EE-897A-CE5D7FAA7738}" emma:medium="tactile" emma:mode="ink">
          <msink:context xmlns:msink="http://schemas.microsoft.com/ink/2010/main" type="writingRegion" rotatedBoundingBox="10926,2433 24531,2551 24504,5606 10900,5488">
            <msink:destinationLink direction="with" ref="{E8615CAA-8C25-4D27-A598-F759A23CCFDF}"/>
          </msink:context>
        </emma:interpretation>
      </emma:emma>
    </inkml:annotationXML>
    <inkml:traceGroup>
      <inkml:annotationXML>
        <emma:emma xmlns:emma="http://www.w3.org/2003/04/emma" version="1.0">
          <emma:interpretation id="{5FBCA561-BBA6-4BE3-BEAF-77C8C8A40959}" emma:medium="tactile" emma:mode="ink">
            <msink:context xmlns:msink="http://schemas.microsoft.com/ink/2010/main" type="paragraph" rotatedBoundingBox="10926,2433 24531,2551 24511,4807 10907,46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707388A-9FCB-414F-B1C4-6D12746754AE}" emma:medium="tactile" emma:mode="ink">
              <msink:context xmlns:msink="http://schemas.microsoft.com/ink/2010/main" type="inkBullet" rotatedBoundingBox="10915,3733 11779,3741 11776,4051 10913,4043"/>
            </emma:interpretation>
          </emma:emma>
        </inkml:annotationXML>
        <inkml:trace contextRef="#ctx0" brushRef="#br0">-186-1319 16 0,'-4'0'8'0,"4"0"5"0,0 0-5 0,0 0-8 16,0 0 1-16,0 0 0 15,0 0 0-15,4 3-1 16,1 1 0-16,4-4 1 16,4 0 1-16,5 0-1 15,4-4 0-15,5 1 0 16,4 3 0-16,4 0-1 15,0 0 1-15,-8-4-1 16,0 0 0-16,-1-4 0 16,5 0 1-16,5 0-1 15,-1 0 0-15,5-4 0 16,0 8 1-16,0-7-1 16,0 7 1-16,-5 4-1 15,0 0 1-15,-8 0-1 16,4 0 1-16,0 0-1 0,-4 0 0 15,-1 0 0-15,-8-4 0 16,0 4 0-16,-1 0 0 16,1 0-1-16,-5 0 1 0,-4 0 0 15,0 0 1-15,-4 0-2 16,-1 4 1-16,-4-4 0 16,0 0 0-16,0 0 0 15,-4 0 1-15,-1 0-2 16,1-4 1-16,-1 0 1 15,-4 4 0-15,-4 4 0 16,-5 0 0-16,5 4 0 16,0-1 0-16,-1 5 0 15,1 4 0-15,-5 0-1 16,5-1 1-16,-5 5-1 16,1 0 1-16,-1-4 0 15,-4-1 0-15,0 1-1 0,4 0 0 16,0 0 0-16,1-1 1 15,-1 1-1-15,5-4 0 16,-1 4 0-16,5-8 0 16,1 3 1-16,3-3 0 15,1 0-6-15,8 0 0 16,5-4-4-16,0-12 0 16</inkml:trace>
      </inkml:traceGroup>
      <inkml:traceGroup>
        <inkml:annotationXML>
          <emma:emma xmlns:emma="http://www.w3.org/2003/04/emma" version="1.0">
            <emma:interpretation id="{1D0143F8-47A6-41BD-A494-666695EFBA38}" emma:medium="tactile" emma:mode="ink">
              <msink:context xmlns:msink="http://schemas.microsoft.com/ink/2010/main" type="line" rotatedBoundingBox="12259,2444 24531,2551 24511,4807 12239,4701"/>
            </emma:interpretation>
          </emma:emma>
        </inkml:annotationXML>
        <inkml:traceGroup>
          <inkml:annotationXML>
            <emma:emma xmlns:emma="http://www.w3.org/2003/04/emma" version="1.0">
              <emma:interpretation id="{69F4CA68-4D1B-4942-9C3C-3F4C8101594F}" emma:medium="tactile" emma:mode="ink">
                <msink:context xmlns:msink="http://schemas.microsoft.com/ink/2010/main" type="inkWord" rotatedBoundingBox="12248,3651 16582,3689 16574,4678 12240,4640"/>
              </emma:interpretation>
            </emma:emma>
          </inkml:annotationXML>
          <inkml:trace contextRef="#ctx0" brushRef="#br1" timeOffset="109086.1343">1618-1237 20 0,'-9'0'10'0,"4"12"-9"16,5-8 13-16,0 4-14 15,0 0 0-15,0 4 1 16,0 3 0-16,0 1-1 0,0 8 0 15,5-5 0-15,-1 5 0 16,5-8 0-16,4-1 1 16,1-7 0-16,3-8 0 15,5-4 0-15,5-7 0 16,0-9 0-16,-1 0 0 16,1 4-1-16,-1 1 1 15,-3-5-1-15,-6 8 1 16,-3 0-1-16,3 5 0 0,-8 3 0 15,-4 4 1-15,-5 4 0 16,0 3 0-16,-5 9-1 16,-4 12 1-16,-4 3 0 15,0 9 1-15,-1 3-1 16,-8 8 0-16,-4 4 0 16,-5-4 0-16,-5 1 0 15,1 11 0-15,-1-8 0 16,1-4 0-16,8-12 0 15,5 1 0-15,-4-5 0 16,-1-15 1-16,0-8-1 16,1-4 1-16,-5-8-1 15,4 0 1-15,5-4-1 16,0-4 0-16,4-4-1 16,9 0 0-16,14-4-6 15,4 1 0-15,8 3-5 16,5 0 1-16</inkml:trace>
          <inkml:trace contextRef="#ctx0" brushRef="#br1" timeOffset="109085.1343">1312-1394 18 0,'4'-12'9'0,"1"4"-7"0,-5 8 10 16,0 0-11-16,0 0 0 16,4 0 1-16,-4 4 0 15,0-4-2-15,0 4 0 16,-4 0 1-16,-1 0 1 15,-4 8-1-15,1 3 1 16,-1 5-1-16,0 8 0 0,-4 3 0 16,-5-7 0-16,5 11-1 15,-1 1 1-15,1-1 0 16,0 8 1-16,4-7-2 16,-4-5 1-16,4-3-1 15,0-5 1-15,4-7 0 16,1 0 1-16,0-4-2 15,-1-4 1-15,5 0 0 16,0-8 0-16,0 0-1 16,5-8 1-16,-1 0-1 15,0-8 0-15,5 0 0 16,0-3 0-16,4-5 0 16,5 0 0-16,4-3 0 15,5 3 0-15,8-3 0 16,1-1 0-16,-1 4 0 15,-4 5 0-15,-4 3 0 0,-9 4 0 16,-1 4-1-16,-3 8 1 16,-1 4 0-16,-4 8 0 15,-5-4 0-15,1 4 1 16,-5 7-1-16,0 1 0 16,0 8 0-16,-5-5 1 15,1 1-1-15,-1 0 0 16,1-1 0-16,-1-7 0 15,1 0 0-15,4 3 1 16,-4-7-1-16,4-4 1 0,0 0-1 16,0-4 0-16,4 0-5 15,-4-4 0-15,4-8-4 16,10-4 0-16</inkml:trace>
          <inkml:trace contextRef="#ctx0" brushRef="#br1" timeOffset="109100.7511">2194-1245 14 0,'-5'0'7'0,"5"8"-1"16,0-4 4-16,0 0-10 15,-4 4 1-15,4 8 1 16,-5 3 0-16,-4 21-2 15,0 3 0-15,-4 4 2 16,-9 5 0-16,0-1-1 31,-5 0 1-31,1 0-1 16,-1 4 1-16,5 0-1 16,0-3 0-16,4-9 0 15,0-12 1-15,5-3-7 0,4-8 1 16,0-5-3-16,1-7 1 15</inkml:trace>
          <inkml:trace contextRef="#ctx0" brushRef="#br1" timeOffset="109356.8902">2100-949 21 0,'23'-44'10'0,"12"-23"-11"0,-26 48 17 0,4-1-16 16,1 0 1-16,8 1-1 15,0-1 1-15,4 4-1 16,1 8 0-16,0 4 0 16,-1 4 1-16,-4 4-1 0,-4 16 1 15,-5 15 0 1,-8-3 0-16,-5-4 1 0,-9-1 0 16,-4-3 1-16,-1-1 0 15,-3-7-1-15,-6 0 1 16,1-8-1-16,0 0 1 15,4-4-2-15,5-4 0 16,0 0 0-16,4-8 0 16,5 4-5-16,-1-4 0 15,10 4-5-15,8 4 0 16</inkml:trace>
          <inkml:trace contextRef="#ctx0" brushRef="#br1" timeOffset="109747.5242">2597-957 13 0,'44'-24'6'0,"22"-31"3"16,-48 43 1-16,4-4-10 16,0-7 0-16,1-1 2 15,-6 5 0-15,-3-5-2 16,-1 4 1-16,-4 4 1 15,-9 5 1-15,-5 3-1 16,-4 4 1-16,-4 4-1 16,-5 4 0-16,-4 4-1 15,0 3 0-15,0 9-1 16,0 12 0-16,4-1 0 0,0 1 0 16,5-5 0-16,4 5 0 15,0-5-1-15,5 1 1 16,8-4 0-16,-4-5 0 15,9-3 0-15,5 0 0 16,-1-4 1-16,9-12 1 16,0-4-3-16,0-4 1 15,5-4-7-15,-5-8 1 16,0 1-1-16,0-9 0 16</inkml:trace>
          <inkml:trace contextRef="#ctx0" brushRef="#br1" timeOffset="110042.7336">3018-1146 21 0,'0'12'10'0,"-5"3"-10"16,5-3 18-16,-4 8-17 16,-5 3 1-16,0 9 0 15,0-1 1-15,0 1-4 16,0 0 0-16,1-5 2 16,3-3 1-16,1-9-1 15,-1-3 1-15,5-4-1 16,0-8 1-16,5-12-1 15,4-3 0-15,-1-5 0 16,1-4 0-16,0 1 0 16,4-1 0-16,1-4-1 15,-1 1 0-15,5 3 0 16,4 5 0-16,0-1 0 16,5 0 1-16,-1 4-1 15,10 5 1-15,-10-1-3 16,1 0 1-16,4 4-8 0,-5 8 1 15</inkml:trace>
          <inkml:trace contextRef="#ctx0" brushRef="#br1" timeOffset="110608.2387">3647-1426 19 0,'-5'8'9'0,"5"-8"-3"16,0 4 8-16,-4 0-14 16,-1 8 0-16,-4 11 1 15,1 13 0-15,3-1-1 16,-4 9 0-16,0 7 1 15,1-4 0-15,-6 4 0 16,5-7 1-16,1-9 0 16,-6-4 1-16,5-7-1 0,5-4 0 15,0-8 0-15,4-4 0 16,0-5-1-16,8-6 0 16,1-13-1-16,0-8 1 15,4-11-1-15,10-1 1 16,8 9-2-16,0-1 1 15,4 4-1-15,5 9 1 16,-5 3-1-16,1 4 1 16,-10 12-1-16,-3 12 1 15,-10 7 0-15,-9 5 1 16,-8 3 0-16,-9 1 0 0,-5-5 1 16,-4 1 0-16,-5-8 0 15,-4-1 0-15,9-7-1 16,-5 0 1-16,5-4-1 15,4-8 1-15,1 0-1 16,3 0 0-16,1-4-1 16,4 0 0-16,0-8-4 15,5 4 1-15,4 1-8 16,0 7 1-16</inkml:trace>
          <inkml:trace contextRef="#ctx0" brushRef="#br1" timeOffset="111030.124">4138-1158 18 0,'-13'-16'9'0,"4"12"-3"0,5 4 6 15,-5 4-10-15,-4 4 0 16,-1 12-1-16,1-1 1 15,4 9-3-15,0 0 0 16,5 3 2-16,4 1 0 16,9-9-1-16,4 1 0 15,9-4 0-15,0-9 1 16,5-7 0-16,0-8 0 16,-5-7 0-16,-5-9 0 0,-3-8 1 15,-5-11 0-15,-1 7-1 16,1 1 1-16,-4 3-1 15,-5 1 1-15,-5-1-1 16,-4 12 1-16,-8 5-2 16,3 7 1-16,-3 4-1 15,3 0 1-15,1 4-1 16,4 0 0-16,0 3 0 16,5 5 0-16,8 0-3 15,1-4 1-15,4 4-7 16,4-4 0-16</inkml:trace>
          <inkml:trace contextRef="#ctx0" brushRef="#br1" timeOffset="111547.0703">4652-1457 23 0,'-9'4'11'0,"-4"7"-6"0,9-11 13 16,-5 8-17-16,-9 0 0 16,-4 8 0-16,0 12 0 15,-5 7-1-15,1 0 0 16,-1 13 1-16,0 7 0 16,10-4-1-16,3 4 1 15,6-8-1-15,3-7 0 0,5-5 0 16,5-3 1-16,3-9-1 15,10-11 1-15,4-8 0 16,5-12 0-16,4-4 0 16,4-7 1-16,1-5-1 15,-1-11 1-15,1 7-2 16,-1 0 1-16,1 1-1 16,-5 3 0-16,-5 1 0 0,-4-1 1 15,-8 8-2-15,-1 4 1 16,-9 5 0-16,-4 7 0 15,0 0-1-15,0 4 1 16,-4 11-1-16,-1 9 1 16,1 0 0-16,0 3 0 15,-5 5 0-15,4-5 0 0,1 5 0 16,4-9 1-16,0-3 0 16,0 0 0-16,4-5-6 15,5-3 0 1,-4 0-4-16,3-8 0 15</inkml:trace>
          <inkml:trace contextRef="#ctx0" brushRef="#br1" timeOffset="111712.2676">4949-1390 25 0,'5'4'12'0,"-10"0"-12"16,5-4 17-16,0 0-17 15,0 0 0-15,0 0-8 16,5 0 0-16,8 7 5 16,5 9 1-16</inkml:trace>
          <inkml:trace contextRef="#ctx0" brushRef="#br1" timeOffset="112011.6186">5476-1237 22 0,'-13'-8'11'0,"-9"-3"-10"0,13 11 18 16,-4 0-17-16,-5 7 0 16,-9 1 1-16,-4 4 1 0,0 0-5 31,0 12 1-31,0 3 3 15,0 9 0-15,5-1-1 16,8 4 0-16,5-7 0 16,4-1 0-16,9 1-1 0,9-5 0 15,8-7 0-15,10-4 0 16,13-8 0-16,18-8 0 16,4-8-11-16,0 0 0 15</inkml:trace>
        </inkml:traceGroup>
        <inkml:traceGroup>
          <inkml:annotationXML>
            <emma:emma xmlns:emma="http://www.w3.org/2003/04/emma" version="1.0">
              <emma:interpretation id="{790B07C4-B343-4D19-89F1-2F015ED554BB}" emma:medium="tactile" emma:mode="ink">
                <msink:context xmlns:msink="http://schemas.microsoft.com/ink/2010/main" type="inkWord" rotatedBoundingBox="16944,3609 21130,3645 21120,4777 16934,4741"/>
              </emma:interpretation>
            </emma:emma>
          </inkml:annotationXML>
          <inkml:trace contextRef="#ctx0" brushRef="#br1" timeOffset="113702.8582">5844-1036 20 0,'-9'-16'10'0,"22"-15"-8"0,-4 15 14 16,9-4-16-16,4 9 1 16,9-5-1-16,5-4 1 15,12 0-2-15,6 5 1 16,3 3 0-16,-13 0 1 16,-4 8-1-16,-4 4 0 15,-5 8 0-15,0 4 0 16,-9 11 0-16,-4 9 0 0,-10 7 1 15,-3 1 0-15,-1-1 0 16,-4 0 0-16,-4-3 0 16,-1-12 1-16,5-5 0 15,-4 1 0-15,4-12 0 16,0-8 0-16,4-8-1 16,5-8 1-16,5-7-1 15,-1-9 0-15,5-3-1 16,4-1 1-16,9 9-1 15,0-1 1-15,0 0-7 16,4-3 1-16,-4 11-4 16,-4 4 1-16</inkml:trace>
          <inkml:trace contextRef="#ctx0" brushRef="#br1" timeOffset="113327.8324">6340-1445 18 0,'-4'-20'9'0,"13"-8"-3"0,-9 28 9 0,0 0-15 16,0 0 0-16,0 0 1 16,0 8 0-16,0 0-1 15,0 12 0-15,-5-1 0 16,-8 13 1-16,-5 11-1 16,-8 4 1-16,-1 13-1 15,0-1 1-15,1 4-1 16,-5-8 1-16,4-4 1 15,5 0 0-15,0-11-6 16,4-13 0-16,1-3-3 16,-1-12 1-16</inkml:trace>
          <inkml:trace contextRef="#ctx0" brushRef="#br1" timeOffset="114156.0191">7000-1130 17 0,'-4'-36'8'0,"8"9"-1"0,-4 27 8 15,0-16-14-15,-4 0 1 16,-1 0 0-16,-8 1 1 16,0 3-4-16,-5 4 1 15,-13 4 1-15,5 8 0 0,-1 8-1 16,0 7 1-16,-4 5-1 15,5 7 0-15,-1 13 0 16,1-5 0-16,8-3 0 16,5-1 0-16,8-3 0 15,5-9 0-15,9-7 0 16,0-4 1-16,13-8 0 16,5-12 0-16,4-8 0 15,9-12 0-15,-1-3 0 16,-8-1 0-16,0 9-1 15,-8-1 0-15,-6 8 0 16,-3 5 0-16,-1 11-1 16,-4 8 0-16,-5 7 0 15,-4 5 0-15,0 11 1 16,0 1 0-16,5-4 0 16,-1-5 0-16,0 1-2 15,5-8 1-15,5-5-6 16,8-3 0-16</inkml:trace>
          <inkml:trace contextRef="#ctx0" brushRef="#br1" timeOffset="114472.8833">7275-1166 20 0,'-27'8'10'0,"1"55"-6"0,21-39 11 16,-3 7-15-16,-6 12 1 0,-8 17 0 31,0-5 0-31,0 8-1 0,0 8 0 0,4-8 2 16,-4-4 1-16,0 0-1 15,-5-8 1-15,0-4 0 16,-4-15 1-16,0-5-1 0,-4-7 0 16,4-20-1-1,4-4 1-15,5-16-2 0,0 5 1 16,4-5-2-16,5 0 1 15,4-4-2-15,5-3 1 16,8-5-7 0,5 1 1-16,13 7-4 0,5-7 0 15</inkml:trace>
          <inkml:trace contextRef="#ctx0" brushRef="#br1" timeOffset="114660.3246">7372-1390 29 0,'0'0'14'0,"0"-8"-13"16,0 0 22-16,0 8-25 16,0 0 0-16,5 4-6 15,-5-4 0-15,0 4 5 16,-5 8 0-16</inkml:trace>
          <inkml:trace contextRef="#ctx0" brushRef="#br1" timeOffset="115054.4191">7501-965 19 0,'22'-20'9'0,"36"4"-7"0,-41 5 12 16,6-5-14-16,-6-8 1 31,1 5-1-31,0-5 1 16,-1 0-1-16,-3 1 0 0,-1-5 1 15,-4 8 0-15,-9 5 0 16,-5-1 1-16,5 8-1 0,-8 4 0 15,-6 4 0-15,-3 4 1 16,-6 4-1-16,-3 4 1 16,-1 11-2-16,1 5 1 15,8 11-1-15,-4-3 0 16,13-1 0 0,5-3 0-16,8-1 0 15,9 1 0-15,9-5 1 16,5-7 0-16,0-4-2 15,-1-8 1-15,5-4-8 16,9-4 1-16</inkml:trace>
          <inkml:trace contextRef="#ctx0" brushRef="#br1" timeOffset="115357.7372">8183-1245 24 0,'-26'-15'12'0,"8"11"-9"16,13 4 16-16,-3 0-20 16,-6 8 1-16,-3 3 0 15,-1 1 1-15,0 8-1 16,-4 7 0-16,4 5 0 16,1 7 1-16,3 1-1 15,5-5 1-15,5 1-1 16,4-5 1-16,4-3-1 15,5-1 1-15,9-11 0 16,4-4 1-16,14-8 0 0,8-8 0 16,5-8-3-16,8-4 0 15,-13-7-8-15,5-17 1 16</inkml:trace>
          <inkml:trace contextRef="#ctx0" brushRef="#br1" timeOffset="115560.9304">8679-1505 23 0,'-13'12'11'0,"-18"16"-9"0,22-12 13 0,-4-5-15 16,-5 13 0-16,-4 11 0 16,0 5 1-16,0 15-1 15,0 4 0-15,-1 0 0 16,6 4 1-16,3-8-2 15,1-11 1-15,0-13-6 16,0 1 0-16</inkml:trace>
          <inkml:trace contextRef="#ctx0" brushRef="#br1" timeOffset="116007.1777">8427-1052 18 0,'22'-19'9'0,"31"-5"-7"16,-35 20 10-16,0 0-12 15,4 4 1-15,4 4 1 16,-4 4 0-16,1 4-2 16,-10 3 1-16,0 9 2 15,-4 0 1-15,-4-1-2 0,3 5 1 16,1-4 0-16,5-1 0 16,-1 1-1-16,5-12 0 15,8-8-1-15,10-4 0 16,8-8 1-16,-4-8 0 15,0-8-1-15,-5-11 1 16,-4-5 0-16,-9 1 0 16,-13 0-1-16,-5 3 1 15,-8-3-1-15,-9 7 0 16,-9 9-1-16,-1 3 0 16,1 8-1-16,-4 8 1 0,-1 4-1 15,5 4 0-15,4 8 0 16,1-4 1-16,8 8-1 15,-5 3 1-15,10 9 0 16,4 0 0-16,4-5-2 16,5 1 1-16,-4-5-4 15,4 1 1 1,4-4-7-16,5-4 1 16</inkml:trace>
          <inkml:trace contextRef="#ctx0" brushRef="#br1" timeOffset="116333.1314">9286-1166 23 0,'-17'-4'11'0,"-1"44"-10"16,9-25 14-16,0 5-14 16,0 11 0-16,-4-3 0 15,4 7 1-15,-4-3-2 16,0 0 0-16,-1-5 2 15,5-3 0-15,1-9 1 16,3 1 0-16,5-8-1 16,0-8 1-16,5-12-1 0,-1-7 0 0,5-9-1 15,0-3 0-15,4-5-1 16,5-7 0-16,4 11-1 16,0 1 1-16,5 3-1 15,-1 5 1-15,5-5 0 16,0 12 0-16,0 0 0 15,-4 9 0-15,4-1-5 16,-5 4 0-16,5 4-4 0,0-4 0 16</inkml:trace>
          <inkml:trace contextRef="#ctx0" brushRef="#br1" timeOffset="116774.0042">9791-1237 23 0,'-17'-4'11'0,"21"8"-8"0,0 0 14 15,-8 0-16-15,-5 8 1 16,-4 4-1-16,4 7 1 16,0 17-3-16,0-5 1 0,5-3 0 15,4-1 1-15,9 1 0 16,0-9 0-16,-1-11 0 31,6-4 1-31,8-12-1 16,5-8 1-16,8-8-1 15,0-3 1-15,5-5-1 16,-4 1 0-16,-10 7-1 16,-4 4 1-16,-8 8-1 15,-14 8 1-15,-5 12 0 0,-4 12 0 16,-4 7 0-16,-5 13 0 16,-8 3-1-16,-5 8 1 15,0 12-1-15,4 8 1 16,-4-4-1-16,-9-4 1 15,-4-4 0-15,0-8 0 16,-5-4 0-16,0-12 0 16,1-7 1-16,-6-16 0 15,1-8-1-15,0-12 1 16,4-4-1-16,5-4 0 16,9-4-13-16,12 8 1 15</inkml:trace>
        </inkml:traceGroup>
        <inkml:traceGroup>
          <inkml:annotationXML>
            <emma:emma xmlns:emma="http://www.w3.org/2003/04/emma" version="1.0">
              <emma:interpretation id="{34487407-0FCF-421E-818C-0E3B6F797817}" emma:medium="tactile" emma:mode="ink">
                <msink:context xmlns:msink="http://schemas.microsoft.com/ink/2010/main" type="inkWord" rotatedBoundingBox="24516,2550 24531,2551 24530,2566 24515,2565"/>
              </emma:interpretation>
            </emma:emma>
          </inkml:annotationXML>
          <inkml:trace contextRef="#ctx1" brushRef="#br0">13411-2588 0,'0'0'15,"0"0"-15,0 0 16,0 0 0,0 0-16,0 0 15,0 0-15,0 0 16,0 0-1</inkml:trace>
        </inkml:traceGroup>
      </inkml:traceGroup>
    </inkml:traceGroup>
    <inkml:traceGroup>
      <inkml:annotationXML>
        <emma:emma xmlns:emma="http://www.w3.org/2003/04/emma" version="1.0">
          <emma:interpretation id="{EAF8E9BD-468A-4DCB-9C7B-823610A0D1B4}" emma:medium="tactile" emma:mode="ink">
            <msink:context xmlns:msink="http://schemas.microsoft.com/ink/2010/main" type="paragraph" rotatedBoundingBox="11105,5139 11430,5139 11430,5492 11105,54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9555014-ED48-4441-BDA9-BC1A3154B937}" emma:medium="tactile" emma:mode="ink">
              <msink:context xmlns:msink="http://schemas.microsoft.com/ink/2010/main" type="inkBullet" rotatedBoundingBox="11075,5456 11142,5111 11463,5173 11396,5518"/>
            </emma:interpretation>
          </emma:emma>
        </inkml:annotationXML>
        <inkml:trace contextRef="#ctx0" brushRef="#br2" timeOffset="-21759.9354">178 64 18 0,'-8'-4'9'0,"20"1"-5"0,-12-8 9 16,0 8-12-16,0-5 1 16,-4 1 1-16,-4 4 1 15,0 3-5-15,-8 0 1 16,4 3 2-16,-3-6 0 16,-1 10 0-16,0 0 0 15,0 0-1-15,0 4 1 0,0 3-1 16,4 3 0-16,4 8 0 15,0 0 0-15,0-4-1 16,5 0 1-16,3 4-1 16,7-4 0-16,5 0 0 15,8-3 1-15,4-1-1 16,0-6 1-16,4 3-1 16,-5-7 1-16,5 0 0 15,-4-7 0-15,-4-3 0 16,-4-8 0-16,-4-3 0 15,-4-4 0-15,0-13 0 16,-1-1 1-16,-3 0-2 16,0-3 1-16,-8 7-1 0,0 6 1 15,-7-2-1-15,-5 3 0 16,0 3 0-16,0 4 0 16,-4 3-1-16,0 4 1 15,-8 7-1-15,5 4 1 16,3 3-1-16,0 7 0 15,0 4 0-15,4 6 0 16,4 8 0-16,0-7 1 16,4 3 0-16,5-3 0 15,3-1-1-15,7-3 1 0,13-3 0 16,0 0 1-16,8-8-1 16,4-3 1-16,-1-7 0 15,-3-3 0-15,-4-4 0 16,-4-7 1-16,-4-4-1 15,-4-3 1-15,-4 0-1 16,-4-4 0-16,0 4-1 16,-8-4 1-16,0 4-1 15,-4 0 1-15,-4 10-1 16,-4 1 0-16,4 3-1 16,-4 3 1-16,4 4-1 15,-4 7 0-15,4 0 0 16,0 4 1-16,1 6-1 15,3 5 0-15,4-5 0 16,4 4 1-16,4 1-1 16,4-5 0-16,-1 1 1 0,9-4 0 15,4-4 0-15,-4 1 0 16,0-7 0-16,4-4 1 16,-4-7 0-16,-4-4 0 15,-4-7 0-15,-1 1 0 0,-3-4 0 16,0-8 0-16,-4 8-1 15,-4 0 1-15,-3-4-1 16,-1 8 1-16,-4 3-1 16,0 3 0-16,-4 0-1 15,0 8 1-15,-4-1-1 16,-4 4 1-16,8 7-1 16,-3 7 0-16,3 8 0 15,0-1 0-15,0 3 0 16,4 1 1-16,4 0-1 15,0-4 1-15,8 0-1 16,8 0 1-16,4-3-1 16,0 0 1-16,0-4 0 15,4-4 0-15,4 1 0 16,3-4 0-16,1-3 0 16,0-4 1-16,-4-4 0 0,-4-7 0 15,-4-3 0-15,-4 0 1 16,0-3-1-16,-1-1 0 15,-3-3-1-15,0 0 1 16,-4 3-1-16,4-7 1 16,-8 4-1-16,-4 3 1 15,-3-3-1-15,-1 7 0 16,-4 7-1-16,0 0 1 16,-4 4 0-16,0-5 0 15,-8 12-1-15,5 0 0 0,3 6 0 16,0 8 1-16,4-1-1 15,4 5 0-15,4 2 0 16,0 1 1-16,4 0-1 16,0 3 1-16,8-3-1 15,8-1 1-15,0-3-1 16,4 1 1-16,4-5 0 16,4-3 0-16,-1-3 0 15,1-4 1-15,4-7-1 16,-8-4 1-16,0-3 0 0,-4 0 0 15,3-7-1-15,-3 0 1 16,0-4 0-16,-4-3 0 16,0 0-1-16,-4 0 1 15,-4-4-1-15,-4 1 1 16,0 2-1-16,-4-2 1 16,0 3-1-16,-4-4 0 15,0 7 0-15,4 4 1 16,-4 0-2-16,0 3 1 15,-8 4-1-15,1 0 1 16,-1 4-1-16,-4 3 1 0,0 7-1 16,0 0 1-16,-4 7-1 15,0-3 1-15,5 6-1 16,-1 1 1-16,8 3-1 16,0 0 1-16,4-3-1 15,4 3 1-15,8-3 0 16,-4-8 0-16,12 4-1 15,0-3 1-15,0-4 0 16,0 0 1-16,0-3 0 16,-1-1 0-16,1 1 0 15,-4-8 0-15,-8 4-12 16,-4-11 1-16</inkml:trace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10T15:59:20.752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8615CAA-8C25-4D27-A598-F759A23CCFDF}" emma:medium="tactile" emma:mode="ink">
          <msink:context xmlns:msink="http://schemas.microsoft.com/ink/2010/main" type="inkDrawing" rotatedBoundingBox="9935,7188 9946,3648 11864,3654 11853,7194" semanticType="verticalRange" shapeName="Other">
            <msink:sourceLink direction="with" ref="{E40CB2CF-8145-45EE-897A-CE5D7FAA7738}"/>
          </msink:context>
        </emma:interpretation>
      </emma:emma>
    </inkml:annotationXML>
    <inkml:trace contextRef="#ctx0" brushRef="#br0">643-1481 10 0,'0'8'5'0,"4"-16"1"0,-4 8 5 15,0 0-10-15,0 0 1 0,0 0 0 16,0 0 1-16,0 0-4 16,0-4 1-16,0 4 2 15,-9 4 0-15,5 0-1 16,-9 0 0-16,-1 0 0 16,6 4 0-16,-1-4 0 15,-5 0 0-15,6 0 0 16,-1 3 0-16,0-3 0 15,0 0 0-15,0 0-1 16,0-4 1-16,5 4-1 16,-5 0 1-16,0 0-1 15,0-4 1-15,0 8-1 16,1-8 1-16,-1 0-1 16,-5 4 1-16,1 0-1 15,0-4 0 1,0 0 0-16,-1 4 0 15,1 0 0-15,0 0 1 16,-1 0-1-16,1 3 0 16,0 1 0-16,0 0 0 15,-1 0 0-15,1 0 0 16,0 0 0-16,-1 0 1 16,1 4-1-16,0-5 0 0,-1 5 0 15,1 0 1-15,0 0-1 16,0 0 0-16,-1-1 0 15,5 1 0-15,1 0 0 16,-1-4 0-16,-5 0 0 0,6 0 0 16,-6 7 0-16,1-7 0 15,-5 0 0-15,-4 4 0 16,0 4 0-16,0 0 0 16,-5 3 0-16,1-3 0 15,-1 0 0-15,5-1 0 16,0 1 0-16,4 0 0 15,0 0 0-15,1 3 0 16,-1-3-1-16,0 0 1 16,0 0 0-16,1-1 0 0,-1 1 0 15,0 0 0-15,1 0 0 16,-1-1 0-16,0 1 0 16,0 0 0-16,-4 0 0 15,5 3 0-15,-1-3 0 16,0 4 0-16,0-12 0 15,1 4 0-15,-1-1 0 16,0 5 0-16,5 0 0 16,0 0 0-16,-1-1 0 15,1 1 0-15,0 4 0 16,-5-4 0-16,0-1 0 16,1 1 1-16,-1 0-1 15,-9 0 0-15,5-1 0 16,0 1 0-16,0 0 0 15,0 3 0-15,0 1-1 16,4 4 1-16,0 3 0 0,0 5 0 16,1-5 0-16,3 1 0 15,1 0 0-15,0-5 0 16,-1 5 0-16,1-5 0 16,4 1 0-16,-4 4 0 15,0-5 0-15,-1 5 0 16,1-1 0-16,0-11 1 15,0 0-2-15,-1 4 1 16,1-1 0-16,0 9 0 16,-1-5 0-16,1 1 0 15,0 4 0-15,0-1 1 0,4-3-1 16,0-4 0-16,0-5 0 16,0 5 0-16,0 4 0 15,5-1 0-15,-1 1 0 16,1 3 0-16,0-3 0 15,-1 8 0-15,5-5 0 16,0 1 1-16,0-5-1 16,0 1 1-16,0 0-1 15,0 3 1-15,-4-3-1 16,4 3 1-16,-5 1-2 16,1-1 1-16,4-11 0 15,-5 4 0-15,5 0 0 16,0-1 1-16,0 5-1 15,0 0 0-15,0 3 0 16,0-3 1-16,5-5-1 16,-1 1 0-16,1 0 0 0,-1-1 1 15,1-3-1-15,-1 0 0 16,0 0 0-16,5 3 0 16,-4 1 0-1,4 4 1-15,-1-5-1 16,1 5 0-16,0-4 0 15,0-1 0-15,0 5 0 16,0 0 1-16,4-1-1 16,0-3 0-16,1 0 0 0,-6-1 1 15,6 1-1-15,-1 0 1 16,-4-1-1-16,0-3 0 16,4 0 0-16,-4 4 0 15,0 3 0-15,0-7 1 0,4-4-1 16,-4 4 0-16,4-5 0 15,0-7 1-15,1 0-1 16,3 4 0-16,1 4 0 16,0 0 1-16,-5 0-1 15,5 3 0-15,0 1 0 16,-1-4 1-16,-3 4-1 16,3-1 0-16,1-3 0 15,0 0 1-15,-1 0-1 16,1 0 0-16,4-4 0 15,-8 3 1-15,-1-3-1 16,-4 4 0-16,4-4 0 16,0 0 1-16,1 0-1 15,-1 0 0-15,0-1 0 16,5 1 1-16,0 0-1 16,4-4 0-16,-4 4 0 0,4 0 0 15,0 0 0-15,0 4 1 16,0-5-1-16,-4 1 0 15,0 4 0-15,-1 0 1 16,1-4-1-16,0-4 0 16,-1 4 0-1,6 3 1-15,-6-3-1 16,10-4 0-16,-1 0 0 16,1 4 0-16,-5 0 0 15,0 0 1-15,1 4-1 16,-6-1 0-16,5 1 0 15,5-4 0-15,-9 4 0 16,4-4 0-16,-4 0 0 0,-5 0 0 16,0-1 0-16,-4-3 1 15,4-4-1-15,1 4 0 16,-1 0 0-16,0-4 0 16,0 4 0-16,1 4 1 15,-1-4-1-15,0 0 0 16,1 0 0-16,-1 0 0 15,0 0 0-15,5 0 0 16,0-4 0-16,-1 4 1 16,1-4-1-16,-5 0 1 0,1 0-1 15,-1 4 0-15,0 0 0 16,1-1 0-16,-6 1 0 16,1 4 0-16,0-4 0 15,4 0 0-15,-4 4 0 16,5 0 0-16,-1-4 0 15,-4 0 0-15,0 0 0 16,4 4 0-16,0-4 0 16,5 3 1-16,0 1-1 15,-1-4 0-15,-3 0 0 16,3 0 0-16,1-4 0 16,-5 0 0-16,5 0 0 15,-5 0 1-15,1 4-1 16,-5-4 1-16,-1 4-1 15,1-4 1-15,-4 4-1 16,-5-4 1-16,9 0-1 0,-5 4 1 16,0 0-1-16,5-4 0 15,-9 0 0-15,5 4 0 16,-1-4 0-16,-4 0 0 16,0 0 0-16,5 4 0 15,-5-4 0-15,4 0 0 16,0 0 0-16,1 4 1 0,-5 0-1 15,0-1 0-15,4-3 0 16,-4 0 1-16,0 4-1 16,0 0 1-16,0-4-1 15,0 0 1-15,0 0 0 16,-4 0 0-16,-5 0-13 16,-4 0 0-16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14T16:33:06.89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6E8D4F0-0E6A-4E20-BF2B-3CFCCEDE2936}" emma:medium="tactile" emma:mode="ink">
          <msink:context xmlns:msink="http://schemas.microsoft.com/ink/2010/main" type="writingRegion" rotatedBoundingBox="12402,11405 12430,11405 12430,11408 12402,11408"/>
        </emma:interpretation>
      </emma:emma>
    </inkml:annotationXML>
    <inkml:traceGroup>
      <inkml:annotationXML>
        <emma:emma xmlns:emma="http://www.w3.org/2003/04/emma" version="1.0">
          <emma:interpretation id="{CCDDE029-38E7-47B3-8BF1-3C3D7955D2DF}" emma:medium="tactile" emma:mode="ink">
            <msink:context xmlns:msink="http://schemas.microsoft.com/ink/2010/main" type="paragraph" rotatedBoundingBox="12402,11405 12430,11405 12430,11408 12402,114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3DB8E1E-ECCD-4EF8-A8BC-5B3E3FFA8C92}" emma:medium="tactile" emma:mode="ink">
              <msink:context xmlns:msink="http://schemas.microsoft.com/ink/2010/main" type="line" rotatedBoundingBox="12402,11405 12430,11405 12430,11408 12402,11408"/>
            </emma:interpretation>
          </emma:emma>
        </inkml:annotationXML>
        <inkml:traceGroup>
          <inkml:annotationXML>
            <emma:emma xmlns:emma="http://www.w3.org/2003/04/emma" version="1.0">
              <emma:interpretation id="{2FE0DD15-0667-446A-A35B-7E19A538D962}" emma:medium="tactile" emma:mode="ink">
                <msink:context xmlns:msink="http://schemas.microsoft.com/ink/2010/main" type="inkWord" rotatedBoundingBox="12402,11405 12430,11405 12430,11408 12402,11408"/>
              </emma:interpretation>
            </emma:emma>
          </inkml:annotationXML>
          <inkml:trace contextRef="#ctx0" brushRef="#br0">28 3 13 0,'-4'-3'6'0,"0"6"-2"16,0-3 6-16,0 0-11 15,0 0 1-15,0 0-8 16,0 0 1-16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14T16:33:58.42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8EC2DB4-9C67-4F81-809F-02F7C1FFD777}" emma:medium="tactile" emma:mode="ink">
          <msink:context xmlns:msink="http://schemas.microsoft.com/ink/2010/main" type="writingRegion" rotatedBoundingBox="8864,13714 12077,13721 12072,16494 8859,16487"/>
        </emma:interpretation>
      </emma:emma>
    </inkml:annotationXML>
    <inkml:traceGroup>
      <inkml:annotationXML>
        <emma:emma xmlns:emma="http://www.w3.org/2003/04/emma" version="1.0">
          <emma:interpretation id="{3EF1AD2E-2938-4566-9C5C-EF877A1B2C86}" emma:medium="tactile" emma:mode="ink">
            <msink:context xmlns:msink="http://schemas.microsoft.com/ink/2010/main" type="paragraph" rotatedBoundingBox="10141,13717 12077,13721 12076,14499 10139,1449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88BDD52-369D-4A62-929D-79C082B5C66E}" emma:medium="tactile" emma:mode="ink">
              <msink:context xmlns:msink="http://schemas.microsoft.com/ink/2010/main" type="line" rotatedBoundingBox="10141,13717 12077,13721 12076,14499 10139,14494"/>
            </emma:interpretation>
          </emma:emma>
        </inkml:annotationXML>
        <inkml:traceGroup>
          <inkml:annotationXML>
            <emma:emma xmlns:emma="http://www.w3.org/2003/04/emma" version="1.0">
              <emma:interpretation id="{B5721FF2-0783-4952-B4B3-59F31092DA68}" emma:medium="tactile" emma:mode="ink">
                <msink:context xmlns:msink="http://schemas.microsoft.com/ink/2010/main" type="inkWord" rotatedBoundingBox="10141,13717 12077,13721 12076,14499 10139,14494"/>
              </emma:interpretation>
            </emma:emma>
          </inkml:annotationXML>
          <inkml:trace contextRef="#ctx0" brushRef="#br0">-2190 2395 23 0,'7'-4'11'0,"5"-3"-5"15,-8 0 9-15,4 4-14 16,8-1 0-16,4 1 0 16,4-1 0-16,4 1-1 15,7-1 1-15,5 1 1 16,4-1 0-16,3 4-1 15,1-4 1-15,-4-3-1 16,-5 0 1-16,-3 4-2 16,4-1 1-16,-9 1 0 15,-3-1 1-15,-8 4-1 16,-4-3 0-16,-4 3-5 16,-8 0 0-16,-4 0-5 15,4 7 0-15</inkml:trace>
          <inkml:trace contextRef="#ctx0" brushRef="#br0" timeOffset="312.5058">-2246 2737 20 0,'0'4'10'0,"0"10"-5"0,0-14 10 0,8 0-14 15,4-7 0-15,4-4 0 16,4 0 1-16,7 4-3 16,9-3 1-16,0-4 1 15,3 3 0-15,5 1 0 16,0-1 0-16,-1 4 0 15,1 3 1-15,-4 4-4 16,-5 0 1-16,-3 4-6 16,0-1 0-16</inkml:trace>
          <inkml:trace contextRef="#ctx0" brushRef="#br0" timeOffset="-421.8825">-2139 2402 19 0,'4'0'9'0,"-4"-7"-2"15,0 7 10-15,0 0-17 16,0 0 1-16,0 3 1 16,0 8 0-16,0 3-3 15,-4 4 1-15,0-1 1 0,-4 8 1 16,0 14-1-16,0 3 0 15,0 1 0-15,0 2 0 16,1 1-1-16,-5 0 1 16,0-7 0-16,0 0 0 31,4 10 0-31,0-3 0 16,0-11 0-16,4-3 0 15,0-4 0-15,4-7 0 16,-4-3-1-16,4-4 1 0,4-3-1 15,-4-1 0-15,4-6 0 16,0-4 1-16,8-4-1 16,8-3 0-16,8-3 0 15,3-1 0-15,5 1 0 16,4-1 0-16,-5 4 0 16,1 0 0-16,0 3 0 15,-4 1 0-15,-1 3 0 16,-7 0 0-16,-4 0 0 15,-8 0 0-15,0 0 1 16,-4 0 0-16,-8 0-1 16,0 0 0-16,-4 0-9 15,-4 0 0-15</inkml:trace>
          <inkml:trace contextRef="#ctx0" brushRef="#br0" timeOffset="906.0345">-1190 2497 16 0,'4'4'8'0,"-16"3"2"16,12-7 6-16,-4 3-16 15,-8 1 0-15,0 3 1 16,-4 0 1-16,-4 7-2 16,-4 7 0-16,-3 0 1 15,-5 1 0-15,-4-1 0 16,4 3 0-16,1-2-1 0,3-1 0 16,4 3 0-16,4-6 1 15,4-4-1-15,4-3 1 16,4-1-1-1,1-3 0-15,7 0 0 16,4-3 1-16,-1 0-1 16,9-1 1-16,0-3-1 15,8 0 1-15,0 4-1 16,4-4 1-16,0 3-1 16,3 4 0-16,-3-3 0 15,4 3 1-15,4 3-1 16,-1 1 1-16,1-1-1 15,-8 5 1-15,0-5 0 0,0 8 0 16,-4-11 0-16,-1 0 0 16,1 0 0-16,-8-7 0 15,-4 4 1-15,0-4 0 16,0 3-1-16,0-6 1 16,-8-5-1-16,0 8 1 15,0-7-4-15,0 0 0 16,-4 4-8-16,0 6 0 15</inkml:trace>
          <inkml:trace contextRef="#ctx0" brushRef="#br0" timeOffset="1546.67">-742 2522 13 0,'-8'-4'6'0,"4"8"8"15,4-4-3-15,-4 0-10 16,0 3 0-16,0 4 0 0,0 4 1 16,0 10-2-16,0 4 0 15,0 0 1-15,0 6 1 16,4-2-1-16,0 6 0 16,0 0 0-16,0 4 1 15,4-7-2-15,4-4 1 16,0 0-1-16,4 0 1 15,4 1 0-15,4-5 0 16,0-3 0-16,8-3 0 16,3-7 0-16,5-4 1 0,4-7-1 15,-5-7 1-15,-3-4 0 16,-4 0 0-16,0 1-1 16,-4-8 0-16,3-6 0 15,-3-5 1-15,-8-2-1 16,-4-1 0-16,-4-3-1 15,-4-4 1-15,-4 0-1 16,-4 0 1-16,-4 7-1 16,-4 1 1-16,0-1-1 15,4 7 0-15,-8-7 0 16,-4 4 0-16,-3 4 0 16,-5 2 0-16,-8 8-1 15,4 4 0-15,-3 3 1 16,-9 7 0-16,4 7-1 15,5 7 0-15,-1 7-9 16,4 4 0-16</inkml:trace>
        </inkml:traceGroup>
      </inkml:traceGroup>
    </inkml:traceGroup>
    <inkml:traceGroup>
      <inkml:annotationXML>
        <emma:emma xmlns:emma="http://www.w3.org/2003/04/emma" version="1.0">
          <emma:interpretation id="{A20CE939-A629-47BC-B63D-104689F4573B}" emma:medium="tactile" emma:mode="ink">
            <msink:context xmlns:msink="http://schemas.microsoft.com/ink/2010/main" type="paragraph" rotatedBoundingBox="8863,14821 11612,14841 11607,15578 8858,155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8BD3B47-2409-47FD-853B-719D31AC2BDF}" emma:medium="tactile" emma:mode="ink">
              <msink:context xmlns:msink="http://schemas.microsoft.com/ink/2010/main" type="line" rotatedBoundingBox="8863,14821 11612,14841 11607,15578 8858,15558"/>
            </emma:interpretation>
          </emma:emma>
        </inkml:annotationXML>
        <inkml:traceGroup>
          <inkml:annotationXML>
            <emma:emma xmlns:emma="http://www.w3.org/2003/04/emma" version="1.0">
              <emma:interpretation id="{3C563F91-B3C3-40CB-8465-C39B8A6FA89B}" emma:medium="tactile" emma:mode="ink">
                <msink:context xmlns:msink="http://schemas.microsoft.com/ink/2010/main" type="inkWord" rotatedBoundingBox="8863,14821 11612,14841 11607,15578 8858,15558"/>
              </emma:interpretation>
            </emma:emma>
          </inkml:annotationXML>
          <inkml:trace contextRef="#ctx0" brushRef="#br0" timeOffset="3115.2705">-3540 3675 20 0,'4'-14'10'0,"20"-10"-4"16,-20 17 9-16,0-4-15 15,4 0 0-15,8 1 0 16,8 3 1-16,3-4-1 16,13 1 0-16,4-1 0 0,3 0 0 15,5 4 0-15,3 7 0 16,-3 4-1-16,-4-1 1 16,-13 8 0-16,-3 0 1 0,-12 3 0 15,-8 3 0-15,-12 5 1 16,-8 2 0-16,-12 1 0 15,-4 0 1-15,-4-4-1 16,-3-4 1-16,-1-6-2 16,0 0 1-16,4 3-2 15,5-11 1-15,3 4-1 16,4-3 1-16,8-4-2 16,4 0 1-16,4 0-1 15,8 3 1-15,4 1-1 16,8-4 0-16,0 0 1 15,3 3 0-15,5 8 0 16,0 3 0-16,0 4-1 0,-1 6 1 16,-7 8 0-16,-4 0 1 15,-8 0-1-15,-8 3 0 16,-12 0 0-16,-4-7 1 16,-7-3 0-16,-1 0 0 15,-4-8 0-15,-8-2 1 16,-3-5-1-16,-1-6 1 15,0-1-1-15,0-3 1 16,9-3-2-16,3-8 1 16,4-3-1-16,8 3 1 15,4-3-2-15,4 4 1 0,8-1-7 16,4 4 1-16,8 4-4 16,4 3 0-16</inkml:trace>
          <inkml:trace contextRef="#ctx0" brushRef="#br0" timeOffset="2468.5602">-3330 3612 10 0,'0'-4'5'0,"4"4"7"16,-4 0 5-16,0 0-16 16,0 0 0-16,0 4 1 0,-4 7 1 15,1 6-4-15,-1 4 1 16,-4 4 2-16,0 7 0 16,0 10-1-16,0 4 1 15,0 0-1-15,0 3 1 31,-8 11 0-31,4-14 0 16,4-11 0-16,0-10 0 16,4-7 0-16,0-4 1 15,0 0-5-15,0-4 1 16,0-6-8-16,8-4 1 0</inkml:trace>
          <inkml:trace contextRef="#ctx0" brushRef="#br0" timeOffset="3662.1518">-2782 3802 19 0,'-12'0'9'0,"8"-10"-3"0,0 10 11 16,0 0-16-16,0 0 1 16,0 3 0-16,-4 1 0 15,-3 3-3-15,3 7 1 16,0 4 2-16,4 6 0 15,0 8-2-15,0 0 1 16,4-4 0-16,0 4 0 16,4 0 0-16,0-1 0 15,4-6-1-15,4-7 0 0,7-1 1 16,1-6 0-16,4-4 0 16,4 4 1-16,0-11-1 15,-1-11 1-15,-3 0-1 16,0-10 1-16,-4-3-1 15,-4-5 1-15,-8-6-1 16,-4-4 0-16,-8 4 0 16,-4 3 0-16,-4-3-1 15,-4 14 0-15,0 0 0 16,-4 7 0-16,0 3 0 16,1 4 0-16,3 3-1 15,0 4 0-15,4 4-5 16,4 3 0-16,4 7-5 15,4 0 1-15</inkml:trace>
          <inkml:trace contextRef="#ctx0" brushRef="#br0" timeOffset="4271.5359">-2389 3757 16 0,'0'-7'8'0,"4"3"1"0,-4 4 7 0,0 0-16 16,-4 4 1-16,0 3 0 15,0 3 0-15,4 4-1 16,-4 7 0-16,4 8 1 15,0-1 1-15,0 7-1 16,4-3 0-16,0 0 0 16,0-1 0-16,4 1 0 15,0 0 0-15,4-7 0 16,0-8 0-16,4-3 0 16,0-3 1-16,-5-11 0 15,5-4 0-15,0-10-1 16,4-3 1-16,0-4-1 15,0-8 0-15,0-2 0 16,3-8 0-16,1 0-1 16,-4 11 0-16,0-4 0 15,0 4 1-15,-4 3-2 0,-5 4 1 16,1 3 0-16,-4 8 0 16,-4 3-1-16,-4 3 1 15,0 4-1-15,-4 7 1 16,0 0-1-16,0 4 0 15,4 10 0-15,0 4 0 16,0 3 0-16,0 4 1 16,4 3 0-16,0-3 0 15,4-1 0-15,0 1 1 16,0-4-1-16,0-6 1 0,4-5 0 16,-4-3 0-16,4-3-5 15,-4-4 0-15,-4-11-5 16,0-3 0-16</inkml:trace>
          <inkml:trace contextRef="#ctx0" brushRef="#br0" timeOffset="4849.6686">-1710 3725 18 0,'-8'10'9'0,"0"19"-2"16,4-22 8-16,4 7-15 0,0 11 1 16,0 6 1-16,4 1 0 15,0 3-2-15,0-3 0 16,-4-4 1-16,0 0 1 15,0 1-1-15,0-8 1 16,0-3-1-16,0-1 1 16,4-3-1-16,-4-3 1 15,0-8 0-15,0-3 0 16,8-7-1-16,8-3 1 16,-8-4-1-16,3 0 0 0,-3-4-1 15,0-7 0-15,4 0 0 16,0-3 0-16,4 4-1 15,0-5 1-15,4 5-1 16,0-1 1-16,-1 11-1 16,1 0 1-16,-4 7-2 15,-4 10 1-15,-4 4 1 16,0 7 0-16,-4 8 0 16,-4 6 0-16,4-7 0 15,0 7 0-15,0 0 1 16,0 1 0-16,0-8-1 15,0 3 1-15,0-6-1 16,4 0 1-16,0-4 0 16,-1-4 0-16,1-6-4 15,-4 3 0-15,0-7-6 16,-4 7 0-16</inkml:trace>
          <inkml:trace contextRef="#ctx0" brushRef="#br0" timeOffset="5764.7524">-821 3443 12 0,'4'-4'6'0,"12"1"8"16,-16 3 0-16,0 0-13 15,4 3 0-15,0 1 1 16,-1 6 0-16,-3 8-3 0,0-4 1 16,-3 4 2-16,-1 10 0 15,-4 11-1-15,0 3 0 16,0-3 0-16,0 7 0 15,0 7-1-15,4-4 1 16,0 0-1-16,0-3 1 16,0-7 0-16,0-7 0 15,0-4 0-15,0-3 0 16,0-8 0-16,0-3 1 16,0-7 0-16,4-7 0 15,0 0-1-15,0-3 0 0,0-4-1 16,0-4 1-16,-4-6-1 15,4-5 0-15,-4 8-1 16,4-3 1 0,-4-15 0-1,-4 0 0-15,0 4 0 16,0 7 0-16,-3 0 0 16,-1 0 1-16,0 3-1 15,0 4 0-15,0 0 0 16,0 3 0-16,4 4-1 15,-4 0 1 1,-4 7-1-16,0 0 1 0,1 3 0 16,-5 5 0-16,4-1-1 15,-4 7 1-15,8-4-1 16,0 8 0-16,-4 3 0 16,12 0 0-16,4 0-1 15,0 8 1-15,4-12 1 16,8 8 0-16,0-7 0 15,0-1 0-15,4 1 1 16,-4 0 1-16,-4-4-1 16,4 3 0-16,0-6 0 15,-1-4 0-15,5-4 0 16,0-3 0-16,0 0 0 16,4 0 0-16,-4-7-4 15,0 0 1-15,0 11-7 16,-1-4 0-16</inkml:trace>
        </inkml:traceGroup>
      </inkml:traceGroup>
    </inkml:traceGroup>
    <inkml:traceGroup>
      <inkml:annotationXML>
        <emma:emma xmlns:emma="http://www.w3.org/2003/04/emma" version="1.0">
          <emma:interpretation id="{7CE1A1E7-2035-4ED7-9843-5CAF36305949}" emma:medium="tactile" emma:mode="ink">
            <msink:context xmlns:msink="http://schemas.microsoft.com/ink/2010/main" type="paragraph" rotatedBoundingBox="8950,15839 11930,15757 11949,16422 8969,165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E235EB0-2FB5-41E3-94DA-EAD7C844AE17}" emma:medium="tactile" emma:mode="ink">
              <msink:context xmlns:msink="http://schemas.microsoft.com/ink/2010/main" type="line" rotatedBoundingBox="8950,15839 11930,15757 11949,16422 8969,16505"/>
            </emma:interpretation>
          </emma:emma>
        </inkml:annotationXML>
        <inkml:traceGroup>
          <inkml:annotationXML>
            <emma:emma xmlns:emma="http://www.w3.org/2003/04/emma" version="1.0">
              <emma:interpretation id="{F0A83898-5C00-42E1-81E2-ED699EFE5E60}" emma:medium="tactile" emma:mode="ink">
                <msink:context xmlns:msink="http://schemas.microsoft.com/ink/2010/main" type="inkWord" rotatedBoundingBox="8950,15839 11930,15757 11949,16422 8969,16505"/>
              </emma:interpretation>
            </emma:emma>
          </inkml:annotationXML>
          <inkml:trace contextRef="#ctx0" brushRef="#br0" timeOffset="6608.5149">-3183 4751 20 0,'0'4'10'0,"-12"-18"-4"0,12 7 9 15,0-7-14-15,-4 10 1 16,1-3 1-16,-5 7 0 15,-4-3-3-15,0 3 0 16,-4 3 2-16,-4 4 0 16,0-3-1-16,-4 13 1 0,1-3-1 15,-1 4 0-15,4 3-1 16,-4 7 0-16,8 4 0 16,4 0 0-16,8 3 0 15,4-3 0-15,4 0 0 16,8 3 1-16,4-10-1 15,12-1 1-15,0-9 0 16,3-12 0-16,5-6 0 16,0-8 1-16,0-7-1 15,-1 1 1-15,1-12-1 16,-4-6 1-16,-4 3-1 16,-9-3 0-16,-3-7-1 15,-8 3 0-15,-8 4 0 16,-8 3 0-16,-8 4 0 15,-3 7 0-15,-1 3-1 16,-4 4 1-16,0 7 0 0,4 7 0 16,0 0-1-16,5 3 1 15,-1 8-4-15,8 3 1 16,4 0-7-16,4 4 0 16</inkml:trace>
          <inkml:trace contextRef="#ctx0" brushRef="#br0" timeOffset="7077.2697">-2790 4670 13 0,'-4'0'6'0,"0"18"7"16,4-15 0-16,-4 8-12 15,0 7 0-15,0 3 1 16,0 0 0-16,4 7-3 16,-4 4 1-16,4 3 1 15,0 1 1-15,0-8-1 16,0 0 0-16,0-7 1 15,0-10 0-15,0-1 0 16,0-3 0-16,0-14 0 16,0-3 0-16,0-4-1 0,0-8 1 15,4-2-1-15,0 3 0 16,4-1-1-16,0 1 0 16,4 0 0-16,4 0 1 15,4-4-1-15,0 8 0 16,0-5 0-16,3 5 0 15,1-1 0-15,0 4 0 16,0 3 0-16,-4 4 0 16,0 0-3-16,3 11 1 15,1-1-7-15,0 4 0 0</inkml:trace>
          <inkml:trace contextRef="#ctx0" brushRef="#br0" timeOffset="7686.6562">-2262 4402 12 0,'-12'0'6'0,"16"11"1"15,-4-8-1-15,0 8-3 16,0 7 0-16,0 6 2 16,0 8 0-16,0 3-7 0,-4 8 1 15,-4 6 4-15,0-7 1 16,-4 4-2-16,0 0 1 16,5-4-1-16,-1-6 0 15,0-1 0-15,4-7 0 16,0-10 0-16,0-1 1 15,0-10-1-15,4-7 0 16,4-10-1-16,0-4 0 16,8-4 0-16,4-3 0 15,-5-4-2-15,5-3 1 16,4 0 0-16,8 3 0 0,-4 4-1 16,0 3 1-16,-1 8-2 15,-3 3 1-15,0 14 0 16,-4 7 1-16,-4 0-1 15,-4 0 1-15,-4 7 0 16,-4 4 1-16,-4 0 0 16,-4 6 0-16,-4 1 0 15,-4-7 1-15,-4-4-1 16,0 0 0-16,-3-10 0 16,-1-1 1-16,-8-3-1 15,-4-3 1-15,5-8-2 16,-1-3 1-16,8-3-1 15,4-1 0-15,8 1-4 16,8-1 0-16,4 0-7 16,8 8 1-16</inkml:trace>
          <inkml:trace contextRef="#ctx0" brushRef="#br0" timeOffset="8014.7842">-1758 4720 17 0,'-4'-4'8'0,"-4"25"2"16,0-14 4-16,4 4-13 15,0 0 0-15,0 3 1 16,0 3 1-16,0 4-4 16,4 1 1-16,0-1 2 15,0 11 1-15,4-4-2 16,0-4 1-16,-4-6 0 16,4 0 0-16,-4-8-2 15,4 1 0-15,-4-8-9 16,0-6 1-16</inkml:trace>
          <inkml:trace contextRef="#ctx0" brushRef="#br0" timeOffset="8233.5358">-1686 4508 22 0,'15'0'11'0,"-26"0"-9"0,7 4 12 16,4 3-14-16,0 3 0 15,0-3-8-15,0 4 0 16,0-1 6-16,0 1 0 16</inkml:trace>
          <inkml:trace contextRef="#ctx0" brushRef="#br0" timeOffset="8842.9192">-1484 4790 24 0,'0'-10'12'0,"24"10"-11"16,-16 0 18-16,0 0-18 15,4 0 0-15,3 0 0 16,5-4 1-16,4 1-2 15,8 3 1-15,0-4 1 16,7-3 0-16,5 3 0 16,0 1 0-16,-9-4-7 15,1 7 0-15,4 0-4 16,-5 0 1-16</inkml:trace>
          <inkml:trace contextRef="#ctx0" brushRef="#br0" timeOffset="8592.9167">-1234 4406 19 0,'20'-4'9'0,"-16"8"-7"16,-4-4 16-16,0 3-17 15,0 4 1-15,-4 11 1 16,-4 3 1-16,0 4-4 0,-4 7 0 31,-4 35 3-31,4-15 0 16,0 1 0-16,4 0 0 15,0-3-1-15,1-1 1 16,-1-7-2-16,4-10 1 16,0 0-8-16,-4-11 0 15,0-3-4-15,0-11 1 16</inkml:trace>
          <inkml:trace contextRef="#ctx0" brushRef="#br0" timeOffset="9374.1775">-539 4610 22 0,'-20'-3'11'0,"-48"-15"-7"16,56 18 15-16,-4-3-18 16,1 6 0-16,-5-3 2 15,0 7 0-15,0 0-3 16,0 4 0-16,0-1 2 16,4 1 0-16,1 3 0 15,3-3 0-15,4 6-2 16,4 1 1-16,4-4-1 15,4-3 1-15,4 6-1 16,4-3 0-16,7 1 0 16,5-8 0-16,0 0 0 15,8 0 1-15,4-4-1 16,3 4 0-16,-3 0 0 16,4 4 1-16,-9 0-1 0,-7 3 0 15,-4 3 1-15,-4 4 0 16,-12 4 1-16,-8-7 0 15,-8 10-1-15,-4-7 1 16,-8-3 0-16,-3-4 0 16,-9-4 0-16,4-2 0 15,0-5-1-15,1-3 1 16,3-7-1-16,0-4 1 16,4-3-3-16,4 0 0 15,0 0-11-15,5 7 1 0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4:46.47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12 0 125,'-6'24'106,"6"-24"-8,-2 32-18,2 2-11,0-11-13,0 25-9,0-14-9,3 31-4,-3-3-5,5 25-10,-5-1-1,3 27-7,1 5 0,5 19-3,-9 13-3,2 10-2,3 12 0,2 10 3,1 11-4,-1 7 4,-3 4 1,4 1-3,-1 7 5,1 3-3,-3 0-4,-3-1 4,3 1 1,-3 5-5,-2-1-1,1 2 5,-1 12-2,0-2-1,-1 4 5,-1 2-1,-5 0-3,2 5 3,-3-12 1,8 3-2,-2-10-2,2-2 3,0-2-3,0-3-5,0-1 4,7-2-1,-5-3-2,-1-9-2,4-5 4,-5-2-4,0-8 1,0-7 3,0-7-3,0-4 2,0-2 1,0-6-2,0-4 0,-8-4 2,1-3-1,-6 0 0,4-14 0,1-7-1,-1-6-2,2-10 1,1-3 2,4-5-2,1-10 1,-3-7-1,4 6 1,0-9-1,4-2 3,5-3 0,-2-9-7,0-15-7,12 16-41,-13-39-102,3-10-9,-9-22-11,0 0-12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4:46.47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0 264 103,'17'0'127,"-17"0"-41,43-14-12,-9 13-20,3-15-8,23 14-12,-6-12-11,18 13-7,6-6-5,12 0-5,9 6-1,8-4-2,9 5-1,3 0-1,12 0-1,12 0 1,4 0 0,9 0 0,13 0 2,9 0 2,13 0 4,8-2 1,10-8 3,22 5 0,16-9 0,10 4 1,17-5-1,18 7 3,9-7-6,19 0 3,7-2-1,8 8 3,-3-7-1,21 2 1,-8 5-2,2 2-4,1-10 1,12 12-3,-5-6-10,5 4 5,5 2 0,-1 5 0,7-3 0,6 3 0,-4 0 0,-6 0 1,3 3 5,-3 2-4,-18 0-3,10-2 1,-18-3-1,-9 7 1,-17-7-2,-8 0-4,-16 7-29,-36-7-116,-17 0-8,-28 0-13,-34-4-11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4:46.47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-7 7692 161,'0'0'105,"0"0"-6,0 0-13,0 0-9,0 0-12,0 0-9,0 0-9,0-24-7,0 24-6,0-31-7,0 31-7,0-33-2,0 11-5,0-10-1,5 5 0,-5-11-4,2 6 0,0-8-7,3 5 5,-3-5-5,4 3 5,-4 0-4,5-2 2,-1 1-3,1 1 3,-6-3 2,9 1-2,-3-4 1,2-3-2,-3-2 2,8 1-4,-8 0 3,-2 0-3,3 1 1,-3-1-1,-2 6 2,5 4-2,-5-4 3,6 2-3,-1 0 2,1 1-2,-2 0 2,5-4 1,0 3-7,-2 1 7,-3 4-7,3-5 6,0 1-5,-3-3 5,3-5-6,0 6 3,0-7 3,3 2-3,-4-3 4,2 2-4,-1-2 3,4 1-2,0 0 1,-2 5-1,2-4 0,2 5-1,1-4 2,0 1-2,1 1 2,-2 3-2,1-1 1,0 0-1,-1-1-3,-2 3 5,2 1-4,2 1 4,0-5-5,3 0 5,-3-4-5,5 5 4,1-7 2,1 1-4,-2 2 4,1-2-4,-4 0 4,4 0-4,0-3 3,-1 2-2,0-4 2,0-4-2,2 7 2,-1-5-3,0 6 3,-1 1-3,2 8 3,-1-5-3,-6 4-3,5 6 7,1-3-7,-4-1 6,2 2-6,3-2 6,-1-2-6,1 2 6,2 1 1,-2-3-5,0 0 4,6-1-3,-5 1 3,4-7-3,3 4 3,-7-1-3,5-3 3,1 0-3,5-1 3,-9 2-3,3-1 3,0 8-2,2-2 1,4-2-1,-5 6 2,3-2-2,2 1 1,1 0-1,4-1-4,-3 0 7,6-1-7,-5 8 6,-1-6-5,1-1 5,-1 7-6,-4-5 7,-2 4-2,3 1-2,-5 1 4,1-1-4,0-7 2,-1 8-1,-3-3 1,8-4-1,0-1 1,0 1-2,3-3 2,-4-1-2,3 5 2,-1-1-2,3-2 3,1 3-3,-3 1 2,5-1-2,2 6 2,1-1-2,2-2 3,1 5-3,5 0 2,-5 1-2,6 0-3,-3-1 6,-1-1-6,2 8 6,-4-10-6,2 4 6,0 0-6,-5-2 6,-2 7-2,5-2-1,-10 2 2,3-1-3,-3 7 3,1-5-3,1-1 3,-1 0-2,4-2 1,2 3 0,-3-5 1,8-3-1,-1 2 1,3 0-2,2-5 2,1-2-1,1 3 0,-2 0-1,-1 8 2,-3-7-1,-1 7 0,-4-2 0,-3 6 1,2-4-2,-4 8 2,6-7-1,-3 4 0,4-1 0,-5 1 0,8-2 0,-8 6 0,2-2 0,1 0 0,-3 1 0,2 1 0,1 1 0,-3-1 1,3 3-1,3-1 0,-2-1 0,5 3 0,-10-3 0,3 6 1,2-2-2,-2-3 0,-3 5 1,4 0 0,-6 0-1,0-2 1,1-3 0,-2 2-6,3-2 9,1-2-8,-3 5 7,1-5-7,-2 0 8,1 8-9,0-9 9,-3 7-2,3-1-2,0-2 1,-1 3 0,3 2 0,5-3 0,1-4 1,3 6-2,2-4 1,-1 1 0,1 3 1,-1-3-1,-1-2 1,-3 6-2,-2-3 1,-1 1 0,-2 0 1,-2 2-2,3-5 2,-4 7-1,-1 0 1,1-2-1,-7-2 0,5 3 0,0 5 1,3-6-1,-6 1 0,9 1 0,-4 1 0,5-1 0,-3-1 0,5 0 0,-4 3 0,2-1 0,-4 1 0,-1 2 0,4-3 0,-5-3 1,6 6-1,-4-7 0,2 0 0,2 0 1,-4 4-1,2-2 0,-7 0 0,2 2 0,-3 0 0,3 1 0,-6-1 1,4 4-1,0-5 1,2 2-1,-4-4 1,5 3-1,1 0 0,-4 0 0,4-4 1,-6 4-2,3 4 2,1-8-2,-4 5 2,6 2-1,-1-2 0,3-1 0,3-2 0,-4 3 0,1 0 0,-2 3 0,-5 0 1,-3-3-1,1 2-1,-3-4 1,-1 5 0,-1-4 0,3 1 0,1 0 0,-6 3-1,3 0 1,-2 0 0,-3 0 0,0 0 0,4 0 0,-3 0 1,1 0-1,2 0 0,2 0 0,1 0 0,-1-5 0,4 5 0,-5-4 0,-3 4 0,-1 0 0,4-1 0,-6 1 0,3-3 0,2-1 0,0-3 1,8 6-1,0-3 0,4-5 0,3 4 0,-4 2 0,3-3 0,-3 2 0,1 1 0,-6-1 0,3-1 0,-4 2 0,-4 2-1,-1-3 1,2 2 1,-1-4-1,-4 6 0,1-7 0,-2 4 0,2-2 0,-1 1 0,2 0 0,2-5 0,1 7 0,0-3 1,-1 5-1,-2-4 0,-1-1 0,-1 5 0,-2 0 0,-2-3 0,-20 3 0,28-3 0,-28 3 0,31-3 0,-31 3 0,35-2 0,-35 2 0,37-8 0,-17 7 0,2-3 0,1 2 1,0-5-1,5 6 0,-5-3 0,2-4 0,0 5 0,2-4 0,-4 5 0,-3-1-1,-20 3 1,35-4 0,-35 4 0,22 0 0,-22 0 0,19-1 0,-19 1 0,27-5 0,-27 5 1,31 0-1,-31 0 0,35-6 0,-35 6 0,26-3 0,-26 3 0,0 0 0,20-5 0,-20 5 0,0 0 0,0 0-3,0 0-9,5-24-84,-5 24-67,0 0-9,0 0-14,0 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in="-2.14748E9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10T15:54:04.83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ED1C24"/>
      <inkml:brushProperty name="fitToCurve" value="1"/>
    </inkml:brush>
    <inkml:brush xml:id="br2">
      <inkml:brushProperty name="width" value="0.07" units="cm"/>
      <inkml:brushProperty name="height" value="0.07" units="cm"/>
      <inkml:brushProperty name="fitToCurve" value="1"/>
    </inkml:brush>
    <inkml:brush xml:id="br3">
      <inkml:brushProperty name="width" value="0.07001" units="cm"/>
      <inkml:brushProperty name="height" value="0.07001" units="cm"/>
      <inkml:brushProperty name="fitToCurve" value="1"/>
    </inkml:brush>
    <inkml:brush xml:id="br4">
      <inkml:brushProperty name="width" value="0.10001" units="cm"/>
      <inkml:brushProperty name="height" value="0.10001" units="cm"/>
      <inkml:brushProperty name="fitToCurve" value="1"/>
    </inkml:brush>
  </inkml:definitions>
  <inkml:traceGroup>
    <inkml:annotationXML>
      <emma:emma xmlns:emma="http://www.w3.org/2003/04/emma" version="1.0">
        <emma:interpretation id="{C126E29C-2836-40A2-B754-4C6E3C7D49E3}" emma:medium="tactile" emma:mode="ink">
          <msink:context xmlns:msink="http://schemas.microsoft.com/ink/2010/main" type="inkDrawing"/>
        </emma:interpretation>
      </emma:emma>
    </inkml:annotationXML>
    <inkml:trace contextRef="#ctx0" brushRef="#br0">4365 1462 14 0,'0'5'7'0,"3"5"0"15,-3-6 4-15,0 4-10 16,0-3 0-16,0 5 1 16,-3 4 1-16,0 4-3 15,0 1 0-15,0-1 2 16,0-3 1-16,0 1-1 15,0 0 0-15,0-2 0 16,0-2 1-16,0-2-1 0,3-2 0 16,0-5-1-16,0-3 1 15,3-5-1-15,0-3 1 16,3-2-1-16,0-2 0 16,0-3-1-16,0-3 1 15,4 2-1-15,-1 0 0 0,1 2 0 16,2-3 1-16,-2 2-2 15,-1 0 1-15,0 0-1 16,-2 1 1-16,2 4-1 16,-3 2 1-16,0 3-1 15,0 5 1-15,4 0 0 16,-1 3 0-16,0 2 0 16,1-3 0-16,-4 3 0 15,0 0 1-15,1 0 0 16,-1 0 0-16,-3 2 0 15,0-4 1-15,-3-3-3 16,0 0 1-16,7-5-9 16,-4-7 0-16</inkml:trace>
    <inkml:trace contextRef="#ctx0" brushRef="#br0" timeOffset="-536.8508">4045 1588 11 0,'0'-8'5'0,"0"-7"5"0,0 10-2 15,0-2-7 1,0 2 1-16,0-2 0 0,-4-1 1 16,1 6-4-16,-3-4 1 15,-3 6 2-15,-1 3 0 16,4 2-1-16,-4 3 1 15,-2 2-1-15,-1 1 1 16,-2 2-1-16,3 0 0 16,-1-2 0-16,4 7 0 15,-1 1 0-15,7 1 0 16,0 2-1-16,6 1 1 16,4 1-1-16,2-6 0 0,4-6 0 15,-4-2 1-15,-3-5 0 16,3-5 0-16,0-5 0 15,1-8 1-15,2-9-1 16,1-2 1-16,3-4-1 16,2-6 1-16,1 2-2 15,-1-7 1-15,1 2-1 16,0-3 1-16,-3 3-1 16,-4 3 0-16,-3 2 0 15,-3 5 0 1,1 2 0-16,-4 3 0 0,0 10-1 15,-3 1 1-15,0 4-1 16,-3 5 1-16,3 4-1 16,-3 3 0-16,-1 2 0 15,1 4 0-15,3 1-1 16,0 0 1-16,0 3 0 16,0 2 0-16,0 3 1 15,0 2 0-15,0-5-1 16,0 5 1-16,0 3 0 15,0 2 1-15,0 0-1 0,3-2 1 16,1-8-1-16,-1 3 1 16,0-1-1-16,0-3 1 15,0-7 0-15,0 1 0 16,4-5 0 0,-1 0 0-16,0-5 0 0,0 0 1 15,1 0-5-15,-1-3 0 16,0-2-6-16,4-2 1 15</inkml:trace>
    <inkml:trace contextRef="#ctx0" brushRef="#br1" timeOffset="-26518">3368 183 15 0,'-7'-17'7'0,"10"5"-1"0,1 4 5 16,2-2-10-16,6 3 1 0,4-5 0 15,3-1 0-15,3-1-3 16,-4-4 0-16,7 3 2 15,7 6 0-15,2-4-1 16,-3 6 0-16,0 4 0 16,-3 6 0-16,-6 2 0 15,-4 2 0-15,-5 3 1 16,-7 5 0-16,-6-3 0 16,-6 8 1-16,-7 0-1 15,-2-3 1-15,-3-3-1 16,-1-6 1-16,0 0-1 15,3-1 0-15,4-3-1 16,-1 1 1-16,4 0-2 16,2-2 1-16,7-1-1 15,0-2 1-15,10 0-1 16,2 0 0-16,7 3 0 0,3-3 0 16,0 5 1-16,3 0 0 15,0 2 0-15,0 5 0 16,-3 3 0-16,-6 2 0 15,-8-4 0-15,-1 4 1 16,-7 8 0-16,-4-1 0 16,-5-1 0-16,-3-1 1 15,-4-2 0-15,-6-4 0 32,-18-3 0-32,6-3 1 15,-1-8-1-15,1-2 1 0,3 0-1 16,3-4 0-16,3-1-4 15,6 5 0-15,7 2-8 16,-1-4 1-16</inkml:trace>
    <inkml:trace contextRef="#ctx0" brushRef="#br1" timeOffset="-27080.5015">3546 62 16 0,'-3'3'8'0,"3"-3"-1"15,0 0 7-15,0 0-14 16,3 2 0-16,0 1 1 16,-3 4 1-16,0 6-3 15,0 3 1-15,-3 2 1 16,0 4 0-16,0 7-1 15,-1 4 1-15,1-4-1 16,0 3 0-16,0 0 1 16,0-2 0-16,3-8 0 15,0-5 1-15,0-4-2 16,0-6 0-16,0-4-7 0,3-8 1 16</inkml:trace>
    <inkml:trace contextRef="#ctx0" brushRef="#br1" timeOffset="-29040.4734">4056 775 13 0,'0'14'6'0,"4"-34"0"0,-4 20 7 16,0 0-11-16,0-2 1 15,-4-1 1-15,2 1 0 16,-1 2-5-16,-3 0 0 15,-1 0 3-15,-2 0 0 16,3 5-1-16,-1 3 1 16,1 6-2-16,3-2 0 15,3 3-1-15,0 0 1 0,6-5 0 16,0 0 0-16,4-3 0 16,2-2 1-16,1-3-1 15,2-6 1-15,1-1 0 16,-4-5 1-16,1 0 0 15,-4-2 0-15,-2-1-1 16,-4 3 1-16,-3 0-1 16,-7-4 0-16,1 1 0 15,-3 3 0-15,-4 3-2 16,1 5 1-16,-1 2 0 16,0 2 0-16,2 3-1 15,1 0 0-15,1 5 0 16,2 3 0-16,4 1 0 15,0 6 0 1,16-3 1 0,-1-5 0-16,4-2 0 0,-1-5 1 15,4-5 0-15,-3-5 1 16,-1-5 0-16,1-2 0 16,-3 0 0-16,-8-3 0 15,-2-2-1-15,-6-3 1 16,-6 5-2-16,-3 1 1 15,-1 3-1-15,-2 4 0 16,2 2-1-16,-3 5 1 16,4 5-2-16,0 2 1 15,-1 6 0-15,4-1 0 0,3 8 0 16,2 2 0-16,4-2 0 16,4-1 0-16,5-1 1 15,0-6 0-15,4-2 0 16,-1-8 0-16,4-2 1 15,-4-5 0-15,4-4 0 16,-4-6 1-16,-2-3 0 16,-4 4 0-16,-3-4-1 15,-3-1 1-15,-6 1-2 16,0 6 1-16,-4 3-1 16,-2 6 1-16,-1 6-2 15,1 2 0-15,-1 6 0 16,4 7 0-16,3 4 0 15,3-2 0-15,3-1 0 16,5-4 0-16,5-2 1 16,2-4 0-16,1-6 0 0,3-3 1 15,-1-5 0 1,1-5 0-16,-3-2 0 0,-5-3 1 16,-1 3-1-16,-4-1 0 15,-3 3-1-15,-3 3 0 16,-4 0 0-16,-1 2 0 15,-2 3-1-15,1 4 0 16,-1 8 0-16,4-3 0 16,3 0 0-16,3 1 0 15,0-3 0-15,3-8 1 16,3-2 1-16,-2 0 0 0,-1 0 0 16,-3 0 0-16,-3 5-5 15,-4 3 0-15,4-1-6 16,0 6 1-16</inkml:trace>
    <inkml:trace contextRef="#ctx0" brushRef="#br0" timeOffset="-4076">2467 2521 12 0,'4'0'6'0,"2"0"-1"0,-6 0 6 15,0 0-11-15,0 0 1 16,0 0 0-16,0 0 0 16,0 0-2-16,6-2 1 15,0-1 0-15,1-1 1 16,-1-4-6-16,3 0 1 0</inkml:trace>
    <inkml:trace contextRef="#ctx0" brushRef="#br0" timeOffset="-3935.3211">2521 2494 11 0,'0'2'5'0,"-6"-2"-3"16,6 0 4-16,3-5-7 16,-3 0 1-16,6-4-6 15,7-1 0-15</inkml:trace>
    <inkml:trace contextRef="#ctx0" brushRef="#br1" timeOffset="-8865.5442">3256 1647 19 0,'-3'3'9'0,"8"-8"-5"0,-5 5 10 16,0 0-13-16,0 0 1 15,0 0 1-15,0 0 0 16,0 0-4-16,0 0 1 0,0 0 2 16,0 0 1-16,0 5-1 15,0 0 0-15,-2 0-1 16,-1-1 1-16,-3 6-1 15,-1 3 1-15,-2-1-2 16,-1 0 1-16,1 6 0 16,-4-2 0-16,4 0-1 15,-4-2 1-15,1 1-1 16,0 0 0-16,-1-1 0 16,-2 4 1-16,-1 1 0 15,0-1 0-15,1-3-1 0,0-1 0 16,6 4 0-16,0-1 1 15,-4 3-1-15,1-3 1 16,-1 0-1-16,-3-2 1 16,1 2-1-16,-1 1 1 15,1-2-1-15,-4 2 0 16,0 1 0-16,4 2 1 16,-4-2-1-16,1-1 0 15,2-2 0-15,0 2 0 16,4-1 0-16,-1-5 0 0,1 3 0 15,-1 0 1-15,1 0-1 16,3 2 0-16,-4-5 0 16,1 1 0-16,2-1 0 15,1 0 1-15,-1-2-1 16,1-2 0-16,3-1 0 16,-1-2 0-16,1-3-1 15,3 0 1-15,0 1 0 16,0-1 0-16,0 1 0 15,3 0 0-15,0-1 0 16,3 1 1-16,0-6-1 16,0-2 1-16,3-3-1 15,1-1 1-15,2-6-1 16,0 5 0-16,-2-4 0 16,-1 1 1-16,0 1-1 15,1-5 0-15,-4 2 0 0,0 0 1 16,0 0-1-1,0-2 0-15,0 0 0 16,0-1 0-16,1 4 0 16,2-1 0-16,-1 0 0 15,-1 8 0-15,2 0-1 0,-3-1 1 16,3 0 0-16,-3 1 0 16,0 2-1-16,1 0 1 15,-1 1 0-15,0-1 0 16,-3 0-1-16,0 5 1 15,0 0 0-15,0 0 0 16,0 0-1-16,0 0 1 16,-3 2 0-16,0 1 0 15,-1-1 0-15,1 1 0 16,0 4-1-16,0 0 1 16,-3 3-1-16,0 0 1 0,0 2-1 15,0 3 1-15,-1 0 0 16,1-1 0-16,0 1-1 15,0 5 1-15,-1-5 0 16,1 2 0-16,0-2 0 16,-4 0 0-16,1 2-1 15,3 0 1-15,-4-2 0 16,4-3 1-16,0-4-2 16,0 2 1-16,3-3 0 0,0-2 0 15,0-1 0-15,3 1 0 16,0-2 0-16,3 0 0 15,-3-3 0-15,6 2 0 16,3-2 0-16,3 0 0 16,4 0 0-16,0-2 0 15,3-4 0-15,-1 1 0 16,10-2 0-16,0 0 0 16,0 2 0-16,1-2 0 15,-5 2 0-15,-2-1 0 0,-3 4 0 16,-3 0 1-16,-4-3 0 15,-3 3 0 17,-3 4-11-32,-6-2 0 15</inkml:trace>
    <inkml:trace contextRef="#ctx0" brushRef="#br0" timeOffset="-3322.1861">3293 1567 19 0,'-25'-2'9'0,"22"2"-8"0,3-3 19 0,0-1-21 15,3-1 1-15,3-2-2 16,7-1 1-16,5 3-4 16,4-3 0-16</inkml:trace>
    <inkml:trace contextRef="#ctx0" brushRef="#br0" timeOffset="-3197.2104">3449 1459 19 0,'-9'0'9'0,"12"-2"-8"15,-3 2 12-15,6-8-14 16,3 1 1-16,3-8-10 16,7 0 0-16</inkml:trace>
    <inkml:trace contextRef="#ctx0" brushRef="#br0" timeOffset="-3056.6217">3701 1166 24 0,'-6'-2'12'0,"12"-16"-16"0,1 11 21 16,-1-3-17-16,6-2 0 16,7-1-12-16,9-1 0 15</inkml:trace>
    <inkml:trace contextRef="#ctx0" brushRef="#br0" timeOffset="-2947.2434">4004 846 20 0,'3'-15'10'0,"9"-22"-10"16,-2 32 13-16,-1-7-24 16,7 2 1-16</inkml:trace>
    <inkml:trace contextRef="#ctx0" brushRef="#br0" timeOffset="-1421.626">3280 1644 13 0,'0'5'6'0,"0"-13"-2"16,0 8 13-16,3-2-16 15,-3 2 0-15,0 0 1 16,0 0 1-16,4-3-3 15,-4 3 0-15,0 0 2 16,0 0 1-16,3-2-1 16,3 0 0-16,0-3-1 15,4-2 0-15,2-4 0 16,1-1 0-16,3 0 0 16,2-3 0-16,0 3 0 15,1-3 0-15,0-3-1 16,3-1 1-16,-1-8 0 15,1 2 0-15,0-2-1 16,4-2 1-16,-2-1-1 0,1-2 0 16,0 5 0-16,0 0 1 15,0 2-1-15,-3-2 0 16,3 3 0-16,-3 1 1 16,2 4-1-16,-2 1 0 15,-6 6 0-15,-4 2 0 16,-2 0 0-16,-4 5 0 15,-3 0 0-15,0 3 0 16,-3 2 0-16,0 0 1 16,0 0-1-16,0 0 0 15,-3 0 0-15,3 0 0 0,0 0 0 16,0 0 0-16,0 0 0 16,-3 0 0-16,3 0 0 15,0 0 0-15,0 0 0 16,0-3 0-16,0 1 0 15,0 2 1-15,-3-2-1 16,-3-1 0-16,-1 6 0 16,-2-1 0-16,-4 3 0 15,1 0 1-15,-4 2-1 16,-2 1 0-16,-1-3 0 16,-3 2 0-16,0 0 0 15,1-2 1-15,-1 0-1 16,3 3 0-16,0-1 0 15,4-2 0-15,-1 0-1 16,4 0 1-16,3 0-1 16,-1-3 1-16,4 1-1 15,0-1 1-15,-1-2-1 0,4 0 1 16,0 3-1-16,0-3 1 16,3 0 0-16,0 2 0 15,0-2-1-15,0 0 1 16,0 0-1-16,0 0 1 15,6 0 0-15,1 0 0 16,-1-2 0-16,3-1 0 16,4-2 0-16,2 0 0 15,4 0 0-15,3-2 1 16,3 0-1-16,0-3 0 0,-1 0 0 16,4 0 1-16,4 3-1 15,-5-1 0-15,2 1 0 16,-4 2 1-16,-3 0-1 15,-4 2 0-15,-2 1 0 16,2 2 0-16,-8 0 0 16,-4 2 0-16,-3 1 0 15,0 2 0-15,-3 0 0 16,0 2 0-16,-3 1 0 16,0 1 0-16,-3 1 0 15,0 3 0-15,2-3-1 16,1 2 1-16,0 5 0 15,3 5 0-15,-3 1 0 16,-3 1 0-16,3-2 0 16,-1-2 0-16,1-3 0 15,0-2 1-15,0 0-1 0,0-5 1 16,1-1 0-16,2-1 0 16,0-6-3-16,0 1 0 15,0-3-7-15,0 2 1 16</inkml:trace>
    <inkml:trace contextRef="#ctx0" brushRef="#br1" timeOffset="-15879.1125">1517 2211 18 0,'3'-15'9'0,"10"2"-4"16,-10 6 7-16,0 2-11 16,3-4 0-16,4-1 0 0,1-1 1 15,2 2-3-15,3 2 1 16,-1-1 2-16,4 1 0 15,-3 2-4-15,0 5 0 16,-1 2-4-16,-6 3 0 16</inkml:trace>
    <inkml:trace contextRef="#ctx0" brushRef="#br1" timeOffset="-7787.4095">3190 2319 20 0,'-3'3'10'0,"6"-6"-7"16,0 6 13-16,3-3-15 16,4 0 1-16,-1-3 0 15,4 3 1-15,6-2-4 0,-1-1 1 16,4 1 2-16,3-3 0 16,0 2 0-16,-4 1 0 15,-2 2-2-15,0 0 0 16,-7 0-8-16,4 5 1 15</inkml:trace>
    <inkml:trace contextRef="#ctx0" brushRef="#br1" timeOffset="-8395.7632">3221 2117 22 0,'4'-5'11'0,"-1"8"-7"0,-3-3 7 16,0 0-9-16,3 2 0 15,0 6 1-15,-3 1 1 16,0 6-5-16,-3 0 1 15,0 4 3-15,0 11 0 16,-1-2-2-16,-2-2 1 16,0-1-1-16,0 2 0 15,-1 0-1-15,1 0 1 16,3-2-1-16,-3-3 1 16,2-2-1-16,1-6 1 0,0-1 0 15,0-3 1-15,3-5 0 16,0-3 0-16,0-4-4 15,0-5 1-15,0-6-9 16,0-2 1-16</inkml:trace>
    <inkml:trace contextRef="#ctx0" brushRef="#br1" timeOffset="-8084.2763">3184 2105 20 0,'-10'-8'10'0,"10"8"-1"16,0 0 7-16,0 0-15 16,0 0 0-16,7-2 2 15,-1 0 0-15,3-1-3 0,4 1 0 16,-1-1 2-16,4 3 0 16,3-2 0-16,5 2 0 15,1 0-1-15,4 0 0 16,-8 0 0-16,4-3 0 15,-3 3 0-15,-6 0 0 16,-1 0 0-16,4-2 1 16,-7-1-3-16,1 1 0 15,-1 2-5-15,-2 0 1 16,2-3-5-16,-2 3 0 16</inkml:trace>
    <inkml:trace contextRef="#ctx0" brushRef="#br1" timeOffset="-16144.7435">1349 2378 14 0,'-16'3'7'0,"19"-1"5"16,-3-2-3-16,3-2-8 15,7-3 0-15,2-5 0 16,3-7 1 0,4-3-3-16,3-5 1 0,0-4 1 15,-3-13 0-15,-1 5-1 16,-2-7 1-16,0-1-1 15,-1 6 1-15,-2-1-1 16,-1 3 0-16,0 3 0 16,1 5 1-16,-4 1-1 15,1 6 0-15,-4 5 0 16,0 5 1-16,0 4-1 16,1 3 0-16,-1 5 0 15,0 5 0-15,-3 5 0 16,1 7 0-16,2-2 0 15,0 5 0-15,0 7 0 16,3 7 1-16,4-2-1 16,-1 5 1-16,1 3-1 15,-1-3 0-15,1-3 0 16,0 0 0-16,-4-1 0 0,0-9 1 16,0-4-1-16,-3-5 1 15,1-5 1-15,-4-5 0 16,0-3 0-16,-3-2 1 15,0-5-2-15,-3-2 0 16,-4 2-9-16,-2 0 1 0</inkml:trace>
    <inkml:trace contextRef="#ctx0" brushRef="#br1" timeOffset="-6883.8137">3655 2344 21 0,'0'-8'10'0,"-3"-2"-6"16,3 10 11-16,0-4-14 15,0 1 0-15,-3 1 1 16,0-1 1-16,-4 1-4 16,1 2 1-16,-3 0 1 15,-1 2 1-15,-2 1-1 0,-1 6 1 16,0-4-1 0,1 5 0-16,0-5-1 15,0 3 1-15,2-1 0 16,4 3 0-16,0 0-1 15,-1 2 0-15,1 0-1 16,3 3 1-16,0 0 0 16,0-1 0-16,3-1 0 0,0 0 0 15,0 1 0-15,0 4 0 16,0-2 0-16,3 2 0 16,0-3 0-16,0-3 1 15,3 0-1-15,4 1 1 16,-1-4-1-16,1 1 1 15,-1-2-1-15,3-3 1 16,0-3 0-16,1 1 0 16,-1-3 0-16,1-3 0 0,0 1 0 15,-1-6 0-15,1-2 0 16,-1-2 0-16,0 0 0 16,1-1 0-16,-4 1-1 15,0 3 1-15,1 1-1 16,-1 0 1-16,1 1-1 15,-4 0 0-15,0 0 0 16,1-1 0-16,-5 0-1 16,4 3 1-16,-3 0 0 15,1 1 1-15,-4-1-1 16,3 0 0-16,-3 3 0 16,0 2 0-16,0-5 0 15,0 2 0-15,0 1 0 16,0-1 0-16,-3 0 0 15,-1 3 0-15,-2 0 0 16,1 0 0-16,-5 3 0 0,-2 0 0 16,-1-1 0-16,0 1 0 15,1-1 0-15,-1 3 0 16,1-2-1-16,0-1 1 16,-1 0 0-16,1 1 0 15,2-1 0-15,1 0 0 16,3 1-1-16,-1-1 1 15,1-2 0-15,3 3 1 16,0-1-3-16,0 1 0 16,3-3-8-16,3-3 1 15</inkml:trace>
    <inkml:trace contextRef="#ctx0" brushRef="#br1" timeOffset="-16860.8828">2418 2519 16 0,'3'2'8'0,"-3"-7"-1"0,0 5 9 15,0 0-16-15,6-4 1 16,-2-1 0-16,-1-3 1 15,0 0-2-15,0 1 0 0,-3 2 2 16,-3 1 0-16,-3 1-1 16,-4 6 1-16,1 4-1 15,-1 0 0-15,-2 5-1 16,-1 8 1-16,7 0-1 16,3 2 0-16,6-2-1 15,3-3 1-15,7 0 1 16,2-7 0-16,1-5 0 15,0-5 1-15,0-7 0 16,-2-8 0-16,-1-2 0 16,-4-1 1-16,-5 1-2 15,-4 0 0-15,-7 2 0 16,-5 3 0-16,-6 5-1 16,-4 4 0-16,-3 6-1 15,-1-1 0-15,1 10 0 16,4 5 1-16,2 5-2 0,4 1 1 15,5-4 0-15,4-1 1 16,6-4-1-16,3-1 1 16,10-6 0-16,2-4 1 15,7-6 0-15,-4-4 0 16,1-6 1-16,-6-1 1 16,-4-1-2-16,-3-5 1 15,-2 5-1-15,-11 3 1 16,1 5-2-16,-7-1 0 15,-2 6-1-15,0 4 0 16,-1 6 0-16,4 1 0 0,-1 1-1 16,7 3 1-16,3 1-1 15,-1-1 1-15,4-1 0 16,10-4 1-16,-1-4 0 16,7-1 1-16,0-6 0 15,-1-1 1-15,0-6-1 16,1-3 1-16,-7 1 0 15,-2-3 0-15,-7 0-1 16,-7 3 1-16,-5 2-2 16,-4 5 1-16,0 0-2 15,2 8 1-15,-2 4-2 16,0 8 1-16,4 5-1 16,2-1 1-16,7 1-1 15,3-3 0-15,6-2 1 16,10-2 1-16,6-6 0 15,-3-5 0-15,2-6 1 0,-2-9 1 16,0 1 0-16,-7-5 0 16,-2-1-1-16,-10 1 1 15,-3 0-1-15,-10 4 0 16,-3 4-1-16,-3 7 0 16,-3 4-1-16,4 5 0 15,0 8-1-15,5 0 1 16,4-1-1-16,5-1 0 15,4-3 1-15,7-5 1 16,5-3 0-16,1-4 1 0,-1-6-1 16,-2 3 1-16,-10 0-10 15,-10 5 0-15</inkml:trace>
    <inkml:trace contextRef="#ctx0" brushRef="#br2" timeOffset="13300">1751 4963 7 0,'3'29'3'0,"6"-14"-2"15,-6-12 3-15,3-1-5 16,1 3 0-16,-1-3-3 16,3-2 1-16</inkml:trace>
    <inkml:trace contextRef="#ctx0" brushRef="#br2" timeOffset="13456.2596">1994 5138 11 0,'9'7'5'0,"7"5"-7"0,-13-7 11 16,0-2-12-16,0 0 1 15,4-3-4-15,-1 4 1 16</inkml:trace>
    <inkml:trace contextRef="#ctx0" brushRef="#br2" timeOffset="13592.0198">2147 5261 13 0,'13'15'6'0,"1"7"-6"0,-7-17 12 0,2 0-13 15,-3 2 0-15,4 5-7 16,-4 0 1-16</inkml:trace>
    <inkml:trace contextRef="#ctx0" brushRef="#br2" timeOffset="13744.3664">2368 5468 12 0,'12'15'6'0,"1"-3"-7"0,-13-12 9 15,6 0-10-15,0 0 1 16,1 0-5-16,-1 0 1 16</inkml:trace>
    <inkml:trace contextRef="#ctx0" brushRef="#br2" timeOffset="13885.0517">2574 5623 13 0,'15'5'6'0,"4"37"-7"16,-13-42 10-16,1 2-11 16,-1-2 1-16,0 7-6 15,4-9 1-15</inkml:trace>
    <inkml:trace contextRef="#ctx0" brushRef="#br2" timeOffset="14275.6824">3215 6027 9 0,'10'-3'4'0,"2"11"-1"15,-9-3 6-15,0 2-9 16,1-4 1-16,-1 2-1 16,-3-5 1-16,0 0-2 15,0 0 1-15,0-5-3 16,0 2 0-16</inkml:trace>
    <inkml:trace contextRef="#ctx0" brushRef="#br2" timeOffset="-44201.9501">865 4307 23 0,'-18'0'11'0,"21"13"-8"0,-3-13 12 0,0 0-14 15,0 0 1-15,0 0 2 16,3-3 1-16,-3 3-6 16,0 0 1-16,0 0 3 15,0 0 0-15,0 0-7 16,0-5 1-16,9 5-6 16,-3 2 1-16</inkml:trace>
    <inkml:trace contextRef="#ctx0" brushRef="#br2" timeOffset="12653.1625">868 4283 13 0,'6'-2'6'0,"4"2"-2"0,-4 0 7 0,4 7-10 16,-1-5 0-16,4 0 0 15,-1 6 1-15,4-1-3 16,-1 3 1-16,0 0 1 16,-2 0 0-16,3 0-1 15,-4-3 0-15,-2 1-5 16,-1-1 0-16</inkml:trace>
    <inkml:trace contextRef="#ctx0" brushRef="#br2" timeOffset="12856.2903">1118 4436 10 0,'-3'11'5'0,"9"10"2"0,-3-11 4 16,4-1-11-16,-1 4 0 15,3-6 0-15,4 3 0 16,-1-3-2-16,0 5 1 15,1-4-3-15,-1 0 0 16</inkml:trace>
    <inkml:trace contextRef="#ctx0" brushRef="#br2" timeOffset="12992.021">1336 4645 5 0,'10'12'2'0,"11"3"0"0,-15-13 0 0,1 1-5 16,-1-1 1-16</inkml:trace>
    <inkml:trace contextRef="#ctx0" brushRef="#br2" timeOffset="13128.0654">1563 4753 1 0,'3'15'0'0</inkml:trace>
    <inkml:trace contextRef="#ctx0" brushRef="#br3" timeOffset="3.42163E8">2568 3788 16 0,'0'2'8'0,"0"-2"-4"15,0 0 9-15,0 0-13 0,0 0 1 16,0 0 1-16,0 0 0 16,3 5-3-16,0-2 1 15,0 11 1-15,-3-1 0 16,3 9-1-16,0-5 1 16,0 5-1-16,0-2 0 15,-3 7 0-15,0-5 0 16,4 3 0-16,-1-5 0 15,0-3 0-15,-3-5 1 16,3-4 0-16,-3-1 0 16,0-2 0-16,0-3 1 0,0 3-1 15,0-2 0-15,0-8 0 16,0 0 0-16,3-5-1 16,0 3 1-16,-3-3-1 15,0 0 0-15,0 0 0 16,0 0 1-16,3-2-1 15,0 2 0-15,0-5 0 16,1 3 1-16,2 2-1 16,0 3 0-16,7-16-1 15,-4 6 1-15,3-2-1 16,-2 1 1-16,5 6 0 16,-2 2 0-16,2-2-1 15,-2 2 1-15,2 0 0 16,-2 3 0-16,-1 2 0 15,-2-3 0-15,-1 6 0 0,-3 2 1 16,1 0 0-16,-1 0 1 16,-6 2 0-16,0-2 1 15,0 0-6-15,0 0 1 16,6-2-6-16,0-1 1 16</inkml:trace>
    <inkml:trace contextRef="#ctx0" brushRef="#br3" timeOffset="3.42164E8">2727 4241 19 0,'0'-2'9'0,"3"-3"-6"16,-3 5 10-16,0 0-12 0,0 0 0 16,0 0 1-16,0 0 0 15,6-5-3-15,-3 0 1 16,3-5 1-16,1 0 0 16,2-7-1-16,-3 5 1 15,7-8-1-15,-4 5 1 16,7-2-1-16,-4 2 0 15,4-7 0-15,-4 5 1 16,4-6-1-16,-4 6 0 16,1 5-1-16,-4-1 1 15,0 4 0-15,-2 1 0 0,-1 1-1 16,-3-1 1-16,0 6 0 16,-3 2 1-16,3 0-1 15,0 0 1-15,0 7-1 16,0-2 1-16,4 3-1 15,-4-1 0-15,0 5 0 16,0 1 1-16,0-3-1 16,0-3 0-16,4 5 0 15,-1-2 0-15,0 5 0 16,0-3 0-16,0 3 0 16,-2-5 0-16,-4 2 0 15,0-2 1-15,0-3-1 16,0-2 1-16,0 0 0 15,0 0 1-15,0-2 0 16,0-1 0-16,0-2 0 16,0 0 0-16,0 0-2 0,0 0 1 15,0 0-10-15,0 0 1 16</inkml:trace>
    <inkml:trace contextRef="#ctx0" brushRef="#br3" timeOffset="3.42162E8">2399 5133 12 0,'0'0'6'0,"-3"-5"7"0,3 5-5 15,3 3-7-15,-3-1 1 16,0-2 0-16,0 0 1 16,0 0-4-16,0 0 1 15,0 3 1-15,0-1 1 16,0-9-2-16,0-1 1 15,-6 16-1 1,3-1 1-16,0 5-1 16,0-2 1-16,-4 3-1 15,1-4 1-15,-3 18 0 16,-1-7 0-16,1-5-1 16,0-5 1-16,3 2-1 15,-1-2 0-15,1-3 0 16,3 1 1-16,0-3-2 15,3-3 1-15,3 3-1 16,0-2 1-16,3-1-1 16,1 1 1-16,2-6 0 15,0 1 0-15,7-1 0 16,-4 1 0-16,1-3 0 16,-1 0 0-16,1 2 0 15,-4 1 1-15,0-3-1 16,1 0 0-16,2 5 0 0,-2 0 1 15,2 2-1-15,-3-2 0 16,-2 5 0-16,-1-2 1 16,0-1-1-16,-3-2 1 15,0 8-1-15,0-3 1 16,-3 0 0-16,0-3 1 16,0 1 0-16,0-1 0 15,0 0 0-15,0 1 0 16,4 7 0-16,-1 0 0 15,-3-10-1-15,0 0 1 0,0 0-11 16,0 0 0-16</inkml:trace>
    <inkml:trace contextRef="#ctx0" brushRef="#br3" timeOffset="3.42164E8">2845 4138 21 0,'-3'0'10'0,"6"-3"-7"16,-3 3 9-16,0 0-12 15,0 0 0-15,6-2 1 16,1-1 0-16,-1 1-1 16,0-1 0-16,6 1 1 15,-2-1 0-15,5 1 0 16,-2-1 1-16,-1 1-1 15,1-1 0-15,-1-1-1 16,-2 1 1-16,-1 1 0 16,-3-1 0-16,-3 1 0 0,-3 2 1 15,3-3-1-15,-3 3 1 16,4-2-9-16,-4 2 0 16</inkml:trace>
    <inkml:trace contextRef="#ctx0" brushRef="#br4" timeOffset="3.42084E8">33 4271 19 0,'0'0'9'0,"-3"0"-5"0,3 0 10 15,0 0-13-15,0 0 0 16,0 0 1-16,0 0 1 16,0 0-4-16,0 0 1 15,0 0 2-15,0 0 0 0,0-5-1 16,0 0 0-16,0-2 0 15,0 2 0-15,3-5 0 16,0 0 1-16,0-2-2 16,0 2 1-16,-3-7 0 15,0 4 0-15,3-1-1 16,1 1 1-16,-1-7-1 16,0 6 1-16,3-6-1 15,-3 3 1-15,0-5-1 16,-3 4 0-16,0-1 0 15,0 1 0-15,3-4 0 16,1 5 0-16,-1-8 0 16,0 8 0-16,0-5 0 15,-3 5 1-15,3-6-1 16,-3 4 0-16,3-3 0 16,-3 4 0-16,0 1 0 0,0 2 0 15,0 0 0-15,0 3 0 16,0 2 0-16,0 0 0 15,0 3 0-15,0 2 0 16,0 0 0-16,0 0 0 16,0 5-1-16,0 0 1 15,0 0-1-15,0 0 0 16,0 0 0-16,0 3 1 16,0-1-1-16,0 1 1 15,0 2 0-15,0-1 0 0,0 4 0 16,0-1 0-16,0 6-1 15,0-4 1-15,0 6 0 16,0-2 0-16,0-1 0 16,0-2 0-16,3 9 0 15,0-1 0-15,4-1 0 16,-4-2 0-16,3 0 0 16,0-3 0-16,4 5 0 15,-4-5 0-15,3 6 0 16,-3-6 1-16,4 3-1 15,-4-3 1-15,3 0-1 16,-2-2 1-16,-1-2-1 16,0-1 0-16,0-2 0 15,-3 0 1-15,0 0-1 16,1-3 1-16,-1 1-1 16,0-3 1-16,-3 0 0 15,0 0 0-15,3-5-1 0,0 2 1 16,0-2-1-16,0 1 1 15,4-4-1-15,-4 1 1 16,0-3-1-16,0 2 1 16,0-1-1-16,0 1 0 15,3-2 0-15,-3 3 0 16,4-8 0-16,-1 3 0 16,3-10 0-16,1 4 0 15,-1 4 0-15,0 1 1 16,4-6-1-16,-1-4 0 0,4 4 0 15,-4 1 1-15,1 1-1 16,-1 0 0-16,1 5 0 16,-1-1 0-16,4 3 0 15,-4-2 0-15,1 0 0 16,-1 0 1-16,-2 2-1 16,-1 2 0-16,-3-2 0 15,0 6 0-15,1-1 0 16,-7 5 0-16,0 0-1 15,3 2 0-15,-3 3 0 16,0 2 1-16,0-2-1 16,3 0 1-16,-3 0-1 15,0 3 1-15,3 1-1 16,-3 4 1-16,0 1 0 16,0-1 0-16,0 7-1 15,0-3 1-15,0 5 0 0,0-2 0 16,0 7 0-16,0-8 0 15,0 11-1-15,0-8 1 16,0 5-1-16,0-4 1 16,0 6-1-16,0-7 1 15,0 3 0-15,0-5 0 16,0-1 0-16,0-4 0 16,0 2 0-16,0-4 1 15,0 1 0-15,0-1 0 16,0-1-1-16,0-2 1 15,0 0 0-15,0-3 0 0,0-2 1 16,0 0 0-16,0-5-4 16,0 0 1-16,-3-5-9 15,0 3 1-15</inkml:trace>
    <inkml:trace contextRef="#ctx0" brushRef="#br4" timeOffset="3.42089E8">2574 1213 15 0,'-3'2'7'0,"9"-2"-1"0,-6 0 5 0,3 3-10 15,-3 2 1-15,0 2 0 16,0 1 1-16,0 1-4 16,0 6 0-16,3 0 2 15,0 0 1-15,0 4-1 16,-3-1 1-16,0 1-2 16,0 4 1-16,0-6-1 15,-3 3 1-15,3-1-1 16,-3-6 1-16,3-1-1 15,0-2 1-15,0 0-1 16,0-3 0-16,0-2 1 16,0 0 0-16,0-3 0 15,0 1 0-15,0-1 0 16,0 1 0-16,0-3 0 0,3-5 0 16,0-8-1-16,4 4 1 15,-1-4-1-15,3 3 1 16,-3-2-1-16,4-3 0 15,-1 1 0-15,1-1 1 16,-1 0-1-16,0-2 0 16,1-1-1-16,2 4 1 31,4-6-1-31,-1 3 1 16,-2 2-1-16,-1 5 0 15,-2-2 0-15,-1 4 0 0,-3 8 0 16,0 0 1-16,4 3-1 15,-4 4 1-15,3 1 0 16,-6-1 0-16,4 3 0 16,-1 2 0-16,0 1-1 15,-3-1 1-15,3 0 0 16,-6 0 0-16,0 1 0 16,4 2 0-16,-8-1 0 15,1 4 0-15,0-4 0 16,0 1 0-16,0 0 0 15,0-3 1-15,0-7-1 16,0 3 0-16,3-3 0 16,0-3 1-16,-3 3 0 15,3 2 0-15,0-4 0 16,0-3 0-16,6-5 0 0,-6-3 1 16,6 1-1-16,0-3 0 15,0 0-1-15,-2 1 0 16,2-4 0-16,3-2 1 15,1-2-1-15,-1 0 0 16,3-3-1-16,1 0 1 16,2 3 0-16,1-2 0 15,0 1 0-15,-4 1 0 16,1 2 0-16,-4 3 0 16,0 0-1-16,-3 4 0 15,4 1 0-15,-7 2 0 0,-3 5 0 16,0 0 0-16,3 5 0 15,0 0 0-15,0 2 0 16,-3 3 1-16,3 5 0 16,-3-3 0-16,4 0 0 15,-4 1 0-15,3-1 0 16,-3 3 0-16,3-3 0 16,0 3 1-16,-3 0-1 15,0 0 0-15,0-1 0 16,0 1 0-16,0-3 0 15,3 1 0-15,0-3 0 16,0-1 0-16,0-1 1 16,0 2 0-16,1-3 0 15,-1-2 0-15,3-5 0 16,3-2 1-16,3-6 0 16,3-2 0-16,4-2-11 15,0-3 1-15</inkml:trace>
    <inkml:trace contextRef="#ctx0" brushRef="#br3" timeOffset="3.42161E8">2290 5338 16 0,'3'2'8'0,"-3"-7"-5"0,0 5 9 16,0 0-11-16,0 0 1 15,3 3 0-15,0-1 0 16,10-4-3-16,-4-1 1 16,4-17 1-16,-4 6 1 15,7-6-2-15,-4 5 1 16,4-7-1-16,-4 5 0 16,7 7 0-16,-3 2 1 15,-1-4-1-15,-2 2 0 0,-1-7 0 16,-3 5 0-16,4-6 0 15,-4 6 1-15,7-10-1 16,-4 5 1-16,10-8-1 16,-6 5 1-16,6 1-1 15,-7 4 1-15,7-15-1 16,-3 8 1-16,-1 2-1 16,-2 6 0-16,3-4 0 15,-7 4 0-15,7-4 0 16,-4 4 0-16,7-4 0 15,-3 6 1-15,3-8-1 16,-4 5 0-16,4-7 0 16,-6 5 1-16,-1 2-1 15,-2 5 0-15,3-2 0 16,-4 0 1-16,0-3-1 16,1 3 0-16,-1-3-1 0,-2 3 1 15,-1-6 0-15,-3 4 0 16,7-6 0-16,-4 5 0 15,4-2 0-15,-1 4 0 16,4-1 0-16,-4 1 0 16,3-4 0-16,-3 2 0 15,4-2 0-15,-4 5 0 16,4-3 0-16,-4 3 0 16,4-3 0-16,-4 3 0 15,4-6 0-15,-4 4 0 16,1-6 0-16,-4 5 0 0,4 0 0 15,-4 3 0-15,4-8 0 16,-4 5 0-16,7 3-1 16,-4 2 1-16,7-2 0 15,-4 0 0-15,4-3 0 16,-3 2 0-16,5-4 0 16,-5 2 1-16,3-2-1 15,-4 2 0-15,1 1 0 16,-7 1 0-16,1 3 0 15,-1 3 0-15,0-3 0 16,-3 0 0-16,4-2 0 16,-1 2 0-16,4-2 0 15,-4 2 1-15,3-7-1 16,-2-1 1-16,2 4-1 16,1 1 1-16,-1 1-1 15,-2 2 0-15,-1 0 0 0,-3 3 0 16,0-3 0-16,1 3 0 15,-1-3 0-15,0 2 0 16,0 1 0-16,1 2 0 16,-1-5 0-16,0 3 0 15,0 0 0-15,-3 2 0 16,1 0 0-16,-1 2 1 16,-3 3-1-16,0 0 1 15,0 0 0-15,0 0 0 16,0 0-1-16,0 0 1 0,0 0-1 15,0 0 1-15,0 0-1 16,0 0 0-16,0 0 0 16,0 0 1-16,-3 0-1 15,-1 0 1-15,1 0-1 16,0 0 0-16,0 0 0 16,0 0 1-16,-3 0-1 15,3 0 1-15,-4 0-1 16,1 0 1-16,0 3-1 15,0-1 0-15,-4-2 0 16,4 0 0-16,-3 5 0 16,2-2 0-16,-2 1 0 15,3 1 0-15,-3-2 0 16,2-1 0-16,-2 1 0 16,3-1 0-16,-4 1 0 15,4-1 0-15,0 1 0 0,0-1 0 16,-1-2 0-16,1 0 0 15,3 3-1-15,0-3 1 16,0 0-1-16,0 0 1 16,3 0-1-16,0 0 1 15,-3 0-1-15,3 0 1 16,0 0 0-16,0 0 0 16,0 2 0-16,0 0 0 15,0 1-1-15,0-1 1 16,0-2-1-16,0 0 1 15,0 0-1-15,0 0 1 0,6 0-1 16,0 0 1-16,3-5 0 16,-2 3 0-16,5-3 0 15,-3 3 1-15,4-6-1 16,-4 1 1-16,4-1-1 16,-4 4 1-16,7-6-1 15,-4 2 1-15,1-2-1 16,-1 3 1-16,1 2-1 15,-4 3 0-15,0-6 0 16,1 1 0-16,-1 2 0 16,-3 0 0-16,0 3 0 15,-2-1 0-15,-4 3 0 16,0 0 1-16,3 0-1 16,-3 0 0-16,0 0 0 15,0 0 1-15,3 0-1 16,-3 0 1-16,0 0-1 0,0 0 1 15,-3 5-1-15,3 0 1 16,-3 2-1-16,-1-2 0 16,1 8 0-16,0-4 0 15,0 4 0-15,3-3 0 16,-3 2 0-16,3-2 0 16,-3 0-1-16,0-3 1 15,0 8 0-15,0-3 0 16,-4 5 0-16,4-2 0 15,-3 5 0-15,0-5 0 16,-1-3 0-16,1 0 1 0,0 1 0 16,3-4 0-16,0-1 0 15,0-3 0-15,0 0-10 16,-1-3 0-16</inkml:trace>
    <inkml:trace contextRef="#ctx0" brushRef="#br2" timeOffset="3.42167E8">2923 5749 11 0,'-3'0'5'0,"6"3"2"0,-3-3-3 16,3 7-2-16,-3-2 1 15,3-10 0-15,0 0 1 16,4-5-5-16,-1 3 0 16,3-8 3-16,1 3 0 15,-1-1-2-15,0 3 1 0,1-12-1 16,-1 3 1-16,3 1-1 15,-2 6 1-15,8-13-1 16,-2 6 1-16,11-16-1 16,-5 8 0-16,12-12 0 15,-9 7 1-15,19-10-1 16,-13 12 0-16,16-24 0 16,-13 12 0-16,0 3 0 15,-6 7 0-15,7-18 0 16,-7 13 1-16,9-9-1 15,-6 9 0-15,13-18 0 16,-10 11 1-16,10-10-1 16,-10 12 0-16,16-7 0 15,-13 12 0-15,10-17 0 16,-12 14 0-16,2-9-1 16,-3 12 1-16,4-15 0 0,-7 10 0 15,6-12 0-15,-9 12 0 16,13-2 0-16,-10 9 0 15,10-9 0-15,-10 7 0 16,15 0 0-16,-11 8 1 16,5-11-1-16,-5 11 1 15,-1-8-1-15,-9 7 0 16,9-22 1-16,-9 15 0 16,12-5-1-16,-8 10 0 15,11-12 0-15,-9 7 0 16,10 0 0-16,-10 10 0 0,9-10 0 15,-8 8 0-15,11-8 0 16,-12 7 0-16,-2-12 0 16,-8 10 0-16,7-2 0 15,-6 7 1-15,9-10-1 16,-9 9 1-16,9-8-1 16,-6 6 0-16,7 0 0 15,-8 8 1-15,8-10-1 16,-11 8 0-16,14-8 0 15,-7 7 0-15,6-5 0 16,-9 8 0-16,6-10 0 16,-6 10 0-16,0-8 0 15,-6 8 0-15,3-7-1 16,-7 6 1-16,7-6 0 16,-3 7 1-16,6-3-1 0,-7 3 0 15,10-5 0-15,-6 7 1 16,3-5-1-16,-3 6 0 15,3-6 0-15,-6 5 1 16,6-2-1-16,-4 3 0 16,8-9 0-16,-8 9 0 15,4-6 0-15,-6 8 0 16,3-5 0-16,-7 4 0 16,1 4 0-16,-4 1 1 15,1 1-1-15,-4 2 1 16,4-5-1-16,-4 5 1 0,0-4-1 15,-2 1 0-15,2-1 0 16,-3 1 0-16,4-2 0 16,-4 3 0-16,0 0 0 15,0 4 0-15,1-1 0 16,-1 1 0-16,0 1 0 16,0-1 0-16,0 1 0 15,1 0 0-15,-1-3 0 16,0 2 1-16,0 1-1 15,1 0 0-15,-1-1 0 16,0 1 0-16,0-1 0 16,1 4 0-16,-1-4 0 15,0 3 0-15,0-2 0 16,-3 2 1-16,1-3-1 16,-1 4 0-16,3-1-1 15,-3 0 1-15,0 0 0 0,0 2 1 16,0 1-2-16,-3 2 1 15,0 0 0-15,0 0 1 16,0 0-1-16,0 0 1 16,-3 2-1-16,3 1 1 15,-6 2 0-15,3-3 0 16,-3 3-1-16,-1-2 1 16,-2 1-1-16,0-1 1 15,-4 2-1-15,4-3 1 16,-4 6-1-16,4-3 0 15,-3-3 0-15,2 1 0 0,4-1 0 16,0 1 0-16,-4 1 0 16,4-1 0-16,-3-1 0 15,-1 1 1-15,-2-1-1 16,3 1 0-16,-4 2-1 16,4-3 1-16,0 1-1 15,-1-1 1-15,4 1-1 16,0-1 1-16,-1 0-2 15,4-2 1-15,3 0 0 16,0 0 0-16,7-2-1 16,-1 2 1-16,6-2 0 15,-2-1 1-15,2-2 0 16,1 0 0-16,-1-2 0 16,-3 2 0-16,10-7 0 15,-6 2 1-15,8 0-1 0,-2 2 1 16,3-1-1-16,-7 1 1 15,4-2-1-15,-3 3 0 16,-4 0-1-16,1 2 1 16,-4 0 0-16,0 2 0 15,1-2 0-15,-4 3 0 16,-3 2 0-16,-3 0 0 16,3 2 0-16,-3-2 1 15,0 3-1-15,0-1 1 16,0 8-1-16,0-2 1 15,-3 1-1-15,0-1 1 0,-3 7-1 16,-4-3 0-16,4 8 0 16,0-6 0-16,-3-1 0 15,2-3 1-15,-5 7 0 16,3-5 0-16,-1 5 0 16,4-4 1-16,0-1-1 15,-1-2 0-15,7 2-9 16,0-4 0-16</inkml:trace>
    <inkml:trace contextRef="#ctx0" brushRef="#br2" timeOffset="3.42168E8">3041 5483 18 0,'0'-5'9'0,"0"0"-4"0,0 5 9 16,0 0-14-16,0 0 1 16,0 0 0-16,0 0 0 15,0 3-1-15,0-3 0 0,0 5 1 16,0-1 0-16,-3 6 0 16,0-2 0-16,0 2-1 15,0-3 1-15,0 10-1 16,0-5 1-16,0 8-1 15,0-5 0-15,3 7 0 16,0-5 0-16,-4 3 0 16,4-3 1-16,-3 1-1 15,0-4 1-15,0-4-1 16,0-2 0-16,0 1 0 16,3 1 1-16,-6-5-1 15,6-2 1-15,0-1-1 16,0-2 0-16,0 0 0 15,0 0 1-15,0 0-1 16,0 0 0-16,0 0 0 16,0 0 0-16,0 0 0 0,0 0 0 15,6-5-1-15,-6 5 1 16,3-5 0-16,0 0 0 16,3 0 0-16,-3 3 0 15,7 2-1-15,-4 0 1 16,3 2 0-16,-2 1 1 15,-1-3 0-15,0 0 0 16,-3 0 0-16,0 0 0 16,-3 0 1-16,0 0 1 15,0 0-1-15,0 0 1 16,-3-3-4-16,3 1 0 0,0 7-8 16,0-3 1-16</inkml:trace>
    <inkml:trace contextRef="#ctx0" brushRef="#br2" timeOffset="3.42169E8">4609 4088 17 0,'0'0'8'0,"0"0"-3"16,0 0 3-16,0 0-8 16,0 0 1-16,0 5 1 15,0 0 0-15,0 5-3 0,0-2 1 16,-4 6 1-16,4-1 0 16,-3 4 0-16,3-5 0 15,-3 8-1-15,0-5 1 16,3 7-1-16,0-5 1 15,-3 0 0-15,0-4 0 16,3-1 0-16,0-2 0 16,-3-3 0-16,0 1 0 15,0-3 0-15,3 0 1 16,-4-5-2-16,4 0 1 16,-3-5 0-16,3 0 0 0,0-8-1 15,0 4 0-15,0-4 0 16,0 3 0-16,3-4 0 15,1 1 0-15,2-6 0 16,0 4 0-16,3-7-1 16,1 4 1-16,2-1-1 15,-2 1 1-15,5 4-1 16,-2 1 1-16,2-2-1 16,-2 3 1-16,5 2 0 15,-2 3 0-15,6 4-1 16,-7 1 1-16,7 2 0 15,-6 0 1-15,-1 2-1 16,-2 1 0-16,-1 2 1 16,-2-3 0-16,-1 1 0 15,0-1 1-15,-6-2 0 0,1 0 0 16,-1-5 0-16,0 3 0 16,-3 2-10-16,0 0 1 15</inkml:trace>
    <inkml:trace contextRef="#ctx0" brushRef="#br2" timeOffset="3.42171E8">4824 4310 20 0,'0'-7'10'0,"6"-1"-6"16,-6 8 9-16,6-9-13 15,0 1 1-15,4-2-1 16,-1 0 0-16,7-2 0 15,-4 5 0-15,-2-3 0 16,-1 3 0-16,0 2 0 16,1 0 0-16,-1 5 0 15,0 0 1-15,1 2-1 16,-4 1 1-16,0 4-1 0,0 0 1 16,-3 13 0-16,-3-5 1 15,0 0-1-15,0-5 1 16,-3 4-1-16,0-1 0 15,0-4 0-15,0-1 0 16,0-1 0-16,3 1 0 16,-3-3-1-16,0 0 0 15,0-3 0-15,-1 0 0 16,1 1-1-16,3-1 1 16,0-2-1-16,0 0 0 15,0-5 0-15,0 3 0 16,0-3 0-16,0 0 1 0,3 0-1 15,1 0 1-15,2 3-1 16,0-1 1-16,3 3 0 16,-2 0 0-16,5 3 0 15,-3-1 0-15,1 3 0 16,-1-2 0-16,0 7 1 16,-2-3 0-16,-1 3-1 15,0-3 1-15,-6 3 0 16,0 0 1-16,-3 5-1 15,3-3 0-15,-6 0 0 16,0-2 0-16,-4 2 0 16,4-2 0-16,-3 5 0 15,-1-5 0-15,-2 0 0 16,2-3 0-16,-2-4 0 16,3-1 1-16,-10-4-2 0,6-1 1 15,-2 1-1-15,2-1 1 16,1 3-1-16,3 0 1 15,-1-2-5-15,4-1 1 16,0 1-7-16,3-1 1 16</inkml:trace>
    <inkml:trace contextRef="#ctx0" brushRef="#br2" timeOffset="3.4217E8">4864 4305 19 0,'0'-5'9'0,"3"8"-4"16,-3-3 5-16,0 2-9 15,0 1 0-15,0 2 1 16,0 0 0-16,0 7-3 0,0-2 1 16,-3 7 1-16,3-5 1 15,-6 8-1-15,3-5 0 16,0 5-1-16,0-3 1 15,-4-2-1-15,1-3 1 16,0 0 0-16,3 1 0 16,0-4 0-16,0-1 1 15,-1-6-2-15,1 1 1 16,3-3-8-16,0 0 0 16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4:46.48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0 168 413,'30'-13'172,"-7"12"-10,-8-26-96,36 30-14,-24-13-16,32 10-10,-2-5-12,13 5-3,8-10-3,12 9-1,3-7-2,4 3-2,7-3 0,-2 7-2,-1-2 0,-2 0 0,-8-2-1,-12 0 0,-9 5 0,-8-3 0,-11-4 0,-10 7 1,-8-6-1,-5-1-3,-3 7-10,-16-25-40,17 19-114,-26 6-3,24-14-14,-24 14-12,0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4:46.48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2528-6244 269,'0'0'135,"-15"15"-25,15-15-37,0 0-15,-2-13-15,2 13-6,9-18-3,-9 18-8,18-39-5,-3 19-8,-2-14-1,3-1-5,1-8 2,5-3-6,2-7 1,0 2-4,5-1 4,-3 2-4,2 3 3,-5 7-3,-1-2 2,2 11-2,-9 2 2,0 6-3,-15 23 3,23-32-3,-23 32 3,0 0-1,17-18 1,-17 18 1,0 0 1,0 0 1,9 12 1,-9-12 1,2 29 0,2-11 1,-4-18-1,0 43 1,0-24-1,7 8-1,-7 0-2,8 5 1,-1-1-2,2 10 1,0-3-3,6 9 2,1-1-3,1 2 3,3-1-4,-2 0 4,2-7-4,-5 0 3,0-11-2,1 2 2,-6-10-2,-10-21 2,15 27-1,-15-27-1,0 0-5,0 0-30,0 0-121,0 0-14,14-22-5,-14-4-23,2-5-1</inkml:trace>
  <inkml:trace contextRef="#ctx0" brushRef="#br0" timeOffset="1">3572-7530 177,'-11'-8'139,"11"8"-29,0 0-19,0 0-28,-5 25-10,5-25-13,-10 30-3,10-30-6,-14 41-2,-1-22-6,14 15-2,-13-6-6,14 11-1,-8-7-1,8 10-7,-1-2 5,1-1-7,0-3 5,0 3-8,6-5 7,3 5-7,-6-6 1,9-3 0,-4-5-1,2-3 2,3 0-1,-13-22 1,31 25-1,-13-24 0,2-1 0,4 0 0,-1-11 0,2-4 0,4-2-1,1-3 0,-4-2 0,3-2 0,-7 1 0,2-10 2,-2 1-7,2 0 6,-8-6-5,1-1 4,3 5-5,-3-11 6,-1 6-5,0 1 2,-1 2 3,-2-3-3,2 3 3,-6 4-2,0 2 1,-3 2-1,3 6 1,-7-2-1,-2 24 1,6-34-1,-6 34 1,0 0-1,1-23 2,-1 23-1,0 0 1,0 0 0,0 0 1,0 0 1,0 0-1,-1 18 1,1-18 0,-2 27 0,2-27-2,-6 37 2,6-37-3,-6 41 2,6-20-2,0 2 1,0 3-1,0 4 1,0 0-2,0 4 2,6 2-2,-4 5 0,2 1 5,5 0-5,-8 0 5,8-1-6,-3 1 6,8-3-5,-6-3 6,1-3-4,-3-4-2,3-5 2,-2-1-1,1-2 2,-8-21-2,7 30 1,-7-30 0,0 0-1,0 0 1,0 0-1,0 0-1,0 0-5,0 0-40,0 0-118,8-11-13,-8 11-9,-15-20-20,15 20-3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4:46.48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35 294 12,'-21'9'52,"21"-9"3,0 0-2,0 0 11,0 0-1,0 0 4,0 0-4,-18 0-3,18 0-10,0 0-4,0 0-8,0 0-5,0 0-4,0 0-4,0 0-4,0 0-2,0 0-2,11-15-1,-11 15-1,21-6-2,-21 6-1,23-9-1,-23 9-2,26-1 0,-26 1-3,29-2 0,-29 2 0,29-5-1,-29 5-1,26 0 1,-26 0-1,28-1-1,-28 1 0,31-5 1,-31 5-2,31 0 1,-31 0-1,32 0 0,-10 0-1,-22 0 1,30 0-1,-30 0 0,34 0 0,-14 0 0,-2 0 0,-18 0-1,39 0 1,-39 0-1,37 0 1,-37 0-1,37-3 0,-37 3 0,25 0 0,-25 0 0,25 0 0,-25 0 0,30 0 1,-30 0-1,35 0 0,-16 0 0,3 0 1,0 0-1,1 0 0,-4 0 1,3 0-2,0 0 1,0 0 1,0 0-1,-5 0-1,-17 0 1,37 0 0,-37 0 1,32 0-1,-32 0 0,30 0 1,-30 0-1,33 3 0,-12-3 1,-2 0 0,2 0 0,1 0 0,-4-3 0,2 2 0,-1-3 0,-19 4 0,35 0 0,-16 0 1,-19 0-1,39 0 0,-39 0 0,38 0 0,-11 0 1,-4 0-1,-4 0 1,5 0 0,-4 0 0,3 0 0,-6 0-1,5 0 1,-22 0 0,39 0-2,-23 0 1,4 0 1,3 0-2,1 0 1,0 0-1,-1 0 1,2 0 0,4 0-1,-7 0 1,1 0-1,-4 0 1,3 0-1,-22 0 0,37 0 1,-37 0 0,26 0 0,-26 0-1,35 0 0,-35 0 0,32 0 1,-8 0 0,-2 0-1,1 0 0,-1 0 0,1 0 1,-4 0-1,1 0 1,-20 0 0,32 0-1,-32 0 1,30 0-1,-30 0 1,32 0-1,-32 0 1,37 0 0,-19 0-1,4 0 0,0 0 1,-4 0-1,3 0 1,-3-2 0,-18 2 0,37-9-1,-37 9 1,37-6 0,-19 5 0,-18 1-1,37-7 0,-15 7 0,1 0 0,-4 0 0,3 0 0,0 0-1,1 0 1,0 0 0,-1-2 0,2 2 1,-2 0-1,1 0 0,1-5 1,-1 5-1,-1 0 1,2 0-1,-6-1 0,2-3 0,-1 4 1,1 0-1,-20 0 0,33 0 1,-13 0-1,-20 0 0,39-3 1,-23 3 0,6-2-1,-3-3 1,3 3 0,0-1-1,-4-1 0,-18 4 1,37 0-1,-15-1-1,-22 1 1,30 0 0,-30 0 0,27-5 0,-27 5 0,37 0 0,-37 0 0,30-3 1,-9-4-1,-21 7 0,33 0 0,-33 0 0,30 0 0,-30 0-1,30 0 1,-30 0 0,24 0 1,-24 0-2,23 0 1,-23 0 0,31 0 0,-31 0 0,26 0 1,-26 0-2,36 0 1,-36 0 1,26 7-2,-26-7 2,35 0-1,-35 0 0,41 1 0,-18-1 0,1 2 0,2-2 0,1 0 0,2 0 0,1 0 0,-6 5 1,1-5-1,-2 1 1,-1-1-1,0 0 0,2 0 0,-2 0 0,0 0 0,2 0 0,-6 0 0,6 0 0,-2 0 0,0 0 0,0 0 0,1 0 0,-6 0 0,5 0 0,-3 0 0,1 0 0,3 0 0,2 0 0,4 0-1,-6 0 0,2 0 1,4 0-1,-6 0 1,-5 0-1,4 0 1,-22 0 0,37 0 0,-37 0 0,37 0-1,-19 0 2,4 0-1,-3 0 0,3 0 0,-2 0 0,4 0 0,-6 0 0,2 0 0,-1 0 0,4 0 0,1 0 0,2 0 1,0 0-1,2 0 0,-3 0 0,4 0 0,-4 0-1,0 0 1,2 0 0,-3 0 0,-1 0 0,0 0 0,3 0 1,4 0-2,-1 0 2,1 0-1,2 0 1,-6 0-2,3 0 1,-1 0 0,-2 0 1,-1-1-2,1-4 1,2 5-1,-2-2 1,1 1-1,2-6 1,1 7 0,-3 0-1,1-2 1,1-3-1,-6 5 1,2-6 0,1 6-1,1-9 1,-4 9-1,2-10-4,4 10 5,-6-6-6,1 5 6,1-6-6,3 4 11,-6-2-11,2 4 9,1-3-2,0 1 2,-2 3-3,6-7 4,-1 7-3,5-2-2,-3-1 1,-3 3 0,8-4 0,-10 4 0,5-1 0,-2 1 0,0-5 0,1 5-1,-5 0 1,0 0 1,3 0-1,-3 0 0,2 0 0,1 0-1,-1-2 1,2 2 0,-3 0 0,3 0-1,-2 0 1,-1-1 0,1 1-1,0 0 1,3 0 0,-3-7 0,3 7 0,-3 0 0,3 0 0,-4 0 0,4-1 1,-4 1-1,-2-1 0,4-4-1,-3 5 1,-2 0 0,2-1 0,2-3-1,-3 4 1,5 0 0,-4 0 0,5 0 0,-6 0 0,1 0 0,-1 0 1,-1 0-2,-2 0 1,2 0 0,6 0 0,-4 0 0,1 0 0,3-3 1,3 1-2,-5 2 1,3-4 1,1 4-1,-6 0 0,1-2-1,2-1 2,-4 3-2,1 0 1,0-5 0,-1 5 0,2 0 0,4 0 0,-7 0 0,1-1 0,2-4 1,1 5-1,0 0 0,-1-1-1,-1 0 1,3 1 0,-2-7 0,2 7 0,0 0-1,-2 0 1,4 0 0,-3 0 0,5-1 0,-3-1 0,2 2 0,-3-5 1,3 5-1,0-1 0,-1-3 0,-3 4 0,5-3-1,-3 3 1,3-2 0,-3-2 0,-1 4 0,3 0 0,1-2 1,-6-1-2,3 3 1,-4-4 1,0 4-1,0 0 0,3-1 0,-1 1 1,4-5-2,-1 5 1,-1 0 1,2 0-1,4 0 0,-6-2 0,1 2 0,0 0-1,0 0 2,-2 0-1,2 0 0,2 0 0,-2 0 0,3 0 0,0 0 1,-2 0-1,0 0 0,2 0 0,-2 0-1,1 0 1,0 0 0,0 0 0,1 0 0,-3 0 0,4 0 0,-3 2 1,-1-2-1,-1 0 0,1 0 0,-5 0 0,3 0 0,-1 0 0,-2 0 0,2 0 0,-2 0 0,1 0 1,-7 0-1,7 0 0,-5 0 0,7 0 0,-1 0 2,-4 5-2,4-4 0,-2-1 0,2 4 1,-4-1-2,-2-1 2,0-2-1,-20 0-1,34 4 1,-34-4 0,36 2 0,-18 1 0,2-3 0,4 0 0,2 0 0,3 4 0,1-3 0,3-1 0,3 0 0,1 0 0,-5 5-1,-1-5 0,-2 2 2,-2-2-1,-4 1 0,1-1 0,-2 0 1,0 0-1,1 7 0,0-6 1,3 0-1,3-1 0,-5 5 0,7-4 0,0-1 0,0 0 0,-1 5 0,5-5 0,-3 0 0,0 3 1,1-3 0,1 0-1,-4 2 0,-2-2 0,3 0 0,-3 4 1,-2-2-1,1 1-1,-3-3 1,5 0 0,-2 0 0,3 4 0,0-4 0,3 0 0,2 0 0,-4 0 1,2 0-1,-4 0 0,0 0 0,-4-4 0,-1 4 0,-1-3 0,-2 1 0,-1 2 0,0-4 0,2 4 0,2 0 0,5 0 0,-2 0 0,3 0 0,0 0 0,1 0 0,-5 0 0,1 4 0,-5-2 0,-3 1 0,1-3-1,-20 0-4,40 27-48,-40-27-108,30 5-7,-12-5-14,4 0-16,0 0-8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4:46.48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527-3023 142,'0'0'146,"0"0"-3,0-13-66,1 26-10,-1-13-10,0 28-17,0-28-12,-20 46-4,0-26-6,6 18 0,-10-2-4,5 7 0,-10-8-6,4 8 2,-2-1-6,4 2 2,-4-5 3,8 8-7,-1-9 6,5 0-8,1-6 8,1 0-9,4-7 9,3-5-9,6-20 4,-7 26 1,7-26-1,0 0 2,0 0 0,10 8-1,-10-8 1,34 0 1,-17 0-1,6-2-1,5-4 0,1 3-1,5-3 1,-2-1-1,5 0 0,-6 6-1,2-6-1,-2-1-1,0 8-4,-7-11-7,14 15-79,-38-4-66,35-4-15,-35 4-8,11-27-15</inkml:trace>
  <inkml:trace contextRef="#ctx0" brushRef="#br0" timeOffset="1">274-2637 157,'0'0'169,"0"0"-10,0 0-49,0-11-20,26 11-15,-26-9-22,29 9-19,-29 0-9,35-2-8,-35 2-4,40-5-5,-18-3-2,3 8-4,3 0-8,-4-11-15,25 11-104,-19 0-39,7 0-2,-5-6-21,5-1 1</inkml:trace>
  <inkml:trace contextRef="#ctx0" brushRef="#br0" timeOffset="2">520-2942 363,'0'0'166,"0"0"-6,-12-35-89,31 43-11,-19-8-18,29-4-16,-29 4-9,48-1-2,-25-2-4,14 3-2,-10-8-2,8 6-3,-6 1 0,12-3-3,-10 0 0,0-4-2,-3 2-4,-8 0-7,9 12-28,-29-6-123,0 0-3,0 0-14,0 0-11,-20 0-3</inkml:trace>
  <inkml:trace contextRef="#ctx0" brushRef="#br0" timeOffset="3">999-2717 218,'-20'1'162,"20"-1"3,0 0-63,0 0-22,0 0-17,0 0-23,0 0-17,24 0-5,-24 0-4,33 0-3,-33 0-4,33-1-1,-11-2-2,2-1-2,-1 4-3,5-9-7,3 9-32,-31 0-121,24 0 3,-24 0-19,0 0-7,0 0-2</inkml:trace>
  <inkml:trace contextRef="#ctx0" brushRef="#br0" timeOffset="4">1003-2583 177,'0'0'164,"0"0"7,0 0-61,24 0-14,-24-16-24,32 17-21,-32-1-17,41 0-10,-19-8-7,9 8-5,0-9-6,-1 2-11,10 7-47,-9-1-111,7 1 1,-6-12-21,4 8-6</inkml:trace>
  <inkml:trace contextRef="#ctx0" brushRef="#br0" timeOffset="5">1916-2837 259,'-17'4'143,"-4"-4"-29,19 15-21,-34-15-29,34 12-15,-27-12-10,27 19-3,-27-18-10,21 21-6,-14-13-4,12 13-3,-12-6-4,12 4 0,10-20-2,-31 42-1,11-26-1,11 8 1,-6 0-1,6 0 1,-6-1 5,6 0-8,1 1 6,3-1-7,3 1 6,2-1-6,0-1 5,0-5-6,0-17 1,10 36 1,-10-36-1,29 26 1,-29-26-2,32 20 1,-11-15-1,-1 2 0,1 0-1,2-6 1,6-1 0,-3 0-1,2 0 0,-3 0 0,4-1 1,-4-8 0,3-1 0,0 0-1,-4 0 1,5-5-2,0 0 2,-6-1-2,7-7-3,-11 8 5,8-10-6,-10 3 7,-1 2-7,4 0 7,-9-4-7,-3 1 7,-1 5-1,0-2-1,-1 0 1,-4-1-1,-2-2 1,0 0-2,0 0 3,0 3-3,-2-1 2,-9-1-1,0-2 2,-2 5-1,13 19 1,-33-32-1,9 21 1,2 0 0,-2-2-1,1 9 0,-1 0 0,0-3-7,10 19-43,-14-9-118,6 4-4,-6-6-17,1 7-12,9-5-11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4:46.490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-4 15 178,'0'0'155,"-24"0"8,17-18-61,7 18-11,0 0-31,0 0-9,0 0-14,0 0-9,0 0-8,22 3-4,-22-3-3,35 10-4,-13-5-3,9 2-1,4 0-2,3 2-2,1 1 0,1 0 0,1 0-2,3-1 2,-3 8 5,-3-2-8,1 1 7,-4-2-7,-4-6 8,-5 7-9,-2-5 10,-4-2-10,-20-8 3,27 8 1,-27-8-2,0 0 2,0 0-1,0 20 1,0-20-1,-33 11 0,13-4 0,-4 3 0,-3 3 0,-2-1 1,-1 1-2,0 2 1,1 3 0,-4 2 0,-1-4-1,-2 6 2,5-4-2,-3 1 2,4 1-2,0-5 1,4-3 0,5 0 0,21-12 0,-30 15 0,30-15 1,0 0-2,0 0-3,0 0-16,0 0-83,0 0-57,15 16-9,-15-16-11,25 0-14</inkml:trace>
  <inkml:trace contextRef="#ctx0" brushRef="#br0" timeOffset="1">1152 307 303,'0'0'155,"0"0"-43,0-18-25,0 18-20,0 0-15,0 0-12,0 0-10,0 0-6,0 0-6,0 0-4,0 0-4,-7 24 0,7-24-4,-6 37 1,5-19-4,1 12 1,-1-3-3,1 7 2,0 3-4,0 1 3,0 9-3,0-1 2,-2 2-2,-2 2 3,3 0-4,-3-3 3,1-3-2,-1-6 3,2-1-3,2-10 2,0-3-3,0-24 3,0 32-1,0-32 0,0 0 1,0 0-1,0 0 1,0 0-1,0 0 1,0 0 0,0-25 0,0 25-1,0-39 1,2 20-1,2-6 1,3 3-1,-2-3 1,3-2-1,1-5 0,-2 6 0,8-11 1,-4 2-1,2-2 1,3 0-2,1-2 2,-1-2-1,4 8 2,-3 0-3,3 2 3,-1 0-3,1 9 3,-2-3-1,2 9 1,1 0-1,-1 1 1,2 6 0,0 0-1,0 3 1,2 1-1,7 1 0,-3 4 0,3 0 0,-2 0-1,0 1 0,-1 7 1,-2 0-1,-2-1 0,-24-7 0,29 15-1,-29-15-11,30 23-105,-30-23-45,0 0-13,0 0-11,0 0-17</inkml:trace>
  <inkml:trace contextRef="#ctx0" brushRef="#br1" timeOffset="2">-491 2123 245,'8'-17'161,"-8"17"-39,18 0-16,-18 0-40,0 0-12,-9-14-9,9 28-12,0-14-8,-15 24-5,15-24-5,-31 51-2,9-18-5,5 9-3,-3 4 3,3 3-5,-1 2 3,5 6-6,-1 2 5,10-4-6,-2 7 5,6-5-2,0-4-4,0 0 4,13-6-4,4-6 4,1 1-3,3-11 2,2-10-2,1-3 2,0-11-1,-1-7 0,0 0 1,-1-19-1,2-4 2,-1-9-2,2-7 1,2-4-2,0-4 2,3-5-2,2 0 2,-2-1-3,6 1 3,-5 0 0,3 2-6,-4 3 7,1 0-6,-5 15 5,-2 0-5,-6 2 6,-3 7-6,-15 23 3,17-24 2,-17 24-1,0 0 1,0 0 0,0 0 0,0 0 0,0 0 0,-10 16 1,10-16-1,-16 41-2,7-16 8,3 3-7,-3 2 6,4 3-6,1 2 5,0 4-5,2 5 5,-3-2-3,3 4-3,2 2 3,0 3-3,-2-2 3,2 2-3,0-8 2,0-1-2,0-10 3,0-5-3,0-3 3,0-24-2,4 23 0,-4-23 1,0 0-1,0 0 0,0 0-6,0 0-20,0 0-136,-2-19-4,-3 3-12,5 16-13,5-44-8</inkml:trace>
  <inkml:trace contextRef="#ctx0" brushRef="#br1" timeOffset="3">569 2715 312,'0'0'159,"0"0"-20,-27-39-66,27 39-14,-13-24-16,13 24-9,-22-12-8,22 12-5,-27-11-2,27 11-5,-35 0-1,35 0-4,-39 6-1,21 7-2,-4-1-2,1 1 1,3 9-3,1-2 2,-3 7-2,5-2 1,-1 2-1,3 8 1,0-3-2,2 3 1,0-3-1,3 6 2,1-6-3,0 7 2,5-3-1,-2-2 1,4-2-2,0-1 1,4-7-1,5-2 1,2-1-1,4-1 1,-15-20-1,31 28 1,-31-28-1,34 20 0,-34-20 1,32 6-1,-32-6 0,32 0 0,-32 0 0,33-14-1,-33 14 2,38-31-1,-21 14 0,4-6-1,-4-1 2,2 1-1,-5-3 0,1 1-1,-2 2 2,-2-1-2,-3 3 2,-8 21-2,9-35 2,-9 35-1,0 0 0,0-20 0,0 20 1,-17 0-1,17 0 1,-31 8 0,12 4-1,0 0 0,-2 4 1,-3-8 0,4 6-1,0-3 0,20-11-1,-35 19 2,35-19-1,-24 3-1,24-3-6,0 0-23,0 0-131,0 0-8,0-9-8,0 9-17,25-24-4</inkml:trace>
  <inkml:trace contextRef="#ctx0" brushRef="#br1" timeOffset="4">831 2626 454,'0'0'172,"23"9"-13,-23-24-98,34 15-10,-34 0-18,38 0-10,-19-8-9,11 8-4,-8-2-5,3-2-5,5 4-19,-30 0-141,46 0-11,-23-8-5,11 8-19,-4-9-4</inkml:trace>
  <inkml:trace contextRef="#ctx0" brushRef="#br1" timeOffset="5">931 2390 141,'0'0'109,"0"0"-28,0 0-31,0 0-26,0 0-15,0 0-2,0 0 7,14-11 10,-14 11 13,0 0 7,0 0 8,0 0 5,0 0 3,0 0-5,0 0 0,0 0-16,0 0-5,8-23-12,21 23-4,-6-9-10,11 9 0,1-4-2,6 4-3,-4-1-2,-1 1-2,-2 1-10,-34-1-69,32 0-83,-32 0-10,0 0-9,0 0-18</inkml:trace>
  <inkml:trace contextRef="#ctx0" brushRef="#br1" timeOffset="6">1705 2402 456,'0'0'164,"0"0"1,22 14-111,-22-14-7,29 0-19,-29 0-7,52-3-5,-21-5-13,11 0 7,-1 1-11,4 1 6,-4 1-8,2 1 7,-5-5-9,-5 9 5,-7-1 1,-2-2-1,-24 3-2,30-6-5,-10 8-15,-20-2-143,0 0 6,0-15-23,0 15-2,0 0-18</inkml:trace>
  <inkml:trace contextRef="#ctx0" brushRef="#br1" timeOffset="7">3412 1491 172,'5'-27'159,"-5"27"3,0 0-61,0-48-13,0 48-25,0-25-13,0 25-16,-17-22-7,17 22-6,-38-8-5,14 8-5,-7-7-2,3 7-2,-5 0-2,-1 11 0,-1 0-1,3 4-1,-3 0 0,3 2 0,0 7-2,2-1 2,-2 10-2,6-3 1,-2 9-1,6-1 2,-1 3-3,2 3 3,5 3-3,1 4 2,4-3-3,-2-1 3,5 0-3,3 1 2,2-6-2,3-1 3,0-1-4,0-7 4,1-1-4,8 2 3,-1-5-1,3-7 1,0 2-2,2-2 1,-13-22 0,31 26 0,-31-26 0,37 15 0,-17-15 0,4 0 0,2 0 0,1-8-1,3-8 0,1 0 0,-2 1 0,3-3-1,4-4 1,-5-1-2,3 0 3,-2-3-2,-2 4 1,-1-2-1,-1 1 2,-8 8-1,0-2 2,-20 17-2,24-30 2,-24 30-1,8-20 1,-8 20-1,0 0 2,0-21 0,0 21 0,-18-6 0,-3 6 1,3 0-1,-10 0 1,-1 5-1,-3-3 0,1 5 0,-5 0-1,1-1 1,0-2 0,3 1-1,5 0 0,-1 0 1,4-4-2,4-1 1,20 0-2,-24 4-3,24-4-4,0 0-14,0 0-59,13 11-87,-13-11-1,29 0-18,-5 0-6</inkml:trace>
  <inkml:trace contextRef="#ctx0" brushRef="#br1" timeOffset="8">3615 2303 455,'0'-18'172,"0"-4"-16,15 15-103,-15-30-13,12 19-12,-7-21-6,10 10-12,-6-12 1,2 0-5,1-12 0,1-3-4,-1-3 3,3-3-6,1 1 5,0 0-5,-1 3 3,5 5-2,-3 12 2,0 4-3,-1 5 2,0 2 0,-1 13-1,-15 17 0,26-31 2,-26 31 0,19-9-1,-19 9 1,0 0 0,15 9 1,-15-9-1,0 38 2,0-13-3,0 7 2,-8-2-3,1 10 3,1 7-4,-3 0 2,3 1-1,2 6 1,-1 1-3,3 1 4,2-3-3,0-5 2,0-1-1,0-7 1,5-8-2,1-4 1,-2-9 0,-4-19 1,14 22-1,-14-22 1,0 0 0,25-7-1,-25 7 1,21-39-1,-8 10 1,0 2-1,2-12 1,1 1-2,0-9 2,1 6-2,1 2 2,1-2-2,1-4 2,-2 6-2,3 4 2,-3-1-2,2 10 2,2-2-2,-5 3 1,-1 3 0,-16 22 1,26-33-1,-26 33 0,15-15 0,-15 15 0,0 0 0,0 0 0,0 0 1,0 0-2,0 14 1,0-14 0,0 34 1,-2-12-1,-3 3 1,-1 3-2,2 5 3,-1 0-2,1 10 3,-3 0-3,1 3 1,3-4-1,-3 5 2,5 1-3,-1-4 3,-1 3-3,3-7 2,0-6-2,0 2 2,0-4-1,5-8 1,-2-2-1,-3-22 1,12 25-1,-12-25 0,0 0-2,0 0-3,19 8-11,-21-32-38,2 24-111,0-22-12,0 22-3,-2-29-22,2 29 4</inkml:trace>
  <inkml:trace contextRef="#ctx0" brushRef="#br1" timeOffset="9">4578 1942 397,'15'-24'169,"-15"24"-11,20 8-90,-29-14-15,11 21-15,-2-15-13,-1 23-6,1-23-3,-8 45-1,-1-23-4,7 5-2,-4 5-3,4-7 0,-3 5-2,3-7 0,-3 6-2,5-11 0,0-18 0,-1 32-1,1-32 1,0 24-1,0-24 0,0 0 0,0 0 0,0 0 1,0 0-1,0 0-1,3-24 1,-3 24-1,16-27 1,-5 7-1,0 2 0,5-4 0,-1-2 0,5 3 0,-1-4 1,3 1-2,-2 0 2,0 2-1,1 5 0,-1-7 0,-1 9 1,-19 15-1,29-18 0,-29 18 0,21-6-1,-21 6 1,0 0-1,0 0 1,21 21 0,-21-21 0,3 34-1,-3-11 2,0 1-1,0 2 1,0 3-1,0-6 2,0 1-1,-5-1 2,-2-6-3,3 6 0,4-23 0,-11 33 0,11-33 0,-10 21 0,10-21 0,0 0 0,0 0 0,0 0 0,0 0 0,0 0 0,0 0 0,0 0 0,0-14 0,0 14 0,23-32 0,-3 14 0,-1-4 0,6-2 0,4-1 0,-1-3 0,3 3 0,0 3 0,-1-3 0,-4 8 0,-1-3 0,-3 9 0,-22 11 0,32-17 0,-32 17 0,20-12 0,-20 12 0,0 0 0,0 0 0,0 0 0,16 23 0,-16-23 0,0 32 0,0-10 0,0 3 0,0-3 0,0 11 0,0-5 0,-1 0 0,-3-3 0,4 2 0,0-7 0,0-20 0,4 28 0,8-4-21,-12-24-154,0 0 2,0 0-17,0 0-8,-4-8-16</inkml:trace>
  <inkml:trace contextRef="#ctx0" brushRef="#br1" timeOffset="10">3471 3415 264,'1'-16'167,"-1"16"-14,28 0-72,-39-9-10,22 18-12,-11-9-22,0 0-6,-16 6-7,16 19-6,0-25 3,-20 39-12,10-15 3,5 7-8,-3-7 6,6 8-7,-3-1 5,5 0-3,-2 1-3,2-1 1,-2-1-1,2 1 2,-5-5-4,5-3 3,-3-3-2,3-20 1,-5 25 0,5-25 0,0 0-2,0 0 1,0 0 0,0 0 0,0 0-1,0-22 0,0 22 0,0-30 0,0 30 1,15-39-1,-5 23 0,2-3 0,-1-2 1,5-3-2,-1 7 2,2-5-2,-2 6 2,-15 16-1,36-39 0,-15 24 0,-3 3 1,2 1-1,0-5 1,2 7-1,0-2-4,2 7 3,-2-4-2,2 0 2,0 7-2,0-1 3,-2 2 1,0 0 1,-4 0 3,2 2-2,-20-2 2,30 21-2,-30-21 2,27 20-2,-27-20-2,26 17 1,-26-17-2,19 14 0,-19-14 0,0 0 0,0 0 0,0 0 0,0 0-7,0 0-160,0 0-12,-19-8-4,19 8-23,-21-32-8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10T16:02:43.443"/>
    </inkml:context>
    <inkml:brush xml:id="br0">
      <inkml:brushProperty name="width" value="0.10583" units="cm"/>
      <inkml:brushProperty name="height" value="0.10583" units="cm"/>
      <inkml:brushProperty name="color" value="#3165BB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DA6D803-DA15-4519-82CB-8A9E024A35B1}" emma:medium="tactile" emma:mode="ink">
          <msink:context xmlns:msink="http://schemas.microsoft.com/ink/2010/main" type="writingRegion" rotatedBoundingBox="13806,13525 22126,12725 22327,14823 14007,15623"/>
        </emma:interpretation>
      </emma:emma>
    </inkml:annotationXML>
    <inkml:traceGroup>
      <inkml:annotationXML>
        <emma:emma xmlns:emma="http://www.w3.org/2003/04/emma" version="1.0">
          <emma:interpretation id="{4419E761-12DD-4012-9EDA-C2281F1A3D48}" emma:medium="tactile" emma:mode="ink">
            <msink:context xmlns:msink="http://schemas.microsoft.com/ink/2010/main" type="paragraph" rotatedBoundingBox="13806,13525 21042,12829 21147,13921 13911,146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CA4281C-E9F3-4509-92BB-50DFC8A89BFB}" emma:medium="tactile" emma:mode="ink">
              <msink:context xmlns:msink="http://schemas.microsoft.com/ink/2010/main" type="line" rotatedBoundingBox="13806,13525 21042,12829 21147,13921 13911,14617"/>
            </emma:interpretation>
          </emma:emma>
        </inkml:annotationXML>
        <inkml:traceGroup>
          <inkml:annotationXML>
            <emma:emma xmlns:emma="http://www.w3.org/2003/04/emma" version="1.0">
              <emma:interpretation id="{179E1618-0033-4702-9115-EDBD3383F851}" emma:medium="tactile" emma:mode="ink">
                <msink:context xmlns:msink="http://schemas.microsoft.com/ink/2010/main" type="inkWord" rotatedBoundingBox="13806,13525 18065,13116 18170,14207 13911,14617">
                  <msink:destinationLink direction="from" ref="{BA85CC5A-C899-4CF7-8613-33EEFA6E4BB6}"/>
                  <msink:destinationLink direction="to" ref="{BA85CC5A-C899-4CF7-8613-33EEFA6E4BB6}"/>
                </msink:context>
              </emma:interpretation>
            </emma:emma>
          </inkml:annotationXML>
          <inkml:trace contextRef="#ctx0" brushRef="#br0">1796-1413 24 0,'0'0'12'0,"-5"4"-12"16,1 4 13-16,0 4-13 15,-5 23 0-15,-5 8 0 16,-3 13 1-16,-5 18-1 15,-1 5 0-15,1 8 0 16,0 7 1-16,0-3-1 0,4-8 0 16,0-9 1-16,1-7 0 15,3-15 0-15,6-17 0 16,-1-11 0-16,4-17 0 16,1-18 0-16,4-17 0 15,0-3-1-15,0-13 1 16,9-11-1-16,-5 8 0 15,5-8 0 1,4-4 0-16,-4 4-1 16,0-5 1-16,4-3-1 15,1-7 1-15,8 11-1 0,9 3 1 16,9 5-1-16,0 0 1 16,4 8 0-16,0 11 0 15,5 5 0-15,-5 19 0 16,0 8 0-16,-8 15 0 15,-1 9 0-15,-8 12 1 16,-5 7 0-16,-9 0 1 16,-8 1-1-16,-14-1 1 15,-9-4 0-15,-4 1 0 16,-5-9 0-16,-4 1 0 0,-4-13-1 16,0-7 1-16,-1-8-1 15,1-4 1-15,8-8-1 16,9-4 0-16,5 1-3 15,4-5 0-15,5 4-8 16,8 8 0-16</inkml:trace>
          <inkml:trace contextRef="#ctx0" brushRef="#br0" timeOffset="877.2855">2562-1216 23 0,'-9'-32'11'0,"-8"-7"-7"0,12 27 11 15,-4 0-14-15,-4 1 0 16,-9-1 1-16,4 0 0 15,-4 4-3-15,0 4 1 16,0 4 0-16,0 4 1 16,4 8-1-16,5 8 1 15,-5 7-2-15,5 5 1 0,-1 3-1 16,5 5 1-16,5-5-1 16,4 4 1-16,0 1 0 15,4-5 0-15,1-11 0 16,-1 3 0-16,5-11 1 15,9-8 1-15,4-12 0 16,0-8 0-16,5-7 0 16,4-13 0-16,0-3-1 15,0-5 1-15,4-3-2 16,-13 0 1-16,1 11-1 16,-10 8 1-16,0 1-1 15,-4 7 0-15,-5 4-1 16,-8 8 1-16,0 12-1 15,-1 8 1-15,-4 12-2 16,5-1 1-16,-1 5-1 0,1-1 1 16,0 1-1-16,-1-1 1 15,5-7 0-15,0-5 0 16,9-3 2-16,0-8 0 16,4-8 0-16,0-8 1 15,5-8 0-15,4-3 0 16,5-5 0-16,4-11 0 15,4-9-2-15,5 5 1 16,-4 4-1-16,-5 7 0 0,-9 8-1 16,0 8 1-16,-9 12-1 15,-4 16 0-15,-4 12 0 16,-5 3 1-16,0 5-1 16,0-1 1-16,-5-3 0 15,5 3 0-15,0-7 0 16,0-5 0-16,0-3 1 15,0-12 0-15,5-8 0 16,-5 0 1-16,8-16-1 16,1-4 1-16,0-3-1 15,0-13 1-15,0 5-1 16,-5-5 0-16,1 1-1 16,-1 7 0-16,5 1 0 15,4 3 0-15,5 1 0 16,4 3 0-16,0 0-1 15,5 8 0-15,-5 4-9 16,5 8 0-16</inkml:trace>
          <inkml:trace contextRef="#ctx0" brushRef="#br0" timeOffset="1392.8699">3479-1346 25 0,'5'-16'12'0,"-5"-27"-8"0,0 31 12 0,-5 0-15 16,1-3 0-16,-5 3 1 16,0 4 1-16,-4 4-4 15,-5 4 1-15,-4 4 1 16,0 8 1-16,-5 7-2 15,1 5 1-15,-1 11-2 16,5 1 1-16,4 3-1 16,5 5 1-16,4-5-1 15,5-4 0-15,4-7 1 16,9-8 0-16,4-5 1 16,5-7 1-16,4-8-1 15,0-8 1-15,4-3-1 16,1-13 1-16,8-8-1 15,1 1 1-15,-5-1-2 16,-5 9 1-16,-3-1-1 0,-6 8 0 16,-8 5-1-16,-4 3 1 15,-5 12-1-15,0 7 1 16,0 9-1-16,0 4 1 16,0-1-1-16,4 9 1 15,5-8 0-15,4 3 0 16,5-3 0-16,0-8 1 15,-1-9 0-15,1-3 1 16,0-8-3-16,0-3 1 16,-1-9-9-16,-3-8 0 15</inkml:trace>
          <inkml:trace contextRef="#ctx0" brushRef="#br0" timeOffset="1880.4705">4033-1815 23 0,'9'-8'11'0,"-9"1"-9"16,0 11 11-16,-4 7-12 15,-5 5 0-15,-5 16 0 16,1 7 0-16,-5-4-2 16,-4 13 1-16,-4 7 1 15,-1 4 1-15,5 0-1 16,0 4 0-16,4-4 0 15,5-12 0-15,4-7 1 16,4-9 0-16,1-7-1 0,4-4 1 16,0-13-1-16,9-11 1 15,4-11 0-15,9-9 0 16,9-3-1-16,5-1 1 16,4-4-2-16,0 1 1 15,4 3-1-15,-4 5 0 16,-5 11-1-16,-4 12 0 15,-9 8 0-15,-4 4 0 16,-9 15 0-16,-9 1 1 16,-9 3 0-16,-4 1 0 15,-5-1 1-15,-4-3 0 0,-5-5 0 16,1-7 1-16,-5-4-1 16,0 0 1-16,0-4 0 15,0-8 0-15,4 0-3 16,0-8 1-16,5-4-5 15,9 0 0-15,9-4-6 16,8 1 1-16</inkml:trace>
          <inkml:trace contextRef="#ctx0" brushRef="#br0" timeOffset="2774.6827">4388-1429 20 0,'-9'-4'10'0,"-5"20"-6"0,14-8 11 15,5 4-15-15,-5 15 0 16,0 5 0-16,-5 3 0 16,5 5 0-16,5-1 0 15,-5-7 0-15,4-5 1 0,10-7 0 16,8-8 0-16,0-4 0 15,4-12 1-15,1-8 0 16,0-16 0-16,-1-7 0 31,-4-5 0-31,-4-3 0 16,-5-4 0-16,-4-4-1 16,-9 11 0-16,-4 5 0 0,-5 11 0 15,-4 4-2-15,-5 9 1 16,0 7-1-16,0 12 1 15,5 3-1-15,0 5 0 16,4 0 0-16,9 4 0 16,4-5 0-16,10 1 1 15,3-4 0-15,10-8 0 16,8-4 0-16,5-8 1 0,5-4 0 0,3-8 0 16,6-3 0-16,-1-5 0 15,0 1-1-15,-9-9 1 16,-4-7-1-16,-5 4 1 31,1-17-1-31,-14 9 1 16,-9 4-1-16,-4 7 1 15,-4 9-1-15,-5 11 0 16,0 12-1-16,-5 8 1 16,-8 8-1-16,-5 12 0 0,-13 7 0 15,0 12 1-15,0-7-1 16,0 11 1-16,5 8 0 15,-1 0 0-15,5 8 0 16,4 0 0-16,5 4-1 16,4-12 1-16,9-7 0 15,4-9 1-15,10-11-1 16,12-9 1-16,1-11 0 16,8-8 0-16,-4-12 0 15,5-19 1-15,-1-5-1 16,9-3 1-16,1-8-1 15,-5 3 0-15,-5-3-1 16,-8 12 0-16,-5 3 0 16,-9 9 0-16,-4 3-1 15,-9 8 1-15,-4 12-1 16,-1 8 1-16,-4 8-1 0,0 3 0 16,1 9 0-16,-1 0 0 15,0-1 0-15,4 9 0 16,1 3 1-16,4-11 1 31,0-5 0-31,4-3 0 16,1-4-3-16,-1-8 0 0,1-5-7 15,4-3 1-15</inkml:trace>
          <inkml:trace contextRef="#ctx0" brushRef="#br0" timeOffset="3274.6845">5734-1582 28 0,'-17'-8'14'0,"-28"12"-16"0,32-4 23 16,-9-4-19-16,0 8 0 0,0 4 0 15,-5 7 0-15,0 9-3 16,1 4 1-16,-1-1 1 16,5 5 0-16,4-1-1 15,5 1 1-15,4 7-1 16,5-7 1-16,8-1-1 15,9-7 0-15,10-5 1 16,12-3 1-16,9-8-4 16,1-8 1-16,8-4-8 15,9 0 1-15</inkml:trace>
          <inkml:trace contextRef="#ctx0" brushRef="#br0" timeOffset="2962.193">5429-1842 34 0,'-5'-16'17'0,"1"8"-25"16,4 8 25-16,4 4-17 16,1 0 1-16,-1 8-7 15,0 4 0-15,-8 3 1 16,0 5 1-16</inkml:trace>
        </inkml:traceGroup>
        <inkml:traceGroup>
          <inkml:annotationXML>
            <emma:emma xmlns:emma="http://www.w3.org/2003/04/emma" version="1.0">
              <emma:interpretation id="{1A2E0A09-149A-4F7D-9B24-4497C9487C49}" emma:medium="tactile" emma:mode="ink">
                <msink:context xmlns:msink="http://schemas.microsoft.com/ink/2010/main" type="inkWord" rotatedBoundingBox="18819,13116 21049,12901 21126,13700 18896,13915"/>
              </emma:interpretation>
            </emma:emma>
          </inkml:annotationXML>
          <inkml:trace contextRef="#ctx0" brushRef="#br0" timeOffset="4250.4546">6851-1563 18 0,'0'-23'9'0,"4"15"-1"16,-4-4 6-16,-4 0-13 15,-1 0 1-15,-4 1 0 16,-4-1 0-16,-5 4-3 16,-8 0 1-16,-5 12 1 15,-5 0 0-15,1 12-1 16,0-8 0-16,-1 7 0 15,5 13 0-15,4 7 0 16,5 5 0-16,9-1-1 16,4-3 1-16,9 7 0 15,9-4 0-15,9-7 0 0,8-13 1 16,10-7 0-16,-1-16 1 16,5-4 0-16,-4-7 0 15,-5-13 0-15,-5-7 0 16,-4-5 0-16,-8 5 0 15,-6-1-1-15,-8 1 0 16,-8 0 0-16,-6 3 0 16,-8 8-1-16,-4 9 0 15,-5 7-1-15,0 4 1 16,0 12-1-16,4 4 0 16,5-9 0-16,4 5 0 0,9 4-1 15,9 0 0-15,13-4 1 16,10 0 0-16,12-8 1 15,9-4 0-15,5 4 0 16,9-4 0-16,4-4 1 16,-5-4 1-16,-4 0-2 0,-8 1 1 15,-10-1-1-15,-8 12 0 16,-5 4 0-16,-9 4 0 16,-8 3 0-16,4 13 0 15,-5 7-1-15,-4 5 1 16,0-1 0-16,-4-3 0 15,-1-5 0-15,5 1 0 16,0-4 0-16,0-9 1 0,5-7 0 16,-5-8 1-1,4-8-1-15,0-11 1 0,-4-5 0 16,5-7 0-16,4-1-1 16,4 4 0-16,5-7-1 15,8-4 0-15,5 7 0 16,0 1 1-16,0 3-4 15,0 4 0-15,0 5-7 16,-4 7 0-16</inkml:trace>
          <inkml:trace contextRef="#ctx0" brushRef="#br0" timeOffset="4758.1258">7763-2098 21 0,'-13'-16'10'0,"13"16"-4"0,0 0 8 16,-4 8-15-16,-1 4 1 15,-8 11 0-15,0 17 0 16,-5 7 0-16,0 8 1 16,-4 12-1-16,0-12 1 15,0 8 0-15,0-4 1 16,-1-4-1-16,6 1 1 15,-1-13-1-15,9-8 0 16,0-7 1-16,5-8 0 16,8-9-1-16,5-11 1 0,4-11 0 15,14-9 0-15,8-4 0 16,10 5 0-16,-5-1-2 16,-5 0 1-16,5 1-1 15,-5 11 0-15,-4 4-1 0,-4 0 1 16,-9 8-1-16,-9 11 0 15,-9 9 0-15,-5 8 1 16,-4-1 1-16,-4-7 0 16,-5 3 0-16,-4-11 0 15,-9-4 1-15,-4-4 0 16,-1-8-1-16,1-8 1 16,4-4-1-16,0-8 1 15,4 1-2-15,5-1 1 0,4 4-1 16,5 0 0-16,9 1-3 15,8 3 0-15,9 4-8 16,5 4 0-16</inkml:trace>
          <inkml:trace contextRef="#ctx0" brushRef="#br0" timeOffset="5023.8147">8215-1712 25 0,'-4'-4'12'0,"-1"-4"-8"16,1 12 12-16,0 4-16 15,-5 8 1-15,0 3 0 16,-13-3 1-16,8 8-3 0,-3 7 1 16,-1 1 1-16,0 3 1 15,5-3-1-15,0-1 0 16,4-7 1-16,4-5 0 15,1-3-4-15,4-12 1 16,0-4-7-16,4-8 0 16</inkml:trace>
          <inkml:trace contextRef="#ctx0" brushRef="#br0" timeOffset="5186.1218">8273-2019 25 0,'-5'-12'12'15,"1"8"-9"-15,4 4 16 0,0 4-20 16,0 4 1-16,-4 7 0 31,4 5 1-31,0 4-4 16,4-1 1-16,9 1-6 0,1-4 1 16</inkml:trace>
          <inkml:trace contextRef="#ctx0" brushRef="#br0" timeOffset="5538.4918">8685-2134 25 0,'0'-4'12'0,"-5"4"-12"15,5 4 18-15,-4 8-17 16,0 0 0-16,-5 4 1 15,0 15 0-15,-4 9-2 16,-1 7 0 0,-3 0 2-16,-1 4 0 0,5 4-1 0,-5-7 1 31,-18 23 0-31,1-12 0 16,8-8-1-16,5-4 0 15,0-7-1-15,9-9 1 16,4-3-1-16,9-5 1 15,9-7 0-15,4 0 0 16,5-8 0-16,-5-1 0 0,5-7-1 16,-1 0 0-16,1-7-10 15,0 3 1-15</inkml:trace>
          <inkml:trace contextRef="#ctx0" brushRef="#br0" timeOffset="5835.3705">8308-1716 24 0,'-9'0'12'0,"23"8"-9"0,-5-4 10 16,4-4-13-16,5 0 0 16,8 4 0-16,5 0 1 15,-4-4-1-15,-1 0 1 16,5 0 1-16,5 0 0 16,-5-4-9-16,-5 8 1 15</inkml:trace>
        </inkml:traceGroup>
      </inkml:traceGroup>
    </inkml:traceGroup>
    <inkml:traceGroup>
      <inkml:annotationXML>
        <emma:emma xmlns:emma="http://www.w3.org/2003/04/emma" version="1.0">
          <emma:interpretation id="{AF547092-D70B-4871-A4CF-7CF2FC5BC466}" emma:medium="tactile" emma:mode="ink">
            <msink:context xmlns:msink="http://schemas.microsoft.com/ink/2010/main" type="paragraph" rotatedBoundingBox="16031,14344 22286,14102 22316,14885 16062,1512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BA5E5B4-DD96-4B4D-AFB5-0C5BACDA82F1}" emma:medium="tactile" emma:mode="ink">
              <msink:context xmlns:msink="http://schemas.microsoft.com/ink/2010/main" type="line" rotatedBoundingBox="16031,14344 22286,14102 22316,14885 16062,15128"/>
            </emma:interpretation>
          </emma:emma>
        </inkml:annotationXML>
        <inkml:traceGroup>
          <inkml:annotationXML>
            <emma:emma xmlns:emma="http://www.w3.org/2003/04/emma" version="1.0">
              <emma:interpretation id="{3F659DFD-DE8C-49FE-83D6-2DF69DD57A82}" emma:medium="tactile" emma:mode="ink">
                <msink:context xmlns:msink="http://schemas.microsoft.com/ink/2010/main" type="inkWord" rotatedBoundingBox="16040,14576 18059,14498 18080,15049 16062,15128"/>
              </emma:interpretation>
            </emma:emma>
          </inkml:annotationXML>
          <inkml:trace contextRef="#ctx0" brushRef="#br0" timeOffset="8771.9998">3683-192 13 0,'5'-8'6'0,"-5"16"3"0,0-8 6 0,0 0-14 16,0 0 1-16,0 0 0 16,0 0 1-16,0 0-3 15,0 0 0-15,0 0 2 16,8-4 0-16,6-8 0 16,3-4 0-16,6-7-1 15,8-5 1-15,0-3-1 16,4-1 0-16,0-3-1 15,-4 3 1-15,0 5-1 16,-4 7 1-16,-9 4-1 16,0 0 0-16,-5 5 0 15,0-1 0-15,-4 8-1 16,-9 4 1-16,0 0-1 16,0 8 1-16,-4 4 0 15,-5-1 1-15,0 9-1 0,-4 4 0 31,-14 23 1-31,0-8 0 16,1 1 0-16,4 3 0 16,4 4-1-16,5-3 1 15,4-5-1-15,4-4 0 16,10-3 0-16,4-8 1 16,8-5-1-16,10-3 1 15,4-8 0-15,4-8 0 0,1-8 0 16,4-4 1-16,4-4-1 15,0-7 1-15,-4-5-1 16,-4 9 0-16,-1-9-1 16,-8-4 1-16,-5-3-1 15,-9 0 1-15,0-5-1 16,-4 5 1-16,0-1-1 16,-4 5 1-16,-5-1-1 15,0 9 0-15,-5 3 0 16,-4 0 0-16,0 12-1 15,0 4 0-15,5 12-8 16,-5 4 1-16,9 4-3 16,-4 0 1-16</inkml:trace>
          <inkml:trace contextRef="#ctx0" brushRef="#br0" timeOffset="9443.8859">4547-141 19 0,'-9'-8'9'0,"31"4"-2"0,-13 4 6 0,4-4-13 16,5 0 1-16,4 0-1 16,5 0 1-16,-1 1-1 15,1 3 0-15,0-4 1 16,-1 4 0-16,-4 0-7 16,-4 0 1-16</inkml:trace>
          <inkml:trace contextRef="#ctx0" brushRef="#br0" timeOffset="9178.2027">4605-306 24 0,'-5'-4'12'0,"10"4"-12"16,-5 0 18-16,4 0-18 15,5 0 1-15,4 0 0 16,0 0 0-16,5 0-1 15,0 4 0-15,4-4 1 16,0 0 1-16,-4 0 0 16,4 0 1-16,0 0-2 15,0 0 0-15,-4-4-8 16,-9 4 0-16</inkml:trace>
          <inkml:trace contextRef="#ctx0" brushRef="#br0" timeOffset="10108.6734">5296-464 17 0,'-5'4'8'0,"-4"8"-2"16,9-12 8-16,-4 4-12 16,0 0 0-16,-5 8 1 15,-5-1 1-15,1 5-5 16,0 8 0-16,-5 3 3 15,0 5 0-15,1-5-2 16,3 9 1-16,6-5-1 16,3 5 1-16,5-1-1 15,9 1 0-15,4-5 1 16,9-7 0-16,9-8 0 16,5-9 1-16,4-7 0 15,4-7 0-15,0-9-1 0,5-8 1 16,0-3-1-16,-5 7 0 15,0-16 0-15,-4-3 0 16,-13-8-1-16,4-4 1 16,-13-1 0-16,-10 5 0 15,-8 0-1 1,-13 8 1-16,-9 3-1 16,-9 9 0-16,0 7 0 15,-4 8 1-15,-10 0-1 16,-4 12 0-16,1 12-10 15,8 12 1-15</inkml:trace>
        </inkml:traceGroup>
        <inkml:traceGroup>
          <inkml:annotationXML>
            <emma:emma xmlns:emma="http://www.w3.org/2003/04/emma" version="1.0">
              <emma:interpretation id="{5E8EDE37-2818-4E66-9B17-9ED5D7FDBB8A}" emma:medium="tactile" emma:mode="ink">
                <msink:context xmlns:msink="http://schemas.microsoft.com/ink/2010/main" type="inkWord" rotatedBoundingBox="20201,14429 22295,14348 22315,14867 20222,14948"/>
              </emma:interpretation>
            </emma:emma>
          </inkml:annotationXML>
          <inkml:trace contextRef="#ctx0" brushRef="#br0" timeOffset="16354.422">7958-653 19 0,'-4'-4'9'0,"-1"8"-3"0,5 0 8 16,0 0-13-16,-4 12 0 15,0 3 1-15,-5 9 0 16,0 7-3-16,0 5 1 15,0-1 1-15,0 4 1 16,0 5-1-16,1-13 0 16,-1-11 0-16,0-1 0 15,4-7 0-15,1 0 0 0,0 0 1 16,4-8 0-16,0-4 0 16,0-4 0-16,8-12-1 15,1-12 1-15,0 4-1 16,0-7 1-16,0-1-2 15,0-7 0-15,4-1-1 16,5-3 1-16,4 0-1 16,0 7 1-16,5 5-1 15,-1-1 1-15,5 4-1 16,0 5 0-16,0-5 1 16,5 8 0-16,4 4 0 15,-5 5 1-15,-4-1-3 16,0 8 0-16,-4 0-7 15,-1 0 1-15</inkml:trace>
          <inkml:trace contextRef="#ctx0" brushRef="#br0" timeOffset="16672.9124">8512-488 24 0,'-9'-3'12'0,"18"-9"-9"0,-9 12 15 0,0-8-18 15,0 8 0-15,9-8 0 16,4 0 1-16,5 0-1 15,4 0 0-15,5 0 1 16,-1 1 0-16,1 7 1 0,-1 0 0 16,-3 0-9-16,-6 0 1 15,-8 4-2-15,-9 3 1 16</inkml:trace>
          <inkml:trace contextRef="#ctx0" brushRef="#br0" timeOffset="16876.0928">8459-314 26 0,'18'0'13'0,"-1"0"-15"0,-8 0 24 0,0-4-22 15,0 4 0-15,9-4 1 16,4 0 0-16,4-4 0 15,10 4 0-15,-1 0-8 16,1 4 0-16</inkml:trace>
          <inkml:trace contextRef="#ctx0" brushRef="#br0" timeOffset="17657.3247">9185-456 24 0,'-4'0'12'0,"8"-32"-11"0,1 21 13 16,4-1-15-16,-9 0 1 16,9-4 0-16,-1-3 0 15,1-1 0-15,5 8 0 16,-1 0 0-16,0 0 0 15,5 5 0-15,0-1 0 16,-5 0 0-16,0 8 1 16,1 8 0-16,-1 0 0 15,0 7 0-15,0 9 0 0,1 0 0 16,3 3 0-16,10 1-1 16,-5 3 1-16,0-3 0 15,5-1 0-15,-1-3 0 16,5-8 0-16,5-4 0 15,4-1 1-15,4-7-1 16,0-4 1-16,-8 0-1 16,-5-8 1-16,-5 1-1 15,-3-5 1-15,-1 0-1 16,-5-4 0-16,1 0-1 16,-5-3 1-16,-4-1-1 15,-4 0 1-15,-1 1-1 16,-4-1 1-16,-4 0-1 15,-1 1 1-15,-4 3-1 16,5 4 1-16,-5 0-1 0,-4 8 0 16,-9 4-1-16,-5-4 1 15,-8 8 0-15,4 8 0 16,-5 0-1-16,1 4 1 16,-1 3-1-16,1 5 1 15,-1 0-1-15,1-1 1 16,0 5-1-16,-5-1 0 15,0 9 1-15,0-5 0 16,5-3-1-16,-1-5 1 16,10 1 0-16,-1 0 0 0,-4-8 1 15,9-5 0-15,0 1 0 16,4-8 0-16,0-4 0 16,0 0 0-16,5-8 0 15,0-4 0-15,4-3-1 16,5-5 1-16,-1 0-1 15,5 4 0-15,0 1 0 16,0-1 1 0,0 8-12-1,-4-4 1-15</inkml:trace>
          <inkml:trace contextRef="#ctx0" brushRef="#br1" timeOffset="59611.0078">6851-657 19 0,'-14'-4'9'0,"6"8"-3"16,3 0 9-16,1 0-15 16,-1 16 1-16,1-1 0 15,4 1 1-15,4 0-3 16,5-1 1-16,4-7 1 15,5-8 0-15,9-8 0 16,-1-4 0-16,5-11 0 0,-9-1 0 16,1 4 0-16,-6 4 0 0,-3 1-1 15,-5 7 1-15,-9 4-1 16,-5 8 1-16,1 11-1 16,4 5 1-16,0 0 0 31,4 3 0-31,5-3-1 15,4-1 1-15,5-11 0 0,0-4 1 16,-1-8-1-16,-3-12 0 16,3-7 0-16,1-13 1 15,-5 1-1-15,1-5 1 0,-5-11-2 16,-1 0 1-16,-3 3-1 16,-5 9 1-16,-5-5-1 15,-3 9 0-15,-1 7-1 16,-22 5 1-16,-14 11-1 15,-3 4 0-15,-10 4 0 16,0 12 0-16,-4 15 0 16,9 13 0-16,9 7 0 15,9 12 1-15,12 8 0 16,10 4 0-16,13-8 0 16,9 4 0-16,13-20 1 0,18-4 0 15,22-7 0-15,4-9 0 16,23 1-10-16,-5-5 1 15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10T16:02:41.070"/>
    </inkml:context>
    <inkml:brush xml:id="br0">
      <inkml:brushProperty name="width" value="0.10583" units="cm"/>
      <inkml:brushProperty name="height" value="0.1058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A85CC5A-C899-4CF7-8613-33EEFA6E4BB6}" emma:medium="tactile" emma:mode="ink">
          <msink:context xmlns:msink="http://schemas.microsoft.com/ink/2010/main" type="inkDrawing" rotatedBoundingBox="10957,17155 11698,11957 15028,12432 14288,17629" semanticType="callout" shapeName="Other">
            <msink:sourceLink direction="from" ref="{179E1618-0033-4702-9115-EDBD3383F851}"/>
            <msink:sourceLink direction="to" ref="{179E1618-0033-4702-9115-EDBD3383F851}"/>
          </msink:context>
        </emma:interpretation>
      </emma:emma>
    </inkml:annotationXML>
    <inkml:trace contextRef="#ctx0" brushRef="#br0">2781-4 12 0,'-5'0'6'0,"5"0"-1"0,0 0 7 16,0 0-12-16,0 0 1 16,-4 0 0-16,-1 0 1 15,5 4-2-15,-4-4 0 16,0 4 1-16,-5 4 0 16,0 0 0-16,-4 4 0 15,-1-4 0-15,-3 7 0 0,-6 1-1 16,1 0 1-16,-4 0-1 15,-1 3 0-15,1-3 0 16,3 4 1-16,1-1-1 16,-4 1 1-16,4-4-1 15,-5 7 1-15,0-3-1 16,1 4 1-16,-10-1-1 16,10 1 1-16,-5 4-1 15,0-9 0-15,4 1-1 16,-4-8 1-16,5 0 0 15,3 3 0-15,6 1 0 16,-1 0 0-16,-4 4 0 16,0-5 0-16,-5 5 0 15,0 0 0-15,-4-5 0 16,0 5 1-16,0-4-1 16,5 0 0-16,-1 3 0 15,1-3 0-15,-1-4 0 16,1 8 0-16,-5 3 0 0,-5 1 0 15,5 3 0-15,0 5 0 16,-4 3 0-16,4-3 0 16,0-1 0-16,0 5 1 15,0-9-1-15,0 5 0 16,4-1 0-16,0 1 0 16,-4-9 0-16,0 1 0 15,0-4 0-15,-4 3 0 16,-1 1 0-16,5 0 1 0,0 3-1 15,0 1 0-15,0-1 0 16,-8 1 0-16,8-4 0 16,0 7 0-16,0 4 0 15,-5 1 0-15,5-1 0 16,-4 1 0 0,-10 19 0-1,5-4 0-15,9-4 0 16,-4 1 0-16,4-13 0 15,-4-3 0-15,-1-5 0 16,-4 1 0-16,0 3 0 16,5 1 0-16,4-1 0 15,-5 1 0-15,5-1 0 16,5 1 0-16,-1-1 0 16,1 5 0-16,-1 3 0 15,1 8 0-15,-1-3 0 16,5 3 0-16,0 0 0 15,0-4 0-15,-5 1 0 0,0-13 0 16,5 1 0-16,0-1 0 16,0 9 0-16,4-1 0 15,0 0 0-15,5-3 0 16,0 3 0-16,4-3 0 0,0 3-1 16,0 0 1-16,5 5 0 15,4 3 0-15,0 0 0 16,0 1 0-16,0-5 0 15,0 0 0-15,-5 1 0 16,1-9 0-16,4 0 0 16,0 5 1-16,0-1-1 15,0 4 0-15,0-7-1 16,-4-1 1-16,4 1 0 16,0-5 0-16,0 9 0 15,0-1 1-15,4 0-1 16,0 1 0-16,5-5 0 15,0 5 0-15,0-5 0 16,0 1 0-16,0-1 0 16,0 0 0-16,-1-3 0 15,1-12 0-15,5-1 0 16,-1 1 0-16,0 8 0 16,0-5 0-16,5 5 0 0,0-1 0 15,0 5 0-15,4-5 0 16,0 1 0-16,0 0 0 15,0-9 0-15,0 5 0 16,1-4 0-16,-1 7 0 16,4 1 0-16,1-9 0 15,4 13 0-15,0-5 0 16,4 1 0-16,1 0 0 16,-1-1 0-16,-4-3 0 0,-4-5 0 15,-5 1 0-15,5 0 0 16,-1 3 1-16,1-7-1 15,4 0 0-15,0 4 0 16,0-1 0-16,4-3 0 16,1 0 0-16,-1-4 0 15,1-4 0-15,-1 3 0 16,5 5 0-16,4-4 0 16,-4 4 0-16,9-5 0 15,-5 13 0-15,-9-8-1 16,-4 4 1-16,1-1 0 15,-1-7 1-15,4 8-1 16,0-5 0-16,5 1 0 16,5-4 1-16,-1 4-1 15,0-4 0-15,-4-5-1 16,0 9 1-16,4-4 0 16,1 4 0-16,8 3 0 0,-9 1 0 15,0 0 0-15,-8 0 1 16,-1-9-1-16,1 1 0 15,-1 0 0-15,1 0 1 16,-1 0-1-16,0 7 0 16,1-3 0-16,-1 0 0 15,1-4 0-15,-1 3 0 16,1-3 0-16,-1 4 0 16,9-4 0-16,1-4 0 0,-1 0 0 15,0-1 1-15,1-3-1 16,-6 8 0-16,-8-4 0 15,-4-4 1-15,0-4-1 16,-5 0 0-16,0 0 0 16,0 0 1-16,0 8-1 15,0-4 0-15,1-8 1 16,-6 8 0-16,1 0-1 16,0 0 1-16,-5-4 0 15,0 4 1-15,-4 0-1 16,0-1 0-16,0 1-1 15,-5 0 1-15,1-4-1 16,-1 4 1-16,1-4-1 16,-5 0 0-16,8 0 0 15,-3 0 0-15,4 0-1 16,-5 0 1-16,5-4 0 16,0 4 0-1,0-4 0-15,4 4 1 16,-4 0-1-16,-5 0 0 15,1 4 0-15,-1 0 0 16,1-4-1-16,-5 0 1 16,0 0 0-16,0 8 0 15,0-8 0-15,0 0 0 16,0 0 0-16,0 0 0 16,0 0 0-16,4-8 0 15,0 8 1-15,-4 0 0 0,5-4-1 16,-5 4 1-16,0 0 0 15,0 0 1-15,0 0-11 16,-5 4 1-16</inkml:trace>
    <inkml:trace contextRef="#ctx0" brushRef="#br0" timeOffset="1176.2764">2103 130 17 0,'-4'0'8'0,"-1"12"-5"0,5-12 9 16,0 0-12-16,0 0 0 0,0 0 1 15,0 0 1-15,5 0-2 16,-1 0 1-16,5-4 1 16,0 4 0-16,4 0-1 15,5-8 1-15,4 0-1 16,4-4 1-16,10 1-2 16,4-5 1-16,0 0-1 15,-1 4 1-15,15 0-1 16,-6 1 1-16,6-1-1 15,-6 0 1-15,-8 0-1 16,-9 0 1-16,-4 1-1 16,-1-1 0-16,-4 4 0 15,-4 0 0-15,-5 4-1 16,1 0 1-16,-5 0 0 16,-1 4 0-16,-3 0 0 15,-1 4 0-15,-4 0 0 0,0 4 0 16,0 0 0-16,0 0 1 15,0 0-1-15,-4-1 0 16,-1 9-1-16,1 4 1 0,4 7 0 16,0 1 0-16,0 0 0 15,0 3 1-15,-4 1-1 16,-5-1 0-16,0-3 0 16,0 3 0-16,0 1 0 15,0-5 0-15,0-3 0 16,1-1 0-16,-1 1 0 15,0-8 0-15,0-4 0 16,5-4 1-16,-1-5 1 16,1 5 0-16,4 0-2 15,-5-4 1-15,-4 0-8 16,-4 4 0-16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10T16:02:33.985"/>
    </inkml:context>
    <inkml:brush xml:id="br0">
      <inkml:brushProperty name="width" value="0.2" units="cm"/>
      <inkml:brushProperty name="height" value="0.2" units="cm"/>
      <inkml:brushProperty name="color" value="#FF8000"/>
      <inkml:brushProperty name="fitToCurve" value="1"/>
    </inkml:brush>
  </inkml:definitions>
  <inkml:traceGroup>
    <inkml:annotationXML>
      <emma:emma xmlns:emma="http://www.w3.org/2003/04/emma" version="1.0">
        <emma:interpretation id="{1D3A33DE-6D4F-47E5-AA3A-AE3B56C9DD84}" emma:medium="tactile" emma:mode="ink">
          <msink:context xmlns:msink="http://schemas.microsoft.com/ink/2010/main" type="writingRegion" rotatedBoundingBox="12345,15641 12404,15075 12936,15131 12877,15697"/>
        </emma:interpretation>
      </emma:emma>
    </inkml:annotationXML>
    <inkml:traceGroup>
      <inkml:annotationXML>
        <emma:emma xmlns:emma="http://www.w3.org/2003/04/emma" version="1.0">
          <emma:interpretation id="{66B312CD-C5EF-494B-B03B-0517AD1783E6}" emma:medium="tactile" emma:mode="ink">
            <msink:context xmlns:msink="http://schemas.microsoft.com/ink/2010/main" type="paragraph" rotatedBoundingBox="12345,15641 12404,15075 12936,15131 12877,156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679817F-55C3-4017-8F7D-09B70B182945}" emma:medium="tactile" emma:mode="ink">
              <msink:context xmlns:msink="http://schemas.microsoft.com/ink/2010/main" type="line" rotatedBoundingBox="12345,15641 12404,15075 12936,15131 12877,15697"/>
            </emma:interpretation>
          </emma:emma>
        </inkml:annotationXML>
        <inkml:traceGroup>
          <inkml:annotationXML>
            <emma:emma xmlns:emma="http://www.w3.org/2003/04/emma" version="1.0">
              <emma:interpretation id="{CFA1C451-A16B-49D0-99D9-A043ACD5C6B0}" emma:medium="tactile" emma:mode="ink">
                <msink:context xmlns:msink="http://schemas.microsoft.com/ink/2010/main" type="inkWord" rotatedBoundingBox="12345,15641 12404,15075 12936,15131 12877,15697"/>
              </emma:interpretation>
            </emma:emma>
          </inkml:annotationXML>
          <inkml:trace contextRef="#ctx0" brushRef="#br0">267 241 16 0,'0'-12'8'0,"5"8"-2"0,-5 4 8 16,0-8-13-16,0-3 1 16,0-5 0-16,-5 4 0 15,1 0-3-15,0-4 1 16,-1 5 1-16,1-1 1 16,-1 8-1-16,1 4 0 15,-1 4-1-15,-3 4 0 16,-1 7 0-16,0 5 1 15,-4 4-1-15,-1 3 0 16,5-3 0-16,1 0 1 0,3-1-1 16,10 1 0-16,3-1 0 15,6 1 1-15,-1-4-1 16,5-8 1-16,4-8 0 16,4-1 1-16,1-10 0 15,0-5 0-15,-1-4 0 16,-4 0 1-16,-4-3-2 15,-5-5 1-15,-8-4-1 16,-5-3 0-16,-5-1 0 16,-4 1 0-16,-4 3-1 15,0 5 0-15,-5 7 0 16,0-4 0-16,1 4 0 16,3 9 0-16,1-1-1 15,0 8 0-15,-5 4 0 16,0 4 0-16,-4 7 0 15,0 13 0-15,4-1 0 0,5 5 0 16,4-1 0-16,0 1 0 16,5-1 0-16,4 1 1 15,9-1-1-15,4 1 1 16,5-8 0-16,-5-5 1 16,9-7 0-16,0-12 0 15,5-8 1-15,4 0 1 16,0-3-1-16,-4-9 0 15,-5-8-1-15,-5-7 1 16,-8 3-1-16,-4-3 0 0,-10-5 0 16,-4 5 0-16,-4 7-1 15,-5 5 0-15,1-1 0 16,-5 8 0-16,4 5-1 16,0 7 0-16,0 4 0 15,1 8 0-15,-5 3 0 16,-1 9 0-16,6 4-1 15,-1 3 1-15,5 1 0 16,-1 3 0-16,10-3 0 16,4 3 0-16,0 1 0 15,13-1 0-15,1 1 0 16,3-4 1-16,1-13 0 16,0-3 1-16,4-4 0 15,4-12 1-15,1-8-1 16,0 0 1-16,-5-7-1 15,0-1 1-15,-4-11-1 0,-5-1 1 16,-9-7-1-16,-4-1 0 16,-4 5 0-16,-5 3 0 15,-4 1-1-15,-5-1 0 16,0 9 0-16,1 7 0 16,-1 0-1-16,5 8 1 15,-10 4-1-15,1 4 0 16,0 0 0-16,-4 8 0 15,-1 0 0-15,5 8 0 16,0 4 0-16,4 7 0 16,5 5 0-16,4 3 0 0,9-3 0 15,9 3 0-15,4-3 0 16,9-1 1-16,0 1 0 16,-4-9 0-16,0-3 0 15,4-8 0-15,4-4 1 16,1-5 0-16,0-3 0 15,-1-7 0-15,-4-5 1 16,-4-4 0-16,-5-8-1 16,-4-3 1-16,-4-9-1 15,-5 1 1-15,-9-1-2 16,0 9 1-16,-4-1-1 16,-5 9 1-16,0 3-2 15,0-4 1-15,5 12-1 16,-5 8 1-16,1 0-1 15,-1 8 0-15,0 12 0 16,-4 0 0-16,0 3-1 0,4 1 1 16,5 3 0-16,4 1 0 15,5 0 0-15,4 3 0 16,8 1 0-16,6 3 1 16,4-11-1-16,-5-1 1 15,5-7 0-15,-1 0 1 16,5-8 0-16,1-12 0 15,3-4 0-15,-4-8 0 16,0-8 1-16,-4 1 0 16,-5-5-1-16,-4 1 0 0,-9-9-1 15,-4 5 1-15,-1-1-1 16,-3 1 1-16,-6 3-1 16,1 5 0-16,0 3 0 15,-1 0 0-15,6 8-1 16,-1 1 1-16,-5 7-1 15,-3 8 0-15,-1 7 0 16,0 5 0-16,1 12 0 16,-1 3 0-16,5-3 0 15,4 3 1-15,4-3-1 16,5 7 1-16,0-3-1 16,9-1 1-16,4 1-1 15,1-9 1-15,-5-3 0 16,4-4 0-16,5-8 0 15,4-4 0-15,0-4 0 16,4-8 1-16,1-4 0 0,0-4 0 16,-5-3 0-16,0-5 0 15,-4 0 0-15,-5-7 1 16,-4-1-1-16,-5 5 0 16,-4-1-1-16,-4 1 1 15,-5-5-1-15,-4 12 1 16,-1 1-1-16,-3 3 0 15,-1 4-1-15,0 0 1 16,0 16-1-16,1 0 1 16,3 12-1-16,1-4 1 15,0 0-1-15,0 3 1 0,-1 5-1 16,5 0 1-16,1 3-1 16,3 1 1-16,5 0-1 15,5-1 0-15,-1 9 0 16,-4-13 1-16,9-3-1 15,0 0 1-15,0-8 0 16,4 0 0-16,0-4 0 16,0-4 1-16,-4 0-1 15,0-8 0-15,0 0 1 16,-5 0 0-16,-4 0 0 16,0 0 0-16,0 0-1 15,0 0 1-15,-4-3-1 16,0 3 1-16,-1 0-2 15,1 0 1-15,-1 0 0 16,-4 4 0-16,5 0-1 16,-5 4 1-16,0 4 0 0,0 0 0 15,5 8-1-15,0-4 1 16,-1 4 0-16,5-4 0 16,-4 3 0-16,4 1 0 15,0-4-1-15,0 0 1 16,0 0-1-16,0 0 1 15,4-4 0-15,5-4 0 16,4-4 0-16,1 0 0 16,-1-4 0-16,0-4 1 15,0 0 0-15,5 0 0 0,-5-3-1 16,1-1 1-16,-5 4-1 16,4-4 0-16,-4 1 0 15,0-1 1-15,-5 0-1 16,0-4 0-16,-4 1 0 15,0-1 0-15,0 4 0 16,0 0 0-16,-4-3 0 16,0-1 0-16,-1 8 0 15,-4 0 0-15,0 5 0 16,1-5 0-16,-1 0 0 31,-5 4 0-31,1 0-1 0,0 0 1 16,0 0 0-16,-1 5 0 15,1-1 0-15,0 0 0 16,4 4 0-16,0 0 0 16,0 0 0-16,5 0 0 15,-5 0-1-15,0 4 1 16,-4 0 0-16,4-1 0 16,0 1 0-16,-4 0 0 15,-1 0 0-15,1 4 0 16,-5 4 0-16,5-4 0 0,0 4 0 15,-1 3 0-15,1 1 0 16,0 0 0-16,0 0 0 16,4-5 0-16,0 5-1 15,0 0 1-15,5 4 0 16,-5-1 0-16,0-3 0 16,4 0 0-16,1 4-1 15,4-5 1-15,-4 1 0 16,-1 4 0-16,10-4 0 15,-1-1 1-15,0 5-1 16,1 0 0-16,-1-9 0 16,5 9 0-16,-4-4 0 15,-1-4 0-15,0-4 0 16,5-4 0 0,5 7 0-16,-1 1 1 15,0 4-1-15,0-4 0 16,1 0-1-16,3-1 1 15,1-3 0-15,0 0 0 16,0-4 0-16,-9 0 1 16,4-4-1-16,0 0 0 15,0-4 0-15,1 0 0 16,-1 0 0-16,0 0 1 16,5 0-1-16,-5-4 0 15,1 4 0-15,3-3 0 16,-3-1 0-16,-1 0 0 0,0 8 0 15,0-4 1-15,1 0-1 16,-1 4 0-16,0-12 0 16,1 0 1-16,-1 4-1 15,-4-3 0-15,0-1 0 16,-1 4 1-16,1-4-1 16,0 0 0-16,0-3 0 15,-5 3 0-15,1 0 0 16,-1 0 0-16,1 0 0 15,-1 1 0-15,-4-1 0 16,0-8 0-16,0 4 0 16,0 1 1-16,0-1-1 15,-4 0 0-15,-1-4 0 16,1 5 0-16,-1-5 0 16,1 4 0-16,0 4 0 15,-1-7 0-15,-4 3 0 0,0-4 0 16,1 8 0-16,-1 4 0 15,-5 1 0-15,1-1 1 16,0 0-1-16,0 0 0 16,-1 0 0-16,1 0 0 15,0 0 0-15,-1 0 0 16,1 1 0-16,0-1 0 16,4 4 0-16,-4 4 0 15,4 0 0-15,-4 0 0 16,4 4 0-16,0 0 0 0,0 0-1 15,5 0 1-15,-5-1 0 16,0 5 1-16,-4-4-1 16,-1 0 0-16,1 0-3 15,-5 0 1-15,-13 8-9 16,0 4 1-16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5:32.71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50 196,'0'0'133,"0"0"-16,0 0-25,0 0-19,14 10-12,-14-10-10,15 0-10,-15 0-4,29-3-10,-29 3-6,36-1-5,-13-4-5,6 5-2,-4-1-2,14 1-2,-9-5-7,7 3 6,1-2-6,-1-2 4,2 4-5,3-2 5,-2-1-5,1 5 6,-6-1-1,5 1 0,-4 0 1,5 0 1,-4-2 0,1-1 0,3-1 0,-1 1-1,1 2 1,2-3-1,-2 4-1,1 0-1,2-3-1,-3 3 0,0 0 1,-5 0-1,0 0 0,-1 0 0,4 0-1,-7 0 2,2 0-2,-1 0 2,-1 3-2,0-3 1,-2 0 0,0 4 0,-2-4 0,-5 1-1,3 2 0,1-3 1,-3 3 0,0-3-1,0 4 0,-1-2 1,2-2 0,1 0 0,-3 1 1,1-1-2,1 3 1,2-3 1,-4 0-2,-3 0 1,-2 0 0,-1 0 0,-2 2 0,-15-2 0,18 5 5,-18-5-8,0 0 9,18 8-6,-18-8 6,0 0-6,17 3 0,-17-3 1,0 0 0,18 0 3,-18 0-5,0 0-13,0 0-148,0 0-6,0 0 0,-10-11-27,10 11-2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5:32.71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486 18 332,'0'0'169,"26"-23"-11,-25-8-76,30 31-16,-20-19-19,23 19-14,-15-16-10,16 15-6,-7-5-2,4 6-4,-2 0-2,3 0-3,-7 1-2,2 9 0,-3 2-3,-3 1 1,-5 4-1,0-1 1,-6-1-2,-3 3 2,-3 4-2,-3-2 1,-2-3-1,-7 7 1,-6-5-1,-5 1 1,-4 1-2,-7-2 3,1-2-2,1-4 0,-3-3 0,2-2 0,4-3 0,-3-5 0,4 0 1,2 0-2,6 0 1,15 0 0,-21-5 1,21 5 0,0 0-1,0 0 0,0 0 2,0 0-1,0 0 1,18-12 1,-18 12 0,30 5 0,-18 2 0,5 5 0,1 0 0,0 0-1,-4 1 0,4 3 0,3-4 0,-8 7 0,3-2-2,2-1 0,-5 3 0,0-3 0,2 0 0,-2 3 0,-2-6 0,-11-13 0,25 25 0,-25-25 0,22 15 0,-22-15 0,13 9 0,-13-9 0,0 0 0,0 0 0,0 0 0,0-12-66,0 12-101,-8-12-16,8 12-6,-17-25-25,17 25 10</inkml:trace>
  <inkml:trace contextRef="#ctx0" brushRef="#br0" timeOffset="1">642 10 257,'0'0'167,"0"0"-5,-10-9-67,10 20-15,-13-12-20,13 12-23,-17-3-9,15 13-4,-13-6-7,9 14-3,-7-6-3,7 9-1,-5-2-4,3 6 2,-2-3-2,2 1 0,-2-2-3,4 0 2,1-5-3,-5 1 1,3-4-1,0 0 1,2-9-3,0 0 2,5-15-2,-6 18 1,6-18-3,0 0-6,0 0-19,-11-12-106,11 12-33,0-28-15,0 14-7,0-11-17</inkml:trace>
  <inkml:trace contextRef="#ctx0" brushRef="#br0" timeOffset="2">-147-487 57,'12'0'88,"-12"0"15,13-14-18,3 14 1,-16 0-9,0 0 1,0-10-11,0 10-4,0 0-11,0 10-9,-21-10-12,21 0-8,-32 15-6,16-3-4,-8-3-4,5 6-2,-5-4-2,3-1 0,-3 4-2,5-1 1,-3 2 4,4-2-4,0 1 4,0 3-7,0-5 7,18-12-9,-23 25 9,23-25-8,-12 16 3,12-16-4,0 0 3,0 0 1,2 13-1,-2-13 1,21 7-1,-8-3 0,4 1-1,2 1 2,3-3-2,2 7 0,1-2 0,2-2 0,3 0-1,-6 0 1,-1 3-1,0-7 1,-5 2 0,-4-1-1,-14-3 1,18 1 0,-18-1 0,0 0 0,0 0-1,0 0-8,0 17-47,0-17-108,0 0-8,-20 0-10,20 0-19,0 0 0</inkml:trace>
  <inkml:trace contextRef="#ctx0" brushRef="#br0" timeOffset="3">-1459-1835 230,'2'-19'165,"-2"19"0,0 0-56,3-17-22,11 21-24,-14-4-19,0 0-9,0 0-7,0 0-6,0 0-6,4 21-3,-4-21-4,3 23-1,0-6-3,-1 2 1,-1 5-4,3 0 2,-3 0-2,3 5 1,3 0-2,-2-3 2,-3 4-2,7-6 1,-3 0-2,2 0 0,2-5 0,-3-2 0,-7-17 0,17 25 0,-17-25 0,13 15 0,-13-15 0,22 0 0,-22 0 0,23-4 0,-23 4 0,30-17 0,-16 2 0,3 0 0,0 3 0,-5-6 0,5-1 0,-4 2 0,2-1 0,-1 0 0,3-6 0,0 5 0,0 1 0,1-1 0,0-4 0,-4 6 0,1 2 0,0-1 0,-15 16 0,21-27 0,-21 27 0,17-18 0,-17 18 0,0 0 0,7-16 0,-7 16 0,0 0 0,0 0 0,0 0 0,0 0 0,0 0 0,0 0 0,0 0 0,4 8 0,-4-8 0,0 26 0,0-8 0,0 3 0,0-3 0,-4 7 0,3 4 0,1 1 0,-1 6 0,-2-5 0,2 5 0,0 5 0,-3-3 0,-1 2 0,2-4 0,-3 0 0,-3-5 0,3-1 0,-2-7 0,4-4 0,1-2 0,3-17 0,-4 19 0,4-19 0,0 0 0,0 0 0,11-6 0,-11 6 0,5-13 0,-5 13 0,18-6-134,-18 6-46,-5-23-3,5 23-24,-13-23-6</inkml:trace>
  <inkml:trace contextRef="#ctx0" brushRef="#br0" timeOffset="4">-1471-1782 384,'0'0'126,"0"0"-9,0-11-39,13 17-14,-13-6-10,0 0-9,0 0-12,0 24-8,0-24-9,-12 30-2,4-7-6,0 9-1,-1 3-4,-1 5 2,0-1-4,0 9 3,1-5-4,1 4 3,2 0-3,0-9 2,1-2-3,-1-2 3,5-9 2,-4-4-3,1-5-2,4-16-1,-2 17 2,2-17 0,0 0 0,0 0-3,0 0-9,0 0-8,0 0-38,-7-6-109,7 6 2,0-24-22,0 24-3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3:10.53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-59-54 125,'-5'20'106,"5"-20"-8,-2 26-18,2 2-11,0-9-13,0 21-9,0-12-9,3 25-4,-3-1-5,4 19-10,-4 1-1,3 20-7,0 6 0,4 15-3,-7 11-3,2 8-2,2 9 0,2 10 3,1 8-4,-1 6 4,-3 4 1,4 0-3,-2 6 5,3 2-3,-4 1-4,-3-1 4,3 0 1,-2 4-5,-2 0-1,0 2 5,0 9-2,0-2-1,0 4 5,-2 2-1,-3 0-3,1 3 3,-4-9 1,8 2-2,-1-8-2,1-1 3,0-3-3,0-2-5,0 0 4,5-3-1,-3-1-2,0-8-2,2-4 4,-4-2-4,0-6 1,0-7 3,0-5-3,0-4 2,0 0 1,0-7-2,0-2 0,-8-3 2,3-3-1,-6-1 0,4-10 0,0-6-1,-1-6-2,3-7 1,-1-3 2,5-5-2,0-7 1,-2-6-1,3 4 1,0-6-1,3-2 3,4-3 0,-1-7-7,0-13-7,10 13-41,-11-31-102,2-9-9,-7-18-11,0 0-12</inkml:trace>
  <inkml:trace contextRef="#ctx0" brushRef="#br0" timeOffset="1">-322 329 269,'0'0'135,"-12"12"-25,12-12-37,0 0-15,-2-11-15,2 11-6,7-14-3,-7 14-8,15-33-5,-2 17-8,-2-12-1,2-1-5,1-7 2,4-2-6,2-5 1,1 0-4,2 0 4,-1 2-4,2 2 3,-5 5-3,-1 0 2,2 8-2,-8 2 2,1 5-3,-13 19 3,19-26-3,-19 26 3,0 0-1,14-15 1,-14 15 1,0 0 1,0 0 1,7 9 1,-7-9 1,2 25 0,2-10 1,-4-15-1,0 35 1,0-19-1,5 6-1,-5 0-2,8 5 1,-3-1-2,2 8 1,1-3-3,5 8 2,-1-1-3,3 2 3,1-2-4,-1 2 4,2-7-4,-4 0 3,-1-9-2,1 2 2,-4-9-2,-9-17 2,12 22-1,-12-22-1,0 0-5,0 0-30,0 0-121,0 0-14,12-18-5,-12-3-23,2-5-1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5:32.72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3165BB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-834-67 238,'0'0'152,"0"0"-15,-5-25-36,5 25-20,-1-15-29,1 15-7,0 0-9,0 0-8,-22-10-4,22 10-7,-14 0-4,14 0-4,-16 7-2,16-7-2,-19 13-2,19-13 1,-18 24-1,18-24 0,-15 23-1,10-9 1,3 5-1,2-4 0,0 3 5,0 0-5,0-5 4,11 3-7,-11-16 8,26 28-8,-11-19 7,3 0-5,-4-2 0,4-4 0,-1 2-1,0-5 2,-4 0-1,3-1 0,0-9 0,-16 10 3,24-26-7,-16 7 6,-1-2-5,-2 2 4,-1 1-5,-3-3 5,-1 0-6,0 4 4,0 1 1,-6 0 0,0 0 1,6 16 0,-18-27 0,18 27 0,-30-18 2,13 15-2,-2-4 0,2 7 0,-4 0 1,3 0-3,0 7 0,0 1 0,1 0 0,3 4 0,14-12 0,-24 28 0,15-12 0,1 7 0,3-2 0,3 0 0,2 7 0,0-4 0,3 0 0,6-4 0,3 3 0,1-7 0,1-3 0,1-5 0,3-1 0,-1-2 0,1-5 0,2 0 0,1 0 0,-2-6 0,-1-5 0,0-2 0,-3-1 0,0-2 0,-5-2 0,-4-1 0,-1 3 0,-5-3 0,0 2 0,0 4 0,-11-2 0,11 15 0,-24-21 0,24 21 0,-28-11 0,28 11 0,-25-1 0,25 1 0,-24 0 0,24 0 0,-21 6 0,21-6 0,-12 18 0,12-18 0,-2 24 0,-2-11 0,4 4 0,0-17 0,0 24 0,0-24 0,11 23 0,-11-23 0,17 13 0,-17-13 0,23 0 0,-23 0 0,23-6 0,-23 6 0,18-21 0,-13 7 0,-5-5 0,0 4 0,-2 0 0,-7 0 0,9 15 0,-23-21 0,5 15 0,2 6 0,2 0 0,-2 6 0,16-6 0,-25 24 0,16-7 0,3 0 0,3-3 0,3-14 0,3 29-121,-3-29-58,0 0 0,6-16-20,5-3-12</inkml:trace>
  <inkml:trace contextRef="#ctx0" brushRef="#br0" timeOffset="1">-1532-1223 211,'0'0'158,"0"0"-4,-2-24-50,2 24-20,0 0-23,0 0-13,0 0-8,0 0-6,0 0-7,-1 6-6,1-6-5,-5 30-3,0-12-4,5 11-2,-1-5-3,1 6 1,-5-2-4,3 5 3,-1-4-3,3-4 2,-2 5-2,-2-6 1,3-6-1,0 1 0,1-19 0,-4 23 0,4-23 0,0 0 0,0 0 1,0 0-1,0 0 0,0 0-1,0 0 2,-2-6-2,2 6 1,0-29-2,0 16 2,2-6-1,4 3 2,3-3-4,0-5 4,3 6-4,3-6 4,-2 2-2,4 2 0,-4 1 0,6-3 0,-3 4 0,2 4 0,0-3 0,0 5 0,-1 0 0,-1 5 0,-2 2 0,-14 5 0,23 0 0,-23 0 0,16 12 0,-16-12 0,8 30 0,-5-9 0,-3 4 0,0-4 0,0 8 0,0-5 0,0 3 0,-3 0 0,0-2 0,-1-2 0,3 1 0,-3-6 0,3 1 0,1-19 0,-1 24 0,1-24 0,0 0 0,0 0 0,0 0 0,0 0 0,0 0 0,0 0 0,0-19 0,0 2 0,0-2 0,2 2 0,5-7 0,1 5 0,4-5 0,1 0 0,4 2 0,2 2 0,4-4 0,1 0 0,1 5 0,1 3 0,0 0 0,-1 6 0,-2-1 0,-1 7 0,-3 4 0,-3 0 0,1 4 0,-17-4 0,20 18 0,-10 0 0,-5-6 0,-3 6 0,2-1 0,-4-3 0,0 4 0,0 0 0,0-2 0,-4 3 0,2-1 0,-3 0 0,0 0 0,3 0 0,-1-2 0,3-2 0,0 5 0,0-6 0,0 3 0,0-16 0,3 24 0,-3-24 0,12 24 0,-12-24 0,19 8 0,-3-4 0,-1-4 0,23 0-139,-14-18-42,5-4-1,-2-10-23,5 3-9</inkml:trace>
  <inkml:trace contextRef="#ctx0" brushRef="#br1" timeOffset="2">1569-1368 313,'-12'16'168,"12"-16"-9,-23 0-91,28 9-7,-5-9-8,0 0-12,0 0-11,0 0-6,0 0-4,0 0-4,0 0-4,1-6-3,-1 6-3,0 0-4,0 0-7,1-21-13,17 21-145,-18 0-6,15-22-12,-8 10-14,-7 12-8</inkml:trace>
  <inkml:trace contextRef="#ctx0" brushRef="#br1" timeOffset="3">1874-1567 432,'0'0'169,"-7"0"-3,7 0-106,0 0-9,0 0-17,0 0-12,7-8-8,-7 8-4,0 0-4,13-14-2,-13 14-4,17-10-5,-17 10-11,26-9-148,-26 9-1,23-13-16,-23 13-13,28-18-9</inkml:trace>
  <inkml:trace contextRef="#ctx0" brushRef="#br2" timeOffset="4">-432 119 456,'0'0'171,"0"0"-49,0-15-42,23 15-29,-23-17-19,24 5-5,-2-11-16,10 3 3,2-9-10,13 0 3,2-7-6,9-9 3,4-1 0,4-1-6,-1-4 4,0 0-3,-1 1 3,0 2-3,-4 5 3,-8 6-3,-5 5 2,-3 5-1,-8 9 1,-5 0-2,-7 9-1,-8 0-4,-16 9-13,0 0-39,0 0-110,0 0-2,0 0-15,-10 1-9</inkml:trace>
  <inkml:trace contextRef="#ctx0" brushRef="#br2" timeOffset="5">255-720 410,'0'0'173,"0"0"-5,18 19-89,-18-19-18,0 0-22,18 0-15,0 0-8,-2 0-6,8 0-1,0-6-3,5 1-1,3-3-2,7 0 0,-3-1-1,5-3-1,-4 1-4,3-1 6,-4 1-6,-3 9 5,-6-9-5,-5 11 2,-4-7-3,-18 7 4,19 3 1,-19-3-3,5 16 8,-5-16-7,0 19 6,0-19-2,-6 28 3,1-11-1,-2 2-5,1-1 0,-2 0 0,-2 6 0,-1-6 0,4 3 0,-3-3 0,2-2 0,8-16 0,-12 17 0,12-17 0,0 0 0,0 19-128,0-19-46,0 0-9,-18 0-14,18 0-16</inkml:trace>
  <inkml:trace contextRef="#ctx0" brushRef="#br2" timeOffset="6">1080-1104 431,'0'0'162,"0"0"-11,-9 33-103,9-33-37,0 0-1,0 0-1,11 0-5,-11 0-22,17-8-117,-2-9-20,6 4-15,1-12-9</inkml:trace>
  <inkml:trace contextRef="#ctx0" brushRef="#br1" timeOffset="7">2382-1797 390,'0'0'171,"0"0"-4,4-35-91,-4 35-24,0 0-11,0 0-17,9-16-9,-9 16-9,0 0-7,9-15-14,6 18-110,-15-3-42,0 0-2,0 0-21,16-9-2</inkml:trace>
  <inkml:trace contextRef="#ctx0" brushRef="#br1" timeOffset="8">2840-2059 449,'0'0'163,"5"-14"-8,-3-8-115,-2 22-27,24-13-143,-24 13-19,16-7-16,-16 7-16,13-6-4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5:32.73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2380-1416 585,'0'0'166,"0"0"-7,25 6-165,-8-11-18,21 5-61,-8-4-76,9-8-12,0 3-6,4-2-13</inkml:trace>
  <inkml:trace contextRef="#ctx0" brushRef="#br0" timeOffset="1">2866-1471 356,'0'0'157,"30"8"-16,-30-8-146,0 0-112,35 0-25,-20-7-25,11 3-3</inkml:trace>
  <inkml:trace contextRef="#ctx0" brushRef="#br0" timeOffset="2">0-617 514,'0'0'25,"15"-22"-24,-2 12-168,10-5-20,10-9 1</inkml:trace>
  <inkml:trace contextRef="#ctx0" brushRef="#br0" timeOffset="3">673-885 502,'30'0'42,"-30"0"-40,20-24-162,-3 16-26,4-10 7</inkml:trace>
  <inkml:trace contextRef="#ctx0" brushRef="#br0" timeOffset="4">1173-1115 553,'0'0'160,"0"0"-4,27 0-172,-18-21-85,15 8-56,11-2-11,3-7-11,11 5-7</inkml:trace>
  <inkml:trace contextRef="#ctx0" brushRef="#br0" timeOffset="5">1777-1288 547,'0'0'158,"18"0"-10,-10-8-200,6-1-105,14-4-5,3-5-16,6 0-6</inkml:trace>
  <inkml:trace contextRef="#ctx0" brushRef="#br0" timeOffset="6">4311-1950 217,'0'0'160,"0"0"-3,0 0-58,0 0-23,-3-14-29,13 14-10,-10-14-11,13 7-7,-6-12-2,8 1-6,0-6-1,7 3-5,-1-11 1,5 1-4,2-4 2,1 2-4,2 1 2,-2 3-2,-2 3 1,-5 5-1,-4 6 1,-18 15-2,24-17 1,-24 17 1,0 0-1,0 0 1,0 17-2,0-2 2,-10 2-1,0 2 2,-2 2-1,2 5 3,-2 0-1,2 1 3,-3 2-1,6 1 3,-2-1-3,6 3 3,1-4-4,2-2 3,0-4-3,9 2 1,3-9-2,4 0 0,2-8 0,3 0 0,1-7 0,3 0-2,-3 0 1,6-7-1,0-4 0,2-3-1,-1-5 2,0-4-2,1 0 1,0-1-1,-2-6 2,-5 1-3,-4-3 3,-2 3-2,-5 0 1,-7 3-1,-4-2 3,-1 3-1,-5 6 1,-6 2-1,-2 5 1,13 12-1,-29-14-1,15 10-3,14 4-10,-27-6-33,27 6-124,0 0-1,-6 13-16,6-13-10,0 19-10</inkml:trace>
  <inkml:trace contextRef="#ctx0" brushRef="#br0" timeOffset="7">4760-1510 435,'0'0'175,"0"0"-12,-22-11-89,38 11-26,-16 0-16,18-3-9,-1-9-13,9 6 4,0-4-11,6 1 5,-2-1-14,2-2-8,12 13-94,-19-6-61,4-1 1,-11-4-26,4 2 0</inkml:trace>
  <inkml:trace contextRef="#ctx0" brushRef="#br0" timeOffset="8">5102-1791 182,'0'0'161,"16"-19"4,-13-5-58,18 24-15,-24-22-27,14 20-16,-13-18-13,2 20-8,-1-25-3,1 25-4,-14-21-4,14 21-4,-19-14-2,19 14-2,-26 0-1,26 0-3,-29 9 0,14 7-2,0 2 0,3 0 0,-1 7-3,4 0 2,-2 4-2,5 1 2,0-1-3,1 7-2,0-1 7,1 1-5,1 0 5,-2-1-5,-2-1 4,1-1-4,-2-2 4,-1-7 1,2-4-4,0-3 0,7-17 0,-11 19-2,11-19-1,0 0-2,0 0-7,-16 0-20,16 0-85,0 0-52,0 0-13,-3-21-7,3 21-15</inkml:trace>
  <inkml:trace contextRef="#ctx0" brushRef="#br0" timeOffset="9">5219-2099 342,'0'0'172,"0"0"-9,19 13-74,-19-21-24,29 8-23,-29 0-17,40 0-9,-19 0-7,5-4-11,4 8-38,-13-4-117,7 0-8,-6-8-13,4 1-13,-4 1 1</inkml:trace>
  <inkml:trace contextRef="#ctx0" brushRef="#br0" timeOffset="10">5896-2435 225,'0'0'165,"0"0"-2,0 0-56,-12-14-28,12 14-23,0 0-17,-3 14-12,-11-14-2,12 17-7,-13-13-2,8 11-7,7-15 0,-21 32-5,8-17 2,5 6 0,-3-6-3,6 6 2,-3 0-3,4-2 2,-1 4-3,5-1 2,0 1-2,0-1 1,0 2-1,5-6 0,2 3 0,3-1-1,-3-1 1,5-2 1,-12-17-2,21 24 1,-21-24 0,25 21 0,-25-21 0,26 11 0,-11-6 0,2-5-1,-2 0 2,3 0-2,2-8 1,1-3-1,0-1 0,-1-4 1,0-2 0,4 1-1,-5-4 1,-1-2-1,-2 4 1,-2-2-1,1-4 2,-7 3-2,3-1 1,-5 1-1,-1-1 2,-2 4-1,1-2 2,-3 0-1,-1 3-4,0-2 6,-3-1-4,-3 3 6,-8 0-7,2 3 5,-3-2-5,-3 6 4,-2 1-1,-1-1 1,-1 6-3,-1-2 0,4 4-2,-2-3-3,7 6-14,-14-6-144,28 6-6,-29 0-18,29 0-14,-23 15-9</inkml:trace>
  <inkml:trace contextRef="#ctx0" brushRef="#br0" timeOffset="11">3852-1485 536,'19'3'177,"4"-1"-10,-6-2-117,3 0-39,3 6-63,-7-6-109,-16 0-12,6-14-10,-6 14-22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5:32.74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6031-181 445,'0'0'172,"0"0"-7,0-17-94,28 19-21,-15-13-19,19 8-13,0-8-8,2 4-7,3 3-13,-13-16-40,12 19-113,-12-8-5,3 7-14,-9-2-13,5 2-2</inkml:trace>
  <inkml:trace contextRef="#ctx0" brushRef="#br0" timeOffset="1">5978-865 311,'0'0'165,"0"0"-4,-5-23-78,10 33-17,-5-10-21,0 0-13,0 0-9,0 24-4,0-24-5,-11 38-2,3-13-5,-1 4 0,0 2 0,-2 5-5,4-1 4,-1 1-5,2-6 4,3 2-4,0-5 5,1-3-5,2-8 0,0-16 1,-1 21 0,1-21 0,0 0-1,0 0 0,0 0 0,0 0 0,-2-6 0,2-12-2,0 5 2,0-4-1,3-7-4,4 1 6,0-1-7,5-3 7,2-2-6,5 1 6,1 1-6,2-1 5,2 4 0,2 0-1,0 0 3,0 6-3,2 3 2,-1 2-1,-1 2 1,1 3 0,-3 5 0,-1-1 1,-4 4-2,-1 0 2,-18 0-2,23 17 1,-23-17 0,8 16 0,-8-16-3,0 0-2,0 21-12,0-21-47,-11 0-103,11 0-9,0 0-9,-21-7-21,21 7 8</inkml:trace>
  <inkml:trace contextRef="#ctx0" brushRef="#br1" timeOffset="2">6874-2179 442,'0'0'174,"0"0"-13,0-15-91,18 15-23,-18 0-17,24 0-13,-24 0-7,32-8-3,-17 5-3,2 2-5,1 1-12,-18 0-42,28-9-110,-28 9-2,18-3-17,-18 3-9</inkml:trace>
  <inkml:trace contextRef="#ctx0" brushRef="#br0" timeOffset="3">6685-547 381,'-3'15'173,"3"-15"-5,0 0-85,0 0-19,14 12-21,-14-12-16,24 0-9,-24 0-8,31 0-2,-10-2-4,-2-1-7,5 3-17,-14-10-71,12 10-78,-7 0-1,2 0-21,-17 0-5</inkml:trace>
  <inkml:trace contextRef="#ctx0" brushRef="#br0" timeOffset="4">6716-717 408,'0'0'177,"0"0"-18,0 0-81,0 0-25,0 0-16,9-6-12,7 6-10,-16 0-3,27 0-4,-12 2-3,2 0-2,-3-2-2,3 2-3,-1 3-11,-16-5-33,27 0-114,-27 0-13,21-2-4,-21 2-22,0 0 5</inkml:trace>
  <inkml:trace contextRef="#ctx0" brushRef="#br0" timeOffset="5">7184-520 389,'0'0'169,"0"0"-14,-23-38-89,23 38-18,0-12-17,0 12-11,2-24-6,-2 24 0,9-29-9,-9 29 5,14-32-8,-4 21 6,-2-10-8,2 5 5,2 0-7,2 0 3,0 0 1,2 4-2,0-2 2,1 2-2,0 2 0,-1-1 1,0 5-1,-16 6 1,27-6-1,-27 6 1,20 0 0,-20 0 1,20 0-1,-20 0 2,13 18-2,-13-18 2,17 22-2,-17-22 1,14 27-1,-3-10 2,-4-2-2,2 0-2,-1 6 7,2-3-5,0 0 5,0 2-5,2-1 5,-1-4-7,0 0 7,-11-15-3,23 23-2,-23-23 1,25 16-1,-25-16 1,24 8 0,-24-8 0,26 3-2,-11-3 1,-15 0 0,29 0 0,-12 0-1,-17 0 0,28-3 0,-14 3 0,2-5 1,-16 5 0,29-13-2,-29 13 1,25-17 0,-25 17 1,25-20-6,-25 20 7,20-22-6,-20 22 5,10-28-4,-10 28 4,4-25-5,-4 25 6,0-25-1,0 25-1,-8-24 0,8 24 0,-17-24 1,17 24-2,-22-15 2,22 15-1,-25-10 1,25 10-2,-30-5 3,13 5-2,0 0 1,0 0 0,-1 0 0,0 5 1,-1 0-1,2 2 1,0 0-1,1 5 1,0-1-1,1 2 1,0-1-2,0 5-2,3-3 6,-4 4-4,4-1 4,-3 1-5,-2 0 5,2-2-5,-3-2 5,0-1-4,-3 3 0,1-1 0,-2-5 0,-2 1 0,1-3 0,-2 3 0,1-5 0,0-1 0,0-3 0,-1 2 0,2-4 0,2 3 0,-1-3 0,2 0 0,4 0 0,2 0 0,14 0 0,-21-18 0,21 18 0,-3-25 0,3 8 0,0 2 0,0 15 0,0-29-167,0 29-13,6-24-4,-6 24-22,0-19-4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5:32.75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6525 212 297,'0'0'168,"10"-23"-13,-10-6-73,0 29-16,-3-29-20,3 29-12,-12-27-7,12 27-6,-20-26-3,20 26-2,-32-19-2,32 19-3,-32-9-2,17 9-2,-4 0-1,6 0 0,-4 7-2,17-7 1,-26 24-3,15-7 2,3 1-1,1 7 1,3-1-3,1 5 1,1 2-1,-1 5 0,1 5-1,-2 0 1,-1 1-2,1 1 2,-2-5-2,-2 1 3,0-7-4,2-1 4,-2-7-3,3-8 2,5-16-1,-9 20 0,9-20-3,0 0-4,0 0-7,-13-7-21,13 7-81,0 0-57,0-14-2,-1-4-18,1 18-3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5:32.75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7 385 161,'0'0'162,"0"0"-11,-7 20-46,7-20-24,0 0-14,-12-11-26,12 11-9,0 0-5,12-3-8,-12 3-5,18-24-6,-6 5 1,7 1-5,3-9 2,1 0-5,3-6 2,2 2-2,0-6 1,-1 3-3,0 1 3,3 4-3,-8 4 4,-3 2-1,-4 4 4,-15 19 0,16-12 2,-16 12 2,0 0-1,0 18 1,0-18-1,-19 33-1,7-10-3,0 2 0,1 3-2,1 1 0,2 1-1,-2 1 1,2-1-2,3-1 2,1-2-2,4 1 2,0-2-2,5-8 2,6 1-3,2-7 2,3 0 0,1-7 0,1 1-1,1-3 0,-1-3 1,4 0-1,-3-3 1,3-8-2,-3-8 2,5 2-2,-2-8 2,-2-2-3,2-3 2,-5-5-1,-1 4 1,-3 1-1,0-3 1,-7 6-2,0 0 2,-6 6-1,0 4 2,0 17-2,-6-20 0,6 20-3,0 0-6,-19-4-19,25 15-138,-6-11-8,0 26-9,0-26-16,0 35-6</inkml:trace>
  <inkml:trace contextRef="#ctx0" brushRef="#br0" timeOffset="1">575 639 272,'0'0'170,"0"0"-10,-9-11-52,18 11-42,-11-7-17,9 7-17,-7 0-8,17-18-5,-12 1-2,13 9-5,-10-8-7,8 3 6,-4-6-10,6 3 6,-1-2-9,1 5 7,-5-4-8,4 4 8,-17 13-1,23-18-1,-23 18 3,0 0-2,0 0 2,0 0 0,0 0-1,0 0 1,-5 12-2,-2 1-2,7-13 5,-19 30-6,10-15 6,2 3-7,2-3 4,4 2-4,-3 2 0,3-4 0,1 0 0,0-15 0,5 23 0,-5-23 0,17 19 0,-17-19 0,24 6 0,-24-6 0,25 0 0,-8-2 0,-5-2 0,-12 4 0,31-7-42,-27-11-127,9 12-10,-8-11-6,-5 17-20,11-31-5</inkml:trace>
  <inkml:trace contextRef="#ctx0" brushRef="#br0" timeOffset="2">821 274 503,'0'0'180,"0"0"-9,8 0-101,-8 0-19,0 0-21,0 0-12,0 0-18,0 0 0,0 17 0,5 2-36,-5-19-138,0 0-3,0 0-18,0 0-10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5:32.754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2545-163 342,'0'0'157,"0"0"-42,-26-9-31,26 9-16,0 0-23,0 0-13,0 0-7,0 0-6,0 0-5,0 0-2,0 0-2,0 6-2,0-6 0,0 0-1,0 0-1,0 0-1,0 0 0,18 22 1,-18-22-2,0 0 1,18 13-2,-18-13 1,24 11-1,-24-11-1,22 14 0,-7-10 0,-15-4-1,28 14 1,-14-10-1,-14-4 0,27 9-1,-27-9 1,25 11-1,-25-11 1,21 7-1,-21-7 0,18 9-1,-18-9 1,0 0 0,0 0 0,14 15 1,-14-15-1,0 0 0,0 0 1,7 17-1,-7-17 0,0 0 1,0 0-1,0 0 0,9 16-3,-9-16 3,0 0-3,0 0 7,0 0-7,0 19 7,0-19-6,0 0 6,1 13-4,-1-13 5,0 0-3,0 17-2,0-17 1,0 0-2,0 0 2,-22 19-1,22-19 1,-19 8-1,19-8 0,-26 9 0,26-9 1,-28 14-2,13-5 2,0 0-1,15-9-1,-22 16-11,3-16-149,19 0-13,0 0-5,0 0-18,0 0-8</inkml:trace>
  <inkml:trace contextRef="#ctx0" brushRef="#br1" timeOffset="1">3550-623 290,'0'0'169,"0"0"-11,0-15-76,12 21-12,-22-6-18,13 10-18,-3-10-9,0 24-3,0-24-6,-10 30-1,3-13-5,4 8 1,-3-3-5,3 7 2,-3-2-2,3 3 1,-3 0-3,3 3 1,-2-2-2,2-4 0,-3 1-1,4-3 0,2-6-3,-4-1 3,2-1-2,2-17 2,-1 22-3,1-22 2,0 15-1,0-15 2,0 0-1,0 0-1,0 0 1,0 0 0,0 0 0,7-10 0,-7 10 0,11-26-1,-4 8 1,0 0-1,2-1 0,-1-2 0,3-3 1,-6-3-2,7 3 2,-4 0-1,2 0 2,3-1-3,0 1 2,2 4-1,-2-2 0,4 5 0,-4-1 1,4 3-1,-1 3 1,-2-4 0,3 3 1,0 7-1,1-5 1,-5 3-2,4 5 0,0 0 0,-3 3 0,2 0 0,0 0 0,0 3 0,-16-3 0,27 11 0,-27-11 0,24 11 0,-24-11 0,18 8 0,-18-8 0,0 0 0,16 0 0,-16 0 0,0 0 0,0-18-35,0 18-136,0-15-4,0 15-12,-16-9-16,16 9-7</inkml:trace>
  <inkml:trace contextRef="#ctx0" brushRef="#br1" timeOffset="2">3747 79 410,'0'0'173,"0"0"-16,-2-11-96,14 11-11,-12-19-16,17 10-9,-11-11-15,11 8 4,-8-5-11,7-1 4,-5 5-8,3-4 6,-2 5-7,-12 12 4,21-19 2,-21 19 0,14-11 2,-14 11 0,0 0 1,0 0 0,5 11 0,-5-11-1,0 23 0,0-9-4,-2 4 1,-1-1-2,3-1 6,0-1-7,0 2 6,0-4-7,0-13 5,10 23-4,-10-23 0,17 13 0,-17-13 0,18 4 0,-18-4 0,24 0 0,-11-4-13,-8-13-41,9 10-122,-9-11-2,-5 18-14,15-30-14,-15 30 2</inkml:trace>
  <inkml:trace contextRef="#ctx0" brushRef="#br1" timeOffset="3">3921-240 575,'0'0'175,"0"0"-42,0 0-80,0 0-10,0 0-20,0 0-8,0 0-9,0 0-6,0 0 0,0 0 0,-9-10-14,21 10-154,-12 0-9,0 0-7,0 0-20,22 0-4</inkml:trace>
  <inkml:trace contextRef="#ctx0" brushRef="#br1" timeOffset="4">4239-214 389,'0'0'171,"0"0"-2,0 0-88,12 1-18,-12-1-20,19 0-15,-19 0-9,36-1-5,-14-5-3,1 5-4,1-3-2,5-4-2,-4 1-1,0 3-4,2 4-9,-13-17-28,14 17-126,-28 0-10,30-4-7,-30 4-18,22-4-1</inkml:trace>
  <inkml:trace contextRef="#ctx0" brushRef="#br1" timeOffset="5">4258-388 516,'0'0'175,"0"0"-5,0 0-113,0 0-12,11 0-19,-11 0-10,24 0-5,-24 0-4,35-14-7,-16 10 0,4-2 0,1 3 0,-1-3 0,-1 4 0,0 0 0,-1 2 0,-2-2 0,1 2 0,-20 0-5,32 2-35,-32-2-131,0 0-5,0 0-11,0 0-13,0 0-6</inkml:trace>
  <inkml:trace contextRef="#ctx0" brushRef="#br1" timeOffset="6">4960-625 380,'0'0'171,"0"0"-5,4 19-86,-17-19-20,14 11-19,-1-11-13,-5 25-5,5-25-6,-8 34-4,-2-13-6,8 1 0,-6 5-4,2 2-1,0 2 0,-2 2 0,-1-1-2,1 2 2,1-3-2,-3 1 2,3-2-2,0-5 3,-2-2-2,5 1 1,-3-5 0,1-1 1,0-1-3,0-1 3,-1-3 0,7-13-3,-8 20 0,8-20 0,0 0 0,-10 22 0,10-22 0,0 0-3,0 0-4,0-10-9,0 10-28,0 0-128,7-24 1,-7 3-16,11 5-7,-8-8-15</inkml:trace>
  <inkml:trace contextRef="#ctx0" brushRef="#br1" timeOffset="7">4859-511 434,'0'-15'174,"0"15"-7,16-6-96,-19-15-14,13 21-21,-9-15-12,15 13-6,-16 2-4,25-19-5,-8 7-2,6 3-2,2 0-1,2-1-1,3 1-3,0 5 0,-1-3 0,2 6 0,-3 1 0,2 0 0,-7 1 0,1 6 0,-4 0 0,-2 5 0,-2-3 0,0 1 0,-16-10 0,19 28 0,-19-28 0,11 29 0,-9-15 0,-2 4 0,0 0 0,-5 0 0,-3 0 0,1 1 0,-5-2 0,2-1 0,-3 2 0,-1-5 0,-2 4 0,-1-4 0,0-2 0,-5-2 0,1 3 0,-1-3 0,-1 1 0,0-2 0,0-2 0,1 1 0,0-2 0,0-2 0,4 3 0,-1-6 0,3 0 0,2 0 0,14 0 0,-22 0 0,22 0 0,0 0 0,-16-9 0,16 9 0,0 0 0,0 0 0,0 0 0,0 0 0,0 0 0,16-5 0,-16 5 0,14 0 0,-14 0 0,17 14 0,-17-14 0,16 18 0,-16-18 0,16 23 0,-16-23 0,15 26 0,-6-9 0,0 0 0,1 0 0,0 1 0,0 0 0,0-4 0,2 5 0,-2 3 0,2-8 0,1 2 0,-1-1 0,0 1 0,-12-16 0,29 24 0,-29-24 0,26 17 0,-11-9 0,-15-8 0,28 8 0,-11-8 0,2 0 0,0-4 0,4-8 0,0-4 0,7 7 0,-23-15-169,22 3-11,-13-6-10,1 3-18,-4-9-9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4-09-14T20:28:02.19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4-09-14T20:28:03.371"/>
    </inkml:context>
  </inkml:definitions>
  <inkml:trace contextRef="#ctx0" brushRef="#br0">22103 18881 0,'0'0'16,"0"0"0,0 0-1,6-19 1,0 3-1,3-8 1</inkml:trace>
  <inkml:trace contextRef="#ctx1" brushRef="#br0">13307 10851 22 0,'0'0'11'15,"3"0"-8"-15,-3 0 11 0,0 0-13 16,0 0 0-16,0 2 2 15,0-2 0-15,0 0-3 16,0 0 1-16,0 0 1 16,0 0 1-16,0 0-1 0,0 0 1 15,6 0-1-15,3-8 0 16,3-2-1-16,3-4 1 16,2-4-1-16,4-9 0 15,0-2 0-15,9-2 0 16,6-9-1-16,5 0 1 15,4-7-1-15,-6-1 1 16,8-5-1-16,4-2 1 16,2-6-1-16,7-8 0 15,5 3 0-15,1 2 0 0,-7 3 0 16,1 1 0-16,3-4 0 16,-1 1 0-16,-2-4 0 15,5 7 0-15,1-1 0 16,-7 5 0-16,-8 1 0 15,-1 10 0-15,-2 2 0 16,-6-2 0-16,-4 8 0 16,-5 3 1-16,-6 10-1 15,-3 3 0-15,-7 0 0 16,-2 5 0-16,-3 3 0 16,-3 2 0-16,3-2 0 15,-6 5 0-15,-3 0 0 16,-3 3 0-16,-3 2 0 15,-3 0 1-15,-6 3-2 16,0 3 1-16,-3 5 0 16,-5 0 0-16,-1 5 0 15,0 6 0-15,-3-1-1 0,-6 1 1 16,-5-4 0-16,-1 4 0 16,0 2 0-16,0 0 0 15,4 0-1-15,2-2 1 16,6-3 0-16,3-3 0 15,6-5 0-15,9 0 0 16,6-8 0-16,9-11 1 16,9-2-1-16,15 0 1 15,3-3-1-15,-1-8 0 16,1 0 0-16,3 3 1 0,-3 3-1 16,-1-1 0-16,-2 3-1 15,-6 3 1-15,-3 5-1 16,-7 3 1-16,1 2-1 15,-6 3 0-15,3 6 0 16,-9 1 1-16,0 4 0 16,-6 5 0-16,-3 0 0 15,-3-3 1-15,-6 6-1 16,3 2 1-16,-3 3 0 16,-3-1 0-16,4-1 0 15,-1-4 0-15,0 1 0 16,3-9 0-16,0-2 0 15,0-3 1-15,3-5-4 16,0-2 1-16,3-6-10 16,6-5 0-16</inkml:trace>
  <inkml:trace contextRef="#ctx1" brushRef="#br0" timeOffset="812.5099">15236 8617 15 0,'-9'-2'7'0,"18"-1"2"16,-9 3-2-16,0 0-5 15,0 0 1-15,0-2 0 16,0 2 1-16,-6 2-5 16,0 3 0-16,-3 3 3 15,0-2 1-15,-3 7-2 16,0 3 1-16,0 2-1 0,0 6 1 16,3 0-1-16,1 0 1 15,-1 2-1 1,3-2 0-16,0 2 0 15,0 1 0-15,0-3-1 0,3-3 1 16,0 0-1-16,3-2 0 16,0-1 0-16,0 1 1 15,0-3-1-15,0-3 1 16,3-3 0-16,3 1 0 16,0-8 0-16,3-3 1 0,3-6-2 15,2-4 1-15,4 2 0 16,3-3 0-16,3 1-1 15,3-4 1-15,-3 1-1 16,-4-3 1-16,-2 0 0 16,0-2 0-16,-3-3-1 15,3 0 1-15,-3-1-1 16,0-1 1-16,-3-4-1 16,-7-2 0-16,1 5 0 15,-3 3 0-15,-6 2 0 16,0 1 0-16,-3-1 0 15,1 4 0-15,-7-1 0 16,-3 5 0-16,-3 3-1 16,-3 6 1-16,-3 2 0 15,0 2 0-15,1 3-1 16,2 1 1-16,-3 4-2 16,6 1 0-16,9 10-8 0,0 3 0 15</inkml:trace>
  <inkml:trace contextRef="#ctx1" brushRef="#br0" timeOffset="5093.8218">14801 11332 18 0,'-6'-3'9'0,"6"3"-11"16,0 0 10-16,3 0-8 0,3-2 0 15,3-1 1-15,0 1 0 16,0-1 0-16,3-2 0 16,0-3 1-16,9-8 0 15,5-8 0-15,4-3 0 16,3-10 0-16,0-5 0 15,2-6-1-15,7-4 0 16,6-1 0-16,5-3 0 16,13-2 0-16,2-6 0 0,-5-7 0 15,8-8 0-15,7 2-1 16,11-10 1-16,3-1-1 16,-9 1 0-16,1-6-1 15,5 14 1-15,3-3 0 16,4 0 1-16,-10 3-2 15,0-4 1-15,7-4 0 16,5 8 1-16,3-3-1 16,-9-8 0-16,1 0 0 15,2 3 0-15,3 5 0 16,-3 5 1-16,-5 0-1 16,-7 6 0-16,0-6 0 15,-2 11 1-15,-7 5-1 16,-3 3 0-16,-2 5 0 15,-13 8 1-15,-5 5-1 16,-3 3 0-16,-10 5 0 16,-2 6 0-16,-6-1 0 15,-6 6 0-15,-6 5 0 0,-4 3 1 16,-5 3-1-16,-3 2 0 16,-6 5 0-16,-6 0 1 15,-3 3-1-15,-3 8 0 16,-2 0-1-16,-4 3 1 15,-6-3 0-15,-6 0 0 16,0-3 0-16,1 0 1 16,-4 1-2-16,0-1 1 15,0 3 0-15,4 0 0 0,-1 0 0 16,3 2 0-16,3-2 0 16,6-3 0-16,4 1-1 15,5-4 1-15,6-4 0 16,9-4 0-16,6-1-1 15,5 1 1-15,7 1 0 16,0-6 0-16,12-2-1 16,2 3 1-16,4-4 0 15,0-2 0-15,-1-2 0 16,-2 5 0-16,0-1-1 16,-3 4 1-16,-7 2 0 15,-5 5 0-15,-6 3 0 16,-9 8 0-16,-6 3 0 15,-6 5 0-15,-6-3 0 16,0-3 1-16,-3 4-1 16,0 2 1-16,0 2-1 15,0 1 1-15,0 2-1 0,4-3 0 16,-1 1 1-16,0-3 0 16,0 0-2-16,0-3 1 15,3-5-5-15,3-3 1 16,3 3-4-16,3-5 0 15</inkml:trace>
  <inkml:trace contextRef="#ctx1" brushRef="#br0" timeOffset="5640.7015">18337 8422 13 0,'-15'8'6'0,"4"21"-1"16,5-24 7-16,0 3-11 16,0 0 0-16,-3 5 0 15,0 6 0-15,3 4-2 16,0-1 1-16,6-4 1 0,3 6 0 16,6 0 0-16,3-3 0 15,3-3 0-15,-3-4 0 16,2-6 0-16,4-6 0 15,0-4-1-15,3-4 1 32,9-17 0-32,0-7 0 15,-4 1 0-15,-5 5 0 16,-3-2-1-16,-6-3 1 0,-6 0 0 16,-6 5 0-16,-9 3-1 15,-6 5 1-15,-6 3-1 16,-3 5 1-16,1 3-1 31,-4 7 1-31,0 3 0 0,-3 1 0 0,0 2-2 16,-5 5 1-16,2 3-8 15,-3 2 1-15</inkml:trace>
  <inkml:trace contextRef="#ctx1" brushRef="#br0" timeOffset="36359.8806">8277 12652 5 0,'-6'-8'2'0,"6"11"-3"0,0 0 2 16,0 2 0-16,0 3 0 16,-3 3 3-16,0-4 1 15,-3 7-6-15,-6 12 1 0,-3 9 2 16,0 4 1-16,0 9-1 15,-3 5 0-15,-6 2-1 16,-2-2 0-16,-4 3 0 16,-3-1 1-16,0-4 0 15,4 4 1-15,-1 3-1 16,0 1 0-16,3-9 0 16,4-8 0-16,2-5-1 15,6-5 0-15,3-6-1 16,3-2 1-16,0-8-2 15,3-3 1-15,0 1-6 16,3-1 0-16</inkml:trace>
  <inkml:trace contextRef="#ctx1" brushRef="#br0" timeOffset="37297.3935">12024 11896 9 0,'-24'10'4'0,"-3"11"0"15,22-18 1-15,-4 5-3 16,-3 8 1-16,-3 8 0 16,0 5 1-16,-3 8-5 15,-3 5 0-15,-6-2 3 16,-8 10 0-16,2 8-1 16,0 14 0-16,-2-1-1 15,-4 1 1-15,-3-6-1 16,-3 5 1-16,1-2-1 15,5-3 1-15,0 0-1 0,4-7 0 16,-4-9 0-16,9-11 1 16,6-4 0-16,4-9 0 15,2-5-6-15,6-5 1 16,3 0-1-16,3-5 0 16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7:04.03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0 107 70,'0'0'101,"0"0"-4,0 0-10,0 0-10,0 0 1,0 0-16,0 0-1,0 0-19,0 0-4,0 0-15,0 0 1,0 0-6,21 0-4,-21 0-3,18 0-4,-18 0-1,25 0-1,-9-2 0,4 2-1,-2-2 0,2 2 0,1-4 0,3 4-1,-3 0 1,1 0-1,-3 0 0,-1 0 1,1 0-1,-1 4 1,0-2-1,0-2 0,-1 2 0,4 0 0,-2-2-1,4 0 0,-1 0-1,0 0 1,0 0-2,2 0 2,-1 0-2,6 0 1,-9 0-1,6 0 1,1 0 0,0 0-1,-2 0 1,2 0-1,-2 0 1,1 0 0,-3-2-1,-1 0 0,-1 2 0,-2 0 1,-1-2-1,2 2 0,-1 0 0,-1-4 0,5 4 1,1 0 0,3 0 0,-2-2-1,0-1 1,3 2 0,0 1-1,1 0 0,-2-2 0,-1-3 1,1 5-1,2 0 0,0-2 0,2 2 0,1-1 1,0 0-1,0 1 0,-1 0 0,4-3 1,-3 0-1,-1 0 1,2 3-1,-4-2 0,2-1 0,-2-1 1,0 1-1,-2-1 1,-1 3-1,2-2 0,-1 1 0,-2-1 1,0-3-1,-1 3 0,2 3 0,-4-3 0,-2 0 0,-1-1 0,0 3 0,-1 1 0,-1 0 0,1 0-1,0 0 1,0 0 1,3-2-1,2 2 0,2-1 0,0 1 0,3 0 0,-3 0 0,1 0 0,2 0-1,-3 0 1,-2 0 0,4 0 0,-3 0-1,-2 0 0,2 1 1,2-1-1,-2 2 0,0-2 0,-2 0 0,0 0 0,3 0 1,-2 0-1,0 0 1,0 0 0,1 0 0,1 0 0,1 0 0,0 0 1,0 0-2,0 0 1,0 0 0,2 0 0,-3 0 0,1 0 0,-1 0 0,1 0 0,0 0-1,1-2 1,2 1 0,2 1-1,-2-3 1,1 3 0,3 0 0,0 0 0,-3 0 0,4 0 0,-5 0 1,-3 0-2,0 0 2,-1 0-1,-1 0 0,-3 0 0,0 0 0,0 0 1,-2 0-1,1 0 0,0 0 0,-3 0 1,-1 0-1,2 0 0,-2 0 0,0 0 1,-3 0-1,2 0 1,-15 0-1,28 0 1,-28 0-1,24 0 1,-24 0 0,25 0 1,-25 0 0,22 0 2,-22 0 1,20-4 1,-20 4 0,13-2 1,-13 2 0,0 0-2,15-3 0,-15 3-1,0 0-2,19-2-1,-19 2-1,0 0-5,24 2-70,-24-2-89,0 0 0,0 0-23,-7-14-6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7:04.03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4290-3593 435,'0'0'157,"-11"9"-28,2-18-69,23 12-17,-14-3-14,19-3-9,-19 3-5,35-8-4,-18 2-2,6 1-3,0-2-1,2 3-3,-1-3-2,0 1-5,4 6-12,-12-15-30,13 15-107,-29 0-9,21 0-9,-21 0-15</inkml:trace>
  <inkml:trace contextRef="#ctx0" brushRef="#br0" timeOffset="1">4284-3593 316,'0'0'156,"0"0"-34,0 0-26,0 0-27,0 0-19,0 0-14,-8 28-7,-10-13-10,5 15-3,-9-3-8,3 8-4,-3 2 4,1 3-5,3-2 3,2-3-5,3 0 4,7-4-5,4-5 6,2-7-3,5-3-3,9-11 1,1 0-1,6-3 1,3-2-1,2-7-3,0 6-6,-5-15-19,12 21-70,-14-5-62,0 0-11,-19 0-9,21-9-16</inkml:trace>
  <inkml:trace contextRef="#ctx0" brushRef="#br0" timeOffset="2">4086-3381 348,'0'0'160,"0"0"2,0 0-90,0 0-11,11 0-28,20 0-8,-9-4-5,15 4-8,-6-4-4,5 2-6,0 2-15,-12-14-48,9 14-88,-9 0-17,2 0-2,-7 0-22</inkml:trace>
  <inkml:trace contextRef="#ctx0" brushRef="#br0" timeOffset="3">4701-3437 291,'0'0'165,"-2"-17"-16,2 17-68,-21-18-20,21 18-11,-24-3-11,24 3-9,-33 0-6,19 10-4,-10-3-5,6 11-3,-8-1-4,7 10-4,-4-2 6,9 3-8,-2 0 5,4 3-6,6-4 4,3-1-5,3-6 6,9-6-4,-9-14-2,29 16 1,-6-16-1,4-6 0,1-11 1,1-1 1,0-9-6,0 3 5,-1-2-6,-4 3 6,-6 2-6,-3 3 6,-15 18-6,12-15 4,-12 15 1,0 0 1,0 0-1,-13 19-2,3-3 7,2 3-5,1 2 6,5 0-7,0 3 7,2-2-7,0 0 7,3-3-4,5-3-3,-8-16 0,20 25-5,-20-25-6,30 11-16,-25-16-42,17 3-96,-11-12-2,8 0-17,-6-5-4</inkml:trace>
  <inkml:trace contextRef="#ctx0" brushRef="#br0" timeOffset="4">5018-3391 303,'0'0'155,"0"0"5,0 0-61,0 34-38,-18-23-19,18 20-15,-18-8 1,11 7-12,-5-6 3,6 2-8,-4-11-1,8 1 0,2-16-4,0 0 0,0 0-1,0 0-1,7-23-1,-1 0 3,1-2-9,2 0 7,-1-1-7,1 3 7,1 3-6,1 4 6,-11 16-7,29-18 3,-13 13 1,3 5-3,4 0-6,-1 0-10,11 12-32,-19-12-114,14 4 3,-7-4-22,6 0-2,-9-9-12</inkml:trace>
  <inkml:trace contextRef="#ctx0" brushRef="#br0" timeOffset="5">5270-3215 354,'0'0'169,"0"-16"-5,12 20-62,-12-15-40,30 11-26,-15-11-15,13 7-10,-1-5-6,2-2-3,0 4-15,-11-10-20,21 13-115,-22-10-12,3 2-10,-7-4-14,3 3-1</inkml:trace>
  <inkml:trace contextRef="#ctx0" brushRef="#br0" timeOffset="6">5474-3612 369,'0'0'161,"0"0"-4,-13 5-89,13 31-12,-23-17-19,17 23-7,-15-5-7,9 9-10,-9-4 2,9 7-8,-1-8 1,1 1-11,4-1-6,-8-17-37,16 4-115,-4-13 1,4-15-19,0 0-5,0 0-8</inkml:trace>
  <inkml:trace contextRef="#ctx0" brushRef="#br0" timeOffset="7">5692-3590 379,'0'0'166,"0"0"-3,-6-26-83,12 38-20,-15-9-21,9 23-10,-10-10-12,7 15-1,-8 1-6,5 6 0,-5-3 0,2 3-5,2 1 2,1-4-5,-3-4 3,3 0-4,0-4 5,3-9-6,-2-5 0,5-13 1,0 0-1,0 0 1,0 0 0,14-6-1,2-8 1,5-2-2,4-6-3,3 3 6,5-1-7,2 2 6,0 5-5,-1 0 5,-2 4-6,-7 5 6,-7 4 5,-18 0-8,19 18 7,-19-2-6,-3 3 6,-5 0-4,-5 5 5,1-2-5,3-6 1,4 7 1,5-6-1,5-1-2,13-6 0,6-1 0,15 9-62,-3-18-105,10 0-13,-7-14-10,5-6-19,-9-4-5</inkml:trace>
  <inkml:trace contextRef="#ctx0" brushRef="#br0" timeOffset="8">5177-2595 172,'0'0'164,"2"-7"-9,-2 7-40,0 0-28,0 0-16,0-17-23,0 17-8,0 0-4,0 0-9,0 0-5,0 0-5,0 0-3,0 0-4,-17-18-2,17 18-1,0 0-2,-18-7-1,18 7 1,-18-6-1,18 6 0,-22-8-1,22 8 2,-28-9-5,14 5 0,-1 3 0,-3-2 0,2 0 0,-1 2 0,0 1 0,1 0 0,0 0 0,1 0 0,0 0 0,-1 4 0,1 0 0,0 0 0,-1 3 0,1 0 0,0 1 0,2 0 0,-2 2 0,15-10 0,-23 18 0,23-18 0,-24 19 0,24-19 0,-22 22 0,22-22 0,-20 22 0,20-22 0,-17 21 0,17-21 0,-14 16 0,14-16 0,-11 21 0,11-21 0,-10 17 0,10-17 0,-9 19 0,9-19 0,-9 19 0,9-19 0,-7 23 0,7-23 0,-5 21 0,5-21 0,-3 23 0,3-23 0,-3 23 0,3-23 0,-3 22 0,3-22 0,-2 19 0,2-19 0,0 17 0,0-17 0,0 18 0,0-18 0,0 13 0,0-13 0,10 18 0,-10-18 0,13 16 0,-13-16 0,16 18 0,-16-18 0,21 17 0,-21-17 0,21 19 0,-21-19 0,23 18 0,-23-18 0,22 16 0,-22-16 0,26 11 0,-26-11 0,26 8 0,-11-4 0,1 1 0,0-3 0,3 3 0,-3-5 0,-1 1 0,1 2 0,-1-1 0,-2-2 0,2 0 0,-15 0 0,25 3 0,-25-3 0,26 0 0,-26 0 0,24-3 0,-24 3 0,24-6 0,-24 6 0,22-12 0,-22 12 0,16-11 0,-16 11 0,14-6 0,-14 6 0,0 0 0,16-13 0,-16 13 0,0 0 0,15-16 0,-15 16 0,0 0 0,18-18 0,-18 18 0,11-19 0,-11 19 0,15-21 0,-15 21 0,13-20 0,-13 20 0,8-21 0,-8 21 0,8-17 0,-8 17 0,3-15 0,-3 15 0,3-16 0,-3 16 0,2-18 0,-2 18 0,5-16 0,-5 16 0,0-19 0,0 19 0,2-20 0,-2 20 0,2-19 0,-2 19 0,0-16 0,0 16 0,0-14 0,0 14 0,0-15 0,0 15 0,0-14 0,0 14 0,-2-17 0,2 17 0,0 0 0,-7-18 0,7 18 0,0 0 0,-12-21 0,12 21 0,0 0 0,-17-19 0,17 19 0,0 0 0,-21-16 0,21 16 0,-13-11 0,13 11 0,0 0 0,-18-13 0,18 13 0,0 0 0,-10-16 0,10 16 0,0 0 0,-14-14 0,14 14-14,-21 0-163,21 0-3,-21 0-16,21 0-11,0 0-13</inkml:trace>
  <inkml:trace contextRef="#ctx0" brushRef="#br1" timeOffset="9">5388-2441 329,'0'0'171,"0"0"-18,0 0-75,0 0-18,0 0-19,37 0-11,-18-18-14,21 9 3,5-11-13,18-1 5,10-4-10,9-5 2,10-4-13,-3-9-10,14 20-57,-19-18-85,-6 6 0,-15 0-20,-9 7-4</inkml:trace>
  <inkml:trace contextRef="#ctx0" brushRef="#br1" timeOffset="10">6122-2105 427,'0'0'169,"0"0"-9,12 0-92,-12-21-20,21 12-18,-9-11-12,12 0-8,2-7-3,3 2-4,4-7 0,-1 2-2,1-1 0,1 4-1,-5 2 2,-2 2-1,-7 5 3,-6 7-1,-14 11 2,0 0 0,0 0 0,0 0 1,0 0-1,-14 14-1,1 2-1,1 7 1,1 1-2,4 2 2,-1 1-2,5 5 1,2-1-1,1 3 2,1-6-2,9 0 1,3-7-2,7-1 1,4-11-1,4-3 1,2-6-1,3-11 1,0-6-2,2-5 0,-2-4 0,-3-3 0,-2-6 0,-5 1 0,-2 2 0,-7-1 0,-4 3 0,-4 0 0,-5 7 0,-1 2 0,0 2 0,0 19 0,-12-17 0,12 17 0,-16-4 0,16 4 0,0 0 0,-12 9 0,12-9 0,0 20 0,0-20 0,20 18 0,-2-14 0,3 0 0,5-1 0,1-3 0,2 0-3,-4-14-50,12 10-119,-12-7-3,3 3-17,-8-8-10,2 5-14</inkml:trace>
  <inkml:trace contextRef="#ctx0" brushRef="#br1" timeOffset="11">6098-2862 251,'0'0'168,"0"0"-10,-2 30-58,2-30-23,0 0-23,0 0-17,18 0-11,-18 0-8,37-6-6,-12-2-2,6 1-4,1-2-2,4 1-2,-1-1 0,-2 2-1,-1 3-1,-7 0 0,-4 4 2,-21 0-1,18 0 1,-18 0 1,0 17-1,0-17 2,-12 25 0,1-7 0,-4-2-1,1 5 0,0-3-1,1 2 0,2 1-2,0-1 1,4 0-1,0-5-2,5 1-9,2-16-49,0 0-98,0 0-13,0 14-7,0-14-21</inkml:trace>
  <inkml:trace contextRef="#ctx0" brushRef="#br1" timeOffset="12">6708-1801 205,'0'0'169,"0"0"-14,0 0-48,0 0-31,20 0-24,-20 0-14,18-11-15,-18 11-6,26-19-7,-13 8-2,6 1-4,-4-4 1,1 4-3,-1-5 1,-1 0-2,-7 2 1,-7 13-1,6-24 1,-6 24 1,0-15 1,0 15 1,-17-8 0,17 8 2,-22 0 0,22 0 0,-25 5 1,25-5-1,-26 15-1,26-15 0,-23 27-2,11-12 1,1 3-3,3 2 2,-3-1-2,4 1 1,0 0-2,3 1 2,1-2-2,3-1 2,0-1-1,0 0 1,0-17-1,21 23-4,-3-17 4,3-5 0,0-1-1,8 0-2,0 0-6,-4-17-18,16 17-106,-20-13-37,2 7-3,-12-10-24,3 10 1</inkml:trace>
  <inkml:trace contextRef="#ctx0" brushRef="#br1" timeOffset="13">7172-1919 421,'0'0'166,"-21"-7"-4,-9-8-95,30 15-18,-27 0-17,27 0-10,-31 13-8,31-13-2,-31 17-2,31-17-2,-21 23-2,21-23-1,-10 18-2,10-18-1,1 20-1,-1-20 0,27 19-1,-8-12 1,2 3-1,1-3 1,-2 4-2,0 1 2,-7 0-2,-13-12 2,15 23-2,-15-8 2,-5 0 0,-7-2-2,-5 1 8,-4-5-6,0 0 5,-2 1-5,4-3 1,0-7-1,3 0 1,16 0-4,-17 0-7,17 0-2,0 0-39,-4-17-119,4 17 4,12-14-21,4 10-6,-16 4-10</inkml:trace>
  <inkml:trace contextRef="#ctx0" brushRef="#br1" timeOffset="14">7446-1862 368,'-21'-9'164,"21"9"1,-28-17-87,28 17-17,-28 0-22,28 0-9,-33 12-9,19 4-4,-7-8-3,10 8-2,-4 1-3,7 1-2,2-1-1,4 0-2,2 1-1,4-1-3,8-2 2,4 0-4,6-5 1,3-10-7,14 18-69,-5-25-95,11-4 2,-6-12-20,6 4-10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7:04.05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-716-33 174,'0'0'157,"-6"-13"-7,6-5-54,11 18-19,-11-14-16,15 14-20,-12-15-7,15 13-7,-9-14-4,9 16-4,-3-11-3,9 6-4,-6-2-1,8 6-1,-1-6-4,4 3 0,2 4-1,0 0-1,1 0 0,2 0 0,-5 0-1,1 7 1,-4 1 0,-2 1 1,-6 2-2,-1 5 2,-17-16-1,23 26 0,-20-11-1,-1 5 1,-2-4-2,0 1 0,-10-3 0,-1 6 0,-4-2-2,-3 2 1,-3-4-1,0-4 1,-2 3-1,-2 0 1,-1-4-1,2 2 0,-4-2-1,4-6 2,-5 0-1,3-3 0,1-1 0,1-1 0,3 0 0,0 0-1,3 0 2,4 0-2,14 0 2,-19 0 0,19 0 0,0 0 1,-16-1 0,16 1 2,0 0-1,0 0 1,0 0 0,0 0-1,0 0 1,11 0 0,-11 0 0,0 0-4,17 15 0,-17-15 0,14 19 0,-14-19 0,17 24 0,-6-12 0,-11-12 0,24 28 0,-10-13 0,-3 0 0,6 2 0,-2 2 0,3 0 0,0 1 0,-1-1 0,3 3 0,-2-3 0,1-2 0,-2 2 0,0 0 0,-2-4 0,-2 2 0,-13-17 0,17 23 0,-17-23 0,11 15 0,-11-15 0,0 0 0,0 0 0,0 0 0,0 0 0,0 0 0,-12 8 0,12-8 0,0 0 0,-19 0 0,19 0 0,-22-6-160,22 6-19,-9-14-11,9 14-14,-6-31-14</inkml:trace>
  <inkml:trace contextRef="#ctx0" brushRef="#br0" timeOffset="1">-528-98 187,'0'0'155,"0"0"4,3 10-54,-3-10-20,0 0-21,-9 0-16,9 12-12,0-12-4,-9 19-5,-7-5-8,8 7-3,-7 2-6,1 6 1,-1 4-4,2 1 0,-3 3-2,3 3 1,0-4-3,0 5 2,-3-6-3,1 3 2,1-5-3,0-3 3,2-2-4,-1-4 2,3-7-2,1-1 1,9-16-1,-10 18 1,10-18-1,0 0-1,0 0-1,0 0-7,0 0-28,0 0-131,-3-15 3,3 1-20,0 14-6,5-32-14</inkml:trace>
  <inkml:trace contextRef="#ctx0" brushRef="#br0" timeOffset="2">-2066-492 198,'0'0'111,"21"-7"6,-21 7-11,0 0-19,-10-5-17,10 5-14,0 0-15,-14 14-10,-2-14-6,16 0-5,-23 15-6,23-15-3,-29 18-3,12-6-1,-4-4-2,4 6 0,-6-5-1,5 6 0,-4-3-2,1 0 1,2-4-2,3 2 2,0-3-2,2 2 1,14-9-2,-24 9 1,24-9 0,-21 10 0,21-10 0,-15 2 0,15-2 1,0 0-1,0 0 1,0 0 0,0 0 1,0 0 0,0 0-1,0 0 0,0 0 1,0 0 0,0 0-1,0 0 1,13 20 5,-13-20-9,21 14 9,-5-7-8,1 3 7,1 0-8,3 2 7,1 2-6,-1-2 0,0 1 2,-1 3-2,-1-4 1,-2 5-1,-1-5 1,-4 0-1,-12-12 0,20 17 0,-20-17 0,0 0 1,15 15 0,-15-15 0,0 0-1,0 0-11,0 0-148,-2-9-13,2 9-5,-17-18-22,5 4-7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3:10.53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0 217 103,'14'0'127,"-14"0"-41,35-12-12,-6 11-20,1-11-8,20 10-12,-6-10-11,15 12-7,6-7-5,9 2-5,8 4-1,6-3-2,8 4-1,2 0-1,11 0-1,8 0 1,5 0 0,7 0 0,10 0 2,8 0 2,10 0 4,8-1 1,7-8 3,18 5 0,14-8 0,8 4 1,15-4-1,14 5 3,7-5-6,16-1 3,6-1-1,6 7 3,-2-6-1,17 1 1,-6 5-2,2 0-4,0-6 1,10 8-3,-4-3-10,4 2 5,4 1 0,-1 5 0,6-2 0,6 2 0,-4 0 0,-5 0 1,2 2 5,-2 3-4,-15-1-3,8-2 1,-15-2-1,-7 6 1,-13-6-2,-8 0-4,-13 6-29,-30-6-116,-13 0-8,-24 0-13,-28-4-11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7:04.05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5436-186 335,'0'0'163,"0"0"-41,0 0-27,11 0-29,-11 0-18,0 0-12,0 0-6,0 0-7,15-11-6,-15 11-3,19-2-4,-19 2-2,24-1-1,-9-1-1,1-1-2,2 0-2,0 0 1,-1 0-2,-1 1 1,2-2-1,-2 2-1,-3-3-3,3 5-2,-16 0-11,23 0-35,-23 0-110,0 0-10,0 0-6,0 0-20,0 0 5</inkml:trace>
  <inkml:trace contextRef="#ctx0" brushRef="#br0" timeOffset="1">5403-8 262,'0'0'166,"0"0"-7,0-11-50,16 16-30,-16-5-27,0 0-15,16 0-9,1 0-7,-17 0-7,32 0-3,-17-3-4,2 3-3,1-6 0,-1 3-5,0 3-9,-13-12-66,13 12-86,-17 0-3,13-10-18,-13 10-10</inkml:trace>
  <inkml:trace contextRef="#ctx0" brushRef="#br0" timeOffset="2">5456-188 356,'0'0'157,"0"0"-39,0 0-28,0 0-27,0 0-19,0 0-12,0 0-5,0 0-6,6 7-3,-6-7-6,0 19-1,0-19-4,-9 21 0,9-21-3,-11 28 1,5-16-3,1 6 2,0-1-3,2 1 2,-4-1-1,4 0 0,-1 1 0,1-1 0,2-2-1,-1 1 2,2-16-1,-2 18-1,2-18 0,0 18 0,0-18-1,0 0 1,0 16-1,0-16 1,0 0-1,0 0 0,0 15 0,0-15 1,0 0 0,18 0-1,-18 0 1,21-3 0,-21 3-1,26-11 1,-10 5-1,-1 3 0,1-5 1,1 7-1,-3-6-1,0 7 1,-14 0 0,24-4 0,-24 4-2,14-3-4,-14 3-16,0 0-84,0 0-61,0 0-6,0 0-14,-12-9-11</inkml:trace>
  <inkml:trace contextRef="#ctx0" brushRef="#br0" timeOffset="3">5326-251 298,'0'0'144,"0"0"-30,1-12-25,13 13-22,-20-12-10,6 11-12,0 0-6,0 0-11,0 0-4,0 0-6,0 0-3,0 0-4,-18-13-6,18 13 6,-17-9-5,17 9 3,-23-3-9,23 3 5,-29 0-1,13 1 1,0 4 3,1 1-7,-2 0 1,2 6-1,-1-6 6,16-6-4,-22 16-1,22-16 0,-18 15-1,18-15 1,-11 15-2,11-15 0,0 0 0,0 17 0,0-17 0,0 0 0,10 18 0,-10-18 0,22 11 0,-8-6 0,-14-5 0,29 12 0,-11-5 0,-3-2 0,0 6 0,-15-11 0,24 12 0,-24-12 0,21 17 0,-21-17 0,13 23 0,-13-23 0,5 24 0,-5-10 0,0 0 0,0-14 0,-15 27 0,5-10 0,-5-8 0,-1 3 0,-1 1 0,0-3 0,-2-3 0,-1 2 0,2-6 0,4 0 0,-1-3 0,-2 0 0,3-4 0,-1-7 0,1 3 0,14 8 0,-25-27 0,13 14 0,12 13 0,-16-24 0,16 24 0,-10-20-10,10 20-65,0 0-92,16 0-8,-16 0-10,16-3-17,-16 3-3</inkml:trace>
  <inkml:trace contextRef="#ctx0" brushRef="#br0" timeOffset="4">6420-1487 259,'0'0'164,"2"-17"-8,-2 17-48,0 0-29,0 0-25,0 0-19,0 0-11,0 0-5,13 17-3,-13-17-4,2 18-2,-2-18-3,7 17 0,-7-17-3,10 23 0,-10-23-2,16 23 1,-16-23-2,21 24 0,-21-24 0,23 25-1,-7-16 0,-3 0 1,2-4-1,-15-5 0,26 16 0,-26-16 0,22 11-1,-22-11 2,20 14-1,-20-14 0,0 0 0,15 9 1,-15-9-2,0 0 1,0 0 0,10 16 0,-10-16 0,0 0 0,0 0 0,11 15 1,-11-15-1,0 0 1,17 9-1,-17-9 1,15 2-1,-15-2 0,15 5 1,-15-5-1,15 0 1,-15 0-1,0 0 0,13 0 0,-13 0 1,0 0-1,0 0 1,0 0-1,0 0 1,0 0 0,0 0 0,0 0 0,0 0 0,0 0 0,-13 2 0,13-2 0,-21 12-1,21-12 1,-27 11-1,12-5 1,-3 4-1,-3 0 1,-1 4 5,0 1-7,-2 0 7,0 1-7,-2-1 7,2-1-7,-2-2 8,5 0-7,0-3 1,5-2 0,0-2 0,16-5-2,-18 11-20,2-11-139,16 0-15,0 0-3,0-18-24,0 1-1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7:04.05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531 67 264,'0'0'156,"0"0"-18,-15-17-53,15 17-13,0 0-18,0 0-14,-7-24-8,7 24-6,0 0-3,0 0-7,-27-19-2,27 19-2,-25-5-3,7 5-2,-3 0-1,-2 0-1,-1 3-2,-1 5 0,1 0 0,0 7 1,3-3-2,0 6 1,2-2-1,7-2 0,-4 2-1,5 2 2,11-18-3,-8 28 2,8-28-1,0 23 1,0-23-2,17 19 1,-4-10-1,9 2-2,0-3 7,3 3-7,2 2 6,0-2-6,1 3 7,-4-4-7,0 7 6,-7-2-3,-1 0-2,-3 2 3,-7 3-3,-3 0 2,-3 0-1,-6 1 0,-10 0 0,-6-1 0,-5 2 0,-3-2 0,-5-2 0,-3 1 0,2-7 0,-3-2 1,4-5-1,0-5 1,3-2-1,3-6 0,6-7 1,-3-3-2,9 1 1,3-4-4,7 5-4,-3-7-20,10 23-137,2-22-5,-2 22-14,15-19-10,-15 19-12</inkml:trace>
  <inkml:trace contextRef="#ctx0" brushRef="#br0" timeOffset="1">634 256 252,'0'0'169,"0"0"-5,0 0-73,0 0-17,0 0-20,1 14-22,-1-14-10,0 25-4,0-25-2,-4 35-4,-3-15-1,6 4 2,-5-4-5,4 7 1,-3 0-4,5-2 1,-3-3-3,3 0 0,0-3 0,3-5 0,-3-14-2,12 19 2,-12-19-1,19 0 0,-19 0 0,29-13-1,-13-4 1,5 0-2,-3-7 2,3 1-3,0 1 2,-2-2-2,0 1 2,-2 2-2,-2 2 2,-2 1-2,-4 2 1,-9 16 0,14-22 0,-14 22 0,0 0 1,0 0-1,0 0 0,0 0 0,0 0 0,0 0 0,0 0 0,0 11 1,0-11-1,0 22 2,0-22-2,-5 28 1,3-14 0,-1 5 0,1 1-1,2 0 1,0 0-2,0 1 2,2-6-1,7 4 0,-2-2 0,-7-17 1,24 18-1,-9-16 0,2-2-3,-5-2-7,10 2-17,-20-18-133,15 6-11,-7-5-8,6 8-16,-6-7-5</inkml:trace>
  <inkml:trace contextRef="#ctx0" brushRef="#br0" timeOffset="2">1225 245 291,'0'0'173,"0"0"-10,0 0-67,0 0-21,0 0-27,-6 18-18,6-18-5,-10 27-6,10-27-3,-17 35-6,10-15-1,-3 2-1,2 2-3,-3 5 1,1-5-4,5 5 2,-2-7-2,2 0 1,4-3-2,1-3 1,0-16-1,0 17 1,0-17 0,0 0-1,13-5 0,-13 5 1,10-22-1,-5 4-1,1 1 2,-1-2-2,3-2 0,2 4 0,-3-4 1,7 1-2,-1 2 2,5 1-2,1-1 2,2 5-2,0-2 1,3 6-1,4 0 2,-6 3-2,0 1 1,-2 5 0,1 0 0,-8 2 0,-13-2 1,26 18-1,-26-18 0,12 26 1,-12-26-1,6 29 1,-6-14-1,0-2 2,0 3-2,0-2 2,0-14-1,-8 29 1,5-17-2,1 3 2,2-3-1,0-12 1,0 24-2,0-24 2,7 21-1,-7-21 0,22 11 0,-5-11 0,5 0-7,-2-11-26,17 8-137,-10-15-6,8 4-13,-5-8-13,4 1-11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7:44.94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2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3414-4562 268,'0'0'162,"11"-8"-3,-11 8-71,0 0-12,0 0-18,0 0-16,0 0-7,0 0-5,0 0-7,0 0-4,23-3-5,-23 3-4,25 0-3,-8 0-2,6 0-1,1-2-1,0 2-2,3 0 0,-1 0 0,1-5 0,1 5-1,-2 0 1,0 0-1,0 0 0,0 0 0,-4-1-1,1-4 0,-3 5 0,-5-1-1,-15 1-2,18-7-3,-18 7-10,0 0-19,12 8-106,-20-8-28,8 0-7,-29 11-14,14-5-5</inkml:trace>
  <inkml:trace contextRef="#ctx0" brushRef="#br0" timeOffset="1">3425-4458 219,'0'0'159,"0"0"0,0 0-51,0 0-32,0 0-21,2 16-16,-2-16-10,-2 27-3,2-27-5,-13 40-3,1-19-6,7 10 0,-5 0-5,3-2 1,-4 2-4,4 5-2,-3-4 5,2 0-5,-4-3 4,3 4-6,-2-4 7,2-2-7,-2-6 6,1 0-3,2-7-1,-1 3 1,9-17-1,-13 23 1,13-23 0,0 0 0,-14 15 1,14-15-1,0 0 0,0 0-1,0 0 1,0 0-2,0 0 0,0 0 0,0 0-1,-16 0-4,16 0-8,0-19-28,0 19-129,7-21-3,-7 21-13,9-33-10,-2 15-14</inkml:trace>
  <inkml:trace contextRef="#ctx0" brushRef="#br0" timeOffset="2">3321-4172 261,'0'0'153,"0"0"10,0 0-67,0 0-16,0-9-29,10 10-11,-10-1-5,0 0-4,14 0-6,1 0-6,-15 0-5,31 0-3,-10 0-4,2-1-2,2-3-1,0-1-3,3 3 0,1-2 0,-4 0 0,-4 1-1,1-2 0,-4 2-1,-3 3-4,-15 0-8,30 0-31,-30 0-124,0 0 1,0 0-17,0 0-7,0 0-12</inkml:trace>
  <inkml:trace contextRef="#ctx0" brushRef="#br0" timeOffset="3">3771-3922 176,'0'0'148,"0"-15"-9,0 15-39,-11-15-18,11 15-19,-17-9-14,17 9-5,-20-5-8,20 5-7,-25-3-7,25 3-5,-29 0-3,29 0-4,-32 3-2,32-3-1,-29 8-2,15 1 1,-2-3-2,1 3 0,-1-2-1,16-7 0,-24 21-1,24-21 1,-27 24-1,27-24 1,-24 24-1,12-7 1,0-2-2,2 1 3,-1-2-3,2 3 2,3 2-1,2-2-1,-2 2 1,4-5 0,-2 1-1,3 3 0,1-1-1,0-17 1,0 24-1,0-24 0,0 25 0,0-25 1,1 22-2,-1-22 1,7 20 0,-7-20 1,10 21-1,-10-21 0,12 17 0,-12-17 0,11 19 0,-11-19 1,11 14-2,-11-14 1,14 12 0,-14-12-1,0 0 1,22 9 0,-22-9 0,0 0 0,20 3 0,-20-3 0,17 0 0,-17 0-1,18 0 1,-18 0-1,20-7 1,-20 7-1,20-11 0,-20 11-1,18-12 1,-18 12 1,18-12-1,-18 12 0,16-17 1,-16 17-1,13-13 1,-13 13-1,15-12 1,-15 12-1,11-18 0,-11 18 0,13-13 0,-13 13 0,13-15 1,-13 15 0,13-19 0,-13 19 0,13-18 0,-13 18 0,10-23 0,-10 23 0,11-16 1,-11 16-2,0 0 1,9-18 0,-9 18 0,0 0-1,4-14 1,-4 14 0,0 0 0,3-15 0,-3 15 0,0 0 0,0 0 2,0 0-2,0 0 1,-7-15-1,7 15 1,0 0-1,-21-1 2,21 1-1,-14 0 0,14 0 0,-16 0 1,16 0 0,-18 0-1,18 0 1,-19 1-2,19-1 2,-20 3 0,20-3-1,-21 2 0,21-2 0,-21 0 1,21 0-1,-16 3 0,16-3 0,0 0-1,-18 0 1,18 0-2,0 0-6,0 0-36,0 0-123,0 0-8,0 0-11,0 0-16,0 0-8</inkml:trace>
  <inkml:trace contextRef="#ctx0" brushRef="#br1" timeOffset="4">2069-5870 208,'0'0'149,"0"-14"9,0-4-61,0 18-19,0-22-25,0 22-12,-2-21-8,2 21-7,-12-27-1,12 27-7,-26-24-2,12 13-5,-9 1-1,5 2-2,-7 5-2,2 3-2,0 0-1,2 1 0,1 9-2,2 3 1,2 2-1,1 2 1,1 6-1,2 2 2,1 2 3,3 6-5,-1 0 5,9 0-4,0 3 4,3-3-6,9-3 6,3-4-5,5-5-1,0-6 1,5-4 0,-3-8 0,3-3 0,1-8 0,-3-4 0,1-7-2,-6-1-3,0-8 7,-1 3-8,-5 1 7,-2 0-6,-4 0 6,-2 3-6,-2 3 7,-1 6-2,-1 12-3,0-16 3,0 16-1,0 0 0,0 0 0,0 0 0,0 0 1,0 0 0,0 10 1,0-10 0,-3 23-4,1-4 8,1-3-6,0 3 6,1 6-6,0-4 5,0 5-6,0 1 6,1-2-2,2-1-4,0 2 2,1-3-2,0 1 3,0-2-3,1-5 1,-2-2 0,-3-15 1,7 16-1,-7-16-1,0 0-3,0 0-6,18 0-26,-22-11-128,4 11-9,0-25-7,0 25-19,6-28-2</inkml:trace>
  <inkml:trace contextRef="#ctx0" brushRef="#br2" timeOffset="5">5170-2788 259,'0'0'164,"2"-17"-8,-2 17-48,0 0-29,0 0-25,0 0-19,0 0-11,0 0-5,13 17-3,-13-17-4,3 18-2,-3-18-3,8 18 0,-8-18-3,10 24 0,-10-24-2,16 24 1,-16-24-2,22 24 0,-22-24 0,24 26-1,-8-17 0,-3 0 1,2-3-1,-15-6 0,27 16 0,-27-16 0,23 12-1,-23-12 2,20 14-1,-20-14 0,0 0 0,16 9 1,-16-9-2,0 0 1,0 0 0,10 17 0,-10-17 0,0 0 0,0 0 0,11 15 1,-11-15-1,0 0 1,18 10-1,-18-10 1,16 2-1,-16-2 0,15 4 1,-15-4-1,16 0 1,-16 0-1,0 0 0,13 0 0,-13 0 1,0 0-1,0 0 1,0 0-1,0 0 1,0 0 0,0 0 0,0 0 0,0 0 0,0 0 0,-13 3 0,13-3 0,-22 12-1,22-12 1,-28 11-1,13-4 1,-3 3-1,-4 0 1,-1 4 5,0 2-7,-1-1 7,-1 2-7,-2-1 7,2-2-7,-1-1 8,4-1-7,0-3 1,6-2 0,-1-2 0,17-5-2,-18 11-20,1-11-139,17 0-15,0 0-3,0-18-24,0 0-1</inkml:trace>
  <inkml:trace contextRef="#ctx0" brushRef="#br0" timeOffset="6">3781-6151 217,'0'0'121,"-3"-17"-19,3 17-16,0 0-17,0 0-12,-15-4-10,15 4-7,0 0-4,0 0-4,0 0-6,0 0-3,-21 0-4,21 0-3,0 0-3,-14 0-1,14 0-3,0 0-1,-20-5-1,20 5-2,0 0 0,-18-5-2,18 5 0,-15 0 0,15 0 0,-16 0 0,16 0-2,0 0 1,-22 0 0,22 0 0,0 0 0,-17 0 0,17 0 0,0 0-1,-15 4 1,15-4 0,0 0-1,-17 10 0,17-10 1,0 0-1,-21 15-1,21-15 1,-15 14 0,15-14 0,-15 16-1,15-16 0,-13 18 0,13-18 1,-11 18-1,11-18 0,-13 16 0,13-16 0,-12 17 0,12-17 1,-14 15-1,14-15 1,-13 19-1,13-19 1,-11 19-1,11-19 1,-12 16-1,12-16 2,-7 13-2,7-13 1,-6 16-1,6-16 2,-10 15-2,10-15 2,-3 15-2,3-15 1,0 0-1,-9 18 1,9-18-1,0 0 1,-3 17-1,3-17 0,0 0 0,-2 14 1,2-14-2,0 0 2,-2 16-1,2-16 0,0 0 0,0 15 1,0-15-1,0 0 0,0 0 1,0 18-1,0-18 1,0 0-1,4 15 1,-4-15-4,5 15 3,-5-15-1,0 0 6,8 17-7,-8-17 7,0 0-6,10 16 5,-10-16-2,0 0 1,14 12-3,-14-12 0,0 0 0,16 12 0,-16-12 0,0 0 0,13 8 0,-13-8 0,0 0 0,17 7 0,-17-7 0,0 0 0,0 0 0,17 9 0,-17-9 0,0 0 0,0 0 0,13 7 0,-13-7 0,0 0 0,0 0 0,0 0 0,16 16 0,-16-16 0,0 0 0,0 0 0,0 0 0,14 8 0,-14-8 0,0 0 0,0 0 0,17 4 0,-17-4 0,0 0 0,13 3 0,-13-3 0,0 0 0,17 4 0,-17-4 0,0 0 0,15 2 0,-15-2 0,0 0 0,18 3 0,-18-3 0,0 0 0,20 0 0,-20 0 0,0 0 0,20 1 0,-20-1 0,0 0 0,17 0 0,-17 0 0,0 0 0,20 0 0,-20 0 0,0 0 0,18 0 0,-18 0 0,0 0 0,16-1 0,-16 1 0,0 0 0,14-6 0,-14 6 0,0 0 0,17-9 0,-17 9 0,0 0 0,16-13 0,-16 13 0,0 0 0,18-17 0,-18 17 0,0 0 0,19-15 0,-19 15 0,0 0 0,20-16 0,-20 16 0,15-12 0,-15 12 0,15-13 0,-15 13 0,0 0-4,18-22 6,-18 22-5,9-13 5,-9 13-2,8-13 3,-8 13-3,5-18 0,-5 18 0,0 0 0,8-21 0,-8 21 0,5-19 0,-5 19 0,0 0 0,5-17 0,-5 17 0,2-15 0,-2 15 0,0-17 0,0 17 0,0-15 0,0 15 0,0-16 0,0 16 0,0 0 0,0-21 0,0 21 0,-2-15 0,2 15 0,-5-16 0,5 16 0,-8-16 0,8 16 0,-12-18 0,12 18 0,-14-18 0,14 18 0,-18-14 0,18 14 0,-21-15 0,21 15 0,-23-13 0,23 13 0,-21-12 0,21 12 0,-21-8 0,21 8 0,-18-9 0,18 9 0,-22-4 0,22 4 0,-22-3 0,22 3 0,-23 0 0,23 0 0,-25 0 0,25 0 0,-20 7 0,20-7 0,-22 4 0,22-4 0,-18 7 0,18-7 0,-17 6 0,17-6 0,-13 10 0,13-10 0,-16 12 0,16-12 0,-14 12 0,14-12 0,0 0 0,-16 20 0,16-20 0,-12 16 0,12-16 0,-7 13 0,7-13 0,-11 19 0,11-19 0,-10 16 0,10-16 0,-9 16 0,9-16 0,-14 15 0,14-15 0,-9 13 0,9-13 0,-10 16 0,10-16 0,0 0 0,-12 20 0,12-20 0,-1 16 0,1-16 0,0 12 0,0-12 0,0 0 0,3 23 0,-3-23 0,0 0 0,15 18 0,-15-18 0,14 17 0,-14-17-2,16 15 2,-16-15-5,10 18 9,-10-18-6,11 15 7,-11-15-5,0 0 0,19 13 0,-19-13 0,17 8 0,-17-8 0,19 0 0,-19 0 0,17 0 0,-17 0 0,17 0 0,-17 0 0,20 0 0,-20 0 0,20 0 0,-20 0 0,20-3 0,-20 3 0,22-10 0,-22 10 0,23-12 0,-23 12-4,20-15 6,-20 15 0,18-14-2,-18 14 0,15-18 0,-15 18 0,10-19 0,-10 19 0,7-17 0,-7 17 0,6-27 0,-6 27 0,2-27 0,-2 14 0,0 13 0,0-25 0,0 25 0,-7-27 0,7 27 0,-15-20 0,15 20 0,-16-18 0,16 18 0,-17-16 0,17 16 0,-20-6 0,20 6 0,-20-7 0,20 7 0,-22 0 0,22 0 0,-23 0 0,23 0 0,-20 11 0,20-11 0,-20 10 0,20-10 0,-20 18 0,20-18 0,-16 21 0,16-21 0,-14 24 0,14-24 0,-13 23 0,13-23 0,-9 25 0,9-25 0,-5 23 0,5-23 0,-1 17 0,1-17 0,0 18 0,0-18 0,0 17 0,0-17 0,12 18 0,-12-18-3,12 18 3,-12-18-4,18 11 4,-18-11-3,23 9 3,-23-9 1,27 6-1,-27-6 1,26 0-1,-26 0 0,27 0 1,-12-2 3,-15 2-4,25-12 3,-25 12-3,24-17 0,-24 17 0,19-23 0,-19 23 0,17-23 0,-17 23 0,11-21 0,-11 21 0,7-23 0,-7 23 0,3-22 0,-3 22 0,2-26 0,-2 26 0,0-25 0,0 25 0,0-26 0,0 26 0,-12-21 0,12 21 0,-18-17 0,18 17 0,-27-11 0,27 11 0,-26-2 0,11 2 0,-2 0 0,4 2 0,-4 2 0,4 3 0,13-7 0,-27 18 0,27-18 0,-23 23 0,23-23 0,-18 26 0,11-10 0,0-3 0,1 4 0,2-2 0,1 1 0,0-4 0,3 7 0,0-4 0,0-1 0,0 3 0,5-3 0,-5-14 0,13 27 0,-13-27 0,15 21 0,-15-21 0,15 17 0,-15-17 0,20 7 0,-20-7 0,25 5 0,-25-5 0,29 0 0,-13 0 0,4-2 0,-4-4 0,3 1 0,-1-6 0,0 6 0,-1-4 0,-1-1 0,-16 10 0,24-20 0,-24 20 0,20-21 0,-20 21 0,10-24 0,-10 24 0,3-24 0,-3 24 0,0-24 0,0 24 0,0-26 0,0 26 0,-10-24 0,10 24 0,-10-24 0,10 24 0,-13-21 0,13 21 0,-16-20 0,16 20 0,-19-16 0,19 16 0,-18-15 0,18 15 0,-18-9 0,18 9 0,-21-7 0,21 7 0,-18 0 0,18 0 0,-17 0 0,17 0 0,-21 11 0,21-11 0,-22 17 0,22-17 0,-18 24 0,18-24 0,-17 24 0,12-10 0,0 2 0,5-16 0,-8 26 0,8-26 0,-4 27 0,4-27 0,0 27 0,0-27 0,5 24 0,-5-24 0,17 24 0,-17-24 0,19 12 0,-19-12 0,26 8-4,-12-8 5,4 0 2,-3-5-3,3-4 0,-4 1 0,2-5 0,-16 13 0,25-21 0,-25 21 0,17-23 0,-17 23 0,9-20 0,-9 20 0,0-16 0,0 16 0,0 0 0,-11-19 0,11 19 0,-20-5 0,20 5 0,-25-8 0,25 8 0,-25 0 0,10 0 0,15 0 0,-26 0 0,26 0 0,-27 8 0,27-8 0,-20 11 0,20-11 0,-17 17 0,17-17 0,-11 19 0,11-19 0,-2 21 0,2-21 0,0 20 0,0-20 0,16 19 0,-16-19 0,25 3 0,-11-3 0,-14 0 0,27-3 0,-27 3 0,21-8 0,-21 8 0,17-13 0,-17 13 0,0 0 0,9-22 0,-9 22 0,0-17 0,0 17 0,0 0 0,-18-19 0,18 19 0,-19-4 0,19 4 0,0 0-24,-30 0-147,30 0-3,0 0-17,0 0-10,0 0-16</inkml:trace>
  <inkml:trace contextRef="#ctx0" brushRef="#br1" timeOffset="7">3009-5741 285,'0'0'137,"0"0"-19,0 0-27,0 0-18,0 0-19,-19 0-8,19 11-14,-22-10-3,14 17-6,-17-5-6,11 12-2,-12-1-6,6 9 0,-5 0-4,0 7 0,0 3-2,1 2 2,0-1-5,-1 6 4,-1-3-5,2 0 4,-2-2-4,0-3 3,1-4-3,1 1 3,-3-6-2,5-2-2,1-2 8,0-1-6,3-6 5,3-1-5,1-9 5,14-12-7,-19 24 8,19-24-4,0 0-2,0 0-2,0 0-1,0 0-8,0 0-23,0 0-128,-5-11-11,5-7-7,0 5-10,0-7-9</inkml:trace>
  <inkml:trace contextRef="#ctx0" brushRef="#br2" timeOffset="8">376-3748 164,'0'0'142,"0"0"-16,0 0-19,-22-4-25,22 4-14,0 0-14,0 0-11,0 0-10,0 0-6,-8-18-5,8 18-4,0 0-4,0 0-1,0-20-2,0 20-3,8-15 1,-8 15-3,11-17 0,-11 17-1,22-28-1,-3 16-2,0-8 1,9-1-2,-2 2 1,3-4-2,3-1 1,-3 4-1,-2-1 1,-4 5-1,-1 4 1,-22 12-2,21-19-2,-21 19-10,16 1-65,-16-1-83,0 0-15,0 0-5,0 0-23</inkml:trace>
  <inkml:trace contextRef="#ctx0" brushRef="#br0" timeOffset="9">3445-5512 191,'0'0'144,"0"0"-21,-8 0-27,8 0-29,0 0-17,0 0-10,0 0-5,0 0-1,0 0-4,-1 12-4,1-12-3,0 0-2,-18 12-6,14 5-1,4-17-3,-18 29-1,5-11-3,5 9 0,-7-5-2,5 8 0,-7 1-2,0-1 1,2 5-3,-3 1 1,-2 0-3,-1-1 4,-1 1-5,1 2 1,-3 0 4,-1 1-4,-3 1 5,1-3-5,0-2 5,-3 7-5,1-1 6,0-5-2,1 6-5,0-5 4,2 7-3,0-1 3,1 0-3,1-1 2,1 1-3,3-4 3,-2 1-2,1-7 2,3 2-3,-1-5 2,2-4-1,-1-2 1,0-2-1,4-4 2,-1 0-2,1-4 1,0 4 5,1-2-8,2-1 7,11-15-6,-18 26 6,18-26-7,-14 22 8,14-22-7,0 0 2,0 0 0,0 0-1,0 0-2,0 0-19,0-18-109,0 18-35,8-30-8,-1 15-15,-3-8-11</inkml:trace>
  <inkml:trace contextRef="#ctx0" brushRef="#br0" timeOffset="10">2537-4458 273,'15'-9'156,"-15"9"-42,0 0-19,0 0-21,0-19-17,0 19-11,0 0-8,0 0-6,0 0-7,2 7-6,-2-7-5,0 18-3,0-18-2,-6 24-2,0-13-1,1 8 0,2-2-2,-1 4 2,-1 0-3,0-1 1,0 1-1,2 0 0,-2 0-1,3-2 0,-6 4-2,4-3 1,-4 3 0,2 1-3,-1-5 5,2 5-4,-2-3 5,1-2-5,-1-3 6,2 0-7,0-4 6,5-12-2,-10 19-2,10-19 0,-7 16 0,7-16 0,0 0 0,-8 13 0,8-13 0,0 0 0,0 0 0,0 0 0,0 0 0,0 0 0,0 0 0,0 0 0,0 0 0,0 0 0,8 0 0,-8 0 0,21-6 0,-21 6 0,26-14 0,-4 5 0,0-1 0,7-1 0,2-2 0,0 4 0,2-5 0,-3 8 0,-1-5 0,-2 4 0,-8 1 0,-5 2-2,-14 4 2,17 0 2,-17 0-2,0 0-6,0 0 0,0 0-6,0 0-139,0 0-22,0 0-2,0 0-23,1-15-5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7:44.95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2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-2703-906 190,'0'0'117,"0"0"0,0 0-24,16 0-10,-16 0-18,0 0-10,-10-7-12,10 7-7,0 0-10,0 16-5,0-16-3,-5 22-4,5-22-4,-10 31 0,3-12-4,5 2-2,-4 4 6,2 1-7,-4-5 6,3 8-7,-2-3 7,2-2-7,-1 4 6,1-4-4,-2-2-3,2 0 3,-1-2-2,0-1 2,1-4-2,5-15 0,-10 22 0,10-22 0,0 0 0,0 0 0,0 0 0,-15 6-1,15-6 0,-1-10 1,1 10 0,0-25-2,3 10 1,3-1-1,4 0 1,2-1-2,0-2 3,4 2-3,-1-2 2,3 2-2,3-1-3,1 0 6,1-3-6,2 4 6,-1-1-7,2 3 7,-1-4-7,0 5 7,-2 6-1,-4-2-1,-1 6 0,-3-3 0,-15 7 0,23-3 0,-23 3 1,0 0-1,16 0 1,-16 0 0,0 0-1,5 19 1,-5-19 0,0 25-2,0-12 7,-1 5-6,-5-2 6,1 2-6,1 2 6,-1-3-6,0 2 6,0-2-3,0 1-2,0-1 0,2-1 0,-2-1 1,2 2-2,0-2 1,3-15 0,-6 20 0,6-20 0,-5 15 0,5-15 0,0 0 1,0 0-2,0 0 0,0 0 0,0 0 0,0 0 0,0 0 0,0 0 0,-10-7 0,10 7 0,0-19 0,0 19 0,8-28 0,-8 28 0,14-27 0,-4 11 0,2 1 0,-1-1 0,3 1 0,3-3 0,-1 2 0,2-1 0,2 0 0,2 3-4,-2-1 6,5 0-6,-3 5 5,1-1 0,2 1-2,-5 2 1,1 1-1,-3 6 1,-4-2-1,-14 3 1,22 0 0,-22 0-1,0 0 2,12 16-1,-12-16-2,0 24 6,0-7-6,0-2 7,0 3-6,-1 3 4,-4-1-3,0 0 0,1-2 0,-3 1 0,5 1 0,-4-1 0,-1-2 0,0-2 0,7-15 0,-9 20 0,9-20 0,-9 17 0,9-17 0,0 0 0,0 0 0,0 0 0,0 0 0,0 0 0,0 0 0,0 0-35,-20 0-132,20 0-10,0 0-8,0 0-19,6-17-6</inkml:trace>
  <inkml:trace contextRef="#ctx0" brushRef="#br1" timeOffset="1">-4034 1034 171,'0'0'152,"0"0"6,0 0-60,0 0-13,0 0-20,0 0-13,0 0-13,0 15-6,0-15-3,-5 21-6,5-21-6,-7 25-4,7-25-3,-13 32-2,7-17-3,1 4 1,0 2 0,-2 0-5,-2-3 6,5 3-7,-2-4 5,-2 2-6,2-4 6,1 1-6,5-16 1,-9 19 0,9-19 0,-5 17 0,5-17-1,0 0 1,0 0 0,0 0-1,0 0 1,12 8-1,-12-8 1,17 0-1,-17 0 1,24-2-1,-7-4 0,2 1 0,3-2 1,2 2-1,3-2 1,-2 3-1,5 2 0,-6 2 0,-1 0 0,-2 0 1,-1 0-2,-20 0 2,19 0-1,-19 0 1,0 0-3,0 0-5,11 13-27,-22-13-130,11 0-10,-16 0-7,16 0-22,-23-18-4</inkml:trace>
  <inkml:trace contextRef="#ctx0" brushRef="#br2" timeOffset="2">-2152 324 103,'0'0'94,"-10"-8"2,10 8-3,0 0-10,0 0-1,-15-16-11,15 16-3,0 0-14,0 0-4,0 0-16,0 0-3,0 0-3,0 0-5,0 0-6,0 0-3,0 0-2,0 0-3,0 0-2,10 11-1,-10-11-1,19 11-1,-19-11 0,30 13-1,-10-6-1,-1 6-3,4 3 7,0 0-7,1-1 7,3 6-6,-3 0 4,2 2-5,1 1 6,-1-2-2,3-1-3,-1 3 2,2 2-2,-1 0 1,1-2-2,0 0 3,-2-1-2,0 2 1,-4-6-2,-1 2 2,-1-7-1,-8-2 1,-14-12 0,24 10-1,-24-10 0,0 0 0,0 0-4,3-10-10,-3 10-42,-9 0-113,9 0-6,-21-3-11,21 3-15,-23-9-6</inkml:trace>
  <inkml:trace contextRef="#ctx0" brushRef="#br2" timeOffset="3">-1606 509 258,'0'0'164,"0"0"1,8 13-75,-16-20-10,18 11-19,-10-4-20,0 0-9,0 0-7,0 0-5,0 0-5,0 0-2,1 18-4,-1-18 0,7 14-3,-7-14-1,10 18 0,-10-18-1,9 16-2,-9-16 2,11 17-2,-11-17 2,16 15-2,-16-15 1,17 21-1,-17-21 0,17 19-2,-17-19 0,20 23 0,-20-23 0,21 20 0,-21-20 0,20 20 0,-20-20 0,19 10 0,-19-10 0,0 0 0,17 23 0,-17-23 0,0 16 0,0-16 0,-1 15 0,1-15 0,-17 16 0,17-16 0,-24 13 0,24-13 0,-29 16 0,12-6 0,1-5 0,0 0 0,1 1 0,-2-2 0,17-4 0,-22 1 0,22-1 0,0 0 0,-10-11 0,10 11-39,0 0-132,23 0-5,-23 0-12,31-5-13,-15 2-10</inkml:trace>
  <inkml:trace contextRef="#ctx0" brushRef="#br2" timeOffset="4">-1215 1030 332,'0'0'170,"0"0"-32,0 23-44,-15-29-24,15 6-22,0 0-13,0 0-9,0 0-7,15-9-5,-15 9-4,15-22-3,-4 5-2,2 0-3,3-4 1,2-4-3,0-1 2,3 1-2,-3 3 1,0-2-1,-1 3 1,-3 3-1,-14 18 1,23-21 1,-23 21 1,0 0 0,0 0 0,9 12 1,-9-12 1,-4 33-1,-3-14-1,0 6 1,-2-2-2,2 6 1,0-3-1,1 3 1,1 0-2,-1 1 2,3 1-3,1-4 0,2-3 0,0 2 0,0-2 0,7-5-4,3-2 4,-10-17-3,28 17 3,-9-15-1,0-2 2,4-7 2,0-1-3,2-10 4,1 2-4,-2-7 0,1 1 0,-2-3 0,-2 1 0,-2-5 0,-1 3 0,-4-4 0,0 0 0,-6 6 0,-2 0 0,-2 0 0,-4 5 0,0 0 0,0 19 0,-2-21 0,2 21 0,0 0 0,-16-19 0,16 19 0,0 0 0,-15 0 0,15 0 0,0 0 0,0 0 0,-14 12 0,14-12 0,0 0 0,0 0 0,3 16 0,-3-16 0,27 3 0,-9 2 0,4-5 0,3 0 0,0 0 0,3 0 0,-3-2 0,1-1 0,-3 0 0,-4 1 0,-5-5 0,-14 7 0,17-5 0,-17 5 0,0 0 0,0 0-36,-11 0-134,11 0-5,-19 10-12,19-10-14,-24 2-10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7:44.96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0 111 70,'0'0'101,"0"0"-4,0 0-10,0 0-10,0 0 1,0 0-16,0 0-1,0 0-19,0 0-4,0 0-15,0 0 1,0 0-6,22 0-4,-22 0-3,18 0-4,-18 0-1,26 0-1,-10-2 0,5 2-1,-2-2 0,1 2 0,2-4 0,2 4-1,-2 0 1,1 0-1,-4 0 0,0 0 1,0 0-1,0 4 1,-1-2-1,0-2 0,1 2 0,3 0 0,-3-2-1,4 0 0,0 0-1,0 0 1,0 0-2,1 0 2,0 0-2,4 0 1,-5 0-1,3 0 1,2 0 0,-1 0-1,-1 0 1,3 0-1,-4 0 1,2 0 0,-4-2-1,0 0 0,-1 2 0,-2 0 1,-2-2-1,3 2 0,-2 0 0,0-4 0,4 3 1,2 1 0,1 0 0,2-2-1,-2-1 1,3 3 0,-1 0-1,1 0 0,0-3 0,-3 0 1,2 3-1,1 0 0,2-3 0,1 3 0,1-2 1,0 1-1,0 1 0,-1 0 0,3-3 1,-1 0-1,-2 0 1,1 3-1,-2-3 0,0 1 0,-1-3 1,-1 3-1,0-3 1,-2 4-1,1-2 0,0 0 0,-2 0 1,0-3-1,-1 3 0,0 3 0,-2-3 0,-1 1 0,-3-2 0,1 3 0,-2 1 0,0 0 0,1 0-1,-1 0 1,1 0 1,2-2-1,3 2 0,1-3 0,2 3 0,1 0 0,-2 0 0,1 0 0,1 0-1,-2 0 1,-2 0 0,3 0 0,-3 0-1,0 0 0,1 3 1,1-3-1,0 2 0,-2-2 0,-1 0 0,0 0 0,1 0 1,0 0-1,-1 0 1,2 0 0,0 0 0,0 0 0,2 0 0,0 0 1,0 0-2,-1 0 1,1 0 0,1 0 0,-1 0 0,0 0 0,-1 0 0,0 0 0,1 0-1,1-2 1,1-1 0,3 3-1,-1-2 1,-1 2 0,5 0 0,-1 0 0,-3 0 0,2 0 0,-3 0 1,-1 0-2,-3 0 2,0 0-1,-2 0 0,-1 0 0,-3 0 0,2 0 1,-3 0-1,1 0 0,1 0 0,-4 0 1,1-1-1,1 1 0,-3 0 0,1 0 1,-4 0-1,3 0 1,-16 0-1,28 0 1,-28 0-1,25 0 1,-25 0 0,25 0 1,-25 0 0,23 0 2,-23 0 1,20-3 1,-20 3 0,14-2 1,-14 2 0,0 0-2,16-3 0,-16 3-1,0 0-2,20-3-1,-20 3-1,0 0-5,24 3-70,-24-3-89,0 0 0,0 0-23,-7-15-6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7:44.96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-665-22 174,'0'0'157,"-7"-13"-7,7-5-54,12 18-19,-12-16-16,15 16-20,-12-14-7,16 11-7,-10-13-4,10 16-4,-4-11-3,10 6-4,-7-2-1,9 6-1,-1-7-4,4 5 0,2 2-1,0 1-1,1 0 0,2 0 0,-5 0-1,0 8 1,-3 0 0,-2 1 1,-7 2-2,0 5 2,-18-16-1,24 27 0,-21-11-1,-1 4 1,-2-4-2,0 1 0,-11-2 0,0 6 0,-4-3-2,-3 2 1,-4-3-1,0-5 1,-1 4-1,-3-1 1,-1-3-1,2 0 0,-4-1-1,4-5 2,-4-2-1,2-1 0,2-2 0,-1-1 0,5 0 0,-1 0-1,4 0 2,3 0-2,15 0 2,-20 0 0,20 0 0,0 0 1,-16-1 0,16 1 2,0 0-1,0 0 1,0 0 0,0 0-1,0 0 1,11 0 0,-11 0 0,0 0-4,18 16 0,-18-16 0,14 19 0,-14-19 0,18 24 0,-6-12 0,-12-12 0,24 29 0,-10-14 0,-2 1 0,5 2 0,-1 0 0,2 3 0,1-1 0,-2-1 0,4 4 0,-2-4 0,0-2 0,-2 3 0,1-1 0,-2-4 0,-3 3 0,-13-18 0,18 23 0,-18-23 0,10 15 0,-10-15 0,0 0 0,0 0 0,0 0 0,0 0 0,0 0 0,-12 9 0,12-9 0,0 0 0,-19 0 0,19 0 0,-23-6-160,23 6-19,-9-15-11,9 15-14,-7-32-14</inkml:trace>
  <inkml:trace contextRef="#ctx0" brushRef="#br0" timeOffset="1">-472-89 187,'0'0'155,"0"0"4,3 11-54,-3-11-20,0 0-21,-9 0-16,9 12-12,0-12-4,-9 19-5,-7-4-8,7 6-3,-6 2-6,0 7 1,0 4-4,1 1 0,-1 3-2,1 2 1,0-2-3,1 3 2,-3-5-3,0 3 2,2-5-3,-1-3 3,3-3-4,-1-3 2,2-8-2,1 0 1,10-17-1,-10 18 1,10-18-1,0 0-1,0 0-1,0 0-7,0 0-28,0 0-131,-3-15 3,3 0-20,0 15-6,5-32-14</inkml:trace>
  <inkml:trace contextRef="#ctx0" brushRef="#br0" timeOffset="2">-2056-492 198,'0'0'111,"22"-7"6,-22 7-11,0 0-19,-10-5-17,10 5-14,0 0-15,-15 15-10,-1-15-6,16 0-5,-24 15-6,24-15-3,-30 18-3,12-6-1,-4-4-2,5 7 0,-6-6-1,4 7 0,-4-4-2,1 0 1,3-3-2,2 1 2,1-3-2,2 2 1,14-9-2,-24 9 1,24-9 0,-22 11 0,22-11 0,-16 1 0,16-1 1,0 0-1,0 0 1,0 0 0,0 0 1,0 0 0,0 0-1,0 0 0,0 0 1,0 0 0,0 0-1,0 0 1,14 21 5,-14-21-9,21 14 9,-4-7-8,0 4 7,1-1-8,4 2 7,1 2-6,-1-2 0,-1 1 2,0 4-2,-2-5 1,-2 6-1,0-6 1,-4 0-1,-13-12 0,20 18 0,-20-18 0,0 0 1,15 16 0,-15-16 0,0 0-1,0 0-11,0 0-148,-2-10-13,2 10-5,-16-18-22,3 3-7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7:44.968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-4236-752 362,'-8'-10'112,"8"10"-2,0 0-38,0 0-14,0 0-14,-5 7-3,5-7-9,0 0-5,-17 11-6,17-11-6,-6 21-5,5-6-2,-4-2-5,1 9 0,2-4 5,-3 6-7,-2 0 7,4 3-8,-4 0 7,2 5-7,2-2 7,-4 3-4,-1-3-3,0 5 3,2 1-3,-5-3 3,4 0-3,-2 0 3,0-1-2,0-2 1,3-3-1,-1-6 1,1-1-1,0 1 0,0-7-1,1 0 2,5-14-2,-7 21 2,7-21-1,-10 14 0,10-14-1,0 0 1,0 0 0,-9 18-1,9-18 0,0 0-2,0 0-2,0-9-6,0 9-17,-4-23-69,4 23-69,0-22-10,0 22-11,5-27-11</inkml:trace>
  <inkml:trace contextRef="#ctx0" brushRef="#br0" timeOffset="1">-4232-708 231,'0'0'159,"-4"-15"-44,4 15-17,0 0-26,0 0-16,0 0-11,0 0-8,0 0-7,-8 15-8,8-15-3,0 0-4,-6 17-3,6-17-2,0 19-3,0-19-2,0 23-1,0-8-2,0-15 6,2 29-7,2-13 7,-2 0-7,-1 3 7,4-1-7,-1-5 6,2 4-5,1-4-1,-7-13 0,15 28-1,-15-28 1,13 19-2,-13-19 2,8 15-1,-8-15 0,0 0 0,11 20 0,-11-20 0,0 0 0,0 0 0,5 15 0,-5-15 1,0 0-1,0 0 0,0 0 1,0 0-1,0 0 0,0 0 1,0 0-1,0 0 0,14 3 1,-14-3-1,0 0 1,14-8 0,-14 8-1,0 0 1,20-19-2,-20 19 2,17-14-1,-17 14 0,18-16-1,-18 16 2,28-17-1,-16 5 0,5 0 0,-4 2 0,5-4-1,-1 1 1,0-3 3,1 0-10,-2 0 9,-2 2-7,2-3 6,-4 2-6,-12 15 7,22-26-7,-22 26 4,16-13 2,-16 13-1,0 0 0,0 0 0,16-18 0,-16 18 1,0 0-1,0 0 0,0 0 0,0 0 0,0 0 0,0 0 0,0 0 0,-3 12 0,3-12 0,0 0 1,-10 19-2,10-19 2,-3 17-1,3-17-2,-3 15 7,3-15-8,-2 20 9,2-20-9,0 25 9,0-13-8,0-12 7,0 31-4,-2-12-1,1 2 2,-1 3-2,1 0 1,-3 6-1,3 0 2,-3 2-3,3 3 2,-3 2-2,1-1 3,3 3-3,-3-3 2,1-4-2,2 4 2,0 0-2,0-10 2,0-1-2,0-5 2,0-2-1,0-18 1,5 18-1,-5-18 2,0 0-1,0 0-1,0 0 2,0 0-2,0 0 1,0 0-1,0 0 0,0 0 0,0 0-1,0 0 1,0 0 0,-10-8-3,10 8-5,0 0-34,0 0-123,-12-22-9,12 22-9,-7-20-20,3 2-3</inkml:trace>
  <inkml:trace contextRef="#ctx0" brushRef="#br1" timeOffset="2">-4167-3098 255,'0'0'158,"-5"-13"-27,5 13-28,0 0-18,0 0-22,0 0-15,0 0-12,0 0-4,0 0-8,0 0-7,10 8-2,-10-8-6,11 27 0,-3-13-2,4 5-1,4 2-3,2 0 1,1 3-3,3 6 2,-3-6-3,4 3 3,-5-1-4,2 1 3,-7-4-2,-1-2 2,-4-3-2,-3-6 1,-5-12 0,10 19 0,-10-19 0,0 0 0,0 0-1,0 0-1,0 0-2,0-15-4,0 15-8,-11-22-19,11 22-53,0 0-84,0 0-5,-18-26-14,18 26-7</inkml:trace>
  <inkml:trace contextRef="#ctx0" brushRef="#br2" timeOffset="3">-2105-4692 268,'0'0'155,"-8"-19"-25,8 19-33,0 0-25,0 0-21,-18-14-13,18 14-8,-17 0-5,17 0-6,-22 0-4,22 0-2,-30 9-3,16 1 0,-4-3-3,3 6 1,-3-1-3,18-12 1,-28 23-2,18-5 1,0 0-2,5 1 2,-2-3-2,7 0 1,0 2-2,8 0 2,6-3-2,4 1 1,1-3-2,7-6-2,5 4-10,-7-11-35,12 6-119,-7-6-8,4 0-11,-2-11-16,1 2-8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7:44.97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-5099 2028 174,'0'0'159,"3"-17"5,-3 17-61,0 0-16,0-19-26,0 19-13,0 0-16,-4 22-7,-12-12 4,10 12-13,-13-2 4,8 12-9,-13 2 4,4 3-8,-6 3-2,2 8 1,-6-1-3,2 4 2,-2 2-6,-3 5 4,1-8-4,1 1 4,-2 2-5,4-9 5,-1-2-5,0-6 3,2-2-1,5-9 1,0-6-2,7 0-2,1-5 3,15-14 1,-20 18-3,20-18 0,0 0-1,0 0-20,0 0-66,0 0-78,9 0 1,-8-17-25,8 4 2</inkml:trace>
  <inkml:trace contextRef="#ctx0" brushRef="#br0" timeOffset="1">-5757 2654 340,'0'0'161,"0"0"-45,-10-16-30,16 24-11,-14-8-23,10 8-17,-2-8-8,-2 16-5,2-16-5,-8 31-4,0-14-5,3 6 0,-2-4-3,2 3 0,0 4 3,4-1-6,-5-4 4,4 5-5,-1-5 5,3-2-6,-1-3 6,1-1-7,0-15 2,0 17 1,0-17-2,0 0 1,0 0 0,17 4 0,-17-4 0,24-4-1,-6-3 1,0 1-1,5-3 0,0 3 1,2-1-6,3 0 5,0 1-4,-4 2 4,1-1-5,-4 2 3,-2 3-2,-4-7-6,6 13-59,-21-6-100,17 0-4,-17 0-12,0 0-14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8T18:15:45.28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DCD7910-27F4-4CBB-96BF-C0322CF3E4A6}" emma:medium="tactile" emma:mode="ink">
          <msink:context xmlns:msink="http://schemas.microsoft.com/ink/2010/main" type="writingRegion" rotatedBoundingBox="20145,4563 23478,4393 23511,5022 20178,5193"/>
        </emma:interpretation>
      </emma:emma>
    </inkml:annotationXML>
    <inkml:traceGroup>
      <inkml:annotationXML>
        <emma:emma xmlns:emma="http://www.w3.org/2003/04/emma" version="1.0">
          <emma:interpretation id="{BCAD8683-3920-4C12-864C-92A0137EF423}" emma:medium="tactile" emma:mode="ink">
            <msink:context xmlns:msink="http://schemas.microsoft.com/ink/2010/main" type="paragraph" rotatedBoundingBox="20145,4563 23478,4393 23511,5022 20178,51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B3031B4-DD0C-4CE6-99B8-C1EE379A3C0A}" emma:medium="tactile" emma:mode="ink">
              <msink:context xmlns:msink="http://schemas.microsoft.com/ink/2010/main" type="line" rotatedBoundingBox="20145,4563 23478,4393 23510,5023 20178,5193"/>
            </emma:interpretation>
          </emma:emma>
        </inkml:annotationXML>
        <inkml:traceGroup>
          <inkml:annotationXML>
            <emma:emma xmlns:emma="http://www.w3.org/2003/04/emma" version="1.0">
              <emma:interpretation id="{A333F499-588F-41DF-AACC-5CE9FEE912F2}" emma:medium="tactile" emma:mode="ink">
                <msink:context xmlns:msink="http://schemas.microsoft.com/ink/2010/main" type="inkWord" rotatedBoundingBox="20145,4563 23478,4393 23510,5023 20178,5193"/>
              </emma:interpretation>
            </emma:emma>
          </inkml:annotationXML>
          <inkml:trace contextRef="#ctx0" brushRef="#br0">536 148 20 0,'-4'-7'10'0,"-4"-21"-6"15,8 21 11-15,-4 3-14 16,0-10 1-16,0-3 1 16,0 3 0-16,0 3-3 15,-4-3 0-15,-4 3 2 16,-4 1 1-16,-3 6-2 16,-5-6 1-16,-4 13-1 15,0 8 0-15,0-1-2 16,5 8 0-16,3 0 1 15,4-1 0-15,0 1-1 16,4 3 0-16,4-3 0 16,4 3 1-16,4 3 0 15,8 1 0-15,8 0-1 0,0 3 1 16,0 4 0-16,4-7 1 16,-4 6-1-16,-1-2 1 15,-7 2-1-15,-8 1 1 16,-4 0 0-16,-4-4 0 15,-7 0 0-15,-5-3 0 16,0-4 0-16,-4-10 0 16,-4-4 0-16,-4-4 1 15,1-6-1-15,-5-8 0 0,0-3 0 16,9-4 0-16,3 1-1 16,4-1 0-16,4 0-2 15,4 1 1-15,8 3-9 16,8 3 1-16</inkml:trace>
          <inkml:trace contextRef="#ctx0" brushRef="#br0" timeOffset="636.5845">627 416 7 0,'0'-3'3'0,"16"-15"8"15,-12 8-9-15,4-4 3 16,-4-1 0-16,-4 5 2 16,-4-8 0-16,-4 4-9 0,0 0 0 15,-4 10 6-15,0 1 1 16,0-1-4-16,-3 8 1 16,-1 3-1-16,0 7 0 15,4 4-1-15,4-1 1 16,-4 1-1-16,4 3 1 15,0 7-1-15,0 1 1 16,0-1-1-16,8-3 1 0,0-4 0 16,-4 0 0-16,4-4 0 15,8-9 0-15,4-8 0 16,4-11 1-16,8-7-1 16,4-6 1-16,3 2-2 15,1 5 1-15,0-8 0 16,0 0 0-16,-13 8-1 15,-3 3 1-15,-4 3-2 16,-4 4 1-16,-4 11 0 16,-4 3 0-16,0 0-1 15,-4 3 0-15,4 8 0 16,0 0 1-16,4 3 0 16,0 0 0-16,4 0 0 15,4-3 0-15,0-1-1 16,0-6 0-16,0-8-8 15,4-3 1-15</inkml:trace>
          <inkml:trace contextRef="#ctx0" brushRef="#br0" timeOffset="1386.5979">980 406 17 0,'-8'-4'8'0,"12"8"1"16,4-4 5-16,-4-4-13 16,4 4 1-16,4 0 1 15,4-3 0-15,4-1-3 16,-4 1 0-16,4-1 2 16,3-3 0-16,9 0 0 15,0 0 0-15,0-4-3 16,-1 4 0-16,-3 4-7 15,-4 3 0-15</inkml:trace>
          <inkml:trace contextRef="#ctx0" brushRef="#br0" timeOffset="1027.2119">1278-60 19 0,'-4'0'9'0,"8"4"-3"16,-4-1 7-16,-4 1-12 15,0 3 0-15,-4 14 1 16,0 11 0-16,-4 6-3 15,4 1 1-15,0 4 1 16,-7 10 1-16,3-8-1 16,-4 1 1-16,4 4-2 15,0 3 1-15,4-11 0 16,0-3 1-16,4-11-2 16,0-7 0-16,0-7-8 15,4-7 1-15</inkml:trace>
          <inkml:trace contextRef="#ctx0" brushRef="#br0" timeOffset="1842.2759">1373 416 17 0,'8'-7'8'0,"12"18"-4"0,-8-15 6 16,4-6-10-16,4-4 1 15,7 0-1-15,5-4 1 16,0 0-1-16,0-3 0 16,-8 7 0-16,-1 0 1 15,-3-4-1-15,-4 1 1 16,-4 3 0-16,-8 3 0 15,-4 0 0-15,-4 1 0 16,-4 3 0-16,-4 7 0 16,-8 0 0-16,0 3 0 15,-7 4 0-15,3 4 0 0,0 7-1 16,4 3 1-16,0 3 0 31,4 1 0-31,5-4-1 0,3 4 1 16,8-4-1-1,4 0 1-15,4 0 0 0,7-3 0 16,5-7-1-16,8-4 1 16,4-4 0-16,0-3 0 15,-5-7-6-15,1-3 0 16,0 3-3-16,4-4 1 16</inkml:trace>
          <inkml:trace contextRef="#ctx0" brushRef="#br0" timeOffset="2158.9397">2048-56 21 0,'-12'-7'10'0,"8"14"-10"16,4-7 16-16,-4 3-15 15,0 1 1-15,-12 20 0 16,0 12 1-16,-3-1-4 16,-1 7 0-16,0 4 3 0,0 4 0 15,0-5-1-15,0-6 0 16,8 0 0-16,5 0 0 16,3-7 0-16,8-4 0 15,3-7 0-15,9-7 0 16,0-7-2-16,0 0 1 15,12-14-8-15,-8 4 1 16</inkml:trace>
          <inkml:trace contextRef="#ctx0" brushRef="#br0" timeOffset="2529.6005">2362-70 23 0,'-8'-8'11'0,"8"8"-9"0,0 0 12 0,-4 4-13 15,4 0 1-15,-4 3 0 16,0 0 0-16,-8 14-3 16,4-4 1-16,-8 19 2 15,4-12 0-15,-8 15-1 16,4-7 0-16,-11 17 0 15,7-10 1-15,-4 0-1 16,8-7 0-16,4 7-1 16,0-4 0-16,8 0 0 15,0-7 1-15,16-3-1 16,-4-7 1-16,16-8-1 16,-4-3 1-16,12-14-4 15,-9 4 0-15,5-8-6 16,-4 1 1-16</inkml:trace>
          <inkml:trace contextRef="#ctx0" brushRef="#br0" timeOffset="2732.7821">2576 184 19 0,'0'0'9'0,"0"7"-3"0,0-7 9 15,-4 14-14-15,0-4 0 16,-4 11 0-16,0-3 1 0,-4 14-3 16,4-7 1-16,0-4 1 15,0-4 0-15,4 1 0 16,0-4 0-16,4 0-1 16,0-3 0-16,8-8-7 15,-4 1 0-15</inkml:trace>
          <inkml:trace contextRef="#ctx0" brushRef="#br0" timeOffset="2935.8546">2675-113 23 0,'-8'-10'11'0,"12"6"-12"0,-4 4 14 15,0 0-13-15,0 0 0 16,4 4 0-16,0-4 0 16,4 7-6-16,-4 0 1 15</inkml:trace>
          <inkml:trace contextRef="#ctx0" brushRef="#br0" timeOffset="3696.4285">2743 332 9 0,'23'-11'4'0,"5"18"12"0,-20-7-4 16,12 0-10-16,-4 0 0 16,12 0 0-16,-9 0 0 15,17 0-3-15,-4 0 1 16,15-10 1-16,-11 3 1 16,12-4-1-16,-12 0 0 15,3 1-1-15,-7-1 1 16,-4-3-1-16,-8 4 1 15,-8-5 0-15,-1 5 0 16,-11-1-1-16,0 4 0 16,-11-3 0-16,-1 3 1 15,-8 7-1-15,4 0 1 0,-4 7-1 16,4 0 0-16,-4 7 0 16,4 0 1-16,-3 11 0 15,3-4 0-15,8 3 0 16,0-2 1-16,12 9 0 15,0-6 0-15,16 3-1 16,-4-7 1-16,19-3-1 16,-7-4 1-16,16-7-6 15,-13-3 0-15,13-4-5 16,-8 0 0-16</inkml:trace>
          <inkml:trace contextRef="#ctx0" brushRef="#br0" timeOffset="3258.9719">3060-123 21 0,'-4'3'10'0,"0"15"-9"0,4-15 15 32,-12 36-15-32,0-11 1 0,0 32 0 15,4-17 1-15,-11 24-4 16,3-14 0-16,-4 3 2 16,0-14 1-16,0 11-1 15,8-14 1-15,0-4-2 16,0-6 1-16,5-12-8 15,-1-3 0-15</inkml:trace>
        </inkml:traceGroup>
      </inkml:traceGroup>
    </inkml:traceGroup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2:03.20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2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3525-4404 219,'0'0'159,"0"0"0,0 0-51,0 0-32,0 0-21,2 16-16,-2-16-10,-1 29-3,1-29-5,-14 41-3,2-19-6,6 10 0,-4-1-5,3-1 1,-5 2-4,5 5-2,-4-3 5,3-1-5,-4-4 4,3 5-6,-3-4 7,4-2-7,-4-6 6,2-1-3,1-6-1,0 2 1,9-17-1,-13 24 1,13-24 0,0 0 0,-15 16 1,15-16-1,0 0 0,0 0-1,0 0 1,0 0-2,0 0 0,0 0 0,0 0-1,-16 0-4,16 0-8,0-20-28,0 20-129,7-21-3,-7 21-13,9-35-10,-1 17-14</inkml:trace>
  <inkml:trace contextRef="#ctx0" brushRef="#br0" timeOffset="1">3418-4109 261,'0'0'153,"0"0"10,0 0-67,0 0-16,0-9-29,11 10-11,-11-1-5,0 0-4,14 0-6,2 0-6,-16 0-5,32 0-3,-11 0-4,2-1-2,4-3-1,-1-1-3,3 3 0,0-3 0,-3 2 0,-4-1-1,1-1 0,-5 2-1,-2 3-4,-16 0-8,30 0-31,-30 0-124,0 0 1,0 0-17,0 0-7,0 0-12</inkml:trace>
  <inkml:trace contextRef="#ctx0" brushRef="#br0" timeOffset="2">3883-3851 176,'0'0'148,"0"-15"-9,0 15-39,-12-16-18,12 16-19,-17-9-14,17 9-5,-20-6-8,20 6-7,-26-3-7,26 3-5,-30 0-3,30 0-4,-34 3-2,34-3-1,-30 8-2,15 2 1,-1-3-2,1 2 0,-2-2-1,17-7 0,-25 21-1,25-21 1,-27 25-1,27-25 1,-26 25-1,15-8 1,-1-1-2,1 0 3,-1-1-3,3 2 2,3 3-1,2-2-1,-3 1 1,6-4 0,-3 0-1,2 4 0,2-2-1,0-17 1,0 26-1,0-26 0,0 25 0,0-25 1,2 23-2,-2-23 1,7 20 0,-7-20 1,10 22-1,-10-22 0,12 18 0,-12-18 0,12 19 0,-12-19 1,11 15-2,-11-15 1,15 12 0,-15-12-1,0 0 1,22 9 0,-22-9 0,0 0 0,21 3 0,-21-3 0,17 0 0,-17 0-1,19 0 1,-19 0-1,21-7 1,-21 7-1,20-12 0,-20 12-1,19-12 1,-19 12 1,19-13-1,-19 13 0,16-17 1,-16 17-1,14-13 1,-14 13-1,15-13 1,-15 13-1,12-18 0,-12 18 0,12-13 0,-12 13 0,14-16 1,-14 16 0,13-20 0,-13 20 0,14-18 0,-14 18 0,11-24 0,-11 24 0,10-17 1,-10 17-2,0 0 1,10-18 0,-10 18 0,0 0-1,4-14 1,-4 14 0,0 0 0,3-16 0,-3 16 0,0 0 0,0 0 2,0 0-2,0 0 1,-7-16-1,7 16 1,0 0-1,-22 0 2,22 0-1,-14 0 0,14 0 0,-17 0 1,17 0 0,-19 0-1,19 0 1,-19 0-2,19 0 2,-21 4 0,21-4-1,-22 2 0,22-2 0,-20 0 1,20 0-1,-18 3 0,18-3 0,0 0-1,-18 0 1,18 0-2,0 0-6,0 0-36,0 0-123,0 0-8,0 0-11,0 0-16,0 0-8</inkml:trace>
  <inkml:trace contextRef="#ctx0" brushRef="#br0" timeOffset="3">3515-4511 268,'0'0'162,"11"-8"-3,-11 8-71,0 0-12,0 0-18,0 0-16,0 0-7,0 0-5,0 0-7,0 0-4,24-4-5,-24 4-4,25 0-3,-8 0-2,7 0-1,1-1-1,0 1-2,2-1 0,1 1 0,0-5 0,1 5-1,-3 0 1,1 0-1,-1 0 0,1 0 0,-4-1-1,1-4 0,-3 5 0,-6-1-1,-15 1-2,19-7-3,-19 7-10,0 0-19,12 8-106,-20-8-28,8 0-7,-30 11-14,15-4-5</inkml:trace>
  <inkml:trace contextRef="#ctx0" brushRef="#br1" timeOffset="4">2125-5860 208,'0'0'149,"0"-15"9,0-4-61,0 19-19,0-22-25,0 22-12,-2-22-8,2 22-7,-12-27-1,12 27-7,-27-25-2,13 13-5,-10 3-1,5 0-2,-7 6-2,2 3-2,1 0-1,1 0 0,2 12-2,1 1 1,2 2-1,1 3 1,2 6-1,2 1 2,0 3 3,4 6-5,-1 0 5,9 0-4,0 3 4,3-3-6,10-3 6,2-4-5,6-5-1,-1-7 1,6-3 0,-3-9 0,2-3 0,3-8 0,-4-5 0,0-7-2,-5 0-3,0-9 7,-2 3-8,-5 1 7,-2 0-6,-3 1 6,-3 2-6,-2 3 7,-1 7-2,-1 12-3,0-16 3,0 16-1,0 0 0,0 0 0,0 0 0,0 0 1,0 0 0,0 10 1,0-10 0,-3 24-4,1-5 8,1-2-6,0 3 6,1 5-6,0-3 5,0 4-6,0 3 6,1-4-2,2 0-4,0 1 2,1-2-2,0 2 3,0-4-3,1-4 1,-2-3 0,-3-15 1,8 17-1,-8-17-1,0 0-3,0 0-6,18 0-26,-21-12-128,3 12-9,0-25-7,0 25-19,5-29-2</inkml:trace>
  <inkml:trace contextRef="#ctx0" brushRef="#br0" timeOffset="5">3893-6150 217,'0'0'121,"-3"-18"-19,3 18-16,0 0-17,0 0-12,-15-4-10,15 4-7,0 0-4,0 0-4,0 0-6,0 0-3,-23 0-4,23 0-3,0 0-3,-14 0-1,14 0-3,0 0-1,-21-5-1,21 5-2,0 0 0,-18-5-2,18 5 0,-15 0 0,15 0 0,-17 0 0,17 0-2,0 0 1,-23 0 0,23 0 0,0 0 0,-18 0 0,18 0 0,0 0-1,-15 4 1,15-4 0,0 0-1,-18 10 0,18-10 1,0 0-1,-21 16-1,21-16 1,-16 14 0,16-14 0,-15 16-1,15-16 0,-14 20 0,14-20 1,-11 18-1,11-18 0,-13 16 0,13-16 0,-12 18 0,12-18 1,-15 16-1,15-16 1,-13 19-1,13-19 1,-12 19-1,12-19 1,-12 17-1,12-17 2,-7 14-2,7-14 1,-7 16-1,7-16 2,-10 15-2,10-15 2,-3 17-2,3-17 1,0 0-1,-9 17 1,9-17-1,0 0 1,-3 18-1,3-18 0,0 0 0,-3 14 1,3-14-2,0 0 2,-1 18-1,1-18 0,0 0 0,0 14 1,0-14-1,0 0 0,0 0 1,0 19-1,0-19 1,0 0-1,4 16 1,-4-16-4,5 15 3,-5-15-1,0 0 6,8 18-7,-8-18 7,0 0-6,10 16 5,-10-16-2,0 0 1,15 13-3,-15-13 0,0 0 0,16 12 0,-16-12 0,0 0 0,14 8 0,-14-8 0,0 0 0,17 7 0,-17-7 0,0 0 0,0 0 0,18 9 0,-18-9 0,0 0 0,0 0 0,14 8 0,-14-8 0,0 0 0,0 0 0,0 0 0,15 16 0,-15-16 0,0 0 0,0 0 0,0 0 0,15 8 0,-15-8 0,0 0 0,0 0 0,17 5 0,-17-5 0,0 0 0,15 3 0,-15-3 0,0 0 0,17 4 0,-17-4 0,0 0 0,15 2 0,-15-2 0,0 0 0,19 3 0,-19-3 0,0 0 0,20 0 0,-20 0 0,0 0 0,21 1 0,-21-1 0,0 0 0,18 0 0,-18 0 0,0 0 0,20 0 0,-20 0 0,0 0 0,19 0 0,-19 0 0,0 0 0,17-1 0,-17 1 0,0 0 0,14-6 0,-14 6 0,0 0 0,17-9 0,-17 9 0,0 0 0,17-14 0,-17 14 0,0 0 0,19-18 0,-19 18 0,0 0 0,19-15 0,-19 15 0,0 0 0,21-17 0,-21 17 0,15-12 0,-15 12 0,16-13 0,-16 13 0,0 0-4,18-22 6,-18 22-5,9-14 5,-9 14-2,9-13 3,-9 13-3,5-20 0,-5 20 0,0 0 0,9-21 0,-9 21 0,5-20 0,-5 20 0,0 0 0,5-17 0,-5 17 0,2-15 0,-2 15 0,0-17 0,0 17 0,0-17 0,0 17 0,0-16 0,0 16 0,0 0 0,0-21 0,0 21 0,-2-16 0,2 16 0,-5-16 0,5 16 0,-9-17 0,9 17 0,-12-19 0,12 19 0,-15-18 0,15 18 0,-18-15 0,18 15 0,-22-15 0,22 15 0,-24-14 0,24 14 0,-21-12 0,21 12 0,-22-9 0,22 9 0,-19-9 0,19 9 0,-22-3 0,22 3 0,-23-4 0,23 4 0,-23 0 0,23 0 0,-27 0 0,27 0 0,-20 7 0,20-7 0,-23 5 0,23-5 0,-18 7 0,18-7 0,-18 6 0,18-6 0,-14 11 0,14-11 0,-16 12 0,16-12 0,-14 12 0,14-12 0,0 0 0,-17 21 0,17-21 0,-12 17 0,12-17 0,-8 13 0,8-13 0,-11 19 0,11-19 0,-10 17 0,10-17 0,-9 16 0,9-16 0,-15 16 0,15-16 0,-9 13 0,9-13 0,-11 17 0,11-17 0,0 0 0,-12 20 0,12-20 0,-1 17 0,1-17 0,0 13 0,0-13 0,0 0 0,3 23 0,-3-23 0,0 0 0,16 18 0,-16-18 0,14 18 0,-14-18-2,16 15 2,-16-15-5,11 19 9,-11-19-6,11 16 7,-11-16-5,0 0 0,20 13 0,-20-13 0,17 8 0,-17-8 0,20 0 0,-20 0 0,17 0 0,-17 0 0,18 0 0,-18 0 0,20 0 0,-20 0 0,21 0 0,-21 0 0,21-3 0,-21 3 0,22-10 0,-22 10 0,24-12 0,-24 12-4,21-16 6,-21 16 0,19-15-2,-19 15 0,15-18 0,-15 18 0,11-19 0,-11 19 0,7-18 0,-7 18 0,6-28 0,-6 28 0,2-28 0,-2 15 0,0 13 0,0-26 0,0 26 0,-7-28 0,7 28 0,-16-21 0,16 21 0,-16-19 0,16 19 0,-18-16 0,18 16 0,-21-6 0,21 6 0,-20-7 0,20 7 0,-22 0 0,22 0 0,-24 0 0,24 0 0,-21 11 0,21-11 0,-21 10 0,21-10 0,-20 20 0,20-20 0,-17 21 0,17-21 0,-14 25 0,14-25 0,-14 24 0,14-24 0,-9 25 0,9-25 0,-5 24 0,5-24 0,-1 17 0,1-17 0,0 19 0,0-19 0,0 18 0,0-18 0,12 18 0,-12-18-3,13 19 3,-13-19-4,18 11 4,-18-11-3,24 10 3,-24-10 1,27 6-1,-27-6 1,28 0-1,-28 0 0,27 0 1,-12-3 3,-15 3-4,26-12 3,-26 12-3,26-17 0,-26 17 0,19-24 0,-19 24 0,17-24 0,-17 24 0,12-22 0,-12 22 0,7-24 0,-7 24 0,4-22 0,-4 22 0,1-27 0,-1 27 0,0-26 0,0 26 0,0-27 0,0 27 0,-12-21 0,12 21 0,-18-17 0,18 17 0,-28-12 0,28 12 0,-28-2 0,13 2 0,-2 0 0,3 2 0,-3 2 0,3 4 0,14-8 0,-28 17 0,28-17 0,-24 25 0,24-25 0,-18 27 0,10-11 0,2-2 0,-1 3 0,3-2 0,1 2 0,0-4 0,3 6 0,0-3 0,0-2 0,0 3 0,5-2 0,-5-15 0,13 27 0,-13-27 0,16 22 0,-16-22 0,15 18 0,-15-18 0,21 7 0,-21-7 0,26 5 0,-26-5 0,30 0 0,-13 0 0,3-2 0,-3-4 0,2 0 0,0-4 0,0 4 0,-2-3 0,0-1 0,-17 10 0,24-21 0,-24 21 0,21-22 0,-21 22 0,10-25 0,-10 25 0,4-24 0,-4 24 0,0-25 0,0 25 0,0-27 0,0 27 0,-11-25 0,11 25 0,-10-24 0,10 24 0,-14-22 0,14 22 0,-17-20 0,17 20 0,-18-17 0,18 17 0,-20-15 0,20 15 0,-18-10 0,18 10 0,-21-7 0,21 7 0,-19 0 0,19 0 0,-18 0 0,18 0 0,-21 11 0,21-11 0,-23 18 0,23-18 0,-19 25 0,19-25 0,-17 24 0,12-9 0,-1 1 0,6-16 0,-8 27 0,8-27 0,-4 28 0,4-28 0,0 28 0,0-28 0,6 24 0,-6-24 0,17 25 0,-17-25 0,19 13 0,-19-13 0,27 8-4,-13-8 5,5 0 2,-4-5-3,4-5 0,-5 2 0,3-5 0,-17 13 0,26-22 0,-26 22 0,18-24 0,-18 24 0,9-20 0,-9 20 0,0-17 0,0 17 0,0 0 0,-12-19 0,12 19 0,-20-6 0,20 6 0,-26-7 0,26 7 0,-26 0 0,10 0 0,16 0 0,-26 0 0,26 0 0,-28 7 0,28-7 0,-21 12 0,21-12 0,-17 18 0,17-18 0,-12 19 0,12-19 0,-1 22 0,1-22 0,0 21 0,0-21 0,16 19 0,-16-19 0,26 3 0,-12-3 0,-14 0 0,28-3 0,-28 3 0,22-9 0,-22 9 0,17-12 0,-17 12 0,0 0 0,10-24 0,-10 24 0,0-17 0,0 17 0,0 0 0,-19-19 0,19 19 0,-20-5 0,20 5 0,0 0-24,-31 0-147,31 0-3,0 0-17,0 0-10,0 0-16</inkml:trace>
  <inkml:trace contextRef="#ctx0" brushRef="#br1" timeOffset="6">3096-5727 285,'0'0'137,"0"0"-19,0 0-27,0 0-18,0 0-19,-20 0-8,20 11-14,-22-10-3,13 18-6,-16-6-6,10 13-2,-12-1-6,7 8 0,-6 2-4,-1 6 0,2 3-2,0 3 2,0-2-5,0 6 4,-3-2-5,4 0 4,-3-3-4,1-3 3,0-3-3,0-1 3,-1-4-2,4-3-2,1-2 8,1-1-6,2-7 5,4 0-5,1-10 5,14-12-7,-20 26 8,20-26-4,0 0-2,0 0-2,0 0-1,0 0-8,0 0-23,0 0-128,-6-12-11,6-6-7,0 4-10,0-7-9</inkml:trace>
  <inkml:trace contextRef="#ctx0" brushRef="#br2" timeOffset="7">377-3672 164,'0'0'142,"0"0"-16,0 0-19,-23-3-25,23 3-14,0 0-14,0 0-11,0 0-10,0 0-6,-8-19-5,8 19-4,0 0-4,0 0-1,0-21-2,0 21-3,8-15 1,-8 15-3,12-18 0,-12 18-1,22-29-1,-2 17-2,0-9 1,9 0-2,-3 1 1,4-4-2,3-1 1,-2 4-1,-4 0 1,-3 5-1,-2 4 1,-22 12-2,23-20-2,-23 20-10,15 1-65,-15-1-83,0 0-15,0 0-5,0 0-23</inkml:trace>
  <inkml:trace contextRef="#ctx0" brushRef="#br0" timeOffset="8">3546-5491 191,'0'0'144,"0"0"-21,-8 0-27,8 0-29,0 0-17,0 0-10,0 0-5,0 0-1,0 0-4,-1 12-4,1-12-3,0 0-2,-19 13-6,16 4-1,3-17-3,-19 30-1,5-11-3,6 8 0,-7-4-2,3 8 0,-5 1-2,0-1 1,2 5-3,-4 1 1,-2 0-3,-1 0 4,0 0-5,0 2 1,-3 0 4,0 1-4,-4 2 5,1-4-5,0-2 5,-3 7-5,1 0 6,0-6-2,1 6-5,0-5 4,3 7-3,-2 0 3,3-1-3,0 0 2,1 0-3,3-3 3,-1 0-2,0-7 2,3 2-3,0-5 2,1-5-1,0-1 1,-1-2-1,5-5 2,-2 1-2,1-5 1,1 5 5,1-3-8,1 0 7,12-16-6,-18 27 6,18-27-7,-15 22 8,15-22-7,0 0 2,0 0 0,0 0-1,0 0-2,0 0-19,0-19-109,0 19-35,9-30-8,-2 14-15,-3-7-11</inkml:trace>
  <inkml:trace contextRef="#ctx0" brushRef="#br0" timeOffset="9">2609-4404 273,'15'-9'156,"-15"9"-42,0 0-19,0 0-21,0-19-17,0 19-11,0 0-8,0 0-6,0 0-7,2 7-6,-2-7-5,0 18-3,0-18-2,-6 24-2,0-12-1,1 8 0,1-2-2,0 3 2,-1 1-3,0-2 1,0 2-1,2-1 0,-3 2-1,4-4 0,-6 5-2,4-4 1,-4 4 0,1 1-3,1-6 5,0 6-4,-1-3 5,0-3-5,1-2 6,0-1-7,1-4 6,5-12-2,-10 20-2,10-20 0,-7 17 0,7-17 0,0 0 0,-8 13 0,8-13 0,0 0 0,0 0 0,0 0 0,0 0 0,0 0 0,0 0 0,0 0 0,0 0 0,0 0 0,8 0 0,-8 0 0,21-6 0,-21 6 0,27-14 0,-4 4 0,-1 0 0,9-2 0,0-1 0,1 4 0,2-5 0,-2 7 0,-2-4 0,-2 3 0,-9 2 0,-5 3-2,-14 3 2,18 0 2,-18 0-2,0 0-6,0 0 0,0 0-6,0 0-139,0 0-22,0 0-2,0 0-23,1-16-5</inkml:trace>
  <inkml:trace contextRef="#ctx0" brushRef="#br2" timeOffset="10">5328-2681 259,'0'0'164,"2"-18"-8,-2 18-48,0 0-29,0 0-25,0 0-19,0 0-11,0 0-5,13 18-3,-13-18-4,2 18-2,-2-18-3,9 19 0,-9-19-3,10 24 0,-10-24-2,17 25 1,-17-25-2,23 25 0,-23-25 0,24 26-1,-7-16 0,-3 0 1,1-4-1,-15-6 0,28 16 0,-28-16 0,24 12-1,-24-12 2,21 15-1,-21-15 0,0 0 0,15 10 1,-15-10-2,0 0 1,0 0 0,12 17 0,-12-17 0,0 0 0,0 0 0,11 15 1,-11-15-1,0 0 1,18 10-1,-18-10 1,16 2-1,-16-2 0,16 5 1,-16-5-1,16 0 1,-16 0-1,0 0 0,14 0 0,-14 0 1,0 0-1,0 0 1,0 0-1,0 0 1,0 0 0,0 0 0,0 0 0,0 0 0,0 0 0,-14 3 0,14-3 0,-22 12-1,22-12 1,-29 12-1,13-6 1,-3 5-1,-3-1 1,-2 5 5,0 2-7,0-2 7,-2 2-7,-2 0 7,3-2-7,-3-3 8,6 1-7,-1-3 1,6-3 0,0-2 0,17-5-2,-19 11-20,2-11-139,17 0-15,0 0-3,0-18-24,0-1-1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3:10.53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-6 6347 161,'0'0'105,"0"0"-6,0 0-13,0 0-9,0 0-12,0 0-9,0 0-9,0-19-7,0 19-6,0-26-7,0 26-7,0-28-2,0 10-5,0-8-1,4 4 0,-4-10-4,2 6 0,-1-7-7,3 4 5,-1-4-5,1 3 5,-2-1-4,4-1 2,-1 1-3,1 0 3,-6-2 2,9 1-2,-4-3 1,2-4-2,-1 0 2,5 0-4,-6 0 3,-1 0-3,1 1 1,-1 0-1,-2 3 2,3 5-2,-3-4 3,4 2-3,0 0 2,0 0-2,0 1 2,3-3 1,0 1-7,-2 2 7,-1 3-7,1-4 6,0 0-5,-2-2 5,2-3-6,1 4 3,-1-6 3,3 2-3,-3-2 4,1 0-4,-1 0 3,4 0-2,0 0 1,-2 5-1,2-5 0,1 6-1,1-4 2,0 0-2,1 1 2,-1 4-2,0-2 1,0 0-1,-1 0-3,-1 1 5,2 2-4,1 0 4,-1-3-5,5-1 5,-5-3-5,5 4 4,2-5 2,-1 0-4,-1 2 4,1-2-4,-3 0 4,3 0-4,0-2 3,-1 1-2,0-2 2,1-4-2,0 5 2,0-4-3,1 6 3,-2 0-3,1 6 3,0-3-3,-5 3-3,4 5 7,2-2-7,-5-2 6,3 3-6,1-2 6,0-2-6,1 1 6,2 2 1,-2-3-5,-1 0 4,6-2-3,-4 2 3,2-5-3,4 3 3,-7-2-3,5-2 3,1 0-3,3 0 3,-6 1-3,1-1 3,1 7-2,2-2 1,2-1-1,-3 4 2,2-1-2,2 1 1,1-1-1,2 0-4,-1 0 7,4-1-7,-4 6 6,0-4-5,0-1 5,-1 5-6,-3-3 7,-2 3-2,3 0-2,-4 2 4,0-2-4,1-5 2,-1 6-1,-3-1 1,7-4-1,0-2 1,0 1-2,2-1 2,-3-2-2,3 4 2,-1 0-2,2-2 3,1 3-3,-2 0 2,3 0-2,2 4 2,2-1-2,0 0 3,2 3-3,3-1 2,-3 2-2,5 1-3,-3-3 6,-1 1-6,2 5 6,-3-7-6,1 3 6,0 0-6,-4-2 6,-1 6-2,3-1-1,-7 1 2,2-1-3,-3 5 3,1-3-3,1 0 3,-1-1-2,4-2 1,1 3 0,-2-4 1,6-3-1,-1 2 1,3 0-2,2-5 2,1-1-1,-1 3 0,0 0-1,-1 6 2,-3-6-1,-1 7 0,-2-3 0,-3 5 1,1-2-2,-3 5 2,4-4-1,-1 2 0,3-1 0,-5 2 0,8-3 0,-7 6 0,1-2 0,1 0 0,-2 1 0,1 1 0,1 0 0,-2-1 1,2 4-1,2-2 0,0-1 0,2 3 0,-6-2 0,1 4 1,2-1-2,-2-3 0,-2 4 1,3 1 0,-5-1-1,0-1 1,1-3 0,-1 2-6,2-1 9,0-3-8,-2 5 7,1-4-7,-1-1 8,0 7-9,0-7 9,-2 6-2,2-1-2,0-3 1,-1 4 0,3 1 0,5-2 0,-1-3 1,4 4-2,1-3 1,-2 1 0,3 2 1,-2-2-1,-1-1 1,-3 3-2,0 0 1,-2-1 0,-2 1 1,-1 0-2,4-2 2,-5 5-1,-1-1 1,1 0-1,-6-2 0,5 1 0,-1 6 1,3-6-1,-4 1 0,6 1 0,-3 1 0,4-1 0,-1-2 0,2 1 0,-2 3 0,1-1 0,-3 1 0,-1 1 0,4-3 0,-4-2 1,4 6-1,-3-7 0,1 0 0,2 1 1,-2 3-1,1-3 0,-6 2 0,1 1 0,-2-1 0,2 1 0,-4 0 1,3 3-1,-1-4 1,3 2-1,-4-4 1,5 2-1,0 1 0,-3 0 0,3-4 1,-4 4-2,1 3 2,1-6-2,-2 3 2,4 2-1,-1-2 0,3 0 0,2-1 0,-3 1 0,2 0 0,-3 3 0,-5 0 1,-1-2-1,1 1-1,-4-3 1,1 4 0,-2-3 0,3 0 0,0 1 0,-4 2-1,2 0 1,-2 0 0,-2 0 0,1 0 0,2 0 0,-3 0 1,3 0-1,-1 0 0,3 0 0,1 0 0,-1-5 0,3 5 0,-3-3 0,-4 3 0,0 0 0,3 0 0,-5 0 0,3-3 0,1 0 0,0-3 1,7 5-1,0-2 0,4-4 0,1 2 0,-2 3 0,1-3 0,-1 2 0,0 0 0,-5 0 0,2-1 0,-2 1 0,-3 3-1,-2-4 1,1 2 1,1-3-1,-5 5 0,2-5 0,-2 2 0,2-1 0,-2 1 0,3-1 0,1-3 0,1 5 0,0-2 1,-1 4-1,-1-3 0,-2-1 0,0 4 0,-2 0 0,-2-2 0,-16 2 0,24-3 0,-24 3 0,25-3 0,-25 3 0,29-1 0,-29 1 0,30-7 0,-13 7 0,1-4 0,2 2 1,-2-3-1,5 4 0,-4-2 0,2-4 0,0 4 0,1-2 0,-3 3 0,-2-1-1,-17 3 1,28-3 0,-28 3 0,19 0 0,-19 0 0,15-1 0,-15 1 0,22-4 0,-22 4 1,26 0-1,-26 0 0,29-4 0,-29 4 0,22-4 0,-22 4 0,0 0 0,16-4 0,-16 4 0,0 0 0,0 0-3,0 0-9,4-19-84,-4 19-67,0 0-9,0 0-14,0 0-16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2:03.22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2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-1667-440 153,'2'-12'152,"-2"12"2,18 0-45,-24-20-23,6 20-19,0 0-16,0 0-10,-8-20-7,8 20-7,-16-7-6,16 7-6,-26-6-3,26 6-2,-35-4-3,17 4 1,-6 0-3,4 5 0,-3 2 0,5 1 1,1-2-3,17-6-1,-25 22 0,25-22 1,-11 21-3,11-21 2,0 17-2,0-17 0,3 22 1,-3-22 0,18 15-1,-18-15 1,27 20-1,-11-11 0,0 0 0,-1 2 1,0-2-2,-15-9 2,23 27-2,-23-27 1,17 26 0,-15-11 0,1 0 0,-3 2 0,0-2 0,-3 2 1,-4-2-2,-2 1 2,9-16-1,-26 26 1,11-14-2,-2-1 2,-1-3-1,0-2 1,-1-1 1,-1 1-2,3-6 0,-1 0 1,1 0 0,1-6-1,16 6 0,-26-14 0,26 14-1,-19-17 1,19 17-1,-12-21-6,12 21-13,-7-28-78,7 28-66,0-16-10,0 16-11,0 0-15</inkml:trace>
  <inkml:trace contextRef="#ctx0" brushRef="#br0" timeOffset="1">-1436-257 291,'0'0'162,"0"0"-18,0-33-55,0 33-18,-3-17-16,3 17-17,-4-17-6,4 17-6,-17-13-6,17 13-5,-26-7-3,26 7-3,-32 0-3,16 3 0,-5 1-1,4 8 0,-2-3-2,5 7 1,-3-3-1,5 7-1,0-4 0,5 1-1,1 3 0,4 1 0,2-3-1,0 1 1,3-4-1,-3-15 0,19 22 0,-19-22 1,23 11-1,-23-11 0,28 0 0,-14 0 0,2-7 0,-1-1 0,1-4 0,-1-2-1,1-2 2,1-3-2,-3 1 1,3-2 0,-5 4 1,2 3-1,-14 13 1,18-24-1,-18 24 0,0 0 0,0 0 0,0 0 0,0 0 0,0 0 1,0 12-1,-1 5 1,-6-2 0,2 3 0,0 5-1,2-4 1,-1 3 0,3-1 0,0-4 0,1 3 0,0-7-1,0-13 1,0 26-1,0-26 2,0 0-2,0 0-1,11 6-3,-11-6-4,15 0-18,-15-32-65,0 32-75,7-30-12,3 15-9,-8-14-13</inkml:trace>
  <inkml:trace contextRef="#ctx0" brushRef="#br0" timeOffset="2">-1085-563 472,'0'0'170,"0"0"-28,-8 0-75,8 10-21,0-10-18,-8 28-7,-4-12-9,8 10-1,-8-3-4,6 6 1,-6 1-4,2 2 1,3-1-3,-3 0 1,3 0-2,2-1 2,-2 2-3,2-7 2,-1-1-1,5 0 0,-4-2-1,5-5 1,-3 0 0,3-17 0,0 27-1,0-27 1,0 21-1,0-21 0,0 0 0,9 15 1,-9-15-1,16 5 0,-16-5 0,20 0 1,-20 0-1,28-1 1,-14-3-1,3-2 0,0 4-2,-3-5-4,4 7-8,-18 0-39,23-9-111,-23 9-12,0 0-5,0 0-20,0 0 2</inkml:trace>
  <inkml:trace contextRef="#ctx0" brushRef="#br0" timeOffset="3">-1313-263 265,'0'0'172,"0"0"-6,0 0-51,9 0-35,-9 0-26,0 0-15,0 0-12,0 0-6,18 0-4,-18 0-4,20 0-3,-4 3-2,-16-3-3,31 5-1,-16-5-2,5 0 0,0 0-1,-1 0-1,-2 0 1,1 0-4,0 0-15,-18 0-145,0 0-7,14-15-12,-14 15-14,0 0-12</inkml:trace>
  <inkml:trace contextRef="#ctx0" brushRef="#br0" timeOffset="4">-2657-906 190,'0'0'117,"0"0"0,0 0-24,17 0-10,-17 0-18,0 0-10,-11-7-12,11 7-7,0 0-10,0 16-5,0-16-3,-5 23-4,5-23-4,-10 32 0,3-12-4,5 1-2,-5 5 6,3 1-7,-4-5 6,3 8-7,-2-4 7,2-1-7,-2 4 6,2-4-4,-2-3-3,2 2 3,-1-4-2,0 0 2,0-4-2,6-16 0,-10 22 0,10-22 0,0 0 0,0 0 0,0 0 0,-15 6-1,15-6 0,-2-11 1,2 11 0,0-25-2,3 9 1,4 0-1,4 0 1,1-2-2,-1-2 3,7 2-3,-3-1 2,3 2-2,4-3-3,1 3 6,1-5-6,1 4 6,0-1-7,2 4 7,-1-5-7,0 6 7,-2 5-1,-5-1-1,0 6 0,-4-3 0,-15 7 0,24-3 0,-24 3 1,0 0-1,16 0 1,-16 0 0,0 0-1,5 20 1,-5-20 0,0 25-2,0-11 7,-1 4-6,-5-1 6,1 2-6,1 1 6,-1-2-6,0 1 6,0-1-3,0 1-2,-1-2 0,3-1 0,-2 0 1,1 1-2,1-1 1,3-16 0,-6 21 0,6-21 0,-5 16 0,5-16 0,0 0 1,0 0-2,0 0 0,0 0 0,0 0 0,0 0 0,0 0 0,0 0 0,-9-8 0,9 8 0,0-20 0,0 20 0,8-28 0,-8 28 0,14-28 0,-4 11 0,2 1 0,0 0 0,2 1 0,4-5 0,-1 5 0,1-3 0,2 1 0,3 2-4,-2-1 6,5 0-6,-4 6 5,2-1 0,2 0-2,-5 4 1,1-1-1,-4 8 1,-3-4-1,-15 4 1,22 0 0,-22 0-1,0 0 2,13 17-1,-13-17-2,0 25 6,0-8-6,0-1 7,0 2-6,-1 4 4,-4-2-3,-1 2 0,2-4 0,-3 2 0,5 0 0,-5-1 0,1-1 0,-2-2 0,8-16 0,-10 21 0,10-21 0,-9 17 0,9-17 0,0 0 0,0 0 0,0 0 0,0 0 0,0 0 0,0 0 0,0 0-35,-20 0-132,20 0-10,0 0-8,0 0-19,6-17-6</inkml:trace>
  <inkml:trace contextRef="#ctx0" brushRef="#br1" timeOffset="5">-4030 1097 171,'0'0'152,"0"0"6,0 0-60,0 0-13,0 0-20,0 0-13,0 0-13,0 16-6,0-16-3,-6 22-6,6-22-6,-7 26-4,7-26-3,-13 33-2,6-18-3,2 5 1,-1 1 0,0 1-5,-3-4 6,4 4-7,-1-4 5,-2 1-6,1-3 6,2 0-6,5-16 1,-9 21 0,9-21 0,-5 17 0,5-17-1,0 0 1,0 0 0,0 0-1,0 0 1,12 8-1,-12-8 1,18 0-1,-18 0 1,25-2-1,-8-4 0,3 1 0,2-3 1,3 4-1,3-4 1,-2 4-1,5 2 0,-7 1 0,0 1 0,-1 0 1,-3 0-2,-20 0 2,19 0-1,-19 0 1,0 0-3,0 0-5,12 15-27,-24-15-130,12 0-10,-16 0-7,16 0-22,-23-20-4</inkml:trace>
  <inkml:trace contextRef="#ctx0" brushRef="#br2" timeOffset="6">-2087 365 103,'0'0'94,"-11"-9"2,11 9-3,0 0-10,0 0-1,-16-17-11,16 17-3,0 0-14,0 0-4,0 0-16,0 0-3,0 0-3,0 0-5,0 0-6,0 0-3,0 0-2,0 0-3,0 0-2,11 12-1,-11-12-1,19 11-1,-19-11 0,31 13-1,-10-5-1,-1 5-3,3 3 7,1 1-7,1-1 7,3 5-6,-4 1 4,3 2-5,1 0 6,-1-1-2,3-1-3,-1 3 2,2 2-2,-1-1 1,0 0-2,2-2 3,-3 0-2,0 2 1,-4-6-2,-2 1 2,0-6-1,-8-3 1,-15-12 0,24 10-1,-24-10 0,0 0 0,0 0-4,3-10-10,-3 10-42,-9 0-113,9 0-6,-21-3-11,21 3-15,-24-9-6</inkml:trace>
  <inkml:trace contextRef="#ctx0" brushRef="#br2" timeOffset="7">-1524 556 258,'0'0'164,"0"0"1,8 12-75,-16-18-10,18 10-19,-10-4-20,0 0-9,0 0-7,0 0-5,0 0-5,0 0-2,2 18-4,-2-18 0,6 15-3,-6-15-1,11 19 0,-11-19-1,9 16-2,-9-16 2,12 17-2,-12-17 2,16 16-2,-16-16 1,17 21-1,-17-21 0,18 20-2,-18-20 0,20 24 0,-20-24 0,23 21 0,-23-21 0,21 20 0,-21-20 0,19 11 0,-19-11 0,0 0 0,17 23 0,-17-23 0,0 17 0,0-17 0,-1 15 0,1-15 0,-17 17 0,17-17 0,-25 14 0,25-14 0,-30 16 0,13-6 0,0-5 0,0 0 0,2 2 0,-3-3 0,18-4 0,-23 1 0,23-1 0,0 0 0,-9-12 0,9 12-39,0 0-132,23 0-5,-23 0-12,32-5-13,-15 2-10</inkml:trace>
  <inkml:trace contextRef="#ctx0" brushRef="#br2" timeOffset="8">-1120 1094 332,'0'0'170,"0"0"-32,0 23-44,-16-29-24,16 6-22,0 0-13,0 0-9,0 0-7,16-9-5,-16 9-4,16-23-3,-6 5-2,3 1-3,5-5 1,0-3-3,0-2 2,4 1-2,-3 2 1,0 0-1,-2 2 1,-3 4-1,-14 18 1,24-21 1,-24 21 1,0 0 0,0 0 0,9 12 1,-9-12 1,-4 33-1,-2-13-1,-2 6 1,-2-2-2,4 5 1,-2-2-1,1 4 1,2-1-2,0 1 2,1 0-3,3-3 0,1-3 0,0 2 0,0-2 0,7-5-4,3-3 4,-10-17-3,29 18 3,-10-17-1,2-1 2,2-7 2,1 0-3,1-13 4,3 4-4,-4-7 0,1 0 0,-1-3 0,-1 1 0,-4-5 0,0 3 0,-5-4 0,1 0 0,-8 7 0,0-1 0,-3 0 0,-4 5 0,0 1 0,0 19 0,-2-22 0,2 22 0,0 0 0,-16-19 0,16 19 0,0 0 0,-17 0 0,17 0 0,0 0 0,0 0 0,-14 12 0,14-12 0,0 0 0,0 0 0,4 16 0,-4-16 0,28 3 0,-10 2 0,5-5 0,2 0 0,1 0 0,3 0 0,-3-1 0,0-3 0,-2 1 0,-4 1 0,-5-5 0,-15 7 0,17-5 0,-17 5 0,0 0 0,0 0-36,-11 0-134,11 0-5,-20 10-12,20-10-14,-24 2-10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2:03.22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0 113 70,'0'0'101,"0"0"-4,0 0-10,0 0-10,0 0 1,0 0-16,0 0-1,0 0-19,0 0-4,0 0-15,0 0 1,0 0-6,22 0-4,-22 0-3,20 0-4,-20 0-1,26 0-1,-9-2 0,4 2-1,0-2 0,0 2 0,1-4 0,4 4-1,-4 0 1,1 0-1,-3 0 0,0 0 1,0 0-1,0 4 1,-2-2-1,1-2 0,1 2 0,2 0 0,-2-2-1,4 0 0,-1 0-1,1 0 1,0 0-2,1 0 2,1 0-2,3 0 1,-6 0-1,4 0 1,2 0 0,0 0-1,-2 0 1,2 0-1,-3 0 1,2 0 0,-4-2-1,1 0 0,-3 2 0,-2 0 1,0-2-1,1 2 0,-1 0 0,-1-4 0,5 3 1,2 1 0,2 0 0,0-2-1,-1-1 1,3 2 0,-1 1-1,2 0 0,-2-2 0,-1-2 1,1 4-1,1 0 0,1-3 0,3 3 0,0-2 1,0 2-1,1 0 0,-2 0 0,3-3 1,0 0-1,-3 0 1,1 2-1,-2-1 0,0-1 0,-1-2 1,-1 3-1,1-3 1,-3 4-1,1-2 0,0 0 0,-3 0 1,2-3-1,-3 3 0,2 2 0,-3-1 0,-2-1 0,-2 0 0,1 2 0,-3 1 0,1 0 0,1 0-1,-2 0 1,2 0 1,1-2-1,4 2 0,1-3 0,2 3 0,1 0 0,-1 0 0,0 0 0,1 0-1,-2 0 1,-2 0 0,2 0 0,-1 0-1,-1 0 0,0 3 1,3-3-1,-2 2 0,-1-2 0,-1 0 0,0 0 0,1 0 1,0 0-1,-1 0 1,1 0 0,1 0 0,1 0 0,0 0 0,1 0 1,0 0-2,-1 0 1,1 0 0,2 0 0,-3 0 0,1 0 0,-1 0 0,1 0 0,-1 0-1,3-2 1,0-1 0,3 3-1,-1-3 1,-1 3 0,5 0 0,-1 0 0,-2 0 0,1 0 0,-3 0 1,-1 0-2,-3 0 2,0 0-1,-2 0 0,-2 0 0,-1 0 0,1 0 1,-4 0-1,2 0 0,1 0 0,-4 0 1,0 0-1,1 0 0,-2 0 0,1 0 1,-4 0-1,2 0 1,-16 0-1,29 0 1,-29 0-1,26 0 1,-26 0 0,25 0 1,-25 0 0,24 0 2,-24 0 1,21-4 1,-21 4 0,15-2 1,-15 2 0,0 0-2,17-3 0,-17 3-1,0 0-2,20-3-1,-20 3-1,0 0-5,25 3-70,-25-3-89,0 0 0,0 0-23,-7-15-6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2:03.23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-2045-492 198,'0'0'111,"23"-7"6,-23 7-11,0 0-19,-11-5-17,11 5-14,0 0-15,-15 15-10,-2-15-6,17 0-5,-25 16-6,25-16-3,-30 19-3,11-7-1,-3-4-2,4 8 0,-6-7-1,5 7 0,-5-4-2,2 1 1,2-4-2,2 2 2,1-4-2,3 3 1,14-10-2,-25 9 1,25-9 0,-23 11 0,23-11 0,-16 1 0,16-1 1,0 0-1,0 0 1,0 0 0,0 0 1,0 0 0,0 0-1,0 0 0,0 0 1,0 0 0,0 0-1,0 0 1,14 22 5,-14-22-9,23 14 9,-6-6-8,0 3 7,2-1-8,4 2 7,0 3-6,0-2 0,-1 0 2,-1 4-2,-1-4 1,-2 5-1,-1-5 1,-4-1-1,-13-12 0,21 18 0,-21-18 0,0 0 1,16 17 0,-16-17 0,0 0-1,0 0-11,0 0-148,-2-10-13,2 10-5,-17-19-22,3 4-7</inkml:trace>
  <inkml:trace contextRef="#ctx0" brushRef="#br0" timeOffset="1">-609-7 174,'0'0'157,"-7"-13"-7,7-6-54,12 19-19,-12-15-16,16 15-20,-13-15-7,16 12-7,-9-14-4,9 17-4,-3-12-3,9 7-4,-5-2-1,7 6-1,0-7-4,4 5 0,2 2-1,0 1-1,1 0 0,2 0 0,-5 0-1,1 8 1,-5 0 0,-2 2 1,-5 1-2,-2 6 2,-18-17-1,24 27 0,-20-10-1,-2 4 1,-2-5-2,0 2 0,-11-3 0,-1 7 0,-3-3-2,-4 1 1,-3-3-1,-1-4 1,-1 3-1,-3 0 1,-1-4-1,2 1 0,-3-1-1,3-6 2,-5-2-1,4-2 0,1 0 0,0-2 0,3 0 0,1 0-1,3 0 2,4 0-2,15 0 2,-20 0 0,20 0 0,0 0 1,-18-2 0,18 2 2,0 0-1,0 0 1,0 0 0,0 0-1,0 0 1,12 0 0,-12 0 0,0 0-4,19 17 0,-19-17 0,14 20 0,-14-20 0,19 25 0,-7-13 0,-12-12 0,24 30 0,-9-14 0,-2 0 0,4 2 0,-1 2 0,4 1 0,-2-1 0,0 0 0,4 4 0,-3-5 0,1-1 0,-2 3 0,1-2 0,-3-3 0,-3 3 0,-13-19 0,19 24 0,-19-24 0,11 15 0,-11-15 0,0 0 0,0 0 0,0 0 0,0 0 0,0 0 0,-13 9 0,13-9 0,0 0 0,-20 0 0,20 0 0,-23-6-160,23 6-19,-10-15-11,10 15-14,-7-33-14</inkml:trace>
  <inkml:trace contextRef="#ctx0" brushRef="#br0" timeOffset="2">-409-75 187,'0'0'155,"0"0"4,3 11-54,-3-11-20,0 0-21,-10 0-16,10 12-12,0-12-4,-9 20-5,-8-5-8,8 7-3,-7 2-6,1 7 1,0 4-4,1 2 0,-3 1-2,3 4 1,0-3-3,1 4 2,-5-6-3,3 3 2,0-5-3,-1-3 3,4-3-4,-2-4 2,4-7-2,-1-1 1,11-17-1,-10 20 1,10-20-1,0 0-1,0 0-1,0 0-7,0 0-28,0 0-131,-3-16 3,3 0-20,0 16-6,5-33-14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2:03.233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-4158-3044 255,'0'0'158,"-5"-14"-27,5 14-28,0 0-18,0 0-22,0 0-15,0 0-12,0 0-4,0 0-8,0 0-7,10 8-2,-10-8-6,12 28 0,-4-14-2,5 6-1,3 1-3,2 1 1,2 3-3,3 6 2,-4-7-3,5 5 3,-5-2-4,2 1 3,-8-4-2,0-3 2,-5-3-2,-3-5 1,-5-13 0,10 19 0,-10-19 0,0 0 0,0 0-1,0 0-1,0 0-2,0-15-4,0 15-8,-11-23-19,11 23-53,0 0-84,0 0-5,-19-27-14,19 27-7</inkml:trace>
  <inkml:trace contextRef="#ctx0" brushRef="#br1" timeOffset="1">-2029-4691 268,'0'0'155,"-8"-19"-25,8 19-33,0 0-25,0 0-21,-19-15-13,19 15-8,-17 0-5,17 0-6,-23 0-4,23 0-2,-31 9-3,17 1 0,-4-2-3,2 5 1,-3-1-3,19-12 1,-29 25-2,19-7 1,-1 1-2,6 0 2,-2-2-2,7-1 1,0 3-2,9 0 2,5-4-2,4 2 1,2-4-2,7-6-2,5 5-10,-7-12-35,12 6-119,-7-6-8,4 0-11,-2-12-16,1 4-8</inkml:trace>
  <inkml:trace contextRef="#ctx0" brushRef="#br2" timeOffset="2">-4225-576 231,'0'0'159,"-4"-17"-44,4 17-17,0 0-26,0 0-16,0 0-11,0 0-8,0 0-7,-8 17-8,8-17-3,0 0-4,-7 17-3,7-17-2,0 19-3,0-19-2,0 24-1,0-8-2,0-16 6,3 30-7,1-14 7,-3 1-7,1 3 7,3-2-7,-1-5 6,3 5-5,-1-5-1,-6-13 0,16 29-1,-16-29 1,13 20-2,-13-20 2,9 15-1,-9-15 0,0 0 0,11 21 0,-11-21 0,0 0 0,0 0 0,5 16 0,-5-16 1,0 0-1,0 0 0,0 0 1,0 0-1,0 0 0,0 0 1,0 0-1,0 0 0,15 3 1,-15-3-1,0 0 1,14-9 0,-14 9-1,0 0 1,21-19-2,-21 19 2,17-15-1,-17 15 0,19-16-1,-19 16 2,29-18-1,-17 6 0,6-1 0,-5 3 0,6-4-1,-1 0 1,-1-3 3,1 2-10,-1-2 9,-2 2-7,1-3 6,-3 4-6,-13 14 7,22-27-7,-22 27 4,17-14 2,-17 14-1,0 0 0,0 0 0,16-18 0,-16 18 1,0 0-1,0 0 0,0 0 0,0 0 0,0 0 0,0 0 0,0 0 0,-2 12 0,2-12 0,0 0 1,-11 20-2,11-20 2,-3 17-1,3-17-2,-4 15 7,4-15-8,-1 21 9,1-21-9,0 26 9,0-14-8,0-12 7,0 32-4,-2-12-1,0 1 2,1 4-2,-1 0 1,-1 6-1,1 0 2,-2 2-3,3 4 2,-3 0-2,1 0 3,2 3-3,-2-1 2,2-7-2,1 6 2,0-2-2,0-9 2,0-1-2,0-5 2,0-3-1,0-18 1,5 19-1,-5-19 2,0 0-1,0 0-1,0 0 2,0 0-2,0 0 1,0 0-1,0 0 0,0 0 0,0 0-1,0 0 1,0 0 0,-10-8-3,10 8-5,0 0-34,0 0-123,-13-23-9,13 23-9,-7-21-20,3 3-3</inkml:trace>
  <inkml:trace contextRef="#ctx0" brushRef="#br2" timeOffset="3">-4229-622 362,'-8'-11'112,"8"11"-2,0 0-38,0 0-14,0 0-14,-5 8-3,5-8-9,0 0-5,-17 12-6,17-12-6,-7 20-5,6-3-2,-4-5-5,0 12 0,3-6 5,-3 7-7,-2-1 7,4 4-8,-4 0 7,2 5-7,2-2 7,-5 4-4,0-5-3,0 7 3,2-1-3,-5-1 3,3-1-3,-1 0 3,0-1-2,0-2 1,2-3-1,0-6 1,0-1-1,1 0 0,0-7-1,1 1 2,5-15-2,-7 22 2,7-22-1,-11 14 0,11-14-1,0 0 1,0 0 0,-9 19-1,9-19 0,0 0-2,0 0-2,0-10-6,0 10-17,-4-23-69,4 23-69,0-23-10,0 23-11,5-28-11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2:03.23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-5075 2029 174,'0'0'159,"3"-17"5,-3 17-61,0 0-16,0-20-26,0 20-13,0 0-16,-4 23-7,-13-13 4,11 13-13,-13-3 4,7 13-9,-13 2 4,5 4-8,-8 2-2,4 9 1,-7-2-3,2 5 2,-2 2-6,-3 4 4,1-7-4,1 1 4,-2 2-5,4-10 5,-1-1-5,0-7 3,2-3-1,5-8 1,1-6-2,5 0-2,4-6 3,14-14 1,-21 19-3,21-19 0,0 0-1,0 0-20,0 0-66,0 0-78,9 0 1,-8-18-25,8 5 2</inkml:trace>
  <inkml:trace contextRef="#ctx0" brushRef="#br0" timeOffset="1">-5755 2675 340,'0'0'161,"0"0"-45,-11-15-30,18 23-11,-15-8-23,9 7-17,-1-7-8,-1 17-5,1-17-5,-9 32-4,1-14-5,3 5 0,-2-2-3,2 1 0,-1 5 3,5-2-6,-4-3 4,2 5-5,0-6 5,3-1-6,-1-3 6,1-2-7,0-15 2,0 18 1,0-18-2,0 0 1,0 0 0,17 4 0,-17-4 0,26-4-1,-8-3 1,0 1-1,6-4 0,0 3 1,2 1-6,3-2 5,0 2-4,-4 2 4,0-1-5,-3 2 3,-2 3-2,-5-8-6,7 15-59,-22-7-100,17 0-4,-17 0-12,0 0-14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8:37.45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1206 2 192,'0'0'141,"0"0"-36,-24-6-18,24 6-11,-21 0-14,21 0-11,-20 6-9,20-6-4,-23 6-7,23-6-4,-25 8-4,25-8-3,-31 3-4,31-3-2,-32 0-1,32 0-3,-35 0-2,13 6-2,-4-6-2,1 10 0,-5 0 0,4-1-2,-6 4 0,-1 3-1,1-4 1,0 4 0,2 0-1,4-3 0,1 3 0,-5 4 0,3-2 0,-3-2 0,4 5 0,-4-2 0,2-2-1,-1 9 1,3-4-1,-1 2-3,-3 0 9,4 2-9,-2-1 9,1 2-7,3-2 6,1 7-6,-2-2 7,2-1-4,4 1-2,3-2 2,-2 4-2,4-2 2,0-1-2,1 4 1,1 0-1,9 0 2,-10 0-3,10 1 3,-6 7-2,4-4 1,-3 5-1,5-2 1,-4-2-2,-2 7 2,2-3-2,0-4 2,5 2-2,-7-4 2,9-2-2,-5 0 2,5-3-2,0-1 2,0 2-2,0-2 1,0-1-1,5 5-1,-3-1 5,5-4-4,-5 2 7,3-1-8,-1 2 4,1-5-2,4 4 0,-2-12 0,2 7 0,0-3 0,1 0 0,4 2 0,-3 0 0,5 0 0,-2-1 0,2 1 0,0-2 0,1-4 0,4 5 0,4-6 0,2-1 0,-1-1 0,4 2 0,2 3 0,0-4 0,-1 1 0,3 6 0,-8-7 0,6 6 0,2-2 0,-2 0 0,5-4 0,-4 1 0,-1 0 0,1-3 0,1 1 0,-1 0 0,5 0 0,2 0 0,-5-4 0,6 2 0,0 1 0,4-6 0,-2-1 0,-1 0 0,-1-5 0,-1 3 0,1 2 0,-4-6 0,-3-2 0,-1 6 0,6-6 0,-7 0 0,1 0 0,3 0 0,1-6 0,-4-4 0,6 2 0,-4-7 0,-1 5 0,3-6 0,-2 7 0,2-6 0,4 4 0,-8-4 0,6 7 0,-2-8 0,7 6 0,-3-6 0,-1 1 0,1 1 0,1-7 0,-1-2 0,-2-3 0,-4 4 0,-3 3 0,0-5 0,-2 5 0,-2-2 0,2-3 0,-5 4 0,1-3 0,4-3 0,-3 2 0,-3-3 0,1-2 0,-2 4 0,-2-2 0,-1 1 0,1-5 0,-5 5 0,3 3 0,2-4 0,-8 4 0,8-9 0,-4 5 0,-1-5 0,-2 6 0,4-6 0,-9 6 0,-2 2 0,3-9 0,-4 4 0,-3 0 0,3 4 0,-5-7 0,5 0 0,-5-2 0,1 1 0,-2-1 0,0 2 0,0-8 0,0 5 0,0-5 0,-3 3 0,-6-2 0,2-2 0,-6 4 0,1-1 0,0-2 0,-4 5 0,3 1 0,-2 1 0,0-1 0,0 7 0,-1-2 0,5 2 0,-5-3 0,2 10 0,-2-10 0,6 5 0,-6 5 0,0-9 0,-2 4 0,2-3 0,-5 4 0,4-2 0,-1 1 0,-5 1 0,5 0 0,-6 2 0,2 4 0,3-1 0,-4 2 0,0 1 0,4 3 0,-4 1 0,0 3 0,-2 1 0,0-5 0,1 5 0,-6 3 0,-2-2 0,4-1 0,-4 3 0,0 2 0,2-5 0,2 3 0,-2 2 0,3-2 0,3 0 0,-1 0 0,2 3 0,2-2 0,1 4 0,-1-4 0,21 4 0,-35-6 0,35 6 0,-34-5 0,34 5 0,-37-11 0,37 11 0,-33-12 0,33 12 0,-32-12 0,32 12 0,-26-4 0,26 4 0,-39 0 0,39 0 0,-35 0 0,13 0 0,22 0 0,-35 4 0,35-4 0,-30 6 0,30-6 0,-25 0 0,25 0 0,-26 0 0,26 0 0,-32 0 0,32 0 0,-41 0 0,20 0 0,2 3 0,-9-12-41,28 9-130,-36-5-14,36 5-10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8:37.45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3192-584 380,'0'0'152,"5"-31"-34,16 31-47,-26-16-11,5 16-17,0 0-12,0 24-6,0-24-8,-26 55-1,6-12-8,1 16 3,-6 5-7,2 15 4,-2 0-8,1 4 5,-1 3-7,4-8 6,-2-8-6,0-12 5,2-8-5,1-13 2,4-11-6,16-26-9,-21 28-24,-9-28-123,30 0 2,-12-42-20,12 9-5,0-17-11</inkml:trace>
  <inkml:trace contextRef="#ctx0" brushRef="#br0" timeOffset="1">3187-650 431,'0'0'169,"0"0"-15,0-24-86,7 41-22,-7-17-11,0 33-13,-2-16-5,2 22-4,0-6-1,3 10 0,-3 1-5,9 3 1,-2 3-4,2 2 2,-2 2-5,4-3 3,-1-2-4,3 0 2,-1-12-2,4 0 2,-4-12-2,-12-25 2,32 27-2,-32-27 1,34 0 1,-34 0-2,35-35 2,-21 4-2,5-2 1,-1-7-1,0-2 0,3-2 0,0-5 2,0 4-4,4 1 2,-2 4-1,2-4 2,-1 8-2,-1 4 2,-2 1-2,-5 10 2,0 1-2,-16 20 2,21-27-1,-21 27 0,0 0 0,0 0 2,0 0-2,0 0 0,0 0 0,-7 16 0,0 4 0,-2 9 0,2 3 0,-1 7 0,1 0 0,-1 13 0,5 4 0,-4 1 0,3 3 0,-1 3 0,0-1 0,-1-5 0,-1 7 0,0-13 0,-1-1 0,-1-3 0,2-11 0,-2-4 0,2-1 0,1-12 0,6-19 0,-5 25 0,5-25 0,0 0 0,0 0 0,0 0 0,0 0-26,25-8-137,-25 8-15,12-23-1,-12 23-23,28-26-1</inkml:trace>
  <inkml:trace contextRef="#ctx0" brushRef="#br0" timeOffset="2">4037 353 429,'0'0'161,"2"-20"1,-2-9-102,30 29-12,-30 0-12,46-12-12,-21 4-9,10 8-3,-5 0-3,3 0-3,-6 4-2,-2 12 0,-4-3-1,-21-13-1,23 36 0,-21-6-4,-2-2 9,-13 4-6,-8 1 5,-7-1-7,-8 2 8,-2-2-8,-5-5 7,-3-5-4,2-2-2,-2-4 1,6-7 0,4-4 0,6-5 0,6 0-1,24 0 1,-27-14-1,27 14 1,0-28-1,0 28 0,11-22 0,-11 22 0,33-15 1,-11 15 0,-3 0 1,4 0-1,0 13 2,0-2-1,-2 14 1,2-3-1,0 6-2,-4-3 0,6-1 0,-2 1 0,5 0 0,-1-4 0,3-10 0,3 3 0,-1-10 0,10 11-19,-22-15-148,24 0-10,-16-2-6,11-3-22,-9-7-5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8:37.45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1916 119 236,'0'0'161,"-16"-25"0,11 1-66,5 24-23,0 0-16,0 0-11,-7-30-11,7 30-9,0 0-3,-23-16-5,-2 6-2,4 10-2,-13-10-3,3 10-1,-10 0-1,2 0-2,-3 0-1,1 0-1,-1 0-1,1 0 0,1 0-1,1 5-1,0-2 0,-2-1 0,4 4 0,-1-2 0,-3 2-1,-1 4 1,1-2 0,-3 3 0,2 0 0,1 2 0,-1 6 0,3-3 0,-2 1 1,1 1-1,4 6 0,-3 1 0,1-5-1,2 4 2,-1-2-2,4 2 2,-3-4-2,1 6 0,2-5 0,-3 7-2,3-4 4,-4 6-2,3-1 0,-3 0 0,4 3 0,-1-3 0,1 5 0,3-3 0,1 3 0,1 0 0,3-2 0,2 1 0,4 1 0,3-2 0,2 1 0,2 2 0,3-4 0,-2 11 0,6-9 0,-2 10 0,2-3 0,-2 0 0,3 3 0,-1 2 0,1 1 0,1-5 0,3-1 0,0-4 0,0 4 0,0-7 0,3 5 0,4-5 0,2-2 0,0 4 0,2-1 0,3-4 0,0 0 0,0 4 0,5-2 0,1-5 0,-3 5 0,6-8 0,0 2 0,0-3 0,2 8 0,1-5 0,6 0 0,-5 1 0,3-2 0,3-1 0,1 7 0,1-6 0,-2 0 0,-1-2 0,4-2 0,-6 3 0,3-3 0,1 5 0,3-9 0,-4 0 0,2 1 0,4 4 0,-3-5 0,4 0 0,-1-1 0,-2-4 0,0 4 0,2-3 0,0-1 0,-2-6 0,3 1 0,-1 1 0,2-7 0,-1 1 0,1-2 0,0 0 0,3 0 0,0 0 0,2-3 0,1-10 0,-1 5 0,2-4 0,0-1 0,-1-3 0,-1 3 0,-4-8 0,-1 5 0,-6-2 0,2 0 0,-3-4 0,0 2 0,3-4 0,-4-1 0,1 0 0,-3-1 0,-2 3 0,2-3 0,-2 2 0,-3-2 0,-3 3 0,0 2 0,-2-5 0,2 6 0,-2-10 0,-1 10 0,1-4 0,-3 0 0,1-7 0,0 7 0,-3-4 0,0 2 0,-4-5 0,3 5 0,-5-3 0,-1 0 0,-2 6 0,0-11 0,0 5 0,0 0 0,-3-4 0,1 0 0,-1-5 0,1 1 0,-3 3 0,-2-6 0,0 6 0,0-4 0,0 4 0,-7 0 0,1-1 0,-1 5 0,-2-4 0,2-1 0,-1 1 0,0 3 0,1-3 0,0 3 0,-1-4 0,0 7 0,0-1 0,-3 1 0,2-2 0,-3 6 0,-2-1 0,3 0 0,1 0 0,-5 5 0,1-2 0,2-3 0,-4 6 0,0-7 0,0 3 0,-1-3 0,-3 5 0,1-3 0,1-2 0,-3 8 0,3-4 0,-3 4 0,2 3 0,-2-1 0,21 16 0,-37-30 0,37 30 0,-34-30 0,13 19 0,21 11 0,-32-29 0,32 29 0,-32-27 0,32 27 0,-26-27 0,26 27 0,-30-23 0,30 23 0,-32-18 0,32 18 0,-33-14 0,33 14 0,-36-2 0,36 2 0,-30-8 0,30 8 0,-24-8 0,24 8-118,0 0-66,-32-9-8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8:37.46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1996 418,'0'0'172,"11"-10"-9,22 10-96,-33-30-12,39 20-20,-16-24-11,19 8-9,-3-7-3,12 0-5,6-16 0,5 8-4,3-7 1,7 3-3,2-11 3,8-2-1,1 3-5,7 3 5,3-6-5,8 0 4,3-6-4,0 4 4,2 2-5,-2-2 2,2-6 4,-7-4-4,0 3 3,-4 0-2,-2 1 2,-1 0-3,5 4 3,-5 4-2,3 8 1,-1 3-2,-2 7 2,-4-1-2,-7 12 2,-7-4-2,-10 1-3,-8 11 2,-12-4-1,-3 8 6,-9-4-7,-4 1 7,-7 1-6,2 3 6,-23 16-1,37-24 2,-37 24-3,28-25-1,-28 25 1,30-24 0,-30 24-1,27-21 0,-27 21 1,21-21-1,-21 21 0,0 0-1,19-11-3,-19 11-12,7 11-73,-7-11-81,0 0 2,-17 16-24,17-16-2</inkml:trace>
  <inkml:trace contextRef="#ctx0" brushRef="#br1" timeOffset="1">-339 2135 187,'0'0'153,"0"0"1,0 0-57,0 0-32,-17 0-9,17 0-17,-29-17-7,29 17-5,-40-33-5,40 33-5,-44-38-1,19 18-4,-7-5-1,1 1-3,-3-2 1,4 2-4,-5-2 2,3 3-3,-5-3 0,2 4-2,-2-2 2,3-2-3,-1 2 1,-6-3-2,-5 1 1,4-6-1,-4-2 1,2 2-1,-6-1 1,3 7-2,-1-6 2,6 1-1,1 4 1,1-6-1,-1 7 1,4-3-2,-4 1 3,4-4-2,-5 6 2,5-6-3,-7 7 2,1-5 5,1 2-9,1 1 8,1 4-7,-1-3 7,1 3-8,1 1 8,0 1-7,2 3 2,-2-4 2,0-2-3,-1 5 2,1-4-1,-2-2 1,4 0-1,-2 1 1,1-1-2,2 0 2,-4-3-2,1 6 2,-2-5-2,1-2 2,1 2-2,4 3 3,-4-5-3,5 0 1,-5 5 0,6-6 0,1 1 0,0 5 0,6-5-1,-8 0 1,4 2 0,4 3 1,-2-1-2,3 2 2,6 2-3,-4 4 3,5-3-2,18 20 2,-32-25-1,32 25 1,-21-11 0,21 11 0,0 0 1,0 0 0,0 0-1,0 0 1,-12 11 0,12-11-1,0 25 0,0-25-1,12 31 1,0-8 0,-3-2 1,2 3-2,3 5 0,0-1 0,-2 2 2,4 4-3,0 1 2,0-5-1,0 4 0,2 1 0,-3-1 2,7-1-3,-7 1 1,3 2 0,-2-7 1,0 4-1,0-8 1,-9 0-1,-7-25 0,17 26 1,-17-26-1,0 0 0,0 0 0,0 0 0,2 23 1,-2-23-1,0 0-1,0 0 2,0 0-1,-10 0 0,10 0 0,0 0 1,-29-8-2,29 8 1,-28-33 0,12 17 0,-5-10 0,3-3 0,1-2-1,-6 1 2,5-3-1,-3-9 1,3 1-2,3 0 3,4 1-2,-5 3 3,2-2-3,5 3 3,0 6-1,2 5 1,0 1-1,7 24 1,-3-34-1,3 34 1,0-20 1,0 20-2,0 0 1,1-22 1,-1 22-1,23-11 0,-23 11-3,32-7 0,-11 6 0,8 1 0,-3 0 0,6 0 0,7 0 0,1 0 0,1 1 0,-1 2 0,3-3 0,-1 4 0,-3-3 0,0 2 0,-15 4 0,-1-7 0,-23 0 0,25 0 0,-25 0 0,0 0 0,0 0 0,0 0 0,-23 19-155,23 4-22,0-23-8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8:37.46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-2 59 493,'0'0'162,"0"0"6,0-24-122,27 31-6,-27-7-10,63 0-11,-22 0-7,14 0-4,3-7-2,5 7-3,-3-8 1,4 7-4,-1-6 1,-6 6-1,-6-6-4,-2 6-5,-1 1-15,-25-8-65,16 8-72,-39 0-14,40 6-5,-40-6-22</inkml:trace>
  <inkml:trace contextRef="#ctx0" brushRef="#br0" timeOffset="1">-74 630 514,'0'0'166,"0"0"-31,-9-13-82,41 13-13,-15-4-14,26 4-11,-6-5-5,12 5-3,-8 0-3,7 0-4,1 0-10,-8-10-28,17 10-123,-16-2-4,11-2-12,-18-6-14,11 8-7</inkml:trace>
  <inkml:trace contextRef="#ctx0" brushRef="#br0" timeOffset="2">251 84 358,'-14'0'159,"14"0"4,-29 0-86,29 34-13,-21-26-17,21 36-16,-19-6-3,5 21-10,-11 6 1,7 10-10,-5-1-3,6 9 2,-8-5-6,4 3 3,3-7-4,0-6 1,4-11-2,4-8 0,3-11-7,-2-20-10,12 18-55,-3-36-95,0 0-1,25-36-19,-9-3-9</inkml:trace>
  <inkml:trace contextRef="#ctx0" brushRef="#br0" timeOffset="3">1050 208 418,'-19'-17'151,"19"17"-19,0 0-76,-18 15-11,18 14-19,-16-6-7,9 24-4,-11-8-2,8 17 1,-11 3-6,10 12 2,-10-3-7,9 6 2,-4 1-5,0-10 3,2-5-3,3-4 4,-1-20-2,8-3 1,4-33 1,0 0-1,0 0 1,0-12-1,4-22 0,17-2-3,5-7 3,6-2-4,7-3 2,2 6-2,1 7 2,0 5-2,-1 12 1,-4 12 0,-5 6 0,-8 16 1,-8 7-1,-9 13 3,-7 3-1,0 2 4,-12 0-2,-7-4 3,-6-3-3,-3-2 1,-4-15-1,5 3 1,1-19-4,1 2-3,25-3-8,-39-11-21,50 5-125,-11-18-13,12 4-6,-1-13-18,19 11-1</inkml:trace>
  <inkml:trace contextRef="#ctx0" brushRef="#br0" timeOffset="4">1352 729 402,'19'34'169,"-19"-34"-11,13 52-62,-13-52-55,24 33-14,-24-33-14,43 21-6,-12-21-4,8 0 0,-5-17-1,-1 0 2,-3-6 2,-5 8 1,-25 15 2,19-18 1,-19 18 1,-15 18 0,-10 7-1,5 15 0,-10 10-3,6 9-1,-3 7-3,3 9-1,-1-1 4,0 1-6,2-5 0,-9-1 0,1-9 0,-3-3 0,-3-15 0,0-11 0,-2-13 0,-1-10 0,1-8 0,3-2 0,-1-17 0,6-1 0,9-6 0,0-6-18,22 32-134,0-42-19,10 22-13,2-9-14,22 5-12</inkml:trace>
  <inkml:trace contextRef="#ctx0" brushRef="#br0" timeOffset="5">2081 530 376,'0'0'167,"-16"9"-8,-14-5-81,30 45-15,-20-24-23,20 30-11,-21-4-10,14 12-2,-5-13-6,3 16 0,-3-7-5,3-6 0,0-4-5,0-12 1,2-1-7,7-36-4,0 34-15,0-34-25,2-16-110,-2-12-11,5-2-6,-5-19-19,9-10 7</inkml:trace>
  <inkml:trace contextRef="#ctx0" brushRef="#br0" timeOffset="6">2063 431 455,'0'0'166,"0"0"-37,0-41-53,18 49-22,-18-8-19,0 0-9,0 26-8,7 6-1,-7-5-6,9 13 1,-8 1-6,13-1 1,-5 4-4,2-5 1,5-3-3,1-2 2,6-12-3,2-4 0,3-8 0,-1-10 0,5-4 0,-1-20 0,-2-2 0,1-11 0,1 1 0,-4-6-2,-2 2 2,-4 6-2,-5 3 1,-8 12 0,-8 19 2,9-31-1,-9 31 1,0 0 1,-7 16 0,0 8-2,4 7 0,-10 3 0,10 16 0,-4-1 0,5 11 0,-3-5 0,5-5 0,0 4 0,0-5 0,0-7 0,0-2-20,0-40-59,0 33-88,0-33-11,8 17-7,-8-17-19,0 0 14</inkml:trace>
  <inkml:trace contextRef="#ctx0" brushRef="#br0" timeOffset="7">2764 1030 500,'0'0'177,"0"0"-12,0 40-101,-18-34-22,18 34-15,-18-6-14,4 3-26,14 17-147,-14-10-9,2-2-11,-9-8-16,10-2-10</inkml:trace>
  <inkml:trace contextRef="#ctx0" brushRef="#br1" timeOffset="8">3436 1096 209,'0'0'147,"0"0"-32,0 0-21,0 0-12,-9-32-10,9 32-12,0 0-11,0 0-8,0 0-9,0 0-8,0 0-5,0 0-4,0 0-3,0 19-4,0-19 0,23 16-2,-23-16-2,34 17 1,-11-7-2,1 0-1,8 0 0,-5-6-1,3 8 0,1-8 0,3 0 0,-8 1 0,4-2 0,-3-3 0,-4 1-1,-4 3 1,-19-4 0,28 3 0,-28-3 0,0 0 0,0 0 1,0 0-2,0 0 0,0 21 0,0-21 0,0 0 0,-15 0 0,15 0 0,0 0 0,-25-15 0,25 15 0,0 0 0,-16-30 0,16 30 0,-7-26 0,7 26 0,0-36 0,0 15 0,0-3 0,0-1 0,7-4 0,-5-1 0,3 2 0,-1-3 0,1 4 0,-2 2 0,3 1 0,-6 24 0,0 0-21,0 0-152,0 0-5,-23 0-13,23 0-15,-18 4-12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3:10.536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-118 13 178,'0'0'155,"-19"0"8,13-15-61,6 15-11,0 0-31,0 0-9,0 0-14,0 0-9,0 0-8,18 2-4,-18-2-3,29 9-4,-11-5-3,8 1-1,3 1-2,2 1-2,1 1 0,1 1 0,2 0-2,1-2 2,-3 7 5,-1-2-8,0 1 7,-3-1-7,-4-5 8,-3 4-9,-2-2 10,-4-3-10,-16-6 3,22 7 1,-22-7-2,0 0 2,0 0-1,0 17 1,0-17-1,-26 8 0,9-1 0,-3 1 0,-2 3 0,-2-2 1,-1 2-2,0 2 1,1 1 0,-3 3 0,-1-4-1,-1 5 2,3-3-2,-3 1 2,5 0-2,-1-4 1,4-2 0,4 1 0,17-11 0,-26 12 0,26-12 1,0 0-2,0 0-3,0 0-16,0 0-83,0 0-57,13 13-9,-13-13-11,20 0-14</inkml:trace>
  <inkml:trace contextRef="#ctx0" brushRef="#br0" timeOffset="1">837 253 303,'0'0'155,"0"0"-43,0-14-25,0 14-20,0 0-15,0 0-12,0 0-10,0 0-6,0 0-6,0 0-4,0 0-4,-6 19 0,6-19-4,-4 31 1,2-16-4,2 9 1,-1-1-3,1 5 2,0 3-4,0 0 3,0 7-3,0 0 2,-1 2-2,-2 1 3,2 1-4,-2-4 3,0-1-2,0-6 3,1-1-3,2-7 2,0-4-3,0-19 3,0 27-1,0-27 0,0 0 1,0 0-1,0 0 1,0 0-1,0 0 1,0 0 0,0-21 0,0 21-1,0-32 1,2 16-1,1-4 1,3 2-1,-2-3 1,3-2-1,0-2 0,-1 3 0,6-8 1,-3 1-1,2-2 1,2 1-2,1-3 2,-1 0-1,4 5 2,-3 1-3,2 2 3,0-1-3,1 8 3,-3-3-1,3 8 1,0 0-1,0 0 1,1 6 0,0-1-1,1 3 1,0 1-1,6 1 0,-1 3 0,1 0 0,-1 0-1,0 1 0,-1 5 1,-1 1-1,-3-1 0,-19-6 0,25 13-1,-25-13-11,25 18-105,-25-18-45,0 0-13,0 0-11,0 0-17</inkml:trace>
  <inkml:trace contextRef="#ctx0" brushRef="#br1" timeOffset="2">356 2240 312,'0'0'159,"0"0"-20,-22-32-66,22 32-14,-11-19-16,11 19-9,-18-11-8,18 11-5,-22-9-2,22 9-5,-29 0-1,29 0-4,-33 5-1,18 6-2,-3-1-2,1 1 1,2 7-3,1-2 2,-2 6-2,3 0 1,0 0-1,2 7 1,1-4-2,0 5 1,1-4-1,2 6 2,2-7-3,-1 8 2,4-4-1,-1 0 1,3-3-2,0 0 1,3-6-1,5-2 1,1-1-1,3 0 1,-12-17-1,26 22 1,-26-22-1,28 17 0,-28-17 1,26 5-1,-26-5 0,27 0 0,-27 0 0,27-11-1,-27 11 2,31-26-1,-17 12 0,4-5-1,-5-1 2,3 1-1,-4-3 0,1 2-1,-3 1 2,-1 0-2,-2 1 2,-7 18-2,7-29 2,-7 29-1,0 0 0,0-16 0,0 16 1,-14 0-1,14 0 1,-25 6 0,9 4-1,1 0 0,-3 3 1,-2-6 0,3 5-1,1-4 0,16-8-1,-29 16 2,29-16-1,-20 2-1,20-2-6,0 0-23,0 0-131,0 0-8,0-7-8,0 7-17,21-19-4</inkml:trace>
  <inkml:trace contextRef="#ctx0" brushRef="#br1" timeOffset="3">-520 1752 245,'8'-14'161,"-8"14"-39,14 0-16,-14 0-40,0 0-12,-7-12-9,7 24-12,0-12-8,-13 20-5,13-20-5,-25 41-2,7-13-5,4 6-3,-3 5 3,3 1-5,-1 2 3,4 5-6,0 2 5,7-4-6,0 6 5,4-3-2,0-5-4,0 1 4,11-5-4,3-5 4,1 0-3,2-9 2,2-7-2,0-4 2,1-7-1,-1-7 0,0 0 1,-1-16-1,2-3 2,-1-7-2,2-7 1,1-2-2,0-4 2,3-4-2,2 0 2,-3-1-3,6 2 3,-4-1 0,1 1-6,-1 4 7,-1-1-6,-3 13 5,-3-1-5,-4 3 6,-2 5-6,-13 19 3,14-21 2,-14 21-1,0 0 1,0 0 0,0 0 0,0 0 0,0 0 0,-9 14 1,9-14-1,-13 33-2,6-12 8,1 2-7,-1 3 6,3 0-6,1 3 5,-1 3-5,3 5 5,-3-3-3,2 4-3,2 2 3,0 2-3,-1-2 3,1 2-3,0-6 2,0-2-2,0-7 3,0-5-3,0-2 3,0-20-2,3 19 0,-3-19 1,0 0-1,0 0 0,0 0-6,0 0-20,0 0-136,-2-15-4,-2 1-12,4 14-13,4-36-8</inkml:trace>
  <inkml:trace contextRef="#ctx0" brushRef="#br1" timeOffset="4">572 2167 454,'0'0'172,"19"7"-13,-19-19-98,28 12-10,-28 0-18,32 0-10,-17-6-9,10 6-4,-7-3-5,3 0-5,3 3-19,-24 0-141,38 0-11,-18-6-5,7 6-19,-2-8-4</inkml:trace>
  <inkml:trace contextRef="#ctx0" brushRef="#br1" timeOffset="5">655 1972 141,'0'0'109,"0"0"-28,0 0-31,0 0-26,0 0-15,0 0-2,0 0 7,11-9 10,-11 9 13,0 0 7,0 0 8,0 0 5,0 0 3,0 0-5,0 0 0,0 0-16,0 0-5,7-19-12,16 19-4,-3-7-10,7 7 0,2-3-2,5 3-3,-3-1-2,-1 1-2,-2 1-10,-28-1-69,26 0-83,-26 0-10,0 0-9,0 0-18</inkml:trace>
  <inkml:trace contextRef="#ctx0" brushRef="#br1" timeOffset="6">1294 1982 456,'0'0'164,"0"0"1,18 12-111,-18-12-7,23 0-19,-23 0-7,43-3-5,-17-3-13,9-1 7,-1 1-11,2 1 6,-2 1-8,2 0 7,-4-3-9,-6 7 5,-4 0 1,-2-3-1,-20 3-2,24-5-5,-6 7-15,-18-2-143,0 0 6,0-12-23,0 12-2,0 0-18</inkml:trace>
  <inkml:trace contextRef="#ctx0" brushRef="#br1" timeOffset="7">2703 1230 172,'3'-22'159,"-3"22"3,0 0-61,0-40-13,0 40-25,0-20-13,0 20-16,-14-18-7,14 18-6,-31-7-5,11 7-5,-5-6-2,2 6-2,-5 0-2,1 9 0,-2 1-1,2 2-1,-2 0 0,3 2 0,-1 6-2,2-1 2,-1 8-2,4-2 1,0 7-1,4 0 2,-1 1-3,1 3 3,5 4-3,1 1 2,2-1-3,0-1 3,3 0-3,3 0 2,2-4-2,2-1 3,0-1-4,0-6 4,0 0-4,7 1 3,0-5-1,2-5 1,1 3-2,1-3 1,-11-18 0,25 21 0,-25-21 0,30 13 0,-13-13 0,2 0 0,3 0 0,0-7-1,3-6 0,1 0 0,-2 0 0,3-2-1,2-3 1,-3-1-2,2 0 3,-2-3-2,-1 4 1,-2-1-1,1 0 2,-8 6-1,1-1 2,-17 14-2,19-25 2,-19 25-1,8-16 1,-8 16-1,0 0 2,0-18 0,0 18 0,-15-4 0,-3 4 1,3 0-1,-8 0 1,-1 4-1,-2-3 0,0 5 0,-3 0-1,0-1 1,0-1 0,2 0-1,5-1 0,-2 1 1,5-3-2,2-1 1,17 0-2,-19 4-3,19-4-4,0 0-14,0 0-59,11 9-87,-11-9-1,23 0-18,-3 0-6</inkml:trace>
  <inkml:trace contextRef="#ctx0" brushRef="#br1" timeOffset="8">2870 1901 455,'0'-15'172,"0"-3"-16,12 11-103,-12-23-13,11 15-12,-8-17-6,10 8-12,-6-10 1,2 1-5,1-11 0,1-3-4,-1-1 3,3-3-6,-1 1 5,2-1-5,-2 3 3,5 4-2,-3 11 2,0 2-3,-1 4 2,0 3 0,-1 10-1,-12 14 0,22-26 2,-22 26 0,16-7-1,-16 7 1,0 0 0,12 7 1,-12-7-1,0 32 2,0-12-3,0 7 2,-7-2-3,2 8 3,-1 5-4,-1 1 2,2 1-1,2 4 1,-1 2-3,2-1 4,2-1-3,0-4 2,0-1-1,0-6 1,4-7-2,1-3 1,-1-7 0,-4-16 1,11 18-1,-11-18 1,0 0 0,21-6-1,-21 6 1,17-32-1,-6 9 1,0 0-1,1-9 1,1 0-2,0-6 2,1 4-2,1 2 2,1-3-2,0-1 2,-1 3-2,2 4 2,-2 0-2,2 7 2,1 0-2,-4 0 1,-1 4 0,-13 18 1,21-26-1,-21 26 0,13-13 0,-13 13 0,0 0 0,0 0 0,0 0 1,0 0-2,0 12 1,0-12 0,0 27 1,-2-9-1,-1 4 1,-2 0-2,1 6 3,0-1-2,1 9 3,-3-1-3,1 3 1,3-3-1,-3 3 2,4 2-3,-1-4 3,-1 3-3,3-6 2,0-5-2,0 2 2,0-4-1,5-6 1,-3-2-1,-2-18 1,10 21-1,-10-21 0,0 0-2,0 0-3,15 6-11,-16-26-38,1 20-111,0-18-12,0 18-3,-2-23-22,2 23 4</inkml:trace>
  <inkml:trace contextRef="#ctx0" brushRef="#br1" timeOffset="9">3665 1602 397,'12'-19'169,"-12"19"-11,17 6-90,-25-11-15,10 18-15,-2-13-13,0 19-6,0-19-3,-7 37-1,0-19-4,5 4-2,-4 4-3,5-4 0,-3 2-2,2-5 0,-2 5-2,4-9 0,0-15 0,-1 27-1,1-27 1,0 19-1,0-19 0,0 0 0,0 0 0,0 0 1,0 0-1,0 0-1,3-19 1,-3 19-1,13-23 1,-4 6-1,0 2 0,4-3 0,0-1 0,3 2 0,0-5 1,2 3-2,-2-1 2,1 2-1,1 4 0,-2-6 0,0 8 1,-16 12-1,24-15 0,-24 15 0,17-5-1,-17 5 1,0 0-1,0 0 1,17 17 0,-17-17 0,2 29-1,-2-11 2,0 2-1,0 1 1,0 4-1,0-7 2,0 2-1,-3-1 2,-3-5-3,3 5 0,3-19 0,-10 27 0,10-27 0,-8 18 0,8-18 0,0 0 0,0 0 0,0 0 0,0 0 0,0 0 0,0 0 0,0 0 0,0-11 0,0 11 0,19-27 0,-2 12 0,-1-3 0,4-2 0,4-1 0,-1-2 0,2 3 0,1 1 0,-1-1 0,-4 6 0,0-3 0,-3 9 0,-18 8 0,27-15 0,-27 15 0,16-10 0,-16 10 0,0 0 0,0 0 0,0 0 0,13 19 0,-13-19 0,0 27 0,0-9 0,0 2 0,0-1 0,0 8 0,0-4 0,0 0 0,-3-3 0,3 3 0,0-6 0,0-17 0,3 22 0,6-1-21,-9-21-154,0 0 2,0 0-17,0 0-8,-3-7-16</inkml:trace>
  <inkml:trace contextRef="#ctx0" brushRef="#br1" timeOffset="10">2751 2818 264,'1'-13'167,"-1"13"-14,23 0-72,-32-7-10,19 14-12,-10-7-22,0 0-6,-14 5-7,14 16-6,0-21 3,-16 32-12,7-13 3,5 7-8,-3-6 6,6 6-7,-3 0 5,4 0-3,-2-1-3,2 1 1,-2-1-1,2 1 2,-3-5-4,3-2 3,-4-2-2,4-17 1,-4 20 0,4-20 0,0 0-2,0 0 1,0 0 0,0 0 0,0 0-1,0-18 0,0 18 0,0-25 0,0 25 1,13-32-1,-4 19 0,0-3 0,1-1 1,2-3-2,1 6 2,1-4-2,-2 4 2,-12 14-1,30-32 0,-13 20 0,-2 2 1,2 1-1,-1-4 1,2 5-1,0-1-4,2 6 3,-2-3-2,2-1 2,0 6-2,0-1 3,-2 2 1,0 0 1,-3 0 3,1 2-2,-16-2 2,25 17-2,-25-17 2,22 17-2,-22-17-2,22 14 1,-22-14-2,16 11 0,-16-11 0,0 0 0,0 0 0,0 0 0,0 0-7,0 0-160,0 0-12,-16-6-4,16 6-23,-17-27-8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8:37.47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-385-2992 323,'9'-24'162,"-9"24"-40,11-33-27,19 33-21,-30-8-21,8 14-15,-8-6-9,0 0-4,2 19-8,3 11-2,-5-11-5,4 19 0,-1-5-5,6 8 1,-5-4-3,5 12 1,3-7-2,-1-1 2,3 2-3,-4-3 2,4-5-3,2-4 2,-5-6-1,3-3 1,-14-22-1,26 32 1,-26-32 0,29 12-1,-29-12 1,33-9-1,-13-5 1,1-10-1,4-4 1,1-8-3,4-6 2,-3-3-1,4-9 1,1 4-2,0-3 4,0 7-5,-6 1 4,4 3-2,-5 8 0,-6 2 0,-3 15 0,-16 17 0,21-23-2,-21 23 2,0 0 0,0 16 2,0 6-2,-12 5 0,3 7 0,-2 7 0,3 4 0,-6 1 0,3 3 0,4 0 0,-2 8 0,-3-8 0,3-1 0,2-3 0,-2-2 0,5-3 0,-3-4 0,2-7 0,2-6 0,3-2 0,0-21 0,-7 29 0,7-29 0,0 0-9,0 21-11,0-21-132,0 0-19,0-11-13,0 11-6,24-13-20</inkml:trace>
  <inkml:trace contextRef="#ctx0" brushRef="#br0" timeOffset="1">-351-3067 317,'8'-26'164,"-8"26"-4,0 0-74,0 0-18,0 0-22,0 0-16,9 28-7,-10 4-7,-5 18-2,-10 9-5,6 14 2,-8 2-7,-5 8 4,-2 0-6,1 7 2,-1-8 2,0-7-4,2-17 3,6-5-4,1-12 4,2-11-5,5-10 4,9-20-6,0 0-8,0 0-6,-5-15-21,-15-33-58,27 17-68,-7-19-10,2 9-10,-2-17-5</inkml:trace>
  <inkml:trace contextRef="#ctx0" brushRef="#br0" timeOffset="2">709-2346 472,'0'0'175,"0"0"-12,25 15-104,-37-15-14,15 26-20,-8-7 0,-2 12-16,-9 3 3,0 6-10,-3 3 1,-11-3-33,19 18-134,-19-17-6,14 8-16,0-19-12,53-43-6</inkml:trace>
  <inkml:trace contextRef="#ctx0" brushRef="#br1" timeOffset="3">1650-53 246,'16'-10'140,"-16"10"-18,0 0-31,0 0-14,-14 0-22,15 17-12,-13-11-7,12 21-7,0-27-1,-12 54-12,1-25 1,9 7-9,-3-1 4,3 3-8,-5-3 6,2 2-7,1-4-1,4 0 3,-8-8-3,8 0 2,0-25-1,-9 33 2,9-33-2,0 0 1,0 0 0,0 0-1,0 0 0,0-16-1,0 16 0,0-35-1,2 12 1,5-3-1,-4 2 0,6-2-1,3-3-3,-1 1 5,3-4-6,2 6 6,0-7-6,3 9 6,4-2-7,0 3 7,-5 6-1,6 0-1,1 3 1,5 4-1,-5 5 1,0 2-1,1 3 0,4 0 1,-5 0 0,0 7 1,-3 2-1,-22-9 0,29 24 1,-29-24 0,21 26-1,-21-26 0,0 0 0,10 23 1,-10-23-3,0 0-4,0 0-13,-24 0-146,24 0 3,-20-6-21,20 6-6,-28-10-20</inkml:trace>
  <inkml:trace contextRef="#ctx0" brushRef="#br1" timeOffset="4">2104 365 372,'0'0'164,"0"-23"-6,19 30-77,-23-22-22,4 15-15,0 0-15,4 20-5,-4-20-6,0 30-2,0-30-5,-12 48-2,-3-21-3,7 7 0,-5-2-3,3 1 0,1 1-2,4-3 0,1-7-2,4-4-1,0 4-15,0-24-142,0 0-9,0 0-11,18 0-15,-8-24-13</inkml:trace>
  <inkml:trace contextRef="#ctx0" brushRef="#br1" timeOffset="5">-131-40 338,'0'0'159,"-10"-31"-48,10 31-24,0 0-28,0 0-13,0 0-12,0 0-8,0 0-5,0 0-3,0 16-5,0 9-1,0 0 2,0 9-8,0-1 5,0 1-9,0 5 5,0-5-7,0-2 7,0-4-8,1-6 2,1 3 1,-2-25-2,4 18 2,-4-18-1,0 0 1,0 0 0,0 0-1,0-23 0,0 3 0,0-10-6,3-1 7,3-7-6,-5 5 5,1-6-5,3 5 5,-5 0-5,0-2 6,0 5 0,0-1-2,0 6 3,0 0-2,-5 2 3,5 24-2,-3-39 3,3 39-2,0-21 2,0 21-2,0 0 1,0 0-1,0 0 0,0 0 0,0 0 0,3 11 0,-3-11-1,23 26 0,-23-26-2,39 29 0,-14-14 0,-1-1 0,8 1 0,0-4 0,-4-5 0,2 6 0,-3-2 0,-3 0 0,4-1 0,-10-4 0,5 8-4,-23-13-53,28 8-104,-28-8-18,0 0-4,7 21-26,-7-21 3</inkml:trace>
  <inkml:trace contextRef="#ctx0" brushRef="#br1" timeOffset="6">0 0 211,'0'0'155,"0"0"-18,0 0-38,16 35-27,-16-35-19,0 0-9,0 0-12,37 35-7,-37-35-6,19 16-6,-19-16-14,0 0-19,48 29-114,-48-29-13,23 21-18,-23-21-4,19 25-13</inkml:trace>
  <inkml:trace contextRef="#ctx0" brushRef="#br1" timeOffset="7">438 360 118,'0'0'110,"0"0"0,0 0-13,0 0-15,5 15-12,-5-15-13,0 0-10,0 0-8,16 19-9,-16-19-7,19 16-3,-19-16-6,37 30-2,-37-30-5,41 29-3,-22-15-10,-19-14-11,53 36-37,-53-36-89,25 21-10,-25-21-11,26 25-8</inkml:trace>
  <inkml:trace contextRef="#ctx0" brushRef="#br1" timeOffset="8">873 663 190,'0'0'148,"0"0"-35,18 18-9,-18-18-29,21 31-13,-21-31-14,25 29-11,-25-29-10,32 32-6,-32-32-7,35 33-4,-12-17-9,-23-16-9,49 32-23,-49-32-92,34 12-25,-11 1-19,2-2-2,-2 3-11</inkml:trace>
  <inkml:trace contextRef="#ctx0" brushRef="#br1" timeOffset="9">1392 1005 258,'0'0'148,"23"23"0,-23-23-85,34 26-15,-34-26-13,33 31-17,-33-31-1,46 33-12,-21-15-3,-7-10-25,20 18-61,-13-11-48,-25-15-21,32 23 3,-32-23-12</inkml:trace>
  <inkml:trace contextRef="#ctx0" brushRef="#br1" timeOffset="10">1772 1288 297,'0'0'143,"17"24"-47,-17-24-35,25 22-21,-25-22-22,25 16-28,-25-16-112,46 28-8,-46-28-17,19 25 2</inkml:trace>
  <inkml:trace contextRef="#ctx0" brushRef="#br1" timeOffset="11">2250 1750 265,'0'0'132,"19"0"-43,-19 0-41,25 21-12,-25-21-16,32 26-8,-32-26-2,30 23-9,-30-23-15,39 29-51,-20-8-64,-19-21-4,25 29-8,-25-29 10</inkml:trace>
  <inkml:trace contextRef="#ctx0" brushRef="#br1" timeOffset="12">2598 2032 93,'19'18'126,"-19"-18"9,0 0-65,37 31-3,-37-31-17,28 32-10,-28-32-4,41 25-11,-41-25-7,41 34-10,-17-20-12,-24-14-28,46 10-92,-23-2-18,-23-8-5,25 8-5</inkml:trace>
  <inkml:trace contextRef="#ctx0" brushRef="#br1" timeOffset="13">3067 2320 191,'34'16'118,"-34"-16"-25,24 25-25,3 0-22,-27-25-9,40 33-19,-18-8-12,-3-10-14,11 9-24,-30-24-50,23 13-48,3 9 1,-26-22-8</inkml:trace>
  <inkml:trace contextRef="#ctx0" brushRef="#br1" timeOffset="14">3491 2659 268,'0'0'145,"24"25"1,-1-1-88,-23-24-3,32 18-18,-32-18-10,41 32-4,-41-32-5,44 41-3,-20-24-12,-1 8-8,11 3-23,-34-28-58,37 21-59,-18-12-10,-19-9-8,30 16-4</inkml:trace>
  <inkml:trace contextRef="#ctx0" brushRef="#br1" timeOffset="15">3895 2980 196,'0'0'150,"26"34"-18,-26-34-27,34 36-21,-34-36-18,40 34-15,-40-34-11,64 44-9,-34-30-7,12 15-5,-8-11-7,6 6-3,-10-9-5,-3-5-2,-27-10-10,0 0-23,30 0-122,-30 0-11,-14-14-8,-9 3-16,-2 3-3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8:37.48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4000-362 268,'0'0'169,"14"-23"-10,-21 5-64,23 25-18,-27-7-21,17 17-20,-6-17-6,-4 57-8,-13-24-2,6 20-5,-8 2-4,3 21 1,-11-9-6,6 14 2,-5-7-5,3 1 2,0-6-4,5-3 2,-1-20-2,3-9 1,2-13-1,14-24 1,0 0-1,0 0 0,0-24 1,14-9-2,10-14 1,8-2-2,5 0 3,11-1-3,1 11 2,4 7-1,-2 14 1,-3 8-1,-7 10-1,-8 13 2,-6 16-1,-13 8 1,-12 8-1,-2-3 2,-20 0-2,-12 6 4,-8-7-1,-3-7 1,-4-10-4,1-6 0,2-15 0,5-3 0,9-3 0,9-19 0,8 3 0,5-15-24,16 34-53,1-30-96,16 18-1,-6-12-16,18 16-11</inkml:trace>
  <inkml:trace contextRef="#ctx0" brushRef="#br0" timeOffset="1">4607 165 512,'0'0'170,"0"0"-4,0 0-117,0 0-9,-32 17-14,24 21-8,-15-1-8,10 7 1,-6-4-4,8 0 0,4-3-2,7-5-3,6-10-2,-6-22 0,47 12 0,-12-12 0,8-20 0,1-4 0,-2-2 0,-3-7 0,-4 9 0,-10-2 0,-25 26 0,23-16 0,-23 16 0,0 20 0,-7 10 0,-4 12 0,-10 10 0,4 15 0,-5-1 0,1 8 0,-3 4 0,-1-3 0,-5-4 0,0 1 0,-2-13 0,-1-10 0,-6-8 0,-4-9 0,-4-14 0,-3-9 0,-6-9 0,-2-9 0,1-9 0,2-6 0,10-7 0,4 4 0,13 4 0,8-10 0,20 33-47,20-27-125,20 11-10,-1-8-6,21 8-20,2-9 3</inkml:trace>
  <inkml:trace contextRef="#ctx0" brushRef="#br0" timeOffset="2">5606-226 427,'16'-37'179,"-16"37"-14,12-41-78,11 48-30,-23-7-16,0 0-15,0 0-11,-14 43-2,0-15-4,5 11-5,-14 11-4,6 5 0,-3 10 0,-1 2 0,-2 0 0,0 2 0,4-3 0,-2-11 0,6-11 0,1-6 0,5-12 0,9-26 0,0 0 0,0 0 0,0 0 0,-5-38-23,18 18-25,-21-30-121,17 13-5,-5-17-11,17 12-10,-12-15-3</inkml:trace>
  <inkml:trace contextRef="#ctx0" brushRef="#br0" timeOffset="3">5726-330 503,'0'0'174,"0"0"-24,-2-23-83,13 30-24,-11-7-14,0 0-8,0 31-9,0-4 0,0 1-4,0 10-4,0-3-4,0 13 0,0-6 0,0 7 0,3-7 0,3 6 0,1-13 0,5 4 0,-3-12 0,3-8 0,-12-19 0,36 14 0,-17-14 0,4-14 0,2-6 0,1-13 0,6-5 0,0 0 0,1-2 0,-1-7 0,0 4 0,0 3 0,-1 6 0,-4 2 0,-4 5 0,-4 10 0,-19 17 0,27-25 0,-27 25 0,0 0 0,0 0 0,0 0 0,0 0 0,-6 18 0,-3 5 0,1 2 0,-1 0 0,-4 9 0,3 8 0,1-2 0,-3 3 0,1 7 0,1 4 0,-1-3 0,0-2 0,4 1 0,-2 0 0,1-2 0,1-5 0,3-9 0,-1-1 0,-1-10 0,5-2 0,1-21 0,0 29 0,0-29-7,31 4-159,-31-4-13,30 0-4,-30 0-19,45-12-2</inkml:trace>
  <inkml:trace contextRef="#ctx0" brushRef="#br0" timeOffset="4">6437 426 563,'14'-20'171,"8"15"0,-22-19-127,40 24-9,-15-17-16,19 14-7,-7-3-4,4 6-8,-4 0 0,-6 9 0,-6 8 0,-7 7 0,-11 1 0,-5 5 0,-2 6 0,-13-2 0,-10 2 0,-5 1 0,-5-7 0,-8 7 0,-1-5 0,-4-3 0,3-8 0,3 1 0,5-12 0,3 0 0,9-10 0,23 0 0,-25 0 0,25 0 0,0-26 0,0 26 0,14-24 0,-14 24 0,36-17 0,-17 17 0,4 0 0,0 0 0,0 9 0,1 7 0,1 1 0,0 8 0,0-5 0,1 1 0,2 3 0,1-7 0,-1 0 0,-2-5 0,1-3 0,-3-5 0,3 4 0,-27-8-3,42 0-178,-42 0-2,34-16-15,-34 16-12,46-34-13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8:37.49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2939-1668 422,'0'0'164,"0"0"1,-28-20-96,46 28-16,-18-8-17,25 0-12,-6 0-7,20 0-4,-6 0-2,15 0-4,1-8-2,6 2-1,2-4-1,3 4-1,1-2 0,-2-2-1,-5 4 0,-3 1 0,-5-2 0,-7 3 0,-5 1-1,-10 3 0,-24 0 0,34 0 1,-34 0-1,0 0 1,21 0 1,-21 0 0,0 0 0,0 0 1,4 15 1,-4-15 0,-2 25-2,2-25-2,-18 35 0,4-11 0,0 8 0,-4 0 0,2 3 0,-1 7 0,-4-3 0,5 8 0,-4 0 0,4 0 0,1-5 0,-3 7 0,4-12 0,0 0 0,5-8 0,-2-3 0,6-7 0,5-19 0,0 38-46,0-38-129,0 0-8,0-9-13,0 9-16,7-41 1</inkml:trace>
  <inkml:trace contextRef="#ctx0" brushRef="#br0" timeOffset="1">2754-395 439,'-10'-24'178,"10"24"-9,0 0-80,-11-32-43,29 32-8,-18 0-13,40 0-11,-8-2-1,16 2-5,-2 0-4,15-1-4,3-7 0,1 6 0,2-3 0,2-4 0,-9 3 0,-2 4 0,-8-6 0,-4 7 0,-11 1-7,-35 0-20,53 1-105,-53-1-45,0 0 1,0 0-22,0 0 0</inkml:trace>
  <inkml:trace contextRef="#ctx0" brushRef="#br0" timeOffset="2">2939-369 523,'0'0'171,"0"0"-39,0 0-72,0 31-21,-17-23-12,10 33-10,-11-12-4,4 17 1,-7 2-5,1 7 2,-1 2-4,0 9-7,0-1 0,3 1 0,1-7 0,2-3 0,5-7 0,-1-5 0,4-14 0,2-5 0,5-25 0,0 0 0,0 0 0,0 0 0,14-8-26,-21-25-145,12 9-6,-5-23-11,13 11-14,-13-14-6</inkml:trace>
  <inkml:trace contextRef="#ctx0" brushRef="#br0" timeOffset="3">2673-33 532,'0'0'173,"-11"35"-19,11-35-101,16 0-10,4-5-16,24 2-9,-2-8-5,15 4-3,-8-9-10,8 7 0,-5 1 0,-2-7 0,-4 15 0,-14-19-43,5 19-129,-18-7-5,6 7-15,-25 0-11,30-16-10</inkml:trace>
  <inkml:trace contextRef="#ctx0" brushRef="#br1" timeOffset="4">3862-3139 128,'0'0'156,"6"-25"6,-6-2-51,0 27-15,0-26-20,0 26-14,0 0-17,0 0-11,0 0-5,0 0-8,0 0-4,0 0-4,-4 26-4,2-4-1,-1-2-3,-2 12 0,-1-7-1,3 8 0,-2 0-3,3 0 2,-5 0-2,5 0 2,-3-3-2,3 0 1,-2 2-1,1 0-3,1-6 8,-3-1-7,3-2 6,2-23-6,-4 33 6,4-33-6,-5 23 6,5-23-2,0 0-3,0 0 2,0 0-1,0 0 0,0 0 0,0 0 1,0 0-7,-16-14 5,16 14-4,0-33 6,0 11-6,6 1 6,1-2-6,3-8 6,4 4-1,2-1 1,-2-2-1,8-2-1,-1-2 1,0 0-2,2 3 2,0-3-1,-4 9 0,2 0 0,-21 25 0,36-34 0,-36 34 1,30-15-1,-30 15 0,31-3 1,-31 3-1,34 3 0,-13 2 0,-1 5 1,1 2 0,-2 2 1,-19-14-2,32 33 0,-32-33 0,23 33 0,-23-33 0,10 23 0,-10-23 0,0 0 0,0 0 0,0 0 0,0-18 0,0 18-4,0 0-79,-8-29-89,8 29-2,0 0-19,-23-19-9</inkml:trace>
  <inkml:trace contextRef="#ctx0" brushRef="#br1" timeOffset="5">4177-2647 363,'0'-23'173,"0"23"-17,-22-29-70,38 36-26,-16-7-20,0 0-15,13-12-13,-13 12 6,28-16-13,-5 16 5,-23 0-9,37-9 5,-37 9-2,35 0-2,-35 0 5,21 30-7,-19-9 7,-2 11-8,-5 0 7,-11 2-6,-3-1 0,-6 0 2,-7 0-3,0-1 3,1-5-2,-5-3 2,1-5-2,8 2 1,-3-13 0,11-7 0,19-1-1,-23-1 1,23 1-1,0-29 0,0 29 2,12-35 0,-12 35 0,29-30 1,-29 30 1,31-12 0,-31 12 1,34-1 0,-11 1-1,-5 0-1,5 1-3,-2 7 0,0 2 0,2 0 0,0 3 0,-4-2 0,-19-11 0,37 25 0,-37-25 0,36 21 0,-15-20 0,2-1 0,23-1-164,-46 1-11,40-26-11,-24 4-15,5 0-15</inkml:trace>
  <inkml:trace contextRef="#ctx0" brushRef="#br1" timeOffset="6">1833-430 370,'21'-21'152,"-21"21"1,20-43-93,10 37-26,-30 6-50,37-44-90,-7 20-33,7 6-23,-4-6 0,6 8-10</inkml:trace>
  <inkml:trace contextRef="#ctx0" brushRef="#br1" timeOffset="7">2265-685 295,'0'0'145,"25"-8"-28,-25 8-48,23-16-23,-23 16-31,26-28-61,-11 6-83,16 15-15,-13-14-6,14 10-9</inkml:trace>
  <inkml:trace contextRef="#ctx0" brushRef="#br1" timeOffset="8">2694-912 295,'7'-20'142,"-7"20"-45,43-26-32,-22 10-46,0-1-94,0-15-55,20 24-11,-17-25-6</inkml:trace>
  <inkml:trace contextRef="#ctx0" brushRef="#br1" timeOffset="9">3183-1216 312,'41'-30'154,"-41"30"-31,30-41-46,3 32-46,-3-7-114,5 7-46,-10-16-22,14 9-5,-9-8-8</inkml:trace>
  <inkml:trace contextRef="#ctx0" brushRef="#br1" timeOffset="10">3734-1535 241,'28'0'115,"-28"0"-115,10-41-70,20 41-40,-28-30-18</inkml:trace>
  <inkml:trace contextRef="#ctx0" brushRef="#br1" timeOffset="11">3727-1712 392,'0'0'170,"7"-26"-30,-7 26-59,0 0-32,21-21-18,-21 21-15,7-24-22,18 24-89,-25 0-63,26-26-2,-26 26-19,30-28-3</inkml:trace>
  <inkml:trace contextRef="#ctx0" brushRef="#br1" timeOffset="12">4131-1969 427,'28'-17'150,"-28"17"-8,0 0-122,19-16-120,-19 16-36,37-15-19,-37 15-10,46-18-6</inkml:trace>
  <inkml:trace contextRef="#ctx0" brushRef="#br1" timeOffset="13">4609-2222 438,'0'0'128,"0"0"-128,16-34-119,14 31-22,-13-22-21</inkml:trace>
  <inkml:trace contextRef="#ctx0" brushRef="#br2" timeOffset="14">-701 1458 448,'0'0'171,"10"-40"-38,11 47-59,-33-22-18,12 15-15,0 0-14,0 0-7,-2 15-5,1 6-1,1-21-4,-23 46-2,8-14-2,3 2-6,-7 7 0,3 0 0,3 1 0,-2-2 0,0 2 0,3-8 0,0-10 0,3 7 0,9-31 0,-14 31 0,14-31 0,0 0 0,0 0 0,0 0 0,0-13 0,5-11 0,6-2 0,3 3 0,5-10 0,9-1 0,-3 1 0,9-7 0,-1 5 0,6 2 0,2 1 0,-3 7 0,3 0 0,-6 9 0,-1 4 0,-2 6 0,-2 4 0,-6 2 0,-4 3 0,-20-3 0,37 34 0,-27-10 0,-2 1 0,-3 7 0,-3-4 0,-2 9 0,-2-2 0,-11-2 0,3 1 0,-6 7 0,-5-9 0,5 1 0,2-9 0,0 2 0,14-26 0,-21 25 0,21-25 0,0 0 0,0 0 0,0 0 0,0-24 0,5 2 0,11 1 0,0-12 0,8 1 0,5-6 0,6 1 0,-2 4 0,8-8 0,-6 7 0,6 1 0,-1 9 0,-1 3 0,-2 6 0,-3 7 0,-6 8 0,2 0 0,-11 3 0,3 14 0,-22-17 0,26 42 0,-17-18 0,-4 8 0,1-4 0,-6 3 0,0 1 0,0 2 0,-8 0 0,1 4 0,-7-4 0,5 0 0,1-5 0,-1 0 0,0-5 0,4 2 0,5-26 0,-9 24 0,9-24 0,0 0 0,0 0 0,0 0 0,0 0 0,32-1-122,-31-31-65,8-2-6,-3-6-21,4-10-9</inkml:trace>
  <inkml:trace contextRef="#ctx0" brushRef="#br2" timeOffset="15">264 170 191,'0'0'128,"0"0"-11,26 11-18,-31-30-17,5 19-11,0 0-10,0 0-8,-30-35-12,30 35-7,-32-16-6,32 16-4,-42-2-5,21 2-1,-13 2-4,15 20-1,-11-4-2,7 12-1,0 0-4,12 11-3,-4-2-3,13 11 0,2-6 0,2 0 0,15-1 0,13-6 0,2-4 0,10-10 0,6-9 0,1-6 0,6-8 0,-5 0 0,1-21 0,-7-3 0,-9-9 0,-3 0 0,-7-14 0,-17-1 0,-6-2 0,-2-5 0,-9 5 0,-10 0 0,-4 6 0,-11-1 0,-4 9 0,-1 13 0,2 5 0,-4 10 0,2 7 0,2 1 0,4 9 0,1 9 0,0 5 0,4 18 0,5-6 0,0 14 0,5 1 0,10 0 0,1 5 0,7-1 0,8-1 0,15-11 0,2 4 0,9-17 0,6-5 0,3-4 0,4-14 0,1-6 0,1-10 0,-3-14 0,-4-5 0,-4-13 0,-10-2 0,-11-5 0,-10-1 0,-7 3 0,-3 3 0,-16 2 0,-10 9 0,-2 1 0,-7 15 0,3 0 0,2 9 0,-4 8 0,7 0 0,0 10 0,3 9 0,4 5 0,6 8 0,2-2 0,3 8 0,9-1 0,3 7 0,0-10 0,15 3 0,1-4 0,9-9 0,1-6 0,6-9 0,7-6 0,-5-3 0,1-12 0,-3-9 0,-2-12 0,-9 0 0,-7-4 0,-7-5 0,-7 9 0,-4 0 0,-13 0 0,-6 9 0,-5 8 0,1 6 0,-3 4 0,4 6 0,1 6 0,6 11 0,3 4 0,2 11 0,5-2 0,5 3 0,4 3 0,0 2 0,7-9 0,6 3 0,4-10 0,3-10 0,3-3 0,1-9 0,1-1 0,0-19 0,-1-5 0,-2-7 0,-6-2 0,-8 4 0,-6-6 0,-2 11 0,-5 1 0,5 24 0,-39-24 0,16 24 0,0 0 0,0 10 0,4 4 0,3 11 0,7-1 0,0 2 0,6 2 0,3-3 0,0-4 0,12-2 0,-12-19 0,35 25 0,-12-21 0,0-4 0,4-7 0,-4-9 0,0 2 0,-8-11 0,-4 1 0,-9-5 0,-2 8 0,0 21 0,-20-36 0,20 36 0,-40-10 0,17 10 0,0 9 0,23-9 0,-34 33 0,26-8 0,8-25-22,0 0-157,-15 21-9,15-21-10,23 0-20,4 0 0</inkml:trace>
  <inkml:trace contextRef="#ctx0" brushRef="#br1" timeOffset="16">5006-2499 435,'25'-28'146,"-1"28"-55,17 0-195,-34-16-28,25 6-20,-7-8-22</inkml:trace>
  <inkml:trace contextRef="#ctx0" brushRef="#br1" timeOffset="17">5504-2707 499,'24'-22'153,"-11"-1"-25,6-2-242,16 17-25,-10-13-18,9 5-24,-1-6 6</inkml:trace>
  <inkml:trace contextRef="#ctx0" brushRef="#br1" timeOffset="18">5984-2960 434,'0'0'159,"35"-17"-31,-12 10-234,-7-19-12,21 18-34,-9-10-11,6 5-15</inkml:trace>
  <inkml:trace contextRef="#ctx0" brushRef="#br1" timeOffset="19">5952-3169 215,'-30'3'164,"30"-3"-7,0 0-55,-25-3-21,25 3-18,0 0-14,0 0-15,0 0-7,0 0-5,0 0-3,0 0-4,13-21-3,-13 21-2,26 0-2,-26 0-3,39 8-1,-16-5-1,5-3-1,4 0-1,0 0 0,6 0 0,-2 0-1,3 0 0,-4 0 1,0 4-1,-5-3 0,0 4 1,-3-5-1,-3 3 0,-1-3 0,-23 0 0,34 2 1,-34-2-2,23 0 2,-23 0-1,0 0 0,0 0 0,-11 15 0,11-15 1,-39 16-2,16 0 2,4-3-2,-4 5 2,0 1-2,4 2 2,-4 0-2,5 2 1,2-2 0,0 0-1,2 2-9,-5-20-33,15 21-116,4-24-14,-19 19-5,19-19-24,0 0 2</inkml:trace>
  <inkml:trace contextRef="#ctx0" brushRef="#br1" timeOffset="20">636 398 217,'16'-17'126,"-16"17"-12,11-17-26,14 17-16,-25-23-18,28 21-12,-26-23-11,24 17-9,-26 8-16,30-45-39,-7 20-105,2 9-13,-6-9-9,6 6-8</inkml:trace>
  <inkml:trace contextRef="#ctx0" brushRef="#br1" timeOffset="21">1003 96 153,'0'0'145,"0"0"-4,0-19-62,0 19-14,13-18-24,6 10-15,-19 8-18,30-25-24,-3 9-99,3 8-22,-14-16-8,12 14-4</inkml:trace>
  <inkml:trace contextRef="#ctx0" brushRef="#br1" timeOffset="22">1344-140 198,'0'0'137,"23"-31"-25,-23 31-36,32-26-58,0 26-114,-24-25-31,26 17-7,-13-22-12</inkml:trace>
  <inkml:trace contextRef="#ctx0" brushRef="#br1" timeOffset="23">6293-3083 553,'0'0'175,"0"0"-9,0 0-115,0 0-39,23-9-162,-4-3-14,-19 12-19,41-38-15,-22 14-12</inkml:trace>
  <inkml:trace contextRef="#ctx0" brushRef="#br1" timeOffset="24">822 150 184,'0'0'140,"12"-23"-11,-12-4-16,0 27-22,0 0-19,12-7-18,-17-15-11,5 22-10,0 0-8,0 0-6,0 0-6,0 16-1,0-16-2,-3 29-1,3-29-2,-18 42 0,4-24-2,1 14 0,-1 2-2,0 5 1,-2-5-3,-7 2 1,6 2-3,-6-5 2,3-5-2,1-2 2,3-2-2,4-7 2,12-17-1,-14 25 1,14-25-1,0 0 0,0 0 0,23 13-1,-23-13 2,35 0-1,-14 0 0,4-6-1,-1 0 2,6-3-1,4 1 1,1-5-1,6 0 1,1-3-1,4 4 1,2-1-1,-8 4 0,1 2 0,-9 4 1,-1 1-1,-6 2 1,-5-4-2,-20 4-2,30-5-14,-6 5-141,-24 0-12,0 0-8,0 0-20,-21-14-5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14T21:18:39.96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87E031A4-0741-466E-BF4F-6F268D8CE281}" emma:medium="tactile" emma:mode="ink">
          <msink:context xmlns:msink="http://schemas.microsoft.com/ink/2010/main" type="writingRegion" rotatedBoundingBox="3323,14281 21521,14654 21460,17646 3262,17273"/>
        </emma:interpretation>
      </emma:emma>
    </inkml:annotationXML>
    <inkml:traceGroup>
      <inkml:annotationXML>
        <emma:emma xmlns:emma="http://www.w3.org/2003/04/emma" version="1.0">
          <emma:interpretation id="{C57A7727-E688-4E0A-8996-B62834B2A428}" emma:medium="tactile" emma:mode="ink">
            <msink:context xmlns:msink="http://schemas.microsoft.com/ink/2010/main" type="paragraph" rotatedBoundingBox="13313,14684 21509,14561 21525,15683 13329,1580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9065CA0-616E-4011-921E-92CE0C1C4109}" emma:medium="tactile" emma:mode="ink">
              <msink:context xmlns:msink="http://schemas.microsoft.com/ink/2010/main" type="line" rotatedBoundingBox="13313,14684 21509,14561 21525,15683 13329,15805"/>
            </emma:interpretation>
          </emma:emma>
        </inkml:annotationXML>
        <inkml:traceGroup>
          <inkml:annotationXML>
            <emma:emma xmlns:emma="http://www.w3.org/2003/04/emma" version="1.0">
              <emma:interpretation id="{FE365FA1-642B-48E7-8D92-C2D9AA5CF9F0}" emma:medium="tactile" emma:mode="ink">
                <msink:context xmlns:msink="http://schemas.microsoft.com/ink/2010/main" type="inkWord" rotatedBoundingBox="13335,14716 15107,14756 15087,15639 13315,15599"/>
              </emma:interpretation>
            </emma:emma>
          </inkml:annotationXML>
          <inkml:trace contextRef="#ctx0" brushRef="#br0">10716-772 17 0,'0'-14'8'0,"0"-14"1"16,0 17 1-16,-4 1-9 15,0-1 0-15,0 0 1 16,-4 1 0-16,0-4-3 15,-4 3 1-15,0 1 1 16,0-5 1-16,0 5-1 16,0 3 0-16,1 0 0 15,-1 0 0-15,-4 3-1 16,-4 1 1-16,-4 3-1 16,0 0 0-16,0 7 0 15,-3 3 0-15,-1-3-1 16,0 7 1-16,0 1 0 0,1 2 0 15,3 1-1-15,0 7 1 16,-4-1-1-16,4-6 1 16,-3 3 0-16,3 4 0 15,0 7 0-15,0-1 1 16,0 5-1-16,4-5 0 16,1 1 0-16,3 0 1 15,4 3-1-15,0 4 0 16,4 0 0-16,4-4 0 0,4 4 0 15,0-7 0-15,4-1 0 16,0-3 0-16,4 1 0 16,0-1 0-16,4 0 0 15,0-7 0-15,4-3 0 16,-1-11 1-16,1 7-1 16,4-3 0-16,0-4 0 15,0 0 1-15,-4 0 0 16,0 0 0-16,3-4 0 15,-3-3 1-15,4-3 0 16,4 3 0 0,20-14 0-1,-5-7 1-15,-3 3-1 16,-4-3 0-16,-8-7-1 16,-5 3 1-16,1 0-2 15,0-7 1-15,-4 11-1 16,0-3 1-16,0-1-1 15,-4 0 1-15,-4 1-1 0,-1 6 0 16,-3 0 0-16,0 4 0 16,-4 4 0-16,0-1 0 15,0 4 0-15,-4 3 0 16,0 1-1-16,1 3 1 16,-1-4-1-16,-4 4 1 15,0 0-1-15,4 7 1 16,0-3 0-16,-4-1 0 0,-8 1-1 15,0 0 1-15,-4-1 0 16,-8-3 0-16,5 0 0 16,-5-3 0-16,4-1 0 15,4 0 0-15,-4 1 0 16,5-1 0 0,3 4-1-16,0 0 1 15,4 0 0-15,0 0 0 16,4 0 0-16,4 0 0 15,0 0 0-15,4 0 1 16,8 4-11-16,-8 7 1 16</inkml:trace>
          <inkml:trace contextRef="#ctx0" brushRef="#br0" timeOffset="1171.8919">10878-73 21 0,'-4'3'10'0,"4"-6"-5"0,0 3 6 0,4-7-11 16,4 3 1-16,0-3 0 15,0-4 1-15,4-6-2 16,4-1 0-16,4-7 1 15,0-3 1-15,4-7-1 16,-1-7 0-16,1-8 0 16,4 1 0-16,0-8 0 15,-8 1 0-15,3 7-1 16,1-1 1-16,0 1-1 16,0 6 1-16,-4 5-1 15,-4 2 0-15,-5 8-1 16,1 3 0-16,-4 8 0 15,0 3 1-15,0 3-1 16,-4 4 1-16,-4 7-1 16,0 4 0-16,0 6 0 15,-4 8 0-15,0-1 0 0,0 1 1 16,-4 3-1-16,4 7 0 16,0 11 1-16,-4-3 0 15,4 2 0-15,1 1 0 16,-1 3 0-16,0-3 0 15,4-3 1-15,0-5 0 16,0-2-1-16,0-5 1 16,0-6 0-16,0-11 1 15,0 4-1-15,0-11 1 16,4 0 0-16,0-11 0 0,3 4 0 16,1-11 0-16,0-6-2 15,4 2 1-15,4 1-1 16,0-3 1-16,4-8-1 15,4 0 1-15,7-3-1 16,-3 3 0-16,0 4 0 16,0 0 1-16,0-1-1 15,-5 8 1-15,5-7-2 16,-4 7 1-16,-4 3 0 16,-4 8 0-16,-4-1-1 15,-5 4 0-15,-3 0 0 16,-4 7 0-16,0 0-1 15,-4 7 1-15,0 7-1 16,-3 0 1-16,-1 0-1 16,0 4 1-16,0 10 0 15,0 4 1-15,0 3-1 16,0 0 1-16,0 8 0 0,4 3 1 16,0-1-1-16,0-2 0 15,0-4 0-15,0-1 1 16,4-6-1-16,-4-7 1 15,0-8 0-15,4 5 0 16,-4-8 1-16,4-4 1 16,0-3-1-16,0-3 1 15,-4-1-6-15,4-3 1 16,-4 0-7-16,0 0 1 0</inkml:trace>
          <inkml:trace contextRef="#ctx0" brushRef="#br0" timeOffset="1531.2707">11815-271 21 0,'0'0'10'0,"-8"-11"-6"16,8 8 10-16,0 3-14 15,0 3 0-15,4 5 1 16,-4-1 1-16,0 7-3 0,-4 0 1 16,0 3 1-16,-4 5 0 15,0-1 0-15,4-4 0 16,-4 5-1-16,4-8 1 15,0 0 1-15,1 0 0 16,-1 0-2-16,4-3 1 16,0 3-8-16,-4 0 0 15</inkml:trace>
        </inkml:traceGroup>
        <inkml:traceGroup>
          <inkml:annotationXML>
            <emma:emma xmlns:emma="http://www.w3.org/2003/04/emma" version="1.0">
              <emma:interpretation id="{2554357A-047E-44F1-A672-09C31A7A9E8F}" emma:medium="tactile" emma:mode="ink">
                <msink:context xmlns:msink="http://schemas.microsoft.com/ink/2010/main" type="inkWord" rotatedBoundingBox="15536,14872 17460,15404 17304,15969 15380,15438"/>
              </emma:interpretation>
            </emma:emma>
          </inkml:annotationXML>
          <inkml:trace contextRef="#ctx0" brushRef="#br0" timeOffset="2750.1136">12216-645 17 0,'-4'4'8'0,"0"10"-4"0,4-7 6 0,0 7-9 16,-4 4 0-16,0 3 1 15,0 0 0-15,0 7-3 16,0 4 1-16,0 7 1 16,-4-4 1-16,4 0-1 15,-4-3 1-15,4-4-1 16,0 0 0-16,0-6 0 16,0-5 0-16,4-6 0 15,0-4 0-15,0-7 1 16,0 0 0-16,4-7 0 15,4-7 0-15,0-4-1 16,4-3 1-16,4 0-1 16,4-4 0-16,4-3-1 15,4-4 1-15,-1 4-1 16,1 0 1-16,-4-1-1 16,0 1 0-16,0 3-1 0,-5 4 1 15,1 4-1-15,0 6 0 16,-4 4-1-16,0 11 1 15,0 3-1-15,-8 3 1 16,0 4-1-16,-4 0 1 16,-4 8 0-16,0 6 1 15,0 0-1-15,0 4 0 16,0 0 1-16,-4 3 0 16,0-7 0-16,0 0 1 15,0-3-1-15,0-4 1 0,-4-7 0 16,4 0 1-16,4-7 0 15,0-3 0-15,0-4-1 16,0 0 1-16,4-7 0 16,4-4 0-16,0-3-1 15,0-3 0-15,3-8-1 16,5 0 1-16,4-3-1 16,0 0 1-16,8-4-1 15,4 4 0-15,-1 0 0 16,1-1 0-16,0 5 0 15,4-1 0-15,-5 7-1 16,1 1 1-16,-4 3-1 16,-4 3 0-16,-5 4 0 15,1 3 0-15,-4 4-1 16,-4 0 0-16,0 4 0 16,-4 3 0-16,0 0 1 15,-4 4 0-15,0 3 0 0,-4 0 0 16,0 7 1-16,0 4 0 15,-4 3 0-15,0 0 0 16,0 4 0-16,0 0 1 16,0-1-1-16,-4-2 0 15,4-1 0-15,0-4 1 16,0 1-1-16,0-7 1 31,4-1 1-31,0 1 0 0,0-7 1 16,0 3 0-16,-4-4-4 15,-4 4 1-15,-4-3-8 16,-4 3 0-16</inkml:trace>
        </inkml:traceGroup>
      </inkml:traceGroup>
    </inkml:traceGroup>
    <inkml:traceGroup>
      <inkml:annotationXML>
        <emma:emma xmlns:emma="http://www.w3.org/2003/04/emma" version="1.0">
          <emma:interpretation id="{7745EA75-81AB-4058-B807-7DA51F5F4D84}" emma:medium="tactile" emma:mode="ink">
            <msink:context xmlns:msink="http://schemas.microsoft.com/ink/2010/main" type="paragraph" rotatedBoundingBox="3298,15484 20321,15834 20284,17622 3262,172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E112B5D-8A5E-48F6-8CCA-06C0DA6941C4}" emma:medium="tactile" emma:mode="ink">
              <msink:context xmlns:msink="http://schemas.microsoft.com/ink/2010/main" type="line" rotatedBoundingBox="3298,15484 20321,15834 20284,17622 3262,17273"/>
            </emma:interpretation>
          </emma:emma>
        </inkml:annotationXML>
        <inkml:traceGroup>
          <inkml:annotationXML>
            <emma:emma xmlns:emma="http://www.w3.org/2003/04/emma" version="1.0">
              <emma:interpretation id="{21DDACFF-6491-4807-8784-7BD7A07A56A7}" emma:medium="tactile" emma:mode="ink">
                <msink:context xmlns:msink="http://schemas.microsoft.com/ink/2010/main" type="inkWord" rotatedBoundingBox="3271,15631 16229,15533 16242,17196 3283,17294"/>
              </emma:interpretation>
            </emma:emma>
          </inkml:annotationXML>
          <inkml:trace contextRef="#ctx0" brushRef="#br0" timeOffset="-6790.9963">4147 336 19 0,'20'-7'9'0,"28"-11"-8"15,-28 15 11-15,8-4-11 16,3 3 0-16,-3-7 0 16,0-3 1-16,0 7-3 15,3-7 1-15,1 11 2 16,0-4 0-16,-4 3-1 16,-5 4 0-16,-7 0-7 15,-4 4 1-15</inkml:trace>
          <inkml:trace contextRef="#ctx0" brushRef="#br0" timeOffset="-6478.4913">4394 89 19 0,'-4'-4'9'0,"12"4"-9"0,-8 0 10 0,0 7-10 16,0 4 1-16,0 3 1 15,0 7 0-15,0 8-2 16,-4 6 0-16,0 0 1 16,-5 4 1-16,1 7-1 15,-1-11 0-15,1 4 0 16,-1-4 0-16,1 0 0 15,4-3 1-15,4-4-8 16,4 1 0 0</inkml:trace>
          <inkml:trace contextRef="#ctx0" brushRef="#br0" timeOffset="-8373.7854">2516-13 17 0,'4'-18'8'0,"4"4"-5"0,-4 3 10 15,-4 11-13-15,0 0 1 16,0 0 0-16,-4 11 0 16,-4-1-1-16,-4 5 0 15,0 9 1-15,-3 1 0 16,-1 10-1-16,0 8 1 0,0 2-1 16,0 5 1-16,0-1-1 15,4 11 0-15,0-3 0 16,4-8 0-16,5-3 0 15,3 0 0-15,3-7 0 16,1-4 1-16,8-7 0 16,0-7 0-16,4-3 0 15,0-11 1-15,8-11 0 16,-4-6 0-16,-1-8 0 16,5-7 1-16,4-3-1 15,4 4 0-15,4-12-1 16,-1-3 1-16,1-6-1 15,0-1 0-15,-1-4-1 16,-3 4 0-16,0 1 0 16,-4 2 0-16,0 4-1 15,-5 4 1-15,1 7-1 16,-8 3 1-16,0 4-1 16,-4 11 1-16,-4 2-1 0,-12 8 0 15,-4 8-1-15,-4 2 1 16,4 11-1-16,-4 0 1 15,0 11-1-15,-4 3 1 16,8 4 1-16,0 0 0 16,0 3 0-16,1 4 0 15,-1-7 0-15,-4 0 0 16,4 0 0-16,0-1 1 16,4-6-1-16,0 4 0 0,0-12 0 15,4 1 1-15,0-7 0 16,0-1 1-16,0-6-9 15,0-1 0-15</inkml:trace>
          <inkml:trace contextRef="#ctx0" brushRef="#br0" timeOffset="-7639.4013">3322 569 17 0,'4'-14'8'0,"-8"3"-1"0,4 11 5 16,0-7-11-16,-4-4 1 15,-4-3 0-15,0 11 1 16,-4-8-4-16,0 4 0 16,-4 0 2-16,1 7 0 0,-1 4-1 15,0 6 1-15,4 1-2 16,0-1 1-16,4 4-1 15,0 8 1-15,0-5 0 16,0 11 0-16,4 1-1 16,4-8 1-16,0 0 0 15,0 0 0-15,0-3 0 16,0-4 1-16,4-4-1 16,4-2 1-16,4-8-1 15,4-8 1-15,4-2 0 16,4-11 1-16,-1 3-1 15,1-3 0-15,0 0 0 16,0 0 0-16,-4-1-1 16,-4 5 1-16,-4 6-1 15,-9 8 0-15,-3 3 0 16,-3 3 0-16,-5 8-1 0,-4 10 1 16,-4 7-1-16,0 0 0 15,4 15 1-15,-4 3 0 16,4 3 0-16,0-3 0 15,0 3 0-15,-3-3 0 16,-1 0 0-16,0-11 1 16,4-10 0-16,-4 3 0 15,-4-17 0-15,-4 6 1 16,-7-6 0-16,-5-8 0 16,-4-3-1-16,4-10 1 15,9 6-1-15,3-3 1 0,8-3-4 16,4 10 0-16,8 0-7 15,16 0 0-15</inkml:trace>
          <inkml:trace contextRef="#ctx0" brushRef="#br0" timeOffset="-7264.396">3723 720 16 0,'-8'-7'8'0,"0"43"0"0,4-29 4 15,0 7-12-15,-4 7 0 16,0 0 1-16,0 11 0 16,-4-4-1-16,0 0 0 15,0 1 2-15,-3 2 0 0,-5-3-1 16,4-3 0-16,0-4-7 15,4-3 0-15</inkml:trace>
          <inkml:trace contextRef="#ctx0" brushRef="#br0" timeOffset="-11854.3704">246 18 13 0,'4'-3'6'0,"-4"-8"3"0,0 11 6 16,0-3-14-16,0-1 0 16,-8 8 0-1,-4 3 1-15,0 3-3 16,0 8 1-16,1-4 1 16,-5 14 0-16,0 1-1 15,4 2 1-15,0 8-1 16,0 3 0-16,4 1 0 15,0 6 1-15,0 1-1 16,-8-5 1-16,5 5-1 16,-1-4 1-16,-4 7-1 15,4-4 1-15,0 4-1 16,4-7 0-16,0-4 0 16,4 0 0-16,0-6 0 15,4-5 0-15,8-2 0 16,4-8 0-16,0 0 0 0,-4-7 0 15,4-3 0-15,4-1 0 16,3-17 1-16,9 0 0 16,-8-3 0-16,4-5 0 15,0-2 0-15,3-1 1 16,1-3-1-16,0 0 1 16,0-4-1-16,0 0 0 15,-5-6 0-15,5-1 1 0,4-7-2 16,0 11 1-16,-5-4-1 15,5-7 1-15,-4 4-1 16,0 3 1-16,-4-6-1 16,-5-1 0-16,-3 7 0 15,0-3 1-15,-4 3-1 16,-4 0 0-16,4 0 0 16,-8-3 0-16,4 18 0 15,-4-1 0-15,-4 4-1 16,4 3 1-16,-4 1-1 15,0 10 0-15,0-4-1 16,0 4 1-16,0 0-1 0,0 4 1 16,0 10 0-16,-4 0 0 15,-4 0 0-15,4 0 0 16,0 0 0-16,-4 7 1 16,0 1-1-16,0-5 1 15,0 4-1-15,-4 8 1 16,0 2 0-16,0 1 0 15,1-4-1-15,-1 8 1 16,0 2 0-16,0 5 0 16,4 3 0-16,0 3 1 0,0 0-1 15,4-3 0-15,4 0 0 16,0-7 0-16,4-4 0 16,0-3 0-16,-4-11 1 15,0 0 0-15,4-3 1 16,0-15 0-16,-4-3 0 15,4 0 1-15,-4-10-1 16,-4-4 1-16,-4 3-11 16,0 4 0-16</inkml:trace>
          <inkml:trace contextRef="#ctx0" brushRef="#br0" timeOffset="-9889.4314">965 904 16 0,'0'-11'8'0,"7"8"1"16,-7 3 1-16,4-4-9 0,0 1 0 15,0-4 1-15,0 0 0 16,0-1-3-16,0-2 1 16,-4-1 1-16,0-6 1 15,-4 6-1-15,-4 1 0 16,0-1-1-16,-3 0 1 15,-1 4-1-15,0 4 1 16,-4-4-1-16,4 7 0 16,-4 0 0-16,0 10 0 0,0 1-1 15,0 7 1-15,5-1 0 16,-1-3 0-16,0 14 0 16,0-3 1-16,4 3-1 15,0 1 0-15,4 2 0 16,0-6 0-16,4-4 0 15,0 0 0-15,4-3 0 16,4 0 1-16,0-11 0 16,4 0 0-16,4-7 0 15,3-7 0-15,1 0 1 16,0-7 0-16,0-4-1 16,0-3 1-16,-4 3-1 15,0 0 1-15,-5 4-2 16,1 4 1-16,-4-4-1 15,-4 7 0-15,-4 7-1 16,0 0 1-16,0 10-2 16,0 8 1-16,-4 3-1 15,0 11 0-15,0-4 0 0,-4 4 1 16,1 14 0-16,-5 7 1 16,0-1 0-16,-4 8 0 15,0 0 1-15,-4-3 0 16,0-8 0-16,-4-3 0 15,1-7 1-15,-1-7 0 16,4-11 0-16,4-14 0 16,-4-11-1-16,-4-10 1 0,1-10-1 15,-5-8 1-15,0-4-2 16,8 12 1-16,4-4-1 16,4-1 1-16,1 12-1 15,7-4 0-15,0 10-3 16,4 11 0-16,8 0-7 15,0 11 1-15</inkml:trace>
          <inkml:trace contextRef="#ctx0" brushRef="#br0" timeOffset="-9483.1773">1393 443 20 0,'-4'-11'10'0,"8"-7"-5"0,0 15 9 15,4-4-14-15,4 3 1 0,0-3-1 16,4-3 1 0,15 6-1-1,1-3 0-15,0 4 1 16,0-4 1-16,0-1 0 15,-1 1 1-15,-7 4-3 16,0 3 0-16,-8 0-7 16,-4 3 1-16</inkml:trace>
          <inkml:trace contextRef="#ctx0" brushRef="#br0" timeOffset="-9233.1722">1361 572 19 0,'-4'0'9'0,"12"0"-3"0,0 0 8 16,4-3-14-16,4-4 0 15,4 0 0-15,4 0 1 16,4-1 0-16,3 5 0 15,1-4-3-15,4 3 1 16,7 4-5-16,-7-3 1 16</inkml:trace>
          <inkml:trace contextRef="#ctx0" brushRef="#br0" timeOffset="-5681.6065">5255-91 17 0,'-4'0'8'0,"-8"28"-5"16,8-21 7-16,-4 11-10 15,0 0 1-15,0 13 0 16,0-2 0-16,0 9-1 15,0 8 0-15,0 7 0 16,4 0 1-16,0 7 0 16,-4-7 0-16,8-14-1 15,8 7 1-15,0-11-1 16,4 0 1-16,4-7 0 16,0-3 0-16,4-7 0 15,0-4 0-15,0-7 1 16,-1-4 0-16,5-6 0 15,0-4 0-15,8-4 0 0,3-3 1 16,1-11-1-16,4-6 0 16,-8-5 0-16,3-6 0 15,1-11-2-15,0 0 1 16,0-3-1-16,-1 6 0 16,5 1-1-16,-8 3 1 15,-5 7-1-15,-3 8 1 16,-4 2-1-16,-8 8 1 15,0 4-1-15,-8 2 1 16,-4 8-2-16,0 4 1 0,-4 6 0 16,-4 8 0-16,0 7-1 15,0 6 1-15,-4 1 0 16,0 7 0-16,4 7 0 16,0 6 1-16,0 5-1 15,-3-1 1-15,-1 8-1 16,-4-12 1-16,4 1 0 15,0-3 1-15,-4-1-1 16,4-3 0-16,4-7 0 16,0-4 1-16,4-7 0 15,0 0 1-15,4-7-2 16,4-10 1-16,0 3-8 16,8-4 0-16</inkml:trace>
          <inkml:trace contextRef="#ctx0" brushRef="#br0" timeOffset="-4900.3446">6199 555 16 0,'4'-15'8'0,"-8"5"-1"16,0 3 4-16,0-7-10 16,-4 3 1-16,-7 1 0 15,-5 2 0-15,0 5-3 16,-4 3 0-16,0 3 2 16,0 5 0-16,5-1-1 15,-1 0 0-15,0 0 0 16,4 3 0-16,0 4 0 15,4 8 0-15,0 2 0 16,4 4 0-16,4-3 0 16,4 3 0-16,4-6 0 0,4-5 0 15,0-3 1-15,4 0 0 16,12-7 0-16,0-7 0 16,4-7 0-16,7-7 0 15,-3 0 0-15,-4-7 0 16,-4 0 0-16,-4-4 0 15,-5 8-1-15,-3 2 0 16,0-2 0-16,-4 6 0 16,0 11-1-16,-4 0 1 0,-4 11 0 15,-4 10 0-15,-4 4-1 16,-4 3 1-16,-4 7-1 16,4 18 1-16,-3-4 0 15,-1 1 0-15,-4 6 0 16,-8-3 0-16,0-7 1 15,0-14 0-15,-3-4 1 16,-1-7 0-16,-4-7 0 16,-3-3 0-16,-1-1 0 15,4-10 1-15,4-10-1 16,1-1 0-16,7-3-1 16,0 0 0-16,8 4-4 15,4-1 0-15,12 11-7 16,8 0 1-16</inkml:trace>
          <inkml:trace contextRef="#ctx0" brushRef="#br0" timeOffset="-4244.0862">6592 840 13 0,'4'-17'6'0,"36"-12"3"16,-28 22 0-16,8 0-9 15,7 0 1-15,1-3-1 16,4 10 1-16,-8 0-1 16,-4 7 0-16,-1 7 0 15,-7 7 1-15,0 7 0 16,-8 8 1-16,0-1 0 15,-12 11 0-15,-8 0-1 16,-7-11 1-16,-9 0-1 16,-4-7 1-16,4 4-1 15,5-11 1-15,-1-3-1 0,4-8 0 16,4 1 0-16,4-11 1 16,4-11-2-16,8 1 1 15,4 6-1-15,4-3 1 16,4-3-1-16,0-1 0 15,8 1-1-15,0 2 1 16,4-2-2-16,4 6 1 16,-5-3 0-16,1 7 0 15,0 7-1-15,0-3 1 0,0 3 1 16,0 0 0-16,-4 0 0 16,-5 0 1-16,1-3 0 15,0-1 0-15,4 1 1 16,8-1 1-16,4-3-4 15,7-3 1-15,5 3-7 16,-8-7 0-16</inkml:trace>
          <inkml:trace contextRef="#ctx0" brushRef="#br0" timeOffset="-3712.2634">7525 32 19 0,'4'0'9'0,"8"-3"-7"15,-4-1 9-15,4 1-11 16,7-1 1-16,5 1 0 16,8-1 1-16,4 1-2 15,-1-1 0-15,9 4 1 16,0-3 1-16,-1-1-1 15,-3 4 1-15,-4 0 0 16,-4 0 1-16,-9 0-3 16,1 0 1-16,-12 4-8 15,-8 3 1-15</inkml:trace>
          <inkml:trace contextRef="#ctx0" brushRef="#br0" timeOffset="-3319.0581">7565 297 19 0,'7'-3'9'0,"37"-5"-3"15,-28-2 9-15,4 3-15 16,4 3 0-16,0-3 0 15,-1 0 0-15,1 7 0 0,4-3 1 16,-4-4 0-16,0 7 1 16,-1 0 0-16,-7 7 1 31</inkml:trace>
          <inkml:trace contextRef="#ctx0" brushRef="#br0" timeOffset="-1258.9382">8791 96 20 0,'0'0'10'0,"0"0"-8"16,0 0 11-16,0 0-12 16,0 0 0-16,8 0 1 15,0 0 0-15,4 0-2 16,4 0 0-16,3 0 1 16,9-4 1-16,4-3-2 15,8 0 1-15,3 0 0 0,9 4 0 16,-5-1-1-16,5 1 1 15,-12-1-1-15,-4-3 0 16,-5 7 0-16,-3-10 1 16,-4 10 0-16,-4-4 0 15,-4 0 1-15,-5 1 0 16,-3-1 0-16,-8 4 1 16,0 0-1-16,0-3 0 15,0-1 0-15,-4 4 0 0,0 0-2 16,0 4 1-16,4 3-11 15,4 4 1-15</inkml:trace>
          <inkml:trace contextRef="#ctx0" brushRef="#br0" timeOffset="3531.9814">10287 382 5 0,'0'0'2'0,"4"14"13"16,-4-14-11-16,4 3-1 16,4 1 0-16,8-4 1 15,8 0 0-15,7 0-5 16,13 0 0-16,0-7 3 16,11 0 1-16,17-11-1 15,15 11 0-15,20-4-1 0,4-6 0 16,16-8 0-16,12 4 0 15,8 3 0-15,0-3 0 16,8 11-1-16,3-5 1 16,-3 5-1-16,-16-1 1 15,-8 1-1-15,-12 3 1 16,-12 0-1-16,-3 7 1 16,-13 0-1-16,-12 0 1 15,-7-4-1-15,-17-3 1 0,-7 4 0 16,-12-1 1-16,-13 0 0 15,-3 1 0-15,-12-1 1 16,-8 4 0-16,-4 0-3 16,-8 0 0-16,-8 7-9 15,-11 1 1-15</inkml:trace>
          <inkml:trace contextRef="#ctx0" brushRef="#br0" timeOffset="4266.3627">11331 664 19 0,'0'3'9'0,"4"12"-6"16,-4-12 6-16,0 4-8 15,0 4 0-15,-4 10 0 16,0 7 1-16,0 4-3 16,0 3 1-16,0 4 1 15,0-4 1-15,0 11-1 16,-4 0 0-16,0-18-1 15,0 0 1-15,0-3 0 16,4-7 0-16,0-1 1 16,0-6 0-16,0-4 0 15,4 0 0-15,0-3 0 16,0-11 0-16,4-1-1 16,4-6 1-16,0-3-2 15,0-8 0-15,0-3 0 16,4-4 0-16,0-3 0 0,4-15 0 15,4 19-1-15,4 2 0 16,3-2 0-16,1 10 1 16,0-8-1-16,4 12 0 15,7-1 0-15,-3 4 0 16,8 0 1-16,-1 3 0 16,-11 4-1-16,-4 4 1 15,-4-4 0-15,0 7 0 16,-1-4 1-16,-3 4 1 0,-4 0 0 15,-4 4 0-15,-4-1-8 16,0 4 1-16,0 0-3 16,-8-7 1-16</inkml:trace>
          <inkml:trace contextRef="#ctx0" brushRef="#br0" timeOffset="4672.6184">11811 1119 21 0,'-4'-7'10'0,"8"0"-8"0,-4 7 14 16,4 0-17-16,-4 7 1 16,0 0 0-16,0-3 1 15,0 6-1-15,-4 4 1 16,0 4-1-16,-4 3 1 15,0 4 0-15,0-1 0 0,0 8 0 16,4-4 0-16,-3 1 0 16,3-8 1-16,0-4-1 15,0-2 0-15,0 2-8 16,0-3 1-16</inkml:trace>
        </inkml:traceGroup>
      </inkml:traceGroup>
    </inkml:traceGroup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14T21:21:49.29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9E23EEF1-2FC0-4B04-AC3C-319AB73A1487}" emma:medium="tactile" emma:mode="ink">
          <msink:context xmlns:msink="http://schemas.microsoft.com/ink/2010/main" type="writingRegion" rotatedBoundingBox="16734,15174 21604,14337 21980,16526 17111,17364">
            <msink:destinationLink direction="with" ref="{B9CDD839-862B-44B0-85DC-C0551F24B149}"/>
          </msink:context>
        </emma:interpretation>
      </emma:emma>
    </inkml:annotationXML>
    <inkml:traceGroup>
      <inkml:annotationXML>
        <emma:emma xmlns:emma="http://www.w3.org/2003/04/emma" version="1.0">
          <emma:interpretation id="{FD26525F-D165-417F-85F3-BA1EE510225A}" emma:medium="tactile" emma:mode="ink">
            <msink:context xmlns:msink="http://schemas.microsoft.com/ink/2010/main" type="paragraph" rotatedBoundingBox="16734,15174 21604,14337 21866,15862 16997,167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3FB6063-2711-4FB8-9E80-3C74F109ACED}" emma:medium="tactile" emma:mode="ink">
              <msink:context xmlns:msink="http://schemas.microsoft.com/ink/2010/main" type="line" rotatedBoundingBox="16734,15174 21604,14337 21866,15862 16997,16700"/>
            </emma:interpretation>
          </emma:emma>
        </inkml:annotationXML>
        <inkml:traceGroup>
          <inkml:annotationXML>
            <emma:emma xmlns:emma="http://www.w3.org/2003/04/emma" version="1.0">
              <emma:interpretation id="{EE732599-A618-4E64-B9F2-64E03330CF45}" emma:medium="tactile" emma:mode="ink">
                <msink:context xmlns:msink="http://schemas.microsoft.com/ink/2010/main" type="inkWord" rotatedBoundingBox="16734,15174 21604,14337 21866,15862 16997,16700">
                  <msink:destinationLink direction="with" ref="{FFDBC955-B621-48F7-B023-F1986EEEFF77}"/>
                </msink:context>
              </emma:interpretation>
            </emma:emma>
          </inkml:annotationXML>
          <inkml:trace contextRef="#ctx0" brushRef="#br0">-4 36 24 0,'4'3'12'0,"-4"-3"-10"0,0 0 12 16,0 0-14-16,0 0 1 15,0 0 0-15,0 0 0 16,0 0-2-16,8 0 1 0,4 0 0 15,4 0 1-15,0 0-1 16,-4 0 1-16,8-3-1 16,0-1 0-16,3 1 0 15,1-1 1-15,4 4-1 16,0 0 0-16,3 0 0 16,-3 0 0-16,-4-3 2 15,0-1 0-15,-4-3-1 16,0 7 1-16,-5-3 0 15,-3-4 0-15,0 7 0 16,-4-4 1-16,-8 4-3 16,0 0 1-16,0 0-1 15,0 0 1-15,0 0-1 16,0 0 0-16,-4 0-9 16,0 0 0-16</inkml:trace>
          <inkml:trace contextRef="#ctx0" brushRef="#br0" timeOffset="515.6315">258-141 19 0,'0'4'9'0,"4"-8"-2"16,-4 4 4-16,0 0-10 15,-4 0 0-15,0 0 1 16,0 7 1-16,-4 4-4 16,0 3 1-16,1 7 3 15,-5 4 0-15,0 3 0 16,4 0 0-16,0 1-1 15,0 2 0-15,0 5 0 0,4-8 1 16,0-3-3-16,0-1 1 16,0-3-1-16,4-6 1 15,0 2 0-15,-4-10 0 16,0-7 0-16,4 0 0 16,-4-7-4-16,4-10 1 15,0 6-7-15,8-3 0 16</inkml:trace>
          <inkml:trace contextRef="#ctx0" brushRef="#br0" timeOffset="1147.0777">1370-786 19 0,'-4'-14'9'0,"4"21"0"0,0-7 5 15,0 0-13-15,-4 0 1 16,0 7 3-16,-4 0 0 15,-4-4-6-15,-4 12 1 0,-8-1 3 16,-4 7 0-16,1 7 0 16,-5 7 0-1,-28 43-3 1,5 0 1-16,-1 10-1 16,1-14 1-16,7 7-1 15,4 4 0-15,9 10-1 16,7-3 1-16,4 3 0 15,4-11 1-15,0 1-2 16,8 0 1 0,8-8 0-16,0-6 1 15,0-4-1-15,4-3 0 16,4-12 0-16,4-6 1 16,0-7 0-16,0-7 0 15,4-7-1-15,0-4 0 16,0-11-10-16,0-6 0 15</inkml:trace>
          <inkml:trace contextRef="#ctx0" brushRef="#br0" timeOffset="1678.5483">1116-38 19 0,'0'3'9'0,"4"-6"1"0,-4 3 3 15,0 0-12-15,7 0 0 16,1 0 0-16,4 3 1 15,8-3-3-15,4 0 1 0,12 0 1 16,-9-3 1-16,5-1-2 16,4-3 1-16,4-3-1 15,-1 6 1-15,5-3-1 16,-4 0 1-16,-5 0 0 16,-3-4 0-16,-4 8 0 15,-8-4 1-15,-4 3-1 16,-4 1 1-16,-8-4-4 15,-4 7 0-15,-4 7-6 16,-4 0 0-16</inkml:trace>
          <inkml:trace contextRef="#ctx0" brushRef="#br0" timeOffset="2709.8124">2675-885 17 0,'0'-11'8'0,"-4"-10"-1"16,4 14 7-16,-4 0-12 15,0 0 0-15,-4-3 1 16,1 2 1-16,-1 5-5 15,-4-4 0-15,0 7 3 16,-4 0 1-16,-4 3-1 0,-8 4 0 16,-4 4-1-16,-3 0 0 15,-1-1-1-15,0 8 1 16,1 3-1-16,-5 4 0 16,-4-8 0-16,9 8 1 15,-1 7-1-15,0 7 0 16,4-1 0-16,1 1 0 15,3 7 0-15,4 0 0 16,4 0 0-16,4 0 0 0,8-4 0 16,0 4 0-16,4-7-1 15,0-1 1-15,4-6 0 16,8-4 0 0,16-6 0-1,4-1 1-15,4-7-1 16,4-4 1-16,-1-6 0 15,1-4 0-15,4-11 0 16,-1 1 0-16,5-4-1 16,-4-4 1-16,-1 0-1 15,-3 1 1-15,-8-8-1 16,0 4 0-16,-5-4 0 16,-3 1 1-16,0-1-1 15,-4 0 0-15,0-3 0 16,-4 17 0-16,0-3 0 15,-4 4 0-15,-4-1 0 0,-4 4 0 16,0 0 0-16,-4 3 0 16,0 1 0-16,-4-1 1 15,0 4-1-15,0 0 1 16,-4 0-1-16,-4 0 0 16,-4 4 0-16,-4-4 1 15,-3-4-1-15,-1 4 0 16,4 0 0-16,0 0 0 15,0 0 0-15,5 0 0 16,-1 0 0-16,4 0 0 0,4 0-1 16,8 0 0-16,4 0-9 15,0 0 1-15</inkml:trace>
          <inkml:trace contextRef="#ctx0" brushRef="#br0" timeOffset="3741.0757">2874-275 20 0,'-4'-10'10'0,"8"-1"-4"0,0 4 7 15,0-3-12-15,8-1 1 16,-8-3-1-16,3-7 1 15,1-4-3-15,4-3 0 16,0-11 2-16,0 11 0 16,4-15-1-16,4-2 1 0,4 6-1 15,-1-4 1-15,5-2-1 16,-4 2 1-16,0-3-1 16,-4 4 0-16,-4 3 0 15,-4 4 0-15,-1 3 0 16,1 0 0-16,-4 8 0 15,0 3 0-15,0 6 0 16,-4 1 1-16,0 11-1 16,-4 3 1-16,4 7-1 15,-4 3 1-15,4 12-1 16,-4-1 1-16,0 7-1 16,-4 7 1-16,0-3 0 15,0 0 0-15,0 7-1 16,4-1 0-16,0 5 0 15,0-4 1-15,-4-4-1 16,4-3 1-16,4-4-1 0,-4-4 0 16,0-2 0-16,0-5 1 15,0-3 0-15,0-7 0 16,0-7 0-16,0 0 0 31,12-17-1-31,4-8 1 16,0-3 0-16,8-4 0 15,-1 4-1-15,5 3 1 16,0-10-2-16,0 3 1 16,0-7 0-16,-5 4 1 0,5 3-2 15,-4 4 1-15,-4 0-1 16,-4 3 1-16,0 4 0 16,-5 3 0-16,1 4-1 15,-4 4 1-15,0 3-1 16,0 0 0-16,-4 7 1 15,0 3 0-15,-4 8 0 16,0 3 0-16,0 0 0 16,-4 11 0-16,0 3 0 15,0 0 1-15,0 0-1 16,0 4 0-16,-4 7 1 16,0 7 0-16,0-4-1 15,0 4 1-15,1 0-1 16,-1 0 1-16,0-4 0 15,0-3 0-15,4-4-1 16,0-3 1-16,0-7-1 16,0-4 1-16,4-4 0 15,0 1 0-15,4-7-4 0,0-4 0 16,0 0-7-16,0-4 0 16</inkml:trace>
          <inkml:trace contextRef="#ctx0" brushRef="#br0" timeOffset="4194.2082">3592-462 23 0,'0'-21'11'0,"32"-7"-10"0,-20 24 12 0,8-3-13 15,-1 0 1-15,1 4 0 16,4-1 1-16,-4 4-2 15,0 0 0-15,-4 0 0 16,-1 4 1-16,-3 3 0 16,0 3 0-16,-4 5 0 15,-4-1 0-15,-4 3 1 16,0 1 0-16,0 10 0 16,-4-3 0-16,-4-4-1 15,0-3 1-15,-4-1-1 16,-3 1 1-16,-1 0-2 15,0-1 0 1,0 8 0 0,8-7 0-16,4-4 0 15,0-4 0-15,8 1 0 16,8-4 0-16,4-4 0 0,0-3 0 16,0 0 0-16,-1-3 1 15,5 3-1-15,0-7 1 16,0 0 0-16,0 3 0 15,0-3-7-15,-4 4 0 16,-1-1-3-16,1 1 0 16</inkml:trace>
          <inkml:trace contextRef="#ctx0" brushRef="#br0" timeOffset="5131.7207">4255-832 12 0,'4'-11'6'0,"0"8"1"16,-4 3 3-16,0 0-8 15,0 7 1-15,0 0 0 16,0 4 0-16,0 3-4 16,0 0 1-16,0 3 2 15,-4 8 1-15,-4 3-1 16,4 4 0-16,-4 0 0 0,0 0 0 16,0 3-1-16,0 0 1 15,-4-3-1-15,4-4 1 16,0-7-1-16,0-7 1 15,4-3-1-15,1 3 0 16,-1-10 0-16,4-11 0 16,4-4-1-16,3-3 1 15,1-4-1-15,0-3 1 16,4-4-1-16,8-3 0 0,8 0-1 16,0 0 1-16,-1 3 0 15,-3 4 0-15,-4 3 0 16,0 1 0-16,0-1-1 15,0 4 1-15,-1 3-1 16,-3 1 1-16,0 3-1 16,-4 7 1-16,0 0-1 15,-4 0 1-15,-4 0 0 16,-4 7 0-16,0 3 0 16,-4 8 1-16,0 3-1 15,-4 4 1-15,0-1 0 16,0 5 0-16,0 2 0 15,4 1 0-15,0 0-1 16,0-4 1-16,0-7-1 16,0-3 1-16,0-11-1 15,4 7 1-15,0-10-1 16,-4-11 1-16,4-4-1 16,4-3 1-16,4-7-1 0,4-4 0 15,4-3 0-15,4-4 0 16,8 4 0-16,0 0 0 15,7-1-1-15,-3 5 1 16,0 10-1-16,0-1 1 16,-5 1-1-16,1 4 1 15,-4-1-1-15,0 1 0 16,-1 6 0-16,-3 1 1 16,-4-5-1-16,-4 16 1 0,-4-5 0 15,0 1 0-15,-4-1 0 16,-8 8 1-16,0 3-1 15,0 3 0-15,-4 8 0 16,0 3 1-16,0 1-1 16,0-5 0-16,0 8 0 15,0 0 0-15,4-4 0 16,0 0 0-16,1 0-1 16,3-10 1-16,3 0-9 15,-6-1 0-15</inkml:trace>
        </inkml:traceGroup>
      </inkml:traceGroup>
    </inkml:traceGroup>
    <inkml:traceGroup>
      <inkml:annotationXML>
        <emma:emma xmlns:emma="http://www.w3.org/2003/04/emma" version="1.0">
          <emma:interpretation id="{B60E9E94-6ACE-403B-97FB-C24DD0DBA862}" emma:medium="tactile" emma:mode="ink">
            <msink:context xmlns:msink="http://schemas.microsoft.com/ink/2010/main" type="paragraph" rotatedBoundingBox="19935,16121 20657,16121 20657,16788 19935,1678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A1F7577-12FD-4EE2-9671-2D57CE28378A}" emma:medium="tactile" emma:mode="ink">
              <msink:context xmlns:msink="http://schemas.microsoft.com/ink/2010/main" type="inkBullet" rotatedBoundingBox="20249,15942 20845,16574 20384,17010 19788,16378"/>
            </emma:interpretation>
          </emma:emma>
        </inkml:annotationXML>
        <inkml:trace contextRef="#ctx0" brushRef="#br0" timeOffset="6366.1123">3199 434 23 0,'0'0'11'0,"4"-17"-10"15,-4 20 15-15,4 1-14 0,-4-1 0 16,0 8 1-16,-4 0 0 15,4 3-4-15,-4 3 1 16,0 4 2-16,-4 8 1 16,-4 2-2-16,4 1 0 15,-3 3 0-15,-1-3 1 16,0 0-1-16,4 0 0 16,-4-8-1-16,4-2 1 15,4-8 0-15,0-4 0 0,4 1 0 16,0-4 0-16,0-7-1 15,0-7 1-15,0-14-1 16,8 7 1-16,0-8-1 16,0-2 0-16,4-1 0 15,0-3 0-15,0-4 0 16,-5 4 0-16,5 3-1 16,4 4 1-16,4-4-1 15,4 4 1-15,4 0-1 16,3 3 1-16,5 1-1 15,0-1 1-15,0 4-1 16,-5 0 1-16,1 7 0 16,-4 0 1-16,-4 7-1 15,-1-4 1-15,1 4-9 16,-8 4 0-16,-4 6-1 16,-4 1 0-16</inkml:trace>
        <inkml:trace contextRef="#ctx0" brushRef="#br0" timeOffset="6881.7476">3469 752 22 0,'-4'-18'11'0,"32"18"-9"0,-20 0 16 0,4-3-16 16,0-4 0-16,3 7-1 15,5 0 1-15,4 0-3 16,-4 0 1-16,-4 10 1 16,0 4 1-16,-4-3-1 15,-4 0 1-15,-4 3-1 16,-4 7 1-16,-8-4-1 15,-4-2 1-15,0 2-1 16,-4 1 1-16,0 0-2 16,0 3 1-16,0 0-1 15,0-4 1-15,1 1-1 16,3 0 1-16,0-8-1 16,4 8 0-16,4-7 0 15,0-1 0-15,8-3-1 16,0-3 1-16,4 6 0 0,4-3 0 15,0-7-1-15,7 4 1 16,5-4 1-16,4 0 0 16,4-4 0-16,3-3 0 15,-3 4 0-15,-4-4 0 16,0 0 0-16,-4 0 0 16,-5 3-11-16,-3 8 1 15</inkml:trace>
      </inkml:traceGroup>
    </inkml:traceGroup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14T21:21:54.98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FFDBC955-B621-48F7-B023-F1986EEEFF77}" emma:medium="tactile" emma:mode="ink">
          <msink:context xmlns:msink="http://schemas.microsoft.com/ink/2010/main" type="inkDrawing" rotatedBoundingBox="19540,15802 21744,15654 21746,15679 19542,15828" semanticType="underline" shapeName="Other">
            <msink:sourceLink direction="with" ref="{EE732599-A618-4E64-B9F2-64E03330CF45}"/>
          </msink:context>
        </emma:interpretation>
      </emma:emma>
    </inkml:annotationXML>
    <inkml:trace contextRef="#ctx0" brushRef="#br0">0 160 19 0,'52'0'9'0,"55"-18"-7"16,-71 11 5-16,11 0-5 15,9 0 0-15,15 0 1 16,20 0 1-16,13 0-5 15,11 0 1-15,-4 0 2 16,8 0 1-16,8-4-1 16,4 11 0-16,-4-10-1 15,0 6 1-15,-4-7-1 16,0 1 1-16,-12 3-1 16,-8 0 1-16,-15 3-1 15,-13 1 0-15,-15-1 1 0,-13 1 0 16,-11 3-1-16,-20-7 1 15,-16 7-6-15,-12 0 0 16,-8 0-5-16,-8 0 1 16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14T21:21:56.94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B9CDD839-862B-44B0-85DC-C0551F24B149}" emma:medium="tactile" emma:mode="ink">
          <msink:context xmlns:msink="http://schemas.microsoft.com/ink/2010/main" type="inkDrawing" rotatedBoundingBox="21852,16541 22067,14566 22446,14608 22231,16582" semanticType="verticalRange" shapeName="Other">
            <msink:sourceLink direction="with" ref="{9E23EEF1-2FC0-4B04-AC3C-319AB73A1487}"/>
          </msink:context>
        </emma:interpretation>
      </emma:emma>
    </inkml:annotationXML>
    <inkml:trace contextRef="#ctx0" brushRef="#br0">218 0 19 0,'4'-3'9'0,"4"3"1"16,-8 0 2-16,0 0-11 16,0 0 0-16,4 0 1 15,4 7 0-15,4 7-3 16,4 11 1-16,4 10 1 15,3 7 0-15,1 11-1 16,0-7 1-16,-4 11-1 16,0 13 1-16,7 8-1 15,-3 6 0-15,0 1 1 16,-8 7 0-16,-8-7 0 16,-8-1 1-16,-4 1-1 15,-8 7 1-15,-8 10 0 16,-8-14 0-16,-7 4-1 15,-5-15 0-15,-4 5 0 0,1-5 0 16,3-13 0-16,4 3 1 16,5-4-1-16,3-13 0 15,0-8 0-15,8-7 1 16,0-3-1-16,4-7 1 16,1-11-5-16,3-4 0 15,0 1-8-15,-4-4 1 16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4T18:50:30.50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-1 14 16 0,'0'-10'8'0,"0"17"-5"0,0-7 9 15,0 0-11-15,0 0 0 16,0 0 1-16,4-7 1 16,-4 3-3-16,0 4 0 15,0 0 2-15,0 0 0 0,0 4 0 16,0-4 0-16,0 3 0 15,0-3 1-15,0 0-1 16,4 0 1-16,0 4-1 16,0-1 0-16,0 1 0 15,4 3 0-15,-4-3-1 16,4 6 1-16,0-3-1 16,-4 0 0-16,0 4-1 15,4-1 1-15,-1 5 0 16,-3-8 0-16,0 7-1 15,0 0 1-15,4 0-1 0,-4-4 1 16,4 1 0-16,0 3 0 16,0 0-1-16,0 4 0 15,0-4 0-15,0 0 0 16,0 0 0 0,0 4 1-16,0 0-1 0,0-4 1 15,4-4-1-15,3 1 1 16,-3-1-1-16,0 1 1 15,4 0-1-15,-4-1 0 16,0 4 0-16,0 0 1 16,0 0-1-16,0 8 0 0,0-5 0 15,-1-3 1-15,1 1-1 16,-4-1 0-16,0-4 0 16,0 1 1-16,0-4-1 15,0 0 0-15,-4-4 0 16,0 1 1-16,-4-4 0 15,4 3 0-15,-4-3 0 0,0 0 0 16,0 0-4-16,0-3 0 31,-4-4-9-31,4-4 1 16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4T18:50:31.52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610-2 17 0,'0'0'8'0,"-4"3"-1"15,4-3 1-15,0 0-6 16,0 4 0-16,0 0 0 15,0-1 1-15,-4 1-4 0,0-1 1 16,0 4 2-16,0 0 0 0,0 0-1 16,0 0 0-16,0 4 0 15,-4-4 0-15,1 4 0 16,-1-4 0-16,0 0-1 16,0 3 1-16,0-3-1 15,0 4 1-15,0-4-1 16,0 4 1-16,0-4-1 15,0 0 0-15,0 0 0 16,0 0 0 0,0 0 0-16,-4 3 0 0,0-3 0 0,1 4 0 31,-5 0 0-31,0 3 0 16,0-4 0-16,4 1 0 0,-4 3 0 15,0 0 0-15,4-3 0 16,-4 3 0-16,1 0 0 15,-1 0 0-15,4 0 0 0,0 0 0 16,4 0 0-16,0 0 1 16,-4 1-1-16,0-1 1 15,0 0-1-15,-4 3 1 16,1-2 0-16,-1 2 0 0,0-3-1 16,0 0 0-16,0 4 0 15,0-4 1-15,-4-3-1 16,4-1 1-16,1 1-1 31,-1-1 1-31,4 1-1 16,4-4 1-16,4 0-1 15,0-7 1-15,4 0-2 16,0 0 1-16,0 0-9 0,8-3 1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3:10.54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0 141 413,'25'-11'172,"-6"11"-10,-6-24-96,28 26-14,-18-10-16,25 8-10,-1-4-12,11 4-3,6-8-3,11 7-1,1-6-2,4 3-2,6-3 0,-2 6-2,0-1 0,-3 0 0,-5-2-1,-11 0 0,-7 4 0,-7-3 0,-10-3 0,-6 6 1,-8-4-1,-4-3-3,-2 7-10,-14-21-40,15 16-114,-22 5-3,19-12-14,-19 12-12,0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3:10.54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0 349 64,'21'0'126,"-21"0"9,29-19-67,3 19-4,-13-12-7,20 12-3,-13-13-4,20 13-10,-10-9-10,14 9-8,-11 0-7,8 0-3,1 0-4,1 0 0,4 0-2,5 2-1,-6-2 2,10 0-1,1 0-1,3 0 1,-2 0-1,1 0-2,1 0 0,3 0 0,-2 0-1,7-2 0,2-2-1,3 4 1,4-7-1,5 2-1,7-3 1,2-1 0,4-1 0,0-3 0,1 4 0,5-3 0,-3 1 0,2 4 1,1-5-1,-4 4 0,-3 2 1,3-2-2,-2-1 1,-2 0 0,6 1 1,3 2-1,-4-1 1,2 1 0,8-2 0,-5 1 0,7 0 2,-2-4-2,0 5 1,1-2-1,-6-5 2,2 7-3,-8-6 1,-8 5 0,-10 0-1,-11 1 0,-9 5-8,-18-13-23,6 10-123,-19 4 1,-9-7-21,-5 6-1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3:10.54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129 0 235,'0'0'161,"-10"24"-11,10 8-72,-14-25-12,14 28-12,-17-16-13,15 15-19,-11-12 2,8 10-14,-8-5-13,-7-6-142,11-2-7,-2-5-16,11-14-18,-15 7 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9" y="1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38FF8B69-9B2C-40B2-8F4A-12AD17161E55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41650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73754"/>
            <a:ext cx="7388860" cy="2760346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9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03AD8C18-3B4C-4233-9185-855B67907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3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614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94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570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166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31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045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08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62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230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40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945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04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0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43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53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58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55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3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76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31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86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37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77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11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28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A1683-9090-4C2B-91B1-44D14D0C6103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8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emf"/><Relationship Id="rId13" Type="http://schemas.openxmlformats.org/officeDocument/2006/relationships/customXml" Target="../ink/ink45.xml"/><Relationship Id="rId18" Type="http://schemas.openxmlformats.org/officeDocument/2006/relationships/image" Target="../media/image190.emf"/><Relationship Id="rId3" Type="http://schemas.openxmlformats.org/officeDocument/2006/relationships/image" Target="../media/image13.png"/><Relationship Id="rId7" Type="http://schemas.openxmlformats.org/officeDocument/2006/relationships/customXml" Target="../ink/ink42.xml"/><Relationship Id="rId12" Type="http://schemas.openxmlformats.org/officeDocument/2006/relationships/image" Target="../media/image160.emf"/><Relationship Id="rId17" Type="http://schemas.openxmlformats.org/officeDocument/2006/relationships/customXml" Target="../ink/ink47.xm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80.emf"/><Relationship Id="rId20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customXml" Target="../ink/ink44.xml"/><Relationship Id="rId5" Type="http://schemas.openxmlformats.org/officeDocument/2006/relationships/image" Target="../media/image15.png"/><Relationship Id="rId15" Type="http://schemas.openxmlformats.org/officeDocument/2006/relationships/customXml" Target="../ink/ink46.xml"/><Relationship Id="rId10" Type="http://schemas.openxmlformats.org/officeDocument/2006/relationships/image" Target="../media/image150.emf"/><Relationship Id="rId19" Type="http://schemas.openxmlformats.org/officeDocument/2006/relationships/customXml" Target="../ink/ink48.xml"/><Relationship Id="rId4" Type="http://schemas.openxmlformats.org/officeDocument/2006/relationships/image" Target="../media/image14.png"/><Relationship Id="rId9" Type="http://schemas.openxmlformats.org/officeDocument/2006/relationships/customXml" Target="../ink/ink43.xml"/><Relationship Id="rId14" Type="http://schemas.openxmlformats.org/officeDocument/2006/relationships/image" Target="../media/image170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51.xml"/><Relationship Id="rId13" Type="http://schemas.openxmlformats.org/officeDocument/2006/relationships/image" Target="../media/image240.emf"/><Relationship Id="rId3" Type="http://schemas.openxmlformats.org/officeDocument/2006/relationships/image" Target="../media/image17.png"/><Relationship Id="rId7" Type="http://schemas.openxmlformats.org/officeDocument/2006/relationships/image" Target="../media/image210.emf"/><Relationship Id="rId12" Type="http://schemas.openxmlformats.org/officeDocument/2006/relationships/customXml" Target="../ink/ink5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0.xml"/><Relationship Id="rId11" Type="http://schemas.openxmlformats.org/officeDocument/2006/relationships/image" Target="../media/image230.emf"/><Relationship Id="rId5" Type="http://schemas.openxmlformats.org/officeDocument/2006/relationships/image" Target="../media/image200.emf"/><Relationship Id="rId15" Type="http://schemas.openxmlformats.org/officeDocument/2006/relationships/image" Target="../media/image39.emf"/><Relationship Id="rId10" Type="http://schemas.openxmlformats.org/officeDocument/2006/relationships/customXml" Target="../ink/ink52.xml"/><Relationship Id="rId4" Type="http://schemas.openxmlformats.org/officeDocument/2006/relationships/customXml" Target="../ink/ink49.xml"/><Relationship Id="rId9" Type="http://schemas.openxmlformats.org/officeDocument/2006/relationships/image" Target="../media/image220.emf"/><Relationship Id="rId14" Type="http://schemas.openxmlformats.org/officeDocument/2006/relationships/customXml" Target="../ink/ink5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13" Type="http://schemas.openxmlformats.org/officeDocument/2006/relationships/customXml" Target="../ink/ink60.xml"/><Relationship Id="rId18" Type="http://schemas.openxmlformats.org/officeDocument/2006/relationships/customXml" Target="../ink/ink62.xml"/><Relationship Id="rId26" Type="http://schemas.openxmlformats.org/officeDocument/2006/relationships/customXml" Target="../ink/ink66.xml"/><Relationship Id="rId3" Type="http://schemas.openxmlformats.org/officeDocument/2006/relationships/customXml" Target="../ink/ink55.xml"/><Relationship Id="rId21" Type="http://schemas.openxmlformats.org/officeDocument/2006/relationships/image" Target="../media/image23.emf"/><Relationship Id="rId7" Type="http://schemas.openxmlformats.org/officeDocument/2006/relationships/customXml" Target="../ink/ink57.xml"/><Relationship Id="rId12" Type="http://schemas.openxmlformats.org/officeDocument/2006/relationships/image" Target="../media/image57.emf"/><Relationship Id="rId17" Type="http://schemas.openxmlformats.org/officeDocument/2006/relationships/image" Target="../media/image60.emf"/><Relationship Id="rId25" Type="http://schemas.openxmlformats.org/officeDocument/2006/relationships/image" Target="../media/image58.emf"/><Relationship Id="rId2" Type="http://schemas.openxmlformats.org/officeDocument/2006/relationships/notesSlide" Target="../notesSlides/notesSlide12.xml"/><Relationship Id="rId16" Type="http://schemas.openxmlformats.org/officeDocument/2006/relationships/customXml" Target="../ink/ink61.xml"/><Relationship Id="rId20" Type="http://schemas.openxmlformats.org/officeDocument/2006/relationships/customXml" Target="../ink/ink6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emf"/><Relationship Id="rId11" Type="http://schemas.openxmlformats.org/officeDocument/2006/relationships/customXml" Target="../ink/ink59.xml"/><Relationship Id="rId24" Type="http://schemas.openxmlformats.org/officeDocument/2006/relationships/customXml" Target="../ink/ink65.xml"/><Relationship Id="rId5" Type="http://schemas.openxmlformats.org/officeDocument/2006/relationships/customXml" Target="../ink/ink56.xml"/><Relationship Id="rId15" Type="http://schemas.openxmlformats.org/officeDocument/2006/relationships/image" Target="../media/image59.emf"/><Relationship Id="rId23" Type="http://schemas.openxmlformats.org/officeDocument/2006/relationships/image" Target="../media/image38.emf"/><Relationship Id="rId10" Type="http://schemas.openxmlformats.org/officeDocument/2006/relationships/image" Target="../media/image56.emf"/><Relationship Id="rId19" Type="http://schemas.openxmlformats.org/officeDocument/2006/relationships/image" Target="../media/image61.emf"/><Relationship Id="rId4" Type="http://schemas.openxmlformats.org/officeDocument/2006/relationships/image" Target="../media/image53.emf"/><Relationship Id="rId9" Type="http://schemas.openxmlformats.org/officeDocument/2006/relationships/customXml" Target="../ink/ink58.xml"/><Relationship Id="rId22" Type="http://schemas.openxmlformats.org/officeDocument/2006/relationships/customXml" Target="../ink/ink64.xml"/><Relationship Id="rId27" Type="http://schemas.openxmlformats.org/officeDocument/2006/relationships/image" Target="../media/image6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wmf"/><Relationship Id="rId2" Type="http://schemas.openxmlformats.org/officeDocument/2006/relationships/tags" Target="../tags/tag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slideLayout" Target="../slideLayouts/slideLayout7.xml"/><Relationship Id="rId7" Type="http://schemas.openxmlformats.org/officeDocument/2006/relationships/customXml" Target="../ink/ink67.xml"/><Relationship Id="rId2" Type="http://schemas.openxmlformats.org/officeDocument/2006/relationships/tags" Target="../tags/tag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2.emf"/><Relationship Id="rId4" Type="http://schemas.openxmlformats.org/officeDocument/2006/relationships/notesSlide" Target="../notesSlides/notesSlide14.xml"/><Relationship Id="rId9" Type="http://schemas.openxmlformats.org/officeDocument/2006/relationships/customXml" Target="../ink/ink6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8.emf"/><Relationship Id="rId4" Type="http://schemas.openxmlformats.org/officeDocument/2006/relationships/image" Target="../media/image3.png"/><Relationship Id="rId9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emf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46.emf"/><Relationship Id="rId34" Type="http://schemas.openxmlformats.org/officeDocument/2006/relationships/customXml" Target="../ink/ink15.xml"/><Relationship Id="rId7" Type="http://schemas.openxmlformats.org/officeDocument/2006/relationships/customXml" Target="../ink/ink4.xml"/><Relationship Id="rId12" Type="http://schemas.openxmlformats.org/officeDocument/2006/relationships/customXml" Target="../ink/ink6.xml"/><Relationship Id="rId17" Type="http://schemas.openxmlformats.org/officeDocument/2006/relationships/image" Target="../media/image44.emf"/><Relationship Id="rId25" Type="http://schemas.openxmlformats.org/officeDocument/2006/relationships/image" Target="../media/image48.emf"/><Relationship Id="rId33" Type="http://schemas.openxmlformats.org/officeDocument/2006/relationships/image" Target="../media/image25.emf"/><Relationship Id="rId2" Type="http://schemas.openxmlformats.org/officeDocument/2006/relationships/slideLayout" Target="../slideLayouts/slideLayout7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1" Type="http://schemas.openxmlformats.org/officeDocument/2006/relationships/tags" Target="../tags/tag3.xml"/><Relationship Id="rId6" Type="http://schemas.openxmlformats.org/officeDocument/2006/relationships/image" Target="../media/image37.emf"/><Relationship Id="rId11" Type="http://schemas.openxmlformats.org/officeDocument/2006/relationships/image" Target="../media/image41.emf"/><Relationship Id="rId24" Type="http://schemas.openxmlformats.org/officeDocument/2006/relationships/customXml" Target="../ink/ink12.xml"/><Relationship Id="rId32" Type="http://schemas.openxmlformats.org/officeDocument/2006/relationships/customXml" Target="../ink/ink14.xml"/><Relationship Id="rId37" Type="http://schemas.openxmlformats.org/officeDocument/2006/relationships/image" Target="../media/image20.emf"/><Relationship Id="rId5" Type="http://schemas.openxmlformats.org/officeDocument/2006/relationships/customXml" Target="../ink/ink3.xml"/><Relationship Id="rId15" Type="http://schemas.openxmlformats.org/officeDocument/2006/relationships/image" Target="../media/image43.emf"/><Relationship Id="rId23" Type="http://schemas.openxmlformats.org/officeDocument/2006/relationships/image" Target="../media/image47.emf"/><Relationship Id="rId36" Type="http://schemas.openxmlformats.org/officeDocument/2006/relationships/customXml" Target="../ink/ink16.xml"/><Relationship Id="rId10" Type="http://schemas.openxmlformats.org/officeDocument/2006/relationships/customXml" Target="../ink/ink5.xml"/><Relationship Id="rId19" Type="http://schemas.openxmlformats.org/officeDocument/2006/relationships/image" Target="../media/image45.emf"/><Relationship Id="rId31" Type="http://schemas.openxmlformats.org/officeDocument/2006/relationships/image" Target="../media/image24.emf"/><Relationship Id="rId4" Type="http://schemas.openxmlformats.org/officeDocument/2006/relationships/image" Target="../media/image21.png"/><Relationship Id="rId9" Type="http://schemas.openxmlformats.org/officeDocument/2006/relationships/image" Target="../media/image40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35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3.emf"/><Relationship Id="rId18" Type="http://schemas.openxmlformats.org/officeDocument/2006/relationships/customXml" Target="../ink/ink23.xml"/><Relationship Id="rId26" Type="http://schemas.openxmlformats.org/officeDocument/2006/relationships/customXml" Target="../ink/ink27.xml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42.emf"/><Relationship Id="rId12" Type="http://schemas.openxmlformats.org/officeDocument/2006/relationships/customXml" Target="../ink/ink20.xml"/><Relationship Id="rId17" Type="http://schemas.openxmlformats.org/officeDocument/2006/relationships/image" Target="../media/image51.emf"/><Relationship Id="rId25" Type="http://schemas.openxmlformats.org/officeDocument/2006/relationships/image" Target="../media/image27.emf"/><Relationship Id="rId2" Type="http://schemas.openxmlformats.org/officeDocument/2006/relationships/slideLayout" Target="../slideLayouts/slideLayout7.xml"/><Relationship Id="rId16" Type="http://schemas.openxmlformats.org/officeDocument/2006/relationships/customXml" Target="../ink/ink22.xml"/><Relationship Id="rId20" Type="http://schemas.openxmlformats.org/officeDocument/2006/relationships/customXml" Target="../ink/ink24.xml"/><Relationship Id="rId1" Type="http://schemas.openxmlformats.org/officeDocument/2006/relationships/tags" Target="../tags/tag4.xml"/><Relationship Id="rId6" Type="http://schemas.openxmlformats.org/officeDocument/2006/relationships/customXml" Target="../ink/ink18.xml"/><Relationship Id="rId11" Type="http://schemas.openxmlformats.org/officeDocument/2006/relationships/image" Target="../media/image41.emf"/><Relationship Id="rId24" Type="http://schemas.openxmlformats.org/officeDocument/2006/relationships/customXml" Target="../ink/ink26.xml"/><Relationship Id="rId5" Type="http://schemas.openxmlformats.org/officeDocument/2006/relationships/image" Target="../media/image49.emf"/><Relationship Id="rId15" Type="http://schemas.openxmlformats.org/officeDocument/2006/relationships/image" Target="../media/image50.emf"/><Relationship Id="rId23" Type="http://schemas.openxmlformats.org/officeDocument/2006/relationships/image" Target="../media/image26.emf"/><Relationship Id="rId10" Type="http://schemas.openxmlformats.org/officeDocument/2006/relationships/customXml" Target="../ink/ink19.xml"/><Relationship Id="rId19" Type="http://schemas.openxmlformats.org/officeDocument/2006/relationships/image" Target="../media/image52.emf"/><Relationship Id="rId4" Type="http://schemas.openxmlformats.org/officeDocument/2006/relationships/customXml" Target="../ink/ink17.xml"/><Relationship Id="rId9" Type="http://schemas.openxmlformats.org/officeDocument/2006/relationships/image" Target="../media/image40.emf"/><Relationship Id="rId14" Type="http://schemas.openxmlformats.org/officeDocument/2006/relationships/customXml" Target="../ink/ink21.xml"/><Relationship Id="rId22" Type="http://schemas.openxmlformats.org/officeDocument/2006/relationships/customXml" Target="../ink/ink25.xml"/><Relationship Id="rId27" Type="http://schemas.openxmlformats.org/officeDocument/2006/relationships/image" Target="../media/image28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emf"/><Relationship Id="rId13" Type="http://schemas.openxmlformats.org/officeDocument/2006/relationships/customXml" Target="../ink/ink32.xml"/><Relationship Id="rId18" Type="http://schemas.openxmlformats.org/officeDocument/2006/relationships/image" Target="../media/image31.emf"/><Relationship Id="rId3" Type="http://schemas.openxmlformats.org/officeDocument/2006/relationships/image" Target="../media/image60.png"/><Relationship Id="rId7" Type="http://schemas.openxmlformats.org/officeDocument/2006/relationships/customXml" Target="../ink/ink29.xml"/><Relationship Id="rId12" Type="http://schemas.openxmlformats.org/officeDocument/2006/relationships/image" Target="../media/image280.emf"/><Relationship Id="rId17" Type="http://schemas.openxmlformats.org/officeDocument/2006/relationships/customXml" Target="../ink/ink34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0.emf"/><Relationship Id="rId20" Type="http://schemas.openxmlformats.org/officeDocument/2006/relationships/image" Target="../media/image3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0.emf"/><Relationship Id="rId11" Type="http://schemas.openxmlformats.org/officeDocument/2006/relationships/customXml" Target="../ink/ink31.xml"/><Relationship Id="rId5" Type="http://schemas.openxmlformats.org/officeDocument/2006/relationships/customXml" Target="../ink/ink28.xml"/><Relationship Id="rId15" Type="http://schemas.openxmlformats.org/officeDocument/2006/relationships/customXml" Target="../ink/ink33.xml"/><Relationship Id="rId10" Type="http://schemas.openxmlformats.org/officeDocument/2006/relationships/image" Target="../media/image270.emf"/><Relationship Id="rId19" Type="http://schemas.openxmlformats.org/officeDocument/2006/relationships/customXml" Target="../ink/ink35.xml"/><Relationship Id="rId4" Type="http://schemas.openxmlformats.org/officeDocument/2006/relationships/image" Target="../media/image70.png"/><Relationship Id="rId9" Type="http://schemas.openxmlformats.org/officeDocument/2006/relationships/customXml" Target="../ink/ink30.xml"/><Relationship Id="rId14" Type="http://schemas.openxmlformats.org/officeDocument/2006/relationships/image" Target="../media/image2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emf"/><Relationship Id="rId5" Type="http://schemas.openxmlformats.org/officeDocument/2006/relationships/customXml" Target="../ink/ink36.xml"/><Relationship Id="rId4" Type="http://schemas.openxmlformats.org/officeDocument/2006/relationships/image" Target="../media/image10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customXml" Target="../ink/ink41.xml"/><Relationship Id="rId3" Type="http://schemas.openxmlformats.org/officeDocument/2006/relationships/image" Target="../media/image12.png"/><Relationship Id="rId7" Type="http://schemas.openxmlformats.org/officeDocument/2006/relationships/customXml" Target="../ink/ink38.xml"/><Relationship Id="rId12" Type="http://schemas.openxmlformats.org/officeDocument/2006/relationships/image" Target="../media/image3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emf"/><Relationship Id="rId11" Type="http://schemas.openxmlformats.org/officeDocument/2006/relationships/customXml" Target="../ink/ink40.xml"/><Relationship Id="rId5" Type="http://schemas.openxmlformats.org/officeDocument/2006/relationships/customXml" Target="../ink/ink37.xml"/><Relationship Id="rId10" Type="http://schemas.openxmlformats.org/officeDocument/2006/relationships/image" Target="../media/image34.emf"/><Relationship Id="rId4" Type="http://schemas.openxmlformats.org/officeDocument/2006/relationships/image" Target="../media/image120.png"/><Relationship Id="rId9" Type="http://schemas.openxmlformats.org/officeDocument/2006/relationships/customXml" Target="../ink/ink39.xml"/><Relationship Id="rId14" Type="http://schemas.openxmlformats.org/officeDocument/2006/relationships/image" Target="../media/image3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8605" y="2368877"/>
            <a:ext cx="8534400" cy="4080456"/>
          </a:xfrm>
        </p:spPr>
        <p:txBody>
          <a:bodyPr>
            <a:normAutofit lnSpcReduction="10000"/>
          </a:bodyPr>
          <a:lstStyle/>
          <a:p>
            <a:pPr marL="341313" indent="-341313">
              <a:lnSpc>
                <a:spcPct val="20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Universal gravitational potential energy</a:t>
            </a:r>
          </a:p>
          <a:p>
            <a:pPr marL="341313" indent="-341313">
              <a:lnSpc>
                <a:spcPct val="20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Space travel problems</a:t>
            </a:r>
          </a:p>
          <a:p>
            <a:pPr marL="341313" indent="-341313">
              <a:lnSpc>
                <a:spcPct val="20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Escape speed</a:t>
            </a:r>
          </a:p>
          <a:p>
            <a:pPr marL="341313" indent="-341313">
              <a:lnSpc>
                <a:spcPct val="20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Orbital energy</a:t>
            </a:r>
          </a:p>
          <a:p>
            <a:pPr marL="341313" indent="-341313">
              <a:lnSpc>
                <a:spcPct val="20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Multiple objects</a:t>
            </a:r>
          </a:p>
          <a:p>
            <a:pPr marL="341313" indent="-341313">
              <a:lnSpc>
                <a:spcPct val="200000"/>
              </a:lnSpc>
              <a:buClr>
                <a:srgbClr val="D33325"/>
              </a:buClr>
              <a:buFontTx/>
              <a:buChar char="•"/>
            </a:pP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5612" y="862885"/>
            <a:ext cx="7778526" cy="1200329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Lecture </a:t>
            </a:r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16: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Gravitational potential energy and space travel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263960" y="6458760"/>
              <a:ext cx="4680" cy="82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59640" y="6455160"/>
                <a:ext cx="12240" cy="1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316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latin typeface="Arial" panose="020B0604020202020204" pitchFamily="34" charset="0"/>
              </a:rPr>
              <a:t>Orbital Energy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92436" y="1843735"/>
                <a:ext cx="4572000" cy="78380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=½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𝐺𝑚𝑀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436" y="1843735"/>
                <a:ext cx="4572000" cy="78380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62892" y="2922684"/>
                <a:ext cx="3110595" cy="9862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Speed of satellite in </a:t>
                </a:r>
              </a:p>
              <a:p>
                <a:r>
                  <a:rPr lang="en-US" sz="2400" dirty="0" smtClean="0"/>
                  <a:t>circular orbit: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𝐺𝑀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892" y="2922684"/>
                <a:ext cx="3110595" cy="986296"/>
              </a:xfrm>
              <a:prstGeom prst="rect">
                <a:avLst/>
              </a:prstGeom>
              <a:blipFill rotWithShape="0">
                <a:blip r:embed="rId4"/>
                <a:stretch>
                  <a:fillRect l="-3137" t="-4321" b="-4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133130" y="3965609"/>
                <a:ext cx="3344462" cy="9221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=½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𝐺𝑀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𝐺𝑚𝑀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24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130" y="3965609"/>
                <a:ext cx="3344462" cy="92217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162892" y="5111580"/>
                <a:ext cx="1875578" cy="78380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2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𝐺𝑚𝑀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892" y="5111580"/>
                <a:ext cx="1875578" cy="78380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5321658" y="2109036"/>
            <a:ext cx="3010973" cy="3108894"/>
            <a:chOff x="2552700" y="1143120"/>
            <a:chExt cx="4169580" cy="4305180"/>
          </a:xfrm>
        </p:grpSpPr>
        <p:sp>
          <p:nvSpPr>
            <p:cNvPr id="9" name="Oval 8"/>
            <p:cNvSpPr/>
            <p:nvPr/>
          </p:nvSpPr>
          <p:spPr>
            <a:xfrm>
              <a:off x="2552700" y="1409700"/>
              <a:ext cx="4038600" cy="403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114800" y="2971800"/>
              <a:ext cx="914400" cy="914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Ink 10"/>
                <p14:cNvContentPartPr/>
                <p14:nvPr/>
              </p14:nvContentPartPr>
              <p14:xfrm>
                <a:off x="3962160" y="1597440"/>
                <a:ext cx="2568600" cy="1918080"/>
              </p14:xfrm>
            </p:contentPart>
          </mc:Choice>
          <mc:Fallback xmlns="">
            <p:pic>
              <p:nvPicPr>
                <p:cNvPr id="46" name="Ink 45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948480" y="1577280"/>
                  <a:ext cx="2596320" cy="19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Ink 11"/>
                <p14:cNvContentPartPr/>
                <p14:nvPr/>
              </p14:nvContentPartPr>
              <p14:xfrm>
                <a:off x="4907880" y="1143120"/>
                <a:ext cx="1814400" cy="1125360"/>
              </p14:xfrm>
            </p:contentPart>
          </mc:Choice>
          <mc:Fallback xmlns="">
            <p:pic>
              <p:nvPicPr>
                <p:cNvPr id="57" name="Ink 56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887000" y="1125480"/>
                  <a:ext cx="1850040" cy="11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3" name="Ink 12"/>
                <p14:cNvContentPartPr/>
                <p14:nvPr/>
              </p14:nvContentPartPr>
              <p14:xfrm>
                <a:off x="4587120" y="3381600"/>
                <a:ext cx="1935720" cy="57960"/>
              </p14:xfrm>
            </p:contentPart>
          </mc:Choice>
          <mc:Fallback xmlns="">
            <p:pic>
              <p:nvPicPr>
                <p:cNvPr id="63" name="Ink 62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575600" y="3373320"/>
                  <a:ext cx="19602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Ink 13"/>
                <p14:cNvContentPartPr/>
                <p14:nvPr/>
              </p14:nvContentPartPr>
              <p14:xfrm>
                <a:off x="4576320" y="3363600"/>
                <a:ext cx="1125720" cy="546840"/>
              </p14:xfrm>
            </p:contentPart>
          </mc:Choice>
          <mc:Fallback xmlns="">
            <p:pic>
              <p:nvPicPr>
                <p:cNvPr id="66" name="Ink 65"/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562280" y="3351720"/>
                  <a:ext cx="1153800" cy="57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5" name="Ink 14"/>
                <p14:cNvContentPartPr/>
                <p14:nvPr/>
              </p14:nvContentPartPr>
              <p14:xfrm>
                <a:off x="3837240" y="1843680"/>
                <a:ext cx="1212120" cy="2379240"/>
              </p14:xfrm>
            </p:contentPart>
          </mc:Choice>
          <mc:Fallback xmlns="">
            <p:pic>
              <p:nvPicPr>
                <p:cNvPr id="86" name="Ink 85"/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818880" y="1824600"/>
                  <a:ext cx="1233720" cy="241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6" name="Ink 15"/>
                <p14:cNvContentPartPr/>
                <p14:nvPr/>
              </p14:nvContentPartPr>
              <p14:xfrm>
                <a:off x="4300920" y="2186400"/>
                <a:ext cx="361080" cy="488160"/>
              </p14:xfrm>
            </p:contentPart>
          </mc:Choice>
          <mc:Fallback xmlns="">
            <p:pic>
              <p:nvPicPr>
                <p:cNvPr id="93" name="Ink 92"/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286520" y="2174160"/>
                  <a:ext cx="387720" cy="51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3" name="Ink 22"/>
              <p14:cNvContentPartPr/>
              <p14:nvPr/>
            </p14:nvContentPartPr>
            <p14:xfrm>
              <a:off x="7261180" y="1595440"/>
              <a:ext cx="1203480" cy="25776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249660" y="1586080"/>
                <a:ext cx="1224720" cy="27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401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1" y="716888"/>
            <a:ext cx="6966347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b="1" dirty="0" smtClean="0">
                <a:latin typeface="Arial" panose="020B0604020202020204" pitchFamily="34" charset="0"/>
              </a:rPr>
              <a:t>Satellite Motion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62891" y="1736279"/>
                <a:ext cx="4774449" cy="29375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nary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𝑔𝑟𝑎𝑣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𝑠𝑎𝑡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400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𝑠𝑎𝑡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𝑠𝑎𝑡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𝑠𝑎𝑡</m:t>
                          </m:r>
                        </m:sub>
                      </m:sSub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2400" dirty="0" smtClean="0"/>
              </a:p>
              <a:p>
                <a:endParaRPr lang="en-US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𝐺𝑀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 smtClean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891" y="1736279"/>
                <a:ext cx="4774449" cy="2937599"/>
              </a:xfrm>
              <a:prstGeom prst="rect">
                <a:avLst/>
              </a:prstGeom>
              <a:blipFill rotWithShape="0">
                <a:blip r:embed="rId3"/>
                <a:stretch>
                  <a:fillRect l="-11877" t="-21992" r="-20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5450446" y="1887575"/>
            <a:ext cx="3108836" cy="3209939"/>
            <a:chOff x="2552700" y="1143120"/>
            <a:chExt cx="4169580" cy="4305180"/>
          </a:xfrm>
        </p:grpSpPr>
        <p:sp>
          <p:nvSpPr>
            <p:cNvPr id="9" name="Oval 8"/>
            <p:cNvSpPr/>
            <p:nvPr/>
          </p:nvSpPr>
          <p:spPr>
            <a:xfrm>
              <a:off x="2552700" y="1409700"/>
              <a:ext cx="4038600" cy="403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114800" y="2971800"/>
              <a:ext cx="914400" cy="914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1" name="Ink 10"/>
                <p14:cNvContentPartPr/>
                <p14:nvPr/>
              </p14:nvContentPartPr>
              <p14:xfrm>
                <a:off x="3962160" y="1597440"/>
                <a:ext cx="2568600" cy="1918080"/>
              </p14:xfrm>
            </p:contentPart>
          </mc:Choice>
          <mc:Fallback xmlns="">
            <p:pic>
              <p:nvPicPr>
                <p:cNvPr id="11" name="Ink 10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943813" y="1570404"/>
                  <a:ext cx="2605777" cy="19644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2" name="Ink 11"/>
                <p14:cNvContentPartPr/>
                <p14:nvPr/>
              </p14:nvContentPartPr>
              <p14:xfrm>
                <a:off x="4907880" y="1143120"/>
                <a:ext cx="1814400" cy="1125360"/>
              </p14:xfrm>
            </p:contentPart>
          </mc:Choice>
          <mc:Fallback xmlns="">
            <p:pic>
              <p:nvPicPr>
                <p:cNvPr id="12" name="Ink 11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879877" y="1119464"/>
                  <a:ext cx="1862198" cy="11770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" name="Ink 12"/>
                <p14:cNvContentPartPr/>
                <p14:nvPr/>
              </p14:nvContentPartPr>
              <p14:xfrm>
                <a:off x="4587120" y="3381600"/>
                <a:ext cx="1935720" cy="57960"/>
              </p14:xfrm>
            </p:contentPart>
          </mc:Choice>
          <mc:Fallback xmlns="">
            <p:pic>
              <p:nvPicPr>
                <p:cNvPr id="13" name="Ink 12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571669" y="3368667"/>
                  <a:ext cx="1968553" cy="881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4" name="Ink 13"/>
                <p14:cNvContentPartPr/>
                <p14:nvPr/>
              </p14:nvContentPartPr>
              <p14:xfrm>
                <a:off x="4576320" y="3363600"/>
                <a:ext cx="1125720" cy="546840"/>
              </p14:xfrm>
            </p:contentPart>
          </mc:Choice>
          <mc:Fallback xmlns="">
            <p:pic>
              <p:nvPicPr>
                <p:cNvPr id="14" name="Ink 13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557486" y="3347673"/>
                  <a:ext cx="1163389" cy="5825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5" name="Ink 14"/>
                <p14:cNvContentPartPr/>
                <p14:nvPr/>
              </p14:nvContentPartPr>
              <p14:xfrm>
                <a:off x="3837240" y="1843680"/>
                <a:ext cx="1212120" cy="2379240"/>
              </p14:xfrm>
            </p:contentPart>
          </mc:Choice>
          <mc:Fallback xmlns="">
            <p:pic>
              <p:nvPicPr>
                <p:cNvPr id="15" name="Ink 14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812128" y="1818092"/>
                  <a:ext cx="1241578" cy="24323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6" name="Ink 15"/>
                <p14:cNvContentPartPr/>
                <p14:nvPr/>
              </p14:nvContentPartPr>
              <p14:xfrm>
                <a:off x="4300920" y="2186400"/>
                <a:ext cx="361080" cy="488160"/>
              </p14:xfrm>
            </p:contentPart>
          </mc:Choice>
          <mc:Fallback xmlns="">
            <p:pic>
              <p:nvPicPr>
                <p:cNvPr id="16" name="Ink 15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281611" y="2169983"/>
                  <a:ext cx="396802" cy="523891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7969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dirty="0" smtClean="0">
                <a:latin typeface="Arial" panose="020B0604020202020204" pitchFamily="34" charset="0"/>
              </a:rPr>
              <a:t>Multiple objects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824541" y="2272815"/>
            <a:ext cx="5606280" cy="2851560"/>
            <a:chOff x="1605600" y="1075080"/>
            <a:chExt cx="5606280" cy="285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/>
                <p14:cNvContentPartPr/>
                <p14:nvPr/>
              </p14:nvContentPartPr>
              <p14:xfrm>
                <a:off x="1605600" y="1641720"/>
                <a:ext cx="1013760" cy="890640"/>
              </p14:xfrm>
            </p:contentPart>
          </mc:Choice>
          <mc:Fallback xmlns="">
            <p:pic>
              <p:nvPicPr>
                <p:cNvPr id="6" name="Ink 5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584720" y="1626240"/>
                  <a:ext cx="1055880" cy="9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/>
                <p14:cNvContentPartPr/>
                <p14:nvPr/>
              </p14:nvContentPartPr>
              <p14:xfrm>
                <a:off x="6612480" y="1373160"/>
                <a:ext cx="599400" cy="549000"/>
              </p14:xfrm>
            </p:contentPart>
          </mc:Choice>
          <mc:Fallback xmlns="">
            <p:pic>
              <p:nvPicPr>
                <p:cNvPr id="12" name="Ink 11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600960" y="1355520"/>
                  <a:ext cx="614880" cy="58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/>
                <p14:cNvContentPartPr/>
                <p14:nvPr/>
              </p14:nvContentPartPr>
              <p14:xfrm>
                <a:off x="5589720" y="1613640"/>
                <a:ext cx="925200" cy="875880"/>
              </p14:xfrm>
            </p:contentPart>
          </mc:Choice>
          <mc:Fallback xmlns="">
            <p:pic>
              <p:nvPicPr>
                <p:cNvPr id="15" name="Ink 14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568480" y="1593120"/>
                  <a:ext cx="967320" cy="9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/>
                <p14:cNvContentPartPr/>
                <p14:nvPr/>
              </p14:nvContentPartPr>
              <p14:xfrm>
                <a:off x="2874600" y="2574120"/>
                <a:ext cx="2262960" cy="767160"/>
              </p14:xfrm>
            </p:contentPart>
          </mc:Choice>
          <mc:Fallback xmlns="">
            <p:pic>
              <p:nvPicPr>
                <p:cNvPr id="22" name="Ink 21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853720" y="2553600"/>
                  <a:ext cx="2302560" cy="80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/>
                <p14:cNvContentPartPr/>
                <p14:nvPr/>
              </p14:nvContentPartPr>
              <p14:xfrm>
                <a:off x="2382840" y="3005760"/>
                <a:ext cx="1407600" cy="582480"/>
              </p14:xfrm>
            </p:contentPart>
          </mc:Choice>
          <mc:Fallback xmlns="">
            <p:pic>
              <p:nvPicPr>
                <p:cNvPr id="39" name="Ink 38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364480" y="2987400"/>
                  <a:ext cx="1440720" cy="62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/>
                <p14:cNvContentPartPr/>
                <p14:nvPr/>
              </p14:nvContentPartPr>
              <p14:xfrm>
                <a:off x="1938600" y="1075080"/>
                <a:ext cx="1761480" cy="2276640"/>
              </p14:xfrm>
            </p:contentPart>
          </mc:Choice>
          <mc:Fallback xmlns="">
            <p:pic>
              <p:nvPicPr>
                <p:cNvPr id="60" name="Ink 59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20960" y="1056720"/>
                  <a:ext cx="1790280" cy="230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/>
                <p14:cNvContentPartPr/>
                <p14:nvPr/>
              </p14:nvContentPartPr>
              <p14:xfrm>
                <a:off x="5170680" y="3048240"/>
                <a:ext cx="1139760" cy="567360"/>
              </p14:xfrm>
            </p:contentPart>
          </mc:Choice>
          <mc:Fallback xmlns="">
            <p:pic>
              <p:nvPicPr>
                <p:cNvPr id="79" name="Ink 78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149800" y="3033120"/>
                  <a:ext cx="1164240" cy="60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/>
                <p14:cNvContentPartPr/>
                <p14:nvPr/>
              </p14:nvContentPartPr>
              <p14:xfrm>
                <a:off x="3505680" y="2035920"/>
                <a:ext cx="2637000" cy="1890720"/>
              </p14:xfrm>
            </p:contentPart>
          </mc:Choice>
          <mc:Fallback xmlns="">
            <p:pic>
              <p:nvPicPr>
                <p:cNvPr id="80" name="Ink 79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484800" y="2022240"/>
                  <a:ext cx="2672280" cy="192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/>
              <p14:cNvContentPartPr/>
              <p14:nvPr/>
            </p14:nvContentPartPr>
            <p14:xfrm>
              <a:off x="1180420" y="5302360"/>
              <a:ext cx="4678200" cy="9216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70340" y="5291560"/>
                <a:ext cx="4699080" cy="9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7" name="Ink 56"/>
              <p14:cNvContentPartPr/>
              <p14:nvPr/>
            </p14:nvContentPartPr>
            <p14:xfrm>
              <a:off x="6062380" y="5285800"/>
              <a:ext cx="1753560" cy="75852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053380" y="5275000"/>
                <a:ext cx="1774800" cy="78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3" name="Ink 62"/>
              <p14:cNvContentPartPr/>
              <p14:nvPr/>
            </p14:nvContentPartPr>
            <p14:xfrm>
              <a:off x="7035460" y="5639680"/>
              <a:ext cx="790560" cy="5688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028980" y="5627440"/>
                <a:ext cx="80928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5" name="Ink 64"/>
              <p14:cNvContentPartPr/>
              <p14:nvPr/>
            </p14:nvContentPartPr>
            <p14:xfrm>
              <a:off x="7867060" y="5246200"/>
              <a:ext cx="180360" cy="70920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856260" y="5236120"/>
                <a:ext cx="202320" cy="73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079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dirty="0" smtClean="0">
                <a:latin typeface="Arial" panose="020B0604020202020204" pitchFamily="34" charset="0"/>
              </a:rPr>
              <a:t>Example with multiple objects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785612" y="1453978"/>
            <a:ext cx="45076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1162892" y="2028591"/>
            <a:ext cx="6629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endParaRPr lang="en-US" altLang="en-US" sz="2400" dirty="0" smtClean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</a:pPr>
            <a:endParaRPr lang="en-US" altLang="en-US" sz="24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</a:pPr>
            <a:endParaRPr lang="en-US" altLang="en-US" sz="2400" dirty="0" smtClean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62892" y="1684811"/>
                <a:ext cx="7388680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A planet has mass 4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/>
                  <a:t> and a radius 2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.  Its moon has mass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/>
                  <a:t> and radius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.  The centers of the planet and moon are a distance 9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 apart.</a:t>
                </a:r>
              </a:p>
              <a:p>
                <a:r>
                  <a:rPr lang="en-US" sz="2400" dirty="0"/>
                  <a:t>A shuttle of mass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 is a distance 4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away from the center of the planet and moving with speed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What is the total mechanical energy of the shuttle?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892" y="1684811"/>
                <a:ext cx="7388680" cy="2308324"/>
              </a:xfrm>
              <a:prstGeom prst="rect">
                <a:avLst/>
              </a:prstGeom>
              <a:blipFill rotWithShape="0">
                <a:blip r:embed="rId5"/>
                <a:stretch>
                  <a:fillRect l="-1320" t="-1847" r="-2063" b="-5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6342440"/>
              </p:ext>
            </p:extLst>
          </p:nvPr>
        </p:nvGraphicFramePr>
        <p:xfrm>
          <a:off x="2134672" y="4106083"/>
          <a:ext cx="4897191" cy="2259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Drawing" r:id="rId6" imgW="3200400" imgH="1476360" progId="Presentations.Drawing.14">
                  <p:embed/>
                </p:oleObj>
              </mc:Choice>
              <mc:Fallback>
                <p:oleObj name="Drawing" r:id="rId6" imgW="3200400" imgH="1476360" progId="Presentations.Drawing.1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34672" y="4106083"/>
                        <a:ext cx="4897191" cy="22591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88688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785612" y="1453978"/>
            <a:ext cx="45076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1162892" y="2028591"/>
            <a:ext cx="6629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endParaRPr lang="en-US" altLang="en-US" sz="2400" dirty="0" smtClean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</a:pPr>
            <a:endParaRPr lang="en-US" altLang="en-US" sz="24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</a:pPr>
            <a:endParaRPr lang="en-US" altLang="en-US" sz="2400" dirty="0" smtClean="0"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64455" y="566507"/>
            <a:ext cx="7388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If the shuttle was initially at rest at X, how much work did the engines do?</a:t>
            </a:r>
            <a:endParaRPr lang="en-US" sz="24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5674563"/>
              </p:ext>
            </p:extLst>
          </p:nvPr>
        </p:nvGraphicFramePr>
        <p:xfrm>
          <a:off x="1985913" y="1502583"/>
          <a:ext cx="4897191" cy="2259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Drawing" r:id="rId5" imgW="3200400" imgH="1476360" progId="Presentations.Drawing.14">
                  <p:embed/>
                </p:oleObj>
              </mc:Choice>
              <mc:Fallback>
                <p:oleObj name="Drawing" r:id="rId5" imgW="3200400" imgH="1476360" progId="Presentations.Drawing.1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85913" y="1502583"/>
                        <a:ext cx="4897191" cy="22591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3188990" y="2336680"/>
              <a:ext cx="139680" cy="190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79630" y="2326960"/>
                <a:ext cx="16380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/>
              <p14:cNvContentPartPr/>
              <p14:nvPr/>
            </p14:nvContentPartPr>
            <p14:xfrm>
              <a:off x="3147590" y="2319760"/>
              <a:ext cx="219600" cy="216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35710" y="2311840"/>
                <a:ext cx="239760" cy="236160"/>
              </a:xfrm>
              <a:prstGeom prst="rect">
                <a:avLst/>
              </a:prstGeom>
            </p:spPr>
          </p:pic>
        </mc:Fallback>
      </mc:AlternateContent>
    </p:spTree>
    <p:custDataLst>
      <p:tags r:id="rId2"/>
    </p:custDataLst>
    <p:extLst>
      <p:ext uri="{BB962C8B-B14F-4D97-AF65-F5344CB8AC3E}">
        <p14:creationId xmlns:p14="http://schemas.microsoft.com/office/powerpoint/2010/main" val="301497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latin typeface="Arial" panose="020B0604020202020204" pitchFamily="34" charset="0"/>
              </a:rPr>
              <a:t>Gravitational potential energy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62892" y="1778572"/>
                <a:ext cx="3132076" cy="5246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𝑔𝑟𝑎𝑣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𝐺𝑚𝑀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 smtClean="0"/>
                  <a:t>, attractive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892" y="1778572"/>
                <a:ext cx="3132076" cy="524631"/>
              </a:xfrm>
              <a:prstGeom prst="rect">
                <a:avLst/>
              </a:prstGeom>
              <a:blipFill rotWithShape="0">
                <a:blip r:embed="rId4"/>
                <a:stretch>
                  <a:fillRect t="-4651" r="-2724" b="-186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807432" y="1777546"/>
            <a:ext cx="2752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Conservative force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47563" y="3164723"/>
                <a:ext cx="4490908" cy="9137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563" y="3164723"/>
                <a:ext cx="4490908" cy="91371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27042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71731" y="607105"/>
                <a:ext cx="4490909" cy="9137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731" y="607105"/>
                <a:ext cx="4490909" cy="91371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71731" y="5648071"/>
                <a:ext cx="4503669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 smtClean="0"/>
                  <a:t>Choose reference point: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∞.  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r>
                  <a:rPr lang="en-US" sz="2400" dirty="0" smtClean="0"/>
                  <a:t>Assign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731" y="5648071"/>
                <a:ext cx="4503669" cy="738664"/>
              </a:xfrm>
              <a:prstGeom prst="rect">
                <a:avLst/>
              </a:prstGeom>
              <a:blipFill rotWithShape="0">
                <a:blip r:embed="rId5"/>
                <a:stretch>
                  <a:fillRect l="-4060" t="-12397" b="-24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08166" y="5417095"/>
                <a:ext cx="2231572" cy="9144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𝐺𝑟𝑎𝑣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𝐺𝑚𝑀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166" y="5417095"/>
                <a:ext cx="2231572" cy="91440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604730" y="6396335"/>
            <a:ext cx="1435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negative!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26019" y="1773857"/>
                <a:ext cx="5277855" cy="9137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𝑑𝑟</m:t>
                              </m:r>
                            </m:e>
                          </m:nary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𝐺𝑚𝑀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nary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𝑑𝑟</m:t>
                          </m:r>
                        </m:e>
                      </m:nary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19" y="1773857"/>
                <a:ext cx="5277855" cy="91371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26019" y="4525459"/>
                <a:ext cx="3821110" cy="8298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𝐺𝑚𝑀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19" y="4525459"/>
                <a:ext cx="3821110" cy="8298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/>
              <p14:cNvContentPartPr/>
              <p14:nvPr/>
            </p14:nvContentPartPr>
            <p14:xfrm>
              <a:off x="6638925" y="987401"/>
              <a:ext cx="2189475" cy="2169536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28125" y="978040"/>
                <a:ext cx="2208195" cy="2183937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54749" y="1906358"/>
            <a:ext cx="1165411" cy="11550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181564" y="3189226"/>
                <a:ext cx="4590487" cy="1050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𝐺𝑚𝑀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𝐺𝑚𝑀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𝐺𝑚𝑀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564" y="3189226"/>
                <a:ext cx="4590487" cy="105099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50498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219599" y="485083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P</a:t>
            </a:r>
            <a:r>
              <a:rPr lang="en-US" altLang="en-US" sz="2800" dirty="0" smtClean="0">
                <a:latin typeface="Arial" panose="020B0604020202020204" pitchFamily="34" charset="0"/>
              </a:rPr>
              <a:t>otential energy diagram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89359" y="2782172"/>
                <a:ext cx="20442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9359" y="2782172"/>
                <a:ext cx="2044278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687" r="-2985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746975" y="1953773"/>
            <a:ext cx="6139785" cy="3585850"/>
            <a:chOff x="309960" y="351600"/>
            <a:chExt cx="7824600" cy="456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/>
                <p14:cNvContentPartPr/>
                <p14:nvPr/>
              </p14:nvContentPartPr>
              <p14:xfrm>
                <a:off x="1216080" y="604680"/>
                <a:ext cx="235800" cy="4316760"/>
              </p14:xfrm>
            </p:contentPart>
          </mc:Choice>
          <mc:Fallback xmlns="">
            <p:pic>
              <p:nvPicPr>
                <p:cNvPr id="8" name="Ink 7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204920" y="591720"/>
                  <a:ext cx="254880" cy="433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/>
                <p14:cNvContentPartPr/>
                <p14:nvPr/>
              </p14:nvContentPartPr>
              <p14:xfrm>
                <a:off x="996120" y="1779720"/>
                <a:ext cx="5285520" cy="98280"/>
              </p14:xfrm>
            </p:contentPart>
          </mc:Choice>
          <mc:Fallback xmlns="">
            <p:pic>
              <p:nvPicPr>
                <p:cNvPr id="14" name="Ink 13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92880" y="1767480"/>
                  <a:ext cx="52927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/>
                <p14:cNvContentPartPr/>
                <p14:nvPr/>
              </p14:nvContentPartPr>
              <p14:xfrm>
                <a:off x="1652400" y="1952520"/>
                <a:ext cx="4144680" cy="2913120"/>
              </p14:xfrm>
            </p:contentPart>
          </mc:Choice>
          <mc:Fallback xmlns="">
            <p:pic>
              <p:nvPicPr>
                <p:cNvPr id="19" name="Ink 18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34040" y="1934160"/>
                  <a:ext cx="4181760" cy="29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/>
                <p14:cNvContentPartPr/>
                <p14:nvPr/>
              </p14:nvContentPartPr>
              <p14:xfrm>
                <a:off x="5913360" y="1728960"/>
                <a:ext cx="2221200" cy="1461600"/>
              </p14:xfrm>
            </p:contentPart>
          </mc:Choice>
          <mc:Fallback xmlns="">
            <p:pic>
              <p:nvPicPr>
                <p:cNvPr id="25" name="Ink 24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893560" y="1716000"/>
                  <a:ext cx="2261520" cy="149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/>
                <p14:cNvContentPartPr/>
                <p14:nvPr/>
              </p14:nvContentPartPr>
              <p14:xfrm>
                <a:off x="7354440" y="2755680"/>
                <a:ext cx="619200" cy="61920"/>
              </p14:xfrm>
            </p:contentPart>
          </mc:Choice>
          <mc:Fallback xmlns="">
            <p:pic>
              <p:nvPicPr>
                <p:cNvPr id="32" name="Ink 31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344000" y="2744160"/>
                  <a:ext cx="6393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/>
                <p14:cNvContentPartPr/>
                <p14:nvPr/>
              </p14:nvContentPartPr>
              <p14:xfrm>
                <a:off x="806040" y="3078960"/>
                <a:ext cx="2256480" cy="156240"/>
              </p14:xfrm>
            </p:contentPart>
          </mc:Choice>
          <mc:Fallback xmlns="">
            <p:pic>
              <p:nvPicPr>
                <p:cNvPr id="34" name="Ink 33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02080" y="3067080"/>
                  <a:ext cx="22665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/>
                <p14:cNvContentPartPr/>
                <p14:nvPr/>
              </p14:nvContentPartPr>
              <p14:xfrm>
                <a:off x="540360" y="3382080"/>
                <a:ext cx="57600" cy="133560"/>
              </p14:xfrm>
            </p:contentPart>
          </mc:Choice>
          <mc:Fallback xmlns="">
            <p:pic>
              <p:nvPicPr>
                <p:cNvPr id="38" name="Ink 37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37120" y="3372000"/>
                  <a:ext cx="709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/>
                <p14:cNvContentPartPr/>
                <p14:nvPr/>
              </p14:nvContentPartPr>
              <p14:xfrm>
                <a:off x="309960" y="1174560"/>
                <a:ext cx="490320" cy="2217240"/>
              </p14:xfrm>
            </p:contentPart>
          </mc:Choice>
          <mc:Fallback xmlns="">
            <p:pic>
              <p:nvPicPr>
                <p:cNvPr id="39" name="Ink 38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90880" y="1161240"/>
                  <a:ext cx="522360" cy="22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/>
                <p14:cNvContentPartPr/>
                <p14:nvPr/>
              </p14:nvContentPartPr>
              <p14:xfrm>
                <a:off x="1062720" y="1278240"/>
                <a:ext cx="4785120" cy="54360"/>
              </p14:xfrm>
            </p:contentPart>
          </mc:Choice>
          <mc:Fallback xmlns="">
            <p:pic>
              <p:nvPicPr>
                <p:cNvPr id="48" name="Ink 47"/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59840" y="1269960"/>
                  <a:ext cx="47944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/>
                <p14:cNvContentPartPr/>
                <p14:nvPr/>
              </p14:nvContentPartPr>
              <p14:xfrm>
                <a:off x="1585080" y="351600"/>
                <a:ext cx="264960" cy="296280"/>
              </p14:xfrm>
            </p:contentPart>
          </mc:Choice>
          <mc:Fallback xmlns="">
            <p:pic>
              <p:nvPicPr>
                <p:cNvPr id="49" name="Ink 48"/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572120" y="337920"/>
                  <a:ext cx="289080" cy="32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3257" name="Ink 53256"/>
              <p14:cNvContentPartPr/>
              <p14:nvPr/>
            </p14:nvContentPartPr>
            <p14:xfrm>
              <a:off x="3932844" y="918477"/>
              <a:ext cx="4893480" cy="1059480"/>
            </p14:xfrm>
          </p:contentPart>
        </mc:Choice>
        <mc:Fallback xmlns="">
          <p:pic>
            <p:nvPicPr>
              <p:cNvPr id="53257" name="Ink 53256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926004" y="905877"/>
                <a:ext cx="4912920" cy="10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3271" name="Ink 53270"/>
              <p14:cNvContentPartPr/>
              <p14:nvPr/>
            </p14:nvContentPartPr>
            <p14:xfrm>
              <a:off x="3578244" y="1315557"/>
              <a:ext cx="689760" cy="1274040"/>
            </p14:xfrm>
          </p:contentPart>
        </mc:Choice>
        <mc:Fallback xmlns="">
          <p:pic>
            <p:nvPicPr>
              <p:cNvPr id="53271" name="Ink 53270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570324" y="1309437"/>
                <a:ext cx="708120" cy="12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" name="Ink 3"/>
              <p14:cNvContentPartPr/>
              <p14:nvPr/>
            </p14:nvContentPartPr>
            <p14:xfrm>
              <a:off x="4465060" y="4106080"/>
              <a:ext cx="10440" cy="1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458940" y="4099240"/>
                <a:ext cx="22320" cy="1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53269" name="Group 53268"/>
          <p:cNvGrpSpPr/>
          <p:nvPr/>
        </p:nvGrpSpPr>
        <p:grpSpPr>
          <a:xfrm>
            <a:off x="4882844" y="4884342"/>
            <a:ext cx="2095683" cy="1310561"/>
            <a:chOff x="4882844" y="4884342"/>
            <a:chExt cx="2095683" cy="1310561"/>
          </a:xfrm>
        </p:grpSpPr>
        <p:sp>
          <p:nvSpPr>
            <p:cNvPr id="22" name="Oval 21"/>
            <p:cNvSpPr/>
            <p:nvPr/>
          </p:nvSpPr>
          <p:spPr>
            <a:xfrm>
              <a:off x="4882844" y="4884342"/>
              <a:ext cx="2095683" cy="1310561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432816" y="5422900"/>
              <a:ext cx="218684" cy="2159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3253" name="Ink 53252"/>
              <p14:cNvContentPartPr/>
              <p14:nvPr/>
            </p14:nvContentPartPr>
            <p14:xfrm>
              <a:off x="3190660" y="4939840"/>
              <a:ext cx="1157760" cy="996480"/>
            </p14:xfrm>
          </p:contentPart>
        </mc:Choice>
        <mc:Fallback xmlns="">
          <p:pic>
            <p:nvPicPr>
              <p:cNvPr id="53253" name="Ink 53252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184180" y="4927240"/>
                <a:ext cx="1177200" cy="10213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29441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P</a:t>
            </a:r>
            <a:r>
              <a:rPr lang="en-US" altLang="en-US" sz="2800" dirty="0" smtClean="0">
                <a:latin typeface="Arial" panose="020B0604020202020204" pitchFamily="34" charset="0"/>
              </a:rPr>
              <a:t>otential energy diagram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715731" y="1652366"/>
            <a:ext cx="7372775" cy="4345343"/>
            <a:chOff x="380880" y="351600"/>
            <a:chExt cx="7753680" cy="456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9" name="Ink 18"/>
                <p14:cNvContentPartPr/>
                <p14:nvPr/>
              </p14:nvContentPartPr>
              <p14:xfrm>
                <a:off x="1335240" y="695040"/>
                <a:ext cx="35280" cy="4226400"/>
              </p14:xfrm>
            </p:contentPart>
          </mc:Choice>
          <mc:Fallback xmlns="">
            <p:pic>
              <p:nvPicPr>
                <p:cNvPr id="8" name="Ink 7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25520" y="691440"/>
                  <a:ext cx="57600" cy="423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0" name="Ink 19"/>
                <p14:cNvContentPartPr/>
                <p14:nvPr/>
              </p14:nvContentPartPr>
              <p14:xfrm>
                <a:off x="996120" y="1779720"/>
                <a:ext cx="5285520" cy="98280"/>
              </p14:xfrm>
            </p:contentPart>
          </mc:Choice>
          <mc:Fallback xmlns="">
            <p:pic>
              <p:nvPicPr>
                <p:cNvPr id="14" name="Ink 13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92880" y="1767480"/>
                  <a:ext cx="52927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1" name="Ink 20"/>
                <p14:cNvContentPartPr/>
                <p14:nvPr/>
              </p14:nvContentPartPr>
              <p14:xfrm>
                <a:off x="1652400" y="1952520"/>
                <a:ext cx="4144680" cy="2913120"/>
              </p14:xfrm>
            </p:contentPart>
          </mc:Choice>
          <mc:Fallback xmlns="">
            <p:pic>
              <p:nvPicPr>
                <p:cNvPr id="19" name="Ink 18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34040" y="1934160"/>
                  <a:ext cx="4181760" cy="29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2" name="Ink 21"/>
                <p14:cNvContentPartPr/>
                <p14:nvPr/>
              </p14:nvContentPartPr>
              <p14:xfrm>
                <a:off x="7354440" y="2755680"/>
                <a:ext cx="619200" cy="61920"/>
              </p14:xfrm>
            </p:contentPart>
          </mc:Choice>
          <mc:Fallback xmlns="">
            <p:pic>
              <p:nvPicPr>
                <p:cNvPr id="32" name="Ink 31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344000" y="2744160"/>
                  <a:ext cx="6393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3" name="Ink 22"/>
                <p14:cNvContentPartPr/>
                <p14:nvPr/>
              </p14:nvContentPartPr>
              <p14:xfrm>
                <a:off x="1216080" y="351600"/>
                <a:ext cx="633960" cy="530640"/>
              </p14:xfrm>
            </p:contentPart>
          </mc:Choice>
          <mc:Fallback xmlns="">
            <p:pic>
              <p:nvPicPr>
                <p:cNvPr id="3" name="Ink 2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204920" y="337920"/>
                  <a:ext cx="656280" cy="55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4" name="Ink 23"/>
                <p14:cNvContentPartPr/>
                <p14:nvPr/>
              </p14:nvContentPartPr>
              <p14:xfrm>
                <a:off x="967680" y="1746240"/>
                <a:ext cx="4509000" cy="115200"/>
              </p14:xfrm>
            </p:contentPart>
          </mc:Choice>
          <mc:Fallback xmlns="">
            <p:pic>
              <p:nvPicPr>
                <p:cNvPr id="4" name="Ink 3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51120" y="1726080"/>
                  <a:ext cx="45288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5" name="Ink 24"/>
                <p14:cNvContentPartPr/>
                <p14:nvPr/>
              </p14:nvContentPartPr>
              <p14:xfrm>
                <a:off x="380880" y="2004720"/>
                <a:ext cx="770760" cy="283320"/>
              </p14:xfrm>
            </p:contentPart>
          </mc:Choice>
          <mc:Fallback xmlns="">
            <p:pic>
              <p:nvPicPr>
                <p:cNvPr id="5" name="Ink 4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62494" y="1992840"/>
                  <a:ext cx="809334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6" name="Ink 25"/>
                <p14:cNvContentPartPr/>
                <p14:nvPr/>
              </p14:nvContentPartPr>
              <p14:xfrm>
                <a:off x="5913360" y="1728960"/>
                <a:ext cx="2221200" cy="1461600"/>
              </p14:xfrm>
            </p:contentPart>
          </mc:Choice>
          <mc:Fallback xmlns="">
            <p:pic>
              <p:nvPicPr>
                <p:cNvPr id="6" name="Ink 5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893560" y="1716000"/>
                  <a:ext cx="2261520" cy="1495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1" name="Ink 10"/>
              <p14:cNvContentPartPr/>
              <p14:nvPr/>
            </p14:nvContentPartPr>
            <p14:xfrm>
              <a:off x="5007444" y="4670757"/>
              <a:ext cx="3022560" cy="7664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995924" y="4661397"/>
                <a:ext cx="3047760" cy="78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Ink 12"/>
              <p14:cNvContentPartPr/>
              <p14:nvPr/>
            </p14:nvContentPartPr>
            <p14:xfrm>
              <a:off x="4043364" y="4423077"/>
              <a:ext cx="1099080" cy="19191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032564" y="4411917"/>
                <a:ext cx="1122840" cy="19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3267" name="Ink 53266"/>
              <p14:cNvContentPartPr/>
              <p14:nvPr/>
            </p14:nvContentPartPr>
            <p14:xfrm>
              <a:off x="4453764" y="5437917"/>
              <a:ext cx="192240" cy="202320"/>
            </p14:xfrm>
          </p:contentPart>
        </mc:Choice>
        <mc:Fallback xmlns="">
          <p:pic>
            <p:nvPicPr>
              <p:cNvPr id="53267" name="Ink 5326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427844" y="5410197"/>
                <a:ext cx="245520" cy="2563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77330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latin typeface="Arial" panose="020B0604020202020204" pitchFamily="34" charset="0"/>
              </a:rPr>
              <a:t>Escape condition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62892" y="1495762"/>
                <a:ext cx="5889418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𝐺𝑚𝑀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892" y="1495762"/>
                <a:ext cx="5889418" cy="78380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68414" y="5472688"/>
                <a:ext cx="818983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/>
                  <a:t>Critical escape condition: </a:t>
                </a:r>
                <a:r>
                  <a:rPr lang="en-US" sz="2400" i="1" dirty="0"/>
                  <a:t>barely</a:t>
                </a:r>
                <a:r>
                  <a:rPr lang="en-US" sz="2400" dirty="0"/>
                  <a:t> making it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𝑖𝑛𝑓𝑖𝑛𝑖𝑡𝑦</m:t>
                    </m:r>
                  </m:oMath>
                </a14:m>
                <a:r>
                  <a:rPr lang="en-US" sz="2400" dirty="0" smtClean="0"/>
                  <a:t>, having </a:t>
                </a:r>
                <a:r>
                  <a:rPr lang="en-US" sz="2400" dirty="0"/>
                  <a:t>slowed to speed of </a:t>
                </a:r>
                <a:r>
                  <a:rPr lang="en-US" sz="2400" dirty="0" smtClean="0"/>
                  <a:t>zero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414" y="5472688"/>
                <a:ext cx="8189836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1191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1600513" y="2279566"/>
            <a:ext cx="5014175" cy="2917408"/>
            <a:chOff x="1219200" y="1318800"/>
            <a:chExt cx="6900960" cy="4015200"/>
          </a:xfrm>
        </p:grpSpPr>
        <p:sp>
          <p:nvSpPr>
            <p:cNvPr id="7" name="Oval 6"/>
            <p:cNvSpPr/>
            <p:nvPr/>
          </p:nvSpPr>
          <p:spPr>
            <a:xfrm>
              <a:off x="1219200" y="3276600"/>
              <a:ext cx="2057400" cy="2057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Ink 7"/>
                <p14:cNvContentPartPr/>
                <p14:nvPr/>
              </p14:nvContentPartPr>
              <p14:xfrm>
                <a:off x="2291040" y="4292040"/>
                <a:ext cx="986400" cy="29520"/>
              </p14:xfrm>
            </p:contentPart>
          </mc:Choice>
          <mc:Fallback xmlns="">
            <p:pic>
              <p:nvPicPr>
                <p:cNvPr id="5" name="Ink 4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281320" y="4278360"/>
                  <a:ext cx="10098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/>
                <p14:cNvContentPartPr/>
                <p14:nvPr/>
              </p14:nvContentPartPr>
              <p14:xfrm>
                <a:off x="1656360" y="3554760"/>
                <a:ext cx="1247760" cy="1172880"/>
              </p14:xfrm>
            </p:contentPart>
          </mc:Choice>
          <mc:Fallback xmlns="">
            <p:pic>
              <p:nvPicPr>
                <p:cNvPr id="14" name="Ink 13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645200" y="3542880"/>
                  <a:ext cx="1273680" cy="11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/>
                <p14:cNvContentPartPr/>
                <p14:nvPr/>
              </p14:nvContentPartPr>
              <p14:xfrm>
                <a:off x="2599560" y="2404560"/>
                <a:ext cx="2215800" cy="1129320"/>
              </p14:xfrm>
            </p:contentPart>
          </mc:Choice>
          <mc:Fallback xmlns="">
            <p:pic>
              <p:nvPicPr>
                <p:cNvPr id="21" name="Ink 20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578680" y="2400600"/>
                  <a:ext cx="2238840" cy="11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Ink 10"/>
                <p14:cNvContentPartPr/>
                <p14:nvPr/>
              </p14:nvContentPartPr>
              <p14:xfrm>
                <a:off x="5008320" y="1318800"/>
                <a:ext cx="3068280" cy="939600"/>
              </p14:xfrm>
            </p:contentPart>
          </mc:Choice>
          <mc:Fallback xmlns="">
            <p:pic>
              <p:nvPicPr>
                <p:cNvPr id="31" name="Ink 30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995720" y="1300800"/>
                  <a:ext cx="3101760" cy="9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/>
                <p14:cNvContentPartPr/>
                <p14:nvPr/>
              </p14:nvContentPartPr>
              <p14:xfrm>
                <a:off x="7131240" y="1423920"/>
                <a:ext cx="988920" cy="1010160"/>
              </p14:xfrm>
            </p:contentPart>
          </mc:Choice>
          <mc:Fallback xmlns="">
            <p:pic>
              <p:nvPicPr>
                <p:cNvPr id="46" name="Ink 45"/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110720" y="1409520"/>
                  <a:ext cx="1029960" cy="10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Ink 12"/>
                <p14:cNvContentPartPr/>
                <p14:nvPr/>
              </p14:nvContentPartPr>
              <p14:xfrm>
                <a:off x="7253640" y="2241120"/>
                <a:ext cx="147240" cy="285120"/>
              </p14:xfrm>
            </p:contentPart>
          </mc:Choice>
          <mc:Fallback xmlns="">
            <p:pic>
              <p:nvPicPr>
                <p:cNvPr id="59" name="Ink 58"/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234560" y="2220600"/>
                  <a:ext cx="18288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Ink 13"/>
                <p14:cNvContentPartPr/>
                <p14:nvPr/>
              </p14:nvContentPartPr>
              <p14:xfrm>
                <a:off x="3758400" y="3229320"/>
                <a:ext cx="429120" cy="323640"/>
              </p14:xfrm>
            </p:contentPart>
          </mc:Choice>
          <mc:Fallback xmlns="">
            <p:pic>
              <p:nvPicPr>
                <p:cNvPr id="63" name="Ink 62"/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746160" y="3215640"/>
                  <a:ext cx="44388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/>
                <p14:cNvContentPartPr/>
                <p14:nvPr/>
              </p14:nvContentPartPr>
              <p14:xfrm>
                <a:off x="3135240" y="3993600"/>
                <a:ext cx="1452240" cy="388080"/>
              </p14:xfrm>
            </p:contentPart>
          </mc:Choice>
          <mc:Fallback xmlns="">
            <p:pic>
              <p:nvPicPr>
                <p:cNvPr id="64" name="Ink 63"/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121200" y="3978840"/>
                  <a:ext cx="1469160" cy="417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8860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latin typeface="Arial" panose="020B0604020202020204" pitchFamily="34" charset="0"/>
              </a:rPr>
              <a:t>Escape speed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62892" y="2464049"/>
                <a:ext cx="5889418" cy="26128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𝑒𝑠𝑐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𝐺𝑚𝑀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=½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𝐺𝑚𝑀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=∞</m:t>
                          </m:r>
                        </m:den>
                      </m:f>
                    </m:oMath>
                  </m:oMathPara>
                </a14:m>
                <a:endParaRPr lang="en-US" sz="2400" dirty="0" smtClean="0">
                  <a:ea typeface="Cambria Math" panose="02040503050406030204" pitchFamily="18" charset="0"/>
                </a:endParaRPr>
              </a:p>
              <a:p>
                <a:endParaRPr lang="en-US" sz="240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½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𝑒𝑠𝑐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𝐺𝑚𝑀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=0−0</m:t>
                      </m:r>
                    </m:oMath>
                  </m:oMathPara>
                </a14:m>
                <a:endParaRPr lang="en-US" sz="24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892" y="2464049"/>
                <a:ext cx="5889418" cy="261289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110617" y="1436580"/>
            <a:ext cx="71311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</a:t>
            </a:r>
            <a:r>
              <a:rPr lang="en-US" sz="2400" dirty="0" smtClean="0">
                <a:solidFill>
                  <a:srgbClr val="FF0000"/>
                </a:solidFill>
              </a:rPr>
              <a:t>inimum </a:t>
            </a:r>
            <a:r>
              <a:rPr lang="en-US" sz="2400" dirty="0">
                <a:solidFill>
                  <a:srgbClr val="FF0000"/>
                </a:solidFill>
              </a:rPr>
              <a:t>speed </a:t>
            </a:r>
            <a:r>
              <a:rPr lang="en-US" sz="2400" dirty="0"/>
              <a:t>an object must have at distance </a:t>
            </a:r>
            <a:r>
              <a:rPr lang="en-US" sz="2400" i="1" dirty="0"/>
              <a:t>R</a:t>
            </a:r>
            <a:r>
              <a:rPr lang="en-US" sz="2400" dirty="0"/>
              <a:t> from central mass </a:t>
            </a:r>
            <a:r>
              <a:rPr lang="en-US" sz="2400" i="1" dirty="0"/>
              <a:t>M</a:t>
            </a:r>
            <a:r>
              <a:rPr lang="en-US" sz="2400" dirty="0"/>
              <a:t> if it is to go infinitely far away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287812" y="5297805"/>
                <a:ext cx="2051011" cy="118352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2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𝑒𝑠𝑐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𝐺𝑀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7812" y="5297805"/>
                <a:ext cx="2051011" cy="118352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2814480" y="3019320"/>
              <a:ext cx="5150520" cy="3778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10160" y="3013560"/>
                <a:ext cx="5164200" cy="379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733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latin typeface="Arial" panose="020B0604020202020204" pitchFamily="34" charset="0"/>
              </a:rPr>
              <a:t>Example: Escape speed from Earth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110617" y="1436580"/>
                <a:ext cx="713110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400" i="1" baseline="-25000" dirty="0" err="1" smtClean="0">
                          <a:latin typeface="Cambria Math" panose="02040503050406030204" pitchFamily="18" charset="0"/>
                        </a:rPr>
                        <m:t>𝐸𝑎𝑟𝑡h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=5.97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× </m:t>
                      </m:r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sup>
                      </m:sSup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i="1" baseline="-25000" dirty="0" err="1" smtClean="0">
                          <a:latin typeface="Cambria Math" panose="02040503050406030204" pitchFamily="18" charset="0"/>
                        </a:rPr>
                        <m:t>𝐸𝑎𝑟𝑡h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 6.38 × </m:t>
                      </m:r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dirty="0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pt-BR" sz="2400" i="1" dirty="0" smtClean="0">
                          <a:latin typeface="Cambria Math" panose="02040503050406030204" pitchFamily="18" charset="0"/>
                        </a:rPr>
                        <m:t>=6.67 ×  </m:t>
                      </m:r>
                      <m:sSup>
                        <m:sSupPr>
                          <m:ctrlPr>
                            <a:rPr lang="pt-BR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−11</m:t>
                          </m:r>
                        </m:sup>
                      </m:sSup>
                      <m:r>
                        <a:rPr lang="pt-BR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400" i="1" dirty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400" i="1" dirty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2400" i="1" baseline="30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2400" i="1" dirty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2400" i="1" dirty="0"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pt-BR" sz="2400" i="1" baseline="30000" dirty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617" y="1436580"/>
                <a:ext cx="7131102" cy="1569660"/>
              </a:xfrm>
              <a:prstGeom prst="rect">
                <a:avLst/>
              </a:prstGeom>
              <a:blipFill rotWithShape="0">
                <a:blip r:embed="rId3"/>
                <a:stretch>
                  <a:fillRect b="-5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04465" y="3700824"/>
                <a:ext cx="3993594" cy="11835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𝑒𝑠𝑐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𝐺𝑀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=11,200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465" y="3700824"/>
                <a:ext cx="3993594" cy="118352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533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latin typeface="Arial" panose="020B0604020202020204" pitchFamily="34" charset="0"/>
              </a:rPr>
              <a:t>Example: Escape speed from orbit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015261" y="2837051"/>
                <a:ext cx="7131102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i="1" baseline="-25000" dirty="0" err="1">
                        <a:latin typeface="Cambria Math" panose="02040503050406030204" pitchFamily="18" charset="0"/>
                      </a:rPr>
                      <m:t>𝑆𝑢𝑛</m:t>
                    </m:r>
                  </m:oMath>
                </a14:m>
                <a:r>
                  <a:rPr lang="en-US" sz="2400" dirty="0"/>
                  <a:t>=1.99 × 10 </a:t>
                </a:r>
                <a:r>
                  <a:rPr lang="en-US" sz="2400" baseline="30000" dirty="0"/>
                  <a:t>30</a:t>
                </a:r>
                <a:r>
                  <a:rPr lang="en-US" sz="2400" dirty="0"/>
                  <a:t> kg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𝑆𝐸</m:t>
                    </m:r>
                  </m:oMath>
                </a14:m>
                <a:r>
                  <a:rPr lang="en-US" sz="2400" dirty="0"/>
                  <a:t>= 1.50 × 10 </a:t>
                </a:r>
                <a:r>
                  <a:rPr lang="en-US" sz="2400" baseline="30000" dirty="0"/>
                  <a:t>11</a:t>
                </a:r>
                <a:r>
                  <a:rPr lang="en-US" sz="2400" dirty="0"/>
                  <a:t> m</a:t>
                </a:r>
              </a:p>
              <a:p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pt-BR" sz="2400" dirty="0" smtClean="0"/>
                  <a:t>= 6.67 </a:t>
                </a:r>
                <a:r>
                  <a:rPr lang="pt-BR" sz="2400" dirty="0"/>
                  <a:t>× 10 </a:t>
                </a:r>
                <a:r>
                  <a:rPr lang="pt-BR" sz="2400" baseline="30000" dirty="0"/>
                  <a:t>-11 </a:t>
                </a:r>
                <a:r>
                  <a:rPr lang="pt-BR" sz="2400" dirty="0"/>
                  <a:t> N m</a:t>
                </a:r>
                <a:r>
                  <a:rPr lang="pt-BR" sz="2400" baseline="30000" dirty="0"/>
                  <a:t>2</a:t>
                </a:r>
                <a:r>
                  <a:rPr lang="pt-BR" sz="2400" dirty="0"/>
                  <a:t>/kg</a:t>
                </a:r>
                <a:r>
                  <a:rPr lang="pt-BR" sz="2400" baseline="30000" dirty="0"/>
                  <a:t>2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261" y="2837051"/>
                <a:ext cx="7131102" cy="1200329"/>
              </a:xfrm>
              <a:prstGeom prst="rect">
                <a:avLst/>
              </a:prstGeom>
              <a:blipFill rotWithShape="0">
                <a:blip r:embed="rId3"/>
                <a:stretch>
                  <a:fillRect l="-257" t="-3553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162892" y="4341662"/>
                <a:ext cx="4574522" cy="11835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𝑒𝑠𝑐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𝑆𝑢𝑛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𝑆𝐸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=42,000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892" y="4341662"/>
                <a:ext cx="4574522" cy="118352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015261" y="1701773"/>
            <a:ext cx="71222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Speed necessary to escape gravitational field of the </a:t>
            </a:r>
            <a:r>
              <a:rPr lang="en-US" sz="2400" dirty="0">
                <a:solidFill>
                  <a:srgbClr val="FF0000"/>
                </a:solidFill>
              </a:rPr>
              <a:t>Sun</a:t>
            </a:r>
            <a:r>
              <a:rPr lang="en-US" sz="2400" dirty="0"/>
              <a:t> when object is launched from Earth:</a:t>
            </a: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5630751" y="2632292"/>
            <a:ext cx="3184714" cy="2981976"/>
            <a:chOff x="2552700" y="1194600"/>
            <a:chExt cx="4542900" cy="4253700"/>
          </a:xfrm>
        </p:grpSpPr>
        <p:sp>
          <p:nvSpPr>
            <p:cNvPr id="9" name="Oval 8"/>
            <p:cNvSpPr/>
            <p:nvPr/>
          </p:nvSpPr>
          <p:spPr>
            <a:xfrm>
              <a:off x="2552700" y="1409700"/>
              <a:ext cx="4038600" cy="403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114800" y="2971800"/>
              <a:ext cx="914400" cy="914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1" name="Ink 10"/>
                <p14:cNvContentPartPr/>
                <p14:nvPr/>
              </p14:nvContentPartPr>
              <p14:xfrm>
                <a:off x="4587120" y="3381600"/>
                <a:ext cx="1935720" cy="57960"/>
              </p14:xfrm>
            </p:contentPart>
          </mc:Choice>
          <mc:Fallback xmlns="">
            <p:pic>
              <p:nvPicPr>
                <p:cNvPr id="63" name="Ink 62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575600" y="3373320"/>
                  <a:ext cx="19602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2" name="Ink 11"/>
                <p14:cNvContentPartPr/>
                <p14:nvPr/>
              </p14:nvContentPartPr>
              <p14:xfrm>
                <a:off x="5321520" y="1194600"/>
                <a:ext cx="1774080" cy="1022760"/>
              </p14:xfrm>
            </p:contentPart>
          </mc:Choice>
          <mc:Fallback xmlns="">
            <p:pic>
              <p:nvPicPr>
                <p:cNvPr id="6" name="Ink 5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304240" y="1176600"/>
                  <a:ext cx="1797480" cy="10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3" name="Ink 12"/>
                <p14:cNvContentPartPr/>
                <p14:nvPr/>
              </p14:nvContentPartPr>
              <p14:xfrm>
                <a:off x="4576320" y="3363600"/>
                <a:ext cx="1125720" cy="546840"/>
              </p14:xfrm>
            </p:contentPart>
          </mc:Choice>
          <mc:Fallback xmlns="">
            <p:pic>
              <p:nvPicPr>
                <p:cNvPr id="7" name="Ink 6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562280" y="3351720"/>
                  <a:ext cx="1153800" cy="57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4" name="Ink 13"/>
                <p14:cNvContentPartPr/>
                <p14:nvPr/>
              </p14:nvContentPartPr>
              <p14:xfrm>
                <a:off x="5635440" y="3285120"/>
                <a:ext cx="895320" cy="829080"/>
              </p14:xfrm>
            </p:contentPart>
          </mc:Choice>
          <mc:Fallback xmlns="">
            <p:pic>
              <p:nvPicPr>
                <p:cNvPr id="22" name="Ink 21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621040" y="3271800"/>
                  <a:ext cx="923760" cy="85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5" name="Ink 14"/>
                <p14:cNvContentPartPr/>
                <p14:nvPr/>
              </p14:nvContentPartPr>
              <p14:xfrm>
                <a:off x="3850560" y="2507520"/>
                <a:ext cx="888480" cy="299160"/>
              </p14:xfrm>
            </p:contentPart>
          </mc:Choice>
          <mc:Fallback xmlns="">
            <p:pic>
              <p:nvPicPr>
                <p:cNvPr id="37" name="Ink 36"/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830760" y="2487360"/>
                  <a:ext cx="911880" cy="340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3675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1200</TotalTime>
  <Words>873</Words>
  <Application>Microsoft Office PowerPoint</Application>
  <PresentationFormat>On-screen Show (4:3)</PresentationFormat>
  <Paragraphs>77</Paragraphs>
  <Slides>14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Cambria Math</vt:lpstr>
      <vt:lpstr>Times New Roman</vt:lpstr>
      <vt:lpstr>Office Theme</vt:lpstr>
      <vt:lpstr>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Gravitational potential energy</dc:title>
  <dc:creator>Agnes</dc:creator>
  <cp:lastModifiedBy>Vojta, Agnes</cp:lastModifiedBy>
  <cp:revision>130</cp:revision>
  <cp:lastPrinted>2014-10-04T18:44:57Z</cp:lastPrinted>
  <dcterms:created xsi:type="dcterms:W3CDTF">2014-04-11T05:21:24Z</dcterms:created>
  <dcterms:modified xsi:type="dcterms:W3CDTF">2020-06-29T16:22:13Z</dcterms:modified>
</cp:coreProperties>
</file>