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ink/ink29.xml" ContentType="application/inkml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5" r:id="rId2"/>
    <p:sldId id="258" r:id="rId3"/>
    <p:sldId id="300" r:id="rId4"/>
    <p:sldId id="301" r:id="rId5"/>
    <p:sldId id="287" r:id="rId6"/>
    <p:sldId id="302" r:id="rId7"/>
    <p:sldId id="311" r:id="rId8"/>
    <p:sldId id="303" r:id="rId9"/>
    <p:sldId id="259" r:id="rId10"/>
    <p:sldId id="306" r:id="rId11"/>
    <p:sldId id="304" r:id="rId12"/>
    <p:sldId id="305" r:id="rId13"/>
    <p:sldId id="307" r:id="rId14"/>
    <p:sldId id="308" r:id="rId15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4AA3A5F-E6F6-40BE-A77B-5DC355C949C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B02CE9B-D87B-4272-A5D5-319CDB3A9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2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2:11.25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873E7C7-1990-4FE6-BDFA-4775CF2A8EAA}" emma:medium="tactile" emma:mode="ink">
          <msink:context xmlns:msink="http://schemas.microsoft.com/ink/2010/main" type="inkDrawing" rotatedBoundingBox="2075,17174 2100,11392 2557,11394 2532,17176" semanticType="callout" shapeName="Other">
            <msink:sourceLink direction="with" ref="{271BF87D-DA48-478F-9805-421B368616A2}"/>
            <msink:sourceLink direction="with" ref="{C0439179-0629-4CCA-A02C-26709A2792E8}"/>
          </msink:context>
        </emma:interpretation>
      </emma:emma>
    </inkml:annotationXML>
    <inkml:trace contextRef="#ctx0" brushRef="#br0">81-3 19 0,'-4'-11'9'0,"0"36"-6"0,4-22 10 16,0 4-12-16,-4 4 0 31,0 3 0-31,0 7 0 0,0 4-2 16,0 3 1-16,0 7 1 16,-4 4 0-16,4 14-1 15,1 7 1-15,-1 14 0 16,0 18 0-16,0 3-1 15,-4 11 0-15,4 7 0 16,4 7 1-16,4 0-1 0,-4 3 0 16,4 4 0-16,4 7 1 15,3 0-1-15,-3 7 1 16,-4 1 0-16,-4-5 0 0,4 11-1 16,-4 0 1-16,-8-10-1 15,0 7 1-15,5-1-1 16,-1 8 1-16,-4-14-1 15,0 10 0-15,4-11 0 16,0 4 1-16,0 4-1 16,0-11 0-16,4 4 0 15,4-8 1-15,0-3-1 0,-4 7 0 16,0-7 0-16,0 4 1 16,0-11-1-16,4-4 0 31,-4 4 0-31,0-14 1 15,0-11-1-15,4 4 1 16,0-11-1-16,4-17 0 0,0-8 0 16,-1 1 1-16,1-4-2 15,-4-7 1-15,0-11-5 16,-4-14 1-16,0-7-4 16,0-10 1-16</inkml:trace>
    <inkml:trace contextRef="#ctx0" brushRef="#br0" timeOffset="1018.45">-201 258 16 0,'-8'-7'8'0,"12"10"-5"0,-4-10 10 16,0 0-13-16,4 0 1 15,0-4 0-15,0 1 0 0,4-4-2 16,0 3 1-16,4-3 0 15,0-4 1-15,0-3-1 16,4-7 1-16,0-4-1 16,3-3 0-16,1 7 0 15,0 3 1-15,-4 0-1 16,0 4 0-16,0 0 0 0,-4 3 0 16,0 1 0-16,-4 3 1 15,-1 3-1-15,-3 4 0 16,4 0 0-16,-8 7 1 15,0 0-1-15,4 0 1 0,0 3-1 32,-4 5 1-32,4-1-1 15,0-4 1-15,0 4-1 16,0 7 1 0,4 14-1-1,0 4 1-15,4-4-1 16,0 4 0-16,4 0 0 0,0 3 0 15,3-7 0-15,-3 1 0 16,0-1 0-16,-4-3 0 16,0-4 0-16,0-4 0 0,-8-2 1 15,4-5 0-15,-8 1 0 16,4-4 0-16,-4 0 0 16,0-4 0-16,0 1-8 15,0 3 1-15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21.109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0649927-4569-4319-8D3A-198D559E302E}" emma:medium="tactile" emma:mode="ink">
          <msink:context xmlns:msink="http://schemas.microsoft.com/ink/2010/main" type="inkDrawing" rotatedBoundingBox="5853,17032 7647,16335 7659,16368 5865,17065" semanticType="callout" shapeName="Other">
            <msink:sourceLink direction="with" ref="{271BF87D-DA48-478F-9805-421B368616A2}"/>
            <msink:sourceLink direction="with" ref="{80F8BF16-687A-4C81-8E4D-5FFD4AFC14FE}"/>
          </msink:context>
        </emma:interpretation>
      </emma:emma>
    </inkml:annotationXML>
    <inkml:trace contextRef="#ctx0" brushRef="#br0">0 688 9 0,'20'-7'4'0,"23"-14"0"16,-23 10 2-16,8-3-5 15,8-4 0 1,55-17-1-16,-8 3 1 16,12 1-2-16,5-8 1 15,-1 0 1-15,12-3 1 16,-8-1-1-16,8-6 0 0,4-4-1 15,-3 7 1-15,7 7 0 16,0 1 0-16,-8-5-1 16,-12 12 0-16,-4-1-4 15,-7 7 0-15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2:41.963"/>
    </inkml:context>
    <inkml:brush xml:id="br0">
      <inkml:brushProperty name="width" value="0.1" units="cm"/>
      <inkml:brushProperty name="height" value="0.1" units="cm"/>
      <inkml:brushProperty name="fitToCurve" value="1"/>
    </inkml:brush>
    <inkml:brush xml:id="br1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65D4A0B-24E7-4E02-80F3-BF7FBA439E99}" emma:medium="tactile" emma:mode="ink">
          <msink:context xmlns:msink="http://schemas.microsoft.com/ink/2010/main" type="writingRegion" rotatedBoundingBox="3751,14032 3815,18219 3269,18228 3205,14040"/>
        </emma:interpretation>
      </emma:emma>
    </inkml:annotationXML>
    <inkml:traceGroup>
      <inkml:annotationXML>
        <emma:emma xmlns:emma="http://www.w3.org/2003/04/emma" version="1.0">
          <emma:interpretation id="{93A6F80F-1683-43C2-8180-FCD057CAA68F}" emma:medium="tactile" emma:mode="ink">
            <msink:context xmlns:msink="http://schemas.microsoft.com/ink/2010/main" type="paragraph" rotatedBoundingBox="3751,14032 3815,18219 3269,18228 3205,140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644EE5-82E4-4FF7-AEFF-E0B7D6A7B8E5}" emma:medium="tactile" emma:mode="ink">
              <msink:context xmlns:msink="http://schemas.microsoft.com/ink/2010/main" type="line" rotatedBoundingBox="3751,14032 3815,18219 3269,18228 3205,14040"/>
            </emma:interpretation>
          </emma:emma>
        </inkml:annotationXML>
        <inkml:traceGroup>
          <inkml:annotationXML>
            <emma:emma xmlns:emma="http://www.w3.org/2003/04/emma" version="1.0">
              <emma:interpretation id="{A97EC88A-3158-4190-A34F-DE1DBB5D751C}" emma:medium="tactile" emma:mode="ink">
                <msink:context xmlns:msink="http://schemas.microsoft.com/ink/2010/main" type="inkWord" rotatedBoundingBox="3806,17573 3815,18219 3269,18228 3259,17581">
                  <msink:destinationLink direction="with" ref="{A019BEEE-C26C-4752-A03B-308A133492D3}"/>
                  <msink:destinationLink direction="with" ref="{72A90F10-7FA1-411C-A34F-E7A8DCD8234C}"/>
                </msink:context>
              </emma:interpretation>
            </emma:emma>
          </inkml:annotationXML>
          <inkml:trace contextRef="#ctx0" brushRef="#br0">1353 3533 20 0,'0'0'10'0,"4"4"-11"0,-4 3 16 0,0 3-14 15,0 4 0-15,-4 4 0 16,0 3 0-16,0 4-1 16,1 0 0-16,-1 10 0 15,0 0 1-15,0 0-1 0,0 1 1 31,0-1-1-31,-4 0 0 16,4 4 0-16,0-7 0 0,0-15 0 16,4 5 1-16,0-5-1 15,0-3 0-15,4-3 0 16,0-4 1-16,4 4-1 16,0-1 1-16,4-10-1 15,-1 7 1-15,5-3 0 16,0-4 0-16,0 0 0 15,0-4 0-15,0-3 0 0,-4 7 1 16,0 0-3-16,-4 0 0 16,-1 0-6-16,-3 7 0 15</inkml:trace>
          <inkml:trace contextRef="#ctx0" brushRef="#br0" timeOffset="348.16">1123 3939 15 0,'0'0'7'0,"24"-11"-1"16,-16 1 5-16,4 6-10 16,-4-3 0-16,4-4 0 15,4 8 0-15,-1-4-2 16,9 0 1 0,-4-4 1-16,4 11 0 15,0-10 0-15,4 6 0 0,-5-3 0 16,1 4 0-16,0-4 0 15,-4 7 0-15,-4 0-7 16,0 0 0-16</inkml:trace>
          <inkml:trace contextRef="#ctx0" brushRef="#br0" timeOffset="650.49">1671 4048 16 0,'-8'11'8'0,"-8"-11"-5"15,16 7 8-15,0-4-11 16,0 15 0 0,0-7 1-16,0 10 0 15,0-11-2-15,0 11 0 0,8-6-4 16,0-5 1-16</inkml:trace>
          <inkml:trace contextRef="#ctx0" brushRef="#br0" timeOffset="-618.18">1556 2983 13 0,'-4'10'6'0,"4"12"-3"16,0-15 7-16,4 7-10 16,0 3 1-16,0-6-1 15,0 14 1-15,4-1-1 31,0 5 0-31,0-8 1 16,-1-4 0-16,-3-3 0 0,0 4 1 16,-4-4-6-16,4 0 0 15</inkml:trace>
          <inkml:trace contextRef="#ctx0" brushRef="#br1" timeOffset="53328.95">1373-2 21 0,'-4'-7'10'0,"8"25"-6"0,-4-18 10 31,0 0-13-31,0 0 1 0,0 3 0 16,0 1 0-16,0 7-3 16,0-1 1-16,0 4 1 15,0 0 0-15,4 4 0 16,-4-4 0-16,0 0-1 16,4 4 0-16,-4-1 0 15,0-2 1-15,0-1-2 16,0-4 1-16,0 1-7 15,4-1 0-15</inkml:trace>
          <inkml:trace contextRef="#ctx0" brushRef="#br1" timeOffset="53654.62">1349 496 16 0,'-7'3'8'0,"3"11"1"0,4-10 6 0,0-4-15 15,0 3 0-15,0 1 1 16,4 3 1-16,-4 0-2 15,3 4 0-15,1-1 1 16,0 1 0-16,-4 3 0 16,0-4 1-16,0-2-4 0,0 2 1 15,0 1-6-15,4 3 0 16</inkml:trace>
          <inkml:trace contextRef="#ctx0" brushRef="#br1" timeOffset="53906.47">1349 901 16 0,'-4'15'8'0,"12"-5"-1"0,-8-10 8 16,0 0-14-16,0 4 0 15,0-1 1-15,0 4 1 0,-4 0-4 16,4 4 1-16,-4-1 1 16,4 1 1-16,0 0-2 15,0-1 0-15,0 1-7 16,4-1 1-16</inkml:trace>
          <inkml:trace contextRef="#ctx0" brushRef="#br1" timeOffset="54122.26">1381 1339 16 0,'0'14'8'0,"8"7"-1"15,-8-17 7-15,0-1-13 16,0 1 0-16,0-1 0 0,4 4 0 15,-4 0-2-15,0 0 1 16,0 0-4-16,-4 4 1 16,4 0-3-16,0-1 0 0</inkml:trace>
          <inkml:trace contextRef="#ctx0" brushRef="#br1" timeOffset="54340.13">1369 1737 16 0,'-4'22'8'0,"16"-5"-6"0,-12-17 13 16,4 7-15-16,0 4 1 0,0 0 0 15,-4-1 0-15,0 4-2 16,0 0 1-16,0 4-5 15,0-4 0-15</inkml:trace>
          <inkml:trace contextRef="#ctx0" brushRef="#br1" timeOffset="54534.87">1377 2157 20 0,'-4'18'10'0,"8"-18"-10"0,0 0 15 0,0 3-15 31,0 1 0-31,-4 3 0 16,0 0 1-16,0 4-7 16,0-1 1-16</inkml:trace>
          <inkml:trace contextRef="#ctx0" brushRef="#br1" timeOffset="54722.71">1425 2531 22 0,'-8'21'11'0,"12"11"-11"0,-4-25 17 0,0 4-17 16,0 6 0-16,0-2-9 15,0-1 1 1,0 0 6-16,4 3 0 0</inkml:trace>
          <inkml:trace contextRef="#ctx0" brushRef="#br1" timeOffset="54924.9">1453 2965 25 0,'0'18'12'0,"4"-8"-12"15,-4-10 23-15,4 7-23 0,-4-7 1 0,0 0 0 16,0 0 1-16,0 0-11 16,4-10 1-16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39.28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6C31502B-B70D-47F5-A196-7930D7016A0C}" emma:medium="tactile" emma:mode="ink">
          <msink:context xmlns:msink="http://schemas.microsoft.com/ink/2010/main" type="writingRegion" rotatedBoundingBox="8912,13850 9152,18164 8458,18202 8219,13888">
            <msink:destinationLink direction="with" ref="{763ADAA1-929A-4C68-A134-D918EECE2E91}"/>
          </msink:context>
        </emma:interpretation>
      </emma:emma>
    </inkml:annotationXML>
    <inkml:traceGroup>
      <inkml:annotationXML>
        <emma:emma xmlns:emma="http://www.w3.org/2003/04/emma" version="1.0">
          <emma:interpretation id="{F2541A7D-F604-4785-8EE6-FC1208CE3DE1}" emma:medium="tactile" emma:mode="ink">
            <msink:context xmlns:msink="http://schemas.microsoft.com/ink/2010/main" type="paragraph" rotatedBoundingBox="8912,13850 9152,18164 8458,18202 8219,138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40BEF0-5D53-4DF3-8143-81448AE62BDF}" emma:medium="tactile" emma:mode="ink">
              <msink:context xmlns:msink="http://schemas.microsoft.com/ink/2010/main" type="line" rotatedBoundingBox="8912,13850 9152,18164 8458,18202 8219,13888"/>
            </emma:interpretation>
          </emma:emma>
        </inkml:annotationXML>
        <inkml:traceGroup>
          <inkml:annotationXML>
            <emma:emma xmlns:emma="http://www.w3.org/2003/04/emma" version="1.0">
              <emma:interpretation id="{80F8BF16-687A-4C81-8E4D-5FFD4AFC14FE}" emma:medium="tactile" emma:mode="ink">
                <msink:context xmlns:msink="http://schemas.microsoft.com/ink/2010/main" type="inkWord" rotatedBoundingBox="8624,14290 8683,15358 8589,15363 8529,14295">
                  <msink:destinationLink direction="with" ref="{72A90F10-7FA1-411C-A34F-E7A8DCD8234C}"/>
                  <msink:destinationLink direction="with" ref="{90649927-4569-4319-8D3A-198D559E302E}"/>
                  <msink:destinationLink direction="with" ref="{A019BEEE-C26C-4752-A03B-308A133492D3}"/>
                </msink:context>
              </emma:interpretation>
            </emma:emma>
          </inkml:annotationXML>
          <inkml:trace contextRef="#ctx0" brushRef="#br0">-76-2639 18 0,'-4'18'9'0,"0"-22"-3"16,4 11 9-16,0-7-15 0,0 4 1 15,-4 3-1-15,0-3 1 16,4-1-2-16,-4 1 1 16,4-4 0-16,0 3 1 15,0 1-7-15,0-1 0 0,0 4 0 16,0 4 0-16</inkml:trace>
          <inkml:trace contextRef="#ctx0" brushRef="#br0" timeOffset="225.03">-80-2353 16 0,'0'4'8'0,"4"13"-5"16,-4-13 14-16,0-1-16 15,0 4 0-15,0 7 0 16,0-3 1-16,0-4-2 0,0-3 0 16,0 6-1-16,0 1 0 15,0-1-5-15,0-3 0 16</inkml:trace>
          <inkml:trace contextRef="#ctx0" brushRef="#br0" timeOffset="389.82">-68-1954 20 0,'-4'0'10'0,"4"10"-10"16,0-6 14-16,0-1-14 31,0 4 1-31,0 0-2 0,0 0 0 16,0 0-4-16,0 4 0 15</inkml:trace>
          <inkml:trace contextRef="#ctx0" brushRef="#br0" timeOffset="559.74">-108-1623 19 0,'-4'21'9'0,"4"-6"-9"0,4-12 13 0,-4 1-13 16,4-1 0-16,0 1-10 15,-4 3 1-15</inkml:trace>
          <inkml:trace contextRef="#ctx0" brushRef="#br1" timeOffset="-55767.31">0 0 13 0,'0'0'6'0,"12"11"-1"15,-8-8 7-15,-4 4-12 16,4 7 1-16,0 7 0 15,-4-3 1-15,0 0-2 16,4-1 0-16,-4 19 1 16,0-12 0-16,-4 8 0 15,0-4 1-15,0 1-1 16,4-1 0-16,0-7 0 16,-4 4 1-16,0-4-8 15,0-7 0-15</inkml:trace>
          <inkml:trace contextRef="#ctx0" brushRef="#br1" timeOffset="-55166.85">-99 677 19 0,'0'0'9'0,"4"-3"-7"16,0 3 10-16,0 7-12 16,-4 3 1-16,0 1 1 15,-4 10 0-15,0-3-3 16,-4 3 1-16,0 11 1 0,0 3 0 0,0-3-1 15,1 0 1 1,-1 17-1 0,4-7 1-16,0-6-1 31,4-5 1-31,0-10-1 16,4-10 1-16,4 0-1 15,-1-1 1-15,5 1-1 16,0-1 1-16,0-3-1 15,0 0 0-15,4-3 1 0,0 7 0 16,4-11 0-16,0 0 1 0,-1 0-2 16,1 0 1-16,-8-4-6 15,0-3 1-15,-4 7-3 16,-8 0 0-16</inkml:trace>
          <inkml:trace contextRef="#ctx0" brushRef="#br1" timeOffset="-54867.6">-262 903 20 0,'0'0'10'16,"16"-10"-10"-16,-8 10 15 0,0 0-14 16,4 0 0-16,4 0 0 15,0-11 0-15,4 11-2 16,0-7 1-16,3 3 1 16,5-3 1-16,0 4-3 31,0 3 1-31,3-7-6 15,-3 14 0-15</inkml:trace>
          <inkml:trace contextRef="#ctx0" brushRef="#br1" timeOffset="-54316.2">246 1005 19 0,'7'-10'9'0,"9"10"-9"16,-8 0 11-16,0 0-11 15,0 7 0-15,4-4 0 0,0 4 1 16,-4 1-1-16,-4 2 1 15,-4 4 0-15,-4 7 0 16,-4-3 0-16,-4 0 0 0,0-4-1 16,0 3 1-16,0-6 0 15,0 7 0-15,4-4-1 16,1-4 1-16,-1 4-1 31,4-3 1-31,0 0-1 16,-4-8 1-16,8 4-1 0,-4-3 1 15,4-4-1-15,0 0 1 16,0 0-1-16,0 0 0 16,4-4 0-16,0-3 0 15,4 4 0-15,0-4 0 16,0 7 0-16,3-4 1 16,-3 4-1-16,4 0 1 15,0 0 0-15,0 4 0 16,4-4 0-16,-4 7 0 0,4-4 0 15,-4-3 1-15,3 0-1 0,1 0 1 16,4 0-3-16,-4 0 1 16,0 0-8-16,-4 11 1 15</inkml:trace>
          <inkml:trace contextRef="#ctx0" brushRef="#br0" timeOffset="-242.73">-88-3062 20 0,'0'0'10'0,"0"0"-6"0,0 0 10 0,0 0-14 16,0 3 1-16,0 1 0 15,0 3 1-15,0 4-2 16,0-4 0-16,0 3 1 16,0-3 0-16,0 4-1 15,0-1 0-15,-4 1-7 0,4 3 1 16</inkml:trace>
          <inkml:trace contextRef="#ctx0" brushRef="#br0" timeOffset="859.83">-92-1245 18 0,'0'24'9'0,"4"1"-7"0,0-14 12 16,0-1-14-16,0 1 0 0,0-1 1 15,0 5 0-15,-4-12-7 16,0 11 0-16</inkml:trace>
          <inkml:trace contextRef="#ctx0" brushRef="#br0" timeOffset="937.95">-84-829 18 0,'-4'14'9'0,"4"21"-6"15,0-31 11-15,4 3-14 16,0 0 0-16,-4 0-2 16,0 0 1-16,0-3-4 15,0 6 1-15</inkml:trace>
          <inkml:trace contextRef="#ctx0" brushRef="#br0" timeOffset="1127.86">-80-483 20 0,'-8'10'10'0,"8"8"-9"0,0-18 16 16,0 11-18 0,0-1 1-16,0 1 0 15,0-1 1-15,0 1-5 16,0 6 0-16,0 1-2 0,0-4 1 15</inkml:trace>
          <inkml:trace contextRef="#ctx0" brushRef="#br0" timeOffset="1288.31">-92-60 16 0,'-8'21'8'0,"8"-3"-7"16,4-11 12-16,0-4-13 15,0 8 0 1</inkml:trace>
          <inkml:trace contextRef="#ctx0" brushRef="#br0" timeOffset="1446.74">-72 120 22 0,'4'11'11'0,"0"6"-7"0,-4-13 14 0,0-4-15 16,0 0 0-16,0 0 1 15,0 0 1-15,0 3-7 16,0-3 1-16,0 4 2 16,0-4 1-16,0 0-11 15,-4-7 1-15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45.453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17AF076-243D-44C9-9B93-86775BE53947}" emma:medium="tactile" emma:mode="ink">
          <msink:context xmlns:msink="http://schemas.microsoft.com/ink/2010/main" type="writingRegion" rotatedBoundingBox="3214,14077 8690,13854 8695,13963 3219,14185"/>
        </emma:interpretation>
      </emma:emma>
    </inkml:annotationXML>
    <inkml:traceGroup>
      <inkml:annotationXML>
        <emma:emma xmlns:emma="http://www.w3.org/2003/04/emma" version="1.0">
          <emma:interpretation id="{03B5758B-F7B8-4A37-87CB-E6FF27B50A8C}" emma:medium="tactile" emma:mode="ink">
            <msink:context xmlns:msink="http://schemas.microsoft.com/ink/2010/main" type="paragraph" rotatedBoundingBox="3214,14077 8690,13854 8695,13963 3219,141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8ED70B0-1856-4888-891B-26621A569A19}" emma:medium="tactile" emma:mode="ink">
              <msink:context xmlns:msink="http://schemas.microsoft.com/ink/2010/main" type="line" rotatedBoundingBox="3214,14077 8690,13854 8695,13963 3219,14185"/>
            </emma:interpretation>
          </emma:emma>
        </inkml:annotationXML>
        <inkml:traceGroup>
          <inkml:annotationXML>
            <emma:emma xmlns:emma="http://www.w3.org/2003/04/emma" version="1.0">
              <emma:interpretation id="{F7761267-7205-428D-A0A9-AE09DB53FC9A}" emma:medium="tactile" emma:mode="ink">
                <msink:context xmlns:msink="http://schemas.microsoft.com/ink/2010/main" type="inkWord" rotatedBoundingBox="5188,14030 6392,13981 6395,14054 5191,14103">
                  <msink:destinationLink direction="with" ref="{31494BEE-A616-4D78-850C-83D0BC70CBAA}"/>
                  <msink:destinationLink direction="with" ref="{447B5B90-8F78-4D52-983E-C7B20DC032D5}"/>
                  <msink:destinationLink direction="to" ref="{E5487900-D63C-4F9B-B066-3318A64A92CC}"/>
                </msink:context>
              </emma:interpretation>
            </emma:emma>
          </inkml:annotationXML>
          <inkml:trace contextRef="#ctx0" brushRef="#br0">3050 42 14 0,'12'-7'7'0,"-12"-7"-1"16,8 8 7-16,0-5-13 15,4 4 1-15,4 0 0 31,0 0 1-31,0 4-5 0,4-1 0 16,-1 4-2-16,1 0 0 16</inkml:trace>
          <inkml:trace contextRef="#ctx0" brushRef="#br0" timeOffset="146.16">3332 18 13 0,'16'-10'6'0,"8"-8"-6"16,-16 11 8-16,4 7-7 16,4-3 0-16,4 3-8 15,-1 0 1-15</inkml:trace>
          <inkml:trace contextRef="#ctx0" brushRef="#br0" timeOffset="308.87">3693 25 15 0,'8'-17'7'0,"20"10"-7"0,-16 3 11 0,0-3-11 32,4 4 1-32,4-4-9 15,4 7 0-15</inkml:trace>
          <inkml:trace contextRef="#ctx0" brushRef="#br0" timeOffset="464.95">4098 11 12 0,'20'-10'6'0,"24"-4"-5"15,-32 10 8-15,4-3-8 16,4 0 0-16,-1 4-8 15,5-1 1-15</inkml:trace>
          <inkml:trace contextRef="#ctx0" brushRef="#br0" timeOffset="-2407.97">1385 39 9 0,'-4'-7'4'0,"4"10"0"31,0-3 5-31,0 4-7 16,0-4 0-16,0 0 1 0,0 0 1 15,0 0-5-15,0 0 0 0,0 0 3 16,4 3 0-16,-4-3 0 16,4 4 0-16,-4-4-1 15,0 0 0-15,0 0 0 16,4-4 0-16,4 1 0 15,0-1 0-15,0 1-1 16,0-5 0-16,0 5 0 16,0 3 1-16,0-4-1 15,0 4 0-15,0 0 0 0,-8 0 0 16,4 0 0-16,-4 0 1 16,0 0-1-16,4 0 0 15,0 0 0-15,-1 0 0 0,1-3 0 31,4 3 0-31,-4-4 0 16,-4 4 0-16,0 0 0 16,0 0 0-16,4 0 0 15,0 0 1-15,-4 0-1 16,0 0 0-16,0 0 0 16,4 4 1-16,-4-4-1 15,0 0 0-15,0 0 0 0,0 0 1 16,-4 0-8-16,4 7 1 15</inkml:trace>
          <inkml:trace contextRef="#ctx0" brushRef="#br0" timeOffset="-1202.08">1076 79 6 0,'27'-11'3'0,"13"0"2"0,-28 11-5 0,0-4 0 16,-4 4 1-16,4-3-4 16,0-1 0-16</inkml:trace>
          <inkml:trace contextRef="#ctx0" brushRef="#br0" timeOffset="-921.52">1508 71 12 0,'-4'-7'6'0,"8"14"-1"16,-4-7 11-16,4-3-16 16,4-4 1-16,0 7 0 15,0-4 1-15,4 4-8 0,4 0 0 16</inkml:trace>
          <inkml:trace contextRef="#ctx0" brushRef="#br0" timeOffset="-745.83">1842 68 11 0,'12'-11'5'0,"11"-7"-3"16,-11 14 4-16,0 1-12 16,4 3 1-16</inkml:trace>
          <inkml:trace contextRef="#ctx0" brushRef="#br0" timeOffset="-389.19">2384 70 15 0,'7'-7'7'0,"21"-3"-9"0,-20 3 14 0,0 3-12 15,0-3 1-15,0 0-9 16,0 0 1-16</inkml:trace>
          <inkml:trace contextRef="#ctx0" brushRef="#br0" timeOffset="-200.07">2606 74 13 0,'8'-4'6'0,"16"-6"-1"0,-16 3 9 16,3 3-14-16,1 1 1 15,4-1 0-15,0-3 1 16,0 7-8 0,-4 0 1-16</inkml:trace>
          <inkml:trace contextRef="#ctx0" brushRef="#br0" timeOffset="714.9">4587-79 20 0,'31'-11'10'0,"1"-2"-13"16,-24 9 18-16,12 1-14 16,4-1 0-16,4 1-12 15,3 3 1-15</inkml:trace>
          <inkml:trace contextRef="#ctx0" brushRef="#br0" timeOffset="777.4">5031-79 19 0,'24'-21'9'0,"20"14"-9"0,-32 4 14 15,7-1-13-15,1-3 0 16,4 4-11-16,0-1 0 16</inkml:trace>
          <inkml:trace contextRef="#ctx0" brushRef="#br0" timeOffset="933.65">5488-100 12 0,'27'-3'6'0,"-7"-11"-4"16,-12 10 5-16,4 1-6 16,4-1 0-16,0 1-8 15,4-1 1-15</inkml:trace>
          <inkml:trace contextRef="#ctx0" brushRef="#br0" timeOffset="1089.94">5833-131 12 0,'16'0'6'0,"16"-14"-6"15,-24 14 8-15,7-4-14 0,1 1 0 16,8 3 0-16,-4 0 0 15</inkml:trace>
          <inkml:trace contextRef="#ctx0" brushRef="#br0" timeOffset="1246.57">6226-142 10 0,'28'-10'5'0,"4"3"-16"16,-21 7 10-16</inkml:trace>
          <inkml:trace contextRef="#ctx0" brushRef="#br0" timeOffset="1434.5">6456-121 22 0,'8'-3'11'0,"4"-1"-13"0,-4 1 22 0,4-4-20 15,-4 0 1-15,4 0 1 16,0 0 0-16,0 4-10 31,-1 3 1-31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31.517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78F66AA-1E1F-4FFD-A64D-0B2798960AB5}" emma:medium="tactile" emma:mode="ink">
          <msink:context xmlns:msink="http://schemas.microsoft.com/ink/2010/main" type="writingRegion" rotatedBoundingBox="924,14034 1913,14431 1634,15125 646,14729"/>
        </emma:interpretation>
      </emma:emma>
    </inkml:annotationXML>
    <inkml:traceGroup>
      <inkml:annotationXML>
        <emma:emma xmlns:emma="http://www.w3.org/2003/04/emma" version="1.0">
          <emma:interpretation id="{03B5471C-422B-4F33-BED0-5FAA5B74442E}" emma:medium="tactile" emma:mode="ink">
            <msink:context xmlns:msink="http://schemas.microsoft.com/ink/2010/main" type="paragraph" rotatedBoundingBox="924,14034 1913,14431 1634,15125 646,147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174CED-DB97-472E-AE23-6BC326BD3713}" emma:medium="tactile" emma:mode="ink">
              <msink:context xmlns:msink="http://schemas.microsoft.com/ink/2010/main" type="line" rotatedBoundingBox="924,14034 1913,14431 1634,15125 646,14729"/>
            </emma:interpretation>
          </emma:emma>
        </inkml:annotationXML>
        <inkml:traceGroup>
          <inkml:annotationXML>
            <emma:emma xmlns:emma="http://www.w3.org/2003/04/emma" version="1.0">
              <emma:interpretation id="{C0439179-0629-4CCA-A02C-26709A2792E8}" emma:medium="tactile" emma:mode="ink">
                <msink:context xmlns:msink="http://schemas.microsoft.com/ink/2010/main" type="inkWord" rotatedBoundingBox="924,14034 1913,14431 1634,15125 646,14729">
                  <msink:destinationLink direction="with" ref="{1873E7C7-1990-4FE6-BDFA-4775CF2A8EAA}"/>
                  <msink:destinationLink direction="with" ref="{8EEFC5E5-3C0B-421C-AD64-3AAD3F6E816A}"/>
                </msink:context>
              </emma:interpretation>
            </emma:emma>
          </inkml:annotationXML>
          <inkml:trace contextRef="#ctx0" brushRef="#br0">-1270 132 24 0,'-4'-3'12'0,"16"-1"-13"0,-12 4 21 0,8-3-20 16,4-1 0-16,4 4 1 15,4-3 0-15,3-1-1 32,1-3 0-32,0 4 0 15,-4-4 1-15,0 3 1 16,0-3 0-16,-5 3-2 16,1 1 0-16,0-1-7 15,-8 1 0-15</inkml:trace>
          <inkml:trace contextRef="#ctx0" brushRef="#br0" timeOffset="785.95">-1064 467 12 0,'8'-10'6'0,"4"-8"4"0,-8 11 0 16,0 0-9-16,4 0 0 0,-8 0 2 16,0-4 1-16,0 1-4 15,-8-1 0-15,4 1 3 16,-4-1 0-16,0 1 0 16,0 2 0-16,-3 5-1 15,-1-1 0-15,0 4-1 16,0 0 0-16,-4 7 0 15,0 1 0-15,4 2-1 32,-4 4 0-32,4 4 0 15,0 0 1-15,1-1-1 0,3 1 1 16,0 3-1-16,4 4 0 16,0-1 0-16,4 1 0 15,4 0-1-15,0-1 1 0,4-6 0 16,0-4 1-16,3-3-1 15,5-8 1-15,0-3 0 16,4-7 0-16,0-3 0 16,0-8 1-16,0 0-1 15,-1-3 1-15,1 0-2 0,0 0 1 16,-4 0-1-16,0 0 0 16,-4 3 0-16,0 4 0 15,-4 3-1-15,-4 1 1 16,0 3-1-16,-4 7 1 15,0 3-1-15,-4 4 1 0,0 4-1 16,0 3 1-16,0 0-1 16,4 4 1-16,0 3-1 15,-4 0 1-15,4 4 0 32,0-4 1-32,0 0-1 15,0-3 0-15,0-4 0 0,0 0 1 16,0-4-3-16,4-6 1 15,0-4-8-15,0 0 0 16</inkml:trace>
          <inkml:trace contextRef="#ctx0" brushRef="#br0" timeOffset="2067.17">-377 496 12 0,'0'-7'6'0,"8"-11"8"0,-8 11-3 16,4 0-10-16,-4-4 1 15,0 1 1-15,0-4 1 0,0 0-5 16,-4-1 1-16,0 1 2 16,-4 0 1-16,0 4-1 15,-4-1 1-15,0 4-2 16,0 3 1-16,-3 1-1 16,-1 6 1-16,-4 1-2 15,4 3 1-15,4 4-1 16,-4 3 1-16,4 3-1 15,0 1 0-15,4 3-1 0,0-3 1 16,4 3 0-16,4 0 0 16,4 0-1-16,0 0 1 15,4 1-1-15,0-1 1 16,0 0 1-16,4-14 0 16,4 0 0-16,0-7 0 15,8-3 0-15,-4-8 0 16,-1-7 0-16,1 8 1 15,-4-4-2-15,0 0 1 16,-4-1-1-16,-4 5 1 16,-4-1-1-16,0 4 1 0,-4 0-1 15,0 7 0-15,-4 0-1 16,0 4 1-16,0 3-1 16,0-4 1-16,0 11-1 15,0 0 0-15,0 4 0 31,0 7 1-31,0 7-1 16,0-4 1-16,0 4 0 16,0 6 0-16,-4 5 0 15,0-12 0-15,0 5 0 16,0-1 0-16,-3 4 1 0,-1 3 0 16,0-7-1-16,-8-3 1 15,4-7 0-15,0-4 1 16,0-7 0-16,0-7 0 15,0-7-1-15,1-7 1 0,3-3-4 16,0-5 0-16,12 8-9 16,8 7 1-16</inkml:trace>
          <inkml:trace contextRef="#ctx0" brushRef="#br0" timeOffset="1209.16">-845 411 13 0,'-8'-7'6'0,"20"3"8"16,-12 4-2-16,8 0-11 0,-4 4 0 31,0 0 1-31,-4 3 1 0,4 0-3 16,-4 3 0-16,3 4 2 15,1 0 0-15,0 4 0 16,0 0 0-16,0 3-1 15,4-3 0-15,-4-1 0 0,0 4 1 16,0 0-1-16,0-6 0 16,0-5 0-16,0-3 0 15,0 0 0-15,-4-7 0 0,8-7 0 16,0 0 0-16,0 0 0 16,0-7 0-16,0 0-1 15,4-7 1-15,0 3-1 16,0 0 0-16,-5-3 0 15,1-3 0-15,0-1 1 16,0 0 0-16,4 4-2 16,-4 3 0-16,0 4-9 15,0 4 1-15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2:16.34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763ADAA1-929A-4C68-A134-D918EECE2E91}" emma:medium="tactile" emma:mode="ink">
          <msink:context xmlns:msink="http://schemas.microsoft.com/ink/2010/main" type="inkDrawing" rotatedBoundingBox="9742,16743 10102,17154 9835,17388 9475,16978" semanticType="verticalRange" shapeName="Other">
            <msink:sourceLink direction="with" ref="{6C31502B-B70D-47F5-A196-7930D7016A0C}"/>
          </msink:context>
        </emma:interpretation>
      </emma:emma>
    </inkml:annotationXML>
    <inkml:trace contextRef="#ctx0" brushRef="#br0">932-85 9 0,'-4'0'4'0,"8"4"1"0,-4-4 2 15,0 0-4-15,4 0 1 16,0 0 0-16,0 7 0 15,4-3-6-15,0 6 1 0,4 1 3 16,0 3 1-16,4 0-3 16,3-3 1-16,5 10-1 15,4-3 1-15,0-1-1 16,4-3 0-16,-1 4 0 16,1-4 1-16,4-7-1 15,-4 11 0-15,-5-4 0 0,-3 4 1 16,0 0-1-16,0-4 1 15,-12-4-1-15,-4 5 1 32,-4 2 0-32,-8-3 0 0,-4-3 0 15,-4 3 0-15,-4-3-1 16,-4-4 1-16,4 0-1 16,-8 4 1-16,4-8-1 15,1 8 0-15,-1-1 0 16,0 8 0-16,0-7 0 15,0-1 0-15,4-3 0 0,0 8 0 16,1-15 0-16,3 10 0 16,0-3-7-16,4-3 1 15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2:13.39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CC6FEA89-B684-4920-AD73-E78A4116F8E0}" emma:medium="tactile" emma:mode="ink">
          <msink:context xmlns:msink="http://schemas.microsoft.com/ink/2010/main" type="inkDrawing" rotatedBoundingBox="1527,10300 2011,10287 2012,10321 1528,10334" shapeName="Other">
            <msink:destinationLink direction="with" ref="{DBE8FCCE-F8F4-4CCA-ADBA-8D20E02757D5}"/>
          </msink:context>
        </emma:interpretation>
      </emma:emma>
    </inkml:annotationXML>
    <inkml:trace contextRef="#ctx0" brushRef="#br0">-611-3741 12 0,'-4'-4'6'0,"4"22"0"0,0-15 7 16,0-3-13-16,4 4 0 16,4 0 0-16,4-1 1 0,0-3-1 15,7 0 0-15,5 0 0 16,0-3 1-16,8 3-1 15,0-4 1-15,-1 0-1 16,5 4 0-16,0 0 0 31,-1 0 1-31,1 0-1 16,-4 0 1-16,-4-7-1 0,-4 7 1 16,-1 0 0-16,-7-7 0 15,-4 4-6-15,-4 3 1 16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2:12.95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DBE8FCCE-F8F4-4CCA-ADBA-8D20E02757D5}" emma:medium="tactile" emma:mode="ink">
          <msink:context xmlns:msink="http://schemas.microsoft.com/ink/2010/main" type="inkDrawing" rotatedBoundingBox="1514,11038 1598,10354 1623,10358 1539,11041" semanticType="callout" shapeName="Other">
            <msink:sourceLink direction="with" ref="{CC6FEA89-B684-4920-AD73-E78A4116F8E0}"/>
            <msink:sourceLink direction="with" ref="{562DF9AE-FDDA-4D72-AADA-4536DC8182EF}"/>
          </msink:context>
        </emma:interpretation>
      </emma:emma>
    </inkml:annotationXML>
    <inkml:trace contextRef="#ctx0" brushRef="#br0">-528-3688 8 0,'-4'0'4'0,"8"3"5"0,-4-3-5 16,0 7-2-16,0 4 1 15,0 3 1-15,0 7 0 16,-4 4-6-16,-4 3 1 0,0 0 3 15,0 8 1-15,0 2-2 16,1 12 0-16,-1-11 0 31,0 3 0-31,4 7-1 16,0-3 0-16,4 0 0 16,-4-7 1-16,4-4-1 15,-4 0 1-15,0-6 0 16,4-8 0-16,0-4-1 0,0-2 1 15,0-8-5-15,0-4 0 16,0-3-2-16,4-3 1 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2:13.78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562DF9AE-FDDA-4D72-AADA-4536DC8182EF}" emma:medium="tactile" emma:mode="ink">
          <msink:context xmlns:msink="http://schemas.microsoft.com/ink/2010/main" type="inkDrawing" rotatedBoundingBox="1537,10650 1783,10626 1786,10650 1540,10674" shapeName="Other">
            <msink:destinationLink direction="with" ref="{DBE8FCCE-F8F4-4CCA-ADBA-8D20E02757D5}"/>
          </msink:context>
        </emma:interpretation>
      </emma:emma>
    </inkml:annotationXML>
    <inkml:trace contextRef="#ctx0" brushRef="#br0">-603-3374 19 0,'0'-4'9'0,"8"1"-8"0,-4-1 11 16,4 1-12-16,4 3 0 0,-1-4 1 16,5 1 0-16,0-1-2 15,4 1 1-15,0-1 0 16,4 4 1-16,-4 0 0 16,-1 0 0-16,1 0-4 15,0 0 0-15,-4 4-2 16,-4 3 0-16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28.397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4A2E7A7-8F7F-4395-8104-AAC660620AFF}" emma:medium="tactile" emma:mode="ink">
          <msink:context xmlns:msink="http://schemas.microsoft.com/ink/2010/main" type="inkDrawing" rotatedBoundingBox="2140,14045 2625,14055 2624,14092 2140,14081" shapeName="Other"/>
        </emma:interpretation>
      </emma:emma>
    </inkml:annotationXML>
    <inkml:trace contextRef="#ctx0" brushRef="#br0">8 7 8 0,'-4'-3'4'0,"0"3"6"0,4 0 5 16,0 0-13-16,0-7 0 0,0 7 0 15,0 3 1-15,0-3-4 16,0 0 1-16,0 0 2 15,0 0 0-15,0 0-1 16,4 4 0-16,4-1 0 16,0 1 0-16,4-4-1 15,4 3 1 1,4 0-1-16,4 0 1 0,3 2-1 0,1-3 1 31,0 2-1-31,0-1 1 16,0-3-1-16,4-3 0 0,3-1 0 15,1 2 1-15,-4-6-1 16,-4 8 0-16,-8 0 0 16,0-3 0-16,-4 3 0 0,-1 0 1 15,-3 3 0-15,-4-3 1 16,-8 0-1-16,0 0 0 16,0 0-6-16,0 0 0 15,-4 0-3-15,0 0 1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2:15.59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271BF87D-DA48-478F-9805-421B368616A2}" emma:medium="tactile" emma:mode="ink">
          <msink:context xmlns:msink="http://schemas.microsoft.com/ink/2010/main" type="inkDrawing" rotatedBoundingBox="2372,17174 9750,17112 9751,17168 2373,17230" semanticType="callout" shapeName="Other">
            <msink:destinationLink direction="with" ref="{1873E7C7-1990-4FE6-BDFA-4775CF2A8EAA}"/>
            <msink:destinationLink direction="to" ref="{E5487900-D63C-4F9B-B066-3318A64A92CC}"/>
            <msink:destinationLink direction="with" ref="{3A7BAE07-C632-4D5D-A742-CEAF90B64D90}"/>
            <msink:destinationLink direction="with" ref="{90649927-4569-4319-8D3A-198D559E302E}"/>
          </msink:context>
        </emma:interpretation>
      </emma:emma>
    </inkml:annotationXML>
    <inkml:trace contextRef="#ctx0" brushRef="#br0">-2 63 17 0,'0'7'8'0,"4"-7"-3"15,-4 0 9-15,0 0-14 16,0 0 1-16,0 0-1 0,4-3 0 15,4 3 0-15,0 0 0 16,16 3 0 0,8 1 0-16,3-4 0 15,9 3 0-15,0 1 0 32,3-11 1-32,9 0-1 0,15 3 0 15,13-3 0-15,7 4 0 16,0 3-1-16,8-11 1 15,13 8 0-15,11-5 0 16,15 8-1-16,-11 0 1 16,12-10 0-16,8 10 0 0,12 0 0 15,-8-4 0-15,8-3 0 16,11 18 0-16,-11-11 0 16,8 0 1-16,3 0-1 15,17 0 0-15,-9 0-1 0,13 0 1 16,11 0 0-16,-11 0 0 15,7 0 0-15,13 0 0 16,-9-11 0 0,8 11 0-16,1-3 0 15,-9-4 1-15,4 3-1 16,-3 8 0-16,-17-4 0 16,9 0 0-16,-5 0 0 15,-15 10 0-15,4-10 0 16,-13 0 0-16,5 0 0 15,-16 0 1-15,-12 0 0 0,-8 0 0 16,-12 0-4-16,-12 0 0 16,-4 0-3-16,-20 7 1 15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31.150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C6B71B2-77C6-40A4-98E6-F4365D42B81E}" emma:medium="tactile" emma:mode="ink">
          <msink:context xmlns:msink="http://schemas.microsoft.com/ink/2010/main" type="inkDrawing" rotatedBoundingBox="867,13744 1347,13702 1349,13725 869,13768" shapeName="Other">
            <msink:destinationLink direction="with" ref="{8EEFC5E5-3C0B-421C-AD64-3AAD3F6E816A}"/>
          </msink:context>
        </emma:interpretation>
      </emma:emma>
    </inkml:annotationXML>
    <inkml:trace contextRef="#ctx0" brushRef="#br0">-1270-284 18 0,'-4'0'9'0,"12"0"-1"0,-8 0 7 15,8-3-15-15,0-1 1 0,4 0 0 16,4 1 0-16,4-1-1 16,3 1 0-16,9-1 1 15,0 1 1-15,0-1-1 16,-1 1 0-16,5-1-1 15,-4 1 1-15,0 3 0 0,-1-4 1 16,1 4-1-16,-8-3 1 16,0 3-1-16,-8 0 1 15,-5 3-2-15,-3-3 0 16,0 4-7-16,-8-4 1 16,4 0-3-16,-4 7 1 0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30.66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EEFC5E5-3C0B-421C-AD64-3AAD3F6E816A}" emma:medium="tactile" emma:mode="ink">
          <msink:context xmlns:msink="http://schemas.microsoft.com/ink/2010/main" type="inkDrawing" rotatedBoundingBox="753,14476 910,13752 946,13760 789,14484" semanticType="callout" shapeName="Other">
            <msink:sourceLink direction="with" ref="{C0439179-0629-4CCA-A02C-26709A2792E8}"/>
            <msink:sourceLink direction="with" ref="{DC6B71B2-77C6-40A4-98E6-F4365D42B81E}"/>
          </msink:context>
        </emma:interpretation>
      </emma:emma>
    </inkml:annotationXML>
    <inkml:trace contextRef="#ctx0" brushRef="#br0">-1226-273 22 0,'0'-7'11'0,"0"-4"-8"0,0 11 11 15,0 0-13-15,0 0 1 16,0 0 0-16,0 0 0 16,0 4-3-16,0 3 1 15,0 3 1-15,-4 4 1 16,0 4-2-16,0 3 1 16,0 4-1-16,-4 3 1 15,4 7-1-15,-4 11 1 16,8-4-1-16,-4 8 1 0,-4-1-1 15,0 1 1-15,-4-8 0 16,0 0 0-16,0-3-1 16,1 3 1-16,-1-10-1 15,0-4 1-15,4-3 0 16,0-4 0-16,4-3 0 16,-4-4 0-16,4-3 0 0,0-4 0 15,4-4-4-15,0-3 0 16,8-3-6-16,-8 3 0 15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1:59:18.86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EA78C142-4B9D-435B-BE91-6D454123DE13}" emma:medium="tactile" emma:mode="ink">
          <msink:context xmlns:msink="http://schemas.microsoft.com/ink/2010/main" type="inkDrawing" rotatedBoundingBox="19800,8338 23008,8283 23008,8315 19801,8370" semanticType="callout" shapeName="Other">
            <msink:destinationLink direction="with" ref="{140FB4B0-918F-4536-922F-8207A425BFE8}"/>
          </msink:context>
        </emma:interpretation>
      </emma:emma>
    </inkml:annotationXML>
    <inkml:trace contextRef="#ctx0" brushRef="#br0">-4 60 20 0,'0'3'10'0,"4"-3"-4"15,-4 0 12-15,0 0-17 0,4 0 0 32,4 0 2-32,0 0 1 15,4 0-5-15,8 4 1 16,4-1 2-16,12 1 0 16,-5-4 0-16,9 0 0 0,8 0-2 15,15 0 1-15,13 0 0 16,15 0 0-16,4-4-1 15,8-3 1-15,16 4-1 16,8-1 1-16,12 1-1 16,-12-4 1-16,12 3-1 15,0 4 0-15,16 0 0 0,-20 0 1 16,8 0-1-16,-1 0 0 16,5 4 0-1,-20-4 1-15,-8 0-1 16,0-7 1-16,-7 3-1 15,-5-3 1-15,-12 4-1 16,-12-5 1-16,-7 5-1 16,-13-1 0-16,-15 4-7 0,-8-3 0 15,-13 3-3-15,-11-7 0 16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1:59:16.19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40FB4B0-918F-4536-922F-8207A425BFE8}" emma:medium="tactile" emma:mode="ink">
          <msink:context xmlns:msink="http://schemas.microsoft.com/ink/2010/main" type="inkDrawing" rotatedBoundingBox="19912,6197 19968,8624 19928,8625 19872,6198" semanticType="callout" shapeName="Other">
            <msink:sourceLink direction="with" ref="{EA78C142-4B9D-435B-BE91-6D454123DE13}"/>
            <msink:sourceLink direction="with" ref="{FE88DB69-F8AA-484D-81B3-6488EDDFD6AD}"/>
          </msink:context>
        </emma:interpretation>
      </emma:emma>
    </inkml:annotationXML>
    <inkml:trace contextRef="#ctx0" brushRef="#br0">-2874-1843 19 0,'-4'0'9'0,"4"3"-1"0,0-6 10 16,0 3-17-16,0 3 1 15,-4 1 2-15,4-4 0 0,0 7-5 16,4-3 1-16,-4-1 2 31,0 1 1-31,0-1 0 16,0 1 0-16,0 6-2 15,0 1 1-15,0 3-1 0,-4-3 1 16,4 3-1-16,0 7 0 16,0-4 0-16,0-2 0 15,-4 2-1-15,4 4 1 16,0 8-1-16,0 2 1 16,4 1 0-16,-4 0 0 0,0 3-1 15,0 7 0-15,8-3 0 16,-4 4 1-16,4-5-1 31,-5 8 1-31,-3 0-1 16,0 7 1-16,0-7-1 0,-3 3 1 15,3 1-1-15,0-1 0 16,0 0 0-16,0 4 0 16,3 7 0-16,1-10 1 0,0 3-1 15,0-7 0-15,0 10 0 16,-4-7 1-16,0 1-1 15,0-1 0-15,0 1 0 16,-4-1 0-16,4-7 0 16,4 4 1-16,-4 0-1 15,4 7 0-15,0-7 0 16,0 0 0-16,-4-1 0 16,0 1 1-16,0-3-1 0,0-1 0 15,0-7 0-15,0 1 0 0,-4-1 0 31,4 0 1-31,-4 0-1 16,4 1 0-16,0-5 1 16,0-2 0-16,8 2-1 15,-4 1 1-15,0-4 0 16,-4-3 0-16,0 7 0 16,0-11 0-16,4 0-1 15,-4-3 1-15,0-8 0 0,0 1 0 16,-4-4-2-16,0-3 1 15,-4-1-4-15,0-3 1 16,4-7-11-16,-4-7 1 0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1:59:27.06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4ABBE3D-4646-4DC9-88EA-A91979362D8D}" emma:medium="tactile" emma:mode="ink">
          <msink:context xmlns:msink="http://schemas.microsoft.com/ink/2010/main" type="inkDrawing" rotatedBoundingBox="16332,9765 19173,9737 19174,9822 16333,9850" semanticType="underline" shapeName="Other">
            <msink:destinationLink direction="to" ref="{24B25C77-3F32-461B-A6E6-3AFE77C3E47A}"/>
          </msink:context>
        </emma:interpretation>
      </emma:emma>
    </inkml:annotationXML>
    <inkml:trace contextRef="#ctx0" brushRef="#br0">5 38 23 0,'-8'-10'11'0,"4"27"-6"15,4-17 11-15,0 0-16 16,4 4 1-16,-4-4 3 15,8 0 0-15,-4 3-4 16,0 1 0-16,4-1 3 16,3 1 0-16,9-4 0 0,8 3 1 15,8-3-2-15,11 0 0 16,5 4 0-16,11-4 0 16,13 0-1-16,-9 0 1 15,9 0-1 1,7 0 0-16,4-4-1 0,1 1 1 15,-1 3-1-15,0 0 1 16,-11 0-1-16,-1 0 0 16,9 0 0-16,-5 3 1 0,-4-3-1 15,1 4 0-15,-1-1 0 16,1 8 0-16,-5-4 0 16,-4-3 0-16,1-4 0 15,3 0 0-15,5 0 0 16,-1-4 1-16,-3-3-1 15,3 7 0-15,0 0 0 16,-7-7 0-16,-9 0 0 16,-3 0 0-16,0-4 0 31,-1 1 1-31,-3 3-1 16,-5 0 0-16,-3-1 0 0,-4 5 1 0,-5-1-1 15,-3 1 0-15,-8-1-1 16,0 4 1-16,-4 0-5 15,-5 0 1-15,-7-3-8 16,-4 10 0-16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1:59:35.501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D4A5DD93-A1C6-4F81-BD4F-1199F4ED3DE3}" emma:medium="tactile" emma:mode="ink">
          <msink:context xmlns:msink="http://schemas.microsoft.com/ink/2010/main" type="writingRegion" rotatedBoundingBox="21192,6546 17457,9881 16184,8455 19919,5121"/>
        </emma:interpretation>
      </emma:emma>
    </inkml:annotationXML>
    <inkml:traceGroup>
      <inkml:annotationXML>
        <emma:emma xmlns:emma="http://www.w3.org/2003/04/emma" version="1.0">
          <emma:interpretation id="{BF62B7B7-BF78-4154-AD74-E16A2B84365A}" emma:medium="tactile" emma:mode="ink">
            <msink:context xmlns:msink="http://schemas.microsoft.com/ink/2010/main" type="paragraph" rotatedBoundingBox="21192,6546 17457,9881 16184,8455 19919,51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154039-2EFF-47D0-9E10-BE411F499AF7}" emma:medium="tactile" emma:mode="ink">
              <msink:context xmlns:msink="http://schemas.microsoft.com/ink/2010/main" type="line" rotatedBoundingBox="21192,6546 17457,9881 16184,8455 19919,5121"/>
            </emma:interpretation>
          </emma:emma>
        </inkml:annotationXML>
        <inkml:traceGroup>
          <inkml:annotationXML>
            <emma:emma xmlns:emma="http://www.w3.org/2003/04/emma" version="1.0">
              <emma:interpretation id="{FE88DB69-F8AA-484D-81B3-6488EDDFD6AD}" emma:medium="tactile" emma:mode="ink">
                <msink:context xmlns:msink="http://schemas.microsoft.com/ink/2010/main" type="inkWord" rotatedBoundingBox="19346,8194 17457,9881 16184,8455 18074,6768">
                  <msink:destinationLink direction="with" ref="{140FB4B0-918F-4536-922F-8207A425BFE8}"/>
                  <msink:destinationLink direction="to" ref="{24B25C77-3F32-461B-A6E6-3AFE77C3E47A}"/>
                </msink:context>
              </emma:interpretation>
            </emma:emma>
          </inkml:annotationXML>
          <inkml:trace contextRef="#ctx0" brushRef="#br0">-4097-418 19 0,'-4'-7'9'0,"12"-18"-1"0,-8 18 4 15,0-3-10-15,0-1 0 16,0 1 3-16,-4-8 1 16,4 0-7-16,-4 1 0 15,4-4 5-15,-8 3 0 16,0 0-1-16,0 4 0 15,-3-4-1-15,-1 4 1 16,0 4-2-16,-4-1 1 0,0 4-1 16,-4 0 0-16,4 7-1 15,0 0 1-15,0 4-1 32,5-1 1-32,-1 1-1 15,0 6 0-15,4 1 0 16,0-1 0-16,4 5 0 15,0 2 0-15,0 1 0 0,4 7 0 16,0 10 0-16,4-11 1 16,0 5-1-16,0-1 1 0,4 4-1 15,-4 3 1-15,0-3-1 16,0 3 1-16,0-7-1 16,0 0 1-16,-4 4-1 15,0 0 1-15,0-7-1 31,0-4 1-31,0-4-1 0,0-2 0 16,0-5 0-16,0 1 0 16,0-4 0-16,0 0 0 15,0 0-3-15,0-7 0 16,0 0-7-16,0 0 0 0,8 0-2 16,-8 0 1-16</inkml:trace>
          <inkml:trace contextRef="#ctx0" brushRef="#br0" timeOffset="-666.93">-5256-679 17 0,'-4'-3'8'0,"0"20"3"0,4-17 8 0,-4 0-16 15,4 4 0-15,0-4 3 16,4 3 1-16,4 1-8 16,4-15 0-16,0 11 5 15,0-10 0-15,0-8-2 0,0-3 1 16,4 0-2-16,0-4 1 16,3-3-2-16,1-4 1 15,0 0-1-15,0-3 0 16,0 7 0-16,-4 7 0 15,-4 3 0 1,-4 0 1-16,-1 4-1 16,-3 7 0-16,0 0 0 15,-4 7 1-15,0 0-1 16,0 4 1-16,-4 3-1 16,0 7 0-16,1 0 0 15,-1 7 1-15,0 4-1 16,0 3 0-16,4 4 0 0,0 7 1 15,8-1 0-15,-1 1 0 16,5 0-1-16,4 0 1 0,0-4-1 16,4-3 1-16,0-8-1 15,4 5 1-15,-1-15-1 16,5-4 1-16,0-3-1 16,4-7 1-16,0-7-1 15,3-3 1-15,-7-11-1 0,0-1 1 16,-4-6-1-16,-5-7 0 15,-3 0 0-15,0-1 0 16,-4 1 0-16,0 0 0 16,-4 0 0-16,0-1 0 15,-4 5 0-15,-4-1 0 16,0 11 0-16,-4-1 0 16,-4 5 0-16,0 3 0 15,0 3-1-15,0 1 0 16,0 2-4-16,4 8 0 15,0 0-8-15,8 11 0 16</inkml:trace>
          <inkml:trace contextRef="#ctx0" brushRef="#br0" timeOffset="268.9">-4541-231 19 0,'-12'-7'9'0,"12"0"-3"15,0 7 13-15,4-4-15 16,0 1 0-16,4-1 2 15,4-3 1-15,3 0-9 16,9 0 1-16,4 0 5 16,8 0 1-16,0 0-2 15,3 0 0-15,5 0-2 16,-1 0 0-16,1 0-5 16,4 3 0-16,-1 8-7 31,-15 3 0-31</inkml:trace>
          <inkml:trace contextRef="#ctx0" brushRef="#br0" timeOffset="1050.76">-4605 704 23 0,'-16'4'11'0,"-15"20"-5"15,19-17 12-15,-4 0-17 16,-8 11 1-16,4-4 1 31,-4 7 1-31,-3 4-5 16,-1 7 1-16,0 6 3 0,0 1 1 15,4 7-2-15,5 7 1 16,3 4-2-16,4 2 0 16,4 1 0-16,0-3 0 15,8-15-1-15,4-3 0 0,4-4-1 16,0-6 1-16,8-1-11 15,-8-4 1-15</inkml:trace>
          <inkml:trace contextRef="#ctx0" brushRef="#br0" timeOffset="1917.95">-5867 506 21 0,'-8'4'10'0,"-4"-15"-3"15,8 8 6-15,-8 3-14 16,5 10 1-16,-1-3 1 0,-8 1 1 16,0 9-1-16,-4 4 1 15,0 4 0-15,-4 7 1 16,0 3 0-16,1 4 1 16,3-4-1-16,4 4 0 15,4 10-1 1,8-3 0-16,8-3-1 15,8-1 1-15,4 0-1 16,8-7 0-16,7-3-1 16,9-7 1-16,0-7-1 0,-1-11 1 15,9-14-1-15,0-4 0 16,-5-7 0-16,5-6 1 16,-4-8-1-16,-5-3 0 15,-7 3 0-15,-4-10 1 0,-8-4-1 16,-4 0 1-16,-8-7-1 15,-5 4 1-15,-6-4-1 16,-5 7 0-16,-4 0 0 16,-4 4 1-16,-4 3-1 15,-4 0 0-15,0 7 0 16,1 4 0-16,-5 10 0 16,8 8 0-16,-4 6-2 15,-4 8 1 1,1 6-10-16,3 4 1 15,8 15-1-15,0 2 0 0</inkml:trace>
          <inkml:trace contextRef="#ctx0" brushRef="#br0" timeOffset="2259.9">-5974 718 24 0,'0'7'12'0,"16"-10"-10"16,-8-1 21-16,4 1-22 0,4 6 0 16,3-3 0-16,9 0 1 15,-4 4-3-15,0-8 1 16,4 1-6-16,-1 3 1 16,9 0-3-16,-8 3 0 15</inkml:trace>
          <inkml:trace contextRef="#ctx0" brushRef="#br1" timeOffset="-18427.9">-3188-1451 20 0,'0'3'10'0,"0"-6"0"0,0 3 4 16,8-8-13-16,0 1 1 16,0-3 1-16,0-4 1 0,0 0-5 15,4-8 1-15,0 1 2 16,-1-3 1-16,5 9-1 15,-4-2 0-15,8-8-1 16,-4 0 0-16,0 1-1 16,-4-4 1-16,0 3-1 15,-4 4 0-15,0-1 0 16,-1 1 0-16,1 4 0 16,0 3 0-16,-4-1 0 15,0 5 0-15,0-1 0 0,0 1 1 0,0 3 0 31,0 3 0-31,-4-6-1 16,0 10 1-16,0 0 0 16,0 0 0-16,4 3-1 15,0 8 1-15,4-4-1 16,4 3 0-16,-4 4 0 16,4-3 0-16,0 0 0 15,4 3 0-15,-1 3-1 16,1 4 1-16,0-3 0 0,0 3 0 15,0-3 0-15,0 3 0 16,0 4 0-16,-8-1 1 0,0-2-1 16,-1-1 1-16,1 0-1 15,-4-3 1-15,0-1-1 16,0-3 1-16,0-3-1 16,-4-4 1-16,4 0 0 15,0-3 0-15,-4-4-1 16,0-7 0-16,0-4-5 0,0 0 0 15,8 1-6-15,-12-8 0 32</inkml:trace>
          <inkml:trace contextRef="#ctx0" brushRef="#br1" timeOffset="-17623.58">-2644-2443 18 0,'-8'-7'9'0,"12"14"0"0,-4-7 7 0,0 4-16 15,0 3 1-15,0 0 1 16,0 3 0-16,0 1-2 15,0 3 0-15,0 4 2 16,0 3 0-16,0-7-1 16,4 0 1-16,0 0-1 15,4 0 1-15,0 0-2 16,4 1 1-16,3-5 0 16,1-3 0-16,4-3-1 0,0-4 1 15,0 0-1-15,4-7 1 16,-5 3 0-16,1-3 0 15,0 4-1 1,0-8 1-16,-4 0-1 16,-4-3 1-16,-4 0 0 15,0 4 0-15,-4-1-1 16,0 4 0-16,0 0 0 16,-4 3 1-16,0 1-1 15,-4-1 0-15,4 4 0 16,-4 4 0-16,4-1 0 15,-4 4 1-15,4 1-1 0,-4 6 0 16,4-7 0-16,0 3 0 16,0 4 0-16,0 4 1 15,0 7-1-15,4 3 0 0,-4 7 0 16,4-10 1-16,-4 3-1 16,0 4 0-16,0 0 1 15,-4-4 0-15,0 4-1 0,-4-11 1 31,0 0 0-31,-4-3 0 16,-4-4 0-16,0-4 0 16,-4 1 0-16,4-8 0 15,-3-6-1-15,-1 6 0 0,4-3-8 16,0 0 0-16,8 4-4 16,4 3 1-16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1:59:33.70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4B25C77-3F32-461B-A6E6-3AFE77C3E47A}" emma:medium="tactile" emma:mode="ink">
          <msink:context xmlns:msink="http://schemas.microsoft.com/ink/2010/main" type="inkDrawing" rotatedBoundingBox="16121,6939 19480,9423 19039,10020 15679,7536" semanticType="callout" shapeName="Other">
            <msink:sourceLink direction="to" ref="{74ABBE3D-4646-4DC9-88EA-A91979362D8D}"/>
            <msink:sourceLink direction="to" ref="{FE88DB69-F8AA-484D-81B3-6488EDDFD6AD}"/>
          </msink:context>
        </emma:interpretation>
      </emma:emma>
    </inkml:annotationXML>
    <inkml:trace contextRef="#ctx0" brushRef="#br0">3447 2355 18 0,'-4'-3'9'0,"-4"3"-4"0,8 0 10 16,0-4-14-16,0 4 0 0,0 0 2 15,-4-3 0-15,0-4-3 16,0 3 1-16,1-3 2 15,-1 4 1-15,0-4-1 16,-4 3 1-16,0-3-1 16,-4 0 1-16,0 4-3 15,-4-12 1-15,4 5 0 16,-4-1 0-16,-4 1-1 16,1-1 1-16,-1 0-1 0,0-3 0 15,0 4 0-15,0-1 0 0,0-3 0 16,-3 0 0-16,-5-4-1 15,0 4 0-15,0-3 0 16,0-1 0-16,-3-3 0 31,-1 0 1-31,4-1-1 16,0 1 1-16,-3 0-1 16,-5-4 0-16,-4 1 0 15,0-4 1-15,1 3-1 0,-1 4 0 16,-4-8 0-16,-3 1 0 15,-5-4 0-15,5-3 0 16,-1 3 0-16,0-3 0 0,1 0-1 16,-1 0 1-16,-4-1 0 15,-3-2 1-15,3 2-1 16,1 1 0-16,-1-4-1 16,-7-7 1-16,-1 4-1 15,1 7 1-15,3-4-1 16,0 0 1-16,1 0-1 15,-5 4 1-15,1-4 0 0,-1 0 0 16,-3 4 0-16,-5-4 0 16,1 4-1-16,3 0 1 31,5 3 0-31,-1-3 0 16,1-1-1-16,-5 1 1 0,5 0-1 15,-1-4 1-15,1 7-1 16,-1 4 1-16,1 0 0 15,3 0 0-15,0-1-1 0,9-2 1 16,3 2-1-16,1 1 0 16,3-4 0-16,0 8 1 15,0-11-1-15,5 10 1 16,-1 0-1-16,4-3 1 0,4 3 0 16,1 4 0-16,3 0 0 15,4 0 0-15,0 7-1 16,0-1 1-16,5 5 0 15,-1-1 0-15,0 1 0 32,4 3 0-32,0 0 0 15,0 3 1-15,4 1-1 0,0 3 0 16,4 0 0-16,0 0 0 16,4 0 0-16,0 0 0 15,0 7 0-15,4 3 0 0,0 4 0 16,4 0 0-16,0 4 0 15,4-4 0-15,-4 4 0 16,4-1 0-16,0 1 0 16,0 3 0-16,3-3 0 15,-3 0 1-15,0 3-1 16,0-4 0-16,0 5 0 16,-4 2 0-16,0-6 0 0,-4-1 0 15,0-2 0-15,0-1 1 0,-4-4-1 16,0 1 1-16,0-4 0 15,0-4 0-15,0-3-1 16,0 0 1-16,-4-3-1 16,0-4 1-16,0 0-1 31,0-4 0-31,-4-3 0 16,0-4 1-16,0 1-1 15,0-1 0-15,-4-6 0 16,0 2 0-16,1-2 0 0,-1-1 0 15,0-3 0-15,0 0 0 0,0 3 0 16,-4-3 0-16,4-1 0 16,0 5 0-16,4-1 0 15,0 4 0-15,4 3-1 16,0 1 1-16,0-1 0 16,4 4 0-16,0 3 0 15,4 1 1-15,0 3-1 16,4 0 1-16,0 3 0 15,4 0 0-15,0 4 0 16,4 4 1 0,0 0-1-16,0 3 0 15,4 0 0-15,3 3 0 16,5 1-1-16,4-1 1 16,4 1-1-16,-5 3 0 0,-3 0 0 15,0-3 1-15,8-1-1 16,-5-3 1-16,1 0-1 15,-4-3 0-15,4 3-1 16,-9-3 1-16,-3-1-13 16,-4 4 0-16</inkml:trace>
    <inkml:trace contextRef="#ctx0" brushRef="#br0" timeOffset="-5977.05">2749 2440 23 0,'-4'4'11'0,"12"-8"-6"0,-8 4 9 16,8 4-13-16,0-1 1 0,4 4 0 16,-1 0 1-16,1 0-3 15,0 0 0-15,4 4 1 16,4 0 1-16,4-1-1 16,8 1 1-16,7 3-2 15,1 0 1-15,4 0-1 16,-5 0 1-16,-3 0-1 0,-4-3 0 15,-1-1 0-15,-11 1 1 16,0 0-1-16,-8-1 1 16,-4-3 0-16,-4 4 0 15,-4-1 1-15,-4 1 0 0,0 0-1 16,-4-1 1-16,-4 4-1 16,0-3 1-16,0-4-1 15,-3 7 0-15,-5 0-1 31,4 0 1-31,-4 4-1 0,0-4 1 0,0 0-1 16,0 0 0-16,5-3-2 31,-1 3 0-31,0 0-9 16,4 4 1-16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1:59:28.570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ACB590B-E151-40F6-9E3D-8B5A15ABAC0F}" emma:medium="tactile" emma:mode="ink">
          <msink:context xmlns:msink="http://schemas.microsoft.com/ink/2010/main" type="writingRegion" rotatedBoundingBox="16964,10218 23392,7807 23781,8845 17354,11257"/>
        </emma:interpretation>
      </emma:emma>
    </inkml:annotationXML>
    <inkml:traceGroup>
      <inkml:annotationXML>
        <emma:emma xmlns:emma="http://www.w3.org/2003/04/emma" version="1.0">
          <emma:interpretation id="{A008B952-A891-447E-AFC9-9554B30E81A0}" emma:medium="tactile" emma:mode="ink">
            <msink:context xmlns:msink="http://schemas.microsoft.com/ink/2010/main" type="paragraph" rotatedBoundingBox="16964,10218 23392,7807 23781,8845 17354,112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A497282-A708-4262-9438-2F0E8B39CD6D}" emma:medium="tactile" emma:mode="ink">
              <msink:context xmlns:msink="http://schemas.microsoft.com/ink/2010/main" type="line" rotatedBoundingBox="16964,10218 23392,7807 23781,8845 17354,11257"/>
            </emma:interpretation>
          </emma:emma>
        </inkml:annotationXML>
        <inkml:traceGroup>
          <inkml:annotationXML>
            <emma:emma xmlns:emma="http://www.w3.org/2003/04/emma" version="1.0">
              <emma:interpretation id="{0411B44B-4D53-4987-B15C-FD84E4BB609E}" emma:medium="tactile" emma:mode="ink">
                <msink:context xmlns:msink="http://schemas.microsoft.com/ink/2010/main" type="inkWord" rotatedBoundingBox="17079,10525 17982,10187 18236,10866 17334,11204"/>
              </emma:interpretation>
            </emma:emma>
          </inkml:annotationXML>
          <inkml:trace contextRef="#ctx0" brushRef="#br0">-5641 2648 26 0,'0'3'13'0,"8"-24"-10"16,0 14 14-16,0 4-15 15,4-4 0-15,4-8 0 16,0 1 1-16,4 0-4 16,3-3 0-16,5-8 2 15,4 0 1 1,0 4-1-16,4-7 0 15,-1 0-1-15,-3 3 0 16,4 4 0-16,-13 0 1 16,-3 3-1-16,0 4 0 0,-8 0 0 15,-4 3 1-15,0 8-1 16,0 3 0-16,-8 3 0 16,-4-3 1-16,0 14-1 15,-4-3 1-15,-4 6-1 16,4 1 0-16,0 3 1 0,0 0 0 15,0 8-1-15,4-5 1 16,0 8 0-16,4-4 0 16,0 0 0-16,4 1 0 15,4 2 0-15,4-6 1 16,4 0-2-16,-4-8 1 16,0-2 0-16,4-8 0 15,0 3 0-15,4-3 0 0,3-3-1 16,1-8 1-16,4-13 0 15,4 3 0-15,-1-15 0 16,-3-2 0-16,0-8-1 16,-4-7 0-16,-4 4 0 15,-4-1 1-15,-9 4-1 32,-3 1 0-32,-4 9 0 15,-4 1 0-15,1 3 0 0,-9 4 1 16,0 7-2-16,0 0 1 15,0 14-3-15,0 0 0 16,0 7-9-16,4 7 0 16</inkml:trace>
          <inkml:trace contextRef="#ctx0" brushRef="#br0" timeOffset="546.16">-4859 2754 22 0,'12'-11'11'0,"8"-3"-9"15,-8 10 8-15,0-6-9 32,4-1 0-32,0 1 0 0,3-1 1 15,-3-3-3-15,0 3 1 16,-4-3 0-16,-4 4 1 15,0-1 0-15,-4 8 0 16,-4 3 0-16,0 0 0 0,0 0 1 16,-4 3 0-16,0 4 0 15,0 7 0-15,0 0 0 16,-4 0 1-16,4 1-1 16,0-1 0-16,0 3 0 15,0 5 0-15,8-1-1 16,0 0 1-16,8-4 0 15,0 5 0-15,4-8-1 0,4-4 1 16,0-3-1-16,-5-7 1 16,1-3-3-16,0-4 0 15,0-4-10-15,-4 1 1 0</inkml:trace>
          <inkml:trace contextRef="#ctx0" brushRef="#br0" timeOffset="833.96">-4720 2362 29 0,'-12'0'14'0,"8"-3"-2"16,4-5 16-16,0 8-26 15,0 0 0-15,0 0 1 0,0 0 0 16,0 0-4-16,0 0 0 16,4 4 2-16,-4-4 0 15,8 7-13-15,0 14 1 16</inkml:trace>
        </inkml:traceGroup>
        <inkml:traceGroup>
          <inkml:annotationXML>
            <emma:emma xmlns:emma="http://www.w3.org/2003/04/emma" version="1.0">
              <emma:interpretation id="{2D15C1F2-BAF3-44EE-A7AC-B044D3C7A354}" emma:medium="tactile" emma:mode="ink">
                <msink:context xmlns:msink="http://schemas.microsoft.com/ink/2010/main" type="inkWord" rotatedBoundingBox="22702,8065 23392,7807 23781,8845 23092,9104"/>
              </emma:interpretation>
            </emma:emma>
          </inkml:annotationXML>
          <inkml:trace contextRef="#ctx0" brushRef="#br1" timeOffset="-8960.6">-5 2 26 0,'-4'-4'13'0,"8"11"-10"0,-4-7 21 16,0 0-23-16,8 4 0 16,0-4 1-16,0 4 0 0,0-1-2 15,4 1 0-15,0-1 1 16,4 4 1-16,0 4-1 16,4-1 1-16,0 4-1 15,4-3 0-15,4 7-1 16,3-1 1-16,1 1-1 15,0 0 1-15,-8-4-1 16,-4 0 1-16,-4-4-1 0,-4-3 1 16,0 4 0-16,-4 0 0 15,-4-1 0-15,-4 4 1 0,-4 0-1 16,-8 1 0-16,0 2 0 16,-4-3 0-16,-8 4-1 31,0 3 0-31,0 0 0 15,4 0 1-15,-4-6-1 16,1 2 0-16,3 1-1 16,0-1 1-16,4 5-4 15,0-8 1-15,8-4-9 0,4 1 1 16</inkml:trace>
          <inkml:trace contextRef="#ctx0" brushRef="#br1" timeOffset="-8492.6">511 612 25 0,'-4'14'12'0,"20"-14"-5"0,-16 0 12 16,4 0-17-16,0 4 1 15,8 3 0-15,0 0 1 0,-1 4-5 16,5-1 1-16,0 4 2 16,0 7 1-16,4 1-2 15,0 2 1-15,0-6-1 16,0-4 0-16,-1 0-1 16,1 4 1-16,0-4 0 31,0-3 0-31,-4-1-1 15,4-3 0-15,-5-3-6 16,-3-1 0-16,-4 1-5 0,-8-4 0 16</inkml:trace>
          <inkml:trace contextRef="#ctx0" brushRef="#br1" timeOffset="-8143.29">428 926 25 0,'-4'-7'12'0,"23"-10"-7"16,-11 9 16-16,4-2-20 0,8 3 0 15,4-4 0-15,8-6 1 16,3-8-2-16,5 0 0 16,8-3 0-16,-5 3 1 15,1 1-1-15,-4-1 1 16,-5 0-9-16,1-3 1 15,4 3-2-15,-20 1 0 0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0:38.842"/>
    </inkml:context>
    <inkml:brush xml:id="br0">
      <inkml:brushProperty name="width" value="0.15875" units="cm"/>
      <inkml:brushProperty name="height" value="0.15875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0CF158D-C0CF-4007-A74B-5F517635CDF0}" emma:medium="tactile" emma:mode="ink">
          <msink:context xmlns:msink="http://schemas.microsoft.com/ink/2010/main" type="inkDrawing" rotatedBoundingBox="14597,9352 16020,8837 16499,10161 15075,10675" semanticType="enclosure" shapeName="Other"/>
        </emma:interpretation>
      </emma:emma>
    </inkml:annotationXML>
    <inkml:trace contextRef="#ctx0" brushRef="#br0">1057 131 10 0,'-4'0'5'0,"4"-21"6"0,0 21 6 0,0-7-16 16,0 0 1-16,-4 3 2 15,0-3 0-15,0 0-4 16,0 3 0-16,0 1 4 16,0 3 0-16,-4-7-1 0,1 3 1 15,-1 1-1-15,0-1 0 16,-4-3-1-16,4 0 0 16,0 4 0-16,0-1 0 0,0 4-1 15,0-3 0-15,-4-1-1 16,0 1 1-16,-4-8-1 15,1 7 1-15,-1 1-1 16,-8 3 1-16,0 0-1 16,0 0 0-16,0 0 0 31,1 0 0-31,-1 3 0 16,0 1 1-16,4-1-1 0,-4 1 0 15,0 0 0-15,1 3 0 16,-1 0 0-16,0 0 0 15,-4 3 0-15,4-3 0 0,1 4 0 16,-1 0 0-16,4-1 0 16,0 1 0-16,-4 3 0 15,4 0 0-15,6-4 0 16,2 5 0-16,0 2 0 16,0-3 0-16,-4 4 0 0,0 0 0 15,4-1 0-15,-4-3 1 16,0-3-1-16,1 0 0 15,-1-4 0-15,0 3 0 16,0 1 0-16,0-1 0 0,4 1 0 16,0 3 0-16,0 0 0 15,0 0 1-15,5 0-1 16,-1 0 0-16,0 1 0 31,0-1 0-31,0 0 0 0,0 0 0 16,0 0 0-16,0 0 0 15,4 0 0-15,0 4 0 16,0 0 0-16,0-4 0 16,0 7 0-16,0-7 0 15,0 0 0-15,0 0 0 0,0 4 0 16,0-4 1-16,-4 0-1 16,4 0 0-16,0 0 0 15,0 0 0-15,0 0 0 16,0 1 0-16,1-1-1 15,3-4 1-15,0 4 0 0,0-3 0 16,0 0 0-16,0-1 0 31,0 1 0-31,0-1 0 16,3 1 0-16,-3-1 1 0,4 5-1 16,0-5 0-16,0 1 0 15,0-1 1-15,0 1-2 16,0-4 1-16,0-4 0 15,0 1 0-15,0 0 0 16,0-1 0-16,0 1 0 16,0 3 0-16,4 0 0 15,-4 0 0-15,0 3 0 0,0 1 1 16,4 0-1-16,0-1 0 0,0 4 0 16,-4 0 0-16,4 0 0 15,-4-3 0-15,4 0 0 16,0 3 0-16,-1-4 0 15,1 4 0-15,0-3 0 32,0 0 0-32,0-4 0 0,0 3 0 0,0 1 0 31,4 3 0-31,-4-7 0 16,4 7 0-16,-4-7 0 0,4 7 0 15,0 0 0-15,-1-3 1 16,1 7-1-16,-4-4 0 15,0-4 0-15,-4 1 0 0,4-1 0 16,0-3 0-16,0 1 0 16,0-1 0-16,4-4 0 15,-4 4 1-15,4 0-1 16,0 0 0-16,0 0 0 16,-2-3 0-16,2-1 0 0,0 1 0 15,0 3 0-15,8-3 0 16,-4-1 0-16,0 1 0 15,0-1 0-15,0 1 0 16,-1-1 0 0,1 1 0-16,0-1 0 15,0 1 1-15,0-1-1 16,0 1 0-16,-4-1 0 16,0 1 0-16,0-1 0 15,-1 1 1-15,5-1-1 16,-4 1 0-16,0-1-1 0,0 1 1 15,0 0 0-15,0-4 1 16,0 3-1-16,4-3 0 16,-5 0 0-16,5 0 0 0,0 0 0 15,0 0 0-15,0 4 0 16,0-4 1-16,0 0-2 16,-4 0 1-16,0-7 0 15,-1 3 0-15,1 0 0 16,0 4 1-16,0-7-1 0,0 4 0 15,0-4 0-15,0 3 1 16,0 1-1-16,4-4 1 16,-4 7-1-16,3-7 0 15,-3 0 0-15,4 0 0 16,-4 0 0-16,0-1 0 16,0 5-1-16,0-4 1 15,0 0 0-15,0 3 0 31,0 1 0-31,0-4 1 0,-1 0-1 16,0 0 0-16,1 0 0 16,0 3 0-16,0 0 0 15,0 1 0-15,0-1 0 16,0-3 0-16,0 4 0 0,0-4 0 16,-5 0 0-16,1 0 1 0,0-4-1 15,4-3 1-15,-4 7-1 16,0 0 0-16,0 3 0 15,4-3 0-15,-4-3 0 32,4-1 0-32,-4 1 0 15,0 2 0-15,0 5 0 16,0-4 0-16,0 3 0 16,-1-3 0-16,1 0 0 0,-4 0 0 15,4 0 0-15,0 0 0 16,-4-3 0-16,4-1 1 0,0 0-1 15,0 4 0-15,-4-3 0 16,4-1 0-16,-4 4 0 16,4 0 0-16,0 0 0 15,-4 0 0-15,0 0 0 16,0 0 0-16,0 0 0 16,0 0 0-16,0-4 0 0,0 1 0 15,0-1 0-15,-1 4 0 16,-3 7 0-16,0-7 0 15,0 7 0-15,0 0 0 16,4-7 0-16,0 0 0 16,-4-4 0-16,4 4 0 0,0 0 0 15,-4-4 0-15,0-3 0 16,0 4 0-16,0-4 0 16,0 0 0-16,0 3 0 15,0 0 0-15,0 1 0 31,0-4 0-31,0 0 0 16,0 3 1-16,0-3-1 0,0 0 0 16,0 0 0-16,0 3 0 0,0-3 0 15,0 0 0-15,-4 0-1 16,0-4 1-16,0 4 0 16,0-4 0-16,1 4-1 15,-1-3 1-15,0 2 0 16,0 1 1-16,0-3-1 31,0 6 1-31,0 1-2 0,-4 2 1 16,4 1 0-16,0 0 0 15,0 0-1-15,0-3 1 16,0 3-1-16,0-4 1 16,0 1-1-16,0-1 1 0,0 4 0 15,0 0 0-15,4 0 0 16,-4 0 0-16,0-4 0 15,0 1 1-15,0 2-1 16,0-2 0-16,0-1 0 16,0 1 0-16,0-1 0 0,-4 1 1 15,0 3-2-15,1-1 1 16,-1 1 0-16,0 0 0 16,0-3 0-16,0 3 0 15,0-4 0-15,0 4 0 0,0 0 0 31,0-4 1-31,0 4-1 16,0-3 0-16,0-1 0 16,4 8 0-16,0-4-1 15,-4-4 1-15,4 8 0 0,0-1 0 16,0 0 0-16,0 4 0 16,0-3-1-16,1-1 1 15,-1 4 0-15,0-3 0 16,0-1 0-16,0-3 0 15,-4 7 0-15,0-7 0 16,0 4 0-16,0-1 0 0,0 1 0 16,-4-4 0-16,0 3 0 15,0-7 0-15,0 1 0 16,1 3 0-16,-4-4 0 0,-5 1 1 31,-12-8-1-31,4 7 0 16,0-3-1-16,9 0 1 15,-9 7 0-15,0 7 1 32,-4 0-7-32,-3 7 1 0,-1 4-7 15,-8-1 1-15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07T14:58:31.351"/>
    </inkml:context>
    <inkml:brush xml:id="br0">
      <inkml:brushProperty name="width" value="0.1" units="cm"/>
      <inkml:brushProperty name="height" value="0.1" units="cm"/>
      <inkml:brushProperty name="color" value="#FFFFFF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D5CC5D13-1EDA-45B4-8B17-109775342634}" emma:medium="tactile" emma:mode="ink">
          <msink:context xmlns:msink="http://schemas.microsoft.com/ink/2010/main" type="writingRegion" rotatedBoundingBox="7883,15343 8992,14892 9165,15316 8055,15768"/>
        </emma:interpretation>
      </emma:emma>
    </inkml:annotationXML>
    <inkml:traceGroup>
      <inkml:annotationXML>
        <emma:emma xmlns:emma="http://www.w3.org/2003/04/emma" version="1.0">
          <emma:interpretation id="{89C5AD12-D037-4500-A195-C8E9447CAF9F}" emma:medium="tactile" emma:mode="ink">
            <msink:context xmlns:msink="http://schemas.microsoft.com/ink/2010/main" type="paragraph" rotatedBoundingBox="7883,15343 8992,14892 9165,15316 8055,157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0977E3C-6F2D-4E95-8428-4472826B92DF}" emma:medium="tactile" emma:mode="ink">
              <msink:context xmlns:msink="http://schemas.microsoft.com/ink/2010/main" type="line" rotatedBoundingBox="7883,15343 8992,14892 9165,15316 8055,15768"/>
            </emma:interpretation>
          </emma:emma>
        </inkml:annotationXML>
        <inkml:traceGroup>
          <inkml:annotationXML>
            <emma:emma xmlns:emma="http://www.w3.org/2003/04/emma" version="1.0">
              <emma:interpretation id="{3ECAD4B2-D0B5-428B-8149-73AD800DE8F5}" emma:medium="tactile" emma:mode="ink">
                <msink:context xmlns:msink="http://schemas.microsoft.com/ink/2010/main" type="inkWord" rotatedBoundingBox="7891,15275 8622,15110 8710,15503 7980,15668"/>
              </emma:interpretation>
            </emma:emma>
          </inkml:annotationXML>
          <inkml:trace contextRef="#ctx0" brushRef="#br0">500 32 3 0,'-4'-4'1'0,"-3"8"1"0,3-4 1 16,0 0-3-16,-4 0 1 15,0-4-1-15,-4 4 0 16,0 0 0-16,0 0 0 15,0 0 0-15,0 0 1 16,0 0-1-16,-4 4 1 16,1-1-1-16,-1 1 1 15,-4-1-1-15,4 1 1 16,-4 6-1-16,0-2 0 0,0-1 1 16,5 0 0-16,3 0-1 15,0-4 1-15,4 4-1 16,4 0 1-16,4 0-1 15,4-3 1-15,4-1-2 16,8-3 1-16,-1-7 0 16,5 4 0-16,0-1 0 15,-4-3 0-15,0 4 0 16,-4-1 1-16,0-3-1 16,0 7 0-16,0-7 0 15,-1 4 0-15,1-1 0 16,0 1 1-16,0 3-1 15,0-4 0-15,-4 8 0 16,0-8 0-16,-4 4 0 16,-4 0 1-16,0 0-1 15,0 0 0-15,0 4 0 16,0-4 1-16,0 0-1 16,0 3 0-16,-4 1-1 0,4-1 1 15,0 1 0-15,0-1 0 31,-4 1-1-31,0 3 1 16,0 3 0-16,4-3 0 16,0 0 0-16,4 4 0 15,4-4-1-15,0 7 1 16,0-7 0-16,4 0 0 0,0-3-1 16,0 3 1-16,-1-7 0 15,5 0 1-15,-4 3-1 16,0-3 0-16,-4 0 0 15,0-3 1-15,0-1-1 16,-8 4 1-16,4-3-1 16,-4 3 1-16,0-7-1 15,-4 3 1-15,-4 4-1 16,0 0 0-16,-4 0 0 16,0 0 0-16,-4 0 0 15,-3-3 0-15,7-1 0 16,-4 4 0-16,4 0 0 15,-4 0 0-15,0 0 1 16,4 4 0-16,0-1 0 16,0 4 0-16,4 0-1 15,1-7 1 1,-1 7-1-16,0-7 1 16,4 0-2-16,4 4 1 15,0-4-1-15,4 7 0 16,-4-7 1-16,4 0 0 15,4 0-1-15,0 4 1 16,3-4-1-16,5-4 1 16,4-3 0-16,4 3 0 15,4-3 0-15,-1-3 1 16,9-1-1-16,-8-3 0 16,0 0 0-16,-4 7 1 0,-1 3-1 15,-3 1 0-15,-4-1 0 16,-4 1 0-16,0 3 1 15,-4-4 1-15,-4-3-1 16,-4 0 0-16,0 0 0 16,-4 0 0-16,-4 7 0 15,-4-3 0-15,0-1-1 16,-4 0 0-16,-4 4 0 16,1 0 1-16,-5 4-1 15,0 0 1-15,0-1-1 16,0 1 1-16,0-1-1 15,5 1 1-15,-1-1-1 16,4-3 0-16,0 7 0 16,0-3 0-16,4-1 0 15,0 8 1-15,0-4-1 16,-3 0 0-16,3 0 0 0,0-3 0 16,0 3 0-16,8 0 0 15,-4-4-1-15,4 1 1 16,4-4 0-16,8-7 0 15,0 0 0-15,0 7 0 16,0-7-1-16,0-4 1 16,4 7 0-16,3-3 0 15,5 0 0-15,4-3 0 16,4-1 0-16,0 1 0 16,7-1 0-16,-7 0 0 15,-4 4 0-15,-4 0 1 0,-4 0 0 16,-4 0 0-16,-4 0-1 15,-4 0 1-15,-8 4-1 16,-4-1 1-16,-4 4 0 16,-8 0 0-16,0 0-1 15,-4 4 0-15,0-1-1 16,-3 1 1-16,3-1 0 16,4 1 0-16,4-1 0 15,0 1 0-15,-4-1 0 16,1 1 0-16,-1-1 0 15,0 8 0-15,4-8-1 16,0 1 1-16,0-1 0 16,4 5 0-16,4-8-1 15,0 3 1-15,0 4-1 16,8-3 1-16,0 3-1 0,0 0 1 16,4 7-1-16,0-7 1 15,4 0 0-15,0 7 0 16,4 4-1-16,0-11 1 15,4 0 0-15,-4 0 0 16,0-4-1-16,4-3 1 16,0 0 0-16,3-3 0 15,5 3 0-15,0-4 0 16,4 4 0-16,0 0 0 16,3 0 0-16,-7-3 1 15,0 3-1-15,0-4 0 0,-4 4 0 16,-4-3 1-16,-1 6-1 15,-3-6 0-15,-4-1 1 16,-8 4 0-16,4 4-1 16,-4-4 1-16,-4 3-1 15,-4-3 1 1,-12 4-1 0,1-4 1-16,-1 0-1 15,0 0 1-15,0 0-1 16,0 0 1-16,0 0-1 15,-3 3 0-15,3-3 0 16,0 0 1-16,0 0-1 16,4 0 0-16,0 4 0 15,0-4 0-15,1 7-1 16,-5-7 1-16,0 11 0 16,0-8 0-16,0 4-1 15,0-3 1-15,4-1 0 16,1 4 0-16,3-3-1 0,0-1 1 15,0 4-1-15,4-3 1 16,4-1 0-16,0 1 0 16,0-1-1-16,4 1 1 15,0-1-1-15,0 5 1 16,4-5 0-16,4 1 0 16,0-1 0-16,4-3 0 15,0 4 0-15,0-1 0 0,3 1 0 16,5-1 0-16,-4-3 0 15,0 0 0-15,0 4-1 16,-4-4 1-16,4 3 0 16,0-3 1-16,3-3-1 15,1-1 0-15,4 1 0 16,-4-4 0-16,4 3 0 16,-4 1 0-16,3-1 0 15,-3 4 0-15,-4-3 0 16,0 3 0-16,0 3 0 15,-4-3 1-15,0 4-2 16,-4-1 1-16,0 1 0 16,-4-4 1-16,-1 0-1 15,-3 0 0-15,0 0 1 16,0 0 0-16,0 0-1 16,-3 3 1-16,-1-3-1 15,0 0 1-15,-4 0-1 16,0 0 0-16,0 0 0 0,-4 0 0 15,0 0 0-15,0 0 0 16,0 0 0-16,0 0 0 16,0 0 0-16,-8-3 1 15,5 3-1-15,-1 0 0 16,0 0 0-16,0 0 1 16,4 0-1-16,0 3 0 15,0-3-1-15,4 4 1 16,0-4 0-16,0 0 0 0,-3 3-1 15,-1 1 1-15,4-1 0 16,0-3 0-16,0 4 0 16,0-4 0-16,0 0 0 15,4 0 0-15,-4 0 0 16,0 3 0-16,4-3 0 16,0 4 0-16,0-1-1 15,0-3 1-15,4 4-1 16,0-4 1-16,4 3-1 15,0 5 1-15,4-1-1 16,0-4 1-16,0 1 0 16,0-1 0-16,0 1-1 15,0-1 1-15,4-3 0 16,0 4 0-16,3-4 0 16,1-4 0-16,4 1 0 15,0-1 1-15,0-3-1 16,0 0 0-16,0-4 0 15,3 4 1-15,-7-7-1 0,-4 4 0 16,0 3 0-16,-4 0 1 16,-4 0-1-16,0-1 1 15,-4 1-1-15,-4 0 0 16,0 0 0-16,-4 4 1 16,0-1-1-16,-4 1 0 15,0-4 0-15,0-4 1 16,-7 4-1-16,3 0 0 15,0 0 0-15,0-4 0 0,0 8 0 16,0-4 0-16,0 7 0 16,0 0 0-16,1 0 0 15,-1 0 0-15,-4 0-1 16,0-4 1-16,0 4 0 16,4 0 0-16,0 0 0 15,1 0 0-15,-1 4-1 16,4-4 1-16,0 7-1 15,0 3 1-15,0-6 0 16,0 7 0-16,4-1-1 16,4 1 1-16,4-4-1 15,0 0 1-15,8 3-1 16,0 1 1-16,4-8-1 16,4 8 1-16,0-4 0 15,4 0 0-15,3-3-1 16,-3-1 1-16,0 1 0 15,0-4 0-15,4-7 0 16,0 0 1-16,-1 0-1 16,1 0 0-16,-4-4 0 15,0 0 1-15,0 1 0 16,-4-1 0-16,-5 1-1 16,5-1 0-16,-8-3 0 15,-8 3 1-15,0 4-1 16,-4 7 1-16,-12 0-1 15,5 4 0-15,-5 3 0 0,0 0 0 16,0 4 0-16,0-1 0 16,4 4 0-16,0-3 0 15,0 3 0-15,-4-4 0 16,9 1-1-16,-1-4 1 16,0 0 0-16,4 0 0 15,4 0-1-15,0-3 1 16,4-4 0-16,0 3 0 15,4-3-1-15,0-3 1 0,3-1 0 16,1 1 1-16,0-1-1 16,0 4 0-16,0-3 0 15,-4 3 0-15,0 0 0 16,-4 0 0-16,-4 0 0 16,0 0 0-16,-4 3 0 15,0-3 0-15,0 4 0 16,-4-1 1-16,0 4-1 15,0 0 0-15,4-3 0 16,0-1 0-16,4-3 0 16,0 0 0-16,0 0-1 15,8 0 1-15,4-3 0 16,0-4 0 0,12-4 0-1,-4 4 0-15,-1 0 0 16,1 4 0-16,-4-1 0 15,-4 1 0-15,0 6 0 16,-4 1 0-16,0-4 0 0,-4 3 0 16,0 1 0-16,-4-1 0 15,0 4 0-15,0-7 0 16,0 0 0-16,-4 0 0 16,0 0 0-16,0 4 0 15,0-1 0-15,0-3 1 16,0 4-1-16,0-4 0 15,0 0 0-15,-4 3 1 0,0 1-1 16,0-4 0-16,0 3 0 16,-4-3 0-16,-3 0 0 15,3 8 0-15,0-5 0 16,0-3 0-16,0 0 0 16,0 4 0-16,4-8 0 15,0 8 1-15,-4-4-1 16,4 0 0-16,0-4 0 15,0 1 1-15,0-5-1 16,1 8 0-16,-5-3-1 16,-4 3 1-16,0 0 0 15,0 0 0-15,-4-4 0 16,-4 4 0-16,4-7 0 16,-7 4 0-16,-1-1 0 15,0 1 0-15,4 3 0 16,1 0 0-16,3 0-1 15,0 3 1-15,0 1 0 16,4-1 0-16,0 4 0 0,8 0 0 16,0-7-1-16,4 8 1 15,0-5 0-15,4 1 0 16,4-1-1-16,4 1 1 16,0-1-1-16,4 4 1 15,4-3-1-15,4-1 1 16,4 4 0-16,4 4 0 15,-1-8-1-15,1 4 1 16,0-3 0-16,0 3 0 0,-1 0 0 16,-7 0 1-16,0-7-1 15,0 0 0-15,0 0 0 16,0-3 0-16,3-1-1 16,1 1 1-16,-4-1 0 15,0-3 0-15,0 7 0 0,0-4 0 16,-1 1 0-16,1-1 1 15,-4 4-1-15,0 0 1 16,-4-3-1-16,0-1 0 16,0 4 0-16,0 0 0 15,-4 0 0-15,0 0 0 16,0 0-1-16,-5 0 1 0,1 4 0 16,0-1 1-16,0 1-1 15,0-1 0-15,-4-3 0 16,0 4 0-16,0-4 0 15,0 0 1-15,0 0-1 16,0 0 0-16,0 0 0 16,0 0 1-16,0 0-1 15,-4 0 1-15,0-4-1 16,-4 1 0-16,1 3 0 16,-1 0 0-16,0-4 0 15,-4 4 0-15,0 0 0 16,0 0 0-16,-4 0 0 15,0-3 0-15,0-1 0 16,-4 4 0-16,5-3 0 16,-1-4 0-16,0 0 0 0,4 3 1 15,-4 1-1 1,0-1 0-16,0 1 0 16,0 3 1-16,1 0-1 0,3 3 0 15,-4-6 0-15,4-1 0 16,0 4-1-16,0-3 1 15,0 3 0-15,4-4 0 16,4 1-1-16,4-5 1 16,0 8-1-16,8-3 1 15,0-1-1-15,0 1 1 16,4-4 0-16,0 0 0 16,0 0-1-16,0 0 1 0,0 0 0 15,0 0 0-15,3-1 0 16,1 1 0-16,0-3 0 15,-4 3 0-15,0 7 0 16,-4-4 0-16,0 1 0 16,-4 3 0-16,-4 0 0 15,-4 0 1-15,0 3-1 16,-4 4 1-16,-4 0-1 16,0 0 0-16,0 0 0 15,0 4 0-15,0 0 0 16,0-1 0-16,1 1 0 15,-1-4 0-15,0 0 0 16,0-4 0-16,0 8 0 16,4-7 0-16,0-1-1 15,4 1 1-15,4-4-1 16,4 0 1-16,4 0 0 16,4 0 0-16,0-4 0 15,-4-3 0-15,4 4 0 0,0-5 0 16,-1 5-1-16,1-4 1 15,0 3 0-15,0 1 0 16,0-1 0-16,0 4 0 16,0-7 0-16,0 7 1 15,-4-3-1-15,0-1 1 16,0 1-1-16,0-1 1 16,-4-3-1-16,-4 7 1 15,0 0-1-15,3-11 1 0,1 8-1 16,-4-4 1-16,0 7-1 15,0-4 1-15,0 1-1 16,0-4 0-16,0 3 0 16,0 1 0-16,-4-1 0 15,4-3 0-15,-3 4 0 16,-1-4 0-16,0 3 0 16,4 4 0-16,-4 0 0 15,0-3 1-15,0 3-2 16,0-4 1-16,-4 8 0 15,0-4 0-15,0 3 0 16,-4 1 0-16,0 3 0 16,0 3 0-16,0-3 0 15,4-3 0-15,-4 3 0 16,1 0 0-16,-5 0 0 16,-4-4 0-16,0 8 0 15,-4-4 0-15,4 0 0 0,0 4 0 16,1-4 0-16,3 0 0 15,0-4 0-15,8 4 0 16,0-7 0-16,0 0 0 16,4 8-1-16,4-8 1 15,0 0 0-15,8 0 0 16,4-8-1-16,0 5 1 16,8-1 0-16,-4 1 0 15,3-4-1-15,1 0 1 0,0 3 0 16,-4-3 0-16,0 0-1 15,4 0 1-15,0-4 0 16,-1 8 0-16,1-8 0 16,4 1 0-16,0 3 0 15,0-4 0-15,-5 1 0 16,5 3 1-16,-8 3-1 16,-4-3 1-16,-4 3-1 15,-4 1 1-15,-4 3 0 16,0-7 0-16,-8 10-1 15,-4 1 0-15,0-4 0 16,-4 7 1-16,-7 0-1 16,3 0 0-16,0 7 0 15,0-3 0-15,4-1 0 16,0 1 1-16,0-1-1 16,1-2 0-16,-1-1-1 15,4-4 1-15,-4 1 0 16,4 3 0-16,4-4-1 0,0 1 1 15,4 3 0-15,0-4 0 16,4 1-1-16,0-1 1 16,4 1-1-16,0-4 1 15,4 0 0-15,4 0 0 16,0-7-1-16,-4 3 1 16,4-3 0-16,0 0 1 15,0-3-1-15,-1 3 0 16,1 0 0-16,0-1 0 0,0 1 0 15,0 0 0-15,0 0 0 16,-4 4 0-16,0-4 0 16,0 3 0-16,-4-3 0 15,-4 7 1-15,0 0-1 16,0 0 1-16,-4 0-1 16,0-7 1-16,-4 0-1 15,-4 4 1-15,0 3-1 16,0-4 0-16,0 4 0 15,0-7 0-15,0 7 0 16,1 0 0-16,-9 0 0 16,0 0 0-16,-4 0 0 15,0 0 0-15,0 7 0 16,1-3 0-16,-1-4 0 16,4 0 0-16,0 3 0 15,4 4 0-15,4-3-1 16,0-1 1-16,4 1-1 0,4 3 1 15,8-4-1-15,4 1 1 16,4-4 0-16,4 3 0 16,4 1 0-16,4-1 0 15,0-3-1-15,-1 0 1 16,1 0 0-16,-4-3 0 16,0 6-1-16,0-3 1 15,4-7 0-15,-1 4 0 16,1-4 0-16,0 0 0 0,0-4 0 15,0 4 1-15,-5-7-1 16,5 10 0-16,-8-6 0 16,-4 3 1-16,-4 0-1 15,0 0 1-15,-4-4-1 16,-4 4 1-16,-4 0-1 16,-4 3 1-16,-4 4-1 15,0 0 1-15,-4 0-1 16,-4 4 0-16,5-4 0 15,-1 7 0-15,0 0 0 16,0 4 0-16,0-1 0 16,4-3 0-16,0 0 0 15,0 0 0-15,4-3-1 16,-3 7 1-16,3-1 0 16,0-6 0-16,0 3-1 15,4 0 1-15,0 0-1 16,0 0 1-16,4 0 0 15,0-4 0-15,0 4-1 0,0-7 1 16,4 8 0-16,0-5 0 16,-4-3-1-16,4 7 1 15,0-3 0-15,0 3 0 16,0-4 0-16,-4-3 0 16,4 4 0-16,-4-4 0 15,0 0 0-15,4-4 0 16,11 1 0-1,1-1 0-15,0-6 0 16,4-5 1-16,0 8-2 16,4-7 1-16,0 4-6 15,-1 3 1-15</inkml:trace>
        </inkml:traceGroup>
        <inkml:traceGroup>
          <inkml:annotationXML>
            <emma:emma xmlns:emma="http://www.w3.org/2003/04/emma" version="1.0">
              <emma:interpretation id="{D49DA55A-82DD-4250-AB91-1D81C448B317}" emma:medium="tactile" emma:mode="ink">
                <msink:context xmlns:msink="http://schemas.microsoft.com/ink/2010/main" type="inkWord" rotatedBoundingBox="8542,15348 8826,14841 9135,15015 8851,15522"/>
              </emma:interpretation>
            </emma:emma>
          </inkml:annotationXML>
          <inkml:trace contextRef="#ctx0" brushRef="#br1" timeOffset="5140.69">913-174 11 0,'8'-3'5'0,"-8"6"1"0,0-3 6 15,0 0-10-15,4-3 0 16,-4 3 1-16,0 0 1 16,0 0-4-16,0 0 0 15,0 0 2-15,0 0 1 16,-4 0-1-16,0 0 1 16,0 0-2-16,0 0 0 15,-4 0-1-15,0 0 1 0,0 3 0 16,1 1 0-16,-5 3 0 15,0 0 0-15,0 3 0 16,-4 1 0-16,0 0 0 16,0 3 1-16,0 0-1 15,4 3 0-15,0 1-1 16,1 0 1-16,-1-1-1 16,0-3 0-16,4 4 0 15,0 3 0-15,0 0 0 16,4 1 1-16,0-5-1 15,0 1 0-15,4 3 1 16,0 0 0-16,0-3-1 16,4-4 1-16,0 0-1 15,0 4 0-15,4-1 0 16,4 1 1-16,0-4-1 16,0 0 1-16,7-3-1 0,-3-1 0 15,0-6 1-15,4 3 0 16,4-7-1-16,-4 3 1 15,4-6-1-15,-5-4 1 16,-3 0-1-16,0 0 1 16,0 0-1-16,0-7 1 15,-4-1-1-15,0 1 1 16,0-7-1-16,-1 4 1 16,1-8-1-16,0 0 1 15,0-3-1-15,0 10 1 0,4-3-1 16,-8-4 0-16,0 1 0 15,0-1 0-15,-4 0 0 16,0 1 0-16,-4 3 0 16,0-1 0-16,0 1 0 15,0 4 0-15,-4 6 0 16,0-3 1-16,0 3-1 16,-4 1 0-16,0-4 0 15,-4 7 0-15,4-8 0 16,0 8 0-16,0 0-1 15,0 0 1-15,0 7 0 16,-4 4 0-16,4-4-1 16,1 3 0-16,-5 1-3 15,4-4 0-15,0 3-7 16,0 4 1-16</inkml:trace>
          <inkml:trace contextRef="#ctx0" brushRef="#br1" timeOffset="5843.83">762 56 6 0,'-4'0'3'0,"4"0"16"0,0 0-8 16,0 0-10-16,0 0 1 15,4-7 1-15,4 7 0 16,-8 0-4-16,8-3 1 16,0 3 2-16,0 3 0 15,0-6 0-15,0 3 0 16,0 0-1-16,4 0 0 0,0 0 0 15,4 0 0-15,0-4-1 16,-1 4 1-16,-3-3-1 16,4-1 0-16,-4 1 0 15,-4 3 1-15,0 0-1 16,0 0 1-16,0 0-1 16,-8 0 1-16,4 0 0 15,-4 0 0-15,8 0-1 16,-8 0 0-16,8-4-6 15,-8 4 0-15,12-7-2 16,-1 7 0-16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2:37.878"/>
    </inkml:context>
    <inkml:brush xml:id="br0">
      <inkml:brushProperty name="width" value="0.15875" units="cm"/>
      <inkml:brushProperty name="height" value="0.15875" units="cm"/>
      <inkml:brushProperty name="color" value="#3165BB"/>
      <inkml:brushProperty name="fitToCurve" value="1"/>
    </inkml:brush>
    <inkml:brush xml:id="br1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5487900-D63C-4F9B-B066-3318A64A92CC}" emma:medium="tactile" emma:mode="ink">
          <msink:context xmlns:msink="http://schemas.microsoft.com/ink/2010/main" type="inkDrawing" rotatedBoundingBox="3421,17138 5029,12032 10117,13635 8508,18741" semanticType="callout" shapeName="Other">
            <msink:sourceLink direction="to" ref="{271BF87D-DA48-478F-9805-421B368616A2}"/>
            <msink:sourceLink direction="to" ref="{F7761267-7205-428D-A0A9-AE09DB53FC9A}"/>
          </msink:context>
        </emma:interpretation>
      </emma:emma>
    </inkml:annotationXML>
    <inkml:trace contextRef="#ctx0" brushRef="#br0">4 4459 19 0,'-4'14'9'0,"4"-35"-6"0,4 10 9 0,-4 11-11 15,0 0 1-15,0 0 1 16,0 0 0-16,0 0-4 15,0-4 0-15,0 4 2 32,4 0 1-32,4 4-2 15,0-4 1 1,8 0-1-16,0-4 0 16,3 4 0-16,1 0 0 15,0 0 0-15,4 4 1 0,0-4-1 16,0 7 1-16,-1-3-1 15,1-4 0-15,0 0 0 16,0 0 1-16,4 0-1 16,-1-11 0-16,-3 7 0 15,0-3 1-15,0 7-1 16,0 0 0-16,0-7 0 16,-9 4 0-16,5-4 0 0,4 0 1 15,4-7-1-15,4-8 0 16,3 5 0-16,5-8 0 15,0-3 0-15,0 0 1 0,3 6-1 16,5 1 0-16,0-3 0 31,-1-1 1-31,-3-3-1 16,-4-4 1-16,-5 4 0 16,-7-8 0-16,0 1 0 15,-4-7 0-15,0-1-1 16,-1 8 1-16,5-7-1 0,0 7 0 15,0-11 0-15,0 3 1 16,-1 5-1-16,1-1 0 16,0-7 0-16,0 4 0 0,0-4 0 15,-1-4 0-15,1 1 0 16,0-4 1-16,-4 7-1 16,4-7 1-16,-5 0-1 15,1 0 1-15,0 4-1 16,4-4 1-16,-4 0-1 0,0-3 1 15,-9 3-1-15,-3-11 1 16,4 1-1-16,0-1 0 16,0-3 0-16,4-7 0 15,4 11 0-15,3-4 0 16,1-4 0-16,0-6 0 16,4-12 0-16,4 8 1 15,-1 0-1 1,1 0 0-16,4 3 0 15,-5 4 0-15,1 4 0 16,-4-4 0-16,0-8 0 16,-1 5 0-16,1-1 0 15,-8-3 0-15,4 3 0 0,0 4 0 16,-1 0 0-16,1 0 1 16,4 0-1-16,0 0 0 15,0 7-1-15,-1 0 1 0,5 0 0 16,0 11 0-16,4-4 0 15,-1 3 0-15,5 4-1 16,0 4 1-16,-9 6 0 31,1 5 0-31,0 2-1 16,-12-2 1-16,3-5 0 0,1 4 0 16,4 11 0-16,0 0 0 15,0 7-1-15,3 0 1 16,1 3-1-16,0 0 1 0,-1 4-1 15,1 4 1-15,4 3-1 16,4 0 1-16,3 3 0 16,1 1 0-16,0-1 0 15,-13 4 0-15,1 0 0 16,0 4 0-16,0-4 0 0,-1 3 0 16,5 8-1-16,-4-1 1 15,3 8-1-15,1-1 1 16,0 5 0-16,-4-1 0 0,7 0 0 31,-3 4 0-31,0-1 0 16,-1-2 0-16,1-1 0 15,-8 3 0-15,0 1 0 16,-9 3 0-16,-7 1 0 16,0-12 1-16,0 4-1 15,0 1 0-15,-4 2 0 0,0 1 0 16,4 3 0-16,-4 0 0 15,-1 1 0-15,1-5 0 16,0 4 0-16,0 4 0 0,0 7 0 16,0-7 1-16,0 3-1 15,0 0 1-15,0 1-1 16,-4-1 0-16,0 0 0 16,0 4 0-16,-4-7 0 15,0 7 0-15,-4-1 0 16,0 5 0-16,0 3 0 15,0-8 0-15,0 1 0 0,0 7 1 32,4 0-1-32,0 3 0 15,-1-6 0-15,1 2 0 16,-4 1 0-16,0 0 1 16,-4-7-1-16,4 0 0 0,-3 7 0 15,-1 7 0-15,0-4 0 16,0 0 0-16,0 4 0 15,0 0 1-15,0-3-1 16,0 2 0-16,0-2 0 16,0 3 0-16,-4-11 0 0,0-3 0 15,4 3 0-15,0 4 0 16,0 4 0-16,0-1 0 16,0 0 0-16,0 4 0 0,0-3 0 15,4 6 0-15,0-3 0 16,-4 3 0-16,0-6 0 15,0-8 1-15,4 0-1 32,0 8 0-32,0-1 0 15,0 1 0-15,0-1 0 0,0-3 0 16,4 3 0-16,0 1 0 16,0-1-1-16,0-3 1 15,0-4 0-15,0 8 0 16,-4-12-1-16,4-2 1 15,-4 3 0-15,4-1 0 0,0 1 0 16,0 0 0-16,4-4 0 16,0 8 0-16,0-5 0 15,0-6 0-15,0-4 0 16,0 8 0-16,3-5 0 0,1 1 0 16,4-4-1-16,-4 4 1 15,0-4 0-15,0-3 0 31,0 0 0-31,0-1 0 0,0 1 0 16,0 0 0-16,0-4 0 16,-1 4 0-16,-3-11 0 15,4 3 0-15,0-3-1 16,0 1 1-16,4 2 0 16,0-3 0-16,0 0 0 15,4 4 1-15,-1 0-2 0,-3-4 1 16,0-4 0-16,0 8 1 15,4-4-2-15,-4-3 1 16,0 3 0-16,0-4 0 0,-4 1 0 16,-4 0 1-16,-1-4-1 15,1 0 0-15,0 0 0 16,0 0 0-16,4-4 0 16,0 8 1-16,0-11-1 15,0 7 0-15,0-3 0 16,4-4 0-16,0 7 0 0,-1-4 1 15,5 1-1-15,0-1 0 32,4 1-1-32,-4-1 1 15,0-3 0-15,0 0 0 0,-1-3 0 16,1 3 0-16,0 0 0 16,0 0 0-16,4 3 0 15,0 1 0-15,3 3 0 16,-3-4 0-16,0 4 0 15,0-3 0-15,0 7 0 16,-4-11 0-16,-1 7 0 16,1-4 1-16,-4-3-1 15,-4 0 0-15,0 4 0 0,-4-4 1 16,4 0-1-16,0-4 0 16,0 4 0-16,0 0 0 0,0 0 0 15,-1 4 0-15,1-4 0 31,0 3 1-31,0-3-1 16,-4-3 0-16,0-1 1 16,4 4 0-1,-12 0 0-15,0 0 1 16,0 0-1-16,0 4 0 16,-12 10-11-16,8 3 1 15</inkml:trace>
    <inkml:trace contextRef="#ctx0" brushRef="#br1" timeOffset="40259.27">2427 1418 5 0,'-8'-7'2'0,"12"10"10"16,-4-3-5-16,8 0-5 16,4-7 0-16,8-4 0 15,8-6 1-15,7-4-4 0,13-1 0 16,16-2 2-16,7-8 1 16,5-3-2-16,3-8 0 15,16 8 0-15,8-11 1 16,9 0-1-16,-5-3 0 15,0-4-1-15,0-7 1 0,-3 7 0 16,-5 4 0-16,0 7-1 16,0 3 1-16,-19 3 0 15,-9 8 1-15,-7 7-1 16,-9 3 1-16,-7 8-5 31,-12 3 0-31</inkml:trace>
    <inkml:trace contextRef="#ctx0" brushRef="#br1" timeOffset="39694.25">2775 694 10 0,'0'4'5'0,"4"7"-1"0,-8-15 5 16,0 4-8-16,0 0 1 16,0 0 1-16,-4-4 0 15,4 1-4-15,0 3 1 16,0 0 2-16,0 0 0 15,4 0-1-15,0 0 1 0,0 0-2 16,0 0 1-16,8-7-1 16,8 0 1-16,0 0-1 15,4-4 1-15,8 1-1 16,7-1 1-16,-3-3-1 16,4-7 0-16,4 0 0 15,7-4 0-15,5 0 0 16,3 1 1-16,-3 2-1 15,4 8 0 1,7 4 0-16,4-8 0 0,-7-3 0 16,-4 0 0-16,-5 0 0 15,1-1 0-15,-1 1 0 16,1 0 0-16,-8 3 0 16,-9 1 0-16,1-1 0 15,-8 4 0-15,0 3 0 0,-9 1 1 16,5 3-1-16,-8 0 0 15,-4 0-6-15,-4 3 0 16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2:17.40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D45B5B74-EAC3-4487-9680-884AB0AA08DA}" emma:medium="tactile" emma:mode="ink">
          <msink:context xmlns:msink="http://schemas.microsoft.com/ink/2010/main" type="writingRegion" rotatedBoundingBox="10390,16844 10803,16844 10803,17453 10390,17453"/>
        </emma:interpretation>
      </emma:emma>
    </inkml:annotationXML>
    <inkml:traceGroup>
      <inkml:annotationXML>
        <emma:emma xmlns:emma="http://www.w3.org/2003/04/emma" version="1.0">
          <emma:interpretation id="{9EAD2B8F-2D79-48F7-8777-456835493F40}" emma:medium="tactile" emma:mode="ink">
            <msink:context xmlns:msink="http://schemas.microsoft.com/ink/2010/main" type="paragraph" rotatedBoundingBox="10390,16844 10803,16844 10803,17453 10390,174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DFC6FD-13AA-4089-8AAB-3A382DB12EBE}" emma:medium="tactile" emma:mode="ink">
              <msink:context xmlns:msink="http://schemas.microsoft.com/ink/2010/main" type="line" rotatedBoundingBox="10390,16844 10803,16844 10803,17453 10390,17453"/>
            </emma:interpretation>
          </emma:emma>
        </inkml:annotationXML>
        <inkml:traceGroup>
          <inkml:annotationXML>
            <emma:emma xmlns:emma="http://www.w3.org/2003/04/emma" version="1.0">
              <emma:interpretation id="{38588630-0E44-407A-AE42-F5191B7D1949}" emma:medium="tactile" emma:mode="ink">
                <msink:context xmlns:msink="http://schemas.microsoft.com/ink/2010/main" type="inkWord" rotatedBoundingBox="10379,17444 10396,16836 10810,16847 10793,17456"/>
              </emma:interpretation>
            </emma:emma>
          </inkml:annotationXML>
          <inkml:trace contextRef="#ctx0" brushRef="#br0">1690 153 11 0,'8'0'5'0,"20"3"2"15,-16-3 4-15,4 0-11 16,7 0 1-16,9-3 0 16,4 3 0-16,0 3-1 15,-1-3 0-15,-3 0 1 16,-4 4 0-16,4 3-3 16,-5-4 1-16,5 8-4 15,4-1 1-15</inkml:trace>
          <inkml:trace contextRef="#ctx0" brushRef="#br0" timeOffset="-352.3">1980-85 16 0,'-8'4'8'0,"0"7"-5"16,4-11 6-16,0 10-8 16,-4 1 0-16,0 6 1 0,-4 5 0 15,4 2-3-15,-4 1 1 16,0 4 1-16,1-1 0 16,-5 7-1-16,4 4 1 15,0 0-1-15,0 0 1 0,4-4-1 16,0 4 1-16,0-3-1 15,0-4 1-15,4-8-1 16,4 1 1-16,0-11-1 16,4 4 1-1,8-4-1-15,4-7 0 0,4-7 0 16,4 11 1-16,3-11 0 16,5 7 0-16,-4-3-1 15,-4 6 1-15,4-10-5 16,-5 0 0-16,5-3-3 15,-4-4 1-15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18.820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47B5B90-8F78-4D52-983E-C7B20DC032D5}" emma:medium="tactile" emma:mode="ink">
          <msink:context xmlns:msink="http://schemas.microsoft.com/ink/2010/main" type="inkDrawing" rotatedBoundingBox="5508,14969 7818,13840 7834,13873 5524,15002" semanticType="callout" shapeName="Other">
            <msink:sourceLink direction="with" ref="{F7761267-7205-428D-A0A9-AE09DB53FC9A}"/>
          </msink:context>
        </emma:interpretation>
      </emma:emma>
    </inkml:annotationXML>
    <inkml:trace contextRef="#ctx0" brushRef="#br0">0 1112 11 0,'0'3'5'0,"3"-10"-1"16,-3 7 4-16,8 0-6 16,8 0 0-16,4 0 1 15,12-10 0-15,8-12-5 16,3 1 1-16,5-3 2 15,7-8 1-15,13-7-1 16,3 0 0-16,17-7-1 16,7-3 0-16,0-4 0 0,12-10 0 15,4 10 0-15,16 0 0 16,0-4-1-16,4-3 1 16,0-7 0-16,0 7 0 15,-4 0 0-15,-12 4 0 16,-3 3 0-16,-9 4 0 15,-4 3 0-15,-12 3 1 0,-15 12-6 16,-17 9 0-16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19.403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1494BEE-A616-4D78-850C-83D0BC70CBAA}" emma:medium="tactile" emma:mode="ink">
          <msink:context xmlns:msink="http://schemas.microsoft.com/ink/2010/main" type="inkDrawing" rotatedBoundingBox="5211,15619 7521,14527 7536,14559 5226,15652" semanticType="callout" shapeName="Other">
            <msink:sourceLink direction="with" ref="{F7761267-7205-428D-A0A9-AE09DB53FC9A}"/>
          </msink:context>
        </emma:interpretation>
      </emma:emma>
    </inkml:annotationXML>
    <inkml:trace contextRef="#ctx0" brushRef="#br0">-2 1083 16 0,'-4'-7'8'0,"16"4"-10"16,-4-1 11-16,0 1-11 0,8-4 1 15,7 3 0-15,13-3 0 0,8-7 1 16,7-7 1-16,13-4-2 16,11-7 1-16,5-10 0 15,3-7 1-15,12-1-1 16,24-6 0-16,0-8-1 15,8-3 1-15,12 4 0 16,12-1 1-16,-8 1 0 16,-4-8 0-16,4 1 0 15,-16 6 0-15,-4 8 0 0,-12 6 1 32,-16 11-2-32,-19 1 1 15,-17 9-5-15,-7 8 0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19.970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2A90F10-7FA1-411C-A34F-E7A8DCD8234C}" emma:medium="tactile" emma:mode="ink">
          <msink:context xmlns:msink="http://schemas.microsoft.com/ink/2010/main" type="inkDrawing" rotatedBoundingBox="4930,16237 7670,15060 7687,15097 4946,16275" semanticType="callout" shapeName="Other">
            <msink:sourceLink direction="with" ref="{A97EC88A-3158-4190-A34F-DE1DBB5D751C}"/>
            <msink:sourceLink direction="with" ref="{80F8BF16-687A-4C81-8E4D-5FFD4AFC14FE}"/>
          </msink:context>
        </emma:interpretation>
      </emma:emma>
    </inkml:annotationXML>
    <inkml:trace contextRef="#ctx0" brushRef="#br0">0 1154 8 0,'0'0'4'0,"20"-7"-2"15,-4 7 1-15,8-4-2 16,7-3 0-16,9-4 0 15,-4-6 1-15,11-8-3 16,13-3 1 0,11-4 1-16,17-14 0 15,11-7 0-15,4 0 1 16,20-7-1-16,16 1 1 0,4-1-1 16,8 0 1-16,7-7-1 15,9 3 1-15,-12-3-2 16,4-4 0-16,-9 11 0 15,1 1 1-15,-12 2 0 16,-16 8 0-16,-12 3-1 16,-15 7 1-16,-13 7-6 0,-16 11 1 15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20.554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019BEEE-C26C-4752-A03B-308A133492D3}" emma:medium="tactile" emma:mode="ink">
          <msink:context xmlns:msink="http://schemas.microsoft.com/ink/2010/main" type="inkDrawing" rotatedBoundingBox="4604,16953 7650,15795 7671,15850 4624,17009" semanticType="callout" shapeName="Other">
            <msink:sourceLink direction="with" ref="{A97EC88A-3158-4190-A34F-DE1DBB5D751C}"/>
            <msink:sourceLink direction="with" ref="{80F8BF16-687A-4C81-8E4D-5FFD4AFC14FE}"/>
          </msink:context>
        </emma:interpretation>
      </emma:emma>
    </inkml:annotationXML>
    <inkml:trace contextRef="#ctx0" brushRef="#br0">0 1143 8 0,'4'0'4'0,"19"-4"-2"15,-11-3 0-15,4 4-1 16,8-8 1-16,8 0 0 16,7 1 1-16,5-1-4 15,12 1 0-15,11 3 2 16,1-15 1-16,15-2-1 0,8-8 0 15,16-7 0-15,16-7 0 16,4-14-1-16,20-3 1 16,16-4 0-16,-4 3 0 0,11 4 0 15,9-7 0-15,-8-3-1 16,-9-1 0-16,5 8 0 16,-12 3 1-16,-4 0-1 15,-20 3 1-15,-12 11-1 16,-16 1 1-16,-16 16-6 15,-15 5 1-15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27T22:03:21.612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A7BAE07-C632-4D5D-A742-CEAF90B64D90}" emma:medium="tactile" emma:mode="ink">
          <msink:context xmlns:msink="http://schemas.microsoft.com/ink/2010/main" type="inkDrawing" rotatedBoundingBox="6947,17028 8000,16723 8009,16754 6957,17060" semanticType="callout" shapeName="Other">
            <msink:sourceLink direction="with" ref="{271BF87D-DA48-478F-9805-421B368616A2}"/>
          </msink:context>
        </emma:interpretation>
      </emma:emma>
    </inkml:annotationXML>
    <inkml:trace contextRef="#ctx0" brushRef="#br0">0 307 6 0,'36'-11'3'0,"4"-3"-1"0,-32 7 0 16,7-4-1-16,9 1 1 16,8-8 0-16,8 7 1 15,3-6-4-15,5-1 1 16,4 4 1-16,11 0 1 15,0-4-1-15,-3 8 0 0,0-8-1 16,3-3 0-16,5 7 0 16,-1-4 0-16,4-3-2 15,5 3 1-15,-9 4-2 16,-11 4 0-16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8FF8B69-9B2C-40B2-8F4A-12AD17161E5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3AD8C18-3B4C-4233-9185-855B679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14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3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6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55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4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44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68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80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8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5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8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WjvP8PZS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wmf"/><Relationship Id="rId10" Type="http://schemas.openxmlformats.org/officeDocument/2006/relationships/image" Target="../media/image54.emf"/><Relationship Id="rId4" Type="http://schemas.openxmlformats.org/officeDocument/2006/relationships/oleObject" Target="../embeddings/oleObject2.bin"/><Relationship Id="rId9" Type="http://schemas.openxmlformats.org/officeDocument/2006/relationships/customXml" Target="../ink/ink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.xml"/><Relationship Id="rId18" Type="http://schemas.openxmlformats.org/officeDocument/2006/relationships/image" Target="../media/image5.emf"/><Relationship Id="rId26" Type="http://schemas.openxmlformats.org/officeDocument/2006/relationships/image" Target="../media/image9.emf"/><Relationship Id="rId39" Type="http://schemas.openxmlformats.org/officeDocument/2006/relationships/customXml" Target="../ink/ink16.xml"/><Relationship Id="rId21" Type="http://schemas.openxmlformats.org/officeDocument/2006/relationships/customXml" Target="../ink/ink7.xml"/><Relationship Id="rId34" Type="http://schemas.openxmlformats.org/officeDocument/2006/relationships/image" Target="../media/image13.emf"/><Relationship Id="rId42" Type="http://schemas.openxmlformats.org/officeDocument/2006/relationships/image" Target="../media/image17.emf"/><Relationship Id="rId47" Type="http://schemas.openxmlformats.org/officeDocument/2006/relationships/customXml" Target="../ink/ink20.xml"/><Relationship Id="rId50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.emf"/><Relationship Id="rId29" Type="http://schemas.openxmlformats.org/officeDocument/2006/relationships/customXml" Target="../ink/ink11.xml"/><Relationship Id="rId1" Type="http://schemas.openxmlformats.org/officeDocument/2006/relationships/tags" Target="../tags/tag2.xml"/><Relationship Id="rId11" Type="http://schemas.openxmlformats.org/officeDocument/2006/relationships/customXml" Target="../ink/ink2.xml"/><Relationship Id="rId24" Type="http://schemas.openxmlformats.org/officeDocument/2006/relationships/image" Target="../media/image8.emf"/><Relationship Id="rId32" Type="http://schemas.openxmlformats.org/officeDocument/2006/relationships/image" Target="../media/image12.emf"/><Relationship Id="rId37" Type="http://schemas.openxmlformats.org/officeDocument/2006/relationships/customXml" Target="../ink/ink15.xml"/><Relationship Id="rId40" Type="http://schemas.openxmlformats.org/officeDocument/2006/relationships/image" Target="../media/image16.emf"/><Relationship Id="rId45" Type="http://schemas.openxmlformats.org/officeDocument/2006/relationships/customXml" Target="../ink/ink19.xml"/><Relationship Id="rId5" Type="http://schemas.openxmlformats.org/officeDocument/2006/relationships/image" Target="../media/image6.png"/><Relationship Id="rId15" Type="http://schemas.openxmlformats.org/officeDocument/2006/relationships/customXml" Target="../ink/ink4.xml"/><Relationship Id="rId23" Type="http://schemas.openxmlformats.org/officeDocument/2006/relationships/customXml" Target="../ink/ink8.xml"/><Relationship Id="rId28" Type="http://schemas.openxmlformats.org/officeDocument/2006/relationships/image" Target="../media/image10.emf"/><Relationship Id="rId36" Type="http://schemas.openxmlformats.org/officeDocument/2006/relationships/image" Target="../media/image14.emf"/><Relationship Id="rId49" Type="http://schemas.openxmlformats.org/officeDocument/2006/relationships/customXml" Target="../ink/ink21.xml"/><Relationship Id="rId10" Type="http://schemas.openxmlformats.org/officeDocument/2006/relationships/image" Target="../media/image1.emf"/><Relationship Id="rId19" Type="http://schemas.openxmlformats.org/officeDocument/2006/relationships/customXml" Target="../ink/ink6.xml"/><Relationship Id="rId31" Type="http://schemas.openxmlformats.org/officeDocument/2006/relationships/customXml" Target="../ink/ink12.xml"/><Relationship Id="rId44" Type="http://schemas.openxmlformats.org/officeDocument/2006/relationships/image" Target="../media/image18.emf"/><Relationship Id="rId4" Type="http://schemas.openxmlformats.org/officeDocument/2006/relationships/image" Target="../media/image5.png"/><Relationship Id="rId9" Type="http://schemas.openxmlformats.org/officeDocument/2006/relationships/customXml" Target="../ink/ink1.xml"/><Relationship Id="rId14" Type="http://schemas.openxmlformats.org/officeDocument/2006/relationships/image" Target="../media/image3.emf"/><Relationship Id="rId22" Type="http://schemas.openxmlformats.org/officeDocument/2006/relationships/image" Target="../media/image7.emf"/><Relationship Id="rId27" Type="http://schemas.openxmlformats.org/officeDocument/2006/relationships/customXml" Target="../ink/ink10.xml"/><Relationship Id="rId30" Type="http://schemas.openxmlformats.org/officeDocument/2006/relationships/image" Target="../media/image11.emf"/><Relationship Id="rId35" Type="http://schemas.openxmlformats.org/officeDocument/2006/relationships/customXml" Target="../ink/ink14.xml"/><Relationship Id="rId43" Type="http://schemas.openxmlformats.org/officeDocument/2006/relationships/customXml" Target="../ink/ink18.xml"/><Relationship Id="rId48" Type="http://schemas.openxmlformats.org/officeDocument/2006/relationships/image" Target="../media/image20.emf"/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12" Type="http://schemas.openxmlformats.org/officeDocument/2006/relationships/image" Target="../media/image2.emf"/><Relationship Id="rId17" Type="http://schemas.openxmlformats.org/officeDocument/2006/relationships/customXml" Target="../ink/ink5.xml"/><Relationship Id="rId25" Type="http://schemas.openxmlformats.org/officeDocument/2006/relationships/customXml" Target="../ink/ink9.xml"/><Relationship Id="rId33" Type="http://schemas.openxmlformats.org/officeDocument/2006/relationships/customXml" Target="../ink/ink13.xml"/><Relationship Id="rId38" Type="http://schemas.openxmlformats.org/officeDocument/2006/relationships/image" Target="../media/image15.emf"/><Relationship Id="rId46" Type="http://schemas.openxmlformats.org/officeDocument/2006/relationships/image" Target="../media/image19.emf"/><Relationship Id="rId20" Type="http://schemas.openxmlformats.org/officeDocument/2006/relationships/image" Target="../media/image6.emf"/><Relationship Id="rId41" Type="http://schemas.openxmlformats.org/officeDocument/2006/relationships/customXml" Target="../ink/ink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13" Type="http://schemas.openxmlformats.org/officeDocument/2006/relationships/image" Target="../media/image27.emf"/><Relationship Id="rId3" Type="http://schemas.openxmlformats.org/officeDocument/2006/relationships/image" Target="../media/image22.png"/><Relationship Id="rId7" Type="http://schemas.openxmlformats.org/officeDocument/2006/relationships/image" Target="../media/image24.emf"/><Relationship Id="rId12" Type="http://schemas.openxmlformats.org/officeDocument/2006/relationships/customXml" Target="../ink/ink26.xml"/><Relationship Id="rId17" Type="http://schemas.openxmlformats.org/officeDocument/2006/relationships/image" Target="../media/image29.emf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2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3.xml"/><Relationship Id="rId11" Type="http://schemas.openxmlformats.org/officeDocument/2006/relationships/image" Target="../media/image26.emf"/><Relationship Id="rId5" Type="http://schemas.openxmlformats.org/officeDocument/2006/relationships/image" Target="../media/image23.emf"/><Relationship Id="rId15" Type="http://schemas.openxmlformats.org/officeDocument/2006/relationships/image" Target="../media/image28.emf"/><Relationship Id="rId10" Type="http://schemas.openxmlformats.org/officeDocument/2006/relationships/customXml" Target="../ink/ink25.xml"/><Relationship Id="rId4" Type="http://schemas.openxmlformats.org/officeDocument/2006/relationships/customXml" Target="../ink/ink22.xml"/><Relationship Id="rId9" Type="http://schemas.openxmlformats.org/officeDocument/2006/relationships/image" Target="../media/image25.emf"/><Relationship Id="rId14" Type="http://schemas.openxmlformats.org/officeDocument/2006/relationships/customXml" Target="../ink/ink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513" y="1933979"/>
            <a:ext cx="8534400" cy="4080456"/>
          </a:xfrm>
        </p:spPr>
        <p:txBody>
          <a:bodyPr>
            <a:normAutofit lnSpcReduction="10000"/>
          </a:bodyPr>
          <a:lstStyle/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Define impulse and linear momentum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Systems of particles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Conservation of linear momentum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Explosions and collisions</a:t>
            </a:r>
          </a:p>
          <a:p>
            <a:pPr marL="0" indent="0">
              <a:lnSpc>
                <a:spcPct val="200000"/>
              </a:lnSpc>
              <a:buClr>
                <a:srgbClr val="D33325"/>
              </a:buClr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Cats playing with Newton's cradle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611" y="862885"/>
            <a:ext cx="6340197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Lecture 17: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momentum</a:t>
            </a:r>
          </a:p>
        </p:txBody>
      </p:sp>
    </p:spTree>
    <p:extLst>
      <p:ext uri="{BB962C8B-B14F-4D97-AF65-F5344CB8AC3E}">
        <p14:creationId xmlns:p14="http://schemas.microsoft.com/office/powerpoint/2010/main" val="252316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1" y="716888"/>
            <a:ext cx="7278743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Summary of Litany for Momentum Problems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374" y="1573437"/>
            <a:ext cx="7951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Draw before and after sketch</a:t>
            </a:r>
          </a:p>
          <a:p>
            <a:pPr marL="457200" indent="-457200">
              <a:buAutoNum type="arabicPeriod"/>
            </a:pPr>
            <a:r>
              <a:rPr lang="en-US" sz="2400" dirty="0"/>
              <a:t>Label masses and draw momentum/velocity vectors</a:t>
            </a:r>
          </a:p>
          <a:p>
            <a:pPr marL="457200" indent="-457200">
              <a:buAutoNum type="arabicPeriod"/>
            </a:pPr>
            <a:r>
              <a:rPr lang="en-US" sz="2400" dirty="0"/>
              <a:t>Draw vector components</a:t>
            </a:r>
          </a:p>
          <a:p>
            <a:pPr marL="457200" indent="-457200">
              <a:buAutoNum type="arabicPeriod"/>
            </a:pPr>
            <a:r>
              <a:rPr lang="en-US" sz="2400" dirty="0"/>
              <a:t>Starting equation.</a:t>
            </a:r>
          </a:p>
          <a:p>
            <a:pPr marL="457200" indent="-457200">
              <a:buAutoNum type="arabicPeriod"/>
            </a:pPr>
            <a:r>
              <a:rPr lang="en-US" sz="2400" dirty="0"/>
              <a:t>Conservation of momentum if appropriate</a:t>
            </a:r>
          </a:p>
          <a:p>
            <a:pPr marL="457200" indent="-457200">
              <a:buAutoNum type="arabicPeriod"/>
            </a:pPr>
            <a:r>
              <a:rPr lang="en-US" sz="2400" dirty="0"/>
              <a:t>Sum initial and final momenta</a:t>
            </a:r>
          </a:p>
          <a:p>
            <a:pPr marL="457200" indent="-457200">
              <a:buAutoNum type="arabicPeriod"/>
            </a:pPr>
            <a:r>
              <a:rPr lang="en-US" sz="2400" dirty="0"/>
              <a:t>Express components</a:t>
            </a:r>
          </a:p>
          <a:p>
            <a:pPr marL="457200" indent="-457200">
              <a:buAutoNum type="arabicPeriod"/>
            </a:pPr>
            <a:r>
              <a:rPr lang="en-US" sz="2400" dirty="0"/>
              <a:t>Solve symbolically</a:t>
            </a:r>
          </a:p>
        </p:txBody>
      </p:sp>
    </p:spTree>
    <p:extLst>
      <p:ext uri="{BB962C8B-B14F-4D97-AF65-F5344CB8AC3E}">
        <p14:creationId xmlns:p14="http://schemas.microsoft.com/office/powerpoint/2010/main" val="105593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Short collisions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99704" y="1628782"/>
                <a:ext cx="7353143" cy="4199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If collision happens in very short time:</a:t>
                </a:r>
              </a:p>
              <a:p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forces between colliding objects deliver dominating impulse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impulse due to external forces negligible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Example: car crash dominated by forces </a:t>
                </a:r>
                <a:r>
                  <a:rPr lang="en-US" sz="2400" dirty="0">
                    <a:solidFill>
                      <a:srgbClr val="FF0000"/>
                    </a:solidFill>
                  </a:rPr>
                  <a:t>between</a:t>
                </a:r>
                <a:r>
                  <a:rPr lang="en-US" sz="2400" dirty="0"/>
                  <a:t> the cars, effect of road friction negligible</a:t>
                </a:r>
              </a:p>
              <a:p>
                <a:r>
                  <a:rPr lang="en-US" sz="2400" b="1" dirty="0"/>
                  <a:t>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𝑒𝑥𝑡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b="1" dirty="0"/>
              </a:p>
              <a:p>
                <a:r>
                  <a:rPr lang="en-US" sz="2400" dirty="0"/>
                  <a:t>We can determine momenta right after the collision, before the wrecks skid on the pavement.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704" y="1628782"/>
                <a:ext cx="7353143" cy="4199739"/>
              </a:xfrm>
              <a:prstGeom prst="rect">
                <a:avLst/>
              </a:prstGeom>
              <a:blipFill rotWithShape="0">
                <a:blip r:embed="rId3"/>
                <a:stretch>
                  <a:fillRect l="-1327" t="-1016" b="-3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093333" y="1824916"/>
                <a:ext cx="1666162" cy="1280351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333" y="1824916"/>
                <a:ext cx="1666162" cy="12803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6941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Example: Collision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374" y="1573437"/>
            <a:ext cx="7951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290431"/>
              </p:ext>
            </p:extLst>
          </p:nvPr>
        </p:nvGraphicFramePr>
        <p:xfrm>
          <a:off x="970612" y="4620425"/>
          <a:ext cx="3027363" cy="203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Drawing" r:id="rId4" imgW="3609975" imgH="2428875" progId="Presentations.Drawing.14">
                  <p:embed/>
                </p:oleObj>
              </mc:Choice>
              <mc:Fallback>
                <p:oleObj name="Drawing" r:id="rId4" imgW="3609975" imgH="2428875" progId="Presentations.Drawing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612" y="4620425"/>
                        <a:ext cx="3027363" cy="203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052799"/>
              </p:ext>
            </p:extLst>
          </p:nvPr>
        </p:nvGraphicFramePr>
        <p:xfrm>
          <a:off x="4731026" y="4620425"/>
          <a:ext cx="29146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Drawing" r:id="rId6" imgW="3609975" imgH="2428875" progId="Presentations.Drawing.14">
                  <p:embed/>
                </p:oleObj>
              </mc:Choice>
              <mc:Fallback>
                <p:oleObj name="Drawing" r:id="rId6" imgW="3609975" imgH="2428875" progId="Presentations.Drawing.1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1026" y="4620425"/>
                        <a:ext cx="2914650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31434" y="1573437"/>
                <a:ext cx="7481132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 truck is moving with velocity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altLang="en-US" sz="2400" i="1" baseline="-30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</m:t>
                    </m:r>
                  </m:oMath>
                </a14:m>
                <a:r>
                  <a:rPr lang="en-US" alt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along the positive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2400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US" alt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direction.  It is struck by a car which had been moving towards it at an angle </a:t>
                </a:r>
                <a:r>
                  <a:rPr lang="el-GR" altLang="en-US" sz="2400" i="1" dirty="0">
                    <a:ea typeface="Calibri" panose="020F0502020204030204" pitchFamily="34" charset="0"/>
                    <a:cs typeface="WP Greek Century" panose="05000000000000000000" pitchFamily="2" charset="2"/>
                  </a:rPr>
                  <a:t>θ</a:t>
                </a:r>
                <a:r>
                  <a:rPr lang="en-US" alt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 with respect to the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2400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US" alt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axis.  As a result of the collision, the car is brought to a stop, and the truck is moving in the negative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alt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-direction. The truck is twice as heavy as the car.</a:t>
                </a:r>
                <a:endParaRPr lang="en-US" altLang="en-US" sz="2400" dirty="0"/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Derive an expression for the speed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altLang="en-US" sz="2400" i="1" baseline="-30000" dirty="0" err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of the truck immediately after the collision</a:t>
                </a:r>
                <a:endParaRPr lang="en-US" alt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434" y="1573437"/>
                <a:ext cx="7481132" cy="3046988"/>
              </a:xfrm>
              <a:prstGeom prst="rect">
                <a:avLst/>
              </a:prstGeom>
              <a:blipFill rotWithShape="0">
                <a:blip r:embed="rId8"/>
                <a:stretch>
                  <a:fillRect l="-1221" t="-1400" r="-1547" b="-3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2859100" y="5373280"/>
              <a:ext cx="397800" cy="2271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50100" y="5359600"/>
                <a:ext cx="420480" cy="24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0389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24255" y="639615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Energy in collisions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9699" y="1343045"/>
                <a:ext cx="7844293" cy="46072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In a quick collision:</a:t>
                </a:r>
              </a:p>
              <a:p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total linear momentum is conserved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total mechanical energy is usually </a:t>
                </a:r>
                <a:r>
                  <a:rPr lang="en-US" sz="2400" b="1" dirty="0"/>
                  <a:t>NOT</a:t>
                </a:r>
                <a:r>
                  <a:rPr lang="en-US" sz="2400" dirty="0"/>
                  <a:t> conserved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1" i="1" baseline="-25000" dirty="0" err="1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1" i="1" baseline="-25000" dirty="0" err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400" b="1" i="1" baseline="-250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because non-conservative forces act (deforming metal)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➡ </a:t>
                </a:r>
                <a:r>
                  <a:rPr lang="en-US" sz="2400" dirty="0">
                    <a:solidFill>
                      <a:srgbClr val="FF0000"/>
                    </a:solidFill>
                  </a:rPr>
                  <a:t>Inelastic </a:t>
                </a:r>
                <a:r>
                  <a:rPr lang="en-US" sz="2400" dirty="0"/>
                  <a:t>collision</a:t>
                </a:r>
              </a:p>
              <a:p>
                <a:endParaRPr lang="en-US" sz="2400" dirty="0">
                  <a:solidFill>
                    <a:srgbClr val="FF0000"/>
                  </a:solidFill>
                </a:endParaRP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Perfectly inelastic</a:t>
                </a:r>
                <a:r>
                  <a:rPr lang="en-US" sz="2400" dirty="0"/>
                  <a:t>: objects stick together after collision</a:t>
                </a: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Elastic</a:t>
                </a:r>
                <a:r>
                  <a:rPr lang="en-US" sz="2400" dirty="0"/>
                  <a:t> collision: mechanical energy is conserved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99" y="1343045"/>
                <a:ext cx="7844293" cy="4607223"/>
              </a:xfrm>
              <a:prstGeom prst="rect">
                <a:avLst/>
              </a:prstGeom>
              <a:blipFill rotWithShape="0">
                <a:blip r:embed="rId4"/>
                <a:stretch>
                  <a:fillRect l="-1166" t="-926" b="-2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769699" y="6130478"/>
            <a:ext cx="6532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Demo: Elastic and inelastic 1-D collisions on air track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2401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24255" y="639615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Fractional change of kinetic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9750" y="1523255"/>
                <a:ext cx="8177273" cy="30727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Inelastic collisions: loss of kinetic energy (deformation </a:t>
                </a:r>
                <a:r>
                  <a:rPr lang="en-US" sz="2400" dirty="0" err="1"/>
                  <a:t>etc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Explosion: chemical energy is released and converted into kinetic energy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50" y="1523255"/>
                <a:ext cx="8177273" cy="3072701"/>
              </a:xfrm>
              <a:prstGeom prst="rect">
                <a:avLst/>
              </a:prstGeom>
              <a:blipFill rotWithShape="0">
                <a:blip r:embed="rId4"/>
                <a:stretch>
                  <a:fillRect l="-1193" r="-671" b="-3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7074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Linear Momentum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1056068" y="2548682"/>
                <a:ext cx="4134118" cy="656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None/>
                </a:pPr>
                <a:r>
                  <a:rPr lang="en-US" sz="2400" dirty="0">
                    <a:latin typeface="+mn-lt"/>
                  </a:rPr>
                  <a:t>Newton’s 2</a:t>
                </a:r>
                <a:r>
                  <a:rPr lang="en-US" sz="2400" baseline="30000" dirty="0">
                    <a:latin typeface="+mn-lt"/>
                  </a:rPr>
                  <a:t>nd</a:t>
                </a:r>
                <a:r>
                  <a:rPr lang="en-US" sz="2400" dirty="0">
                    <a:latin typeface="+mn-lt"/>
                  </a:rPr>
                  <a:t> law: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3254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068" y="2548682"/>
                <a:ext cx="4134118" cy="656462"/>
              </a:xfrm>
              <a:prstGeom prst="rect">
                <a:avLst/>
              </a:prstGeom>
              <a:blipFill rotWithShape="0">
                <a:blip r:embed="rId4"/>
                <a:stretch>
                  <a:fillRect l="-2212" b="-74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09493" y="1665749"/>
                <a:ext cx="1284198" cy="46166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493" y="1665749"/>
                <a:ext cx="1284198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5385" r="-26887" b="-11538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7"/>
              <p:cNvSpPr>
                <a:spLocks noChangeArrowheads="1"/>
              </p:cNvSpPr>
              <p:nvPr/>
            </p:nvSpPr>
            <p:spPr bwMode="auto">
              <a:xfrm>
                <a:off x="1056068" y="3432486"/>
                <a:ext cx="5370490" cy="656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None/>
                </a:pPr>
                <a:r>
                  <a:rPr lang="en-US" sz="2400" dirty="0">
                    <a:latin typeface="+mn-lt"/>
                  </a:rPr>
                  <a:t>For constant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dirty="0">
                    <a:latin typeface="+mn-lt"/>
                  </a:rPr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6068" y="3432486"/>
                <a:ext cx="5370490" cy="656462"/>
              </a:xfrm>
              <a:prstGeom prst="rect">
                <a:avLst/>
              </a:prstGeom>
              <a:blipFill rotWithShape="0">
                <a:blip r:embed="rId6"/>
                <a:stretch>
                  <a:fillRect l="-1703" b="-74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473521" y="1643799"/>
            <a:ext cx="1142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Vector!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042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Impulse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742057" y="2527624"/>
                <a:ext cx="1666162" cy="128035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057" y="2527624"/>
                <a:ext cx="1666162" cy="12803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740072" y="3090291"/>
            <a:ext cx="1142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Vector!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799" y="1629584"/>
                <a:ext cx="447475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Impulse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delivered by force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: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99" y="1629584"/>
                <a:ext cx="4474751" cy="506421"/>
              </a:xfrm>
              <a:prstGeom prst="rect">
                <a:avLst/>
              </a:prstGeom>
              <a:blipFill rotWithShape="0">
                <a:blip r:embed="rId5"/>
                <a:stretch>
                  <a:fillRect l="-2044" r="-272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08469" y="4380818"/>
                <a:ext cx="1665777" cy="5450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𝑎𝑣𝑔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469" y="4380818"/>
                <a:ext cx="1665777" cy="54502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/>
              <p14:cNvContentPartPr/>
              <p14:nvPr/>
            </p14:nvContentPartPr>
            <p14:xfrm>
              <a:off x="755620" y="4102480"/>
              <a:ext cx="165240" cy="20815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8420" y="4092760"/>
                <a:ext cx="182880" cy="21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7" name="Ink 26"/>
              <p14:cNvContentPartPr/>
              <p14:nvPr/>
            </p14:nvContentPartPr>
            <p14:xfrm>
              <a:off x="855340" y="6173560"/>
              <a:ext cx="2655720" cy="273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7420" y="6164200"/>
                <a:ext cx="267156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3249" name="Ink 53248"/>
              <p14:cNvContentPartPr/>
              <p14:nvPr/>
            </p14:nvContentPartPr>
            <p14:xfrm>
              <a:off x="1234780" y="4560760"/>
              <a:ext cx="2005200" cy="1619280"/>
            </p14:xfrm>
          </p:contentPart>
        </mc:Choice>
        <mc:Fallback xmlns="">
          <p:pic>
            <p:nvPicPr>
              <p:cNvPr id="53249" name="Ink 5324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220380" y="4542040"/>
                <a:ext cx="2040480" cy="165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3262" name="Ink 53261"/>
              <p14:cNvContentPartPr/>
              <p14:nvPr/>
            </p14:nvContentPartPr>
            <p14:xfrm>
              <a:off x="3740740" y="6064120"/>
              <a:ext cx="149040" cy="219960"/>
            </p14:xfrm>
          </p:contentPart>
        </mc:Choice>
        <mc:Fallback xmlns="">
          <p:pic>
            <p:nvPicPr>
              <p:cNvPr id="53262" name="Ink 5326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734980" y="6058000"/>
                <a:ext cx="16200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3271" name="Ink 53270"/>
              <p14:cNvContentPartPr/>
              <p14:nvPr/>
            </p14:nvContentPartPr>
            <p14:xfrm>
              <a:off x="1986460" y="4993480"/>
              <a:ext cx="834480" cy="401040"/>
            </p14:xfrm>
          </p:contentPart>
        </mc:Choice>
        <mc:Fallback xmlns="">
          <p:pic>
            <p:nvPicPr>
              <p:cNvPr id="53271" name="Ink 5327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982138" y="4988080"/>
                <a:ext cx="844204" cy="41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3272" name="Ink 53271"/>
              <p14:cNvContentPartPr/>
              <p14:nvPr/>
            </p14:nvContentPartPr>
            <p14:xfrm>
              <a:off x="1878460" y="5236120"/>
              <a:ext cx="832680" cy="390240"/>
            </p14:xfrm>
          </p:contentPart>
        </mc:Choice>
        <mc:Fallback xmlns="">
          <p:pic>
            <p:nvPicPr>
              <p:cNvPr id="53272" name="Ink 5327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873420" y="5231080"/>
                <a:ext cx="842760" cy="3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3275" name="Ink 53274"/>
              <p14:cNvContentPartPr/>
              <p14:nvPr/>
            </p14:nvContentPartPr>
            <p14:xfrm>
              <a:off x="1777660" y="5435560"/>
              <a:ext cx="990360" cy="415800"/>
            </p14:xfrm>
          </p:contentPart>
        </mc:Choice>
        <mc:Fallback xmlns="">
          <p:pic>
            <p:nvPicPr>
              <p:cNvPr id="53275" name="Ink 53274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773700" y="5430160"/>
                <a:ext cx="999720" cy="4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3276" name="Ink 53275"/>
              <p14:cNvContentPartPr/>
              <p14:nvPr/>
            </p14:nvContentPartPr>
            <p14:xfrm>
              <a:off x="1657780" y="5692240"/>
              <a:ext cx="1099080" cy="411480"/>
            </p14:xfrm>
          </p:contentPart>
        </mc:Choice>
        <mc:Fallback xmlns="">
          <p:pic>
            <p:nvPicPr>
              <p:cNvPr id="53276" name="Ink 53275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654180" y="5687200"/>
                <a:ext cx="1107720" cy="42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3278" name="Ink 53277"/>
              <p14:cNvContentPartPr/>
              <p14:nvPr/>
            </p14:nvContentPartPr>
            <p14:xfrm>
              <a:off x="2504860" y="6031360"/>
              <a:ext cx="379080" cy="110880"/>
            </p14:xfrm>
          </p:contentPart>
        </mc:Choice>
        <mc:Fallback xmlns="">
          <p:pic>
            <p:nvPicPr>
              <p:cNvPr id="53278" name="Ink 5327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501260" y="6027040"/>
                <a:ext cx="38700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53279" name="Ink 53278"/>
              <p14:cNvContentPartPr/>
              <p14:nvPr/>
            </p14:nvContentPartPr>
            <p14:xfrm>
              <a:off x="2110660" y="5892760"/>
              <a:ext cx="647640" cy="248040"/>
            </p14:xfrm>
          </p:contentPart>
        </mc:Choice>
        <mc:Fallback xmlns="">
          <p:pic>
            <p:nvPicPr>
              <p:cNvPr id="53279" name="Ink 53278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106700" y="5887720"/>
                <a:ext cx="65664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53298" name="Ink 53297"/>
              <p14:cNvContentPartPr/>
              <p14:nvPr/>
            </p14:nvContentPartPr>
            <p14:xfrm>
              <a:off x="1176100" y="5055400"/>
              <a:ext cx="197640" cy="1504440"/>
            </p14:xfrm>
          </p:contentPart>
        </mc:Choice>
        <mc:Fallback xmlns="">
          <p:pic>
            <p:nvPicPr>
              <p:cNvPr id="53298" name="Ink 5329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169260" y="5047480"/>
                <a:ext cx="210600" cy="151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3306" name="Ink 53305"/>
              <p14:cNvContentPartPr/>
              <p14:nvPr/>
            </p14:nvContentPartPr>
            <p14:xfrm>
              <a:off x="3038020" y="4992400"/>
              <a:ext cx="257400" cy="1546920"/>
            </p14:xfrm>
          </p:contentPart>
        </mc:Choice>
        <mc:Fallback xmlns="">
          <p:pic>
            <p:nvPicPr>
              <p:cNvPr id="53306" name="Ink 53305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030460" y="4982680"/>
                <a:ext cx="274680" cy="156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53324" name="Ink 53323"/>
              <p14:cNvContentPartPr/>
              <p14:nvPr/>
            </p14:nvContentPartPr>
            <p14:xfrm>
              <a:off x="1158460" y="4998880"/>
              <a:ext cx="1971360" cy="86400"/>
            </p14:xfrm>
          </p:contentPart>
        </mc:Choice>
        <mc:Fallback xmlns="">
          <p:pic>
            <p:nvPicPr>
              <p:cNvPr id="53324" name="Ink 53323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153420" y="4989160"/>
                <a:ext cx="198540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53325" name="Ink 53324"/>
              <p14:cNvContentPartPr/>
              <p14:nvPr/>
            </p14:nvContentPartPr>
            <p14:xfrm>
              <a:off x="314620" y="5081320"/>
              <a:ext cx="333360" cy="357120"/>
            </p14:xfrm>
          </p:contentPart>
        </mc:Choice>
        <mc:Fallback xmlns="">
          <p:pic>
            <p:nvPicPr>
              <p:cNvPr id="53325" name="Ink 53324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06340" y="5071600"/>
                <a:ext cx="35460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3332" name="Ink 53331"/>
              <p14:cNvContentPartPr/>
              <p14:nvPr/>
            </p14:nvContentPartPr>
            <p14:xfrm>
              <a:off x="3468220" y="6063760"/>
              <a:ext cx="162360" cy="176760"/>
            </p14:xfrm>
          </p:contentPart>
        </mc:Choice>
        <mc:Fallback xmlns="">
          <p:pic>
            <p:nvPicPr>
              <p:cNvPr id="53332" name="Ink 53331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462100" y="6056920"/>
                <a:ext cx="17820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53333" name="Ink 53332"/>
              <p14:cNvContentPartPr/>
              <p14:nvPr/>
            </p14:nvContentPartPr>
            <p14:xfrm>
              <a:off x="551140" y="3708640"/>
              <a:ext cx="173880" cy="11880"/>
            </p14:xfrm>
          </p:contentPart>
        </mc:Choice>
        <mc:Fallback xmlns="">
          <p:pic>
            <p:nvPicPr>
              <p:cNvPr id="53333" name="Ink 53332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42860" y="3701440"/>
                <a:ext cx="19044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3334" name="Ink 53333"/>
              <p14:cNvContentPartPr/>
              <p14:nvPr/>
            </p14:nvContentPartPr>
            <p14:xfrm>
              <a:off x="552580" y="3729520"/>
              <a:ext cx="28800" cy="245520"/>
            </p14:xfrm>
          </p:contentPart>
        </mc:Choice>
        <mc:Fallback xmlns="">
          <p:pic>
            <p:nvPicPr>
              <p:cNvPr id="53334" name="Ink 53333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42860" y="3723400"/>
                <a:ext cx="4716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53335" name="Ink 53334"/>
              <p14:cNvContentPartPr/>
              <p14:nvPr/>
            </p14:nvContentPartPr>
            <p14:xfrm>
              <a:off x="555820" y="3830320"/>
              <a:ext cx="87840" cy="11880"/>
            </p14:xfrm>
          </p:contentPart>
        </mc:Choice>
        <mc:Fallback xmlns="">
          <p:pic>
            <p:nvPicPr>
              <p:cNvPr id="53335" name="Ink 53334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48260" y="3820960"/>
                <a:ext cx="1029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53336" name="Ink 53335"/>
              <p14:cNvContentPartPr/>
              <p14:nvPr/>
            </p14:nvContentPartPr>
            <p14:xfrm>
              <a:off x="771820" y="5056480"/>
              <a:ext cx="171360" cy="14040"/>
            </p14:xfrm>
          </p:contentPart>
        </mc:Choice>
        <mc:Fallback xmlns="">
          <p:pic>
            <p:nvPicPr>
              <p:cNvPr id="53336" name="Ink 53335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62261" y="5046156"/>
                <a:ext cx="191895" cy="363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53337" name="Ink 53336"/>
              <p14:cNvContentPartPr/>
              <p14:nvPr/>
            </p14:nvContentPartPr>
            <p14:xfrm>
              <a:off x="315340" y="4936600"/>
              <a:ext cx="171720" cy="16560"/>
            </p14:xfrm>
          </p:contentPart>
        </mc:Choice>
        <mc:Fallback xmlns="">
          <p:pic>
            <p:nvPicPr>
              <p:cNvPr id="53337" name="Ink 53336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08140" y="4924720"/>
                <a:ext cx="18828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53338" name="Ink 53337"/>
              <p14:cNvContentPartPr/>
              <p14:nvPr/>
            </p14:nvContentPartPr>
            <p14:xfrm>
              <a:off x="273220" y="4952440"/>
              <a:ext cx="57600" cy="260280"/>
            </p14:xfrm>
          </p:contentPart>
        </mc:Choice>
        <mc:Fallback xmlns="">
          <p:pic>
            <p:nvPicPr>
              <p:cNvPr id="53338" name="Ink 53337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60980" y="4942000"/>
                <a:ext cx="80280" cy="282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8683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Change in momentum and impulse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1162892" y="1917617"/>
                <a:ext cx="4134118" cy="656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None/>
                </a:pPr>
                <a:r>
                  <a:rPr lang="en-US" sz="2400" dirty="0">
                    <a:latin typeface="+mn-lt"/>
                  </a:rPr>
                  <a:t>Newton’s 2</a:t>
                </a:r>
                <a:r>
                  <a:rPr lang="en-US" sz="2400" baseline="30000" dirty="0">
                    <a:latin typeface="+mn-lt"/>
                  </a:rPr>
                  <a:t>nd</a:t>
                </a:r>
                <a:r>
                  <a:rPr lang="en-US" sz="2400" dirty="0">
                    <a:latin typeface="+mn-lt"/>
                  </a:rPr>
                  <a:t> law: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3254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2892" y="1917617"/>
                <a:ext cx="4134118" cy="656462"/>
              </a:xfrm>
              <a:prstGeom prst="rect">
                <a:avLst/>
              </a:prstGeom>
              <a:blipFill rotWithShape="0">
                <a:blip r:embed="rId4"/>
                <a:stretch>
                  <a:fillRect l="-2360" b="-84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7"/>
              <p:cNvSpPr>
                <a:spLocks noChangeArrowheads="1"/>
              </p:cNvSpPr>
              <p:nvPr/>
            </p:nvSpPr>
            <p:spPr bwMode="auto">
              <a:xfrm>
                <a:off x="1721513" y="2965111"/>
                <a:ext cx="5512157" cy="1280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𝑛𝑒𝑡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1513" y="2965111"/>
                <a:ext cx="5512157" cy="128035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162892" y="2728167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Integrate: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70594" y="4636494"/>
                <a:ext cx="2852704" cy="5445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⃗"/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594" y="4636494"/>
                <a:ext cx="2852704" cy="54457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6870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Example: kicking a ball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15352" y="1575748"/>
                <a:ext cx="4503812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A soccer ball of mass m is moving with speed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in the positive x-direction. After being kicked by the player’s foot, it moves with speed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i="1" baseline="-25000" dirty="0" err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at an angle </a:t>
                </a:r>
                <a:r>
                  <a:rPr lang="en-US" sz="2400" dirty="0">
                    <a:sym typeface="Symbol" panose="05050102010706020507" pitchFamily="18" charset="2"/>
                  </a:rPr>
                  <a:t></a:t>
                </a:r>
                <a:r>
                  <a:rPr lang="en-US" sz="2400" dirty="0"/>
                  <a:t> with respect to the negative x-axis. 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Calculate the impulse delivered to the ball by the player.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52" y="1575748"/>
                <a:ext cx="4503812" cy="3785652"/>
              </a:xfrm>
              <a:prstGeom prst="rect">
                <a:avLst/>
              </a:prstGeom>
              <a:blipFill rotWithShape="0">
                <a:blip r:embed="rId3"/>
                <a:stretch>
                  <a:fillRect l="-2030" t="-1127" r="-2300" b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7130110" y="2982010"/>
              <a:ext cx="1153440" cy="266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21110" y="2972650"/>
                <a:ext cx="117180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" name="Ink 22"/>
              <p14:cNvContentPartPr/>
              <p14:nvPr/>
            </p14:nvContentPartPr>
            <p14:xfrm>
              <a:off x="7163230" y="2232130"/>
              <a:ext cx="25200" cy="87192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49550" y="2221690"/>
                <a:ext cx="54720" cy="89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/>
              <p14:cNvContentPartPr/>
              <p14:nvPr/>
            </p14:nvContentPartPr>
            <p14:xfrm>
              <a:off x="5882710" y="3505450"/>
              <a:ext cx="1020600" cy="342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72270" y="3492130"/>
                <a:ext cx="1042200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8" name="Ink 27"/>
              <p14:cNvContentPartPr/>
              <p14:nvPr/>
            </p14:nvContentPartPr>
            <p14:xfrm>
              <a:off x="6001870" y="2012530"/>
              <a:ext cx="1350360" cy="14090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89270" y="2004970"/>
                <a:ext cx="1375920" cy="142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1" name="Ink 30"/>
              <p14:cNvContentPartPr/>
              <p14:nvPr/>
            </p14:nvContentPartPr>
            <p14:xfrm>
              <a:off x="5757790" y="2551810"/>
              <a:ext cx="1241280" cy="104148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43750" y="2537410"/>
                <a:ext cx="1261800" cy="10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8" name="Ink 37"/>
              <p14:cNvContentPartPr/>
              <p14:nvPr/>
            </p14:nvContentPartPr>
            <p14:xfrm>
              <a:off x="6171790" y="2894890"/>
              <a:ext cx="2361960" cy="102672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163150" y="2885890"/>
                <a:ext cx="2378880" cy="10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4" name="Ink 43"/>
              <p14:cNvContentPartPr/>
              <p14:nvPr/>
            </p14:nvContentPartPr>
            <p14:xfrm>
              <a:off x="5322940" y="3253600"/>
              <a:ext cx="556920" cy="51300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00260" y="3231640"/>
                <a:ext cx="604440" cy="55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860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System of particles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1264814" y="3561836"/>
                <a:ext cx="5377838" cy="1432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None/>
                </a:pPr>
                <a:r>
                  <a:rPr lang="en-US" sz="2400" dirty="0">
                    <a:latin typeface="+mn-lt"/>
                  </a:rPr>
                  <a:t>Newton’s 2</a:t>
                </a:r>
                <a:r>
                  <a:rPr lang="en-US" sz="2400" baseline="30000" dirty="0">
                    <a:latin typeface="+mn-lt"/>
                  </a:rPr>
                  <a:t>nd</a:t>
                </a:r>
                <a:r>
                  <a:rPr lang="en-US" sz="2400" dirty="0">
                    <a:latin typeface="+mn-lt"/>
                  </a:rPr>
                  <a:t> law for system: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3254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4814" y="3561836"/>
                <a:ext cx="5377838" cy="1432700"/>
              </a:xfrm>
              <a:prstGeom prst="rect">
                <a:avLst/>
              </a:prstGeom>
              <a:blipFill rotWithShape="0">
                <a:blip r:embed="rId3"/>
                <a:stretch>
                  <a:fillRect l="-1699" t="-29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30699" y="1611194"/>
                <a:ext cx="3321679" cy="98854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699" y="1611194"/>
                <a:ext cx="3321679" cy="9885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121212" y="1771662"/>
            <a:ext cx="2752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Linear momentum </a:t>
            </a:r>
          </a:p>
          <a:p>
            <a:r>
              <a:rPr lang="en-US" sz="2400" dirty="0"/>
              <a:t>vector of system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022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274437" y="63425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System of particles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704614" y="1358350"/>
                <a:ext cx="3398262" cy="106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3254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4614" y="1358350"/>
                <a:ext cx="3398262" cy="10633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46308" y="2693233"/>
            <a:ext cx="39501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Internal forces occur in </a:t>
            </a:r>
          </a:p>
          <a:p>
            <a:r>
              <a:rPr lang="en-US" sz="2400" dirty="0"/>
              <a:t>action-reaction pairs, </a:t>
            </a:r>
          </a:p>
          <a:p>
            <a:r>
              <a:rPr lang="en-US" sz="2400" dirty="0"/>
              <a:t>cancel.</a:t>
            </a:r>
          </a:p>
          <a:p>
            <a:r>
              <a:rPr lang="en-US" sz="2400" dirty="0"/>
              <a:t>Only external forces remain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12885" y="4964901"/>
                <a:ext cx="2041969" cy="1063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𝒆𝒙𝒕</m:t>
                              </m:r>
                            </m:sub>
                          </m:sSub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885" y="4964901"/>
                <a:ext cx="2041969" cy="10633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210588" y="5224298"/>
                <a:ext cx="3261021" cy="5445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𝑛𝑒𝑡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𝒆𝒙𝒕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⃗"/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88" y="5224298"/>
                <a:ext cx="3261021" cy="5445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9137" y="1459541"/>
            <a:ext cx="4798089" cy="33300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912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Conservation of linear momentum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54142" y="4296905"/>
                <a:ext cx="1218923" cy="54457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142" y="4296905"/>
                <a:ext cx="1218923" cy="5445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90614" y="181372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If no external forces act:</a:t>
            </a:r>
          </a:p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276614" y="2552386"/>
                <a:ext cx="2612062" cy="1063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b>
                          </m:sSub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14" y="2552386"/>
                <a:ext cx="2612062" cy="10633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89579" y="4070689"/>
                <a:ext cx="1316771" cy="79791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𝑖𝑥</m:t>
                          </m:r>
                        </m:sub>
                      </m:sSub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579" y="4070689"/>
                <a:ext cx="1316771" cy="797911"/>
              </a:xfrm>
              <a:prstGeom prst="rect">
                <a:avLst/>
              </a:prstGeom>
              <a:blipFill rotWithShape="0">
                <a:blip r:embed="rId5"/>
                <a:stretch>
                  <a:fillRect l="-4128" r="-459" b="-12030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233346" y="5718875"/>
            <a:ext cx="3010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explosions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25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Example: Explosion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374" y="1573437"/>
            <a:ext cx="7951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firecracker of mass </a:t>
            </a:r>
            <a:r>
              <a:rPr lang="en-US" sz="2400" i="1" dirty="0"/>
              <a:t>M</a:t>
            </a:r>
            <a:r>
              <a:rPr lang="en-US" sz="2400" dirty="0"/>
              <a:t> is traveling with speed </a:t>
            </a:r>
            <a:r>
              <a:rPr lang="en-US" sz="2400" i="1" dirty="0"/>
              <a:t>V</a:t>
            </a:r>
            <a:r>
              <a:rPr lang="en-US" sz="2400" dirty="0"/>
              <a:t> in the positive </a:t>
            </a:r>
            <a:r>
              <a:rPr lang="en-US" sz="2400" i="1" dirty="0"/>
              <a:t>x</a:t>
            </a:r>
            <a:r>
              <a:rPr lang="en-US" sz="2400" dirty="0"/>
              <a:t>-direction. It explodes into two fragments of equal mass. Fragment A moves away at an angle </a:t>
            </a:r>
            <a:r>
              <a:rPr lang="el-GR" sz="2400" dirty="0"/>
              <a:t>θ</a:t>
            </a:r>
            <a:r>
              <a:rPr lang="en-US" sz="2400" dirty="0"/>
              <a:t> above the positive </a:t>
            </a:r>
            <a:r>
              <a:rPr lang="en-US" sz="2400" i="1" dirty="0"/>
              <a:t>x</a:t>
            </a:r>
            <a:r>
              <a:rPr lang="en-US" sz="2400" dirty="0"/>
              <a:t>-axis, as shown in the figure. Fragment B moves along the negative </a:t>
            </a:r>
            <a:r>
              <a:rPr lang="en-US" sz="2400" i="1" dirty="0"/>
              <a:t>y</a:t>
            </a:r>
            <a:r>
              <a:rPr lang="en-US" sz="2400" dirty="0"/>
              <a:t>-axis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Find the speeds</a:t>
            </a:r>
          </a:p>
          <a:p>
            <a:r>
              <a:rPr lang="en-US" sz="2400" dirty="0"/>
              <a:t>of the fragments.</a:t>
            </a:r>
          </a:p>
          <a:p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839777"/>
              </p:ext>
            </p:extLst>
          </p:nvPr>
        </p:nvGraphicFramePr>
        <p:xfrm>
          <a:off x="3709141" y="3491317"/>
          <a:ext cx="4732494" cy="2551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rawing" r:id="rId4" imgW="3495600" imgH="1886040" progId="Presentations.Drawing.14">
                  <p:embed/>
                </p:oleObj>
              </mc:Choice>
              <mc:Fallback>
                <p:oleObj name="Drawing" r:id="rId4" imgW="3495600" imgH="1886040" progId="Presentations.Drawing.1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141" y="3491317"/>
                        <a:ext cx="4732494" cy="25516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0150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3537</TotalTime>
  <Words>596</Words>
  <Application>Microsoft Office PowerPoint</Application>
  <PresentationFormat>On-screen Show (4:3)</PresentationFormat>
  <Paragraphs>104</Paragraphs>
  <Slides>14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momentum</dc:title>
  <dc:creator>Agnes</dc:creator>
  <cp:lastModifiedBy>Agnes</cp:lastModifiedBy>
  <cp:revision>126</cp:revision>
  <cp:lastPrinted>2014-10-08T20:43:23Z</cp:lastPrinted>
  <dcterms:created xsi:type="dcterms:W3CDTF">2014-04-11T05:21:24Z</dcterms:created>
  <dcterms:modified xsi:type="dcterms:W3CDTF">2023-09-26T13:54:38Z</dcterms:modified>
</cp:coreProperties>
</file>