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ink/ink18.xml" ContentType="application/inkml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ink/ink19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0.xml" ContentType="application/inkml+xml"/>
  <Override PartName="/ppt/notesSlides/notesSlide11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14.xml" ContentType="application/vnd.openxmlformats-officedocument.presentationml.notesSlide+xml"/>
  <Override PartName="/ppt/ink/ink40.xml" ContentType="application/inkml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5" r:id="rId2"/>
    <p:sldId id="307" r:id="rId3"/>
    <p:sldId id="308" r:id="rId4"/>
    <p:sldId id="322" r:id="rId5"/>
    <p:sldId id="312" r:id="rId6"/>
    <p:sldId id="313" r:id="rId7"/>
    <p:sldId id="314" r:id="rId8"/>
    <p:sldId id="323" r:id="rId9"/>
    <p:sldId id="315" r:id="rId10"/>
    <p:sldId id="316" r:id="rId11"/>
    <p:sldId id="325" r:id="rId12"/>
    <p:sldId id="318" r:id="rId13"/>
    <p:sldId id="317" r:id="rId14"/>
    <p:sldId id="319" r:id="rId15"/>
    <p:sldId id="320" r:id="rId16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4AEAEF2-8171-4B11-9FE9-64C1F9E24D0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7EDA893-48CB-444F-BAD4-1FA0A8A4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3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09-28T22:02:37.76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1892 17272 0,'0'0'16,"0"0"-1,0 0-15,0 0 16,0 0 0,0 0-16,0 0 15,0 0-15,0 0 16,0 0 0,0 0-16,0 0 15,0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09:22.2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88E8A5-25B7-4FD7-B8FD-58437E61F298}" emma:medium="tactile" emma:mode="ink">
          <msink:context xmlns:msink="http://schemas.microsoft.com/ink/2010/main" type="inkDrawing" rotatedBoundingBox="15983,5677 17634,5750 17576,7027 15926,6953" hotPoints="17531,6355 16788,7098 16046,6355 16788,5613" semanticType="enclosure" shapeName="Circle">
            <msink:sourceLink direction="with" ref="{FC537EF8-9995-4FFE-B8E9-9E09C350B73F}"/>
            <msink:destinationLink direction="with" ref="{91D183AE-3CE3-4DAD-9C9A-000F24AC9F87}"/>
          </msink:context>
        </emma:interpretation>
      </emma:emma>
    </inkml:annotationXML>
    <inkml:trace contextRef="#ctx0" brushRef="#br0">277-278 12 0,'-4'-14'6'0,"4"4"2"0,0 3 6 16,-4-4-13-16,0 4 1 16,-16 0 0-16,-8 3 0 15,-4 4-3-15,5 0 0 16,-17 8 2-16,8 6 0 15,-3 7-1-15,-9 0 0 16,-4 7 0-16,1 4 0 16,3 3 0-16,1-3 0 15,3 7 0-15,0 7 0 0,9-8 0 16,-1 5 1-16,8 6-2 16,8 8 1-16,8 6-1 15,8 4 1-15,8 0 0 16,12 0 0-16,4 4-1 15,8-8 1-15,11-3 0 16,-11-14 1-16,24 14-1 16,3-7 1-16,9-11-1 15,11 1 0-15,13-15 0 16,3-7 0-16,4-7 0 16,-8-3 1-16,5-15-1 15,3-10 1-15,4-7 0 16,-4-4 1-16,1-7-1 15,-9 1 0-15,-16-5 0 16,-7-2 0-16,-8-5 0 16,-5-10 0-16,-15-3 0 15,-4 0 0-15,-13-8 0 0,-7 4 0 16,-8 4-1-16,-4-1 1 16,-4 1 0-16,0-4 0 15,-4 3-1-15,-7-3 1 16,-9 4 0-16,-8-4 0 15,-8 11 0-15,-3-4 0 16,-9 7-1-16,-7 7 1 16,-9 7-1-16,1 7 1 15,3 11-2-15,-7 4 1 0,-5 10-1 16,-3 7 1-16,3 7-9 16,1 7 1-16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09:31.5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4A9406-30BF-48FD-9F3B-180C9CFAC931}" emma:medium="tactile" emma:mode="ink">
          <msink:context xmlns:msink="http://schemas.microsoft.com/ink/2010/main" type="inkDrawing" rotatedBoundingBox="20267,5477 22040,6388 21306,7817 19532,6905" hotPoints="21702,6622 20791,7533 19881,6622 20791,5712" semanticType="enclosure" shapeName="Circle">
            <msink:sourceLink direction="with" ref="{A3A0B5AD-32B6-497E-9929-138B7D8AE925}"/>
          </msink:context>
        </emma:interpretation>
      </emma:emma>
    </inkml:annotationXML>
    <inkml:trace contextRef="#ctx0" brushRef="#br0">647-471 13 0,'-16'-24'6'0,"0"2"0"0,12 15 7 16,-4-3-11-16,-4-4 0 0,-4 0 1 15,0 3 1-15,-3 0-5 16,-1 1 0-16,0 3 3 16,-4 0 1-16,-4 3-2 15,-8 1 0-15,-3 3-1 16,-1 0 1-16,-4 3-1 16,1 4 0-16,-5 4 0 15,1 7 0-15,-1 3 0 16,-4 3 0-16,9 5 0 15,3 6 0-15,4-3 0 16,1 3 0-16,-9 4 0 16,0 0 0-16,1-4 0 15,3 7 0-15,4 4 0 16,4 3 0-16,5 1-1 16,3 10 1-16,8 0 0 15,4 0 0-15,8-4-1 16,4 11 1-16,4-17 0 0,4-1 0 31,28 32 0-31,3-3 1 16,-3-1-1-16,4-13 0 15,3-1 0-15,9-6 1 16,4-8-1-16,3-3 0 16,1 0 0-16,11-4 1 15,-3-7-1-15,-5-10 1 16,1-4-1-16,3-3 1 15,4-4 0-15,9-3 0 0,-1-4 0 16,9 0 1-16,-5 0-1 16,-12-11 1-16,-3-3-1 15,3-7 1-15,-3-4-2 16,-1-3 1-16,-3 0-1 16,-1-7 1-16,-11-7 0 15,-1-11 0-15,-3-7-1 16,-4 3 1-16,-5 1-1 15,-7 0 1-15,-4 3-1 16,-4 0 1-16,-8-7-1 16,-1 4 0-16,-7-1 0 15,-4-6 0-15,-4-4 0 16,-4-4 0-16,0-3 0 16,-11 4 1-16,-5 3-1 15,0 14 0-15,-8-3 0 16,-8 3 0-16,-3 0 0 0,-9 0 0 15,-4 11 0-15,1-1 0 16,3 5 0-16,-7-8 0 16,-5 0 0-16,-3 0 0 15,-5 4-2-15,-3 0 0 16,-5 10-8-16,5 11 1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09:32.9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A0B5AD-32B6-497E-9929-138B7D8AE925}" emma:medium="tactile" emma:mode="ink">
          <msink:context xmlns:msink="http://schemas.microsoft.com/ink/2010/main" type="writingRegion" rotatedBoundingBox="20217,6392 21360,6392 21360,6928 20217,6928">
            <msink:destinationLink direction="with" ref="{9D4A9406-30BF-48FD-9F3B-180C9CFAC931}"/>
          </msink:context>
        </emma:interpretation>
      </emma:emma>
    </inkml:annotationXML>
    <inkml:traceGroup>
      <inkml:annotationXML>
        <emma:emma xmlns:emma="http://www.w3.org/2003/04/emma" version="1.0">
          <emma:interpretation id="{4B56A653-D79F-48A8-B769-D38AAD6640BB}" emma:medium="tactile" emma:mode="ink">
            <msink:context xmlns:msink="http://schemas.microsoft.com/ink/2010/main" type="paragraph" rotatedBoundingBox="20217,6392 21360,6392 21360,6928 20217,6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E16D70-A919-46B3-A493-02C8E1BAEC15}" emma:medium="tactile" emma:mode="ink">
              <msink:context xmlns:msink="http://schemas.microsoft.com/ink/2010/main" type="line" rotatedBoundingBox="20217,6392 21360,6392 21360,6928 20217,6928"/>
            </emma:interpretation>
          </emma:emma>
        </inkml:annotationXML>
        <inkml:traceGroup>
          <inkml:annotationXML>
            <emma:emma xmlns:emma="http://www.w3.org/2003/04/emma" version="1.0">
              <emma:interpretation id="{10CEB62B-829B-40F6-8F41-4F80014EE93E}" emma:medium="tactile" emma:mode="ink">
                <msink:context xmlns:msink="http://schemas.microsoft.com/ink/2010/main" type="inkWord" rotatedBoundingBox="20217,6392 21360,6392 21360,6928 20217,6928"/>
              </emma:interpretation>
            </emma:emma>
          </inkml:annotationXML>
          <inkml:trace contextRef="#ctx0" brushRef="#br0">0 23 19 0,'8'-3'9'0,"4"3"-5"16,-8 0 7-16,0 0-10 16,0 7 0-16,-1 10 1 15,1 5 0-15,0 6-2 16,0 7 0-16,0 0 1 15,0 11 1-15,4-7-1 16,-4 0 0-16,8-4 0 16,-8-10 0-16,4-8 0 15,-4-6 1-15,-4-11 0 16,4-11 0-16,0-6-1 16,-4-8 1-16,0 0-1 15,0-6 1-15,4-5-2 16,0-2 0-16,4-1-1 15,4 11 1-15,4-1-2 16,3 1 1-16,5 7 0 0,0 3 1 16,4 4-2-16,0 4 1 15,-1 6 1-15,-3 8 0 16,-4 3-1-16,0 7 1 16,-4 10 0-16,-4 1 1 15,-4 7-1-15,0-4 1 16,-8 4-1-16,4 0 1 15,-4-4 0-15,3-7 0 16,-3-3-1-16,0-4 1 16,0-4 0-16,4-3 1 0,-4-3-1 15,0-8 0-15,0-6 0 16,0-1 0-16,0-3-1 16,4-14 1-16,0-4-1 15,4-3 0-15,4 3 0 16,0 4 0-16,4 0-1 15,4 3 1-15,4 4-1 16,0 3 1-16,-1 8-1 16,1 3 0-16,0 7 0 15,-4 7 1-15,0 0-1 16,-5 7 0-16,-3 7 0 16,-4 4 1-16,0-1 0 15,0 1 1-15,0 0-1 16,-4-1 0-16,0 1 0 15,0-7 1-15,0-1 0 16,-4-3 0-16,0 1-2 16,0-5 1-16,0 1-9 0,-4-1 1 15</inkml:trace>
          <inkml:trace contextRef="#ctx0" brushRef="#br0" timeOffset="406.25">936 238 24 0,'16'-17'12'16,"20"10"-10"-16,-28 0 13 0,4 7-15 15,0-4 1-15,-4 8-1 16,0-1 1-16,0 1-2 15,-1 3 1-15,1 3 1 16,-4 1 0-16,-4 0 0 16,0 6 0-16,-4 1-1 15,0 3 1-15,-3 4 0 16,-9-4 1-16,-4-4-2 16,4 1 1-16,0 3-1 15,4 0 1-15,4 1-1 16,4-1 1-16,4-4-1 15,8 1 0-15,4-4 1 16,4-7 0-16,0-3-1 16,4-8 1-16,0-3 0 0,3 0 0 15,1-3-5-15,-4 6 1 16,-4 8-6-16,-4 6 1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09:18.1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663CCC3-F77D-427D-A085-A77835B6AE50}" emma:medium="tactile" emma:mode="ink">
          <msink:context xmlns:msink="http://schemas.microsoft.com/ink/2010/main" type="writingRegion" rotatedBoundingBox="9546,6888 23642,6360 23717,8338 9620,8866"/>
        </emma:interpretation>
      </emma:emma>
    </inkml:annotationXML>
    <inkml:traceGroup>
      <inkml:annotationXML>
        <emma:emma xmlns:emma="http://www.w3.org/2003/04/emma" version="1.0">
          <emma:interpretation id="{AF9E3AFA-C545-46F1-8B20-E42D80B94CAF}" emma:medium="tactile" emma:mode="ink">
            <msink:context xmlns:msink="http://schemas.microsoft.com/ink/2010/main" type="paragraph" rotatedBoundingBox="9546,6888 23642,6360 23717,8338 9620,8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60B838-3F99-4680-BC1B-8476973F9D47}" emma:medium="tactile" emma:mode="ink">
              <msink:context xmlns:msink="http://schemas.microsoft.com/ink/2010/main" type="line" rotatedBoundingBox="9546,6888 23642,6360 23717,8338 9620,8866"/>
            </emma:interpretation>
          </emma:emma>
        </inkml:annotationXML>
        <inkml:traceGroup>
          <inkml:annotationXML>
            <emma:emma xmlns:emma="http://www.w3.org/2003/04/emma" version="1.0">
              <emma:interpretation id="{9DCF5CC2-121C-46AB-A73F-6785DDC42362}" emma:medium="tactile" emma:mode="ink">
                <msink:context xmlns:msink="http://schemas.microsoft.com/ink/2010/main" type="inkWord" rotatedBoundingBox="9584,7527 16979,7869 16944,8625 9549,8283">
                  <msink:destinationLink direction="with" ref="{0FD3B99E-A76A-4C8E-AEBC-5D6F6A100C82}"/>
                </msink:context>
              </emma:interpretation>
            </emma:emma>
          </inkml:annotationXML>
          <inkml:trace contextRef="#ctx0" brushRef="#br0">4713 1987 13 0,'0'-14'6'0,"11"7"5"16,-7 3 0-16,0 1-11 15,0-1 1-15,4 8-1 16,0 3 1-16,0 10-1 0,0 5 0 16,0 2 0-16,4 8 1 15,0 3 0-15,0 8 0 16,0-1-1-16,0-3 1 15,-1 0-1-15,5-4 0 16,0 4 1-16,-4-1 0 16,0-6-1-16,0-4 1 15,-4-6 0-15,0-5 0 16,0-6 1-16,-4-11 1 16,4-11-1-16,0-6 1 0,0-1-1 15,-1-3 0-15,5-11-1 16,4 0 0-16,8-7-1 15,0 1 0-15,0-8 0 16,0 0 0-16,-1 4 0 16,1 3 1-16,0 3-4 15,-8 8 1-15,0 7-7 16,-4 7 1-16</inkml:trace>
          <inkml:trace contextRef="#ctx0" brushRef="#br0" timeOffset="421.87">5248 2326 16 0,'12'0'8'0,"-4"-15"-3"0,-8 15 6 16,12-7-11-16,-4 7 0 16,4 0 0-16,0 0 0 15,0 4 0-15,0 3 0 16,-4 7 1-16,-4-7 0 16,-4 4 0-16,-4 3 0 15,-4 3 0-15,0 8 1 0,-4 0-1 16,4 0 1-16,4-1-1 15,-4 1 1-15,4-4-2 16,0 0 1-16,4-3-1 16,0-4 1-16,0-3-1 15,4-8 1-15,4 1 0 16,4-8 0-16,4 4 0 16,4 0 1-16,3-3-4 15,1-1 0-15,0-3-5 16,0 0 0-16</inkml:trace>
          <inkml:trace contextRef="#ctx0" brushRef="#br0" timeOffset="687.5">5625 2047 25 0,'4'-4'12'0,"12"1"-12"0,-8 3 17 16,4 0-17-16,4 0 1 16,8 0 0-16,0-4 0 15,3 1-1-15,5-1 0 0,-8 4-4 16,-4 0 0-16,8 11-3 15,-13-1 0-15</inkml:trace>
          <inkml:trace contextRef="#ctx0" brushRef="#br0" timeOffset="843.75">5578 2294 20 0,'-4'3'10'0,"20"4"-10"16,-4-10 15-16,-1-4-15 15,21 0 0-15,0-4 1 16,4 4 0-16,-1-3-7 16,9 2 0-16</inkml:trace>
          <inkml:trace contextRef="#ctx0" brushRef="#br0" timeOffset="1250.01">6312 2117 13 0,'-8'4'6'0,"-16"-18"0"0,24 14 4 16,-8 3-8-16,0 1 0 15,0 6 2-15,0 5 0 16,0 6-5-16,5 7 0 0,-1 4 3 15,4-4 0-15,4-7-1 16,3 0 0-16,13 0 0 16,8-3 0-16,12-4 0 15,-1-7 0-15,1 0 1 16,-4-10 0-16,0-11 0 16,3-8 0-16,-3-6 0 15,-8-3 0-15,-8-8-1 16,-8-14 1-16,-12 7-1 15,-8 4 0-15,-4 6 0 16,-4 8 0-16,-4 3-1 16,-8 11 1-16,-8 7-1 15,-11 7 0-15,-1 7-9 16,1 11 0-16</inkml:trace>
          <inkml:trace contextRef="#ctx0" brushRef="#br1" timeOffset="30169.18">11201 2110 19 0,'0'7'9'0,"0"-14"-8"16,0 7 11-16,0 0-12 15,0 0 1-15,8 4-1 16,0-1 1-16,8 1-1 16,4 3 0-16,8 4 0 15,4-1 1-15,-1 1-1 16,-3 3 1-16,0 0-1 16,-4 7 0-16,0-7-1 15,-5 0 1-15,5 0 0 16,-8 4 0-16,-4 3 0 15,-8-3 1-15,-4-8-1 16,-4 5 1-16,-4-1-1 16,0 0 1-16,0 3 0 15,-4 1 0-15,-8 0 0 16,1-1 0-16,-5-3 0 0,-4 4 0 16,0-4-1-16,4 0 0 15,1 0-6-15,7-3 0 16</inkml:trace>
          <inkml:trace contextRef="#ctx0" brushRef="#br1" timeOffset="30606.68">11713 2523 11 0,'-4'-3'5'0,"4"-1"0"15,0 4 1-15,0 0-4 16,4 4 0-16,4-1 0 16,0 4 1-16,4 4-4 15,4 3 0-15,0 11 2 0,4-1 1 16,0 4-2-16,7 1 1 16,1 2-1-16,4 1 1 15,-4-4-1-15,0-3 1 16,-5 0 0-16,1-4 0 15,-8-7 0-15,0 0 1 16,0-7-2-16,-4-3 1 16,-4-1-6-16,3 4 0 15</inkml:trace>
          <inkml:trace contextRef="#ctx0" brushRef="#br1" timeOffset="30950.43">11686 2890 9 0,'0'-11'4'0,"8"8"3"16,-4-8-1-16,0 4-3 16,-1-3 0-16,5-1 2 15,4-3 0-15,4-4-7 16,0-3 1-16,4 0 4 0,0-7 0 16,8-4-2-16,3 4 1 15,5 0-1-15,4-1 0 16,-9 1-1-16,-3 0 1 15,-4 3-7-15,8 4 0 16</inkml:trace>
        </inkml:traceGroup>
        <inkml:traceGroup>
          <inkml:annotationXML>
            <emma:emma xmlns:emma="http://www.w3.org/2003/04/emma" version="1.0">
              <emma:interpretation id="{60CB02CC-66B6-476D-90CE-A781F5BBEF8F}" emma:medium="tactile" emma:mode="ink">
                <msink:context xmlns:msink="http://schemas.microsoft.com/ink/2010/main" type="inkWord" rotatedBoundingBox="21892,6425 23642,6360 23714,8261 21963,8326"/>
              </emma:interpretation>
            </emma:emma>
          </inkml:annotationXML>
          <inkml:trace contextRef="#ctx0" brushRef="#br0" timeOffset="20388.73">17238 1648 16 0,'-8'-10'8'0,"16"3"-4"15,0 3 7-15,-4 4-10 16,4 0 1-16,0 4 0 16,0 3 1-16,4 7-4 15,-1 3 1-15,1 1 2 16,4 10 0-16,0 8-1 15,0 6 0-15,0 0 0 0,4 8 0 16,0-1 0-16,-1-3 0 16,1 0 0-16,0-11 0 15,-4-7 0-15,0-3 0 16,0-11 0-16,-4 0 1 16,-4-10 0-16,-1-4 0 15,1-14 0-15,0-4 0 16,4-10-1-16,0-4 1 15,0-7-2-15,0-7 1 16,0-3-1-16,4 10 0 16,4-10 0-16,7 6 0 0,-7 8-1 15,0 3 1-15,-4 4-3 16,0 3 0-16,0 8-6 16,-4 3 0-16</inkml:trace>
          <inkml:trace contextRef="#ctx0" brushRef="#br0" timeOffset="21104.49">17706 2456 21 0,'-12'-18'10'0,"20"4"-6"0,0 7 11 16,0 0-14-16,4 0 1 15,0 4 0-15,8-1 1 16,4 1-4-16,3-1 0 15,5 1 3-15,0 3 0 16,4 0-2-16,-1 0 0 16,1 0-7-16,0 3 0 15</inkml:trace>
          <inkml:trace contextRef="#ctx0" brushRef="#br0" timeOffset="20885.74">18095 2174 19 0,'-8'-14'9'0,"12"-32"-4"0,-8 35 8 16,0-6-12-16,-4-5 1 15,0 5 0-15,-4-4 1 16,1 10-4-16,-1-3 0 16,-4 7 2-16,0 3 1 0,0 1-2 15,0 6 1-15,4 8-1 16,0 3 0-16,0 4 0 16,1 3 0-16,3 7 0 15,4 0 0-15,0 8 0 16,4 6 0-16,0-3 0 15,4 0 1-15,4 6-1 16,-1 5 1-16,5-4-1 16,0-11 1-16,0 4 0 15,0-7 0-15,-4-1-1 16,0-13 0-16,0-8-8 16,-4-6 1-16</inkml:trace>
          <inkml:trace contextRef="#ctx0" brushRef="#br0" timeOffset="21510.75">18309 2244 27 0,'0'-17'13'0,"32"-1"-16"16,-20 11 19-16,4-4-16 15,0 8 1-15,4-1 0 16,0 4 0-16,-1 4-2 16,1 10 1-16,-4 4 0 15,-8 3 1-15,-4 4-1 16,-4-8 1-16,-8 1 0 15,0 3 0-15,-8 4-1 16,0-1 1-16,-3-2-1 16,-1-1 1-16,0-4-1 0,4 1 1 15,0-4-1-15,4 0 0 16,4-3 0-16,0-1 0 16,4-3 0-16,0 1 0 15,0-1-1-15,4 0 1 16,4-4 0-16,4 4 0 15,8-3 0-15,4-4 1 16,4 0-1-16,8 0 1 16,-1-4 0-16,5-3 0 15,0 4 0-15,-4-1 0 16,-9 4-6-16,-3 0 0 0,0 0-3 16,-16 4 0-16</inkml:trace>
          <inkml:trace contextRef="#ctx0" brushRef="#br0" timeOffset="19526.35">17036 890 10 0,'3'7'5'0,"5"-4"5"16,-8-3-2-16,8 0-7 16,0 0 0-16,4 4 1 15,4-4 1-15,4 0-4 16,16-7 1-16,3 0 2 16,9 3 0-16,11 1-1 15,13-1 0-15,-5-3-1 16,5 4 1-16,11 3-1 15,8 0 1-15,9 3-1 0,3 1 1 16,-12-4-1-16,0-4 1 16,5 1-1-16,-1-4 0 15,-12 3 0-15,-11-7 1 16,-9 8-2-16,-11-1 1 16,-9 4-6-16,-11-3 0 15</inkml:trace>
          <inkml:trace contextRef="#ctx0" brushRef="#br0" timeOffset="19838.85">18532 657 19 0,'-12'-4'9'0,"20"8"-9"16,0-1 12-16,4-3-12 16,3 4 1-16,1-1 0 15,4 5 1-15,4-1-3 16,4 3 1-16,4 4 1 16,-5 4 0-16,-3 0 0 15,-4 3 0-15,0 3-1 16,-12-2 1-16,-4 2 0 15,-12 5 0-15,-8-5 0 0,-8 1 1 16,-4 0-8-16,1 3 0 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09:47.86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FD3B99E-A76A-4C8E-AEBC-5D6F6A100C82}" emma:medium="tactile" emma:mode="ink">
          <msink:context xmlns:msink="http://schemas.microsoft.com/ink/2010/main" type="inkDrawing" rotatedBoundingBox="12940,8119 16314,8006 16316,8055 12942,8169" semanticType="strikethrough" shapeName="Other">
            <msink:sourceLink direction="with" ref="{9DCF5CC2-121C-46AB-A73F-6785DDC42362}"/>
          </msink:context>
        </emma:interpretation>
      </emma:emma>
    </inkml:annotationXML>
    <inkml:trace contextRef="#ctx0" brushRef="#br0">0 148 7 0,'0'0'3'0,"12"0"3"15,-4-3 4-15,0 3-8 16,0 0 1-16,8-4 0 16,3 4 1-16,13 0-6 0,8-3 1 15,0-4 3-15,7 0 0 16,13 0-2-16,11 0 1 15,13 0-1-15,7 3 0 16,0 1 0-16,4-4 0 16,13-1-1-16,-1 1 1 15,12 7 0-15,-4 4 0 16,-4-4 0-16,8-7 0 16,-4 7 0-16,4 0 0 15,0 0 0-15,-12 0 1 16,4 0-1-16,5 0 1 0,-9 0 0 15,8 0 0-15,-12 0-1 16,-8 0 1-16,1-4 0 16,-5 1 0-16,-4-4-1 15,-4 0 1-15,-3 0-1 16,-5 0 0-16,-7 3 0 16,-9 4 0-16,-7-3 0 15,-12-1 1-15,-9 0-1 16,-3 1 0-16,-8-1 0 15,-4 1 1-15,0-1 0 16,-4 4 0-16,-4-3-1 16,-8 3 0-16,3-4-6 0,-3 4 0 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17:20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A581634-EAC0-44CD-A15F-9F68AA6F4A6C}" emma:medium="tactile" emma:mode="ink">
          <msink:context xmlns:msink="http://schemas.microsoft.com/ink/2010/main" type="inkDrawing"/>
        </emma:interpretation>
      </emma:emma>
    </inkml:annotationXML>
    <inkml:trace contextRef="#ctx0" brushRef="#br0">22993 5006 1 0,'0'0'0'0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17:31.40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53DA083-6D34-460E-B185-D911B89CF4EF}" emma:medium="tactile" emma:mode="ink">
          <msink:context xmlns:msink="http://schemas.microsoft.com/ink/2010/main" type="writingRegion" rotatedBoundingBox="16772,5718 17272,5718 17272,5824 16772,5824"/>
        </emma:interpretation>
      </emma:emma>
    </inkml:annotationXML>
    <inkml:traceGroup>
      <inkml:annotationXML>
        <emma:emma xmlns:emma="http://www.w3.org/2003/04/emma" version="1.0">
          <emma:interpretation id="{4864E88B-6813-4CCC-8A14-32677D979F20}" emma:medium="tactile" emma:mode="ink">
            <msink:context xmlns:msink="http://schemas.microsoft.com/ink/2010/main" type="paragraph" rotatedBoundingBox="16772,5718 17272,5718 17272,5824 16772,5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727A4D-2DD2-4CB8-AE63-7CA8F1289CA5}" emma:medium="tactile" emma:mode="ink">
              <msink:context xmlns:msink="http://schemas.microsoft.com/ink/2010/main" type="line" rotatedBoundingBox="16772,5718 17272,5718 17272,5824 16772,5824"/>
            </emma:interpretation>
          </emma:emma>
        </inkml:annotationXML>
        <inkml:traceGroup>
          <inkml:annotationXML>
            <emma:emma xmlns:emma="http://www.w3.org/2003/04/emma" version="1.0">
              <emma:interpretation id="{A883AE56-C645-4478-9185-E94F4CF4E5A1}" emma:medium="tactile" emma:mode="ink">
                <msink:context xmlns:msink="http://schemas.microsoft.com/ink/2010/main" type="inkWord" rotatedBoundingBox="16780,5711 16828,5774 16818,5782 16770,5719"/>
              </emma:interpretation>
            </emma:emma>
          </inkml:annotationXML>
          <inkml:trace contextRef="#ctx0" brushRef="#br0">46 61 34 0,'-40'-49'17'0,"32"38"-30"0,8 8 32 16,0 3-22-16,0 0 1 15,8 3-3-15,-4 1 0 0,0-1 2 16,4 1 0-16</inkml:trace>
        </inkml:traceGroup>
        <inkml:traceGroup>
          <inkml:annotationXML>
            <emma:emma xmlns:emma="http://www.w3.org/2003/04/emma" version="1.0">
              <emma:interpretation id="{F244B782-3B71-401A-AE63-E0C3200732CC}" emma:medium="tactile" emma:mode="ink">
                <msink:context xmlns:msink="http://schemas.microsoft.com/ink/2010/main" type="inkWord" rotatedBoundingBox="17144,5771 17271,5769 17272,5821 17145,5824"/>
              </emma:interpretation>
            </emma:emma>
          </inkml:annotationXML>
          <inkml:trace contextRef="#ctx0" brushRef="#br0" timeOffset="818.37">498 75 36 0,'-28'-10'18'0,"-12"-4"-35"15,36 14 37-15,1 0-27 16,3 3 1-16,0 8-8 16,3 10 0-16</inkml:trace>
          <inkml:trace contextRef="#ctx0" brushRef="#br0" timeOffset="646.49">407 82 34 0,'-8'-14'17'0,"-12"0"-30"0,16 14 32 0,0 4-30 15,4-4 1-15,8 21-4 16,-4 4 1-16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20:34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7830 11613 10 0,'0'0'5'0,"6"0"4"16,-6 0 6-16,6-3-13 15,-3 0 0-15,3-2 1 16,0-3 0-16,3-3-4 16,0-2 0-16,3-5 3 15,3-3 0-15,5 2-1 16,7-2 0-16,6-3-1 16,3-5 1-16,2 2-1 15,4 1 0-15,6-6 0 16,2 1 0-16,1 1 0 15,5-1 0-15,-2 2 0 0,0-1 0 16,-7-1 0 0,7-6 0-16,-7 5 1 0,1 0 0 15,0 3-1-15,-4-3 0 16,-5 3 0-16,-3 3 1 16,-4 5-1-16,-5 2 0 15,-3 6-1-15,-9 2 1 16,3 1 0-16,-6 2 0 15,-3 2 0-15,-3 1 0 16,-1 2 0-16,-5 3 1 16,0-5-1-16,0 5 0 0,0-5 0 15,-2 5 0-15,-4-3-1 16,0 3 1-16,-3 0 0 16,0 0 0-16,-6 0-1 15,0 3 1-15,0 0 0 16,-3 2 0-16,-3 0-1 15,1 3 1-15,-1 0 0 16,0 0 0-16,0 0 0 16,3-3 0-16,3 0 0 15,3 1 0-15,3-4 0 16,4-2 0-16,2-2-1 16,6-4 1-16,5-1 0 15,10-4 1-15,6 3-2 16,3 0 1-16,0 3-1 15,-3 2 1-15,2 0-1 0,-2 1 1 16,-3-1-1-16,-3 1 1 16,0-1 0-16,-6 3 0 15,-6 5 0-15,-6 0 0 16,-3 3 0-16,0 3 1 16,-3 0 0-16,3 2 0 15,0-3 0-15,0 1 0 16,0-3-2-16,0 0 1 15,-3-3-5-15,3 0 0 16,3-2-2-16,0-3 0 16</inkml:trace>
  <inkml:trace contextRef="#ctx0" brushRef="#br0" timeOffset="468.75">9137 10769 10 0,'-9'5'5'0,"6"-18"2"16,3 13 6-16,-6 2-12 15,0 4 1-15,0-1 0 16,0 5 0-16,0 1-3 16,3 0 1-16,0-3 1 0,0 2 1 15,0 3-2-15,0 1 1 16,3-1-1-16,6 0 1 16,0-2 0-16,6-3 0 15,3-3 0-15,6-5 0 16,3-5 0-16,2-6 0 15,1 3 0-15,-3-5 1 16,-3-3-1-16,-3-5 1 16,-6-3-1-16,-3 5 1 15,-7-4-1-15,-4 4 1 0,-10 6-1 16,-9 5 0-16,-3 5 0 16,-3 6 0-16,0 2-6 15,4 8 1-15,11 3-5 16,-6-2 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09:13.3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2347 591 17 0,'8'-4'8'0,"-4"0"-6"16,-4 4 7-16,4 0-8 16,0 4 0-16,0 7 0 15,4 6 0-15,0 4-2 16,0-7 1-16,4 4 1 16,4 7 0-16,0 3-1 15,0 11 1-15,4-4-1 16,3-3 1-16,-7-1-1 15,4 1 1-15,0-4-1 16,-4-6 1-16,0-5 0 16,0-3 1-16,-5-3-1 15,1-8 1-15,0-10 0 16,-4 0 0-16,0-7-1 16,0-3 1-16,4-8-1 15,0-3 0-15,0 3-1 16,4 0 1-16,0-3-1 0,-1-4 1 15,1 4-1-15,0 0 1 16,-4 3-5-16,0 4 0 16,4 7-4-16,4 0 1 15</inkml:trace>
  <inkml:trace contextRef="#ctx0" brushRef="#br0" timeOffset="-950.14">1752 1599 18 0,'-4'3'9'0,"16"-20"-8"0,-4 17 12 15,4-4-12-15,8 4 0 16,8 0 0-16,7 0 1 16,21 0-3-16,7-3 1 15,-11 3 1-15,11 0 0 16,9-4-1-16,11 0 1 16,5 4-1-16,7 0 1 0,-4 0-1 15,-12 0 0-15,1 0 0 16,-1-3 1-16,1-1 0 15,-5 1 0-15,-4-1-1 16,-3 4 1-16,-12-3 0 16,-9 3 0-16,-3 0 0 15,-8 0 0-15,-13 0 1 16,-3 0 0-16,-4 3-2 16,-8 1 0-16,-8-4-7 15,0 0 0-15</inkml:trace>
  <inkml:trace contextRef="#ctx0" brushRef="#br0" timeOffset="-2906.29">919 940 13 0,'-12'-11'6'0,"0"-3"1"0,8 10 6 16,-4-3-12-16,0 0 1 15,-4 0 0-15,-4 0 0 16,0 4-3-16,-3-1 1 15,-9 4 1-15,4 0 1 16,-4 7-2-16,-4 0 1 16,-7 7-1-16,-1-3 1 0,0 3-1 15,1 4 1-15,3 3-1 16,8 10 0-16,0-6 0 16,1 7 1-16,-1 3-1 15,-4-3 0-15,0 0 0 16,-3 3 1-16,-1-3-1 15,4-4 0-15,-4 0 0 16,9 4 0-16,-1 3 0 16,4 4 1-16,4 3-2 15,0-10 1-15,4 10 0 16,5 0 0-16,3 4-1 16,4 0 1-16,0-4 0 15,4 4 0-15,4 3 0 16,4-3 0-16,3-7-1 15,5-4 1-15,4 4 0 0,-4-11 0 16,16 15 0-16,-8-8 0 16,15 11 0-16,-7-11 1 15,0 4-1-15,4-4 0 16,3 0 0-16,9 0 0 16,3-3 0-16,1-4 1 15,4 0-1-15,3-3 0 16,1-4 0-16,-1 0 1 15,1-6-1-15,-5-8 0 16,1 0 0-16,-1-7 1 16,5-4 0-16,-1-3 0 15,-3 0 0-15,12-4 0 0,-5-10-1 16,-3 4 1-16,3-1-1 16,-15-10 1-16,-9 3-1 15,-3 1 1-15,-4-5 0 16,0-2 0-16,-1-5 0 15,1 1 0-15,-4 3-1 16,0 4 1-16,-5-11 0 16,1 1 0-16,-4 2-1 15,-4-2 1-15,-4 2-1 16,-4 1 0-16,0 0 0 16,-4-7 0-16,-4-1 0 15,0 4 1-15,-4 1-1 16,0-1 0-16,0 0 0 15,-4 0 0-15,0 4 0 16,-4 3 0-16,0 8 0 16,0-8 0-16,0 0 0 0,0-3 0 15,1 3 0-15,-5 1 0 16,0 2 0-16,0 1 0 16,4-4 0-16,-4 4 0 15,0-3-1-15,-4-1 1 16,-3 4 0-16,-5-4 0 15,-4 4 0-15,-4 7 0 16,1-1 0-16,-1 5 0 16,0-1-1-16,-7 1 1 15,3-1 0-15,0 4 0 0,0 3 0 16,1 4 0-16,3 4-1 16,0 3 1-16,1 0 0 15,-1 3 0-15,0-3 0 16,0 0 0-16,5 0-6 15,-9 7 1-15,0 4-4 16,-3 10 1-16</inkml:trace>
  <inkml:trace contextRef="#ctx0" brushRef="#br0" timeOffset="-1562.53">1292 1704 17 0,'0'0'8'0,"4"0"-4"16,-4 4 8-16,0 3-11 15,0 11 0-15,0-4 0 16,-4 7 0-16,4 0-2 0,-4 7 1 16,4 0 1-16,-4-3 0 15,4 0-6-15,-4-4 0 16</inkml:trace>
  <inkml:trace contextRef="#ctx0" brushRef="#br0" timeOffset="-1843.78">423 1479 13 0,'0'3'6'0,"4"15"-2"15,-1-11 6-15,1 4-9 16,0 3 0-16,0 10 1 16,0 5 0-16,0 2-3 15,0 8 1-15,0-4 1 16,0 1 1-16,0-1-1 15,-4-7 1-15,0-7-1 16,0-3 0-16,4-4 0 16,-4-7 1-16,0-7-1 0,0-7 1 15,0-4-1-15,0-6 0 16,0-4-1-16,0-8 1 16,0 1-1-16,4-7 0 15,4 7 0-15,4 3 0 16,0 0-1-16,4-3 1 15,8 3 0-15,-1-3 0 16,1 7-1-16,0 4 0 16,0 6 0-16,-4 4 1 15,-4 7-1-15,-1 7 0 16,5 7 0-16,-8 0 1 0,0 7 0 16,0 4 0-16,-4 0 0 15,0 3 1-15,-4 4 0 16,0-1 0-16,-4-3-1 15,0 4 1-15,0-11 0 16,0 1 0-16,-4-8-1 16,0 0 1-16,4-4 0 15,-4-3 1-15,0-3-1 16,0-4 1-16,0-4-1 16,0-3 1-16,0-7-1 15,4 0 0-15,4-7-2 16,0-7 1-16,4 0 0 15,0-4 0-15,12 0-1 16,4 0 1-16,-1 1-1 16,1 2 1-16,0 1-1 15,0 7 1-15,-8 3-2 16,0 8 1-16,-5 6 0 0,1 8 0 16,-4 3 0-16,0 7 1 15,0 0-1-15,0 4 0 16,-4 6 1-16,0 5 0 15,4-1 0-15,-4 4 0 16,0-1 0-16,0 1 0 16,0 0 0-16,-4-8 1 15,4-2 0-15,-4-1 0 16,4-7-3-16,0 0 1 16,4-4-6-16,4 1 1 0</inkml:trace>
  <inkml:trace contextRef="#ctx0" brushRef="#br1" timeOffset="2750.03">5570 897 16 0,'-12'-21'8'0,"-11"-7"-4"16,15 17 9-16,-4 1-13 16,-8 3 1-16,-4 0-1 15,-4 7 1-15,1 3-2 16,-1 4 1-16,-8 4 0 15,-8 6 0-15,-7 5 0 16,3-8 0-16,-3 14-1 0,-1 7 1 16,0 4 0-16,5 3 0 15,-1 11-1-15,0 3 1 16,1-6-1-16,11 3 1 16,-4 0-1-16,9 3 1 15,-5 4-1-15,12 3 1 16,8-3-1-16,4 0 1 15,4 4 0-15,4 3 0 16,8-4-1-16,4-7 1 16,0 1 0-16,4-1 1 0,8-3-1 15,12 3 0-15,4-3 0 16,7-3 0-16,5-1 0 16,15-7 1-16,5-3 0 15,-1-7 0-15,1-4-1 16,3-7 1-16,5-3 0 15,3-4 0-15,8-7-1 16,5-7 1-16,-9-7 0 16,-8-7 0-16,1-11-1 15,3-3 1-15,4-4 0 16,-7 1 0-16,-5-5 0 16,-3 1 0-16,-1-4-1 15,-7 4 1-15,-13 0 0 16,-3-11 0-16,-8 4-1 15,-4-11 1-15,-17-4-1 16,-3-6 1-16,-8-1-1 16,-4-3 1-16,-4 4-1 15,-8 3 0-15,-7 11 0 0,-5-4 0 16,-4 0 0-16,-4-7 1 16,0 7-1-16,-7-10 0 15,-1-1 0-15,0 11 0 16,-3 1-1-16,-1 2 1 15,8 11 0-15,-7 8 0 16,-13 6-1-16,-7 4 1 16,-13 10 0-16,1 8 0 15,-5 6-7-15,5 4 0 0</inkml:trace>
  <inkml:trace contextRef="#ctx0" brushRef="#br1" timeOffset="3781.29">5023 1528 10 0,'4'-14'5'0,"3"0"5"0,-7 14 0 0,0 0-10 16,0 0 1-16,0 0-1 15,4 0 1-15,0 4-1 16,0 6 0-16,0 1 1 15,0 6 0-15,-4 8-1 16,0 10 1-16,8 0-1 16,-8 1 1-16,4-1-1 15,-4 0 1-15,8-7-1 16,-4-6 1-16,0-5 0 16,0-3 1-16,0-7-1 15,-4-7 1-15,0-10-1 16,0-4 1-16,-4-4-1 15,8-10 1-15,-4 0-2 16,4-8 1-16,4 8-1 16,4 0 0-16,4 0 0 15,4 3 0-15,-1 4-1 0,1 0 0 16,0 7 0-16,0 3 0 16,-4 8 0-16,-4 6 0 15,0 4 0-15,-4 0 1 16,0 14 0-16,-1 4 0 15,-7 7 0-15,12 0 0 16,-8-1 1-16,-4-3 0 16,4 1 0-16,-4-8 0 15,0-7 0-15,0 0 0 16,0-7 1-16,4-3 0 0,-4-4-1 16,0-7 1-16,0-8-1 15,0-6 1-15,0-7-1 16,4-4 0-16,4 8-1 15,4-5 0-15,0 1-1 16,4 0 1-16,0 0 0 16,4 3 0-16,-1 4-1 15,1 3 0-15,0 4-1 16,-4 7 1-16,0 7 0 16,-4 7 0-16,0 7-1 15,-4 4 1-15,-4 0 0 16,0 3 0-16,0 3 1 15,-4 5 0-15,4-1 0 16,-4 0 0-16,0-7 1 16,3 0 0-16,-3-3 0 15,0 3 1-15,0-3-3 0,0-8 0 16,4 1-6-16,-4-4 1 16</inkml:trace>
  <inkml:trace contextRef="#ctx0" brushRef="#br1" timeOffset="4187.55">5744 1680 16 0,'-12'-11'8'0,"40"-21"-2"0,-20 25 6 0,4 4-12 16,0-8 1-16,3 4-1 15,1 4 1-15,4 3-2 16,-4 3 1-16,4 8 0 16,-8 3 1-16,-4 0-1 15,-4 4 1-15,-8 6 0 16,-4 1 0-16,0 7 0 16,0-8 0-16,-12-2 0 15,4 6 0-15,0-7 0 16,0 4 0-16,5-4-1 15,-1 0 1-15,4-3-1 16,4-4 1-16,4 0-1 16,4-7 0-16,4 0 0 15,7 0 1-15,1-7-1 16,8 0 1-16,-4-7 0 0,4 0 0 16,-4 0 0-16,0 0 0 15,-1 0-9-15,1 10 1 16</inkml:trace>
  <inkml:trace contextRef="#ctx0" brushRef="#br0" timeOffset="328.12">2907 880 16 0,'0'0'8'0,"0"3"-3"16,0 1 9-16,0 3-13 15,0 3 0-15,-4-3 0 16,4 7 1-16,0 4-3 16,0 3 0-16,4 4 2 15,0 0 0-15,4-4 0 0,-4 0 0 16,4 0-7-16,0-7 0 15</inkml:trace>
  <inkml:trace contextRef="#ctx0" brushRef="#br0" timeOffset="-578.14">3221 1408 20 0,'-8'0'10'0,"8"0"-5"0,0 0 10 16,0 0-16-16,4 0 1 16,4 4 0-16,0-1 1 15,3 4-1-15,1 0 0 16,4 1 0-16,4-1 1 16,0 0-1-16,4 0 1 15,0 3-1-15,-5-3 0 0,-3 0 0 16,0 4 1-16,0 0-1 15,-4-1 0-15,-4 4 0 16,0-7 1-16,-8 7-1 16,0 0 1-16,0 4 0 15,0 3 0-15,-4-3-1 16,-4-1 1-16,0 8-1 16,0-4 1-16,0-3-8 15,4-8 0-15</inkml:trace>
  <inkml:trace contextRef="#ctx0" brushRef="#br0" timeOffset="10015.75">11583 1257 13 0,'0'7'6'0,"4"10"4"15,-4-10-1-15,-4 8-8 16,0-5 1-16,0 8 0 16,0 6 0-16,0 8-3 15,0 7 1-15,0-7 1 16,0-4 1-16,1 0-1 0,-1-7 0 16,4-7 0-16,0 0 1 15,0-10-1-15,0-4 1 16,0-11 0-16,0-6 0 15,4-4-1-15,-1-8 0 16,5 8-1-16,4-3 0 16,4-5 0-16,4-2 0 15,0 6-1-15,4 0 1 16,-4 4-1-16,-1 4 1 0,1 2-1 16,0 5 0-16,-4 6 0 15,0 8 1-15,-4 3-1 16,-4 7 1-16,0 4 0 15,-4-8 0-15,0 8 0 16,-4 3 1-16,0 0 0 16,-4 7 0-16,0-7-1 15,0 1 1-15,0-5 0 16,0-6 1-16,0-4-1 16,4-4 1-16,0-3-1 15,0-10 1-15,4-4-1 16,4-4 0-16,0-3-1 15,4 7 1-15,3-7-1 16,9-4 0-16,4 0-1 16,4 1 1-16,-4 3-1 15,-1-1 1-15,-3 8-1 16,-4 4 1-16,0 6-1 16,-4 4 0-16,-4 4 0 0,-4 6 0 15,3 4 0-15,-7 4 0 16,0 0 1-16,-4-4 0 15,0 3 0-15,0 1 1 16,-4 0 0-16,0 3 0 16,-7-4 0-16,7 1 1 15,-4 0-5-15,0-4 0 16,0 0-5-16,0-4 0 16</inkml:trace>
  <inkml:trace contextRef="#ctx0" brushRef="#br0" timeOffset="10312.63">12198 1398 24 0,'-7'10'12'0,"-1"15"-11"16,4-14 16-16,0 3-17 16,0 7 1-16,0-4 0 15,0 5 0-15,4 6-2 16,0-4 1-16,0 1 1 16,0 0 1-16,0-4-4 0,0-3 0 15,8-4-5-15,0 0 0 16</inkml:trace>
  <inkml:trace contextRef="#ctx0" brushRef="#br0" timeOffset="12109.52">12964 34 17 0,'-3'-14'8'0,"6"21"-3"16,-3-4 4-16,0-3-9 15,0 4 1-15,0-1 0 16,0 8 1-16,4 3-2 0,4-7 0 15,0 3 1-15,4 8 0 16,4 3 0-16,0 7 0 16,0 4-1-16,0-4 1 15,0 8-1-15,3 9 1 16,5-2-1-16,0 3 1 16,0-4-1-16,0-10 1 15,0-4 0-15,-9-7 0 16,1-3 0-16,-4-4 0 0,-4-4 1 15,4-3 1-15,-4-7-1 16,-8 0 1-16,4-14-1 16,4-3 0-16,-4-8-1 15,4-7 1-15,0 0-2 16,-4 1 1-16,4-8-1 16,0 0 0-16,3 0-1 15,1 8 1-15,4 2 0 16,0 1 0-16,0 0 0 15,-4 3 0-15,0 1-2 16,-4 3 0-16,0 6-7 16,0 12 0-16</inkml:trace>
  <inkml:trace contextRef="#ctx0" brushRef="#br0" timeOffset="13406.41">13457 760 20 0,'-4'7'10'0,"23"-25"-5"16,-11 15 11-16,0-4-14 15,4 3 0-15,4 1 0 16,4-1 1-16,0-7-4 15,4 8 0-15,-1-4 3 16,1 3 0-16,0 1-2 0,4 3 1 16,-4-7-9-1,3 7 1-15</inkml:trace>
  <inkml:trace contextRef="#ctx0" brushRef="#br0" timeOffset="13125.16">13691 552 10 0,'4'3'5'0,"12"-24"8"16,-8 14-3-16,0 0-8 16,-1 0 0-16,1-4 0 15,4 1 1-15,0-8-3 16,-4 1 0-16,-8-1 2 16,-4-7 1-16,-8 4-2 15,4-4 1-15,-4 8-1 16,-3 3 1-16,-1 0-2 15,-4 7 1-15,0 0-2 16,0 7 1-16,0 3-1 0,0 8 1 16,5 6-2-16,3 11 1 15,4 4 0-15,4-4 0 16,4 8 0-16,0 2 0 16,4 1 0-16,0 0 1 15,4-4 0-15,-4-3 0 16,4 0 0-16,-1-1 0 15,1 5 0-15,-4-8 1 16,4-7 0-16,-4-3 0 16,0-4 0-16,-4-4 1 0,0-3-8 15,0-7 0-15</inkml:trace>
  <inkml:trace contextRef="#ctx0" brushRef="#br0" timeOffset="13656.42">14000 573 20 0,'-4'3'10'0,"4"-3"-5"16,0 4 9-16,0-1-13 15,0 5 0-15,-4 2 0 16,0 8 1-16,4 3-3 16,0 4 1-16,0-8 1 15,0-3 0-15,0 0 0 16,4 4 0-16,4-7-8 16,4 3 0-16</inkml:trace>
  <inkml:trace contextRef="#ctx0" brushRef="#br0" timeOffset="11468.89">13973 1162 21 0,'-12'-15'10'0,"12"23"-12"16,0-8 18-16,4 3-14 15,-4 1 0-15,4-4 0 16,-4 3 1-16,4 4-4 15,4-3 0-15,7 3 2 16,1 0 1-16,4 0-2 16,0 3 0-16,0 1 0 15,-4 0 1-15,0 3-1 16,-5 3 1-16,-7 1 0 16,-4 0 1-16,-4-4 0 0,-3 0 0 15,-1 0-1-15,-4 3 1 16,0 1-2-16,0 0 1 15,0 3-9-15,4-4 0 16</inkml:trace>
  <inkml:trace contextRef="#ctx0" brushRef="#br0" timeOffset="11109.51">12699 1363 19 0,'0'-8'9'0,"0"1"-5"16,4 11 10-16,-4-4-14 15,7 3 1-15,1-3 1 16,4-3 0-16,8 3-3 16,12-4 1-16,8 1 1 15,11 3 1-15,13-7-1 16,15 0 1-16,-4 0-1 15,9 0 0-15,11-4-1 16,-4 4 1-16,1 0-1 16,3 3 0-16,-8 1 0 15,-15 3 0-15,-5-4 0 16,-11 1 1-16,-9 3 0 16,-3 0 0-16,-8-4 0 15,-9 4 1-15,-7 0-2 0,-4-3 0 16,-8 6-6-16,-4 1 0 15,-4 10-3-15,0-7 1 16</inkml:trace>
  <inkml:trace contextRef="#ctx0" brushRef="#br0" timeOffset="8906.36">11825 968 12 0,'-4'-14'6'0,"4"3"2"0,0 4 6 16,-4-4-13-16,0 4 1 16,-15 0 0-16,-9 4 0 15,-4 3-3-15,4 0 0 16,-15 7 2-16,7 7 0 15,-4 7-1-15,-7 0 0 16,-5 7 0-16,0 4 0 16,5 3 0-16,-1-3 0 15,5 7 0-15,-1 7 0 0,8-7 0 16,0 3 1-16,9 7-2 16,7 8 1-16,8 6-1 15,8 4 1-15,8 0 0 16,12 0 0-16,4 3-1 15,7-6 1-15,13-4 0 16,-12-14 1-16,23 14-1 16,5-8 1-16,8-9-1 15,11-1 0-15,12-14 0 16,5-7 0-16,3-7 0 16,-8-3 1-16,4-14-1 15,5-12 1-15,3-6 0 16,-4-3 1-16,0-8-1 15,-7 0 0-15,-17-3 0 16,-7-4 0-16,-9-3 0 16,-3-11 0-16,-16-3 0 15,-5-1 0-15,-11-6 0 0,-8 3 0 16,-8 3-1-16,-4 1 1 16,-4 0 0-16,0-4 0 15,-4 3-1-15,-8-3 1 16,-8 4 0-16,-7-4 0 15,-9 11 0-15,-4-4 0 16,-7 7-1-16,-9 7 1 16,-7 7-1-16,-1 8 1 15,5 10-2-15,-9 3 1 0,-3 11-1 16,-4 7 1-16,3 7-9 16,1 7 1-16</inkml:trace>
  <inkml:trace contextRef="#ctx0" brushRef="#br1" timeOffset="18151.33">16029 1081 13 0,'-16'-25'6'0,"0"4"0"0,12 14 7 16,-4-4-11-16,-4-3 0 0,-4 0 1 15,0 3 1-15,-4 1-5 16,1-1 0-16,-1 4 3 16,-4 0 1-16,-4 4-2 15,-8-1 0-15,-3 4-1 16,-1 0 1-16,-4 4-1 16,1 3 0-16,-5 3 0 15,0 8 0-15,1 3 0 16,-5 4 0-16,9 3 0 15,3 7 0-15,4-3 0 16,0 3 0-16,-7 4 0 16,-1 0 0-16,0-4 0 15,5 7 0-15,3 4 0 16,4 3 0-16,4 1-1 16,5 10 1-16,7-1 0 15,4 1 0-15,8-3-1 16,4 10 1-16,4-18 0 0,4 0 0 31,28 33 0-31,3-5 1 16,-3 1-1-16,4-15 0 15,3 1 0-15,9-8 1 16,3-7-1-16,5-3 0 16,0 0 0-16,11-4 1 15,-4-7-1-15,-3-10 1 16,-1-4-1-16,5-3 1 15,3-4 0-15,9-3 0 0,-1-4 0 16,8 0 1-16,-3 0-1 16,-13-11 1-16,-3-3-1 15,3-7 1-15,-3-4-2 16,-1-3 1-16,-3 0-1 16,-1-7 1-16,-11-7 0 15,-1-11 0-15,-3-7-1 16,-4 4 1-16,-5-1-1 15,-7 1 1-15,-4 3-1 16,-4 0 1-16,-9-7-1 16,1 4 0-16,-8 0 0 15,-4-8 0-15,-4-3 0 16,-4-3 0-16,0-4 0 16,-12 4 1-16,-3 3-1 15,-1 14 0-15,-8-4 0 16,-8 5 0-16,-3-1 0 0,-9 0 0 15,-4 11 0-15,1-1 0 16,3 5 0-16,-7-8 0 16,-5 0 0-16,-4 0 0 15,-3 4-2-15,-4 0 0 16,-5 10-8-16,5 11 1 16</inkml:trace>
  <inkml:trace contextRef="#ctx0" brushRef="#br1" timeOffset="19620.1">15382 1574 19 0,'8'-4'9'0,"3"4"-5"16,-7 0 7-16,0 0-10 16,0 8 0-16,0 9 1 15,0 4 0-15,0 8-2 16,0 6 0-16,0 0 1 15,0 11 1-15,4-7-1 16,-4-1 0-16,8-2 0 16,-8-12 0-16,4-6 0 15,-4-7 1-15,-4-11 0 16,4-11 0-16,0-7-1 16,-4-6 1-16,0-1-1 15,0-7 1-15,4-3-2 16,0-4 0-16,4 0-1 15,4 11 1-15,3 0-2 16,5 0 1-16,4 7 0 0,0 3 1 16,4 4-2-16,-1 3 1 15,1 8 1-15,-4 6 0 16,-4 4-1-16,0 8 1 16,-4 9 0-16,-4 1 1 15,-5 7-1-15,1-4 1 16,-8 4-1-16,4-1 1 15,-4-3 0-15,4-6 0 16,-4-5-1-16,0-3 1 16,0-3 0-16,4-4 1 0,-4-4-1 15,0-6 0-15,0-8 0 16,0 1 0-16,0-4-1 16,4-14 1-16,0-4-1 15,4-3 0-15,4 3 0 16,0 4 0-16,4-1-1 15,4 5 1-15,4 3-1 16,-1 3 1-16,1 7-1 16,0 4 0-16,0 7 0 15,-4 7 1-15,-1 0-1 16,-3 8 0-16,-4 6 0 16,-4 3 1-16,0 1 0 15,0 0 1-15,0-1-1 16,-4 1 0-16,0 0 0 15,0-8 1-15,0 1 0 16,-4-4 0-16,0 0-2 16,0-3 1-16,0-1-9 0,-4 1 1 15</inkml:trace>
  <inkml:trace contextRef="#ctx0" brushRef="#br1" timeOffset="20026.36">16318 1789 24 0,'16'-18'12'16,"20"11"-10"-16,-28 0 13 0,4 7-15 15,0-3 1-15,-4 6-1 16,-1 1 1-16,1-1-2 15,0 4 1-15,0 4 1 16,-4 0 0-16,-4-1 0 16,0 8 0-16,-4-1-1 15,0 5 1-15,-4 2 0 16,-8-3 1-16,-3-3-2 16,3 0 1-16,0 3-1 15,4 0 1-15,4 0-1 16,4 0 1-16,4-3-1 15,8-1 0-15,4-2 1 16,4-8 0-16,0-4-1 16,4-6 1-16,-1-4 0 0,5-1 0 15,0-2-5-15,-4 6 1 16,-4 8-6-16,-4 6 1 16</inkml:trace>
  <inkml:trace contextRef="#ctx0" brushRef="#br1" timeOffset="4765.68">4741 2861 13 0,'0'-14'6'0,"12"6"5"16,-8 5 0-16,0-1-11 15,0 1 1-15,4 6-1 16,-1 4 1-16,1 11-1 0,0 3 0 16,0 4 0-16,4 7 1 15,0 3 0-15,0 7 0 16,0 0-1-16,0-3 1 15,0 0-1-15,4-4 0 16,-1 4 1-16,-3 0 0 16,0-7-1-16,0-4 1 15,-4-7 0-15,0-3 0 16,0-8 1-16,-4-10 1 16,4-10-1-16,0-8 1 0,0 0-1 15,0-3 0-15,4-11-1 16,4 1 0-16,7-8-1 15,1 0 0-15,0-7 0 16,0 0 0-16,0 4 0 16,-1 3 1-16,1 4-4 15,-8 7 1-15,0 7-7 16,-4 7 1-16</inkml:trace>
  <inkml:trace contextRef="#ctx0" brushRef="#br1" timeOffset="5187.56">5277 3199 16 0,'11'0'8'0,"-3"-14"-3"0,-8 14 6 16,12-7-11-16,-4 7 0 16,4 0 0-16,0 0 0 15,0 3 0-15,0 4 0 16,-4 8 1-16,-4-8 0 16,-4 3 0-16,-4 4 0 15,-4 4 0-15,0 7 1 0,-4-1-1 16,4 1 1-16,4 0-1 15,-4-1 1-15,4-3-2 16,0 1 1-16,4-5-1 16,0-3 1-16,0-3-1 15,4-8 1-15,4 1 0 16,4-8 0-16,4 4 0 16,4 0 1-16,4-3-4 15,-1-1 0-15,1-3-5 16,0 0 0-16</inkml:trace>
  <inkml:trace contextRef="#ctx0" brushRef="#br1" timeOffset="5453.19">5654 2921 25 0,'4'-4'12'0,"11"0"-12"0,-7 4 17 16,4 0-17-16,4 0 1 16,8 0 0-16,0-3 0 15,4-1-1-15,3 1 0 0,-7 3-4 16,-4 0 0-16,8 10-3 15,-12 1 0-15</inkml:trace>
  <inkml:trace contextRef="#ctx0" brushRef="#br1" timeOffset="5609.44">5606 3167 20 0,'-4'4'10'0,"20"3"-10"16,-4-11 15-16,0-3-15 15,19 0 0-15,1-3 1 16,4 3 0-16,0-4-7 16,7 4 0-16</inkml:trace>
  <inkml:trace contextRef="#ctx0" brushRef="#br1" timeOffset="6015.7">6340 2991 13 0,'-8'4'6'0,"-15"-19"0"0,23 15 4 16,-8 4-8-16,0 0 0 15,0 6 2-15,0 4 0 16,0 7-5-16,4 8 0 0,0 2 3 15,4-3 0-15,4-6-1 16,4-1 0-16,12 0 0 16,7-3 0-16,13-4 0 15,0-7 0-15,-1 0 1 16,-3-11 0-16,0-10 0 16,4-7 0-16,-5-7 0 15,-7-4 0-15,-8-7-1 16,-8-14 1-16,-12 8-1 15,-8 2 0-15,-4 8 0 16,-4 7 0-16,-4 3-1 16,-7 11 1-16,-9 7-1 15,-12 7 0-15,1 7-9 16,-1 11 0-16</inkml:trace>
  <inkml:trace contextRef="#ctx0" brushRef="#br2" timeOffset="34934.86">11230 2984 19 0,'0'7'9'0,"0"-14"-8"16,0 7 11-16,0 0-12 15,0 0 1-15,8 4-1 16,0-1 1-16,8 1-1 16,4 3 0-16,7 3 0 15,5 1 1-15,0-1-1 16,-4 4 1-16,-1 1-1 16,-3 6 0-16,0-7-1 15,-4 0 1-15,4 0 0 16,-8 4 0-16,-4 3 0 15,-8-4 1-15,-4-6-1 16,-4 3 1-16,-4 0-1 16,0 0 1-16,0 4 0 15,-4 0 0-15,-8-1 0 16,0 1 0-16,-4-4 0 0,-3 3 0 16,-1-2-1-16,4-1 0 15,0 0-6-15,8-4 0 16</inkml:trace>
  <inkml:trace contextRef="#ctx0" brushRef="#br2" timeOffset="35372.37">11742 3396 11 0,'-4'-3'5'0,"4"-1"0"15,0 4 1-15,0 0-4 16,4 4 0-16,4-1 0 16,0 4 1-16,4 4-4 15,4 3 0-15,0 11 2 0,3-1 1 16,1 5-2-16,8-1 1 16,0 4-1-16,4-1 1 15,-5-2-1-15,1-5 1 16,-4 1 0-16,0-4 0 15,-8-7 0-15,0 0 1 16,-1-7-2-16,-3-3 1 16,-4-1-6-16,4 4 0 15</inkml:trace>
  <inkml:trace contextRef="#ctx0" brushRef="#br2" timeOffset="35716.12">11714 3763 9 0,'0'-11'4'0,"8"8"3"16,-4-8-1-16,0 4-3 16,0-3 0-16,4-1 2 15,4-3 0-15,4-4-7 16,0-3 1-16,4 0 4 0,-1-7 0 16,9-4-2-16,4 4 1 15,4 0-1-15,3 0 0 16,-7-1-1-16,-4 1 1 15,-4 4-7-15,7 2 0 16</inkml:trace>
  <inkml:trace contextRef="#ctx0" brushRef="#br1" timeOffset="25154.42">17267 2522 16 0,'-8'-10'8'0,"16"3"-4"15,0 3 7-15,-4 4-10 16,4 0 1-16,0 4 0 16,0 3 1-16,3 7-4 15,1 3 1-15,0 1 2 16,4 10 0-16,0 7-1 15,0 8 0-15,0-1 0 0,4 7 0 16,-1 1 0-16,1-4 0 16,0-1 0-16,0-9 0 15,-4-8 0-15,0-3 0 16,0-11 0-16,-4 0 1 16,-5-11 0-16,1-3 0 15,0-14 0-15,0-3 0 16,4-12-1-16,0-2 1 15,0-8-2-15,0-7 1 16,0-3-1-16,4 10 0 16,4-10 0-16,7 6 0 0,-7 8-1 15,0 3 1-15,-4 4-3 16,0 3 0-16,0 8-6 16,-4 3 0-16</inkml:trace>
  <inkml:trace contextRef="#ctx0" brushRef="#br1" timeOffset="25870.18">17735 3329 21 0,'-12'-17'10'0,"20"3"-6"0,0 7 11 16,0 0-14-16,4 0 1 15,0 3 0-15,8 1 1 16,4-1-4-16,3 0 0 15,5 1 3-15,0 3 0 16,4 0-2-16,-1 0 0 16,1 0-7-16,0 3 0 15</inkml:trace>
  <inkml:trace contextRef="#ctx0" brushRef="#br1" timeOffset="25651.43">18124 3047 19 0,'-8'-14'9'0,"12"-31"-4"0,-8 34 8 16,0-7-12-16,-4-3 1 15,0 4 0-15,-4-5 1 16,1 12-4-16,-1-4 0 16,-4 7 2-16,0 3 1 0,0 1-2 15,0 6 1-15,4 8-1 16,0 3 0-16,0 3 0 16,0 5 0-16,5 6 0 15,3 0 0-15,0 7 0 16,4 8 0-16,0-5 0 15,4 1 1-15,4 7-1 16,-1 3 1-16,5-3-1 16,0-11 1-16,0 4 0 15,0-7 0-15,-4 0-1 16,0-15 0-16,0-6-8 16,-4-8 1-16</inkml:trace>
  <inkml:trace contextRef="#ctx0" brushRef="#br1" timeOffset="26276.44">18338 3118 27 0,'0'-18'13'0,"32"1"-16"16,-20 10 19-16,4-4-16 15,0 8 1-15,4-1 0 16,0 4 0-16,-1 4-2 16,1 10 1-16,-4 3 0 15,-8 4 1-15,-4 4-1 16,-4-7 1-16,-8-1 0 15,0 4 0-15,-8 4-1 16,0 0 1-16,-3-4-1 16,-1 0 1-16,0-3-1 0,4-1 1 15,0-3-1-15,4 1 0 16,4-5 0-16,0 1 0 16,4-4 0-16,0 0 0 15,0 0-1-15,4 0 1 16,4-4 0-16,4 5 0 15,8-5 0-15,4-3 1 16,4 0-1-16,8 0 1 16,-1-3 0-16,5-5 0 15,0 5 0-15,-4-1 0 16,-9 4-6-16,-3 0 0 0,0 0-3 16,-16 4 0-16</inkml:trace>
  <inkml:trace contextRef="#ctx0" brushRef="#br1" timeOffset="24292.03">17064 1764 10 0,'4'7'5'0,"4"-3"5"16,-8-4-2-16,8 0-7 16,0 0 0-16,4 3 1 15,4-3 1-15,4 0-4 16,16-7 1-16,3 0 2 16,9 4 0-16,11-1-1 15,13 1 0-15,-5-4-1 16,5 3 1-16,11 4-1 15,8 0 1-15,9 4-1 0,3-1 1 16,-12-3-1-16,0-3 1 16,5-1-1-16,-1-3 0 15,-12 4 0-15,-11-8 1 16,-9 8-2-16,-11-1 1 16,-9 4-6-16,-11-4 0 15</inkml:trace>
  <inkml:trace contextRef="#ctx0" brushRef="#br1" timeOffset="24604.54">18561 1532 19 0,'-12'-4'9'0,"20"8"-9"16,0-1 12-16,4-3-12 16,3 4 1-16,1-1 0 15,4 4 1-15,4 0-3 16,4 4 1-16,4 3 1 16,-5 4 0-16,-3-1 0 15,-4 4 0-15,0 4-1 16,-12-4 1-16,-4 4 0 15,-12 3 0-15,-8-3 0 0,-8 0 1 16,-4-1-8-16,1 4 0 16</inkml:trace>
  <inkml:trace contextRef="#ctx0" brushRef="#br2" timeOffset="34497.36">8106 3319 7 0,'0'0'3'0,"12"0"3"15,-4-4 4-15,0 4-8 16,0 0 1-16,8-3 0 16,4 3 1-16,12 0-6 0,7-4 1 15,1-3 3-15,8 0 0 16,11 0-2-16,13 0 1 15,11 0-1-15,8 4 0 16,1-1 0-16,3-3 0 16,12 0-1-16,0 0 1 15,12 7 0-15,-4 3 0 16,-4-3 0-16,9-7 0 16,-5 7 0-16,4 0 0 15,0 0 0-15,-12 0 1 16,4 0-1-16,4 0 1 0,-8 0 0 15,8 0 0-15,-11 0-1 16,-9 0 1-16,0-3 0 16,-4-1 0-16,-3-3-1 15,-5 0 1-15,-4 0-1 16,-3 0 0-16,-9 4 0 16,-7 3 0-16,-9-4 0 15,-11 0 1-15,-8 1-1 16,-4-1 0-16,-8 1 0 15,-5-1 1-15,1 1 0 16,-4 3 0-16,-4-4-1 16,-8 4 0-16,4-3-6 0,-4 3 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25:09.49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4481 7255 19 0,'-3'-3'9'0,"12"-5"-6"15,-3 3 9-15,3-3-12 16,3-3 1-16,3-4-1 16,3-7 1-16,6 4-2 15,3-3 1-15,5-6 0 16,7-2 1-16,0 0-1 15,-4 0 0-15,-2 0 0 16,-9 10 1-16,-3-4-1 16,-3 7 0-16,-6 8 0 15,-4 5 1-15,-8 11-1 16,-5 5 1-16,-7 6-1 0,-6 5 0 16,-3 5-1-16,3 0 1 15,3 5 0-15,3-2 0 16,3 0-1-16,9-3 1 15,6-5 0-15,9-6 1 16,3-5 0-16,6-10 0 16,-6-3 0-16,3-8 1 15,2-5-1-15,4-11 1 16,3-2-1-16,0 2 1 16,-1-5-1-16,-2 0 1 15,-3-3-1-15,-6 0 1 0,-3 0-1 16,-3 6 1-16,-6 2-1 15,-9 0 0-15,0 8-1 16,-6 6 0-16,3 7 0 16,0 3 0-16,0 8-9 15,3 5 1-15</inkml:trace>
  <inkml:trace contextRef="#ctx0" brushRef="#br0" timeOffset="5890.7">5098 7448 17 0,'-12'-5'8'0,"-3"7"-4"16,15-2 8-16,0 0-11 15,0 0 0-15,0 0 0 16,6 0 0-16,6-5-2 16,0-3 1-16,5-2 0 15,10-9 1-15,6-7-1 0,0-1 1 16,-1-2 0-16,-5-3 0 16,0-5-1-16,-3 3 1 15,-3 7-1-15,-3 6 1 16,-7 5-1-16,-2 3 1 15,-6 3-1-15,-3 4 0 16,-3-2 0-16,0 6 0 16,0 4 0-16,0 9 0 15,-5 5-1-15,-4 2 1 16,-6 14-1-16,0 8 1 16,-3 10-1-16,-6 6 1 0,0-4-1 15,1 9 1-15,-1 3 0 16,0-1 0-16,3 1 0 15,3-9 1-15,4-4-1 16,-4-9 1-16,9-10 0 16,0-8 0-16,3-6 0 15,3-7 1-15,0-9 0 16,3-4 1-16,3-9-2 16,0-7 0-16,6-6-1 15,0 0 1-15,6 0-2 16,0-2 1-16,6 4-2 15,-3 1 1-15,2 0 0 16,4 0 1-16,3 2 0 16,3 4 0-16,3 1-6 15,-1 1 0-15,1 5-1 16,0 0 0-16</inkml:trace>
  <inkml:trace contextRef="#ctx0" brushRef="#br0" timeOffset="6140.7">5616 7305 16 0,'3'0'8'0,"-9"5"-6"0,3 1 12 0,-3 4-13 16,-3 6 0-16,0 3 0 15,0 2 0-15,-3 5-2 16,0 3 1-16,0-2 0 16,3-9 1-16,0 1 0 15,3-1 0-15,3-4-6 16,3-1 0-16</inkml:trace>
  <inkml:trace contextRef="#ctx0" brushRef="#br0" timeOffset="6468.83">5794 7408 18 0,'3'3'9'0,"0"-6"-6"0,0 6 11 16,-3 0-14-16,3 7 0 15,0 1 1-15,-3 7 0 16,0 3-2-16,6-2 1 16,-3 5 0-16,0 0 0 15,0-1 0-15,0-1 1 16,0-1-1-16,3-3 1 0,0-2 1 15,0-3 1-15,-3-2-9 16,3-3 1-16</inkml:trace>
  <inkml:trace contextRef="#ctx0" brushRef="#br0" timeOffset="6734.46">5729 7683 16 0,'6'-2'8'0,"3"-6"-3"0,-7 3 7 0,4-1-11 15,3 1 0-15,3-3 0 16,3-2 0-16,-3-4-1 0,3-2 0 15,6 3 1-15,6-3 1 16,-1-2-8-16,4 2 1 16</inkml:trace>
  <inkml:trace contextRef="#ctx0" brushRef="#br0" timeOffset="7437.59">6339 7152 16 0,'-3'0'8'0,"-3"5"-4"16,6-5 9-16,0 0-12 0,0 0 1 15,0 0 0-15,0 0 0 16,0-5-3-16,0-1 1 15,0-2 1-15,3-2 1 16,0 2-2-16,3 3 1 16,6-3-1-16,0-3 0 15,0-5 0-15,2 0 0 16,1 3-1-16,0-3 1 16,3 3-1-16,0 0 1 15,0-3-1-15,-3 8 1 16,0 0-1-16,2 3 1 15,1 2 0-15,0 6 1 0,-3-1-1 16,0 1 0-16,-3 0 1 16,0 5 0-16,0 0-1 15,-1 5 1-15,1-5-1 16,0 5 1-16,0-2-1 16,3-1 1-1,0-2 1 1,0-5 0-16,3-6 0 15,3-2 0-15,2-8 0 16,1-1 1-16,0 1-1 16,-3-5 0-16,-3 2-2 15,0 0 1-15,-4 3 0 16,-5 2 0-16,0 3-1 16,-3 3 1-16,-3-1-6 15,-3 6 1-15,-3 6-5 0,-3-1 0 16</inkml:trace>
  <inkml:trace contextRef="#ctx0" brushRef="#br0" timeOffset="7921.98">6431 7305 17 0,'-3'3'8'0,"3"-19"-3"0,0 11 7 0,3-3-12 15,0 2 1-15,0-2 0 16,0 3 0-16,3-3-2 15,3 0 1-15,0 0 0 16,6-2 1-16,0-1-1 16,-1 3 0-16,4 0 0 15,0 3 0-15,0 2-1 16,-3 3 1-16,0 3 0 16,-3 5 1-16,0-3 0 15,-3 3 0-15,0 3 0 16,2-1 0-16,1 1 0 0,3-3 0 15,0 2 0-15,0-10 0 16,0-5 1-16,3-5 1 16,3-1-1-16,2-5 1 15,-5 0 0-15,0 0 0 16,-6 3-8-16,-3 8 0 16,-3 2-3-1,-3 3 0-15</inkml:trace>
  <inkml:trace contextRef="#ctx0" brushRef="#br0" timeOffset="8890.74">7226 7080 16 0,'0'6'8'0,"0"-14"-5"0,0 8 9 16,0 0-12-16,0 0 0 16,0 0 1-16,3 2 1 15,-3 1-2-15,0-3 0 16,0 0 1-16,3 3 1 16,-3-3-1-16,0 0 1 15,0 0-1-15,3 0 0 16,3 0 0-16,0 0 0 15,3-3-1-15,3 0 1 16,5-2 0-16,7 0 0 0,3-3-1 16,3 0 1-16,5 0-1 15,7 0 0-15,0 3 0 16,-1-1 1-16,-8 1-1 16,-6-3 0-16,0 3 0 15,-3-3 0-15,-9 3 0 16,-4 5 0-16,-2 0 1 15,-3 0 1-15,0 2 0 16,-3-2 0-16,0 3-1 16,-3-3 1-16,0 0-9 15,0 0 0-15,9 3-1 16,3-6 0-16</inkml:trace>
  <inkml:trace contextRef="#ctx0" brushRef="#br0" timeOffset="9843.87">8068 6855 18 0,'0'-2'9'0,"-6"7"-11"0,3 0 14 0,0 1-12 15,-3 2 1-15,0 5 0 16,-3 5 0-16,1 3-2 16,-7 6 1-16,3-1 1 15,0 3 0-15,0 1-1 16,-3 1 1-16,3 1 0 16,0-3 0-16,3-8-1 15,0-2 1-15,3-3 0 16,0-6 1-16,4-7 0 15,2-8 0-15,2-6-1 16,4-5 1-16,3 0-1 0,3-2 1 16,9-6-2-16,3 0 0 15,3 0 0-15,-1 1 0 16,1 1-1-16,-6 1 1 16,-3 5-1-16,0 6 1 15,0 2-2-15,-3 3 1 16,-1 2 0-16,1 3 0 15,-6 5 0-15,0 3 1 16,-3 8-1-16,-6 0 0 16,-3 2 1-16,0-4 0 15,-3 1 0-15,0 4 1 0,0 2-1 16,-3 0 1-16,6-2-1 16,0-3 1-16,0-3 0 15,1-2 0-15,-1-4 0 16,3-1 0-16,-3-6 0 15,0-6 1-15,3-4-1 16,6-3 0-16,2-1 0 16,4-1 0-16,6-9-1 15,6 0 1-15,3-3-1 16,0 4 0-16,-1-6 0 16,1 7 0-16,0 4-1 15,-3 5 1-15,0 5-2 16,-4 5 1-16,-2 3-1 15,-6 3 1-15,-3 5-1 16,0 2 1-16,-9 3 1 16,-9 3 0-16,3 6 0 0,0-4 0 15,0-2 0-15,0 2 0 16,0 4 0-16,-3-1 1 16,4 0 0-16,-1-3 0 15,0-2 1-15,0-2 0 16,0-4-2-16,3-2 0 15,0-3-7-15,0-2 0 16</inkml:trace>
  <inkml:trace contextRef="#ctx0" brushRef="#br0" timeOffset="10281.38">8607 7131 22 0,'6'-11'11'0,"6"-8"-10"0,-6 14 12 0,3 0-13 15,0 5 0-15,0 0-1 16,2 0 1-16,-2 0 0 16,-3 2 0-16,-3 6 0 15,-6 6 1-15,-3 2-1 16,-3 5 1-16,-2 0 0 15,2 0 0-15,-6 5 0 16,0-2 0-16,0 0-1 16,0-3 1-16,0-8-1 15,0 3 1-15,6-2-1 16,0-6 1-16,4-3-1 0,2 0 0 16,3-2 0-16,3-1 0 15,2-2-1-15,1 3 1 16,3-8-1-16,3 2 1 15,-3 3 0-15,0 0 1 16,3-3-1-16,3 3 0 16,3-2 1-16,3 2 0 15,-1 0 1-15,4-5 0 16,-3 2-4-16,-3-2 0 0,-3 7-5 16,-6-2 0-16</inkml:trace>
  <inkml:trace contextRef="#ctx0" brushRef="#br0" timeOffset="10765.76">7425 7556 20 0,'-3'-7'10'0,"6"7"-10"0,0 2 12 16,3-2-12-16,6 0 0 16,9 3 0-16,12-3 1 15,5 2-1-15,4-2 0 16,18 0 1-16,5-7 0 0,15 1-1 16,1-2 1-16,2-2 0 15,12-3 0 1,1-3-1-16,-4 5 1 0,-6 3-1 15,-11 3 1-15,-13 0 0 16,-5-1 0-16,-16 4 0 16,-8-1 0-16,-9 0 0 15,-9 3 0-15,-12 6-7 16,-6 4 0-16</inkml:trace>
  <inkml:trace contextRef="#ctx0" brushRef="#br0" timeOffset="11750.14">7842 7705 11 0,'-3'0'5'0,"0"8"4"16,0-3-1-16,-3 8-7 16,0 3 0-16,-3 5 1 15,0 3 0-15,0 2-3 16,-3 1 1-16,1 2 1 16,-4 5 1-16,0-7-1 15,6-9 1-15,0 1-1 16,0-3 0-16,3-6 0 15,3-2 1-15,0 0-1 16,0-5 1-16,3-6-1 16,0-10 0-16,3 0 0 15,3-6 0-15,3-2-1 16,6-3 0-16,3-2-1 0,3-6 1 16,5 3-1-16,1 2 1 15,0 6-1-15,-3 3 0 16,3-1 0-16,-1 6 1 15,-2 5-1-15,0 3 1 16,-6 0-1-16,0 5 1 16,-3 5 0-16,-4 5 1 15,1 4 0-15,-9 7 0 16,-3-5-1-16,-3 7 1 16,-3-1 0-16,-6-1 0 15,-2 5-1-15,-1 1 1 0,0-3-1 16,3-3 1-16,0-3-1 15,0-7 1-15,3-1 0 16,3-4 0-16,0 2 0 16,3-6 1-16,6-10-1 15,3 0 1-15,3-5-1 16,6-3 0-16,3-5-1 16,3-3 0-16,6-2 0 15,-1-3 0-15,1-3 0 16,3 6 0-16,3-1-1 15,-1 1 1-15,1 4-1 16,-3 7 0-16,-3 1-1 16,-4 6 1-16,-2 6 0 15,-6 4 0-15,-6 1 0 16,-3 8 0-16,-6 5 1 16,-6 5 0-16,0 5 0 15,-3 3 0-15,-3-2 0 0,-3 2 1 16,-2 3-1-16,-1-1 1 15,3-12-1-15,0-1 1 16,3 1 0-16,3-6 1 16,3-2-10-16,6-3 1 15</inkml:trace>
  <inkml:trace contextRef="#ctx0" brushRef="#br0" timeOffset="12140.78">8402 7935 20 0,'6'-5'10'0,"35"-6"-7"0,-29 6 9 0,6-1-11 15,0-2 0-15,0 3-1 16,-3 5 1-16,-1-2-2 16,1 4 1-16,-6 3 1 15,-6 3 1-15,-9 3-2 16,-6 2 1-16,-5 3 0 15,-7 0 0-15,3-3 0 16,0 3 0-16,-3-3 0 16,3 1 0-16,4-7 0 15,2-1 0-15,6-4-1 16,3 1 1-16,6-3-1 0,0 0 0 16,6 0-1-16,3 0 1 15,0 0-1-15,3 3 0 16,2-1 0-16,1 1 0 15,3 0 1-15,6-1 0 16,0 1 1-16,0-6 0 16,-4-2 0-16,1 2 0 15,0 3-8-15,3-5 1 16</inkml:trace>
  <inkml:trace contextRef="#ctx0" brushRef="#br0" timeOffset="12922.03">9158 7321 17 0,'0'3'8'0,"3"-6"-2"0,-3 3 6 15,6-5-12-15,3-3 0 16,2-3 0-16,4-2 0 16,3 2 0-16,6-2 0 15,0-8 0-15,6 0 0 16,5 0 0-16,-5 2 0 15,3 1 0-15,-6 4 0 0,-4 4 0 16,-5-3 0-16,-3 7 1 16,-6 1 0-16,-3 2 0 15,-6 6 0-15,-3 2 0 16,-3 6 0-16,-6 2-1 16,0 6 0-16,0 2 0 15,0 11 0-15,1-1 0 16,-1 6 0-16,6-5 0 15,3 0 0-15,6-6 0 16,6-2 1-16,3-5 0 16,5-6 1-16,4-5-1 15,-3-6 1-15,3-7 0 16,3-8 0-16,2-6 0 16,10-12 0-16,3 2-1 15,0-9 0-15,-1-4 0 16,4 2 0-16,-6 3-1 0,-7 3 1 15,-5 2-1-15,-6 6 1 16,-6 5-1-16,-6 2 1 16,-9 3-1-16,-3 6 0 15,-3 4 0-15,0 6 1 16,-3 3-4-16,0 5 0 16,0 5-6-16,1 0 0 15</inkml:trace>
  <inkml:trace contextRef="#ctx0" brushRef="#br0" timeOffset="13187.66">9994 7300 23 0,'-6'5'11'0,"3"11"-9"0,0-5 13 0,-3 2-14 15,0 0 1-15,-3 6-1 16,-6-1 1-16,1 3-2 16,-4 3 0-16,-3 0 0 15,3-6 1-15,0 6-8 16,-3 3 0-16</inkml:trace>
  <inkml:trace contextRef="#ctx0" brushRef="#br0" timeOffset="13797.05">10458 7080 20 0,'3'-18'10'0,"-3"18"-6"0,0 0 10 15,0 0-14-15,0 0 0 16,6 0 1-16,3 0 0 0,3 0-1 16,6 0 0-16,3-3 1 15,3 0 0-15,2-2 0 16,4 0 0-16,-6-3 0 16,-3 3 0-16,-6 2-7 15,-3 3 0-15</inkml:trace>
  <inkml:trace contextRef="#ctx0" brushRef="#br0" timeOffset="14031.42">10423 7202 19 0,'-9'0'9'0,"33"3"-5"0,-21-6 9 16,2 0-13-16,7-2 1 16,3-3 0-16,6 0 1 15,3-2-2-15,3 2 0 16,2 0-5-16,1 5 0 16</inkml:trace>
  <inkml:trace contextRef="#ctx0" brushRef="#br0" timeOffset="19453.37">11078 7099 20 0,'0'-3'10'0,"2"0"-7"0,-2 3 10 16,6 0-13-16,0 0 1 15,0 0 0-15,0-2 0 16,3-1-2-16,3 6 1 16,3-3 0-16,9 0 1 15,0 2-1-15,8-2 1 16,1 0-1-16,-3 3 1 16,-3-3 0-16,-1 0 0 15,-2-5 0-15,-6 2 0 16,-6 3-3-16,-3 0 1 15,-6 3-6-15,3-1 1 16</inkml:trace>
  <inkml:trace contextRef="#ctx0" brushRef="#br0" timeOffset="20219">11715 7170 19 0,'2'-2'9'0,"10"-14"-7"0,-3 10 11 16,3-2-13-16,3-2 0 15,3 2 0-15,0-8 1 16,6-5-1-16,5 0 0 16,1 0 0-16,0-3 1 0,0-3-1 15,-4 6 0-15,-2 3-1 16,-3 4 1-16,-6 6 0 16,-3 0 1-16,-3 3-1 15,-3 5 1-15,-6 3 0 16,-3 5 0-16,0 0 0 15,-3 5 0-15,-3 3-1 16,-3 5 0-16,-3 5 0 16,0-2 1-16,0 3-2 15,4 2 1-15,2 0 0 16,3-5 0-16,6-3 0 16,6-3 0-16,3-4 1 15,5-4 0-15,10-2 0 16,3-8 0-16,6-8 0 15,5-8 0-15,4-5 1 16,-3 3 0-16,-3-9-1 0,-1-2 1 16,1-3-1-16,-9 1 0 15,-6-4 0-15,-4 3 1 16,-8 3-2-16,-3 3 1 16,-6 7-1-16,-3 4 0 15,-3 1 0-15,0 4 0 16,0 4-1-16,1 6 1 15,2 6-6-15,0-1 0 16,3 3-2-16,3 0 0 0</inkml:trace>
  <inkml:trace contextRef="#ctx0" brushRef="#br0" timeOffset="20531.51">12488 7160 20 0,'-6'-3'10'0,"9"6"-8"16,-3-1 15-16,0 4-15 15,-6 4 0-15,1 3 0 16,-4 6 0-16,-3 5-3 0,-3 7 1 16,0 1 2-16,3-3 0 15,0 3-4-15,0-3 0 16,6 0-5-16,6-5 1 16</inkml:trace>
  <inkml:trace contextRef="#ctx0" brushRef="#br0" timeOffset="34297.31">15789 7115 18 0,'0'0'9'0,"3"-6"-3"15,-3 6 9-15,3-5-14 16,3 2 0-16,3 1 0 0,3-4 1 16,3-7-3-16,6-3 1 15,3-2 1-15,5-1 0 16,-2-10 0-16,3-3 0 15,3-5-1-15,2 3 1 16,4 0-1-16,3 2 0 16,-6 3 0-16,-7 5 1 15,-5 5-2-15,-3 4 1 16,-6 4-1-16,-6 6 1 16,-3 7-1-16,-9 6 1 0,-3 0-1 15,-3 13 1-15,-3 6 0 16,0 2 0-16,0 0-1 15,3 3 1-15,0-3-1 16,3 0 1-16,3 0-1 16,3-5 1-16,6 0 0 15,9-6 0-15,3-7 0 16,9-9 1-16,6-4 0 16,5-6 0-16,1-5 0 15,-6-8 0-15,-4-1 0 16,1-7 0-16,0-8-1 15,-3 3 1-15,0-1 0 16,-7 1 0-16,-5 2 0 16,-3-2 1-16,-6 10-1 15,-3 3 0-15,-6 5 0 16,0 3 0-16,-3 5-4 16,0 8 1-16,3 5-7 15,6 3 1-15</inkml:trace>
  <inkml:trace contextRef="#ctx0" brushRef="#br0" timeOffset="34812.94">16772 6980 12 0,'9'-16'6'0,"6"3"7"15,-13 5 0-15,4 0-11 16,0-3 0-16,-3 1 1 16,0-4 1-16,-3 1-5 15,-3 5 1-15,-3 0 1 16,-3 3 1-16,1 0-1 16,-7 7 0-16,0 6-1 0,-3 3 0 15,-3 5-1-15,3 2 0 16,-3 3 0-16,1 6 1 15,-1-3 0-15,-3 7 0 16,3 4 0-16,3-1 0 16,3 1 0-16,0-1 1 15,4 0-1-15,2-5 1 16,3-5 0-16,0-3 0 16,3-7 1-16,0-6 0 15,0-11-4-15,3-2 0 0,0-6-6 16,6-2 1-16</inkml:trace>
  <inkml:trace contextRef="#ctx0" brushRef="#br0" timeOffset="35000.44">16477 7157 20 0,'6'-3'10'0,"-3"-2"-6"16,3 0 11-16,3-1-15 15,6 1 0-15,3-3 1 16,2 3 0-16,4 0-4 16,0-1 0-16,0 4-3 15,-3 4 1-15</inkml:trace>
  <inkml:trace contextRef="#ctx0" brushRef="#br0" timeOffset="35500.45">16864 7101 18 0,'-6'3'9'0,"9"-14"-5"0,-3 11 12 15,6-2-15-15,3-3 0 0,3 2 1 16,3-2 0-16,-3-1-3 15,2 4 1-15,-2-1 0 16,0 3 1-16,0 3-1 16,-6 2 1-16,-3-2-1 15,-6 5 0-15,0 5 0 16,-3 5 1-16,-12 3 0 16,-3 1 0-16,-5 1-1 15,2-1 1-15,3-4 0 16,0-2 0-16,3-5 0 15,3 2 1-15,4-11-1 16,2-4 0-16,3-6 0 16,6 5 0-16,0-2-1 15,3 2 1-15,0 3-2 16,3-2 0-16,0 4-1 16,0 4 1-16,2-1-1 15,1 5 1-15,3-2 0 0,0 0 1 16,3 0 0-16,3 3 0 15,0-6 1-15,-3-2 1 16,0-3-2-16,5-3 1 16,-2-2-9-16,3-3 1 15</inkml:trace>
  <inkml:trace contextRef="#ctx0" brushRef="#br0" timeOffset="35812.95">17287 7054 23 0,'-3'2'11'0,"3"9"-9"16,0-6 13-16,0-2-15 15,3 2 1-15,3 6 0 16,0 5 1-16,2 2-2 16,1 3 0-16,3-2 1 15,0-1 0-15,3 1 1 16,-6 2 0-16,0 0 0 16,-3-5 0-16,-3 0-3 15,0-8 0-15,0 3-7 16,-6-6 1-16</inkml:trace>
  <inkml:trace contextRef="#ctx0" brushRef="#br0" timeOffset="36062.96">17221 7329 24 0,'0'0'12'0,"9"-16"-10"0,-3 11 15 0,3-1-16 16,6-1 0-16,3-4 0 15,6 0 0-15,-1-2-1 16,-2-5 0-16,6-1 1 16,-3 1 0-16,0 2-4 15,-4 0 0-15,4 5-4 16,-3 6 0-16</inkml:trace>
  <inkml:trace contextRef="#ctx0" brushRef="#br0" timeOffset="80001.01">17894 6773 16 0,'-3'-2'8'0,"0"4"-2"0,3-2 9 15,0 0-14-15,0 0 1 0,0 0 1 16,0 0 0-16,0 0-4 16,0 0 1-16,0 0 1 15,0 0 1-15,3-5-2 16,0-3 1-16,6-5-1 15,3 0 0-15,3-3-1 16,2 0 1-16,1 3-1 16,0-1 1-16,0 6-1 15,-6 3 1-15,3 3-1 16,-3 2 1-16,-3 2-1 16,0 3 1-16,2 1 0 15,-2-1 0-15,3 0 0 16,-3 1 1-16,3-1 0 15,-3 3 0-15,0 0-1 16,0 0 1-16,-3 0-1 16,0 0 1-16,3 0 0 15,0-6 0-15,3 1 0 16,0-3 0-16,5-5 0 0,4-6 0 16,0-2 0-16,0-6 1 15,-6 3-1-15,0 3 0 16,-3 0-1-16,-1 0 1 15,-2-1-1-15,0 7 1 16,0-1-3-16,-3 2 0 16,0 1-7-16,0 5 1 15</inkml:trace>
  <inkml:trace contextRef="#ctx0" brushRef="#br0" timeOffset="80454.15">17819 7017 22 0,'0'-13'11'0,"9"-1"-11"15,-3 6 12-15,3-5-12 16,0 0 0-16,0 0 0 0,3-1 0 16,3 1 0-16,0 0 0 15,0 5-1-15,0 0 1 16,-4 5 0-16,1 3 0 15,0 6 0-15,0-1 1 16,3 3 0-16,-3 3 0 16,3-1 0-16,0 1 1 15,0-3 0-15,2 0 0 16,1-6 0-16,12 1 0 16,3 0-1-16,3-11 1 0,-1 2 0 15,-8-7 0-15,0 0-5 16,-3-3 0-16,2-3-5 15,1 1 1-15</inkml:trace>
  <inkml:trace contextRef="#ctx0" brushRef="#br0" timeOffset="81047.9">18814 6392 20 0,'-3'-16'10'0,"18"1"-10"0,-10 9 13 15,7-2-13-15,3-2 1 16,6 2-1-16,3 3 1 15,3-1-2-15,-1 1 1 16,-2 2 0-16,0 9 0 16,-6 4 1-16,-3 3 0 15,-3 6-1-15,-9 2 1 16,-6 3 0-16,-9 5 1 16,-6 3-1-16,-6 0 0 15,-3-3 0-15,-2 0 0 0,2 0 0 16,6-3 0-16,0-2 0 15,0-5 0-15,3-4-1 16,4-1 1-16,2-4 0 16,3-4 0-16,0-1-1 15,0 0 1-15,3-2-2 16,3-1 1-16,3-2 0 16,3 0 0-16,3 0-1 15,0-2 1-15,0 2-1 16,0 0 1-16,0 2-1 15,0 1 1-15,3 2 0 16,2 1 0-16,4-1 0 16,3 0 1-16,3 1 0 15,0-4 0-15,6 1 0 16,-3-3 0-16,-1 0-2 16,-2 0 1-16,0-3-7 0,6 1 0 15</inkml:trace>
  <inkml:trace contextRef="#ctx0" brushRef="#br0" timeOffset="81922.91">19537 6350 17 0,'0'-8'8'0,"6"19"-2"16,-6-11 6-16,3 2-12 15,0 4 1-15,-3 2 0 16,0 5 1-16,-3 3-3 16,-3 2 1-16,0 3 1 15,-3 0 0-15,0 6-1 16,0 2 1-16,3-5-1 16,0-8 1-16,3-3-1 15,0-2 1-15,3-1 0 0,0-2 0 16,0-8 0-16,6-5 0 15,0-8 0 1,3-3 0-16,0 0-1 0,3-3 1 16,6 1-1-16,3-3 1 15,-1 2-2-15,4 3 1 16,-3 3-1-16,0 5 1 16,-3 0-1-16,-3 3 1 15,-6 5-1-15,0 2 1 16,0 4-1-16,-4 4 1 0,1 4 0 15,0 1 1-15,-6-1-1 16,0-1 1-16,0 5-1 16,-3-2 1-16,0 0-1 15,0-3 1-15,0-5 0 16,0 3 0-16,1-6 0 16,2 0 1-16,0-5-1 15,0 0 0-15,5-7 0 16,1-4 1-16,0-5-1 15,3 0 0-15,0-5-1 16,3-3 1-16,3-2-1 16,6 5 0-16,0-3 0 15,-3 5 0-15,5 3-1 16,-5 3 0-16,6 3 0 0,-6 2 0 16,-3 8 0-16,-3 0 0 15,-3 10-1-15,-3-2 1 16,-6 8 0-16,0-3 1 15,-3 3 0-15,0-3 1 16,0 6 0-16,0-6 0 16,-3 3 0-16,3-3 1 15,0 3-1-15,0-5 1 16,3-1-7 0,0-2 1-16,3-3-5 0,0 1 1 15</inkml:trace>
  <inkml:trace contextRef="#ctx0" brushRef="#br0" timeOffset="82172.92">20135 6506 19 0,'-3'5'9'0,"9"-10"-4"16,-6 5 11-16,0 8-16 15,0-3 0 1,-9 11 1 0,0-3 0-16,-3 1-1 15,3-4 0-15,1 3 1 16,2-2 1-16,0 2-3 16,3-2 0-16,-3-1-5 0,0-2 0 15</inkml:trace>
  <inkml:trace contextRef="#ctx0" brushRef="#br0" timeOffset="82547.92">19433 6802 22 0,'0'-2'11'0,"12"-1"-11"0,-6 0 16 0,8 3-17 16,4 0 1-16,6 0 0 15,9 3 0-15,6-6 0 16,-4 3 1-16,4-2-1 15,6-3 0-15,2 2 1 16,-8 0 0-16,9 3-1 16,-13 0 1-16,7 0 0 15,-9 0 1-15,-4 0-2 16,-5 0 0-16,-15 6-6 16,-3-4 0-16,-12 9-1 0,0-3 0 15</inkml:trace>
  <inkml:trace contextRef="#ctx0" brushRef="#br0" timeOffset="83329.18">19546 6969 13 0,'3'-3'6'0,"21"-2"0"0,-18 3 9 0,-3 2-14 15,0 0 0-15,0 2 1 16,-3 6 0-16,-6 3-2 16,0 5 0-16,-3 7 2 15,-3-7 0-15,-3 3-1 16,0 2 1-16,0 3-1 16,0 0 0-16,0-3-1 15,3 0 1-15,-2-8-1 16,5 0 1-16,3-5-1 15,3-5 1-15,3-3-1 16,3-8 1-16,6-5-1 16,3-6 1-16,5 3-1 15,1-2 0-15,3-3 0 16,3 0 0-16,3-1-1 16,2 4 1-16,1-1 0 15,-6 6 0-15,-3-3-1 16,-3 6 1-16,0 2-1 15,-1 5 1-15,-2 0-1 16,-3 6 1-16,-3 0-1 16,-3 7 1-16,-3 4 0 0,-3 4 1 15,-3-5 0-15,-3 6 0 16,0-1-1-16,0 3 1 16,-3 1 0-16,-3-4 0 15,-2 1-1-15,2-6 1 16,-3-3 0-16,3 1 0 15,3-3 0-15,3-3 0 0,3-5-1 16,6-5 1-16,6-6 0 16,3-2 0-16,0-3-1 15,0 3 0-15,2-5 0 16,4-1 0-16,3-2 0 16,3 0 0-16,3 2-1 15,-6 3 1-15,8 3 0 16,-5 0 0-16,6 5-1 15,-9 3 0-15,0 2 0 16,-4 0 0-16,-5 9 1 16,-3-1 0-16,-6 6-1 15,0 2 1-15,-9 3 0 16,0-3 0-16,-6 0 1 16,4-2 0-16,-7 5-1 15,3-1 1-15,0 1-4 16,0 0 1-16,3 0-6 15,3-5 0-15</inkml:trace>
  <inkml:trace contextRef="#ctx0" brushRef="#br0" timeOffset="83735.44">20073 7173 19 0,'15'-5'9'0,"23"-6"-5"0,-29 8 9 16,6-2-13-16,-3 0 1 0,0 2-1 16,-3 0 0-16,-3 9 0 15,0-4 1-15,-6 12 0 16,0-4 0-16,-3 9 1 16,0-3 0-16,-18 5 0 15,6-3 0-15,-9 6-1 16,6-5 1-16,-2-4 0 15,2-1 0-15,0-4-1 16,6-2 0-16,3-8 0 16,3 0 0-16,3 0-2 15,3 0 0-15,3-5 0 16,0 0 0-16,6 5 0 16,0 0 0-16,3 5 0 15,-3-2 1-15,9 2 0 16,-4 0 0-16,7 0 1 0,-3-2 1 15,0-3-1-15,-3 0 0 16,9-8-9-16,-6 3 1 16</inkml:trace>
  <inkml:trace contextRef="#ctx0" brushRef="#br0" timeOffset="84360.45">20608 6882 23 0,'-8'-16'11'0,"22"8"-9"0,-11 5 12 0,6-7-14 16,0 2 0-16,0-5 0 16,0 2 0-16,9-8 0 15,-3 6 0-15,12-11 0 16,-4 3 0-16,7-3 0 16,-6 6 1-16,3 5-1 15,-6 2 0-15,-6 1 0 16,-4 2 1-16,-2 2-1 0,-3 1 1 15,-9 5-1-15,0 0 1 16,-6 11-1-16,1-3 1 16,-7 10-1-16,3-2 0 15,-3 8 0-15,6-6 0 16,0 17-1-16,3-12 1 16,6 9 0-16,0-8 1 15,9-5-1-15,-3-4 1 16,12-4 0-16,-6-3 0 15,12-5 0-15,-4-1 1 16,13-10-1-16,-6 0 1 16,15-13-1-16,-10 3 0 0,-2-11 0 15,-9 5 0-15,3-13 0 16,-3 5 0-16,-4 8-1 16,-2 6 1-16,-6-6-1 15,0 5 1-15,-9 3-1 16,0 3 0-16,-9 5-1 15,6 3 1-15,0 8-6 16,0-1 1-16,-9 6-4 16,3-2 0-16</inkml:trace>
  <inkml:trace contextRef="#ctx0" brushRef="#br0" timeOffset="84641.7">21210 6850 24 0,'-6'0'12'0,"6"5"-12"0,0-5 19 16,-3 8-18-16,0-2 1 15,-6 9-1-15,3-1 1 16,-3 9-3-16,0-1 1 16,-12 7 0-16,6-5 1 0,-2 2-9 15,2-7 1-15</inkml:trace>
  <inkml:trace contextRef="#ctx0" brushRef="#br0" timeOffset="149361.27">4452 12131 13 0,'-6'8'6'0,"3"0"0"0,3-5 6 16,0-1-11-16,0 1 1 15,0 0 1-15,0-3 0 16,0 2-4-16,3-4 0 15,3-4 3-15,3-2 0 16,3-2-1-16,5-6 1 16,10-8-1-16,6-8 0 15,3 1 0-15,5-1 0 0,4-3-1 16,-3 4 0-16,-4 2 0 16,-8 2 1-16,-3 6-2 15,-6 5 1-15,-3 6-1 16,-7 2 1-16,-2 8 0 15,0 5 0-15,-9 8-1 16,-9 8 1-16,-2 6 0 16,-7 4 0-16,0 9 0 15,3 0 0-15,0 2 0 16,0 1 0-16,9-9 0 16,3-8 0-16,9-2 0 15,3-5 1-15,6-3 0 16,3-6 0-16,0-5 0 15,0-5 0-15,5-10 1 16,4-6 0-16,6-5-1 16,-3-8 1-16,2-8-1 15,-2 2 1-15,-3-7-1 0,-3 2 0 16,-3-2-1-16,-7 5 1 16,-5 10-1-16,-3 4 1 15,-3 1-1-15,-6 4 1 16,0 5-1-16,-3 5 1 15,0 0-4-15,1 5 1 16,-1-2-7-16,0 15 0 16</inkml:trace>
  <inkml:trace contextRef="#ctx0" brushRef="#br0" timeOffset="149939.41">5371 12131 18 0,'-3'-13'9'0,"1"0"-3"0,2 2 7 0,0-2-12 15,0 0 1-15,0-3 1 16,-3-3 0-16,-6 3-4 16,0 6 0-16,-6 2 2 0,-3 8 0 15,-6 5-1-15,0 11 1 16,0 10-2-16,4 4 1 16,-1 4-1-16,0-2 1 15,3 7-1-15,0 6 1 16,3-2 0-16,3 7 0 15,1-5 0-15,2-5 0 16,0-1 1 0,0-4 0-16,3-9 1 0,3-5 0 15,0-2-2-15,-3-6 0 16,3-8-4-16,-3-7 1 0,0-6-5 16,-3-5 1-16,0-1-2 31,-47 46 9-31,94-87-1 15,-50 36 0-15,-2 3 4 16,2 3 0-16,3 2 3 16,6 1 1-16,3-1-4 15,9-2 0-15,8 0-2 16,7-3 0-16,3 0-1 16,6 0 1-16,9 3-1 15,-4 5 0-15,-2 0-7 16,3 3 1-16</inkml:trace>
  <inkml:trace contextRef="#ctx0" brushRef="#br0" timeOffset="150173.79">5499 12242 17 0,'0'0'8'0,"6"3"-4"0,-6-3 8 15,-6 3-11-15,0 4 0 16,-2 9 0-16,-4 8 0 16,3-3-2-16,-3 6 1 15,3 2 1-15,3-3 0 16,3-2-2-16,3-5 1 16,6-3-6-16,9-11 1 0</inkml:trace>
  <inkml:trace contextRef="#ctx0" brushRef="#br0" timeOffset="150455.04">5776 12240 19 0,'0'-16'9'0,"3"8"-8"16,0 10 12-16,3-2-13 15,0 6 1-15,-3-1 0 16,0 0 1-16,3 6-2 16,0 5 0-16,0 2 1 15,-3 6 0-15,0-3-1 0,3 0 1 16,3 6 0-16,0-1 0 16,3 1 0-16,0-3 1 15,-1-6-2-15,4-2 0 16,-3-3-6-16,0-2 0 15</inkml:trace>
  <inkml:trace contextRef="#ctx0" brushRef="#br0" timeOffset="150720.66">5711 12568 17 0,'-6'-8'8'0,"18"8"-2"16,-6-8 7-16,0 0-12 15,6-5 0-15,-1-1 0 16,4-1 1-16,-3-4-3 16,3 3 1-16,3-2 1 15,3-1 0-15,3 1 0 16,-1-1 1-16,1 1-3 15,-3 4 0-15,0 4-6 16,-6 4 1-16</inkml:trace>
  <inkml:trace contextRef="#ctx0" brushRef="#br0" timeOffset="151580.05">6378 12160 12 0,'-6'-5'6'0,"12"0"0"0,-1 2 3 31,1-10-7-31,3-3 1 16,0 0-1-16,3-5 0 16,3-3-3-16,3-2 0 15,3 2 2-15,-3 0 0 0,-1 3-1 16,1 2 1-16,0 3 0 15,-6 3 0-15,3 3-1 16,-3 2 1-16,0 5-1 16,0 3 0-16,3 8 0 15,-1 0 1 1,-2 8-1-16,0 0 0 0,3 0 0 16,3-1 0-16,-6 1 0 15,3 0 1-15,0-3 0 16,0-5 0-16,2-2 0 15,7-4 0-15,-3-7 0 16,0-3 1-16,3-3-1 16,-3-2 1-16,-1 3-1 15,-2-4 1-15,0-1 0 16,-3-1 0-16,-3 0 0 16,-3 0 0-16,-3 3-1 15,-6-1 1-15,-3 6-4 0,-3 3 1 16,-3 5-8-16,-3 5 1 15</inkml:trace>
  <inkml:trace contextRef="#ctx0" brushRef="#br0" timeOffset="152142.56">6422 12253 13 0,'-12'2'6'0,"18"-2"4"0,-6 0 0 0,0 0-9 15,6-2 1-15,0 2 0 16,3-3 1-16,3-2-4 16,0 0 1-16,0-3 1 15,0 0 0-15,0-3 0 16,-1 6 0-16,1-3-1 16,0 0 0-16,3 0 0 15,-3 5 0-15,0-2 0 0,3 2 1 16,0 3-1-16,0 0 0 15,0 0 0-15,-4 6 1 16,1-1-1 0,3 0 1-16,-3 1-1 0,0 4 0 15,0-2 0-15,0-3 1 16,-3 1-1-16,-3-1 0 16,0 0 0-16,3 1 1 15,0-4 0-15,2-2 0 16,7-2 1-16,0 4 0 0,0-7 0 15,3-6 0-15,0-2 0 16,0-8 1-16,-4 0-1 16,-2 2 1-16,-6-2-10 15,-9 8 1-15,-9 2-3 16,0 11 0-16</inkml:trace>
  <inkml:trace contextRef="#ctx0" brushRef="#br0" timeOffset="153939.45">7669 11443 16 0,'-3'-2'8'0,"6"2"-6"0,-3 0 8 0,0 0-11 16,0 2 1-16,-3 6-1 15,0 8 1-15,-3 5 0 16,-2 11 1-16,-1 2-1 16,-6 3 0-16,-3-2 0 15,3-6 1-15,3 0-1 16,3-5 1-16,0-3 0 16,3-5 0-16,0-3 0 15,0-5 1-15,3-5-1 16,3-1 1-16,6-7-1 15,0-8 0-15,6-3 0 16,3-3 0-16,3-7-1 0,0-3 0 16,3-3-1-16,-4 0 1 15,4 6-1 1,0 2 0-16,3 0 0 0,-3 8 1 16,-3 3-1-16,0 5 1 15,-4 3-1-15,1 0 1 16,-3 10 0-16,0 5 0 15,-3 6 0-15,-3 6 1 16,-3 4-1-16,-3-2 1 0,0 2-1 16,-6-2 1-16,0 0-1 15,0-3 1-15,-3 0 0 16,0-5 0-16,0-3 0 16,3-2 0-16,0-1 0 15,3-7 1-15,0-3-1 16,6-8 0-16,3-5-1 15,6-3 0-15,6-5 0 16,3-3 1-16,3-2-2 16,3-3 1-16,5 2 0 15,1 3 0-15,0 3-1 16,-6 3 1-16,-1 7-1 16,-5 3 1-16,-6 5-1 15,-3 6 0-15,0 5 0 16,-3 0 0-16,-3 10 0 15,0 1 1-15,-6 0 0 0,-3 2 0 16,0 0 0-16,0 3 0 16,-3-3 0-16,3 0 1 15,0-5-1-15,0 0 1 16,3-3 0-16,-3-2 0 16,3-4-2-16,0 1 0 15,0-5-6-15,0 2 1 16</inkml:trace>
  <inkml:trace contextRef="#ctx0" brushRef="#br0" timeOffset="154189.46">8312 11700 11 0,'-3'5'5'0,"0"8"5"16,0-7 1-16,-3 4-10 16,-3-2 1-16,-2 0-1 15,-1 0 1-15,0 5-3 16,3 6 1-16,0-1 1 16,3-2 0-16,0 0-3 15,0 0 1-15,3 0-4 16,3 2 0-16</inkml:trace>
  <inkml:trace contextRef="#ctx0" brushRef="#br0" timeOffset="154564.46">7348 12115 17 0,'-6'3'8'0,"30"-11"-9"0,-12 8 12 0,6-3-11 15,11 3 1-15,13 0 0 16,6 0 0-16,-1 0-2 15,13 0 1-15,2-2 0 16,1-1 1-16,5 3-1 16,-2 0 1-16,-10-3 0 15,-2 1 0-15,2-4-1 16,-8 1 1-16,-6 0-1 16,-7 2 1-16,-5 3-3 15,-9 3 0-15,-9 2-3 16,-6 3 0-16</inkml:trace>
  <inkml:trace contextRef="#ctx0" brushRef="#br0" timeOffset="155392.6">7660 12263 10 0,'0'-2'5'0,"9"7"-1"0,-9 0 4 0,-3 3-6 15,0 8 0-15,0 3 1 16,-3 2 1-16,-2 8-5 15,-1-3 0-15,0 4 3 16,-3-7 0-16,3 1-1 16,0-3 0-16,0-2 0 15,3-6 0-15,3-2 0 16,0-3 0-16,6-14 0 16,0-2 0-16,3-8 0 15,3-5 0-15,3 0-1 16,6-3 1-16,-6-2-1 15,2-3 0-15,4 2-1 16,0 4 1-16,3 4-1 16,-3 0 1-16,0 6-1 0,0 3 1 15,-1 2-1-15,-2 5 0 16,0 6 0-16,-3 2 1 16,0 6-1-16,-6 4 1 15,0 1 0-15,-6 3 0 16,0 5 0-16,-3 2 0 15,-3-5 0-15,0 3 1 16,0 0-1-16,0-3 1 16,0-8 0-16,3-2 0 15,0-3 0-15,0-6 1 0,0-4-1 16,3-6 0-16,0-5 0 16,6-3 0-16,3-5-1 15,3-3 0-15,6-5 0 16,3 0 0-16,0 5-1 15,5 3 1-15,4 2-1 16,3-2 1-16,-6 5-1 16,-3 5 0-16,2 4 0 15,-5 1 0-15,-6 6 0 16,-6-2 1-16,0 4-1 16,-3 4 1-16,0 4 0 15,0 3 1-15,0 3-1 16,-3 5 0-16,-6-2 0 15,3 2 1-15,-3 0-1 16,0-2 1-16,0-1 0 16,0 1 0-16,-3-1-1 0,0-4 1 15,0-4-7-15,3 1 0 16</inkml:trace>
  <inkml:trace contextRef="#ctx0" brushRef="#br0" timeOffset="155673.85">8321 12393 20 0,'-6'5'10'0,"-3"3"-8"0,6 0 12 0,-6 5-13 16,-2 6 0-16,-1 2 0 16,0 0 0-16,0-2-2 15,3 2 0-15,0-2 2 16,3-6 0-16,3 0-1 16,0-5 0-16,3 0-6 15,3 0 1-15</inkml:trace>
  <inkml:trace contextRef="#ctx0" brushRef="#br0" timeOffset="156267.61">8661 11991 20 0,'8'-24'10'0,"31"6"-11"0,-27 10 13 16,6-6-12-16,3-4 0 0,3-3 0 16,2-3 0-16,7 5 0 15,0 1 0-15,3-1 0 16,-7 1 0-16,-5-3 0 15,-3 7 0-15,-6 4 0 16,0 5 1-16,-9 2 0 16,0 3 0-16,-12 8-1 15,0 2 1-15,-3 4-1 16,0 7 0-16,0 0 0 16,0 3 0-16,6-3 0 15,0 5 0-15,6-2 0 16,3 3 0-16,3-6 0 15,3 0 1-15,3-2-1 16,-3-9 1-16,3-2 0 16,2-8 0-16,7-5 0 15,3-8 1-15,6-1-1 0,-1-4 1 16,1-3-1-16,-3-6 0 16,-6-2 0-16,-3 3 0 15,-6-1 0-15,-1 3 1 16,-8-5-1-16,-6 5 0 15,-3 3-1-15,-3 5 1 16,-5 3-1-16,2 5 0 16,0 0-2-16,0 6 0 15,0 4-7-15,3 6 1 16</inkml:trace>
  <inkml:trace contextRef="#ctx0" brushRef="#br0" timeOffset="156564.49">9461 12007 18 0,'-3'0'9'0,"-6"13"-4"0,6-8 9 0,0 9-13 16,-6-1 0-16,1 5 0 15,-4 1 0-15,0 2-1 16,0 5 0-16,3-4 1 16,0-4 0-16,0 1-6 0,0-1 0 15,0 3-1-15,-3-2 0 16</inkml:trace>
  <inkml:trace contextRef="#ctx0" brushRef="#br0" timeOffset="157033.24">9917 11761 19 0,'3'2'9'0,"12"-2"-9"0,-10 0 15 16,4 3-15-16,0 0 0 15,3-1 1-15,6 1 0 16,3 0-1-16,6-3 0 16,2 0 1-16,1 0 1 15,0-3-2-15,-3 0 0 16,-3 1-6-16,-9 2 1 16</inkml:trace>
  <inkml:trace contextRef="#ctx0" brushRef="#br0" timeOffset="157267.62">9818 11927 16 0,'3'0'8'0,"21"6"-4"16,-12-6 8-16,3 0-11 15,6 0 0-15,3 0 1 16,-6 2 0-16,5-2-2 16,4 0 0-16,6-2-1 15,3-1 1-15,-1 3-6 16,-8-3 1-16</inkml:trace>
  <inkml:trace contextRef="#ctx0" brushRef="#br0" timeOffset="158720.77">10619 11941 16 0,'0'0'8'0,"15"-6"-4"16,-9 1 9-16,3-3-12 15,3 0 0-15,3-2 0 16,3-4 0-16,8-2-2 16,4-2 1-16,6 2 1 15,0-5 0-15,-1-6-1 16,4-2 1-16,0 3-1 16,-4 2 0-16,1 6 0 15,-9 2 1-15,-6 2-1 0,-6 4 1 16,-4 2-1-16,-5 3 0 15,-6 5 0-15,-6 5 1 16,-2 6-1-16,-4 4 0 16,-3 7-1-16,-3-4 1 15,3 9-1-15,0 2 1 16,6 5-1-16,3-5 1 16,6 0 0-16,3-2 0 15,6-6 0-15,9-3 0 16,6-7 1-16,3-11 1 15,5 3-1-15,4-9 1 0,3-4-1 16,5-9 0-16,-5-7 0 16,-6 5 1-16,-3-6-1 15,-7-2 0-15,-5-5-1 16,-6 5 1-16,-3 2-1 16,-3 3 1-16,-6 6-1 15,-6 5 1-15,-3-1-1 16,0 4 0-16,-3 4-2 15,0 6 1-15,4 3-7 16,-1 2 0-16</inkml:trace>
  <inkml:trace contextRef="#ctx0" brushRef="#br0" timeOffset="158970.77">11435 11896 22 0,'-12'0'11'0,"6"23"-11"0,3-17 14 15,0 4-14-15,0 12 1 16,-3 7 0-16,-6 0 0 15,-3 8-1-15,-6 0 0 16,1-3-6-16,2 1 1 0</inkml:trace>
  <inkml:trace contextRef="#ctx0" brushRef="#br0" timeOffset="176330.36">14307 12009 13 0,'0'8'6'0,"3"-10"1"0,-3 2 7 15,3-6-13-15,3 1 0 0,0 2 0 16,0 1 1-16,3-9-3 16,3 1 1-16,3-1 1 15,2-2 0-15,13-3 0 16,6-5 0-16,6-3-1 16,-4 0 0-16,4-5 0 15,6-3 1-15,-4-2-1 16,-2 2 1-16,-3 3-1 15,-4 3 0-15,-2 2 0 16,-9 5 1-16,-3 6-1 16,-6 0 0-16,-3 5 0 15,-4 0 0-15,-5 0 0 16,-3 8 1-16,0 0-1 16,-3 3 0-16,-2 5 0 15,-4 2 0-15,-3 6 0 16,0 3 1-16,-3 4-1 15,3-1 1-15,0-4-1 0,-3 3 0 16,9 3 0-16,0 5 0 16,6-2 0-16,3-4 0 15,3-1-1-15,9-4 1 16,-3-2 1-16,3-5 0 16,3-3 0-16,6-3 0 15,5-8 0-15,4-5 0 16,0-8 0-16,-3-7 1 15,-1 1-1-15,4-4 1 16,-3-6-1-16,-3-5 1 0,-4 5-1 16,-5-2 0-16,-6 2 0 15,-3 6 0-15,-9 5-1 16,-3 2 1-16,-3 3-1 16,0 8 1-16,-3 6-1 15,0-1 0-15,3 6-3 16,1 2 1-16,-1 6-7 15,6-1 0-15</inkml:trace>
  <inkml:trace contextRef="#ctx0" brushRef="#br0" timeOffset="176814.75">15355 11906 12 0,'3'-10'6'0,"3"-17"5"0,-3 17 0 15,0-4-9-15,3 1 0 16,-3 3 1-16,0-1 0 0,-3 0-4 16,0 3 0-16,-3-5 3 15,0 8 0-15,-3 2-1 16,-3 6 0-16,-3-3-1 16,-3 3 1-16,0 2-1 15,0 11 0-15,-3 2 0 16,1 9 0-16,-1 4 0 15,-3 9 0-15,6 3 0 16,3-1 0-16,-3 5 0 16,0-4 0-16,3-9 1 15,0-2 0-15,4-3 0 16,-1-2 1-16,3-4-1 16,0-2 1-16,3-5-5 15,0-5 1-15,3-6-6 16,6 1 1-16</inkml:trace>
  <inkml:trace contextRef="#ctx0" brushRef="#br0" timeOffset="177017.88">15060 12139 18 0,'-9'-8'9'0,"9"-2"-5"0,0 10 10 15,3-6-14-15,3 1 1 16,3 0 0-16,0-3 0 15,6 2-1-15,6-1 0 16,6-1 1-16,2-3 1 16,4 3-6-16,3 3 0 0,-9-1-2 15,8 1 0-15</inkml:trace>
  <inkml:trace contextRef="#ctx0" brushRef="#br0" timeOffset="177471">15527 11962 21 0,'3'-11'10'0,"15"1"-9"16,-12 10 17-16,-3-3-19 16,6 0 1-16,3-2-1 15,3 2 1-15,0 3 0 16,-3 0 0-16,0 3 0 15,-3 10 0-15,-6 6 0 16,-9 7 1-16,-6 3-1 16,0 8 1-16,-6-2 0 15,-6-3 1-15,-6-6-1 0,1-5 0 16,-1-5 0-16,3-3 1 16,3-5-1-16,3 3 0 15,7-6-1-15,2-5 1 16,6-3-1-16,3-4 0 15,6-1-1-15,6 0 1 16,0 0-2-16,5 0 1 16,1 5 0-16,3 0 0 0,0 1 0 15,3 4 1-15,-3 6 0 16,-3-2 0-16,-1-1 0 16,1 3 1-16,0-3 1 15,0 1 0-15,0-1-2 16,0 0 1-16,0-2-8 15,0-1 1-15,2 1-2 16,1-3 1-16</inkml:trace>
  <inkml:trace contextRef="#ctx0" brushRef="#br0" timeOffset="177767.89">15923 11957 18 0,'-6'-6'9'0,"12"-2"-8"0,-6 8 15 15,0 0-16-15,3 3 1 16,0 2-1-16,0-2 1 16,6 18-1-16,0-2 0 15,3 4 1-15,0 4 0 16,0-3-1-16,0-3 1 15,0 3-1-15,-3-3 1 16,3 0 0-16,-4-3 1 16,1-2 0-16,0-2 1 15,0-4-6-15,-3-2 0 0,3-3-4 16,-3-2 1-16</inkml:trace>
  <inkml:trace contextRef="#ctx0" brushRef="#br0" timeOffset="178017.88">15911 12189 21 0,'-5'-5'10'0,"10"13"-8"16,-5-8 14-16,6-3-16 15,3-2 0-15,3 0 0 16,3-1 1-16,3-1-1 15,0-4 0-15,3-2 0 16,3-6 1-16,-1 3 0 16,7-2 1-16,-3-3-4 15,-3-6 1-15,2 6-6 0,-5 2 1 16</inkml:trace>
  <inkml:trace contextRef="#ctx0" brushRef="#br0" timeOffset="199143.16">16545 11737 20 0,'-3'-8'10'0,"6"16"-8"0,-3-8 12 15,0 0-14-15,0 0 1 16,3-5 0-16,3-3 0 16,0-3-2-16,3 1 1 15,0-4 0-15,3-2 1 16,0 1-1-16,3-1 0 0,3 0 0 15,0 0 0-15,-1 3 0 16,1-3 0-16,0 5-1 16,0 1 1-16,0 2 0 15,0 2 0-15,0 9 0 16,0-3 1-16,-4 5-1 16,1 3 1-16,0 3-1 15,0 2 1-15,0-2 0 16,0 2 0-16,0 0-1 15,-3-2 0-15,-1-1 0 16,1 1 1-16,-3-1-1 16,0 4 0-16,3-6 0 15,0-3 1-15,3 0 0 16,3-5 0-16,3-2 0 16,2-4 0-16,1-4 0 15,0-1 1-15,0-2-1 0,-3 0 1 16,-3-1-1-1,-4 4 1-15,-2-3-1 0,-3 2 1 16,-3 0-1-16,-3 4 0 16,-3 1-3-16,0 1 0 15,-3 2-7-15,0 1 0 16</inkml:trace>
  <inkml:trace contextRef="#ctx0" brushRef="#br0" timeOffset="199955.67">16557 11943 16 0,'-3'0'8'0,"3"3"-2"0,0-3 5 16,3-3-11-16,-3 3 1 15,3-5 0-15,3 0 1 16,-3-1-2-16,3-2 0 0,0 1 1 16,0-1 0-16,0-3-1 15,3-2 1-15,3 0-1 16,0-1 1-16,3 1-1 16,3 0 0-16,-1 2 0 15,1 3 0-15,0 0 0 16,-3 3 0-16,0 0 0 15,0 5 1-15,0-8-1 16,0 8 0-16,-1 0 0 16,1 5 1-16,3-2-1 15,0-1 0-15,0 4 1 16,-3-1 0-16,0 3-1 16,-3 0 1-16,-3 3-1 15,-1 2 0-15,-2-3 0 16,0 4 1-16,0-4-1 15,3 1 1-15,0-3-1 0,3-3 1 16,0-2 0-16,3-3 0 16,0-3 0-16,0 0 1 15,2-2-1-15,1-3 0 16,0 0 0-16,0-2 0 16,0-4 0-16,-3 4 1 15,0-3-2-15,0 2 0 16,-4 3-4-16,-2 0 1 15,-9 8-5-15,-3 0 0 16</inkml:trace>
  <inkml:trace contextRef="#ctx0" brushRef="#br0" timeOffset="210424.55">17680 11306 4 0,'-3'-6'2'0,"9"4"1"0,-4-4 3 16,4 1-4-16,0-3 1 16,3 6 1-16,0-6 1 15,6 0-6-15,0 2 1 16,3-2 3-16,6 3 0 0,-3 0-1 15,-4-3 0-15,1 3-1 16,3-1 1-16,0 4-2 16,0 2 1-16,0 0-1 15,-4 5 1-15,1 0 0 16,-3 8 0-16,-3-2-1 16,-3-3 1-16,-6 5-1 15,-3 6 1-15,-6 2 0 16,-3 3 0-16,-6 2 0 15,0 3 0-15,0 0-1 16,-2 6 1-16,-7-3-1 16,0-1 1-16,-9 1-1 15,1-3 0-15,-1 0 0 16,-3-2 1-16,0-3-1 16,7-3 1-16,-1-5 0 15,6-6 0-15,6-2 0 0,6-5 1 16,6-9-2-16,6-7 1 15,3 0-1-15,6-3 0 16,3 0 0 0,0-2 0-16,3-1-1 0,0 3 0 15,-3 3 0-15,0 0 1 16,-4 5 0-16,1 8 0 16,0 3-1-16,3-1 1 15,0 4 0-15,0-1 1 16,3 3-1-16,0 2 1 0,3 4-1 15,-3-1 0-15,2 0 1 16,-2-2 0-16,0-3-1 16,0-3 0-16,0 0 1 15,3 0 0-15,0-5 0 16,0 0 0-16,2-2-3 16,-2-1 0-16,0 3-6 15,-3-3 1-15</inkml:trace>
  <inkml:trace contextRef="#ctx0" brushRef="#br0" timeOffset="211299.56">18215 11393 16 0,'-6'-5'8'0,"9"-1"-5"0,-3 6 6 16,0 0-7-16,0 0 0 15,3-2 0-15,0 2 0 16,0 2-3-16,-3 4 1 15,0 4 1-15,0 3 1 16,-3 3-1-16,0 6 0 0,-3-1 0 16,0 5 1-16,0-2-2 15,1 0 1-15,-1-6 0 16,3-2 0-16,0-3 0 16,0-5 0-16,0-2 0 15,3-4 0-15,0-2-1 16,3-8 1-16,3-5 0 15,3-5 0-15,5-1-1 16,-2-2 0-16,3 2-1 16,6 1 1-16,0-1 0 15,-6 1 0-15,-3 2-1 16,0 3 1-16,-1 2-1 16,1 3 1-16,0 3-1 15,0 2 1-15,-3 6-1 16,0 2 1-16,-3 3 0 0,-3 3 0 15,0 2 0-15,-3 5 1 16,0 4-1-16,0-1 1 16,0 0-1-16,-3 3 1 15,0-8-1-15,0 0 1 16,0-1 0-16,3-1 0 16,0-6 0-16,0-3 1 15,0-3-1-15,0-2 0 16,3-7 0-16,3-4 1 15,3-5-2-15,3-8 1 16,6 3-1-16,2-5 0 0,4 4-1 16,0 1 1-16,-3 3 0 15,0 2 0-15,0 3-1 16,-4 2 1-16,-2 3-1 16,-3 3 0-16,-3 2 0 15,3 3 0-15,-6 6 0 16,0 1 0-16,-3 1 0 15,3 0 0-15,-3 3 1 16,-3 5 0-16,0 2 0 16,0 3 0-16,0 1 1 15,0-6 0-15,0 5 0 16,0-8 1-16,-3 0-4 16,0 0 0-16,0-5-6 15,3 0 1-15</inkml:trace>
  <inkml:trace contextRef="#ctx0" brushRef="#br0" timeOffset="211565.19">18820 11512 22 0,'0'5'11'0,"-3"16"-10"0,3-15 14 16,0 2-14-16,0 2 0 16,-3 4 0-16,-3 1 1 0,3 1-3 15,-3 0 1-15,0 0 1 16,0 0 0-16,0 2 0 16,0-2 0-16,3-2-4 15,0-4 0-15,0 1-4 16,0-1 0-16</inkml:trace>
  <inkml:trace contextRef="#ctx0" brushRef="#br0" timeOffset="211955.82">17882 11914 21 0,'-3'-2'10'0,"18"-6"-11"0,-9 5 15 16,9-2-13-16,8-1 1 15,10-2 0-15,9 0 1 16,9 1-4-16,8 1 0 0,-5-2 2 16,5 0 1-16,4-2-2 15,2 2 1-15,-5 3-1 16,-7 2 1-16,-2 0-1 16,-1 3 0-16,-2 0 0 15,-9 0 1-15,-9 0-2 16,-7 3 1-16,-5 0-7 15,-6-1 0-15</inkml:trace>
  <inkml:trace contextRef="#ctx0" brushRef="#br0" timeOffset="212877.7">18197 12007 11 0,'0'2'5'0,"-8"9"-3"0,8-8 0 15,-3 2 2-15,0 6 0 0,-3-1 2 16,0 3 0-16,-3 3-8 16,0 3 1-16,0-1 5 15,-3 3 0-15,3 1-2 16,-3-4 0-16,3-2-1 15,0-5 0 1,3-3 0 0,0-3 0-16,6-5 0 15,0-5 0-15,6-6-1 16,3-2 1-16,0-3-1 16,3-3 0-16,6-2 0 15,3-3 0-15,3 1 0 16,5-4 0-16,-2 3 0 15,-3 6 0-15,-6 2-1 16,-3 3 1-16,0 2-1 16,-3 6 1-16,-1 2-1 0,-2 6 1 15,0 5-1-15,-3 0 1 16,-3 10 0-16,-3-2 0 16,0 5 0-16,0-2 0 15,0 2 0-15,-3 3 1 16,-3-1-1-16,0-1 1 15,-3-1-1-15,3-5 1 16,0-3 0-16,4-2 0 16,-1-4-1-16,0 1 1 0,3-8 1 15,6-8 0-15,2-2-2 16,1-6 1-16,0 0 0 16,3-5 0-16,3-3 0 15,6-5 0-15,3 0-3 16,3 0 1-16,2 5 1 15,-2 8 0-15,0 3-1 16,-3 2 0-16,-3 6-1 16,-4 5 1-16,-5 8 0 15,-3 3 1-15,3 2-1 16,-9 3 1-16,-3 5 0 16,0-5 0-16,-3 2 0 15,0 1 1-15,-6-1-1 16,3 3 1-16,0-5 0 15,0 3 1-15,0-6-1 16,0 0 1-16,0-2-5 16,1-3 1-16,2-3-6 15,0 0 1-15</inkml:trace>
  <inkml:trace contextRef="#ctx0" brushRef="#br0" timeOffset="213112.08">18796 12189 22 0,'-3'-8'11'0,"3"19"-10"0,-3-8 15 0,-3 2-15 15,-3 6 0-15,-3-1 1 16,-3-2 1-16,-3 3-4 15,0 4 0-15,1 1 0 16,5 0 0-16,0 3-6 16,0-6 1-16</inkml:trace>
  <inkml:trace contextRef="#ctx0" brushRef="#br0" timeOffset="-202071.97">19233 11787 17 0,'-6'0'8'0,"12"-8"-6"16,-6 8 8-16,6 0-9 15,3-2 1-15,-3-6 1 16,3 2 0-16,3-4-4 15,6-1 0-15,3-2 2 16,5-3 1-16,1-2-2 16,3-4 1-16,-3 4-1 15,0-1 1-15,-1 6-1 16,-5-3 0-16,-6 8 0 16,-3 0 1-16,-6 6 0 15,-3 4 0-15,-6 4 0 16,-3 2 0-16,-3 2-1 0,-3 6 1 15,0 3-1-15,0 4 1 16,-3-4-1-16,1 2 0 16,2 6 1-16,3 2 0 15,3 2-1-15,3-1 0 16,3-7 0-16,6-2 1 16,0-5 0-16,3 0 0 15,3-3-1-15,5-5 1 16,-2-2 0-16,0-1 0 0,0-2-1 15,0-3 1-15,0 0 0 16,6 0 0-16,0-6-1 16,2-4 1-16,4-3 0 15,-6-6 0-15,0-5 0 16,0 6 0-16,-4-9-1 16,-2 3 1-16,-3-5-1 15,-6 5 1-15,-3 3-1 16,-3-2 0-16,-3 4 0 15,0 0 0-15,0 4 0 16,-3 1 0-16,3 4 0 16,-3-1 0-16,3 3-1 15,0 3 1-15,3 5-1 16,0 0 1-16,0 0-4 16,3 3 1-16,3 2-6 15,0 0 0-15</inkml:trace>
  <inkml:trace contextRef="#ctx0" brushRef="#br0" timeOffset="-201681.33">19882 11882 16 0,'0'-5'8'0,"3"5"-2"16,-3 0 7-16,0 3-12 15,0 2 1-15,-6 3 1 16,-3 3 1-16,-3 4-5 16,-2 9 1-16,2 5 2 15,-3 0 0-15,0 1-1 16,3-4 1-16,3-2-1 16,0-3 0-16,3-2-8 15,3-4 0-15</inkml:trace>
  <inkml:trace contextRef="#ctx0" brushRef="#br0" timeOffset="-200665.7">20230 11597 16 0,'-6'0'8'0,"15"-3"-6"0,-3 0 5 16,3 3-6-16,6-2 1 0,6-4 1 16,9 1 0-16,3 3-4 15,-1-4 0-15,1 1 3 16,6-3 0-16,-4 5-1 16,4-2 0-16,-9 2-1 15,-6 3 1-15,-6-2-5 16,-4 2 1-16,1 2-3 15,-9 4 0-15</inkml:trace>
  <inkml:trace contextRef="#ctx0" brushRef="#br0" timeOffset="-200384.44">20245 11710 20 0,'-3'-5'10'0,"6"5"-11"0,0 0 18 16,3 3-16-16,3-3 0 16,3 0 1-16,6-3 0 15,9 1-3-15,-3-1 1 16,2 0 2-16,1 1 0 15,3-6-2-15,0 5 0 16,-1-2-7-16,-2 5 0 16</inkml:trace>
  <inkml:trace contextRef="#ctx0" brushRef="#br0" timeOffset="-199650.06">20936 11316 19 0,'3'0'9'0,"12"-2"-7"0,-9-1 10 15,6 0-11-15,5 1 0 16,4-4 0-16,6 1 1 15,-3 0-3-15,3-1 1 16,-1-1 1-16,1 9 0 16,3 6-1-16,-6-3 1 0,0-2-1 15,-6 8 0-15,-4 2 0 16,-5 8 1-16,-3 3 0 16,-9 5 0-16,-9 5 0 15,-2 6 0-15,-4 0-1 16,-3 5 1-16,-6-6 0 15,-12 4 0-15,4-12-1 16,2-1 1-16,0-4-1 16,0-2 1-16,4-3-1 15,5-5 1-15,3-6-1 16,6-4 1-16,6-9-1 16,6 0 0-16,3 3 0 15,9-5 0-15,0-5-1 16,0-1 1-16,3 3-1 15,0 3 1-15,0-1-1 16,-3 6 1-16,0 0 0 0,-3 6 0 16,2-1 0-16,1-5 1 15,3 3 0-15,0-1 0 16,3 4 0-16,3-4 0 16,-3 1 0-16,0-3 1 15,0-3-1-15,2 3 1 16,1 3-3-16,3-6 0 15,0 6-8-15,0-3 1 16</inkml:trace>
  <inkml:trace contextRef="#ctx0" brushRef="#br0" timeOffset="-199087.55">21415 11636 20 0,'-6'0'10'0,"9"-8"-7"15,0 3 10-15,3-3-13 16,0 0 0-16,3-5 0 16,3-3 1-16,3-5-1 15,6 0 0-15,2-3 0 16,-2 0 1-16,-3 0-1 15,-3 6 0-15,6-3 0 16,-6 5 0-16,-3 3 0 16,-3 2 0-16,-4 3 1 0,-5 8 0 15,0 3 0-15,-2 5 0 16,-1 2-1-16,0 3 1 16,0 9-1-16,0 1 1 15,0-1-1-15,3 4 1 16,0 6-1-16,0-8 0 15,0-3 0-15,6-3 1 16,0-2 0-16,5-5 0 16,4-3 0-16,3-6 1 15,6-2 0-15,3-8 0 0,3-5-1 16,-1-3 1-16,-2-5-1 16,3-3 0-16,0-7-1 15,-7 1 1-15,-2 1-1 16,-3 0 1-16,-6 5 0 15,-3 1 0-15,-3 7-1 16,-6 3 0-16,-3 5 0 16,0 0 1-16,-6 0-3 15,6 2 1-15,-3 1-5 16,0 3 1-16,0 7-4 16,-3 3 0-16</inkml:trace>
  <inkml:trace contextRef="#ctx0" brushRef="#br0" timeOffset="-198790.67">22016 11602 21 0,'-9'3'10'0,"18"5"-9"0,-6-1 15 16,-3 1-16-16,-3 0 1 15,-6 6 0-15,-8 4 1 16,-1 3-2-16,0-2 0 0,-3 2 1 16,9-3 0-16,-3 1 0 15,3 2 0-15,3-8-4 16,3-2 0-16,1 0-4 15,-4-3 0-15</inkml:trace>
  <inkml:trace contextRef="#ctx0" brushRef="#br0" timeOffset="-150821.31">4264 16999 22 0,'0'0'11'0,"3"-10"-10"15,3-1 12-15,6 3-13 16,6-2 0-16,6-1 0 16,-1-2 0-16,1-8 0 15,0-8 0-15,6-3 0 16,3-10 0-16,5 5-1 15,1 2 1-15,-3 1 0 16,-6 2 0-16,-1 6 0 16,-2 2 1-16,-9 8-1 15,-3 8 1-15,-6 3 0 16,-9 5 0-16,0 5 0 16,0 3 0-16,-3 8-1 0,-3 8 1 15,-3 2-1-15,3 6 0 31,0 18-1-31,6-8 0 16,3 1 1-16,3-6 0 16,3-5 0-16,3-1 0 15,9-10 0-15,2-7 1 16,7-12 1-16,-3-4 1 16,0-12-1-16,5 6 1 15,1-10-1-15,3-8 0 0,-3-4 0 16,-1-7 0-16,-2-8-2 15,-3 6 1-15,-3-6 0 16,-3 5 0-16,-7-2-1 16,-5 10 0-16,-3 0 0 15,-6 8 0-15,-3 6 0 16,-3 2 0-16,-2 8-2 16,-1 0 1-16,0 3-8 15,0 7 0-15</inkml:trace>
  <inkml:trace contextRef="#ctx0" brushRef="#br0" timeOffset="-150352.56">5303 16854 10 0,'-3'-11'5'0,"18"-5"9"0,-15 9-3 0,0-4-10 16,-3 0 0-16,0 3 1 15,-3-2 1-15,-3 2-4 16,-3 3 0-16,0 5 2 16,-3 5 1-16,-2 6-2 15,-1 4 1-15,0 7-2 16,0 7 1-16,3-8-1 16,3-5 1-16,-3 21 0 15,3 2 0-15,0-4 0 16,4-1 0-16,2 1 0 15,0-4 1-15,3 1 0 16,0-11 0-16,0-5 1 16,0-3 1-16,0-5-4 15,-3-5 1-15,3-6-6 16,-3-2 0-16</inkml:trace>
  <inkml:trace contextRef="#ctx0" brushRef="#br0" timeOffset="-150118.18">4976 17068 11 0,'-9'6'5'0,"15"-6"8"0,-6 0-1 15,6-6-12-15,5 4 1 16,4-4 0-16,6-2 1 0,3 6-3 15,0-6 1-15,9-3 2 16,-4 3 0-16,4 6-1 16,0-4 0-16,-3-2-7 15,-7 8 1-15</inkml:trace>
  <inkml:trace contextRef="#ctx0" brushRef="#br0" timeOffset="-149821.3">5470 16931 20 0,'-3'10'10'0,"0"-26"-9"16,0 16 12-16,-3 11-13 0,-3 2 0 15,0 8 0-15,0 3 1 16,0-3-1-16,0 8 1 16,3 3-1-16,0-3 1 15,0-5 0-15,3 5 1 16,3-8-4-16,0-5 1 16,6 0-5-16,3-8 0 15</inkml:trace>
  <inkml:trace contextRef="#ctx0" brushRef="#br0" timeOffset="-149540.05">5613 16944 19 0,'-3'-3'9'0,"6"1"-9"15,0-1 13-15,2 3-13 16,1 5 1-16,3 8 0 16,3 3 0-16,0 11-2 15,3-3 1-15,3 5 0 16,0-3 1-16,0 3 0 16,-3 3 0-16,-4-5 0 15,1-6 1-15,-3-3-1 16,0 3 0-16,-3-5-7 0,0-3 1 15</inkml:trace>
  <inkml:trace contextRef="#ctx0" brushRef="#br0" timeOffset="-149290.04">5580 17253 15 0,'3'-13'7'0,"12"-8"1"0,-9 13 5 0,0-2-13 15,5-1 0-15,7-5 1 16,3 0 0-16,3-2-1 16,6-3 0-16,-3-3 1 15,-4-11 0-15,1 12 1 16,3 1 0-16,-3 1-8 15,3 5 0-15</inkml:trace>
  <inkml:trace contextRef="#ctx0" brushRef="#br0" timeOffset="-148883.79">6166 16653 17 0,'0'-5'8'0,"15"13"-4"0,-9-11 8 0,3 3-12 16,3 3 1-16,3-3 0 16,0 0 1-16,0 2-3 15,2-2 1-15,7-2 1 16,3 2 1-16,6 0-1 16,-1-3 1-16,1 0-1 15,-3 1 1-15,-3-1-1 16,-3 3 1-16,-4 0-1 15,-8 0 0-15,-3 0-5 16,-6 0 0-16,-6 3-3 16,-3 2 0-16</inkml:trace>
  <inkml:trace contextRef="#ctx0" brushRef="#br0" timeOffset="-148586.91">6255 16827 18 0,'0'6'9'0,"12"-12"-6"0,-6-1 12 15,0 7-15-15,-3-8 1 16,3 5 0-16,3-2 0 15,3-3-2-15,0 2 1 16,3 4 1-16,6-3 0 0,-3-3-1 16,-1 5 1-16,1-2 0 15,-3 5 0-15,3 0-1 16,-3 0 0-16,-3 0-6 16,0 0 0-16</inkml:trace>
  <inkml:trace contextRef="#ctx0" brushRef="#br0" timeOffset="-147946.28">6994 16462 11 0,'-3'-2'5'0,"0"2"5"0,3 0 1 16,-3 0-11-16,-3 2 1 0,0 1 0 15,-3 5 1-15,0 8-2 16,0 2 0-16,-3 1 1 16,3 7 0-16,0 1-1 15,3 10 1-15,3-3-1 16,6-2 0-16,3 0 0 15,6-1 1-15,3-4 0 16,9-1 0-16,6 1 0 16,8-6 1-16,1-10-1 15,0-3 1-15,2-8 0 16,4-8 0-16,-6-3 0 16,-4-2 1-16,-2-11-1 15,-6-5 0-15,-6 0-1 16,-9-3 1-16,-6-5-1 15,-6-3 0-15,-6 3-1 16,-3 3 1-16,-6-3-1 0,-3 10 0 31,-12 1 0-31,1 7 0 16,-1 6-2-16,-3 10 0 16,-3 9-7-16,-2 4 1 15</inkml:trace>
  <inkml:trace contextRef="#ctx0" brushRef="#br0" timeOffset="-146039.99">13396 16465 16 0,'-6'0'8'0,"15"0"-5"0,-6-3 9 16,6 3-11-16,0 0 0 15,6 3 0-15,0-3 0 16,9-8-2-16,5-3 1 16,4-2 0-16,9-8 1 15,-3 0-1-15,2-16 1 16,4-5-1-16,2 5 1 0,-2-1-1 16,-3 4 1-16,-9 2-1 15,-7 14 0-15,-5-1 0 16,-6 3 1-16,-3 11-1 15,-6 5 0-15,-9 5 0 16,-3 3 0-16,-3 6 0 16,-3 9 1-16,0 6-2 15,0 3 1-15,3 8-1 16,3-3 1-16,3 0-1 16,6-11 1-16,6-7 0 15,6-3 1-15,6-8-1 16,12-3 1-16,11-5 1 15,-2-8 0-15,0-13-1 16,2-11 1-16,1-10 0 16,0 0 0-16,-7-9-1 15,-5 6 1-15,-9 8-2 16,-9 11 1-16,-6-1-1 16,-9 6 1-16,-6 5-2 0,-6 6 1 15,-3 2-1-15,-6 10 1 16,3 6-8-16,6 14 1 15</inkml:trace>
  <inkml:trace contextRef="#ctx0" brushRef="#br0" timeOffset="-145602.5">14611 16338 20 0,'-3'-32'10'0,"-6"-13"-5"16,6 37 10-16,-3 0-15 15,0 3 0-15,-3-3-1 16,-6 8 1-16,0 8-1 16,0 5 1-16,-3 3-1 15,4 11 1-15,-1-1-1 16,0 6 1-16,0-11 0 16,-3 11 0-16,3 2 0 0,3-10 0 15,-3 16 0-15,1-6 1 16,5 3 0-16,0-8 0 15,3-2 0-15,0-6 1 16,0-5 0-16,0-8 0 16,0-3-5-16,3-10 0 15,-3-3-4-15,3-3 1 16</inkml:trace>
  <inkml:trace contextRef="#ctx0" brushRef="#br0" timeOffset="-145461.87">14236 16491 19 0,'-3'-10'9'0,"6"2"-9"0,0 8 13 0,3-3-13 0,5 3 0 0,4 0 0 16,3 0 0-16,6 3 1 15,3-3 0-15,3 8-2 16,5-3 1-16,-5 6-5 16,3-3 0-16</inkml:trace>
  <inkml:trace contextRef="#ctx0" brushRef="#br0" timeOffset="-145055.61">14637 16470 18 0,'0'-5'9'0,"15"2"-9"16,-6-2 13-16,0 0-14 16,6 2 1-16,3 0-1 15,0 9 1-15,0-4 0 0,-3 1 0 16,-4 2 0-16,-5 6 1 15,-9 7 0-15,-5 1 0 16,-10 5 0-16,0 0 0 16,0 5 1-16,0-3 0 15,0-7-1-15,0 5 0 16,3-11 0-16,1-5 1 16,2-8-1-16,3-3 1 15,3-2-1-15,3 2 0 0,3-2-1 16,0 0 1-16,3-1-2 15,3 4 1-15,0-1-2 16,0 3 1-16,0 0-1 16,-3 3 1-16,3 2-1 15,2 0 1-15,4 3 0 16,3 3 1-16,6-1 1 16,6-2 0-16,0-3 0 15,-1-2 0-15,-2 0-7 16,-6 2 0-16</inkml:trace>
  <inkml:trace contextRef="#ctx0" brushRef="#br0" timeOffset="-144680.61">15030 16473 16 0,'0'0'8'0,"6"-8"-5"0,-3 8 7 16,0 0-10-16,0 8 1 0,3 0-1 15,0 5 1-15,0 0-1 16,0 3 0-16,0 3 0 16,0-1 1-16,0 1 0 15,-3-1 0-15,3 6 0 16,0 0 1-16,0-3 0 16,0-2 0-16,0-4-3 15,-3-1 1-15,3 2-6 16,0-6 1-16</inkml:trace>
  <inkml:trace contextRef="#ctx0" brushRef="#br0" timeOffset="-144399.35">14917 16730 19 0,'3'-3'9'0,"21"-18"-7"0,-15 13 12 16,3 0-14-16,3-5 1 16,6 2-1-16,-4-5 1 15,4-2-1-15,3-1 0 0,3-2 1 16,3-3 0-16,-1 0-4 15,-2 6 1-15,0 7-4 16,-9 1 1-16</inkml:trace>
  <inkml:trace contextRef="#ctx0" brushRef="#br0" timeOffset="-144071.23">15432 16113 21 0,'12'3'10'0,"6"-3"-11"0,-9 0 17 15,3 0-16-15,3 0 1 16,0 0-1-16,2 0 1 16,4 0-2-16,9 0 1 15,3 0 1-15,5 2 0 16,4-2 0-16,-6 6 0 16,3-4-7-16,-1-2 1 15</inkml:trace>
  <inkml:trace contextRef="#ctx0" brushRef="#br0" timeOffset="-143758.72">15501 16351 20 0,'3'0'10'0,"20"-5"-8"0,-14 5 12 0,-3 0-14 15,6 0 1-15,6 0-1 16,6 0 1-16,3-3-1 15,8 3 0-15,-2 0 2 0,0 0 0 16,-3 0-8-16,-4 0 1 16</inkml:trace>
  <inkml:trace contextRef="#ctx0" brushRef="#br0" timeOffset="-137618.02">16516 15460 16 0,'0'-11'8'0,"9"-5"-3"0,-3 13 9 15,0 1-15-15,5-1 1 16,4-2-1-16,6-3 1 16,3 5 0-16,3-2 1 15,0 5-1-15,-4 3 0 16,-2 2 0-16,-3 6 1 0,-6 4 0 15,-3 1 0-15,-6 5 0 16,-12 9 0-16,-9 4 0 16,-12 6 1-16,-5 5-1 15,2 2 1-15,0-2-1 16,0-5 0-16,1-8 0 16,-7 2 0-16,3-15 0 15,6-4 0-15,4-4 0 16,5-6 1-16,6-2-1 15,3-6 0-15,3-7-1 16,9-1 1-16,3-2-2 16,3 0 1-16,3 5-2 15,0 0 1-15,3 0-1 16,0 5 1-16,3 6 0 16,2 0 1-16,-2 2-1 15,0 3 1-15,3-6 0 16,3 4 1-16,3-1 0 15,0-2 1-15,-4 5 0 0,1-3 1 16,-3-2-2-16,0-1 0 16,-3-2-9-16,0-2 1 15</inkml:trace>
  <inkml:trace contextRef="#ctx0" brushRef="#br0" timeOffset="-136743.01">16956 15531 19 0,'0'-3'9'0,"3"6"-3"16,-3-3 6-16,0 0-12 16,0 0 0-16,-3 0 0 15,3 8 1-15,-3 8-1 16,-3 2 0-16,-3 4 0 16,0 1 1-16,-8 1 0 15,5 3 0-15,3-1 0 16,-3-2 0-16,0-3 0 15,3-2 0-15,0-4 1 0,0-4 0 16,6-8 0-16,0-3 0 16,6-8 0-1,3-3 0-15,3-5-1 0,3-2 1 16,6-3-2-16,-3-3 0 16,3-3 0-16,2 1 0 15,4-1 0-15,0 9 0 16,3 5 0-16,-3 2 0 15,-1 0-1-15,-5 4 0 16,0 1 0-16,-6 1 0 0,-3 5-1 16,-6 5 1-16,-3 6 0 15,-3 5 0-15,-3-3 0 16,-3 11 1-16,0-3-1 16,-3 0 1-16,0 3 0 15,0 0 0-15,4 0 0 16,-1-6 0-1,3-2 0-15,0-3 0 0,3-5 1 16,0-5 1-16,3-3-1 16,6-11 1-16,3-2-1 15,6-8 1-15,5 0-1 16,4-6 0-16,0-2-1 16,3 0 0-16,3 10 0 15,2 4 0-15,1 1-1 16,0 4 1-16,-3 2-1 15,-7 0 0-15,-5 3 0 16,0-1 0-16,-6 6 0 0,-3 6 0 16,-6 1 0-16,-3 7 0 15,-3-1 0-15,-3 0 1 16,-3 3 0-16,-3 0 0 16,0 2 0-16,6-2 1 15,0 3-1-15,3-3 0 16,3 0 1-16,6-3 0 15,3-5 0-15,9 5 1 16,-3-5 0-16,3-5 0 0,3-1-5 16,5-2 1-16,1 6-6 15,-3 1 0-15</inkml:trace>
  <inkml:trace contextRef="#ctx0" brushRef="#br0" timeOffset="-136274.25">16292 16089 22 0,'9'-2'11'0,"30"2"-10"0,-21-6 13 16,9 6-14-16,0 0 0 15,14-8 1-15,19 6 0 16,8-4-1-16,16 1 0 16,-1 0 1-16,21 2 0 15,15 3 0-15,-6 0 0 0,9-2 0 16,0 2 0-16,0 0-1 16,-14-3 1-16,-7 0-1 15,-6-5 1-15,-6 8 0 16,-17-2 0-16,-16-4 0 15,-11 6 1-15,-12 6-9 16,-13-4 0-16</inkml:trace>
  <inkml:trace contextRef="#ctx0" brushRef="#br0" timeOffset="-134805.48">16483 16362 17 0,'3'5'8'0,"3"0"-2"16,-6-2 4-16,0 5-10 15,0 5 1-15,-3 0 1 0,3 3 0 16,-3 5-2-16,-3-2 0 16,-3 5 1-16,-3-3 1 15,0 3 0-15,0-3 0 16,0 0-1-16,3-8 0 15,4-2 0-15,2-3 1 16,3-8-1-16,6 0 1 16,2-8 0-16,4-8 0 15,0-8-1-15,0 3 1 0,3-3-1 16,6 0 0-16,6-2-1 16,-4 0 1-16,4-1-2 15,0 6 1-15,0 2-2 16,-3 6 1-16,-1 3-1 15,-5 4 1-15,0 6-1 16,-6 6 1-16,0 2 0 16,-3 2 0-16,-6 11 2 15,-3-7 0-15,-3 1 0 16,-3 4 0-16,-3 2 0 16,-3 0 1-16,-3 0-1 15,3-2 1-15,0-3-2 16,4 0 0-16,-1-6 1 15,3 1 1-15,3-11-1 16,6-3 0-16,6-10 0 16,2-8 1-16,7 5-1 15,3 0 0-15,9-13-1 16,0 8 1-16,2-3-1 0,-5 8 0 16,0 0-1-16,-6 3 1 15,-3 5-1-15,-3 5 0 16,-3 3 0-16,-1 3 0 15,-5 5-1-15,-3 0 1 16,-3 3 0-16,0-1 1 16,-6 6 0-16,3-3 0 15,-6 0 0-15,4 3 0 16,-1 0 1-16,0 0 0 16,0-3 0-16,0-2 1 0,0 5-4 15,3-6 0-15,3-2-7 16,3 0 1-1</inkml:trace>
  <inkml:trace contextRef="#ctx0" brushRef="#br0" timeOffset="-134586.73">17037 16473 25 0,'12'5'12'0,"11"-18"-9"16,-14 13 13-16,6 0-16 15,0-3 1-15,3 3 0 16,3 0 1-16,0 3-2 16,-1-3 1-16,4 0 1 15,-3 0 0-15,0-3-3 16,-6 3 1-16,-3 0-7 16,0 0 0-16</inkml:trace>
  <inkml:trace contextRef="#ctx0" brushRef="#br0" timeOffset="-134321.1">17212 16327 19 0,'-3'0'9'0,"6"3"-3"0,-3-3 7 0,0 8-13 15,0 3 1-15,0 2 0 16,-3 5 1-16,0-2-2 15,-3 0 0-15,-3 5 1 16,0 3 0-16,1 0 0 16,-1 2 1-16,0-7-1 15,0 2 0-15,3-5 0 16,3 0 0-16,3-6-7 16,3-4 0-16,3-6-2 15,0-6 1-15</inkml:trace>
  <inkml:trace contextRef="#ctx0" brushRef="#br0" timeOffset="-133602.34">17504 16346 22 0,'6'0'11'0,"0"-3"-12"0,-3 3 19 16,-3 3-17-16,0 2 0 15,-3 6 2-15,-3 2 0 16,-3 8-4-16,-3-5 1 16,0 0 2-16,0 8 0 15,3-3-1-15,3 0 1 16,0-5-1-16,0 0 1 16,3 0 0-16,0-8 0 15,1-6-1-15,-1-4 1 0,6-9-1 16,2-5 1-16,4 3-1 15,6-6 1-15,0-2-2 16,6 0 1-16,0-3-1 16,3 1 0-16,-1 1-1 15,1 4 0-15,0 2 0 16,0 5 1-16,0 6-1 16,-3 2 0-16,-4 6 0 15,-2 2 0-15,-6 6 0 16,-3 2 0-16,-3 3 0 15,-3-3 0-15,-3 3 0 16,-3 0 1-16,0 8 0 16,-3-3 0-16,0 5 0 15,0-7 1-15,-2 5-1 16,2-8 1-16,0-3 0 16,3 0 1-16,3-10-1 15,0-3 1-15,6-3-1 0,6-13 1 16,3 0-1-16,5-2 1 15,10 2-2-15,6-8 1 16,0 0-1-16,-1-2 0 16,1 2 0-16,0 8 0 15,-3-5-1-15,-3 10 0 16,-4 4 0-16,-5 4 0 16,0 6-1-16,-9 2 1 0,-3 5 0 15,-6 1 0-15,-3 5 0 16,-3-3 0-16,0 3 1 15,0 2 0-15,0 1 0 16,0 5 0-16,3-3 0 16,3-5 1-16,3 2 0 15,3-2 1-15,3-5-11 16,3-3 0-16</inkml:trace>
  <inkml:trace contextRef="#ctx0" brushRef="#br0" timeOffset="-131336.69">18471 16021 24 0,'-3'0'12'0,"15"-11"-10"16,-6 6 13-16,6 5-15 16,3-6 0-16,6-2 0 15,6-2 1-15,8-3-1 16,7-3 0-16,-6 0 0 15,-4-5 0-15,-2 0 0 16,-3-1 1-16,-3 1-1 16,-3 3 1-16,-6 4-1 15,-4 1 0-15,-2 3 0 16,-3 7 0-16,-3 6 0 16,-6 5 0-16,0 7 0 15,-3-1 0-15,3 7 0 16,-3 3 1-16,3 5-1 15,1-5 0-15,-1 5 0 16,0 0 0-16,3-5 0 0,3-1 1 16,2-4 0-16,7-3 1 15,6-8 0-15,6-8 1 16,6-8-1-16,3-8 1 16,2 3-1-16,4-11 1 15,3-5-2-15,-7-6 0 16,-2-2 0-16,-3-5 0 15,-9 8-1-15,-3 7 1 16,-9-2-1-16,-7 11 1 0,-4 4-2 16,-7 4 1-16,-6 7 0 15,0 6 0-15,0 5-3 16,0 2 0-16,3 6-7 16,0 0 0-16</inkml:trace>
  <inkml:trace contextRef="#ctx0" brushRef="#br0" timeOffset="-131024.19">19308 16105 26 0,'3'-8'13'0,"-3"0"-11"16,0 8 15-16,0 3-17 0,-3 2 0 15,-3 6 0-15,0-1 1 16,-3 17-1-16,-3-1 0 16,0 11 0-16,0-8 0 15,0 3 1-15,-3-5 1 16,3-1 0-16,1-2 0 15,2-8-5-15,3-3 0 16,6-5-4-16,0-8 0 0</inkml:trace>
  <inkml:trace contextRef="#ctx0" brushRef="#br0" timeOffset="-130602.3">19733 15751 25 0,'-3'5'12'0,"6"-16"-13"0,0 6 18 16,3 0-17-16,0 5 1 15,6 0 0-15,6 0 1 16,6-8-2-16,9 5 0 15,2 3 1-15,4-2 0 16,0-1 0-16,-7 3 1 16,4-3 0-16,-9 6 1 0,-3 0-5 15,-3-3 0-15,-10 5-6 16,-2 0 1-16</inkml:trace>
  <inkml:trace contextRef="#ctx0" brushRef="#br0" timeOffset="-130305.43">19769 15928 25 0,'0'3'12'0,"3"-14"-12"16,-3 11 17-16,6-3-16 16,6-2 0-16,3 0 2 0,3 2 1 15,5 0-5-15,1 1 1 16,6-1 2-16,0 1 0 16,6 2 1-16,-1 0 0 15,1 0-12-15,0 2 1 16</inkml:trace>
  <inkml:trace contextRef="#ctx0" brushRef="#br0" timeOffset="-129664.79">20528 15894 22 0,'-9'-8'11'0,"24"0"-6"16,-9 2 9-16,3-2-14 16,3 0 1-16,6-2-1 15,0-6 1-15,-1-10-1 16,4 2 0-16,6 5 0 15,3-7 1-15,6 2-1 16,2-5 0-16,-2 5 0 16,0 0 1-16,-4 6-1 15,-5 2 0-15,0 0 0 0,-9 8 0 16,-3 0 0-16,-9 3 0 16,-6 7 0-16,0 4 0 15,-6 4-1-15,-3 4 1 16,0 4 0-16,-3-2 0 15,0 8 0-15,0 0 1 16,3 2-1-16,0-2 1 16,3 8-1-16,6-6 1 15,0-5-1-15,6-2 1 0,3-1 0 16,6-7 1-16,9-3 0 16,6-3 0-16,5-8-1 15,-2-5 1-15,0-7-1 16,3-7 1-16,5-4-1 15,4 0 0-15,-3-6-1 16,-4-3 1-16,-5-2 0 16,-9 3 0-16,-6 7 0 15,-9 1 0-15,-6-3-1 16,-9 8 1-16,-6 2-1 16,-6 6 1-16,-3 2-2 15,0 6 1-15,0 8-7 16,4 2 0-16,5 11-3 15,6 0 0-15</inkml:trace>
  <inkml:trace contextRef="#ctx0" brushRef="#br0" timeOffset="-129196.04">21332 15875 20 0,'3'-3'10'0,"0"6"-6"16,-3-3 12-16,0 3-15 15,0-3 0-15,-3 8 1 16,-3 5 1-16,-3 0-3 16,-3 6 0-16,-3-4 2 15,0 7 1-15,0-1-1 0,-3 3 1 32,-2 7-10-32,11-2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09:13.3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6A7E44-6B00-4A8B-A74C-44FFDF66AFA7}" emma:medium="tactile" emma:mode="ink">
          <msink:context xmlns:msink="http://schemas.microsoft.com/ink/2010/main" type="writingRegion" rotatedBoundingBox="7183,5425 7672,5425 7672,5827 7183,5827"/>
        </emma:interpretation>
      </emma:emma>
    </inkml:annotationXML>
    <inkml:traceGroup>
      <inkml:annotationXML>
        <emma:emma xmlns:emma="http://www.w3.org/2003/04/emma" version="1.0">
          <emma:interpretation id="{18D4BEC3-A47C-4F4B-AD10-702129A37A3F}" emma:medium="tactile" emma:mode="ink">
            <msink:context xmlns:msink="http://schemas.microsoft.com/ink/2010/main" type="paragraph" rotatedBoundingBox="7183,5425 7672,5425 7672,5827 7183,5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4A75E6-6CD9-4B08-8B30-C65E627BA242}" emma:medium="tactile" emma:mode="ink">
              <msink:context xmlns:msink="http://schemas.microsoft.com/ink/2010/main" type="line" rotatedBoundingBox="7183,5425 7672,5425 7672,5827 7183,5827"/>
            </emma:interpretation>
          </emma:emma>
        </inkml:annotationXML>
        <inkml:traceGroup>
          <inkml:annotationXML>
            <emma:emma xmlns:emma="http://www.w3.org/2003/04/emma" version="1.0">
              <emma:interpretation id="{173D093E-8996-4E17-B884-DC19228E7286}" emma:medium="tactile" emma:mode="ink">
                <msink:context xmlns:msink="http://schemas.microsoft.com/ink/2010/main" type="inkWord" rotatedBoundingBox="7345,5228 7713,5520 7463,5835 7095,5542"/>
              </emma:interpretation>
            </emma:emma>
          </inkml:annotationXML>
          <inkml:trace contextRef="#ctx0" brushRef="#br0">2319-285 17 0,'8'-4'8'0,"-4"1"-6"16,-4 3 7-16,4 0-8 16,0 3 0-16,0 8 0 15,4 7 0-15,0 3-2 16,0-7 1-16,4 4 1 16,4 6 0-16,0 5-1 15,0 9 1-15,3-2-1 16,5-5 1-16,-8 1-1 15,4 0 1-15,0-4-1 16,-4-7 1-16,0-3 0 16,-1-4 1-16,-3-3-1 15,0-8 1-15,0-10 0 16,-4 0 0-16,0-7-1 16,0-4 1-16,4-6-1 15,0-5 0-15,0 5-1 16,3-1 1-16,1-3-1 0,0-4 1 15,0 4-1-15,0 0 1 16,-4 3-5-16,0 4 0 16,4 7-4-16,4-1 1 15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09-29T20:46:53.42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1442 17468 0,'0'0'16,"0"0"-16,0 0 16,0 0-1,0 0-15,0 0 16,0 0-16,0 0 16,0 0-1,0 0-15,0 0 16,0 0-1,0 0-15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09-29T20:43:08.2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16E8CD-5AA9-41B6-ABF8-9BB279D65D46}" emma:medium="tactile" emma:mode="ink">
          <msink:context xmlns:msink="http://schemas.microsoft.com/ink/2010/main" type="writingRegion" rotatedBoundingBox="23519,19039 23534,19039 23534,19054 23519,19054"/>
        </emma:interpretation>
      </emma:emma>
    </inkml:annotationXML>
    <inkml:traceGroup>
      <inkml:annotationXML>
        <emma:emma xmlns:emma="http://www.w3.org/2003/04/emma" version="1.0">
          <emma:interpretation id="{52E52FBD-F124-4EFC-991C-B08A2FAD1CBD}" emma:medium="tactile" emma:mode="ink">
            <msink:context xmlns:msink="http://schemas.microsoft.com/ink/2010/main" type="paragraph" rotatedBoundingBox="23519,19039 23534,19039 23534,19054 23519,190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AE54E9-5410-4506-92AD-19E4E9FF9B9B}" emma:medium="tactile" emma:mode="ink">
              <msink:context xmlns:msink="http://schemas.microsoft.com/ink/2010/main" type="line" rotatedBoundingBox="23519,19039 23534,19039 23534,19054 23519,19054"/>
            </emma:interpretation>
          </emma:emma>
        </inkml:annotationXML>
        <inkml:traceGroup>
          <inkml:annotationXML>
            <emma:emma xmlns:emma="http://www.w3.org/2003/04/emma" version="1.0">
              <emma:interpretation id="{EF51A3E0-4527-4C10-91E0-48493901A239}" emma:medium="tactile" emma:mode="ink">
                <msink:context xmlns:msink="http://schemas.microsoft.com/ink/2010/main" type="inkWord" rotatedBoundingBox="23519,19039 23534,19039 23534,19054 23519,19054"/>
              </emma:interpretation>
            </emma:emma>
          </inkml:annotationXML>
          <inkml:trace contextRef="#ctx0" brushRef="#br0">0 0 0,'0'0'16,"0"0"0,0 0-1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20:43:17.8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3319C34-FA79-49CC-9999-5DD440213456}" emma:medium="tactile" emma:mode="ink">
          <msink:context xmlns:msink="http://schemas.microsoft.com/ink/2010/main" type="writingRegion" rotatedBoundingBox="15229,5635 20701,3592 21897,6793 16425,8836"/>
        </emma:interpretation>
      </emma:emma>
    </inkml:annotationXML>
    <inkml:traceGroup>
      <inkml:annotationXML>
        <emma:emma xmlns:emma="http://www.w3.org/2003/04/emma" version="1.0">
          <emma:interpretation id="{6F81488F-D512-47E1-9EB7-F987B4575D5F}" emma:medium="tactile" emma:mode="ink">
            <msink:context xmlns:msink="http://schemas.microsoft.com/ink/2010/main" type="paragraph" rotatedBoundingBox="15614,6853 15325,5591 16361,5353 16650,66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8EB89BB-0AD2-4CC3-892B-A4CE8491EC1F}" emma:medium="tactile" emma:mode="ink">
              <msink:context xmlns:msink="http://schemas.microsoft.com/ink/2010/main" type="line" rotatedBoundingBox="15614,6853 15325,5591 16361,5353 16650,6616"/>
            </emma:interpretation>
          </emma:emma>
        </inkml:annotationXML>
        <inkml:traceGroup>
          <inkml:annotationXML>
            <emma:emma xmlns:emma="http://www.w3.org/2003/04/emma" version="1.0">
              <emma:interpretation id="{4DF25C91-7F9C-413A-A861-8DF5C1DB8EAE}" emma:medium="tactile" emma:mode="ink">
                <msink:context xmlns:msink="http://schemas.microsoft.com/ink/2010/main" type="inkWord" rotatedBoundingBox="16361,5353 16650,6616 15614,6853 15325,5591"/>
              </emma:interpretation>
            </emma:emma>
          </inkml:annotationXML>
          <inkml:trace contextRef="#ctx0" brushRef="#br0">0 103 27 0,'4'-4'13'0,"4"-6"-9"15,-8 10 18-15,0 0-21 16,0 0 1-16,8-4 1 15,-4 8 0-15,0-4-3 16,-4 10 0-16,0 1 2 16,0-4 0-16,0 7-1 15,0 7 1-15,0 7-1 16,-4 4 1-16,4 0-1 0,0-7 0 16,0-1 0-16,0 1 0 15,0-4 0-15,0-3 0 16,0-4 0-16,0-4 0 15,0-6-1-15,0-4 1 16,4-7 0-16,0-4 0 16,0-6-1-16,4-8 1 15,0 0-1-15,-1-3 0 16,1 7 0-16,4-7 0 0,8-1-1 16,4-2 1-16,4-1-1 15,0 7 1-15,3 1 0 16,-3 2 0-16,-4 8-1 15,-8 4 1-15,0 6-1 16,0 4 1-16,-5 7 0 16,-3 7 0-16,-4 0 0 15,0 8 0-15,-4-5 0 16,0 8 0-16,0 7 1 16,0-4 0-16,0 0-1 15,0-3 1-15,0 0-1 16,0-4 1-16,0-4-1 15,0-3 1-15,0-7 0 16,0 1 0-16,0-8 0 16,0 0 1-16,4-11-2 15,0-3 1-15,0-4 0 16,4-3 0-16,0-4-1 16,4 8 0-16,4-12 0 0,8 1 0 15,3-7 0-15,1 3 0 16,0 4-1-16,0 3 1 15,0 8-1-15,-5-1 1 16,1 7-1-16,-4 4 1 16,-4 7-1-16,-4 4 0 15,0 7 0-15,0 3 0 16,-4 0 0-16,-1 10 1 16,1-6 0-16,0 3 0 0,-4 4 1 15,0 7 0-15,0-4-1 16,0 0 1-16,0 0 0 15,0-3 0-15,0-4-1 16,0-7 1-16,-4-3-2 16,0-4 0-16,0-4-7 15,-4-3 1 1</inkml:trace>
          <inkml:trace contextRef="#ctx0" brushRef="#br0" timeOffset="375">1064 237 30 0,'-4'-7'15'0,"12"3"-4"0,-8 4 8 16,0 0-17-16,4 4 0 0,-1-1 2 15,1 4 0-15,0 4-5 16,0 3 0-16,-4 4 3 15,0 3 1-15,0-4-1 16,0 1 0-16,-4 10-1 16,0-3 1-16,0 3-2 15,1-3 0-15,-1-4-12 16,4 4 0-16</inkml:trace>
          <inkml:trace contextRef="#ctx0" brushRef="#br0" timeOffset="-1390.65">575 988 34 0,'-11'-14'17'0,"-21"0"-10"16,24 10 17-16,-4 4-23 15,-4 0 0-15,-4 4 0 16,0 3 1-16,4 0-3 15,1 7 1-15,3 7 0 16,-4 11 1-16,8 0-1 0,8 0 0 16,4-1 0-16,4 5 1 15,16-8-2-15,3 0 1 16,5-10 0-16,4-11 1 16,4-7 0-16,3-7 0 15,-3-11-1-15,-4-10 1 16,-5-4 0-16,-11-3 0 15,-8 10 1-15,-12 0 1 16,-4 1-1-16,-8 6 0 16,-4 4 0-16,-7 3 1 0,-5 8-2 15,0-4 1-15,-4 14-2 16,4 3 0-16,1 8-1 16,7 7 1-16,4-1-1 15,12 5 1-15,4-1-1 16,8 4 1-16,8-8 0 15,8 1 0-15,3-7 0 16,5-4 0-16,8-11 0 16,-1-6 1-16,-3-8 0 15,-4-6 0-15,-4-8 0 16,-12-17 1-16,-8 3-1 16,-12 0 1-16,-12 0-1 15,-4 0 0-15,-4 8-1 16,-8 2 1-16,-3 12-1 15,-5 6 0-15,-4 11-1 16,5 11 0-16,-1-1 0 16,8 11 0-16,4 11-1 0,8 4 1 15,9 2 0-15,7 1 1 16,12-4-1-16,11 4 1 16,13-7 0-16,8-7 0 15,4-8 0-15,3-13 0 16,5-11 1-16,-5-11 0 15,-11-3 0-15,-4-11 0 16,-12-10 0-16,-16 0 1 16,-8-1-1-16,-12 1 1 0,-8 7-2 15,-8 6 1-15,-4 15-1 16,-7 11 0-16,-1 10-1 16,1 10 0-16,3 12 0 15,4 2 0-15,12 8 0 16,4-4 0-16,9 1 0 15,11 3 0-15,7-4 0 16,13-7 1-16,12-7 0 16,4-7 0-16,4-10 0 15,7-11 0-15,-3-7 1 16,-5-4 0-16,-3-3 0 16,-12-14 0-16,-12-4 0 15,-12 7 1-15,-8 0-1 16,-8 4 0-16,-12 3-1 15,-3 11 0-15,-9 11 0 16,0 10 0-16,1 0-1 16,3 11 0-16,8 6 0 15,4 8 0-15,8 0 0 0,8 3 0 16,8-3 0-16,12-4 0 16,8-3 0-16,8-11 1 15,4-7 0-15,-1-11 1 16,5-3-1-16,0-10 1 0,-4-1 0 15,-9-14 1-15,-7-10-1 16,-12 10 1-16,-4 0-1 16,-8 4 0-16,-8 7-1 15,-3 3 0-15,-9 11 0 0,0 11 0 16,-4-1-1-16,5 11 0 16,3 8 0-16,4 2 1 15,8 1-1-15,4 0 0 16,8-4 0-16,4 4 1 15,4-11-1-15,8-4 1 16,4-6 0-16,-1-11 1 16,1-4 0-16,-4-6 0 15,-4-5 0-15,-4-6 0 0,-4 7 0 16,-4 3 0-16,-4 1-1 16,-4 6 0-16,-4 8-1 15,-4 13 1-15,0 4-1 16,5 4 1-16,3 0-1 15,0-1 0-15,8 1 0 16,4 3 1-16,0-10 0 16,4-4 0-16,3-7 0 15,1-7 0-15,0 0 0 16,0-8 1-16,0 5 0 16,-4-4 0-16,-4 0-1 15,-4 3 1-15,-4 0-1 16,0 4 1-16,0 7-1 15,-4 0 0-15,0 0-1 16,0 4 1-16,-4-1-15 16,0 8 1-16,1 0-1 15,-13-1 0-15</inkml:trace>
        </inkml:traceGroup>
      </inkml:traceGroup>
    </inkml:traceGroup>
    <inkml:traceGroup>
      <inkml:annotationXML>
        <emma:emma xmlns:emma="http://www.w3.org/2003/04/emma" version="1.0">
          <emma:interpretation id="{71134166-F288-468A-A281-2F1F4C497E03}" emma:medium="tactile" emma:mode="ink">
            <msink:context xmlns:msink="http://schemas.microsoft.com/ink/2010/main" type="paragraph" rotatedBoundingBox="15757,7047 21229,5004 21542,5842 16069,78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38A53F-4ED5-4667-9A64-BB87EB3199AB}" emma:medium="tactile" emma:mode="ink">
              <msink:context xmlns:msink="http://schemas.microsoft.com/ink/2010/main" type="line" rotatedBoundingBox="15757,7047 21229,5004 21542,5842 16069,7885"/>
            </emma:interpretation>
          </emma:emma>
        </inkml:annotationXML>
        <inkml:traceGroup>
          <inkml:annotationXML>
            <emma:emma xmlns:emma="http://www.w3.org/2003/04/emma" version="1.0">
              <emma:interpretation id="{BED81E7C-353F-49F8-AE58-2C4AA666BCD3}" emma:medium="tactile" emma:mode="ink">
                <msink:context xmlns:msink="http://schemas.microsoft.com/ink/2010/main" type="inkWord" rotatedBoundingBox="20071,5436 21229,5004 21542,5842 20384,6274">
                  <msink:destinationLink direction="with" ref="{772B2C9C-61CE-44C7-BBD3-F5BF6D27BF7E}"/>
                </msink:context>
              </emma:interpretation>
            </emma:emma>
          </inkml:annotationXML>
          <inkml:trace contextRef="#ctx0" brushRef="#br1" timeOffset="5328.19">4758-56 17 0,'0'-18'8'0,"12"22"4"15,-8-8 0-15,0-3-10 16,0 4 0-16,-4 3 1 15,0 0 0-15,0 0-3 16,4 0 0-16,0 7 3 16,0 3 1-16,-4 4-2 15,0 4 1-15,0 7-1 0,-4 10 1 16,4-7-3-16,0 1 1 16,0 2-1-16,4 5 1 15,4-5-1-15,-4-6 1 16,0-7-1-16,0-4 1 15,0-4 0-15,0-6 1 16,-4-4-1-16,4-11 0 16,-4-3 0-16,4 4 0 15,0-5-1-15,4-6 1 16,4-3-2-16,0-5 1 0,4 1-1 16,-1 0 1-16,5 0 0 15,4 0 0-15,-4 6-1 16,0 1 1-16,0 7-1 15,3 0 1-15,-3 7-1 16,4 3 1-16,-4 8-1 16,0 3 1-16,-4 4 0 15,-1 3 0-15,-3 3 0 16,-4 12 1-16,0-1-1 16,-4-7 1-16,-8 4 0 15,4-1 1-15,-4-3-1 16,0 1 0-16,4-8 0 15,0-4 0-15,0-3 0 16,4-7 0-16,4-3 0 16,0-1 0-16,4-6-1 15,0-4 1-15,4-15 0 0,0 8 0 16,0-3-2-16,-1-8 1 16,1 4 0-16,4-4 0 15,4 4-1-15,4-1 1 16,-4 8-1-16,-1 4 1 15,-3 6-1-15,-4 15 0 16,-4 3 0-16,0 3 1 16,-4 8 0-16,0 3 0 15,-4 4 0-15,0 3 0 16,-4 4 0-16,0-4 1 0,8-3-1 16,-8-8 1-16,4 1-1 15,0-4 1-15,-4 4-1 16,0-8 1-16,0-3-3 15,0 0 1-15,-4-3-11 16,4-1 1-16</inkml:trace>
          <inkml:trace contextRef="#ctx0" brushRef="#br1" timeOffset="4125.05">5251 956 23 0,'-4'4'11'0,"16"-11"-6"15,-9 3 11-15,1 1-13 16,0-4 1-16,0 0 1 15,0-4 0-15,0 1-6 0,-4-5 0 16,0 1 5-16,0 0 0 16,-4 0-2-16,-4 4 1 15,-3 2-1-15,-5 5 0 16,-4 6-1-16,-4 8 1 16,-4 7-2-16,4 6 0 15,5-2 0-15,3 9 1 16,0 1-1-16,8 0 0 15,8 3 0-15,12-3 0 16,12 0 1-16,3-8 0 16,5-6 0-16,0-7 1 0,0-11 0 15,3-18 0-15,1-7 0 16,0 4 0-16,-4-7-1 16,-9-7 1-16,-7-1-1 15,-8-3 0-15,-12 4 0 16,-8 7 0-16,-4 3-1 15,-7 1 1-15,-1 9-1 16,-4 8 0-16,-4-3 0 16,-3 3 0-16,-5 7-1 15,8 7 1-15,0 10 0 16,5 8 0-16,3 3 0 16,8 4 0-16,8 7-1 15,8 3 1-15,16 4 0 16,12-7 1-16,3-7-1 15,1-4 1-15,4-7-1 16,0-14 1-16,3-7 0 16,1-21 1-16,-4-7-1 0,-9 3 1 15,-3-17-1-15,-12-4 1 16,-8 0-2-16,-8 11 1 16,-8 10-1-16,-8 4 0 15,1 3 0-15,-1 4 0 16,-4 11-1-16,-4 10 0 15,-4 10-1-15,1 4 1 16,7 1 0-16,4 6 1 16,4 0-1-16,12 7 0 0,8-3 0 15,8-4 1-15,4-7 0 16,0-3 1-16,0-11-1 16,3-7 1-16,1-14 0 15,0-7 0-15,0 3 0 16,-8-6 0-16,0-5 0 15,-8 5 0-15,-4-1-1 16,-8 7 0-16,0 8 0 16,-4 6 0-16,0 8-1 15,0 6 0-15,-4 4 0 16,0 4 1-16,4 0-1 16,5 6 0-16,3 1 0 15,8 0 1-15,3-8 0 16,1-3 0-16,0-6 0 15,0-8 0-15,4-8 0 16,-4 5 1-16,4-18 0 16,-4 3 0-16,-4-3 0 15,-4 3 0-15,-4 1-1 0,-4 6 1 16,0 4-2-16,4 4 1 16,-4 6-1-16,0 1 1 15,0-1-1-15,4 1 0 16,0 3 0-16,4-7 1 15,0 0 0-15,0 0 0 16,0 0 0-16,0 0 1 16,0 0-2-16,0 0 1 15,0 0-7-15,0 0 0 0,-8 0-8 16,-3 7 1-16</inkml:trace>
          <inkml:trace contextRef="#ctx0" brushRef="#br2" timeOffset="9693.62">948 1503 21 0,'4'-3'10'16,"-8"10"-5"-16,4-7 11 0,4 3-15 16,-4 1 1-16,-4-1 0 15,-3 4 0-15,-9 0-3 16,-8 4 0-16,-8 3 3 15,0-3 0-15,-3 3-1 16,-5 7 1-16,0 4-1 16,-3-4 0-16,3 4 0 15,0-4 1-15,5 0-2 16,7 0 0-16,8-3 0 16,4-1 1-16,4-6-1 15,8 3 0-15,4-3 0 16,8-4 0-16,8 0 0 15,4 3 0-15,0-3 0 16,3 0 0-16,5-3 0 16,8 3 0-16,4 7 0 0,-1 0 1 15,1 4-1-15,0 3 0 16,-5-7 0-16,-11 0 0 16,0-3 0-16,-4 3 1 15,-4 0-1-15,-4-3 0 16,0-4 0-16,-5 3 1 15,-3-3-5-15,0 0 0 16,4 0-5-16,0 1 0 16</inkml:trace>
          <inkml:trace contextRef="#ctx0" brushRef="#br2" timeOffset="14224.92">3111 798 23 0,'0'3'11'0,"0"-13"-9"0,0 10 12 16,0 3-14-16,0 4 1 15,0 4 0-15,0 10 0 16,0 0-2-16,0 4 1 16,0 7 1-16,0 6 0 15,0 1-1-15,0 7 1 16,0-4-1-16,0 1 1 0,0-1 1 15,0-3 1-15,0-4-2 16,0 0 1-16,0-6 0 16,0-5 0-16,0-3 0 15,0-6 0-15,0-1-1 16,0-7 1-16,0-4-1 16,-4-3 0-16,1 0 0 15,-1 0 0-15,0 0-1 16,0 0 1-16,4-7-1 15,-4 4 0-15,0 3 0 16,0-7 0-16,0-4 0 16,-4 0 0-16,4 1 0 15,-4-1 0-15,4 1 0 16,-4 3 0-16,0-4 0 16,-4 1 0-16,4-5 0 15,0 5 0-15,-4-1 0 16,4-3 0-16,-4 4 0 0,1-1 0 15,-1 0 0-15,0 4 0 16,0 0-1-16,0 0 1 16,0 0 0-16,0 4 0 15,4 3-1-15,-4 3 1 16,4 1-1-16,0-4 1 16,1 7 0-16,-1 0 0 15,-4 3-1-15,0 1 1 16,0-4-1-16,-4 4 1 0,0-4 0 15,8 3 0-15,-4-3 0 16,4 4 0-16,0-1 0 16,8 1 1-16,-4 0-1 15,4 3 0-15,0 3 0 16,0-3 0-16,4-3 0 16,0 3 1-16,0-3-1 15,4-1 0-15,0-3 0 16,4 0 1-16,0-3-1 15,-4 0 1-15,0-1-1 16,0-3 1-16,0 0-1 16,0 0 1-16,4 0-1 15,0 0 1-15,3 4-1 16,1-1 0-16,0-6 0 16,0 3 0-16,0 0 0 15,0 0 0-15,0 0 0 16,-1 0 0-16,1 0 0 0,-4 3 1 15,4-3-1-15,-4 0 1 16,-4 0-11-16,-4 0 1 16,-8 4-1-16,-4-8 0 15</inkml:trace>
        </inkml:traceGroup>
      </inkml:traceGroup>
    </inkml:traceGroup>
    <inkml:traceGroup>
      <inkml:annotationXML>
        <emma:emma xmlns:emma="http://www.w3.org/2003/04/emma" version="1.0">
          <emma:interpretation id="{E9B0367E-67F2-4001-8DDA-264F24868876}" emma:medium="tactile" emma:mode="ink">
            <msink:context xmlns:msink="http://schemas.microsoft.com/ink/2010/main" type="paragraph" rotatedBoundingBox="19989,7338 20525,6226 20865,6390 20329,750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06B6A69-AC46-42E5-8091-9E3E647B0FFA}" emma:medium="tactile" emma:mode="ink">
              <msink:context xmlns:msink="http://schemas.microsoft.com/ink/2010/main" type="line" rotatedBoundingBox="19989,7338 20525,6226 20865,6390 20329,7502"/>
            </emma:interpretation>
          </emma:emma>
        </inkml:annotationXML>
        <inkml:traceGroup>
          <inkml:annotationXML>
            <emma:emma xmlns:emma="http://www.w3.org/2003/04/emma" version="1.0">
              <emma:interpretation id="{B46E4CA2-F8CE-4132-B5FD-7EC162312E94}" emma:medium="tactile" emma:mode="ink">
                <msink:context xmlns:msink="http://schemas.microsoft.com/ink/2010/main" type="inkWord" rotatedBoundingBox="19989,7338 20525,6226 20865,6390 20329,7502"/>
              </emma:interpretation>
            </emma:emma>
          </inkml:annotationXML>
          <inkml:trace contextRef="#ctx0" brushRef="#br1" timeOffset="5781.32">5751 142 32 0,'23'-8'16'0,"21"-6"-13"15,-32 14 18-15,0-7-20 16,4 7 0-16,-4 0 0 0,-4 4 1 16,0 3-3-16,0 0 1 15,-1 0 1-15,-3-3 1 16,0 10-1-16,-4 0 1 15,0 0-1-15,0 3 0 16,-4 5 0-16,4-1 0 16,-4-4 0-16,1 1 0 15,-1 0-1-15,0-8 1 16,0 4-1-16,0-3 0 16,4-4 1-16,0 0 0 0,4 4-1 15,0-4 0-15,-4-4 0 16,0-3 1-16,8 0-1 15,3 0 1-15,9 4-1 16,4-4 1-16,4-4-1 16,-8 4 0-16,11-3 0 15,-3-1 1-15,4 1-1 16,-8 3 0-16,0 0-6 16,-9 0 0-16,-3-4-6 15,-4 1 1-15</inkml:trace>
          <inkml:trace contextRef="#ctx0" brushRef="#br2" timeOffset="8693.61">4758 1574 21 0,'-4'0'10'0,"4"0"-10"0,0 0 18 15,0 0-17-15,0 0 0 16,4 3 1-16,0 1 0 16,4-1-2-16,0 4 0 15,4-3 1-15,4 3 0 16,4 0 0-16,4 0 0 15,4 7-1-15,-1 0 1 0,1 8-1 16,-4-8 0-16,-4 7 0 16,-4 0 0-16,-4 0 0 15,-5-3 0-15,-3-1 1 16,-4 1 0-16,0-4 1 16,-4 4 0-16,-3-4-1 15,-5 0 1-15,-4 0-1 16,-8-3 1-16,-4 3-4 15,-12-4 0-15,5 8-7 16,3 0 0-16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20:43:26.06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72B2C9C-61CE-44C7-BBD3-F5BF6D27BF7E}" emma:medium="tactile" emma:mode="ink">
          <msink:context xmlns:msink="http://schemas.microsoft.com/ink/2010/main" type="inkDrawing" rotatedBoundingBox="15862,7246 20172,7228 20173,7298 15863,7317" semanticType="underline" shapeName="Other">
            <msink:sourceLink direction="with" ref="{BED81E7C-353F-49F8-AE58-2C4AA666BCD3}"/>
          </msink:context>
        </emma:interpretation>
      </emma:emma>
    </inkml:annotationXML>
    <inkml:trace contextRef="#ctx0" brushRef="#br0">-3 39 17 0,'0'14'8'0,"12"-25"-3"0,-4 11 9 16,0 0-13-16,4 0 1 0,4-3 1 15,7-1 0-15,5 1-4 16,4 3 0-16,12 7 2 16,3-4 1-16,1 4-2 15,3-3 0-15,9 0 0 16,7-4 0-16,13 0 0 16,3 3 1-16,12-3-1 15,-7 4 1-15,3-4-1 16,12 3 1-16,4-3-1 15,8 7 1-15,-3-3-1 16,3-4 1-16,8 3-1 16,8-3 0-16,8 0 0 15,-8 0 0-15,11-7 0 16,9 0 0-16,4 4 0 16,-16-4 0-16,4-1 0 15,0 5 0-15,-8 3 0 16,-4 0 0-16,-16 0 0 15,4 0 0-15,-4-4 0 0,-8 4 0 16,-8 4 0-16,0-4 0 16,-7 3 0-16,-13-6 1 15,-15 3 0-15,-5 0 0 16,-7-4 0-16,-9 1 1 16,-7-1-1-16,-4 1 0 15,-8-1-2-15,-5 1 0 16,-3-4-7-16,-4 0 1 15,0 0-2-15,-4 3 1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6T23:15:10.430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 contextRef="#ctx0" brushRef="#br0">-689 80 13 0,'-2'4'6'0,"9"-10"2"0,-5 4 2 15,7-6-8-15,-4 0 0 16,6-1 1-16,-1 1 1 16,8-2-5-16,-5 3 0 15,5-7 3-15,-4 6 0 16,2-6-1-16,-2 3 1 16,-3-7-1-16,-2 4 0 15,-2 2 0-15,-2 5 0 0,-8-3-1 16,1 2 1-16,-7 2-1 15,2 2 1-15,-4 6-1 16,2 0 0-16,-5 4 0 16,3-2 0-16,-3 8 0 15,5-4 1-15,-3 9-1 16,4-3 0-16,-4 9 0 16,5-3 0-16,0 1 0 15,3 1 0-15,2-1 0 16,2 1 0-16,4-5 0 15,3-3 1-15,2 0 0 16,5-4 1-16,4-5-1 16,-5 1 1-16,10-4-10 15,-4 0 1-15</inkml:trace>
  <inkml:trace contextRef="#ctx0" brushRef="#br0" timeOffset="1">-473 201 22 0,'-2'-5'11'0,"7"1"-6"0,-5 4 12 15,7-6-16-15,-3 2 0 16,10-4 2-16,-3 2 0 16,10-4-3-16,-6 2 0 15,4-5 2-15,-6 3 0 16,13-4-1-16,-9 5 1 0,9-9-2 15,-6 4 1-15,5-1-3 16,-7 3 1-16,3-4-8 16,-5 3 1-16</inkml:trace>
  <inkml:trace contextRef="#ctx0" brushRef="#br0" timeOffset="2">-345-29 17 0,'-2'0'8'0,"6"0"2"0,-4 0 3 16,0 1-12-16,0 2 1 0,0 1 0 15,0-1 1-15,3 9-4 16,-3-2 0-16,2 5 3 16,0-5 0-16,1 6-2 15,-3-4 1-15,4 5 0 16,0-3 1-16,3 2-1 16,0-5 0-1,4 3-2 1,-1-4 1-16,-4-3-8 15,1-1 1-15</inkml:trace>
  <inkml:trace contextRef="#ctx0" brushRef="#br0" timeOffset="3">-168 12 18 0,'0'-4'9'0,"7"0"-1"0,-7 4 6 16,7-2-13-16,-3 0 1 15,10 0 1-15,-2 0 0 0,8-2-4 16,-4 2 0-16,7 0 3 16,-5 0 0-16,4-2-1 15,-6 3 1-15,5-1-1 16,-5-1 0-16,2 2-8 16,-4-2 0-16,-1 3-1 15,-4 0 1-15</inkml:trace>
  <inkml:trace contextRef="#ctx0" brushRef="#br0" timeOffset="4">46-260 12 0,'0'-2'6'0,"3"4"7"15,-3-2-1-15,0 4-10 0,0-2 0 16,-3 8 1-16,3-2 1 15,-2 7-5-15,0-3 1 16,-1 9 3-16,1-3 0 16,-2 9-1-16,2-5 0 15,-3 5-1-15,1-5 1 16,-3 3 0-16,2-6 0 16,-4 3-2-16,2-4 1 15,-2 5 0-15,2-7 0 16,-4 3-1-16,4-3 0 0,1-1 0 15,1-1 1-15,5-2-1 16,0-2 1-16,2-2-1 16,-2-3 0-16,7 1 1 15,-3-2 0-15,10 0-1 16,-5-2 1-16,0-4 0 16,-2 2 0-16,2-4-4 15,-2 0 0-15,0-2-7 16,-2 2 1-16</inkml:trace>
  <inkml:trace contextRef="#ctx0" brushRef="#br0" timeOffset="5">-720-522 16 0,'-5'-2'8'0,"5"8"2"0,0-6 0 16,-2 6-9-16,0-2 0 16,-3 12 1-16,3-5 0 15,0 11-3-15,-1-6 1 16,-1 7 2-16,-1-5 0 15,-4 11-1-15,2-4 0 16,-4 2 0-16,2-5 1 16,-2 5 0-16,4-5 0 15,-2 5-1-15,2-5 0 16,0 1 0-16,0-3 1 16,1-6-1-16,1-3 1 0,0-1-1 15,3-2 1-15,0-4-1 16,0-3 0-16,2-4-6 15,0 1 1-15,0-8-6 16,0 2 1-16</inkml:trace>
  <inkml:trace contextRef="#ctx0" brushRef="#br0" timeOffset="6">-922-254 16 0,'-5'2'8'0,"12"-6"0"0,-7 4 6 16,6-2-13-16,-1 2 1 15,6-2 0-15,-2 0 0 16,12 1-3-16,-5-2 1 16,11 3 2-16,-6 0 0 15,4 0-1-15,-5 0 1 16,3-4-1-16,-5 2 1 16,1 1-3-16,-6-2 1 15,3-1-8-15,-5 3 1 0</inkml:trace>
  <inkml:trace contextRef="#ctx0" brushRef="#br0" timeOffset="7">-895-528 23 0,'2'3'11'0,"7"-3"-9"0,-9 0 15 15,9 0-17-15,-2 0 1 16,9 0-1-16,-4 0 1 16,15-4-1-16,-5 2 0 15,10-4 0-15,-7 2 1 16,14-4-1-16,-7 2 1 16,8 0-1-16,-8 1 1 0,0 1 0 15,-7 0 1-15,0 4-1 16,-4 0 0-16,-8 0-2 15,-1 0 0-15,-12 2-7 16,0 0 1-16</inkml:trace>
  <inkml:trace contextRef="#ctx0" brushRef="#br0" timeOffset="8">-454-1285 19 0,'4'-5'9'0,"3"5"-4"15,-7 0 10-15,2 0-14 16,-2 0 1-16,5 0 0 15,-3 0 0-15,-2 5-2 16,0-5 1-16,-2 2 2 0,2 0 0 16,-5 2-1-16,1 0 1 15,-5 1-1-15,2-1 1 16,-9 6-3-16,5-2 1 16,-10 2-1-16,5-3 1 15,-8 15-1-15,3-5 1 16,-4 7-1-16,6-5 0 15,-10 5 0-15,6-7 1 16,-17 15-1-16,10-11 0 16,-11 3 0-16,0-1 1 0,0 4-1 15,2-1 1-15,6 1-1 16,-4 3 0-16,-2-2 0 16,3 0 0-16,-3 1 0 15,3-1 0-15,-5-1 0 16,0 4 1-16,3-7-1 15,3 1 1-15,1 3-1 16,-5-1 0-16,1-2 0 16,1 2 0-1,-22 20 0 1,10-9 1-16,3-1-1 16,7-4 0-16,1-2 0 15,4-9 0-15,0-1 0 16,-1-2 0-16,6 1 0 15,2-2 0-15,4-1 0 16,0-1 0-16,3-2 0 16,1-1 0-16,3-1 0 15,0-2 1-15,3-4-1 0,2 0 0 16,2-1 0-16,-3-1 0 16,5 0 0-16,3 2 1 15,-1-4-1-15,3 0 0 16,2-2 0-16,0-4 1 15,2-4 0-15,0 1 0 16,3-1-1-16,0-4 1 16,4 0-1-16,-2 0 1 15,-1 2-1-15,1-1 0 0,3-2 0 16,-4-1 0-16,3-2 0 16,0 0 0-16,3 1 0 15,-1-1 0-15,1-3 0 16,1 3 0-16,0 0 0 15,-1-2 0-15,-1 3-1 16,-1-2 1-16,-4 3 0 16,1 2 0-16,-2 2-1 15,-1 3 1-15,-1 0-1 16,-1 2 1-16,-2-1-1 16,0 6 1-16,-2-2-1 15,-1 0 1-15,-1 4 0 16,2 0 0-16,-3 2-1 15,-2 2 1-15,0-1 0 16,-2 5 0-16,0 2 0 16,-3 0 0-16,2 0-1 15,-2 3 1-15,1-1-1 0,-3 2 1 16,-2 1-1-16,0 3 1 16,-2-1-1-16,0-3 1 15,-1-1 0-15,3 3 0 16,1 0 0-16,1 1 0 15,0-1 0-15,3-3 0 16,2-1 0-16,2 2 0 16,1-3 0-16,1 1 0 15,0-2-1-15,1-1 1 16,2-3 0-16,-1-2 0 0,3 2 0 16,3-4 0-16,1 1-1 15,1-2 1-15,2-2 0 16,3-2 0-16,4-2 0 15,2 3 0-15,3-3 0 16,1-1 0-16,3 2 0 16,4 2 0-16,0-2 0 15,3 4 0-15,0 0 0 16,-6-2 0-16,-1 2 0 16,0-4 0-16,-1 2 0 15,1-4 0-15,-2 4 0 16,-3-2 1-16,-2 2-1 15,-3-2 1-15,-1 4 0 16,-5-2 0-16,-3 0 0 16,-4 4 1-16,-2 0-3 15,-3 0 1-15,-1 0-10 16,3 1 1-16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6T23:15:10.439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-42 83 11 0,'7'-2'5'0,"7"-2"2"0,-7 2 5 15,0 0-12-15,4 0 1 16,3 0 0-16,4 0 0 16,7 0-1-16,7 1 0 15,-3-5 1-15,6-2 1 16,5 0-1-16,6 0 0 15,-5 2 0-15,2 1 1 16,-2-1-1-16,-2 4 0 16,-5-2 0-16,-5 0 0 0,-4 2 0 15,-4 0 1-15,-7 0-1 16,-1 2 0-16,-6 0-3 16,-5 2 0-16,-4-2-5 15,-3 4 1-15</inkml:trace>
  <inkml:trace contextRef="#ctx0" brushRef="#br0" timeOffset="1">145 75 11 0,'-2'-2'5'0,"2"0"7"16,0 2-4-16,0 2-7 16,-2 2 1-16,-1 2 0 15,1 4 1-15,0-1-4 16,-3 7 0-16,3 5 2 0,-1-5 1 15,-3 9-1-15,-4 3 0 16,4 1-1-16,-3 1 1 16,0 4-1-16,0 4 1 15,-1 1 0-15,1 0 0 16,0-4-1-16,2 0 1 16,-1-2 0-16,1-8 0 15,0-1 0-15,0-4 0 16,0-7 0-16,2 1 1 15,1-4 0-15,2-7 0 0,-1-3-8 16,1-3 0-16,2-1-1 16,2-6 0-16</inkml:trace>
  <inkml:trace contextRef="#ctx0" brushRef="#br0" timeOffset="2">-99 430 5 0,'-4'3'2'0,"20"-8"8"0,-9 3-6 15,2-1-1-15,5 0 0 16,1 0 2-16,4-1 0 15,1 0-6-15,1-2 0 16,6 0 4-16,3 0 0 16,1 1-2-16,-3-3 1 0,-5 0-1 15,-1 4 1-15,1 0-2 16,0 0 1-16,-5 4 0 16,0-4 1-16,-2 2-8 15,-5 0 0-15</inkml:trace>
  <inkml:trace contextRef="#ctx0" brushRef="#br0" timeOffset="3">234 745 8 0,'-2'-3'4'0,"6"-8"-1"0,1 5-2 16,2 0-1-16,4-2 1 0,2 4 0 15,1-3 1-15,5-3-3 16,-1 0 1-16,-3-6 1 16,1 5 0-16,-2-1 0 15,-2-3 0-15,-3 1-1 16,-3-2 1-16,1 2 0 15,-2 1 1-15,-5 3-1 16,-3 0 1-16,-1 3-1 16,-5 1 1-16,-2 6-1 15,-1 2 1-15,1 4-1 16,-3-1 0-16,2 1-1 16,2 4 1-16,-2 2-1 15,3 0 1-15,0 3 0 16,0 1 0-16,-1-1-1 15,4-1 1-15,1 1-1 16,0 3 1-16,3-3-1 0,4 2 1 16,3-4-1-16,2 1 1 15,4-4-1-15,3-1 1 16,4-1 0-16,2-2 0 16,1-5 0-16,2-1 1 15,2-1-5-15,0-3 1 16,0-2-4-16,-2 0 0 15</inkml:trace>
  <inkml:trace contextRef="#ctx0" brushRef="#br0" timeOffset="4">587 522 9 0,'-3'-4'4'0,"6"8"3"16,-3-2 1-16,2 0-6 15,0 6 1-15,1 0 0 16,1 3 0-16,3 1-4 16,0 2 0-16,-1 1 2 15,3 3 1-15,1-3-1 16,1-3 0-16,3 0-1 15,0 0 1-15,-1-1 0 16,0 1 0-16,-1-2 0 16,-1-1 1-16,-1 0-2 0,-4-4 0 15,-1 1-6-15,-3 0 1 16</inkml:trace>
  <inkml:trace contextRef="#ctx0" brushRef="#br0" timeOffset="5">566 768 13 0,'-2'-4'6'0,"11"-8"0"15,-5 8 5-15,-1 1-10 16,-1-4 0-16,3 2 1 16,-1-3 0-16,3 2-2 15,2 2 0-15,2-6 1 16,3 1 1 0,13-11-1-1,-1 4 1-15,-4 1-1 16,1 1 0-16,-2 3-7 15,1-1 1-15</inkml:trace>
  <inkml:trace contextRef="#ctx0" brushRef="#br0" timeOffset="6">871 542 12 0,'12'-4'6'0,"-1"0"1"0,-4 2 6 16,1 2-13-16,-1 0 1 16,0-4 0-16,2 2 1 15,3-2-3-15,4 0 1 16,2-2 1-16,0 2 1 15,3 0-1-15,-3 1 0 16,-2-1-6-16,-3 1 0 16</inkml:trace>
  <inkml:trace contextRef="#ctx0" brushRef="#br0" timeOffset="7">1026 311 7 0,'0'-2'3'0,"9"2"7"15,-7 0-4-15,1 2-3 16,-3 2 0-16,-3 2 1 16,1-2 0-16,-3 2-6 15,1 4 1-15,-3 1 3 16,0 5 1-16,0-1-2 16,-2 5 1-16,2 3-2 15,0 3 1-15,1-1-1 16,1-1 1-16,1 1-1 15,-1-3 0-15,3-1 0 16,-3-4 0-16,3-1 0 16,0 2 1-16,2-5-1 0,-3-1 0 15,1-2 0-15,2-5 1 16,2-1-1-16,1 2 0 16,4-2 0-16,2 2 0 15,2-6 0-15,2 0 1 16,4-4-1-16,1 0 1 15,-2 0-1-15,-3 0 1 16,-1 3-6-16,-3-2 1 16,-2 6-2-16,-5-2 0 15</inkml:trace>
  <inkml:trace contextRef="#ctx0" brushRef="#br0" timeOffset="8">1608 1185 11 0,'0'12'5'0,"0"-21"6"15,0 9-3-15,0 0-7 16,0 0 1-16,0 0-1 15,5 1 1-15,-5 1-3 16,2 0 1-16,1 0 1 16,4-2 1-16,-1 2-1 15,-2 2 0-15,3 0-1 16,0 0 1-16,2 4-1 16,5-3 1-16,0 2-1 0,2 2 1 15,2-3-1-15,2 0 0 16,1 0 0-16,-3 0 1 15,0-2-1-15,-2 1 0 16,0 1 0-16,0-2 1 16,-3 0-1-16,-3 2 0 15,-1-2 0-15,-5 0 0 16,1 0 1-16,-5-1 0 16,0 1 0-16,0-1 0 15,-2 0 0-15,-1-1 0 16,1 2-1-16,-2 0 1 0,-1 0-1 15,0 2 0-15,-2-2 0 16,1 3 0-16,-1 0-1 16,-2-2 1-16,-5-1 0 15,3 2 0-15,-3 0 0 16,-2 2 0-16,1 1 0 16,-1 3 1-16,-1 2-1 15,1 1 0-15,3 1 0 16,2-3 0-16,2 3 0 15,-3-2 0-15,3 0 0 16,0-1 0 0,2-3 1-1,0-4 1-15,2-1 0 16,1-1 0-16,2-1-9 16,-2-3 0-16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6T23:15:10.44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4472 872 22 0,'-10'-21'11'0,"-3"11"-10"15,8 6 11-15,-2-2-12 16,1 3 0-16,-3-3 0 16,0-2 1-16,-1 1-1 15,-1-6 0-15,-3-2 0 16,0 0 0-16,1-3 0 16,-3 0 1-16,-2-3-1 0,-7 0 0 15,0 1 0-15,-3-3 1 16,4 5-1-16,-2 1 1 15,-6-3-1-15,-1-1 1 16,-2-1-1-16,1 3 0 16,-2 1 0-16,-5-1 1 15,2-1-1-15,3 1 1 16,-3 0-1-16,-4-1 0 16,-3 3 0-16,1-3 1 0,-3 0-1 15,-4 1 1-15,4 1-1 16,2 0 0-16,-1-2 0 15,-4 3 0-15,1 0 0 16,-4-3 0-16,1 0 0 16,4 3 1-16,-1 1-1 15,-2 5 0-15,-1-7 0 16,1 3 1-16,-2 3 0 16,1-2 0-16,5 4-1 15,-2-1 0-15,-2-1 0 16,-1 2 0-16,-3 2 0 15,3 1 0-15,1-1-1 16,2 2 1-16,-2 0 0 16,-5 0 0-16,-2 1 0 15,1 1 0-15,4 4-1 16,4 0 1-16,-5 2 0 16,0-2 0-16,-4 2 0 15,6-1 0-15,-2 3 0 0,3 4 0 16,2 0 0-16,-2 0 0 15,-5 0-1-15,4 3 1 16,1 1 0-16,2-4 0 16,0 2 0-16,6 1 0 15,-1 3 0-15,1 1 0 16,1 1 0-16,4-1 1 16,3-2-2-16,2 4 1 0,0 4 0 15,2 1 0-15,3-1-1 16,-1-1 1-16,5-1 0 15,2 2 0-15,5-4-1 16,0 8 1-16,0-3 0 16,2-3 0-16,0 0 0 15,0 3 0-15,2 0 0 16,1-3 0-16,-1 1 0 16,0 3 0-16,3 2 0 15,-1-2 0-15,3 5 0 16,3-3 0-16,-3 0 0 15,2 1 0-15,0-1 0 16,2-3 0-16,3-1-1 16,0 0 1-16,-1 3 0 15,1-1 0-15,2-1 0 16,0 1 0 0,5 12 0-1,1 0 0-15,1-5 0 0,0-2 0 16,-2-3 0-16,-1 0 1 15,1 0-1-15,-1-3 0 16,1 1 0-16,-1-1 1 16,1-1-1-16,-1 1 0 15,1 1 0-15,0-4 1 16,-1 1 0-16,1 1 0 16,-1 1-1-16,-1-1 1 0,-1-1-1 15,3-1 1-15,-1-2-1 16,1 1 1-16,-3 0 0 15,0 1 0-15,1 0 0 16,1-3 0-16,-2 2-1 16,2-1 1-16,-1-1-1 15,-1 0 1-15,0-1-1 16,1 1 1-16,-3-1-1 16,2 4 0-16,0-4 0 15,3 5 0-15,-1-1 0 16,3 3 1-16,0-5-1 15,0 1 0-15,0-1 0 16,0 1 1-16,-3-1-1 16,3 3 1-16,-3-3-1 15,1-3 1-15,-3 1-1 16,3 1 0-16,-3 4 0 16,0-3 1-16,1 1-1 15,-1-3 0-15,0 1-1 0,1 1 1 16,-1 5 0-16,0-3 0 15,0 1 0-15,1-1 0 16,-1 3 0-16,-2-5 0 16,0 3 0-16,0 1 0 15,-2-1 0-15,2-1 0 16,-3-4 0-16,1 3 0 16,0 4 0-16,0 0 1 15,-1 0-2-15,1-1 1 0,-3 4 0 16,3 3 0-16,0-1 0 15,2 0 0-15,-3-2 0 16,1 4 0-16,0 1 0 16,0-7 1-16,-3 4-1 15,1 3 0-15,-1-1 0 16,1 8 0-16,-1 0 0 16,1 0 0-16,-1 0 0 15,-2 0 0-15,3-2 0 16,-1 0 0-16,0 1 0 15,-4-3 0-15,0 4 0 16,0 2 1-16,0 2-1 16,-4-4 0-16,-1 2 0 15,-5-4 1-15,1 1-1 16,0-1 0-16,2 0 0 16,-2-2 0-16,-1 2 0 15,-1 0 0-15,0 2 0 16,-1 0 1-16,1 0-1 0,-3-3 1 15,6-1-1-15,-4 4 0 16,-1-1 0-16,-3-1 0 16,-5 4 0-16,0-1 0 15,1 3 0-15,-1 2 0 16,-2-6 0-16,5 3 0 16,0 0 0-16,-1 3 0 15,4 2-1-15,3-1 1 0,-4-1 0 16,2 7 0-16,0-9 0 15,-4 0 1-15,2 4-1 16,0 0 0-16,2 1 0 16,-2-1 0-16,5 2-1 15,-1 0 1-15,3 0-1 16,2 3 1-16,2-2 0 16,3 5 0-16,4-3-1 15,3 1 1-15,1-5 0 16,3 5 0-16,5-2 0 15,-1 1 0-15,6 5-1 16,-1-5 1-16,5 1 0 16,1-4 0-16,6 4 0 15,2-5 0-15,2 3 0 16,2 1 0-16,-2-4 0 16,0 1 0-16,2-2 0 15,5 0 0-15,2 1 0 16,5-5 0-16,6 2 0 0,1 2 0 15,0-4 0-15,-3-2 0 16,4-2 0-16,4 0 0 16,1-6 0-16,4 4 1 15,-1-5-1-15,-1-1 0 16,8-3 0-16,1-3 0 16,3 1 0-16,-2-3 0 15,4-1 0-15,3 1 1 16,4-4-1-16,0 1 0 0,0 0 0 15,0-5 1-15,0-1-1 16,7 0 0-16,0-1 0 16,-2-5 1-16,4 2-1 15,6-3 0-15,-1-1 0 16,-2-1 1-16,6-3-1 16,0-3 0-16,0-1 0 15,1-3 0-15,3-1 0 16,4-2 1-16,-1-5-1 15,5-3 0-15,2 1 0 16,-10 1 1-16,6-4-1 16,5 1 0-16,-5-4 0 15,-1-1 1-15,7 5-1 16,-4-3 0-16,-3-5 0 16,3-2 0-16,2-2 0 15,-7-5 1-15,2 3-1 16,1 0 0-16,-6-2 0 15,-4 2 0-15,5 1 0 0,-2-5 0 16,-3 0 0-16,-4-2 0 16,-3-6 0-16,3-1 0 15,-1-1-1-15,-1 0 1 16,0-2-1-16,-3-5 1 16,-2-3-1-16,-5 0 1 15,-6-1-1-15,-3 7 1 16,-6-2-1-16,-7 1 1 15,0-7 0-15,-7 7 0 0,-3-3 0 16,-4-1 0-16,-2-1 0 16,-3 2 1-16,-4-3-1 15,0 3 0-15,0-1 0 16,-2 5 0-16,-3-6 0 16,-2 3 0-16,0-7 0 15,-2 1 1-15,-3 0-1 16,3 3 1-16,-3-7-2 15,-1 7 1-15,-3-4 0 16,0 1 1-16,-3 1-1 16,-2 3 0-16,-1-1 0 15,-4 4 0-15,-3-5 0 16,-1 2 1-16,-4-3-1 16,-1 6 1-16,-1-2-1 15,-3-1 0-15,0 1 0 16,-4 3 1-16,0-1-1 15,-1 1 0-15,-2 7 0 0,-2 1 0 16,-4-5 0-16,-3 2 0 16,-2 1 0-16,-2 0 0 15,0-1 0-15,4 2 1 16,-4 5-1-16,-1-2 0 16,-4 1 0-16,-2 0 0 15,0 4 0-15,-2 0 0 16,-6 0 0-16,4 3 0 15,1-2 0-15,1 3 0 0,-3 2 0 16,-3 2 0-16,1-2 0 16,2 0 0-16,1-1 0 15,-3 3 0-15,2 1 0 16,3-3 0-16,2 2 0 16,-5-1 0-16,3-3 0 15,-1 2 1-15,1 6-2 16,-1-3 1-16,-1-1 0 15,-1 2 0-15,3 0 0 16,-1-1 0-16,-2 3-1 16,3 0 1-16,-3-2 0 15,3 0 0-15,-1 1 0 16,1-1 0-16,0-1 0 16,-1 3 0-16,3 6 0 15,2-4 0-15,3 0 0 16,1 2 0-16,1-1-1 15,-3 0 1-15,3-1 0 16,0 0 0-16,2-1 0 0,0 0 0 16,0 0 0-16,2 1 0 15,2-1 0-15,-1 1 1 16,3-3-2-16,3 5 1 16,4-2 0-16,1 1 0 15,-1 1 0-15,3-3 0 16,0 3-1-16,2 0 1 15,0-5 0-15,0 3 0 16,0-1 0-16,0 1 0 0,1 3 0 16,2 1 0-16,-1 1 0 15,-2 2 0-15,-2 3 0 16,0-1 0-16,0 2 0 16,-1 2 0-16,4 3-2 15,-3 1 0-15,-5 2-8 16,-9 2 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6T23:15:10.449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485 2551 17 0,'-3'0'8'0,"6"-3"-5"16,-6 3 9-16,3 0-11 16,0 0 0-16,0 0 1 15,3 0 0-15,1 0-3 0,3 0 1 16,4 0 1-16,7-3 0 16,8 0-1-16,5-1 1 15,8 2 0-15,6 0 0 16,-1-4-1-16,6 0 0 15,7 0 1-15,-3 1 0 16,10-1 0-16,-7 0 0 16,2 0-1-16,7 0 1 15,-2 2 0-15,2 2 1 16,0-1-2-16,-7-1 1 16,-4 0-1-16,0 0 0 0,-5 2 0 15,-4 0 1-15,-6 0-1 16,2 2 0-16,-4 0 0 15,-1 0 1-15,-1 0 0 16,-9 0 0-16,0-2-1 16,-1 0 1-16,-3 2-1 15,-3-2 1-15,-2-2-1 16,-2 0 1-16,-2 3-1 16,-1-2 0-16,-1 2 1 15,-3 1 0-15,-2-2 0 16,0 2 0-16,-3-2-3 15,-2-2 1-15,-2 4-8 16,0 0 1-16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6T23:15:10.45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4387 702 6 0,'-2'0'3'0,"2"0"2"0,0 0 3 15,0 0-5-15,2 2 0 16,1 0 1-16,-3 2 0 16,0 0-5-16,0 0 0 15,0 1 4-15,0 3 1 16,0 0-3-16,0 4 1 16,0 4-1-16,0 1 0 15,0 4-1-15,0 5 1 16,0-1-1-16,0 7 1 15,0-3-1-15,-3 6 0 0,1 2 0 16,0 0 1-16,-1 3-1 16,1-2 1-16,-2 2-1 15,-1 4 1-15,0-9-1 16,1 2 0-16,0 3 0 16,-1-5 1-16,3 4-1 15,0-2 1-15,-1-4-1 16,1 0 0-16,-3-2 0 15,1 1 1-15,-3-1-1 16,2-3 1-16,1-7-1 16,-1-4 1-16,0-1-1 15,1-2 1-15,-1-3-1 16,3-1 1-16,0-2 0 16,-1-2 1-16,1-2-1 15,0-2 0-15,-1-2 0 0,2-2 0 16,-2 0 0-16,3 2 0 15,-2-4-1-15,2-1 0 16,-2-4 0-16,2 1 1 16,-2-1-1-16,-1-3 0 15,1 0 0-15,0 1 0 16,-1 1 0-16,-1-4 1 16,-1 1-1-16,1-1 0 15,1 0 0-15,1 3 0 16,0-3-1-16,-1 2 1 15,1 5 0-15,2-3 0 0,0 3-1 16,0 0 0-16,0 3 0 16,0 0 1-16,0 4-1 15,0 0 0-15,0 2 0 16,0 0 0-16,0 4 0 16,2-1 1-16,1 3-1 15,-1 2 0-15,0 2 1 16,1 2 0-16,-1-3-1 15,0 5 1-15,0-2 0 16,1 3 1-16,-3 1-1 16,2-5 1-16,-2 1-1 15,2 0 0-15,1 2 0 16,-3-1 1-16,2-1-1 16,0-1 1-16,1 1-1 15,-1-2 0-15,0-5 1 16,0 2 0-16,1-5 0 0,1-1 0 15,0-3 0-15,3-3 0 16,0-4 0-16,0-2 0 16,2-3-1-16,5 0 0 15,0-5 0-15,1-3 1 16,6-1-1-16,0 1 0 16,-1 1 0-16,-2 3 1 15,-4-1-1-15,0 1 1 16,-5 2-10-16,-7 4 1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6T23:15:10.451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 contextRef="#ctx0" brushRef="#br0">-2514-2898 11 0,'0'4'5'0,"-3"-5"3"16,3 1 5-16,0 1-12 15,0-1 0-15,0 3 1 16,0-2 0-16,5 5-3 0,-3-2 1 16,1 4 1-16,1 2 0 15,1-2 0-15,2-1 0 16,-1 1-1-16,3 2 0 15,0 2 0-15,3-2 0 16,-1 3 0-16,1 2 1 16,1-3-1-16,3 4 1 15,0-1-1-15,0 3 1 16,2 0-1-16,2 1 1 16,3-1-1-16,0-3 1 15,9 12-1 1,-7-3 1-16,-2-1-1 15,-5 3 1-15,0-3-1 16,-2 2 0-16,0 1 0 16,2-3 0-16,0-5 0 15,3-1 0-15,-1 0 0 16,-4-1 0-16,2 4 0 16,-2-5 0-16,5 5 0 15,-6-4 1-15,6-1-1 16,-5-3 0-16,2 5 0 15,-2-3 0-15,2 5 0 16,-2-5 1-16,0 3-1 16,-2-1 0-16,-3 2 0 15,-2-5 0-15,2 5 0 0,-1-5 0 16,-1 1 0-16,0-4 0 16,0 6 0-16,2-3 0 15,-4-1 0-15,2 0 1 16,0-1-1-16,0 3 0 15,-2 1 0-15,0-5 1 16,2 2-1-16,-2-3 0 16,2-1 0-16,-2 0 1 15,-1-2-1-15,1-2 0 16,-2 0 1-16,0 0 1 16,-3-2-1-16,0-1 1 0,-2-1-1 15,0 0 1-15,-2-3-1 16,2 1 1-16,-5-2-2 15,3 0 1-15,-3 0-1 16,-2 0 1-16,1 1-1 16,-3-2 1-16,0 1-1 15,0 0 0-15,0 1 0 16,-1-1 0-16,1 0 0 16,0 0 1-16,2 0-1 15,0 0 0-15,3 0 0 16,-3 0 0-16,1-3 0 15,-1 3 1-15,0-2-2 16,0 0 1-16,0 0 0 16,2 2 1-16,-1-3-2 15,1 1 1-15,-2 0 0 16,3 0 0-16,-3 0-1 0,3 2 1 16,-1 2 0-16,3 0 0 15,-3-2-1-15,3 3 1 16,0 1-1-16,-1 0 1 15,1 0-1-15,0 0 1 16,2 1-1-16,0 1 1 16,2 2-1-16,0 0 0 15,1 2 0-15,-1-2 0 16,5 4 0-16,-3-3 0 16,3 1 0-16,2 0 0 15,-2 0 1-15,0-2 1 0,-1 2 0 16,1 0 0-16,0 1-1 15,0-3 0-15,2 0 1 16,0 0 0-16,2 0-1 16,-2 0 0-16,1 0 0 15,-1 0 1-15,0 0 0 16,0 0 0-16,-2 0-1 16,2-1 0-16,-2 1 0 15,-1-2 1-15,1 0-1 16,0 0 1-16,0-2-1 15,-2 2 1-15,-1-2-1 16,1 2 1-16,-3-2-1 16,0 0 1-16,-2 0-1 15,0 0 1-15,0 0-1 16,0 0 1-16,3-4-1 16,-3 0 0-16,0 1 0 0,0-2 1 15,0 0-1-15,-3-1 1 16,1-2-1-16,0 0 0 15,-3 4 0-15,1-2 1 16,-1-7-1-16,0-1 1 16,1-4-1-16,-1 1 1 15,1-3-1-15,-1 5 1 16,-1-7-1-16,-1 5 0 16,0-4 0-16,2 3 0 15,-1-1 0-15,1 5 0 16,0 2 0-16,1 2 0 0,-1-4 0 15,3 5 0-15,0-3 0 16,-1 0 1-16,1 3-4 16,2 1 0-16,2 4-8 15,3 2 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09:12.4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A5F266-70D8-45DF-8B17-75A1746930C2}" emma:medium="tactile" emma:mode="ink">
          <msink:context xmlns:msink="http://schemas.microsoft.com/ink/2010/main" type="inkDrawing" rotatedBoundingBox="6583,6423 8143,6389 8144,6410 6584,6444" shapeName="Other"/>
        </emma:interpretation>
      </emma:emma>
    </inkml:annotationXML>
    <inkml:trace contextRef="#ctx0" brushRef="#br0">1724 724 18 0,'-4'3'9'0,"16"-20"-8"0,-4 17 12 15,4-4-12-15,8 4 0 16,7 0 0-16,9 0 1 16,20 0-3-16,7-3 1 15,-11 3 1-15,11 0 0 16,9-4-1-16,11 1 1 16,4 3-1-16,9 0 1 0,-5 0-1 15,-12 0 0-15,1 0 0 16,-1-4 1-16,0 1 0 15,-3-1 0-15,-5 1-1 16,-3 3 1-16,-13-4 0 16,-7 4 0-16,-4 0 0 15,-9 0 0-15,-11 0 1 16,-4 0 0-16,-4 4-2 16,-8-1 0-16,-8-3-7 15,0 0 0-15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6T23:15:10.452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 contextRef="#ctx0" brushRef="#br0">131 0 10 0,'-3'2'5'0,"-1"2"1"15,4-2 6-15,0-1-11 0,0 2 1 16,0-2 1-16,0 3 0 16,0-2-4-16,0 2 1 15,0-2 2-15,0 2 0 16,0-2 0-16,-3 0 0 16,3 0-1-16,-2 0 1 15,2 0-1-15,-2 0 1 16,0 2-1-16,-1 1 0 15,3 3 0-15,-2 0 0 16,2 0-1-16,0 2 1 16,0 2-1-16,0-3 0 0,0 7 0 15,0 2 1-15,0 3 0 16,2 1 0-16,1 1-1 16,-3 4 0-16,0 1 1 15,0-1 0-15,-3-3-1 16,1 1 1-16,2 0-1 15,0-3 1-15,0 5-1 16,0-5 1-16,0 7-1 16,0-5 0-16,2 3 0 15,-2-5 1-15,3 3-1 16,-3-6 0-16,0 11 0 16,0-9 1-16,0 3-1 15,0-7 0-15,0 4 0 16,0-3 1-16,0 2-1 15,0-4 1-15,0-1-1 0,0-1 1 16,0-5-1-16,0-1 1 16,-3 1 0-16,1-4 0 15,0-3-1-15,-1 0 1 16,1-6-1-16,0 0 1 16,-1-2 0-16,1 2 0 15,-3-4-1-15,1 1 0 16,1-1 0-16,-1 2 0 15,0-2 0-15,-3 4 0 16,0-4 0-16,0 3 0 16,-2-5 0-16,-1 2 1 15,4 0-1-15,-1 2 0 0,0-1-1 16,4 0 1-16,-1 2-1 16,1-1 1-16,2 0-1 15,-2 0 1-15,1 2-1 16,2 0 1-16,0 3-1 15,0 1 1-15,0 0 0 16,0 1 0-16,2 2 0 16,2 1 0-16,1-1 0 15,-3 3 1-15,1 0-1 16,1 2 1-16,1 2-1 16,2-2 0-16,-3-1 0 15,3 1 0-15,0 2 0 16,-2-1 1-16,0 1-1 15,-1-2 1-15,3 4-1 16,-2-4 1-16,1 2 0 0,-1-3 0 16,2 1-1-16,-3 0 0 15,3-2 0-15,-2-2 1 16,2 0-1-16,-3 0 1 16,1-3-1-16,0 1 1 15,-1-2 0-15,1 0 0 16,0-2-1-16,-1 1 1 15,0-6-1-15,1 4 0 16,0-5 0-16,-1-2 1 16,1-2-1-16,-1 1 1 15,1-1-1-15,0 2 1 0,2-3-1 16,0-1 1-16,0 0-1 16,-3-2 0-16,3 3 0 15,-2 1 0-15,-1 0 0 16,0 2 0-16,-1 1-4 15,-1-1 1-15,-2 2-9 16,0 0 1-16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6T23:15:10.45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3803 4665 11 0,'3'-11'5'0,"-1"-9"1"15,-2 16 6-15,0-11-11 16,0 3 0-16,2-10 1 15,-2 5 0-15,0-14-3 0,2-5 1 16,1 3 1-16,1 0 1 16,1-2-2-16,-1-2 1 15,1-2-1-15,0 4 1 16,1-1-1-16,-2 2 0 16,1-3 0-16,2 1 0 15,0 1 0-15,0 0 1 16,0 2-1-16,-3 2 0 15,1 1 0-15,-3-3 0 16,0 6 0-16,1 3 0 16,-1 1 0-16,0 0 0 0,0 1 0 15,-2 1 0-15,3 1 0 16,-3 0 0-16,2 3 0 16,0 6 0-16,0-2-1 15,0 2 1-15,1 1 0 16,-1 0 0-16,0 3 0 15,1-1 0-15,-1 0 0 16,-2 4 1-16,0 0-1 16,0 0 1-16,0 0-1 15,-2 6 1 1,-5 6-1 0,0-4 1-16,-2 4-1 15,0 2 0-15,0 1 0 16,0 3 1-16,0 2-1 15,-3-1 0-15,1-3 0 16,0 5 1-16,2 3-1 0,-3-2 0 16,1-1 0-16,-1 1 1 15,1-3-1-15,2 1 0 16,0-2 0-16,0-1 0 16,0 1 0-16,-1-3 1 15,1-3-1-15,2 0 0 16,3-2 0-16,-1-2 0 15,3-2 0-15,2-2 0 16,0-4-1-16,2 0 0 16,1-2 1-16,-1-1 0 0,0-5-1 15,3 0 1-15,-1-2 0 16,1 1 0-16,2-3 0 16,0 2 0-16,2 1-1 15,0-3 1-15,2-1 0 16,3-1 0-16,2-1-1 15,2 1 1-15,0 0 0 16,0 1 0-16,3 1 0 16,-3-1 0-16,-2 3 0 15,-3 2 1-15,-4 0 0 16,1 5 0-16,-4-1 0 16,1 4 1-16,-2 0-2 15,-1 2 1-15,-4 2 0 16,3 2 0-16,-3 0-1 15,2 6 1-15,-2 0-2 16,2 1 1-16,-2 1 0 0,3-2 1 16,-1 0-1-16,-2 3 0 15,2 2-1-15,1 0 1 16,1 2 0-16,0-1 0 16,3 0 0-16,2-5 0 15,0 1 0-15,-2-2 1 16,0-4 1-16,0 0 0 15,-2 0 0-15,-1 0 0 16,1-4 0-16,-1 0 0 16,0-2-9-16,5-4 0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6T23:15:10.454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 contextRef="#ctx0" brushRef="#br0">942 874 12 0,'0'2'6'0,"-2"-6"1"15,2 4 6-15,-5-2-12 16,0 0 1-16,-4-2 1 16,2 0 1-16,1 4-5 15,-1 0 1-15,-2-10 2 16,2 3 1-16,-4-9 0 16,1 4 0-16,-3 3-1 15,2 1 1-15,-3-4-1 0,3 2 1 16,-6-5-2-16,6 3 1 15,-5-3-1-15,5 1 0 16,-3-1-1-16,5 1 0 16,-7-8 0-16,2 4 1 15,-10-7-1-15,5 6 0 16,-13-10 0-16,7 7 1 16,-11-7-1-16,11 6 0 15,-7-1 0-15,7 7 0 16,-2-5 0-16,6 5 0 15,0-5-1-15,6 3 1 0,-8-2 0 16,5 3 0-16,-5-7-1 16,5 5 1-16,-12-11 0 15,5 8 0-15,0-4 0 16,5 3 0-16,-6 1 0 16,9 3 0-16,-6 4-1 15,4 3 1-15,-1-2 0 16,4 1 0-16,0-2-1 15,2 4 1-15,3-1-1 16,2 3 1-16,-1 1-1 16,4-1 1-16,2 2-1 15,-1 2 1-15,0 2-1 16,1 0 1-16,1 2-1 16,1 2 0-16,0 2 0 15,0 0 0-15,2 2 0 16,0 0 1-16,2 2-1 0,-2 0 0 15,4 5 0-15,-1-3 1 16,4 2 0-16,0-2 0 16,1 7-1-16,-1-1 1 15,7 7 0-15,-3-5 1 16,3 2-1-16,-2-5 0 16,-1 7 0-16,-2-5 1 15,0 7-1-15,-2-7 1 16,-3 1 0-16,1-5 0 15,-3 1 0-15,0-4 0 0,-2-4 0 16,0-2 0-16,-2 1 0 16,0 1 0-16,-3-1 0 15,1-2 0-15,-1-6-1 16,0-1 1-16,-1-6-1 16,2 2 1-16,-3-2-1 15,2 5 0-15,-4-9 0 16,2 5 1-16,-4-5-1 15,1 6 1-15,-1-5-1 16,2 1 1-16,0-4-2 16,2 5 1-16,0 1 0 15,3 3 0-15,-1-4-1 16,1 4 1-16,1-3-1 16,1 2 1-16,0 1-1 15,-1 1 1-15,3-2-1 16,0 2 0-16,0 0 0 0,0 3 0 15,0 1 0-15,0 0 1 16,5 2-1-16,-3 2 0 16,7 2 0-16,-2-2 1 15,9 4-1-15,-2-2 1 16,6 4-1-16,-1 1 1 16,5 1 1-16,-3-2 0 15,13 2-1-15,-9-2 1 16,7 3 0-16,-7-1 0 15,-2 4 0-15,-3-2 0 16,-1-3 0-16,-5 0 1 0,-4-6 0 16,0 1 0-16,-4 2-11 15,-1 0 1-15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6T23:15:10.455"/>
    </inkml:context>
    <inkml:brush xml:id="br0">
      <inkml:brushProperty name="width" value="0.15875" units="cm"/>
      <inkml:brushProperty name="height" value="0.15875" units="cm"/>
      <inkml:brushProperty name="color" value="#92D050"/>
      <inkml:brushProperty name="fitToCurve" value="1"/>
    </inkml:brush>
  </inkml:definitions>
  <inkml:trace contextRef="#ctx0" brushRef="#br0">183 3036 12 0,'-7'0'6'0,"7"4"8"0,0-4-4 15,0 0-9-15,0 0 0 16,3-6 1-16,-1 0 0 16,0 0-2-16,0 0 1 15,-2-4 2-15,0 3 0 16,0-9 0-16,0 5 0 15,-2-11-1-15,0 4 1 16,0-3-2-16,-1 3 1 16,1-11-1-16,0 5 0 15,-1-3-1-15,3 6 0 16,0-13 0-16,0 9 1 0,0-8-1 16,0 8 0-16,-2-10-1 15,0 9 1-15,-1-3 0 16,1 6 0-16,2-7 0 15,0 7 0-15,0-1 0 16,0 3 0-16,0-4 0 16,0 5 0-16,0-5 0 15,0 5 0-15,0-2 0 16,0 5 0-16,0-3 0 16,0 5 0-16,0-3-1 15,0 5 1-15,-2-5 0 16,2 4 0-16,-3 1 0 15,3 1 0-15,0 0-1 16,0 3 1-16,0 1 0 16,0 2 0-16,-2 2 0 15,0 0 0-15,2 2 0 0,0 0 0 16,-2 2 0-16,-1 0 0 16,1 4 0-16,0-2 0 15,-1 6 0-15,1 0 0 16,0 5 0-16,-1-3 1 15,1 6-1-15,0-5 0 16,0 3 0-16,-1-2 1 16,1 3-1-16,0-1 1 15,-1 2-1-15,1-3 1 16,-2-1-1-16,2-2 1 16,-3-2-1-16,3-1 0 0,-3-3 0 15,3 0 0-15,0-2 0 16,-1 0 0-16,1 0 0 15,2-2 0-15,0-2 0 16,0 0 0-16,0 2 0 16,0 0 0-16,0-6 0 15,0 0 0-15,2-1 0 16,-2 1 0-16,5-2 0 16,-3 2 0-16,1-4 0 15,-1 2 0-15,2-3 0 16,-1-1 0-16,1 1 0 15,0 1 0-15,1-6 0 16,0 5 0-16,-1-3 0 16,1 4 0-16,2-4 0 15,-3 5 1-15,3 1-1 0,-2 0 1 16,-1 2-1-16,1 0 1 16,0 3-1-16,-3-1 1 15,0 1-1-15,-2 3 1 16,3 0 0-16,-1 0 0 15,2 3 0-15,-1-2 0 16,1 9-1-16,0-2 1 16,3 2-1-16,0-2 1 15,2 5-1-15,-2-3 0 16,5 4 0-16,-3-3 0 16,0 3 0-16,-2-2 1 15,2 1-1-15,-2-1 1 0,0-2-1 16,-3-3 1-16,1 1 0 15,-1 1 0-15,3-4 0 16,-4 1 0-16,-3-6-3 16,0 0 0-16,-3-2-9 15,-1 0 0-15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6T23:15:10.456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2076-157 11 0,'7'0'5'0,"-2"-4"10"15,-5 4-3-15,0 0-12 16,0 0 1-16,0 0 1 16,0 0 0-16,0 0-2 15,-2 0 0-15,-3 3 1 0,0-2 1 16,-2 3-1-16,1 1 1 16,-4 2-2-16,-1 1 1 15,-2 0-1-15,-3 3 1 16,-3 2-1-16,1 0 1 15,0 0-1-15,0-2 0 16,-1 1 0-16,3-1 0 16,0-1 0-16,3-2 1 15,-1 0-1-15,5 0 0 16,2-2 0-16,0-3 1 16,2-1-1-16,3 0 1 0,2-2-1 15,2 0 0-15,3-2 0 16,0 2 1-16,-1 0-1 15,3 0 0-15,0 0 0 16,2 0 1-16,0-2-1 16,2 4 1-16,3 0-1 15,2 2 1-15,3 0-1 16,-1 0 1 0,11 4 0-1,-3-2 0-15,-4-1-1 16,1 3 0-16,-5-2 0 15,-2-1 1-15,-2 1 0 16,-3-2 0-16,1 0-1 16,-3-2 1-16,-2 0 0 15,-3-2 1-15,-1 2-1 16,-3-2 0-16,0 0-1 0,-3-2 1 16,1 2-1-16,0-2 1 15,0 0-1-15,-1 0 1 16,1 0-1-16,-3 4 1 15,-2 0-9-15,-2 2 1 16,0-4-3-16,-7 0 1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6T23:15:10.457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2023-17 13 0,'0'3'6'0,"0"-4"2"0,0 1 3 0,0 0-9 16,4 0 0-16,1 0 0 15,0 0 1-15,1 0-3 16,1 0 0-16,2-2 2 15,0 2 0-15,2 0 0 16,1-2 0-16,2 0 0 16,3 0 0-16,4 0-1 15,4 2 1-15,0-6-1 16,2-2 0-16,3 0 0 16,1 1 0-16,6-1-1 15,1 0 1-15,-1 0-1 16,4 3 0-16,0 1 0 15,-5-4 0-15,0-2 0 16,0 4 0-16,1 1 0 16,-1 1 0-16,-2 0 0 0,-2 0 0 15,-5 0 0-15,0 2 1 16,1 1-1-16,-5-2 1 16,-6 2 0-16,4-2 0 15,-10 2-1-15,1-1 1 16,-3 0 0-16,-2 0 1 15,0 0-2-15,-1 0 1 16,-1 0-1-16,-1 2 1 16,1 0 0-16,-3 0 0 15,3-2-4-15,-5 2 0 16,0 0-7-16,-3 0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6T23:15:10.458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9-4 12 0,'-5'6'6'0,"0"-8"10"0,5 2-5 16,0 2-10-16,0 0 0 16,0-2 1-16,0 0 1 15,0 4-3-15,3-2 0 16,-1 0 2-16,3 2 0 15,-1-1-1-15,3 0 1 16,2 1-1-16,2 1 0 16,5-1-1-16,0 0 1 0,2 0-1 15,-2 0 1-15,0 2 0 16,1 0 0-16,1-2-1 16,0-1 1-16,-2 1 0 15,0 0 1-15,-2 2-2 16,-3-2 0-16,-2-1 0 15,0 1 1-15,-2 0-1 16,-2 1 1-16,-3-4-1 16,-2 3 1-16,-2-2-1 15,-3 2 1-15,0-2-1 16,-2 2 1-16,1-2-1 16,-1 2 1-16,0 0-2 15,-2 1 1-15,2 3 0 16,-2 0 1-16,0-1-1 15,-3-4 0-15,1-1 0 16,0 2 0-16,-1-1 0 0,1 1 1 16,-1 0-1-16,-1 2 0 15,1-2 0-15,1 2 1 16,0-2-1-16,-1-1 1 16,3 1-1-16,-2 2 1 15,4-2-1-15,0 0 1 16,2 0-1-16,1-2 1 15,1 0-8-15,6-2 0 16,3 1-3-16,4-2 0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6T23:15:10.459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-1216 343 16 0,'-2'0'8'0,"2"0"-2"0,0 0 8 16,0 0-13-16,0 0 1 0,0 0 0 16,0 0 1-16,0 0-4 15,0 0 1-15,0 0 2 16,0 0 0-16,0 0 0 16,0 0 0-16,4 0-1 15,3-3 1-15,2 2-1 16,3-3 1-16,4 0-1 15,1 0 0-15,6-2 0 16,5 1 0 0,22-5-1-1,-3 0 1-15,1 2 0 16,0 3 0-16,-3 1-1 16,-1-4 1-16,1 5-1 15,-4 0 1-15,0 0-1 16,-4 1 0-16,-6-2 0 0,-1 2 1 15,-3-2-1-15,-2 0 0 16,0 2 0-16,-2-3 1 16,-3 1-1-16,3 1 1 15,-4 0 0-15,-4-1 0 16,1-2 0-16,-5 3 0 16,1-1 0-16,-3 1 0 15,0 2-1-15,-2-3 0 16,-1 2 0-16,-1 0 0 15,0 2 0-15,-3-2 0 16,-2 2 0-16,0 0 1 0,0 0-1 16,0 0 1-16,0 0-3 15,-2 0 1-15,-1 0-9 16,1 2 0-16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6T23:15:10.46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310 20 18 0,'2'0'9'0,"0"-6"-2"15,-2 6 9-15,0-3-14 16,0 3 1-16,-2-3 1 15,0 2 1-15,-3-3-6 16,-2 4 0-16,-7-2 4 16,-4 2 0-16,-3 0-1 15,1 2 0-15,-3-1-1 16,-2 6 0-16,1-2 0 16,1 1 0-16,0 4-1 15,3 2 1-15,4-5-1 16,4 1 0-16,7 2 0 15,8-1 0-15,6 4-1 16,7 0 1-16,2 1 0 16,2 3 0-16,6 1-1 0,-1 1 1 15,-3 5 0-15,1-3 0 16,-7 1 0-16,0-1 0 16,-5-1 0-16,-4-1 1 15,-5-1 0-15,-4 3 0 16,-5-4 0-16,-4-1 1 15,-5-4 0-15,-2-3 0 16,-3-2-1-16,-3 0 1 16,-2-7-1-16,1 0 0 15,0-4-1-15,3 1 1 0,1 0-4 16,3 3 0-16,2 0-9 16,0 4 1-16</inkml:trace>
  <inkml:trace contextRef="#ctx0" brushRef="#br0" timeOffset="1">355 213 20 0,'-2'-10'10'0,"2"7"-1"0,0 3 5 16,0 0-13-16,0 2 0 16,0 2 1-16,0 3 0 15,0 7-2-15,0-1 0 16,2 5 2-16,3-2 0 15,1-1-1-15,4-1 1 16,1 0-1-16,5-3 0 16,0-7 0-16,2 0 0 15,0-4 0-15,-2-2 0 16,-2-4 0-16,-3-4 1 0,-2 5-1 16,-2-3 0-16,-2 2 0 15,-3 2 0-15,-2 4-1 16,0 0 1-16,-2 4-1 15,2 2 0-15,0 4-1 16,0 7 1-16,2 1-1 16,3 1 1-16,-1 7-1 15,3 5 1-15,-3 2 0 16,3 2 0-16,0 8 0 16,-3-6 1-16,1 4 0 15,-3-6 0-15,-2-2 1 16,-2 2 0-16,-3-6 0 15,-4 1 0-15,-4-7 1 16,-8-3 0-16,-4-6-1 16,-4-7 1-16,1-5-2 15,-1-6 1-15,-3-5-2 0,-7-3 0 16,5 2-4-16,4-1 1 16,5-3-4-16,5 0 0 15,4 1-6-15,7-3 1 16</inkml:trace>
  <inkml:trace contextRef="#ctx0" brushRef="#br0" timeOffset="2">853 217 24 0,'-4'-10'12'0,"-1"6"-7"16,1 4 14-16,-3 0-17 15,-2 0 0-15,-5 0 1 16,-2 0 1-16,-2 3-5 16,0 1 1-16,2 1 3 15,2 7 0-15,3-2-2 0,-1 1 1 16,3-1-2-16,5 0 1 16,1 2-1-16,6-3 1 15,4 1-2-15,4 2 1 16,5-1-1-16,2 3 1 15,3-2 0-15,-1 2 0 16,-1-1 0-16,-1-3 0 16,-5 0 0-16,-1 1 1 15,-6 1-1-15,-3 0 1 16,-6-3 0-16,-3 1 0 16,-4-2 1-16,-3-4 0 0,-5-2-1 15,-3-4 0-15,3-2 0 16,2 0 0-16,0 0-3 15,0 1 1-15,2 0-4 16,3 2 1-16,4-2-8 16,5 3 1-16</inkml:trace>
  <inkml:trace contextRef="#ctx0" brushRef="#br0" timeOffset="3">1072 30 22 0,'-2'-10'11'0,"-1"6"-7"0,3 4 12 16,-2 0-15-16,0 2 1 16,-1 4 0-16,1 6 1 15,2 1-3-15,0 9 0 16,0 5 2-16,0 7 1 16,5 6-2-16,-1-1 1 15,-1 2-1-15,-1-4 1 0,0-4-1 16,-2 0 0-16,0-5-3 15,0-5 1-15,3-3-8 16,-1-7 0-16</inkml:trace>
  <inkml:trace contextRef="#ctx0" brushRef="#br0" timeOffset="4">910 332 20 0,'-7'0'10'0,"35"-14"-5"16,-19 14 9-16,3 3-14 15,6-3 1-15,2 0 0 16,3 0 1-16,2-4-3 16,7-2 1-16,0 2 0 15,-1-2 1-15,-1 0 0 0,-1 0 0 16,1-3-1-16,-7-5 1 15,-5 2 0-15,-4 1 1 16,-5-1 0-16,-5 0 1 16,-4 3-1-16,-4-1 1 15,-1 2-1-15,-2 2 1 16,-2 2-1-16,1 4 0 16,-2 4-1-16,1 0 0 15,0 4-1-15,0 5 1 0,2 5-1 16,2 5 1-16,3-3-1 15,2 5 1-15,5 0-1 16,4-1 1-16,2-7-1 16,5-3 1-16,2 0-2 15,3-5 1-15,2-3-9 16,-3-3 1-16,3-10-3 16,-3-3 1-16</inkml:trace>
  <inkml:trace contextRef="#ctx0" brushRef="#br0" timeOffset="5">1480 149 24 0,'0'7'12'0,"-5"19"-10"0,5-18 18 15,0 8-19-15,0 1 0 16,2 3 2-16,1-1 0 15,-1 3-3-15,0-1 0 16,0 2 2-16,0-3 1 16,1-5-1-16,-3-3 1 31,2-10-1-31,0-6 0 16,1-2-1-16,-1-6 1 15,0-1-1-15,3-7 0 0,2 1-1 16,-1-3 1-16,4 3-2 15,-1 0 1-15,2 1-1 16,2 3 1-16,1 1-1 16,2 4 0-16,0 4 0 15,0 2 0-15,2 4 0 16,-6 4 1-16,-1 8 0 16,-2-1 0-16,-4 7 0 15,-1-2 1-15,-1 1 0 16,-1 3 1-16,-4-5-1 15,-1 5 1-15,1-3-1 16,0 3 1-16,0-4-1 16,-1-5 1-16,3-1 0 15,0-4 0-15,0-4-1 16,3-6 1-16,-1-4 0 16,2-4 0-16,3-1-1 15,0-3 1-15,2-7-3 0,0-1 0 16,0 1-1-16,0-1 1 15,5 1-1-15,0 0 1 16,1 3-1-16,4 3 0 16,-1 3 1-16,-2 0 0 15,0 6 0-15,-3 5 0 16,1 3 0-16,-2 6 1 16,-3 3-1-16,-2 5 1 15,0-2-1-15,-3 3 1 16,-2 3 0-16,1 1 1 0,-3 3-1 15,0-3 1-15,0 1 0 16,0-5 1-16,0 3-1 16,2-5 0-16,2 3 0 15,1-6 0-15,-3-3-2 16,3 1 1-16,-3-4-11 16,-2-4 1-16,-2 2-2 15,2-2 0-15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09-26T23:15:10.466"/>
    </inkml:context>
    <inkml:brush xml:id="br0">
      <inkml:brushProperty name="width" value="0.15875" units="cm"/>
      <inkml:brushProperty name="height" value="0.15875" units="cm"/>
      <inkml:brushProperty name="color" value="#FFC000"/>
      <inkml:brushProperty name="fitToCurve" value="1"/>
    </inkml:brush>
  </inkml:definitions>
  <inkml:trace contextRef="#ctx0" brushRef="#br0">0 0 0,'0'0'15,"0"0"-15,0 0 16,0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09:10.4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7FC8D4-F572-4228-B980-E290E3519CD0}" emma:medium="tactile" emma:mode="ink">
          <msink:context xmlns:msink="http://schemas.microsoft.com/ink/2010/main" type="inkDrawing" rotatedBoundingBox="4983,5598 6743,5830 6537,7394 4777,7162" hotPoints="6603,6548 5767,7384 4931,6548 5767,5711" semanticType="enclosure" shapeName="Circle">
            <msink:sourceLink direction="with" ref="{EB4F2C9A-E384-4AA5-977D-2E5922F2B29A}"/>
          </msink:context>
        </emma:interpretation>
      </emma:emma>
    </inkml:annotationXML>
    <inkml:trace contextRef="#ctx0" brushRef="#br0">891 64 13 0,'-12'-10'6'0,"0"-4"1"0,8 10 6 16,-4-3-12-16,0 0 1 15,-4 0 0-15,-4 0 0 16,0 3-3-16,-4 1 1 15,-7 3 1-15,3 0 1 16,-4 7-2-16,-4 0 1 16,-7 7-1-16,-1-3 1 0,0 3-1 15,1 3 1-15,3 4-1 16,8 11 0-16,0-7 0 16,1 7 1-16,-1 3-1 15,-4-3 0-15,0-1 0 16,-3 5 1-16,-1-5-1 15,4-2 0-15,-4-1 0 16,9 4 0-16,-1 3 0 16,4 4 1-16,4 3-2 15,0-10 1-15,4 10 0 16,5 0 0-16,3 4-1 16,4 0 1-16,0-3 0 15,4 2 0-15,4 5 0 16,4-4 0-16,3-8-1 15,5-2 1-15,4 3 0 0,-4-11 0 16,16 14 0-16,-8-7 0 16,15 11 0-16,-7-10 1 15,0 2-1-15,4-2 0 16,3-1 0-16,9 0 0 16,3-3 0-16,1-4 1 15,4 0-1-15,3-3 0 16,1-4 0-16,-1 0 1 15,1-7-1-15,-5-6 0 16,1-1 0-16,-1-7 1 16,5-4 0-16,-1-3 0 15,-3 0 0-15,11-4 0 0,-3-10-1 16,-4 4 1-16,3-1-1 16,-15-10 1-16,-9 3-1 15,-3 0 1-15,-4-3 0 16,0-4 0-16,-1-3 0 15,1 0 0-15,-4 3-1 16,0 4 1-16,-5-11 0 16,1 0 0-16,-4 4-1 15,-4-4 1-15,-4 4-1 16,-4 0 0-16,0-1 0 16,-4-6 0-16,-4 0 0 15,0 3 1-15,-4 0-1 16,0 0 0-16,0 0 0 15,-4 1 0-15,0 2 0 16,-4 5 0-16,0 6 0 16,0-7 0-16,0 0 0 0,0-3 0 15,0 3 0-15,-3 1 0 16,-1 2 0-16,0 1 0 16,4-4 0-16,-4 4 0 15,0-4-1-15,-4 1 1 16,-3 2 0-16,-5-2 0 15,-4 2 0-15,-4 8 0 16,1 0 0-16,-1 4 0 16,0-1-1-16,-8 0 1 15,5 1 0-15,-1 2 0 0,0 5 0 16,1 3 0-16,3 3-1 16,0 4 1-16,1 0 0 15,-1 4 0-15,0-4 0 16,0 0 0-16,5 0-6 15,-9 7 1-15,0 3-4 16,-3 12 1-16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20:27:32.228"/>
    </inkml:context>
    <inkml:brush xml:id="br0">
      <inkml:brushProperty name="width" value="0.1" units="cm"/>
      <inkml:brushProperty name="height" value="0.1" units="cm"/>
      <inkml:brushProperty name="color" value="#FFFFFF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D2C8D26-FB68-4C10-8BB4-9BC64EC17E39}" emma:medium="tactile" emma:mode="ink">
          <msink:context xmlns:msink="http://schemas.microsoft.com/ink/2010/main" type="writingRegion" rotatedBoundingBox="8517,15366 9512,14724 9782,15144 8787,15785"/>
        </emma:interpretation>
      </emma:emma>
    </inkml:annotationXML>
    <inkml:traceGroup>
      <inkml:annotationXML>
        <emma:emma xmlns:emma="http://www.w3.org/2003/04/emma" version="1.0">
          <emma:interpretation id="{67E87A27-F229-4FF8-B5DF-8F3944AB012D}" emma:medium="tactile" emma:mode="ink">
            <msink:context xmlns:msink="http://schemas.microsoft.com/ink/2010/main" type="paragraph" rotatedBoundingBox="8517,15366 9512,14724 9782,15144 8787,15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D6B958-FEED-406C-9505-76736A4BD4EE}" emma:medium="tactile" emma:mode="ink">
              <msink:context xmlns:msink="http://schemas.microsoft.com/ink/2010/main" type="line" rotatedBoundingBox="8517,15366 9512,14724 9782,15144 8787,15785"/>
            </emma:interpretation>
          </emma:emma>
        </inkml:annotationXML>
        <inkml:traceGroup>
          <inkml:annotationXML>
            <emma:emma xmlns:emma="http://www.w3.org/2003/04/emma" version="1.0">
              <emma:interpretation id="{264C943C-A6C5-48D0-981B-5AD278F5AC76}" emma:medium="tactile" emma:mode="ink">
                <msink:context xmlns:msink="http://schemas.microsoft.com/ink/2010/main" type="inkWord" rotatedBoundingBox="8517,15366 9512,14724 9782,15144 8787,15785"/>
              </emma:interpretation>
            </emma:emma>
          </inkml:annotationXML>
          <inkml:trace contextRef="#ctx0" brushRef="#br0">528 12 11 0,'-20'-14'5'0,"4"17"-6"16,16-3 6-16,0 0-5 15,0 0 0-15,0 0 3 16,-4 0 1-16,-4 4-4 15,0-1 0-15,-4 1 3 16,-4-1 0-16,-3 4 0 16,-9 4 0-16,4 3-2 15,-8 0 1-15,0 4-1 16,1-1 0-16,-1 1-1 0,4-4 1 16,4 7-1-16,5-3 0 15,3 0-1-15,8-8 1 16,4 1-1-16,8 3 1 15,8-7-1-15,7 0 1 16,5-7-1-16,8-7 1 16,12 3 0-16,3-6 0 15,9-4 0-15,-5 3 0 16,1 4 0-16,-4-3 1 0,-5-1-1 16,-7 0 1-16,-8 1 0 15,-8 3 0-15,-4 0 0 16,-12 0 0-16,-8 0 0 15,-8 7 1-15,-8 3-1 16,-12 4 0-16,-4 0-1 16,-7 4 1-16,-1 3-1 15,0 4 1-15,9 3-1 16,-1-4 0-16,-4-3 0 16,9 4 1-16,7 3-1 15,4-7 1-15,4-7-1 16,8-3 0-16,8 7 0 15,8-8 1-15,8-6-2 16,8-1 1-16,11-7 0 16,5 1 0-16,12-4 0 15,-5-4 0-15,1 4 0 16,-4 0 0-16,-9 0 0 0,-7 3 1 16,-4 4-1-16,-8 0 1 15,-4 4 0-15,-12-5 0 16,-8 5 0-16,-8-1 0 15,-12 4 0-15,-8 0 0 16,-7 0 0-16,-1 0 0 16,0 7-1-16,9 1 1 15,3-5-1-15,-4 1 0 16,8 3 0-16,1 0 0 0,3-4 0 16,4 1 0-16,4 3-1 15,4-7 1-15,4 0-1 16,8 3 1-16,8-3-1 15,4 0 0-15,4-7 0 16,8-3 1-16,12-1-1 16,3 4 1-16,9 0 0 15,-9 0 0-15,-3 0 0 16,-8 3 0-16,-4 1 1 16,-4-1 0-16,-8 4 0 15,-4 0 0-15,-8 0 0 16,-12 0 1-16,-4 0-1 15,-8 0 0-15,-8 0 0 16,-4 4 0-16,1-1-1 16,7 4 0-16,-8 0 0 15,8 8 0-15,-3-8 0 16,7 7 0-16,4 0-1 16,4-4 1-16,4 1-1 0,4 0 1 15,8 3-1-15,4-7 1 16,8-4-1-16,0-3 1 15,4 0 0-15,8 0 0 16,4-7 0-16,3 4 0 16,1-11 0-16,4 7 0 15,-8-4 0-15,-5 7 1 16,-3 1-1-16,-4-8 1 16,-4 8 0-16,-8-4 0 0,-4 0-1 15,-8-4 1-15,-8 4 0 16,-8 4 0-16,-3-1-1 15,-1 0 1-15,-4 1-1 16,4-1 1-16,-3 4-1 16,-1-3 0-16,0 6-1 15,4-3 1-15,0 0-1 16,5 0 1-16,3 4-1 16,4 3 1-16,8-3-1 15,4 3 1-15,12 0-1 16,4-4 0-16,8 1 1 15,0-1 0-15,3-6-1 16,9-4 1-16,4 0 0 16,4 3 1-16,3-3-1 15,1 0 0-15,-8 0 0 16,-9 3 1-16,-3 1-1 16,-4-1 1-16,-8-3 0 15,-4 0 0-15,-8 0 0 0,-8 4 0 16,-8 3-1-16,-12 0 1 15,-4 3-1-15,1 4 1 16,3 4-1-16,-8-1 0 16,4 4-1-16,1 1 1 15,3 2 0-15,4-6 0 16,4 3-1-16,0 0 1 16,5-3-1-16,-1 6 1 15,8-3-1-15,4-3 1 0,4 0-1 16,8-1 1-16,8 1-1 15,3-4 1-15,1-4 0 16,8-3 1-16,4 0-2 16,8-10 1-16,3-1 0 15,1 4 1-15,-5-7-1 16,-3 10 1-16,-8-6-1 16,-4 3 0-16,-8 3 1 15,-4-6 0-15,-8-1 0 16,-8-3 0-16,-8 7-1 15,-8 0 1-15,-4 3 0 16,-8 1 0-16,1 3-1 16,-1 7 0-16,0-7 0 15,0 3 0-15,1 8 0 16,-5-4 0-16,4 0 0 16,-4 7 0-16,5-3-1 15,3-1 1-15,0 1-1 0,8 0 1 16,4-1-1-16,4-3 0 15,8 0 0-15,8 0 1 16,12 4-1-16,4-4 0 16,4 0 0-16,8-4 1 15,-1-3 0-15,5 0 0 16,4 0 0-16,0-3 0 16,-1 3 0-16,5-7 0 15,-8 3 0-15,-5 1 1 0,-3 3-1 16,-8-4 0-16,0 1 0 15,-8 6 1-15,-4-6 0 16,-8 3 0-16,0 0-1 16,-8 0 1-16,-8 0 0 15,-4-4 0-15,-8 4-1 16,0 4 1-16,1-8-1 16,-1 4 0-16,4 0 0 15,4 0 0-15,-4 4-1 16,1-4 1-16,3 3 0 15,0-3 1-15,0-3-1 16,4 6 0-16,0-3-1 16,0 4 1-1,5-1-1 1,-1 1 1-16,4 3-1 16,4-4 1-16,4 8-1 15,4 0 0-15,0-8 0 16,8 8 1-16,-1-4-1 0,9-4 1 15,-4 1 0-15,4-1 0 16,4 1-1-16,0-4 1 16,3 3 0-16,1-3 0 15,4 0 0-15,-4-3 0 16,0-1 0-16,-5 1 1 16,-3 3-1-16,-4 0 1 15,-4 0-1-15,-4 0 1 0,-4-7 0 16,-8 3 0-16,-4 1 0 15,-4-1 0-15,-4 1-1 16,0-1 0-16,-4 4 0 16,-3 0 0-16,3 0 0 15,0-3 0-15,-4 6 0 16,8 1 0-16,-4-4 0 16,1 0 0-16,3 3 0 15,-4 1 0-15,4-1 0 16,0 1 0-16,-4-1 0 15,4 1 0-15,4 3 0 16,-3-4 0-16,3-3-1 16,0 0 1-16,0 0-1 15,4 8 1-15,0-5 0 16,4 1 0-16,0-1-1 16,0 1 1-16,4-1-1 15,-4 1 1-15,4-1 0 16,0 1 0-16,0-4 0 0,4 7 0 15,0-4-1-15,4 1 1 16,4-1-1-16,0-3 1 16,0 4 0-16,4-1 0 15,-1 1 0-15,1-8 0 16,0 4 0-16,-4 0 0 16,0 0 0-16,4 4 0 15,-4-4 0-15,4 0 1 16,0 0-1-16,-1 0 0 0,5-4 0 15,0 1 0-15,4-4 0 16,-8 3 0-16,0 4 0 16,0 0 0-16,-5 0 0 15,1 0 0-15,0 0 0 16,-4 0 0-16,0 0 0 16,0 0 0-16,0-3 0 15,-4 3 0-15,4 3 0 16,-4-3 1-16,-4 0-1 15,0 0 0-15,0 0 0 16,4 0 0-16,0 0 0 16,-4 0 1-16,0 0-1 15,0 0 0-15,0 0 0 16,0 4 0-16,-4-4 0 16,0 0 0-16,0 3 0 15,-4-3 1-15,0 0-1 16,0 0 0-16,0 4 0 15,0-4 0-15,0 0 0 0,-4 0 1 16,1-4-1-16,-1 4 0 16,0 0 0-16,0-3 0 15,0 6 0-15,-4-3 0 16,4 4 0-16,4-1 0 16,0 1-1-16,0-4 1 15,0 0 0-15,0 3 0 16,4 1 0-16,1-4 0 15,-1 0 0-15,0 0 0 0,0 7 0 16,0-3 0-16,0-4 0 16,4 7 0-16,-4-7 0 15,0 3 0-15,0-3 0 16,4 0 0-16,-4 0 0 16,0 4 0-16,-4-8 0 15,4 8 1-15,-4-4-1 16,0 0 0-16,0-7 0 15,0 10 1-15,0-3-1 16,-4 0 0-16,0 0 0 16,0-3 0-16,1 6-1 15,-1 1 1-15,0-4 0 16,0 0 0-16,0 0 0 16,0 0 0-16,0 0 0 15,0 0 0-15,0 3 0 16,4-3 0-16,-3 0 0 15,3 0 0-15,0 0 0 0,0 0 0 16,0 0-1-16,4 0 1 16,0 0 0-16,0 0 0 15,0 0 0-15,4 0 0 16,-4-3 0-16,4 3 0 16,0 0 0-16,0-7 0 15,0 0-1-15,4-4 1 16,0 7 0-16,8-6 0 15,0-1 0-15,4 1 0 0,3-1-1 16,5-3 1-16,0 0 0 16,4-4 0-16,0 1 0 15,-9-5 0-15,1 12 0 16,-4-4 0-16,0 0 0 16,-4 0 0-16,0-4 0 15,-4 7 0-15,0-3 0 16,0 4 1-16,-4-4-1 15,0 3 0-15,0 0 0 16,-4 4 1-16,0 0-1 16,0 4 0-16,-4 3 0 15,0-4 1-15,0 1-1 16,0 6 0-16,0 4 0 16,-4-3 0-16,-4-4-1 15,0 0 1-15,4 3 0 16,0-3 1-16,-4 0-1 15,4 0 0-15,-4 0 0 16,4-3 0-16,4 3 0 0,0-4 0 16,0 1-1-16,0-4 1 15,4 0 0-15,0 0 0 16,0 7-1-16,0 0 1 16,0 0 0-16,0 0 0 15,0 0-1-15,0-4 1 16,0 4 0-16,0 0 0 15,-3-3 0-15,3 3 1 0,-4 3-1 16,-4 8 0-16,0-4 0 16,-4 3 0-16,0 1 0 15,-4 3 0-15,4 4 0 16,-4 3 0-16,0-4-1 16,4 1 1-16,1-4-1 15,3-3 1-15,4-1-1 16,4 1 1-16,4-1-1 15,0-2 1-15,7-1-1 16,1 0 1-16,4-7 0 16,4 0 1-16,0-4-1 15,4 4 0-15,-4-3 0 16,3-4 1-16,-7-4-1 16,0-3 1-16,0 0-1 15,-4 3 1-15,-4 1-1 16,0-1 0-16,-4-3 0 15,-4 0 1-15,0 7-1 16,0 0 1-16,0 7-1 0,0-7 0 16,-4 3 0-16,-4 4 1 15,0 11-1-15,0-11 0 16,-8 7 0-16,4-4 0 16,-4 4 0-16,0-3 0 15,1-1-1-15,3 1 1 16,4 3-1-16,4-7 1 15,0 7-1-15,4-3 1 16,4-1-1-16,8-3 1 0,11 0-10 16,9-7 1-16</inkml:trace>
          <inkml:trace contextRef="#ctx0" brushRef="#br1" timeOffset="4578.18">655-179 16 0,'12'4'8'0,"-16"-4"-5"0,4 0 9 16,-4 3-12-16,0 4 1 16,-4 0 0-16,0 4 1 15,0-4-2-15,-4 7 0 16,0-7 1-16,0 0 0 16,-4 0 0-16,0 4 1 15,1 7-1-15,-1 3 0 16,4 3-1-16,-4 5 1 0,4-1-1 15,0-3 1 1,12 20-1 0,0-6 0-16,8 0 0 15,0-7 1-15,4 0-1 16,0-4 0-16,0-7 0 16,4 0 1-16,3-7-1 15,5-7 0-15,4 0 0 16,4-3 1-16,3-4-1 15,1-4 0-15,-4-3 0 16,-4 0 0-16,-4 0 0 16,-5-3 1-16,1-8-1 15,-4 4 0-15,0-4 0 16,0-10 1-16,0 14-1 16,0-7 0-16,-1-8 0 15,-3-2 0-15,0-5-1 16,-4 1 1-16,-4 7 0 15,0-4 0-15,-4 0 0 0,0 1 0 16,0-5 0-16,-4 5 0 16,-4 6 0-16,0 4 0 15,0 0 0-15,-4 3 0 16,-3 7 0-16,-1 1 0 16,-4 6-1-16,-4 1 1 15,0 3-3-15,-3 3 0 16,-9 8-4-16,-4 3 0 0</inkml:trace>
          <inkml:trace contextRef="#ctx0" brushRef="#br1" timeOffset="5244.83">611 19 11 0,'0'0'5'0,"4"-11"3"16,-4 11 3-16,0 0-10 15,0 0 0-15,8-3 1 16,0-1 1-16,0 4-3 16,-8 0 0-16,8 0 2 15,4 0 0-15,0 0-1 16,3 0 1-16,1 0-1 16,0 4 0-16,4-4-1 15,0 0 1-15,0 0-1 16,0 0 0-16,-1 0 0 15,-3 0 1-15,-4 0-3 16,0 0 0-16,0 0-5 16,-8 3 1-16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09:11.8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4F2C9A-E384-4AA5-977D-2E5922F2B29A}" emma:medium="tactile" emma:mode="ink">
          <msink:context xmlns:msink="http://schemas.microsoft.com/ink/2010/main" type="writingRegion" rotatedBoundingBox="5259,6321 6132,6321 6132,6758 5259,6758">
            <msink:destinationLink direction="with" ref="{367FC8D4-F572-4228-B980-E290E3519CD0}"/>
          </msink:context>
        </emma:interpretation>
      </emma:emma>
    </inkml:annotationXML>
    <inkml:traceGroup>
      <inkml:annotationXML>
        <emma:emma xmlns:emma="http://www.w3.org/2003/04/emma" version="1.0">
          <emma:interpretation id="{9AE28DED-8BCC-4FA9-8DB1-674E74A0D2A2}" emma:medium="tactile" emma:mode="ink">
            <msink:context xmlns:msink="http://schemas.microsoft.com/ink/2010/main" type="paragraph" rotatedBoundingBox="5259,6321 6132,6321 6132,6758 5259,6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96B129-550E-4E95-9BC8-31370D53E151}" emma:medium="tactile" emma:mode="ink">
              <msink:context xmlns:msink="http://schemas.microsoft.com/ink/2010/main" type="line" rotatedBoundingBox="5259,6321 6132,6321 6132,6758 5259,6758"/>
            </emma:interpretation>
          </emma:emma>
        </inkml:annotationXML>
        <inkml:traceGroup>
          <inkml:annotationXML>
            <emma:emma xmlns:emma="http://www.w3.org/2003/04/emma" version="1.0">
              <emma:interpretation id="{04043C13-97E5-4AC9-B9C5-E1DD19999868}" emma:medium="tactile" emma:mode="ink">
                <msink:context xmlns:msink="http://schemas.microsoft.com/ink/2010/main" type="inkWord" rotatedBoundingBox="5259,6321 6132,6321 6132,6758 5259,6758"/>
              </emma:interpretation>
            </emma:emma>
          </inkml:annotationXML>
          <inkml:trace contextRef="#ctx0" brushRef="#br0">1264 830 17 0,'0'0'8'0,"4"0"-4"16,-4 3 8-16,0 4-11 15,0 11 0-15,0-4 0 16,-4 7 0-16,4 0-2 0,-4 8 1 16,4-1 1-16,-4-3 0 15,4-1-6-15,-4-3 0 16</inkml:trace>
          <inkml:trace contextRef="#ctx0" brushRef="#br0" timeOffset="-281.26">395 604 13 0,'0'4'6'0,"3"13"-2"15,1-10 6-15,0 4-9 16,0 3 0-16,0 11 1 16,0 3 0-16,0 4-3 15,0 6 1-15,0-2 1 16,0-1 1-16,0 0-1 15,-4-7 1-15,0-6-1 16,0-5 0-16,4-3 0 16,-4-7 1-16,0-7-1 0,0-7 1 15,0-3-1-15,0-8 0 16,0-3-1-16,0-7 1 16,0 0-1-16,4-8 0 15,4 8 0-15,4 3 0 16,0 1-1-16,4-5 1 15,8 5 0-15,-1-5 0 16,1 8-1-16,0 4 0 16,0 6 0-16,-4 4 1 15,-4 7-1-15,-1 7 0 16,5 7 0-16,-8 0 1 0,0 7 0 16,0 4 0-16,-4 0 0 15,0 3 1-15,-4 4 0 16,0 0 0-16,-4-4-1 15,0 4 1-15,0-11 0 16,0 0 0-16,-4-7-1 16,0 0 1-16,4-3 0 15,-4-4 1-15,0-4-1 16,0-3 1-16,0-3-1 16,0-4 1-16,0-7-1 15,4-1 0-15,4-6-2 16,0-7 1-16,4 0 0 15,0-4 0-15,12 0-1 16,4 1 1-16,-1-1-1 16,1 4 1-16,0-1-1 15,0 8 1-15,-8 4-2 16,-1 6 1-16,-3 8 0 0,0 6 0 16,-4 4 0-16,0 7 1 15,0 0-1-15,0 4 0 16,-4 7 1-16,0 3 0 15,4 0 0-15,-4 4 0 16,0 0 0-16,0-1 0 16,0 1 0-16,-4-7 1 15,4-4 0-15,-4 0 0 16,4-7-3-16,0 0 1 16,4-3-6-16,4 0 1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09:13.7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0CD459-1D68-4E93-BEB3-1184BE83CBAA}" emma:medium="tactile" emma:mode="ink">
          <msink:context xmlns:msink="http://schemas.microsoft.com/ink/2010/main" type="writingRegion" rotatedBoundingBox="7739,5654 11303,5654 11303,7263 7739,7263"/>
        </emma:interpretation>
      </emma:emma>
    </inkml:annotationXML>
    <inkml:traceGroup>
      <inkml:annotationXML>
        <emma:emma xmlns:emma="http://www.w3.org/2003/04/emma" version="1.0">
          <emma:interpretation id="{74578445-0CB0-4DD9-9AC1-38910F9CA3DC}" emma:medium="tactile" emma:mode="ink">
            <msink:context xmlns:msink="http://schemas.microsoft.com/ink/2010/main" type="paragraph" rotatedBoundingBox="7739,5654 11303,5654 11303,7263 7739,7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360A18-8835-4839-A052-E10E751112A8}" emma:medium="tactile" emma:mode="ink">
              <msink:context xmlns:msink="http://schemas.microsoft.com/ink/2010/main" type="line" rotatedBoundingBox="7739,5654 11303,5654 11303,7263 7739,7263"/>
            </emma:interpretation>
          </emma:emma>
        </inkml:annotationXML>
        <inkml:traceGroup>
          <inkml:annotationXML>
            <emma:emma xmlns:emma="http://www.w3.org/2003/04/emma" version="1.0">
              <emma:interpretation id="{2EEF0FAB-1548-4F52-BEB9-B687F4750D66}" emma:medium="tactile" emma:mode="ink">
                <msink:context xmlns:msink="http://schemas.microsoft.com/ink/2010/main" type="inkWord" rotatedBoundingBox="7739,5721 8291,5721 8291,6554 7739,6554"/>
              </emma:interpretation>
            </emma:emma>
          </inkml:annotationXML>
          <inkml:trace contextRef="#ctx0" brushRef="#br0">2879 4 16 0,'0'0'8'0,"0"4"-3"16,0-1 9-16,0 4-13 15,0 4 0-15,-4-4 0 16,4 7 1-16,0 4-3 16,0 3 0-16,4 4 2 15,0-1 0-15,4-3 0 0,-4 1 0 16,4-1-7-16,0-7 0 15</inkml:trace>
          <inkml:trace contextRef="#ctx0" brushRef="#br0" timeOffset="-906.27">3192 533 20 0,'-7'0'10'0,"7"0"-5"0,0 0 10 16,0 0-16-16,4 0 1 16,3 4 0-16,1-1 1 15,4 5-1-15,0-1 0 16,4 0 0-16,4 0 1 16,0 0-1-16,4 0 1 15,-1 3-1-15,-3-3 0 0,-4 1 0 16,0 2 1-16,0 1-1 15,-4-1 0-15,-4 4 0 16,0-7 1-16,-8 8-1 16,0-1 1-16,0 3 0 15,0 4 0-15,-4-3-1 16,-4 0 1-16,0 6-1 16,0-2 1-16,0-5-8 15,4-6 0-15</inkml:trace>
        </inkml:traceGroup>
        <inkml:traceGroup>
          <inkml:annotationXML>
            <emma:emma xmlns:emma="http://www.w3.org/2003/04/emma" version="1.0">
              <emma:interpretation id="{784B0464-D6A0-4904-B344-91386A5A7FD6}" emma:medium="tactile" emma:mode="ink">
                <msink:context xmlns:msink="http://schemas.microsoft.com/ink/2010/main" type="inkWord" rotatedBoundingBox="9621,5562 11416,5801 11204,7390 9409,7151"/>
              </emma:interpretation>
            </emma:emma>
          </inkml:annotationXML>
          <inkml:trace contextRef="#ctx0" brushRef="#br1" timeOffset="2421.9">5542 22 16 0,'-12'-21'8'0,"-12"-7"-4"16,16 17 9-16,-4 0-13 16,-7 4 1-16,-5 0-1 15,-4 7 1-15,0 4-2 16,0 3 1-16,-7 3 0 15,-9 8 0-15,-8 3 0 16,5-7 0-16,-5 15-1 0,1 6 1 16,-1 4 0-16,4 3 0 15,1 11-1-15,-1 3 1 16,1-6-1-16,11 3 1 16,-4 0-1-16,8 3 1 15,-3 4-1-15,11 3 1 16,8-3-1-16,4 0 1 15,4 4 0-15,4 3 0 16,8-4-1-16,4-6 1 16,0-1 0-16,4 1 1 0,8-4-1 15,12 3 0-15,3-3 0 16,9-4 0-16,4 1 0 16,15-8 1-16,4-3 0 15,1-7 0-15,-1-4-1 16,5-7 1-16,3-3 0 15,5-4 0-15,7-7-1 16,4-7 1-16,-7-7 0 16,-9-7 0-16,0-11-1 15,5-3 1-15,3-4 0 16,-7 0 0-16,-5-3 0 16,-4 0 0-16,1-4-1 15,-9 4 1-15,-11-1 0 16,-4-9 0-16,-9 2-1 15,-3-10 1-15,-16-3-1 16,-4-8 1-16,-8 1-1 16,-4-4 1-16,-4 3-1 15,-8 4 0-15,-8 11 0 0,-4-4 0 16,-3 0 0-16,-5-7 1 16,0 7-1-16,-8-10 0 15,1-1 0-15,-1 11 0 16,-4 0-1-16,1 4 1 15,7 10 0-15,-8 7 0 16,-11 8-1-16,-9 3 1 16,-11 10 0-16,-1 7 0 15,-3 8-7-15,4 3 0 0</inkml:trace>
          <inkml:trace contextRef="#ctx0" brushRef="#br1" timeOffset="3453.16">4994 653 10 0,'4'-14'5'0,"4"0"5"0,-8 14 0 0,0 0-10 16,0 0 1-16,0 0-1 15,4 0 1-15,0 4-1 16,0 6 0-16,0 1 1 15,0 6 0-15,-4 8-1 16,0 10 1-16,8 1-1 16,-8-1 1-16,4 0-1 15,-4 1 1-15,8-8-1 16,-4-7 1-16,0-3 0 16,0-4 1-16,0-7-1 15,-4-7 1-15,0-11-1 16,0-3 1-16,-4-4-1 15,8-10 1-15,-4 0-2 16,4-7 1-16,4 6-1 16,4 1 0-16,3 0 0 15,5 3 0-15,0 4-1 0,0 0 0 16,0 7 0-16,0 3 0 16,-4 8 0-16,-5 6 0 15,1 4 0-15,-4 0 1 16,0 15 0-16,0 2 0 15,-8 8 0-15,12 0 0 16,-8 0 1-16,-4-4 0 16,4 0 0-16,-4-7 0 15,0-7 0-15,0 0 0 16,0-7 1-16,4-3 0 0,-4-4-1 16,0-7 1-16,0-7-1 15,0-7 1-15,0-8-1 16,4-2 0-16,4 6-1 15,4-3 0-15,0 0-1 16,4-1 1-16,-1 1 0 16,5 3 0-16,0 4-1 15,0 4 0-15,0 2-1 16,-4 8 1-16,0 7 0 16,-5 7 0-16,1 8-1 15,-4 2 1-15,-4 1 0 16,0 3 0-16,0 4 1 15,-4 3 0-15,4 0 0 16,-4 0 0-16,0-6 1 16,4-1 0-16,-4-4 0 15,0 5 1-15,0-5-3 0,0-6 0 16,4-1-6-16,-4-3 1 16</inkml:trace>
          <inkml:trace contextRef="#ctx0" brushRef="#br1" timeOffset="3859.42">5716 805 16 0,'-12'-11'8'0,"40"-20"-2"0,-21 24 6 0,5 3-12 16,0-6 1-16,4 3-1 15,0 3 1-15,4 4-2 16,-4 4 1-16,4 6 0 16,-9 4 1-16,-3 0-1 15,-4 4 1-15,-8 7 0 16,-4-1 0-16,1 8 0 16,-1-7 0-16,-12-4 0 15,4 7 0-15,0-7 0 16,0 4 0-16,4-4-1 15,0 0 1-15,4-3-1 16,4-4 1-16,4 0-1 16,4-7 0-16,4 0 0 15,8 0 1-15,0-7-1 16,8 0 1-16,-4-7 0 0,4 0 0 16,-5 0 0-16,1 0 0 15,0 0-9-15,0 11 1 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09:23.3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537EF8-9995-4FFE-B8E9-9E09C350B73F}" emma:medium="tactile" emma:mode="ink">
          <msink:context xmlns:msink="http://schemas.microsoft.com/ink/2010/main" type="writingRegion" rotatedBoundingBox="16383,6088 17034,6088 17034,6529 16383,6529">
            <msink:destinationLink direction="with" ref="{CB88E8A5-25B7-4FD7-B8FD-58437E61F298}"/>
          </msink:context>
        </emma:interpretation>
      </emma:emma>
    </inkml:annotationXML>
    <inkml:traceGroup>
      <inkml:annotationXML>
        <emma:emma xmlns:emma="http://www.w3.org/2003/04/emma" version="1.0">
          <emma:interpretation id="{AC2597CE-EC12-435A-B966-1B04EC3B09C1}" emma:medium="tactile" emma:mode="ink">
            <msink:context xmlns:msink="http://schemas.microsoft.com/ink/2010/main" type="paragraph" rotatedBoundingBox="16383,6088 17034,6088 17034,6529 16383,65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E481F6-5A55-438D-AA2B-E52E48CFEB4C}" emma:medium="tactile" emma:mode="ink">
              <msink:context xmlns:msink="http://schemas.microsoft.com/ink/2010/main" type="line" rotatedBoundingBox="16383,6088 17034,6088 17034,6529 16383,6529"/>
            </emma:interpretation>
          </emma:emma>
        </inkml:annotationXML>
        <inkml:traceGroup>
          <inkml:annotationXML>
            <emma:emma xmlns:emma="http://www.w3.org/2003/04/emma" version="1.0">
              <emma:interpretation id="{28F7FC47-21E1-4C33-99B3-C102BA27C035}" emma:medium="tactile" emma:mode="ink">
                <msink:context xmlns:msink="http://schemas.microsoft.com/ink/2010/main" type="inkWord" rotatedBoundingBox="16383,6088 17034,6088 17034,6529 16383,6529"/>
              </emma:interpretation>
            </emma:emma>
          </inkml:annotationXML>
          <inkml:trace contextRef="#ctx0" brushRef="#br0">35 12 13 0,'0'7'6'0,"4"10"4"15,-4-10-1-15,-4 8-8 16,0-5 1-16,0 8 0 16,0 7 0-16,0 6-3 15,0 8 1-15,0-7 1 16,0-4 1-16,0 0-1 0,0-7 0 16,4-6 0-16,0-1 1 15,0-11-1-15,0-3 1 16,0-10 0-16,0-8 0 15,4-3-1-15,0-7 0 16,4 6-1-16,4-2 0 16,4-5 0-16,3-2 0 15,1 6-1-15,4 0 1 16,-4 4-1-16,0 4 1 0,0 2-1 16,-1 5 0-16,-3 6 0 15,0 8 1-15,-4 3-1 16,-4 7 1-16,0 4 0 15,-4-8 0-15,0 8 0 16,-4 3 1-16,0 0 0 16,-4 7 0-16,0-6-1 15,0-1 1-15,0-4 0 16,0-6 1-16,0-4-1 16,4-3 1-16,0-4-1 15,0-11 1-15,4-3-1 16,4-4 0-16,0-3-1 15,4 7 1-15,4-7-1 16,8-4 0-16,3 0-1 16,5 1 1-16,-4 3-1 15,0-1 1-15,-5 8-1 16,-3 4 1-16,0 6-1 16,-4 4 0-16,-4 4 0 0,-4 6 0 15,4 4 0-15,-8 4 0 16,0 0 1-16,-4-4 0 15,0 3 0-15,0 1 1 16,-4 0 0-16,0 3 0 16,-8-4 0-16,8 1 1 15,-4 0-5-15,0-4 0 16,0 0-5-16,0-3 0 16</inkml:trace>
          <inkml:trace contextRef="#ctx0" brushRef="#br0" timeOffset="296.87">650 153 24 0,'-8'10'12'0,"0"15"-11"16,4-14 16-16,0 3-17 16,0 7 1-16,0-3 0 15,0 3 0-15,4 7-2 16,0-3 1-16,0-1 1 16,0 1 1-16,0-4-4 0,0-3 0 15,8-4-5-15,0 0 0 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09:25.4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ADB9C05-CC28-45D9-B29C-1483D210BEAD}" emma:medium="tactile" emma:mode="ink">
          <msink:context xmlns:msink="http://schemas.microsoft.com/ink/2010/main" type="writingRegion" rotatedBoundingBox="18096,4590 19281,5910 18879,6272 17693,4951"/>
        </emma:interpretation>
      </emma:emma>
    </inkml:annotationXML>
    <inkml:traceGroup>
      <inkml:annotationXML>
        <emma:emma xmlns:emma="http://www.w3.org/2003/04/emma" version="1.0">
          <emma:interpretation id="{D616EA54-3315-473E-93F5-21108245C3AD}" emma:medium="tactile" emma:mode="ink">
            <msink:context xmlns:msink="http://schemas.microsoft.com/ink/2010/main" type="paragraph" rotatedBoundingBox="18096,4590 19281,5910 18879,6272 17693,49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9CA4E7-AAFF-46B7-870D-515F1DAB3FDA}" emma:medium="tactile" emma:mode="ink">
              <msink:context xmlns:msink="http://schemas.microsoft.com/ink/2010/main" type="line" rotatedBoundingBox="18096,4590 19281,5910 18879,6272 17693,4951"/>
            </emma:interpretation>
          </emma:emma>
        </inkml:annotationXML>
        <inkml:traceGroup>
          <inkml:annotationXML>
            <emma:emma xmlns:emma="http://www.w3.org/2003/04/emma" version="1.0">
              <emma:interpretation id="{4BFD1AE4-DDA8-405E-A4C7-4231A2166382}" emma:medium="tactile" emma:mode="ink">
                <msink:context xmlns:msink="http://schemas.microsoft.com/ink/2010/main" type="inkWord" rotatedBoundingBox="18096,4590 19281,5910 18879,6272 17693,4951">
                  <msink:destinationLink direction="with" ref="{91D183AE-3CE3-4DAD-9C9A-000F24AC9F87}"/>
                </msink:context>
              </emma:interpretation>
            </emma:emma>
          </inkml:annotationXML>
          <inkml:trace contextRef="#ctx0" brushRef="#br0">-2417-1518 17 0,'-4'-15'8'0,"8"23"-3"16,-4-5 4-16,0-3-9 15,0 4 1-15,0-1 0 16,0 8 1-16,4 3-2 0,4-7 0 15,0 3 1-15,4 8 0 16,3 3 0-16,1 7 0 16,0 4-1-16,0-4 1 15,0 8-1-15,4 10 1 16,4-4-1-16,-1 4 1 16,1-4-1-16,0-10 1 15,0-4 0-15,-8-7 0 16,0-3 0-16,-5-4 0 0,-3-3 1 15,4-4 1-15,-4-7-1 16,-8 0 1-16,4-14-1 16,4-4 0-16,-4-7-1 15,4-7 1-15,0 1-2 16,-4-1 1-16,4-7-1 16,0 0 0-16,4 1-1 15,0 6 1-15,4 4 0 16,-1-1 0-16,1 1 0 15,-4 3 0-15,0 1-2 16,-4 3 0-16,0 6-7 16,0 12 0-16</inkml:trace>
          <inkml:trace contextRef="#ctx0" brushRef="#br0" timeOffset="1296.89">-1925-792 20 0,'-4'7'10'0,"24"-24"-5"16,-12 13 11-16,0-3-14 15,4 4 0-15,3-1 0 16,5 1 1-16,0-8-4 15,4 7 0-15,0-3 3 16,0 4 0-16,-1-1-2 0,5 4 1 16,-4-7-9-1,4 7 1-15</inkml:trace>
          <inkml:trace contextRef="#ctx0" brushRef="#br0" timeOffset="1015.63">-1691-1000 10 0,'4'4'5'0,"12"-25"8"16,-8 13-3-16,0 1-8 16,0 0 0-16,0-3 0 15,4-1 1-15,-1-6-3 16,-3-1 0-16,-8 0 2 16,-4-6 1-16,-7 2-2 15,3-2 1-15,-4 6-1 16,-4 4 1-16,0 0-2 15,-4 7 1-15,0 0-2 16,0 7 1-16,1 3-1 0,-1 8 1 16,4 7-2-16,4 10 1 15,4 3 0-15,4-2 0 16,4 6 0-16,0 4 0 16,4 0 0-16,0-1 1 15,4-2 0-15,-4-5 0 16,4 1 0-16,0 0 0 15,0 3 0-15,-4-7 1 16,4-6 0-16,-4-5 0 16,0-3 0-16,-4-3 1 0,0-4-8 15,0-7 0-15</inkml:trace>
          <inkml:trace contextRef="#ctx0" brushRef="#br0" timeOffset="1546.89">-1381-979 20 0,'-4'4'10'0,"4"-4"-5"16,0 3 9-16,0 1-13 15,0 3 0-15,-4 4 0 16,0 6 1-16,4 4-3 16,0 4 1-16,0-7 1 15,0-4 0-15,0 0 0 16,4 4 0-16,4-8-8 16,4 4 0-16</inkml:trace>
          <inkml:trace contextRef="#ctx0" brushRef="#br0" timeOffset="-640.64">-1409-390 21 0,'-12'-14'10'0,"12"21"-12"16,0-7 18-16,4 4-14 15,-4-1 0-15,4-3 0 16,-4 4 1-16,4 3-4 15,4-3 0-15,8 3 2 16,0 0 1-16,3 0-2 16,1 3 0-16,0 1 0 15,-4 0 1-15,0 3-1 16,-4 3 1-16,-8 1 0 16,-4 0 1-16,-4-4 0 0,-4 0 0 15,0 0-1-15,-4 4 1 16,0-1-2-16,0 1 1 15,0 3-9-15,4-3 0 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9T18:09:24.4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D183AE-3CE3-4DAD-9C9A-000F24AC9F87}" emma:medium="tactile" emma:mode="ink">
          <msink:context xmlns:msink="http://schemas.microsoft.com/ink/2010/main" type="inkDrawing" rotatedBoundingBox="17532,6179 18865,6099 18868,6140 17534,6220" semanticType="callout" shapeName="Other">
            <msink:sourceLink direction="with" ref="{4BFD1AE4-DDA8-405E-A4C7-4231A2166382}"/>
            <msink:sourceLink direction="with" ref="{CB88E8A5-25B7-4FD7-B8FD-58437E61F298}"/>
          </msink:context>
        </emma:interpretation>
      </emma:emma>
    </inkml:annotationXML>
    <inkml:trace contextRef="#ctx0" brushRef="#br0">1150 118 19 0,'0'-7'9'0,"0"-1"-5"16,4 12 10-16,-4-4-14 15,8 4 1-15,0-4 1 16,4-4 0-16,7 4-3 16,13-4 1-16,8 1 1 15,11 3 1-15,13-7-1 16,15 0 1-16,-3 0-1 15,7 0 0-15,12-4-1 16,-3 4 1-16,-1 0-1 16,4 3 0-16,-8 1 0 15,-15 3 0-15,-5-4 0 16,-11 1 1-16,-8 3 0 16,-5 0 0-16,-7-4 0 15,-8 4 1-15,-8 0-2 0,-5-3 0 16,-7 6-6-16,-4 1 0 15,-4 10-3-15,0-7 1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8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52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67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2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9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8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6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7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70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7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5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46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03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32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5" Type="http://schemas.openxmlformats.org/officeDocument/2006/relationships/image" Target="../media/image33.emf"/><Relationship Id="rId4" Type="http://schemas.openxmlformats.org/officeDocument/2006/relationships/customXml" Target="../ink/ink21.xml"/><Relationship Id="rId9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0.emf"/><Relationship Id="rId18" Type="http://schemas.openxmlformats.org/officeDocument/2006/relationships/customXml" Target="../ink/ink31.xml"/><Relationship Id="rId26" Type="http://schemas.openxmlformats.org/officeDocument/2006/relationships/customXml" Target="../ink/ink35.xml"/><Relationship Id="rId21" Type="http://schemas.openxmlformats.org/officeDocument/2006/relationships/image" Target="../media/image38.emf"/><Relationship Id="rId34" Type="http://schemas.openxmlformats.org/officeDocument/2006/relationships/customXml" Target="../ink/ink39.xml"/><Relationship Id="rId7" Type="http://schemas.openxmlformats.org/officeDocument/2006/relationships/image" Target="../media/image310.emf"/><Relationship Id="rId12" Type="http://schemas.openxmlformats.org/officeDocument/2006/relationships/customXml" Target="../ink/ink28.xml"/><Relationship Id="rId17" Type="http://schemas.openxmlformats.org/officeDocument/2006/relationships/image" Target="../media/image360.emf"/><Relationship Id="rId25" Type="http://schemas.openxmlformats.org/officeDocument/2006/relationships/image" Target="../media/image40.emf"/><Relationship Id="rId33" Type="http://schemas.openxmlformats.org/officeDocument/2006/relationships/image" Target="../media/image44.emf"/><Relationship Id="rId38" Type="http://schemas.openxmlformats.org/officeDocument/2006/relationships/hyperlink" Target="http://bcs.wiley.com/he-bcs/Books?action=mininav&amp;bcsId=3606&amp;itemId=0471758019&amp;assetId=111700&amp;resourceId=10211" TargetMode="External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29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330.emf"/><Relationship Id="rId24" Type="http://schemas.openxmlformats.org/officeDocument/2006/relationships/customXml" Target="../ink/ink34.xml"/><Relationship Id="rId32" Type="http://schemas.openxmlformats.org/officeDocument/2006/relationships/customXml" Target="../ink/ink38.xml"/><Relationship Id="rId37" Type="http://schemas.openxmlformats.org/officeDocument/2006/relationships/image" Target="../media/image19.png"/><Relationship Id="rId5" Type="http://schemas.openxmlformats.org/officeDocument/2006/relationships/image" Target="../media/image30.emf"/><Relationship Id="rId15" Type="http://schemas.openxmlformats.org/officeDocument/2006/relationships/image" Target="../media/image350.emf"/><Relationship Id="rId23" Type="http://schemas.openxmlformats.org/officeDocument/2006/relationships/image" Target="../media/image39.emf"/><Relationship Id="rId28" Type="http://schemas.openxmlformats.org/officeDocument/2006/relationships/customXml" Target="../ink/ink36.xml"/><Relationship Id="rId36" Type="http://schemas.openxmlformats.org/officeDocument/2006/relationships/image" Target="../media/image18.png"/><Relationship Id="rId10" Type="http://schemas.openxmlformats.org/officeDocument/2006/relationships/customXml" Target="../ink/ink27.xml"/><Relationship Id="rId19" Type="http://schemas.openxmlformats.org/officeDocument/2006/relationships/image" Target="../media/image37.emf"/><Relationship Id="rId31" Type="http://schemas.openxmlformats.org/officeDocument/2006/relationships/image" Target="../media/image43.emf"/><Relationship Id="rId4" Type="http://schemas.openxmlformats.org/officeDocument/2006/relationships/customXml" Target="../ink/ink24.xml"/><Relationship Id="rId9" Type="http://schemas.openxmlformats.org/officeDocument/2006/relationships/image" Target="../media/image32.emf"/><Relationship Id="rId14" Type="http://schemas.openxmlformats.org/officeDocument/2006/relationships/customXml" Target="../ink/ink29.xml"/><Relationship Id="rId22" Type="http://schemas.openxmlformats.org/officeDocument/2006/relationships/customXml" Target="../ink/ink33.xml"/><Relationship Id="rId27" Type="http://schemas.openxmlformats.org/officeDocument/2006/relationships/image" Target="../media/image41.emf"/><Relationship Id="rId30" Type="http://schemas.openxmlformats.org/officeDocument/2006/relationships/customXml" Target="../ink/ink37.xml"/><Relationship Id="rId35" Type="http://schemas.openxmlformats.org/officeDocument/2006/relationships/image" Target="../media/image45.emf"/><Relationship Id="rId8" Type="http://schemas.openxmlformats.org/officeDocument/2006/relationships/customXml" Target="../ink/ink26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image" Target="../media/image21.png"/><Relationship Id="rId9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emf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21.emf"/><Relationship Id="rId21" Type="http://schemas.openxmlformats.org/officeDocument/2006/relationships/image" Target="../media/image12.emf"/><Relationship Id="rId34" Type="http://schemas.openxmlformats.org/officeDocument/2006/relationships/customXml" Target="../ink/ink15.xml"/><Relationship Id="rId7" Type="http://schemas.openxmlformats.org/officeDocument/2006/relationships/image" Target="../media/image7.png"/><Relationship Id="rId12" Type="http://schemas.openxmlformats.org/officeDocument/2006/relationships/customXml" Target="../ink/ink4.xml"/><Relationship Id="rId17" Type="http://schemas.openxmlformats.org/officeDocument/2006/relationships/image" Target="../media/image10.emf"/><Relationship Id="rId25" Type="http://schemas.openxmlformats.org/officeDocument/2006/relationships/image" Target="../media/image14.emf"/><Relationship Id="rId33" Type="http://schemas.openxmlformats.org/officeDocument/2006/relationships/image" Target="../media/image18.emf"/><Relationship Id="rId38" Type="http://schemas.openxmlformats.org/officeDocument/2006/relationships/customXml" Target="../ink/ink17.xml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16.emf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11" Type="http://schemas.openxmlformats.org/officeDocument/2006/relationships/image" Target="../media/image7.emf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20.emf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10" Type="http://schemas.openxmlformats.org/officeDocument/2006/relationships/customXml" Target="../ink/ink3.xml"/><Relationship Id="rId19" Type="http://schemas.openxmlformats.org/officeDocument/2006/relationships/image" Target="../media/image11.emf"/><Relationship Id="rId31" Type="http://schemas.openxmlformats.org/officeDocument/2006/relationships/image" Target="../media/image17.emf"/><Relationship Id="rId9" Type="http://schemas.openxmlformats.org/officeDocument/2006/relationships/image" Target="../media/image6.emf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5.emf"/><Relationship Id="rId30" Type="http://schemas.openxmlformats.org/officeDocument/2006/relationships/customXml" Target="../ink/ink13.xml"/><Relationship Id="rId35" Type="http://schemas.openxmlformats.org/officeDocument/2006/relationships/image" Target="../media/image19.emf"/><Relationship Id="rId8" Type="http://schemas.openxmlformats.org/officeDocument/2006/relationships/customXml" Target="../ink/ink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9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hyperlink" Target="http://www.tubechop.com/watch/3690729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17211"/>
            <a:ext cx="8534400" cy="4080456"/>
          </a:xfrm>
        </p:spPr>
        <p:txBody>
          <a:bodyPr>
            <a:normAutofit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Multi-step problems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Elastic Collisions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Center of mass motion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Rocket propulsion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612" y="862885"/>
            <a:ext cx="8049296" cy="1754326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Lecture 18: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Linear momentum and energy.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Center of mass motion.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Center of Mass: Definition</a:t>
            </a:r>
            <a:endParaRPr lang="en-US" alt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39792" y="1867436"/>
                <a:ext cx="2758063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792" y="1867436"/>
                <a:ext cx="2758063" cy="896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60760" y="2856963"/>
                <a:ext cx="2870016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760" y="2856963"/>
                <a:ext cx="2870016" cy="8962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80608" y="2856963"/>
                <a:ext cx="2804229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608" y="2856963"/>
                <a:ext cx="2804229" cy="8962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30311" y="4523968"/>
            <a:ext cx="6203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Continuous object: integration</a:t>
            </a:r>
          </a:p>
          <a:p>
            <a:r>
              <a:rPr lang="en-US" sz="2400" dirty="0"/>
              <a:t>If object has line of symmetry: CM lies on it. </a:t>
            </a:r>
          </a:p>
          <a:p>
            <a:r>
              <a:rPr lang="en-US" sz="2400" dirty="0"/>
              <a:t>Same amount of mass on both sides.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19120" y="628848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760" y="6279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230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Center of Mass: Example</a:t>
            </a:r>
            <a:endParaRPr lang="en-US" alt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30311" y="2035431"/>
                <a:ext cx="2870016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1" y="2035431"/>
                <a:ext cx="2870016" cy="896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8467180" y="6854320"/>
              <a:ext cx="36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49180" y="6836320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5532460" y="1936920"/>
              <a:ext cx="2223360" cy="777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24900" y="1922520"/>
                <a:ext cx="2241720" cy="8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/>
              <p14:cNvContentPartPr/>
              <p14:nvPr/>
            </p14:nvContentPartPr>
            <p14:xfrm>
              <a:off x="5712100" y="2602200"/>
              <a:ext cx="1550880" cy="295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04900" y="2594280"/>
                <a:ext cx="1566000" cy="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378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Center of mass and momentum</a:t>
            </a:r>
            <a:endParaRPr lang="en-US" alt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89431" y="1613596"/>
                <a:ext cx="2758063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31" y="1613596"/>
                <a:ext cx="2758063" cy="896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2599" y="2960564"/>
                <a:ext cx="6311728" cy="914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𝐶𝑀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99" y="2960564"/>
                <a:ext cx="6311728" cy="9144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17054" y="4329552"/>
                <a:ext cx="4795544" cy="971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𝐶𝑀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4" y="4329552"/>
                <a:ext cx="4795544" cy="9710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8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Center of mass and external forces</a:t>
            </a:r>
            <a:endParaRPr lang="en-US" altLang="en-US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671" y="2788866"/>
            <a:ext cx="4374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Particles in system interact</a:t>
            </a:r>
          </a:p>
          <a:p>
            <a:r>
              <a:rPr lang="en-US" sz="2400" dirty="0"/>
              <a:t>Internal forces occur in </a:t>
            </a:r>
          </a:p>
          <a:p>
            <a:r>
              <a:rPr lang="en-US" sz="2400" dirty="0"/>
              <a:t>action-reaction pairs, cancel.</a:t>
            </a:r>
          </a:p>
          <a:p>
            <a:r>
              <a:rPr lang="en-US" sz="2400" dirty="0"/>
              <a:t>Only external forces remain.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69328" y="2411614"/>
            <a:ext cx="3674672" cy="2423352"/>
            <a:chOff x="1219300" y="674560"/>
            <a:chExt cx="6406560" cy="4380480"/>
          </a:xfrm>
        </p:grpSpPr>
        <p:sp>
          <p:nvSpPr>
            <p:cNvPr id="10" name="Oval 9"/>
            <p:cNvSpPr/>
            <p:nvPr/>
          </p:nvSpPr>
          <p:spPr>
            <a:xfrm>
              <a:off x="2698750" y="1422400"/>
              <a:ext cx="412750" cy="4254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8621" y="3212573"/>
              <a:ext cx="426757" cy="43285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9171" y="3460750"/>
              <a:ext cx="426757" cy="43285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8621" y="1739373"/>
              <a:ext cx="426757" cy="43285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/>
                <p14:cNvContentPartPr/>
                <p14:nvPr/>
              </p14:nvContentPartPr>
              <p14:xfrm>
                <a:off x="4992100" y="674560"/>
                <a:ext cx="1369440" cy="968040"/>
              </p14:xfrm>
            </p:contentPart>
          </mc:Choice>
          <mc:Fallback xmlns="">
            <p:pic>
              <p:nvPicPr>
                <p:cNvPr id="50" name="Ink 49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65460" y="652600"/>
                  <a:ext cx="1413720" cy="10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/>
                <p14:cNvContentPartPr/>
                <p14:nvPr/>
              </p14:nvContentPartPr>
              <p14:xfrm>
                <a:off x="1219300" y="1562680"/>
                <a:ext cx="1245600" cy="100620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8140" y="1540720"/>
                  <a:ext cx="1278360" cy="10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/>
                <p14:cNvContentPartPr/>
                <p14:nvPr/>
              </p14:nvContentPartPr>
              <p14:xfrm>
                <a:off x="1959100" y="813160"/>
                <a:ext cx="4120200" cy="4061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46859" y="802360"/>
                  <a:ext cx="4145402" cy="40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/>
                <p14:cNvContentPartPr/>
                <p14:nvPr/>
              </p14:nvContentPartPr>
              <p14:xfrm>
                <a:off x="1428820" y="2438560"/>
                <a:ext cx="949320" cy="7776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9380" y="2414080"/>
                  <a:ext cx="993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/>
                <p14:cNvContentPartPr/>
                <p14:nvPr/>
              </p14:nvContentPartPr>
              <p14:xfrm>
                <a:off x="2780620" y="1816120"/>
                <a:ext cx="153360" cy="697680"/>
              </p14:xfrm>
            </p:contentPart>
          </mc:Choice>
          <mc:Fallback xmlns="">
            <p:pic>
              <p:nvPicPr>
                <p:cNvPr id="81" name="Ink 8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69100" y="1808920"/>
                  <a:ext cx="17532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/>
                <p14:cNvContentPartPr/>
                <p14:nvPr/>
              </p14:nvContentPartPr>
              <p14:xfrm>
                <a:off x="2975380" y="1670320"/>
                <a:ext cx="547920" cy="623520"/>
              </p14:xfrm>
            </p:contentPart>
          </mc:Choice>
          <mc:Fallback xmlns="">
            <p:pic>
              <p:nvPicPr>
                <p:cNvPr id="82" name="Ink 8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60980" y="1658440"/>
                  <a:ext cx="58248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/>
                <p14:cNvContentPartPr/>
                <p14:nvPr/>
              </p14:nvContentPartPr>
              <p14:xfrm>
                <a:off x="4498180" y="1986400"/>
                <a:ext cx="146880" cy="542520"/>
              </p14:xfrm>
            </p:contentPart>
          </mc:Choice>
          <mc:Fallback xmlns="">
            <p:pic>
              <p:nvPicPr>
                <p:cNvPr id="83" name="Ink 8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78020" y="1977760"/>
                  <a:ext cx="18864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/>
                <p14:cNvContentPartPr/>
                <p14:nvPr/>
              </p14:nvContentPartPr>
              <p14:xfrm>
                <a:off x="2587660" y="2866240"/>
                <a:ext cx="227520" cy="680040"/>
              </p14:xfrm>
            </p:contentPart>
          </mc:Choice>
          <mc:Fallback xmlns="">
            <p:pic>
              <p:nvPicPr>
                <p:cNvPr id="84" name="Ink 83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77580" y="2855800"/>
                  <a:ext cx="24804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/>
                <p14:cNvContentPartPr/>
                <p14:nvPr/>
              </p14:nvContentPartPr>
              <p14:xfrm>
                <a:off x="3881140" y="2713240"/>
                <a:ext cx="589320" cy="569880"/>
              </p14:xfrm>
            </p:contentPart>
          </mc:Choice>
          <mc:Fallback xmlns="">
            <p:pic>
              <p:nvPicPr>
                <p:cNvPr id="85" name="Ink 84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62060" y="2694880"/>
                  <a:ext cx="62064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/>
                <p14:cNvContentPartPr/>
                <p14:nvPr/>
              </p14:nvContentPartPr>
              <p14:xfrm>
                <a:off x="4529500" y="2762560"/>
                <a:ext cx="136440" cy="574560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10060" y="2741680"/>
                  <a:ext cx="17856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/>
                <p14:cNvContentPartPr/>
                <p14:nvPr/>
              </p14:nvContentPartPr>
              <p14:xfrm>
                <a:off x="3872140" y="3415960"/>
                <a:ext cx="199080" cy="153000"/>
              </p14:xfrm>
            </p:contentPart>
          </mc:Choice>
          <mc:Fallback xmlns="">
            <p:pic>
              <p:nvPicPr>
                <p:cNvPr id="87" name="Ink 86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54829" y="3400840"/>
                  <a:ext cx="236227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/>
                <p14:cNvContentPartPr/>
                <p14:nvPr/>
              </p14:nvContentPartPr>
              <p14:xfrm>
                <a:off x="3942700" y="3417040"/>
                <a:ext cx="569520" cy="93960"/>
              </p14:xfrm>
            </p:contentPart>
          </mc:Choice>
          <mc:Fallback xmlns="">
            <p:pic>
              <p:nvPicPr>
                <p:cNvPr id="88" name="Ink 87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29011" y="3397240"/>
                  <a:ext cx="603021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/>
                <p14:cNvContentPartPr/>
                <p14:nvPr/>
              </p14:nvContentPartPr>
              <p14:xfrm>
                <a:off x="3212620" y="3473200"/>
                <a:ext cx="165960" cy="147960"/>
              </p14:xfrm>
            </p:contentPart>
          </mc:Choice>
          <mc:Fallback xmlns="">
            <p:pic>
              <p:nvPicPr>
                <p:cNvPr id="89" name="Ink 88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96746" y="3460960"/>
                  <a:ext cx="200956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/>
                <p14:cNvContentPartPr/>
                <p14:nvPr/>
              </p14:nvContentPartPr>
              <p14:xfrm>
                <a:off x="2776660" y="3544840"/>
                <a:ext cx="550440" cy="94680"/>
              </p14:xfrm>
            </p:contentPart>
          </mc:Choice>
          <mc:Fallback xmlns="">
            <p:pic>
              <p:nvPicPr>
                <p:cNvPr id="90" name="Ink 89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59729" y="3523600"/>
                  <a:ext cx="588625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/>
                <p14:cNvContentPartPr/>
                <p14:nvPr/>
              </p14:nvContentPartPr>
              <p14:xfrm>
                <a:off x="5673940" y="4208320"/>
                <a:ext cx="1216440" cy="549000"/>
              </p14:xfrm>
            </p:contentPart>
          </mc:Choice>
          <mc:Fallback xmlns="">
            <p:pic>
              <p:nvPicPr>
                <p:cNvPr id="91" name="Ink 90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62780" y="4196440"/>
                  <a:ext cx="124092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/>
                <p14:cNvContentPartPr/>
                <p14:nvPr/>
              </p14:nvContentPartPr>
              <p14:xfrm>
                <a:off x="7625500" y="5054680"/>
                <a:ext cx="360" cy="360"/>
              </p14:xfrm>
            </p:contentPart>
          </mc:Choice>
          <mc:Fallback xmlns="">
            <p:pic>
              <p:nvPicPr>
                <p:cNvPr id="92" name="Ink 91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97060" y="5026240"/>
                  <a:ext cx="5724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67514" y="1637029"/>
                <a:ext cx="3047180" cy="971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514" y="1637029"/>
                <a:ext cx="3047180" cy="971035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68240" y="4681914"/>
                <a:ext cx="2554225" cy="89434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40" y="4681914"/>
                <a:ext cx="2554225" cy="894347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85852" y="5760855"/>
            <a:ext cx="8615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8"/>
              </a:rPr>
              <a:t>Demo: Center-of-mass motion</a:t>
            </a:r>
            <a:endParaRPr lang="en-US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9086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98497" y="510827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Discussion question</a:t>
            </a:r>
            <a:endParaRPr lang="en-US" alt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5307" y="1303742"/>
                <a:ext cx="8268235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truck is moving with velocity </a:t>
                </a:r>
                <a:r>
                  <a:rPr lang="en-US" sz="2400" i="1" dirty="0"/>
                  <a:t>V</a:t>
                </a:r>
                <a:r>
                  <a:rPr lang="en-US" sz="2400" i="1" baseline="-25000" dirty="0"/>
                  <a:t>o</a:t>
                </a:r>
                <a:r>
                  <a:rPr lang="en-US" sz="2400" dirty="0"/>
                  <a:t> along the positive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i="1" dirty="0"/>
                  <a:t>-</a:t>
                </a:r>
                <a:r>
                  <a:rPr lang="en-US" sz="2400" dirty="0"/>
                  <a:t>direction.  It is struck by a car which had been moving towards it at an angle </a:t>
                </a:r>
                <a:r>
                  <a:rPr lang="en-US" sz="2400" i="1" dirty="0"/>
                  <a:t>θ</a:t>
                </a:r>
                <a:r>
                  <a:rPr lang="en-US" sz="2400" dirty="0"/>
                  <a:t> with respect to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i="1" dirty="0"/>
                  <a:t>-</a:t>
                </a:r>
                <a:r>
                  <a:rPr lang="en-US" sz="2400" dirty="0"/>
                  <a:t>axis.  As a result of the collision, the car is brought to a stop and the truck ends up sliding in the negative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-direction. The truck is twice as heavy as the car. </a:t>
                </a:r>
                <a:r>
                  <a:rPr lang="en-US" dirty="0">
                    <a:solidFill>
                      <a:srgbClr val="0070C0"/>
                    </a:solidFill>
                  </a:rPr>
                  <a:t>(Example from last lecture) </a:t>
                </a:r>
                <a:r>
                  <a:rPr lang="en-US" sz="2400" dirty="0"/>
                  <a:t>Find the</a:t>
                </a:r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/>
                  <a:t>-component of the velocity of the center of mass</a:t>
                </a:r>
                <a:r>
                  <a:rPr lang="en-US" sz="2400" dirty="0"/>
                  <a:t> of  truck and car</a:t>
                </a:r>
                <a:r>
                  <a:rPr lang="en-US" sz="2400" b="1" dirty="0"/>
                  <a:t> </a:t>
                </a:r>
                <a:r>
                  <a:rPr lang="en-US" sz="2400" dirty="0"/>
                  <a:t>before the collision.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07" y="1303742"/>
                <a:ext cx="8268235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1105" t="-1400" b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8" y="4430965"/>
            <a:ext cx="3620293" cy="222304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497102"/>
              </p:ext>
            </p:extLst>
          </p:nvPr>
        </p:nvGraphicFramePr>
        <p:xfrm>
          <a:off x="869897" y="4444212"/>
          <a:ext cx="35433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Drawing" r:id="rId6" imgW="3543480" imgH="2209680" progId="Presentations.Drawing.14">
                  <p:embed/>
                </p:oleObj>
              </mc:Choice>
              <mc:Fallback>
                <p:oleObj name="Drawing" r:id="rId6" imgW="3543480" imgH="220968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9897" y="4444212"/>
                        <a:ext cx="3543300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3110740" y="5328640"/>
              <a:ext cx="353160" cy="273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7780" y="5318200"/>
                <a:ext cx="376560" cy="2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512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98497" y="510827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Another discussion question</a:t>
            </a:r>
            <a:endParaRPr lang="en-US" altLang="en-US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283" y="1790164"/>
            <a:ext cx="809766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You find yourself in the middle of a frictionless frozen lake.</a:t>
            </a:r>
          </a:p>
          <a:p>
            <a:r>
              <a:rPr lang="en-US" sz="2400" dirty="0"/>
              <a:t>How do you get to the shore?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Throw something</a:t>
            </a:r>
          </a:p>
          <a:p>
            <a:endParaRPr lang="en-US" sz="2400" dirty="0"/>
          </a:p>
          <a:p>
            <a:r>
              <a:rPr lang="en-US" sz="2400" dirty="0"/>
              <a:t>Same principle as rocket motion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Demo: rocket cart</a:t>
            </a:r>
          </a:p>
        </p:txBody>
      </p:sp>
    </p:spTree>
    <p:extLst>
      <p:ext uri="{BB962C8B-B14F-4D97-AF65-F5344CB8AC3E}">
        <p14:creationId xmlns:p14="http://schemas.microsoft.com/office/powerpoint/2010/main" val="87823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954107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Momentum and energy in multi-step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1062" y="1896836"/>
                <a:ext cx="7844293" cy="4607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In a quick collision:</a:t>
                </a:r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total linear momentum is conserved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total mechanical energy is usually 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conserved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1" i="1" baseline="-25000" dirty="0" err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1" i="1" baseline="-25000" dirty="0" err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Before or after collision: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Mechanical energy may be conserved, or </a:t>
                </a:r>
              </a:p>
              <a:p>
                <a:r>
                  <a:rPr lang="en-US" sz="2400" dirty="0"/>
                  <a:t>change in mechanical energy may be obtained from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1" i="1" baseline="-25000" dirty="0" err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1" i="1" baseline="-25000" dirty="0" err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𝑜𝑡h𝑒𝑟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62" y="1896836"/>
                <a:ext cx="7844293" cy="4607223"/>
              </a:xfrm>
              <a:prstGeom prst="rect">
                <a:avLst/>
              </a:prstGeom>
              <a:blipFill rotWithShape="0">
                <a:blip r:embed="rId4"/>
                <a:stretch>
                  <a:fillRect l="-1243"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2240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Example: Ballistic pendulum</a:t>
            </a:r>
            <a:endParaRPr lang="en-US" alt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1062" y="1690774"/>
                <a:ext cx="784429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bullet of mass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and unknown speed is fired into a block of mass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that is hanging from two cords. The bullet gets stuck in the block, and the block rises a height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What was the initial speed of the bullet?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62" y="1690774"/>
                <a:ext cx="7844293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1243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293267"/>
              </p:ext>
            </p:extLst>
          </p:nvPr>
        </p:nvGraphicFramePr>
        <p:xfrm>
          <a:off x="4971447" y="3517316"/>
          <a:ext cx="391477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Drawing" r:id="rId6" imgW="3914640" imgH="2104920" progId="Presentations.Drawing.14">
                  <p:embed/>
                </p:oleObj>
              </mc:Choice>
              <mc:Fallback>
                <p:oleObj name="Drawing" r:id="rId6" imgW="3914640" imgH="210492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71447" y="3517316"/>
                        <a:ext cx="3914775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681120" y="621792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760" y="62085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127120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Energy in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9699" y="1343045"/>
                <a:ext cx="7844293" cy="4607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In a quick collision:</a:t>
                </a:r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total linear momentum is conserved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total mechanical energy is usually 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conserved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1" i="1" baseline="-25000" dirty="0" err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1" i="1" baseline="-25000" dirty="0" err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because non-conservative forces act (deforming metal)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➡ </a:t>
                </a:r>
                <a:r>
                  <a:rPr lang="en-US" sz="2400" dirty="0">
                    <a:solidFill>
                      <a:srgbClr val="FF0000"/>
                    </a:solidFill>
                  </a:rPr>
                  <a:t>Inelastic </a:t>
                </a:r>
                <a:r>
                  <a:rPr lang="en-US" sz="2400" dirty="0"/>
                  <a:t>collision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Perfectly inelastic</a:t>
                </a:r>
                <a:r>
                  <a:rPr lang="en-US" sz="2400" dirty="0"/>
                  <a:t>: objects stick together after collision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Elastic</a:t>
                </a:r>
                <a:r>
                  <a:rPr lang="en-US" sz="2400" dirty="0"/>
                  <a:t> collision: mechanical energy is conserved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99" y="1343045"/>
                <a:ext cx="7844293" cy="4607223"/>
              </a:xfrm>
              <a:prstGeom prst="rect">
                <a:avLst/>
              </a:prstGeom>
              <a:blipFill rotWithShape="0">
                <a:blip r:embed="rId4"/>
                <a:stretch>
                  <a:fillRect l="-1166" t="-926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6206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b="1" dirty="0">
                <a:latin typeface="+mn-lt"/>
              </a:rPr>
              <a:t>Elastic collisions</a:t>
            </a:r>
            <a:endParaRPr lang="en-US" altLang="en-US" sz="28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24255" y="1846873"/>
                <a:ext cx="684776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Mechanical energy is conserved if only conservative forces act during the collision.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Total linear momentum conserved:</a:t>
                </a:r>
              </a:p>
              <a:p>
                <a:r>
                  <a:rPr lang="en-US" sz="2400" dirty="0"/>
                  <a:t>Total mechanical energy conserved: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1" i="1" baseline="-25000" dirty="0" err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1" i="1" baseline="-25000" dirty="0" err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255" y="1846873"/>
                <a:ext cx="6847768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335" t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34811" y="2825794"/>
                <a:ext cx="1218923" cy="544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811" y="2825794"/>
                <a:ext cx="1218923" cy="5445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0233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954107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Example: elastic head-on collision with stationary target</a:t>
            </a:r>
            <a:endParaRPr lang="en-US" alt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24255" y="3507257"/>
                <a:ext cx="4572000" cy="9455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i="1" dirty="0"/>
                  <a:t>x</a:t>
                </a:r>
                <a:r>
                  <a:rPr lang="en-US" dirty="0"/>
                  <a:t>-component of momentum conservation: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a-DK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a-DK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a-DK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a-DK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a-DK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a-DK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a-DK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a-DK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a-DK" i="1" baseline="-25000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a-DK" i="1" baseline="-25000" dirty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da-DK" i="1" baseline="-2500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a-DK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da-DK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a-DK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a-DK" i="1" baseline="-25000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a-DK" i="1" baseline="-25000" dirty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da-DK" i="1" baseline="-25000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255" y="3507257"/>
                <a:ext cx="4572000" cy="945580"/>
              </a:xfrm>
              <a:prstGeom prst="rect">
                <a:avLst/>
              </a:prstGeom>
              <a:blipFill rotWithShape="0">
                <a:blip r:embed="rId6"/>
                <a:stretch>
                  <a:fillRect l="-1067" t="-3226" b="-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39495" y="5077134"/>
                <a:ext cx="3608937" cy="968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Energy conservation: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1" i="1" baseline="-25000" dirty="0" err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1" i="1" baseline="-25000" dirty="0" err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½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95" y="5077134"/>
                <a:ext cx="3608937" cy="968278"/>
              </a:xfrm>
              <a:prstGeom prst="rect">
                <a:avLst/>
              </a:prstGeom>
              <a:blipFill rotWithShape="0">
                <a:blip r:embed="rId7"/>
                <a:stretch>
                  <a:fillRect l="-1520" t="-3774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253" name="Ink 53252"/>
              <p14:cNvContentPartPr/>
              <p14:nvPr/>
            </p14:nvContentPartPr>
            <p14:xfrm>
              <a:off x="2586220" y="1953280"/>
              <a:ext cx="176400" cy="144360"/>
            </p14:xfrm>
          </p:contentPart>
        </mc:Choice>
        <mc:Fallback xmlns="">
          <p:pic>
            <p:nvPicPr>
              <p:cNvPr id="53253" name="Ink 5325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0100" y="1945000"/>
                <a:ext cx="191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266" name="Ink 53265"/>
              <p14:cNvContentPartPr/>
              <p14:nvPr/>
            </p14:nvContentPartPr>
            <p14:xfrm>
              <a:off x="2372740" y="2302480"/>
              <a:ext cx="559800" cy="16200"/>
            </p14:xfrm>
          </p:contentPart>
        </mc:Choice>
        <mc:Fallback xmlns="">
          <p:pic>
            <p:nvPicPr>
              <p:cNvPr id="53266" name="Ink 5326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65540" y="2291680"/>
                <a:ext cx="5778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267" name="Ink 53266"/>
              <p14:cNvContentPartPr/>
              <p14:nvPr/>
            </p14:nvContentPartPr>
            <p14:xfrm>
              <a:off x="1751380" y="2058400"/>
              <a:ext cx="638280" cy="565920"/>
            </p14:xfrm>
          </p:contentPart>
        </mc:Choice>
        <mc:Fallback xmlns="">
          <p:pic>
            <p:nvPicPr>
              <p:cNvPr id="53267" name="Ink 5326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41300" y="2048680"/>
                <a:ext cx="66024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268" name="Ink 53267"/>
              <p14:cNvContentPartPr/>
              <p14:nvPr/>
            </p14:nvContentPartPr>
            <p14:xfrm>
              <a:off x="1893940" y="2276200"/>
              <a:ext cx="314280" cy="157320"/>
            </p14:xfrm>
          </p:contentPart>
        </mc:Choice>
        <mc:Fallback xmlns="">
          <p:pic>
            <p:nvPicPr>
              <p:cNvPr id="53268" name="Ink 532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87460" y="2267200"/>
                <a:ext cx="3297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269" name="Ink 53268"/>
              <p14:cNvContentPartPr/>
              <p14:nvPr/>
            </p14:nvContentPartPr>
            <p14:xfrm>
              <a:off x="2786380" y="2036080"/>
              <a:ext cx="1283760" cy="579240"/>
            </p14:xfrm>
          </p:contentPart>
        </mc:Choice>
        <mc:Fallback xmlns="">
          <p:pic>
            <p:nvPicPr>
              <p:cNvPr id="53269" name="Ink 5326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76660" y="2027080"/>
                <a:ext cx="130392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283" name="Ink 53282"/>
              <p14:cNvContentPartPr/>
              <p14:nvPr/>
            </p14:nvContentPartPr>
            <p14:xfrm>
              <a:off x="5898580" y="2191600"/>
              <a:ext cx="234360" cy="159480"/>
            </p14:xfrm>
          </p:contentPart>
        </mc:Choice>
        <mc:Fallback xmlns="">
          <p:pic>
            <p:nvPicPr>
              <p:cNvPr id="53283" name="Ink 5328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87780" y="2180080"/>
                <a:ext cx="2523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289" name="Ink 53288"/>
              <p14:cNvContentPartPr/>
              <p14:nvPr/>
            </p14:nvContentPartPr>
            <p14:xfrm>
              <a:off x="6407620" y="1750240"/>
              <a:ext cx="416880" cy="508320"/>
            </p14:xfrm>
          </p:contentPart>
        </mc:Choice>
        <mc:Fallback xmlns="">
          <p:pic>
            <p:nvPicPr>
              <p:cNvPr id="53289" name="Ink 5328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00060" y="1743040"/>
                <a:ext cx="43524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303" name="Ink 53302"/>
              <p14:cNvContentPartPr/>
              <p14:nvPr/>
            </p14:nvContentPartPr>
            <p14:xfrm>
              <a:off x="6312220" y="2200240"/>
              <a:ext cx="479880" cy="34200"/>
            </p14:xfrm>
          </p:contentPart>
        </mc:Choice>
        <mc:Fallback xmlns="">
          <p:pic>
            <p:nvPicPr>
              <p:cNvPr id="53303" name="Ink 5330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04300" y="2188720"/>
                <a:ext cx="4978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304" name="Ink 53303"/>
              <p14:cNvContentPartPr/>
              <p14:nvPr/>
            </p14:nvContentPartPr>
            <p14:xfrm>
              <a:off x="5743780" y="2063080"/>
              <a:ext cx="596520" cy="452520"/>
            </p14:xfrm>
          </p:contentPart>
        </mc:Choice>
        <mc:Fallback xmlns="">
          <p:pic>
            <p:nvPicPr>
              <p:cNvPr id="53304" name="Ink 5330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34420" y="2051200"/>
                <a:ext cx="61704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305" name="Ink 53304"/>
              <p14:cNvContentPartPr/>
              <p14:nvPr/>
            </p14:nvContentPartPr>
            <p14:xfrm>
              <a:off x="7125460" y="2079640"/>
              <a:ext cx="721440" cy="600480"/>
            </p14:xfrm>
          </p:contentPart>
        </mc:Choice>
        <mc:Fallback xmlns="">
          <p:pic>
            <p:nvPicPr>
              <p:cNvPr id="53305" name="Ink 5330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15380" y="2069200"/>
                <a:ext cx="74412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306" name="Ink 53305"/>
              <p14:cNvContentPartPr/>
              <p14:nvPr/>
            </p14:nvContentPartPr>
            <p14:xfrm>
              <a:off x="7278460" y="2301760"/>
              <a:ext cx="411840" cy="192240"/>
            </p14:xfrm>
          </p:contentPart>
        </mc:Choice>
        <mc:Fallback xmlns="">
          <p:pic>
            <p:nvPicPr>
              <p:cNvPr id="53306" name="Ink 5330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71980" y="2289880"/>
                <a:ext cx="4276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314" name="Ink 53313"/>
              <p14:cNvContentPartPr/>
              <p14:nvPr/>
            </p14:nvContentPartPr>
            <p14:xfrm>
              <a:off x="3448780" y="2293840"/>
              <a:ext cx="5065560" cy="805320"/>
            </p14:xfrm>
          </p:contentPart>
        </mc:Choice>
        <mc:Fallback xmlns="">
          <p:pic>
            <p:nvPicPr>
              <p:cNvPr id="53314" name="Ink 5331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42300" y="2286280"/>
                <a:ext cx="508176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315" name="Ink 53314"/>
              <p14:cNvContentPartPr/>
              <p14:nvPr/>
            </p14:nvContentPartPr>
            <p14:xfrm>
              <a:off x="4659460" y="2885320"/>
              <a:ext cx="1214640" cy="53640"/>
            </p14:xfrm>
          </p:contentPart>
        </mc:Choice>
        <mc:Fallback xmlns="">
          <p:pic>
            <p:nvPicPr>
              <p:cNvPr id="53315" name="Ink 5331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54060" y="2875960"/>
                <a:ext cx="12294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317" name="Ink 53316"/>
              <p14:cNvContentPartPr/>
              <p14:nvPr/>
            </p14:nvContentPartPr>
            <p14:xfrm>
              <a:off x="8277480" y="1802160"/>
              <a:ext cx="360" cy="360"/>
            </p14:xfrm>
          </p:contentPart>
        </mc:Choice>
        <mc:Fallback xmlns="">
          <p:pic>
            <p:nvPicPr>
              <p:cNvPr id="53317" name="Ink 5331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74960" y="1799640"/>
                <a:ext cx="5400" cy="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321" name="Ink 53320"/>
              <p14:cNvContentPartPr/>
              <p14:nvPr/>
            </p14:nvContentPartPr>
            <p14:xfrm>
              <a:off x="6038980" y="2059480"/>
              <a:ext cx="179640" cy="37800"/>
            </p14:xfrm>
          </p:contentPart>
        </mc:Choice>
        <mc:Fallback xmlns="">
          <p:pic>
            <p:nvPicPr>
              <p:cNvPr id="53321" name="Ink 5332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28540" y="2049040"/>
                <a:ext cx="1983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322" name="Ink 53321"/>
              <p14:cNvContentPartPr/>
              <p14:nvPr/>
            </p14:nvContentPartPr>
            <p14:xfrm>
              <a:off x="2818800" y="3858480"/>
              <a:ext cx="530640" cy="322560"/>
            </p14:xfrm>
          </p:contentPart>
        </mc:Choice>
        <mc:Fallback xmlns="">
          <p:pic>
            <p:nvPicPr>
              <p:cNvPr id="53322" name="Ink 5332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15560" y="3852360"/>
                <a:ext cx="540000" cy="333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5753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8345" y="21034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After some algebra: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1010" y="288468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59607" y="2604843"/>
                <a:ext cx="2557303" cy="2185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607" y="2604843"/>
                <a:ext cx="2557303" cy="21859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8345" y="4739425"/>
                <a:ext cx="7649851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Special cases: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≪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sz="2400" dirty="0"/>
                  <a:t>	</a:t>
                </a:r>
                <a:r>
                  <a:rPr lang="en-US" sz="2400" dirty="0" err="1"/>
                  <a:t>Ping-pong</a:t>
                </a:r>
                <a:r>
                  <a:rPr lang="en-US" sz="2400" dirty="0"/>
                  <a:t> ball hits stationary cannon ball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≫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sz="2400" dirty="0"/>
                  <a:t>	Cannon ball hits </a:t>
                </a:r>
                <a:r>
                  <a:rPr lang="en-US" sz="2400" dirty="0" err="1"/>
                  <a:t>ping-pong</a:t>
                </a:r>
                <a:r>
                  <a:rPr lang="en-US" sz="2400" dirty="0"/>
                  <a:t> ball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2	</m:t>
                    </m:r>
                  </m:oMath>
                </a14:m>
                <a:r>
                  <a:rPr lang="en-US" sz="2400" dirty="0"/>
                  <a:t>	Newton’s cradle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45" y="4739425"/>
                <a:ext cx="7649851" cy="2308324"/>
              </a:xfrm>
              <a:prstGeom prst="rect">
                <a:avLst/>
              </a:prstGeom>
              <a:blipFill rotWithShape="0">
                <a:blip r:embed="rId7"/>
                <a:stretch>
                  <a:fillRect l="-1195" t="-1847" r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304925" y="514354"/>
              <a:ext cx="6762750" cy="1347787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4845" y="507154"/>
                <a:ext cx="6782550" cy="1360387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922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91010" y="288468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1010" y="642910"/>
                <a:ext cx="6124215" cy="568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10" y="642910"/>
                <a:ext cx="6124215" cy="5681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7063" y="1773181"/>
                <a:ext cx="76498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≪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sz="2400" dirty="0"/>
                  <a:t>	</a:t>
                </a:r>
                <a:r>
                  <a:rPr lang="en-US" sz="2400" dirty="0" err="1"/>
                  <a:t>Ping-pong</a:t>
                </a:r>
                <a:r>
                  <a:rPr lang="en-US" sz="2400" dirty="0"/>
                  <a:t> ball hits stationary cannon ball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63" y="1773181"/>
                <a:ext cx="7649851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9211" r="-47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2000" y="3540036"/>
                <a:ext cx="80137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≫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sz="2400" dirty="0"/>
                  <a:t>	Cannon ball hits </a:t>
                </a:r>
                <a:r>
                  <a:rPr lang="en-US" sz="2400" dirty="0" err="1"/>
                  <a:t>ping-pong</a:t>
                </a:r>
                <a:r>
                  <a:rPr lang="en-US" sz="2400" dirty="0"/>
                  <a:t> ball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40036"/>
                <a:ext cx="8013700" cy="830997"/>
              </a:xfrm>
              <a:prstGeom prst="rect">
                <a:avLst/>
              </a:prstGeom>
              <a:blipFill rotWithShape="0">
                <a:blip r:embed="rId6"/>
                <a:stretch>
                  <a:fillRect t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62000" y="5220296"/>
                <a:ext cx="42186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2	</m:t>
                    </m:r>
                  </m:oMath>
                </a14:m>
                <a:r>
                  <a:rPr lang="en-US" sz="2400" dirty="0"/>
                  <a:t>	Newton’s cradle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220296"/>
                <a:ext cx="4218655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9211" r="-144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535040" y="2271600"/>
              <a:ext cx="6392160" cy="3939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30720" y="2266920"/>
                <a:ext cx="6401520" cy="39492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2321692" y="6330753"/>
            <a:ext cx="4818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hlinkClick r:id="rId10"/>
              </a:rPr>
              <a:t>Rosencrantz and Guildenstern are dead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8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748" y="839154"/>
            <a:ext cx="7347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General elastic collisions: </a:t>
            </a:r>
          </a:p>
          <a:p>
            <a:r>
              <a:rPr lang="en-US" sz="2400" dirty="0"/>
              <a:t>two-dimensional, off-center, </a:t>
            </a:r>
          </a:p>
          <a:p>
            <a:r>
              <a:rPr lang="en-US" sz="2400" dirty="0"/>
              <a:t>particles move away at angles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36748" y="2722431"/>
                <a:ext cx="7489066" cy="3106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3 equations: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-component of Momentum Conservation:	</a:t>
                </a:r>
              </a:p>
              <a:p>
                <a:pPr algn="ctr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𝑖𝑥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-component of Momentum Conservation: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𝑖𝑦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Conservation of mechanical energy: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1" i="1" baseline="-25000" dirty="0" err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1" i="1" baseline="-25000" dirty="0" err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48" y="2722431"/>
                <a:ext cx="7489066" cy="3106235"/>
              </a:xfrm>
              <a:prstGeom prst="rect">
                <a:avLst/>
              </a:prstGeom>
              <a:blipFill rotWithShape="0">
                <a:blip r:embed="rId3"/>
                <a:stretch>
                  <a:fillRect l="-1221" t="-1375" b="-2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2544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7256</TotalTime>
  <Words>674</Words>
  <Application>Microsoft Office PowerPoint</Application>
  <PresentationFormat>On-screen Show (4:3)</PresentationFormat>
  <Paragraphs>120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momentum and energy</dc:title>
  <dc:creator>Agnes</dc:creator>
  <cp:lastModifiedBy>Agnes</cp:lastModifiedBy>
  <cp:revision>146</cp:revision>
  <cp:lastPrinted>2014-10-08T21:43:55Z</cp:lastPrinted>
  <dcterms:created xsi:type="dcterms:W3CDTF">2014-04-11T05:21:24Z</dcterms:created>
  <dcterms:modified xsi:type="dcterms:W3CDTF">2023-09-26T13:55:00Z</dcterms:modified>
</cp:coreProperties>
</file>