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98" r:id="rId3"/>
    <p:sldId id="301" r:id="rId4"/>
    <p:sldId id="302" r:id="rId5"/>
    <p:sldId id="303" r:id="rId6"/>
    <p:sldId id="284" r:id="rId7"/>
    <p:sldId id="287" r:id="rId8"/>
    <p:sldId id="270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15T15:14:56.288"/>
    </inkml:context>
    <inkml:brush xml:id="br0">
      <inkml:brushProperty name="width" value="0.1" units="cm"/>
      <inkml:brushProperty name="height" value="0.1" units="cm"/>
      <inkml:brushProperty name="color" value="#FFFFFF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B6A83D6B-FA59-477F-AA40-DD5A56EA3039}" emma:medium="tactile" emma:mode="ink">
          <msink:context xmlns:msink="http://schemas.microsoft.com/ink/2010/main" type="writingRegion" rotatedBoundingBox="17782,16752 18154,15919 18839,16225 18468,17058"/>
        </emma:interpretation>
      </emma:emma>
    </inkml:annotationXML>
    <inkml:traceGroup>
      <inkml:annotationXML>
        <emma:emma xmlns:emma="http://www.w3.org/2003/04/emma" version="1.0">
          <emma:interpretation id="{73830064-A38A-4050-84F6-B2270C511AFB}" emma:medium="tactile" emma:mode="ink">
            <msink:context xmlns:msink="http://schemas.microsoft.com/ink/2010/main" type="paragraph" rotatedBoundingBox="17782,16752 18154,15919 18839,16225 18468,170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1BC9CD6-3840-42E8-8A54-3089645B24A0}" emma:medium="tactile" emma:mode="ink">
              <msink:context xmlns:msink="http://schemas.microsoft.com/ink/2010/main" type="line" rotatedBoundingBox="17782,16752 18154,15919 18839,16225 18468,17058"/>
            </emma:interpretation>
          </emma:emma>
        </inkml:annotationXML>
        <inkml:traceGroup>
          <inkml:annotationXML>
            <emma:emma xmlns:emma="http://www.w3.org/2003/04/emma" version="1.0">
              <emma:interpretation id="{37A4B4DC-E8D3-451A-9976-F6A4037B17D6}" emma:medium="tactile" emma:mode="ink">
                <msink:context xmlns:msink="http://schemas.microsoft.com/ink/2010/main" type="inkWord" rotatedBoundingBox="17782,16752 18154,15919 18839,16225 18468,17058"/>
              </emma:interpretation>
            </emma:emma>
          </inkml:annotationXML>
          <inkml:trace contextRef="#ctx0" brushRef="#br0">437 292 19 0,'-4'-22'9'0,"8"33"-8"0,-4-7 10 0,0-4-10 16,-8 7 0-16,-4 0 2 16,-4 0 1-16,0 3-4 15,-8 1 0-15,-3 3 3 16,-1-3 1-16,4-4-2 16,0 0 0-16,8-4-1 15,4-3 1-15,12-10-2 16,12-12 1-16,4-9-2 15,12-5 1-15,8-6-1 16,7 0 1-16,-3 6-1 16,-8 8 1-16,-4 4 1 15,-16 9 0-15,-12 12 0 16,-16 10 1-16,-8 14-1 16,0 4 1-16,-12 3 0 15,-3-3 0-15,-1 3-2 16,4-3 1-16,4-1-1 0,9-10 1 15,3 1-1-15,12-8 0 16,8-7-1-16,20-11 1 16,7-3 0-16,1-4 0 15,4-6 0-15,4-1 1 0,-4 0-1 16,-5 8 1-16,-7 2-1 16,-12 8 1-16,-12 7-1 15,-8 7 1-15,-4 8-1 16,-7 2 0-16,-9 8 0 15,0 0 1-15,-4-1-1 16,5-6 0-16,7 0-1 16,8-4 1-16,8-4 0 15,16-10 0-15,12-10 0 16,3-8 0-16,13-14 0 16,12-7 0-16,7-3 0 15,-3 7 1-15,-8 10-1 16,-13-3 0-16,-11 14 0 15,-20 14 1-15,-16 17-1 16,-15 19 0 0,-1 6 0-16,-16 11 0 15,-7 0 0-15,-1-4 1 16,5-6-1-16,7-12 0 16,8-6 0-16,12-4 0 15,12-17 0-15,8-4 0 16,20-18-1-16,12-14 1 0,12 1 0 15,-1-8 0-15,5 0-1 16,0 4 1-16,-8 7 0 16,-9 6 1-16,-15 5-1 15,-12 17 0-15,-12 10 0 16,-4 1 1-16,-19 14-1 16,-13-1 1-16,0 5-1 15,-7-8 0-15,-1 7 0 16,13-10 0-16,7-1-1 15,8-10 1-15,16 0-1 16,12-17 1-16,16-11-1 16,16-4 1-16,16-7-1 15,3 0 1-15,9-6-1 16,-5 6 1-16,1 4 0 16,-13 6 0-16,-7 5 0 0,-8 3 0 15,-8 0 0-15,-12 6 1 16,-16 8 0-16,-12 8 0 15,0 6-1-15,-12 0 1 16,-3 7-1-16,-9-3 1 16,4-1-1-16,9-3 1 0,3-3-2 15,8-1 1-15,0-2-1 16,20-8 1-16,24-11 0 16,8-17 0-1,63-18-1 1,-8-4 1-16,-15 15 0 15,-13 11 0-15,-15 2 0 16,-16 15 0-16,-20 7 0 16,-20 18 1-16,-20 14 0 15,-12 6 0-15,1 15-1 16,-13 0 1-16,-11 4-1 16,3-8 1-16,1-7-1 15,7-3 1-15,12-10-2 16,13-5 1-16,11-3-1 15,12-14 1-15,20-14 0 16,15-7 0-16,17-14-1 16,8-11 1-16,3 4 0 0,9-4 0 15,-1 4 0-15,-7 3 0 16,-13 7 0-16,-7 8 0 16,-16 6 0-16,-20 15 0 15,-16 6 0-15,-20 26 0 16,1 2 0-16,-13 8 1 15,-7-3 0-15,-9-5 0 16,8 8-1-16,9-18 1 16,7-6-2-16,16-1 1 0,12-18-1 15,20-6 1-15,20-11-1 16,16-18 1-16,7-17-1 16,21-4 1-16,7-7 0 15,-3 10 1-15,-9 8-2 16,-11 3 1-16,-13 18 0 15,-19 7 0-15,-16 17 0 0,-24 19 1 16,-27 16-1-16,-13 15 1 16,-4 14-1-16,-19-3 0 15,0-4 0-15,3-14 1 16,9-11-1-16,7 0 0 16,17-10-1-16,15-11 1 0,16-10 0 15,20-1 0-15,24-24-1 16,15 0 1-16,9-22 0 15,7-13 0-15,13 3-1 16,-5 4 1-16,-7 10 0 16,-13 7 0-16,-7 7 0 15,-16 11 0-15,-16 14 0 16,-24 14 0-16,-20 18 0 16,-12 7 1-16,1 7-1 15,-17-4 1-15,1 4-1 16,7-18 0-16,8-3 0 15,9 0 0-15,7-11 0 16,12-4 0-16,28-10-1 16,12-3 1-16,11-22-1 15,13-17 1-15,20-1 0 16,3-9 0-16,-4 9 0 16,-7 8 0-16,-4 7 0 0,-17 7 0 15,-15 6 0-15,-16 12 0 16,-20 17 0-16,-20 18 1 15,-15 10-1-15,-9 7 0 16,1 4 0-16,-5-14 1 16,0 0-1-16,9-7 0 15,11-11-1-15,16 0 1 16,12-10 0-16,20-8 0 16,12-10 0-16,12-11 0 0,16-13-1 15,7-8 1-15,5 4 0 16,-5-1 0-16,-7 12-1 15,-12 3 1-15,-5 6 0 16,-15 5 0-16,-12 20 0 16,-16 5 0-16,-11 9 0 15,-13 4 1-15,-8 4-1 16,0-4 1-16,9-6-1 16,7-1 1-16,4-4-1 15,4-3 0-15,8-6 0 16,4-8 0-16,12 3-1 15,16-10 1-15,16-7 0 16,8-7 0-16,7-7 0 16,1 3 0-16,-5 4-1 15,-3 3 1-15,-12 0 0 16,-8 4 1-16,-12 14-1 16,-20 4 0-16,-12 13 0 15,-20 5 1-15,-7-1-1 0,-9 11 1 16,8-8-1-16,13-3 0 15,3 1-1-15,8-8 1 16,4-4-1-16,12-6 1 16,8-4-1-16,20 0 1 15,16-7 0-15,3-4 0 16,5-3 0-16,0 0 0 16,-1 0 0-16,-7 3 0 0,-4 1 0 15,-12 6 1-15,-16 4-1 16,-8 7 0-16,-8 4 0 15,-12-1 1-15,-8 1-1 16,-3-1 1-16,3-2-1 16,0 2 0-16,8-3 0 15,4 0 0-15,9-3-1 16,7-1 1-16,4-3-1 16,11-3 1-16,9 3 0 15,0-4 0-15,-4 4 0 16,0-3 0-16,-4 3 0 15,-4-4 1-15,-8 4-1 16,-4 0 1-16,0 0-1 16,-4 0 0-16,-4 4 0 15,4-8 1-15,0 4-2 16,0 0 1-16,0 0 0 16,0 0 0-16,4 4-1 15,0-4 1-15,0 3-1 0,0 1 0 16,4-1 0-16,0-3 1 15,0 0-1-15,0 0 1 16,0 0 0-16,0 0 1 16,0 0-1-16,-4 0 0 15,-4 0 0-15,-3 0 1 16,-1 0-1-16,0 0 0 16,-4 0-1-16,4 0 1 0,-4 0 0 15,4 0 0-15,0 0-1 16,0 0 1-16,4 7-1 15,1-7 1-15,-1 4-1 16,0-4 1-16,8 7 0 16,0-4 0-16,-4-3 0 15,4 8 0-15,0-5-1 16,0-3 1-16,0 4 0 16,-4-1 0-16,4 1-1 15,0-1 0-15,4-3 1 16,4 0 0-16,8 0-1 15,7-3 1-15,9-1-1 16,0 1 1-16,4-1 0 16,-5 1 1-1,1-5-1-15,-8 8 1 16,-4 0-1-16,-4-3 1 0,-5-4 0 16,-11 7 0-16,-3 0 0 15,-9-4 0-15,-8 4 0 16,-4 0 0-16,-4 0-1 15,-4 4 0-15,1-4 0 16,3 0 0-16,4 7 0 16,4-7 1-16,4 3-2 15,4-3 1-15,5 0 0 16,-1 0 0-16,0 0 0 16,4-3 0-16,0-4-2 15,4 7 1-15,0 0-4 16,8 0 0-16,11 7-6 15,1-4 1-15</inkml:trace>
          <inkml:trace contextRef="#ctx0" brushRef="#br1" timeOffset="3625.71">610 4 18 0,'-3'-14'9'0,"6"0"-4"0,-3 14 9 16,0 0-13-16,0-7 1 15,0-1 0-15,-3 5 0 16,3 3-1-16,-8 3 0 16,0 1 1-16,-4 7 0 15,-4-4 0-15,-3 3 0 0,-1 4 0 16,0 0 0-16,-3 8-2 15,-1-1 1-15,4 11 0 16,1-4 0-16,3 11-1 16,0-1 0-16,4 5 0 15,4-4 0-15,4-1 0 16,0 1 0-16,4-4 0 16,0 1 0-16,4-5 0 15,8-2 0-15,4-5 0 16,4-2 0-16,3-5 0 15,1 1 0-15,3-8 0 16,1-6 1-16,0 3-1 16,-1-4 1-16,-3-13-1 15,-1 6 0-15,5-6 1 16,0-4 0-16,-1-4-1 16,1-7 1-16,-1 4-1 15,-3-4 1-15,-4-13-1 0,-5-1 1 16,1 0-1-16,-4 0 0 15,-4 0 0-15,0 1 0 16,-4-5 0-16,-8 12 0 16,4 2 0-16,-8-9 1 15,0 6-1-15,0 4 0 16,-4-1 0-16,-4 1 0 16,1 7 0-16,-5 3 1 15,0 1-1-15,-7 13 0 0,3-3-1 16,0 14 0-16,1-3-9 15,-1 6 1-15</inkml:trace>
          <inkml:trace contextRef="#ctx0" brushRef="#br1" timeOffset="4095.17">385 274 22 0,'0'-11'11'0,"4"11"-6"0,-4 0 9 15,4 4-13-15,4-4 0 0,0 3 1 16,0 1 0-16,4-1-3 15,4 1 1-15,0 0 1 16,0-1 0-16,3-3-1 16,1 4 1-16,0-4 0 15,0 3 0-15,-4-6 0 16,0 6 0-16,-4-3-3 16,-4 4 0-16,-5-1-6 15,-6 1 0-15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11T14:35:35.9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4687 14555 17 0,'0'-8'8'0,"3"5"-3"15,-3 3 8-15,6 0-11 16,-3-5 1-16,6 0 1 15,-3 2 1-15,0 3-6 16,0 0 1-16,-1 0 3 16,-2 3 1-16,0-1-2 15,3 1 0-15,0 2-1 16,0-2 1-16,3-1-2 16,3 4 1-16,0-6-1 15,3 0 1 1,3-6-1-16,0 4 1 15,0-1-1-15,-1 0 1 16,1 3-1-16,3-2 1 16,0-1 0-16,3 3 0 15,0-2-1-15,2-1 1 16,-2 0 0-16,0 1 0 16,3-1-1-16,-3 3 0 15,2-5 0-15,-2 2 1 16,0 3-1-16,3 0 1 15,3-3-1-15,-4 3 1 16,-5 0-1-16,-3 0 0 0,0 0 0 16,3-2 1-16,3-1-1 15,-1-2 0-15,4 5 0 16,3-5 0-16,0 5 0 16,2-3 0-16,-5 3 0 15,6 0 1-15,0 3-1 16,-1-1 0-16,4 1 0 15,-3-1 0-15,-3-2 0 16,-1 0 0-16,1-2 0 16,3 2 0-16,0-3 0 15,-1 3 0-15,1-2 0 16,0 2 0-16,-3 0 0 16,-4 2 1-16,7 1-1 15,0-3 0-15,0 2 0 16,2-2 0-16,-2-2 0 0,-6-1 0 15,0 1 0-15,-1-1 0 16,1-2 0-16,0 5 0 16,0-3 0-16,3 3 0 15,-4 0 0-15,-2 0 0 16,0 3 0-16,0-1 1 16,-3 1-1-16,2-3 1 15,1 0-1-15,3 0 1 16,-3-3-1-16,0 1 1 15,-3-1-1-15,-7 3 1 0,1 0-1 16,-3 0 0-16,0 3 0 16,-3-3 1-16,0 0-1 15,3 0 0-15,0 0 0 16,-6 2 0-16,3-2 0 16,0 0 1-16,0-2-1 15,-4 2 0-15,1 0 1 16,3 0 0-16,-6 0-1 15,-3 0 1-15,0 0-1 16,0 0 0-16,0 0 0 16,0 2 1-16,0-2-1 15,0-2 1-15,0-4-1 16,0 6 0-16,0-2 0 16,-3-1 1-16,0-5-1 15,-3 3 1-15,6-3-1 16,-3 0 1-16,0-3-1 15,1 1 1-15,-4-1 0 0,0 3 0 16,-3-2-1-16,0-1 0 16,0 3 0-16,0-2 1 15,-3-4-1-15,3 1 0 16,0 0 0-16,0 2 0 16,0 1 0-16,0-4 0 15,0 6-1-15,0 1 0 16,4-1 0-16,-1 2 0 15,3 1 0-15,-3 2 0 16,3 1 0-16,0 2 0 0,0 0 0 16,3 0 1-16,0 2-1 15,3 1 1-15,3 0-1 16,0-1 1-16,0 4 0 16,2-1 0-16,1 3 0 15,0 0 0-15,3 2 0 16,3 1 0-16,-3 0 0 15,0-1 0-15,0 1 0 16,-6-1 0-16,3 4 0 16,0-1 0-16,0-3 0 15,2 1 0-15,4-1 0 16,-3 1 0-16,-3 0 0 16,0-3 0-16,0 2 0 15,-3-2 1-15,0 0-1 16,-3 0 0-16,-3 0 1 0,0-3 0 15,0-2-1-15,0 2 1 16,0 0-1-16,-3 1 1 16,0-1-1-16,0 0 0 15,0 1 0-15,-3-4 1 16,0 1-1-16,0 0 1 16,0 2-1-16,-3 0 1 15,3 0-1-15,0 6 1 16,-3-6-1-16,4 3 0 15,-4-2 0-15,0-1 0 16,0 3 0-16,0 2 0 0,-3 1 0 16,0 0 0-16,0 2 0 15,0 0 0-15,0 0 0 16,-3 0 0-16,3 1 0 16,1-1 1-16,2-3-1 15,0-2 1-15,3 3-3 16,0-6 1-16,-3 6-12 15,-9-3 1-15</inkml:trace>
  <inkml:trace contextRef="#ctx0" brushRef="#br0" timeOffset="1125.04">4609 14594 15 0,'3'0'7'0,"6"-2"-5"15,-6-1 7-15,3 0-11 16,0-2 1-16,0 0-1 16,3 0 1-16,3-1 1 15,-3 1 1-15,0 0 0 16,-3-3 1-16,3 0 2 16,-3 0 0-16,0-3 1 15,-3 1 1-15,3-1 0 16,-6 1 1-16,0-4-3 15,0 4 1-15,-3-1-2 0,0 6 0 16,-3 0-2-16,0 5 1 16,-3 0-3-16,0 8 1 15,0-1-1-15,0 7 1 16,-3 4-2-16,3 3 1 16,3-5 0-16,3 0 0 15,6 3 1-15,3-3 1 16,3-3 0-16,6-5 0 15,0-6 1-15,9-4 0 16,2-4 0-16,-2-4 1 16,0-9-1-16,-6-5 1 0,-6 1-2 15,-3-1 1 1,-6 0-2-16,-9 0 1 0,-6 6-2 16,-6 7 1-16,0 3-1 15,-3 8 1-15,1 5-1 16,-1 6 0-16,-3 5 0 15,3 5 1-15,0 0 0 16,9 0 0-16,3-5-1 16,6 0 1-16,6 3 0 15,6-1 0-15,3-2 0 16,3-3 0-16,6-2 0 16,0-8 1-16,3-3 0 15,-4-6 0-15,-5-2 1 16,0-5 0-16,-6-5 0 15,-12-6 0-15,-3 3-1 0,-6-1 1 16,0 7-2-16,-3 1 0 16,-5 6-2-16,-1 8 1 15,0 8 0-15,0 6 0 16,3 4 0-16,6-5 0 16,6 3 1-16,6 3 0 15,9-3 0-15,6-3 0 16,0-5 0-16,6-6 0 15,0-4 1-15,0 2 1 16,-1-11 0-16,-5-5 0 16,-6-5-1-16,-6 5 1 0,-6 0-1 15,-6 3 0-15,0 3-1 16,-2 4 0-16,-4 6-1 16,0 3 1-16,3 2-1 15,3 3 1-15,3 3 0 16,3-1 0-1</inkml:trace>
  <inkml:trace contextRef="#ctx0" brushRef="#br0" timeOffset="2390.65">3830 14258 22 0,'0'0'11'0,"0"-13"8"16,0 8-11-16,3-3-6 15,0-3 0-15,0-2 0 16,2-3 1-16,4 3-4 16,0-3 1-16,3-2 1 0,0-4 1 15,3-1-2-15,0-1 1 16,-3-5-1-16,0-6 1 16,-6-2-1-16,3 3 1 15,0-3-1-15,-1 2 0 16,1 4 0-16,-3 4 0 15,0 1 0-15,0 7 0 16,0 3-1-16,-3 3 1 16,0 3-1-16,0 2 1 15,0 5-1-15,-3 3 1 16,3 3-1-16,0 2 1 0,0 3-1 16,0 2 1-16,-3 1-1 15,0 2 1-15,0-2 0 16,0 2 0-16,0 6 0 15,3 2 0-15,0 5-1 16,3-5 1-16,0 3 0 16,0-3 0-16,0 1 0 15,0-4 0-15,0-2 0 16,0-3 1-16,0 0-1 16,-3 1 1-16,0-6-1 15,0-1 1-15,0-1 0 16,-1-4 1-16,4-2 0 15,0-2 0-15,0-4-1 16,0 1 1-16,3-3-1 16,0-5 0-16,0 0-1 0,3-3 0 15,0-3 0-15,3-4 1 16,-3 1-1-16,0 1 0 16,2 0 1-16,10 0 0 15,-3 2-1-15,-3 4 0 16,0-1 0-16,-6-3 0 15,0 6 0-15,0 0 0 16,-4 2-1-16,-2 3 1 16,0 3-1-1,-3 0 1-15,-3 5-1 0,3 0 0 16,0 2 1-16,-3 4 0 0,0 1-1 16,0 4 1-16,0 0 0 15,-3 4 0-15,0 1 0 16,3 11 0-16,0-1 0 15,3 3 0-15,-3 3 0 16,6-3 0-16,-6 6 0 16,0-4 1-16,3-7-1 15,-3 0 0-15,0-5 0 16,0-4 1-16,0-1 0 16,0-4 0-16,0-2 0 15,0-3 0-15,0-2 0 16,0-3 0-16,0 0 0 15,0 0 0-15,0 0-12 16,-3-3 1-16</inkml:trace>
  <inkml:trace contextRef="#ctx0" brushRef="#br0" timeOffset="5937.57">5363 13777 20 0,'-3'2'10'0,"3"-4"-3"16,0 2 11-16,0 0-17 16,0 0 1-16,3-5-1 15,-3-3 1-15,3 0-2 16,-1-3 0-16,7-2 1 15,3-3 1-15,6 0-1 16,6-2 0-16,3-4 0 0,0-1 0 16,5-1-1-16,-5 3 1 15,-3-1-1-15,0 1 0 16,0 3 0-16,-7 2 1 16,-2 3-1-16,-3 5 1 15,-3 2 0-15,-3 1 0 16,-3 5 0-16,-6 0 0 15,0 8-1-15,-3 3 1 16,-3 2-1-16,0 3 1 0,0 8-1 16,0-6 1-16,0 1-1 15,4-1 0-15,-1 3 0 16,3 0 0-16,0 1 0 16,0-1 0-16,3 0-1 15,3-2 1-15,3-4 0 16,0-1 0-16,2-1 0 15,7-5 1-15,3-3-1 16,6-5 1-16,0-3 0 16,3-5 1-16,-7-5-1 15,1-5 1-15,0-3-1 16,0 5 1-16,0-5-1 16,0-1 0-16,-6-1 0 15,-4 1 0-15,-2-1 0 16,-3 1 0-16,-6 1-1 15,-3 0 1-15,0 3-1 16,-3 4 1-16,0 4-1 16,0 2 0-16,4 3-5 15,-1 2 1-15,6 8-8 0,2 3 0 16</inkml:trace>
  <inkml:trace contextRef="#ctx0" brushRef="#br0" timeOffset="6421.95">6047 13663 28 0,'-3'3'14'0,"3"-14"-9"16,0 11 17-16,0 0-21 15,-3 3 0-15,3 2 0 16,0 3 0-16,0 3-2 16,0 2 1-16,-3 3 1 0,0 0 0 15,-3 2 0-15,-3 3 0 16,3 3 0-16,-3 8 0 16,1-3-1-16,-1-3 1 15,3-2 0-15,0-3 0 16,0-5 0-16,3-3 0 15,0-2 0-15,0-3 1 16,0-5-1-16,3-6 0 16,0-2-4-16,0-3 0 0,3 0-8 15,0-3 1-15</inkml:trace>
  <inkml:trace contextRef="#ctx0" brushRef="#br0" timeOffset="6875.09">5913 13660 26 0,'-3'-2'13'0,"3"2"-6"0,0 0 15 16,0 0-22-16,0 0 1 15,3 2 1-15,-3-2 0 16,0 0-2-16,3-2 1 16,3-1 1-16,3 3 0 15,-3 0-1-15,3 0 1 16,3 0-2-16,0 3 1 15,3-3-1-15,5 0 1 16,-2-3-1-16,6-2 1 16,6-3 0-16,-3 0 0 0,-3 3 0 15,-4-1 0-15,-2-2 0 16,-3 3 0-16,-3 3 0 16,-3-1 1-16,-3 0-3 15,-6 6 0-15,0 0-9 16,3-1 1-16,-3 1-3 15,0-3 1-15</inkml:trace>
  <inkml:trace contextRef="#ctx0" brushRef="#br0" timeOffset="7515.71">6050 14033 29 0,'-3'6'14'0,"0"2"-16"0,3-8 24 0,0 0-21 16,3 0 1-16,0 0 1 16,3-3 0-16,0 0-4 15,0-2 1-15,6-3 2 16,0 0 0-16,3-2-1 15,0-4 1-15,-1-1-2 16,4-4 1-16,0 3-1 16,0-2 0-16,-3-1 0 15,0 3 1-15,-3 6-1 16,-3-1 0-16,-3 3 0 16,0 3 0-16,-6 5 0 15,0 5 1-15,-3-2-1 16,0 2 0-16,0 6 0 15,0-1 0-15,0 3 0 16,0 1 0-16,0-1 0 16,0 0 0-16,0 0-1 0,3 1 1 15,3-1 0-15,3-3 0 16,-6 1 0-16,6-3 0 16,0 0 0-16,0-5 1 15,-1-3 0-15,1-3 1 16,3-2-5-16,-3-3 1 15,3 0-8-15,3-5 0 16</inkml:trace>
  <inkml:trace contextRef="#ctx0" brushRef="#br0" timeOffset="7843.85">6288 13695 34 0,'-3'-3'17'0,"3"3"-11"15,0 0 24-15,0 0-29 16,0 0 0-16,0 0 1 16,0 0 0-16,0 0-3 15,0-2 1-15,0 2 2 0,3-3 1 16,-3 3-6-16,0 0 0 16,12 5-9-16,-18-18 1 15</inkml:trace>
  <inkml:trace contextRef="#ctx0" brushRef="#br0" timeOffset="15734.57">7166 16949 25 0,'3'0'12'0,"6"-5"-8"0,-9 5 13 15,0 0-15-15,0 0 1 16,0 0 1-16,0 0 1 16,0-3-6-16,0-2 0 0,-3 2 4 15,0 1 0-15,0-6-2 16,0 2 1-16,-3 4-1 15,-3 2 1-15,3 2-2 16,-2 4 1-16,-4-4-1 16,0-2 0-16,0 8 0 15,0 0 0-15,0 3 0 16,3 5 0-16,0 2-1 16,3 1 1-16,3-1-1 15,3-2 1-15,6-3-1 16,3 1 1-16,6-4 0 15,9-5 1-15,0-5 0 16,-9-7 0-16,2-9 0 16,-2 0 1-16,0-3-1 15,-3 3 1-15,-3 1 0 16,-3 1 0-16,-6 4-1 16,3-4 0-16,-6 4 0 15,0-1 1-15,-3 3-2 0,-9 0 0 16,3 6 0-16,0 2 0 15,-3 0-1-15,1 2 0 16,-1-2 0-16,0 6 0 16,3-4-1-16,3 12 1 15,0-1 0-15,3 5 0 16,6 4 0-16,3-1 0 16,3-3 0-16,3-2 1 15,3-3 0-15,0-5 0 0,3 0 1 16,2-10 0-16,-2-12 0 15,-6 4 0-15,0-9 0 16,0 3 1-16,3 0-1 16,-9 3 1-16,0-3-1 15,0 0 1-15,0 6-1 16,-6-1 0-16,0 3-1 16,-6 6 0-16,-3-4-1 15,0 12 1-15,0-4-2 16,-3 4 1-16,4 2 0 15,-1 5 0-15,6 3 0 16,0 2 1-16,6 1-1 16,3-1 1-16,3-2 0 15,3-3 0-15,0-5 0 16,2 0 0-16,4-8 0 16,-6-8 1-16,0 0 0 15,0-7 0-15,0-1 0 0,-3-6 1 16,-3 12-1-16,-3-3 1 15,3 5-2-15,-3 0 1 16,-3 2-1-16,-3 6 0 16,-9 0-1-16,6 8 0 15,0 0 0-15,0 8 0 16,3-3 0-16,3 3 1 16,6 0-1-16,0-3 1 15,3-5 0-15,3 0 0 0,0-8 0 16,0 0 1-16,-3-8 0 15,-3-5 0-15,0-3 0 16,-3 0 0-16,6 6 0 16,-3-1 0-16,-6 1-1 15,0 4 1-15,-3-2-2 16,-3 8 1-16,3 6-1 16,0-4 0-16,0 6-5 15,6 6 0-15,0-7-7 16,-6 9 1-16</inkml:trace>
  <inkml:trace contextRef="#ctx0" brushRef="#br0" timeOffset="16890.85">6008 16891 33 0,'3'0'16'0,"-3"-13"-17"15,0 13 21-15,0 2-20 16,0 9 1-16,-3 0 0 0,0-3 1 15,-2 13-3-15,-1 2 1 16,0 1 1-16,0 5 0 16,0 1 0-16,3-1 0 15,0 0-1-15,0-3 1 16,0 1 0-16,0-9 0 16,0-2 0-16,0-5 1 15,3-9 0-15,0-7 0 16,0-11-1-16,3 6 1 15,3-9 0-15,0-5 0 0,3 0-2 16,3 3 0-16,-1-8 0 16,4 3 0-16,3 4-1 15,0 9 1-15,6-5-1 16,0 2 1-16,0 0-1 16,-4 5 0-16,-2 3 0 15,-3 1 0-15,-3 7 0 16,-3 5 0-16,-3-3 0 15,0 6 1-15,-3 3 0 16,0 5 0-16,-3 2 0 16,0 4 1-16,0-1-1 15,0-3 0-15,0 3 0 16,-3 3 0-16,0-8 0 16,3-3 0-16,-3 3 1 15,0-8 0-15,3-8 0 16,-3 0 1-16,0 0-1 15,3-8 0-15,3 0 0 0,3 0 0 16,0-2-1-16,3-9 0 16,0 1 0-16,3-3 0 15,-1-1 0-15,-2 4 0 16,3-3 0-16,3-1 0 16,6 1 0-16,0 3 0 15,3 2 0-15,-3 3 0 16,-4-1-1-16,1 7 1 15,0 7-1-15,-6 5 1 0,-3 5 0 16,-3 1 0-16,-3 0-1 16,-3 4 1-16,-3 4 0 15,0-1 0-15,0 6 0 16,0 3 0-16,0-9 0 16,0 1 0-16,3-9 0 15,0 6 1-15,6-8 0 16,0 0 0-16,6-8-9 15,0-8 0-15,0-2-3 16,8-17 0-16</inkml:trace>
  <inkml:trace contextRef="#ctx0" brushRef="#br0" timeOffset="18812.73">7101 16939 25 0,'-3'-3'12'0,"9"6"-11"0,-3-3 16 0,-3 0-14 15,6-3 0-15,0 0 2 16,-3-5 0-16,0 6-6 16,0-6 0-16,3-5 4 15,0 5 0-15,-3-6-1 16,2 4 0-16,-2-3-1 15,0-1 1-15,0 4-2 16,0-11 1-16,0 5 0 16,0 0 0-16,-3-5-1 15,3 2 1-15,-3 1 0 16,0-1 0-16,0 1-1 16,0-1 1-16,0 1-1 15,0-6 1-15,3 8-1 16,-3-3 0-16,0 1 0 15,3-6 0-15,-3 8 0 16,3-5 1-16,-3 5-1 16,3-5 1-16,-3 2-1 0,3 1 0 15,-3-6 0-15,0 8 1 16,0-5-1-16,0 0 0 16,0-3 0-16,0-2 0 15,-3-1 0-15,0 6 0 16,0-3 0-1,3 0 1-15,-3 1-2 0,3-1 1 16,0-3 0-16,0 6 0 0,0 0 0 16,0 2 0-1,0 1 0-15,0-3 0 0,0-3 0 16,0 3 1-16,0-3-1 16,0 3 0-16,0 0 0 15,0 2 0-15,0 1-1 16,0 2 1-16,0 0 0 15,0-5 0-15,0 5-1 16,0-13 1-16,0 10 0 16,3 1 1-16,-3-6-1 15,0 8 0-15,0-3 0 16,3 4 0-16,0-1 0 16,0 0 0-16,-3 0-1 15,0 5 1-15,0 1 0 16,6-1 0-16,-6-2 0 15,3 5 0-15,3 0 0 16,-3-3 0-16,-3 4 0 16,0 7 0-16,0-3 0 0,0 0 0 15,-3 3-1-15,-3 0 1 16,3 3 0-16,0 0 0 16,-3 4 0-16,0 4 0 15,0 0-1-15,-3 5 1 16,0 2 0-16,1-2 0 15,-4 5 0-15,0 0 0 16,0 0 0-16,-3 3 0 16,3 0 0-16,0 3 0 0,0-6 0 15,3 5 1-15,0-7-1 16,3 4 0-16,0-4 0 16,3-3 0-16,0-3 0 15,0-2 0-15,1-3 0 16,-1 0 0-16,0-8 0 15,3 0 1-15,0-3-1 16,0-5 1-16,3-3-1 16,-3 1 1-16,3-3-1 15,-1 2 1-15,4-5-1 16,3 0 0-16,0-2 0 16,0-6 0-16,3 3-1 15,0 0 1-15,0-3 0 16,0 5 0-16,0-5 0 15,0 1 1-15,0 1-1 16,-1 1 0-16,-2 3 0 16,3 2 0-16,-3 3 0 15,0-1 0-15,0-1 0 16,0 4 0-16,-3 0-1 0,-6 6 1 16,3-3 0-16,-3 3 0 15,0 5-1-15,0 0 1 16,3 3 0-16,0-1 0 15,-3 1 0-15,0-3 0 16,0 5-1-16,0 0 1 16,3 3 0-16,0 3 0 0,3 5 0 15,0 0 1-15,0 2-1 16,3 1 0-16,0-1 0 16,0-2 0-16,-1 3 0 15,4 2 0-15,0-3 0 16,-3-2 0-16,0 0 0 15,-3-5 0-15,0-1 1 16,-3-4 1-16,0-4-1 16,-3-7 1-16,-3 0-3 15,-3-1 1-15,0 6-12 16,3-2 0-16</inkml:trace>
  <inkml:trace contextRef="#ctx0" brushRef="#br0" timeOffset="24515.93">7458 16169 27 0,'-6'0'13'0,"3"-6"-6"0,3 6 14 0,0-5-20 16,0 5 1-16,3-5 0 16,3-3 1-16,0-3-4 15,3 3 0-15,3-5 2 16,6-3 1-16,5-2-2 15,4-1 1-15,-3 3-1 16,0-2 1-16,-3 2-1 16,-6 0 1-16,0 3-1 15,-4 0 0-15,-2 5 0 16,-3 5 0-16,0-2 0 16,-6 5 1-16,3 2-2 15,-3 6 1-15,0 0 0 16,0-2 1-16,-3 9-1 15,0-1 0-15,0 2-1 16,0-1 1-16,0 7 0 16,3-1 0-16,3-5-1 15,-3-1 1-15,0 1 0 0,3-8 0 16,3 6 0-16,3-9 0 16,3-5 0-16,3-3 1 15,3-5-1-15,3 0 1 16,-1-2-1-16,-2-4 1 15,0 1-1-15,0-3 1 16,0 3-1-16,0-5 1 16,-3 2-1-16,0-3 1 15,-4-2 0-15,-2 0 0 0,-3 0-1 16,0 0 1-16,-3 5-1 16,0 0 1-16,-3 3-1 15,0 2 1-15,-3 3 0 16,0 3 0-16,0 2-5 15,0 6 0-15,-3 2-7 16,-3 3 0-16</inkml:trace>
  <inkml:trace contextRef="#ctx0" brushRef="#br0" timeOffset="25000.31">8056 16105 33 0,'0'-2'16'0,"0"2"-17"0,0 0 23 0,-3 2-22 15,-3 6 0-15,-3 3 0 16,3-1 0-16,1 14 0 15,-4-3 0-15,0 6 0 16,-3-1 0-16,3 1 0 16,0-4 1-16,0-1-1 15,0 1 0-15,3-7 1 16,0-5 0-16,3-3 1 16,0-3 0-16,3-5-2 15,0-5 1-15,0-6-6 16,3 1 0-16,0-4-5 15,-3-4 0-15</inkml:trace>
  <inkml:trace contextRef="#ctx0" brushRef="#br0" timeOffset="25531.56">7970 16126 30 0,'3'-8'15'0,"24"-2"-20"0,-15 5 24 16,3-1-19-16,5-2 0 15,1 0 0-15,-6 0 0 16,0 0 0-16,0 1 0 16,-3 4 0-16,-3 8 0 15,-3 6 1-15,-6-1 0 16,3 9 0-16,-3-3 1 0,-3 2 0 16,-3 3 0-16,-3-5 0 15,0 0 0-15,0-3-1 16,0-5 1-16,0-2-1 15,3-4 0-15,0-2 0 16,3 0 0-16,3-5-2 16,0 5 1-16,3-3-1 15,3-2 1-15,3 0-2 16,3-1 1-16,-3 4 0 16,-3-1 0-16,3 6 0 15,0-3 0-15,0 5 0 16,-3 6 1-16,-3 5 0 15,-3 2 1-15,-3 3 0 16,3 0 0-16,-3 3 0 16,-6 0 1-16,-3 3-1 15,-6-9 0-15,-3 3 0 16,-3-8 1-16,-3-5-1 0,4-8 1 16,-1-5-1-16,0 0 1 15,3-6-1-15,3-2 1 16,3 2-2-16,4 1 1 15,5-3-2-15,3 7 1 16,3 1-12-16,0 5 1 16</inkml:trace>
  <inkml:trace contextRef="#ctx0" brushRef="#br0" timeOffset="26062.82">8214 16375 32 0,'0'5'16'0,"6"-13"-18"0,-3 3 19 16,3 2-17-16,3-4 1 15,3-4 0-15,0 0 0 16,0-2-2-16,2-3 1 15,-2 3 0-15,0-3 1 16,-3 8 0-16,0-2 0 16,-3 4 0-16,-6 6 0 15,0 3 0-15,-3 0 0 16,-3 5-1-16,0 2 1 16,0 6-1-16,0 0 1 0,0 2-2 15,3-2 1-15,0 0-1 16,3 0 1-16,0 0-1 15,3-3 1-15,3-5 0 16,3 0 1-16,3-8 1 16,0 0 0-16,3-3-2 15,3-7 1-15,0-3-10 16,0-1 0-16</inkml:trace>
  <inkml:trace contextRef="#ctx0" brushRef="#br0" timeOffset="26328.47">8378 16052 37 0,'-6'-2'18'0,"3"-1"-18"0,3 3 26 16,0 0-27-16,0 0 1 16,0 3 0-16,0-1 0 15,0 1 1-15,0 0 0 16,0 4-5-16,3-1 1 16,-3-4-7-16,3 4 0 0</inkml:trace>
  <inkml:trace contextRef="#ctx0" brushRef="#br0" timeOffset="27250.34">8684 15801 29 0,'0'-5'14'0,"-3"-3"-11"15,3 8 19-15,0-8-22 16,3 5 1-16,0-2-1 16,3 0 0-16,3-6-1 15,3 3 1-15,3 0 0 16,0 0 0-16,3 0 0 16,0 6 0-16,-1-1 0 15,1 0 0-15,3 6 0 0,0 0 0 16,-3 7-1-16,0 1 1 15,-3-1 0-15,-3 1 1 16,-7 5 0-16,-2 0 0 16,-11 5 0-16,-4-5 1 15,0 7-1-15,-6-1 1 16,0-4-1-16,0 3 1 16,0-7-2-16,-3 1 1 15,1-4-1-15,2 0 1 0,0-3-2 16,3 7 1-16,3-4-1 15,3 0 1-15,3-3-1 16,0-1 0-16,3 1 0 16,3 0 0-16,3-2 1 15,3-4 0-15,6-2 0 16,3 0 0-16,3-2 1 16,0-1 0-16,3-2 1 15,-1-1 0-15,1-2-3 16,-3 6 0-16,-3-3-9 15,-3 12 1-15</inkml:trace>
  <inkml:trace contextRef="#ctx0" brushRef="#br0" timeOffset="28875.36">8732 16306 38 0,'0'8'19'0,"6"-10"-21"16,-6 2 28-16,0 0-23 16,3 0 0-16,-3 0 4 15,0 0 1-15,0 0-8 16,0 0 1-16,0 0 5 16,0-6 1-16,0 1-2 15,0 0 0-15,0-1-3 16,-3 1 1-16,6 21-19 15,-3-11 1-15</inkml:trace>
  <inkml:trace contextRef="#ctx0" brushRef="#br0" timeOffset="40891.14">17254 14491 22 0,'-6'0'11'0,"21"-2"-6"0,-15 2 11 16,0 0-15-16,0 0 1 16,0 0 1-16,0 0 1 15,0 0-5-15,3-3 1 16,0-2 2-16,3-1 0 15,3 1-1-15,0-3 1 0,2 0-2 16,4-8 1-16,6-2-1 16,0-9 1-16,0-2-1 15,6-5 1-15,8-9-1 16,7 6 0-16,3-2 0 16,5 2 1-16,4-3-1 15,-1-2 1 1,-8-3-1-16,3-3 1 0,-1 0-1 15,4 1 1-15,3-1-1 16,-1 3 0-16,7 3 0 16,-1 0 1-16,-5-1-1 15,-1 1 0-15,-2-3 0 16,3-3 0-16,2 1 0 16,4 2 0-16,-4 0 0 15,1 2 0-15,-1 4 0 16,-5 7 0-16,-6-5-1 15,-1 3 1-15,1-1-1 0,-4 3 1 16,1 3 0-16,-6 0 0 16,0 3 0-16,-4-1 0 15,-5 3 0-15,-3 6 1 16,0 2-1-16,-6 0 1 16,-3 0-1-16,-1 3 1 15,-2 0-1-15,-3 2 0 16,0 3 0-16,0 0 0 15,-3 0 0-15,3 3 1 16,-3 0-2-16,0 0 1 0,0 2 0 16,-3 0 0-16,-3 3 0 15,0 0 0-15,3-5 0 16,-3 5 0-16,0 0 0 16,0 0 0-16,0 0 0 15,0-3 1-15,-3 1-1 16,-3 2 1-16,0 0-1 15,-3 2 1-15,-3 1-1 16,0 2 0-16,0 3 0 16,-3 3 1-16,-2-1 0 15,-4 1 0-15,-3-3-1 16,0 2 1-16,0 1-1 16,-3 0 1-16,1-3-1 15,2-3 1-15,6 3-1 16,3-3 0-16,-3 3 0 15,0-3 0-15,1 3-1 16,-1 0 1-16,3 0-1 0,0 0 0 16,0-5 0-16,3 2 1 15,0-2-1-15,3 5 1 16,3-6-1-16,0 1 1 16,0-3-1-16,3-3 1 15,3 3-1-15,0 0 1 16,0 0 0-16,6 0 0 15,0-2 0-15,3-4 0 0,6 1 0 16,0-3 0-16,-3-3 0 16,3-4 0-16,6-1 0 15,2-5 0-15,4 5 0 16,3 0 1-16,3 3-1 16,0-1 0-16,-1-2 0 15,1 3 1-15,6 0-1 16,-7-3 0-16,1 3 0 15,-6 2 0-15,-3 1 0 16,-3 2 0-16,-4 3-1 16,-5-1 1-16,-3-2 0 15,0 6 0-15,-3-1-1 16,0 3 1-16,-3 0 0 16,0 3 0-16,0 2 0 15,-3 6 0-15,0-4 0 16,0 4 0-16,-3 0 0 0,0-1 0 15,0 3 0-15,0 9 0 16,-3 1 0-16,0 1 0 16,0-3 0-16,3 1 0 15,0-4 0-15,0 1 0 16,0-1 0-16,3-5 0 16,0 1 0-16,0-4 1 15,0-2 1-15,0-3 0 16,-3-5-8-16,0 0 0 15,-5 0-4-15,-1-5 0 16</inkml:trace>
  <inkml:trace contextRef="#ctx0" brushRef="#br0" timeOffset="41719.29">18340 13666 25 0,'0'0'12'0,"0"-8"-10"0,0 8 16 0,0 0-17 16,0-6 1-16,0 6 0 15,0 0 1-15,0 0-4 16,0 0 1-16,3 0 1 16,0 3 1-16,3-3-1 15,0 0 0-15,0 3-1 16,3 2 1-16,3 3-1 16,3 5 0-16,3 3 0 15,3 5 1-15,2 0-1 16,1 3 0-16,0 5 0 15,-3 6 1-15,0-1-1 16,0-2 1-16,-1 2-1 0,-5 3 1 16,0-5-1-16,-6 0 0 15,-3 5 0-15,-3 0 1 16,0 0-1-16,-3 0 1 16,0-3-1-16,0-2 1 15,0-3-1-15,-3 0 1 16,0-5 0-16,0-8 0 15,0 0 0-15,3-5 0 16,-3-1 1-16,0-5 0 16,0 1-1-16,0-4 1 15,-3 4 0-15,3-4 0 0,0-2-1 16,0 3 0-16,0-3-3 16,0 0 1-16,0-3-11 15,0 1 1-15</inkml:trace>
  <inkml:trace contextRef="#ctx0" brushRef="#br0" timeOffset="42719.28">19084 13557 19 0,'0'0'9'0,"0"-5"1"0,0 5 1 0,0 0-10 16,0 0 1-16,0 0 0 16,0 0 1-16,0 3-4 15,0-3 1-15,0 0 2 16,0 2 0-16,0 4 0 16,-2-1 1-16,-1 0-2 15,-3 3 1-15,-3 5-1 16,0 1 1-16,-3-4-1 15,-3 6 0-15,3 2-1 16,-3 4 0-16,3-1 0 16,0 3 0-16,0-3 0 0,1 3 0 15,2-1 0-15,0 7 0 16,3-4 0-16,0 0 1 16,3 1-1-16,3-3 0 15,0 0 0-15,0-1 0 16,3 1 0-16,3 0 0 15,0-6 0-15,3 1 0 16,2-3 0-16,1-3 1 16,3-5 0-16,3 0 0 15,0-5 0-15,0-1 0 0,6-4 0 16,-1-6 0-16,-2 2-1 16,3-2 1-16,0-2 0 15,0-1 0-15,-3-7 0 16,-7-1 0-16,1-2 0 15,0-8 0-15,3-3 0 16,-3 3 0-16,0 0 0 16,0-3 0-16,-3 1 0 15,0-1 0-15,-4 3-1 16,-2 10 1-16,-3-2-1 16,-3-3 1-16,-3 0-1 15,-3-2 0-15,1 5 0 16,-4 0 0-16,0 5-1 15,0-5 1-15,3 2 0 16,0 3 0-16,-3 3-1 16,0 0 1-16,0-1 0 0,-3 7 0 15,-3 1 0-15,0 4 1 16,-2 4-3-16,-4 1 0 16,0 2-10-16,0 6 1 15</inkml:trace>
  <inkml:trace contextRef="#ctx0" brushRef="#br0" timeOffset="43125.54">18968 13750 27 0,'3'-2'13'0,"3"-4"-7"16,-3 4 11-16,3-1-16 15,3 1 0-15,0-1 1 16,3 0 0-16,0 1-3 16,6 2 0-16,-3 0 2 15,3 0 0-15,2 0 0 0,1 0 0 16,3 0-1-16,0 0 1 16,-3 0 1-16,-3 0 0 15,-4 0-5-15,-2 2 0 16,-6-2-6-16,-6 0 0 15</inkml:trace>
  <inkml:trace contextRef="#ctx0" brushRef="#br0" timeOffset="45672.47">17885 12581 19 0,'-3'-3'9'0,"-3"11"-1"0,6-8 10 0,0 0-18 15,0 0 0-15,0 0 2 16,0 0 0-16,3-5-2 16,-3-3 1-16,3 0 1 15,0-3 1-15,3 1-1 16,0-11 0-16,6-3-1 16,3 0 1-16,5 0-2 15,1-2 1-15,6-3-1 16,0 2 0-16,-3 1 0 15,-1 5 1-15,-5 5-1 16,-3 3 0-16,-3 2 0 16,-3 0 1-16,-3 3 0 15,0 0 1-15,-3 3-1 16,-3 5 0-16,-3 0 0 16,0-5 0-16,-3 5-1 15,-3 3 1-15,0 4-1 0,-3 4 0 16,0 8-1-16,0 4 1 15,4-1-1-15,-1 4 0 16,0 0 0-16,3 6 1 16,3 0 0-16,3-3 0 15,0 3-1-15,3-6 1 16,3 6-1-16,0-5 1 16,6-6 0-16,-1 0 1 15,4-8-1-15,0-2 1 16,6-9 0-16,6-2 1 15,3-5-1-15,2-3 1 0,-2-5-1 16,-9-8 1-16,-3-6-1 16,0-5 0-16,0-2-1 15,-4 2 1-15,1 1-1 16,-3-4 1-16,0 3-1 16,-3 3 1-16,-3 3-1 15,-6 10 1-15,0-3-1 16,-3 1 0-16,0 2 0 15,0 3 1-15,0 2-1 16,-3 3 1-16,3 0-2 16,0 8 0-16,0 3-11 15,0 2 1-15</inkml:trace>
  <inkml:trace contextRef="#ctx0" brushRef="#br0" timeOffset="46297.46">18489 12507 17 0,'0'-5'8'0,"3"-1"6"16,0 1-2-16,0 0-11 15,-3 5 0-15,3-6 2 16,-3 6 1-16,3-5-5 15,-3 8 1-15,0 2 3 0,0 3 0 16,-3 3-1-16,0-1 0 16,0 3-1-16,0 6 1 15,0-1-2-15,-3 4 1 16,0-1-1-16,-3 0 0 16,0-5 0-16,0 2 1 15,1-2 0-15,-1-3 0 16,3 1-1-16,0-4 1 15,3-2 0-15,3-3 1 16,0-2-1-16,0-3 1 0,3-5-3 16,-3 5 1-16,0-3-10 15,3-2 0-15</inkml:trace>
  <inkml:trace contextRef="#ctx0" brushRef="#br0" timeOffset="46750.59">18358 12483 25 0,'0'0'12'0,"0"0"-7"0,0 0 10 15,0 0-13-15,0 0 0 16,0 0 1-16,0 0 0 16,3 0-4-16,-3 0 0 15,6 0 3-15,0 0 0 16,3 0-1-16,3-3 0 15,3-2-1-15,3 0 1 16,5-3-1-16,4 0 1 16,0 0-1-16,-3 3 1 15,-3-1-1-15,-3 6 1 0,-4 0-1 16,-2-2 1-16,-3-1 0 16,0 3 0-16,0-3 1 15,-6 3 0-15,0 3-5 16,-3 2 1-16,-3 1-8 15,-6-1 1-15</inkml:trace>
  <inkml:trace contextRef="#ctx0" brushRef="#br0" timeOffset="47391.22">18814 12576 22 0,'0'-8'11'0,"0"2"-7"16,0 1 10-16,3 0-12 16,-3-3 0-16,0-3 2 15,0 1 1-15,0 2-6 16,0 0 1-16,-3 0 3 15,3 3 0-15,0-3-1 16,-3 2 1-16,-3 1-2 16,0 5 0-16,-3 0-1 15,0 3 1-15,0 5-1 16,0-3 0-16,-3 3 0 16,0 5 0-16,3 0-1 15,-3 1 1-15,3 4 0 16,-2 3 0-16,2 0 0 15,0 3 0-15,0-5 0 16,3 2 0-16,0 3 0 0,0 2 0 16,0 1 0-16,0-4 0 15,0-1 0-15,3-1 1 16,0-8 0-16,0 0 0 16,0-2 0-16,0-3 1 15,-3-6-1-15,6 1 1 16,-3-6-4-16,0-2 1 15,0-3-9-15,-3 0 0 16</inkml:trace>
  <inkml:trace contextRef="#ctx0" brushRef="#br0" timeOffset="47625.59">18516 12716 31 0,'-6'-3'15'0,"6"3"-11"0,0 0 20 0,0 0-25 16,6 0 1-16,3 3-1 15,3-3 1-15,0 3 0 16,3-3 1-16,2 0-1 16,1 0 1-16,6 0 0 15,0-3 0-15,-3 0-2 16,0 3 1-16,-4 3-9 15,-8-6 0-15</inkml:trace>
  <inkml:trace contextRef="#ctx0" brushRef="#br0" timeOffset="49063.13">17421 14280 26 0,'-6'2'13'0,"6"-4"-9"16,0 2 15-16,0 0-18 15,0 0 1-15,0 0 0 16,0-6 0-16,0 1-2 16,0 0 0-16,0-1 1 15,0 4 1-15,-3-1-1 16,-3 3 1-16,-3 3-1 16,-3 2 1-16,0 0-1 15,-3 3 0-15,0 3-1 16,3 7 1-16,3-4-1 15,3 7 0-15,3 0-1 16,3 0 1-16,0-2-1 16,3-1 1-16,3 1 0 15,0-3 0-15,0-3 0 0,3-3 1 16,6-4-1-16,0-6 1 16,-3-3 0-16,0-5 1 15,0-3-1-15,0-7 1 16,-1-3-1-16,1-6 0 15,-3 6 0-15,-3-3 0 16,-3 1-1-16,-3 1 1 16,-3-1-1-16,0 4 0 15,-3 3 0-15,0 0 1 0,0 6-2 16,0 2 1-16,1 5 0 16,-4 3 0-16,0 3-1 15,0 2 0-15,-3 3 0 16,0 0 0-16,3 3 0 15,0-1 1-15,-3 6-1 16,3 0 0-16,3 8 0 16,3-3 1-16,3-3 0 15,3 1 0-15,3-3 0 16,3-6 0-16,6 1 1 16,-3-6 0-16,0-7 0 15,-3-4 0-15,3-4 1 16,-3-9 0-16,3 3 0 15,-4-2 1-15,-2-1-2 16,-3-2 1-16,-3 3-1 16,-3 2 1-16,0 2-2 0,-3 7 1 15,4 1-1-15,-4 4 1 16,-3 2-3-16,0 5 1 16,-3 3 0-16,0 2 0 15,3 4-1-15,3 4 0 16,3 3 0-16,3-5 0 15,3 0 1-15,3 3 0 16,3-11 0-16,0-3 1 16,-3-5 1-16,3-5 0 15,0-6 1-15,0-2 0 16,-3-1 0-16,-1-1 0 0,-2 1 0 16,-3 1 0-16,-3 3-1 15,-2 4 0-15,2 6-2 16,-3 3 1-16,-3 2-2 15,0 3 1-15,3 5-1 16,3-2 0-16,0 0 1 16,3-4 1-16,0-1-5 15,3 2 0-15,-3-8-7 16,0-3 0-16</inkml:trace>
  <inkml:trace contextRef="#ctx0" brushRef="#br0" timeOffset="50156.9">17415 13806 26 0,'0'-3'13'0,"3"1"-10"0,-3 2 14 0,0-8-17 16,0 0 0-16,0-3 1 16,0-2 0-16,0-3-1 15,0-2 1-15,3 2 0 16,0-3 0-16,3-5-1 16,-1 1 1-16,1-4-1 15,0 1 1-15,0 2-1 16,0-3 0-16,0 9 0 15,0-1 1-15,-3 3-1 16,0 6 1-16,-3-1 0 16,3 3 0-16,-3 0 0 15,0 8 0-15,0 3-1 16,0 0 1-16,0 7-1 0,0 1 0 16,0-1 0-16,0 4 0 15,0 2-1-15,0-1 1 16,0 9 0-16,0-3 0 15,0-5 0-15,0 0 0 16,3 0 0-16,0 0 0 16,0 2 0-16,0-2 1 15,0 0-1-15,0-3 1 16,0-2 0-16,3-3 0 16,-3-5 0-16,3-3 0 0,0 0 0 15,0-3 1-15,0-5-1 16,0 0 1-16,0-3-1 15,0 1 0-15,2 2-1 16,1 0 0-16,0-3 0 16,3-4 0-16,0-1 0 15,0-3 1-15,0 3-1 16,0-2 0-16,-3 2 0 16,0-3 0-16,0 9 0 15,-3-3 0-15,0-1 0 16,0 4 0-16,-1 2 0 15,-2-3 0-15,0 6-1 16,0 0 1-16,0 2-1 16,-3 3 1-16,0 0-1 15,0 0 0-15,0 0 0 16,3 3 1-16,-3-1-1 16,3 4 0-16,-3 2 1 0,3 2 0 15,-3 3 0-15,0 1 0 16,0 1 0-16,3 4 0 15,-3-1 0-15,3-2 1 16,-3 0-1-16,3-3 0 16,-3 3 0-16,3 0 1 15,-3 0-1-15,0-3 1 16,0-2-1-16,0-1 0 16,3-2 0-16,-3 0 1 15,0-2 0-15,3-4 1 16,-3-2 0-16,0 0 0 0,3-5-1 15,0 0 1-15,-3-1-9 16,0 6 1-16,0-8-6 16,-12-7 1-16</inkml:trace>
  <inkml:trace contextRef="#ctx0" brushRef="#br0" timeOffset="54719.44">17355 14758 19 0,'0'3'9'0,"12"-6"-3"15,-12 3 10-15,0 0-14 16,3-5 0-16,-3 0 1 15,0 0 1-15,0-1-5 16,0 1 1-16,-3 0 2 16,-3 2 1-16,0 3-2 15,-3 0 1-15,0 3-2 0,0 2 1 16,0 0-1-16,0 6 1 16,3 5-1-16,4 2 0 15,2-2-1-15,5 3 1 16,4-3 0-16,3-3 0 15,3-3 0-15,3-7 1 16,-6-6 0-16,0-7 1 16,0-3 0-16,0-3 0 15,-3 0-1-15,-6 0 1 0,0 0-1 16,-6 3 1-16,3 2-1 16,-3 3 0-16,-6 3-1 15,-6 5 0-15,0 3-1 16,-3 2 1-16,0 3-1 15,3 5 1-15,3 0-1 16,3 3 0-16,6 3-1 16,3-3 1-16,6-1 0 15,3-1 0-15,3-4 1 16,3-4 0-16,3-4 0 16,-6-4 1-16,-3-6 0 15,0-6 1-15,0 1-1 16,-3 0 1-16,-3 0-1 15,-3-1 0-15,3 4 0 16,-6 2 0-16,-3 0-1 16,-6 5 0-16,0 3-1 15,0 3 0-15,0 5-1 0,-3 3 1 16,9 2 0-16,3 3 0 16,3-3 0-16,6 0 0 15,6-2 1-15,0-6 0 16,0-2 1-16,-3-9 0 15,-3-2 0-15,0 0 0 16,-3-2 0-16,0-1 1 16,3-2-1-16,-6 5 0 15,-3 3-1-15,-3 2 1 16,-3 6-1-16,0-1 1 0,0 9-4 16,6 0 0-16,9-1-8 15,0-2 0-15</inkml:trace>
  <inkml:trace contextRef="#ctx0" brushRef="#br0" timeOffset="55828.82">16632 14933 20 0,'-6'-11'10'0,"9"-2"-2"0,0 8 7 16,0 0-14-16,3 2 0 0,-3-2 0 15,-3 5 1-15,3 0-2 16,-3 0 1-16,3 2 1 15,-3 4 0-15,0 4-1 16,-3 1 1-16,0 5-1 16,-3 5 1-16,0 0-2 15,0-8 1-15,-3 3-1 16,3 0 0-16,0-3 0 16,0 0 1-16,3-2 0 15,0-3 0-15,0-5 0 16,3-3 0-16,0 0 0 15,3-6 1-15,3-7-1 16,3 0 0-16,0 0-1 16,0-3 0-16,0 0 0 15,3 0 0-15,3 3-1 16,-1-3 1-16,1 3-1 0,0 2 0 16,0-2 0-16,0 5 1 15,0 0-1-15,0 3 1 16,0-1-1-16,0 4 0 15,-1-1 0-15,-2 6 1 16,-3 2 0-16,0 0 0 16,0 3 0-16,-3 0 0 15,-3 5 1-15,-3 1 0 16,0 2-1-16,0-1 1 16,-3 4 0-16,-3-3 0 15,3-6-1-15,-3-2 1 0,0 0 0 16,0 0 0-16,0-2 0 15,0-1 0-15,3-3 0 16,3-2 0-16,0 3 0 16,0-3 0-16,6-5 0 15,0-3 0-15,0 0-1 16,3-3 1-16,0 1-2 16,3-3 1-16,0-1 0 15,6 1 0-15,-3 0 0 16,-6-3 0-16,5 3 0 15,-2 0 0-15,0 5-1 16,-3 0 1-16,0 2 0 16,0 4 0-16,-3 2-1 15,0 2 1-15,0 1-1 16,-3 2 1-16,0 3 0 16,-3 3 0-16,-3-1-1 0,0 4 1 15,-3-1 0-15,0 3 0 16,0 0 0-16,0-6 0 15,3 1 0-15,0-1 1 16,0-2-1-16,0 0 0 16,3 0 1-16,0 0 0 15,3 0-4-15,0-3 1 16,9 3-8-16,0 3 0 16</inkml:trace>
  <inkml:trace contextRef="#ctx0" brushRef="#br0" timeOffset="58406.99">17418 14904 19 0,'0'-5'9'0,"0"-1"-1"16,0 6 5-16,0 0-11 16,0 0 0-16,0 0 1 15,0 3 1-15,0 0-5 16,3-1 0-16,0 4 3 15,3-1 0-15,2 3-1 0,4-3 0 16,0 3-1-16,3 3 0 16,3 2 0-16,3 0 0 15,3 0 0-15,-1 3 1 16,4-5-1-16,0 2 1 16,0 3-1-16,6 8 1 15,-1 0-1-15,4-1 1 16,-3 1-1-16,-6 0 0 15,-1 2 0-15,4 1 0 0,0 5 0 16,0-1 1-16,2-2-1 16,1 3 1-16,0-3-1 15,0 3 1-15,2-3-1 16,1-2 0-16,0 2 0 16,2 0 1-16,-8 0-1 15,-3 3 0-15,0-6 0 16,0-2 0-16,2 0 0 15,4 0 0-15,0 2-1 16,3-2 1-16,-1 0 0 16,-2 0 0-16,3-3 0 15,-1 0 0-15,1 0 0 16,0 0 0-16,-6 0 0 16,-4 1 1-16,-5-4-2 15,0 1 1-15,0-4 0 16,-3-1 0-16,3 2 0 15,-1-1 0-15,1-1 0 0,-3-1 0 16,0-3 0-16,0 6 1 16,-3-5-1-16,-3 2 1 15,0-8 0-15,-3 3 0 16,-4-2 0-16,-2-1 1 16,0-2-1-16,-3-1 1 15,0-2-1-15,0 0 0 16,0-2 0-16,-3-1 0 15,0-2-1-15,1-1 1 0,-1 4-1 16,0-4 1-16,0 1-1 16,0-3 0-16,0 0 0 15,0-2 1-15,0-4-1 16,0 7 1-16,0 1-1 16,0-7 0-16,0-6 0 15,0 9 1-15,0-6-1 16,0 0 0-16,0-2-1 15,0 4 1 1,-3-9 0 0,0 7 0-16,0 2-1 15,0 1 1-15,0 0 0 16,3 2 0-16,0 1-1 16,0 2 1-16,0 3-1 15,0 2 1-15,3-2-1 16,0 5 0-16,0-3 0 15,0-2 0-15,0 10 0 0,0-5 1 16,3 3-1-16,-3-3 1 16,3 5-1-16,0 3 1 15,0-3 0-15,3 3 0 16,0 0 0-16,0 0 0 16,3 0 0-16,0 3 0 15,0-1 0-15,0 1 0 16,3 2 0-16,0 3 0 15,2 0 0-15,-2 0 1 16,3-3-1-16,-3 0 0 0,0 0 0 16,0 0 0-16,-3 6 0 15,3-3 1-15,-3 0-1 16,-3 0 1-16,0-1-1 16,-3-1 1-16,0-4-1 15,0 1 1-15,-3-6-1 16,0 0 1-16,0 1 0 15,-3-4 0-15,0 4-1 16,-3-4 1-16,0 4-1 16,-3-4 1-16,0 4-1 15,-3-4 0-15,3 4 0 16,-3-1 1-16,-3-3-1 16,3 1 0-16,-3 2 0 15,3-2 1-15,1 2-1 16,-1-5 1-16,0 8 0 15,-3-2 0-15,3 1-2 16,0 1 0-16,0 0-11 16,12-2 1-16</inkml:trace>
  <inkml:trace contextRef="#ctx0" brushRef="#br0" timeOffset="59313.28">18049 14605 24 0,'0'-5'12'0,"0"-1"-5"15,0 6 8-15,0 0-13 16,0 0 1-16,0 0 0 16,0 0 1-16,0 0-5 15,0 0 0-15,0 0 2 16,0 0 1-16,6 0-2 16,-3 3 1-16,3 0-1 15,-1 5 0-15,4 2-1 16,0 3 1-16,0 6 0 15,0 5 1-15,0 2-1 16,0 6 0-16,0 2 0 0,-3 6 1 16,0-3 0-1,-3 3 0-15,-3-6 0 0,0 3 0 16,-3 0 0-16,-6 3 0 16,-3 2 0-16,-3-7 0 15,0-4 0-15,-3-1 0 16,1-1 0-16,2-6 0 15,0-1 0-15,3-4 0 16,0-5 0-16,3 1 0 16,3-6 0-16,0-6 0 15,0 1-5-15,3-6 1 0,6 3-8 16,3-2 0-16</inkml:trace>
  <inkml:trace contextRef="#ctx0" brushRef="#br0" timeOffset="60797.64">18358 14766 23 0,'-3'3'11'0,"3"-6"-8"16,0 3 10-16,0 0-12 15,0 0 0-15,0 3 1 16,0 0 0-16,0-1-2 16,0 4 0-16,0 7 2 15,-3 3 1-15,3 0-1 16,-3-3 0-16,3 3-1 15,0 0 1-15,0-1-1 16,0 4 0-16,0 2-1 16,-3 3 0-16,3-3 0 15,0 0 1-15,0-5-1 16,0 0 0-16,0 0 0 0,0 2 1 16,0-2-1-16,3 0 0 15,0-3 0-15,3 1 0 16,0-1 0-16,0 0 0 15,3-2 0-15,0-1 0 16,3 1 0-16,3-3 1 16,0-3 0-16,0-2 0 15,2-3 0-15,1-3 0 0,0-2 0 16,3-3 0-16,0 0 0 16,-3-3 1-16,-1-2-1 15,1 0 0-15,0 0 0 16,3 2 0-16,-3 0 0 15,0 1 0-15,0-3 0 16,-4-9 0-16,-2 7 0 16,0-1 0-16,0 0-1 15,-3 0 1-15,-3 0-1 16,-3 0 1-16,3 0-1 16,-9-2 1-16,0-1-1 15,0 3 1-15,0-2-1 16,0 2 0-16,-3 3 0 15,0 0 0-15,3-1 0 16,-3 1 0-16,0 5 0 16,0 3 0-16,0-3 0 15,0 3 0-15,-2 2-1 0,-1 0 1 16,0 3 0-16,3 0 0 16,-3 0 0-16,0 0 0 15,0 0-1-15,0 0 1 16,0 3-1-16,0 2 1 15,3 3-1-15,-3 0 0 16,3 0 0-16,0 5 1 16,0 1-1-16,-2-1 0 15,2 0 0-15,0 3 1 16,0 0-1-16,0 2 1 0,0 3-1 16,0 1 1-1,0-1 0-15,0-3 0 0,0-4-1 16,0 4 1-16,0 1 0 15,0-1 0-15,0 6-1 16,0-3 1-16,0 0 0 16,0 0 0-16,0 1 0 15,0-4 0-15,0 6 0 16,0-6 0-16,3 9 0 16,-2-3 0-16,2-6 0 15,0 11 1-15,0-7-2 16,-3-7 1-16,3-1 0 15,0 2 0-15,3-6 0 16,-3-2 0-16,3-3 0 16,0 1 1-16,0-1-1 15,-3-2 1-15,0-1 0 0,0 1 0 16,0-1-1-16,0 1 1 16,0 5-1-16,0-3 1 15,0-5-1-15,0 6 1 16,0-6-1-16,0 0 1 15,0 0 0-15,0 0 0 16,3-3-4-16,0-2 1 16,6-1-9-16,3-2 0 15</inkml:trace>
  <inkml:trace contextRef="#ctx0" brushRef="#br0" timeOffset="66875.86">17665 16301 20 0,'0'0'10'0,"0"3"-5"15,0-3 10-15,0 0-13 16,0 0 0-16,0 0 1 16,0 0 0-16,0 0-4 15,0 0 0-15,3 0 3 16,3-3 1-16,-3 0-2 16,3 1 1-16,2-9-1 15,4 3 0-15,6-8 0 16,0 0 0-16,3-5-1 15,6 5 1-15,-6-5-1 16,-7 3 0-16,1-3 0 16,0-1 0-16,0 6 0 15,-3 1 0-15,0 1 0 16,-3 4 1-16,-3-1-1 0,0 6 1 16,0 0-1-16,-6 5 1 15,3 2-1-15,-3 4 1 16,-3 1-1-16,0 1 1 15,-3 6-1-15,0-1 1 16,0 3-1-16,3 0 0 16,0 0 0-16,0 7 0 15,0 1-1-15,0-3 1 16,0 8-1-16,0-7 1 0,0 1 0 16,0 1 0-1,3 3-1-15,0-4 1 0,3-4-1 16,-3 0 1-16,3-9 0 15,0 3 0-15,3-5 0 16,3 0 0-16,3-3 0 16,3-2 1-16,2 0-1 15,4-3 1-15,0-3 0 16,0-5 0-16,3-5 0 16,-3-3 1-16,-1 3-1 15,-2-6 0-15,0-2 0 16,-3-3 1-16,-3-7-1 15,0 4 0-15,-3 3-1 16,0 1 1-16,-3-1 0 16,-3 3 0-16,0-1-1 15,-3 4 1-15,0-1-1 16,-3 9 0-16,0-3 1 16,0 5 0-16,-3 0-1 0,0 2 1 15,-3 6-8-15,-3 8 0 16,0 0-5-16,0 8 1 15</inkml:trace>
  <inkml:trace contextRef="#ctx0" brushRef="#br0" timeOffset="67844.6">18308 16383 25 0,'0'0'12'0,"-3"-3"-7"0,3 6 15 16,0-3-18-16,0 0 0 15,0 5 1-15,0-2 0 16,0 2-5-16,0 3 1 16,-3 0 3-16,0 0 0 15,0 0-2-15,-3 3 0 16,0-4 0-16,0 4 1 16,-3 2-1-16,0-2 0 15,3 10 0-15,-3-5 1 0,0 0-1 16,3-3 1-16,0 0-1 15,0-2 1-15,3-3 0 16,0 0 1-16,0-3-1 16,0-2 0-16,0-1 0 15,0-2 0-15,0 3-2 16,-2-3 1-16,5-3-7 16,0-2 1-16,8 0-5 15,-2-3 1-15</inkml:trace>
  <inkml:trace contextRef="#ctx0" brushRef="#br0" timeOffset="68563.39">18248 16439 23 0,'3'-6'11'0,"0"-2"-7"0,-3 8 16 16,3-5-20-16,0 5 0 15,3-3 1-15,0-2 1 16,0 5-3-16,3-5 1 16,0 0 0-16,3-1 1 15,-3-2 0-15,-1 3 0 0,1-3 0 16,0 5 0-16,3-2-1 15,-3 2 1-15,0 3-1 16,3 3 1-16,-3-3-1 16,0 8 1-16,-3 0 0 15,-3 5 0-15,-3 0 0 16,-6-2 1-16,0-3-1 16,-3 3 1-16,0-1-1 15,3 1 1-15,0-6-1 16,-6 3 1-16,3 0-2 15,0-8 1-15,-3 5-1 16,4-5 1-16,-1 3-2 16,0-3 1-16,6 0-1 15,0 0 1-15,3 0-1 16,0 0 0-16,3 0-1 16,3 0 1-16,3 0 0 15,-1 0 0-15,-5 0 0 16,3 0 0-16,0 2 0 0,0 4 1 15,3-1 0-15,0 3 0 16,-3 0 0-16,0 8 0 16,-3 0 1-16,-6 2 1 15,0 1-1-15,-3-1 1 16,3 6-1-16,-3-3 0 16,-3-2 0-16,-3-3 1 15,-2-3-1-15,-7-5 0 16,0-3-1-16,0-10 1 0,0-1 0 15,3-4 0-15,0-3-1 16,1 2 1-16,2-2-1 16,3 0 1-16,0 5-5 15,-3 0 0-15,3 8-7 16,0 8 0-16</inkml:trace>
  <inkml:trace contextRef="#ctx0" brushRef="#br0" timeOffset="70235.27">18629 16624 17 0,'0'0'8'0,"0"5"0"15,0-5 3-15,0 0-10 16,0 0 1-16,0 0 0 15,0 0 1-15,0 0-3 16,0 0 0-16,0 0 2 16,6-5 1-16,-3-3-1 15,0 0 0-15,0 3 0 16,0-6 1-16,-3-2-1 16,0 5 0-16,0-3-1 15,0 3 0-15,0 0 0 16,0-2 0-16,-3 7-1 15,0-2 1-15,0 2-1 16,0-2 1-16,-3 5-1 16,0 0 0-16,-3 5 1 0,3-2 0 15,-3 2-1-15,3-2 0 16,-3 7 0-16,3-4 1 16,-2 2-1-16,-1 2 0 15,0 1 0-15,0-1 0 16,0 1-1-16,0-3 1 15,0 8 0-15,3 0 0 16,-3 0 0-16,3 2 0 16,0 3 0-16,0-2 0 0,0 5 0 15,3-3 1-15,-3 3-1 16,0-3 1-16,0 2-1 16,-3-1 0-16,4-6 1 15,-1-1 0-15,0-1-1 16,0-6 0-16,3 0 0 15,0-1 1-15,0 1 0 16,0-2 0-16,0-4 0 16,3 1 0-16,0-3 0 15,0 0 0-15,0 0 0 16,0 0 1-16,3-3-3 16,0 1 1-16,0-6-6 15,-3 0 0-15,6 3-6 16,0-3 1-16</inkml:trace>
  <inkml:trace contextRef="#ctx0" brushRef="#br0" timeOffset="70657.17">18367 16820 22 0,'-3'5'11'0,"3"-10"-7"0,0 5 12 0,0 0-15 16,0 0 0-16,3-8 0 15,-3 8 1-15,0 0-2 16,6 0 1-16,0 0 1 15,0 0 0-15,3-3 0 16,3-2 0-16,0 5-1 16,6-6 0-16,2 1 0 15,1 0 0-15,0 0-1 16,0-3 0-16,-3 8 0 16,-3-3 1-16,0 3-1 15,-4-5 1-15,-2 5 0 16,-3 0 0-16,0 0 0 15,0 0 1-15,-6 0-2 16,0 0 0-16,0 0-9 16,-6 0 0-16</inkml:trace>
  <inkml:trace contextRef="#ctx0" brushRef="#br0" timeOffset="71454.03">18852 16462 24 0,'-3'0'12'0,"3"3"-7"0,0-8 10 15,0 5-14-15,0 0 0 16,6-3 2-16,0 0 0 15,3-2-4-15,0 0 0 16,3-3 2-16,3 0 1 16,0 5-1-16,0-2 0 15,0 5-1-15,-1 0 0 0,-2 0 0 16,0 5 0-16,-3-2 0 16,0 2 1-16,-3 3 0 15,-6-5 0-15,0 2 0 16,-3 3 0-16,-3 0 0 15,-3 5 0-15,-3 0 0 16,0 1 0-16,-3-1-1 16,1 0 1-16,-1 3-1 15,0-3 0-15,3 6 0 16,0-6 0-16,3-2-1 16,0-6 1-16,3 11 0 15,0-8 0-15,3 0-1 16,0-3 1-16,3 0-1 15,3 1 1-15,3-4 0 16,3-2 0-16,3-2 0 16,3 2 1-16,0-3 0 15,0 3 1-15,0 0-6 16,-3-3 1-16,-1 1-6 0,-5 2 0 16</inkml:trace>
  <inkml:trace contextRef="#ctx0" brushRef="#br0" timeOffset="71875.9">18837 16891 29 0,'-6'-3'14'0,"6"6"-8"0,3-8 20 0,-3 5-24 16,0 0 0-16,3-6 1 16,-3 6 1-16,3-2-5 15,0 4 1-15,-3-2 3 0,0 0 0 16,3-2-1-16,-3 2 1 16,3-6-1-16,0-1 0 15,-3 7-3-15,0 0 1 16,6 0-12-16,-18-3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11T14:48:19.928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DD5EA1A9-1735-470A-AEDF-9714A0E97E64}" emma:medium="tactile" emma:mode="ink">
          <msink:context xmlns:msink="http://schemas.microsoft.com/ink/2010/main" type="inkDrawing"/>
        </emma:interpretation>
      </emma:emma>
    </inkml:annotationXML>
    <inkml:trace contextRef="#ctx0" brushRef="#br0">15587 5686 36 0,'0'8'18'0,"-3"-11"-19"15,3 3 30-15,0 0-29 0,0 0 0 16,0 0 0-16,0 0 0 15,0 3-11-15,6 2 1 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F8B69-9B2C-40B2-8F4A-12AD17161E55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D8C18-3B4C-4233-9185-855B679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1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9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03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41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3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75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6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2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5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8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1683-9090-4C2B-91B1-44D14D0C610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customXml" Target="../ink/ink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5.png"/><Relationship Id="rId9" Type="http://schemas.openxmlformats.org/officeDocument/2006/relationships/image" Target="../media/image4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1" y="862885"/>
            <a:ext cx="5186035" cy="1754326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Lecture 19: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Problem Solving Review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 test 2</a:t>
            </a:r>
          </a:p>
        </p:txBody>
      </p:sp>
    </p:spTree>
    <p:extLst>
      <p:ext uri="{BB962C8B-B14F-4D97-AF65-F5344CB8AC3E}">
        <p14:creationId xmlns:p14="http://schemas.microsoft.com/office/powerpoint/2010/main" val="252316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Concepts Work and Energy 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21218" y="1595645"/>
            <a:ext cx="775622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/>
            <a:r>
              <a:rPr lang="en-US" sz="2400" dirty="0">
                <a:latin typeface="+mn-lt"/>
              </a:rPr>
              <a:t>Definition and sign of work</a:t>
            </a:r>
          </a:p>
          <a:p>
            <a:pPr marL="342900" indent="-342900"/>
            <a:r>
              <a:rPr lang="en-US" sz="2400" dirty="0">
                <a:latin typeface="+mn-lt"/>
              </a:rPr>
              <a:t>Force perpendicular to path does zero work</a:t>
            </a:r>
          </a:p>
          <a:p>
            <a:pPr marL="342900" indent="-342900"/>
            <a:r>
              <a:rPr lang="en-US" sz="2400" dirty="0">
                <a:latin typeface="+mn-lt"/>
              </a:rPr>
              <a:t>Conservative force: work independent of path</a:t>
            </a:r>
          </a:p>
          <a:p>
            <a:pPr marL="342900" indent="-342900"/>
            <a:r>
              <a:rPr lang="en-US" sz="2400" dirty="0">
                <a:latin typeface="+mn-lt"/>
              </a:rPr>
              <a:t>Force component as negative derivative of potential energy</a:t>
            </a:r>
          </a:p>
          <a:p>
            <a:pPr marL="342900" indent="-342900"/>
            <a:r>
              <a:rPr lang="en-US" sz="2400" dirty="0">
                <a:latin typeface="+mn-lt"/>
              </a:rPr>
              <a:t>Potential energy diagrams</a:t>
            </a:r>
          </a:p>
          <a:p>
            <a:pPr marL="342900" indent="-342900"/>
            <a:r>
              <a:rPr lang="en-US" sz="2400" dirty="0">
                <a:latin typeface="+mn-lt"/>
              </a:rPr>
              <a:t>Energy problems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359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Concepts Universal Gravitation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21218" y="1595645"/>
            <a:ext cx="775622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/>
            <a:r>
              <a:rPr lang="en-US" sz="2400" dirty="0">
                <a:latin typeface="+mn-lt"/>
              </a:rPr>
              <a:t>Free fall acceleration</a:t>
            </a:r>
          </a:p>
          <a:p>
            <a:pPr marL="342900" indent="-342900"/>
            <a:r>
              <a:rPr lang="en-US" sz="2400" dirty="0">
                <a:latin typeface="+mn-lt"/>
              </a:rPr>
              <a:t>Satellite motion</a:t>
            </a:r>
          </a:p>
          <a:p>
            <a:pPr marL="342900" indent="-342900"/>
            <a:r>
              <a:rPr lang="en-US" sz="2400" dirty="0">
                <a:latin typeface="+mn-lt"/>
              </a:rPr>
              <a:t>Escape speed</a:t>
            </a:r>
          </a:p>
          <a:p>
            <a:pPr marL="342900" indent="-342900"/>
            <a:r>
              <a:rPr lang="en-US" sz="2400" dirty="0">
                <a:latin typeface="+mn-lt"/>
              </a:rPr>
              <a:t>Space travel</a:t>
            </a:r>
          </a:p>
          <a:p>
            <a:pPr marL="342900" indent="-342900"/>
            <a:endParaRPr lang="en-US" sz="2400" dirty="0">
              <a:latin typeface="+mn-lt"/>
            </a:endParaRPr>
          </a:p>
          <a:p>
            <a:pPr>
              <a:buNone/>
            </a:pPr>
            <a:endParaRPr lang="en-US" sz="2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865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Concepts Momentum and Impulse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21218" y="1595645"/>
            <a:ext cx="7756222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/>
            <a:r>
              <a:rPr lang="en-US" sz="2400" dirty="0">
                <a:latin typeface="+mn-lt"/>
              </a:rPr>
              <a:t>Impulse = change in momentum vector</a:t>
            </a:r>
          </a:p>
          <a:p>
            <a:pPr marL="342900" indent="-342900"/>
            <a:r>
              <a:rPr lang="en-US" sz="2400" dirty="0">
                <a:latin typeface="+mn-lt"/>
              </a:rPr>
              <a:t>Inelastic, perfectly inelastic, elastic collisions</a:t>
            </a:r>
          </a:p>
          <a:p>
            <a:pPr marL="342900" indent="-342900"/>
            <a:r>
              <a:rPr lang="en-US" sz="2400" dirty="0">
                <a:latin typeface="+mn-lt"/>
              </a:rPr>
              <a:t>Center of mass motion under external forces</a:t>
            </a:r>
          </a:p>
          <a:p>
            <a:pPr marL="342900" indent="-342900"/>
            <a:r>
              <a:rPr lang="en-US" sz="2400" dirty="0">
                <a:latin typeface="+mn-lt"/>
              </a:rPr>
              <a:t>Problems for </a:t>
            </a:r>
            <a:r>
              <a:rPr lang="en-US" sz="2400" dirty="0">
                <a:solidFill>
                  <a:prstClr val="black"/>
                </a:solidFill>
                <a:latin typeface="Arial" panose="020B0604020202020204"/>
              </a:rPr>
              <a:t>momentum conservation in collisions and explosions</a:t>
            </a:r>
          </a:p>
          <a:p>
            <a:pPr marL="342900" indent="-342900"/>
            <a:endParaRPr lang="en-US" sz="2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84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Concepts Static Fluids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21218" y="1595645"/>
            <a:ext cx="7756222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/>
            <a:r>
              <a:rPr lang="en-US" sz="2400" dirty="0">
                <a:latin typeface="+mn-lt"/>
              </a:rPr>
              <a:t>Pressure increase with depth</a:t>
            </a:r>
          </a:p>
          <a:p>
            <a:pPr marL="342900" indent="-342900"/>
            <a:r>
              <a:rPr lang="en-US" sz="2400" dirty="0">
                <a:latin typeface="+mn-lt"/>
              </a:rPr>
              <a:t>Pascal’s principle</a:t>
            </a:r>
          </a:p>
          <a:p>
            <a:pPr marL="342900" indent="-342900"/>
            <a:r>
              <a:rPr lang="en-US" sz="2400" dirty="0">
                <a:latin typeface="+mn-lt"/>
              </a:rPr>
              <a:t>Buoyancy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933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88650" y="497947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Example 1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27000"/>
              </p:ext>
            </p:extLst>
          </p:nvPr>
        </p:nvGraphicFramePr>
        <p:xfrm>
          <a:off x="4009316" y="4382930"/>
          <a:ext cx="4626684" cy="2333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257675" imgH="2152650" progId="">
                  <p:embed/>
                </p:oleObj>
              </mc:Choice>
              <mc:Fallback>
                <p:oleObj r:id="rId4" imgW="4257675" imgH="215265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316" y="4382930"/>
                        <a:ext cx="4626684" cy="23333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816769" y="1316380"/>
            <a:ext cx="7480300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 block of mass </a:t>
            </a:r>
            <a:r>
              <a:rPr lang="en-US" sz="20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is pushed against a spring with unknown spring constant, compressing it a distance </a:t>
            </a:r>
            <a:r>
              <a:rPr lang="en-US" sz="20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. When the block is released from rest, it travels a distance </a:t>
            </a:r>
            <a:r>
              <a:rPr lang="en-US" sz="20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on a frictionless horizontal surface and then up a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rough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incline that has a coefficient of kinetic friction </a:t>
            </a:r>
            <a:r>
              <a:rPr lang="en-US" sz="20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µ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with the box.  The incline makes an angle </a:t>
            </a:r>
            <a:r>
              <a:rPr lang="el-GR" sz="2000" dirty="0">
                <a:solidFill>
                  <a:srgbClr val="FF0000"/>
                </a:solidFill>
                <a:ea typeface="Calibri" panose="020F0502020204030204" pitchFamily="34" charset="0"/>
                <a:cs typeface="WP Greek Century"/>
              </a:rPr>
              <a:t>θ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above the horizontal. When the block reaches height </a:t>
            </a:r>
            <a:r>
              <a:rPr lang="en-US" sz="20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on the incline, its speed is </a:t>
            </a:r>
            <a:r>
              <a:rPr lang="en-US" sz="20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 Derive an expression for the force constant </a:t>
            </a:r>
            <a:r>
              <a:rPr lang="en-US" sz="20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of the spring in terms of system parameters.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6431020" y="5802040"/>
              <a:ext cx="309240" cy="278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18060" y="5789440"/>
                <a:ext cx="334800" cy="3034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5071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1" y="567259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Example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0658" y="1351280"/>
            <a:ext cx="7793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satellite of mass </a:t>
            </a:r>
            <a:r>
              <a:rPr lang="en-US" b="1" dirty="0"/>
              <a:t>m</a:t>
            </a:r>
            <a:r>
              <a:rPr lang="en-US" dirty="0"/>
              <a:t> is orbiting with period </a:t>
            </a:r>
            <a:r>
              <a:rPr lang="en-US" b="1" dirty="0"/>
              <a:t>T</a:t>
            </a:r>
            <a:r>
              <a:rPr lang="en-US" dirty="0"/>
              <a:t> in a circular orbit a distance </a:t>
            </a:r>
            <a:r>
              <a:rPr lang="en-US" b="1" dirty="0"/>
              <a:t>h</a:t>
            </a:r>
            <a:br>
              <a:rPr lang="en-US" dirty="0"/>
            </a:br>
            <a:r>
              <a:rPr lang="en-US" dirty="0"/>
              <a:t>above the surface of a planet. The radius of the planet is </a:t>
            </a:r>
            <a:r>
              <a:rPr lang="en-US" b="1" dirty="0"/>
              <a:t>R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Find the free-fall acceleration on the planet’s surface.</a:t>
            </a:r>
          </a:p>
        </p:txBody>
      </p:sp>
    </p:spTree>
    <p:extLst>
      <p:ext uri="{BB962C8B-B14F-4D97-AF65-F5344CB8AC3E}">
        <p14:creationId xmlns:p14="http://schemas.microsoft.com/office/powerpoint/2010/main" val="258860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Example 3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2600" y="1403264"/>
                <a:ext cx="8286750" cy="2301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Bilbo and </a:t>
                </a:r>
                <a:r>
                  <a:rPr lang="en-US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Thorin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slide on a frozen pond. The pond surface is frictionless and horizontal. </a:t>
                </a:r>
                <a:r>
                  <a:rPr lang="en-US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Thorin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mass </a:t>
                </a:r>
                <a:r>
                  <a:rPr lang="en-US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originally moving </a:t>
                </a:r>
                <a:r>
                  <a:rPr lang="en-US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eastwards 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with speed</a:t>
                </a:r>
                <a:r>
                  <a:rPr lang="en-US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𝒗</m:t>
                    </m:r>
                    <m:r>
                      <a:rPr lang="en-US" b="1" i="1" baseline="-25000" dirty="0" err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𝑻𝒊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Bilbo with mass </a:t>
                </a:r>
                <a:r>
                  <a:rPr lang="en-US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originally sliding </a:t>
                </a:r>
                <a:r>
                  <a:rPr lang="en-US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northward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They collide and after the collision </a:t>
                </a:r>
                <a:r>
                  <a:rPr lang="en-US" dirty="0" err="1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Thorin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moving with speed</a:t>
                </a:r>
                <a:r>
                  <a:rPr lang="en-US" b="1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𝒗</m:t>
                    </m:r>
                    <m:r>
                      <a:rPr lang="en-US" b="1" i="1" baseline="-25000" dirty="0" err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𝑻𝒇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at angle θ north of east (i.e. above the positive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-axis), while Bilbo is moving at angle φ south of east (i.e. below the positive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-axis). </a:t>
                </a:r>
                <a:r>
                  <a:rPr lang="en-US" dirty="0"/>
                  <a:t>Derive expressions for the speed of Bilbo before and after the collision, in terms of system parameters.</a:t>
                </a:r>
                <a:endParaRPr lang="en-US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" y="1403264"/>
                <a:ext cx="8286750" cy="2301656"/>
              </a:xfrm>
              <a:prstGeom prst="rect">
                <a:avLst/>
              </a:prstGeom>
              <a:blipFill rotWithShape="0">
                <a:blip r:embed="rId4"/>
                <a:stretch>
                  <a:fillRect l="-588" t="-529" r="-662" b="-2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107524"/>
              </p:ext>
            </p:extLst>
          </p:nvPr>
        </p:nvGraphicFramePr>
        <p:xfrm>
          <a:off x="1162892" y="3868076"/>
          <a:ext cx="3233737" cy="2772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209925" imgH="2752725" progId="">
                  <p:embed/>
                </p:oleObj>
              </mc:Choice>
              <mc:Fallback>
                <p:oleObj r:id="rId5" imgW="3209925" imgH="275272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892" y="3868076"/>
                        <a:ext cx="3233737" cy="277207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794" y="3868076"/>
            <a:ext cx="2828497" cy="271328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1378800" y="4401360"/>
              <a:ext cx="5586120" cy="17892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73040" y="4393800"/>
                <a:ext cx="5599800" cy="18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868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700" y="472436"/>
            <a:ext cx="7366000" cy="1330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867400" algn="l"/>
              </a:tabLst>
            </a:pP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Derive an expression for the</a:t>
            </a:r>
            <a:r>
              <a:rPr lang="en-U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average force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exerted</a:t>
            </a:r>
            <a:r>
              <a:rPr lang="en-U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Thorin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Bilbo in unit vector notation, if the two are in contact for a time span 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Δt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5610240" y="2046960"/>
              <a:ext cx="2520" cy="50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9840" y="1818720"/>
                <a:ext cx="7278840" cy="240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61814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8016</TotalTime>
  <Words>394</Words>
  <Application>Microsoft Office PowerPoint</Application>
  <PresentationFormat>On-screen Show (4:3)</PresentationFormat>
  <Paragraphs>40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</dc:title>
  <dc:creator>Agnes</dc:creator>
  <cp:lastModifiedBy>Vojta, Agnes</cp:lastModifiedBy>
  <cp:revision>118</cp:revision>
  <dcterms:created xsi:type="dcterms:W3CDTF">2014-04-11T05:21:24Z</dcterms:created>
  <dcterms:modified xsi:type="dcterms:W3CDTF">2023-10-10T18:42:20Z</dcterms:modified>
</cp:coreProperties>
</file>