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307" r:id="rId3"/>
    <p:sldId id="308" r:id="rId4"/>
    <p:sldId id="327" r:id="rId5"/>
    <p:sldId id="318" r:id="rId6"/>
    <p:sldId id="310" r:id="rId7"/>
    <p:sldId id="321" r:id="rId8"/>
    <p:sldId id="311" r:id="rId9"/>
    <p:sldId id="320" r:id="rId10"/>
    <p:sldId id="322" r:id="rId11"/>
    <p:sldId id="32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89" autoAdjust="0"/>
  </p:normalViewPr>
  <p:slideViewPr>
    <p:cSldViewPr snapToGrid="0">
      <p:cViewPr varScale="1">
        <p:scale>
          <a:sx n="59" d="100"/>
          <a:sy n="59" d="100"/>
        </p:scale>
        <p:origin x="1470" y="66"/>
      </p:cViewPr>
      <p:guideLst/>
    </p:cSldViewPr>
  </p:slideViewPr>
  <p:outlineViewPr>
    <p:cViewPr>
      <p:scale>
        <a:sx n="33" d="100"/>
        <a:sy n="33" d="100"/>
      </p:scale>
      <p:origin x="0" y="-5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17.2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A1E8F2-F2D4-4F58-A374-76B0CF564EC6}" emma:medium="tactile" emma:mode="ink">
          <msink:context xmlns:msink="http://schemas.microsoft.com/ink/2010/main" type="writingRegion" rotatedBoundingBox="8025,10342 9781,10740 9593,11569 7837,11171"/>
        </emma:interpretation>
      </emma:emma>
    </inkml:annotationXML>
    <inkml:traceGroup>
      <inkml:annotationXML>
        <emma:emma xmlns:emma="http://www.w3.org/2003/04/emma" version="1.0">
          <emma:interpretation id="{C58081D9-30AA-4AB8-8E29-EA3DB0BCD529}" emma:medium="tactile" emma:mode="ink">
            <msink:context xmlns:msink="http://schemas.microsoft.com/ink/2010/main" type="paragraph" rotatedBoundingBox="8025,10342 9781,10740 9593,11569 7837,111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8F269-CB10-410D-83AA-250FAC44A213}" emma:medium="tactile" emma:mode="ink">
              <msink:context xmlns:msink="http://schemas.microsoft.com/ink/2010/main" type="line" rotatedBoundingBox="8025,10342 9781,10740 9593,11569 7837,11171"/>
            </emma:interpretation>
          </emma:emma>
        </inkml:annotationXML>
        <inkml:traceGroup>
          <inkml:annotationXML>
            <emma:emma xmlns:emma="http://www.w3.org/2003/04/emma" version="1.0">
              <emma:interpretation id="{1DA6DCCB-5941-42A7-88B6-48E3108E3A37}" emma:medium="tactile" emma:mode="ink">
                <msink:context xmlns:msink="http://schemas.microsoft.com/ink/2010/main" type="inkWord" rotatedBoundingBox="8025,10342 9781,10740 9593,11569 7837,11171">
                  <msink:destinationLink direction="to" ref="{DADF31CE-879A-48BE-B4D4-5BAB4DCC7A35}"/>
                </msink:context>
              </emma:interpretation>
            </emma:emma>
          </inkml:annotationXML>
          <inkml:trace contextRef="#ctx0" brushRef="#br0">-4459 2524 19 0,'-13'12'9'0,"21"-9"-3"0,-3 1 5 0,-5-4-10 15,4 4 1-15,-4-4-1 16,8-8 1-16,-4 1-3 15,1-4 1-15,7-1 1 16,-3-2 0-16,3-5-1 16,1-4 0-16,-1-3 0 15,5-4 1-15,0-3-2 0,0-12 1 16,0 8-1-16,-1-4 1 16,1-8-1-16,0 4 0 15,-4 0 0 1,4 12 0-16,-5-1 0 15,5 0 1-15,-4 1-1 16,-1 3 0-16,5 0 1 16,-4 8 1-16,-1-4-1 15,5 7 0-15,0 4 0 0,-5 0 0 16,1 4 0-16,0 3 1 16,-5-3-1-16,0 7 1 15,1 1-1-15,-5-1 1 31,0 15-1-31,-4 0 1 16,0 4-1-16,4 8 1 0,1-5 0 16,-1-3 0-16,0 8-1 15,4 3 1-15,1 4-1 16,-1 0 1-16,5 3-1 0,-1-3 0 16,1 4 0-16,0-1 1 15,-1 8-1-15,-3-7 1 16,3 3-1-16,1 1 0 31,-1-5 0-31,1-7 1 16,-4-3-1-16,3 3 0 0,1-7 0 15,-5-1 1-15,-4-3-1 16,1 0 1-16,-5-7 0 16,0-1 1-16,0-3-1 15,-5 0 1-15,1-1-3 16,-4-6 0-16,-5-5-6 0,1 1 0 15,-5-1-2-15,-4 1 1 16</inkml:trace>
          <inkml:trace contextRef="#ctx0" brushRef="#br0" timeOffset="315.87">-4342 2304 13 0,'-8'-11'6'0,"12"11"1"0,-4 0 8 16,0 0-14-16,0 0 1 0,8-4 1 16,5 4 1-16,-5 0-5 15,5-4 1-15,-5 1 2 16,5-5 0-16,4 8-1 15,4-4 0-15,4 1 0 16,9-5 0-16,4 1-1 0,4-1 0 16,-5 5 0-16,1-5 1 15,0 4-2-15,0 4 1 16,0 0-7-16,-5 4 0 0</inkml:trace>
          <inkml:trace contextRef="#ctx0" brushRef="#br0" timeOffset="1080">-3669 2715 21 0,'0'0'10'0,"12"0"-7"16,-12 0 13-1,4-4-15-15,5-3 0 16,-5-1 0-16,4 1 0 16,5-1-1-16,4 1 0 0,4 3 1 15,4 0 0-15,4 1-1 16,9-1 0-16,-4 0 0 15,0 0 1-15,-1 1-1 16,1-1 1-16,-5 4-1 16,-4 0 0-16,5-4 0 15,-5 4 1-15,-4 0-2 0,-4 0 0 16,-5 0-7-16,-3 4 1 16</inkml:trace>
          <inkml:trace contextRef="#ctx0" brushRef="#br0" timeOffset="717.2">-3438 2297 19 0,'4'0'9'0,"0"7"-4"15,-4-7 10-15,0 4-14 16,0 3 0-16,0-3 0 0,0 7 1 16,0 4-3-16,0 4 1 15,0 3 1-15,0 1 0 16,0 3-1-16,0 4 1 15,0-8-1-15,0 0 1 16,0 1 0-16,0-1 0 16,0 1-1-16,0-1 0 31,0-7 0-31,0-4 1 0,0 0-3 16,0-3 1-16,-4-4-7 15,0 3 1-15</inkml:trace>
          <inkml:trace contextRef="#ctx0" brushRef="#br0" timeOffset="1517.8">-3005 2289 19 0,'0'-11'9'0,"8"22"-5"0,-8-11 10 0,0 4-13 16,0 3 0-16,0 4 0 15,4 1 1-15,-4-1-3 16,0 8 1-16,0-1 1 16,0 1 1-1,0 3-1-15,-4 4 1 16,0 1-2-16,0-5 1 0,-1 0 0 16,5-3 0-16,0 4-1 15,0-5 0-15,0-3 0 16,0 4 1-16,-4-8-1 0,4-3 0 15,-4-1-5-15,0-3 0 16,0-1-2-16,-1-3 0 16</inkml:trace>
          <inkml:trace contextRef="#ctx0" brushRef="#br0" timeOffset="2297.26">-3157 2274 17 0,'-4'-22'8'0,"25"29"-5"15,-13-11 10-15,1-3-12 16,3 0 1-16,1 7-1 15,0-8 1-15,4 4-3 16,4 1 1-16,-5-1 0 0,5 0 1 16,5 4-1-16,-1 0 1 15,4 4-1-15,5 0 0 16,-5 3 0-16,-4 8 0 16,1-4 0-16,-5 4 0 0,-5-4 0 15,1 4 1 1,-8 0-1-16,-5-4 1 0,-4 4 0 15,-4 0 0-15,-5-3 0 32,-3 2 0-32,-5-2-1 15,0 3 0-15,0-8 0 0,0 1 1 16,1-1-1-16,-1 4 1 16,0-3-1-16,4-1 1 15,5-3-1-15,-5 0 1 16,5-1-1-16,4 1 1 0,0 0-1 15,-1 0 1-15,5-4-1 16,-4 0 1-16,4 0-1 16,4 0 0-16,5 0 0 15,3 0 0-15,9 0 0 16,0 0 0-16,5 3 0 16,3 5 0-16,0-1 0 15,-3 1 0-15,-1 7 0 16,-4-4 0-16,0 0 0 15,-4-3 0-15,0-1 0 0,-5 4 1 16,-3 0-1-16,-1 8 1 16,-8-4 0-16,-4 4 0 15,-5-4 0-15,-3 0 0 16,-5 0 0-16,0-1 0 16,-4 1-1-16,-4-3 1 15,0-5 0-15,-5 1 0 16,5-8 0-16,0-4 0 15,0-4-1-15,8-3 1 16,4-4-1-16,-8 0 0 16,4 4-4-16,5 0 1 0,-1 11-7 15,1-4 1-15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8.6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5A6268-94BD-4988-8FCE-2209CC9A8011}" emma:medium="tactile" emma:mode="ink">
          <msink:context xmlns:msink="http://schemas.microsoft.com/ink/2010/main" type="writingRegion" rotatedBoundingBox="14403,10581 16239,10581 16239,11824 14403,11824">
            <msink:destinationLink direction="with" ref="{C3B569C9-E660-4DCC-B5B5-12331CB2501A}"/>
          </msink:context>
        </emma:interpretation>
      </emma:emma>
    </inkml:annotationXML>
    <inkml:traceGroup>
      <inkml:annotationXML>
        <emma:emma xmlns:emma="http://www.w3.org/2003/04/emma" version="1.0">
          <emma:interpretation id="{CAF966B6-4F27-4C37-82DC-37C6CAD2B12C}" emma:medium="tactile" emma:mode="ink">
            <msink:context xmlns:msink="http://schemas.microsoft.com/ink/2010/main" type="paragraph" rotatedBoundingBox="14403,10581 16239,10581 16239,11824 14403,11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CE59CF-9D93-4162-A8CC-490CB6BAEDC2}" emma:medium="tactile" emma:mode="ink">
              <msink:context xmlns:msink="http://schemas.microsoft.com/ink/2010/main" type="line" rotatedBoundingBox="14403,10581 16239,10581 16239,11824 14403,11824"/>
            </emma:interpretation>
          </emma:emma>
        </inkml:annotationXML>
        <inkml:traceGroup>
          <inkml:annotationXML>
            <emma:emma xmlns:emma="http://www.w3.org/2003/04/emma" version="1.0">
              <emma:interpretation id="{9B8AF700-42A1-4BCE-897B-8648F7809490}" emma:medium="tactile" emma:mode="ink">
                <msink:context xmlns:msink="http://schemas.microsoft.com/ink/2010/main" type="inkWord" rotatedBoundingBox="14403,10581 16239,10581 16239,11824 14403,11824"/>
              </emma:interpretation>
            </emma:emma>
          </inkml:annotationXML>
          <inkml:trace contextRef="#ctx0" brushRef="#br0">3658 2049 13 0,'-17'-19'6'0,"21"0"-2"0,-8 12 7 0,0 0-10 16,0-5 0-16,-5 5 2 15,-8-1 0-15,1 1-3 16,-10-1 0-16,-3 5 2 31,-1 3 1-31,-6 3-1 16,-2 5 0-16,0 3-1 15,0 4 0-15,5 7 0 16,3 1 0-16,5-1-1 16,-4 7 1-16,3 16-1 0,1 0 1 15,0 3-1-15,4-3 0 16,4 4 0-16,4-1 0 15,5-3-1-15,8 7 1 16,8-3 0-16,5 0 0 0,0-2 0 16,4-10 0-16,8-3 0 15,8-4 1-15,9-4-1 16,9-7 1-16,3-4-1 16,-3-4 1-16,3-7-1 15,4-4 0-15,5-4 0 0,-12-7 1 16,-1-8-1-16,-4-7 1 15,1-4 0-15,-5 8 0 32,-5-12 0-32,-7-3 0 0,-5-7 0 15,-12-5 0-15,-13-7 0 16,-4-4 1-16,-5 8-2 16,-3 7 0-16,-1 4 0 15,-4 0 1-15,-4 4-1 16,-8 3 0-16,-5 4 0 15,0-3 0-15,1 11-1 0,3 4 1 16,-3 3 0-16,-1 3 0 16,1 9-4-16,-5 10 1 15,4 4-6-15,5 4 1 16</inkml:trace>
          <inkml:trace contextRef="#ctx0" brushRef="#br0" timeOffset="364.89">3285 2410 20 0,'8'-11'10'0,"13"22"-10"16,-12-11 12-16,3 0-11 16,1 0 1-16,-1 0 1 0,1 4 0 0,4-4-3 15,4 0 0-15,4-4 2 16,0 0 0-16,-1 4-1 15,2-3 1-15,-1-1-2 32,4 0 0-32,-8 4-7 15,-8 4 0-15</inkml:trace>
          <inkml:trace contextRef="#ctx0" brushRef="#br0" timeOffset="-2193.17">2092 2298 21 0,'5'-4'10'0,"16"8"-10"0,-13-4 12 16,5 0-12-16,-1 4 0 15,5 0 0-15,0 7 1 16,0 0-1-16,4 4 1 16,4 4-1-16,4 3 1 15,-4 12-1-15,5 3 1 16,-1-3-1-16,9 7 1 0,-13 6-1 31,1 2 1-31,-5 11-1 0,-9 3 1 0,1 4-1 16,-5-3 0-16,-4-4 0 31,-4-4 1-31,-4-8-1 16,-4-3 1-16,4-11-1 0,-1-8 1 15,1-4-1-15,0-7 0 16,0-7-7-16,4-8 1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22.2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BD3853-9A5E-45A9-8FA6-B760CC0923B2}" emma:medium="tactile" emma:mode="ink">
          <msink:context xmlns:msink="http://schemas.microsoft.com/ink/2010/main" type="inkDrawing" rotatedBoundingBox="12492,11835 17589,11888 17584,12364 12487,12311" semanticType="callout" shapeName="Other">
            <msink:sourceLink direction="to" ref="{C3B569C9-E660-4DCC-B5B5-12331CB2501A}"/>
            <msink:sourceLink direction="from" ref="{C3B569C9-E660-4DCC-B5B5-12331CB2501A}"/>
          </msink:context>
        </emma:interpretation>
      </emma:emma>
    </inkml:annotationXML>
    <inkml:trace contextRef="#ctx0" brushRef="#br0">0 130 10 0,'8'0'5'0,"1"-8"5"16,-5 8 6-16,0 0-15 15,4 0 0-15,1 0 1 16,3 0 0-16,-3 0-3 16,3 0 1-16,1 0 1 15,-5 0 0-15,5 0 0 16,0 0 1-16,3 0-2 15,14 0 1-15,8 0-1 16,4-4 1-16,8 1-1 16,1 3 1-16,7 0-1 15,10 0 0-15,-1 0 0 16,0 0 1-16,5 0-1 16,3 0 0-16,5 3 0 15,0 1 1-15,0 0-1 0,0 0 0 16,-1-1 0-16,-3 1 0 15,4 0 0-15,4-1 0 16,4 1 0-16,0 0 0 16,9 0 0-16,0-1 0 15,-5-3 0-15,9 4 0 16,4 0 0-16,0 0 0 16,9-1-1-16,-9 1 1 15,0 0 0-15,8-4 0 0,1 0 0 16,-13 4 1-16,4-1-1 15,-5 1 0-15,-16 0 0 16,-4-1 0-16,0 1 0 16,4 0 0-16,0 3 0 15,0-3 0-15,0 0 0 16,5 3 0-16,-10-7 0 16,-3-3 0-16,0-1 0 15,-1 4 1-15,5 0-1 16,-4-4 0-16,-5 0 0 15,-4 4 0-15,5 0 0 16,-1 0 1-16,-8 4-1 16,-4-8 0-16,-4 1 0 15,-1 3 1-15,-3 0-1 16,-5 0 0-16,-4 0 0 16,-4 0 0-16,4 0 0 15,-8 0 0-15,-1 3 0 16,-8-3 0-16,-4 0 0 0,-4 0 0 15,-4 0 1-15,-1 0 0 16,-3 0-1-16,-9 0 1 16,0 0-1-16,0 0 1 15,-4-7 0-15,4 3 0 16,-5 0-2-16,1 1 1 16,0-1-1-16,0 0 1 15,0-3 0-15,-1 3 0 0,1-3-1 16,-4 3 0-16,4-4 1 15,-9 1 0-15,0-1 0 16,1 1 0-16,-5 0 0 16,-4-1 0-16,0 4 0 15,-4-3 0-15,0-1-1 16,-1 5 1-16,1-1 0 16,4 0 0-16,-4 0 0 15,-4-3 0-15,-1-1 0 16,-4 1 0-16,-3 0 0 15,7-5 0-15,5 5 0 16,4-1 1-16,0 1-1 16,4-1 0-16,5 1 0 15,-1 0 0-15,5 7 0 16,-1-4 0-16,5 4 0 16,4 0 0-16,0 0 0 15,4 4 0-15,5-1 0 16,3 1 0-16,5 3 1 0,8 1 0 15,0 3-1-15,5-3 0 16,-9 3 0-16,4-4 0 16,4 1 0-16,1-1 1 15,4 1-2-15,3-1 1 16,1 1 0-16,0-1 0 16,0 4 0-16,0-3 1 15,-5-1-1-15,-3 1 0 16,-5-1 0-16,-4 1 0 0,-4-1 0 15,-1-3 0-15,-3 0 0 16,-5-1 1-16,1 1-1 16,-5 0 0-16,-4 0 1 15,0-1 0-15,-8 5 0 16,-1-5 0-16,-3 1-1 16,-1 0 1-16,-4 7-1 15,-4 0 1-15,4 1-1 16,-4 3 0-16,-4-1 0 15,-4 5 1-15,-5 4-1 16,5-1 0-16,-1 0 0 16,5 1 0-16,4-1 0 15,0 4 1-15,0-11-8 16,0 0 1-16,-4-4-3 16,4-3 0-16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23.2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F9563F-1DBB-4214-8122-858758247170}" emma:medium="tactile" emma:mode="ink">
          <msink:context xmlns:msink="http://schemas.microsoft.com/ink/2010/main" type="writingRegion" rotatedBoundingBox="15226,12580 15895,12580 15895,13339 15226,13339"/>
        </emma:interpretation>
      </emma:emma>
    </inkml:annotationXML>
    <inkml:traceGroup>
      <inkml:annotationXML>
        <emma:emma xmlns:emma="http://www.w3.org/2003/04/emma" version="1.0">
          <emma:interpretation id="{075F32B7-726A-4476-85EB-15D1094EF8C5}" emma:medium="tactile" emma:mode="ink">
            <msink:context xmlns:msink="http://schemas.microsoft.com/ink/2010/main" type="paragraph" rotatedBoundingBox="15226,12580 15895,12580 15895,13339 15226,13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CE2CC9-FB1E-4D8E-8EBF-6C201C9DE4CE}" emma:medium="tactile" emma:mode="ink">
              <msink:context xmlns:msink="http://schemas.microsoft.com/ink/2010/main" type="line" rotatedBoundingBox="15226,12580 15895,12580 15895,13339 15226,13339"/>
            </emma:interpretation>
          </emma:emma>
        </inkml:annotationXML>
        <inkml:traceGroup>
          <inkml:annotationXML>
            <emma:emma xmlns:emma="http://www.w3.org/2003/04/emma" version="1.0">
              <emma:interpretation id="{3BC47190-A07E-420D-B617-F9C15603450C}" emma:medium="tactile" emma:mode="ink">
                <msink:context xmlns:msink="http://schemas.microsoft.com/ink/2010/main" type="inkWord" rotatedBoundingBox="15226,12580 15895,12580 15895,13339 15226,13339"/>
              </emma:interpretation>
            </emma:emma>
          </inkml:annotationXML>
          <inkml:trace contextRef="#ctx0" brushRef="#br0">2915 4627 18 0,'0'-3'9'0,"0"-12"-8"15,5 7 11-15,-5 8-11 16,4-11 1-16,4 0-1 16,1-4 1-16,3-4-3 15,5 1 0-15,4-5 2 16,4 1 0-16,5-8-1 15,3 0 0-15,-3-4-1 16,-1-11 1-16,1 8 0 16,-5 0 0-16,0-1 0 15,-4 1 0-15,-4 3 0 16,0 1 0-16,-5 3 0 0,1 0 0 16,-1 8 1-16,-3-1 0 15,-1 1 0-15,1 7 1 16,-1 4 0-16,0-1 0 15,-3 5-1-15,-1 3 1 16,4 4 0-16,-3 0 0 16,3 4-1-16,0 7 0 15,1 4 0-15,-5 4 1 16,4 3-2-16,1 1 1 0,-1-1-1 16,1 8 1-16,-1 4-1 15,0-1 0-15,1 5 0 16,3-1 0-16,-3-3 0 15,-1 3 1-15,1 0-1 16,-1 4 1-16,0 0 0 16,1-11 0-16,-5-4-1 15,0 4 1-15,5-4-1 16,-1 1 1-16,-4-1-1 16,0-4 0-16,1 1 0 15,-5-5 1-15,0-3-1 16,4-4 1-16,-4-3-1 15,0-1 1-15,0 1-1 16,0-4 1-16,0-4-3 16,0 0 0-16,0-8-8 15,0-3 1-15</inkml:trace>
          <inkml:trace contextRef="#ctx0" brushRef="#br0" timeOffset="408.99">3159 4418 13 0,'4'4'6'0,"5"-12"10"15,-1 5-2-15,-8 3-14 16,9 0 1-16,3-8 1 16,1 8 0-16,-1-3-2 15,1 3 0-15,4 0 1 16,0 0 1-16,8-4-1 15,0 4 1-15,4-8-1 16,1 8 0-16,8 0 0 16,-9 0 1-16,1-3-1 15,-9 3 0-15,0 0-6 16,-5 3 0-16,5-3-3 16,5 0 0-16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30.05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AA1551-1CEF-4732-9BA2-3FCC4468F6FE}" emma:medium="tactile" emma:mode="ink">
          <msink:context xmlns:msink="http://schemas.microsoft.com/ink/2010/main" type="writingRegion" rotatedBoundingBox="18043,11790 18058,9146 20421,9159 20406,11804"/>
        </emma:interpretation>
      </emma:emma>
    </inkml:annotationXML>
    <inkml:traceGroup>
      <inkml:annotationXML>
        <emma:emma xmlns:emma="http://www.w3.org/2003/04/emma" version="1.0">
          <emma:interpretation id="{CBBC1112-7F9D-406A-84BF-F424CD55D812}" emma:medium="tactile" emma:mode="ink">
            <msink:context xmlns:msink="http://schemas.microsoft.com/ink/2010/main" type="paragraph" rotatedBoundingBox="18043,11790 18058,9146 18548,9148 18533,11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9E468-8673-4DEC-B45F-D3A5EF76AA9D}" emma:medium="tactile" emma:mode="ink">
              <msink:context xmlns:msink="http://schemas.microsoft.com/ink/2010/main" type="line" rotatedBoundingBox="18043,11790 18058,9146 18548,9148 18533,11793">
                <msink:destinationLink direction="with" ref="{C3B569C9-E660-4DCC-B5B5-12331CB250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5438A2-8A42-49E5-9AF5-5C796BFCC7E9}" emma:medium="tactile" emma:mode="ink">
                <msink:context xmlns:msink="http://schemas.microsoft.com/ink/2010/main" type="inkWord" rotatedBoundingBox="18043,11790 18058,9146 18548,9148 18533,11793"/>
              </emma:interpretation>
            </emma:emma>
          </inkml:annotationXML>
          <inkml:trace contextRef="#ctx0" brushRef="#br0">5980 3162 10 0,'0'-11'5'0,"4"0"-4"0,-4 11 6 15,0 0-5-15,4-4 0 16,-4 4 2-16,9-7 1 16,-1 3-5-16,-8-4 0 15,4 1 3-15,-4-1 1 0,0-3-2 16,0 0 1-16,4-4-2 15,-4 0 1-15,0-4-1 16,-4-3 0-16,4-4 0 16,0 0 0-16,-4-4 0 15,0 4 0-15,0 3 0 16,-5-3 0-16,5-4-1 16,0 0 1-16,0-3-1 15,-1-1 0-15,1 0 0 16,0 8 0-16,0 0 0 15,-5-4 0-15,1-7 0 16,0 3 0-16,-1 1-1 16,1-5 1-16,4 5 0 15,-1-5 0-15,1-3 0 16,4 4 0-16,0 3 0 16,0 1 0-16,0-5 0 15,0 5 0-15,0-1 0 0,0-3 0 16,0-1 0-16,0 5 0 15,0-1-1-15,0 1 1 16,0-1 0-16,0 0 0 16,0 1 0-16,0 4 0 15,0-1-1-15,0 4 1 16,4 0 0-16,-4-4 1 16,5 0-1-16,-5-7 0 15,0-1 0-15,0 5 0 0,0-5 0 16,0-7 1-16,0 4-2 15,4 4 1-15,0 3 0 16,-4 8 0-16,4 0 0 16,-4 0 0-16,0 0-1 15,0 3 1-15,0-3 0 16,0 0 0-16,0 0 0 16,0-4 1-16,4 4-1 15,1 0 0-15,-1 0 0 16,0-1 0-16,0-2 0 15,0 6 0-15,1 1-1 16,-1-4 1-16,-4-4 0 16,0 4 1-16,0-1-1 15,0 1 0-15,0 0 0 16,0-8 1-16,4 8-1 0,-4 0 0 16,4 0-1-16,-4 4 1 31,4 3 0-31,1 8 0 15,-1 3-1-15,0-7 1 16,0 0 0-16,-4 0 0 0,0 4 0 16,0 0 0-16,4 0 0 15,-4 0 1-15,0 3-1 16,-4 4 0-16,4 4 0 16,0-3 0-16,-4-1 0 15,0 4 0-15,0 0 0 16,-1 4 1-16,1 3-1 15,0 4 0-15,0-7 0 16,-5 4 0-16,1 7 0 16,0 3 0-16,-1 5 0 15,1 3 1-15,-5 4-1 16,1-4 1-16,-1 4-1 16,0 11 0-16,1 4 0 15,-1-4 0-15,1-4 0 16,3-3 1-16,1-1-1 15,-1-7 0-15,1 1 1 16,0-5 0-16,-1-3 0 0,1-4 0 31,-1-4 0-31,1 0 0 16,4-4 0-16,0 1 1 16,4-4-1-16,0-4 0 15,0 0-1-15,4-8 1 16,0-3-1-16,0 0 0 15,0-4 0-15,5 0 1 16,-1 0-1-16,5-4 0 0,-1 1 0 16,1-9 0-16,4 1 0 15,0-4 1-15,-1 1-1 16,1-5 0-16,-4 0 0 16,-1-7 0-16,1 4 0 15,0 7 0-15,-1 0 0 16,1 8 0-16,-1-8-1 15,5 7 1-15,0 5 0 16,-4-1 0-16,-1 4-1 16,1 4 1-16,-5-4 0 15,1 4 0-15,-9 3 0 16,0 8 0-16,4-3 0 16,0 3 0-16,0 7-1 15,-4 4 1-15,0 4-1 16,5-7 1-16,3 7-1 15,0 3 1-15,5 5 0 16,0 3 0-16,3 4 0 0,-3 0 0 16,-5-1 0-16,1 1 1 15,3 4-1-15,1-4 1 16,0-4-1-16,-5-4 1 16,0-3-1-16,-3 0 1 15,-1-1-10-15,4-3 0 16</inkml:trace>
        </inkml:traceGroup>
      </inkml:traceGroup>
    </inkml:traceGroup>
    <inkml:traceGroup>
      <inkml:annotationXML>
        <emma:emma xmlns:emma="http://www.w3.org/2003/04/emma" version="1.0">
          <emma:interpretation id="{576E71FF-F759-4FFD-8075-6973037FAE40}" emma:medium="tactile" emma:mode="ink">
            <msink:context xmlns:msink="http://schemas.microsoft.com/ink/2010/main" type="paragraph" rotatedBoundingBox="20290,11287 18484,10605 18794,9783 20600,104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0E092-52C1-461D-88E2-0D656CDCDE9F}" emma:medium="tactile" emma:mode="ink">
              <msink:context xmlns:msink="http://schemas.microsoft.com/ink/2010/main" type="line" rotatedBoundingBox="20290,11287 18484,10605 18794,9783 20600,10466"/>
            </emma:interpretation>
          </emma:emma>
        </inkml:annotationXML>
        <inkml:traceGroup>
          <inkml:annotationXML>
            <emma:emma xmlns:emma="http://www.w3.org/2003/04/emma" version="1.0">
              <emma:interpretation id="{5E09A802-1A45-4144-B64E-3EF109297460}" emma:medium="tactile" emma:mode="ink">
                <msink:context xmlns:msink="http://schemas.microsoft.com/ink/2010/main" type="inkWord" rotatedBoundingBox="20290,11287 18484,10605 18794,9783 20600,10466"/>
              </emma:interpretation>
            </emma:emma>
          </inkml:annotationXML>
          <inkml:trace contextRef="#ctx0" brushRef="#br0" timeOffset="1500.01">6379 1434 20 0,'8'-12'10'0,"18"-14"-9"15,-22 19 16-15,9-1-16 16,-1-3 0-16,1 0 1 15,4 0 0-15,4 0-3 16,0 3 0-16,4 1 2 16,8-1 0-16,5 1-2 15,8 3 1-15,-4-4 0 16,-4 1 0-16,-4 7-1 16,0 0 1-16,-1 4 0 15,-3 3 0-15,-5 8 0 16,-4 0 0-16,-4 4 0 15,-5 3 0-15,-8-3 1 16,-4 0 0-16,-4-1-1 16,-4 8 1-16,-1 4 0 15,-3-4 0-15,-1 8-1 0,1-12 1 16,-9 5-1-16,0-9 1 16,-9 1 0-16,1-4 0 15,-1-4 0-15,1-3 0 16,-1-1 0-16,5-3 1 15,0-1-1-15,0-3 1 16,8-3-1-16,0-1 0 16,9 0-1-16,-1 1 1 15,5-1-1-15,4 4 0 16,9-4-1-16,7 4 1 0,10 0-1 16,3 0 1-16,5 4-1 15,-1 0 1-15,1 7 0 16,-1 0 0-16,1 0 0 15,-4 4 0-15,-5 0 0 16,-4 4 0-16,-4 3 0 16,-5 1 0-16,-8 3 0 15,-4-8 1-15,-4 0 0 16,-8 1 0-16,-1 7-1 16,0-4 1-16,-8 1 0 15,-4-5 0-15,-8 1-1 16,-5-8 1-16,0 0-1 15,0-7 1-15,-4-4 0 16,-4-7 0-16,4-4-1 16,0-4 1-16,0 3-1 15,0 5 1-15,8-4-1 16,5-4 0-16,3 7 0 0,10-3 0 16,3 4-3-16,9 3 1 15,12 0-9-15,13 8 1 16</inkml:trace>
          <inkml:trace contextRef="#ctx0" brushRef="#br0" timeOffset="671.88">6652 1374 13 0,'-4'0'6'0,"0"11"9"16,4-7-3-16,-4 3-10 15,-5 1 0-15,5 7 1 16,0 0 0-16,0 7-4 15,-1 4 0-15,-3 8 3 16,4-1 1-16,-5 1-1 16,1 0 0-16,0-1-1 15,-1 1 1-15,1 0-1 16,-1-1 1-16,1 1-2 16,0-4 1-16,3-8 0 15,1-8 0-15,0-3-1 16,0 0 1-16,0 4-2 15,-1-7 0-15,5-4-6 16,0-4 1-16,0-8-3 16,-4 1 0-16</inkml:trace>
          <inkml:trace contextRef="#ctx0" brushRef="#br0" timeOffset="2393.23">6951 2269 22 0,'0'-7'11'0,"12"7"-5"0,-12 0 12 16,9 0-17-16,-1-4 0 15,5 8 0-15,3-4 1 16,1 0-2-16,0 0 0 0,4 0 1 16,4 0 0-16,5 0 0 15,-1 0 0-15,5-4 0 16,4 4 0-16,4 4-1 16,-9-4 1-16,1 0-1 15,-5 0 0-15,-4 0-2 16,-4 4 0-16,-4-1-7 15,-4 1 1-15</inkml:trace>
          <inkml:trace contextRef="#ctx0" brushRef="#br0" timeOffset="2033.4">7346 1855 18 0,'0'-4'9'0,"4"8"0"0,-4 0 5 16,0-4-13-16,-4 0 0 16,-1 3 1-16,5 5 1 15,-4-1-4-15,0 8 1 16,-4-7 2-16,3 3 1 15,1 4-2-15,0 3 1 16,0 5-1-16,0-1 1 16,-1 4-1-16,1 1 0 0,0-5 0 15,0 0 0-15,0 5-1 16,-1-5 1-16,1 0-1 16,4-3 1-16,-4-4 0 15,4-4 0-15,0 0-1 16,0-3 0-16,-4-1-3 15,4-7 0-15,-4-3-6 16,-1 3 0-16</inkml:trace>
          <inkml:trace contextRef="#ctx0" brushRef="#br0" timeOffset="3143.24">7623 2296 19 0,'-38'-23'9'0,"42"27"-5"0,1-12 9 15,-1-3-12-15,4 0 0 16,1-4 0-16,3 0 1 0,5 0-3 16,0 0 0-16,4 0 2 15,-4-3 0-15,4-5-1 16,4 1 0-16,0-4-1 16,0-1 0-16,0 1 0 15,1 4 0-15,-5 3-1 16,0 4 0-16,4 0 1 15,-4 0 0-15,0 0 0 16,-4-3 0-16,0-1 1 16,-5-3 0-16,1 11 0 15,-5-1 1-15,1 2-1 16,-5 3 1-16,0-1 0 16,0 1 0-16,-4 7 0 15,0 0 1-15,0 0-1 16,4 3 1-16,-4 1-1 15,0 4 1-15,0-1-1 16,0 3 0-16,0 2 0 16,0-1 0-16,0 4 0 0,0 0 0 15,0 3 0-15,0 5 0 16,0 3-1-16,5 0 1 16,-5 4-1-16,4-4 1 15,-4 8-1-15,4-4 0 16,0 3 1-16,-4-3 0 15,0-4 0-15,4 4 0 16,1 0 0-16,-1-8 0 16,0 1 0-16,0-5 0 0,0-3-1 15,-4-3 1-15,0-5 0 16,0 1 0-16,0-5-1 16,-4 1 1-16,4 0-1 15,0-4 1-15,-4 3-4 16,0-6 0-16,-5-5-6 15,5 8 0-15</inkml:trace>
          <inkml:trace contextRef="#ctx0" brushRef="#br0" timeOffset="3565.78">7707 2150 21 0,'4'-8'10'0,"0"12"-4"0,-4-4 11 16,0 0-16-16,5 0 1 0,3 4 1 16,5-4 1-16,-1 0-5 15,5-4 1-15,4 4 2 16,0 0 0-16,8 0-1 16,-3 0 0-16,3 0 0 15,5 0 0-15,-5 0-1 16,-4 0 0-16,1 0 0 15,-1 0 1-15,-4 4-2 16,-4 3 0-16,-5-3-8 16,-3-4 1-16,-1 4-1 15,-12 0 0-15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3.36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DB8000-D81A-47D8-A5B9-DF7090015407}" emma:medium="tactile" emma:mode="ink">
          <msink:context xmlns:msink="http://schemas.microsoft.com/ink/2010/main" type="inkDrawing" rotatedBoundingBox="16788,9329 22930,8913 22969,9491 16827,9907" semanticType="callout" shapeName="Other">
            <msink:sourceLink direction="from" ref="{DEE64114-6388-4104-902D-435A6406A257}"/>
            <msink:sourceLink direction="to" ref="{675F8059-5546-4BBC-B8AE-906ACDE6DC60}"/>
          </msink:context>
        </emma:interpretation>
      </emma:emma>
    </inkml:annotationXML>
    <inkml:trace contextRef="#ctx0" brushRef="#br0">-4 586 13 0,'-4'0'6'0,"4"0"-5"16,0 0 6-16,4 0-5 15,5 0 1-15,3 4 2 16,-3-4 0-16,12 0-6 16,4 0 0-16,5 0 3 15,7 0 1-15,5 0-2 16,13 0 1-16,4 0-2 16,-5-4 1-16,9 0-1 0,9 1 1 15,16-1-1-15,0 4 1 16,13 0-1-16,0-4 0 0,8-3 0 15,13-1 0-15,9 1 0 16,7-1 0-16,-8-3 0 16,9 0 0-16,8 3 0 15,0 5 0-15,-4-5 0 16,8 1 1-16,9-1-1 16,0 1 0-1,-9-1 0-15,5-3 0 16,7 0 0-16,6 3 0 15,-14 1 0-15,5 3 0 0,8-3 0 16,4-1 1-16,-12-3-1 16,4-4 1-16,-9-3-1 15,5 6 1-15,-9 1-1 16,-4-4 1-16,-8-4-1 0,-5 8 0 16,-3 4 0-16,-1-4 0 15,-17-1 0-15,-12 1 1 16,-13 4-2-16,-8-1 1 15,-8 1 0-15,-9 3 0 0,-13 0 0 16,-8 1 0-16,-4 3 0 16,-13-4 1-16,-4 4-1 15,-4 0 1-15,-9-4-1 16,-8 4 1-16,0 0-1 16,-4-7 0-16,-4-1-1 15,-5 1 1-15,1-5-1 16,-5 1 0-16,-4 0 0 15,-4 0 1-15,4-4-1 16,-5 0 1-16,10 4 0 16,-10 0 0-16,-3-1 0 15,-1 1 0-15,-3 4 0 16,-1-1 0-16,1-3 0 0,3 0 0 16,5 0-1-16,4 3 1 15,0 1 0-15,4-1 0 16,5 4 0-16,3 1 0 15,5 3 0-15,4 0 0 16,8 3 0-16,9 5 0 16,4 3 0-16,13-3 1 15,-1 3-1-15,1 0 1 0,4 0-1 16,8 4 0-16,0-4 0 31,5 4 0-31,-1 4 0 16,1 0 0-16,-9-1 0 15,-5 1 0-15,-7 0 0 16,-5-1 0-16,-4 1 0 0,-8-4 0 16,-5 4 0-16,-8 3 0 15,-4-3 0-15,-5-1 0 16,-3-3 0-16,-9 0 0 0,-4 8 0 16,-1-5 1-16,1 5-1 15,0-1 1-15,4-3-1 16,0 0 0-16,0-1 0 15,8-3 1-15,1 0-4 16,3-4 0-16,9-3-4 16,9-1 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5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63AA50-B98D-4362-A35D-D7CC4A2DF358}" emma:medium="tactile" emma:mode="ink">
          <msink:context xmlns:msink="http://schemas.microsoft.com/ink/2010/main" type="inkDrawing" rotatedBoundingBox="16709,9168 22740,6096 23017,6641 16986,9713" semanticType="callout" shapeName="Other">
            <msink:sourceLink direction="from" ref="{DEE64114-6388-4104-902D-435A6406A257}"/>
            <msink:sourceLink direction="to" ref="{675F8059-5546-4BBC-B8AE-906ACDE6DC60}"/>
          </msink:context>
        </emma:interpretation>
      </emma:emma>
    </inkml:annotationXML>
    <inkml:trace contextRef="#ctx0" brushRef="#br0">0 3056 7 0,'-30'-11'3'0,"38"0"1"0,-3 7-3 0,3-3 0 16,5-1 1-16,4-3 3 16,4 0 1-16,4 3-6 15,4 1 0-15,13-4 3 16,9-8 1-16,3-7-1 15,5-8 0-15,8-11-2 16,13-3 1-16,17-16-1 16,12 1 0-16,5-12-1 15,16 1 1-15,13-9-1 16,25 1 1-16,-9-7 0 16,26-16 0-16,13-3-1 15,-1 3 1-15,9-3-1 0,21-8 1 16,-13-7-1-16,5 3 1 15,8 1-1-15,-13 18 0 16,1 0 0-16,3 0 0 16,-16 0 0-16,8 0 0 0,-13 15 0 15,-12 0 1-15,-4 8-1 16,-9 7 1-16,-12 11-1 16,-9 8 1-16,-16 3-1 15,-22 5 0-15,-16 3 0 16,-13 7 0-16,-17 4 0 0,-12 8 0 15,-13 7 0-15,-9-4 0 16,-12 4 0-16,-8 4 1 16,-9 0-1-16,-4 3 0 15,-8 1 0-15,-5-1 0 32,-4 5 0-32,-4-1 0 0,-4-4 0 0,-17 5 0 0,0-5 0 31,-4 1 0-31,-5 3 0 15,-3 0 0-15,-1 0 0 16,1 1 0-16,-1 3 0 0,4 0 0 16,1 0 0-16,8 3 0 15,4-3-1-15,9 0 1 16,8 0 0-16,4 4 0 16,9 0 0-16,3-4 0 0,5 0-1 15,13-4 1-15,8-3 0 16,13-1 0-16,12 1 0 31,8-1 0-31,5 1 0 0,9 3 0 0,3 0 0 31,-8 1 0-31,4-5 0 16,5 4 0-16,-1-3 0 16,-8 7 0-16,-4 0-1 15,0 7 1-15,-13-3 0 0,-8 0 0 0,-13 0 0 16,-4-1 0-16,-8 9-1 15,-5-1 1-15,-8 0 0 16,-8 0 1-16,-5 4-1 16,-4 8 0-16,-8 3 0 15,-9 4 1-15,1-4-1 16,-5 0 1-16,0 7-1 16,9 1 0-16,-5 0 0 0,1-1 1 15,3 1-1-15,1-4 1 16,-5 3-8-16,13-3 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4.0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7940A2-766C-4848-ABD7-F0C87721CCBA}" emma:medium="tactile" emma:mode="ink">
          <msink:context xmlns:msink="http://schemas.microsoft.com/ink/2010/main" type="inkDrawing"/>
        </emma:interpretation>
      </emma:emma>
    </inkml:annotationXML>
    <inkml:trace contextRef="#ctx0" brushRef="#br0">0 821 20 0,'12'-15'10'0,"9"-22"-12"16,-8 26 15-16,0-8-11 16,3 0 0-16,1-3 0 15,0-4 1-15,4-8-4 16,0 1 0-16,4-16 2 16,0 1 1-16,5-8-2 31,4 3 0-31,-1 1 0 15,1 3 0-15,-1 1 0 16,1 3 0-16,-5 4 0 0,-3 7 1 16,-5 4-1-16,0 4 1 15,-5 8-1-15,-3-1 1 0,0 8-1 16,-5-1 1-16,0 5-1 16,-3 0 1-16,-5 7-1 15,4 3 0-15,-4 8 0 16,4 8 0-16,-4 4 0 0,0 3 0 15,4 4-1-15,-4 11 1 16,0 4 0-16,0 7 0 16,9-4 0-16,-9 5 1 15,0-5-1-15,0 1 0 16,0-8 0 0,0 0 1-16,8 0-1 15,-8 4 0-15,4-8 0 16,0 1 1-16,5-9-1 15,-5-2 0-15,4-5 1 16,-8-3 0-16,5-4 0 0,-5-4 0 16,4-4 0-16,-4 1 0 15,0-1-1-15,-4-3 0 16,-1-4-4-16,-3 0 1 0,0 0-5 16,-5-7 0-16</inkml:trace>
    <inkml:trace contextRef="#ctx0" brushRef="#br0" timeOffset="298.29">172 575 16 0,'-4'-8'8'0,"4"-3"-4"0,0 4 9 32,4-1-11-32,0 1 0 15,0-1 1-15,-4 8 1 16,9-4-5-16,3-3 0 0,5 3 3 16,4 1 0-16,5-1-1 15,3 4 0-15,0 0 0 0,5 0 0 16,0 0-4-16,-5 0 1 15,-4 0-5-15,-12 0 0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0:30.6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F8BA548-5E7B-43E8-A4CD-02C5C9CD47EF}" emma:medium="tactile" emma:mode="ink">
          <msink:context xmlns:msink="http://schemas.microsoft.com/ink/2010/main" type="writingRegion" rotatedBoundingBox="15430,9575 15384,4424 17864,4402 17909,9553"/>
        </emma:interpretation>
      </emma:emma>
    </inkml:annotationXML>
    <inkml:traceGroup>
      <inkml:annotationXML>
        <emma:emma xmlns:emma="http://www.w3.org/2003/04/emma" version="1.0">
          <emma:interpretation id="{B80E4862-2305-469B-AC4F-134BD4BAE2E3}" emma:medium="tactile" emma:mode="ink">
            <msink:context xmlns:msink="http://schemas.microsoft.com/ink/2010/main" type="paragraph" rotatedBoundingBox="16656,9467 16611,4413 17160,4408 17205,9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AE3492-0149-481C-A82E-4DA7E5E6E2FB}" emma:medium="tactile" emma:mode="ink">
              <msink:context xmlns:msink="http://schemas.microsoft.com/ink/2010/main" type="line" rotatedBoundingBox="16656,9467 16611,4413 17160,4408 17205,9462"/>
            </emma:interpretation>
          </emma:emma>
        </inkml:annotationXML>
        <inkml:traceGroup>
          <inkml:annotationXML>
            <emma:emma xmlns:emma="http://www.w3.org/2003/04/emma" version="1.0">
              <emma:interpretation id="{DEE64114-6388-4104-902D-435A6406A257}" emma:medium="tactile" emma:mode="ink">
                <msink:context xmlns:msink="http://schemas.microsoft.com/ink/2010/main" type="inkWord" rotatedBoundingBox="16656,9467 16611,4413 17160,4408 17205,9462">
                  <msink:destinationLink direction="from" ref="{7A63AA50-B98D-4362-A35D-D7CC4A2DF358}"/>
                  <msink:destinationLink direction="from" ref="{74DB8000-D81A-47D8-A5B9-DF7090015407}"/>
                </msink:context>
              </emma:interpretation>
            </emma:emma>
          </inkml:annotationXML>
          <inkml:trace contextRef="#ctx0" brushRef="#br0">-6187 71 7 0,'0'0'3'0,"0"4"2"16,0-4 4-16,0 0-6 15,0 0 1-15,0 0 2 16,0 0 1-16,0 4-9 16,0-1 1-16,0 1 5 15,0-4 1-15,0 0-1 16,0 0 0-16,0-7-1 16,0-1 0-16,0-11-1 15,0-3 0-15,0-4 0 16,0-4 0-16,4 4-2 15,-4-4 1-15,5-11-1 16,-5-4 0-16,0-4 0 0,0-10 1 16,0-12-1-16,0-4 0 15,0-7 0-15,-5 7 0 16,1-11 0-16,0 8 0 16,0-1 0-16,4-10 0 15,0 10 0-15,4-14 0 16,0 7 0-16,0-7 0 15,1-8 0-15,-1-11 0 16,0 3 0-16,-4-6 0 0,0 3 0 16,0 3 0-16,0 5 0 15,0-5 0-15,0 8-1 16,0-3 1-16,0 3 0 16,0 0 0-16,0-3 0 15,0-5 0-15,0 1 0 16,0-4 0-16,0 7 0 15,0 4 0-15,0 1 0 16,0 2 0-16,0 5-1 16,4-4 1-16,0 15 0 15,1 3 0-15,-1 1-1 16,0 7 1-16,4 11 0 16,1-3 0-16,-1-1 0 15,1 4 0-15,-1 4 0 16,-4-3 0-16,-4 6 0 15,-4-3 0-15,0 8 0 16,0 10 0-16,-1 1 0 16,1 0 0-16,0-1-1 0,0-3 1 15,0 8-1-15,-1-1 1 16,1 8 0-16,0 7 0 16,0-3 0-16,0-1 0 15,-1 1 0-15,1-1 0 16,0 1 0-16,0 3 0 15,0 1 0-15,-1-1 1 16,1 0-2-16,0 4 1 16,0-3 0-16,0 3 0 0,-1 4-1 15,1 3 1-15,0 1-1 16,0-1 1-16,0 8-1 16,-1 4 0-16,1 0 0 15,0 3 0-15,0 1 0 16,0 3 0-16,-1 4 0 15,-3 7 1-15,0-3-1 16,-1 0 1-16,1-5 0 16,-1 5 0-16,1 4-1 15,-1 3 1-15,-3 4 0 16,-1 3 1-16,-4-7-1 16,5 4 0-16,-5 4 0 15,4-4 0-15,1 3 0 16,-1 5 1-16,1-12-1 0,-1 0 0 15,5-7 0-15,-1-1 1 16,5-3-1-16,0-4 0 16,0-3 1-16,-1-4 0 15,5-4-1-15,0-8 1 16,0 1 0-16,0-12 0 0,0-3-1 16,5-4 1-16,-1 3-1 15,4 1 0-15,1-8 0 16,3 0 1-16,1-4-1 15,-1 1 0-15,1-1 0 16,4 8 0-16,0 4 0 16,-5-5 0-16,1 1 0 15,-1 0 0-15,-3 7-1 16,-1-3 1-16,1 3 0 16,-5 4 0-16,0 0-1 15,0-3 1-15,0 7 0 16,1-1 0-16,-1 5-1 15,0-1 1-15,-4 8-1 16,4-3 0-16,1 6 0 16,-1 1 0-16,0 4 0 15,0-5 1-15,5 5-1 16,-1 3 1-16,0 4 0 0,1 4 1 16,-1-4-1-16,1 3 1 15,-1-3-1-15,5-4 0 16,-5 1 1-16,5 3 0 15,3-1-1-15,1 5 1 16,0 0-1-16,0 0 1 16,0-1 0-16,-1-3 0 15,1 0-1-15,-4 0 1 16,-1-4 0-16,1 0 0 16,0 1-1-16,-5-1 1 0,0-4 0 15,-3-3 0-15,-1 0-1 16,0 0 1-16,0-1-1 15,5 5 1-15,-5-5 0 16,8-3 0-16,-12 0 0 16,5 0 0-16,-5 4 0 15,0-4 0-15,0 4-5 16,-5 7 1-16,-7 0-7 16,-1 4 0-16</inkml:trace>
        </inkml:traceGroup>
      </inkml:traceGroup>
    </inkml:traceGroup>
    <inkml:traceGroup>
      <inkml:annotationXML>
        <emma:emma xmlns:emma="http://www.w3.org/2003/04/emma" version="1.0">
          <emma:interpretation id="{F47F819A-5FFA-423B-910C-19E5AA6F4D01}" emma:medium="tactile" emma:mode="ink">
            <msink:context xmlns:msink="http://schemas.microsoft.com/ink/2010/main" type="paragraph" rotatedBoundingBox="17330,9790 15055,5390 16081,4860 18356,9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4DF59-AD96-4996-83AD-14521E11EAC0}" emma:medium="tactile" emma:mode="ink">
              <msink:context xmlns:msink="http://schemas.microsoft.com/ink/2010/main" type="line" rotatedBoundingBox="17330,9790 15055,5390 16081,4860 18356,9259"/>
            </emma:interpretation>
          </emma:emma>
        </inkml:annotationXML>
        <inkml:traceGroup>
          <inkml:annotationXML>
            <emma:emma xmlns:emma="http://www.w3.org/2003/04/emma" version="1.0">
              <emma:interpretation id="{9A35AEB5-EDD2-42BF-9861-67AC5EAB40CE}" emma:medium="tactile" emma:mode="ink">
                <msink:context xmlns:msink="http://schemas.microsoft.com/ink/2010/main" type="inkWord" rotatedBoundingBox="16081,4860 18356,9259 17330,9790 15055,5390"/>
              </emma:interpretation>
            </emma:emma>
          </inkml:annotationXML>
          <inkml:trace contextRef="#ctx0" brushRef="#br1" timeOffset="132422.99">-6279-1513 6 0,'4'-4'3'0,"4"0"-3"16,-8 4 4-16,0 0-4 16,9 0 0-16,-9 0 0 15,0 0 0-15,0 0-1 0,4 0 1 16,-4 0-1-16,4 0 0 15</inkml:trace>
          <inkml:trace contextRef="#ctx0" brushRef="#br0" timeOffset="4959.23">-6157-370 10 0,'4'4'5'0,"-8"-8"2"0,4 4 5 0,0 0-11 16,0 0 0-16,0 0 0 16,0 4 1-16,0-4-3 15,0 0 1-15,0 4 1 16,0 0 1-16,4-1-1 16,-4-3 0-16,4 4 0 15,0 0 0-15,0-4 0 16,5 3 0-16,3 1 0 0,1 0 0 15,4 0-1-15,0-1 0 16,-1 1 0-16,5 0 1 16,0 0-1-16,5-4 0 15,-5 0 0 1,0 3 0-16,4-6 0 16,-4-1 1-16,4 4-1 0,0 0 0 15,1 0 0-15,-1 4 0 16,0-8 0-16,0 4 0 15,0 4 0-15,1-1 1 0,-1-3-1 16,0 0 0-16,0 0 0 16,-4 0 1-16,0 0-1 15,0 0 0-15,4 0 0 16,1 0 0-16,-1 0 0 31,0 4 0-31,-4 0 0 0,4 0 0 0,-4-4 0 16,-4 0 0-16,0 0 0 15,-4 3 0-15,3 1 0 16,-7-4 0 0,-1 0 0-16,1 0 0 15,-1 0 0-15,-4 4 0 16,0-4 0-16,1 7 0 16,-5-7 0-16,0 0 0 15,0 0 0-15,4 4 0 0,0 0 0 16,0-4 0-16,-4 0 0 15,0 0 0-15,0 3 0 16,0 1 0-16,0 0 0 16,0 3 1-16,0-3-1 0,0 0 1 15,0 7-1-15,0 0 0 0,-4 4 0 16,0-4 0-16,4 1 0 16,0 3 0-16,-4 3 0 31,4 5 0-31,-5-1 0 15,5 4 0-15,-4 0 0 16,0 1 1-16,4-1-1 16,0 0 0-16,0-4 0 15,0 1 1-15,0 7-1 0,0-12 1 16,-4-7 0-16,4 1 1 16,0-1-1-16,0-4 1 15,0 1-1-15,0-5 1 16,0 1-1-16,0-4 1 0,0 4-1 15,-4 0 0-15,-1-4-2 16,1-4 0-16,0 0-8 16,-4 0 1-16</inkml:trace>
          <inkml:trace contextRef="#ctx0" brushRef="#br0" timeOffset="6689.78">-6233-807 12 0,'8'-3'6'0,"5"-1"2"15,-9 4-1-15,5 0-6 16,-1 0 1-16,5 0 0 16,-1 0 1-16,5-8-4 15,4 5 1-15,0-9 1 0,8-3 1 16,1 1-1-16,-1-1 0 15,-4 0-1-15,1-4 1 16,-1 0-1-16,4 4 0 16,-4-3 0-16,1 3 0 15,-1-8 0-15,0 1 0 16,5 7-1-16,-5 0 1 0,4 0 0 16,1-4 1-16,-1 1-1 15,0-1 0-15,1 4 0 16,-5-4 0-16,-4 5 0 15,4-1 1-15,-4 7-1 16,0-3 0 0,-4 0 0-16,0 3 1 0,-4 1-1 15,-1-1 0-15,1 1-1 16,-1-1 1-16,1 1 0 16,-5 3 0-16,5 0 0 15,-5 1 1-15,1-1-1 16,-9 4 1-16,4-4-1 15,0 4 1-15,-4 0-1 16,0 0 0-16,0 0 0 16,0 0 1-16,0 0-1 15,0 0 0-15,0 0 0 16,4 4 1-16,-4-4-1 16,5 4 1-16,-1-1-1 0,4 1 1 15,-4 0-1-15,1 3 0 16,-1-3 0-1,-4 4 1-15,4-1-1 16,0 4 0-16,0 4 0 16,5 4 0-16,-5-4 0 15,4 3 0-15,1 1 0 0,-1 4 1 16,1 3-1-16,-1-4 0 16,-4 1 0-16,0-1 0 15,1 0 0-15,-5 8 0 0,4-7 0 16,-4 3 1-16,4-4-1 15,-4-3 0-15,0-4 0 16,0 0 0-16,0 3 0 16,0 1 1-16,0 0-1 15,0-1 0-15,4 5 0 16,-4-1 1-16,4-3-1 16,1 0 1-1,-1-1-1-15,0-3 0 16,0-4 0-16,0 4 0 0,-4-7 0 15,0-1 1-15,5-3-1 16,-5 0 0-16,0 0 0 16,0-1 1-16,0 5-1 15,0-5 1-15,0 5-1 16,0-1 1-16,0 1 0 16,0-4 0-16,0-1 0 15,0 1 0-15,0-4 0 0,0 0 0 16,0 0-1-16,0 0 1 15,0-11-10-15,12 0 1 16</inkml:trace>
          <inkml:trace contextRef="#ctx0" brushRef="#br0" timeOffset="1426.8">-7010-4292 21 0,'0'-3'10'0,"0"-12"-6"16,0 15 10-16,0 0-13 15,0-8 0-15,0 1 1 16,-9-1 1-16,1 1-4 16,-5 3 1-16,-4 0 2 15,-4 1 0-15,0-1-1 16,0 0 1-16,-8 4-1 15,-1 0 0-15,-3 0 0 16,-5 4 0-16,-4 3 0 0,4 1 0 16,0 3-1-16,1 4 0 15,-1 7 0-15,-4 12 0 16,4-12 0-16,0 8 0 0,4 11-1 16,5 4 1-16,4 0 0 15,4 7 0-15,8 8 0 16,5-4 0-16,4 0 0 15,4 0 1-15,4-7-1 16,8-5 1-16,5-2-1 31,8-9 1-31,5-3-1 16,3-8 1-16,14-7 0 16,7-7 1-16,5-4-1 0,-4-8 1 15,-1-4-1-15,1-3 1 0,0 0-4 16,-1-4 1-16,1 4-9 15,-13 0 1-15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6.4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EDFF81-1B51-4F47-AD87-C783B0333BBD}" emma:medium="tactile" emma:mode="ink">
          <msink:context xmlns:msink="http://schemas.microsoft.com/ink/2010/main" type="writingRegion" rotatedBoundingBox="21537,6447 20320,9702 18635,9072 19852,5817"/>
        </emma:interpretation>
      </emma:emma>
    </inkml:annotationXML>
    <inkml:traceGroup>
      <inkml:annotationXML>
        <emma:emma xmlns:emma="http://www.w3.org/2003/04/emma" version="1.0">
          <emma:interpretation id="{9501D272-6B78-4B85-9E3F-3714C3D8DFBC}" emma:medium="tactile" emma:mode="ink">
            <msink:context xmlns:msink="http://schemas.microsoft.com/ink/2010/main" type="paragraph" rotatedBoundingBox="21537,6447 20320,9702 18635,9072 19852,5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01204E-1CBF-4F4B-9E6E-8490B3D1AD4A}" emma:medium="tactile" emma:mode="ink">
              <msink:context xmlns:msink="http://schemas.microsoft.com/ink/2010/main" type="line" rotatedBoundingBox="21537,6447 20320,9702 18635,9072 19852,5817"/>
            </emma:interpretation>
          </emma:emma>
        </inkml:annotationXML>
        <inkml:traceGroup>
          <inkml:annotationXML>
            <emma:emma xmlns:emma="http://www.w3.org/2003/04/emma" version="1.0">
              <emma:interpretation id="{675F8059-5546-4BBC-B8AE-906ACDE6DC60}" emma:medium="tactile" emma:mode="ink">
                <msink:context xmlns:msink="http://schemas.microsoft.com/ink/2010/main" type="inkWord" rotatedBoundingBox="20862,8253 20320,9702 18635,9072 19177,7623">
                  <msink:destinationLink direction="to" ref="{74DB8000-D81A-47D8-A5B9-DF7090015407}"/>
                  <msink:destinationLink direction="to" ref="{7A63AA50-B98D-4362-A35D-D7CC4A2DF358}"/>
                </msink:context>
              </emma:interpretation>
            </emma:emma>
          </inkml:annotationXML>
          <inkml:trace contextRef="#ctx0" brushRef="#br0">-4207-968 21 0,'5'-4'10'0,"16"8"-10"0,-13-4 12 16,5 0-12-16,-1 4 0 15,5 0 0-15,0 7 1 16,0 0-1-16,4 4 1 16,4 4-1-16,4 3 1 15,-4 12-1-15,5 3 1 16,-1-3-1-16,9 7 1 0,-13 7-1 31,1 1 1-31,-5 11-1 0,-9 3 1 0,1 4-1 16,-5-3 0-16,-4-4 0 31,-4-4 1-31,-4-8-1 16,-4-3 1-16,4-11-1 0,-1-8 1 15,1-4-1-15,0-7 0 16,0-7-7-16,4-8 1 15</inkml:trace>
          <inkml:trace contextRef="#ctx0" brushRef="#br0" timeOffset="2193.16">-2639-1218 13 0,'-17'-19'6'0,"21"0"-2"0,-8 12 7 0,0 0-10 16,0-5 0-16,-5 5 2 15,-8-1 0-15,1 1-3 16,-10-1 0-16,-3 5 2 31,-1 3 1-31,-7 3-1 16,-1 5 0-16,0 3-1 15,0 4 0-15,5 7 0 16,3 1 0-16,5-1-1 16,-4 8 1-16,3 15-1 0,1 0 1 15,0 3-1-15,4-3 0 16,4 4 0-16,4-1 0 15,5-3-1-15,8 7 1 16,8-3 0-16,5 0 0 0,0-1 0 16,4-11 0-16,8-3 0 15,8-4 1-15,9-4-1 16,9-7 1-16,3-4-1 16,-3-4 1-16,3-7-1 15,5-4 0-15,4-4 0 0,-12-7 1 16,-1-8-1-16,-4-7 1 15,1-4 0-15,-5 8 0 32,-5-12 0-32,-7-3 0 0,-5-8 0 15,-12-4 0-15,-13-7 0 16,-4-4 1-16,-5 8-2 16,-3 7 0-16,-1 4 0 15,-4 0 1-15,-4 4-1 16,-8 3 0-16,-5 4 0 15,0-3 0-15,1 10-1 0,3 5 1 16,-3 3 0-16,-1 3 0 16,1 9-4-16,-5 10 1 15,4 4-6-15,5 4 1 16</inkml:trace>
          <inkml:trace contextRef="#ctx0" brushRef="#br0" timeOffset="2558.05">-3013-856 20 0,'8'-11'10'0,"13"22"-10"16,-12-11 12-16,3 0-11 16,1 0 1-16,-1 0 1 0,1 4 0 0,4-4-3 15,4 0 0-15,4-4 2 16,0 0 0-16,0 4-1 15,1-3 1-15,-1-1-2 32,4 0 0-32,-8 4-7 15,-8 4 0-15</inkml:trace>
          <inkml:trace contextRef="#ctx0" brushRef="#br0" timeOffset="3825.82">-2879-3048 24 0,'-12'-53'12'0,"45"35"-13"0,-20 10 17 15,8-3-17-15,0 0 1 16,4-4-1-16,9 0 1 15,12 4 0-15,4-4 0 0,-3 0 0 16,3 4 0-16,5 3 0 16,3 8 0-16,1 4 0 15,-4 11 0-15,-9 3 0 16,-8 1 0-16,-13 3 0 16,-8 12 0-16,-13 0 0 0,-8-1 1 15,-13 1 0-15,-8 0 0 16,-4-8 0-16,-5 4 0 15,0-8 0-15,1 0 0 16,-5-3-1-16,0-8 1 31,4 1-1-31,5-9 1 16,4 1-2-16,8-4 1 0,9 0 0 16,12-4 0-16,13 1-1 15,-1-1 1-15,10 0-1 16,7 4 1-16,5-4-1 0,8 8 1 15,5 4-1-15,-5 10 1 16,-4 5 0-16,-4 6 0 16,-9-2 0-16,-8 6 1 15,-4 5-1-15,-13 3 0 0,-16-4 0 16,-5 8 1-16,-13-4 0 16,-7 0 0-16,-10-7 0 15,1-1 1-15,-8-7-1 16,-10-7 1-16,1-15-1 31,0-12 1-31,0-10-1 16,0-1 1-16,0-7-2 0,9-4 1 15,3-4-10-15,13 1 1 16</inkml:trace>
          <inkml:trace contextRef="#ctx0" brushRef="#br0" timeOffset="3196.48">-2475-3172 16 0,'0'-15'8'0,"8"8"-6"16,-8 7 6-16,0 0-8 15,0 4 0-15,-4-1 2 16,0 5 1-16,-5 3-3 16,1 8 0-16,-1 7 1 15,1 7 1-15,-5 12-1 16,5-11 1-1,-5 29-2-15,1-3 1 16,-1 4-1-16,-4-1 1 0,5-3-1 16,3-8 1-16,5-7 0 15,0-8 0-15,-4-3-7 16,3-15 0-16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19.765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6E3B6F-175A-4CC5-B0B9-B6EAF2B7FE69}" emma:medium="tactile" emma:mode="ink">
          <msink:context xmlns:msink="http://schemas.microsoft.com/ink/2010/main" type="inkDrawing" rotatedBoundingBox="9228,8933 11602,14615 10816,14944 8441,9261" semanticType="callout" shapeName="Other">
            <msink:sourceLink direction="to" ref="{FAFAA4D9-2955-4F80-9CCA-86C2F97D7DD5}"/>
            <msink:sourceLink direction="to" ref="{3710FD4A-DA6E-4C81-A659-20B17D3D23AB}"/>
          </msink:context>
        </emma:interpretation>
      </emma:emma>
    </inkml:annotationXML>
    <inkml:trace contextRef="#ctx0" brushRef="#br0">-1-3 19 0,'-4'-3'9'0,"8"10"-7"16,-4-7 9-16,0 0-9 15,0 0 0-15,4 4 2 16,0 0 0-16,-4-4-4 16,5 3 1-16,-5 5 2 15,0-1 1-15,4 5-1 16,0-1 0-16,4 4-1 0,1 3 0 16,3 5-1-16,1 3 0 15,4 4-1-15,8-8 1 16,0 12 0-16,1 7 0 15,3 11 0-15,-4 1 0 16,0 6 0-16,1 5 0 16,-1-4-1-16,0 7 1 31,30 56 0-31,-5-11 0 16,-4-7-1-16,-8-1 1 0,0 1-1 31,0-4 0-31,4 11 0 0,4-4 0 0,4 8 0 31,1-4 0-31,3 4 0 16,1 0 0-16,12 11-1 0,-4-4 1 15,0-4 0-15,-12 5 0 16,-1-5 0-16,5 8 0 16,4 0 0-16,0 0 0 15,-5-7 0-15,5 7 1 0,0-8-1 16,4-3 1-16,-4 4-1 15,0-8 1-15,-5 0-1 16,-8 3 1-16,-4 1-1 16,0-7 1-16,5-1-1 15,-14-4 0-15,5-14 0 16,0 0 0-16,4 3 0 16,-4-14 0-16,0 3 0 0,-5-4 0 15,5 1 0-15,0-8 0 16,-5-4 0-16,-7-4 1 15,-1-10-1-15,-4-5 1 16,-4 1 0-16,-5-8 0 16,1-8-1-16,-9-3 1 15,5-3-1 1,-5-5 1-16,-8-3 0 16,-1-8 0-16,1 0 0 15,-4-4 1-15,-1-3-1 16,-3-4 1-16,-1-4-1 0,-4-3 1 15,-4 0-1-15,-4-5 0 16,-4-3-1-16,-1 0 1 0,-3 4-1 16,-1 4 0-16,0-1 0 15,5-3 0-15,4-4 0 16,0 0 1-16,4 0-1 16,-1 0 0-16,1-3 0 15,0 3 0-15,5-8 0 16,-1 12 0-16,0 4-1 15,0-1 1 1,5 1-2-16,3 3 1 16,1 4-1-16,8 0 1 15,8 4-1-15,1-1 0 16,-1 1 0-16,0 4 1 0,5-1 0 16,0 4 1-16,3 4-1 15,1-4 0-15,4 1 1 16,4 3 0-16,1-4 0 15,3 0 0-15,5 4-1 16,4 0 1-16,-1 7 0 0,1 1 1 16,0-1-1-16,4 1 0 15,-4-1-1-15,0 0 1 16,-5-3 0-16,1-4 1 16,-5 0-1-16,-3-4 0 15,-5 0 0 1,-5-3 1-16,-3-4 0 15,0-1 1-15,-5 5-1 16,0-5 1-16,-3-3-1 16,-5 0 1-16,0-7-1 15,4 0 1-15,-4-5-2 16,4-3 1-16,0-3-1 0,0-5 0 16,-4-3 0-16,5 4 0 15,-5-8 0-15,4-4 0 16,0-3 0-16,0-4 0 0,0 0 0 15,1-12 1 1,3-25-3 0,-4 3 0-1,13-14-11-15,0 3 0 16</inkml:trace>
    <inkml:trace contextRef="#ctx0" brushRef="#br1" timeOffset="32528.89">96 9 16 0,'-9'7'8'0,"5"-3"-5"15,4-4 8-15,0 0-10 0,4-8 1 16,5 1 0-16,7 3 1 15,-3 4-4-15,0-7 1 16,-1-1 2-16,5 1 0 16,0 3-1-16,0-3 0 15,8 7-1 1,-4-4 1-16,0 4-1 16,0 0 1-16,0 0-7 15,4-4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5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B569C9-E660-4DCC-B5B5-12331CB2501A}" emma:medium="tactile" emma:mode="ink">
          <msink:context xmlns:msink="http://schemas.microsoft.com/ink/2010/main" type="inkDrawing" rotatedBoundingBox="11996,10812 18361,8721 19275,11504 12910,13595" semanticType="enclosure" shapeName="Other">
            <msink:sourceLink direction="with" ref="{685A6268-94BD-4988-8FCE-2209CC9A8011}"/>
            <msink:sourceLink direction="with" ref="{B9D9E468-8673-4DEC-B45F-D3A5EF76AA9D}"/>
            <msink:destinationLink direction="to" ref="{D3BD3853-9A5E-45A9-8FA6-B760CC0923B2}"/>
            <msink:destinationLink direction="from" ref="{D3BD3853-9A5E-45A9-8FA6-B760CC0923B2}"/>
          </msink:context>
        </emma:interpretation>
      </emma:emma>
    </inkml:annotationXML>
    <inkml:trace contextRef="#ctx0" brushRef="#br0">101 3366 7 0,'-30'-11'3'0,"38"0"1"0,-3 7-3 0,3-3 0 16,5-1 1-16,4-3 3 16,4 0 1-16,4 3-6 15,4 1 0-15,13-4 3 16,9-8 1-16,3-7-1 15,5-8 0-15,8-11-2 16,13-3 1-16,17-16-1 16,12 1 0-16,5-12-1 15,16 1 1-15,13-9-1 16,25 1 1-16,-9-7 0 16,26-16 0-16,13-3-1 15,-1 3 1-15,9-3-1 0,21-7 1 16,-13-8-1-16,5 3 1 15,8 1-1-15,-13 18 0 16,0 0 0-16,4 0 0 16,-16 0 0-16,8 0 0 0,-13 15 0 15,-12 0 1-15,-4 8-1 16,-9 7 1-16,-12 11-1 16,-9 8 1-16,-16 3-1 15,-22 5 0-15,-16 3 0 16,-13 7 0-16,-17 4 0 0,-12 8 0 15,-13 7 0-15,-9-4 0 16,-12 4 0-16,-8 4 1 16,-9 0-1-16,-4 3 0 15,-8 1 0-15,-5-1 0 32,-4 5 0-32,-4-1 0 0,-4-4 0 0,-17 5 0 0,0-5 0 31,-4 1 0-31,-5 3 0 15,-3 0 0-15,-1 0 0 16,1 1 0-16,-1 3 0 0,4 0 0 16,1 0 0-16,8 3 0 15,4-3-1-15,9 0 1 16,8 0 0-16,4 4 0 16,9 0 0-16,3-4 0 0,5 0-1 15,13-4 1-15,8-3 0 16,13-1 0-16,12 1 0 31,8-1 0-31,5 1 0 0,9 3 0 0,3 0 0 31,-8 1 0-31,4-5 0 16,5 4 0-16,-1-3 0 16,-8 7 0-16,-4 0-1 15,0 7 1-15,-13-3 0 0,-8 0 0 0,-13 0 0 16,-4-1 0-16,-8 9-1 15,-5-1 1-15,-8 0 0 16,-8 0 1-16,-5 4-1 16,-4 8 0-16,-8 3 0 15,-9 4 1-15,1-4-1 16,-5 0 1-16,0 7-1 16,9 1 0-16,-5 0 0 0,1-1 1 15,3 1-1-15,1-4 1 16,-5 3-8-16,13-3 0 15</inkml:trace>
    <inkml:trace contextRef="#ctx0" brushRef="#br0">420 3268 17 0,'9'-4'8'0,"8"-3"-3"0,-9 3 9 16,5 0-14-16,-1 0 1 15,5 1 0-15,4-1 0 16,0 8-1-16,0-4 1 0,4 0 0 16,0 0 0-16,1 0 0 15,11 0 0-15,-3 0-1 16,0 0 1-16,-1-4-1 15,5 4 0-15,-4 0 0 16,4-4 1-16,4 0-1 16,4 1 0-16,0-1 0 15,4 0 0-15,1 0 0 16,-1 1 0 0,26-1 0-1,0 0 0-15,-9 4 0 16,-13 0 0-16,-3-7 0 15,4 3 0-15,-1 0 0 16,5 4 1-16,0-3-1 16,0 3 0-16,-1 0 0 15,6-4 0-15,-6 0 0 16,1 8 0-16,-4-4 0 16,-5-4 1-1,26-3-1-15,-5 7 1 16,-3-4-1-16,-5 0 0 15,-5-3 0-15,1 7 1 16,-4 0-1-16,0-4 0 16,-1 4 0-16,-3 4 0 15,-5-4-1-15,0 0 1 0,0 0 0 16,5 0 1-16,-1-4-1 16,5 8 0-16,4-4 0 15,-5 0 0-15,9 0 0 16,0 0 1-16,4 0-1 15,-8 0 0-15,0 0 0 16,0 0 0-16,4-4 0 16,0 4 0-16,4 0 0 15,-4 4 0-15,5-4 0 16,3 0 1-16,-4 0-1 16,-4-4 0-16,0 0 0 15,0 0 0-15,0 1 0 16,9-1 0-16,-9 0-1 15,0 4 1-15,0 0 0 16,0 4 0-16,-4 0 0 16,0-1 0-16,-5 1 0 0,1-4 0 15,4 0 0-15,4 0 0 16,-4 0 0-16,-5 4 0 16,1-4 0-16,-5 0 0 15,5 0 0-15,-1 4 0 16,1-4 0-16,0 3 0 15,-5-3 0-15,-4 0 1 16,5 0-1-16,-5 0 0 16,0 0 0-16,-4 0 0 15,0 4 0-15,-4 0 0 16,0-4 1-16,-4 4 0 0,-1-8 0 16,-3 4 0-16,-5 4 0 15,0-1 0-15,-8-6 0 16,-5 3 0-16,1 0-1 15,-5 0 1-15,1 0-1 16,-9 0 1-16,0 0-1 16,0 0 1-16,0 0-1 15,0 0 0-15,0-4 0 16,-4 0 0-16,-1-3 0 16,1 3 1-16,-4 0-1 15,-1-3 0-15,1-1 0 16,0 1 1-16,-1-4-1 15,-3 7 0-15,3-4 0 16,1 1 1-16,-5-4-1 16,1 3 0-16,-1 1 0 0,0-4 0 15,-3 3 0-15,-1 1 0 16,-4-5-1-16,4-3 1 16,-4 4 0-16,0 0 0 15,4 0 0-15,0 3 0 16,0 1 0-16,5-1 0 15,-1 5-1-15,1 3 1 16,3 0-1-16,5 0 1 16,0 3-1-16,0 1 1 15,4-4 0-15,0 0 0 16,4 4 0-16,4 0 0 0,5-1 0 16,4 5 0-16,-1-4 0 15,6 3 0-15,-1 1 0 16,4-1 0-16,0 0 0 15,4 1 1-15,-3 3-1 16,-1 0 0-16,0-3 0 16,-4-1 0-16,-4 1 0 15,0-1 1-15,-5 1-1 16,-3-5 0-16,-1 1 0 16,0 4 0-16,-3-5 0 15,-5 1 0-15,0 0-1 16,0 3 1-16,0 1 0 15,-5-1 0-15,1 1 0 16,-4-1 0 0,-9 8 0-1,0 0 0-15,0-4 0 0,1 0 0 16,-1 1 0-16,0-9 1 16,0 1 0-16,5 4 0 15,-5-1-7-15,8 4 0 16,1 4-3-16,4 0 0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24.5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FAA4D9-2955-4F80-9CCA-86C2F97D7DD5}" emma:medium="tactile" emma:mode="ink">
          <msink:context xmlns:msink="http://schemas.microsoft.com/ink/2010/main" type="inkDrawing" rotatedBoundingBox="3656,9898 8716,9027 8739,9162 3679,10033" semanticType="callout" shapeName="Other">
            <msink:destinationLink direction="to" ref="{216E3B6F-175A-4CC5-B0B9-B6EAF2B7FE69}"/>
          </msink:context>
        </emma:interpretation>
      </emma:emma>
    </inkml:annotationXML>
    <inkml:trace contextRef="#ctx0" brushRef="#br0">-2 945 12 0,'-4'-4'6'0,"12"0"0"16,-8 4 7-16,0 0-11 15,0 0 1-15,9-3 0 16,3-5 1-16,1 1-5 16,4-1 0-16,-1 1 3 31,1-1 1-31,4 1-3 16,0-1 1-16,13 1-1 15,0-1 1-15,8 1-1 0,-5-4 0 16,-3-1 0-16,8 5 0 15,0 3 0-15,4-3 1 16,5-4-1-16,-1 3 0 16,5-3 0-16,4 0 1 0,-1 0-1 15,5-1 0-15,0-3 0 16,-8 0 1-16,4 0-1 16,4-3 1-16,0-1-1 15,0 4 1-15,0 0-1 16,0 4 0-16,9 0 0 15,3 3 1-15,-3-7-1 16,-1 0 0-16,5-3 0 16,4-1 0-16,-1 0 0 15,1 1 1-15,4 3-2 0,9-4 1 16,-13 0 0-16,-5-3 0 16,5 3 0-16,4 4 1 15,0 1-1-15,-4-1 0 16,8 0 0-16,5 3 1 15,-14-3-1-15,-3 1 0 0,4-1-1 16,4 0 1-16,0 0 0 16,4 4 0-16,5-1 1 31,-1-3 0-31,-4-3-1 0,5 3 1 0,-1 0 0 16,-3 4 0-16,-10-1-1 15,1 9 0-15,4-1 0 16,-8 0 0-16,-9 4 0 15,-4 0 0 1,4 0 0-16,1 0 0 16,-1-7 0-16,0-1 1 15,-4 1-1-15,-4-1 1 16,-4 5-1-16,-1 3 0 16,-3-8 0-16,-5 1 1 0,0-1-1 15,-8 4 0-15,-4-3 0 16,-5 3 1-16,-4-3-1 0,-4 7 0 15,-4-8 0-15,-4 5 1 16,-1-1 0-16,-3-4 0 16,-9 8-1-16,4-7 1 15,-4 7-1-15,0-4 1 16,0 4-1-16,0-4 1 0,0-3 0 16,0 3 0-16,0 0-2 31,-4 1 0-31,-1-1-2 15,1 0 0-15,4 4-7 16,-4-7 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6:20.1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D23AF6-E818-4053-B4BB-7C1E6B7724A3}" emma:medium="tactile" emma:mode="ink">
          <msink:context xmlns:msink="http://schemas.microsoft.com/ink/2010/main" type="writingRegion" rotatedBoundingBox="3968,5535 5711,8110 4933,8636 3191,6062">
            <msink:destinationLink direction="with" ref="{9018C2F4-9AF1-4BAE-9F43-C5E75D7690CD}"/>
          </msink:context>
        </emma:interpretation>
      </emma:emma>
    </inkml:annotationXML>
    <inkml:traceGroup>
      <inkml:annotationXML>
        <emma:emma xmlns:emma="http://www.w3.org/2003/04/emma" version="1.0">
          <emma:interpretation id="{81CCF203-DC24-4CDD-AB7B-483BF2FE5DA3}" emma:medium="tactile" emma:mode="ink">
            <msink:context xmlns:msink="http://schemas.microsoft.com/ink/2010/main" type="paragraph" rotatedBoundingBox="3968,5535 5711,8110 4933,8636 3191,60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D0C629-4AB9-4B0E-818C-B2E1F0020851}" emma:medium="tactile" emma:mode="ink">
              <msink:context xmlns:msink="http://schemas.microsoft.com/ink/2010/main" type="line" rotatedBoundingBox="3968,5535 5711,8110 4933,8636 3191,6062"/>
            </emma:interpretation>
          </emma:emma>
        </inkml:annotationXML>
        <inkml:traceGroup>
          <inkml:annotationXML>
            <emma:emma xmlns:emma="http://www.w3.org/2003/04/emma" version="1.0">
              <emma:interpretation id="{629779C8-2CF5-4777-BC04-8DCCD529F703}" emma:medium="tactile" emma:mode="ink">
                <msink:context xmlns:msink="http://schemas.microsoft.com/ink/2010/main" type="inkWord" rotatedBoundingBox="5212,7499 5652,8150 5054,8554 4614,7904"/>
              </emma:interpretation>
            </emma:emma>
          </inkml:annotationXML>
          <inkml:trace contextRef="#ctx0" brushRef="#br0">-2993-1134 18 0,'-5'0'9'0,"10"11"-6"0,-5-11 9 16,0 0-12-16,0 0 1 15,0 0 0-15,0 8 1 16,0-8-3-16,0 4 1 16,0-1 1-16,0 5 0 0,0-1 0 15,0 4 0-15,0 1-1 16,-5-1 1-16,1 4-1 16,0 0 0-16,0 3 0 15,0 1 0-15,-1 4 0 16,5-5 1-16,-4-3-1 15,4 0 0-15,0 4 0 16,-4-4 0-16,0 3 1 16,0 1 0-16,-1 0-1 15,1 3 0-15,0-3 0 16,4-1 1-16,0 5-1 16,0-4 0-16,0-4 0 15,0-4 0-15,0-4 0 16,4-3 0-16,-4 3 0 15,4 1 1-15,-4-4-1 16,0-1 1-16,0 5 0 0,0-8 0 0,0 0-1 31,0 0 1-31,0 0 0 16,0 0 0-16,0 0-1 16,0 0 1-16,0-4-1 15,0 0 0-15,0-3 0 16,0-1 1-16,0 1-1 0,0-4 1 15,0 0-1-15,0-1 0 32,-4-3 0-32,4 0 0 15,0-3 0-15,0 3 1 16,0 0-2-16,4 0 0 0,1 0 1 16,3 4 0-16,0 0 0 15,1 7 0-15,-1-4-1 16,1-3 0-16,-1 0 1 0,0-4 0 15,1 8 1-15,-5-8 0 16,5 3-2-16,-5-3 1 31,4 1 0-31,1 2 0 0,-1 1 0 16,0 0 0-16,1 0-1 16,3-1 0-16,1 1 0 15,4 0 1-15,-5 0-1 16,1 3 1-16,4-3-1 15,-5 4 1-15,1 3-1 16,0 0 1-16,-1 4 0 0,5 0 0 16,-4 0-1-16,3 0 1 15,1 0 0-15,0 0 0 16,0 0 0-16,-5 0 1 0,-3 0-1 16,-1 0 0-16,1 0 1 15,-1 0 0-15,-8 4-1 16,4 0 1-16,-4-1 0 15,0-3 1-15,0 0-1 16,0 0 1-16,0 0-1 16,0 0 1-16,0 0-4 15,0 4 0-15,0-4-6 0,-4-7 0 32</inkml:trace>
          <inkml:trace contextRef="#ctx0" brushRef="#br0" timeOffset="728.59">-2720-816 8 0,'-4'-4'4'0,"25"-7"5"16,-21 11-4-16,0 0 0 16,0 0 0-16,0 0 1 15,0 0 0-15,4-4-8 16,-4 4 0-16,0 0 5 0,0 0 1 15,0 0-3-15,0 0 0 16,0 4-1-16,0-1 1 31,0 1-1-31,0 4 1 16,0 3-1-16,-4 0 0 0,-1 0 0 16,1 4 0-16,4 4 0 15,0-4 0-15,-4 0 0 16,0 3 1-16,4 5-1 15,0-1 0-15,0 1 0 16,0-1 0-16,0 1 0 0,0-1 0 16,0-3 0-16,0-1 1 15,0-3-1-15,0 0 1 16,-4-4 0-16,-1 1 0 16,-3-5 0-16,4 1 0 0,0-5 0 15,-5 1 1-15,5 0-2 16,0-4 1-16,0 0-1 15,4-4 1-15,0 4 0 16,0 0 0-16,0 0-3 16,0 0 0-16,0-11-6 15,0 3 0-15</inkml:trace>
          <inkml:trace contextRef="#ctx0" brushRef="#br0" timeOffset="1383.51">-3031-394 13 0,'0'-8'6'0,"8"-7"3"0,-8 15 1 16,0 0-9-16,4 0 1 16,5 0 1-16,-1 0 0 15,1 0-4-15,-1 0 0 16,0-3 3-16,1-1 0 0,4 0-1 15,-1 0 1-15,5-3-2 16,0-1 1-16,8 5 0 16,0-5 0-16,0 5-1 15,9-1 0-15,4 0-1 16,-9 0 1-16,1 1 0 16,-1-1 0-16,-4 0 0 15,-4-3 0-15,0-1 0 16,-4 4 1-16,0-3-1 15,0-1 1-15,0 1-1 16,-5 0 1-16,-3 3 0 0,-1 0 1 16,-4 4-1-16,-4 0 0 15,0 0 0-15,0 0 0 16,0 0-1-16,4 0 0 16,5 4-8-16,3-4 0 15</inkml:trace>
          <inkml:trace contextRef="#ctx0" brushRef="#br0" timeOffset="8661.37">-4788-2729 5 0,'5'0'2'0,"32"-7"2"0,-24 3 2 0,4 4-4 16,8-4 1-16,0 4 2 15,5 0 1-15,-5-3-7 16,4 3 0-16,9 0 4 16,4 0 1-16,4 0-2 15,5 3 0-15,-1 1-1 16,1 3 0-16,3 5-1 16,5-1 1-16,-4 8-1 15,-1 3 0-15,-7 0 0 16,-5 5 1-16,4 2-1 15,0 1 0-15,0 8 0 0,0-1 1 0,1-3-1 16,-5 3 0-16,-4-3 0 16,-5-5 1-16,1 1-1 15,-5 8 0-15,-4 3 0 16,-4 4 1-16,5-1-1 16,3 1 0-16,-4 11 0 15,5-7 0-15,-1-4 0 16,-4-4 0-16,5-4 0 0,-5 0 1 15,-4-3-1-15,-4-4 0 16,0-4 0-16,-5 0 1 31,-3-7-1-31,-5 3 1 16,4-3-1-16,-4 0 1 16,1-4-1-16,-1-4 1 0,0 0 0 15,0-3 0-15,0-5 0 16,-4 1 1-16,0-4-1 0,0 4 1 15,0-4-1-15,0 0 1 16,0-8-2-16,0 8 1 16,0 0-1-16,0-7 0 0,0-1-2 15,0 8 1-15,0-7-2 32,0 7 1-32,-4-4-4 15,-4 0 0-15,-1 4-2 16,1-3 1-16</inkml:trace>
          <inkml:trace contextRef="#ctx0" brushRef="#br0" timeOffset="9025.23">-3325-1627 18 0,'8'4'9'0,"-4"-4"-6"0,-4 0 14 0,5 0-16 15,7 0 0-15,-8 0 1 16,5 0 0-16,-1 4-3 15,1-4 1-15,-1 7 1 16,0 4 0-16,1-3 0 16,-5 3 0-1,4-4-1-15,1-3 1 16,3 0-1-16,1 0 1 16,4-1 0-16,-5 1 0 15,1-4 1-15,-5 0 0 0,1 4-1 16,-5-4 1-16,0-4-1 15,-4 4 0-15,4-7 0 16,1-5 0-16,-1-3-1 16,4 1 1-16,1-5-1 15,-1 0 0-15,0 0 0 0,1 1 1 16,-1-5-1-16,1-3 0 16,-1 8-2-16,-4-5 1 15,5 8-8-15,-1-3 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29.1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2B15A72-D4F2-45F0-AFDC-89F87CA7872C}" emma:medium="tactile" emma:mode="ink">
          <msink:context xmlns:msink="http://schemas.microsoft.com/ink/2010/main" type="inkDrawing" rotatedBoundingBox="2857,11519 2976,10584 3665,10672 3545,11607" hotPoints="3667,11093 3259,11501 2851,11093 3259,10685" semanticType="enclosure" shapeName="Circle"/>
        </emma:interpretation>
      </emma:emma>
    </inkml:annotationXML>
    <inkml:trace contextRef="#ctx0" brushRef="#br0">-4687 1899 14 0,'-12'0'7'0,"20"-15"-4"16,-4 12 7-16,0-1-8 16,1-4 1-16,-1 1 1 15,-4-1 0-15,0 1-5 16,-4-1 0-16,-5 5 3 15,-3-1 1-15,-5 4-2 16,0 0 0-16,-4 4-1 16,0 3 1-16,-4 4-1 15,-5 8 0-15,1 3 0 0,-1 1 0 16,1 3-1-16,4 4 1 16,0 7 0-16,4 1 0 15,0 3 1-15,8 0 0 16,0 0-1-16,1 0 0 15,3 0 0-15,1-11 1 16,4 4-1-16,0-1 1 0,4 5-1 16,0-1 0-16,4 0 0 15,4 1 0-15,1-9 0 32,3-2 0-32,5 6 0 15,4 1 1-15,0-1-1 16,4-6 0-16,5 3 0 0,-1-8 1 15,5-3-1-15,-1-8 1 16,5-7-1-16,0-1 1 16,0-3 0-16,4-3 1 0,-13-9-1 15,-4-6 0-15,1-1 0 16,-1-3 0-16,4-5 0 16,-4-2 0-16,-4-5-1 15,5 0 1-15,-5-3-1 16,0 7 1-1,-4-4-1-15,-5 1 1 16,1-5-1-16,-5 5 1 16,-4-1-1-16,-4 1 0 15,0-1 0-15,-4 0 0 0,0 1 0 16,-4-1 0-16,-1 1 0 16,-3 3 0-16,-1-4 0 15,0 4 0-15,1 4 0 16,-5 4 0-16,4-1 0 0,1 5 0 15,-5-1 0-15,-4 0 0 16,0 0 0-16,-4 1 0 16,4 3 0-16,-5 4 0 15,-7 3 0-15,3 8 0 0,-3 11-6 16,-5 8 0-16,-4 7-3 16,4 4 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52.6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E6E8B0-9C39-43CF-AA5D-A1433910FCA7}" emma:medium="tactile" emma:mode="ink">
          <msink:context xmlns:msink="http://schemas.microsoft.com/ink/2010/main" type="writingRegion" rotatedBoundingBox="9339,8688 10827,8688 10827,9080 9339,9080">
            <msink:destinationLink direction="with" ref="{9018C2F4-9AF1-4BAE-9F43-C5E75D7690CD}"/>
          </msink:context>
        </emma:interpretation>
      </emma:emma>
    </inkml:annotationXML>
    <inkml:traceGroup>
      <inkml:annotationXML>
        <emma:emma xmlns:emma="http://www.w3.org/2003/04/emma" version="1.0">
          <emma:interpretation id="{0A070F12-53FA-4243-B82C-86A49CC21D2C}" emma:medium="tactile" emma:mode="ink">
            <msink:context xmlns:msink="http://schemas.microsoft.com/ink/2010/main" type="paragraph" rotatedBoundingBox="9339,8688 10827,8688 10827,9080 9339,9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B24C21-4166-4CAF-8879-4061E93859CA}" emma:medium="tactile" emma:mode="ink">
              <msink:context xmlns:msink="http://schemas.microsoft.com/ink/2010/main" type="line" rotatedBoundingBox="9339,8688 10827,8688 10827,9080 9339,9080"/>
            </emma:interpretation>
          </emma:emma>
        </inkml:annotationXML>
        <inkml:traceGroup>
          <inkml:annotationXML>
            <emma:emma xmlns:emma="http://www.w3.org/2003/04/emma" version="1.0">
              <emma:interpretation id="{568EC989-2968-4062-BC3C-E783D9F92838}" emma:medium="tactile" emma:mode="ink">
                <msink:context xmlns:msink="http://schemas.microsoft.com/ink/2010/main" type="inkWord" rotatedBoundingBox="9339,8688 10827,8688 10827,9080 9339,9080"/>
              </emma:interpretation>
            </emma:emma>
          </inkml:annotationXML>
          <inkml:trace contextRef="#ctx0" brushRef="#br0">1360 289 18 0,'4'-7'9'0,"9"7"-7"15,-9-4 10-15,5-3-11 0,-1 3 1 0,0 0 0 16,5 4 1-16,0 0-4 15,-1 0 0-15,1 0 3 16,4-4 0-16,-1 1-2 31,5-1 1-31,0-4-2 16,0 1 0-16,0 3-5 0,0 1 0 16</inkml:trace>
          <inkml:trace contextRef="#ctx0" brushRef="#br0" timeOffset="253.19">1927 230 20 0,'9'0'10'0,"20"-15"-11"15,-20 11 13-15,3 0-12 16,-3-3 1-16,-1-1 0 16,9 4 1-16,-4-3-3 15,-5 3 1-15,9-3-2 16,0-1 0-16,4 1-3 16,4-1 0-16</inkml:trace>
          <inkml:trace contextRef="#ctx0" brushRef="#br0" timeOffset="467.34">2444 159 13 0,'-4'0'6'0,"29"-4"-2"0,-12-4 7 0,0 1-11 15,-1-1 1-15,1 1-1 0,4 3 0 16,4-3-4-16,4-1 0 16</inkml:trace>
          <inkml:trace contextRef="#ctx0" brushRef="#br0" timeOffset="1152.38">2587-103 13 0,'-4'4'6'0,"12"0"-1"0,-8-4 8 0,0 0-12 15,0 0 1-15,9 3 0 16,3-3 1-16,-3 4-4 15,-1 4 0-15,5-1 3 16,-5 0 0-16,5 1-2 16,4-1 1-16,-1-3-1 15,5 0 1-15,0 3-1 16,1-3 1-16,-1 0-1 16,-5 3 0-16,1-3 0 15,-4 7 1-15,-5 0-1 0,1 1 1 16,-5-9-1-16,-4 9 1 15,-4-1-1-15,-1 0 1 16,1 4-1-16,-4-4 1 0,-1 0-1 16,1 4 0-16,-5 0 0 15,1-4 0-15,-1 4 0 16,5 0 0-16,-1-3 0 16,1 2 0-16,-1 1-7 15,5-3 0-15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5:16.8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9DB4B6-B50C-4E57-93FA-1AF038074552}" emma:medium="tactile" emma:mode="ink">
          <msink:context xmlns:msink="http://schemas.microsoft.com/ink/2010/main" type="writingRegion" rotatedBoundingBox="15643,8609 15995,14088 9649,14496 9296,9017"/>
        </emma:interpretation>
      </emma:emma>
    </inkml:annotationXML>
    <inkml:traceGroup>
      <inkml:annotationXML>
        <emma:emma xmlns:emma="http://www.w3.org/2003/04/emma" version="1.0">
          <emma:interpretation id="{BBB32C49-D2A9-40C8-A54F-528D330433EF}" emma:medium="tactile" emma:mode="ink">
            <msink:context xmlns:msink="http://schemas.microsoft.com/ink/2010/main" type="paragraph" rotatedBoundingBox="11571,11419 15749,10859 15903,12006 11725,125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6DB2895-35AE-4817-A807-C8D3274FA3C3}" emma:medium="tactile" emma:mode="ink">
              <msink:context xmlns:msink="http://schemas.microsoft.com/ink/2010/main" type="line" rotatedBoundingBox="11571,11419 15749,10859 15903,12006 11725,12567"/>
            </emma:interpretation>
          </emma:emma>
        </inkml:annotationXML>
        <inkml:traceGroup>
          <inkml:annotationXML>
            <emma:emma xmlns:emma="http://www.w3.org/2003/04/emma" version="1.0">
              <emma:interpretation id="{A55AA8F3-7CCC-44E5-BB43-307C3E40AEF8}" emma:medium="tactile" emma:mode="ink">
                <msink:context xmlns:msink="http://schemas.microsoft.com/ink/2010/main" type="inkWord" rotatedBoundingBox="11571,11419 15749,10859 15903,12006 11725,12567"/>
              </emma:interpretation>
            </emma:emma>
          </inkml:annotationXML>
          <inkml:trace contextRef="#ctx0" brushRef="#br0">-3 94 20 0,'-4'0'10'0,"16"3"-5"15,-12-3 10-15,9-3-14 16,-1-1 1-16,5 0 1 15,4 1 0-15,-1-5-4 0,14 4 0 16,3-3 2-16,9-1 1 16,5 1-2-16,-10-1 1 0,1 1-1 15,0 0 0-15,0-1 0 16,4 1 1-16,-4 3-1 16,-5 0 1-16,-7 0-3 31,-10 4 1-31,-3 0-7 15,-5 4 1-15</inkml:trace>
          <inkml:trace contextRef="#ctx0" brushRef="#br0" timeOffset="1033.26">619 639 19 0,'0'-4'9'0,"0"4"-5"0,0 0 9 16,0 0-11-16,0 0 0 15,0 4 1-15,0 0 0 16,0 3-4-16,0 1 0 16,0 3 3-16,0 4 0 0,4 0-1 15,-4 0 0-15,4 7 0 16,0 8 1-16,1 0-1 15,-1 0 0-15,0 3-1 16,0-3 1-16,0 0 0 16,1 4 0-16,-1-8-1 0,0 0 0 15,-4-3 1-15,0-1 0 16,0-7-1-16,0 4 1 16,0-4-1-1,0-4 1-15,0 0 0 16,0-7 0-16,4-1-1 15,-4-3 0-15,0-7-3 16,-4-1 0-16,0 1-6 16,-5 7 1-16</inkml:trace>
          <inkml:trace contextRef="#ctx0" brushRef="#br0" timeOffset="1485.5">413 1162 10 0,'-4'8'5'0,"4"-5"10"0,0-3-3 0,0 4-10 16,0-4 0-16,0 0 1 15,0 0 1-15,0 0-5 16,0 0 1-16,0 4 4 16,0-4 0-16,0 0-1 15,4-4 0-15,4 4-1 16,5 0 0-16,0-7 0 16,8-1 0-16,8-7-2 15,5 4 1-15,3 0-1 0,1-1 0 16,0 1 0-16,4 0 0 15,-4 7 0-15,-4-3 0 16,-5 7 0-16,0-4 0 16,-12 4 0-16,0 4 0 15,-4-4 0-15,-1 4 1 0,-8-1-1 16,-4-3 0-16,0 0-3 31,0 0 0-31,-4 4-6 16,0 0 0-16</inkml:trace>
          <inkml:trace contextRef="#ctx0" brushRef="#br0" timeOffset="365.9">56 408 22 0,'-4'3'11'0,"16"1"-8"0,-8-8 14 0,5 1-16 31,3-1 1-31,5 0 1 16,4 0 1-16,4 1-5 15,1-1 0-15,7 4 3 16,-3 0 0-16,-5-4-1 16,0 0 0-16,0 1-3 15,-4 3 0-15,0 0-6 0,5 3 0 16</inkml:trace>
          <inkml:trace contextRef="#ctx0" brushRef="#br0" timeOffset="-412.84">43 86 19 0,'0'4'9'0,"9"-8"-6"0,-5 8 10 16,-4-4-12-16,4 4 1 16,-4 3 0-16,4 8 1 15,-4 0-4-15,4 11 1 16,1 8 1-16,-1 3 1 0,-4 1-1 16,4 6 0-16,0 1-1 31,5 0 1-31,-5 4 0 15,0-1 0-15,0 1-1 16,0-4 1-16,1-4-1 16,-1-8 1-16,-4-7 0 15,0-7 0-15,0 0 0 0,0-4 1 16,0-12-3-16,0-3 0 16,0 0-7-16,0-7 1 15</inkml:trace>
          <inkml:trace contextRef="#ctx0" brushRef="#br1" timeOffset="13289.78">3758 31 24 0,'-17'-4'12'0,"30"0"-9"16,-13 4 15-16,8-4-15 0,1 1 0 16,7-1 1-16,1 4 0 15,4-4-5-15,4 0 0 16,5 4 3-16,-1-3 1 15,1-1-5-15,-5 4 0 16,0 0-7-16,-4 0 0 16</inkml:trace>
          <inkml:trace contextRef="#ctx0" brushRef="#br1" timeOffset="12946.04">3745-145 19 0,'0'0'9'0,"0"-8"-7"0,0 12 14 16,-4 0-15-16,0 0 0 15,0 11 0-15,-5 3 1 0,5 8-2 31,-4 8 0-31,3-4 1 0,1 11 1 0,0 8-1 32,4-1 1-32,4 1-1 0,0-4 0 15,5 3-1-15,4-7 1 0,3 1-1 16,5-5 1-16,9-7 0 16,3-12 0-16,5 1 0 15,0-4 0-15,0-11 0 16,4-8 0-16,0-7 0 15,0-4 1-15,-4-11-2 16,-5-4 0-16,-3-15 0 0,-1-7 0 16,-8-4 0-16,-4-8 0 15,-13 8 0-15,-4 4 0 16,-8 7 0-16,-5-4 0 0,-8 1 0 16,0 7 1-16,-8-4-1 15,-1 7 1-15,1 5-1 31,-1-1 1-31,1 8-1 16,-5 7 0-16,1 4-1 16,-1 8 1-16,1 10-2 15,-1 5 1-15,5 3-8 0,-1 8 0 16</inkml:trace>
          <inkml:trace contextRef="#ctx0" brushRef="#br1" timeOffset="12342.99">2997 161 22 0,'5'-3'11'0,"-5"-5"-13"0,0 8 17 15,0 4-14-15,-5 7 1 16,5 4 0-16,0 7 1 0,0 8-4 0,0 0 1 16,0 0 2-16,0 0 0 15,0 0-1-15,0-4 1 16,0 0 0-16,0-7 0 0,0-4-1 16,5-8 1-16,3-7-1 31,0-11 1-31,1-4-1 15,-1-11 0-15,1 0-1 16,3-8 0-16,1-3-1 16,8 3 1-16,0 1-1 0,4-1 1 15,0 12-2-15,5 3 1 16,-5 4 0-16,-4 7 0 16,-4 12 0-16,-1 4 0 15,-3 10 0-15,-5 1 0 0,1 3 1 16,-1 8 0-16,1 0 1 15,-5-4 0-15,4 1 0 16,1 3 0-16,-1-8 0 16,-4 0 0-16,1-3-1 0,-1-4 0 15,0-4-8-15,-4-3 1 16,4-5-1-16,-4-3 0 16</inkml:trace>
          <inkml:trace contextRef="#ctx0" brushRef="#br1" timeOffset="11621.04">2741 169 24 0,'0'-15'12'0,"0"26"-13"16,0-11 21-16,0 0-20 15,0 4 1-15,0 3 0 16,0 5 1-16,0 2-3 15,4 13 1-15,5-1 1 16,-5 0 0-16,4 0 0 16,1 0 0-16,-5 4 0 15,0 4 0-15,-4-8 0 16,4-7 0-16,5-4-2 16,-5 0 1-16,-4-4-8 0,0 0 0 15</inkml:trace>
          <inkml:trace contextRef="#ctx0" brushRef="#br1" timeOffset="10260.39">1699-11 24 0,'-4'0'12'0,"12"-7"-12"16,-8 7 21-16,8-4-19 15,1 0 1-15,3 1 0 16,1-5 0-16,8 1-5 16,4-1 1-16,5 1 2 15,3-1 1-15,5 1-2 16,0-1 1-16,-4 1-1 0,3-1 1 16,-3 5-1-16,0-1 0 15,-5 4-1-15,-8 0 0 16,0 0-5-16,-8 4 0 15,3-1-3-15,-7 5 1 0</inkml:trace>
          <inkml:trace contextRef="#ctx0" brushRef="#br1" timeOffset="11811.89">2657-55 24 0,'-13'-15'12'0,"26"-4"-13"0,-9 15 15 0,-4 4-14 15,0 0 1-15,0 0-1 16,0 0 0-16,0 0-1 16,4 4 1-16,1 3-6 15,3 5 0-15</inkml:trace>
          <inkml:trace contextRef="#ctx0" brushRef="#br1" timeOffset="11259.01">2535 210 15 0,'0'-4'7'0,"0"-22"2"16,0 19 3-16,-4-5-10 16,-5 1 1-16,-3 4 1 0,-5-1 0 15,0 1-5-15,-4 7 0 16,4 3 4-16,1 5 0 15,-5-1-1-15,0 5 0 16,4 3-1-16,0 0 0 16,4 3-1-16,5-3 1 0,4 4-1 15,4-4 0-15,8 0 0 16,1-4 0-16,7 4 0 16,5 0 0-16,5 0 0 15,-1 0 0-15,0 3 0 16,-4 1 1-16,-4 0-1 15,-9 0 1-15,-8-1-1 16,-8 1 1-16,-5-4-1 16,-4 0 1-1,-4-4 0-15,5-3 0 16,-5-5-1-16,0-3 1 16,-5-7-1-16,5 3 0 15,5-7-2-15,3-4 1 16,5 4-6-16,-1-4 1 15,13 3-4-15,5 5 1 0</inkml:trace>
          <inkml:trace contextRef="#ctx0" brushRef="#br1" timeOffset="9059.75">1094 292 20 0,'-9'-7'10'0,"14"14"-7"16,-5-7 10-16,0 0-11 15,0 0 1-15,8-11 0 16,0 4 1-16,1-1-4 16,3 1 0-16,5-1 2 15,0 1 1-15,4 3-2 16,4-4 1-16,0-7-1 15,1 12 0-15,-1-9-1 16,0 9 0-16,-4-1 0 0,0 0 0 16,-4 4-2-16,-5-3 1 15,-3 3-8-15,-1 3 1 0</inkml:trace>
          <inkml:trace contextRef="#ctx0" brushRef="#br1" timeOffset="9398.08">1043 464 22 0,'-4'4'11'0,"8"-23"-6"0,-4 19 13 0,0 0-17 15,9-4 0-15,-1 1 0 16,5-5 1-16,4 1-2 16,4 3 0-16,4 0 1 15,4-3 1-15,5 3-1 16,-1 0 0-16,1 1-2 15,-5-1 0-15,5 4-7 16,0-4 0-16</inkml:trace>
          <inkml:trace contextRef="#ctx0" brushRef="#br1" timeOffset="9912.55">1880 42 22 0,'-17'0'11'0,"17"0"-12"0,0 3 13 31,0 1-11-31,0 4 0 16,-4-1 1-16,-1 8 0 0,1 4-3 15,4 3 1-15,-4 8 1 16,4 0 1-16,0 0-1 16,0 7 0-16,0-3 0 15,0 3 0-15,0-3-1 0,0 0 1 0,-4-4-1 16,4-8 1-16,-4-7-1 16,-1 0 1-16,1-4-1 31,0-3 1-31,0-1-2 15,0-3 1-15,-1 0-5 16,5-4 0-16,5-12-3 16,3-3 1-16</inkml:trace>
          <inkml:trace contextRef="#ctx0" brushRef="#br1" timeOffset="10609.97">1737 236 17 0,'-9'11'8'0,"13"-14"-7"15,-4 3 10-15,0 0-8 16,0 0 0-16,0 0 3 15,9-8 0-15,-1 4-7 16,5 1 0-16,4-5 4 0,4 4 1 16,4 1-2-16,0-1 1 15,0 0-2-15,5 0 0 16,-1 4-1-16,1-3 1 16,-1 3-3-1,-4 0 1-15,0 0-7 16,5 0 0-16</inkml:trace>
        </inkml:traceGroup>
      </inkml:traceGroup>
    </inkml:traceGroup>
    <inkml:traceGroup>
      <inkml:annotationXML>
        <emma:emma xmlns:emma="http://www.w3.org/2003/04/emma" version="1.0">
          <emma:interpretation id="{3B9393E8-A77F-416D-8F93-BD0CFF695FE9}" emma:medium="tactile" emma:mode="ink">
            <msink:context xmlns:msink="http://schemas.microsoft.com/ink/2010/main" type="paragraph" rotatedBoundingBox="10862,8917 11214,14395 11107,14402 10755,8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BB4BB3-14EB-4F96-86B7-B0F7FCAE5FE9}" emma:medium="tactile" emma:mode="ink">
              <msink:context xmlns:msink="http://schemas.microsoft.com/ink/2010/main" type="line" rotatedBoundingBox="10862,8917 11214,14395 11107,14402 10755,8924"/>
            </emma:interpretation>
          </emma:emma>
        </inkml:annotationXML>
        <inkml:traceGroup>
          <inkml:annotationXML>
            <emma:emma xmlns:emma="http://www.w3.org/2003/04/emma" version="1.0">
              <emma:interpretation id="{3710FD4A-DA6E-4C81-A659-20B17D3D23AB}" emma:medium="tactile" emma:mode="ink">
                <msink:context xmlns:msink="http://schemas.microsoft.com/ink/2010/main" type="inkWord" rotatedBoundingBox="10862,8917 11214,14395 11107,14402 10755,8924">
                  <msink:destinationLink direction="to" ref="{216E3B6F-175A-4CC5-B0B9-B6EAF2B7FE69}"/>
                  <msink:destinationLink direction="with" ref="{777FF614-C5F5-4E54-A510-41D6065C1CCB}"/>
                </msink:context>
              </emma:interpretation>
            </emma:emma>
          </inkml:annotationXML>
          <inkml:trace contextRef="#ctx0" brushRef="#br0" timeOffset="-21567.21">-743-1277 14 0,'-8'26'7'0,"16"-11"-4"15,-3-8 7-15,-1 1-9 16,4 7 0-16,1 4 0 16,-1-1 1-16,0 1-4 0,1 0 0 0,-5-1-3 15,0 1 1-15</inkml:trace>
          <inkml:trace contextRef="#ctx0" brushRef="#br0" timeOffset="-21364.03">-688-728 11 0,'-8'26'5'0,"16"-3"-4"16,-4-16 6-16,-4 4-7 16,0 4 1-16,0 0 1 15,0-4 1-15,0 1-5 16,0-1 1-16,0 4-2 15,4 0 0-15</inkml:trace>
          <inkml:trace contextRef="#ctx0" brushRef="#br0" timeOffset="-21148.87">-667-220 4 0,'-4'22'2'0,"4"12"8"0,0-27-2 0,0-3-6 16,0 7 1-16,0 8-1 31,0-4 1-31,0 0-7 0,0 4 1 0,4-1 0 16,0-3 1-16</inkml:trace>
          <inkml:trace contextRef="#ctx0" brushRef="#br0" timeOffset="-20965.44">-642 299 12 0,'-4'19'6'0,"12"0"-2"0,-3-16 9 16,-5 8-13-16,0 4 0 15,0 4 0-15,0 0 1 16,0-4-5-16,0 3 1 0,4-3-1 16,0 0 0-16</inkml:trace>
          <inkml:trace contextRef="#ctx0" brushRef="#br0" timeOffset="-20779.76">-600 740 12 0,'-8'26'6'0,"8"-30"-6"16,0 8 9-16,0 7-8 15,0 1 0-15,4 2 0 16,0 5 1-16,-4 0-6 16,0-4 0-16,4 0 1 15,-4 3 0-15</inkml:trace>
          <inkml:trace contextRef="#ctx0" brushRef="#br0" timeOffset="-20623.34">-575 1233 10 0,'0'19'5'0,"5"14"-6"16,-1-21 8-16,-4 2-7 15,0 1 0-15,0 4-5 16,0-4 0-1</inkml:trace>
          <inkml:trace contextRef="#ctx0" brushRef="#br0" timeOffset="-22065.16">-764-2431 17 0,'0'3'8'0,"0"12"-4"0,0-7 7 0,0-1-10 15,0 5 0-15,5 2 0 16,-1-2 1-16,-4 6-3 15,0 1 1-15,4 3 1 16,4 1 0-16,-3 3-2 16,-1 0 1-16,0-3-6 0,0-1 0 15</inkml:trace>
          <inkml:trace contextRef="#ctx0" brushRef="#br0" timeOffset="-21782.57">-734-1849 16 0,'0'8'8'0,"8"3"-6"0,-4-7 10 0,1 7-11 16,-5 4 1-16,4 4 0 16,0-1 0-16,-4-3-3 15,4 8 1-15,-4-5 0 16,0 1 0-16,0 0-6 0,0-1 1 16</inkml:trace>
          <inkml:trace contextRef="#ctx0" brushRef="#br0" timeOffset="-20262.73">-486 2234 4 0,'0'34'2'0,"-9"-4"2"0,9-23 0 0,9 4-4 15,-5 8 0-15,-4-4 0 16,0 11 0-16,0-4-2 16,0-3 1-16,-4 4-1 15,4-5 1-15</inkml:trace>
          <inkml:trace contextRef="#ctx0" brushRef="#br0" timeOffset="-20014.59">-423 2862 13 0,'4'41'6'0,"9"-19"-4"0,-5-18 14 0,0 11-15 16,-3-4 0-16,-1 4 0 15,-4-4 1-15,4 0-3 32,-4 1 1-32,4-1 0 15,0 0 1-15,-4 0-6 16,0-3 0-16</inkml:trace>
        </inkml:traceGroup>
      </inkml:traceGroup>
    </inkml:traceGroup>
    <inkml:traceGroup>
      <inkml:annotationXML>
        <emma:emma xmlns:emma="http://www.w3.org/2003/04/emma" version="1.0">
          <emma:interpretation id="{055C288E-F7D1-44C9-961A-ED6887ABF10D}" emma:medium="tactile" emma:mode="ink">
            <msink:context xmlns:msink="http://schemas.microsoft.com/ink/2010/main" type="paragraph" rotatedBoundingBox="9018,9743 9615,8945 10353,9497 9756,102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2D3B34-33A8-4A73-89D6-A96DE97E8201}" emma:medium="tactile" emma:mode="ink">
              <msink:context xmlns:msink="http://schemas.microsoft.com/ink/2010/main" type="line" rotatedBoundingBox="9018,9743 9615,8945 10353,9497 9756,10295">
                <msink:destinationLink direction="with" ref="{9018C2F4-9AF1-4BAE-9F43-C5E75D7690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4C40412-20DA-4808-97EB-8734475BFA7A}" emma:medium="tactile" emma:mode="ink">
                <msink:context xmlns:msink="http://schemas.microsoft.com/ink/2010/main" type="inkWord" rotatedBoundingBox="9018,9743 9615,8945 10353,9497 9756,10295"/>
              </emma:interpretation>
            </emma:emma>
          </inkml:annotationXML>
          <inkml:trace contextRef="#ctx0" brushRef="#br2" timeOffset="-3918.4">-2125-2177 12 0,'-4'-4'6'0,"4"-4"-5"16,0 8 7-16,0 0-6 15,0 0 0-15,0 0 2 16,4 8 0-1,0-4-5-15,0 3 1 0,0 4 3 0,5-3 0 32,-1 3-2-32,5 8 1 15,-1 7-2-15,1 11 1 0,0-3-1 0,-5 14 1 16,0 8 0-16,-3 8 0 16,-10-4 0-16,-7 3 0 15,-5-7 0-15,-4-7 0 16,0-1 0-16,0 1 0 15,4-12 0-15,0-3 0 0,5-4 0 16,-1-4 1-16,-4-7-1 16,9-4 0-16,0-4-2 31,3-4 1-31,1-7-8 16,4-4 1-16</inkml:trace>
          <inkml:trace contextRef="#ctx0" brushRef="#br2" timeOffset="-3271.5">-1671-1938 16 0,'0'3'8'0,"-9"-3"-2"15,9 0 4-15,-8 4-8 16,-5 0 0-16,5 7 1 15,-5 8 0-15,1 0-4 16,-5 7 1-16,0 4 1 0,0 3 1 16,0 5-1-16,5 3 0 15,3 0-1-15,1 4 1 16,8-12-1-16,4 1 1 16,5 3-1-16,3-3 1 15,5-4-1-15,8-4 0 0,5-4 0 16,-1-7 1-16,-4-7 0 15,-4-8 0-15,4-8 0 16,1-7 0-16,7 0 0 16,-3-7 0-16,-1-8 0 15,1-4 0-15,-5-11 0 16,-4 1 0-16,-4-1-1 16,-5-7 0-16,-8 7 0 15,1-4 1-15,-10 4-1 16,-3 1 1-16,0-5-1 15,-5 12 1-15,0 3-1 16,-3 12 1-16,-5-1-1 16,0 4 0-16,4 8 0 15,0 8 1-15,-4 3-2 0,-4 3 1 16,-5 8-5-16,5 4 1 16,4 4-5-16,4 0 0 15</inkml:trace>
          <inkml:trace contextRef="#ctx0" brushRef="#br2" timeOffset="-2937.82">-1722-1669 23 0,'0'0'11'0,"0"7"-8"16,0-7 15-16,0 0-17 16,0 0 0-16,9-4 0 15,3 1 1-15,5-1-3 16,4 0 1-16,-4 0 1 0,0-7 1 31,0 4-2-31,8-8 1 0,-4 4-9 0,4 7 1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6:05.4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BF3D8E-72C7-4FA4-920A-6E5301D57E3B}" emma:medium="tactile" emma:mode="ink">
          <msink:context xmlns:msink="http://schemas.microsoft.com/ink/2010/main" type="writingRegion" rotatedBoundingBox="12593,15916 18364,15669 18414,16829 12642,17077"/>
        </emma:interpretation>
      </emma:emma>
    </inkml:annotationXML>
    <inkml:traceGroup>
      <inkml:annotationXML>
        <emma:emma xmlns:emma="http://www.w3.org/2003/04/emma" version="1.0">
          <emma:interpretation id="{B781D317-F0E3-4EBD-85A0-181B52A76131}" emma:medium="tactile" emma:mode="ink">
            <msink:context xmlns:msink="http://schemas.microsoft.com/ink/2010/main" type="paragraph" rotatedBoundingBox="12593,15916 18364,15669 18414,16829 12642,17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51FC4-49A6-42D3-925C-323848DF08BA}" emma:medium="tactile" emma:mode="ink">
              <msink:context xmlns:msink="http://schemas.microsoft.com/ink/2010/main" type="line" rotatedBoundingBox="12593,15916 18364,15669 18414,16829 12642,17077"/>
            </emma:interpretation>
          </emma:emma>
        </inkml:annotationXML>
        <inkml:traceGroup>
          <inkml:annotationXML>
            <emma:emma xmlns:emma="http://www.w3.org/2003/04/emma" version="1.0">
              <emma:interpretation id="{B53CA7B4-DE96-4141-B605-F152EFDD8DBB}" emma:medium="tactile" emma:mode="ink">
                <msink:context xmlns:msink="http://schemas.microsoft.com/ink/2010/main" type="inkWord" rotatedBoundingBox="12646,15966 14144,16046 14105,16770 12607,16690"/>
              </emma:interpretation>
            </emma:emma>
          </inkml:annotationXML>
          <inkml:trace contextRef="#ctx0" brushRef="#br0">1401 1128 16 0,'0'0'8'0,"0"0"-2"16,0 0 9-16,0 0-14 15,0 4 0-15,0 3 1 16,0 1 0-16,0 3-2 15,-4 4 0-15,0 0 2 16,0 4 0-16,0-1-1 16,-1 5 1-16,1 7-1 15,0-1 0-15,4 1-1 0,0 0 1 16,0-4 0-16,0 8 0 31,-4-4-1-31,-1 4 1 16,1-1 0-16,4-3 0 0,0-4-1 15,0-3 1-15,0-1-1 16,0 4 0-16,0 0 0 16,0 0 1-16,0 4-1 0,0-4 0 15,0 1 0-15,0-5 0 16,0-11 0-16,4 8 1 16,5-8 0-16,-1-7 0 15,5-4-1-15,4-8 1 16,0-3 0-1,4-4 0-15,-5 0-1 16,1 4 1-16,-4 0-6 16,-1 0 1-16,5 7-5 15,-4 0 0-15</inkml:trace>
          <inkml:trace contextRef="#ctx0" brushRef="#br0" timeOffset="784.94">1750 1218 24 0,'-4'-4'12'0,"8"4"-11"0,-4 0 21 16,0 0-23-16,0 0 1 16,0 0 0-1,0 0 0-15,4 4 0 16,1 0 0-16,-1-1-4 0,0 1 0 16,4 4-3-16,5 3 0 15</inkml:trace>
          <inkml:trace contextRef="#ctx0" brushRef="#br0" timeOffset="501.38">1796 1476 16 0,'0'-8'8'0,"9"8"2"15,-9 0 6-15,0 0-16 16,0 0 1-16,0 0 1 0,0 0 0 15,0 8-2-15,0-5 0 16,0 5 1-16,0 7 1 16,0 0 0-16,-4 7 0 0,-1-3-1 15,1 3 1-15,0-7-1 16,0 8 0-16,0-1-1 16,-1 0 1-16,1 4-1 15,4 1 1-15,0-5-1 16,0-3 0-16,4-4 0 0,1-4 1 31,-1-4-1-31,0-7 0 16,0 0-8-16,-4-7 0 15,0 7 0-15,-8-4 0 16</inkml:trace>
          <inkml:trace contextRef="#ctx0" brushRef="#br0" timeOffset="1484.45">2006 1446 22 0,'0'7'11'0,"0"-11"-9"16,0 4 18-16,5 4-20 16,-5 4 0-16,4-1 1 15,-4 4 1-15,4 4-2 16,-4 8 0-16,0-1 0 15,0 0 1-15,0 1 0 16,-4-1 1-16,4 1-1 16,-4 3 0-16,4 0-1 15,-5 0 1-15,5 0 0 16,0-3 0-16,0-5-1 16,0-3 1-16,0-3 0 15,0-5 0-15,0-7 0 0,0 0 0 16,0-4 0-16,0-7 0 15,5-4-1-15,-1-4 1 16,4 1-1-16,1-8 0 16,3-12-1-16,5 5 1 15,4-5-1-15,0 12 1 16,4-4-1-16,1 0 1 16,-1 4-1-16,0 0 0 15,-4 11 0-15,0 4 1 16,0 3-1-16,-4 5 1 15,0 6-1-15,-1 5 1 0,-7 3 0 16,-1 4 0-16,1 4 0 16,-1 3 0-16,0 1 0 15,1 3 1-15,-5-8-1 16,0 5 1-16,0 3-1 16,1 0 1-16,-1-7-1 15,0 11 1-15,0-4-1 16,0-7 1-16,1-5 0 15,-1-2 0-15,-4-1-4 16,0-4 0-16,0-3-6 16,4 0 0-16</inkml:trace>
          <inkml:trace contextRef="#ctx0" brushRef="#br0" timeOffset="1983.75">2544 1718 17 0,'13'-15'8'0,"33"0"-3"15,-37 8 6-15,3-4-11 0,-3 3 1 16,3-7 0-16,1-3 0 16,-1-5-2-16,1 5 1 15,0-5 0-15,-1 5 1 16,-3-5-1-16,-5 1 1 15,-4-1-1-15,0 8 1 16,-4-7 0-16,-1 0 1 16,1 3 0-16,-4 4 0 15,-1 11-1-15,1-3 1 16,0 7 0 0,3 3 1-16,1 5-2 15,-4-1 1-15,-5 16-1 0,5-5 1 16,-1 1-1-16,1 7 0 15,-5 8 0-15,1-4 0 16,8-4 0-16,-1 0 0 0,1 4-1 16,4 0 1-16,9-4 0 15,-1 0 0-15,5 0-1 16,-5-3 1-16,0-5-1 16,5-3 1-16,8-3 0 15,4-9 0-15,9-3-2 16,4-3 1-16,8-1-10 15,-4-4 1-15</inkml:trace>
        </inkml:traceGroup>
        <inkml:traceGroup>
          <inkml:annotationXML>
            <emma:emma xmlns:emma="http://www.w3.org/2003/04/emma" version="1.0">
              <emma:interpretation id="{8857935D-3943-40BA-959A-219F33729D52}" emma:medium="tactile" emma:mode="ink">
                <msink:context xmlns:msink="http://schemas.microsoft.com/ink/2010/main" type="inkWord" rotatedBoundingBox="14538,15849 15279,15817 15328,16962 14587,16993"/>
              </emma:interpretation>
            </emma:emma>
          </inkml:annotationXML>
          <inkml:trace contextRef="#ctx0" brushRef="#br0" timeOffset="2715.58">3427 1434 19 0,'-9'-18'9'0,"9"3"-1"15,0 7 4-15,-4 1-11 16,0 3 1-16,0-3 0 16,-5 7 0-1,1 0-2-15,-5 3 0 16,1 5 2-16,3-1 1 15,1 16-1-15,-5-1 0 16,1 1 0-16,-1 10 0 0,5 1-1 16,4-4 1-16,4 3-2 15,4 1 1-15,-4 0-1 16,4-5 0-16,9 1 0 16,8-15 1-16,8-7 0 15,5-8 0-15,3-11-1 16,5-4 1-16,0-8 0 15,-8-3 0-15,-13-8-1 16,-4-3 0-16,-9 0 0 16,-4-1 0-16,-8 1 0 15,-8 3 0-15,-5 5-1 16,0 2 1-16,-4 12 0 16,0 1 0-16,-4-1 0 15,8 7 0-15,4 8-1 16,1 0 0-16,8 4-7 0,4 7 1 15,8 0-3-15,5 0 1 16</inkml:trace>
          <inkml:trace contextRef="#ctx0" brushRef="#br0" timeOffset="3419.25">3570 1733 27 0,'4'-3'13'0,"29"-20"-10"0,-24 19 17 16,3-3-19-16,5-1 0 16,9 1 0-16,7-4 1 15,1 11-3-15,4-4 1 0,4 0 1 16,-13-3 0-16,5 3-9 16,-1-3 0-16</inkml:trace>
          <inkml:trace contextRef="#ctx0" brushRef="#br0" timeOffset="3169">4015 1020 23 0,'-8'-4'11'0,"-1"-11"-8"15,5 8 18-15,0-1-19 16,0 5 0-16,4-1 1 16,-5 4 0-16,1 4-5 15,-4-1 1-15,-1 5 2 16,-3 10 1-16,-5 5-2 16,0 10 1-16,0 9-1 0,1 10 0 15,-1 8 0-15,0 7 0 16,0 8 0-16,0-8 0 0,1 7 0 15,3 9 1-15,0-9-1 16,1 9 0-16,-1-9 0 16,5-3 1-16,-1-7-1 15,5-12 1-15,0-7-2 16,0-4 0-16,0-15-8 16,4-7 0-1</inkml:trace>
        </inkml:traceGroup>
        <inkml:traceGroup>
          <inkml:annotationXML>
            <emma:emma xmlns:emma="http://www.w3.org/2003/04/emma" version="1.0">
              <emma:interpretation id="{FCB10EE9-6DB1-4925-BE06-1814BB07F698}" emma:medium="tactile" emma:mode="ink">
                <msink:context xmlns:msink="http://schemas.microsoft.com/ink/2010/main" type="inkWord" rotatedBoundingBox="15565,15789 18364,15669 18398,16465 15599,16584"/>
              </emma:interpretation>
            </emma:emma>
          </inkml:annotationXML>
          <inkml:trace contextRef="#ctx0" brushRef="#br0" timeOffset="4245.59">4641 1468 19 0,'-4'-4'9'0,"4"-33"-1"0,0 30 7 16,0-1-14-16,0-11 1 15,-4 8-1-15,0-7 1 16,4-1-3-16,0 4 1 0,-9 0 1 15,-3 0 1-15,-1 4-2 16,-4 3 1-16,-4 8-1 16,-4 8 1-16,-4 3-1 15,3 0 1-15,-3 8 0 16,4 11 0-16,-1-4-1 0,5 8 1 16,5-1 0-16,-1 5 0 15,4-1-1-15,9-11 0 31,4-4 0-31,4 1 0 16,5-4 0-16,-1-1 1 16,9-7-1-16,0-3 1 15,8-4 0-15,0-4 0 16,5-8-1-16,-1-7 0 0,0 0 0 16,-3-7 0-16,-1-8-1 15,0 4 1-15,-4-4-1 16,0 0 1-16,-4 4-1 15,0 3 1-15,-5 9 0 16,1 2 0-16,-9 5 0 16,-4-1 0-16,0 8 0 15,-4 12 0-15,-5-1 0 16,5 4 0-16,0 0 0 16,0 3 0-16,0 5 0 15,-5 3 0-15,5 4 0 16,0-8 0-16,4-3 0 15,4 0 0-15,0-4 0 16,5-4 1-16,-1 0-2 16,9-4 1-16,-5-3-9 15,5 0 1-15</inkml:trace>
          <inkml:trace contextRef="#ctx0" brushRef="#br0" timeOffset="4714.14">5120 1281 16 0,'-8'-15'8'0,"-9"23"2"16,9-12 4-16,-5 0-13 16,0 8 1-16,1 0 0 15,-5 0 1-15,0 3-4 16,-4 1 1-16,0 6 1 16,0 1 1-16,0 4 0 15,0 7 0-15,0 0-1 16,4 1 0-16,1 2 0 15,-1 1 0-15,4 4 0 0,5-4 0 0,4-4-1 16,4-7 0-16,4-1 0 16,4 1 1-16,5-4-1 15,4 0 1-15,4-4 0 16,4 0 0-16,0-7 0 16,4-4 0-16,9 0 0 15,4-4 0-15,0-3-3 16,0 3 1-16,-8-7-8 15,-5-4 0-15</inkml:trace>
          <inkml:trace contextRef="#ctx0" brushRef="#br0" timeOffset="5069.48">5524 897 21 0,'0'0'10'0,"-9"11"-4"0,9-4 9 16,-4 1-15-1,0 7 1-15,-5 0 1 0,1 3 0 16,0 16-2-16,-5 3 1 16,0 8 1-16,1 0 1 15,-1 3-2-15,1 9 1 16,3-1-1-16,1-4 1 31,-9 15-4-31,0-15 1 0,5-11-8 16,7-7 1-16</inkml:trace>
          <inkml:trace contextRef="#ctx0" brushRef="#br0" timeOffset="5488.49">5251 1491 21 0,'-5'-4'10'0,"18"-22"-3"0,-13 26 10 15,0 0-14-15,0 0 0 16,4-4 1-16,5-4 0 16,3 1-6-1,9-1 1-15,4-3 3 16,5 0 0-16,8 0-2 0,4-4 1 16,4-4-1-16,0 8 0 15,-4-4 0-15,0 0 1 0,-4 4-1 16,-4 0 0-16,-9 11 0 15,-4 0 0-15,0 11 1 16,-9 0 0-16,-3 4-1 16,-1 11 1-16,-4-3 0 15,-4-1 0-15,0 8-1 16,0 4 1-16,-4-5-1 16,4-2 1-16,0 2-1 15,0-6 1 1,0-1-1-16,0-3 1 15,0-4-1-15,0-8 0 16,0 1-8-16,4-4 1 16,1-1-3-16,-1-10 0 15</inkml:trace>
          <inkml:trace contextRef="#ctx0" brushRef="#br0" timeOffset="5686.51">5919 1076 28 0,'4'-11'14'0,"-4"-1"-18"16,0 12 24-16,0 0-20 16,0 0 0-16,0 4-2 15,4 0 0-15,0 3-4 16,9 5 0-16</inkml:trace>
          <inkml:trace contextRef="#ctx0" brushRef="#br0" timeOffset="6157.56">6129 1315 25 0,'0'4'12'0,"-9"-1"-9"16,5 1 17-16,-4 7-18 15,-1 1 0-15,1 6 1 16,0 1 1 0,-1 3-5-16,1 4 1 0,-5 4 2 15,1-3 1-15,3 6-1 16,1-3 0-16,8-11-2 15,4 3 1-15,4-3-1 16,5-1 1-16,4-3-1 16,4-3 1-16,8-9-1 15,5-3 1-15,-1-3-1 16,1-5 1-16,0-7 0 0,-5-3 0 16,0-12-1-16,-7-4 1 15,-6 0-1-15,-7-3 1 16,-9 0-1-16,-4-1 1 15,-5 8-1-15,1 1 0 16,-5 6 0-16,-4 4 0 16,0 5 0-16,1 2 0 15,-1 5-1-15,4 3 0 16,5 0-4-16,-1 4 0 16,5 4-6-16,4 4 0 15</inkml:trace>
          <inkml:trace contextRef="#ctx0" brushRef="#br0" timeOffset="6783.53">6654 1158 23 0,'-4'0'11'0,"4"8"-6"16,0-5 12-16,-4 8-16 15,-5 4 0-15,1 0 1 16,-1 15 1-16,5 4-3 16,0 3 0-16,-9 1 3 0,9 3 0 15,-4 0-1-15,-1-4 0 16,1 0-1-16,0-10 1 15,-1 2-1-15,5-10 0 16,0 0 0-16,0-12 0 16,4 8 0-16,4-11 0 15,0-11-1-15,4-5 1 16,1-10-1-16,3-4 1 16,5-12-1-16,4-6 0 15,4-1-1-15,9 4 1 0,4 0-1 16,4 3 0-16,0 5 0 15,0 3 1-15,-8 4-1 16,-1 7 0-16,1 8 0 0,-5 3 1 16,-4 4-1-16,-4 4 1 15,-4 4 0-15,-4 7 1 16,-5 1 0-16,-8 3 0 31,-4 7 0-31,4 8 0 16,-8 0 0-16,-1 3 0 15,1 5-1-15,-1-1 1 16,5-3-1-16,0 3 1 0,0 0-1 16,4-7 0-16,4-11 0 15,4 0 0-15,13-4-1 16,5 0 1-16,7-8-11 16,5-7 1-16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7:04.6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60515D-B792-4128-A3A1-DAAB76359EFF}" emma:medium="tactile" emma:mode="ink">
          <msink:context xmlns:msink="http://schemas.microsoft.com/ink/2010/main" type="writingRegion" rotatedBoundingBox="20442,10066 23663,9896 23798,12467 20578,12637"/>
        </emma:interpretation>
      </emma:emma>
    </inkml:annotationXML>
    <inkml:traceGroup>
      <inkml:annotationXML>
        <emma:emma xmlns:emma="http://www.w3.org/2003/04/emma" version="1.0">
          <emma:interpretation id="{CE67E1F3-680C-47C9-BE77-C6CAF2FB042A}" emma:medium="tactile" emma:mode="ink">
            <msink:context xmlns:msink="http://schemas.microsoft.com/ink/2010/main" type="paragraph" rotatedBoundingBox="21117,11073 21169,10001 21657,10024 21605,110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B48880-24DB-4FEB-B4B7-C6E32A0896CD}" emma:medium="tactile" emma:mode="ink">
              <msink:context xmlns:msink="http://schemas.microsoft.com/ink/2010/main" type="line" rotatedBoundingBox="21117,11073 21169,10001 21657,10024 21605,11096"/>
            </emma:interpretation>
          </emma:emma>
        </inkml:annotationXML>
        <inkml:traceGroup>
          <inkml:annotationXML>
            <emma:emma xmlns:emma="http://www.w3.org/2003/04/emma" version="1.0">
              <emma:interpretation id="{A7D2308D-A844-4CBA-A4D1-35AA3E752C24}" emma:medium="tactile" emma:mode="ink">
                <msink:context xmlns:msink="http://schemas.microsoft.com/ink/2010/main" type="inkWord" rotatedBoundingBox="21117,11073 21169,10001 21657,10024 21605,11096"/>
              </emma:interpretation>
            </emma:emma>
          </inkml:annotationXML>
          <inkml:trace contextRef="#ctx0" brushRef="#br0">9818-1225 19 0,'0'-7'9'0,"4"7"-5"16,-4 0 10-16,0 11-14 15,0 0 1-15,0 12 0 16,0-5 1-16,0 8-2 15,0 4 0-15,0 0 1 0,0 4 1 0,0 3-2 16,-4 8 1-16,-1-8 0 16,1 4 0-16,0 12-1 31,0-5 1-31,4-3-1 16,0 7 1-16,0 1-1 15,0-1 1-15,0 0-1 0,0-7 0 16,0 0 1-16,0-8 0 15,4-3 0-15,-4-1 1 16,4-10-1-16,-4-4 0 16,0-5 0-16,0-2 1 15,-4-9-5-15,0 1 0 16,-1-8-5-16,1-3 0 16</inkml:trace>
          <inkml:trace contextRef="#ctx0" brushRef="#br0" timeOffset="667.18">9574-989 10 0,'-4'3'5'0,"8"1"8"16,-4-4-2-16,0 0-9 15,4-7 1-15,0 3 1 32,0-4 0-32,5 1-5 0,-5-4 0 15,4-1 3-15,1-3 1 16,-1 1-2-16,5-5 1 16,-1-4-2-16,5-3 1 15,0 0-1-15,0 4 1 16,4-8-1-16,0 7 0 0,4 1-1 15,-8 3 1-15,0 1 1 16,0 3 0-16,-5 4 0 16,-3-1 1-16,-1 5-1 15,-4 3 1-15,-4 4-1 16,0 0 1-16,4 4-1 16,1 3 0-16,-1 5-1 15,4-1 1-15,1 0-1 16,-1 4 0-16,5 4 0 0,-1-1 1 0,1 1-1 15,-1 11 1-15,5-8 0 16,-4 1 0-16,-1-5-1 16,-3 1 1-16,-5 0-1 15,4-4 1-15,1-4 0 32,-1 0 0-32,1-4-7 15,-1 1 1-15,9-1-5 16,-9 1 1-16</inkml:trace>
        </inkml:traceGroup>
      </inkml:traceGroup>
    </inkml:traceGroup>
    <inkml:traceGroup>
      <inkml:annotationXML>
        <emma:emma xmlns:emma="http://www.w3.org/2003/04/emma" version="1.0">
          <emma:interpretation id="{6B6ABF45-F765-42C1-BDEC-2D5994BC33CF}" emma:medium="tactile" emma:mode="ink">
            <msink:context xmlns:msink="http://schemas.microsoft.com/ink/2010/main" type="paragraph" rotatedBoundingBox="20506,11285 23727,11115 23798,12467 20578,12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E8C9F4-1A39-4664-BE7E-105483242B96}" emma:medium="tactile" emma:mode="ink">
              <msink:context xmlns:msink="http://schemas.microsoft.com/ink/2010/main" type="line" rotatedBoundingBox="20506,11285 23727,11115 23762,11777 20541,11947"/>
            </emma:interpretation>
          </emma:emma>
        </inkml:annotationXML>
        <inkml:traceGroup>
          <inkml:annotationXML>
            <emma:emma xmlns:emma="http://www.w3.org/2003/04/emma" version="1.0">
              <emma:interpretation id="{DB791A2D-ADAF-4BF5-B18A-E0C8670178A2}" emma:medium="tactile" emma:mode="ink">
                <msink:context xmlns:msink="http://schemas.microsoft.com/ink/2010/main" type="inkWord" rotatedBoundingBox="20506,11285 23727,11115 23762,11777 20541,11947"/>
              </emma:interpretation>
            </emma:emma>
          </inkml:annotationXML>
          <inkml:trace contextRef="#ctx0" brushRef="#br0" timeOffset="2515.62">9721 195 20 0,'-9'4'10'0,"5"7"-7"15,4-11 13-15,-4 0-16 16,0 4 1-16,0 3 0 16,-1 8 0-16,5 0-1 15,0 4 0-15,-4 3 1 16,0 1 0-16,0 7 0 16,4-1 1-16,0 1 0 15,4-4 0-15,4-7-1 16,5-4 1-16,4 0-1 15,4-4 1-15,4-7-1 16,0 4 1-16,1-5-1 0,-1-3 0 16,0-11-1-16,-4-4 1 31,-4-4 0-31,0-3 0 16,-5-4-1-16,-8-8 1 15,-4 4-1-15,0-7 1 0,-4 3-1 16,-8-3 0-16,-5 3 0 15,-4 8 0-15,0 7-1 0,-4 4 1 16,-1 4-1 0,-3 11 1-16,4 4-1 0,-5 7 1 15,9 4-1-15,4 4 0 16,9 3-4-16,4 1 0 16,12-5-4-16,9 1 0 0</inkml:trace>
          <inkml:trace contextRef="#ctx0" brushRef="#br0" timeOffset="2014.04">8969 199 9 0,'0'-19'4'0,"4"-11"8"15,-4 23-4-15,0-5-6 16,0 5 0-16,4 0 2 16,-4-1 1-16,0 8-6 15,0 0 0-15,0 0 4 16,0 8 0-16,0 3-2 0,0 7 1 15,0 5-1-15,0 7 1 0,0 7-1 16,0-7 0-16,0 4-1 16,-4 3 1-16,0 0 0 15,-1-7 0-15,1 0-1 32,0-7 1-32,4-1 0 15,0-7 0-15,0 0 0 16,0-4 1-16,0-7-1 0,0-4 1 15,0 4-1-15,0-4 0 16,4-15-1-16,0-4 1 16,5 0-1-16,-1-3 0 15,1-4 0-15,7-4 0 0,1 4-1 16,4-4 1-16,0 0 0 16,0 4 0-16,0-4 0 15,-4 7 0-15,0 5 0 16,4 3 0-16,-8 4-1 0,-1 3 1 31,1 8-1-31,-5 4 1 0,1 7-1 0,-5 8 0 16,0 3 0-16,0 1 1 31,0-1 0-31,-4 0 0 0,0 5 0 16,0-1 0-16,0 0 0 15,0 4 0-15,0-8 0 16,0-7 0-16,0 0 0 15,0-4 1-15,0-3-1 16,5 3 1-16,-1-3-1 0,0-8 1 16,0-4 0-16,5-7 0 15,-5-8-1-15,8-4 1 16,5-3-1-16,0 0 1 16,4-4-2-16,0 0 1 0,0 0 0 15,0 8 0-15,0 0 0 16,0-1 0-16,0 1-1 15,-4 10 0-15,-4 5 0 16,-1 7 1-16,1 7-1 31,-5 1 1-31,1-1-1 16,-5 12 1-16,0-4-1 0,0 4 1 16,5-1 0-16,-5 5 0 15,-4-1 0-15,0 1 0 16,0 3 0-16,0-4 1 0,0 1 0 15,0-5 0-15,0-3-1 16,0 0 1-16,0-3 0 16,0-1 0-16,0-7-2 15,0-4 1-15,4-4-6 16,0-4 0-16,5-3-3 16,3-4 0-16</inkml:trace>
          <inkml:trace contextRef="#ctx0" brushRef="#br0" timeOffset="4435.76">10057 199 11 0,'0'3'5'0,"13"-6"6"15,-9-1 2-15,-4 4-11 16,8 0 0-16,-8 0 0 16,4 4 1-16,5-1-4 15,-5 9 1-15,0 6 2 16,0-3 0-16,-4 8-1 16,0-5 1-16,0 5-1 15,-4 3 1-15,0 0 0 0,0-3 0 16,0-1-1-16,-1-3 0 15,1-1 0-15,4 1 1 16,0-8-1-16,0-3 0 0,0-8 0 16,4-4 0-16,5-7 0 15,-1 0 0-15,-4-8-1 16,1 0 1-16,3-3-1 16,0-1 1-16,1-3-1 15,3 0 0-15,1 0-1 16,-5 0 1-16,5 3-1 15,0-3 1 1,-1 11 0-16,1 0 0 16,0 0-1-16,-1 4 1 15,1 7-1-15,-1 4 1 0,-3 4 0 16,-1 0 0-16,1 7-1 16,-1 4 1-16,-4 4 0 15,0 7 1-15,-4-4-1 16,0 1 0-16,-4 3 0 15,0-4 1-15,0 4 0 16,0-3 0-16,-1 3-1 0,1-4 1 16,0-7 0-16,0 0 1 15,4-7-1-15,0-4 0 16,0-4 0-16,0-8 0 16,0-3 0-16,4-4 0 0,0-4-1 15,0-3 0-15,5-1 0 16,-1-3 0-16,5 0 0 15,4 0 0-15,4 4-1 16,0-8 1-16,0 0 0 16,0 11 0-16,0 0-1 31,0 1 1-31,0 6 0 16,0 5 0-16,-5 7-1 15,1 0 1-15,0 4-1 0,-4 7 1 16,-1 0-1-16,1 4 0 0,-5 4 0 15,-3-1 1-15,-1 9 0 16,-4-5 0-16,0-3 0 16,0 3 1-16,0-3-1 15,4 3 1-15,0-3-1 0,0 0 1 16,1-1-1-16,3-3 1 16,0-4-1-16,5 1 1 15,0-5-1-15,-1 1 1 16,5-8-1-16,0-4 1 15,0-4-1 1,4 1 1-16,0-4-1 16,0-4 1-16,-5-4-1 15,1 4 1-15,0-7-1 16,0-4 1-16,0-4-1 16,-5 0 0-16,1 0 0 15,-5 0 0-15,-4 4 0 0,1 3 0 16,-5 5 0-16,-5 3 0 15,1 4-1-15,-4 3 1 16,-1 4-1-16,1 4 1 0,4 4-1 16,0 0 1-16,-5 11-1 15,5 7 1-15,-4 1-1 16,-1 3 1-16,1 4-1 16,-1-4 1-16,5-4-1 15,0 4 1-15,4 1 0 16,0 2 1-16,4-2-1 15,0-1 0-15,1-4 1 16,3-3 0 0,5-8 0-16,-1 0 0 15,5 1 0-15,0-5 0 0,4-11 0 16,8-3 0-16,-3-4-1 16,-1-4 1-16,0-4-3 15,0-3 0-15,-4-5-1 16,0-3 0-16,-4-3-1 15,0 3 1-15,0 0 0 16,-5 4 1-16,1-4 1 0,-1 8 0 16,-3-1 0-16,-1 8 1 15,1 4-1-15,-1 0 1 16,0 3-1-16,-3 5 1 16,-5 3 0-16,4 7 1 15,0 4-1-15,-4 4 0 16,0 8 1-16,-4 3 0 15,0-4 0-15,4 8 1 0,0-4-1 16,-5 0 0-16,5-3 0 16,0 3 1-16,0-4-1 15,0-3 0-15,0-4 0 16,5 0 1-16,-1-8-1 16,0-3 0-16,-4-4-1 15,4-7 1-15,5-1 0 16,-1-3 0-16,5-4-1 15,3-4 1-15,1 1-1 16,4-5 0-16,5-3 0 16,-1 0 0-16,0 0-1 15,-4 0 1-15,0 3 0 16,-4 8 0-16,0 8-1 16,-5-1 1-16,1 8-1 15,-5 4 1-15,1 0-1 16,-1 7 1-16,-4 0 0 0,-4 4 0 15,4 8-1-15,5-5 1 16,-5 1 0-16,0 0 0 16,0-1 0-16,1 1 0 15,-1 3-1-15,0-3 1 16,0-4 0-16,0 0 1 16,1-4-1-16,3-3 1 15,-4-5-4-15,0 1 1 16,5-4-8-16,-5-7 0 15</inkml:trace>
          <inkml:trace contextRef="#ctx0" brushRef="#br0" timeOffset="5120.58">11616 83 30 0,'17'4'15'0,"21"-4"-12"15,-26 0 22-15,9 0-24 16,13 0 0-1,4 0 0-15,0 0 1 16,12 0-3-16,0 0 1 0,1 0 1 16,-5-4 1-16,-4 0-6 15,-8 4 0-15,4 0-6 16,-1-4 1-16</inkml:trace>
          <inkml:trace contextRef="#ctx0" brushRef="#br0" timeOffset="4851">11914-220 17 0,'5'-4'8'0,"3"4"0"0,-8 0 3 16,0 0-9-16,0 4 0 16,-4 7 1-16,0 4 0 0,-1-4-4 15,-3 4 0-15,0 8 3 16,-1 10 1-16,1 1-2 15,-1 0 1-15,1-4-1 16,-5 7 1-16,5 4 0 0,-5 0 0 16,5-3-1-16,0 3 1 15,3 4-1-15,1-8 0 16,4-7 0-16,0 0 0 16,4-8-1-16,5 4 1 15,-1-7 0 1,5-4 0-16,4-7 0 15,8-5 0-15,4-3-1 16,1 4 1-16,-1-11-5 16,0-1 1-16,-3 1-7 15,-5-1 0-15</inkml:trace>
        </inkml:traceGroup>
      </inkml:traceGroup>
      <inkml:traceGroup>
        <inkml:annotationXML>
          <emma:emma xmlns:emma="http://www.w3.org/2003/04/emma" version="1.0">
            <emma:interpretation id="{1D283600-89C7-4774-B4F8-CFB2312CE90E}" emma:medium="tactile" emma:mode="ink">
              <msink:context xmlns:msink="http://schemas.microsoft.com/ink/2010/main" type="line" rotatedBoundingBox="21122,12249 23016,12189 23026,12519 21132,12579"/>
            </emma:interpretation>
          </emma:emma>
        </inkml:annotationXML>
        <inkml:traceGroup>
          <inkml:annotationXML>
            <emma:emma xmlns:emma="http://www.w3.org/2003/04/emma" version="1.0">
              <emma:interpretation id="{EC604236-DF76-4279-8A45-41A13F42733C}" emma:medium="tactile" emma:mode="ink">
                <msink:context xmlns:msink="http://schemas.microsoft.com/ink/2010/main" type="inkWord" rotatedBoundingBox="21122,12249 23016,12189 23026,12519 21132,12579"/>
              </emma:interpretation>
            </emma:emma>
          </inkml:annotationXML>
          <inkml:trace contextRef="#ctx0" brushRef="#br0" timeOffset="5982.61">9855 1055 10 0,'-8'-8'5'0,"12"-18"-1"16,-4 19-3-16,0-1 3 31,-4-7 0-31,0 0 1 16,-5-3 1-16,-3-5-7 0,-5 12 0 15,-4-4 5-15,0 7 0 16,-9 1-1-16,5 7 0 16,0 0-1-16,4 7 0 15,0 5-1-15,4 6 1 0,0 5-1 16,1 3 0-16,3 4 0 15,0 0 0-15,1 0 0 16,8-4 1-16,4 0-1 16,0 0 0-16,0-3 0 15,8-1 0-15,5-7-1 16,3-4 1-16,10-7-1 16,3-12 1-1,5 1-1-15,3 0 1 16,1-16-1-16,0-3 0 15,-8-4 0-15,-1 0 0 16,0 4 0-16,-3 0 0 0,-10 0 0 16,-3 7 0-16,-5 0-1 15,-8 19 1-15,0 0-1 16,-4 4 1-16,0 3 0 16,0 5 0-16,0 6 0 15,-1 1 0-15,1 7 0 0,4 0 0 16,4-3 0-16,5-5 1 15,-1 1 0-15,5-4 0 16,4 0-1-16,-1-7 1 16,5-5-2-16,0 1 0 15,0 0-8-15,0-4 0 0</inkml:trace>
          <inkml:trace contextRef="#ctx0" brushRef="#br0" timeOffset="6404.86">10246 890 15 0,'0'-3'7'0,"0"17"5"16,0-14 2-16,0 8-13 16,0 3 0-16,-4 4 1 15,0 8 1-15,4-1-3 16,-4 8 0-16,-1 0 2 15,1 0 1-15,0-4-1 16,0-4 1-16,4-3-1 16,0-4 0-16,0 0 0 0,0-8 0 15,4-3 0-15,0 0 0 16,-4-4-1-16,4-11 0 16,1-1 0-16,-5 5 1 15,0-16-2-15,0 1 0 16,0 0 0-16,0 3 0 15,4 0 0 1,0-3 0-16,4-1 0 0,1 8 0 0,3 1 0 31,1-5 0-31,4 8 0 16,4-4 0-16,0 7 0 0,8 4 0 16,-4 4-3-16,1 0 0 15,-1 4-8-15,0-4 1 16</inkml:trace>
          <inkml:trace contextRef="#ctx0" brushRef="#br0" timeOffset="7306.54">10603 887 18 0,'-4'-4'9'0,"8"15"-1"0,-4-7 5 0,0 7-13 16,0 4 1-16,-4 4 0 15,4-1 0-15,-4 5-1 0,0-1 1 16,0 1 0-16,4-1 1 15,-5-3-1-15,5 3 1 16,0-3 0-16,0-4 0 16,0 0-1-16,0-12 1 0,0 1-1 15,0-4 0-15,0 0 0 16,0-11 0-16,5-4-1 16,-1 4 1-16,0-12-1 31,4 5 0-31,9-5 0 15,-4 1 0-15,4 3 0 0,4-3 0 16,0 3-1-16,4 4 1 16,0-7-1-16,0 7 1 15,-4 0 0-15,-4 7 0 16,0 1-1-16,0 3 1 0,-5 8 0 16,1 7 0-16,-1 4 0 15,-3 0 1-15,-1-4 0 16,-4 12 0-16,-4-1 0 15,0 0 0-15,-4 5 0 16,0 2 0-16,0-6 0 0,0-1 0 16,-1 1 0-16,1-5 0 15,4-3 0-15,0 0 0 16,0-7 0-16,0-4 0 16,0-4 0-16,9 0 0 0,-1-8-1 15,5-7 1-15,-1-7-1 16,5-1 1-16,4-3-1 15,0 0 0-15,0 4-1 32,4-5 1-32,1 5-1 15,-1 0 1-15,0-1 0 16,0 1 0-16,-4 3-1 16,0 4 1-16,-4 4 0 0,-4 3 0 15,-1 8-1-15,-3 0 1 16,-5 8 0-16,-4 3 0 0,0 4 0 15,0 0 0-15,-4 7-1 16,-1-3 1-16,1 3 0 16,4 1 0-16,0 7 0 15,4-4 0-15,1 0 1 16,3-7 0-16,0-4-1 16,1-4 1-16,8 0 0 0,4-3 1 15,8-1-9-15,9-7 1 16,12-4-5-16,1-11 0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06.0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018C2F4-9AF1-4BAE-9F43-C5E75D7690CD}" emma:medium="tactile" emma:mode="ink">
          <msink:context xmlns:msink="http://schemas.microsoft.com/ink/2010/main" type="inkDrawing" rotatedBoundingBox="-411,8747 9193,4359 12139,10807 2533,15195" hotPoints="9915,9980 5436,14459 957,9980 5436,5502" semanticType="underline" shapeName="Circle">
            <msink:sourceLink direction="with" ref="{91D23AF6-E818-4053-B4BB-7C1E6B7724A3}"/>
            <msink:sourceLink direction="with" ref="{6DE6E8B0-9C39-43CF-AA5D-A1433910FCA7}"/>
            <msink:sourceLink direction="with" ref="{4C2D3B34-33A8-4A73-89D6-A96DE97E8201}"/>
            <msink:sourceLink direction="with" ref="{103AA96D-8639-4B13-825B-27B8429DB867}"/>
            <msink:sourceLink direction="with" ref="{36BEA2D3-A619-4319-88C7-29CB8EA8D9CC}"/>
            <msink:sourceLink direction="with" ref="{F63BE85C-6E49-4B92-BE27-B9AC1234C14C}"/>
            <msink:sourceLink direction="with" ref="{49B582C3-FD4E-4EC3-B140-FA232821FAE0}"/>
          </msink:context>
        </emma:interpretation>
      </emma:emma>
    </inkml:annotationXML>
    <inkml:trace contextRef="#ctx0" brushRef="#br0">5001 341 4 0,'-17'4'2'0,"0"18"-1"0,9-14 2 15,-5 7-3-15,-3 11 0 16,-1-7 0-16,-8 3 1 16,-5 4 0-16,-12 4 0 15,-8-4 2-15,-5 8 0 16,-4-1 0-16,-8-3 0 15,-4 0 1-15,3 0 0 0,-12 4-2 16,1-12 1-16,-10 0-2 16,1-3 1-16,-9-4-1 15,1 0 0-15,3-4 0 16,-8-7 1-16,-8-4-1 16,-4-4 1-16,-9 0-1 15,13 4 0-15,-13 0 0 16,-4-3 0-16,-5-1-1 0,-3 4 1 15,4 0-1-15,-17-4 1 16,0-3-1-16,-9 3 0 16,17 8 0-16,-20 0 0 15,3-1 0-15,-8 8 1 0,13 4-1 16,0 0 1-16,-5 0-1 16,-3 4 1-16,3 3-1 15,13 1 0-15,-12 3 0 16,4 8 0-16,-5 3 0 15,22 0 0-15,-5 8 0 16,-4 11 0-16,-4 0-1 16,8 19 1-16,22 3-1 15,3 1 1-15,-4 3 0 16,1-4 0 0,8 8-1-16,4-4 1 15,8 8 0-15,13 7 0 0,12 0 0 16,1 0 0-16,4-7 0 15,4 11 1-15,8-4-1 16,5 0 0-16,3 4 0 0,5 11 0 16,5-19-1-16,-1 8 1 15,8 0 0-15,1 4 0 16,4-1-1-16,4-3 1 16,0 4 0-16,4-12 0 15,4 8-1 1,9 0 1-16,4 3 0 15,8 1 0-15,1 0-1 16,3-8 1-16,1 0 0 16,4 0 0-16,0 8 0 15,12-8 0-15,5-8 0 16,-1 12 0-16,1-7 0 16,0-1 0-16,-1 0 0 0,-8-3 1 15,5 11-1-15,-5-11 1 16,-4-1-1-16,-8-3 0 15,-1 0 0-15,-8 0 1 0,1 0-1 16,-5 0 1-16,0 7-1 16,-5-11 1-16,1 4-1 15,4-7 0-15,-8 3 0 16,-1 0 0-16,1-7 0 16,4 3 1-16,4 1-2 15,4-5 1-15,0-3-1 16,0-7 1-1,5-1 0-15,8-3 0 0,8-8-1 16,13-3 1-16,8-1 0 16,17 1 0-16,8-4-1 15,9 0 1-15,-8-8 0 16,3 4 1-16,14 0-1 16,3-7 0-16,17-1 0 15,1-6 0-15,-10-9 0 16,5-3 1-16,5-7-1 15,3-5 0-15,13-3 0 0,-12-7 1 16,-5-4-1-16,4-8 0 0,5-11 0 16,12-3 0-16,-4-9 0 15,-12 1 1-15,4-11-1 16,3-4 0-16,14 0 0 31,-5 4 0-31,-12-1 0 16,4-10 0-16,8 11-1 15,-4 7 1-15,8 4 0 16,-7 0 0-16,-1 0 0 0,8 3 0 16,5 5 0-16,8 3 0 15,-17-4 0-15,9 12 0 16,-1 7 0-16,5 0 1 16,-8 4-1-16,-13 3 0 0,4 1 0 15,0 3 0-15,-4 0 0 16,-1 4 0-16,-11 4-1 15,-5 3 1-15,-4 1 0 16,4-1 0-16,0 4 0 16,4-3 0-16,4-1 0 15,-16-3 1-15,4-8-1 16,4-3 1-16,4-8-1 16,5 8 0-16,8-20 1 15,-17-2 0-15,8-16-1 16,1-11 1-16,-1-12-1 15,13-10 1-15,-12-12 0 16,-1 1 0-16,5-12-1 16,-1-19 1-16,5 8-1 15,-4-7 1-15,-13 3-1 16,-8 4 0-16,-5-8 0 0,0 1 1 16,1 3-1-16,-9 4 1 15,4 0-1-15,0 4 0 16,-8-4 0-16,-12-8 0 15,-1 4 0-15,0 8 0 0,4 0-1 16,-3-5 1-16,-5 9 0 16,-4-8 0-16,-1 7 0 15,1 1 1-15,-4 7-1 32,-5-8 1-32,-8 12-1 15,-8-5 1-15,-9 1-1 16,-8 0 1-16,-9 4-1 0,-8 11 0 15,-8-1 0-15,-5-2 1 16,-12 6-1-16,-4-3 1 0,-5-4-1 16,-4 11 1-16,-8 8-1 15,-4 0 1-15,-1 7-1 16,1 8 0-16,-1 7 0 16,-12 4 0-16,-4-8 0 15,-13 16 1-15,0-1-2 16,-4 4 1-16,0 4 0 15,4 4 0-15,1 3 0 0,-5-3 0 16,-9-1 0-16,13 1 0 16,0-4-1-16,5-4 1 0,3 0 0 15,9-15 0-15,9 4 0 16,7 0 0-16,10-4 0 16,-1-4 0-16,4 1 0 31,-4-1 0-31,9-7-1 15,4 4 1-15,0-4 0 16,-1-4 0-16,1-3 0 0,0 7 0 16,0-4 0-16,-1 8 0 15,5-4 0-15,-4 3 0 16,0 5 0-16,-9 14 0 16,-3 4 0-16,-1 4 0 0,-4-4 0 15,0 0 1-15,0 4-1 16,0 4 0-16,-9 3 0 15,1 4 0-15,-5 4-1 16,1 3 1-16,-1 5 0 16,0-1 0-16,1-3 0 15,-1 7 0-15,0 3 0 16,1 8 0-16,8 8-4 16,-5 4 1-16,9 6-6 15,0-6 0-15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6:52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1FB74E-9AC2-42CB-A756-D8539AC1CDA6}" emma:medium="tactile" emma:mode="ink">
          <msink:context xmlns:msink="http://schemas.microsoft.com/ink/2010/main" type="writingRegion" rotatedBoundingBox="1876,4226 5298,4058 5373,5586 1951,5754"/>
        </emma:interpretation>
      </emma:emma>
    </inkml:annotationXML>
    <inkml:traceGroup>
      <inkml:annotationXML>
        <emma:emma xmlns:emma="http://www.w3.org/2003/04/emma" version="1.0">
          <emma:interpretation id="{D4E69488-001D-459B-B39E-315FDBF09053}" emma:medium="tactile" emma:mode="ink">
            <msink:context xmlns:msink="http://schemas.microsoft.com/ink/2010/main" type="paragraph" rotatedBoundingBox="1876,4226 5298,4058 5333,4758 1910,4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F32955-7F35-49CC-A15F-86DCF6F9EFAC}" emma:medium="tactile" emma:mode="ink">
              <msink:context xmlns:msink="http://schemas.microsoft.com/ink/2010/main" type="line" rotatedBoundingBox="1876,4226 5298,4058 5333,4758 1910,4927"/>
            </emma:interpretation>
          </emma:emma>
        </inkml:annotationXML>
        <inkml:traceGroup>
          <inkml:annotationXML>
            <emma:emma xmlns:emma="http://www.w3.org/2003/04/emma" version="1.0">
              <emma:interpretation id="{BC4D5834-780F-4932-A021-0E2B4195ADD9}" emma:medium="tactile" emma:mode="ink">
                <msink:context xmlns:msink="http://schemas.microsoft.com/ink/2010/main" type="inkWord" rotatedBoundingBox="1876,4226 5298,4058 5333,4758 1910,4927"/>
              </emma:interpretation>
            </emma:emma>
          </inkml:annotationXML>
          <inkml:trace contextRef="#ctx0" brushRef="#br0">97 16 24 0,'0'-8'12'0,"9"-3"-9"0,-9 11 13 0,0 0-15 15,0 0 0-15,4 0 2 16,-4 0 1-16,4 7-4 16,-4-3 0-16,0 7 2 15,0-3 1-15,-8 11-1 0,3-5 0 16,-7 9-1-16,-1-4 0 16,1 14-1-16,3-7 1 31,-4 8 0-31,5-4 0 15,0 0-1-15,-1-8 1 16,5 1 0-16,0-5 0 0,0-7 0 16,-1-3 0-16,10-12 0 15,-5 4 0-15,12-15 0 16,-3 4 0-16,3-8-1 16,1 4 1-16,8-7-1 15,-4 3 0-15,8-3 0 0,-4 7 0 16,0-11 0-16,-4 3 0 15,4 1 0-15,-4 3 0 16,4-3-1-16,-5 3 1 0,1 1-1 16,-4 3 0-16,-1 15 0 15,-3 0 1-15,-5 3 0 16,0 1 0-16,-4 15-1 31,0-4 1-31,0 0 0 16,0-4 0-16,0 11 0 0,0-3 1 15,-4 7-1-15,0-4 0 16,0 5 0-16,-1-5 0 16,1-7 0-16,0 0 0 0,4-4 1 15,0-3 0-15,0-5 0 16,0 1 0-16,0-11 0 16,0 7 0-16,8-15-1 15,-3 3 1-15,7-10-1 16,5 3 0-16,4 1 0 15,-4 3 0-15,12-11 0 16,-4 3 0-16,9 1-1 16,-9 3 1-16,5-3 0 0,-9 3 0 15,4 4-1-15,-4 4 1 0,0 3-1 16,-4 5 1-16,-5 3-1 16,-3 0 1-16,-1 11 0 15,-4-4 0-15,-4 5 0 16,0-1 0-16,-4 4-1 15,0-4 1-15,0 15 0 16,0-4 0-16,-1 12-1 16,1-8 1-16,0 4 0 15,0-8 0-15,4 1 0 16,0-4 0-16,0-1 1 31,0-3 0-31,0-4-1 16,0-3 0-16,0-8-4 0,0 0 0 15,8-11-7-15,-4 3 1 16</inkml:trace>
          <inkml:trace contextRef="#ctx0" brushRef="#br0" timeOffset="563.05">921 38 24 0,'-9'8'12'0,"9"-12"-9"16,0 4 14-16,0 0-16 15,0 0 1-15,-4 4 1 0,4-1 0 0,-4 8-4 16,4 1 1-16,-8-1 2 16,-1 0 0-16,1 11-1 15,-1-3 1-15,1 7-1 16,0-3 0-16,3 3-1 31,1-4 1-31,8 12-1 16,1-8 0-16,3-7 0 0,-4-4 1 15,5-4-1-15,-1 0 1 16,13-15 0-16,0 1 0 16,4-5 0-16,-4 1 1 15,9-16-1-15,-9 5 0 16,4-16 0-16,-4 8 0 16,-4 3-1-16,-5 5 1 15,-3-16-1-15,-1 8 1 16,-8-4-1-16,0 8 1 15,-13-1-1-15,5 5 1 16,-9 3-2-16,0 3 1 0,-4 1 0 16,5 7 0-16,-1 8-2 15,4 0 1-15,1 11-6 16,3-8 1-16,13 1-5 16,-4-1 1-16</inkml:trace>
          <inkml:trace contextRef="#ctx0" brushRef="#br0" timeOffset="1628.1">1391-29 29 0,'0'-4'14'0,"5"8"-16"0,-5-4 23 15,4 0-20-15,0 0 1 0,0 7 0 16,-4-3 1-16,-4 22-4 16,0-11 1-16,-9 4 1 15,5-4 1-15,-1 7-1 16,1-7 0-16,-5 11-1 16,5-3 1-16,0 7-1 0,-1-8 0 15,5 0 0-15,0-3 1 16,0-4-1-16,-1-4 1 15,1 0 0-15,4 1 0 16,-4-9 0-16,4 1 1 16,0-4-1-16,0 0 0 15,8-11-1-15,-3 3 1 16,7-7-1-16,1 4 0 16,4-11 0-16,-5 3 0 15,9 4-1-15,-4 0 1 16,8-3 0-16,-4 3 0 0,0-4 0 15,-4 4 0-15,0-4-1 16,0 4 1-16,-5 4-1 16,1 4 1-16,-5 7-1 15,1 0 1-15,-1 7-1 16,-4-3 1-16,0 7 0 16,-4-3 0-16,0-1 0 15,0 1 0-15,-4 6 0 16,4 1 1-16,-4 8-1 15,0-4 1-15,0 3-1 16,-1-3 1-16,5-1-1 16,0-3 1-16,0-4 0 15,0 1 0-15,0-5 0 0,0-3 0 0,0-8 0 16,0 0 0-16,0-11 0 16,0 4 1-16,9-11-2 31,-1 7 0-31,9-4 0 15,-4 4 0-15,12-7-1 0,-4 7 1 0,8-4-1 16,-8 4 1-16,9-3-1 16,-5 3 1-16,0 3-1 31,-4 5 1-31,0 0-1 16,-4 3 0-16,0 4 0 15,-5 0 1-15,-3 4-1 0,-1-1 1 16,-4 5 0-16,1-1 1 15,-5 1-1-15,0-1 1 16,0 8-1-16,0-4 1 0,-5 8-1 16,1-4 1-16,0 7-1 15,0-3 1-15,0 3 0 0,-1-3 0 16,1 0 0-16,0-4 0 16,0-4-2-16,0 0 0 15,4-7-6-15,0 0 1 31,0-4-6-31,0 0 1 16</inkml:trace>
          <inkml:trace contextRef="#ctx0" brushRef="#br0" timeOffset="2095.47">2022 214 29 0,'21'-12'14'0,"0"5"-10"15,-13 3 20-15,13-3-24 16,0-1 0-16,-4 1 0 0,0-1 1 16,4-7-1-16,-4 4 1 15,4-8-1-15,-5 5 1 16,1-9 0-16,0 4 0 16,-4 1 0-1,-1 3 0-15,-3-4 0 16,-5 0 0-16,-8 8-1 0,4 4 1 15,-9 3 0-15,1 0 0 16,-5 4-1-16,5 0 1 16,-5 8-1-16,5-4 1 15,-5 10-1-15,1 5 1 16,-5 7-1-16,4-7 1 0,-4 0-1 16,5-4 0-16,-1 7 0 15,1-3 1-15,3 7-1 16,-3-7 0-16,12 3 0 15,0-3 0-15,12-1 0 16,-8-3 1-16,13 0-1 16,-4-4 1-16,4-3 0 15,-5-1 0 1,5-3-2-16,-4-4 0 0,3-4-3 16,-3 4 0-16,4-7-7 15,-5-1 0-15</inkml:trace>
          <inkml:trace contextRef="#ctx0" brushRef="#br0" timeOffset="2786.7">2576-52 24 0,'5'-3'12'0,"-5"-1"-6"0,0 4 12 16,0 0-16-16,0 0 0 16,0 0 1-16,0 0 1 0,-5 4-5 0,5-1 0 15,-4 12 3-15,0-3 1 16,-4 10-2-16,3-3 0 16,-3-4 0-16,0-4 0 15,-1 15-1-15,1-7 1 16,-1 10-1-16,1-6 1 31,0 7-1-31,-1-8 1 16,1 4-1-16,-1-7 1 15,5 0-1-15,0-4 0 16,0-4 1-16,0-4 0 0,4-3-1 16,0-4 1-16,8-11 0 15,-4 3 0-15,13-10-1 16,-4 3 1-16,8-11-1 15,-5 3 0-15,10 1 0 16,-5 3 0-16,12 4 0 0,-8 4 0 16,5-4-1-16,-9 0 1 15,8 4-1-15,-8 0 1 16,0 3-1-16,-4 1 1 16,0 3-1-16,-4 0 1 15,-1 12-1-15,-3-1 1 16,-1 1 0-16,-4-1 0 15,0 1 0-15,-4-1 0 16,0 4 0-16,0-3 1 16,-4 3-1-16,0 0 1 15,0 8-1-15,0-4 0 0,-5 3 0 16,5-3 1-16,-9 4-1 16,5-4 1-16,0 0-1 15,-1 0 1-15,1 4-1 16,-1-4 0-16,5-8 0 15,0-3 1-15,4-1-3 16,0 1 1-16,0-4-5 16,0 0 1-16,13-4-6 15,-5 4 0-15</inkml:trace>
          <inkml:trace contextRef="#ctx0" brushRef="#br0" timeOffset="3359.02">3278-410 29 0,'13'0'14'0,"-9"0"-11"16,-4 0 21-16,0 0-23 16,0 0 0-16,0 4 0 15,0-4 1-15,-8 11-2 16,3-4 0-1,1 4 1-15,0 1 1 0,-4 25-1 0,-1-11 1 16,-3 11-1-16,3-7 0 16,-8 11-1-16,5-11 1 31,-5 15-1-31,4-11 0 16,-3 11 0-16,3-12 1 0,-4-3-1 0,0-7 0 15,0 3 0-15,5-8 1 16,-1 8-1-16,1-7 1 15,3 4-1-15,1-5 0 0,4 1 0 16,-1-4 0-16,5 0 0 16,0-4 1-16,9-4-1 15,-5 1 1-15,13-1 0 16,-5-3 0-16,9-4-2 16,-4 0 1-16,0-7-4 15,0-1 0-15,-4-3-8 16,-5 4 1-16</inkml:trace>
          <inkml:trace contextRef="#ctx0" brushRef="#br0" timeOffset="3698.68">2942-74 26 0,'-4'-11'13'0,"8"11"-9"0,-4 0 16 16,8-4-18-16,-8 4 0 0,9 4 1 15,-1-4 0-15,5 0-4 16,-1 0 1-16,14 0 2 15,-10 0 0-15,18 0-1 16,-9 0 0-16,13 4 0 0,-8-1 0 16,16-6-1-16,-13-1 1 15,5 0-1-15,-4 0 1 16,-1-3-5-16,-7 3 0 16,-5-7-6-16,-5 3 0 0</inkml:trace>
        </inkml:traceGroup>
      </inkml:traceGroup>
    </inkml:traceGroup>
    <inkml:traceGroup>
      <inkml:annotationXML>
        <emma:emma xmlns:emma="http://www.w3.org/2003/04/emma" version="1.0">
          <emma:interpretation id="{E462E431-F8EB-4FED-829F-306D5000D723}" emma:medium="tactile" emma:mode="ink">
            <msink:context xmlns:msink="http://schemas.microsoft.com/ink/2010/main" type="paragraph" rotatedBoundingBox="2964,5212 4575,5247 4567,5630 2956,55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B5DF6C-61B2-44DC-AC8E-855626A12800}" emma:medium="tactile" emma:mode="ink">
              <msink:context xmlns:msink="http://schemas.microsoft.com/ink/2010/main" type="line" rotatedBoundingBox="2964,5212 4575,5247 4567,5630 2956,5595"/>
            </emma:interpretation>
          </emma:emma>
        </inkml:annotationXML>
        <inkml:traceGroup>
          <inkml:annotationXML>
            <emma:emma xmlns:emma="http://www.w3.org/2003/04/emma" version="1.0">
              <emma:interpretation id="{B70CA909-17A3-46C6-9C1B-F7CB61294F33}" emma:medium="tactile" emma:mode="ink">
                <msink:context xmlns:msink="http://schemas.microsoft.com/ink/2010/main" type="inkWord" rotatedBoundingBox="2964,5212 4575,5247 4567,5630 2956,5595"/>
              </emma:interpretation>
            </emma:emma>
          </inkml:annotationXML>
          <inkml:trace contextRef="#ctx0" brushRef="#br0" timeOffset="4714.11">1404 938 24 0,'8'-11'12'0,"-3"-8"-7"16,-5 19 15-16,4-11-18 16,0 0 1-16,-4-8 1 15,0 4 0-15,-4 0-5 16,4 4 0-16,-9-4 4 16,1 4 0-16,-5-8-2 15,5 4 1-15,-9 8-2 16,0-1 1-16,1 5-1 0,-1-1 0 15,-4 4 0-15,4 0 1 16,-4 7-1-16,4 1 0 16,-4-8 0-16,4 0 1 15,-8 11-1-15,4-3 1 16,-4 14-1-16,8-3 0 16,0 7 0-16,5-7 0 15,-1 7 0-15,5-8 0 16,3 9-1-16,1-9 1 15,8 12 0-15,1-8 0 16,7 5 0-16,1-5 0 16,4-3 0-16,-5-8 1 0,9-4-1 15,-4 1 1-15,4-12 0 16,-4 4 0-16,8-15 0 16,-4-3 0-16,4-1-1 15,-4 4 1-15,9-11-1 16,-5 3 1-16,0-7-1 15,-4 8 0-15,0-4 0 32,-4 3 0-32,0 5 0 15,-5 3 0-15,-3 4 0 0,-5 3 0 16,-4 8-1-16,0 0 1 16,-4 8-1-16,0-1 1 15,-5 8-1-15,1-4 1 16,-5 12-1-16,5-5 0 15,-1 5 1-15,5-5 0 0,0 9-1 16,0-9 1-16,4 5-1 16,0-5 1-16,8 5 0 15,-4-1 1-15,13-11-1 16,-4 1 0-16,8-16-3 0,-4 4 0 16,4-15-8-16,0 4 1 15</inkml:trace>
          <inkml:trace contextRef="#ctx0" brushRef="#br0" timeOffset="5198.81">1791 774 20 0,'-9'7'10'0,"5"1"-2"16,4-8 8-16,0-8-15 16,0 5 0-16,-4 6 2 15,0 1 0-15,-5 11-4 16,5 0 1-16,-9 11 2 16,5-7 1-16,-5 7-1 15,5-7 0-15,-5 11-1 16,5-8 0-16,0 8 0 15,3-8 0-15,1-3 0 16,0-4 1-16,4-8-1 0,0 1 0 16,0-19 0-16,0 3 0 15,0-3 0-15,0 0 0 32,4-4-1-32,-4 4 0 15,9-4 0-15,-5 0 1 0,13-4-1 16,-5 4 0-16,9-7-1 15,-4 3 1-15,12-3 0 16,-8 7 0-16,5 0 0 16,-5 3 0-1,8 5-4-15,-8 0 0 16,4 3-6-16,-4 0 0 16</inkml:trace>
          <inkml:trace contextRef="#ctx0" brushRef="#br0" timeOffset="6252.73">2194 804 26 0,'4'4'13'0,"-8"-4"-11"0,4 0 16 16,-4 3-18-16,4 1 1 15,-9 7 2-15,5-3 0 16,-4 10-3-16,-1-3 0 16,-3 11 2-16,-1-7 0 15,-4 7 0-15,1-3 0 16,3 7-1-16,5-4 0 0,-5 4-1 16,5-4 1-16,-1-4 0 15,5-7 0-15,0-4 0 16,4-3 0-16,0-12-1 15,0 0 1-15,4-11 0 16,0 4 0-16,9-11-1 16,-5-1 0-16,9-3 0 15,-4 4 0-15,12-8-1 16,-8 7 1-16,-1-6 0 16,1 6 0-16,4-3 0 15,-4 7 0-15,8 4 0 16,-8 4 0-16,4 4-1 15,-4-1 1-15,-5 1-1 16,1-1 1-16,-5 8 0 16,1 0 0-16,-5 8 0 0,0-1 1 15,-8 12 0-15,4-4 0 16,-4 7-1-16,0-3 1 16,-5 7-1-16,1-7 0 15,-1 11 0-15,1-4 1 16,-5 7-1-16,5-6 1 31,0-1-1-31,-1-8 1 16,5-3-1-16,0-3 1 0,0-1 0 0,-1-4 0 15,5-11-1-15,0 4 1 16,5-14-1-16,-1 2 1 16,8-10-1-16,-3 0 0 0,8-5 0 15,-5 5 0-15,13-8 0 16,-3 8 0-16,7-8-1 15,-4 7 1-15,5-3-1 16,-5 8 1-16,4 3 0 31,-8 3 0-31,4 1-1 16,-4 4 0-16,0 3 1 0,-4 0 0 16,0 1-1-16,0-1 1 15,-5 8 0-15,1-1 1 16,-5 8 0-16,1-3 0 0,-9 11 0 15,0-4 0-15,-4 7 0 16,-1-3 0-16,-3 7 0 16,4-8 0-16,-5 16 0 15,1-8 0-15,0 0 0 16,-1-7 0-16,5 7 0 16,0-7 0-16,4 0 0 15,0-5 0-15,0-2-2 16,0-5 1-16,0-3-6 15,0-4 1-15,-4 0-8 0,-1 0 0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5:54.3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11EB95-1088-42C2-95BC-D2C28FEDB31E}" emma:medium="tactile" emma:mode="ink">
          <msink:context xmlns:msink="http://schemas.microsoft.com/ink/2010/main" type="writingRegion" rotatedBoundingBox="6519,3554 8799,9247 7833,9634 5553,3941"/>
        </emma:interpretation>
      </emma:emma>
    </inkml:annotationXML>
    <inkml:traceGroup>
      <inkml:annotationXML>
        <emma:emma xmlns:emma="http://www.w3.org/2003/04/emma" version="1.0">
          <emma:interpretation id="{581B3077-C449-4567-B6A1-C479BC3B5752}" emma:medium="tactile" emma:mode="ink">
            <msink:context xmlns:msink="http://schemas.microsoft.com/ink/2010/main" type="paragraph" rotatedBoundingBox="6519,3554 8799,9247 7833,9634 5553,3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EE7861-4830-469F-8A56-F3EAB416345D}" emma:medium="tactile" emma:mode="ink">
              <msink:context xmlns:msink="http://schemas.microsoft.com/ink/2010/main" type="line" rotatedBoundingBox="6519,3554 8799,9247 7833,9634 5553,3941"/>
            </emma:interpretation>
          </emma:emma>
        </inkml:annotationXML>
        <inkml:traceGroup>
          <inkml:annotationXML>
            <emma:emma xmlns:emma="http://www.w3.org/2003/04/emma" version="1.0">
              <emma:interpretation id="{103AA96D-8639-4B13-825B-27B8429DB867}" emma:medium="tactile" emma:mode="ink">
                <msink:context xmlns:msink="http://schemas.microsoft.com/ink/2010/main" type="inkWord" rotatedBoundingBox="8106,7517 8799,9247 7833,9634 7140,7904">
                  <msink:destinationLink direction="with" ref="{9018C2F4-9AF1-4BAE-9F43-C5E75D7690CD}"/>
                </msink:context>
              </emma:interpretation>
            </emma:emma>
          </inkml:annotationXML>
          <inkml:trace contextRef="#ctx0" brushRef="#br0">519 1076 19 0,'9'37'9'0,"-1"-14"-7"0,-4-20 12 16,5 12-13-16,-5-4 0 15,4 23 0 1,1-12 0-16,-1 12-2 16,0-4 1-16,5-23 1 15,-4 1 0-15,3 11 0 16,1-4 0-16,4 22-1 16,-5-7 1-16,5 18-1 15,-4-10 1-15,3-1-3 16,5-3 0-16,0 3-4 15,-4-7 0-15</inkml:trace>
          <inkml:trace contextRef="#ctx0" brushRef="#br1" timeOffset="28964.44">805 1868 16 0,'-4'-4'8'0,"4"8"-5"0,0-8 8 16,-4 0-10-16,-5 8 0 15,1 0 1 1,-5-1 0-16,-4 1-2 0,1 7 0 0,-10 1 2 15,1-1 0-15,4 4-1 16,0 0 0-16,-4 0-1 16,-5 0 1-16,1 3-1 15,-5 1 1-15,-3 0-1 16,-1 3 0-16,0 4 0 16,4 8 0-16,1 3 0 15,-1-3 1-15,5-1-1 0,-1 8 0 31,5 0 0-31,8-3 0 16,0 3 0-16,5-4 0 0,3-3 0 16,5 0 0-16,0-1 0 15,4-3 1-15,0 0-5 16,0 0 0-16,4 0-3 0,-4-4 1 16</inkml:trace>
          <inkml:trace contextRef="#ctx0" brushRef="#br1" timeOffset="170228.47">519 2301 20 0,'-4'0'10'0,"-4"4"-6"16,8-4 11-16,0 0-15 31,0 0 1-31,4 0-1 16,0 0 1-16,4 0-1 15,1 0 0-15,-5 3 0 16,0 5 1-16,0-1-1 0,5 1 1 15,-1 3-1-15,5-3 1 16,4 3-1-16,8 0 1 0,4 0-1 16,5 0 1-16,4 1-1 15,4 2 0-15,-4 1 0 16,-1 4 0-16,5 0 0 16,0-1 0-16,0 1 0 15,-4 0 1-15,0-4-1 16,0 0 1-16,-9-4-1 15,-3 0 1-15,-5 0 0 0,0 4 0 16,-5-7-1-16,-3-5 1 16,0 5 0-16,-5-4 0 15,0 3 0-15,-3 1 1 0,-5-5-2 32,0 1 1-32,0 4 0 15,0-5 0-15,0-3-1 16,0 4 0-16,0 0-1 15,0-1 1-15,-5 1 0 16,1 0 0-16,4-4-1 0,0 7 1 16,0 1 0-16,-4-4 0 15,0 3 0-15,-5-3 0 16,1 0-1-16,0 3 1 16,-5-3 0-16,0 0 0 0,-3 3-1 15,-5 4 1-15,0 0-1 16,-5 4 1-16,1 0-1 15,4 4 1-15,-4 0 0 16,0-1 0-16,-1 1 0 16,1 0 0-16,4-4 0 0,0-4 1 15,4 0-1-15,1-4 1 16,-1 5 0-16,4-5 0 31,5 1 0-31,-1 3 1 16,1-11-11-16,4 4 1 0</inkml:trace>
          <inkml:trace contextRef="#ctx0" brushRef="#br0" timeOffset="414.14">1049 2219 18 0,'8'15'9'0,"1"11"-9"0,-5-22 12 15,8 7-12-15,-3-4 0 16,3 12 0-16,1-4 1 0,4-8-2 15,-5 1 1-15,5 18 0 16,-4-7 0-16,-1 14-5 16,-3-7 1-16</inkml:trace>
          <inkml:trace contextRef="#ctx0" brushRef="#br0" timeOffset="-1965.23">-1304-2787 20 0,'-5'-3'10'0,"10"3"-8"0,-5 0 10 15,0 0-11-15,0 0 0 0,0 0 0 16,0 0 1-16,4 3-3 16,0 1 1-16,0 4 1 15,0-5 0-15,1 9 0 16,-1-5 0-16,4 8-1 15,-4-4 1-15,5 15-1 0,-5-7 1 16,4 7-1-16,1-3 1 16,3 7-1-16,-3-8 0 31,3 8 0-31,1-4 0 16,0 8 0-16,-1-8 0 0,1 4 0 15,-1-8 0-15,1-7 0 16,0 0 1-16,-1-4 0 15,-3 4 0-15,-1-4-2 16,0 0 1-16,5 4-7 0,-9-3 1 16</inkml:trace>
          <inkml:trace contextRef="#ctx0" brushRef="#br0" timeOffset="-1411.68">-859-1894 21 0,'0'15'10'0,"-4"-22"-7"0,4 7 11 0,0 0-14 16,0 0 0-16,4 3 1 16,-4-3 0-16,8 8-1 15,1-1 0-15,-1 12 0 16,1-4 1-16,3 11 0 16,-3-3 0-16,3 10-1 15,-3-7 1-15,-1-18-1 16,0-1 1-16,5 19-1 15,-5-7 1-15,5 18-1 16,-5-10 1-16,1 10-1 16,-5-7 0-16,0 11 0 15,0-11 1-15,5 3-3 16,-5-6 1-16,4-1-6 16,1-8 0-16</inkml:trace>
          <inkml:trace contextRef="#ctx0" brushRef="#br0" timeOffset="-934.27">-472-956 19 0,'0'0'9'0,"12"4"-6"0,-12-4 11 15,4 7-13-15,1-3 0 16,3 3 0-16,-4-3 1 16,5-8-3-16,-1 0 1 15,0 16 1-15,1-1 1 16,8 22-2-16,-1-6 1 15,5 21-1-15,-4-10 1 0,0 3-1 16,0-8 1-16,0 12-1 16,-5-11 1-16,5 11-5 15,-4-16 0-15,3 5-3 16,-3-8 1-16</inkml:trace>
          <inkml:trace contextRef="#ctx0" brushRef="#br0" timeOffset="-500.51">2 0 12 0,'-4'15'6'0,"8"0"4"0,-4-15 5 15,9-8-15-15,-5 1 1 16,9 11-1-16,-5-1 1 16,5 12-1-16,-1-3 0 15,5 14 0-15,-4-8 1 32,3 27-1-32,-3-11 1 15,8-8-1-15,-8-7 1 0,8 29-1 16,-9-10 0-16,5 14-6 15,-4-11 1-15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5.8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DF31CE-879A-48BE-B4D4-5BAB4DCC7A35}" emma:medium="tactile" emma:mode="ink">
          <msink:context xmlns:msink="http://schemas.microsoft.com/ink/2010/main" type="inkDrawing" rotatedBoundingBox="2365,12034 8394,8963 8671,9507 2642,12578" semanticType="callout" shapeName="Other">
            <msink:sourceLink direction="to" ref="{1DA6DCCB-5941-42A7-88B6-48E3108E3A37}"/>
          </msink:context>
        </emma:interpretation>
      </emma:emma>
    </inkml:annotationXML>
    <inkml:trace contextRef="#ctx0" brushRef="#br0">101 3366 7 0,'-30'-11'3'0,"38"0"1"0,-3 7-3 0,3-3 0 16,5-1 1-16,4-3 3 16,4 0 1-16,4 3-6 15,4 1 0-15,13-4 3 16,9-8 1-16,3-7-1 15,5-8 0-15,8-11-2 16,13-3 1-16,17-16-1 16,12 1 0-16,5-12-1 15,16 1 1-15,13-9-1 16,25 1 1-16,-9-7 0 16,26-16 0-16,12-3-1 15,0 3 1-15,9-3-1 0,21-7 1 16,-13-8-1-16,5 3 1 15,8 1-1-15,-13 18 0 16,1 0 0-16,3 0 0 16,-16 0 0-16,8 0 0 0,-13 15 0 15,-12 0 1-15,-4 8-1 16,-9 7 1-16,-12 11-1 16,-10 8 1-16,-15 3-1 15,-22 5 0-15,-16 3 0 16,-13 7 0-16,-17 4 0 0,-12 8 0 15,-13 7 0-15,-9-4 0 16,-12 4 0-16,-8 4 1 16,-9 0-1-16,-4 3 0 15,-8 1 0-15,-5-1 0 32,-4 5 0-32,-4-1 0 0,-4-4 0 0,-17 5 0 0,0-5 0 31,-4 1 0-31,-5 3 0 15,-3 0 0-15,-1 0 0 16,1 1 0-16,-1 3 0 0,4 0 0 16,1 0 0-16,8 3 0 15,4-3-1-15,9 0 1 16,9 0 0-16,3 4 0 16,9 0 0-16,3-4 0 0,5 0-1 15,13-4 1-15,7-3 0 16,14-1 0-16,12 1 0 31,8-1 0-31,5 1 0 0,9 3 0 0,3 0 0 31,-8 1 0-31,4-5 0 16,5 4 0-16,-1-3 0 16,-8 7 0-16,-4 0-1 15,0 7 1-15,-13-3 0 0,-8 0 0 0,-13 0 0 16,-4-1 0-16,-8 9-1 15,-5-1 1-15,-8 0 0 16,-8 0 1-16,-5 4-1 16,-4 8 0-16,-8 3 0 15,-9 4 1-15,1-4-1 16,-5 0 1-16,0 7-1 16,9 1 0-16,-5 0 0 0,1-1 1 15,3 1-1-15,1-4 1 16,-5 3-8-16,13-3 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26.7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BEA2D3-A619-4319-88C7-29CB8EA8D9CC}" emma:medium="tactile" emma:mode="ink">
          <msink:context xmlns:msink="http://schemas.microsoft.com/ink/2010/main" type="writingRegion" rotatedBoundingBox="5973,9939 6448,9939 6448,10477 5973,10477">
            <msink:destinationLink direction="with" ref="{9018C2F4-9AF1-4BAE-9F43-C5E75D7690CD}"/>
          </msink:context>
        </emma:interpretation>
      </emma:emma>
    </inkml:annotationXML>
    <inkml:traceGroup>
      <inkml:annotationXML>
        <emma:emma xmlns:emma="http://www.w3.org/2003/04/emma" version="1.0">
          <emma:interpretation id="{58598F23-F66B-4A04-AC7B-8D2078A85514}" emma:medium="tactile" emma:mode="ink">
            <msink:context xmlns:msink="http://schemas.microsoft.com/ink/2010/main" type="paragraph" rotatedBoundingBox="5973,9939 6448,9939 6448,10477 5973,10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1D435-31BC-4F52-8EFC-B0D20B783674}" emma:medium="tactile" emma:mode="ink">
              <msink:context xmlns:msink="http://schemas.microsoft.com/ink/2010/main" type="line" rotatedBoundingBox="5973,9939 6448,9939 6448,10477 5973,10477"/>
            </emma:interpretation>
          </emma:emma>
        </inkml:annotationXML>
        <inkml:traceGroup>
          <inkml:annotationXML>
            <emma:emma xmlns:emma="http://www.w3.org/2003/04/emma" version="1.0">
              <emma:interpretation id="{2D763A68-BE3D-469F-AEF3-23AE4079B363}" emma:medium="tactile" emma:mode="ink">
                <msink:context xmlns:msink="http://schemas.microsoft.com/ink/2010/main" type="inkWord" rotatedBoundingBox="5973,9939 6448,9939 6448,10477 5973,10477"/>
              </emma:interpretation>
            </emma:emma>
          </inkml:annotationXML>
          <inkml:trace contextRef="#ctx0" brushRef="#br0">-2002 1178 11 0,'-4'-3'5'0,"25"-9"9"0,-21 12-5 16,0 0-8-16,4-7 1 0,-4 7 0 15,0 0 0-15,0 0-3 16,0 0 1-16,0 0 1 16,0 4 0-16,0-1-1 15,0 5 1 1,5 3-1-16,-1 4 1 16,0 4-1-16,-4-1 0 15,4 8 0-15,0 8 1 16,1 0-1-16,-1-1 0 15,-4 12 0-15,4-4 0 0,0-7 0 16,0-1 1-16,1 1-1 16,-5-8 1-16,0-3-1 15,4-1 1-15,-4 0-1 16,4-7 1-16,-4 0 0 0,4-7 1 16,0-4-1-16,-4-1 1 15,-4-6 0-15,4-5 0 16,-4-3-1-16,0 0 0 15,4-1 0-15,0-2 0 16,-4 2-1-16,4-3 0 0,0-3-1 16,4-5 1-16,-4 1 0 15,4-4 0-15,0-8-1 32,-4 4 1-32,4 4-1 15,-4 0 1-15,0 4-1 0,5-8 0 16,3 4 0-16,0-1 0 15,5 5 0-15,4-4 1 16,4 3-1-16,0 5 1 16,4-1-1-16,0 4 1 31,13 4-1-31,-4 3 1 16,-5 8-1-16,1 0 1 0,-5 4 0 15,-4 0 0-15,-4 3 0 16,4 1 0-16,-9-4 2 15,-3-1 0-15,-5-3-3 16,0 0 0-16,-4 0-6 16,-8 0 1-1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5:56.0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7FF614-C5F5-4E54-A510-41D6065C1CCB}" emma:medium="tactile" emma:mode="ink">
          <msink:context xmlns:msink="http://schemas.microsoft.com/ink/2010/main" type="inkDrawing" rotatedBoundingBox="11291,14839 11625,15759 11571,15778 11238,14858" semanticType="callout" shapeName="Other">
            <msink:sourceLink direction="with" ref="{3710FD4A-DA6E-4C81-A659-20B17D3D23AB}"/>
            <msink:sourceLink direction="with" ref="{27FCC9BE-40ED-4701-81C4-EBE5DD8C0598}"/>
          </msink:context>
        </emma:interpretation>
      </emma:emma>
    </inkml:annotationXML>
    <inkml:trace contextRef="#ctx0" brushRef="#br0">-2 11 5 0,'-4'4'2'0,"8"-4"4"16,-4 0 3-16,0 0-8 15,0 0 1-15,8 8 0 16,-4-5 1-16,5-18-4 16,-5 4 0-16,0 60 2 15,0-12 1-15,5 15-2 16,-1-11 1-16,13 45-1 15,-4-18 0-15,17 17-1 16,-9-17 1-16,17 40 0 16,-9-22 0-16,10-23-2 15,-14-14 1 1,9 22-3-16,-9-15 1 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50.3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04C5EC-BBAA-4759-B09A-A47EA673E3AE}" emma:medium="tactile" emma:mode="ink">
          <msink:context xmlns:msink="http://schemas.microsoft.com/ink/2010/main" type="inkDrawing" rotatedBoundingBox="10097,15172 10652,15098 10655,15117 10100,15191" shapeName="Other"/>
        </emma:interpretation>
      </emma:emma>
    </inkml:annotationXML>
    <inkml:trace contextRef="#ctx0" brushRef="#br0">-1166 351 24 0,'0'-3'12'0,"0"-9"-8"0,0 12 14 0,0 0-16 16,0 0 0-16,0 0 2 15,0 0 1-15,4-3-6 16,4 3 0-16,1 0 3 16,-1-4 1-16,5 4-1 15,4 0 0-15,4-4-1 16,4 4 0-16,0 0-1 0,4 0 1 16,13 0-1-16,0-7 1 15,5-1-1-15,-5 1 1 16,-4 3-1-16,-1-4 1 15,-3-3-1-15,-9 8 1 16,0-5-1-16,-8 8 0 16,0-7-1-16,-4 7 0 15,-5 0-5-15,-4 3 1 0,0 1-6 16,-8 0 1-16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49.8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D42127-2545-4AE3-9D83-B6AD804FCD10}" emma:medium="tactile" emma:mode="ink">
          <msink:context xmlns:msink="http://schemas.microsoft.com/ink/2010/main" type="inkDrawing" rotatedBoundingBox="10005,15920 10077,15160 10130,15165 10057,15925" shapeName="Other"/>
        </emma:interpretation>
      </emma:emma>
    </inkml:annotationXML>
    <inkml:trace contextRef="#ctx0" brushRef="#br0">-1191 351 10 0,'4'-3'5'0,"4"-1"3"0,-4 8 5 16,-4-4-12-16,5-4 1 16,3 0 1-16,0 0 1 15,-8 4-5-15,5-3 1 32,-1-5 4-32,-4 8 0 15,4 4-1-15,0 0 1 0,-4-4-2 16,0 7 1-16,-4 8-1 15,0 7 0-15,0 8-2 16,-1 0 1-16,1 4-1 0,0-1 1 16,0 12 0-16,0 0 0 15,-1 7-1-15,1-7 1 16,0 4 0 0,0-1 0-16,0-3-1 15,-1-4 1-15,1 0-1 16,0-3 0-16,0-5 0 15,0 1 1-15,-1-12-1 16,1-3 1-16,0-4-1 16,0-8 1-16,0-7-4 15,-1-3 0-15,1-9-7 16,8 1 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4:50.81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76E771-B397-42C1-BE59-9CCC1656AC71}" emma:medium="tactile" emma:mode="ink">
          <msink:context xmlns:msink="http://schemas.microsoft.com/ink/2010/main" type="inkDrawing" rotatedBoundingBox="10036,15542 10492,15475 10495,15494 10039,15561" shapeName="Other"/>
        </emma:interpretation>
      </emma:emma>
    </inkml:annotationXML>
    <inkml:trace contextRef="#ctx0" brushRef="#br0">-1225 702 24 0,'-4'4'12'0,"8"7"-9"16,-4-11 16-16,8 0-18 15,1 0 0-15,3 0 2 16,5-3 0-16,4-5-4 0,4 4 1 16,9 1 2-16,0-1 0 0,-1-4-1 15,1-3 1-15,-1 7-2 16,5 1 1-16,-4-5-1 31,-5 5 1-31,1-1-6 0,-5 8 1 16,-4-8-5-16,-4 0 0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5:56.4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FCC9BE-40ED-4701-81C4-EBE5DD8C0598}" emma:medium="tactile" emma:mode="ink">
          <msink:context xmlns:msink="http://schemas.microsoft.com/ink/2010/main" type="inkDrawing" rotatedBoundingBox="11958,16418 12144,16758 12115,16773 11929,16434" shapeName="Other">
            <msink:destinationLink direction="with" ref="{777FF614-C5F5-4E54-A510-41D6065C1CCB}"/>
            <msink:destinationLink direction="with" ref="{1EFE2863-6A17-4AD5-B892-33D3E326D2DA}"/>
          </msink:context>
        </emma:interpretation>
      </emma:emma>
    </inkml:annotationXML>
    <inkml:trace contextRef="#ctx0" brushRef="#br0">683 1584 10 0,'8'60'5'0,"-4"-98"-5"16,1 35 6-16,3 14-6 16,0-4 0-16,5 23 0 15,0-11 0-15,8 37 0 16,-5-19 0-16,10-3 0 16,-10-12 0-16,10 38-3 15,-5-15 1-15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5:56.7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FE2863-6A17-4AD5-B892-33D3E326D2DA}" emma:medium="tactile" emma:mode="ink">
          <msink:context xmlns:msink="http://schemas.microsoft.com/ink/2010/main" type="inkDrawing" rotatedBoundingBox="12386,17357 12552,17561 12538,17572 12372,17368" semanticType="callout" shapeName="Other">
            <msink:sourceLink direction="with" ref="{27FCC9BE-40ED-4701-81C4-EBE5DD8C0598}"/>
          </msink:context>
        </emma:interpretation>
      </emma:emma>
    </inkml:annotationXML>
    <inkml:trace contextRef="#ctx0" brushRef="#br0">1116 2521 17 0,'12'30'8'0,"5"-7"-10"15,-13-16 17-15,9-7-15 16,-5 0 0-16,9 19 0 16,-4-4 0-16,8 15-1 15,-5-4 1-15,5 7-5 16,-4-6 1-16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7:29.9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63BE85C-6E49-4B92-BE27-B9AC1234C14C}" emma:medium="tactile" emma:mode="ink">
          <msink:context xmlns:msink="http://schemas.microsoft.com/ink/2010/main" type="writingRegion" rotatedBoundingBox="5500,7636 7338,6934 7506,7375 5669,8077">
            <msink:destinationLink direction="with" ref="{9018C2F4-9AF1-4BAE-9F43-C5E75D7690CD}"/>
          </msink:context>
        </emma:interpretation>
      </emma:emma>
    </inkml:annotationXML>
    <inkml:traceGroup>
      <inkml:annotationXML>
        <emma:emma xmlns:emma="http://www.w3.org/2003/04/emma" version="1.0">
          <emma:interpretation id="{FB22779C-F21D-47DE-BC08-36E413B0AC3D}" emma:medium="tactile" emma:mode="ink">
            <msink:context xmlns:msink="http://schemas.microsoft.com/ink/2010/main" type="paragraph" rotatedBoundingBox="5500,7636 7338,6934 7506,7375 5669,8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FCDC1-33DA-4EE0-AE86-6F89F95A600F}" emma:medium="tactile" emma:mode="ink">
              <msink:context xmlns:msink="http://schemas.microsoft.com/ink/2010/main" type="line" rotatedBoundingBox="5500,7636 7338,6934 7506,7375 5669,8077"/>
            </emma:interpretation>
          </emma:emma>
        </inkml:annotationXML>
        <inkml:traceGroup>
          <inkml:annotationXML>
            <emma:emma xmlns:emma="http://www.w3.org/2003/04/emma" version="1.0">
              <emma:interpretation id="{C4D6CA60-06E1-40B6-ACB7-3DF21AA9F88C}" emma:medium="tactile" emma:mode="ink">
                <msink:context xmlns:msink="http://schemas.microsoft.com/ink/2010/main" type="inkWord" rotatedBoundingBox="5500,7636 7338,6934 7506,7375 5669,8077"/>
              </emma:interpretation>
            </emma:emma>
          </inkml:annotationXML>
          <inkml:trace contextRef="#ctx0" brushRef="#br0">-2376-887 20 0,'5'0'10'0,"3"-15"-4"16,-8 15 10-16,8-4-15 16,-3 0 1-16,7 4 0 15,-3 0 1-15,3-3-4 16,-3 3 0-16,7-8 3 16,-3 1 0-16,0 3-4 15,-1 0 1-15,9-3-6 0,-4-1 0 16</inkml:trace>
          <inkml:trace contextRef="#ctx0" brushRef="#br0" timeOffset="-382.42">-2380-1033 22 0,'-4'4'11'0,"4"-8"-5"16,0 4 11-16,0 0-17 16,0 0 1-16,0 0 1 15,0 0 0-15,13-4-2 0,-5 1 0 16,9-9 1-16,-5 5 1 16,5-1-1-16,-4 1 0 15,-1-4-2-15,1 3 1 16,-5 1-8-16,1 3 0 0</inkml:trace>
          <inkml:trace contextRef="#ctx0" brushRef="#br0" timeOffset="729.29">-2035-1324 21 0,'8'7'10'0,"-12"-14"-6"0,4 7 12 15,4 3-16-15,-4 1 1 0,4 7 0 16,1 1 0-16,-1 14-2 15,0-8 1-15,0 9 1 16,0-5 0-16,5 4-1 16,-1-4 1-16,-4 16-1 15,1-12 1-15,3-4-1 0,-4-3 1 16,5 3-1-16,-5-3 1 16,-4 4 0-16,0-5 0 15,4-7 0-15,0 1 0 16,-4-5 0-16,0-3 1 15,-4-12-1-15,0 5 0 16,0-9 0-16,4 1 0 16,0-4-1-16,0 4 0 15,0-8 0-15,0 4 0 0,0-11-1 16,0 8 1-16,8-8 0 31,-4-1 0-31,5-6-1 16,-5 7 1-16,0-8 0 0,-4 8 0 15,4 3 0-15,0 5 0 16,5-1 0-16,-5 4 0 16,4 4 0-16,-3 3 1 0,3 1-1 15,-4 0 0-15,5 3 0 16,-1 0 1-16,5 0-4 16,-1 4 0-16,5-3-6 15,-4-1 1-15</inkml:trace>
          <inkml:trace contextRef="#ctx0" brushRef="#br0" timeOffset="1273.05">-1535-1414 25 0,'-13'-11'12'16,"-4"3"-9"-16,13 8 16 0,-8 0-19 31,7 0 0-31,-7 8 1 0,3-1 0 0,-3 4-2 16,-1 1 1-16,1-1 0 15,3 0 1-15,1 15-1 16,-1-7 1-16,9 3-1 16,0-3 0-1,9 0 0-15,-1-4 0 0,9 0 0 16,-4 0 1-16,8-1-1 15,-5-2 1-15,14 3 0 16,-9-4 0-16,-4 0-1 16,-1-4 1-16,-11 8 0 15,-1-3 0-15,-17 6-1 16,5-3 1-16,-9-4 0 16,4-3 0-16,-8-1 0 15,0-3 0-15,0 0-1 16,5-4 0-16,-1-4-2 15,4 4 1-15,5 0-8 16,-1 0 0-16</inkml:trace>
          <inkml:trace contextRef="#ctx0" brushRef="#br0" timeOffset="1601.18">-1384-1324 25 0,'0'-8'12'0,"4"12"-7"0,-4-4 14 15,0 0-19-15,0 0 0 0,0 7 0 16,0 1 1-16,5 11-1 15,-5-5 1-15,4 9 0 16,-4-4 0-16,8 3 0 16,-4-3 0-16,5 3 0 15,-1-7 0-15,1 0-1 16,-1-4 1-16,-4 8-2 16,0-8 0-16,-4-3-8 15,0-5 1-15</inkml:trace>
          <inkml:trace contextRef="#ctx0" brushRef="#br0" timeOffset="1821.1">-1447-1507 27 0,'0'-4'13'0,"4"0"-14"0,-4 4 17 16,9-4-16-16,-1 4 0 16,-4 0 0-16,1 4 1 15,3 4-8-15,-4-1 0 16</inkml:trace>
          <inkml:trace contextRef="#ctx0" brushRef="#br0" timeOffset="2401.98">-1270-1403 27 0,'4'-4'13'0,"0"1"-14"0,-4 3 20 0,0 0-19 0,0 0 1 15,0 3 1-15,0 1 1 16,4 7-3-16,0-3 0 16,1 3 1-16,-1-3 1 0,0 10-1 15,0-3 0-15,0 8-1 16,1-5 1-16,3 5-1 31,-4-5 1-31,-4-3 0 16,0 0 0-16,4-4 0 0,-4 1 1 15,0-12-1-15,0 0 1 16,-4-8-2-16,0 1 1 16,4-8-1-16,0 4 0 15,0-8-1-15,0 4 1 16,4-7-1-16,-4 3 1 16,9-11 0-16,-1 0 0 15,5 4-1-15,-1 0 1 16,1 3 0-16,-1 5 0 15,1-1-1-15,0 8 0 0,-1 7 0 16,-3 8 1-16,-1 3-1 16,0 1 1-16,-3 14 0 15,-1-7 0 1,0 8 0-16,0-5 0 0,0 1 0 16,1-4 1-16,-1 7-1 15,0-7 0-15,0 0 0 16,1 0 1-16,-1-4-5 15,0-3 0-15,4-16-5 16,-3 5 0-16</inkml:trace>
          <inkml:trace contextRef="#ctx0" brushRef="#br0" timeOffset="2984.63">-817-1765 22 0,'-4'-4'11'0,"-4"8"-6"0,8-4 14 16,0 4-19-16,-4-1 1 16,-1 5 0-16,1-1 0 15,-4 5-1-15,4 2 1 0,-1 9 0 0,1 3 1 16,0 0-1-16,0 0 0 16,4 4 0-16,0-7 0 15,0 10-1-15,0-7 0 31,12 8 0-31,1-12 0 16,8 5 0-16,-4-9 1 0,8-3-1 16,-8-4 1-16,8-7 0 15,-4-4 0-15,4-11 0 16,-4-4 0-16,-4-4-1 16,0-3 1-16,-4 3 0 15,-1-11 0-15,1 0-1 16,-5-3 1-16,-4 3-1 0,1 0 1 15,-5 0-1-15,0 4 1 16,-5 0-1-16,5 3 0 0,-8-3 0 16,0 4 1-16,-5 3-1 15,0 8 0-15,-3 4-1 16,-1 7 1-16,0 3-3 16,0 1 1-16,-4 7-8 31,4 4 0-31</inkml:trace>
          <inkml:trace contextRef="#ctx0" brushRef="#br0" timeOffset="3375.23">-871-1541 23 0,'0'-4'11'0,"0"12"-5"16,0-8 12-16,8-4-18 15,5 0 1-15,4 1 0 16,4-1 1-16,0-4-2 16,0 1 0-16,0-1 1 15,0 1 0-15,-5-1-9 16,1 1 1-16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6:15.9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9B582C3-FD4E-4EC3-B140-FA232821FAE0}" emma:medium="tactile" emma:mode="ink">
          <msink:context xmlns:msink="http://schemas.microsoft.com/ink/2010/main" type="writingRegion" rotatedBoundingBox="3359,10101 7809,7341 7955,7576 3505,10336">
            <msink:destinationLink direction="with" ref="{9018C2F4-9AF1-4BAE-9F43-C5E75D7690CD}"/>
          </msink:context>
        </emma:interpretation>
      </emma:emma>
    </inkml:annotationXML>
    <inkml:traceGroup>
      <inkml:annotationXML>
        <emma:emma xmlns:emma="http://www.w3.org/2003/04/emma" version="1.0">
          <emma:interpretation id="{EB7791BE-4745-4733-BB3D-6D396957527A}" emma:medium="tactile" emma:mode="ink">
            <msink:context xmlns:msink="http://schemas.microsoft.com/ink/2010/main" type="paragraph" rotatedBoundingBox="3359,10101 7809,7341 7955,7576 3505,10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EF363-BB02-488F-911A-40C9734B77E2}" emma:medium="tactile" emma:mode="ink">
              <msink:context xmlns:msink="http://schemas.microsoft.com/ink/2010/main" type="line" rotatedBoundingBox="3359,10101 7809,7341 7955,7576 3505,10336"/>
            </emma:interpretation>
          </emma:emma>
        </inkml:annotationXML>
        <inkml:traceGroup>
          <inkml:annotationXML>
            <emma:emma xmlns:emma="http://www.w3.org/2003/04/emma" version="1.0">
              <emma:interpretation id="{B4641A55-F04B-439B-8921-9FDF6FA7D6F0}" emma:medium="tactile" emma:mode="ink">
                <msink:context xmlns:msink="http://schemas.microsoft.com/ink/2010/main" type="inkWord" rotatedBoundingBox="3359,10101 7809,7341 7955,7576 3505,10336"/>
              </emma:interpretation>
            </emma:emma>
          </inkml:annotationXML>
          <inkml:trace contextRef="#ctx0" brushRef="#br0">-4388 1190 11 0,'-9'0'5'0,"13"-8"0"16,-4 8 6-1,5-4-9-15,3-3 1 16,0-1 1-16,1 1 0 15,-1-1-5-15,1 1 0 16,3-1 3-16,1 1 0 16,4-4-7-16,-1 11 0 0</inkml:trace>
          <inkml:trace contextRef="#ctx0" brushRef="#br0" timeOffset="217.69">-3968 984 18 0,'0'-4'9'0,"33"-11"-7"16,-28 8 10-16,3 3-12 0,0 0 0 15,1 1-5-15,-1-5 0 16,5 5 2-16,4-5 1 15</inkml:trace>
          <inkml:trace contextRef="#ctx0" brushRef="#br0" timeOffset="342.75">-3724 823 20 0,'4'-3'10'0,"29"-35"-14"0,-20 31 17 0,0-4-23 15,3-1 1-15</inkml:trace>
          <inkml:trace contextRef="#ctx0" brushRef="#br0" timeOffset="481.59">-3351 581 19 0,'-4'-4'9'0,"21"-11"-12"15,-8 11 18-15,3-3-25 16,5-1 1-16</inkml:trace>
          <inkml:trace contextRef="#ctx0" brushRef="#br0" timeOffset="630.02">-3065 416 24 0,'9'-7'12'0,"37"-23"-18"0,-34 19 25 0,5 0-31 16,0-1 0-16</inkml:trace>
          <inkml:trace contextRef="#ctx0" brushRef="#br0" timeOffset="775.29">-2720 233 21 0,'8'-3'10'0,"17"-9"-15"16,-16 5 21-16,3-1-26 0,5 1 0 31</inkml:trace>
          <inkml:trace contextRef="#ctx0" brushRef="#br1" timeOffset="124699.04">-4355 1298 16 0,'13'-11'8'0,"-13"3"-3"15,0 1 9-15,0-1-13 16,0 1 1-16,-4-1-1 15,-1 1 1-15,-3-1-3 16,-5 5 1 0,1 3 0-16,-5 0 1 15,0 7-1-15,0 4 1 0,5 0-1 16,-5 4 1-16,4 12-1 16,1-5 0-16,3 8 0 15,5 7 0-15,0-7 0 16,0 0 0-16,4-8-1 15,4-3 1-15,4-4 0 16,5-4 1-16,4-7-1 0,0-4 1 16,-1-4-1-16,1-3 1 15,4-8-1-15,-4-4 1 16,-4-3-1-16,-1-4 1 16,-3 7 0-16,-5-4 0 15,-4-6 0-15,-4 6 1 0,-5 1-1 31,-3 3 1-31,-1 0-1 16,-4 8 1-16,0 0-1 16,1 4 1-16,3 3-2 15,-4 8 0-15,5 3-1 0,3 4 1 16,1 0-1-16,-1 4 1 16,1 8-1-16,4-1 1 15,4 1-1-15,-5 3 0 16,5-8 0-16,9 1 1 15,3-4 0-15,1 0 0 0,8-8 1 16,0-3 0-16,0-8 0 16,0-3 1-16,0-8 0 15,-4-7 0-15,-4 3-1 16,-5 0 0-16,-8-7 0 0,0 0 1 16,-8 0-2-16,-1 0 1 15,-3 3-1-15,-5 5 1 16,0 3-1-16,0 7 0 15,0 4-1-15,1 8 1 16,3 4-1 0,0 3 0-16,1 4 0 15,3 0 1-15,5 3-1 16,0 9 0-16,0 2 0 16,-1-2 0-16,5 2 0 15,5-2 1-15,3-5-1 0,5-7 1 16,4 0 0-16,4-4 0 15,4-3 0-15,0-8 1 16,0-4 0-16,-4-7 0 0,-4-4 0 16,-4-8 1-16,-5 1-1 15,-4-1 0-15,-8-6 0 16,-4-1 1-16,-5 0-2 16,-4 4 1-16,-4 3-1 15,0 5 0-15,0 6-1 16,0 9 1-16,4 6-1 15,1 5 1-15,7 7-1 16,1 0 0-16,3 3 0 16,-3 9 0-1,4-1 0-15,4 0 0 0,4 0 1 16,4-4 0-16,5-7 0 16,0-7 0-16,4-4 0 15,4-4 0-15,0-12 1 16,0-6 0-16,0-1-1 15,-9 0 1-15,1 1 0 0,-9-1 0 16,-4 4 0-16,-4 0 0 16,-5 4-1-16,-3 3 1 15,-1 8-2-15,-4 4 1 16,1 4-1-16,-1-1 0 0,4 8 0 16,1 0 0-16,3 4 0 15,5-4 0-15,4 3 1 31,4-7 0-31,0-3 0 16,5-4 0-16,-1-12 0 16,5 1 1-16,-1-4 0 15,1-4 0-15,-5 3-1 16,1 1 1-16,-5 4-1 0,-4-1 1 16,0 5-1-16,0 3 0 15,-4 0 0-15,0 3 0 16,-1-3-10-16,5 4 0 15</inkml:trace>
          <inkml:trace contextRef="#ctx0" brushRef="#br0" timeOffset="1056.9">-2039-133 25 0,'-5'-4'12'0,"26"-14"-18"15,-8 10 25-15,0-3-19 0,3 0 0 16,1 3-4-16,-4 1 1 16,8 0-2-16,4-5 1 15</inkml:trace>
          <inkml:trace contextRef="#ctx0" brushRef="#br0" timeOffset="1184.14">-1678-346 26 0,'-4'-11'13'0,"33"-15"-18"0,-16 18 23 16,4-3-18-16,-1-4 1 16,1 0-10-16,4 4 1 0,0 4 5 15,4-4 1-15</inkml:trace>
          <inkml:trace contextRef="#ctx0" brushRef="#br0" timeOffset="1321.41">-1275-596 25 0,'0'-15'12'0,"13"-15"-14"16,0 23 22-16,3-4-20 16,5-4 0-16,5 0-9 0,3 0 1 15,5 0 5 1,-1 0 1-16</inkml:trace>
          <inkml:trace contextRef="#ctx0" brushRef="#br0" timeOffset="1431.67">-875-846 24 0,'8'-11'12'0,"26"-1"-16"16,-22 12 21-16,5-7-18 16,4-8 1-16,8 0-12 15,1 0 0-15</inkml:trace>
          <inkml:trace contextRef="#ctx0" brushRef="#br0" timeOffset="1527.05">-560-1055 22 0,'-13'-12'11'0,"38"-3"-17"0,-8 4 17 16,4 0-20-16,4 0 0 0</inkml:trace>
          <inkml:trace contextRef="#ctx0" brushRef="#br0" timeOffset="1667.9">-249-1201 27 0,'12'-4'13'0,"9"-52"-18"16,-8 45 26-16,4-4-21 0,4 0 0 0,0 0 0 15,-4 4 1-15,-5 0-8 16,-3 3 0-16</inkml:trace>
          <inkml:trace contextRef="#ctx0" brushRef="#br0" timeOffset="900.64">-2371 50 24 0,'-9'-18'12'0,"55"-1"-17"15,-29 11 23-15,0-3-30 16,0 0 0-16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43:43.8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30A03-CAC8-4588-837B-E39E56C5BC98}" emma:medium="tactile" emma:mode="ink">
          <msink:context xmlns:msink="http://schemas.microsoft.com/ink/2010/main" type="writingRegion" rotatedBoundingBox="11281,4729 9832,6729 9032,6149 10481,4149"/>
        </emma:interpretation>
      </emma:emma>
    </inkml:annotationXML>
    <inkml:traceGroup>
      <inkml:annotationXML>
        <emma:emma xmlns:emma="http://www.w3.org/2003/04/emma" version="1.0">
          <emma:interpretation id="{DAF2D886-D907-43B9-B38E-8EB375069D75}" emma:medium="tactile" emma:mode="ink">
            <msink:context xmlns:msink="http://schemas.microsoft.com/ink/2010/main" type="paragraph" rotatedBoundingBox="11281,4729 9832,6729 9032,6149 10481,4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8E9FA9-FF00-4E7D-AA23-0E045FCE9F55}" emma:medium="tactile" emma:mode="ink">
              <msink:context xmlns:msink="http://schemas.microsoft.com/ink/2010/main" type="line" rotatedBoundingBox="11281,4729 9832,6729 9032,6149 10481,4149"/>
            </emma:interpretation>
          </emma:emma>
        </inkml:annotationXML>
        <inkml:traceGroup>
          <inkml:annotationXML>
            <emma:emma xmlns:emma="http://www.w3.org/2003/04/emma" version="1.0">
              <emma:interpretation id="{381A3D8B-67B8-48FD-9086-42B58A2A5AA1}" emma:medium="tactile" emma:mode="ink">
                <msink:context xmlns:msink="http://schemas.microsoft.com/ink/2010/main" type="inkWord" rotatedBoundingBox="11281,4729 9832,6729 9032,6149 10481,4149"/>
              </emma:interpretation>
            </emma:emma>
          </inkml:annotationXML>
          <inkml:trace contextRef="#ctx0" brushRef="#br0">-3389-565 12 0,'0'-3'6'0,"9"-5"1"16,-5 1 7-1,0 3-13-15,5-4 0 0,3 1 1 16,1 0 0-16,4-1-2 16,-1-3 0-16,5 0 2 15,0-1 0-15,0 1-1 16,0 4 1-16,5-1-1 15,-1 5 0-15,4 3-1 16,1 0 1-16,-9 3-1 16,0 1 0-16,-4 7 0 15,-1 0 1-15,-3 4 0 16,-5 4 0-16,-8 0-1 16,0-4 1-16,0 7-1 15,-4 0 1-15,-4 5-1 16,4 3 1-16,-1-1-1 0,1 1 1 15,0-7 0-15,-4-1 0 16,3 1 0-16,1-9 0 16,4 5 0-16,0-8 1 15,-4-3-1-15,0-1 1 16,0-3-1-16,-1-4 1 16,1-4-1-16,4 4 1 15,0-3-2-15,0-5 1 16,9-3-1-16,-1-4 0 15,5-7 0-15,-1-5 1 0,5 1-1 16,-4 4 0-16,-1-12 0 16,1 1 1-16,-5-5-1 15,5 5 1-15,-5-5-1 16,1 12 1-16,-1-4-2 16,0 4 1-16,1 0 0 15,3 0 0-15,-7 3 0 16,3 8 0-16,-4 4-1 15,0 0 0-15,-4 4 0 16,0 7 1-16,0 0-1 16,0-8 0-16,0 8 0 15,5 8 1-15,-1-5-1 16,0 1 1-16,4 0-1 16,-3-1 1-16,-1-3-1 15,4 4 1-15,5-4 0 16,4 4 0-16,-1 0 0 0,1-4 0 15,0 0 1-15,0-4 0 16,-4 4-2-16,-1-4 1 16,1 0-9-16,-1-3 0 15</inkml:trace>
          <inkml:trace contextRef="#ctx0" brushRef="#br0" timeOffset="626.4">-3347-1162 21 0,'5'0'10'0,"-1"0"-4"0,-4 0 8 16,8 0-13-16,1 0 0 15,3 0 1-15,5 0 0 16,4-4-3-16,4 4 1 0,5 0 1 15,-1 0 1-15,13 0-2 16,0 0 1-16,4 0-1 16,-4 0 1-16,0 4 0 15,0-4 0-15,0-4-1 16,-4 4 1-16,0-4 0 16,0 4 0-16,-4-4-1 15,-9 4 1-15,-4 0 0 16,-4-7 0-16,-1 7 0 15,-7 0 0-15,-1 0-1 16,-4 4 0-16,1-1-4 16,-5 1 1-16,0-4-6 15,0 0 1-15</inkml:trace>
          <inkml:trace contextRef="#ctx0" brushRef="#br0" timeOffset="1269.69">-2716-1278 14 0,'-4'4'7'0,"8"-12"2"16,-4 8 4-16,0 0-13 15,0 0 1-15,0 0 0 16,0 0 1-16,4 0-2 16,-4 0 0-16,0 0 1 15,4 4 1-15,-4-4-1 16,4 0 1-16,1 4-1 16,-1-1 0-16,-4-3 0 15,4 0 0-15,0 0 0 16,0 4 0-16,1 0-1 15,-1 0 1-15,0-4 0 16,4 3 0-16,-3 1-1 16,3 0 1-16,0 0 0 0,5-1 0 15,4 1-1-15,0 0 1 16,-1-4-1-16,1 3 1 16,0-3-1-16,4 4 0 15,-4 0 0-15,0 3 1 16,-1-3-1-16,-3 4 0 15,0-1 0-15,-5-3 1 16,0 0-1-16,-8-1 1 16,5 1-1-16,-5-4 1 15,-5 0-1-15,1 4 1 16,0-1-1-16,0 1 1 0,-5 4-1 16,1-1 1-16,-5 1-1 15,1 3 1-15,-5 0-1 16,0 0 0-16,0 4 0 15,1 0 1-15,-1 0-1 16,0-4 0-16,4 0 1 16,1-3 0-16,-1-1-5 15,5 1 1-15,-1-4-7 16,5-4 1-16</inkml:trace>
          <inkml:trace contextRef="#ctx0" brushRef="#br0" timeOffset="3100.46">-3645 37 12 0,'0'-4'6'0,"4"23"5"16,-4-12-1-16,0-3-8 15,-4 7 0-15,0 4 1 16,-5-8 0-16,1 5-4 16,-5 6 1-16,1 12 2 15,-1 4 0-15,-4 3-1 16,1-3 0-16,-1 11 0 16,0-4 0-16,0 4-1 15,0-1 0-15,5-3 0 16,-1 1 1-16,5-9-1 15,-1-7 0-15,5-3 0 16,4-8 1-16,4-4-1 0,5-7 1 16,-1-8-1-16,9-7 1 15,8-8-1-15,0-3 1 16,9-8-1-16,0-4 0 16,3-3-1-16,-7 11 1 15,-1-1-1-15,-4 5 1 16,-4 0-1-16,-4 3 1 15,-4 8 0-15,0 3 0 16,-9 8 0-16,-4 4 0 16,0 0 0-16,0 3 0 15,0 8 0-15,0 8 0 0,0-1 0 16,0 4 0-16,0 0-1 16,4 4 1-16,-4-7-1 15,0-1 1-15,4 0 0 16,0-3 0-16,5 0 0 15,-1-8 1-15,1 0-1 16,3-3 1-16,1-5-8 16,4-6 0-16</inkml:trace>
          <inkml:trace contextRef="#ctx0" brushRef="#br0" timeOffset="2255.33">-3893-23 17 0,'4'-4'8'0,"5"-11"-2"16,-9 15 6-16,0 4-11 15,0 3 0-15,0 1 0 16,-4 3 1-16,-1 0-2 0,1 8 0 16,-4 11 1-16,-1-8 0 15,-3 8 0-15,-1 11 1 16,0 4-2-16,1-4 1 16,-1 4-1-16,1 7 1 15,-1 1-1-15,5-5 1 16,-1-7-1-16,1-3 1 15,-1-5 0-15,1-7 1 16,4-7-3-16,0-8 1 16,-1 0-7-16,5-3 0 15</inkml:trace>
          <inkml:trace contextRef="#ctx0" brushRef="#br0" timeOffset="2489.71">-4212 571 23 0,'4'-8'11'0,"21"1"-8"16,-25 7 14-16,4-11-16 15,9 0 0-15,4-4 0 16,4-4 0-16,8-4-1 15,1 5 0-15,-1 3 2 16,0 0 0-16,1 4-9 16,-1 3 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09.2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3E1820-F920-4C04-847A-B84EE2C67405}" emma:medium="tactile" emma:mode="ink">
          <msink:context xmlns:msink="http://schemas.microsoft.com/ink/2010/main" type="inkDrawing" rotatedBoundingBox="2474,10829 7492,10081 7864,12572 2845,13320" semanticType="callout" shapeName="Other">
            <msink:sourceLink direction="to" ref="{DA723279-A7E4-43DB-9A9D-C872B643B1A7}"/>
          </msink:context>
        </emma:interpretation>
      </emma:emma>
    </inkml:annotationXML>
    <inkml:trace contextRef="#ctx0" brushRef="#br0">-2 250 13 0,'-9'11'6'0,"30"-7"1"16,-21-4 6-16,9-4-13 16,-1 4 1-16,5-3 0 15,-1-1 1-15,1 0-2 0,4-3 0 16,8 7 1-16,0 0 0 15,5 0 0-15,3 0 0 16,1 0-1-16,4 3 1 16,-1-3-1-1,5 0 1-15,1 4-1 16,3-4 0-16,0 0 0 0,4 4 0 16,-8 0 0-16,5-4 1 15,-1 3-1-15,4 1 0 16,1 0 0-16,-1-4 1 0,5 0-1 15,-5 4 0-15,9-4 0 16,0 3 1-16,4-6-1 16,-4 3 0-16,-5-4 0 15,1 0 1-15,8 0-1 16,-4 1 0-16,4-1 0 16,0 0 0-16,8 4 0 0,1 4 0 31,3 0 0-31,-3-8 0 15,3 4 0-15,10 0 1 16,-1 0-1-16,0-4 0 0,4 0 0 16,0 4 0-16,-4 0 0 15,-4 0 1-15,8 0-1 16,-4 0 0-16,0 0-1 16,5 4 1-16,3-4 0 15,0 4 0-15,1 0 0 16,-1-1 0-16,5-3 0 0,-5 0 0 15,5 0 0-15,4 4 0 16,-4 0 0-16,-5-4 1 16,-4 0-1-16,1 0 0 15,-5 4 0-15,-5-1 1 0,1 1-1 32,0-4 0-32,-4 4 0 15,-9 0 1-15,-8-1-1 16,-9-3 0-16,1 0 0 15,-5 0 0-15,-4 0 0 16,-4 0 1-16,0 0-1 0,-5-3 0 16,-3 3 0-16,-5 0 0 15,0 0 0-15,-4-4 0 16,4 8 0-16,-8-4 1 16,-4 0-1-16,-1 0 1 0,-3-8 0 15,-9 8 0-15,0 0 0 16,0 0 0-16,0-4-1 15,0 1 1-15,-5-5 0 16,1 4 0-16,-4 1-1 0,-1-5 0 16,1 1 0-16,0-1 1 15,-5-3-1-15,-4 4 0 16,5-5 0-16,-1 1 0 31,0 0 0-31,1 0 0 0,-1 3 0 16,-4-3 0-16,5 0 0 15,-1 3 0-15,1-7 0 16,-1 8 0-16,0-8 0 16,1 8 0-16,-1-1-1 15,5 1 1-15,-1-1 0 16,1 4 0-16,4-7 0 16,-5 4 0-16,1-1 0 15,0 1 0-15,-5-1 0 16,5 5 1-16,-1-9-1 0,1 5 1 15,4 7-1-15,-1 0 0 16,5 0 0-16,0 4 0 16,0-4-1-16,5 7 1 0,7 1-1 15,-3-1 1-15,3 1 0 16,1 3 0-16,4-4 0 31,4 4 0-31,4 4 0 0,0-3 0 16,0 3 0-16,5-4 0 15,-1 4 0-15,0-4 0 16,5 0 0-16,-5-3 0 16,-3 3 0-16,-1 0 1 0,0-4-1 15,-4 5 0-15,0-5 0 16,-4 1 0-16,0-1 0 16,-5 1 1-16,1-8-1 15,-9 3 0-15,5 1 0 0,-5-4 1 16,0 4-1-16,-4-4 0 15,0 3 0-15,0-3 0 16,0 0 0-16,0 4 0 16,0 0 0-16,-4 3 0 0,0-3 0 15,-5 0 1-15,1 3-1 16,-1 1 0-16,-3-1 0 16,-1 4 1-16,-4-3-1 15,1-1 1-15,-1 1-2 31,0 3 1-31,-4-11 0 16,0 8 1-16,0-5-2 0,0 5 1 16,-4 3 0-16,-5 0 0 15,5 4 0-15,0 0 0 16,0 0-5-16,4 4 1 0,4-1-5 16,-4-3 0-16</inkml:trace>
    <inkml:trace contextRef="#ctx0" brushRef="#br0" timeOffset="4393.51">48 213 17 0,'9'-4'8'0,"7"-18"-1"0,-16 22 1 0,5-8-7 16,-1 1 0-16,0-1 1 31,4 5 0-31,5-5-3 0,0-7 1 0,-1-4 1 31,5 1 0-31,0-1 0 16,4 0 0-16,0-3-1 0,4 0 0 0,4 3 0 15,1 0 1-15,-1 1-1 16,1-1 0-16,-1 0 0 16,5 1 0-16,-1-1 0 15,1 0 1-15,0 4-1 16,-1-3 0-16,1 3 0 0,-5-4 0 15,-4 4 0-15,-4-4 0 16,5 8 0-16,3 0 0 16,-4-4 0-16,9 0 0 15,0-4 0-15,3 1 1 0,1-5-1 16,0 1 0-16,-4-1 0 31,-1 1 1-31,5 7-1 16,0-4 0-16,0-3 0 15,-1 3 0-15,-3 4 0 16,0 0 1-16,-1 4-1 16,-3-7 0-16,-1 3-1 0,-8-4 1 15,4-3 0-15,1-1 0 16,3 4 0-16,0 1 0 16,5-1 0-16,0 4 1 0,-1-4-1 15,1 1 0-15,4-1 0 16,-5 0 0-16,1 1 0 15,0-1 0-15,3 4-1 16,5 0 1-16,-4 0 0 16,0 0 1-16,4 0-1 15,-12 4 0 1,-5 0-1-16,0-4 1 16,4 0 0-16,1 0 1 15,-1-4-2-15,5 1 1 16,-1-1 0-16,5 4 0 0,0 0 0 15,-4 0 1-15,-1 0-1 16,-3 0 0-16,3 0 0 16,1 1 0-16,0 2 0 15,3-3 0-15,-3 0-1 16,4 1 1-16,-5-1 0 16,1 0 0-16,-5 0 0 0,-3 0 0 15,-1 0-1-15,4-4 1 16,1 0 0-16,3-7 1 15,1 8-1-15,0 3 0 0,-1 0 0 16,1 0 1-16,-1 0-1 16,1 0 0-16,0 0 0 15,-1 0 0-15,5 0 0 16,4 0 0-16,-4 0 0 31,0 4 0-31,-5 0 0 16,-7-4 0-16,3 0 0 15,0 0 0-15,1 0 0 0,3 4 0 16,5 3 0-16,0-3 0 16,0-4 0-16,0 4 0 0,0-8 0 15,-5 8 0-15,1-8 0 16,-1 8 0-16,5 0 0 16,-8-4 0-16,3 4 0 15,5 0 0-15,-4 3 0 16,-1 1 0-16,-3-4 0 15,-5-1 0-15,0-3 0 16,-4 4 1-16,4 0-1 0,-4 0 0 16,0 0-1-16,5-1 1 15,-5 5 0-15,0-4 0 16,0-1 0-16,0 1 0 16,-5 4 0-16,1-1 0 15,0 5 0 1,-4-1 1-16,-5 0-1 15,1-3 0-15,-1 7 0 16,-4 0 0-16,-4 0 0 16,0 0 1-16,0 0-1 15,0 0 0-15,-4-4 0 0,0 0 0 16,-5 4 0-16,1 0 0 16,-5 0 0-16,1 0 0 15,-5 8 0-15,0-8 1 16,-4 0-1-16,0 3 0 15,0 1 0-15,4-4 0 0,0-4-1 16,1 4 1-16,-5 0-1 16,0-3 1-16,-5-1-1 15,-3 4 1-15,0 4-1 16,-1-4 1-16,5 0-1 0,0-4 1 31,4 8 0-31,0-4 0 16,0 0 0-16,0-4 0 15,4 0 0-15,0 4 1 16,4-4-1-16,-3 4 1 16,7 0-1-16,1 0 1 0,-1 0-1 15,5 0 0-15,4 4 0 16,0-8 0-16,0 4 0 16,9 0 0-16,-1 0 0 0,5 4 0 15,3-4 0-15,1 4 0 16,8-4 0-16,9 4 0 15,0-4 0-15,-1-4 1 16,1 0-1-16,-5-3 0 0,1 3 0 16,-1-3 0-16,1-1 0 15,-1 1 1-15,0 3-2 16,1 0 1-16,-5-3 0 16,0 3 1-16,0-4-1 15,-4 5 0-15,0 3 0 16,1 0 0-16,-6 0 0 31,-3 0 0-31,0 3 0 16,-5-3 0-16,-4 0 0 15,-4 8 1-15,0-1-1 0,-4-3 0 0,0 0 0 16,0 7 0-16,-5-3 0 16,1 3 0-16,-1 4 0 15,-3 0 0-15,-1 0 0 16,0 3 0-16,1 1 0 0,-1 0 0 15,1-1 0-15,-5 1 1 16,0 3-1-16,0 1 0 16,0-1 0-16,1-3 1 15,3 0-1-15,0-8 1 16,5 7-3-16,0-3 0 16,-1 4-6-16,-8-4 1 15</inkml:trace>
    <inkml:trace contextRef="#ctx0" brushRef="#br1">1816-886 21 0,'5'-4'10'0,"16"8"-10"0,-13-4 12 16,5 0-12-16,-1 4 0 15,5 0 0-15,0 7 1 16,0 0-1-16,4 4 1 16,4 4-1-16,4 3 1 15,-4 12-1-15,5 3 1 16,-1-3-1-16,9 7 1 0,-13 7-1 31,1 1 1-31,-5 11-1 0,-9 3 1 0,1 4-1 16,-5-3 0-16,-4-4 0 31,-4-4 1-31,-4-8-1 16,-4-3 1-16,4-11-1 0,-1-8 1 15,1-4-1-15,0-7 0 16,0-7-7-16,4-8 1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43:47.5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655423-8424-4073-9FB5-D93017A23E34}" emma:medium="tactile" emma:mode="ink">
          <msink:context xmlns:msink="http://schemas.microsoft.com/ink/2010/main" type="writingRegion" rotatedBoundingBox="9961,5653 18890,2360 19745,4677 10815,7971"/>
        </emma:interpretation>
      </emma:emma>
    </inkml:annotationXML>
    <inkml:traceGroup>
      <inkml:annotationXML>
        <emma:emma xmlns:emma="http://www.w3.org/2003/04/emma" version="1.0">
          <emma:interpretation id="{95D80FD0-DF28-4735-90A8-27427083A625}" emma:medium="tactile" emma:mode="ink">
            <msink:context xmlns:msink="http://schemas.microsoft.com/ink/2010/main" type="paragraph" rotatedBoundingBox="10082,6081 14933,3699 15369,4588 10518,6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6FF3C-5FCA-408B-852B-4E92F143C808}" emma:medium="tactile" emma:mode="ink">
              <msink:context xmlns:msink="http://schemas.microsoft.com/ink/2010/main" type="line" rotatedBoundingBox="10082,6081 14933,3699 15369,4588 10518,6970"/>
            </emma:interpretation>
          </emma:emma>
        </inkml:annotationXML>
        <inkml:traceGroup>
          <inkml:annotationXML>
            <emma:emma xmlns:emma="http://www.w3.org/2003/04/emma" version="1.0">
              <emma:interpretation id="{CCBC1868-0C45-4117-B45E-A08553AB48C2}" emma:medium="tactile" emma:mode="ink">
                <msink:context xmlns:msink="http://schemas.microsoft.com/ink/2010/main" type="inkWord" rotatedBoundingBox="10111,6140 12647,4895 13032,5679 10496,6925"/>
              </emma:interpretation>
            </emma:emma>
          </inkml:annotationXML>
          <inkml:trace contextRef="#ctx0" brushRef="#br0">-3221 294 13 0,'-4'4'6'0,"0"4"2"0,4-5 1 16,0 5-8-16,-4 3 0 16,0-3 1-16,-5 3 1 15,1 7-3-15,-1 5 0 16,1 3 2-16,0 0 1 15,3 4-2-15,1 4 1 16,4-8-1-16,0-4 1 16,4 1-2-16,1-1 1 15,3 0-1-15,0-7 1 0,5-7-1 16,4-8 1-16,0-8 0 16,4-7 0-16,4-7-1 15,4-8 1-15,5 0-2 16,-5-7 0-16,5 3 0 15,-5 4 1-15,-3 1-1 16,-5 6 0-16,-5 4 0 16,-3 4 1-16,-5 4-1 15,-3 4 1-15,-5 7 0 16,-5 4 0-16,5-1 0 16,-4 5 0-16,0 7 0 15,-4 3 0-15,-1 9 0 16,5-5 1-16,4 4-1 15,0 8 0-15,0-8 0 16,0 0 0-16,0 0 0 16,4-7 0-16,-4-4 0 15,4-4 1-15,5-7-8 0,-1-4 1 16</inkml:trace>
          <inkml:trace contextRef="#ctx0" brushRef="#br0" timeOffset="875.01">-2754 265 12 0,'-4'15'6'0,"-5"14"3"16,9-17 2-16,-4-1-9 15,-4 7 0-15,-1 5 1 16,1 7 1-16,4 0-5 16,-1-4 1-16,1 7 3 15,-4-3 0-15,4-4-1 16,-5-3 0-16,5-1 0 16,0-3 0-16,0-4-1 15,4-4 0-15,-5-3 0 16,5-5 1-16,0-3-1 15,0-7 0-15,0-4-1 16,0-8 1-16,5-7-1 16,3-4 0-16,5-4 0 15,-1 1 0-15,5-1-1 0,4 4 1 16,4 0 0-16,5 4 0 16,-5 4-1-16,0 3 1 15,0 4-1-15,-4 4 1 16,-4 3-1-16,0 8 1 15,-4 8-1-15,-5 3 0 16,-4-3 0-16,0 3 1 16,-4 4-1-16,0 7 1 15,-4 1 0-15,0 3 1 16,0 4-1-16,-5-4 1 0,1 4 0 16,0-4 0-16,-1-8 0 15,1 1 0-15,-1-8 0 16,1-3 0-16,4-8 0 15,0 0 0-15,4-8-1 16,0-7 1-16,4-3-1 16,4-5 1-16,5-3-1 15,4 0 0-15,-1 4 0 16,5-1 0-16,0-3 0 16,5 0 0-16,7 0-1 15,5 3 1-15,-4 5-1 16,-1-1 1-16,-3 4-1 15,3 4 0-15,-12 3 0 16,0 8 1-16,-8 4-1 16,-5 7 1-16,-3 4 0 15,-5 0 0-15,-5-4-1 0,1 4 1 16,0 11 0-16,0-3 0 16,4 7 0-16,-4-4 1 15,-1 4-1-15,1 0 0 16,-4-8 0-16,-1 1 1 15,5-5 0-15,0-3 0 16,0-4-1-16,0-7 1 16,-1 0-5-16,10-12 1 15,3 1-6-15,-4-8 1 16</inkml:trace>
          <inkml:trace contextRef="#ctx0" brushRef="#br0" timeOffset="1547.05">-1893-53 16 0,'-12'8'8'0,"3"-1"-6"16,9-7 7-16,0 4-8 15,-4-1 1-15,0 12 0 16,0 4 1-16,-5 4-3 0,1 3 0 16,-5-8 3-16,-3 8 0 15,-1 12-1-15,-4-1 0 16,0 4-1-16,0-3 1 15,4 6-1-15,0 5 0 16,4-4-1-16,1-8 1 16,3-3 0-16,1-1 1 15,4-10-1-15,0-4 1 16,-1-8-1-16,1-4 1 16,4-7-1-16,4-11 1 0,5-4-2 15,3-15 1-15,9 0-1 16,5 8 0-16,3-1 0 15,5-3 1-15,-1 0-2 16,1 4 1-16,-5 3 0 16,1 8 0-16,-5 3-1 15,-4 8 1-15,-4 8-1 16,0 3 0-16,-5 4 1 16,-8 4 0-16,-4 11 0 15,-4 3 0-15,-4 1 0 16,-5 3 1-16,-4-3-1 15,-4-4 1-15,-4 0 0 16,-4-4 0-16,-5-4 0 16,1-7 1-16,-1-4-1 15,4-11 1-15,1-3-1 16,4-1 0-16,4-7-1 0,4-4 1 16,4 7-2-16,1-3 0 15,3 0-9-15,5 0 0 16</inkml:trace>
          <inkml:trace contextRef="#ctx0" brushRef="#br0" timeOffset="2437.68">-1309-285 23 0,'-8'0'11'0,"33"-22"-8"0,-16 15 11 16,3-5-13-16,9-3 0 15,0-7 1-15,13-4 0 16,4 0-3-16,12 11 1 16,-4-8 1-16,-4-6 0 15,5-1-1-15,-1 0 0 16,0 0-5-16,0-4 0 0,1 4-2 15,-14 0 0-15</inkml:trace>
          <inkml:trace contextRef="#ctx0" brushRef="#br0" timeOffset="2156.43">-1145-673 24 0,'0'7'12'0,"13"-3"-9"0,0 0 12 16,-5 0-15-16,0 7 1 16,5 4-1-16,4 0 1 15,0 7-1-15,-1-7 0 0,5 4 1 16,0 3 0-16,-4 4 0 15,0 1 1-15,0-1-1 16,-5 0 1-16,-3-4-1 16,-1 1 0-16,1-5 0 15,-1-3 0-15,-4-7 0 16,0 3 1-16,1-4-3 16,-5-3 0-16,0 0-8 15,4-4 1-15</inkml:trace>
        </inkml:traceGroup>
        <inkml:traceGroup>
          <inkml:annotationXML>
            <emma:emma xmlns:emma="http://www.w3.org/2003/04/emma" version="1.0">
              <emma:interpretation id="{E1DA9814-0F6F-4C21-93A6-844B8BD99F72}" emma:medium="tactile" emma:mode="ink">
                <msink:context xmlns:msink="http://schemas.microsoft.com/ink/2010/main" type="inkWord" rotatedBoundingBox="13550,4378 14933,3699 15369,4588 13987,5267"/>
              </emma:interpretation>
            </emma:emma>
          </inkml:annotationXML>
          <inkml:trace contextRef="#ctx0" brushRef="#br0" timeOffset="3206.36">759-1244 18 0,'-8'0'9'0,"12"0"-7"0,-4 0 9 16,0 0-9-16,0 7 1 15,-4 4-1-15,-1-7 1 16,1 7-4-16,-4 12 0 15,-5 10 3-15,1 5 0 16,-1 6-2-16,-4 12 1 16,0 4 0-16,5 4 0 15,-5-8 0-15,0 0 0 16,0 0 0-16,0-11 0 0,1-8 0 16,3-3 1-16,0-1-1 15,1-7 0-15,-1-3 0 16,1-8 0-16,3-4-6 15,1-7 1-15,8-4-5 16,0 0 1-16</inkml:trace>
          <inkml:trace contextRef="#ctx0" brushRef="#br0" timeOffset="3956.37">532-789 19 0,'17'4'9'0,"25"-34"-4"0,-30 23 11 15,5 3-16-15,8 0 1 16,13-3 0-16,0-1 1 0,8 4-3 16,1 4 1-16,-1-3 1 15,0-1 0-15,-8 0-1 16,-5 1 0-16,-3 3-7 15,4 0 1-15</inkml:trace>
          <inkml:trace contextRef="#ctx0" brushRef="#br0" timeOffset="3581.37">637-1177 22 0,'-8'-4'11'0,"16"-15"-13"0,0 16 16 15,1-5-12-15,-1 4 0 16,9 1 0-16,0-1 1 16,0 0-4-16,8 0 0 15,9 1 2-15,8 3 1 0,0 0-2 16,4 0 1-16,-8 0-1 16,-1 0 0-16,1 0 0 15,0 3 1-15,-4 1 0 16,-1 0 0-16,-3-4-2 15,-5 4 0-15,-8-4-7 16,-5 3 1-16</inkml:trace>
          <inkml:trace contextRef="#ctx0" brushRef="#br0" timeOffset="4409.5">423-1551 21 0,'-4'-4'10'0,"16"-10"-6"0,-8 10 12 16,1 4-15-16,3-8 0 16,0 5 0-16,9-1 1 0,4 0-3 15,9-3 1-15,12-1 1 16,4 4 0-16,13 1-1 15,4 3 1-15,4-8-1 16,-8 5 1-16,0-5-1 16,-1 1 1-16,1-5 0 15,0 9 0-15,-8-1 0 16,-1 0 1-16,-4 0-3 16,-4 4 1-16,-8 0-8 15,-9-3 1-15</inkml:trace>
          <inkml:trace contextRef="#ctx0" brushRef="#br0" timeOffset="4768.88">1297-1775 22 0,'-9'0'11'0,"9"0"-9"0,0 0 12 15,0 0-13-15,9 0 0 16,-1 4 0-16,9-4 0 16,4 4-2-16,4-1 1 15,0 1 1-15,1 4 0 16,3-1-1-16,5 4 1 16,-1 0-1-16,-3 1 0 0,-1 3 0 15,-4-1 0-15,-4-2 0 16,-8 3 0-16,-9 3 1 15,-8 5 0-15,-4-5-1 16,-9 5 1-16,-4-1 0 16,0 1 0-16,-4-1 0 15,-1-7 1-15,5 4-5 16,-4-4 0-16,4 0-5 16,0-4 1-16</inkml:trace>
        </inkml:traceGroup>
      </inkml:traceGroup>
    </inkml:traceGroup>
    <inkml:traceGroup>
      <inkml:annotationXML>
        <emma:emma xmlns:emma="http://www.w3.org/2003/04/emma" version="1.0">
          <emma:interpretation id="{6794A19F-5C7C-4D45-9553-76046817DDBF}" emma:medium="tactile" emma:mode="ink">
            <msink:context xmlns:msink="http://schemas.microsoft.com/ink/2010/main" type="paragraph" rotatedBoundingBox="13282,5584 19265,3377 19745,4677 13762,68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65D80D-D286-4D7B-9B09-16E1794AE52E}" emma:medium="tactile" emma:mode="ink">
              <msink:context xmlns:msink="http://schemas.microsoft.com/ink/2010/main" type="line" rotatedBoundingBox="13282,5584 19265,3377 19745,4677 13762,6884"/>
            </emma:interpretation>
          </emma:emma>
        </inkml:annotationXML>
        <inkml:traceGroup>
          <inkml:annotationXML>
            <emma:emma xmlns:emma="http://www.w3.org/2003/04/emma" version="1.0">
              <emma:interpretation id="{73014AC8-5A00-4CE8-B529-914C12079936}" emma:medium="tactile" emma:mode="ink">
                <msink:context xmlns:msink="http://schemas.microsoft.com/ink/2010/main" type="inkWord" rotatedBoundingBox="13282,5584 15357,4819 15766,5930 13692,6695"/>
              </emma:interpretation>
            </emma:emma>
          </inkml:annotationXML>
          <inkml:trace contextRef="#ctx0" brushRef="#br0" timeOffset="5410.11">133 11 19 0,'-4'-8'9'0,"12"4"-6"0,-8 4 9 16,0 0-11-16,0 4 1 15,0 0 0-15,0 11 0 16,-4 7-3-16,-5-3 0 15,1 3 2-15,-5 12 0 16,-3 7 0-16,-5 0 0 16,8-7-1-16,0-4 1 15,1 7 0-15,3-3 0 16,1-8 0-16,4-8 0 16,0-3 0-16,-1-7 0 15,5-4-8-15,0-16 0 0</inkml:trace>
          <inkml:trace contextRef="#ctx0" brushRef="#br0" timeOffset="5691.36">61-273 23 0,'-8'0'11'0,"12"-8"-7"15,-4 8 13-15,0 0-17 16,0 4 1-16,0 3-1 0,-4 1 1 16,4 3-1-16,0 4 0 15,0 0-6-15,4-4 0 16,5 0-1-16,-1-3 0 15</inkml:trace>
          <inkml:trace contextRef="#ctx0" brushRef="#br0" timeOffset="6331.99">330-16 22 0,'-8'4'11'16,"21"-8"-12"-16,-13 4 19 0,0 4-17 16,-5 0 0-16,-3 3 0 15,0 5 1-15,-1 3-2 16,1 7 0-16,-1 0 1 16,-3 1 0-16,-1 3 0 15,0 8 0-15,1-1 0 16,-1 1 0-16,1-4 0 15,3-4 0-15,1-8 0 16,-1 1 0-16,1-8 0 16,4-3 0-16,0-1 0 15,4 1 1-15,0-8-1 16,4-8 0-16,0-3-1 16,4-4 1-16,5-4-1 15,8-3 0-15,4 0 0 0,5-1 0 16,-1 8 0-16,-4-7 0 15,1-1-1-15,-1 5 1 16,0-5 0-16,0 8 0 16,-4 0-1-16,0 4 1 15,-4 4-1-15,-4 3 1 16,-5 4-1-16,0 8 1 16,-3-1-1-16,-5 4 1 15,0 0 0-15,0-3 0 0,0 7 0 16,-5-4 0-16,5 4-1 15,-4 4 1-15,0 3 0 16,0 0 0-16,0 1 0 16,-1 3 0-16,1-7 0 15,0-1 1-15,0-6-1 16,4-1 1-16,0-4-1 16,0 1 1-16,0-5 0 15,0 1 1-15,0-4-3 16,0 0 1-16,0-7-6 15,0-4 1-15,8-1-4 16,5 1 0-16</inkml:trace>
          <inkml:trace contextRef="#ctx0" brushRef="#br0" timeOffset="7066.38">1120-303 22 0,'0'4'11'16,"9"-8"-10"-16,-9 4 16 0,0 0-16 16,0 0 0-16,-4 7 0 15,-1 4 0-15,1 8-2 16,0 7 1-16,0 12 1 16,0 3 0-16,-5 0-1 15,1 4 1-15,-5-1-1 16,1-2 1-16,-5-1-1 15,0 0 1-15,0 4-1 16,0-4 0-16,0-4 0 16,5-3 1-16,-1-8-1 15,5-8 0-15,4 1 1 16,-1-11 0-16,1-5 0 16,4-3 0-16,0-7 0 15,4-4 0-15,1-4 0 0,-5-4 0 16,4 0-1-16,0-3 0 15,-4 11 0-15,4 0 1 16,-4-8-1-16,-4 4 0 16,0-4 0-16,-5 1 0 15,1-1 0-15,-5 8 0 16,-3-1 0-16,-1 9 0 16,-4-1 0-16,4 4 0 15,-4 4-1-15,0 3 1 16,0 1-1-16,0 3 1 0,4-7-1 15,0-1 0-15,5 12 0 16,-1 0 0-16,5 4 0 16,4 3 0-16,4 4 1 15,0 4 0-15,8-7 0 16,0-5 1-16,5-3 0 16,8 0 0-1,38-11-8 1,0-4 1-16,-1-7-1 15,-3-5 0-15</inkml:trace>
          <inkml:trace contextRef="#ctx0" brushRef="#br0" timeOffset="7457.01">1162 253 23 0,'-8'-11'11'0,"37"-15"-13"0,-16 15 18 16,4 0-15-16,0 3 1 15,4 1 0-15,8-5 0 16,0-6-3-16,1-5 0 16,-5 5 2-16,-4-5 1 15,-4 5-2-15,-5-5 1 16,-3 8 0-16,-9 4 1 16,0 0-1-16,-9 3 1 15,-3 5-1-15,-1 3 0 16,-4 3 0-16,-4 9 0 15,0-1-1-15,0 7 1 0,0 5-1 16,0-4 0-16,0-5 0 16,9 5 0-16,3 7 0 15,1-3 0-15,4 3 0 16,8 0 0-16,4 0 0 16,5-3 0-16,8-5 1 15,8-3 0-15,1-4 0 16,8-7 0-16,-1-4-2 15,10-7 1-15,-1-5-8 16,0 1 0-16</inkml:trace>
          <inkml:trace contextRef="#ctx0" brushRef="#br0" timeOffset="7723.41">1793-53 20 0,'-9'-11'10'0,"9"11"-4"0,0 0 7 16,0 4-11-16,0-1 0 16,4 9 0-16,1 2 0 15,-1 5-3-15,0 7 1 16,5 4 1-16,-1-7 0 16,0-1 0-16,1 4 0 15,-1 4 0-15,1-4 0 16,3 0 0-16,-3-3 1 0,-1-5-1 15,0 1 1-15,1-4-3 16,-1-4 0-16,-8-3-8 16,4-1 1-16</inkml:trace>
          <inkml:trace contextRef="#ctx0" brushRef="#br0" timeOffset="8035.91">1671 362 24 0,'-13'0'12'0,"9"-15"-9"16,8 7 14-16,5 1-16 15,-1-1 1-15,0-3 1 16,1-4 0-16,-1-3-4 0,5-5 0 15,8 1 2-15,8 7 1 16,13-8-2-16,5-3 1 16,7-7-1-16,-3-1 1 15,3 4-1-15,-3 4 1 16,-5 0-5-16,-8 3 0 16,-5 8-4-16,-16 8 0 15</inkml:trace>
        </inkml:traceGroup>
        <inkml:traceGroup>
          <inkml:annotationXML>
            <emma:emma xmlns:emma="http://www.w3.org/2003/04/emma" version="1.0">
              <emma:interpretation id="{8811FEE7-7ED8-41AF-BF5C-9CC3F678962C}" emma:medium="tactile" emma:mode="ink">
                <msink:context xmlns:msink="http://schemas.microsoft.com/ink/2010/main" type="inkWord" rotatedBoundingBox="16545,4910 17053,4723 17179,5066 16672,5253"/>
              </emma:interpretation>
            </emma:emma>
          </inkml:annotationXML>
          <inkml:trace contextRef="#ctx0" brushRef="#br0" timeOffset="11534.44">3226-920 21 0,'-5'12'10'0,"14"-12"-5"0,-5 3 8 15,0 1-12-15,5-4 0 16,3 8 0-16,9-8 1 16,4-4-3-16,9-4 1 15,4 1 1-15,8-4 1 16,-4 3-2-16,4-3 0 16,-8 4-7-16,-4-1 1 15</inkml:trace>
          <inkml:trace contextRef="#ctx0" brushRef="#br0" timeOffset="11846.95">3129-651 21 0,'-8'4'10'0,"20"-8"-9"16,-3 1 12-16,3 3-11 16,5 0 0-16,8 0 0 15,9 0 1-15,4-4-4 16,12 0 1-16,9 0 1 0,0 4 1 15,-5-7-2-15,1 0 1 16,0-1-8-16,8 4 0 16</inkml:trace>
        </inkml:traceGroup>
        <inkml:traceGroup>
          <inkml:annotationXML>
            <emma:emma xmlns:emma="http://www.w3.org/2003/04/emma" version="1.0">
              <emma:interpretation id="{2F042796-B829-4F59-99A6-7C5ED72BFC2B}" emma:medium="tactile" emma:mode="ink">
                <msink:context xmlns:msink="http://schemas.microsoft.com/ink/2010/main" type="inkWord" rotatedBoundingBox="17780,4012 19294,3454 19745,4677 18231,5236"/>
              </emma:interpretation>
            </emma:emma>
          </inkml:annotationXML>
          <inkml:trace contextRef="#ctx0" brushRef="#br0" timeOffset="13019.17">4465-1248 19 0,'0'-8'9'0,"17"-10"-7"0,-13 10 13 0,1-3-14 16,3 0 0-16,0 0 1 15,5-4 0-15,0 3-3 16,-1 5 0-16,9-8 2 16,-4 4 0-16,12-4-1 15,-8 4 1-15,9-4-1 16,-9 3 0-16,17 1 0 15,-9 0 1-15,0 7-1 16,-3 1 0-16,-5 3 0 16,-5 0 1-16,14 7-1 15,-13-3 1-15,8 7-1 16,-8-4 0-16,4 5 1 16,-4-5 0-16,12 1-1 15,-8-1 1-15,13-3 0 0,-9 0 0 16,13-4 0-16,-9 0 1 15,5 0-1-15,-9 0 0 16,4 0 0-16,-3 0 1 16,3-4-1-16,-8 0 0 15,4-3-6-15,-8-1 1 16,-4 1-4-16,-1 3 0 16</inkml:trace>
          <inkml:trace contextRef="#ctx0" brushRef="#br0" timeOffset="12409.79">4810-1117 15 0,'-4'0'7'0,"-1"3"-4"0,5-3 5 16,-8 8-7-16,4-1 1 16,-9 8 0-16,5 0 1 15,-5 7-4-15,1-7 1 16,-1 23 2-16,0-8 0 16,1 18-1-16,-1-14 1 15,9 7-2-15,0-7 1 16,12-1 0-16,-4-7 1 15,17 8-2-15,-4-8 1 0,25-4 0 16,-8-7 1-16,16-7-1 16,-12-4 1-16,17-12-1 15,-13 4 1-15,17-7-1 16,-13 4 0-16,0-8-7 16,-8 4 1-16,-13-4-3 15,-4 3 1-15</inkml:trace>
          <inkml:trace contextRef="#ctx0" brushRef="#br0" timeOffset="13503.56">4474-1823 22 0,'4'0'11'0,"21"-4"-9"0,-16-4 15 16,3 8-17-16,-3 0 1 15,20 4 0-15,-8 0 0 16,25-4-1-16,-8 0 0 16,33 0 1-16,-16 0 0 15,42-8 0-15,-26 1 0 16,26 3-1-16,-22 0 1 15,31 1 0-15,-27-1 0 16,-3-4 0-16,-13 5 1 0,-4-1-1 16,-13 4 1-16,-4 0-4 15,-8 0 0-15,-13 0-6 16,-4 0 0-16</inkml:trace>
          <inkml:trace contextRef="#ctx0" brushRef="#br0" timeOffset="13862.93">5659-1980 24 0,'-9'3'12'0,"18"-21"-13"16,-9 18 16-16,0 0-14 15,0 0 1-15,0 0 0 16,0 0 0-16,8 0-3 0,1 0 1 15,3 0 1-15,-3 0 0 16,7 7-1-16,1-3 0 16,8 3 0-16,-4 1 1 15,9 3-1-15,-5 0 0 16,4 0 0-16,-3 1 1 16,-1-1 0-16,-8-4 0 15,-5 5 0-15,-3-5 1 16,-14 4-1-16,1 0 1 15,-13-3 0-15,5-1 0 16,-13 8-1-16,4-3 0 0,-13 6-3 16,9-3 1-16,-5 11-8 15,9-7 0-15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44:02.7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CA9374-B612-4DF0-B87A-BF85157D209B}" emma:medium="tactile" emma:mode="ink">
          <msink:context xmlns:msink="http://schemas.microsoft.com/ink/2010/main" type="writingRegion" rotatedBoundingBox="17817,5411 20273,5245 20325,6007 17868,6173"/>
        </emma:interpretation>
      </emma:emma>
    </inkml:annotationXML>
    <inkml:traceGroup>
      <inkml:annotationXML>
        <emma:emma xmlns:emma="http://www.w3.org/2003/04/emma" version="1.0">
          <emma:interpretation id="{7D995A41-03C8-4E15-9B12-8148111EBC90}" emma:medium="tactile" emma:mode="ink">
            <msink:context xmlns:msink="http://schemas.microsoft.com/ink/2010/main" type="paragraph" rotatedBoundingBox="17817,5411 20273,5245 20325,6007 17868,61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25D580-E4F1-4383-810B-F175F3D1D822}" emma:medium="tactile" emma:mode="ink">
              <msink:context xmlns:msink="http://schemas.microsoft.com/ink/2010/main" type="line" rotatedBoundingBox="17817,5411 20273,5245 20325,6007 17868,6173"/>
            </emma:interpretation>
          </emma:emma>
        </inkml:annotationXML>
        <inkml:traceGroup>
          <inkml:annotationXML>
            <emma:emma xmlns:emma="http://www.w3.org/2003/04/emma" version="1.0">
              <emma:interpretation id="{E52C82EC-FCA6-40D1-BB82-A798B3DF0697}" emma:medium="tactile" emma:mode="ink">
                <msink:context xmlns:msink="http://schemas.microsoft.com/ink/2010/main" type="inkWord" rotatedBoundingBox="17817,5411 20273,5245 20325,6007 17868,6173"/>
              </emma:interpretation>
            </emma:emma>
          </inkml:annotationXML>
          <inkml:trace contextRef="#ctx0" brushRef="#br0">4478-83 13 0,'4'-18'6'0,"17"10"2"0,-17 4 6 15,-4 4-13-15,0 0 0 16,5 4 1-16,-5 4 1 16,-5 3-4-16,-3 7 1 0,-5 5 2 15,-3 10 0-15,-1 5-1 16,0-8 0-16,0 3-1 16,4 1 1-16,1 3 0 15,3-7 0-15,1-7 0 16,4-5 1-16,0-7-1 15,-1-3 0-15,1-8 0 16,0-8 1-16,4-7-2 16,0 4 1-16,4-4-2 15,9-15 1-15,8-3-1 16,8-5 1-16,1 9-1 16,8-1 0-16,-1 4 1 15,-3-1 0-15,-5 9-1 16,-3 3 1-16,-5 4-1 15,-5 3 1-15,-3 8 0 16,-5 0 0-16,-8 11 0 16,0 4 0-16,-4 4 0 15,-4 3 1-15,-1 5-1 0,-3-1 1 16,-1-8-1-16,1 5 0 16,-5-1 0-16,4 1 1 15,1-5 0-15,3-3 0 16,1-4 0-16,-1-3 0 15,5-8 0-15,4-4 1 16,0 0-2-16,9-7 1 16,3 7-1-16,5-7 1 15,4-4-1-15,4-11 0 0,9 0-1 16,8 0 1-16,0 3-1 16,4 1 1-16,0 3-1 15,-8 4 1-15,-8 4-1 16,-9 0 0-16,-5 4 0 15,1 7 0-15,-4 0 0 16,-5 3 1-16,1 1 0 16,-1 7 0-16,-4 0 1 15,-4 4 0-15,0 8 0 16,-4-1 0-16,0 1 0 16,0-5 0-16,-5 1 0 15,5 0 0-15,0 3-1 16,0-7 1-16,-5-4 0 15,5 0 0-15,0-3-1 16,4-1 1-16,0-3-5 16,0 0 0-16,8-4-5 15,1 0 0-15</inkml:trace>
          <inkml:trace contextRef="#ctx0" brushRef="#br0" timeOffset="265.62">5302-31 24 0,'-9'-7'12'0,"9"14"-14"0,0-7 17 0,0 4-13 16,-8 4 0-16,-1 3 1 15,-3 4 1-15,-1 4-5 16,-4 7 1-16,0-11 1 15,5 3 1-15,-1 1-1 16,1 0 0-16,3-1 0 16,1-3 1-16,4-4-3 15,-1-3 0-15,1-4-7 16,4-1 1-16</inkml:trace>
          <inkml:trace contextRef="#ctx0" brushRef="#br0" timeOffset="484.38">5230-251 23 0,'0'-22'11'0,"4"14"-8"0,-4 8 13 15,0 0-16-15,-4 0 1 16,0 4-1-16,0 7 0 15,-1-3-1-15,5 3 1 16,0-4-7-16,5 5 1 16</inkml:trace>
          <inkml:trace contextRef="#ctx0" brushRef="#br0" timeOffset="1156.99">5978-456 22 0,'4'0'11'0,"-4"3"-13"15,-4 1 16-15,-4 4-13 16,-5 7 0-16,-4 7 0 16,0 4 1-16,-4 11-2 15,0 8 0-15,0 4 1 16,0 7 0-16,0-8 0 0,0 5 0 16,0-5 0-16,0-7 0 15,5-7 0-15,-1-4 0 16,4-4-1-16,5-7 1 15,-1-4 0-15,1 0 0 16,4-8-1-16,0-7 1 16,4 4-1-16,0-8 0 15,-5-3 0-15,5-8 0 16,5 0-1-16,-1-4 1 16,-4 0 0-16,0-3 0 0,0 3 0 15,0 4 1 1,-4 0-1-1,-1 0 1-15,1 8 0 16,-4-1 0-16,-1 5 0 16,1 3 0-16,-5 3-1 15,1 5 1-15,-5-1-2 16,0 5 0-16,-4-1 0 16,0 8 1-16,0 3-1 15,4 0 0-15,5-10 0 16,3 2 0-16,5 5 1 15,4 4 0-15,8-8 0 16,5-1 1-16,4 1 0 16,8-7 1-16,0-4-1 15,-8-4 1-15,4-4-3 16,4-4 1-16,1 5-9 16,7-1 1-16</inkml:trace>
          <inkml:trace contextRef="#ctx0" brushRef="#br0" timeOffset="1846.09">6310-438 18 0,'-4'-7'9'0,"8"-1"-2"15,-4 8 6-15,0 0-12 16,4 4 1-16,-4 4 0 16,0-1 0-16,-8 4-3 15,-1 8 1-15,-3 0 1 16,-5 7 1-16,-4 11-1 15,0 4 0-15,0 4 0 16,4 7 0-16,-4-3-1 16,0-1 1-16,4-3 0 15,1-7 0-15,-1-5-1 16,0-3 1-16,4-4 0 0,1-3 0 16,-5-5 0-16,9 1 1 15,-1-11-2-15,1-5 1 16,4-3 0-16,4 0 0 15,0 0-1-15,0-7 0 16,4-4 0-16,0-8 0 16,0 4 0-16,0 0 0 15,-4-4 0-15,0 1 0 16,0 3 0-16,-4 4 0 0,-4 3 0 16,-5 1 0-16,-4 3-1 15,-4 8 1-15,0-1-1 16,0 9 1-16,-4 2-1 15,0 5 1-15,4 0 0 16,0-8 0-16,4 4 0 16,4 4 0-16,5 3 0 15,4-3 0-15,8-1 0 16,4 1 1-16,9-4-1 16,4-8 1-16,13-7-1 15,4-7 1-15,8 0-1 16,4-5 1-16,9 5-4 15,-4-1 0-15,-9-3-6 16,4-4 0-16</inkml:trace>
          <inkml:trace contextRef="#ctx0" brushRef="#br0" timeOffset="2440.49">6629-508 19 0,'5'0'9'0,"-5"0"-3"16,0 0 8-16,-9 8-13 16,1-1 1-16,-5 16 0 15,-4 7 0-15,-4-1-3 16,0 9 1-16,-4 10 1 15,0 5 1-15,4 3-2 16,0-4 1-16,0 4 0 16,0-4 0-16,4-7-1 15,5-11 0-15,3-1 0 16,1-3 1-16,8-4-1 16,0 1 1-16,4-9-1 15,9-3 1-15,3-7 0 16,5-5 0-16,9-6 0 15,-5-1 0-15,13 0 0 0,-5 0 0 16,14-10 0-16,-10 2 0 16,14-18-1-16,-13 12 0 15,-5-8 0-15,-7 7 1 16,-10-7-1-16,-3 7 0 16,-13 4 0-16,0 4 0 15,-17 3 0-15,5 5 0 16,-9 3 0-16,4 0 0 15,-9 3-1-15,5 1 0 16,-4 15 0-16,4-4 1 16,0 11-1-16,4-7 1 0,9 3 0 15,0-7 0-15,12 15 0 16,0-4 0-16,13 0 0 16,8 0 1-16,4-7 0 15,-8-4 1-15,34-8-11 16,-13 1 1-16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43:56.1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99DE26-68CB-4BCC-8EDB-F50F27371F91}" emma:medium="tactile" emma:mode="ink">
          <msink:context xmlns:msink="http://schemas.microsoft.com/ink/2010/main" type="writingRegion" rotatedBoundingBox="13537,6410 20468,6463 20459,7641 13528,7589"/>
        </emma:interpretation>
      </emma:emma>
    </inkml:annotationXML>
    <inkml:traceGroup>
      <inkml:annotationXML>
        <emma:emma xmlns:emma="http://www.w3.org/2003/04/emma" version="1.0">
          <emma:interpretation id="{A7DE7BCB-00F9-497C-BAA3-B3698E37BA35}" emma:medium="tactile" emma:mode="ink">
            <msink:context xmlns:msink="http://schemas.microsoft.com/ink/2010/main" type="paragraph" rotatedBoundingBox="13537,6410 20468,6463 20459,7641 13528,7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4C715A-975E-43C2-BF9E-9E997E31D773}" emma:medium="tactile" emma:mode="ink">
              <msink:context xmlns:msink="http://schemas.microsoft.com/ink/2010/main" type="line" rotatedBoundingBox="13537,6410 20468,6463 20459,7641 13528,7589"/>
            </emma:interpretation>
          </emma:emma>
        </inkml:annotationXML>
        <inkml:traceGroup>
          <inkml:annotationXML>
            <emma:emma xmlns:emma="http://www.w3.org/2003/04/emma" version="1.0">
              <emma:interpretation id="{36445D1C-FD91-4916-B64C-20AEC3E16F38}" emma:medium="tactile" emma:mode="ink">
                <msink:context xmlns:msink="http://schemas.microsoft.com/ink/2010/main" type="inkWord" rotatedBoundingBox="13537,6446 15854,6464 15845,7587 13529,7570"/>
              </emma:interpretation>
            </emma:emma>
          </inkml:annotationXML>
          <inkml:trace contextRef="#ctx0" brushRef="#br0">465 937 17 0,'17'-30'8'0,"4"-26"-1"0,-13 52 7 16,0-7-14-16,1-4 1 16,-1-4 0-16,1-3 1 15,-9 0-2-15,0-1 0 16,-5 5 1-16,-3 3 1 15,-5 3-2-15,-3 9 1 0,3 3 0 16,-4 7 0-16,0 8 0 16,-4 7 0-16,-4-3-1 15,-4 7 0-15,4 8 1 16,-5 14 0 0,1-6-1-16,-1 10 1 15,5 4-1-15,0 0 1 16,4 4 0-16,0 3 0 15,0 1-1-15,0-16 1 16,0 1 0-16,0-4 0 0,4-8-2 16,-4-3 1-16,8-12-8 15,5-7 0-15</inkml:trace>
          <inkml:trace contextRef="#ctx0" brushRef="#br0" timeOffset="343.75">32 1296 22 0,'0'-12'11'0,"46"-25"-10"15,-29 22 12-15,8-4-13 16,9-7 1-16,4 8 0 16,4-5 0-16,0 1-1 15,-9-1 0-15,5 5 1 16,0 3 0-16,-4 0 0 0,-1 7 0 15,-8 1 0-15,-4 7 0 16,-4-4 0-16,-4 4 1 16,-9 11 0-16,-4 0 0 15,0 8-1-15,0 4 1 16,0-1-1-16,0-3 1 16,0-1-1-16,-4-3 1 15,4 0-1-15,0 0 0 16,0-11-3-16,0-4 0 15,0-8-7-15,8-7 0 16</inkml:trace>
          <inkml:trace contextRef="#ctx0" brushRef="#br0" timeOffset="500">675 829 28 0,'-4'-4'14'0,"8"-7"-15"15,-4 11 20-15,0 0-20 16,-4 0 1-16,-5 0-1 16,5-4 1-16,0 8-7 15,4 3 0-15</inkml:trace>
          <inkml:trace contextRef="#ctx0" brushRef="#br0" timeOffset="1000.01">822 929 23 0,'0'4'11'0,"-4"22"-10"0,0-18 14 16,-1 3-14-16,-3 0 0 15,0 8 1-15,-5 7 0 16,0 4-2-16,1-4 0 15,-1 4 1-15,1-4 1 16,-1 0-1-16,0 0 1 16,5-7-1-16,0-4 0 0,-1-8 0 15,5-7 0-15,4-7 0 16,8-8 0-16,5 0-1 16,4-15 1-16,4 0-1 15,8 4 0-15,9-4-1 16,4 0 1-16,0 1-1 15,-4 2 1-15,-5 5 0 16,-3 3 0-16,-5 4-1 16,-4 4 0-16,-4 4 0 15,-4 7 1-15,-5 7 0 16,-4 4 0-16,-4 4 0 16,0 0 1-16,0 8-1 15,0-1 1-15,0 8 0 16,0 0 0-16,0 0 0 15,0-4 0-15,-4 0-1 16,4-7 1-16,0 3-3 0,0-7 0 16,4-4-7-16,5-3 0 15</inkml:trace>
          <inkml:trace contextRef="#ctx0" brushRef="#br0" timeOffset="1609.39">1511 1030 22 0,'0'-18'11'0,"-4"-16"-8"16,8 23 12-16,-4 0-13 15,-4-1 0-15,0 1 1 16,-5 0 0-16,-3 0-4 15,-5 3 0-15,-4 5 3 16,-4 3 0-16,-1 7-1 16,-3 4 0-16,0 8-1 15,-1 3 1-15,5 1-1 16,-4 10 1-16,8 5-2 16,4-1 1-16,4 0 0 15,9-7 0-15,4-7 0 16,4-1 0-16,9-11 0 15,4-7 0-15,8-11 1 16,8-12 0-16,1-3-1 0,4-5 0 16,-5 9 0-16,1-1 0 15,-9 0 0-15,-8 4 0 16,-4 15-1-16,-9 8 1 16,-8 14 0-16,-5 8 0 15,1 8 0-15,-9 14 1 16,0 4-1-16,-8-4 1 15,0 8 1-15,-5 0 0 32,-20 26 0-32,0-12 1 15,16-10-1-15,5-12 1 0,-5-11-1 16,5-15 1-16,-5-11-1 16,0-7 0-16,1-16-1 15,-1-7 0-15,5 0-1 16,-1-3 0-16,9-1-3 15,4 4 1-15,5-4-5 16,8 1 0-16,12-1-5 16,9 0 1-16</inkml:trace>
          <inkml:trace contextRef="#ctx0" brushRef="#br0" timeOffset="2296.9">1637 1225 28 0,'30'-34'14'0,"12"-45"-18"0,-34 65 21 15,5-1-17-15,3-4 0 16,1-3 0-16,0-5 1 16,0 1-1-16,-4 0 0 15,-5 0 1-15,-4 4 0 16,-4 3-1-16,-4 4 1 15,0 4 0-15,-5 3 0 16,1 8 0-16,-5 8 0 16,1 3 0-16,3 8 0 15,1 3 0-15,-5 4 0 0,1 4 0 16,3 7 0-16,-3 4-1 16,-1 1 1-16,9-5-1 15,0-3 1-15,4-1-1 16,4-10 1-16,4-9-1 15,1-6 1-15,-1-4 0 16,5-4 0-16,8-12 0 16,4-6 0-16,4-12-1 15,9 0 1-15,8 0-1 16,-8 0 1-16,-4 4-2 16,-5 4 1-16,-4 7 0 15,-8 7 0-15,-8 8-1 16,-9 0 1-16,-5 12 0 15,-3 6 0-15,0 12 0 16,-1-4 0-16,1 0 0 16,-1 1 0-16,1-9 0 0,4 5 0 15,0-8 1-15,4-8 0 16,0-3 0-16,0-4 0 16,4-11 0-16,0-8 0 15,0-7 0-15,0 0 0 16,5-8-1-16,-1-3 1 15,1-4-1-15,3 3 0 16,1 5-1-16,-1 3 1 16,1 7-1-16,0 5 0 15,3-1 0-15,1 4 1 16,8 4-1-16,5 3 1 0,8 5-3 16,4-5 0-16,8 8-7 15,1 8 0-15</inkml:trace>
        </inkml:traceGroup>
        <inkml:traceGroup>
          <inkml:annotationXML>
            <emma:emma xmlns:emma="http://www.w3.org/2003/04/emma" version="1.0">
              <emma:interpretation id="{14496C3F-CBAD-4866-A115-9769BDAF6099}" emma:medium="tactile" emma:mode="ink">
                <msink:context xmlns:msink="http://schemas.microsoft.com/ink/2010/main" type="inkWord" rotatedBoundingBox="17774,6442 20468,6463 20459,7641 17765,7621"/>
              </emma:interpretation>
            </emma:emma>
          </inkml:annotationXML>
          <inkml:trace contextRef="#ctx0" brushRef="#br0" timeOffset="10056.07">4268 1420 19 0,'8'-19'9'0,"43"-3"-3"16,-39 14 8-16,5-3-14 15,4-4 0-15,4 0 0 16,13-7 1-16,4-1-1 16,9-3 1-16,-1 0-1 15,5 0 1-15,-1-4-1 16,-3 4 1-16,-5 7-1 16,-4 4 1-16,-8 4 0 15,-9 4 0-15,-8 3 0 16,-9 11 1-16,-4 4 0 15,-4 8 0-15,-4 7-1 0,0-3 1 16,-5 7-1-16,1-8 1 16,4 0-2-16,0-3 1 15,-1-4 0-15,5-4 0 16,0-3-6-16,5-8 1 16,3 0-5-16,-4-15 1 15</inkml:trace>
          <inkml:trace contextRef="#ctx0" brushRef="#br0" timeOffset="9696.69">4886 848 19 0,'29'-15'9'0,"-12"-29"-1"16,-13 29 5-16,0-4-12 15,-8 0 1-15,-4 1 0 16,-5 3 1-16,-12 3-4 16,-5 9 1-16,-3-1 1 15,-1 11 1-15,0 5-1 16,1 3 0-16,-5 3-1 15,4 1 0-15,-3 11 0 0,3 11 0 16,5 11 0-16,-1 4 0 16,9 8 0-16,0 7 0 15,-4 3 0-15,4 1 0 16,0 0 1-16,8-4 0 16,5-4 0-16,-5-7 0 15,-4-12-1-15,5 5 0 16,-5-20-8-16,4-14 0 15</inkml:trace>
          <inkml:trace contextRef="#ctx0" brushRef="#br0" timeOffset="10217.32">4911 953 28 0,'-9'-4'14'0,"9"-3"-16"16,0 7 22-16,0 0-20 15,0 0 0-15,5 3-1 16,3 1 1-16,0 0-7 15,5-4 0-15</inkml:trace>
          <inkml:trace contextRef="#ctx0" brushRef="#br0" timeOffset="10712.33">5247 901 23 0,'-13'0'11'0,"9"18"-11"0,0-10 14 15,-5 7-14-15,1 3 1 16,-5 8 1-16,1 4 0 16,-1 4-2-16,1 3 0 15,-1 1 2-15,5-5 0 16,-1 1-1-16,1 0 1 15,-1-12-1-15,5-7 1 16,0-4-1-16,4-11 0 0,4-7 0 16,5-5 0-16,3-3 0 15,5-7 0-15,4-12-1 16,4 5 0-16,5 6 0 16,3 1 0-16,1-4-1 15,0 3 1-15,3 5-1 16,1 3 1-16,-4 3-1 15,-1 5 1-15,-12 7 0 16,-4 4 0 0,-17 18 0-1,-4 4 0-15,0 4 0 16,0 0 1-16,-1 0-1 16,1-4 1-16,4 4-1 15,4-8 0-15,1 1-2 16,-1-8 1-16,8-8-7 15,1 1 0-15</inkml:trace>
          <inkml:trace contextRef="#ctx0" brushRef="#br0" timeOffset="11385.04">6012 1024 19 0,'0'-11'9'0,"8"-19"-4"0,-4 19 8 0,1-4-11 16,-5 0 0-16,-5 0 1 16,1 0 0-16,-4 4-4 15,-9 3 0-15,-4 4 2 16,-4 8 1-16,-5 4-1 15,-3 7 0-15,-1 3 0 16,0 5 1-16,5-1-1 16,0 8 1-16,12 0-1 15,0 7 0-15,4-3-1 16,5-1 1-16,0-3-1 16,3 0 1-16,5-11-1 15,9-8 0-15,3-7 1 16,9-8 0-16,5-3-1 15,-1-12 1-15,4-7-1 16,5 0 1-16,-5 3-1 16,1 1 0-16,-5 7-1 0,-4 0 1 15,-4 4 0-15,-5 3 0 16,-8 12 0-16,-4 11 0 16,0 11-1-16,-4 8 1 15,0 10 0-15,-4 16 1 16,-1-11-1-16,-3 7 1 15,-5 4 0-15,0 3 0 16,-8-7 0-16,-5 8 1 16,-3-5 0-16,-1-6 0 0,5-5-1 15,-5-10 1-15,-4-5-1 16,-8-10 1-16,-4-5-1 16,-1-14 0-16,1-8 0 15,-5-3 0-15,9-8-1 16,0-11 1-16,8 0-1 15,9 7 0-15,8-4-1 16,8 1 0-16,9 0-4 16,8-1 0-16,13 1-7 15,0 3 1-15</inkml:trace>
          <inkml:trace contextRef="#ctx0" brushRef="#br0" timeOffset="11791.29">6058 1270 29 0,'17'-18'14'0,"33"-8"-15"0,-33 14 18 16,8 1-17-16,0-11 0 16,1-1 0-16,-5-3 0 15,0 7 0-15,-5-3 0 16,1 0 0-16,-4-1 0 15,-1 5 0-15,-3-1 1 16,-9 0-1-16,0 4 0 0,0 4 1 16,-4 4 0-16,-1 3 0 15,-3 4 0-15,-9 7 0 16,0 1 0-16,-4 7 0 16,0-4 1-16,0 11-2 15,0 5 1-15,0 2-1 16,5 1 1-16,7 0-1 15,5 0 1-15,4 0-1 16,4 0 1-16,9-8-1 16,-1-3 1-16,5-8 0 15,4-3 0-15,0-5-4 16,0-3 1-16,4-7-7 16,5-4 0-16</inkml:trace>
          <inkml:trace contextRef="#ctx0" brushRef="#br0" timeOffset="12181.92">6613 972 26 0,'-17'3'13'0,"13"16"-14"0,-1-12 16 16,1 1-14-16,-4 11 1 15,-5 7 0-15,5 4 1 16,-1 3-4-16,1 1 1 15,0-1 2-15,-1-3 1 16,1-11-2-16,4 3 1 16,-1-10 0-16,5-5 0 0,0-7 0 15,0-11 0-15,5-4-1 16,-1-7 0-16,4-12-1 16,1 0 1-16,3 1-1 15,1-1 0-15,4 0-1 16,-1 5 1-16,1-1 0 15,0 4 0-15,4 3 0 16,-4 4 0-16,0 5 0 16,8 2 0-16,0 5 1 15,9-1 0-15,4 5-1 16,-5-5 1-16,-3 1-6 16,-1-1 1-16,9 8-6 15,0 4 0-15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44:20.1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450829-7386-4066-89DB-5720818CB648}" emma:medium="tactile" emma:mode="ink">
          <msink:context xmlns:msink="http://schemas.microsoft.com/ink/2010/main" type="writingRegion" rotatedBoundingBox="9423,13290 10020,13290 10020,13525 9423,13525"/>
        </emma:interpretation>
      </emma:emma>
    </inkml:annotationXML>
    <inkml:traceGroup>
      <inkml:annotationXML>
        <emma:emma xmlns:emma="http://www.w3.org/2003/04/emma" version="1.0">
          <emma:interpretation id="{0E4CC075-DC92-4BCF-90F5-33DD0DE0B432}" emma:medium="tactile" emma:mode="ink">
            <msink:context xmlns:msink="http://schemas.microsoft.com/ink/2010/main" type="paragraph" rotatedBoundingBox="9423,13290 10020,13290 10020,13525 9423,13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3B9C8C-504F-42B8-B71C-B7C75165DA86}" emma:medium="tactile" emma:mode="ink">
              <msink:context xmlns:msink="http://schemas.microsoft.com/ink/2010/main" type="line" rotatedBoundingBox="9423,13290 10020,13290 10020,13525 9423,13525"/>
            </emma:interpretation>
          </emma:emma>
        </inkml:annotationXML>
        <inkml:traceGroup>
          <inkml:annotationXML>
            <emma:emma xmlns:emma="http://www.w3.org/2003/04/emma" version="1.0">
              <emma:interpretation id="{7014FB49-4481-4284-ADD0-7C8E3F683F69}" emma:medium="tactile" emma:mode="ink">
                <msink:context xmlns:msink="http://schemas.microsoft.com/ink/2010/main" type="inkWord" rotatedBoundingBox="9423,13507 9486,13517 9484,13533 9420,13523"/>
              </emma:interpretation>
            </emma:emma>
          </inkml:annotationXML>
          <inkml:trace contextRef="#ctx0" brushRef="#br0">63 11 26 0,'-38'-4'13'0,"13"-7"-17"15,25 14 13-15,0 1-11 0,0 0 0 16,0 0-3-16,9-1 0 16,-1-3 3-16,5 0 0 15</inkml:trace>
        </inkml:traceGroup>
        <inkml:traceGroup>
          <inkml:annotationXML>
            <emma:emma xmlns:emma="http://www.w3.org/2003/04/emma" version="1.0">
              <emma:interpretation id="{91935F39-5D65-4842-B068-D1E35C0BD191}" emma:medium="tactile" emma:mode="ink">
                <msink:context xmlns:msink="http://schemas.microsoft.com/ink/2010/main" type="inkWord" rotatedBoundingBox="10002,13345 10003,13290 10020,13290 10019,13346"/>
              </emma:interpretation>
            </emma:emma>
          </inkml:annotationXML>
          <inkml:trace contextRef="#ctx0" brushRef="#br0" timeOffset="843.74">597-210 22 0,'-17'-11'11'0,"17"41"-22"0,0-23 12 15,4 5-7-15,1-5 1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0:52.046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F022B3-F7E5-4689-968E-068985D28FA8}" emma:medium="tactile" emma:mode="ink">
          <msink:context xmlns:msink="http://schemas.microsoft.com/ink/2010/main" type="inkDrawing" rotatedBoundingBox="15684,11493 16291,8723 17145,8910 16538,11680" semanticType="callout" shapeName="Other">
            <msink:sourceLink direction="from" ref="{51D37053-B881-4CB2-AC34-9297E1494E94}"/>
            <msink:sourceLink direction="to" ref="{5D7D45DE-7D5D-4362-BED4-CDF1EF3795E3}"/>
          </msink:context>
        </emma:interpretation>
      </emma:emma>
    </inkml:annotationXML>
    <inkml:trace contextRef="#ctx0" brushRef="#br0">686-2 8 0,'0'0'4'0,"4"4"3"15,-4-4-7-15,0 0 3 16,0 0 1-16,0 0 3 15,0 0 1-15,0 0-10 16,0 0 1-16,0 0 6 0,0 0 0 0,0 0-2 31,0 0 0-31,0 0-2 16,0 0 1-16,0 0 0 16,0 0 0-16,0 4-1 15,0-4 1-15,0 0-1 16,0 0 1-16,0 0 0 0,0 0 0 15,0 0-2-15,0 0 1 16,0 0-1-16,0 0 1 16,0 3-1-16,0 5 1 15,0 7 0 1,0 0 0-16,0 3-1 16,-4 1 0-16,4 4 1 15,0 3 0-15,0-4-1 16,0 1 1-16,0-1-1 15,-4 0 0-15,4 1 0 16,-4-1 1-16,-5 1-1 0,5 6 0 31,0-2 0-31,0-12 0 0,0 3 0 0,4 1 0 16,0 0 0-16,0-1 0 16,0 1 0-16,-5 3 0 15,10 1 0-15,-10-1 1 16,1-3-1-16,8 0 1 15,-4 3-1 1,0-7 0-16,0 4 0 16,0-5 1-16,0 1-1 15,0 4 0-15,0 0 0 16,0-1 0-16,-4 1 0 0,0 4 0 16,0-1 0-16,0-3 0 15,-1-1 0-15,1 1 0 16,0 0 0-16,0-1 0 0,0 1 0 15,-5 0 0-15,5-1 0 16,4 1 0-16,-4 0 0 16,0 3 1-16,-1 1-1 15,-3 3 0-15,0-11 0 16,-1 0 0-16,1 3 0 16,-1 1 0-16,5 0 0 15,0-1 0-15,0 5 0 16,-1-5 0-16,1 1 0 15,0-4 0-15,0 7 0 16,0-3 1-16,-1 0-1 16,1-4 0-16,0 7 0 15,0-3 0-15,0 7 0 16,4-7 0-16,-5 10 0 0,1-6 0 16,4-1 0-16,0-3 0 15,-4 3 0-15,0-3 0 16,0 3 0-16,-1-3 0 15,-3 7 0-15,0-7 0 16,-5 7 0-16,5-7 0 16,-1 3 0-16,5-3 0 15,-4-4 0-15,-1-4 0 16,1 8 0-16,4-1 0 16,-5 1 0-16,5-4 1 15,0 7-1-15,0-3 0 16,-1 7 0-16,1-3 0 0,0 3-1 15,0-4 1-15,0-3 0 16,-1-4 0-16,1 11 0 16,0-7 0-16,0 11 0 15,0-8 1-15,-1 0-1 16,1-3 0-16,0 11 0 16,0-11 0-16,0 3 0 15,-1-3 0-15,1 3 0 16,0-3 0-16,0 3 0 15,0-3 0-15,-5 3 0 0,1-3 0 16,-1 11 0-16,5-8 0 16,-4-7 0-16,-1-4 0 31,1 8 0-31,0-4 0 16,-1 4 0-16,5-1 0 0,0 5 0 15,0-5 0-15,-1 5 0 16,1-4 0-16,0 3 0 15,0-3 1-15,-1-1-1 16,1-3 0-16,0 0 0 16,0-4 0-16,0 8 0 0,-1-4 0 15,1 0 0-15,0 0 0 16,0 0 0-16,4-4 0 16,0 0 0-16,0-3 1 0,0-5 0 15,0 1 0-15,0 0-1 16,0 0 1-16,-4-12 0 15,4 1 0-15,-5-8-1 32,1 0 1-32,0 4 0 15,0-1 0-15,0-3-1 16,-1 4 0-16,-3-15 1 16,4 4 0-16,-5-16-1 0,5 12 1 15,0-7-1-15,0 6 1 16,-5-2-1-16,5-1 0 15,0-4 0-15,0 8 0 0,-5-4-1 16,1 8 1-16,4-16 0 16,0 8 0-16,-1-7 0 15,1 7 0-15,0-3 0 16,0 6 0-16,0-10 0 16,4 11 0-16,-5-4 0 15,5 8 0-15,0-5-1 0,0 5 1 16,0 0 0-16,0 3 0 15,0-3 0-15,0 3 0 16,0 0 0 0,0 4 0-16,0 0 0 15,0 4 0-15,0 4 0 16,0-1 0-16,0 8-1 16,0 0 1-16,-4-4-1 15,4 4 1-15,0 8-1 16,0-4 1-16,0 11 0 0,0-4 0 15,0 7-1-15,0-3 1 16,4 12 0-16,1-9 0 16,-1 5 0-16,0-5 0 0,0 12 0 15,0-7 0-15,5 6 0 16,-5-2 1-16,4 6-2 16,-3-7 1-16,3 8 0 15,-4-8 0-15,0 4 0 16,5-8 0-16,-5 12 0 15,0-8 0-15,0 4 0 0,1-7 0 16,-1 3 0-16,-4-8 0 31,4 12 0-31,0 0 0 16,0 4 0-16,1-8 1 16,-1 4-1-16,0-8 0 0,4 1-1 15,-3-5 1-15,3-3 0 16,-4 0 0-16,0 8 0 15,1-5 0-15,-1 1 0 16,0-4 0-16,0 0 0 16,-4-4 1-16,4 4-1 15,-4-4 0-15,5 0 0 0,-5-3 1 16,0-1-1-16,0-3 0 16,8 0 0-16,-4 3 0 15,5-18 0-15,-1 4 0 16,1-8-1-16,-1 3 1 0,5-10 0 31,-5 7 0-31,9 4 0 16,-5 3 0-16,9-10 0 15,-4 3 1-15,13-11-1 16,-5 3 0-16,13-7 0 16,-9 8 0-16,9-4 0 0,-9 7 0 15,5 4 0-15,-9 0 0 16,-4 0 0-16,-4 4 0 15,4-4 0-15,-4-4 0 16,8 1 0-16,0 3 0 0,0-8 0 16,-4 5 1-16,-4-1-1 15,-4 4 1-15,-1 4 0 16,-3 0 0-16,-9 3-3 16,0 8 1-16,4 0-12 15,-4 0 1-15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3:21.79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5844528-6692-40B2-941B-5E9E48A2B3E7}" emma:medium="tactile" emma:mode="ink">
          <msink:context xmlns:msink="http://schemas.microsoft.com/ink/2010/main" type="writingRegion" rotatedBoundingBox="17802,9700 22404,9700 22404,10395 17802,10395"/>
        </emma:interpretation>
      </emma:emma>
    </inkml:annotationXML>
    <inkml:traceGroup>
      <inkml:annotationXML>
        <emma:emma xmlns:emma="http://www.w3.org/2003/04/emma" version="1.0">
          <emma:interpretation id="{450EF6B5-0727-4532-8F01-F0051C18E76F}" emma:medium="tactile" emma:mode="ink">
            <msink:context xmlns:msink="http://schemas.microsoft.com/ink/2010/main" type="paragraph" rotatedBoundingBox="17802,9700 22404,9700 22404,10395 17802,10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05070-A3B2-496E-810B-7C6C21DCE9D8}" emma:medium="tactile" emma:mode="ink">
              <msink:context xmlns:msink="http://schemas.microsoft.com/ink/2010/main" type="line" rotatedBoundingBox="17802,9700 22404,9700 22404,10395 17802,10395"/>
            </emma:interpretation>
          </emma:emma>
        </inkml:annotationXML>
        <inkml:traceGroup>
          <inkml:annotationXML>
            <emma:emma xmlns:emma="http://www.w3.org/2003/04/emma" version="1.0">
              <emma:interpretation id="{B2C40734-7ECF-4765-B526-A8D99A2D7C52}" emma:medium="tactile" emma:mode="ink">
                <msink:context xmlns:msink="http://schemas.microsoft.com/ink/2010/main" type="inkWord" rotatedBoundingBox="17802,9700 18218,9700 18218,10044 17802,10044"/>
              </emma:interpretation>
            </emma:emma>
          </inkml:annotationXML>
          <inkml:trace contextRef="#ctx0" brushRef="#br0">1260-1883 22 0,'0'8'11'0,"4"-12"-8"0,-4 4 14 15,0 0-17-15,0 0 1 16,0 0 1-16,5 4 0 16,-5 3-3-16,0 5 1 15,-5-1 2-15,5 11 0 16,-4-3 0-16,4 7 0 15,-4-7-1-15,0-1 1 16,0 1-1-16,4 0 0 0,0-4-1 16,-5 0 1-16,5-4-1 15,5 0 1-15,-5-4-1 16,4-3 1-16,-4 0-4 16,0-4 0-16,0 0-6 15,0 0 0-15</inkml:trace>
          <inkml:trace contextRef="#ctx0" brushRef="#br0" timeOffset="935.83">1323-1539 23 0,'0'0'11'0,"9"-4"-8"16,-5 1 14-16,4-1-16 16,5 0 0-16,-1 0 0 15,5 1 1-15,0-1-3 16,8 0 1-16,1 0 1 16,3 1 0-1,5-1-1-15,-5 0 1 16,-4 0-1-16,0 4 0 15,-4 0-1-15,-4 0 1 0,0 0-7 16,-9 0 1-16,-8 0-2 16,-4 4 1-16</inkml:trace>
          <inkml:trace contextRef="#ctx0" brushRef="#br0" timeOffset="531.25">1529-1827 17 0,'0'-3'8'0,"4"-5"0"0,-4 8 7 0,0 0-14 16,0 0 0-16,0 0 1 15,0 0 0-15,0 4-3 16,0 0 1-16,0-1 2 16,0 9 0-16,0-1 0 15,0 0 0-15,0 4-1 16,0 4 1-16,0-8-1 15,0 0 1-15,0 0-2 16,0 0 1-16,0 4-1 16,0 4 1-16,-4 0-1 15,4-1 0-15,0-3 0 16,0 0 1-16,0-3-1 16,0-1 0-16,0-4 0 15,4-3 0-15,1-4-3 16,-5 0 0-16,0 0-6 15,0 0 1-15</inkml:trace>
        </inkml:traceGroup>
        <inkml:traceGroup>
          <inkml:annotationXML>
            <emma:emma xmlns:emma="http://www.w3.org/2003/04/emma" version="1.0">
              <emma:interpretation id="{D8DB5FC4-1B79-4231-BD36-5EFCFF5941F5}" emma:medium="tactile" emma:mode="ink">
                <msink:context xmlns:msink="http://schemas.microsoft.com/ink/2010/main" type="inkWord" rotatedBoundingBox="19429,9853 22404,9853 22404,10395 19429,10395">
                  <msink:destinationLink direction="with" ref="{125B2797-3D64-466D-8016-0887BF3D13BA}"/>
                </msink:context>
              </emma:interpretation>
            </emma:emma>
          </inkml:annotationXML>
          <inkml:trace contextRef="#ctx0" brushRef="#br1" timeOffset="-83704.59">2941-1495 17 0,'0'-7'8'0,"9"-8"-3"16,-9 15 9-16,4-7-13 15,-4 7 1-15,4-4 1 16,-4 4 0-16,0 0-3 15,0 0 0-15,0 0 2 16,0 7 1-16,0 5-2 0,-4 6 1 16,0 5-1-16,-5-5 1 15,1 8-2-15,-1 8 1 16,-3 3-1-16,3-3 1 16,1-4-1-16,4-8 1 15,-1-7 0-15,1 0 0 16,0-7 0-16,0-1 0 15,0-11 0-15,4-3 1 16,0-4-2-16,0-8 1 16,4 0-1-16,4 1 0 15,5 3-1-15,4-8 1 0,4 1-1 16,0 0 1-16,0-1 0 16,8 1 0-16,-4 3-1 15,1 0 1-15,-1 4-1 16,0 4 1-16,-8 4 0 15,4 3 0-15,-9 4 0 16,1 7 0-16,0 1 0 16,-5 3 0-16,0 4 0 15,-3 0 1-15,-1 4-1 16,-4 7 1-16,-4 0-1 16,-1-4 1-16,1 1-1 15,0-1 1-15,0-3 0 16,0 0 0-16,-1-8 0 15,1-4 1-15,4-7-1 16,0-7 0-16,0-4-1 16,4-8 1-16,5 0-1 15,3 1 1-15,1-9-1 0,-5 1 0 16,5 0 0-16,0 0 0 16,3 0-1-16,1 0 1 15,4 3 0-15,0 8 0 16,0 0-1-16,0 8 0 15,-4 3 0-15,0 4 1 16,-4 8-1-16,-5 3 1 16,-4 4 0-16,0 3 0 0,-4 1 0 15,0 0 0-15,0-4 0 16,-4-4 1-16,0 8-1 16,0 3 0-16,0-3 0 15,-1-4 1-15,5 0 0 0,0 3 0 16,0-7-3-16,5 1 0 15,-1-9-8-15,4-6 0 16</inkml:trace>
          <inkml:trace contextRef="#ctx0" brushRef="#br1" timeOffset="-83251.16">3689-1465 25 0,'-13'-3'12'0,"9"6"-9"0,4 1 13 16,0 4-16-16,0 3 1 0,-4 0 0 16,0 4 0-16,4 7-1 15,0 1 1-15,0 3 0 16,0 0 1-16,4-4-1 15,4 1 1-15,5-4-1 16,0-5 1-16,4-6-1 0,4-4 0 16,0-4 0-16,0-12 0 31,0-2-1-31,0-5 1 16,-5-4 0-16,1 1 0 15,-4-8-1-15,-5 4 1 0,-4 4-1 16,-8-1 1-16,-4 1-1 15,-9 3 1-15,-4 4-1 16,-4 4 1-16,0 3-1 16,-1 5 1-16,1 3-1 15,0 3 1-15,4 5-1 0,4 3 0 16,4 0-3-16,5 1 0 16,0-1-7-16,3 0 0 15</inkml:trace>
          <inkml:trace contextRef="#ctx0" brushRef="#br1" timeOffset="-82347.33">4029-1524 27 0,'-4'-4'13'0,"8"0"-11"0,-4 4 17 15,0 0-19-15,0 4 1 16,0 3 1-16,-4 8 0 15,0 4-2-15,-4 3 0 16,3-3 1-16,-3 3 1 16,0 5-1-16,3-1 1 0,1 0-2 15,0 4 1-15,0-8-1 32,0-3 1-32,4-8-1 15,0 0 1-15,0-7 0 16,0-4 0-16,8-11 0 15,0-8 0-15,1 0 0 16,-1 1 0-16,5-8-1 0,4 3 1 16,-1-3-1-16,5 0 0 15,5 3 0-15,-1 1 0 16,0 3-1-16,-4 1 1 0,4 3-1 16,-8 4 1-16,0 3-1 15,-4 4 0-15,-1 8 0 16,-3 4 1-16,-5 3-1 15,0 4 1-15,-4 3 0 16,0 1 0-16,0-4 0 16,0 4 1-16,-4 3-1 15,0 1 1 1,-1-1-1-16,1-3 1 16,0 7-1-16,4-8 1 15,0-6-1-15,0-1 1 0,0-4 0 16,0-7 0-16,0 0-1 15,4-7 1-15,0-4 0 16,5-4 0-16,-1 0-1 16,5 4 1-16,-1-8-1 15,5 0 0-15,0 1 0 16,8-1 0-16,0 0 0 0,5 0 0 16,-1 1-1-16,-3 3 1 15,-5 4-1-15,-5 3 1 16,-3 4-1-16,0 4 1 15,-5 8 0-15,0-1 0 0,-3 5-1 16,-5 3 1-16,-5 3 0 16,1-3 0-16,0 8 0 15,0 3 0-15,0-4 0 16,-1 8 0-16,1-8 0 31,4 1 1-31,0-4-1 16,4-1 1-16,1-10-5 0,-1-5 1 15,8-10-7-15,1-1 0 16</inkml:trace>
          <inkml:trace contextRef="#ctx0" brushRef="#br1" timeOffset="-81956.51">4647-1278 26 0,'4'-7'13'0,"17"-23"-9"15,-8 15 15-15,0 0-18 16,3 4 0-16,5-1 0 16,0-2 0-16,5-5-1 15,-5 0 0-15,-5 0 1 0,1-3 1 16,-8 0-2 0,-1 3 1-16,-4 0-1 0,-4 4 1 15,-4 4-1-15,-4 0 1 16,-1 3-1-16,1 5 1 15,-5 3 0-15,1 3 0 16,-1 5-1-16,-8 3 1 16,8 4-1-16,1 4 1 15,-1 3 0-15,1 1 0 16,-1-1-1-16,5 4 1 0,3 4-1 16,5-8 1-16,5 8-1 15,3-7 0-15,5-5 0 16,3-3 1-16,5-3-2 15,9-12 0-15,-5-4-9 16,0-4 0-16</inkml:trace>
          <inkml:trace contextRef="#ctx0" brushRef="#br1" timeOffset="-81366.36">5172-1539 29 0,'0'3'14'0,"-8"-6"-10"0,8 6 16 16,-4 5-20-16,0-1 0 16,-5 5 2-16,1 6 0 15,-1 1-2-15,-3 0 0 16,-1 7 1-16,9 4 1 15,-4-4-1-15,3 4 1 16,1-4-1-16,4-4 0 16,-4-3-1-16,8-4 1 15,-4-4 0-15,4-7 0 16,1-4 0-16,-1-8 0 0,0-3 0 16,4-11 0-16,5-1 0 15,4 1 0-15,0-8-1 16,-5 4 0-16,5 0-1 15,0-1 1-15,0 5-1 16,4 3 1-16,0 4-1 16,0 4 0-16,-4 8 0 15,-1 3 0-15,1 3 0 16,0 5 1-16,-4-1-1 16,-5 8 1-16,0 0 0 15,-8 4 0-15,0-4 0 16,-8 3 1-16,4 1-1 15,0 7 0-15,-1 0 0 16,1 4 1-16,4-4-1 16,-4-3 0-16,4-5 0 0,0-3 1 15,0-3-1-15,0-1 1 16,0-4-2 0,0-3 0-16,4 0-4 15,0-12 0-15,1-3-6 16,3-4 1-16</inkml:trace>
          <inkml:trace contextRef="#ctx0" brushRef="#br1" timeOffset="-80948.34">5765-1719 25 0,'0'-3'12'0,"21"-5"-8"16,-21 8 17-16,0 0-20 16,0 0 0-16,0 8 1 15,-4 3 0-15,-5 4-3 16,1 11 1-16,-5-11 1 16,1 4 1-16,-5 3-1 15,4 4 0-15,1 0 0 16,3 4 0-16,1 0 0 15,0-8 0-15,-1 8-1 16,1-4 1-16,-1 1-1 16,5-1 1-16,0 4-1 15,0-4 0-15,0-4 0 16,4-3 0-16,0 0 0 16,4-5 0-16,8-2 0 0,5-1 0 15,4-4 1-15,4-7 0 16,1 4-1-16,3-4 0 0,-4-4-3 15,-4 1 1-15,-4-5-8 16,0 4 0-16</inkml:trace>
          <inkml:trace contextRef="#ctx0" brushRef="#br1" timeOffset="-80667.98">5500-1502 28 0,'0'0'14'0,"13"0"-13"15,-5 0 19-15,5 0-19 16,4 0 0-16,-1 0 0 15,5 0 0-15,5 4-2 0,3-4 1 16,5 3 1-16,4 1 0 16,-5-4-1-16,-3 0 1 15,-5-4-10-15,8 4 1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05.2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D37053-B881-4CB2-AC34-9297E1494E94}" emma:medium="tactile" emma:mode="ink">
          <msink:context xmlns:msink="http://schemas.microsoft.com/ink/2010/main" type="inkDrawing" rotatedBoundingBox="16607,8688 18977,7218 19017,7282 16647,8753" semanticType="underline" shapeName="Other">
            <msink:sourceLink direction="with" ref="{BDD42224-28FF-42A3-AB4B-8A7725C48061}"/>
            <msink:destinationLink direction="from" ref="{46F022B3-F7E5-4689-968E-068985D28FA8}"/>
          </msink:context>
        </emma:interpretation>
      </emma:emma>
    </inkml:annotationXML>
    <inkml:trace contextRef="#ctx0" brushRef="#br0">-5 1437 16 0,'0'0'8'0,"0"-4"-2"15,0 4 8-15,0 0-13 31,0 0 1-31,0 0 1 0,0 0 0 16,0 0-4-16,4-4 1 16,0 0 3-16,5 1 0 15,-1-1-1-15,0-4 0 16,5 1 0-16,0 0 0 0,-1-1 0 16,5 1 0-16,0 7-1 15,0 0 0-15,-1-8-1 16,1-3 1-16,4 0-1 15,0-1 1-15,0 1-1 16,-4-4 0-16,4 4 0 16,4-4 1-16,5 4-1 15,-9-4 0-15,8 0 0 0,-4 0 0 16,5 0 0-16,-5 0 1 16,0-3-1-16,-4 3 0 15,-4 0 0-15,0 4 0 0,4-12 0 16,-4 8 1-16,-1 0-1 31,-3 4 1-31,0-4-1 16,4 0 0-16,-1 0 0 15,5 0 1-15,0-3-1 16,0 6 0-16,5 1 0 16,-5 0 0-16,4-4 0 0,-4 4 1 15,0 0-2-15,0-4 1 16,0 0 0-16,0 0 0 15,0 0 0-15,0 4 0 0,0-4 0 16,4-4 0-16,0 4 0 16,1 4 0-16,-1 0 0 15,0-1 0-15,0 5 0 16,-4 0 0-16,4-1 0 16,-4-3 0-16,-4 3 0 0,-4-3 0 15,-1 0 0-15,5 3 0 16,0-3 0-16,0-7 0 31,0 6 0-31,4 1 0 0,0-4 0 0,0 4 0 16,0 0 0-16,0 0 0 0,0-1 0 15,4-3 0-15,-4 4 0 16,4-4 1-16,-4 4-1 31,0-4 0-31,0 4 0 16,0 0 0-16,0-4 0 15,0 0 0-15,4 0-1 16,1 0 1-16,-1-4 0 16,0 4 1-16,0 0-1 15,5 1 0-15,-1-1 0 16,-8-4 0-16,0 8 0 0,-8-4 0 0,-1 0-1 16,1 4 1-16,0-1 0 15,-1 1 0-15,1 0 0 16,-1 0 0-16,1 0 0 31,0-4 0-31,3 0 0 16,1 0 1-16,4 0-1 0,-4 0 0 15,0 4 0-15,0-1 0 16,-1 1 0-16,1-4 0 0,4 4-1 16,-4 0 1-16,0 3 0 15,0 5 0-15,0-1 0 16,-1 0 0-16,-3-3 0 15,0 7 1-15,-1 0-1 16,1-4 0-16,-5 4 0 16,5 0 1-16,-5-4-1 15,5 1 1-15,4-5-1 0,-1 1 1 16,1-1-1-16,4 1 1 16,-8 3-1-16,-1 0 1 15,-3 0-1-15,-1 1 1 0,1-5 0 16,-9 8 0-16,0-7-1 31,0 7 1-31,-5-4-5 16,1 8 1-16,4 0-8 15,-4-1 0-15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30.6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84285E1-390A-4709-BD76-0E8145DD5A33}" emma:medium="tactile" emma:mode="ink">
          <msink:context xmlns:msink="http://schemas.microsoft.com/ink/2010/main" type="writingRegion" rotatedBoundingBox="15839,465 22504,510 22498,1404 15833,1359"/>
        </emma:interpretation>
      </emma:emma>
    </inkml:annotationXML>
    <inkml:traceGroup>
      <inkml:annotationXML>
        <emma:emma xmlns:emma="http://www.w3.org/2003/04/emma" version="1.0">
          <emma:interpretation id="{8119DCEB-0958-4393-A15E-47FB651CC646}" emma:medium="tactile" emma:mode="ink">
            <msink:context xmlns:msink="http://schemas.microsoft.com/ink/2010/main" type="paragraph" rotatedBoundingBox="15839,465 22504,510 22498,1404 15833,1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D95E7A-B61A-4A9F-A89E-4B7AF6847E14}" emma:medium="tactile" emma:mode="ink">
              <msink:context xmlns:msink="http://schemas.microsoft.com/ink/2010/main" type="line" rotatedBoundingBox="15839,465 22504,510 22498,1404 15833,1359"/>
            </emma:interpretation>
          </emma:emma>
        </inkml:annotationXML>
        <inkml:traceGroup>
          <inkml:annotationXML>
            <emma:emma xmlns:emma="http://www.w3.org/2003/04/emma" version="1.0">
              <emma:interpretation id="{15778348-DA29-430F-9A3D-D948735378D3}" emma:medium="tactile" emma:mode="ink">
                <msink:context xmlns:msink="http://schemas.microsoft.com/ink/2010/main" type="inkWord" rotatedBoundingBox="15839,566 17273,576 17268,1230 15834,1220">
                  <msink:destinationLink direction="with" ref="{2C66DC92-91EA-4F35-BAF4-90B1EF649B56}"/>
                </msink:context>
              </emma:interpretation>
            </emma:emma>
          </inkml:annotationXML>
          <inkml:trace contextRef="#ctx0" brushRef="#br0">76 10 19 0,'0'-11'9'0,"9"15"-5"16,-9 0 9 0,4-1-12-16,-4 1 0 15,0 0 1-15,-4 7 0 0,4 0-3 16,-4 4 1-16,-1 4 1 15,1 3 0-15,0 1 0 16,0 3 0-16,-5 7-1 16,5 1 1-16,-4 3-1 0,-1 5 1 15,1 2-1-15,0 5 0 16,-1-8 0-16,1-4 0 16,8-3 0-16,0-4 0 15,0-4 0-15,4-4 0 16,0-3 0-16,5 0 1 0,-1-4-1 15,0-8 0-15,1 1 0 16,-1-5 0-16,5-6 0 16,-1-5 1-16,5-3-3 15,4-4 0-15,4 0-5 16,-4 0 0-16</inkml:trace>
          <inkml:trace contextRef="#ctx0" brushRef="#br0" timeOffset="767.42">392 246 17 0,'0'0'8'0,"4"3"-1"0,-4-3 8 16,0 4-14-16,0 4 0 0,0 3 1 15,0 0 0-15,0 8-3 16,0 3 1-16,0 8 1 16,0 4 0-16,0-4 0 15,0 7 0-15,0-7-1 16,0-4 1-16,0-4-1 15,0-3 1-15,0 0-1 16,0-8 0-16,0-4-3 16,0 1 0-16,0-4-5 15,-4-1 1-15</inkml:trace>
          <inkml:trace contextRef="#ctx0" brushRef="#br0" timeOffset="768.42">425 115 25 0,'0'0'12'0,"-4"-7"-14"0,4 10 21 15,0-3-19-15,0 8 0 16,0-1-1-16,4-3 1 15,-4 0-4-15,4 3 0 16,-4 4-3-16,0 8 1 16</inkml:trace>
          <inkml:trace contextRef="#ctx0" brushRef="#br0" timeOffset="1157.81">703 294 23 0,'-5'4'11'0,"5"0"-12"15,5-1 19-15,-1 5-18 16,-4-1 0-16,0 12 0 15,0 0 1-15,0 11-1 16,0 3 0-16,4 1 0 16,-4 0 1-16,0-5-1 15,0-2 1-15,0-9-1 0,0-3 1 16,4-4 0-16,0 1 0 16,-4-12-1-16,9-8 1 15,-5-3-1-15,0-12 0 16,5-3 0-16,-1-4 1 15,9-3-1-15,0-1 0 16,4 4-1-16,0 4 1 16,0 4 0-16,0 3 0 15,0 4 0-15,0 8 0 0,-5 3 0 16,1 4 0-16,-4 4 0 31,-1 3 1-31,-3 1 0 16,-1 7 0-16,1 7 0 15,-5 0 0-15,0 8-1 16,0 0 1-16,1-4 0 0,-1 0 0 16,-4 1-1-16,4-1 1 15,-4-4-1-15,0 1 1 0,4-5-1 16,-4-3 1-16,4-4-3 16,1-3 1-16,-5-8-7 15,0 7 0-15</inkml:trace>
          <inkml:trace contextRef="#ctx0" brushRef="#br0" timeOffset="1585.21">1236 571 24 0,'17'0'12'0,"21"-38"-11"0,-21 27 15 15,-1-4-16-15,-3-7 0 16,4-1 0-16,0-3 0 16,0 0 0-16,-1 0 0 15,-3 0 0 1,-5 0 1-16,-3 3-1 16,-5 1 1-16,0 3-1 0,-5 4 1 15,-3 4-1-15,0 4 0 16,-1 7 0-16,1 3 1 15,4 5-1-15,-5 7 1 16,1 7-1 0,-1 0 1-16,-3 8-1 0,3 0 0 0,1 0 0 15,4 4 1-15,-1-1-1 16,5 1 0-16,-8-4 0 31,16 0 0-31,-3-8 0 0,3 4 0 0,0-7 0 16,1-4 0-16,3-8 0 31,5 1 0-31,4-8-8 0,9 7 1 16</inkml:trace>
        </inkml:traceGroup>
        <inkml:traceGroup>
          <inkml:annotationXML>
            <emma:emma xmlns:emma="http://www.w3.org/2003/04/emma" version="1.0">
              <emma:interpretation id="{54366EF6-52EA-44C7-8CC2-8DA6EC0A7AE9}" emma:medium="tactile" emma:mode="ink">
                <msink:context xmlns:msink="http://schemas.microsoft.com/ink/2010/main" type="inkWord" rotatedBoundingBox="17964,528 18845,534 18839,1379 17958,1373"/>
              </emma:interpretation>
            </emma:emma>
          </inkml:annotationXML>
          <inkml:trace contextRef="#ctx0" brushRef="#br0" timeOffset="2237.13">2341 358 18 0,'-12'-8'9'16,"-9"-3"-3"-16,17 11 8 0,-5-4-13 15,-3 4 1-15,-5 4 0 16,0 0 0-16,-4 7-3 15,0 4 0-15,0 7 2 16,4 1 1-16,5 3-1 16,-1 0 0-16,5 0-1 0,3 0 0 15,5 1 0-15,0-1 0 16,9-4 0-16,3 1 0 31,5-12 0-31,4-4 1 16,4-3-1-16,1-4 1 0,-1-8-1 15,0-6 1-15,0 2-1 16,-4-10 1-16,-4-4-1 16,-4-4 1-16,-5-7-1 15,-8 7 0-15,-8 0 1 16,-5 4 0-16,-4-1-1 16,-4 5 1-16,-4 3-1 15,0 4 1-15,0 8-1 0,-1 3 1 0,1 8-1 16,4 3 1-16,4-3-1 15,5 4 0-15,3-1-1 16,5 8 1-16,4 0-4 16,9-4 0-16,3 8-5 15,9-8 1-15</inkml:trace>
          <inkml:trace contextRef="#ctx0" brushRef="#br0" timeOffset="2827.88">2547 589 24 0,'9'4'12'0,"16"-8"-11"16,-17 4 18-16,9-3-19 0,0-1 1 16,4-4 0-16,4 5 1 15,9-5-2-15,8-3 1 16,4 0-4-16,0-4 0 15,5 7-4-15,3 5 0 16</inkml:trace>
          <inkml:trace contextRef="#ctx0" brushRef="#br0" timeOffset="2596.51">3010-19 24 0,'-17'-15'12'0,"-4"15"-10"0,17 0 18 16,-5 0-20-16,1 3 1 16,-5 9 0-16,-4 2 0 15,1 9-1-15,-1 3 0 16,-4 8 1-16,0 14 1 0,0 1-2 16,0 14 1-16,4 12 0 15,4-4 0-15,1 4-1 16,-1-4 1-16,0-12-1 15,5-3 0-15,0-3-4 16,3-12 1-16,1-4-5 16,8-3 0-16</inkml:trace>
        </inkml:traceGroup>
        <inkml:traceGroup>
          <inkml:annotationXML>
            <emma:emma xmlns:emma="http://www.w3.org/2003/04/emma" version="1.0">
              <emma:interpretation id="{42D9A5BD-5C1B-40B2-9FF5-91742519FF7F}" emma:medium="tactile" emma:mode="ink">
                <msink:context xmlns:msink="http://schemas.microsoft.com/ink/2010/main" type="inkWord" rotatedBoundingBox="19286,488 22504,510 22499,1332 19281,1310"/>
              </emma:interpretation>
            </emma:emma>
          </inkml:annotationXML>
          <inkml:trace contextRef="#ctx0" brushRef="#br0" timeOffset="3973.17">3795 533 15 0,'0'-11'7'0,"13"-11"1"0,-13 14 5 16,4-3-11-16,-4-8 0 15,0-3 0-15,0 3 0 0,-4 1-3 16,-4-1 1-16,-1 0 2 15,1 1 0-15,-5 3-1 16,1 0 0-16,-5 3 0 16,0 5 0-16,-8 3-1 15,0 4 1-15,-1 8-1 16,1-1 0-16,0 1 0 16,-5 7 1-16,5 11-1 0,0 4 0 0,4 7 0 15,8 4 0-15,1-4-1 16,-1 5 1-16,5-1 0 15,4-4 0-15,4-3 0 32,4-5 0-32,4-2 0 15,5-9 0-15,4-10 0 16,4-4 1-16,4-12-1 16,0-11 1-16,0-3-1 15,0 0 1-15,5-8-1 0,-1-4 0 16,-3 4 0-16,-1-3 0 15,-4 3 0-15,-4 0 0 16,-5 15 0-16,-3-4 1 0,-1 8-1 16,-8 11 0-16,0 11 0 15,0 0 0-15,-4 4 0 16,0 8 1-16,4 3-2 16,0 4 1-16,0-4 0 0,0 8 0 15,4-1 0-15,4-10 1 16,5-1-1-16,4-7 0 15,4-8-3-15,8-7 1 16,-4-3-6-16,5 6 1 16</inkml:trace>
          <inkml:trace contextRef="#ctx0" brushRef="#br0" timeOffset="4350.62">4497 350 23 0,'-17'-7'11'0,"-4"-16"-9"15,13 16 16-15,-5-1-17 16,1 1 1-16,-5 0 1 15,-4 3 0-15,0 4-4 0,-4 4 0 16,-1 7 2-16,-7-4 1 16,3 12-1-16,1 3 0 15,4 8-1-15,4-4 0 16,4 4 0-16,4 8 0 16,1-9 0-16,3 1 0 15,5 0 0-15,4 0 0 16,9 0 0-16,3 0 0 15,9-11 0-15,4-1 0 16,9-3 0-16,4-7 0 0,16-8-2 16,1-8 0-16,4 1-6 15,0-1 0-15</inkml:trace>
          <inkml:trace contextRef="#ctx0" brushRef="#br0" timeOffset="4647.5">5094-68 24 0,'0'4'12'0,"4"3"-11"16,-4-3 16-16,-4 3-17 15,-5 8 1-15,1 8 0 16,0 7 0-16,-1 3-2 0,-3 16 1 16,-1-1 1-16,0 8 0 15,1 4-1-15,-1-4 0 16,5-4-3-16,-1-3 0 16,1 0-5-16,0-5 1 15</inkml:trace>
          <inkml:trace contextRef="#ctx0" brushRef="#br0" timeOffset="5005.4">4695 474 24 0,'-9'0'12'0,"13"-4"-11"15,1 0 19-15,3 0-21 16,9-7 1-16,8-4 0 15,13 4 0-15,8-4 0 16,5 0 0-16,12 0 0 16,4 4 1-16,-4 0-1 15,-13 0 0-15,-4 3 0 16,-8 8 0-16,-4 0 0 16,-9 4 1-16,-4 11-1 15,-4 3 0-15,-4 5 1 16,-5 3 0-16,0 8-1 15,1-8 1-15,-1 0 0 16,1 0 0-16,-1-7-1 16,0-1 1-16,-3-3-1 15,3-3 0-15,-4-5-5 16,0-3 1-16,-4 0-5 0,5-8 1 16</inkml:trace>
          <inkml:trace contextRef="#ctx0" brushRef="#br0" timeOffset="5180.63">5438 152 25 0,'5'-11'12'0,"7"7"-14"16,-8 1 21-16,-4 3-19 15,9 0 0-15,-1 0-8 16,-4 3 0-16,5 5 5 15,-5-4 1-15</inkml:trace>
          <inkml:trace contextRef="#ctx0" brushRef="#br0" timeOffset="5597.63">5691 388 20 0,'-9'33'10'0,"-8"23"-8"0,13-44 17 15,4 6-18-15,0 1 0 0,0 3 0 16,9 1 0-16,7-1-2 16,5-3 1-16,9 3 1 15,-1-11 0-15,5-7-1 16,-1-4 1-1,-3-4 0-15,-5 1 0 16,0-20-1-16,-4-3 1 0,-4-11 0 16,-4-1 1-16,-5 1-1 15,-4-8 0-15,-4 8-1 16,-4 3 1-16,-4 4 0 16,4 8 0-16,-5 3 0 15,-4 4 0-15,-3 4-1 16,-1 7 1-16,-4 4-1 15,4 8 1-15,0 3-2 0,0 0 1 16,9 4-4-16,0 4 0 16,3 3-5-16,5 8 0 15</inkml:trace>
          <inkml:trace contextRef="#ctx0" brushRef="#br0" timeOffset="6129.31">6304 317 18 0,'13'-12'9'0,"-18"24"-5"0,5-12 9 16,-8 11-13-16,4 0 1 15,-9 15 0-15,5-3 1 16,-5 10-2-16,5-3 0 16,-5 4 1-16,5-8 1 15,-1 4-1-15,5-8 1 16,0 8-1-16,0-7 0 16,4-9-1-16,4-6 1 15,4-4-1-15,1-1 1 16,8-18-1-16,-5 4 1 0,9-19-1 31,9-7 0-31,8-8 0 16,-9 12 0-16,13-5 0 15,-4 8 0-15,-5 4-1 16,-3 8 1-16,-5 3 0 16,0 7 0-16,-4 4 1 0,-8 8 0 15,-1 4 0-15,-3 3 1 16,-5 0 0-16,-4 8 0 15,0 3-1-15,0 4 1 0,0 4-2 16,4-4 0-16,0 0 0 16,-4 1 1-16,5-1-1 15,-1 0 0-15,0-7-9 16,4 10 1-16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38.70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486229-0BA6-402D-BC92-BB1C58B1D1FE}" emma:medium="tactile" emma:mode="ink">
          <msink:context xmlns:msink="http://schemas.microsoft.com/ink/2010/main" type="writingRegion" rotatedBoundingBox="20614,1638 22788,3126 22174,4024 19999,2536"/>
        </emma:interpretation>
      </emma:emma>
    </inkml:annotationXML>
    <inkml:traceGroup>
      <inkml:annotationXML>
        <emma:emma xmlns:emma="http://www.w3.org/2003/04/emma" version="1.0">
          <emma:interpretation id="{95A47CCA-BD2F-4E5E-B95F-7C79BA94B5DA}" emma:medium="tactile" emma:mode="ink">
            <msink:context xmlns:msink="http://schemas.microsoft.com/ink/2010/main" type="paragraph" rotatedBoundingBox="20614,1638 22788,3126 22174,4024 19999,2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E723A-2427-4FD0-AB6F-56DC78A19CA8}" emma:medium="tactile" emma:mode="ink">
              <msink:context xmlns:msink="http://schemas.microsoft.com/ink/2010/main" type="line" rotatedBoundingBox="20614,1639 22788,3126 22174,4024 19999,2536"/>
            </emma:interpretation>
          </emma:emma>
        </inkml:annotationXML>
        <inkml:traceGroup>
          <inkml:annotationXML>
            <emma:emma xmlns:emma="http://www.w3.org/2003/04/emma" version="1.0">
              <emma:interpretation id="{D4D3BA38-697E-47E4-97C5-9CF1ECB6521A}" emma:medium="tactile" emma:mode="ink">
                <msink:context xmlns:msink="http://schemas.microsoft.com/ink/2010/main" type="inkWord" rotatedBoundingBox="20614,1639 21033,1926 20419,2823 19999,2536"/>
              </emma:interpretation>
            </emma:emma>
          </inkml:annotationXML>
          <inkml:trace contextRef="#ctx0" brushRef="#br0">907-484 21 0,'0'-8'10'0,"16"23"-4"0,-7-7 8 16,-1 3-12-16,1 8 0 15,-1 3 0 1,1 8 0-16,-1 0-3 16,-4 7 1-16,0 4 2 15,-8 0 0-15,-4-3-1 16,-9 3 0-16,-4 3 0 15,-4 5 1-15,-1 3-1 16,1 4 0-16,4-7 0 0,0-1 0 16,4-3-1-16,-4-4 1 15,5-3-1-15,-1-8 0 16,-4 3 0-16,4-10 1 16,-4-5-2-16,0 1 1 0,4-4-2 15,0-4 0-15,5-3-7 16,-1-1 1-16,9 4-1 15,0 1 0-15</inkml:trace>
          <inkml:trace contextRef="#ctx0" brushRef="#br0" timeOffset="480.57">507 311 23 0,'-8'-22'11'0,"16"26"-14"0,1-4 22 0,-1 0-17 16,-8 3 0-16,0 1 1 15,0 11 1-15,0-7-6 16,0 3 1-16,0 4 3 16,-4 3 1-16,0 5-2 15,4-1 1-15,-4 4-2 32,4 0 1-32,-5-3 0 15,5-4 0-15,0-5-1 16,0-6 1-16,0 3-1 0,0-3 1 15,5-5-1-15,-1 5 1 16,4-4-1-16,5-1 0 16,8-6 0-16,0-1 0 0,4-7 0 15,9-1 0-15,-5 1 0 16,1-4 0-16,-1 0-1 16,5 0 1-16,-1 4-2 15,1-4 1-15,-5 4-8 16,-4 15 1-16</inkml:trace>
        </inkml:traceGroup>
        <inkml:traceGroup>
          <inkml:annotationXML>
            <emma:emma xmlns:emma="http://www.w3.org/2003/04/emma" version="1.0">
              <emma:interpretation id="{55DA1ED3-D035-4200-9A4E-8989798D159B}" emma:medium="tactile" emma:mode="ink">
                <msink:context xmlns:msink="http://schemas.microsoft.com/ink/2010/main" type="inkWord" rotatedBoundingBox="21613,2693 22615,3379 22223,3952 21221,3266"/>
              </emma:interpretation>
            </emma:emma>
          </inkml:annotationXML>
          <inkml:trace contextRef="#ctx0" brushRef="#br1" timeOffset="70853.4">1760 797 23 0,'-4'-3'11'0,"8"-12"-5"15,-4 15 11-15,4-8-17 16,-4 8 1-16,4 0 1 16,-4 0 0-16,13 0-2 15,-5 0 0-15,5 0 1 0,-5 0 0 16,17 8 0-16,-4-1 0 15,17-14 0-15,-8-1 0 16,3 8-1-16,-8 0 0 16,9 0 1-16,-9 0 0 15,9-4 0-15,-9 1 0 16,0 3-1-16,-4 0 1 16,-4-8-4-16,-4 4 0 15,-9 4-6-15,0 0 0 16</inkml:trace>
          <inkml:trace contextRef="#ctx0" brushRef="#br1" timeOffset="70456.65">1856 850 25 0,'-12'-8'12'0,"16"4"-9"16,-4 4 14-16,0 0-16 16,0 0 0-16,0 0 0 15,0 0 1-15,0 15-3 16,0-3 1-16,-4 6 1 0,0-3 0 16,-1 19-1-16,1-12 1 15,-4 19-1-15,4-7 1 16,-5-1 0-16,5-6 0 15,-4 14-1-15,3-11 1 16,1 3 0-16,0-7 0 16,0 1-1-1,0-5 1-15,-1-3 0 0,1-8 1 0,4-4-3 16,0-3 0-16,-4-11-8 16,0 3 0-16</inkml:trace>
          <inkml:trace contextRef="#ctx0" brushRef="#br1" timeOffset="71134.66">1760 1036 23 0,'0'8'11'0,"0"-19"-7"16,0 11 14-16,8 3-17 15,-4-3 0-15,5-3 1 16,-1 3 1-16,5 0-4 16,-5 0 1-16,17 0 1 15,-4 0 1-15,9 0-1 16,-9 0 1-16,8 0-3 0,-4 0 1 15,1 0-8-15,-5 0 0 16</inkml:trace>
          <inkml:trace contextRef="#ctx0" brushRef="#br1" timeOffset="71625.24">2088 1148 22 0,'-5'-11'11'0,"14"15"-7"0,-9-4 12 0,8 4-15 16,1-4 0-16,7 0 0 16,1 0 0-16,4 0-2 15,-4 0 1-15,4-4 0 16,-4 0 1-16,4 4-1 15,-9 0 1-15,-3 8-1 16,-5-1 1-16,-8 4 0 16,0 1 0-16,-13 2 0 15,0-2 0-15,-4 6 0 16,4-3 0-16,-4 4-1 16,4-4 0-16,1 4 0 15,3-8 0-15,5 4-1 16,3 0 1-16,1 3-1 0,0-3 0 15,0-7 1-15,0-1 0 16,4 1-1-16,0-1 1 16,8-3 0-16,-4-4 1 15,9 4 0-15,-1-1 0 16,9-3 0-16,-4 0 0 16,4 0 0-16,-4 0 0 15,0 0-1-15,0 0 1 0,-9 4-8 16,0 0 1-16,1 3-3 15,-1 1 1-15</inkml:trace>
          <inkml:trace contextRef="#ctx0" brushRef="#br1" timeOffset="72059.92">2546 1212 21 0,'0'-8'10'0,"8"5"-5"0,-8 3 15 0,0 0-20 16,0 0 0-16,0 3 0 15,0-3 1-15,0 8-1 16,0-1 1-16,0 5 0 0,0-5 0 16,-4 8 0-16,4-4 1 0,0 12-1 15,0-8 0-15,0 14 0 16,0-6 0-16,0 10-1 31,0-6 0-31,0-5 0 16,0-3 1-16,0 3-1 0,0-7 1 15,0 4-1-15,0-4 1 16,4-4-1-16,-4-4 1 16,0 1-5-16,0-1 1 15,0-7-6-15,0 0 1 0</inkml:trace>
          <inkml:trace contextRef="#ctx0" brushRef="#br1" timeOffset="72378.9">2415 1548 20 0,'-4'-4'10'0,"4"12"-5"0,0-8 11 16,0 0-15-16,0 0 0 15,8-4 1-15,1 0 0 16,3 4-2-16,-3 0 0 0,8-3 2 31,-5-1 0-31,9-4 0 0,-4 5 0 0,13 3-1 32,-9 0 1-32,8 0-1 15,-8 0 0-15,0 3-1 0,-4 1 1 16,0-4-3-16,-5 0 0 15,5 0-7-15,-4 0 1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47.8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25B2797-3D64-466D-8016-0887BF3D13BA}" emma:medium="tactile" emma:mode="ink">
          <msink:context xmlns:msink="http://schemas.microsoft.com/ink/2010/main" type="inkDrawing" rotatedBoundingBox="20921,8064 21018,9827 20883,9835 20785,8072" semanticType="callout" shapeName="Other">
            <msink:sourceLink direction="with" ref="{D8DB5FC4-1B79-4231-BD36-5EFCFF5941F5}"/>
            <msink:sourceLink direction="with" ref="{3B5F5576-B068-48EF-B4EF-7812F3A27887}"/>
          </msink:context>
        </emma:interpretation>
      </emma:emma>
    </inkml:annotationXML>
    <inkml:trace contextRef="#ctx0" brushRef="#br0">37 1766 12 0,'-16'0'6'0,"41"0"-6"0,-25 0 7 16,4-7-6-16,0 0 1 15,0-1 1-15,1 4 1 0,3-3-5 16,-4-1 1-16,0 1 2 15,5-4 1-15,-5-4-1 16,4 0 0-16,1-11-1 16,-5 0 1-16,0-8-1 0,5-3 0 15,-9-8-1-15,4-11 1 16,0 7-1-16,-4-7 0 16,-4-4 0-16,0 1 1 15,-5 3-1-15,-3-8 0 16,-1 1 0-16,0 10 0 15,1-3 0 1,-1 0 0-16,1-4 0 16,3 12 0-16,1-12 0 15,-1 8 0-15,1-4 0 16,4-4 0-16,0 8-1 0,4-4 1 16,0-4-1-16,0 8 1 15,0 7 0-15,0 0 0 16,0 8 0-16,4-1 0 15,-4 5 0-15,4-1 0 0,-4 4-2 16,0 0 0-16,-4 12-4 16,0 3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30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11379C-BD7E-4DFC-ADA7-F56FA7754FA6}" emma:medium="tactile" emma:mode="ink">
          <msink:context xmlns:msink="http://schemas.microsoft.com/ink/2010/main" type="writingRegion" rotatedBoundingBox="5169,13944 5884,8940 6738,9063 6023,14066"/>
        </emma:interpretation>
      </emma:emma>
    </inkml:annotationXML>
    <inkml:traceGroup>
      <inkml:annotationXML>
        <emma:emma xmlns:emma="http://www.w3.org/2003/04/emma" version="1.0">
          <emma:interpretation id="{9A4536A7-5011-48CD-BF6D-99FFDCE30389}" emma:medium="tactile" emma:mode="ink">
            <msink:context xmlns:msink="http://schemas.microsoft.com/ink/2010/main" type="paragraph" rotatedBoundingBox="5169,13944 5884,8940 6738,9063 6023,14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EEE2D9-BAEE-4A5F-A8E9-BF774F0CCF6D}" emma:medium="tactile" emma:mode="ink">
              <msink:context xmlns:msink="http://schemas.microsoft.com/ink/2010/main" type="line" rotatedBoundingBox="5169,13944 5884,8940 6738,9063 6023,14066"/>
            </emma:interpretation>
          </emma:emma>
        </inkml:annotationXML>
        <inkml:traceGroup>
          <inkml:annotationXML>
            <emma:emma xmlns:emma="http://www.w3.org/2003/04/emma" version="1.0">
              <emma:interpretation id="{F930FA43-E601-4D5C-A049-D2EACAFB2410}" emma:medium="tactile" emma:mode="ink">
                <msink:context xmlns:msink="http://schemas.microsoft.com/ink/2010/main" type="inkWord" rotatedBoundingBox="5759,9815 5884,8940 6693,9056 6568,9931"/>
              </emma:interpretation>
            </emma:emma>
          </inkml:annotationXML>
          <inkml:trace contextRef="#ctx0" brushRef="#br0">-6444 568 24 0,'-12'-53'12'0,"45"35"-13"0,-20 10 17 15,8-3-17-15,0 0 1 16,4-4-1-16,9 0 1 15,12 4 0-15,4-4 0 0,-3 0 0 16,3 4 0-16,5 3 0 16,3 8 0-16,1 4 0 15,-4 11 0-15,-9 3 0 16,-8 1 0-16,-13 3 0 16,-8 12 0-16,-13 0 0 0,-8-1 1 15,-13 1 0-15,-8 0 0 16,-4-8 0-16,-5 4 0 15,0-8 0-15,1 0 0 16,-5-3-1-16,0-8 1 31,4 1-1-31,5-9 1 16,4 1-2-16,8-4 1 0,9 0 0 16,12-4 0-16,13 1-1 15,-1-1 1-15,10 0-1 16,7 4 1-16,5-4-1 0,8 8 1 15,5 4-1-15,-5 10 1 16,-4 5 0-16,-4 6 0 16,-9-2 0-16,-8 6 1 15,-4 5-1-15,-13 3 0 0,-16-4 0 16,-5 8 1-16,-13-4 0 16,-7 0 0-16,-10-7 0 15,1-1 1-15,-8-7-1 16,-10-7 1-16,1-15-1 31,0-12 1-31,0-10-1 16,0-1 1-16,0-7-2 0,9-4 1 15,3-4-10-15,13 1 1 16</inkml:trace>
          <inkml:trace contextRef="#ctx0" brushRef="#br0" timeOffset="-629.34">-6040 444 16 0,'0'-15'8'0,"8"8"-6"16,-8 7 6-16,0 0-8 15,0 4 0-15,-4-1 2 16,0 5 1-16,-5 3-3 16,1 8 0-16,-1 7 1 15,1 7 1-15,-5 12-1 16,5-11 1-1,-5 29-2-15,1-3 1 16,-1 4-1-16,-4-1 1 0,5-3-1 16,3-8 1-16,5-7 0 15,0-8 0-15,-4-3-7 16,3-15 0-16</inkml:trace>
          <inkml:trace contextRef="#ctx0" brushRef="#br1">-7006 5322 16 0,'-4'4'8'0,"-5"3"-1"0,9-7 7 0,0 0-14 15,0 0 1-15,0 0 0 16,0 0 1-16,0 0-3 16,0-7 1-16,5-4 0 15,-1-1 1-15,0-2-1 16,4-1 1-16,5-4-1 15,4-7 0-15,0-4 0 16,-1-4 0-16,1-3 0 0,0-15 0 16,0-1 0-16,4 5 0 15,4-1 0-15,0-3 0 16,1 3-1 0,-1 1 1-16,0 3-1 15,-4 8 1-15,4-1 0 16,-4 5 0-16,-4 3 0 15,0-4 0-15,-5 8 0 0,1 0 0 16,0 3 0-16,-5 5 0 16,0 3 0-16,1 4 0 15,-1-1 0-15,-4 5 1 16,1 3-1-16,-5 4 1 16,4 0-1-16,-4 4 0 0,4 0 0 15,-4 3 1-15,0 4-1 16,0 1 0-16,4 6 0 15,0-3 0-15,1 4 0 16,-1-4 1-16,0 3-1 0,0 5 1 16,5 3-1-16,-5 4 1 15,9 0-1-15,-1 0 1 16,1 3-1-16,-1 12 1 16,1-4-1-16,0 0 1 31,-1 0-1-31,1 0 1 15,-1 1-1-15,5-5 1 0,-4 4-1 16,-1 0 1-16,1-7-1 16,0-8 0-16,-1 0 0 15,1-4 0-15,-5-3 0 0,1-4 1 16,-1 0-1-16,0-4 1 16,-3-3 0-16,-1-5 1 15,-4-3-3-15,0 0 1 16,0-3-8-16,-4-1 0 15</inkml:trace>
          <inkml:trace contextRef="#ctx0" brushRef="#br1">-6867 5053 11 0,'0'0'5'0,"4"-4"6"0,0-3-1 0,-4 7-8 15,4-4 0-15,1 1 1 16,3-1 1-16,0 0-5 16,5 0 1-16,0 1 2 15,8-9 1-15,4 5-2 16,8-1 0-16,5-3 0 16,0 0 0-16,4 7-1 15,0-3 1-15,-4-1-3 16,4 5 0-1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37.5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C66DC92-91EA-4F35-BAF4-90B1EF649B56}" emma:medium="tactile" emma:mode="ink">
          <msink:context xmlns:msink="http://schemas.microsoft.com/ink/2010/main" type="inkDrawing" rotatedBoundingBox="17361,1875 17655,3213 17226,3307 16932,1969" semanticType="callout" shapeName="Other">
            <msink:sourceLink direction="with" ref="{15778348-DA29-430F-9A3D-D948735378D3}"/>
          </msink:context>
        </emma:interpretation>
      </emma:emma>
    </inkml:annotationXML>
    <inkml:trace contextRef="#ctx0" brushRef="#br0">1409 1333 20 0,'-26'7'10'0,"14"1"-8"0,7-1 8 31,-3 1-9-31,-5 10 1 0,1-3 0 0,-5 0 1 0,4 11-4 15,-3 4 1-15,3 8 2 16,0 3 1-16,5 11-2 16,4 4 0-16,4 0 0 15,-4 7 0-15,4 5-1 16,0-5 1-16,4 1-1 16,8-1 1-16,1-3-1 15,4-4 0-15,0 4 0 16,4 0 0-16,0-12 0 15,4 1 0-15,4-8 0 16,1-8 0-16,-1-7 0 16,1-3 1-16,-1-12-1 15,-4 0 0-15,-4-3-5 16,-8-1 0-16,-1 4-3 16,-7 1 0-16</inkml:trace>
    <inkml:trace contextRef="#ctx0" brushRef="#br0" timeOffset="406.25">1362 2606 22 0,'0'0'11'0,"4"-7"-10"0,-4 7 19 0,9 0-19 16,-1 0 1-16,1 4 0 15,3 3 0-15,1 4-3 16,0-3 1-16,-1 3 2 16,5 0 0-16,0 0-1 15,0 4 0-15,4-3-1 16,0-5 1-16,0-3-1 15,-5-4 1-15,1-8 0 16,0 5 0-16,0-12-1 16,-5 0 1-16,1-4 0 15,0 4 0-15,-1-4-1 16,1 1 0-16,-1-12 0 16,1 11 0-16,0-7-1 15,-1 0 1-15,9 3-9 16,0 9 0-16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2:46.32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90145C-80F7-4814-A7A0-EB5202B4C3D7}" emma:medium="tactile" emma:mode="ink">
          <msink:context xmlns:msink="http://schemas.microsoft.com/ink/2010/main" type="writingRegion" rotatedBoundingBox="20337,3475 21997,3826 21907,4253 20246,3902"/>
        </emma:interpretation>
      </emma:emma>
    </inkml:annotationXML>
    <inkml:traceGroup>
      <inkml:annotationXML>
        <emma:emma xmlns:emma="http://www.w3.org/2003/04/emma" version="1.0">
          <emma:interpretation id="{47BB9FDF-4E80-470A-8313-A555515B5A3F}" emma:medium="tactile" emma:mode="ink">
            <msink:context xmlns:msink="http://schemas.microsoft.com/ink/2010/main" type="paragraph" rotatedBoundingBox="20337,3475 21997,3826 21907,4253 20246,3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C761E-53D6-46F6-AA19-8C37A070B300}" emma:medium="tactile" emma:mode="ink">
              <msink:context xmlns:msink="http://schemas.microsoft.com/ink/2010/main" type="line" rotatedBoundingBox="20337,3475 21997,3826 21907,4253 20246,3902"/>
            </emma:interpretation>
          </emma:emma>
        </inkml:annotationXML>
        <inkml:traceGroup>
          <inkml:annotationXML>
            <emma:emma xmlns:emma="http://www.w3.org/2003/04/emma" version="1.0">
              <emma:interpretation id="{1FCD4665-9169-4E39-A29D-31E37BC374D1}" emma:medium="tactile" emma:mode="ink">
                <msink:context xmlns:msink="http://schemas.microsoft.com/ink/2010/main" type="inkWord" rotatedBoundingBox="20337,3475 21997,3826 21907,4253 20246,3902"/>
              </emma:interpretation>
            </emma:emma>
          </inkml:annotationXML>
          <inkml:trace contextRef="#ctx0" brushRef="#br0">587 1552 23 0,'5'-4'11'0,"-10"4"-8"15,5 0 11-15,0 4-13 16,0 0 0-16,5-4 1 15,-5 0 0-15,4 3-1 16,0 1 0-16,0 0 1 16,0-1 1-16,5 5-1 0,-1-4 0 15,1 7 0-15,-1-4 0 16,9-3-2-16,-5 0 1 16,5-4-1-16,-4 0 1 15,-1 4-4-15,1-1 0 16,0 1-6-16,-5 0 1 15</inkml:trace>
          <inkml:trace contextRef="#ctx0" brushRef="#br0" timeOffset="661.97">978 1630 23 0,'-4'-7'11'0,"4"11"-7"16,0-4 13-16,4 0-17 16,-4 0 1-16,9 3 0 15,-5-3 0-15,4 8-1 16,1-5 0-16,3 1 1 15,1 0 1-15,4 0 0 16,-5-1 0-16,5-3-9 16,-4 0 0-1</inkml:trace>
          <inkml:trace contextRef="#ctx0" brushRef="#br0" timeOffset="899.62">1272 1716 24 0,'4'8'12'0,"5"-1"-9"16,-9-7 13-16,8 0-16 15,1 0 1-15,3 0 0 16,1 0 0-16,4 4-1 15,-5-4 0-15,1 0-1 16,0 0 0-16,-1 0-6 0,-3 0 1 16</inkml:trace>
          <inkml:trace contextRef="#ctx0" brushRef="#br0" timeOffset="1182.95">1600 1810 22 0,'-4'7'11'0,"12"-14"-8"16,-8 7 14-16,9 0-17 16,-9 0 1-16,12-4 0 15,1 0 0-15,4 0-2 16,-5 4 1-16,9 0-6 16,-4 0 0-16</inkml:trace>
          <inkml:trace contextRef="#ctx0" brushRef="#br0" timeOffset="1261.07">1945 1877 20 0,'16'4'10'0,"10"-1"-6"0,-18-3 11 16,9 4-14-16,-5-4 0 15,1 0 0-15,-5 0 0 16,5 4-1-16,-5-4 0 15,1 3-6-15,-1 1 0 16</inkml:trace>
          <inkml:trace contextRef="#ctx0" brushRef="#br0" timeOffset="2235.76">2020 1638 22 0,'-8'3'11'0,"16"-6"-9"16,-8 3 14-16,0 0-15 15,0 0 1-15,4 3 2 16,1 1 0-16,-10 0-5 15,5 0 0-15,0 7 3 16,0-4 1-16,9 8-2 16,-5-4 0-16,4 8-1 15,-3-4 1-15,-1 0-1 0,0-4 1 16,4 0-1-16,1 1 0 16,4-1 0-16,-5 0 1 15,5 4-1-15,-5-4 1 16,5 4-1-16,-5 0 0 15,5 0 1-15,-5-4 0 0,9 0-1 16,-5-3 1-16,1-1-1 31,-5 1 1-31,1-4-1 16,3-1 1-16,-7 1-1 16,-1 0 1-16,-4 0 0 15,0-1 0-15,-9 5-1 16,-3-5 1-16,-1 5-1 0,5-4 1 15,-5 3-1-15,1 1 0 16,-5-5 0-16,4 1 0 16,1 7 0-16,-1-3 1 0,-4-1-1 15,5-3 0-15,-5 11 0 16,4-4 0-16,-4 0 0 16,5 1 1-16,-1-5-5 15,5 0 0-15,-1-7-6 16,1 0 0-16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8:44.01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C366E9-A712-4BC9-B538-F162B40330B3}" emma:medium="tactile" emma:mode="ink">
          <msink:context xmlns:msink="http://schemas.microsoft.com/ink/2010/main" type="inkDrawing" rotatedBoundingBox="19096,7088 20172,3839 20208,3852 19132,7100" semanticType="callout" shapeName="Other">
            <msink:sourceLink direction="with" ref="{7544B9C7-24C7-4CC2-826F-76317173D009}"/>
            <msink:sourceLink direction="with" ref="{03B60D22-6423-47E1-AC40-24EBA7A2EADA}"/>
          </msink:context>
        </emma:interpretation>
      </emma:emma>
    </inkml:annotationXML>
    <inkml:trace contextRef="#ctx0" brushRef="#br0">-585 4932 7 0,'0'0'3'0,"0"0"-4"0,0 0 7 0,0 0-6 16,0 0 0-16,4-7 0 16,0-4 0-16,1 3 0 15,-1 1 0-15,-4 7 0 16,0 0 0-16,0 0 0 16,0 0 1-16,0 0-1 31,0 0 0-31,0 0 0 15,0 0 1-15,0 0-1 16,0 0 1-16,0 0 0 0,0 0 1 16,0 0 0-16,0 0 0 0,0 0 0 15,0 0 0-15,0 0-1 16,0 0 0-16,0-8-1 16,0 8 1-16,0 0-1 15,0 0 0-15,0 0 0 16,0 0 0-16,0 0 0 15,0 0 0-15,0 0 0 16,0 0 0-16,0 0 0 0,0 0 1 16,0 0-1-16,0 0 0 15,0 4 0-15,0-4 1 16,0 4-1-16,0-1 1 16,0-3-1-1,0 0 0-15,0 0 0 16,0 4 0-16,0-4 0 15,0 4 0-15,-4 3 0 16,4-3 0-16,0 4 0 16,-5-1 0-16,1 0 0 15,4-3 0-15,0 0 0 0,-4 0 1 16,4-1-1-16,0-3 0 16,0 4 0-16,0-4 1 15,0 0-1-15,0 4 0 0,0-4 0 16,0 0 0-16,0 0 0 15,0 0 1-15,0 0 0 16,0 0 0-16,0 0 0 16,0 0 0-16,0-4 0 15,0 4 0-15,4-7 0 16,-4-5 1-16,0-2-2 0,4 2 1 31,1-3-1-31,3-3 1 16,0-5-1-16,1-3 0 15,-1-7 0-15,1-1 0 16,-1 4 0-16,5-4 0 0,-1-3 0 16,1-4 0-16,-1 4 0 15,1-1 1-15,0-3-1 16,3 0 0-16,1-4 0 16,0 4 0-16,0-4 0 15,-5 1 1-15,5-13-1 16,0 13 0-16,0-5 0 15,0-7 0-15,-1 4 0 0,1-1 0 0,0 5 0 16,-4-1 0-16,-1-3 0 16,1 0 0-16,4-4 0 15,0 3 0-15,4 1 0 16,-5 0 0-16,1 0 0 16,0 3 0-16,0-3 0 15,4-4 0-15,-4 7 0 16,-1-3 0-16,5-4 0 15,-4 4 1-15,0-1-1 16,0-3 0-16,0 8 0 16,4-5 0-16,0-3 0 15,-5 8 1-15,1-1-2 16,0 1 1-16,0-5 0 16,0 9 0-16,0 6 0 15,-1-3 0 1,1-4 0-16,0 8 0 15,-4 0-1-15,-1-1 1 0,1 1 0 0,-1-4 0 16,1 11 0-16,-5-4 0 16,5 1 0-16,-5-1 0 15,1-3 0-15,-1 7 0 16,1-4 0-16,3 1 0 16,-3 3 0-1,3 0 0-15,-3 0 0 16,-1 4 0-16,-4 7 0 15,0 0 0-15,1 4 0 16,3 1 1-16,-4 2-1 16,0 1 0-16,1 0 0 15,-1 0 0-15,-4 11 0 0,0-8 0 16,0 8 0-16,0 0 0 16,0-7-1-16,0 7 1 0,0 0-1 15,0 0 1-15,0 0 0 16,0 0 0-16,0 0 0 15,0 0 0-15,0-8 0 16,0 1 1-16,0-1-1 31,4-3 0-31,-4 4 0 0,4-12 0 0,-4 8 0 32,4 3 0-32,-4-3 0 15,0 4 0-15,0-1 0 0,0 1 0 16,0 7 0-16,0 0 0 15,0 0 0-15,0 0 0 16,0 0 0-16,0 0 1 16,0 0-1-16,0 0 0 0,0 0-4 15,0 7 1-15,-4 12-4 16,-8 7 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8:16.923"/>
    </inkml:context>
    <inkml:brush xml:id="br0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47A856-66A6-4CF4-9E75-9591F43F96F6}" emma:medium="tactile" emma:mode="ink">
          <msink:context xmlns:msink="http://schemas.microsoft.com/ink/2010/main" type="writingRegion" rotatedBoundingBox="20171,1969 22717,9413 21550,9812 19003,2369"/>
        </emma:interpretation>
      </emma:emma>
    </inkml:annotationXML>
    <inkml:traceGroup>
      <inkml:annotationXML>
        <emma:emma xmlns:emma="http://www.w3.org/2003/04/emma" version="1.0">
          <emma:interpretation id="{EB6B4F73-6B1B-480A-AB2A-C115D5C264C1}" emma:medium="tactile" emma:mode="ink">
            <msink:context xmlns:msink="http://schemas.microsoft.com/ink/2010/main" type="paragraph" rotatedBoundingBox="20171,1969 22717,9413 21550,9812 19003,2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9240DA-49DF-4AF8-AE12-AA936770BD05}" emma:medium="tactile" emma:mode="ink">
              <msink:context xmlns:msink="http://schemas.microsoft.com/ink/2010/main" type="line" rotatedBoundingBox="20171,1969 22717,9413 21550,9812 19003,2369"/>
            </emma:interpretation>
          </emma:emma>
        </inkml:annotationXML>
        <inkml:traceGroup>
          <inkml:annotationXML>
            <emma:emma xmlns:emma="http://www.w3.org/2003/04/emma" version="1.0">
              <emma:interpretation id="{7544B9C7-24C7-4CC2-826F-76317173D009}" emma:medium="tactile" emma:mode="ink">
                <msink:context xmlns:msink="http://schemas.microsoft.com/ink/2010/main" type="inkWord" rotatedBoundingBox="20676,3446 21611,6178 20598,6525 19663,3793">
                  <msink:destinationLink direction="with" ref="{C8C366E9-A712-4BC9-B538-F162B40330B3}"/>
                </msink:context>
              </emma:interpretation>
            </emma:emma>
          </inkml:annotationXML>
          <inkml:trace contextRef="#ctx0" brushRef="#br0">486 1537 9 0,'0'-4'4'0,"13"-3"0"0,-13 7 5 15,0-8-6-15,0 1 0 0,0 7 2 16,0 0 1-16,0-4-7 16,0 0 1-16,-4 1 5 15,0 3 0-15,-1-4-1 16,5 4 0-16,-4 0-1 0,0 0 1 15,4 0-1-15,0 0 0 16,0-4-2-16,0 4 1 16,-4-4-1-16,4 1 1 15,0 3-1-15,0 0 0 16,0 0 0-16,0 0 0 0,0 0 0 16,0 0 0-16,0 3-1 31,0 1 1-31,0-4-1 15,0 0 1-15,0 0-1 16,0 0 1-16,4 8-1 16,0-1 0-16,0-3 0 0,-4-1 1 15,5 1-1-15,-1-4 0 16,0 4 0-16,0 0 1 16,0-1-1-16,1 1 1 15,3 4-1-15,0-5 1 16,-8 1 0-16,0 0 0 0,5-4-1 15,-1 0 0-15,-8 4 0 16,4-1 1-16,8-3-1 16,-8 0 1-16,4 4-1 15,1-4 0-15,-5 0 0 16,0 0 1 0,0 0 0-16,0 0 0 15,0 0 0-15,0 0 0 16,0 4 0-16,0-1 0 15,0-3 0-15,0 0 1 16,0 0-2-16,0 0 1 0,0 0-1 16,0 0 1-16,4 8-1 15,0-4 1-15,-4-4 0 16,0 0 0-16,4 7-1 16,0-3 1-16,-4 7 0 0,0-3 0 15,0-1 0-15,0-3 0 16,0 11 0-16,0-8 0 15,5 4-1-15,-5-3 1 16,4 7-1-16,0-4 1 0,0 4-1 16,-4-4 1-16,4 4-1 15,1-4 1-15,-1 1 0 32,0-1 0-32,4 4-1 15,-3-4 1-15,3 4 0 16,-4-4 0-16,5 4-1 15,-5-4 1-15,4 8-1 0,1-4 1 16,-1 3-1-16,0-3 1 16,1 4-1-16,-1-4 1 15,5 4-1-15,-5-4 1 16,1 0-1-16,-1-4 1 16,0 0-1-16,1-4 1 0,-5 16-1 15,0-4 1-15,0-1-1 16,1-3 1-16,-1 4-1 15,0-4 1-15,0 7 0 16,-4-7 0-16,4 4-1 0,1-4 1 16,-1 11 0-16,0-4 0 15,0 8-1-15,0-7 1 16,5 3-1-16,-5-4 0 16,4 4 0-16,1-7 0 15,-1 0 0 1,1-4 0-16,-1 7 0 15,0-3 1-15,1 11-1 16,-1-8 0-16,5 4 0 16,-5-3 1-16,5 3-1 15,-5-8 0-15,5-3 0 16,-5-3 0-16,5 2 0 0,0-2 1 16,-1 3-1-16,1-4 1 15,-1 15-1-15,1-7 0 16,-5 3 0-16,5-3 0 0,-5 7 0 15,1-7 0-15,3 3 0 16,-3-7 0-16,3 15 0 16,-3-8 0-16,3 8 0 15,-3-4 0-15,3 8 0 16,-3-8 0 0,8 4 0-16,-5-11 1 15,5 10-1-15,-4-2 0 16,3 6 0-16,-3-7 0 15,4 8 0-15,-5-8 0 0,5 4 0 16,-4-8 1-16,4 8-1 16,-5-7 0-16,5-1 0 15,0-3 0-15,-4 3 0 16,-5-7 1-16,5 4-1 16,-5-4 0-16,0 18 0 15,-3-6 0-15,-1-5 0 16,0-3 0-16,-4 18 0 15,0-7 0-15,0 0 0 16,0-8 1-16,0 1-1 0,0-5 0 16,4 5 0-1,0-1 0-15,1 4 0 16,-1-7 0-16,0 11 0 16,0-8 0-16,0 4 0 15,1-3 0-15,3-8 0 16,-4 0 0-16,0-8 0 15,1 1 0-15,3 6 0 16,-4 1 0-16,0 0 0 0,1-3 0 16,-1-1 0-16,0 0 0 15,0 0 0-15,0-3 1 16,-4 3-1-16,0-4 0 16,0-3 0-16,0 0 0 0,0 0 0 15,0-1 0-15,0-3 0 16,0 0 0-16,-4-7 0 15,0-1 0-15,-4 1 0 0,3-1 0 16,-7-3-1-16,3 0 1 16,-3 7 0-16,3 1 0 15,1-9 0-15,0 1 1 32,-13-8-1-32,4 4 0 15,-8 1 0-15,4 2 0 0,-5-6 0 16,5 3 0-16,-4-8 0 15,4 8 0-15,-8-7 0 16,8 3 0-16,-9 4 0 16,9 4 0-16,-8-15 0 15,8 7 0-15,-4-11 0 0,8 8 0 16,-4-4 0-16,0 3 0 16,4 5 0-16,4 3 0 15,1 0-1-15,-1 0 1 0,5 4 0 16,-1 3 1-16,1-3-2 15,4 0 1-15,-1 3 0 16,1 1 0-16,0 3 0 16,4 0 0-16,0 4 0 15,0 0 0-15,0 0 0 32,0 0 0-32,4 8-1 0,0-4 1 15,5 7 0-15,-5-4 0 16,5 8 0-16,-1-4 0 15,5 12 0-15,-5-4 0 16,9 7 0-16,-5-8 1 16,9 1-1-16,0-4 0 15,5-4 0-15,-10 0 0 16,10 12 0-16,-5-8 0 16,4 11 0-16,-4-7 0 15,8 7-1-15,-4-8 1 16,5 9 0-16,-5-9 0 0,5 5 0 15,-9-5 1-15,-9-10-1 16,1-1 0-16,-1 4 0 16,1 1 0-16,0 6 0 15,-5-3 0-15,5 0 0 16,-5-4 0-16,5 8 0 16,-5-4 0-16,5-7 0 15,-5-1 0-15,0 0 0 16,1 5 0-16,-1-5 0 0,1 1 0 15,-1-5 0-15,-4 1 0 16,5 4 0-16,-5-5 0 16,4 1 0-16,-4 0 0 15,-4-4 0-15,0 0 0 0,5-8 0 16,-1 5 0-16,-4 3 0 16,0 0 0-16,4-19 0 15,-4 0 0-15,0-3 0 16,0 3 0-16,0-3 0 15,0 3 0-15,0-18 0 16,0 11 0-16,0-12 0 16,0 12 0-16,0-15-1 0,0 11 1 15,8-22 0-15,-3 7 0 16,3-7 0-16,-4 11 0 31,5-4 0-31,-5 7 0 16,0-3 0-16,-4 8 1 15,0 7-1-15,0 3 0 0,0-3 0 16,0 4 0-16,4-1 0 16,-4 4 0-16,0-7 0 15,0 8 0-15,-4-5-2 16,0 5 0-16,-5-9-7 16,1 5 1-16,8-8-9 15,0 8 1-15,4-1-3 16,0 5 1-16</inkml:trace>
          <inkml:trace contextRef="#ctx0" brushRef="#br1" timeOffset="-10420.81">550 1514 16 0,'4'45'8'0,"4"-41"-2"15,-4 0 7-15,5-1-13 16,-1 5 1-16,1 7 0 0,3 0 0 15,1 4-1-15,-5 10 0 16,5 1 0-16,-5-4 1 16,5 1-3-16,-5-1 1 15,1 4-5 1,3-4 0-16</inkml:trace>
          <inkml:trace contextRef="#ctx0" brushRef="#br2" timeOffset="30623.23">121 2101 19 0,'0'0'9'0,"-4"4"-4"16,4 3 10-16,0-7-14 16,0 4 1-16,0 0 0 15,0-4 0-15,0 3-3 16,0 1 1-16,0 0 3 16,0-4 0-16,0 0-1 15,0 0 0-15,0 0 0 16,0 0 1-16,0-8-1 15,0 1 0-15,4-4-2 0,0-1 1 16,0 5-1-16,0-8 1 16,5 4-1-16,-1 0 1 15,1-1-1 1,-1-3 0-16,1 1 0 16,3-9 1-16,1 4-1 15,-1 1 0-15,1-1 0 16,0 0 0-16,-1 1 0 15,1-1 0-15,-1 0 0 16,1 4 0-16,0 12 0 0,-5-9 0 0,5 5-1 16,-5 0 1-16,5-1 0 15,-5 1 0-15,0-1 0 16,1-3 0-16,-1 3 0 16,1 1 0-16,-1-4 0 15,-4 3 0-15,0 1 0 16,-4 7 0-16,0 0 0 15,5-8 0-15,-5 8-1 0,0 0 1 16,0 0 0-16,4-3 0 16,0-1 0-16,4 4 0 15,-3-4 0-15,7 0 1 0,-3 1-1 16,-9 3 0-16,4 0 0 16,-4 0 0-16,0 0 0 15,0 0 0-15,0 0 0 16,4-4 0-16,-4 4 0 15,0 0 1-15,4 0-1 32,0 4 0-32,-4-1 0 0,0-3 1 15,0 8-1 1,5-1 0-16,-5 1 0 0,0 7 1 16,0-8-1-16,4 1 1 15,-4-1-1-15,0-3 1 0,0 3-1 16,4 5 0-16,0 3 0 15,0-1 0-15,1 5 0 16,-1 4 0-16,0-1 0 31,0 0 1-31,0-3-1 0,1-4 0 16,-1 4 0-16,0 3 1 16,4 4-1-16,1 0 0 15,-1-3 0-15,1-1 0 16,-1-3 0-16,1 0 0 0,-1-1 0 15,-4 1 1-15,5-4-1 16,-5 0 0-16,0 0 0 16,-4 0 0-16,4 0 0 15,0-4 1-15,-4-4-1 16,0-3 1-16,0 4 0 0,0-8 0 16,-4 0-10-16,-8 0 1 15,-18-4-3-15,1 0 1 16</inkml:trace>
          <inkml:trace contextRef="#ctx0" brushRef="#br1" timeOffset="-10142.45">835 2202 16 0,'-4'18'8'0,"8"1"-4"0,-4-15 10 0,4 3-13 15,1 1 0-15,3 10 0 16,0 9 1-16,1 2-3 16,3 1 1-16,1 0 0 15,-5 0 1-15,1 4-4 16,3 3 1-16,-3 0-4 16,4-7 0-16</inkml:trace>
          <inkml:trace contextRef="#ctx0" brushRef="#br1" timeOffset="-9904.92">1150 3076 16 0,'5'37'8'0,"11"-26"-8"16,-7-11 11-16,3 4-11 15,1 7 0-15,0 4 0 16,-1 8 1-16,5 3-1 16,-4 4 0-16,3-8-1 31,-3 8 1-31,0 4-4 16,4-1 0-16</inkml:trace>
          <inkml:trace contextRef="#ctx0" brushRef="#br1" timeOffset="-9644.34">1445 3871 8 0,'4'30'4'0,"13"8"0"15,-13-27 3-15,4 0-6 16,1-3 1-16,3 6 0 16,1 5 0-16,-1 4-3 15,1-1 1-15,0 4 1 0,-5-3 0 16,5 14-5-16,-5-11 1 16</inkml:trace>
          <inkml:trace contextRef="#ctx0" brushRef="#br1" timeOffset="-10720.1">197 760 20 0,'-5'4'10'0,"10"3"-7"0,-5-7 12 0,8 4-15 15,0 3 1-15,5 1 0 16,0 3 0-16,3 4-1 16,1 0 0-16,-4 4 1 0,-1 3 0 15,1 4 0-15,-5 8 0 16,1-4-2-16,-1 3 0 0,1-3-6 15,-1 0 1-15</inkml:trace>
          <inkml:trace contextRef="#ctx0" brushRef="#br1" timeOffset="-11054.82">16-2 13 0,'-9'0'6'0,"1"0"2"0,8 0 6 16,0 0-13-16,0 0 1 15,0 0 0-15,0 4 1 16,0-4-4-16,0 0 1 16,4 7 2-16,-4 4 0 0,4 4-1 15,1 0 0-15,-1 8 0 16,4-1 0-16,1 4-1 31,3-3 1-31,-3 3-1 16,3-4 1-16,1 8-1 15,-5-4 1-15,1-3-1 16,-5-1 1-16,0-3-3 16,0-4 1-16,0 0-6 0,9-4 0 15</inkml:trace>
          <inkml:trace contextRef="#ctx0" brushRef="#br1" timeOffset="-9369.08">1798 4813 11 0,'4'30'5'0,"13"3"1"0,-13-29 6 0,8 15-12 16,-3-4 1-16,8 11 0 15,-5-4 1 1,1 12-3-16,-1-8 1 16,5 11 0-16,-4-7 1 15,4 11-3-15,-5-11 1 0,1 7-4 16,-1-10 0-16</inkml:trace>
          <inkml:trace contextRef="#ctx0" brushRef="#br1" timeOffset="-9101.32">2096 5836 19 0,'4'26'9'0,"9"15"-10"0,-9-33 17 0,9 14-16 31,-5-7 0-31,9 4 0 0,-5-4 1 0,9 18-2 32,-4-6 1-32,8 14 0 15,-8-8 0-15,4 16-3 16,-4-12 0-16,4 16-2 0,-4-16 0 15</inkml:trace>
          <inkml:trace contextRef="#ctx0" brushRef="#br1" timeOffset="-8834.58">2609 7005 16 0,'21'90'8'0,"4"-45"-9"0,-17-38 12 16,5 16-11-16,-1-5 0 15,-3 9-1 1,-1-5 1-16,5 12-2 15,-1-8 1-15,5 15-3 0,-4-11 1 16</inkml:trace>
          <inkml:trace contextRef="#ctx0" brushRef="#br2" timeOffset="47148.98">1121 5570 22 0,'0'-4'11'0,"4"8"-5"0,-4-4 9 15,0 0-14-15,0 0 1 16,0 0 1-16,0 0 1 16,9 0-5-16,-5 0 1 0,13 0 3 15,-5 0 0-15,13-4-1 16,-8 0 0-16,13 0-1 16,-5 1 0-16,8-1 0 15,-7 0 0 1,3-3-1-16,-4 3 1 15,5 0-1-15,-9 0 1 16,0 4-1-16,-4 0 0 16,-1-3 0-16,-3 3 1 0,-5 0-1 15,1 0 0-15,-5 0 0 16,-4 0 1-16,0 0-2 16,0 0 1-16,4 0-3 15,0 0 0-15,-4 3-7 16,0 1 1-16</inkml:trace>
          <inkml:trace contextRef="#ctx0" brushRef="#br2" timeOffset="46597.17">1348 5169 24 0,'4'-3'12'0,"0"-5"-8"16,-4 8 15-16,0 0-18 15,0 0 0-15,0 0 2 16,0 0 0-16,0 0-3 15,0 0 0-15,5 8 2 0,-5-5 1 16,4 9-1-16,0 2 0 16,-4 5-1-16,0-4 1 15,0 4-2-15,0-4 1 16,0 11-1-16,0-4 1 16,0 5-1-16,0-5 1 15,0 8-1-15,0-8 1 16,0 1-1-16,0-4 1 15,0 3-1-15,0-3 0 16,0-8 1-16,0 0 0 16,4-3-1-16,0-1 1 15,-4-3-1-15,0 0 0 0,0-4-3 16,0 0 1-16,0-4-9 16,0 0 1-16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9:34.46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FD2DBC8-5417-4242-8C47-ED78BF8029D2}" emma:medium="tactile" emma:mode="ink">
          <msink:context xmlns:msink="http://schemas.microsoft.com/ink/2010/main" type="writingRegion" rotatedBoundingBox="18562,2742 16313,12687 15475,12497 17723,2552"/>
        </emma:interpretation>
      </emma:emma>
    </inkml:annotationXML>
    <inkml:traceGroup>
      <inkml:annotationXML>
        <emma:emma xmlns:emma="http://www.w3.org/2003/04/emma" version="1.0">
          <emma:interpretation id="{E1F2B411-4E89-41F6-BC47-61712701D569}" emma:medium="tactile" emma:mode="ink">
            <msink:context xmlns:msink="http://schemas.microsoft.com/ink/2010/main" type="paragraph" rotatedBoundingBox="18562,2742 16313,12687 15475,12497 17723,2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867583-5FD1-4D7A-809F-41275CA63642}" emma:medium="tactile" emma:mode="ink">
              <msink:context xmlns:msink="http://schemas.microsoft.com/ink/2010/main" type="line" rotatedBoundingBox="18562,2742 16313,12687 15475,12497 17723,2552"/>
            </emma:interpretation>
          </emma:emma>
        </inkml:annotationXML>
        <inkml:traceGroup>
          <inkml:annotationXML>
            <emma:emma xmlns:emma="http://www.w3.org/2003/04/emma" version="1.0">
              <emma:interpretation id="{5D7D45DE-7D5D-4362-BED4-CDF1EF3795E3}" emma:medium="tactile" emma:mode="ink">
                <msink:context xmlns:msink="http://schemas.microsoft.com/ink/2010/main" type="inkWord" rotatedBoundingBox="17225,8657 16534,11711 15695,11522 16386,8467">
                  <msink:destinationLink direction="to" ref="{46F022B3-F7E5-4689-968E-068985D28FA8}"/>
                </msink:context>
              </emma:interpretation>
            </emma:emma>
          </inkml:annotationXML>
          <inkml:trace contextRef="#ctx0" brushRef="#br0">-3006 6408 20 0,'-4'15'10'0,"-4"11"-15"0,8-22 16 15,0-1-10-15,-4 5 0 16,-1 3-1-16,1 4 1 16,0 4-1-16,0 3 0 15,0 0 1-15,-1 1 0 16,-3 10-1-16,4 5 1 16,0 3 0-16,-1 0 1 0,1-7-2 15,-4-1 1-15,-1 1-1 16,1-4 0-16,0 0-2 15,-1 3 1-15,1 1-5 16,-1-4 0-16</inkml:trace>
          <inkml:trace contextRef="#ctx0" brushRef="#br1" timeOffset="74879.71">-3123 6770 21 0,'4'0'10'0,"-4"-22"-5"15,0 22 10-15,0 3-13 16,0-3 0-16,0 0 2 0,0 0 0 16,4 4-5-16,-4-4 1 15,0 4 3-15,0 0 1 16,0 3-2-16,0 4 0 15,4 0-1-15,1-3 0 0,-1 3 0 16,-4 0 0-16,0 4-1 16,0 0 1-16,0 0-1 15,0 0 1-15,0 4-1 16,-4-4 1-16,-1 3 0 16,1 1 0-16,0 3 0 31,0 5 0-31,0-12-1 15,-5-1 1-15,5 1-1 16,0 0 1-16,-5 4-1 0,5 3 1 16,0 1-1-16,0-1 0 15,4 1 0-15,0 3 0 0,0 0 0 16,0-7 1-16,0 7-1 16,0 0 1-16,0 8-1 15,0-1 0-15,0-3 0 16,0 4 0-16,-4-4 0 15,-1-1 1-15,1 1-2 16,0 4 1-16,0 0 0 0,-5 3 0 16,1-11 0-16,4 4 0 15,-5-4 0-15,-3 4 0 16,3 0 0-16,5-4 1 0,-4 8-1 16,-1-8 0-16,1 7 0 15,-1-6 0-15,5 10 0 16,0-7 0-16,-4 11 0 31,-1-8 0-31,1 5 0 16,4-8 0-16,-5 7 0 15,1-7 0-15,-9 7 0 0,4-7 0 16,-3 0 0-16,3-4 1 16,0 8-1-16,5-8 0 0,-5 15 0 15,5-11 0-15,0 11 0 16,-1-7 0-16,1-4 0 15,-1-4 0-15,1 4 0 16,4-4 0-16,-5 11-1 16,1-7 1-16,0 7 0 15,3-3 1-15,-3 3-1 16,4-7 0-16,-5 8 0 0,5-9 0 16,-4 9 0-16,4-8 0 15,-5-8 0-15,1-3 0 16,-1 7 0-16,5-7 0 15,-4 7 0-15,-1 0 0 32,1 4 0-32,0-8 1 15,-1 8-1-15,5-8 0 0,-4 1-1 16,3-4 1-16,-3-1 0 16,4-3 1-16,-1 8-1 15,1-9 0-15,0 5 0 0,0-4 0 16,4 4 0-16,0-4 1 15,0-4-1-15,0 0 0 16,0 0 0-16,0-3 0 0,-4-4 1 16,4-4 0-16,-5 0-1 15,5 0 1-15,-4-15 0 32,0 3 0-32,0-3 0 0,0 1 0 0,-5-5 0 31,5 4 0-31,-4-11-1 15,3 3 1-15,-3-10-1 0,0 7 1 16,-1-4-1-16,1 4 0 16,-5 3 0-16,9 4 0 15,-4-10 0-15,3 2 1 16,1-6-1-16,0 7 0 0,0-12 0 16,0 12 0-16,-5-11 0 15,5 7 0-15,0-11 0 16,4 11 1-16,-4-4-2 15,4 8 1-15,-5-7-1 0,5 10 1 16,-4 1 0-16,0 3 0 16,4 0-1-16,0 4 1 31,0 1 0-31,0 2 0 16,0 1-1-16,0 4 1 0,0-1-1 15,0 1 1-15,0 7-1 16,0 0 1-16,0 0-1 15,0 0 0-15,0 3 1 16,0 1 0-16,0 4-1 16,0-1 1-16,4 4 0 0,-4-3 0 15,4 3 0-15,-4 0 0 16,5 4 0-16,-1-4 1 16,0 19-2-16,0-7 1 15,0 10 0-15,1-10 0 16,3 7 0-16,-4-8 0 0,5 8 0 15,-5-8 0-15,0 16 0 16,0-9 1-16,0 1-2 16,-4-7 1-16,9 3 0 15,-5-7 0-15,0 10 0 0,0-6 0 16,5 11 0-16,-5-8 0 16,0 7 0-16,0-7 0 15,5 1 0-15,-5-9 0 31,4 5 0-31,1-5 1 16,-1 5-1-16,-4-8 0 16,5 3 0-16,-5-3 0 0,4 0 0 15,-3 0 1-15,-1 0-1 16,0-4 0-16,0 1 0 16,1-1 0-16,-5 0 0 15,0-4 0-15,0 1 0 0,0-4 0 16,0-1 0-16,0 1 0 15,0-4 0-15,0 0 1 16,0 0-1-16,0 0 1 0,0 0-1 16,0 0 1-16,8-11-1 31,0 0 1-31,5-12-1 16,-5 8 0-16,9-7 0 15,-4 3 0-15,12-7 0 16,-4 7 0-16,13-14 0 15,-9 7 0-15,17-15 0 0,-9 11 0 16,14-8 0-16,-10 8 1 16,1-18-1-16,-8 14 0 15,3-3 0-15,-3 7 0 16,3 4 0-16,-7 3 0 0,-5 1 0 16,-5 3 0-16,1 1 1 15,-4 3 0-15,-5 4-1 16,1-1 1-16,-5-3-10 15,0 4 1-15,9-4-5 0,-5 4 0 16</inkml:trace>
          <inkml:trace contextRef="#ctx0" brushRef="#br0" timeOffset="422.07">-3300 7685 13 0,'-8'30'6'0,"-1"7"-3"16,9-29 7-16,-4 3-10 16,0 8 1-16,0-1 0 15,0 9 1-15,-1-1-3 31,-3 0 1-31,4 4 1 16,0-4 0-16,-5 0-1 0,1 4 0 16,-1 4-2-16,5-5 0 15,-4 1-3-15,-1-4 1 16,1 1-1-16,0 2 1 0</inkml:trace>
          <inkml:trace contextRef="#ctx0" brushRef="#br0" timeOffset="971.27">-3573 8940 12 0,'-12'38'6'0,"7"-12"-8"0,5-23 12 15,0 9-8-15,-4-1 0 0,0 0 0 16,0 4 0-16,0 4-3 16,-1 7 0-16,1 0 2 15,0 4 1-15,-4 0-2 16,-1-4 0-16,5 0 0 16,0-4 0-16,-1 5-2 15,1-1 0-15,0 0-3 16,0-4 1-16</inkml:trace>
          <inkml:trace contextRef="#ctx0" brushRef="#br0" timeOffset="-1745.39">-1976 1813 11 0,'0'4'5'0,"0"-4"-1"16,0 0 1-16,0 0-5 16,4-7 1-16,-4 7 1 15,0 0 0-15,0 0-1 16,0 0 0-16,0 0 2 15,0 0 0-15,0 0 0 16,0 0 0-16,0 3-1 0,0 5 1 16,-4 3-2-16,0 8 0 15,0 3-1-15,-5 4 1 16,1 0-1-16,-1 8 1 16,1 7-1-16,0 0 1 15,3 0-1-15,-7 4 0 16,-1 0 0-16,1 0 0 15,3-4-1-15,1 4 1 16,-1-12-7-16,5 1 1 0</inkml:trace>
          <inkml:trace contextRef="#ctx0" brushRef="#br0" timeOffset="-1234.61">-2203 2908 13 0,'0'-4'6'0,"0"11"-5"16,0-7 3-16,0 0-2 15,0 0 1-15,0 0 1 0,0 0 0 32,0 0-5-32,0 0 1 15,0 0 3-15,0 0 1 16,0 0-2-16,0 4 0 15,0 0 0-15,0 0 0 16,0-1 0-16,0 5 0 16,-4 3-2-16,0 8 1 0,-1 3-1 15,-3 8 1-15,0 0-1 16,-1 7 0-16,1 4 0 16,-1 0 0-16,1-3 0 0,0-5 1 15,-1 5-1-15,1-1 0 16,-1-7 0-16,1 4 0 15,4 3-2-15,0-7 1 16,-1-4-6-16,1 0 0 16</inkml:trace>
          <inkml:trace contextRef="#ctx0" brushRef="#br0" timeOffset="-847.73">-2451 3965 16 0,'0'4'8'0,"0"-1"-5"16,0-3 7-16,0 0-9 15,0 0 0-15,0 0 2 0,0 4 0 16,0 0-3-16,0-1 0 16,0 1 2-16,-4-4 0 15,4 11-1-15,-4 1 1 16,4 6-1 0,-4 1 0-16,-1 0-1 15,5 7 1-15,0 4-1 16,-4-4 1-16,0 0-1 15,0 4 0-15,0 3-1 16,-1 5 1-16,1-8-2 16,0 0 1-16,4-4-6 0,-4-4 0 15</inkml:trace>
          <inkml:trace contextRef="#ctx0" brushRef="#br0" timeOffset="-2199.74">-1715 491 6 0,'0'11'3'0,"8"-29"-1"16,-8 18 3-16,0 0-3 0,0 0 1 15,0 0 3-15,0 0 0 16,0 0-7-16,0 0 0 15,0 0 5-15,0 0 0 16,0 3-2-16,0-3 1 0,0 4-2 16,0-4 1-16,0 4-1 15,0-4 0-15,0 0 0 16,0 0 0-16,0 3 0 16,0-3 0-16,0 4 0 15,0-4 1-15,0 0-2 16,0 0 1-16,0 0-1 0,0 0 1 31,0 0-1-31,0 0 1 16,0 4-1-16,0-4 0 0,0 4 0 15,0-4 0-15,4 3 0 16,0-3 0-16,-4 0 0 16,0 0 0-16,0 0 0 15,0 0 0-15,0 0 0 16,0 0 0-16,0 0-1 15,0 0 1-15,0 0 0 16,5 0 1-16,-5 0-2 0,4 0 1 16,-4 4 0-16,0 0 0 15,0 3 0-15,0 5 0 16,-4-1 0-16,4 7 0 0,-5 1 0 16,1 0 0-16,0-1 0 31,0 12 0-16,-5 19 0 1,1-1 0-16,4-6 0 16,-5-1 0-16,1-4 0 15,-1 0 0-15,1 4-1 16,0-3 1-16,-1-5 0 0,1-6 0 16,-1-9 0-16,5 1 1 15,0-4-1-15,0 0 0 16,0 0 0-16,-1 0 1 0,1 0-1 15,0-4 0-15,4 0 0 16,0-4 1-16,0 5-1 16,-4-1 0-16,4 0-3 15,-4 0 0-15,-1 4-4 16,1 4 0-16</inkml:trace>
          <inkml:trace contextRef="#ctx0" brushRef="#br0" timeOffset="1489.57">-3871 10121 10 0,'-4'18'5'0,"-1"20"-2"15,5-35 7-15,0 5-10 16,-4 3 0-16,0 0 1 0,0 4 0 16,0 4-1-16,-1 0 1 0,1-1-1 15,0 8 1-15,0-3-2 16,0 7 1-16,-5 3-4 15,1 8 0-15</inkml:trace>
          <inkml:trace contextRef="#ctx0" brushRef="#br0" timeOffset="-422.36">-2611 4906 17 0,'5'4'8'0,"-22"7"-6"0,17-7 10 0,0 0-11 16,0-1 0-16,-4 8 1 15,-1 4 1-15,1 4-4 16,-4 3 1-16,-1 1 1 16,1-1 0-16,-9 8 0 0,5 4 0 15,-1 3-1-15,0-3 1 31,-3 33-1-31,3-3 1 16,0-8-2-16,1 3 1 16,-1-6-4-16,5-1 1 15,-1 0-4-15,1-11 1 16</inkml:trace>
          <inkml:trace contextRef="#ctx0" brushRef="#br0" timeOffset="-2930.57">-1745 532 1 0,'4'-7'0'0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8:48.6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0637A9-7F7F-453E-9DC7-D8474672B6AE}" emma:medium="tactile" emma:mode="ink">
          <msink:context xmlns:msink="http://schemas.microsoft.com/ink/2010/main" type="writingRegion" rotatedBoundingBox="19097,4421 19498,5182 19053,5417 18651,4656"/>
        </emma:interpretation>
      </emma:emma>
    </inkml:annotationXML>
    <inkml:traceGroup>
      <inkml:annotationXML>
        <emma:emma xmlns:emma="http://www.w3.org/2003/04/emma" version="1.0">
          <emma:interpretation id="{E565654D-A0EC-4B33-AF6E-D23692707E3E}" emma:medium="tactile" emma:mode="ink">
            <msink:context xmlns:msink="http://schemas.microsoft.com/ink/2010/main" type="paragraph" rotatedBoundingBox="19097,4421 19498,5182 19053,5417 18651,4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256036-AC02-4242-81BA-296E9582125F}" emma:medium="tactile" emma:mode="ink">
              <msink:context xmlns:msink="http://schemas.microsoft.com/ink/2010/main" type="line" rotatedBoundingBox="19097,4421 19498,5182 19053,5417 18651,4656"/>
            </emma:interpretation>
          </emma:emma>
        </inkml:annotationXML>
        <inkml:traceGroup>
          <inkml:annotationXML>
            <emma:emma xmlns:emma="http://www.w3.org/2003/04/emma" version="1.0">
              <emma:interpretation id="{C0C19C6F-FEFE-42CC-B1D6-E53883EEEF56}" emma:medium="tactile" emma:mode="ink">
                <msink:context xmlns:msink="http://schemas.microsoft.com/ink/2010/main" type="inkWord" rotatedBoundingBox="19097,4421 19498,5182 19053,5417 18651,4656"/>
              </emma:interpretation>
            </emma:emma>
          </inkml:annotationXML>
          <inkml:trace contextRef="#ctx0" brushRef="#br0">-930 2459 21 0,'5'0'10'0,"-5"12"-7"0,0-12 13 0,4-8-15 16,-4 8 0-16,0 0 1 16,0 0 0-16,4-4-3 15,-4 4 1-15,4 4 1 0,0 0 1 16,1 7-1-16,-5 4 1 16,4 4-1-16,-4-1 1 15,4 5-1-15,0-1 0 16,0 1 0-16,-4 3 0 31,5 4-1-31,-5-4 1 16,0 7-1-16,4-6 1 0,-4-5-1 15,0 0 1-15,0-3-1 16,0-4 1-16,0-4 0 16,0-3 0-16,0 3 0 0,0-4 0 15,0-3 0-15,0-4 1 16,0 0-1-16,0 0 0 15,0 0-1-15,0-7 1 0,4-1-1 16,-4-7 0-16,4 0-1 16,0-3 1-16,1-1 0 15,-1-3 0-15,4 3 0 16,1 0 0-16,-1-7 0 16,0 0 0-16,5 0 0 31,0 3 0-31,3 1-1 0,1 0 1 15,4-1-1-15,0 8 1 16,0 0-1-16,0 4 1 16,0 4-1-16,0-1 1 0,-4 1-1 15,0 3 1-15,-4 4-1 16,-1 0 1-16,1-4-1 16,-1 4 1-16,1 4 0 15,-5 0 0-15,1-1 1 16,-1-3 0-16,1 4 0 15,-5-4 0-15,-4 0 0 16,0 0 1-16,0 0-3 16,0-4 1-16,-4 1-10 0,8 6 1 15</inkml:trace>
          <inkml:trace contextRef="#ctx0" brushRef="#br0" timeOffset="773.64">-577 2852 26 0,'0'3'13'0,"13"-18"-10"0,-13 15 13 16,4-3-16-16,-4 3 0 15,0-8 1-15,4 5 1 16,1-1-2-16,3 4 0 16,0 0 1-16,1 0 0 0,-1 4-1 15,1-4 1-15,-1 3-1 16,0 5 1-16,1-1-1 16,-1 4 0-16,1 1 1 15,-5 3 0-15,-4 3 0 16,0-3 1-16,-4 0-2 15,-1 4 1-15,-3-1 0 0,0 1 0 16,-5 0-1-16,5 0 1 0,-5-1-1 31,0 1 1-31,-3-4-1 16,-1-8 1 0,0 1-1-1,0-1 1-15,4 1-1 16,1-8 1-16,8 3-2 0,4-3 1 15,0 0-1-15,4-7 1 16,0 3-1-16,4 0 1 16,1 8-1-16,-1-4 1 0,1 0 0 15,-1 8 1-15,1-5-1 16,-5 1 1-16,4 0-1 16,-8-4 1-16,4 4-1 15,1 3 1-15,3 1-1 16,0-5 1-16,5 1 0 15,0 0 0-15,-1-4 0 0,5 0 0 16,0-4 0-16,4 4 0 16,0 0 0-16,0 0 1 15,-4-7-3-15,-1 3 0 32,-3 0-10-32,-5-3 1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8:53.92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41DDC9-6528-4DDD-84C3-A0C388115A53}" emma:medium="tactile" emma:mode="ink">
          <msink:context xmlns:msink="http://schemas.microsoft.com/ink/2010/main" type="writingRegion" rotatedBoundingBox="18930,6758 22100,5347 22526,6302 19355,7714"/>
        </emma:interpretation>
      </emma:emma>
    </inkml:annotationXML>
    <inkml:traceGroup>
      <inkml:annotationXML>
        <emma:emma xmlns:emma="http://www.w3.org/2003/04/emma" version="1.0">
          <emma:interpretation id="{3207FE51-1B62-4457-8CD0-9C9C9565E7E6}" emma:medium="tactile" emma:mode="ink">
            <msink:context xmlns:msink="http://schemas.microsoft.com/ink/2010/main" type="paragraph" rotatedBoundingBox="18930,6758 22100,5347 22526,6302 19355,7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43DDFF-8DD8-4062-BE42-7F759F71B36B}" emma:medium="tactile" emma:mode="ink">
              <msink:context xmlns:msink="http://schemas.microsoft.com/ink/2010/main" type="line" rotatedBoundingBox="18930,6758 22100,5347 22526,6302 19355,7714"/>
            </emma:interpretation>
          </emma:emma>
        </inkml:annotationXML>
        <inkml:traceGroup>
          <inkml:annotationXML>
            <emma:emma xmlns:emma="http://www.w3.org/2003/04/emma" version="1.0">
              <emma:interpretation id="{03B60D22-6423-47E1-AC40-24EBA7A2EADA}" emma:medium="tactile" emma:mode="ink">
                <msink:context xmlns:msink="http://schemas.microsoft.com/ink/2010/main" type="inkWord" rotatedBoundingBox="18930,6758 22100,5347 22526,6302 19355,7714">
                  <msink:destinationLink direction="with" ref="{C8C366E9-A712-4BC9-B538-F162B40330B3}"/>
                </msink:context>
              </emma:interpretation>
            </emma:emma>
          </inkml:annotationXML>
          <inkml:trace contextRef="#ctx0" brushRef="#br0">-539 5083 23 0,'0'4'11'0,"0"-23"-9"16,0 19 12-16,0 0-13 31,0 0 1-31,4-3 0 15,-4 3 0-15,0 0-3 0,5 0 1 16,-1-4 1 0,4-4 1-16,1 1-2 0,-1 3 1 15,0 0-1-15,1-3 1 16,3 3 0-16,1-3 0 16,0-1-4-16,-1 1 0 0,5 3-4 15,0-4 0-15</inkml:trace>
          <inkml:trace contextRef="#ctx0" brushRef="#br0" timeOffset="248.16">-236 4922 25 0,'0'-3'12'0,"8"-1"-12"16,-8 4 18-16,8-4-18 15,1 4 0-15,-1-4 0 16,1 4 1-16,-1-3-1 16,1-1 0-16,-1 0 0 0,5 4 0 0,-5 0-7 15,9-4 0-15</inkml:trace>
          <inkml:trace contextRef="#ctx0" brushRef="#br0" timeOffset="480.59">91 4848 26 0,'-4'0'13'0,"17"-8"-15"0,-13 8 20 16,4-7-18-16,-4 7 1 15,8-8 0-15,1 1 0 0,-1-1-5 16,1 1 0-16,7-5-3 0,1 5 1 16</inkml:trace>
          <inkml:trace contextRef="#ctx0" brushRef="#br0" timeOffset="650.49">331 4698 24 0,'-8'0'12'0,"16"0"-11"15,-8 0 19-15,8 0-21 0,1-8 1 16,3 5 0-16,1-5 0 15,0 5-7-15,3-1 1 16</inkml:trace>
          <inkml:trace contextRef="#ctx0" brushRef="#br0" timeOffset="844.47">575 4676 26 0,'0'-4'13'0,"8"-4"-15"16,1 5 18-1,3-1-16-15,5 0 0 16,0-3-13-16,8-1 0 0</inkml:trace>
          <inkml:trace contextRef="#ctx0" brushRef="#br0" timeOffset="1016.35">823 4559 26 0,'-5'0'13'0,"10"0"-16"15,-1-4 19-15,4 0-20 16,5 1 1-16,4-1-10 15,4 0 1-15</inkml:trace>
          <inkml:trace contextRef="#ctx0" brushRef="#br0" timeOffset="1156.99">1041 4495 19 0,'0'-4'9'0,"17"-3"-11"0,-9 3 12 15,5-7-19-15,0 11 0 16</inkml:trace>
          <inkml:trace contextRef="#ctx0" brushRef="#br0" timeOffset="1331.91">1352 4458 26 0,'-4'-4'13'0,"21"-7"-14"0,-9 7 26 0,1 0-25 15,-1-3 1-15,0 0 0 16,-3-1 0-16,3 1-1 16,0-1 0-16,1 8-3 15,-1 0 0-15,5-4-5 16,4 4 0-16</inkml:trace>
          <inkml:trace contextRef="#ctx0" brushRef="#br0" timeOffset="-11511.7">-612 4923 3 0,'-9'15'1'0,"13"-11"-1"0,-4 0 1 16,0-4-1-16,0 3 0 15,0 1 0-15,0-4 1 16,0 0-2-16,0 4 1 0,0-4 0 16,0 0 0-16,0 0 0 31,0 4 0-31,0-1-1 0,0 5 1 16,0-1-1-16,0 1 1 15</inkml:trace>
          <inkml:trace contextRef="#ctx0" brushRef="#br1" timeOffset="-189404.82">2289 3931 26 0,'0'-4'13'0,"4"1"-11"0,-4 3 15 16,0 0-17-16,0 0 1 16,9-4 1-16,-1 0 1 31,5 1-4-31,-1-1 1 15,9 4 1-15,-4 0 1 16,4 0-2-16,-4 0 0 0,4 4 0 16,-4-4 0-16,0 7 0 15,-5-3 0-15,-3 7 0 16,-1 0 0-16,-4 0 1 16,1 1 1-16,-10 2-1 15,5-2 0-15,-8 6-1 16,0-3 1-16,-9 11 0 15,4-7 0-15,-12 7-1 0,8-3 0 16,-12-8 0-16,8 0 1 16,-5 0-1-16,10-4 0 15,-1-4 0-15,4 1 1 0,1-5-1 16,3 1 0-16,5-4 0 16,0 0 0-16,4-7 0 15,0 3 0-15,4-4-1 16,-4 8 1-16,8-7-1 15,1 0 1 1,8-1 0 0,-5 4 0-16,5 4 0 15,-4 0 0-15,-1 8 0 0,1-1 0 16,-1 8 0-16,-3-4 1 16,8 4-1-16,-5-3 1 31,5-1-1-31,-4-4 1 15,8 4 0-15,-4-3 0 16,4-1 0-16,-5-3 0 0,10-4 0 16,-10 0 1-16,10-4-2 0,-5 1 0 15,0-5-10-15,-5 1 0 16</inkml:trace>
          <inkml:trace contextRef="#ctx0" brushRef="#br1" timeOffset="-190220.8">2071 3722 24 0,'-9'-4'12'0,"18"8"-9"31,-9-4 14-31,0 0-16 15,0 0 0-15,4 4 2 0,-4-1 0 16,0-3-4-16,0 0 1 16,8 0 2-16,-3 0 0 15,7 0-1-15,-3 0 1 16,12 0-1-16,-5 0 0 0,14-7-1 16,-9 0 1-16,12-1 0 15,-7 4 0-15,-1 1-1 16,-4-1 0-16,-4-4-9 15,-5 5 0-15</inkml:trace>
          <inkml:trace contextRef="#ctx0" brushRef="#br1" timeOffset="-190685.75">2033 3378 24 0,'-4'4'12'0,"12"-11"-7"0,-8 7 9 0,8 3-13 16,1 1 0-16,-9-4 2 15,0 0 1-15,4-4-5 16,-4 4 1-16,4 0 2 15,-4 0 0-15,9 0-1 16,-1 0 0-16,9-7-1 16,-4 3 1-16,12-7-1 15,-4 3 1-15,12 5-1 16,-7-1 0-16,11 4 0 16,-11 0 1-16,7 4-1 31,-8-1 1-31,1-6 0 15,-5 3 0-15,0-4-1 0,-5 4 1 16,-3 0-4-16,0 0 1 16,-9 0-8-16,-4 0 1 15</inkml:trace>
          <inkml:trace contextRef="#ctx0" brushRef="#br1" timeOffset="-191217.74">2079 3472 23 0,'-4'0'11'0,"4"-8"-6"16,0 8 13-16,0 0-16 16,0 0 1-16,0 0 0 15,0 0 1-15,0 0-5 16,0 0 0-16,0 0 3 16,0 0 0-16,0 0-1 15,0 0 1-15,0 4-1 16,0 0 0-16,0 3-1 15,0 1 1-15,0 7-1 16,0-4 1-16,0 8-1 16,0-5 1-16,0 9-1 0,0-4 1 15,0 7-1-15,0-8 1 16,0 12-1-16,0-7 0 16,-4-1 0-16,-1-3 0 15,1 7 0-15,0-4 0 16,0 4 0-16,0-3 0 15,-1-1 0-15,1-3 1 16,4 0-1-16,0-4 0 16,0 0 1-16,0-4 0 15,-4 0-1-15,0 0 1 16,0-3 0-16,-1-1 0 0,5-3 0 16,0 0 1-16,0-1-2 15,0 1 1-15,-4-4-3 16,4 0 0-16,0-7-9 15,0 3 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07.3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9189D0-061B-43D4-813B-4620C1C96CB8}" emma:medium="tactile" emma:mode="ink">
          <msink:context xmlns:msink="http://schemas.microsoft.com/ink/2010/main" type="writingRegion" rotatedBoundingBox="16653,8379 18206,8325 18226,8899 16673,8953"/>
        </emma:interpretation>
      </emma:emma>
    </inkml:annotationXML>
    <inkml:traceGroup>
      <inkml:annotationXML>
        <emma:emma xmlns:emma="http://www.w3.org/2003/04/emma" version="1.0">
          <emma:interpretation id="{F4446D68-1896-475C-B40C-F1C56BBFC29F}" emma:medium="tactile" emma:mode="ink">
            <msink:context xmlns:msink="http://schemas.microsoft.com/ink/2010/main" type="paragraph" rotatedBoundingBox="16653,8379 18206,8325 18226,8899 16673,8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4E7311-42E1-4216-A0EF-1ACC441973E3}" emma:medium="tactile" emma:mode="ink">
              <msink:context xmlns:msink="http://schemas.microsoft.com/ink/2010/main" type="line" rotatedBoundingBox="16653,8379 18206,8325 18226,8899 16673,8953"/>
            </emma:interpretation>
          </emma:emma>
        </inkml:annotationXML>
        <inkml:traceGroup>
          <inkml:annotationXML>
            <emma:emma xmlns:emma="http://www.w3.org/2003/04/emma" version="1.0">
              <emma:interpretation id="{F5AC49A5-97E0-4A96-A9F0-7201369FFD40}" emma:medium="tactile" emma:mode="ink">
                <msink:context xmlns:msink="http://schemas.microsoft.com/ink/2010/main" type="inkWord" rotatedBoundingBox="17792,8344 18207,8330 18226,8899 17812,8914"/>
              </emma:interpretation>
            </emma:emma>
          </inkml:annotationXML>
          <inkml:trace contextRef="#ctx0" brushRef="#br0">-1901 6284 20 0,'0'-11'10'0,"0"-4"-3"0,0 15 5 15,0 0-11-15,0 0 1 16,0 0 0-16,0 0 1 15,0 0-3-15,0 4 0 16,0 3 3-16,0 1 0 0,-5-1-1 16,5 4 1-16,0 8-1 15,0-4 0-15,0 7-1 16,0 1 0-16,0 3-1 16,0-4 1-16,0 1-1 15,0-5 0 1,0 1 0-16,5 2 0 15,-5-2 0-15,4 0 1 16,0-1-1-16,-4-3 0 16,0-3 0-16,0-1 1 0,4-4-1 15,0-3 1-15,-4-4 0 16,0-4 0-16,0-3-1 16,-4-1 1-16,4-3-1 15,0 0 1-15,0 3-1 0,0 1 1 16,0-4-1-1,4 3 0-15,1-7 0 0,2 0 1 16,-3 0-1-16,5-2 1 16,-5-6-2-16,0 5 1 15,4-5 0-15,1 5 1 16,-1-1-1-16,1-3 0 16,3-5 0-16,5 5 1 15,0 3 0-15,0-3 0 16,0 3-1-16,-1 4 1 0,1 4-1 31,0 4 1-31,0 7 0 16,0 0 0-16,-5 7-1 0,1 1 0 15,-1-1 1-15,1 0 0 16,-5 1-1-16,1-1 1 16,-1-3-1-16,1 0 1 15,-5-4-4-15,0-4 0 16,0-3-9-16,0 3 0 0</inkml:trace>
          <inkml:trace contextRef="#ctx0" brushRef="#br0" timeOffset="497.51">-1495 6503 27 0,'0'4'13'0,"4"4"-5"16,-4-8 12-1,0 0-19-15,0 3 0 16,0-3 1-16,0 0 1 15,0 8-4-15,-4 3 1 16,0 4 1-16,4-4 1 16,-4 15-1-16,0-7 0 0,-1 11 0 15,5-8 0-15,0-3-1 16,0 7 1-16,0-7-1 16,0-1 1-16,0-6-7 15,-4-1 1-15,8-7-5 16,-8-4 0-16</inkml:trace>
          <inkml:trace contextRef="#ctx0" brushRef="#br0" timeOffset="-926.3">-2690 6265 19 0,'12'-3'9'0,"-16"-1"-1"16,8-4 5-16,-4 8-12 16,4-7 0-16,1-1 1 0,-5 8 1 15,0 0-3-15,0 0 0 16,4 0 2-16,-4 0 1 31,-4 8 0-31,-1-1 1 16,-3 1-2-16,0-1 1 15,-5 5-1 1,-4 3 1-16,0-4-1 16,1 0 0-16,-1 8-2 15,0 3 1-15,0-7-1 16,-4 4 1-16,0-1-1 0,0 1 0 16,0-4 0-16,4 4 0 15,-4-8 0-15,4 0 1 16,1-5-1-16,3 2 0 0,0-1 0 15,1 1 0-15,3-1-1 16,1 1 1-16,0-1 0 16,-1 1 0-16,5-4 0 15,0-1 0-15,0 1 0 16,4 0 1-16,0-1-1 16,4 1 1-16,4-4-1 15,1 0 1-15,3 0-1 16,1 0 1-16,-1 0-1 15,1 0 0-15,4 4 0 16,0-4 1 0,4 0-1-16,0 4 1 15,0-1-1-15,4-3 1 0,0 4-1 16,0 0 1-16,1 0-1 16,-1-1 1-16,-4 5-1 15,0-4 1-15,-4-1-1 16,-5 1 0-16,1 0 0 15,-5-1 0-15,-5-3 1 16,2 0 0-16,-5 0-1 16,0 0 1-16,-5-3-4 15,-2 3 0-15,3 0-9 16,8 0 1-16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2:14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BBFEDCC-0897-4F19-8949-C0DF4DC64C8C}" emma:medium="tactile" emma:mode="ink">
          <msink:context xmlns:msink="http://schemas.microsoft.com/ink/2010/main" type="writingRegion" rotatedBoundingBox="19702,6458 19904,9104 18414,9218 18212,6572"/>
        </emma:interpretation>
      </emma:emma>
    </inkml:annotationXML>
    <inkml:traceGroup>
      <inkml:annotationXML>
        <emma:emma xmlns:emma="http://www.w3.org/2003/04/emma" version="1.0">
          <emma:interpretation id="{9C6D307C-0EFC-4C8E-A078-DED854FFFF91}" emma:medium="tactile" emma:mode="ink">
            <msink:context xmlns:msink="http://schemas.microsoft.com/ink/2010/main" type="paragraph" rotatedBoundingBox="19702,6458 19904,9104 18414,9218 18212,6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3343C-5193-4BF6-BADE-437B11DD2493}" emma:medium="tactile" emma:mode="ink">
              <msink:context xmlns:msink="http://schemas.microsoft.com/ink/2010/main" type="line" rotatedBoundingBox="19702,6458 19904,9104 18414,9218 18212,6572"/>
            </emma:interpretation>
          </emma:emma>
        </inkml:annotationXML>
        <inkml:traceGroup>
          <inkml:annotationXML>
            <emma:emma xmlns:emma="http://www.w3.org/2003/04/emma" version="1.0">
              <emma:interpretation id="{2BFCE1B8-BED8-4FDF-AB82-3D1ACEE6C595}" emma:medium="tactile" emma:mode="ink">
                <msink:context xmlns:msink="http://schemas.microsoft.com/ink/2010/main" type="inkWord" rotatedBoundingBox="19702,6458 19904,9104 18414,9218 18212,6572"/>
              </emma:interpretation>
            </emma:emma>
          </inkml:annotationXML>
          <inkml:trace contextRef="#ctx0" brushRef="#br0">-9 4435 23 0,'4'-11'11'0,"-8"15"-3"0,4-4 11 16,0 0-18-16,0 0 1 16,8 0 1-16,-8 0 0 15,0 0-4-15,0 0 1 0,0 0 2 16,4 0 1-16,-4 0-1 15,0 0 0-15,0-4 0 16,-4 4 0-16,0-4 0 16,-5 0 0-16,1 1-1 15,-5 3 1-15,1 0 2 0,3 0 0 16,-3-4 2-16,-1 4 0 16,1-4 0-16,-1 4 0 15,0-4 0-15,1 4 0 16,-1 0-2-16,1 0 0 0,-5 0-3 15,4 0 0-15,-4 0 0 16,5-3 0-16,-5-1 0 31,0 4 0-31,4-4-1 0,1 4 1 0,-1 0 0 32,1-3 0-32,-1-1-1 15,0 4 1-15,1 0-1 0,-1-8 0 16,1 5 0-16,-1 3 0 0,0-4 0 15,1 4 0-15,-1 0 0 16,1 0 0-16,-1-4 0 16,0 4 1-16,1 0-1 15,-1 0 0-15,5 4 0 16,-5-4 0-16,5 4 0 16,4-4 0-16,-5 3 0 15,1 1 0 1,-13 0 0-16,4 0 0 15,-4-1 0-15,0-3 0 16,0 4 0-16,0 0 1 16,0-1-1-1,-4 1 0-15,-1 4-1 16,5 3 1-16,-4 0 0 16,4 4 0-16,0 0 0 15,0 0 0-15,0 0 0 16,0-11 0-16,0 3 0 15,0-3 0-15,0 3 0 16,0 1 0-16,0-1 0 16,0 1 1-16,0 3-2 15,0 8 1-15,4-5 0 16,0 1 0-16,1 4 0 0,-1 0 0 16,4-1 0-16,1 1 0 0,-1-4 0 15,0-4 0-15,5 0 0 16,0 4 0-16,3-3 0 31,-3 6 0-31,0-3 0 0,-1 4 0 16,1 0 0-16,-1-4 0 15,-3 3 0-15,3-3 0 16,1 0 0-16,0 4 0 16,-5-4-1-16,5 7 1 15,-1-7 0-15,1 4 0 0,-1-4 0 16,1 3 0-16,0 1 0 15,-1 0 0-15,1-1 0 16,-1 5 0-16,1-5 0 16,-5 9 0-16,5-9 0 0,4-6 0 15,-5 2 0-15,1 1 0 16,4 4 0-16,-1 0 0 16,1 3 0-16,0 1 0 0,0 3 0 15,4 0 0-15,-4-4 0 16,4 1 0-16,0 3 0 15,0 0 0-15,4 4 0 16,0 0 0-16,4 0 0 31,-3-4 0-31,3 0 0 16,5 0 0-16,-1 0 0 16,1-3 0-16,-5 3 0 0,1 0 0 15,-5-4 0-15,4 1 0 16,-3-1 0-16,-1 1 0 15,4-5 0-15,1 1 0 0,-1-4 0 16,0 0 0-16,1 0 0 16,-1 0 0-16,1 0 0 15,3 0 1-15,1 0-1 16,-5-4 0-16,-4 4 0 16,1-4 0-16,-1 0 0 0,0 0 0 15,4 0 0-15,-3 4 0 16,-1-3 0-16,4-1 1 31,1 0-1-31,-1 0 0 16,0-3 0-16,5 3 0 15,0-7 0-15,-1-1 0 0,1 1 0 16,4-4 0-16,-1 4 0 16,1 0 0-16,0-1 0 15,0 1 0-15,0 0 0 16,-1 3 1-16,1 1-1 15,-4-1 0-15,4 1 0 16,-5-1 0-16,5 1 0 0,0-5 1 16,0 5-1-16,0-4 0 0,-1-1 0 15,5 1 0-15,0 0 0 16,0 0 0-16,5-1 0 16,-5 1 0-16,0-4 0 15,-5 0 0-15,5 4 0 16,0-4 0-16,-4 3 0 15,0 1 0-15,0-4 0 32,-4 0 0-32,-1 0 0 15,1 4 0-15,-1-4 0 0,1 0 1 16,-5 0-1-16,1 4 0 16,-1-1 0-16,1-3 0 15,-1 4 0-15,-4-4 1 0,0 4-1 16,1 0 0-16,-1-1 0 15,-4-3 0-15,0 0 0 16,0 0 0-16,0 0 0 16,0 0 1-16,0 0-1 15,0 4 1-15,-4 0-1 0,-1-4 0 16,1-8 0-16,0 8 1 16,0-3-1-16,0-5 0 15,-5 4-1-15,5-3 1 16,0-1 0-1,0-6 0-15,-1 6 0 16,1-7 1-16,0 4-2 16,0 0 1-16,-5 3 0 15,1 1 0-15,0-1 0 16,-5-3 0-16,5 0 0 16,-1-4 0-16,-4 0 0 15,1 0 0-15,3 0 0 0,1 0 0 16,0 0 0-16,-5 4 0 15,5 0 0-15,-5 0 0 16,5 3 0-16,-1 1 1 0,1 3-2 16,-5 0 1-16,5 0 0 15,-1 1 0-15,5 3 0 16,0 0 0-16,0 0-1 16,0 0 1-16,-5 0 0 0,5 0 1 15,4 3-2-15,0 1 1 16,4 0 0-16,5 0 0 15,-5-1 0-15,0 5 0 32,4-1 0-32,1 1 0 15,3-1 0-15,-3 1 0 16,3 7 0-16,1-4 0 0,0 0 0 16,3 0 0-16,1 1 0 15,0-1 0-15,0 0-1 16,-9-4 1-16,5 1 0 15,-5-4 0-15,5-1 0 16,0 1 0-16,-1 7 0 0,1 0 0 16,-1 1 0-16,1-5 0 15,0 1 0-15,-1 3 0 0,1 0 0 16,-1 0 0-16,-3-3 0 16,-1-5 0-16,1 5 0 15,-5-1 0-15,0 1 0 16,0-1 0-16,-4 1 0 15,0-1 1-15,0 1-1 32,0-1 0-32,-4 1 0 15,0-1 1-15,0 1-1 16,-5-1 0-16,1 4-1 0,-5 1 1 16,1-1 0-16,-1 0 1 0,0 0-1 15,5 4 0-15,0 4 0 16,-5-1 0-16,-4-6 0 15,0 3 0-15,1 3 0 16,-1 1 0-16,0-4 0 16,-4 4 0-16,0-12-1 15,0 4 1-15,4 0 0 0,0-3 0 16,5-1 0-16,3-3 0 16,5 0 0-16,-4-4 0 15,-1 0-4-15,5-4 1 0,4 8-7 16,0-4 0-16,13-4-7 15,-1 0 0-15,1 1-3 32,-5-5 0-32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1:13.6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788E28-4183-478F-8137-FF08C4A4CBD2}" emma:medium="tactile" emma:mode="ink">
          <msink:context xmlns:msink="http://schemas.microsoft.com/ink/2010/main" type="writingRegion" rotatedBoundingBox="17199,6118 18373,6118 18373,6947 17199,6947"/>
        </emma:interpretation>
      </emma:emma>
    </inkml:annotationXML>
    <inkml:traceGroup>
      <inkml:annotationXML>
        <emma:emma xmlns:emma="http://www.w3.org/2003/04/emma" version="1.0">
          <emma:interpretation id="{594BFC7A-4D80-4BBD-9029-F8999A74F6DD}" emma:medium="tactile" emma:mode="ink">
            <msink:context xmlns:msink="http://schemas.microsoft.com/ink/2010/main" type="paragraph" rotatedBoundingBox="17199,6118 18373,6118 18373,6947 17199,6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9A6C44-4D72-459D-8B33-CB981D73559D}" emma:medium="tactile" emma:mode="ink">
              <msink:context xmlns:msink="http://schemas.microsoft.com/ink/2010/main" type="line" rotatedBoundingBox="17199,6118 18373,6118 18373,6947 17199,6947"/>
            </emma:interpretation>
          </emma:emma>
        </inkml:annotationXML>
        <inkml:traceGroup>
          <inkml:annotationXML>
            <emma:emma xmlns:emma="http://www.w3.org/2003/04/emma" version="1.0">
              <emma:interpretation id="{295F3A3A-26C1-447C-BA87-70EB6DFA22BF}" emma:medium="tactile" emma:mode="ink">
                <msink:context xmlns:msink="http://schemas.microsoft.com/ink/2010/main" type="inkWord" rotatedBoundingBox="17481,5998 18517,6357 18234,7176 17197,6817"/>
              </emma:interpretation>
            </emma:emma>
          </inkml:annotationXML>
          <inkml:trace contextRef="#ctx0" brushRef="#br0">-1502 4377 17 0,'0'-3'8'0,"0"-1"-4"0,0 4 8 0,0 0-10 15,0 4 0-15,0 3 0 16,0 1 1-16,0-1-4 16,0 8 0-16,0 0 2 15,0 4 1-15,0 0-2 16,0-8 1-16,0 4-1 16,-4 0 1-16,4 0-1 15,0 0 1-15,-4 0-1 16,4 0 1-16,0 0-1 15,0-4 1-15,0 1-1 16,0-5 1-16,0 1 0 16,0-5 0-16,0 1-2 15,-4-4 0-15,0 0-6 16,4-4 0-16</inkml:trace>
          <inkml:trace contextRef="#ctx0" brushRef="#br0" timeOffset="-4009.05">-2508 4683 23 0,'0'4'11'0,"4"-12"-6"16,-4 8 12-16,0 0-16 16,0 0 1-16,9 0 1 15,-5 0 1-15,4 0-5 16,-3 0 1-16,3 4 2 15,0 0 0-15,1 0-1 16,-1-4 1-16,-4 3-6 16,5 1 0-16,3-4-5 15,5 0 0-15</inkml:trace>
          <inkml:trace contextRef="#ctx0" brushRef="#br0" timeOffset="-3537.65">-1866 4798 25 0,'4'7'12'0,"4"-3"-10"0,-8-4 15 15,0 0-17-15,4 4 1 16,1-4-1-16,-1 0 1 15,4 0-3-15,1 3 1 0,-1-3-6 0,5-7 1 16</inkml:trace>
          <inkml:trace contextRef="#ctx0" brushRef="#br0" timeOffset="497.42">-1757 4633 18 0,'0'0'9'0,"4"0"-3"16,-4 0 8-16,0 0-13 16,4 0 0-16,0 0 1 15,5 0 0-15,-1 0-2 0,5 0 0 16,-1 0 2-16,5 0 0 15,0 0-1-15,4 0 1 16,4 0-1-16,0 0 0 16,0-4-1-16,0 4 0 15,0 0 0-15,1 0 1 16,-1 0-1-16,0 0 1 16,0 0-1-16,-4 0 0 15,-4 0 0-15,-5 0 1 0,5 4-1 31,-8-4 1-31,-1 0-1 16,-4 0 0-16,-4 0 0 16,0 3 1-16,0 1-6 15,0-4 0-15,0 4-4 16,-4 0 1-16</inkml:trace>
          <inkml:trace contextRef="#ctx0" brushRef="#br0" timeOffset="-484.33">-1837 4280 19 0,'0'7'9'0,"4"-7"-5"0,-4 0 7 0,0 4-10 16,0 3 0-16,0-3 1 15,0 4 0-15,0 7-2 32,0 0 0-32,0 3 2 0,0 1 0 0,0-4-1 15,0 4 0 1,-4 0-1-16,4 0 1 15,0-4-1-15,0 0 1 0,-4 0-1 16,4-4 1-16,0 0-1 16,0-7 1-16,0 0-1 15,0-1 1-15,0 1-3 16,0-4 1-16,4-4-7 16,9 4 1-16</inkml:trace>
          <inkml:trace contextRef="#ctx0" brushRef="#br0" timeOffset="-3770.1">-2256 4729 23 0,'-4'0'11'0,"4"0"-6"0,0 0 14 15,0 0-19-15,0 0 1 16,8 0 1-16,-4 4 1 15,5 0-4-15,-1-4 1 0,0 0 1 16,5 0 0-16,0 0-9 31,-1 0 1-31</inkml:trace>
          <inkml:trace contextRef="#ctx0" brushRef="#br0" timeOffset="-977.34">-2139 3994 15 0,'0'-3'7'0,"9"-1"-2"0,-9 4 7 15,0 0-11-15,0 0 1 32,4 0 1-32,0 4 1 15,-4 3-5-15,0 4 1 0,0 1 2 16,0 3 1-16,0-4-2 15,0 8 1-15,0 3-1 16,0 1 1-16,0 3-2 16,0 4 1-16,0-7-1 15,0 10 1-15,0-6-1 16,0-1 1-16,0-4-1 16,4 1 1-16,-4-4 0 15,4-1 0-15,-4-6 0 16,0-1 1-16,0 0-1 15,5-7 1-15,-5-4-1 16,0 0 0-16,0-4 0 16,0 1 0-16,-5-1-1 0,5-7 1 15,0-5-1-15,0 1 0 16,0 0 0-16,0 0 0 16,0-3 0-16,5-5 0 15,-1 1 0-15,0-5 0 16,0-3 0-16,0 12 0 15,5-1 0-15,-1 0 0 16,0 0 0-16,5 4 0 16,4 0-1-16,0 0 1 0,4 0 0 31,4 4 0-31,0 0-1 16,-4-1 1-16,-4 1-1 15,-1 4 1-15,-3-1 0 16,0 8 0-16,-1 0-1 15,-4 0 1-15,1 4 0 0,-1 0 0 16,-4-1 0-16,1 1 0 16,-1 0 0-16,-4 0 1 15,4-1 0-15,-4-3 0 16,0 0-4-16,0 0 1 16,0-7-7-16,8 7 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8.6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F90925-F462-42F9-B443-E765FAA1B612}" emma:medium="tactile" emma:mode="ink">
          <msink:context xmlns:msink="http://schemas.microsoft.com/ink/2010/main" type="inkDrawing" rotatedBoundingBox="5473,11654 5696,10845 6492,11064 6269,11874" semanticType="enclosure" shapeName="Other"/>
        </emma:interpretation>
      </emma:emma>
    </inkml:annotationXML>
    <inkml:trace contextRef="#ctx0" brushRef="#br0">-6204 2398 13 0,'-17'-19'6'0,"21"0"-2"0,-8 12 7 0,0 0-10 16,0-5 0-16,-5 5 2 15,-8-1 0-15,1 1-3 16,-10-1 0-16,-3 5 2 31,-1 3 1-31,-7 3-1 16,-1 5 0-16,0 3-1 15,0 4 0-15,5 7 0 16,3 1 0-16,5-1-1 16,-4 7 1-16,3 16-1 0,1 0 1 15,0 3-1-15,4-3 0 16,4 4 0-16,4-1 0 15,5-3-1-15,8 7 1 16,8-3 0-16,5 0 0 0,0-1 0 16,4-11 0-16,8-3 0 15,8-4 1-15,9-4-1 16,9-7 1-16,3-4-1 16,-3-4 1-16,3-7-1 15,5-4 0-15,4-4 0 0,-12-7 1 16,-1-8-1-16,-4-7 1 15,1-4 0-15,-5 8 0 32,-5-12 0-32,-7-3 0 0,-5-8 0 15,-12-4 0-15,-13-7 0 16,-4-4 1-16,-5 8-2 16,-3 7 0-16,-1 4 0 15,-4 0 1-15,-4 4-1 16,-8 3 0-16,-5 4 0 15,0-3 0-15,1 11-1 0,3 4 1 16,-3 3 0-16,-1 3 0 16,1 9-4-16,-5 10 1 15,4 4-6-15,5 4 1 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3:03.708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C6DC345-1835-4E20-BB1C-EFE78CC366BB}" emma:medium="tactile" emma:mode="ink">
          <msink:context xmlns:msink="http://schemas.microsoft.com/ink/2010/main" type="writingRegion" rotatedBoundingBox="16915,8684 17721,10714 17403,10840 16597,8811"/>
        </emma:interpretation>
      </emma:emma>
    </inkml:annotationXML>
    <inkml:traceGroup>
      <inkml:annotationXML>
        <emma:emma xmlns:emma="http://www.w3.org/2003/04/emma" version="1.0">
          <emma:interpretation id="{B8F49E0F-8A3B-45CA-B69D-15AD0F9952E4}" emma:medium="tactile" emma:mode="ink">
            <msink:context xmlns:msink="http://schemas.microsoft.com/ink/2010/main" type="paragraph" rotatedBoundingBox="16915,8684 17721,10714 17403,10840 16597,8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3E0EBB-3B2B-4F0F-A9A9-F8D42F461391}" emma:medium="tactile" emma:mode="ink">
              <msink:context xmlns:msink="http://schemas.microsoft.com/ink/2010/main" type="line" rotatedBoundingBox="16915,8684 17721,10714 17403,10840 16597,8811"/>
            </emma:interpretation>
          </emma:emma>
        </inkml:annotationXML>
        <inkml:traceGroup>
          <inkml:annotationXML>
            <emma:emma xmlns:emma="http://www.w3.org/2003/04/emma" version="1.0">
              <emma:interpretation id="{2D2AD074-1B4B-480E-9AF6-08FCE5C07A2B}" emma:medium="tactile" emma:mode="ink">
                <msink:context xmlns:msink="http://schemas.microsoft.com/ink/2010/main" type="inkWord" rotatedBoundingBox="17243,9509 17721,10714 17403,10840 16925,9635"/>
              </emma:interpretation>
            </emma:emma>
          </inkml:annotationXML>
          <inkml:trace contextRef="#ctx0" brushRef="#br0">-2606 7435 19 0,'4'19'9'0,"4"-16"-10"15,-4 1 15-15,1 4-14 16,-1 3 0-16,-4-8 0 15,8 5 1-15,-4 3-6 16,1 0 0-16</inkml:trace>
          <inkml:trace contextRef="#ctx0" brushRef="#br0" timeOffset="-3014.4">-2531 7678 11 0,'4'7'5'0,"-8"4"-6"16,4-11 8-16,0 0-11 15,0 0 0-15,9 4-1 16,-1 0 0-16</inkml:trace>
          <inkml:trace contextRef="#ctx0" brushRef="#br0" timeOffset="140.6">-2514 7704 22 0,'0'15'11'0,"0"0"-11"0,0-12 17 15,0 1-17-15,0 4 0 16,0-8 0-16,4 3 1 16,0 1-8-16,1 0 1 15</inkml:trace>
          <inkml:trace contextRef="#ctx0" brushRef="#br0" timeOffset="-2857.82">-2514 7775 12 0,'0'4'6'0,"0"-1"-4"16,0-3 12-16,0 0-14 15,0 0 0-15,0 0-5 16,4 0 1-16,5 4 2 16,3 0 0-16</inkml:trace>
          <inkml:trace contextRef="#ctx0" brushRef="#br0" timeOffset="289.01">-2468 7906 25 0,'0'7'12'0,"9"0"-13"15,-9-7 19-15,4 0-18 16,4 4 1-16,1-4-3 16,-1 0 1-16,1 4-5 15,3 0 0-15</inkml:trace>
          <inkml:trace contextRef="#ctx0" brushRef="#br0" timeOffset="-2682.8">-2426 7947 17 0,'0'7'8'0,"0"4"-10"15,5-7 16-15,-5-4-15 16,0 0 0-16,8 4-8 0,0 0 1 16</inkml:trace>
          <inkml:trace contextRef="#ctx0" brushRef="#br0" timeOffset="425.85">-2358 8115 21 0,'0'7'10'0,"12"19"-7"0,-8-26 14 16,1 4-17-16,-1-4 1 16,4 0 0-16,1 4 0 15,-1 0-8-15,0-1 0 16</inkml:trace>
          <inkml:trace contextRef="#ctx0" brushRef="#br0" timeOffset="755.12">-2279 8298 13 0,'-4'18'6'0,"8"1"6"16,1-19 2-16,-1 4-13 16,0 3 0-16,0-7 0 15,0 8 1-15,5-1-3 16,-5-3 1-16,0 7 0 16,0 0 0-16,5-3-1 15,-5-4 0-15,0-1 0 16,0 5 1-16,5 3-1 15,-1 0 0-15,-4 4 2 0,5 0 0 16,-5 0 1-16,0 0 0 16,0-4 0-16,1 0 0 15,-1 1 0-15,4-1 0 0,-4 0 0 16,1 0 0-16,-1-3-1 31,-4-1 0-31,0-3 0 16,0 0 0-16,0-1-2 15,0-3 0-15,-4 0-7 16,-1 0 0-16</inkml:trace>
          <inkml:trace contextRef="#ctx0" brushRef="#br0" timeOffset="5943.66">-2379 8507 16 0,'-5'0'8'0,"10"-8"-3"0,-5 8 8 15,0 0-12-15,0 0 0 16,0 0 0-16,0 0 1 16,0 0-2-16,4 0 0 15,0 4 1 1,4 0 0-16,1 3 0 16,3 1 1-16,1-1-2 15,0 1 1-15,3 3-1 16,5 0 1-16,0 0-1 15,0 1 1-15,-4-1-1 16,0 0 0-16,0-3 0 16,0-1 0-16,-5-3 0 15,1-1 1-15,-5 1-1 0,1 0 1 16,-5 0 0-16,-4-4 1 0,0 0-1 16,0 0 1-16,0-4 0 15,0-4 0-15,0-3-1 16,-4 0 1-16,-1-4-1 15,5 0 0-15,0-4 0 16,5 1 0-16,-1-1-1 16,0 0 1-16,5 5-1 15,-1 2 0-15,0 5-2 16,9-4 0-16,0-4-7 16,-4 3 0-16</inkml:trace>
          <inkml:trace contextRef="#ctx0" brushRef="#br0" timeOffset="-3949.5">-2972 6628 21 0,'0'0'10'0,"4"-4"-5"0,-4 4 10 15,0 0-15-15,0 0 1 31,0 0-1-31,0 0 1 16,4 0-1-16,5 4 0 0,-5 0 0 16,0 0 1-16,0-1-1 15,1-3 1-15,-1 0-8 16,0 4 1-16</inkml:trace>
          <inkml:trace contextRef="#ctx0" brushRef="#br0" timeOffset="-3721.36">-2867 6807 15 0,'4'8'7'0,"-4"-1"-4"0,0-7 4 15,9 8-15 17,-5-1 1-32,0 1 0 15,0 7 0-15</inkml:trace>
          <inkml:trace contextRef="#ctx0" brushRef="#br0" timeOffset="-3547.13">-2787 6998 12 0,'-4'7'6'0,"8"19"-8"16,-4-22 12-16,0 7-10 16,0-7 0-16,4 0-6 15,-4 3 0-15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0:56.783"/>
    </inkml:context>
    <inkml:brush xml:id="br0">
      <inkml:brushProperty name="width" value="0.15875" units="cm"/>
      <inkml:brushProperty name="height" value="0.15875" units="cm"/>
      <inkml:brushProperty name="color" value="#177D36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9C18AA3-82C7-4D3D-87DA-D6176CF2A057}" emma:medium="tactile" emma:mode="ink">
          <msink:context xmlns:msink="http://schemas.microsoft.com/ink/2010/main" type="writingRegion" rotatedBoundingBox="16433,11684 21833,10449 22040,11356 16640,12590"/>
        </emma:interpretation>
      </emma:emma>
    </inkml:annotationXML>
    <inkml:traceGroup>
      <inkml:annotationXML>
        <emma:emma xmlns:emma="http://www.w3.org/2003/04/emma" version="1.0">
          <emma:interpretation id="{6F12177D-D2FB-491A-B153-C14155982AE8}" emma:medium="tactile" emma:mode="ink">
            <msink:context xmlns:msink="http://schemas.microsoft.com/ink/2010/main" type="paragraph" rotatedBoundingBox="16433,11684 21833,10449 22040,11356 16640,12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C5E1D1-E84A-47FF-8785-6F2A2FEDC6DE}" emma:medium="tactile" emma:mode="ink">
              <msink:context xmlns:msink="http://schemas.microsoft.com/ink/2010/main" type="line" rotatedBoundingBox="16433,11684 21833,10449 22040,11356 16640,12590"/>
            </emma:interpretation>
          </emma:emma>
        </inkml:annotationXML>
        <inkml:traceGroup>
          <inkml:annotationXML>
            <emma:emma xmlns:emma="http://www.w3.org/2003/04/emma" version="1.0">
              <emma:interpretation id="{D6C56AE6-7998-423C-A222-545D6C7DF86F}" emma:medium="tactile" emma:mode="ink">
                <msink:context xmlns:msink="http://schemas.microsoft.com/ink/2010/main" type="inkWord" rotatedBoundingBox="16433,11684 21833,10449 22040,11356 16640,12590"/>
              </emma:interpretation>
            </emma:emma>
          </inkml:annotationXML>
          <inkml:trace contextRef="#ctx0" brushRef="#br0">8 92 18 0,'-4'-11'9'0,"-5"7"-2"0,9 4 12 16,0 0-15-1,0 0 0-15,0 0 1 16,0 0 0-16,9-4-7 16,-9 4 0-16,8 0 5 15,5-7 0-15,8 7-3 16,4-4 1-16,4 0 0 0,5-7 0 15,4 7-1-15,0-2 1 16,-5-2-1-16,1 5 1 16,-5 3 0-16,-3-4 0 0,-1 0-1 31,-4 1 1-31,-4-1-3 16,-5 0 1-16,1 0-9 15,-5 1 1-15</inkml:trace>
          <inkml:trace contextRef="#ctx0" brushRef="#br0" timeOffset="-469.45">71 114 25 0,'-4'-7'12'0,"8"18"-7"15,-4-11 13-15,0 0-16 0,0 0 0 16,0 0 1-16,0 4 1 16,0 0-5-16,0 3 0 15,0 4 3-15,-4 8 0 16,0 7-1-16,-1 4 0 16,1 7-1-16,0-11 1 0,0 8-1 15,0 7 0-15,4 0 0 16,-5 8 1-16,5-16-1 15,0 9 0-15,0 2 0 16,0-3 0-16,0-3 0 0,0-8 1 16,0 3-1-1,0-10 1 1,0-1 0-16,0-3 0 16,0-8 0-16,0 0 0 15,0 0-2-15,0-11 0 16,-4-11-7-16,4 0 0 0,9 4-2 15,-1-12 0-15</inkml:trace>
          <inkml:trace contextRef="#ctx0" brushRef="#br0" timeOffset="468.86">-26 432 26 0,'0'-4'13'0,"9"-3"-6"0,-9 7 14 0,8 0-21 15,5-4 1-15,-1 0 1 16,5 0 0-16,4 1-2 16,9-1 0-16,3 0 1 0,1 1 0 15,4-1 0-15,-1 0 0 16,-3 0-1-16,0 1 1 15,-5 6 0-15,-4-3 0 0,1 0-1 16,-10 0 1-16,-3 0-2 31,-5 0 0-31,-8 0-9 0,-4 0 1 0</inkml:trace>
          <inkml:trace contextRef="#ctx0" brushRef="#br0" timeOffset="935.88">584 551 29 0,'0'4'14'0,"-5"0"-10"0,5-4 18 16,0 4-21-16,0 3 0 15,0 4 0-15,0 4 1 0,0 8-3 16,0-5 1-16,-4 8 1 16,4-3 0-16,0 10-1 15,0-6 1-15,-4 3-1 16,4-4 1-16,-4 0-2 15,4-4 0-15,-9 4-9 16,5-3 1-16</inkml:trace>
          <inkml:trace contextRef="#ctx0" brushRef="#br1" timeOffset="65263.06">4025-568 27 0,'4'-15'13'0,"9"-30"-10"0,-9 34 16 16,5-4-17-16,-1 0 0 15,-4 4 0-15,0-4 1 16,-4-4-4-16,-4 0 1 0,-4 1 1 15,-5-1 1-15,1 4-1 16,-5 0 0-16,0 4 0 16,0 4 0-16,5 7-1 15,-1 0 1-15,-4 7-1 16,0 0 1-16,1 5-1 16,-5 3 1-16,4 0-1 15,0 3 0-15,4 8 0 16,5 1 0-16,4 2-1 15,0 5 1-15,4 0 0 16,0-8 0-16,4 0-1 16,4-4 1-16,1-3 0 15,-1 3 1-15,5-7-1 16,-1-3 1-16,1-9-1 0,-1-3 1 16,5-7-1-16,4-1 1 15,0-7-1-15,4-7 1 16,1-4-1-16,3 0 1 15,0-4-1-15,-3 4 0 16,-1 0 0-16,-4 3 1 16,-4 4-1-16,-5 5 0 15,1 2 0-15,-13 5 0 16,0-1 0-16,-4 8 0 0,-5 0 0 16,1 0 0-16,0 8-1 15,-1 3 1-15,1 8-1 16,4 3 1-16,-1 1-1 15,1 3 0-15,4-4 0 16,4 1 1-16,5-5-1 16,-1-3 1-16,5-4 0 15,-1 1 1-15,9-9-2 16,-4 1 1-16,0-4-8 16,-4-7 1-16,-1-5-3 15,-3 5 0-15</inkml:trace>
          <inkml:trace contextRef="#ctx0" brushRef="#br1" timeOffset="65687.38">4437-755 23 0,'-4'0'11'0,"8"0"-8"0,-4 0 17 16,0 4-19-16,0 0 0 15,-4 3 1-15,0 4 1 16,-1 4-3-16,1 8 0 16,-4 6 2-16,4-2 1 15,-1 6-1-15,1-7 0 16,0 0-1-16,4-7 0 16,-4 0 0-16,4-4 0 0,4-4 0 15,-4-7 0-15,0-4 0 16,4-8 1-16,0-3-2 15,1-8 1-15,-5 1 0 16,4-8 0-16,0 3-1 16,0-3 0-16,5 0 0 15,3 3 0-15,1 5-1 16,4-1 1-16,0 0 0 16,-1 4 0-16,-3 1-1 15,0-1 1-15,-1 3 0 31,1 5 0-31,-1-1-5 16,1 5 1-16,4 3-6 16,4 0 0-16</inkml:trace>
          <inkml:trace contextRef="#ctx0" brushRef="#br1" timeOffset="66630.14">4828-747 23 0,'-4'0'11'0,"4"7"-7"16,0-3 12-16,0-1-16 16,-5 1 1-16,1 4 0 0,0 7 1 15,-4 3-2-15,-1 8 1 0,1 1 1 16,-5 2 0-16,5-2 0 16,-1-5 0-16,-3 0-1 15,3-3 1-15,1-4-1 16,4-4 0-16,0 0 0 31,4-7 0-31,0-4-1 16,0-7 1-16,0-4-1 15,4-4 1-15,4-4-1 0,5 0 1 16,4-11-1-16,4 0 0 16,0 8-1-16,4 0 1 15,0 3-1-15,0 0 1 16,1 1-1-16,-5 3 1 0,0 3-1 15,0 5 1-15,-5 3-1 16,1 4 1-16,0 4 0 16,-4 0 0-16,-5 7 0 15,0 4 1-15,-3 0-1 16,-1 7 1-16,0-3 0 16,-8 3 0-16,4 4 0 0,-9-3 1 15,5-4-1-15,0 3 0 0,-4-7 0 16,3 0 1-16,-3-4-1 15,4-3 0-15,0-5 0 16,4-3 1-16,0 0-1 16,0-11 0-16,0-4-1 15,8-4 1-15,0 1-1 16,5-8 0-16,4-4-1 16,4 4 1-16,0 3 0 15,4 1 0-15,-8-1-1 16,4 5 1-16,0-1-1 15,0 4 1-15,4 0-1 16,0 4 0-16,1 3 0 16,-5 8 1-16,0 0-1 15,-5 8 0-15,-3-1 1 16,-5 5 0-16,-3-1 0 16,-5 4 1-16,-5 3 0 0,1 12 0 15,-4 0-1 1,-1 0 1-16,5 7 0 0,-4-7 0 15,4 0-1-15,-1-4 0 16,1-7 1-16,0 0 0 31,0-4 0-31,4-4 0 16,0-4-1-16,4-3 0 16,0-8-5-16,-4 4 1 0,9-7-8 15,-1-4 1-15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49:02.3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DD42224-28FF-42A3-AB4B-8A7725C48061}" emma:medium="tactile" emma:mode="ink">
          <msink:context xmlns:msink="http://schemas.microsoft.com/ink/2010/main" type="writingRegion" rotatedBoundingBox="18151,6981 21053,6981 21053,8188 18151,8188">
            <msink:destinationLink direction="with" ref="{51D37053-B881-4CB2-AC34-9297E1494E94}"/>
          </msink:context>
        </emma:interpretation>
      </emma:emma>
    </inkml:annotationXML>
    <inkml:traceGroup>
      <inkml:annotationXML>
        <emma:emma xmlns:emma="http://www.w3.org/2003/04/emma" version="1.0">
          <emma:interpretation id="{A2F937A5-FDFC-437B-BE47-76D98E6B759F}" emma:medium="tactile" emma:mode="ink">
            <msink:context xmlns:msink="http://schemas.microsoft.com/ink/2010/main" type="paragraph" rotatedBoundingBox="18151,6981 21053,6981 21053,8188 18151,8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A22F5-8A9C-489C-9718-6636B93BD9AE}" emma:medium="tactile" emma:mode="ink">
              <msink:context xmlns:msink="http://schemas.microsoft.com/ink/2010/main" type="line" rotatedBoundingBox="18151,6981 21053,6981 21053,8188 18151,8188"/>
            </emma:interpretation>
          </emma:emma>
        </inkml:annotationXML>
        <inkml:traceGroup>
          <inkml:annotationXML>
            <emma:emma xmlns:emma="http://www.w3.org/2003/04/emma" version="1.0">
              <emma:interpretation id="{3B5F5576-B068-48EF-B4EF-7812F3A27887}" emma:medium="tactile" emma:mode="ink">
                <msink:context xmlns:msink="http://schemas.microsoft.com/ink/2010/main" type="inkWord" rotatedBoundingBox="18151,6981 21053,6981 21053,8188 18151,8188">
                  <msink:destinationLink direction="with" ref="{125B2797-3D64-466D-8016-0887BF3D13BA}"/>
                </msink:context>
              </emma:interpretation>
            </emma:emma>
          </inkml:annotationXML>
          <inkml:trace contextRef="#ctx0" brushRef="#br0">634 4878 20 0,'-5'-4'10'0,"10"4"-6"0,-5 0 10 15,0 0-13-15,0 0 0 16,0 0 1-16,0 0 1 15,4 7-4-15,0-3 1 16,0 7 1-16,0-3 1 0,-4 3 0 16,0 0 0-16,0 8-1 15,0-4 1-15,0 11-1 16,0-4 1-16,0 1-1 16,0-4 0-16,-4 3-1 15,0-3 1-15,4 3-1 16,0-3 1-16,-4 0-1 15,4-4 1-15,-4 0-1 16,4-1 1-16,0-6-1 16,0-1 1-16,0-3-1 15,0 0 1 1,0-4 0-16,0 0 0 16,4-8-1-16,-4 8 1 15,0-11-1-15,0 0 1 0,4-8-1 16,-4 8 1-16,4 0-1 15,0 3 0-15,5-3 0 16,-5 4 0-16,4-16 0 16,-3 5 0-16,7-1-1 15,-3 4 1-15,3-8 0 16,-3 8 0-16,3 0 0 16,-3 4 0-16,-1-4-1 0,-4 4 1 15,5 0 0-15,-1 0 1 16,0-1-1-16,1 5 0 15,-1 3 0-15,1 0 0 16,3 4 0 0,-3 0 1-16,-1 0-1 0,0 0 0 0,1 4 0 31,-1 0 1-31,1 3-1 16,-1-3 1-16,0 0-2 0,-3-4 1 15,3 0-6-15,0 0 1 16,1-8-6-16,-1 1 1 15</inkml:trace>
          <inkml:trace contextRef="#ctx0" brushRef="#br0" timeOffset="653.83">818 5203 24 0,'-8'0'12'0,"12"-4"-7"15,-4 4 16-15,4-4-21 16,-4 4 1-16,9-7 0 16,-1 0 1-16,5-1-2 15,-5 4 0-15,9 1 1 16,-4-1 0-16,8 4 0 16,-5 0 1-16,1 4-2 15,0-1 1-15,0 5-1 16,-4 3 1-16,-5 4-1 15,0-4 1-15,-8 8-1 0,0-4 1 32,-8 0-1-32,-5 0 1 15,1 0-1-15,-5 0 1 16,0 3-1-16,4-3 1 0,-3 0-1 16,3 0 0-16,0 4 0 15,5-4 0-15,0-4 0 16,-1 0 0-16,1 1 0 15,4-5 1-15,-1 1-1 16,5-5 1-16,0 1-1 16,0 0 0-16,9-8 0 0,-1 0 1 15,9 1-1-15,-4-1 0 16,8 4 0-16,-5 0 0 16,10-4 0-16,-5 0 1 15,4 1-1-15,-8-1 0 0,4 4-1 16,-4 0 1-16,-5 0-5 15,1 0 0-15,-5 0-6 16,1 0 1-16</inkml:trace>
          <inkml:trace contextRef="#ctx0" brushRef="#br0" timeOffset="126506.85">-818 5008 19 0,'0'0'9'0,"4"8"-4"0,-4-8 10 15,0 0-14-15,0 0 1 16,0 0 0-16,0 0 1 16,0 0-3-16,0 3 0 0,0 1 2 15,0 0 0-15,-4-4 0 16,4 0 0-16,0 0-9 15,4 0 0-15</inkml:trace>
          <inkml:trace contextRef="#ctx0" brushRef="#br0" timeOffset="128359.25">-939 5027 29 0,'8'0'14'0,"5"15"-14"0,-9-11 29 0,5-4-28 31,-1 0 0-31,0 0 0 16,1 0 1-16,-1-4-3 15,1 4 0-15,-5 0-8 16,4-4 0-16</inkml:trace>
          <inkml:trace contextRef="#ctx0" brushRef="#br1" timeOffset="-64220.03">-632 4978 30 0,'-5'-4'15'0,"-7"-7"-8"0,8 7 15 16,-1 0-21-16,-3 1 1 15,4 3 0-15,-9 3 1 0,1 1-4 16,-1 4 1-16,0 3 2 16,1 4 0-16,-1 0-1 15,-4 11 1-15,9-7-1 16,4-1 0-16,0 1-1 31,4 4 1-31,4-1-1 16,8-3 0-16,14-4 0 0,-5-4 1 15,4-7-1-15,4-8 1 16,-4-7 0-16,-8 3 0 16,0-3 0-16,-4-4 1 0,-1-4 0 15,-3-3 0-15,-5-4-1 16,4 3 0-16,-8 1 0 16,-4-1 1-16,-4 8-2 15,-5-3 1-15,0 3-1 16,-3 3 1-16,-10 12-1 15,1 0 0-15,0 8 0 0,0 7 0 16,4 4 0-16,0 3 0 16,4 1-1-16,9-5 1 31,-1 5-1-31,9 3 0 16,4 0 1-16,5-4 0 0,12-3-1 15,4-4 1-15,0-7 1 16,5-8 0-16,-1-8 0 15,-8-7 1-15,-4 0-1 16,-5-3 1-16,1-9-1 0,-9 5 1 16,-4-1-1-16,-8 1 1 15,-1 3-2-15,1 8 0 16,-9 0 0-16,0 11 0 0,-4 0-1 16,5 7 1-16,-1 5-2 15,0 3 1-15,4 3 0 16,5-3 0-16,8-4 0 15,4 1 1-15,5-1-1 32,3-4 1-32,1-3 0 15,-1 0 1-15,1 0 0 16,0-4 0-16,-5-8 0 16,0-3 0-16,-3-8 0 0,-5 4 0 15,-5 8-1-15,1-1 1 16,-8 8-1-16,-1 8 0 15,-4 3-1-15,5 0 1 16,3-3-1-16,1 3 1 16,8 0-1-16,4 0 1 15,4-3-1-15,1-4 1 16,3-1 0-16,1-6 1 0,-5-1-1 16,1-4 1-16,-5 5 0 15,-4 3 0-15,-4-4-1 16,0 0 1-16,-1 4-1 15,1-4 1-15,4 1-8 16,13-1 1-16,4-4-9 16,-9-7 0-16</inkml:trace>
          <inkml:trace contextRef="#ctx0" brushRef="#br1" timeOffset="165969.3">934 6057 16 0,'4'-4'8'0,"22"-19"-7"0,-18 12 10 0,5-4-11 16,3-7 1-16,5 3 0 15,5 0 1-15,-1 4-2 0,-4 4 0 16,0 0 1-16,0 3 0 0,0 1 0 16,0 7 1-16,-4-4-1 15,-5-3 1-15,1 7-1 16,-5 0 0-16,1 3 0 31,3 5 0-31,-3 3-1 16,3 0 1-16,-3 0 0 15,3 4 0-15,5 0-1 16,-4 0 1-16,-1-3-1 16,-3 3 0-16,-5-4-7 0,-4 4 1 15</inkml:trace>
          <inkml:trace contextRef="#ctx0" brushRef="#br0" timeOffset="127961.75">-1552 4858 22 0,'-4'-8'11'0,"12"20"-7"16,-3-9 14-16,3 1-18 15,0 0 1-15,5 0-1 16,-1-1 0-16,1-3-7 16,4 0 0-16</inkml:trace>
          <inkml:trace contextRef="#ctx0" brushRef="#br0" timeOffset="128137.87">-1183 4986 22 0,'5'0'11'0,"3"-4"-17"0,-8 4 14 0,8-7-17 16,5 3 1-16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53:20.49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DC3823A-508C-4069-803B-4BAEF8DD6E23}" emma:medium="tactile" emma:mode="ink">
          <msink:context xmlns:msink="http://schemas.microsoft.com/ink/2010/main" type="writingRegion" rotatedBoundingBox="17319,9192 17840,9192 17840,9749 17319,9749"/>
        </emma:interpretation>
      </emma:emma>
    </inkml:annotationXML>
    <inkml:traceGroup>
      <inkml:annotationXML>
        <emma:emma xmlns:emma="http://www.w3.org/2003/04/emma" version="1.0">
          <emma:interpretation id="{9CCAF5D3-2FD9-4134-9565-9A093B97D6D9}" emma:medium="tactile" emma:mode="ink">
            <msink:context xmlns:msink="http://schemas.microsoft.com/ink/2010/main" type="paragraph" rotatedBoundingBox="17319,9192 17840,9192 17840,9749 17319,9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A54273-9D00-48B1-862E-BE1AF64DEA5F}" emma:medium="tactile" emma:mode="ink">
              <msink:context xmlns:msink="http://schemas.microsoft.com/ink/2010/main" type="line" rotatedBoundingBox="17319,9192 17840,9192 17840,9749 17319,9749"/>
            </emma:interpretation>
          </emma:emma>
        </inkml:annotationXML>
        <inkml:traceGroup>
          <inkml:annotationXML>
            <emma:emma xmlns:emma="http://www.w3.org/2003/04/emma" version="1.0">
              <emma:interpretation id="{EDF020C8-8053-4269-AB18-DB0631C4C8BC}" emma:medium="tactile" emma:mode="ink">
                <msink:context xmlns:msink="http://schemas.microsoft.com/ink/2010/main" type="inkWord" rotatedBoundingBox="17319,9192 17840,9192 17840,9749 17319,9749"/>
              </emma:interpretation>
            </emma:emma>
          </inkml:annotationXML>
          <inkml:trace contextRef="#ctx0" brushRef="#br0">-2203 7091 25 0,'0'-3'12'0,"-4"10"-8"16,4-7 13-16,0 4-17 15,0-4 1-15,0 0 0 16,0 3 1-16,0 12-2 15,-4 4 0-15,4 7 1 0,0 8 1 16,0-8-1-16,0 8 0 16,0 3 0-16,0 8 1 15,0-4-2-15,0-4 1 16,0-3 0-16,0-4 0 16,0 0 0-16,0-8 0 15,0 0 0-15,0-7 0 0,0 0 0 16,-5-3 0-16,5-1-1 15,-4-4 1-15,4-3-1 16,0-4 0-16,0 0-4 16,-4-8 0-16,0 1-6 15,0 0 1-15</inkml:trace>
          <inkml:trace contextRef="#ctx0" brushRef="#br0" timeOffset="796.64">-2388 7323 22 0,'0'4'11'0,"9"3"-6"15,-1-7 11-15,0 0-15 16,5 0 0-16,4 0 1 15,0-4 0-15,4 8-3 16,0 0 1-16,4-4 1 16,0 4 1-16,0-4-1 15,-4 0 0-15,0 3 0 0,4-3 0 16,1 4-3-16,-5-4 1 16,0 0-7-16,0 7 0 15</inkml:trace>
          <inkml:trace contextRef="#ctx0" brushRef="#br0" timeOffset="465.91">-2316 7076 19 0,'-5'-11'9'0,"5"19"0"0,0-8 7 0,5-8-15 15,-5 8 1-15,4-4 0 16,-4 4 1-16,8 4-4 16,1-4 1-16,3 0 2 15,1 8 1-15,4-5-2 16,4 1 1-16,0 0-1 15,4-4 1-15,0 4-2 0,4-1 1 16,5 1-1-16,0 0 1 16,-1-4-1-16,1-4 0 15,-5 0 0 1,-3 1 1-16,-5 3-1 16,-5 0 1-16,-3-4-1 15,0 4 0-15,-5-4-3 16,-4 4 1-16,-4 0-7 15,0 0 0-15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22:45.59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72BA7C-4EFB-49ED-A513-858B91FADAA2}" emma:medium="tactile" emma:mode="ink">
          <msink:context xmlns:msink="http://schemas.microsoft.com/ink/2010/main" type="writingRegion" rotatedBoundingBox="13012,13665 23982,13330 24126,18056 13156,18390"/>
        </emma:interpretation>
      </emma:emma>
    </inkml:annotationXML>
    <inkml:traceGroup>
      <inkml:annotationXML>
        <emma:emma xmlns:emma="http://www.w3.org/2003/04/emma" version="1.0">
          <emma:interpretation id="{3659E27E-4FB0-4CAA-9C70-7A1053367625}" emma:medium="tactile" emma:mode="ink">
            <msink:context xmlns:msink="http://schemas.microsoft.com/ink/2010/main" type="paragraph" rotatedBoundingBox="14781,13651 21374,13352 21410,14158 14818,14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75706B-0682-4E44-B7D0-565450AE45B2}" emma:medium="tactile" emma:mode="ink">
              <msink:context xmlns:msink="http://schemas.microsoft.com/ink/2010/main" type="line" rotatedBoundingBox="14781,13651 21374,13352 21410,14158 14818,14456"/>
            </emma:interpretation>
          </emma:emma>
        </inkml:annotationXML>
        <inkml:traceGroup>
          <inkml:annotationXML>
            <emma:emma xmlns:emma="http://www.w3.org/2003/04/emma" version="1.0">
              <emma:interpretation id="{0181467A-1A7E-4BC5-8F7F-315DE27A40C3}" emma:medium="tactile" emma:mode="ink">
                <msink:context xmlns:msink="http://schemas.microsoft.com/ink/2010/main" type="inkWord" rotatedBoundingBox="14781,13651 17487,13529 17520,14267 14814,14389"/>
              </emma:interpretation>
            </emma:emma>
          </inkml:annotationXML>
          <inkml:trace contextRef="#ctx0" brushRef="#br0">422 21 25 0,'0'-4'12'0,"4"1"-6"16,-4 3 12-16,0 0-16 16,0-8 1-16,-4 4 0 15,-5 4 1-15,-3 0-5 16,-5 4 0-16,-8-4 3 16,-9 8 0-16,0 3-2 15,1 8 1-15,-5 3-1 16,0 4 1-16,0 4-1 15,5-4 1-15,-1 15-1 16,9 0 1-16,4 0-1 16,4 1 1-16,9-1 0 15,3-8 0-15,5 1-1 16,5-1 1-16,7-3-1 16,9-11 1-16,4-4 0 0,5-8 0 15,8-7 0-15,0-3 0 16,4-5-3-16,0-3 1 15,-5 0-10-15,-3-4 0 16</inkml:trace>
          <inkml:trace contextRef="#ctx0" brushRef="#br0" timeOffset="627.46">539 92 26 0,'0'-4'13'0,"5"4"-8"16,-5 0 13-16,0 0-18 16,0 0 0-16,0 4 2 15,0 4 0-15,-5 3-2 16,1 4 0-16,0 3 1 15,-4 1 1-15,-1 7-1 16,1 8 1-16,4-1-2 16,-1 5 1-16,5-5 0 15,0 1 0-15,5-4 0 16,3-4 0-16,0-7-1 0,5-4 1 16,0-4 0-16,8-4 0 15,0-7 0-15,0-7 0 16,4-4-1-16,0-8 1 15,0-3-1-15,0-5 1 16,1-2-2-16,-5-1 0 16,0 0 0-16,-5 4 1 15,1 3-1-15,-4 5 0 16,-1-1 0 0,-3 0 1-16,-5 12 0 15,0-1 0-15,-4 8-1 16,0 4 1-16,-4 4-1 15,0 3 1-15,0 7-1 16,-1 1 1-16,1 7-1 16,0 4 1-16,4 0 0 15,0 0 0-15,0 0 0 16,4-8 0-16,0 4 0 16,5-7 1-16,-1-4-1 15,5-4 1-15,0-3 0 16,-1-8 0-16,5-4-2 15,-4 0 0-15,-1-3-7 16,-3-5 1-16,7-6-3 16,-3-1 1-16</inkml:trace>
          <inkml:trace contextRef="#ctx0" brushRef="#br0" timeOffset="1049.34">1102 133 25 0,'-4'11'12'0,"4"12"-12"0,0-12 20 0,0 4-19 16,0 7 0-16,0 1 2 16,0 7 1-16,0 0-5 15,0-4 1-15,4 4 2 16,-4-8 1-16,0 0-1 15,5-7 0-15,-5-3 0 16,0-5 0-16,0-3-1 16,0-4 1-16,0-8-1 15,-5-7 1-15,5-3-1 16,0-1 0-16,0-3-1 16,0-1 0-16,5 1-1 15,-1 3 1-15,4 0 0 16,1 1 0-16,3-1-1 15,9 0 1-15,0-3 0 16,0 7 0-16,4 0 0 16,1 0 0-16,-1 4-1 15,-4 0 1-15,0 7-3 0,-4 4 0 16,0 0-7-16,-9 7 0 16</inkml:trace>
          <inkml:trace contextRef="#ctx0" brushRef="#br0" timeOffset="1502.47">1527 73 25 0,'-13'4'12'0,"9"11"-8"16,4-11 14-16,0 7-17 15,0 4 0-15,0 4 1 16,0 3 1-16,0 8-3 16,0 7 0-16,8-3 2 15,-3 0 0-15,-1-1 0 16,0-7 0-16,0-3-1 15,0-1 1-15,-4-7 0 16,5-4 0-16,-5-3-1 16,0-8 1-16,4-8-1 15,0-7 1-15,0-3-1 0,9 3 1 16,4-8-2-16,-1-3 0 16,1 4-1-16,4-4 1 15,0-1 0-15,-8 1 0 16,4-4-2-16,0 1 1 15,-5 2-5-15,1 5 1 16,8 3-6-16,0 8 0 16</inkml:trace>
          <inkml:trace contextRef="#ctx0" brushRef="#br0" timeOffset="1971.23">1808 294 23 0,'0'0'11'0,"21"-26"-7"16,-12 18 13-16,3 1-17 15,9-4 0-15,5-4 0 16,-1 0 1-16,4-8-2 15,-4 5 1-15,1-1 0 16,-1 0 1-16,-8 1-1 16,0-1 1-16,-5 4 0 15,-3 0 0-15,-5 0-1 16,-4 4 0-16,-9 3 0 0,-3 5 1 16,-1 3 0-16,-4 3 0 15,-4 5-1-15,4 3 1 16,-4 4 0-16,0 4 1 15,0-1-1-15,5 8 0 16,3-3 0-16,0 3 0 16,5 8 0-16,8-4 1 15,4-1-1-15,5-2 0 16,3-5 0-16,9-3 0 16,4-4 0-16,5-4 1 0,-1-4-1 15,1-3 1-15,3-4-4 16,1-7 1-16,0-5-9 15,-1-3 0-15</inkml:trace>
          <inkml:trace contextRef="#ctx0" brushRef="#br0" timeOffset="4166.17">2561 17 21 0,'4'4'10'0,"-4"-15"-6"16,0 11 11-16,0 0-14 15,0 0 1-15,-4 0 0 16,-1 0 1-16,-3 0-3 15,0-4 0-15,-1 4 2 16,-3 0 1-16,-1-4-1 16,0 8 0-16,1-4-1 15,-1 0 1-15,1 4-2 16,-1 0 1-16,0-1 0 0,5 5 0 16,4-1-1-16,-5 5 0 15,1-5 0-15,-1 4 1 16,-3 0-1-16,3 1 0 15,1 3 0-15,0 0 0 16,3-1 0-16,-3 1 1 16,4 4-1-16,0 0 1 15,4-1-1-15,4 1 0 16,0 0 0-16,9-1 1 0,-5 1-1 16,-4 0 0-16,0 0 0 15,1-5 0-15,3 1 1 16,0-7 0-16,5 3-1 15,0-3 1-15,-1-5 0 16,5-3 0-16,0-3-1 16,4-5 1-16,0 1-3 15,0-5 1-15,0-6-9 16,-4 3 0-16</inkml:trace>
          <inkml:trace contextRef="#ctx0" brushRef="#br0" timeOffset="3509.91">2678-330 23 0,'-4'19'11'0,"4"11"-7"0,0-27 10 15,0 9-14-15,0 6 1 0,0 1 1 16,0 3 0-16,0 8-3 16,-4 8 1-16,0-12 1 15,-5 4 0-15,1 3 0 16,-1 5 0-16,5 3 0 15,-4 0 0-15,4-8 0 16,-1 1 0-16,-3-4 0 16,4 0 0-16,0 3 0 15,-1-10 0-15,1-1 0 16,0-3 0-16,4-4 0 16,-4-4 0-16,4-7 0 15,0-1 0-15,0-3-1 16,0 0 1-16,0-3-2 15,-4-5 1-15,-1 1-3 16,1-8 0-16,4 4-7 16,0-1 1-16</inkml:trace>
        </inkml:traceGroup>
        <inkml:traceGroup>
          <inkml:annotationXML>
            <emma:emma xmlns:emma="http://www.w3.org/2003/04/emma" version="1.0">
              <emma:interpretation id="{279B65D2-7DB6-435A-B3CC-A0B5C6096FB2}" emma:medium="tactile" emma:mode="ink">
                <msink:context xmlns:msink="http://schemas.microsoft.com/ink/2010/main" type="inkWord" rotatedBoundingBox="18089,13671 21381,13522 21410,14158 18118,14307"/>
              </emma:interpretation>
            </emma:emma>
          </inkml:annotationXML>
          <inkml:trace contextRef="#ctx0" brushRef="#br0" timeOffset="5134.93">3615 186 26 0,'0'-8'13'0,"9"-7"-11"0,-9 8 14 16,4-1-16-16,-4 1 1 16,0-5 1-16,0 1 1 15,-4 0-3-15,0-4 0 16,-9 4 1-16,-4-4 1 15,-4 4-1-15,0 0 1 16,-4 3-2-16,4 4 1 16,0 4-1-16,0 4 0 15,-4 0 0-15,4 3 0 16,0 5 0-16,0 2 0 16,4 5 0-16,0 4 0 0,4-1 0 15,1 0 0-15,3 5 0 16,5 6 0-16,4-3 0 15,4 0 0-15,5-4 0 16,3-7 0-16,1-1 1 16,4-3 0-16,0-3 0 15,-1-9 0-15,1-3-1 16,4-7 1-16,0-8-1 16,0-8 1-16,0 1-1 15,9-4 0-15,3 0-1 16,-7 0 0-16,-1-1 0 15,-8 5 1-15,-1 7 0 16,-7 0 0-16,-1 4 0 16,-4 3 0-16,-4 8 0 15,-4 4 0-15,0 7 0 16,0 1 0-16,-5 3 0 0,5 7 0 16,0 12 0-1,4-5 0-15,0-2 0 0,8-1 0 16,1-4 1-16,3-7 0 15,1 0-2-15,0-7 0 16,-1-5-8-16,9-6 0 16</inkml:trace>
          <inkml:trace contextRef="#ctx0" brushRef="#br0" timeOffset="5541.19">3947 6 20 0,'-12'11'10'0,"-1"27"-2"16,13-27 7-16,-4 8-14 16,0 7 1-16,-1 0 0 15,1 4 0-15,4 3-2 16,-4 5 0-16,4-5 2 15,0-10 1-15,0-4-2 16,0-5 1-16,0-2 0 16,0-9 1-16,4-10-2 15,-4-8 1-15,0-4-1 16,0 1 1-16,0-5-1 16,0-3 0-16,4 4 0 0,1-8 0 15,3 7-1-15,1 1 0 16,3 0 0-16,1 3 0 15,4 0 0-15,-1 4 0 16,1 0 0-16,0 4 0 16,4 4-3-16,-4 3 0 15,4 0-7-15,0 8 0 16</inkml:trace>
          <inkml:trace contextRef="#ctx0" brushRef="#br0" timeOffset="5931.82">4305 29 27 0,'-5'7'13'0,"1"19"-11"15,4-15 16-15,0 8-18 16,0 4 1-16,-4-1 1 15,0 12 0-15,-1 3-2 16,1-7 0-16,0 0 1 16,0-8 1-16,4-7 0 15,-4-7 1-15,4-1-2 16,0-7 1-16,4-19 0 16,0 1 0-16,0-1-1 15,0-3 1-15,1-5-2 16,3-2 0-16,1 2 0 0,-1 1 0 15,0 0-1-15,1 0 1 16,3 7-1-16,1 8 1 16,4 0-1-16,0 0 0 15,-1 3-4-15,1 1 0 16,4 3-5-16,0 4 0 16</inkml:trace>
          <inkml:trace contextRef="#ctx0" brushRef="#br0" timeOffset="6353.7">4666 14 27 0,'-4'-4'13'0,"-9"23"-11"16,9-12 20-16,0 4-21 15,-1 4 1-15,1 4 0 16,0 3 0-16,0 1-2 16,0 3 0-16,4 4 1 15,0 0 1-15,4 0-1 16,4-4 0-16,5-4-1 16,4-3 1-16,4-12 0 0,8-3 0 15,5-8 0 1,-1-11 1-16,1-3-1 0,-5-9 1 15,1-6-1-15,-9-8 0 16,-4 3 0-16,-9 5 0 16,-8-5 0-16,-8 9 0 15,-9-1-1-15,-4 7 0 16,-4 8-1-16,-5 4 1 16,1 7-1-16,-5 8 0 15,1 4 0-15,3-5 1 16,9 5-4-16,4 3 0 0,9 4-7 15,8 4 0-15</inkml:trace>
          <inkml:trace contextRef="#ctx0" brushRef="#br0" timeOffset="7119.33">5111-31 26 0,'-4'11'13'0,"4"4"-11"0,0-11 16 16,0-4-18-16,-4 7 0 16,0 8 2-16,0 4 1 15,-1 3-3-15,1 8 0 16,4-4 1-16,0 4 1 16,0 0-1-16,0 7 1 15,0-7-1-15,4-7 0 16,1-5 0-16,3-6 1 15,0-5-1-15,5-7 1 0,0-11-1 16,3 0 0-16,1-1 0 16,0-3 0-16,0-3-1 15,4-1 1-15,0-3-1 16,0-1 0-16,0 5 0 16,0-1 0-16,-4 4 0 15,4 0 0 1,-5 8 0-1,1 3 1-15,-4 4-1 16,-5 4 0-16,1 7 0 16,-1 0 1-16,0 0-1 15,1 8 1-15,4-4-1 16,-1 4 0-16,1 7 1 16,-1-4 0-16,1 4-1 15,0-3 0-15,-1-1 1 0,-3-7 0 16,-1 0 0-16,0-8 0 15,1-3 0-15,-1-4 1 16,-4-4 0-16,5-7 1 16,-1-7-1-16,1-1 0 15,-1-4-1-15,0-3 0 16,1-7 0-16,-1-5 0 16,1 1-1-16,-1 7 0 15,-4 4 0-15,0-4 1 16,1 0-1-16,-1 4 0 15,0 4-3-15,0-1 0 0,0 8-11 16,5 0 1-16</inkml:trace>
          <inkml:trace contextRef="#ctx0" brushRef="#br0" timeOffset="9041.24">6183 36 21 0,'8'0'10'0,"1"0"1"0,-9 0 2 16,8 0-12-16,1 0 0 15,3 0 1-15,9 0 1 16,-4-4-3-16,0 1 0 15,4-1 2-15,0 0 0 16,4-3-1-16,4 3 1 16,1 0-1-16,-5 4 1 15,0-7-8-15,-4 7 0 0,-8 3-3 16,-9-3 0-16</inkml:trace>
          <inkml:trace contextRef="#ctx0" brushRef="#br0" timeOffset="9416.24">6229 212 24 0,'0'0'12'0,"9"-4"-9"0,-5 4 18 16,-4 0-20-16,8 0 1 15,5 0 1-15,-1 0 0 16,-3 0-4-16,-1 0 1 15,5-8 2-15,-1 8 1 16,9-3-1-16,0 3 0 16,5-4-1-16,-1 4 0 15,0-4-2-15,-4 4 1 0,0 0-10 16,-4 0 1-16</inkml:trace>
          <inkml:trace contextRef="#ctx0" brushRef="#br0" timeOffset="10043.16">6145-35 22 0,'-8'-4'11'0,"20"-14"-4"0,-3 14 10 16,3-3-17-16,1-5 1 15,-5 1 0-15,5-4 0 16,0 0-1-16,-1 4 0 15,5-15 1-15,-4 7 1 16,-1 1-1-16,-3-1 0 16,-1 0 0-16,0 0 0 15,1 5-1-15,-1-1 1 0,1 0-1 16,-1 3 1-16,-4 5-1 16,0 0 0-16,1 3 0 15,-5 4 0-15,0 0 0 16,0 0 0-16,4 0 0 15,-4 0 1-15,4 0-1 16,0 4 1 0,9 7 0-1,-1 4 0-15,1 0 0 16,4 0 0-16,0-1-1 16,-1-2 1-16,1-1 0 15,0 4 0-15,0-4-1 16,0 0 1-16,-5 0-1 0,5-3 1 15,-4 3 0-15,-5-3 0 16,0 3-1-16,-3-7 1 16,-1-1-5-16,0 1 0 15,-4 3-6-15,-4-7 0 16</inkml:trace>
        </inkml:traceGroup>
      </inkml:traceGroup>
    </inkml:traceGroup>
    <inkml:traceGroup>
      <inkml:annotationXML>
        <emma:emma xmlns:emma="http://www.w3.org/2003/04/emma" version="1.0">
          <emma:interpretation id="{80329EF3-B43E-446B-9321-0EC231ACDBC5}" emma:medium="tactile" emma:mode="ink">
            <msink:context xmlns:msink="http://schemas.microsoft.com/ink/2010/main" type="paragraph" rotatedBoundingBox="14681,14802 24009,14409 24052,15422 14724,15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F657E-C3D4-48D4-B583-AB6564D78D31}" emma:medium="tactile" emma:mode="ink">
              <msink:context xmlns:msink="http://schemas.microsoft.com/ink/2010/main" type="line" rotatedBoundingBox="14681,14802 24009,14409 24052,15422 14724,15816"/>
            </emma:interpretation>
          </emma:emma>
        </inkml:annotationXML>
        <inkml:traceGroup>
          <inkml:annotationXML>
            <emma:emma xmlns:emma="http://www.w3.org/2003/04/emma" version="1.0">
              <emma:interpretation id="{7FBE108E-34C6-4162-BF12-C1A12950CAD6}" emma:medium="tactile" emma:mode="ink">
                <msink:context xmlns:msink="http://schemas.microsoft.com/ink/2010/main" type="inkWord" rotatedBoundingBox="14681,14802 18185,14654 18228,15668 14724,15816"/>
              </emma:interpretation>
            </emma:emma>
          </inkml:annotationXML>
          <inkml:trace contextRef="#ctx0" brushRef="#br0" timeOffset="10871.29">170 1295 21 0,'-9'11'10'0,"1"-7"-3"16,8 0 9-16,-4-4-15 15,-1 3 0-15,1 9 0 16,0 10 1-16,0 8-3 0,0 3 1 16,-1 16 2-16,1 3 0 15,0 8-1-15,-5 4 0 16,5-8 0-16,0 0 1 16,-4-8-1-16,3-7 1 15,-3-11-1-15,0-7 1 16,3-5-1-16,-3-3 0 15,4-4-4-15,-5 1 1 16,1-9-7-16,0-6 0 16</inkml:trace>
          <inkml:trace contextRef="#ctx0" brushRef="#br0" timeOffset="12324.43">1161 1287 22 0,'-4'-3'11'0,"-9"-16"-3"0,9 19 11 15,0-4-18-15,-4 4 1 16,-1 0 1-16,-3 0 0 16,-5 4-4-16,-4 7 1 15,0-3 2-15,-4 3 0 16,-5-7-1-16,9-1 1 16,0 1-2-16,4 0 1 0,5 0-1 15,8 3 0-15,4 1 0 16,8 3 0-16,9 0 0 15,4-4 0-15,4 1 0 16,-4-1 1-16,4 1-1 16,0-1 0-16,5 1 0 15,-5 3 0-15,0 0 0 16,0 0 0-16,-12 4 0 16,-9 0 1-16,-8 0-1 15,-4 4 1-15,-9-4 0 16,-4 0 0-16,-4 0 0 15,-5-4 0-15,1-4 0 16,-5-7 0-16,5 0 0 16,4-3 0-16,-1-5-1 15,5 1 1-15,5-5-2 0,3 5 1 16,5 0-4-16,3-1 1 16,1 1-9-16,8 3 1 15</inkml:trace>
          <inkml:trace contextRef="#ctx0" brushRef="#br0" timeOffset="11746.3">598 1332 24 0,'-21'8'12'0,"13"-23"-7"15,4 15 16-15,-1 0-20 16,-7 0 0-16,3 0 1 15,1 4 0-15,0-1-3 16,-1 8 1-16,1 4 1 16,-1 8 1-16,5 3-1 0,0 4 1 15,4-4-1-15,0 0 0 16,8 0 0-16,1 4 0 16,3-4 0-16,5-7 0 15,8-8 0-15,1-7 0 16,3-8 0-16,0-3 0 15,1-8 0-15,-5-4 1 16,0-7-1-16,-4-8 0 16,-4 1-1-16,-4 3 1 15,-9 4-1-15,-4 3 1 16,-4 1-1-16,-5-4 0 0,-3 3 0 16,-5 12 0-16,-4 4 0 15,-4 3 0-15,-1 4-2 16,1 4 1-16,4 3-3 15,4-3 1-15,5-4-8 16,8 4 0-16</inkml:trace>
          <inkml:trace contextRef="#ctx0" brushRef="#br0" timeOffset="11261.92">-108 1399 28 0,'9'-26'14'0,"16"-4"-15"16,-13 23 20-16,9 3-18 16,0-3 1-16,9-1 0 15,3 1 0-15,5-1-4 16,0 1 1-16,4 3 1 16,0 8 1-16,-4 3-1 15,0-3 0-15,-5 4 0 16,-7 3 1-16,-5 4 0 15,-9 0 0-15,-3 3 0 16,-5 5 1-16,4-1 0 0,-8 1 0 16,-8-1 0-16,-5-3 0 15,-12 3-1-15,0-7 1 16,-5 4-1-16,1-4 0 16,0-4-1-16,-1-7 1 15,5-1 0-15,0-6 0 16,4-1-1-16,4 0 0 15,8-3-2-15,5-1 1 16,4 1-4-16,4 3 0 16,9 0-6-16,-4 0 0 15</inkml:trace>
          <inkml:trace contextRef="#ctx0" brushRef="#br0" timeOffset="12715.06">1468 1198 25 0,'-8'-8'12'0,"8"5"-8"16,0 3 14-16,4 0-18 16,-4 3 1-16,0 5 1 15,0 3 1-15,0 0-3 16,0 4 0-16,0 4 2 15,-4-1 0-15,-1 1-1 16,5 4 1-16,-4 3-1 16,4 4 0-16,0-1-1 15,0 1 1-15,0-3-1 0,0-9 1 16,0 5-1-16,0-12 1 16,0 0-2-16,0 0 0 15,0-7-8-15,0-4 0 16</inkml:trace>
          <inkml:trace contextRef="#ctx0" brushRef="#br0" timeOffset="12949.44">1439 940 32 0,'0'-4'16'0,"0"4"-14"16,0 0 22-16,0 0-25 15,4 4 0-15,0-4 0 16,0 8 0 0,9-1-7-1,4-3 0-15</inkml:trace>
          <inkml:trace contextRef="#ctx0" brushRef="#br0" timeOffset="13621.32">1729 1325 23 0,'0'-11'11'0,"-5"11"-5"0,5 0 12 16,5-8-17-16,3 4 0 15,9 1 2-15,-5-1 0 16,9-4-4-16,5 5 1 16,3-1 1-16,5 0 1 15,-1-7-1-15,5 7 1 0,0 1-2 16,-4-1 1-16,3 0-4 15,-3 4 0-15,-5 0-6 16,1 0 1-16</inkml:trace>
          <inkml:trace contextRef="#ctx0" brushRef="#br0" timeOffset="13355.7">1989 854 34 0,'0'0'17'0,"0"0"-20"0,0 4 25 16,0 0-22-16,0 7 0 0,-4 0 0 15,0 11 1-15,-1 12-1 16,1 3 0-16,0 4 0 15,0 4 1-15,-5 4-1 16,5-8 1-16,-4 4-1 16,4 0 1-16,-1 3-1 15,1-3 1-15,0-4-1 16,4-4 1-16,0-7 0 16,4-7 0-16,-4-5-1 15,4-3 1-15,-4 0-4 16,0-7 0-16,0-5-7 15,0-3 1-15</inkml:trace>
          <inkml:trace contextRef="#ctx0" brushRef="#br0" timeOffset="13918.21">2350 1239 26 0,'0'4'13'0,"-12"7"-11"15,12-7 18-15,-4 10-19 16,4-2 1-16,0 3 1 16,-5 3 1-16,1 5-5 0,0-1 1 15,4 4 2-15,0 0 0 16,-4-3-1-16,4-1 1 15,0-7-1-15,4 0 0 16,-4-4-1-16,0-3 0 16,0-4-4-16,0-4 0 15,0-8-6-15,0-3 0 16</inkml:trace>
          <inkml:trace contextRef="#ctx0" brushRef="#br0" timeOffset="14105.71">2371 1060 29 0,'-8'-34'14'0,"21"30"-8"0,-13 4 22 0,0 0-28 16,0 0 0-16,0 0-1 16,0 0 1-16,4 4 0 15,-4 3 0-15,4-3-5 16,-4 4 1-16,0 7-6 15,-4-4 1-15</inkml:trace>
          <inkml:trace contextRef="#ctx0" brushRef="#br0" timeOffset="14636.96">2561 1213 26 0,'4'-8'13'0,"0"1"-12"0,-4 7 18 0,4 4-17 16,0-1 0-16,1 5 1 16,-1 3 0-16,4 4-4 15,1 0 0-15,-1 3 3 16,0 1 1-16,1 4-2 16,-1 3 0-16,1 4 0 15,-1-4 0-15,0-4-1 16,5 1 1-16,-5-8 0 15,5-1 0-15,0-6 0 16,-1-4 1-16,1-4-1 16,-1-8 1-16,-3-3-1 15,-1-8 1-15,1 1-1 16,-1-5 1-16,5 8-2 16,4-3 1-16,-1-5-1 15,5 1 0-15,0-4 0 0,0 7 0 16,0-7-2-16,0 7 1 15,0 0-5-15,-8 5 0 16,0-1-5-16,-5 3 0 16</inkml:trace>
          <inkml:trace contextRef="#ctx0" brushRef="#br0" timeOffset="15168.22">3069 1362 24 0,'4'-4'12'0,"21"-22"-10"15,-16 26 15-15,3 0-17 16,5-3 1-16,0-1-1 16,4-7 1-16,0 3-1 15,0-3 0-15,0-4 0 16,0-4 1-16,-4 4-1 16,-4 0 1-16,-5 0-1 15,-4 1 1-15,-4-1 0 0,-4 0 1 16,-4 0-1-16,-5 7 1 15,0 1-1-15,1 3 1 16,-5 4-1-16,0 4 1 16,0 3-1-16,1 4 0 15,-1 8-1-15,0-4 1 16,0 7-1-16,4 1 1 16,5-1-1-16,0 8 1 15,-1 0-1-15,5 4 0 16,4-4 1-16,4-1 0 15,5 1 0-15,3-7 0 0,5-5 0 16,8-3 1-16,5-7 0 16,8-4 0-16,4-8-3 15,0-4 1-15,4-3-10 16,4-4 0-16</inkml:trace>
        </inkml:traceGroup>
        <inkml:traceGroup>
          <inkml:annotationXML>
            <emma:emma xmlns:emma="http://www.w3.org/2003/04/emma" version="1.0">
              <emma:interpretation id="{328FD32B-5874-4AD1-A7D6-2F32FB4F3E06}" emma:medium="tactile" emma:mode="ink">
                <msink:context xmlns:msink="http://schemas.microsoft.com/ink/2010/main" type="inkWord" rotatedBoundingBox="20953,14540 24009,14411 24040,15142 20984,15271"/>
              </emma:interpretation>
            </emma:emma>
          </inkml:annotationXML>
          <inkml:trace contextRef="#ctx0" brushRef="#br0" timeOffset="18783.79">6174 1112 25 0,'-8'26'12'0,"21"11"-7"15,-13-25 14-15,4 3-18 16,0 7 1-16,-4-3 1 16,0-1 0-16,0 8-4 15,0-7 1-15,-4 4 2 16,4-5 0-16,-4-3-1 15,-1-4 1-15,5-3 0 16,0-4 0-16,0-4 0 16,0 0 0-16,0-8-1 15,5-3 1-15,-1 0-1 0,0-1 0 16,0-2-1-16,5-5 1 16,-1-4-1-16,5-3 0 15,-1 4 0-15,5-1 0 16,0 1 0-16,0 0 0 15,4-1-1-15,4 5 1 16,4 3 0-16,5-4 0 16,0 8 0-16,-1 0 0 15,-3 7-4-15,-5 0 0 16,4 4-7-16,-16 4 0 0</inkml:trace>
          <inkml:trace contextRef="#ctx0" brushRef="#br0" timeOffset="19174.43">6670 1239 25 0,'9'-15'12'0,"20"-11"-9"15,-16 18 12-15,4-3-14 16,-1 0 0-16,10-4 0 15,-5 0 0-15,-5 0-2 16,1 0 1-16,-4 0 2 16,-5 0 0-16,-12 0-1 15,0 4 1 1,-17 11 0 0,-4 4 1-16,-1 3-1 0,1 8 1 15,4 0-1-15,0 8 0 16,4-1-1-16,5 8 0 15,3-4-1-15,5-4 1 16,4 1-1-16,4-1 1 16,5 1-1-16,3-5 1 15,5-3 0-15,8-3 0 16,9-5-4-16,8-3 0 0,0-4-7 16,4 0 0-16</inkml:trace>
          <inkml:trace contextRef="#ctx0" brushRef="#br0" timeOffset="19549.43">7385 1030 24 0,'-13'-8'12'0,"-8"-25"-7"16,17 33 11-16,-9 0-15 16,-4 0 0-16,1 3 2 15,-5 5 1-15,-5-1-4 16,1 4 0-16,0 8 2 0,0 4 1 16,4-1-1-16,4 4 0 15,-4 4-1-15,8 0 1 16,1 4-1-16,3-8 0 15,9-8 0-15,9 1 0 16,3 0 0-16,14-8 0 16,7-4 0-16,5-3 0 15,4-4-2-15,4 4 1 16,5 0-7-16,-1-8 0 16,1-11-4-16,-5-4 1 0</inkml:trace>
          <inkml:trace contextRef="#ctx0" brushRef="#br0" timeOffset="20174.44">7578 1086 31 0,'21'-8'15'15,"4"-3"-12"-15,-16 4 18 0,7-1-21 16,10 1 0-16,7-5 0 16,9 1 1-16,0 7-1 15,0-3 0-15,-4 3 0 16,-4 1 1-16,-5 3 0 16,-4 3 0-16,-4 5 1 15,-4 3 0-15,-4 8 0 16,-5 3 0-16,-4 4 0 15,1 0 0-15,-1 4-1 16,0 0 1-16,0-4-1 16,-4-3 1-16,0-5 0 15,0-6 0-15,0-5-5 16,0-7 0-16,-4-7-9 16,-4-5 1-16</inkml:trace>
          <inkml:trace contextRef="#ctx0" brushRef="#br0" timeOffset="19830.68">7725 615 25 0,'-13'15'12'0,"9"0"-5"15,4-11 17-15,0-1-23 16,-4 9 0-16,4 6 0 16,-4 16 1-16,4 3-2 15,0 12 0-15,0 11 1 16,4 3 1-16,-4-3-1 0,0 0 1 16,-4-1-2-16,-5-10 1 15,1-4-11-15,0-4 1 16</inkml:trace>
          <inkml:trace contextRef="#ctx0" brushRef="#br0" timeOffset="20330.69">8049 708 29 0,'0'-18'14'0,"8"10"-7"0,-8 8 16 16,0 0-23-16,0-7 0 16,0 7-1-16,0 0 1 15,0 4-1-15,0-1 1 16,0 9-9-16,0 2 0 0</inkml:trace>
          <inkml:trace contextRef="#ctx0" brushRef="#br0" timeOffset="20736.95">8276 1026 25 0,'0'11'12'0,"4"19"-6"16,-4-19 14-16,0 4-19 16,0 4 1-16,0 3 0 15,0 4 1-15,0 1-4 16,0-1 1-16,0-8 2 16,8 1 1-16,1 3-1 15,7-7 0-15,10-3 0 0,7-9 0 16,5 1-1-16,4 0 1 15,-4-12-1-15,0-3 1 16,-5-15-1-16,-3-4 1 16,-9-7-1-16,-4-4 1 15,-9-4-2-15,-4 0 1 16,-8 11-1-16,-9 1 1 16,-3 7-1-16,-5 3 0 15,0 8-1-15,0 4 0 16,0 7-2-16,4 1 1 0,4 3-9 15,5 7 0-15,8 4-1 16,4 1 1-16</inkml:trace>
          <inkml:trace contextRef="#ctx0" brushRef="#br0" timeOffset="21158.83">8935 862 28 0,'0'0'14'0,"5"7"-12"16,-5-3 25-16,0 7-27 15,-5 11 0-15,-3 12 1 16,0 3 0-16,-5 4-1 16,0 1 1-16,5 2 0 15,0-3 0-15,-1-3 0 0,9-12 1 16,0-4-1-16,4-7 1 15,5 4 0-15,3-4 0 16,1-15-1-16,8-15 1 16,4 0-1-16,0-7 1 15,9-12-2-15,0-3 1 16,3-1-1-16,-3 5 0 16,-5 7 0-16,-3 7 0 15,-5 4-1-15,-9 7 1 16,-3 8-1-16,-5 8 1 0,0 7 0 15,-4 7 1-15,0 8-1 16,0 0 1-16,0 7 0 16,0-7 0-16,4-4-7 15,-4-3 1-15,-4 10-7 16,-4-21 1-16</inkml:trace>
          <inkml:trace contextRef="#ctx0" brushRef="#br0" timeOffset="16126.2">4199 1127 24 0,'0'7'12'0,"9"-22"-8"16,-1 12 13-16,1-1-17 15,7 0 0-15,1 0 1 16,4-3 0-16,0-1-1 16,0 5 0-16,5-5 0 15,-5 5 0-15,0 6 0 16,-5 1 0-16,-3 3 0 16,-5 5 1-16,-8-1 0 15,-4 8 0-15,-4-1 0 16,-5 5 0-16,5 3 0 15,-5 0 1 1,-12 8-1 0,0-1 1-16,0-3-2 0,8-4 1 15,4-3-1-15,5-5 1 16,3 1-1-16,10-4 1 16,7-4-1-16,5-3 1 15,0-5-1-15,4-3 0 16,4-3 0-16,5-1 1 15,-1-4-1-15,0 1 0 16,-3 3-9-16,-5 0 0 16</inkml:trace>
          <inkml:trace contextRef="#ctx0" brushRef="#br0" timeOffset="16469.95">4128 1336 27 0,'17'-4'13'0,"-9"-7"-11"16,-4 11 15-16,5 0-15 16,8 0 1-16,4 4 1 0,4-4 0 15,0-4-5-15,4 4 0 16,5-7 3-16,0-1 1 16,4 1-2-16,-1-1 1 15,1 1-4-15,0 7 0 16,-4-4-7-16,-5-4 0 15</inkml:trace>
          <inkml:trace contextRef="#ctx0" brushRef="#br0" timeOffset="17079.34">4784 1254 18 0,'-13'7'9'0,"13"-3"0"15,0-4 6-15,0 0-14 16,4 0 1-16,5 0 2 16,3 0 1-16,5 0-6 15,8 0 0-15,0 0 4 16,5-4 0-16,-1 1-1 16,1-1 0-16,3 0-5 15,1-3 0-15,-1 3-6 16,1 0 1-16</inkml:trace>
          <inkml:trace contextRef="#ctx0" brushRef="#br0" timeOffset="17861.91">5637 809 24 0,'8'-3'12'0,"0"-9"-10"16,-8 12 16-16,0 0-17 16,0 0 0-16,0 0 2 15,5 4 0-15,-1 4-4 16,-4 3 1-16,0 7 2 16,0 9 0-16,4 10 0 15,-4 15 0-15,0 1-2 16,0-1 1-16,0-4-1 15,0-3 1-15,0 0-1 16,0-4 1-16,0 0-1 16,0-7 1-16,-4-8-1 15,4-4 1-15,0-3 0 16,0-8 1-16,0-3-1 16,0-5 1-16,0-3-1 0,0-7 0 15,0-4 0-15,0-4 0 16,0 7-1-16,0 1 0 15,0-4 0-15,0-8 0 16,0 0 0-16,0 1 1 16,-4-5-1-16,-1 8 0 15,-3-3 0-15,-5 3 0 0,1 4-1 16,-9 3 1-16,0-3 0 16,0 3 0-16,-9 1-1 15,1 7 0-15,4 4 0 16,0-1 1-16,3 9-1 15,1-1 1-15,5 4-1 16,3 0 0-16,5 3 0 16,3-6 0-16,5 2 0 15,5 1 0-15,3 0 1 16,5 0 0-16,8 0 0 16,4 0 1-16,4-4-1 15,5-3 1-15,0-4 0 16,-5-8 1-16,0-4-6 15,-3 1 1-15,3 3-7 16,0-3 0-16</inkml:trace>
          <inkml:trace contextRef="#ctx0" brushRef="#br0" timeOffset="18174.41">5922 1082 26 0,'0'-4'13'0,"-4"19"-9"0,4-11 16 0,0 3-19 16,0 5 0-16,-4 6 0 15,0 5 1-15,0 3-2 16,-1 4 0-16,1-12 1 15,0 5 1-15,4 3-1 16,0-4 0-16,0 1 0 16,0-5 0-16,0 1 0 15,0-8 0-15,0 1-3 16,-4-9 1-16,0-3-9 16,-1-7 1-16</inkml:trace>
          <inkml:trace contextRef="#ctx0" brushRef="#br0" timeOffset="18361.91">5893 944 29 0,'-4'-11'14'0,"8"-1"-8"0,-4 12 19 16,0 0-26-16,0 0 1 15,0 0-1-15,0 0 1 16,0 0-1-16,4 0 1 15,0 4-9-15,5 7 0 16</inkml:trace>
        </inkml:traceGroup>
      </inkml:traceGroup>
    </inkml:traceGroup>
    <inkml:traceGroup>
      <inkml:annotationXML>
        <emma:emma xmlns:emma="http://www.w3.org/2003/04/emma" version="1.0">
          <emma:interpretation id="{D92E1428-DA2D-44DC-8641-5AE58D158CEE}" emma:medium="tactile" emma:mode="ink">
            <msink:context xmlns:msink="http://schemas.microsoft.com/ink/2010/main" type="paragraph" rotatedBoundingBox="15359,16163 23365,15918 23406,17268 15400,175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B493B4-237C-406D-9C9D-E8DA4C9EB2E1}" emma:medium="tactile" emma:mode="ink">
              <msink:context xmlns:msink="http://schemas.microsoft.com/ink/2010/main" type="line" rotatedBoundingBox="15359,16163 23365,15918 23406,17268 15400,17513"/>
            </emma:interpretation>
          </emma:emma>
        </inkml:annotationXML>
        <inkml:traceGroup>
          <inkml:annotationXML>
            <emma:emma xmlns:emma="http://www.w3.org/2003/04/emma" version="1.0">
              <emma:interpretation id="{BA06BE51-CC04-4597-8B17-97455A7372CE}" emma:medium="tactile" emma:mode="ink">
                <msink:context xmlns:msink="http://schemas.microsoft.com/ink/2010/main" type="inkWord" rotatedBoundingBox="15294,16392 19706,15756 19886,17000 15473,17637"/>
              </emma:interpretation>
            </emma:emma>
          </inkml:annotationXML>
          <inkml:trace contextRef="#ctx0" brushRef="#br0" timeOffset="29420.8">2712 2479 20 0,'0'-15'10'0,"8"-19"0"0,-8 23 5 16,0-4-14-16,0-3 1 16,-4-1 1-16,-4-3 1 15,-1-5-5-15,-8 9 0 16,-8-1 3-16,0 4 1 15,-4 4-2-15,-1 3 0 0,1 5-1 16,4 3 1-16,4 7-1 16,0 1 0-16,4 7 0 15,0 7 0-15,9 4 0 16,-1 11 0-16,5-3 0 16,0 11 0-16,4-4 0 15,0 4 0-15,0 3 0 16,4 5 1-16,0 3-1 15,0 0 1-15,5-4 0 16,-5-3 0-16,0-12 0 16,0-7 1-16,-4-8-4 15,0 4 1-15,-4-11-9 16,4-11 1-16</inkml:trace>
          <inkml:trace contextRef="#ctx0" brushRef="#br0" timeOffset="29920.8">2737 2531 31 0,'8'-7'15'0,"1"7"-16"15,-9 0 19-15,4 4-17 16,0-4 0-16,0 0 0 0,5 0 1 16,-1 3-5-16,1 5 1 15,-1 3-6-15,1-4 1 16</inkml:trace>
          <inkml:trace contextRef="#ctx0" brushRef="#br0" timeOffset="30406.59">3073 2528 27 0,'-8'-4'13'0,"16"0"-13"16,-8 4 18-16,0 0-17 15,0 8 0-15,0 6 0 16,0 9 0-16,0-4-1 16,-4-1 0-16,4 8 1 15,-4 4 1-15,4-4-2 16,0 4 1-16,0-11 0 16,0 0 1-16,0-8-1 15,0-4 1-15,0-7-1 16,4-7 0-16,4-8 0 15,1-7 0-15,3 10 0 16,9-6 0-16,0-9-2 0,5 5 1 16,3-4-1-16,1 7 0 15,-1 4 0-15,-4 4 1 16,-4 4-1-16,0 7 0 16,-4 3 0-16,-4 9 1 31,-1 3 0-31,-3-8 0 15,-5 4 0-15,-4 4 0 0,0 0 1 16,4 0 0-16,-4 7 0 16,0 1 0-16,0-4-1 15,0-5 0-15,0 1-9 16,0-3 0-16</inkml:trace>
          <inkml:trace contextRef="#ctx0" brushRef="#br0" timeOffset="30962.37">3796 2613 27 0,'-4'-14'13'0,"0"-24"-8"15,-1 27 16-15,-3 0-19 16,-5 3 0-16,1 1 1 15,-1-4 0-15,-4 11-4 16,-8 7 0-16,-4 1 2 0,4 3 1 16,-1 11-2-16,1-3 1 0,4 3-1 15,4 1 0-15,9-1 0 16,8 0 1-16,8-3-1 16,5 0 0-16,8-12 1 15,0-7 0-15,0-3-1 16,0-5 1-16,0-7-1 15,0 8 1-15,0-5-1 16,-4 5 1-16,-5 3-1 16,-3-3 0-16,-1 7-1 15,-4 7 0-15,-4 8 0 16,0 15 1-16,0 4-1 16,0 11 1-16,0 7-1 15,5 4 1-15,-5-8 0 16,-5 12 1-16,1-4 0 0,-4-7 0 15,-1-12 0-15,-3 4 1 16,-9-11-1-16,-9-7 1 16,-7-5 0-16,-1-7 1 15,0-7-2-15,-8-8 1 16,4-11-1-16,4-3 0 16,0-8-1-16,9-1 0 0,8-10-4 15,8 7 1-15,13-3-10 16,8-1 1-16</inkml:trace>
          <inkml:trace contextRef="#ctx0" brushRef="#br0" timeOffset="31353">4006 2759 27 0,'17'-26'13'0,"33"-8"-10"15,-37 23 14-15,4 4-15 16,4-5 0-16,4-6 0 16,-4 3 0-16,0-4-3 15,-4 1 1-15,-5-5 2 0,-3 4 0 16,-5 1-2-16,-4 3 1 16,-8 0 0-16,-5 4 0 15,-4 3-1-15,0 4 1 16,-4 8-1-16,-4 7 1 31,0 19-1-31,4-7 1 16,4 3-1-16,5 4 1 15,3 0-1-15,5 3 1 0,4 5-1 16,4-9 1-16,0-2-1 16,5-5 1-16,3-3 0 15,1-8 1-15,4-4-6 16,4-3 1-16,8-8-7 15,1-3 1-15</inkml:trace>
          <inkml:trace contextRef="#ctx0" brushRef="#br0" timeOffset="31759.26">4443 2561 28 0,'-8'8'14'0,"-9"10"-9"16,13-6 17-16,-5-1-22 15,1 4 1-15,0 11 0 16,-1 4 0-16,5 7-1 16,0-3 0-16,0-4 0 15,-1-4 1-15,1-8 0 0,4-6 1 16,0-5-1-16,0-3 1 16,0-12 0-16,0-7 0 15,0-3-1-15,0-8 1 16,0-1-2-16,4-2 1 15,1-1-1-15,-1-8 1 16,4 12-2-16,-4 0 1 16,5 4-1-16,-1 3 1 15,1 4-1-15,-1 4 0 0,5 3 0 16,3 5 0-16,5 3-1 16,0 0 1-16,5 7-10 15,-1 0 1-15</inkml:trace>
          <inkml:trace contextRef="#ctx0" brushRef="#br0" timeOffset="32040.51">4985 2501 29 0,'-4'-11'14'0,"0"-7"-8"15,0 14 18-15,-9 0-23 16,-4 0 0-16,0 4-1 15,1 0 1-15,-1 4-2 16,4 4 1-16,5-1 0 16,4 8 0-16,-1 0-1 15,10 7 0-15,7 1 0 16,9-1 1-16,0 1 0 0,-4 3 0 16,4 0 0-16,-4 11 1 15,-5 1 1-15,-3-5 1 16,-5-3 0-16,-4 0 1 15,-4 0 0-15,-9 0 0 16,-8-8 0-16,0-7 0 16,0-4-1-16,0-3 0 15,0-16-13-15,4 4 1 16,-8-3-4-16,0 7 0 0</inkml:trace>
          <inkml:trace contextRef="#ctx0" brushRef="#br0" timeOffset="29748.93">2292 2733 23 0,'29'-15'11'0,"21"0"-7"0,-45 11 11 16,7-7-15-16,5 7 1 16,4-3 0-16,9 3 0 15,7 0-2-15,1-3 1 16,0 7 1-16,0 0 0 15,-5 0 0-15,-3 7 0 0,-5 1 1 16,-4-1 0-16,-4 8 0 16,-5 0 1-16,-3-3-1 15,-5 10 0-15,0-7 0 16,-4 0 0-16,0-4 0 16,0 0 0-16,0-3-3 15,0-1 0-15,-4-7-9 16,0-4 1-16</inkml:trace>
          <inkml:trace contextRef="#ctx0" brushRef="#br0" timeOffset="28717.66">1939 2550 23 0,'0'-4'11'0,"4"-7"-6"15,-4 11 12-15,0-4-16 16,0-3 1-16,-4-4 1 16,4 7 1-16,-5-4-5 15,1-3 1-15,0 4 3 16,-4-1 0-16,-1 1-1 16,-3-4 0-16,-1-1-1 15,0 5 1-15,-3-4-1 16,-1-1 0-16,0 1-1 15,0 4 1-15,0-1-1 16,-8 1 1-16,-8 7-1 0,3 0 1 16,-8 0-1-16,-4 0 0 15,0 4 0-15,0-4 1 16,0 3-1-16,0 5 0 16,-4-4 0-16,0 3 0 15,4 4 0-15,0-3 0 16,4 3 0-16,0 0 0 15,0 4 0-15,-8 0 1 16,4 4-2-16,0 3 1 0,0 0 0 16,4-3 0-16,-4 4 0 15,0-1 0-15,4 8 0 16,0 3 0-16,1 9 0 16,3-5 0-16,0 0 0 15,9 8 0-15,0 0 0 16,4 0 0-16,8-4-1 15,1 0 1-15,3 7 0 16,5-10 0-16,4-1 0 16,0 1 0-16,4-5 0 15,9-3 1-15,0-4-1 16,3 0 0-16,5 0 0 16,5 1 0-16,-1-5 0 15,4 0 1-15,1 1-1 16,-1 3 0-16,5-7 0 15,-1-4 1-15,5 0-1 16,0 3 0-16,-4-7 0 0,-9 1 1 16,0-1-1-16,0 0 1 15,-4-3-1-15,4 3 0 16,1-4 0-16,3-3 1 16,5 7-1-16,-5-11 0 15,5-4 0-15,4-3 1 16,-1 7-1-16,5-4 1 15,5-3-1-15,-1-1 1 16,0-3-1-16,0 4 0 0,-4-5 0 16,-12 5 1-16,-1-4-1 15,-4 3 0-15,-4-3 0 16,-4 4 0 0,0-5 0-1,-4 9 1-15,-1-5-1 16,1 4 1-16,-5 1-1 15,-8 3 1-15,0 0-1 16,0 0 1-16,0 0-1 16,0 0 0-16,0 0 0 15,0 0 1-15,0 0-1 16,0-4 0-16,0 4 0 16,-4-11 0-16,0 11-1 15,-5-4 1-15,5-3 0 16,0 7 0-16,4-4 0 0,-4 4 0 15,-5 0 0-15,1-4 0 16,-5 0 0-16,1-3 0 16,-5 3 0-16,0 0 0 15,5 1 0-15,-1-1 0 16,4 0-1-16,1 0 1 16,4 1-1-16,0-5 1 15,4 8 0-15,-5-3 0 16,5 3-1-16,0 0 1 0,0 0-1 15,5 0 1-15,3 0-1 16,0 0 0-16,5 3 0 16,8-3 1-16,-4 8-1 15,-4-8 0-15,3 3 1 16,5-3 0-16,9 4 0 16,-1 0 0-16,1 0-1 15,-1-1 1-15,-4 5 0 16,-4 3 1-16,-4-7 0 15,-4 0 0-15,-9 7-1 16,-8 4 1-16,-5 0 0 16,-3 3 1-16,-1-3-2 15,0-4 1-15,1 12-1 16,-1-8 1-16,1 0 0 16,-1-4 1-16,0 11-7 15,1-7 0-15,8-7-7 16,-13-1 0-16</inkml:trace>
        </inkml:traceGroup>
        <inkml:traceGroup>
          <inkml:annotationXML>
            <emma:emma xmlns:emma="http://www.w3.org/2003/04/emma" version="1.0">
              <emma:interpretation id="{39CE696D-A3F0-4C8C-8F77-0B704E317BE8}" emma:medium="tactile" emma:mode="ink">
                <msink:context xmlns:msink="http://schemas.microsoft.com/ink/2010/main" type="inkWord" rotatedBoundingBox="20908,16175 23370,16099 23404,17207 20942,17282">
                  <msink:destinationLink direction="with" ref="{D85FD77E-1ACB-4824-ACC4-3A7A672E6F60}"/>
                </msink:context>
              </emma:interpretation>
            </emma:emma>
          </inkml:annotationXML>
          <inkml:trace contextRef="#ctx0" brushRef="#br1" timeOffset="37707.47">6107 2464 24 0,'-4'-26'12'0,"50"3"-6"16,-29 12 15-16,8 4-19 15,5-4 0-15,8-1 0 16,8 1 1-16,13 0-4 15,4 11 0-15,-5 7 3 16,5 8 0-16,-4 8-1 16,-4 3 0-16,-13 0 0 15,-8 11 0-15,-18-10 0 0,-7 6 0 16,-18 1 0-16,-7-1 1 16,-14 1-1-16,-3-4 1 15,-9 4-2-15,-5-12 1 16,1-7-1-16,0-4 1 15,12-3-1-15,5-5 1 32,4-3-1-32,8 0 0 15,4 0 0-15,5 4 0 0,4 4-1 16,4-1 0-16,8 4 1 16,5 4 0-16,3 0 0 15,10 4 1-15,-1 7 0 16,4 0 0-16,1 0 1 15,7 0 1-15,-7-3-1 16,-5-5 1-16,0-10-1 16,-8 3 1-16,0 4-1 15,-4-15 0-15,-5 0-1 16,-8 0 0-16,0 0-5 16,-4-7 1-16,-5-1-9 15,-3-3 1-15,8 3-3 16,-5 5 0-16</inkml:trace>
          <inkml:trace contextRef="#ctx0" brushRef="#br1" timeOffset="37144.96">6427 2472 21 0,'4'0'10'0,"0"3"-6"16,-4-3 10-16,0 0-12 15,4 4 1-15,-4 3 2 16,0 8 0-16,-4 4-6 16,0 7 1-16,-5-3 4 15,1 7 1-15,4 7-1 0,0 8 0 16,-1 0-1-16,1 7 0 16,0-4-1-16,0 1 1 15,0-12-2-15,-1 1 1 16,5-8-1-16,-4-8 0 15,4 0 0-15,0-7 0 16,-4 0-3-16,0-7 1 16,0-8-6-16,-5-4 0 15,5-11-5-15,8 4 0 0</inkml:trace>
          <inkml:trace contextRef="#ctx0" brushRef="#br1" timeOffset="38182.57">6973 2658 21 0,'0'0'10'0,"4"0"-5"16,-4 0 13-16,0 4-15 16,0 3 1-16,0 8 1 15,0 8 1-15,0-4-7 16,0 14 0-16,0-3 5 15,0 7 1-15,-4-3-2 16,4-4 0-16,0-4-1 0,0-4 0 16,0-7 0-16,0-3 0 0,0-9-3 15,0-3 1-15,0-7-7 16,0-16 1-16,0 8-5 16,8-3 0-16</inkml:trace>
          <inkml:trace contextRef="#ctx0" brushRef="#br1" timeOffset="38385.7">7011 2438 31 0,'0'-4'15'0,"-4"0"-12"15,4 4 23-15,0 0-27 16,0 4 1-16,0 0 0 15,0 7 0-15,4 0-4 16,0-3 1-16,4 3-7 16,5 8 1-16</inkml:trace>
          <inkml:trace contextRef="#ctx0" brushRef="#br1" timeOffset="39041.96">7490 2767 24 0,'-4'-15'12'0,"8"-15"-8"15,-4 19 16-15,-4-1-17 16,-9-3 0-16,-4 4 2 15,-4 7 1-15,0-3-8 16,-4 7 1-16,-4-4 4 16,-1 4 1-16,1 4-2 15,-1 3 1-15,5 8-2 16,0 12 1-16,4-1-1 16,8 4 1-16,5-1-2 15,8 5 1-15,8-4-1 16,5 0 1-16,8-8 0 15,0-11 0-15,8-7 0 16,5-4 0-16,-1-11 0 16,1-4 1-16,0-4-1 15,-5 1 0-15,-4-1-1 16,-8 0 1-16,-8 4-1 0,-1 4 0 16,-8 0 0-16,-4 11 0 15,0 11 0-15,-5 0 0 16,5 16 0-16,0-1 0 15,4 19-1-15,0 3 1 16,4 8 0-16,-4 4 1 16,4-8-1-16,0-7 1 15,-4 0 0-15,-8-4 0 16,0-7 0-16,-5-5 0 0,-8-6 0 16,-4-1 1-16,-5-7-1 15,-3-7 1-15,-5-8-1 16,-4-8 0-16,0-7-1 15,0 4 1-15,8 0-1 16,-4-4 0-16,13 0-3 16,4 0 1-16,4 4-4 15,5 0 0-15,3 3-9 16,9 1 1-16</inkml:trace>
          <inkml:trace contextRef="#ctx0" brushRef="#br1" timeOffset="40026.94">7712 2322 26 0,'0'-4'13'0,"0"4"-9"0,0 0 12 15,5 8-14-15,-5 7 1 16,8 0 1-16,-4 3 0 16,1 12-5-16,-5 4 1 15,0 3 3-15,0 1 0 16,0 3 0-16,-5 7 0 16,5 1-1-16,0 7 1 0,0-8-2 15,0-3 1-15,-4 4-1 16,-4-12 1-16,8-3-1 15,0-8 1-15,0-11 0 16,0-8 0-16,0-3 0 16,0-11 0-16,0-8-1 15,8-8 0-15,1 5-1 16,3-9 1-16,5-2-1 16,4-1 0-16,4 3-1 15,5 1 1-15,-1 4-1 16,5 0 1-16,-5 14-1 15,-4 1 1-15,0 7-1 16,-4 0 1-16,0 7 0 16,-8 8 0-16,0 4-1 15,-9 3 0-15,0 4 1 16,-4 0 1-16,0 4-1 0,0 0 0 16,0 0 0-16,0-8 1 15,4 5 0-15,-4-9 1 16,0-3-2-16,0 0 1 15,4-7-1-15,-4-1 0 16,0-3-5-16,-4-12 0 16,4-3-9-16,0-4 1 15</inkml:trace>
          <inkml:trace contextRef="#ctx0" brushRef="#br1" timeOffset="40730.08">8158 2643 22 0,'8'-3'11'0,"22"6"-3"16,-22-3 13-16,5-3-17 15,-1 3 0-15,5 0 1 16,4 0 0-16,9 0-7 16,12 0 0-16,0 0 5 0,0 0 0 15,0 0-4-15,-4 0 1 16,-5 0-10-16,5 0 0 15</inkml:trace>
          <inkml:trace contextRef="#ctx0" brushRef="#br1" timeOffset="40433.2">8364 2247 24 0,'4'12'12'0,"0"-24"-5"16,-4 16 9-16,0 11-14 15,0 4 0-15,4 3 3 16,1 12 0-16,-1-1-6 16,0 1 1-16,-4 7 4 15,-4 0 0-15,0-7-1 16,-1 3 0-16,1 4-1 16,0 4 0-16,0 4 0 0,4-8 0 15,0 0-1-15,0 0 1 16,0-7-1-16,4-5 1 15,0-2-1-15,5-9 1 16,3 1-1-16,1-4 1 16,4-8-1-16,4-7 0 15,4-7-4-15,0 3 0 16,0-15-6-16,-4 16 0 0,5-9-5 16,-18 1 1-16</inkml:trace>
        </inkml:traceGroup>
      </inkml:traceGroup>
    </inkml:traceGroup>
    <inkml:traceGroup>
      <inkml:annotationXML>
        <emma:emma xmlns:emma="http://www.w3.org/2003/04/emma" version="1.0">
          <emma:interpretation id="{E486C93D-AF7E-44FB-B19E-0FB5DF455FD7}" emma:medium="tactile" emma:mode="ink">
            <msink:context xmlns:msink="http://schemas.microsoft.com/ink/2010/main" type="paragraph" rotatedBoundingBox="13127,17037 23078,16832 23106,18164 13154,18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AE73A4-2F98-4E8A-84BB-07E7AC287B85}" emma:medium="tactile" emma:mode="ink">
              <msink:context xmlns:msink="http://schemas.microsoft.com/ink/2010/main" type="inkBullet" rotatedBoundingBox="13146,17991 13560,17982 13568,18360 13154,18369"/>
            </emma:interpretation>
          </emma:emma>
        </inkml:annotationXML>
        <inkml:trace contextRef="#ctx0" brushRef="#br0" timeOffset="23299.48">-1654 4343 31 0,'-4'0'15'0,"4"-11"-11"16,0 11 20-16,8 0-23 15,5 0 0-15,3 0 1 16,1-4 1-16,4 4-3 16,0-8 0-16,4 5 2 15,5-5 0-15,3 1-3 0,1-1 1 16,0 5-10-16,-9 3 0 16</inkml:trace>
        <inkml:trace contextRef="#ctx0" brushRef="#br0" timeOffset="23049.48">-1558 4145 35 0,'0'-4'17'0,"5"0"-19"16,-5 4 25-16,0 0-23 15,8-7 0-15,5 7 0 16,-1 0 0-16,9 0 0 16,0 0 0-16,0 11 0 15,0 0 1-15,-8 4-1 16,-5 0 1-16,-3 4-1 16,-10 3 1-16,-3 1-1 15,-5 7 1-15,1-4 0 16,-1 0 0-16,0 0-1 15,1 0 1-15,3-3-1 16,-3-8 1-16,3 7-1 16,1-15 1-16,4 16-2 0,0-12 1 15,4-3-1-15,0-1 1 16,4 1 0-16,8-5 1 16,5-3-1-16,8-3 0 15,5-1 1-15,4-4 0 16,-1-3-1-16,1 0 1 15,-5 0-1-15,-4 7 0 16,-4-4-3-16,-4 5 0 16,-8-1-8-16,-9 4 1 0</inkml:trace>
      </inkml:traceGroup>
      <inkml:traceGroup>
        <inkml:annotationXML>
          <emma:emma xmlns:emma="http://www.w3.org/2003/04/emma" version="1.0">
            <emma:interpretation id="{A859ECEE-88E7-4DD1-9FA7-F2F595BB9B33}" emma:medium="tactile" emma:mode="ink">
              <msink:context xmlns:msink="http://schemas.microsoft.com/ink/2010/main" type="line" rotatedBoundingBox="14449,17010 23078,16832 23105,18119 14475,18296"/>
            </emma:interpretation>
          </emma:emma>
        </inkml:annotationXML>
        <inkml:traceGroup>
          <inkml:annotationXML>
            <emma:emma xmlns:emma="http://www.w3.org/2003/04/emma" version="1.0">
              <emma:interpretation id="{D3D072C7-9B7B-4397-BB6B-26996B5D09CB}" emma:medium="tactile" emma:mode="ink">
                <msink:context xmlns:msink="http://schemas.microsoft.com/ink/2010/main" type="inkWord" rotatedBoundingBox="14449,17010 17544,16946 17571,18232 14475,18296"/>
              </emma:interpretation>
            </emma:emma>
          </inkml:annotationXML>
          <inkml:trace contextRef="#ctx0" brushRef="#br0" timeOffset="22315.09">-162 3809 26 0,'-21'3'13'0,"0"46"-10"16,16-41 17-16,1-1-19 15,-4 8 0 1,-9 11 2-16,0-4 0 15,5 1-4-15,-1-4 1 16,0 3 2-16,5-3 0 16,-1-1-1-16,1-3 1 15,4 8-2-15,0-5 1 16,-1 1-1-16,1-4 0 16,0 0 0-16,4-4 0 15,0 0 1-15,4 1 0 16,5-9 0-16,-1 8 0 15,0-11 0-15,9 8 1 16,-4-4 0-16,0-4 1 0,3 0-2 16,10-4 1-1,20-7-1 1,0 0 1-16,-8 3-6 16,-5-3 0-16,-7 3-8 15,-18 5 1-15</inkml:trace>
          <inkml:trace contextRef="#ctx0" brushRef="#br0" timeOffset="21877.58">1447 3129 28 0,'-4'-11'14'0,"4"7"-8"16,0 4 14-16,-4 0-20 15,-9 4 0-15,-4 7 0 16,-4 0 0-16,-12 12 0 0,-5 3 0 15,-8 0 0-15,-1 7 0 16,-12 5 0-16,-12 3 1 16,-5 4-1-16,-8 7 0 15,-8 4 0-15,-1 4 1 16,5 3-1-16,-8-7 1 16,-10 0-1-16,1 4 1 15,0-15-1-15,9 0 0 16,16 3 0-16,8-7 1 15,5-3-2-15,8-8 1 0,13-8-2 16,8 0 0-16,9-10-7 16,12-5 0-16</inkml:trace>
          <inkml:trace contextRef="#ctx0" brushRef="#br0" timeOffset="24065.11">417 4302 29 0,'0'0'14'0,"0"-34"-12"16,5 34 21-16,7-11-22 16,9 0 0-16,9 7 0 15,3-3 0-15,9-5-1 16,0 1 0-16,0 0-1 0,-4 0 0 16,-4 0-8-16,4-1 1 15</inkml:trace>
          <inkml:trace contextRef="#ctx0" brushRef="#br0" timeOffset="23846.36">703 3869 22 0,'-8'3'11'0,"4"8"-2"0,4-3 8 16,-5 7-17-16,1-4 1 16,0 11 0-16,0 8 1 15,0 15-2-15,-1-4 0 0,1 12 2 16,0 3 0-16,0-4-1 16,0-4 1-16,-1-10-1 15,1-8 0-15,0 0-3 16,0-8 1-16,0-3-8 15,-1-4 0-15</inkml:trace>
          <inkml:trace contextRef="#ctx0" brushRef="#br0" timeOffset="24549.49">951 3887 24 0,'-4'-4'12'0,"17"4"-6"15,-9 4 13-15,-4 0-17 16,0 11 0-16,-4-4 0 15,-5 8 1-15,1 3-4 16,-5 1 1-16,5 14 2 16,-5-3 0-16,5-1-1 15,-1 8 1-15,1 0-1 16,0-3 0-16,-1-5 0 16,1-3 0-16,3 0 0 15,1-8 0-15,4 1 0 16,0-12 0-16,4-7 0 15,5-8 0-15,4-7 0 16,-1-4 0-16,5-4-1 16,8-3 1-16,0-8-2 15,5 8 1-15,-9-1-1 16,0 1 0-16,0 3 0 0,-4 4 0 16,-1 4 0-16,-7 7 0 15,-1 4 0-15,-4 4 1 16,1 3 0-16,-5 5 0 15,0-5 0-15,0 12 1 16,0-4-1-16,0 11 0 16,0-11 1-16,0 3 0 15,0-3-2-15,4-3 1 16,0-1-10-16,0-4 0 0</inkml:trace>
          <inkml:trace contextRef="#ctx0" brushRef="#br0" timeOffset="25033.87">1346 4025 24 0,'-12'0'12'0,"3"8"-4"16,5-8 9-16,0 11-16 15,0 0 0-15,-1 12 1 16,1-1 1-16,0 8-4 16,0-4 1-16,0 0 2 15,4 8 0-15,0-4-1 16,4 0 0-16,4-8 0 16,1-3 0-16,3-4 0 0,1-8 1 15,4-7-2-15,-1-7 1 16,1-8-1-16,0-4 1 15,0-3-2-15,4-8 1 16,0 0-1-16,0-4 0 16,-4 8 0-16,-1 0 0 15,-3 4 0-15,0 3 1 16,-9 8 0-16,0-1 1 16,-4 12-1-16,0 0 1 0,0 12 0 15,-4-1 0-15,4 8 0 16,0 3 0-16,4 0-1 15,-4 8 1-15,4-7 0 16,0 3 0-16,5 0-1 16,-1-4 1-16,1-3-4 15,-5-8 0-15,4 0-8 16,1-3 1-16</inkml:trace>
          <inkml:trace contextRef="#ctx0" brushRef="#br0" timeOffset="25793.91">1766 3988 27 0,'0'4'13'0,"-8"18"-12"0,8-14 16 16,0 10-15-16,-4 5 0 15,-5 7 2-15,5 3 0 16,0 5-5-16,4 3 0 16,0-4 4-16,0-3 0 15,0-4-1-15,0-16 0 16,0 5-1-16,0-8 1 16,0-7-1-16,0-8 1 0,0-14-1 15,0-5 0-15,4 1-1 16,0-12 0-16,9-3-1 15,0-8 1-15,3 15-1 16,1-7 0-16,4 11-1 16,4 3 1-16,-4 1 0 15,0 11 0-15,0 3 0 16,0 4 0-16,-4 4 1 16,0 8 0-16,-4 7 0 15,-5 4 0-15,-4 3 1 16,-4 4 0-16,0 0 0 15,0 4 1-15,-4-4-1 0,0-3 1 0,0-1-1 16,-1-3 1-16,1 3-1 16,0-7 1-16,0-4-1 15,4-7 1-15,-4 0-1 16,4-12 0-16,4-3 0 16,4-4 0-16,5-7-2 15,-1 3 1-15,5-15-2 16,4 5 1-16,5-5-1 15,3 4 0-15,-4 8 0 16,5-1 0-16,-5 8 0 16,-4 0 1-16,-4 4 0 15,-1 4 0-15,-3 7 0 16,0 0 0-16,-5 7 1 16,-4 4 1-16,0 8-1 15,1 3 1-15,-5 5 0 0,0 6 0 16,0-7 0-16,-5 4 0 15,5 0 0-15,0-4 0 16,0-7-1-16,0 3 1 16,-4-7-5-16,4-7 1 15,4-8-8-15,-4 0 1 16</inkml:trace>
          <inkml:trace contextRef="#ctx0" brushRef="#br0" timeOffset="26309.54">2493 3727 22 0,'0'3'11'0,"5"-6"-3"16,-5 6 9-16,0 9-15 15,0 2 1-15,0 9 0 16,-5 7 1-16,-3 3-5 15,0 1 0-15,-1 7 3 16,1 4 1-16,-1 3-1 16,1-3 0-16,4-4-1 15,0 4 1-15,-1-4-1 16,1 0 1-16,0-11-1 16,0-4 1-16,4-7-1 15,-4-8 1-15,4 0-1 16,0-22 1-16,0 4-1 0,4-12 0 15,4-7-2-15,9-8 1 16,8-7-2-16,5 11 1 16,3-3-1-16,1 7 0 15,-1 7 0-15,1 0 1 16,0 19 0-16,-5 0 0 16,-8 19 1-16,-4 0 0 15,-5 7 1-15,-3-4 0 16,-5 4 0-16,-8 0 1 0,-5 4 1 15,-3-7 1-15,-5-1-2 16,-4 1 1-16,0-8 0 16,0-4 0-16,-4-8-3 15,0 5 0-15,-1-16-6 16,1-3 1-16,8 0-9 16,-12-4 1-16</inkml:trace>
        </inkml:traceGroup>
        <inkml:traceGroup>
          <inkml:annotationXML>
            <emma:emma xmlns:emma="http://www.w3.org/2003/04/emma" version="1.0">
              <emma:interpretation id="{194422D5-5C87-4E53-A9C1-4025ED94BD01}" emma:medium="tactile" emma:mode="ink">
                <msink:context xmlns:msink="http://schemas.microsoft.com/ink/2010/main" type="inkWord" rotatedBoundingBox="21074,17361 23088,17319 23104,18088 21090,18129"/>
              </emma:interpretation>
            </emma:emma>
          </inkml:annotationXML>
          <inkml:trace contextRef="#ctx0" brushRef="#br1" timeOffset="41558.22">6322 3510 18 0,'-5'0'9'0,"5"7"3"0,0-3 4 16,0 7-12-16,0 12 0 16,0 7 2-16,0 3 0 0,5 16-8 15,-5-4 1-15,0 11 5 16,0-8 1-16,0 5-3 15,-5 3 1-15,1-4-1 16,0-4 0-16,-4-7 0 16,3 1 0-16,-3-5 0 15,4-11 0-15,0-7 0 16,4-16 0-16,4-14-1 16,4 0 1-16,1-11-1 15,-1-8 1-15,5-4-3 16,3 4 1-16,5 4-1 15,5-4 1-15,3 8 0 16,0-4 0-16,-3 3-1 16,-1 8 0-16,0-3 0 15,0 10 1-15,-8 12-1 16,-4 0 0-16,-1 7 0 16,-3 0 0-16,-5 4 0 15,-4 4 1-15,0 7 1 0,0 4 0 16,0-4 0-16,0 7 0 15,0-3 0-15,4-7 0 16,0-1 0-16,1-7 0 16,-1 0-4-16,4-4 0 15,1-3-9-15,3-5 1 16,5-3-3-16,4-3 1 16</inkml:trace>
          <inkml:trace contextRef="#ctx0" brushRef="#br1" timeOffset="42076.87">7019 4055 21 0,'-4'-22'10'0,"17"-12"-5"16,-13 34 14-16,0-7-17 15,0-4 0-15,0-8 2 16,-5 4 1-16,-3 0-6 15,0 0 1-15,-5 4 3 16,0 7 1-16,-8-3-1 16,0 7 0-16,0 11-1 15,0-4 0-15,-4 5-1 16,-4-1 1-16,3 4-1 16,5 3 1-16,5 5-1 15,3 7 0-15,5 0 0 0,3 3 1 16,1 1-2-16,4-12 1 15,9-3 0-15,7 0 0 16,1-8 0-16,8-8 1 16,5-3-1-16,-5-11 0 15,-4 0-1-15,0-11 0 16,4-8-1-16,-4 0 1 16,0 4-1-16,0 7 0 0,-4 4 0 15,0-4 0-15,-4 8 0 16,-5 4 1-16,-4-4-1 15,-4 11 1-15,0 7 0 16,-4-3 0-16,4 18 0 16,0-3 1-16,0 3-1 15,4 1 1-15,0-1 0 16,5-3 0-16,-1-1-4 16,1-3 0-16,-1-3-9 15,5-5 0-15</inkml:trace>
          <inkml:trace contextRef="#ctx0" brushRef="#br1" timeOffset="42576.88">7343 3827 34 0,'0'0'17'0,"-5"27"-12"0,5-20 21 15,0 12-24-15,0-4 0 16,-4 7 2-16,0 8 1 16,0 4-6-16,0 7 1 0,-1-8 3 15,5 5 1-15,0-5-1 16,0-7 0-16,0 1-2 16,0-5 1-16,5-7-1 15,-1-11 0-15,4-8 0 16,1-7 0-16,3-12-1 15,1 1 1-15,8-8-1 16,4-4 0-16,5 4-1 16,3 8 1-16,1 0-1 15,-5 3 1-15,-4 4-1 16,-4 4 0-16,0 3 0 16,-4 8 1-16,-4-3-1 15,-1 6 1-15,-3 9-1 16,-5 6 1-16,0 5 0 15,0-1 1-15,-4 8-1 16,0-4 1-16,0 4 0 16,0-8 0-16,5-3-1 15,-1-8 1-15,0 8-2 0,0-4 0 16,0-8-5-16,1-3 0 16,3-4-8-16,13-4 0 15</inkml:trace>
          <inkml:trace contextRef="#ctx0" brushRef="#br1" timeOffset="43264.39">8280 3469 21 0,'-13'-8'10'0,"22"8"1"16,-9 4 5-16,0 4-13 16,-5-1 0-16,1 23 2 15,4 0 1-15,0 15-7 16,-4-1 1-16,4 1 4 15,-4 8 1-15,4-1-2 16,-4-4 0-16,-1 1 0 16,1 0 1-16,0-5-2 15,-4 5 0-15,-1-12-1 16,1 4 1-16,4-7-1 0,-1 0 1 16,1-8-2-16,4-11 1 15,0 3 0-15,0-10 0 16,0-8-1-16,4-8 1 15,1-10-1-15,-1 3 1 16,-4-8-1-16,0-3 1 16,0 0-2-16,0-4 1 15,-4 0-1-15,-5 8 1 0,-3-1-1 16,-5 1 1-16,0 3-1 16,-4 1 1-16,0-1 0 15,0 4 0-15,0 11-1 16,-4 4 0-16,-1 4 0 15,5 7 1-15,0-3 0 16,0 3 0-16,5 8 0 16,3 3 0-16,0 4 0 15,5 4 0-15,4 0 1 16,4 0 0-16,4-4 0 16,4-4 1-16,9-3 0 15,4 0 0-15,9-4-1 16,7-4 1-16,5-11-1 15,5 0 0-15,-5-4-6 16,-4-3 1-16,-1 7-11 16,1-4 1-16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5T19:23:29.5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5FD77E-1ACB-4824-ACC4-3A7A672E6F60}" emma:medium="tactile" emma:mode="ink">
          <msink:context xmlns:msink="http://schemas.microsoft.com/ink/2010/main" type="inkDrawing" rotatedBoundingBox="21197,17224 23311,17160 23312,17182 21198,17246" semanticType="underline" shapeName="Other">
            <msink:sourceLink direction="with" ref="{39CE696D-A3F0-4C8C-8F77-0B704E317BE8}"/>
          </msink:context>
        </emma:interpretation>
      </emma:emma>
    </inkml:annotationXML>
    <inkml:trace contextRef="#ctx0" brushRef="#br0">-3 84 26 0,'0'0'13'0,"4"-4"-1"15,-4 4 7-15,4-4-18 16,5 0 1-16,-1 1 2 0,0 3 0 16,5 0-4-16,4-8 0 15,8 8 3-15,9 0 0 16,12 0-1-16,9 0 1 15,20 8-1-15,-3-8 1 16,20-8-1-16,21 8 0 16,14 0 0-16,3-3 0 15,4-5-1-15,5 4 1 16,-5-3-1-16,5 7 0 0,-21 0-1 16,-13-8 1-16,-9 1-1 15,-7 3 0-15,-9 0 0 16,-13-3 1-16,-17 7 0 15,-12 0 0-15,-9 0 0 16,-8 0 0-16,-8 0 0 16,-5 0 0-16,1-4 0 15,-5 4 1-15,0 0-2 16,-4 0 1-16,5 4-1 16,-5-4 0-16,0 0-1 15,0 0 0-15,-5 0-6 16,-3 0 1-16,8 4-9 15,-4 3 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14:40.4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75A676-311C-4F62-956B-1F9936D6985B}" emma:medium="tactile" emma:mode="ink">
          <msink:context xmlns:msink="http://schemas.microsoft.com/ink/2010/main" type="writingRegion" rotatedBoundingBox="13267,12428 9404,14280 9089,13624 12953,11772"/>
        </emma:interpretation>
      </emma:emma>
    </inkml:annotationXML>
    <inkml:traceGroup>
      <inkml:annotationXML>
        <emma:emma xmlns:emma="http://www.w3.org/2003/04/emma" version="1.0">
          <emma:interpretation id="{B5C39E89-B435-4760-8823-4E58DAC0335A}" emma:medium="tactile" emma:mode="ink">
            <msink:context xmlns:msink="http://schemas.microsoft.com/ink/2010/main" type="paragraph" rotatedBoundingBox="13267,12428 9404,14280 9089,13624 12953,11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55845A-AC2A-41B9-929C-13A015676FEC}" emma:medium="tactile" emma:mode="ink">
              <msink:context xmlns:msink="http://schemas.microsoft.com/ink/2010/main" type="line" rotatedBoundingBox="13267,12428 9404,14280 9089,13624 12953,11772"/>
            </emma:interpretation>
          </emma:emma>
        </inkml:annotationXML>
        <inkml:traceGroup>
          <inkml:annotationXML>
            <emma:emma xmlns:emma="http://www.w3.org/2003/04/emma" version="1.0">
              <emma:interpretation id="{74CC6042-11B2-49F8-B729-C588BFEA8728}" emma:medium="tactile" emma:mode="ink">
                <msink:context xmlns:msink="http://schemas.microsoft.com/ink/2010/main" type="inkWord" rotatedBoundingBox="9198,13851 9736,13517 9900,13781 9362,14115">
                  <msink:destinationLink direction="with" ref="{15BB313D-6AD4-41C3-8955-E72E8B79C60B}"/>
                  <msink:destinationLink direction="to" ref="{5E274A91-CF62-4A99-99E2-F30B42D8D03D}"/>
                  <msink:destinationLink direction="from" ref="{5E274A91-CF62-4A99-99E2-F30B42D8D03D}"/>
                </msink:context>
              </emma:interpretation>
            </emma:emma>
          </inkml:annotationXML>
          <inkml:trace contextRef="#ctx0" brushRef="#br0">-2575 1625 16 0,'0'-7'8'0,"8"10"-4"0,-3-3 8 15,-5 0-12-15,8 0 0 0,-8 0 2 16,0 0 0-16,0 0-2 16,0 4 0-16,-4 3 1 15,-9 5 1-15,1-1-1 16,-5 4 1-16,-4 3-1 31,-4-3 0-31,-5 8-1 0,1-1 1 16,-1-3-1-16,-3 7 0 15,-1-7 0-15,0 3 1 16,9-3-1-16,-4-4 0 0,-5 0 0 16,5-4 0-16,-1 0 0 15,5-3 1-15,4-5-1 16,4 1 1-16,1 0 0 15,3-4 0-15,5 4-1 16,-1-1 1-16,5-3-1 0,0 0 1 16,-1 0-2-16,5 4 1 15,5 0-1-15,3-1 1 16,5 1-1-16,-1 0 1 16,9 0-1-16,-4-1 1 15,0 1 0 1,0 0 0-16,4 3 0 15,0 1 0-15,4-1-1 16,4 1 1-16,-3-1 0 16,-1 1 0-16,4-1 0 0,-4 1 1 15,1-5-1-15,-5 1 1 16,-5 0 1-16,-3-4 0 16,-4 0 1-16,-1 0 0 15,-8 0-3-15,0 0 0 16,0 4-8-16,0 3 1 15</inkml:trace>
        </inkml:traceGroup>
        <inkml:traceGroup>
          <inkml:annotationXML>
            <emma:emma xmlns:emma="http://www.w3.org/2003/04/emma" version="1.0">
              <emma:interpretation id="{3F86CF83-72C4-4E8A-8C1A-60D02A5F089D}" emma:medium="tactile" emma:mode="ink">
                <msink:context xmlns:msink="http://schemas.microsoft.com/ink/2010/main" type="inkWord" rotatedBoundingBox="12054,12367 12873,11728 13329,12313 12510,12952"/>
              </emma:interpretation>
            </emma:emma>
          </inkml:annotationXML>
          <inkml:trace contextRef="#ctx0" brushRef="#br0" timeOffset="-11752.22">1 758 13 0,'-4'8'6'0,"4"-8"3"15,0 0 7-15,0 0-14 16,0 0 0-16,0 0 2 31,0 0 0-31,0 0-5 16,0 0 1-16,0 0 3 0,0-8 1 0,0 1-2 15,4-4 1-15,0-8-1 16,0 4 0-16,1-4-1 16,3 4 0-16,-4 1-1 15,5-5 0-15,3-7 0 16,5 0 0-16,0 3 0 15,0-7 0-15,-1-3 0 16,1-1 0-16,-4 0 0 0,-1-3 0 31,1 3-1-31,0-3 1 16,-1 3 0-16,-3 5 0 16,3-1 0-16,-3 4 0 15,-1-1 0-15,0 1 0 16,5 0 0-16,-5 4 0 0,1-1 0 15,-1 5 0-15,-4 3 0 16,1 3 0-16,-1 5-1 16,0 0 1-16,-4 7-1 15,0 0 0-15,0 0 0 0,4 3 1 16,-4 5 0-16,0-1 0 16,0 4 0-16,0 4 0 0,0 0-1 15,0 4 1-15,0-4 0 16,4 7 0-16,-4 4 0 15,5 1 0-15,-1 6 0 16,-4-3 0-16,4 0 0 16,0 0 0-16,0 0 0 15,1 0 0 1,-1 3 1 0,0-3 0-16,0-7-1 15,-4-5 1-15,0 1 0 16,0-4 0-16,0-11 0 0,0-1 0 15,0-3-1-15,5 4 1 32,-1-11-1-32,0-1 1 15,4-3-1-15,1 0 0 16,-1-4 0-16,1 0 0 16,3-4 0-16,1-3 0 0,-1-1-1 15,5-7 1-15,0 1 0 16,0-1 1-16,0 4-1 15,4 3 0-15,0 1-1 16,0-1 1-16,0 1 0 16,0-1 0-16,-5 1 0 15,1 0 0-15,0-1 0 16,-4 5 0-16,3-1 0 16,-7 4 0-16,-1 0 0 15,1 4 0-15,-1 0 0 0,-4 3 0 16,-4 8-1-16,0 0 1 15,0 0 0-15,0 0 0 16,5 4-1-16,-5 3 1 16,0 5 0-16,4-1 0 15,-4 0 0-15,0 4 0 16,0 4 0-16,0-1 0 0,0 1 0 16,0 3 1-16,0 8-1 15,0 4 0-15,0-1 0 16,0 5 1-16,4-5-1 15,-4 5 1 1,4-1-1-16,-4-3 0 16,4-1 0-16,-4-6 1 15,0-1-1-15,5-4 1 16,-5 0 0-16,4-7 0 16,0 0-1-16,-4-3 1 0,4-9-4 15,-8 5 0-15,4-1-7 16,-8 4 1-16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14:38.4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BB313D-6AD4-41C3-8955-E72E8B79C60B}" emma:medium="tactile" emma:mode="ink">
          <msink:context xmlns:msink="http://schemas.microsoft.com/ink/2010/main" type="inkDrawing" rotatedBoundingBox="9329,13579 22002,13472 22006,13916 9332,14023" semanticType="callout" shapeName="Other">
            <msink:sourceLink direction="with" ref="{74CC6042-11B2-49F8-B729-C588BFEA8728}"/>
            <msink:sourceLink direction="with" ref="{B58B004D-3D1A-44E0-B504-4845755401EF}"/>
            <msink:destinationLink direction="with" ref="{413C19F8-8C2D-4418-AF24-3A417DC7F4AB}"/>
          </msink:context>
        </emma:interpretation>
      </emma:emma>
    </inkml:annotationXML>
    <inkml:trace contextRef="#ctx0" brushRef="#br0">3 91 3 0,'0'-11'1'0,"-4"19"1"0,4-8 1 16,0 0-2-16,0 0 0 15,4 3 1-15,-4-3 1 16,0 0-4-16,0 0 1 0,0 0 1 15,0 0 1-15,0 0-2 16,0 0 1-16,0-7-1 16,0 7 1-16,0 0-1 15,0 0 1-15,0 0 0 16,0 0 1-16,0 7-1 0,0-7 1 16,0 0-1-16,0 0 1 31,0 0-1-31,0 0 1 15,4 4-2-15,5-8 1 16,-1 4-1-16,0 0 0 0,5 4 0 16,8-4 0-16,-4 0 0 15,4 0 0-15,0 0 0 16,4 4 0-16,4-4 0 16,1 3 0-16,-1 1 0 15,1-4 0 1,29 0 0-1,-5-4 0-15,1 4 0 0,-5-3 0 16,-8-1 0-16,0 4 0 0,0 0 0 16,5 0 0-16,-5 0 0 15,4 4 0-15,0-4 0 32,0 0 0-32,5 0 0 15,7 0 0-15,1-4 0 16,0 4 0-16,-4 4-1 15,-5-4 1-15,1 0 0 16,12 0 0-16,-5 3 0 0,6-3 0 16,-1-3 0-16,12 3 0 15,1-4 0-15,-1 0 0 16,-7 8 0-16,3 0 0 0,9-1 0 16,0-3 0-16,0 4 0 15,8-4 0-15,0 0 0 16,-4 0 1-16,-4 0-1 15,12 0 0-15,1 4 0 16,4 0 0-16,8-8 0 16,0 0 0-16,-9 4 0 0,5 0 0 15,-4 4 0-15,-1 0 1 16,5-1-1-16,4-6 0 31,-8 3 0-31,0 0 0 0,-1 0 0 16,5 3 0-16,8-3 0 15,5-3 0-15,-9 3-1 16,4 0 1-16,0 0 0 16,1 0 0-16,7-8 0 15,1 8 1-15,-9 0-1 0,-4 4 0 16,5 0 0-16,-5-8 1 16,4 8-1-16,4-8 0 15,-8 4 0-15,-12-4 0 16,4 4 0-16,-1 0 0 15,1 0 0-15,4 0 0 0,4-4 0 16,-9 1 0-16,-3 3 0 16,-1 0 1-16,5 3-1 31,0-6 0-31,8-1 0 16,-4 4 0-16,-9 0 0 15,-8 0 1-15,0 0-1 0,4 0 0 16,5 0 0-16,-5 0 0 15,0-4-1-15,1 1 1 0,-10-1 0 16,1 4 0-16,4-4 0 16,9 4 0-16,-5 0 0 15,9 0 0-15,-1 0 0 16,-3-4 0-16,-5 4 0 16,0 0 0-16,9-3 0 15,-9 3 0-15,5 0 0 16,-1-4 0-16,-4 4 0 0,-8-4 0 15,4 4 0-15,0 0 0 16,0 0 0-16,-4 0 0 0,8 0 0 16,-4-4 1-16,0 1-1 31,-12 3 0-31,3 0 0 0,-3 0 0 0,4 0 0 16,-1-4 0-16,1 0 0 15,4 4 0-15,4 0-1 16,-4-4 1-16,-9 8 0 15,5-8 1-15,3 4-2 32,-3 0 1-32,0 0 0 15,8 4 1-15,-4-4-1 0,4 0 0 16,-13 0 0-16,-4 0 0 16,1 0 0-16,-1 0 0 15,4-4 0-15,-4 4 0 0,9-3 0 16,0-1 1-16,-5 4-1 15,-4-4 0-15,-4 4 0 16,-4 0 0-16,-4 0 0 16,0-4 0-16,-1 4 0 15,1 0 1 1,-1 0-1-16,-3 0 0 0,8 4 0 0,-5-4 0 31,-3 0 0-31,-1 0 0 16,1 0 0-16,-9-4 0 0,-5 1-1 15,-3 3 1-15,0-4 0 16,-5 8 0-16,1-4 0 16,-1 3 0-16,-4-3 0 15,0 4 0-15,-4-4 0 0,-4 0 1 16,-4-4-1-16,-1 8 1 16,-3-4-4-16,-9 0 1 15,0-7-3-15,0-19 1 16</inkml:trace>
    <inkml:trace contextRef="#ctx0" brushRef="#br0" timeOffset="3302.84">12185-223 11 0,'0'0'5'0,"0"-3"6"0,0 3-3 16,0 0-7-16,4 0 1 15,1 7 0-15,-1 1 1 31,0-5-4-31,4 1 1 16,5 4 2-16,0-1 0 0,-1 4-1 16,9 1 1-16,0-1-2 15,9 0 1-15,-5 0-1 16,0-3 0-16,0 3 0 16,0-4 1-16,1 1-1 15,-5 3 0-15,0 0 0 16,4 0 1-16,-4-3-1 15,0 3 1 1,8 0 0-16,-3 0 0 16,-10-3-1-16,1-1 1 15,-4-3 0-15,-5 4 0 16,-4-1-1-16,1-3 1 16,-5-4-1-16,0 7 1 15,0-3 0 1,-5 0 0-16,1-1-1 15,0 1 0-15,0 4 0 16,0-1 1-16,-5-3-1 0,1 3 0 16,-1 1 0-16,-3 3 1 15,-5-7-1-15,4 3 1 0,1 4-1 16,-1-3 1-16,1 3-1 16,-1-7 1-16,0 3-1 15,1-3 0-15,-1 4 0 16,1-1 1-16,7 0-1 15,-3 1 1-15,0 3-1 16,-1 0 0-16,1 1-8 16,3 3 0-16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14:42.9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3C19F8-8C2D-4418-AF24-3A417DC7F4AB}" emma:medium="tactile" emma:mode="ink">
          <msink:context xmlns:msink="http://schemas.microsoft.com/ink/2010/main" type="inkDrawing" rotatedBoundingBox="14683,14599 14967,14086 15412,14333 15129,14846" semanticType="callout" shapeName="Other">
            <msink:sourceLink direction="with" ref="{15BB313D-6AD4-41C3-8955-E72E8B79C60B}"/>
          </msink:context>
        </emma:interpretation>
      </emma:emma>
    </inkml:annotationXML>
    <inkml:trace contextRef="#ctx0" brushRef="#br0">261 3 16 0,'4'-4'8'0,"4"4"-2"15,-8 0 2-15,0 0-7 16,0 0 0-16,0 0 1 15,5 0 1-15,-5 0-3 16,0 4 0-16,0 3 1 16,-5 4 1-16,1 8-1 15,0-4 1-15,-4 8-2 16,-1-1 1 0,1 4-1-16,-5 0 1 0,0 0 0 15,-3 4 0-15,-1 0-1 16,0 4 0-16,0-4 1 15,0-4 0-15,1-4-1 16,3 1 0-16,0-1 0 16,1-3 0-16,-5-1 0 15,9-3 1-15,-1 0-1 16,1-4 1-16,-1 1-1 16,1-5 1-16,4 1-1 0,0-5 1 15,-1 1-1-15,1 0 0 0,4 0 0 16,0-4 1-16,0 0-2 15,0 0 1-15,9 0 0 16,-1-4 0-16,5 0 0 16,3 0 0-16,5 4 0 15,0-3 0-15,5-1 0 16,3 0 0-16,0 4 0 31,5 0 0-31,0 0 0 0,4 0 0 16,-1 0 0-16,1 0 0 15,0 0-1-15,-9 0 1 16,-3 0-1-16,-5-4 1 16,0 1 0-16,-5 3 0 0,1-4 1 15,-4 0 0-15,-5 4 0 16,1-4 0-16,-1 4 0 16,-8 0 1-1,0 0-2 1,0 0 1-16,4 8-9 15,5 3 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14:45.0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F2C6888-6EBF-4F58-980E-2D34B57F060E}" emma:medium="tactile" emma:mode="ink">
          <msink:context xmlns:msink="http://schemas.microsoft.com/ink/2010/main" type="writingRegion" rotatedBoundingBox="21743,12006 23372,11921 23415,12746 21786,12831"/>
        </emma:interpretation>
      </emma:emma>
    </inkml:annotationXML>
    <inkml:traceGroup>
      <inkml:annotationXML>
        <emma:emma xmlns:emma="http://www.w3.org/2003/04/emma" version="1.0">
          <emma:interpretation id="{9186EECE-F5FD-43B8-B791-78F9DED542B2}" emma:medium="tactile" emma:mode="ink">
            <msink:context xmlns:msink="http://schemas.microsoft.com/ink/2010/main" type="paragraph" rotatedBoundingBox="21743,12006 23372,11921 23415,12746 21786,12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C336A3-1C27-41C7-81D4-0E7B940F00D2}" emma:medium="tactile" emma:mode="ink">
              <msink:context xmlns:msink="http://schemas.microsoft.com/ink/2010/main" type="line" rotatedBoundingBox="21743,12006 23372,11921 23415,12746 21786,12831"/>
            </emma:interpretation>
          </emma:emma>
        </inkml:annotationXML>
        <inkml:traceGroup>
          <inkml:annotationXML>
            <emma:emma xmlns:emma="http://www.w3.org/2003/04/emma" version="1.0">
              <emma:interpretation id="{B58B004D-3D1A-44E0-B504-4845755401EF}" emma:medium="tactile" emma:mode="ink">
                <msink:context xmlns:msink="http://schemas.microsoft.com/ink/2010/main" type="inkWord" rotatedBoundingBox="21751,12166 22058,12150 22077,12496 21769,12512">
                  <msink:destinationLink direction="with" ref="{15BB313D-6AD4-41C3-8955-E72E8B79C60B}"/>
                </msink:context>
              </emma:interpretation>
            </emma:emma>
          </inkml:annotationXML>
          <inkml:trace contextRef="#ctx0" brushRef="#br0">69 168 22 0,'-16'-3'11'0,"16"-12"-11"0,0 7 12 0,0-7-11 16,-5 4 0-16,1 7 2 16,0-3 0-16,0 3-3 15,0 0 0-15,4 8 2 16,-5 4 1-16,-3 6-1 0,4 5 1 15,-5-8-2-15,5 8 0 16,0 0 0-16,8 7 0 16,0-4-1-16,0 1 0 15,5-1 0-15,4-3 0 16,3-8 1-16,5-11 0 0,5-4-1 16,3-11 1-16,0-3 0 15,1-9 0-15,-9 1 0 31,-9-4 0-31,-3 1-1 16,-5-1 1-16,-8-4-1 16,-9 8 1-16,-4 7-1 15,-4 8 1-15,-4 4-1 0,0 3 1 16,4 4-1-16,4 11 1 16,5 4-1-16,-5 4 1 15,0 3-1-15,9 4 0 0,3 0-1 16,1-3 1-16,4-1-1 15,0 4 1-15,4-3 0 16,5-8 0-16,8-4 0 16,4-4 1-16,4-10 0 15,4-5 0-15,1-3 0 16,3-8 0-16,-8-3 0 16,-8-4 0-16,-4-8 0 15,-9-7 0-15,-8 7 0 0,-5 8 0 16,-7 0-1-16,-5 11 0 15,-5 4 0-15,-3 7 0 16,4 8-1-16,4 7 1 16,4 8-1-1,0 7 0-15,5-4 0 16,3 5 1-16,5 2-1 16,0-6 1-16,4 3 0 15,8 0 0-15,9-11 0 0,8 0 1 16,5-8-1-16,3-3 1 15,5-4 0-15,-4-7 0 16,-5-4 0-16,-8-1 0 0,-4-6 0 16,-5-1 1-16,-7-3-1 15,-10-1 0-15,-7-3 0 16,-9 4 0-16,-4 10-1 16,-5 5 0-16,1 3-1 31,-5 12 1-31,9 7-1 0,4 3 0 15,4-3 0-15,5 8 0 16,3-1-1-16,1 8 1 16,-1-4 0-16,5 4 0 15,8-8 0-15,9-3 1 16,4-4 0-16,8 0 1 0,4-8-1 16,1 1 1-16,8-8 0 15,-13-4 1-15,0-11-1 16,-4 0 0-16,-8-7 0 15,-9-1 1-15,-4-6-1 0,-9-1 0 16,-7 3-1-16,-5 9 1 0,0 3-1 16,-5 7 0-16,-3 5-1 15,4 3 1-15,4 7-1 16,4 4 0-16,0 4-1 16,5 0 1-16,3 4 0 15,1 0 0-15,8-1 0 16,4-3 1-16,4 4-1 31,5-4 1-31,4 0 0 16,4-8 1-16,4-11-1 0,4-3 1 15,-3-4 0-15,-5-4 1 16,-5-4-1-16,-7-3 1 16,-5-1-1-16,-8 1 0 15,-5 3-1-15,-7 4 1 0,-1 4-1 16,-4 7 0-16,-4-7 0 15,4 19 0-15,0-1-1 16,4 4 0-16,0 4-1 16,4 0 1-16,5 0 0 15,4 0 0-15,4 4 0 16,4-4 0-16,4-4 1 16,5-4 0-16,4-3 0 15,4-4 1 1,0-4 0-16,0-3 1 0,0-1-1 15,-9-3 1-15,-3 0-1 16,-5 0 0-16,-8 0 0 16,-5 3 0-16,1 1-1 15,-5 7 0-15,-3 0-1 16,-1 3 1-16,4 1-1 0,1 4 0 16,3 3-1-16,1-7 1 15,4 3 1-15,4-3 0 16,0-4 0-16,8 0 0 15,0-11 0-15,1-1 1 0,-1-3 0 16,-4 0 0-16,1 4 0 16,-5 0 0-16,-5 4-1 15,-3-1 0-15,0 8 0 16,-1 4 0-16,1 3-1 16,-1-3 0-16,1 4 0 15,4-1 1-15,4-3-6 16,0 3 0-16,8-7-7 0,5 0 1 15</inkml:trace>
        </inkml:traceGroup>
        <inkml:traceGroup>
          <inkml:annotationXML>
            <emma:emma xmlns:emma="http://www.w3.org/2003/04/emma" version="1.0">
              <emma:interpretation id="{781E4EA2-7FA6-44BE-A7AD-10B8E147C37D}" emma:medium="tactile" emma:mode="ink">
                <msink:context xmlns:msink="http://schemas.microsoft.com/ink/2010/main" type="inkWord" rotatedBoundingBox="22622,11960 23372,11921 23415,12746 22665,12785"/>
              </emma:interpretation>
            </emma:emma>
          </inkml:annotationXML>
          <inkml:trace contextRef="#ctx0" brushRef="#br0" timeOffset="1257.19">1326-198 14 0,'-4'-4'7'0,"-1"-7"6"15,5 11 0-15,0 0-11 16,0-3 0-16,-4-1 1 16,-4 4 0-16,-1 0-3 0,1 0 0 15,-5 4 2-15,-3-1 1 16,-1 1-1-16,-4 3 0 31,0 5 0-31,4-1 0 0,0 4-1 16,0 0 0-16,0 0 0 15,1 0 0-15,-5 0-1 16,0 0 1-16,0 7-1 16,0 4 1-16,0-3-1 15,4-1 1-15,0 4-1 16,0 0 1-16,5-3-1 15,-1 3 1-15,0-4-1 0,5 4 0 0,0-3 0 16,-1-5 1-16,5 5-2 16,0-1 1-16,0-7 0 15,4 11 0-15,0-11 0 16,4 0 0-16,-4 4 0 31,4 0 0-31,4 3 0 16,1-3 0-16,3-1 0 15,1 5 1-15,4-1-1 0,0-3 0 16,-1 3 0-16,1-3 0 16,0 0 0-16,0-4 1 15,0-1-1-15,4 1 0 16,0-3 0-16,4-1 0 0,0-4 0 16,0-7 1-16,5 4-1 15,-5-4 1-15,-4 0-1 16,-4 0 1-16,4-4-1 15,-4 1 1 1,12-12-1-16,0-4 1 16,5 0-1-16,-9 1 1 15,0-5-1-15,-4-3 1 16,5 4-1-16,-10 7 1 16,1-4-1-1,0 0 0-15,0 4 0 16,-4-3 1-16,-1-5-1 15,-3 1 0-15,3-1 0 16,-3-3 0-16,-1 4 0 16,-4 0 1-16,0-1-2 15,-4 1 1-15,0-1 0 16,0-3 1-16,0 0-1 16,-4 0 0-16,0 3 0 15,0-3 0-15,0 4 0 16,-5 3 1-16,1 1-1 0,-1 3 0 15,1 0 0-15,-5 0 0 0,1 0 0 16,-1 0 0-16,0 0 0 16,-3 4 0-16,-1-4 0 15,0 4 0-15,0-1 0 16,0 1 0-16,1 0 0 0,-1 3 1 16,4 1-1-16,1 3 0 31,-1-3 0-31,0 3 0 15,9 0-2-15,-4 1 0 16,-1 3-10-16,1 3 1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30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47261C-B5DF-434A-A800-2DB93D03A781}" emma:medium="tactile" emma:mode="ink">
          <msink:context xmlns:msink="http://schemas.microsoft.com/ink/2010/main" type="writingRegion" rotatedBoundingBox="15714,7858 16841,7858 16841,9535 15714,9535"/>
        </emma:interpretation>
      </emma:emma>
    </inkml:annotationXML>
    <inkml:traceGroup>
      <inkml:annotationXML>
        <emma:emma xmlns:emma="http://www.w3.org/2003/04/emma" version="1.0">
          <emma:interpretation id="{76A63F63-3FD7-46C5-8754-71F2F03D99B4}" emma:medium="tactile" emma:mode="ink">
            <msink:context xmlns:msink="http://schemas.microsoft.com/ink/2010/main" type="paragraph" rotatedBoundingBox="15714,7858 16841,7858 16841,9535 15714,9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F1035-0B35-4EA7-8AAC-0155B2814AE1}" emma:medium="tactile" emma:mode="ink">
              <msink:context xmlns:msink="http://schemas.microsoft.com/ink/2010/main" type="line" rotatedBoundingBox="15714,7858 16841,7858 16841,9535 15714,9535"/>
            </emma:interpretation>
          </emma:emma>
        </inkml:annotationXML>
        <inkml:traceGroup>
          <inkml:annotationXML>
            <emma:emma xmlns:emma="http://www.w3.org/2003/04/emma" version="1.0">
              <emma:interpretation id="{50D37482-8655-4780-878C-4A2D69E1970A}" emma:medium="tactile" emma:mode="ink">
                <msink:context xmlns:msink="http://schemas.microsoft.com/ink/2010/main" type="inkWord" rotatedBoundingBox="15714,7858 16841,7858 16841,9535 15714,9535"/>
              </emma:interpretation>
            </emma:emma>
          </inkml:annotationXML>
          <inkml:trace contextRef="#ctx0" brushRef="#br0">3420 219 24 0,'-12'-53'12'0,"45"35"-13"0,-20 10 17 15,7-3-17-15,1 0 1 16,4-4-1-16,9 0 1 15,12 4 0-15,4-4 0 0,-3 0 0 16,3 4 0-16,5 3 0 16,3 8 0-16,1 4 0 15,-4 11 0-15,-9 3 0 16,-8 1 0-16,-13 3 0 16,-8 12 0-16,-13 0 0 0,-8-1 1 15,-13 1 0-15,-8 0 0 16,-4-8 0-16,-5 4 0 15,0-8 0-15,1 0 0 16,-5-3-1-16,0-8 1 31,4 1-1-31,5-9 1 16,4 1-2-16,8-4 1 0,9 0 0 16,12-4 0-16,13 1-1 15,-1-1 1-15,10 0-1 16,7 4 1-16,5-4-1 0,8 8 1 15,5 4-1-15,-5 10 1 16,-4 5 0-16,-4 6 0 16,-9-2 0-16,-8 6 1 15,-4 5-1-15,-13 3 0 0,-16-4 0 16,-5 8 1-16,-13-4 0 16,-7 0 0-16,-10-7 0 15,1-1 1-15,-8-7-1 16,-10-7 1-16,1-15-1 31,0-12 1-31,0-10-1 16,0-1 1-16,0-7-2 0,9-4 1 15,4-4-10-15,12 1 1 16</inkml:trace>
          <inkml:trace contextRef="#ctx0" brushRef="#br0" timeOffset="-629.34">3823 95 16 0,'0'-15'8'0,"8"8"-6"16,-8 7 6-16,0 0-8 15,0 4 0-15,-4-1 2 16,0 5 1-16,-5 3-3 16,1 8 0-16,-1 7 1 15,1 7 1-15,-5 12-1 16,5-11 1-1,-5 29-2-15,1-3 1 16,-1 4-1-16,-4-1 1 0,5-3-1 16,3-8 1-16,5-7 0 15,0-8 0-15,-4-3-7 16,3-15 0-16</inkml:trace>
          <inkml:trace contextRef="#ctx0" brushRef="#br0">4501-763 6 0,'4'-4'3'0,"4"0"-3"16,-8 4 4-16,0 0-4 16,9 0 0-16,-9 0 0 15,0 0 0-15,0 0-1 0,4 0 1 16,-4 0-1-16,4 0 0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14:47.5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E274A91-CF62-4A99-99E2-F30B42D8D03D}" emma:medium="tactile" emma:mode="ink">
          <msink:context xmlns:msink="http://schemas.microsoft.com/ink/2010/main" type="inkDrawing" rotatedBoundingBox="8992,13146 9814,16604 8956,16807 8135,13350" semanticType="callout" shapeName="Other">
            <msink:sourceLink direction="to" ref="{74CC6042-11B2-49F8-B729-C588BFEA8728}"/>
            <msink:sourceLink direction="from" ref="{74CC6042-11B2-49F8-B729-C588BFEA8728}"/>
          </msink:context>
        </emma:interpretation>
      </emma:emma>
    </inkml:annotationXML>
    <inkml:trace contextRef="#ctx0" brushRef="#br0">285 0 16 0,'-9'8'8'0,"1"-12"-5"0,8 8 8 15,0 3-10-15,-9 8 0 16,1 8 0-16,-9 6 1 0,-4 5-2 16,0 18 0-16,0 1 1 15,-8 14 0-15,-1 8 0 16,5-8 0-16,0 19 0 15,8-4 0-15,0 15-1 16,5 4 1-16,3 11-1 31,5 0 1-31,0 4 0 0,12 15 0 16,9-1-1-16,4-3 1 16,13 11-1-16,8-7 1 15,0 11-1-15,4-7 1 16,4-8-1-16,9-8 0 15,4-7 0-15,0-11 0 0,13-15 0 16,0 0 1-16,-5-11-1 16,-8-8 0-16,-8-11 0 15,-1-8 1-15,-7-3-1 16,-5-7 0-16,-9-9 0 0,1-6 0 16,-9-4-4-16,-4-4 1 15,-4-8-4-15,-5-3 0 16</inkml:trace>
    <inkml:trace contextRef="#ctx0" brushRef="#br0" timeOffset="835.04">583 3186 20 0,'-4'-3'10'0,"12"10"-8"0,-4-7 14 16,5 0-15-16,-1 8 1 15,9-5 0-15,4 5 0 16,4 3-3-16,5 0 0 0,-1 1 2 16,5-1 1-16,-5 4-1 15,-4 0 0-15,5-4-1 16,-1 7 1-16,1-3-1 31,3 0 1-31,5-3-1 0,-4-1 1 0,-5 0-1 16,0 0 0-16,-3 0 0 15,-5-3 1-15,0-1-1 16,-5 1 1-16,-3-4-1 16,0-1 1-16,-5 1-1 0,-4-4 1 31,1 0 0-31,-1 0 0 15,0 0-1-15,-4 0 1 16,0 0-1-16,0 0 0 16,4 0 0-16,0-7 1 0,1-1-1 15,-1-3 0-15,0 0 0 0,-4-4 0 16,0 0 0-16,0-4 1 16,0 0-1-16,0-3 0 15,0-12 0-15,0 1 1 16,-4-8-1-16,0-12 0 0,-1-3 0 15,-3 4 1-15,4-15-1 16,0 3 0-16,4 5 0 31,0 3 0-31,0 3-2 16,4 1 0-16,0 7-7 16,-4-3 0-16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29.84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2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-950 1596 18 0,'0'-3'9'0,"0"-1"-6"0,0 4 8 15,0 0-10-15,0 0 1 16,0 0 1-16,0 0 0 15,0 0-4-15,0 0 1 16,0 0 2-16,0 0 0 0,4 4-1 16,-4-4 1-16,4 3-1 15,0 1 0-15,1 0-1 16,-5-1 1-16,0 5-1 31,0-4 1-31,0 3-1 16,0 1 1-16,4-1-1 0,-4 1 1 15,8 3 0-15,-4-4 0 16,-4-18-1-16,0 4 1 16,5 7-1-16,-1 0 1 15,4 14-1-15,-4-2 1 16,1 6-2-16,-1-3 1 16,0 4 0-16,0-4 0 15,-4 7 0-15,0-3 1 16,0 3-1-16,0 1 0 0,0 3 0 15,0-7 0-15,0 7 0 16,0-8 0-16,0 5 0 16,0-4 0-16,0 3 0 15,0-3 1-15,0-16-1 16,0-3 0-16,0 8 0 16,0-1 0-16,0-3 0 15,0 0 1-15,0 0-1 16,0-1 0-16,0-3 0 15,0 0 0-15,0 0 0 16,0 0 0-16,0 4 0 16,0 0 0-16,0-1 0 0,0 1 1 15,0 0-1-15,0-4 0 16,5-8 0-16,-1 5 0 16,0-8 0-16,0-1 0 0,5-6 0 15,-1 3 0-15,0-4 0 16,1 4 0-16,-1-11 0 15,1 4 0-15,7-12 0 16,-3 8 0-16,0-12 0 16,-1 12 1-16,9-7-2 15,-8 7 1-15,-1 26 0 16,1 0 0 0,-9-4 0-16,-4 4 0 15,4-4 0-15,-4 4 0 16,9-15 0-16,-5 4 1 15,-4 15-3-15,0-1 1 16,8-14-8-16,-3 4 0 16</inkml:trace>
  <inkml:trace contextRef="#ctx0" brushRef="#br0" timeOffset="1664.9">-1299-230 19 0,'0'-8'9'0,"0"4"-5"15,0 4 10-15,0 0-13 16,0 0 0-16,0-7 0 31,0 0 1-31,0 7-3 0,0 0 1 0,0 0 1 16,0 0 1-1,4 7-1-15,-4 0 0 16,0 5 0-16,0-1 0 16,0 4-1-16,0-4 1 15,0 8-1-15,0-4 1 0,0 3-1 16,0-3 0-16,0 19 0 15,0-8 1-15,0 4-1 16,0-8 0-16,-4 8 0 16,4-7 0-16,0 14 1 15,0-11 0-15,0 8 0 0,0-8 0 16,0 4-1-16,0-8 0 16,0-7 1-16,0-4 0 15,-4 8-1-15,0-4 0 16,4-8 0-1,0 1 1-15,0-1 0 16,0 1 1-16,0-8-2 16,0 0 1-16,0 0-5 15,0 0 1-15,4-8-6 16,0 1 1-16</inkml:trace>
  <inkml:trace contextRef="#ctx0" brushRef="#br0" timeOffset="2916.83">-1358-174 19 0,'0'-11'9'0,"4"11"-4"0,-4 0 9 15,9-12-14-15,-5 5 1 0,9-8 0 16,-9 4 1-16,0-8-2 16,0 4 0-16,0-4 1 15,1 4 0-15,3-3-1 16,0 7 1-16,5-4-1 15,0 0 1-15,4 3-1 16,-5 1 0-16,5 4 0 16,-4-1 1-16,8 8-1 31,-5 0 0-31,5 0 0 0,-4 0 0 16,0 4 0-16,0 0 0 15,0 0 0-15,-5-1 0 16,5-3 0-16,-4 0 0 15,-1 0 0-15,-3 0 1 0,3 11-1 16,-3 1 0-16,-1 3 0 16,0-4 0-16,1 4 0 15,-1 0 1-15,1 0-1 16,-1-4 1-16,0 8 0 0,1-5 0 16,-9 9-1-16,0-4 1 15,0-4 0-15,0-1 0 16,-4 1 0-16,-1-3 0 15,-3 3 0-15,4-4 0 16,-5 7-1 0,1-3 1-16,-5-3-1 15,5-5 1-15,-5 4-1 16,1 0 1-16,-1 1-1 16,1-5 1-16,-5 1-1 15,4-1 1-15,-4-3-1 0,1-4 0 16,-1 4 0-16,4-1 1 15,-4 5-2-15,5-5 1 16,-1 1 0-16,1 0 0 0,-1 0 0 16,5-4 0-16,-1 3 0 15,1 1 0-15,4 0-1 16,-1 0 1-16,1-8-1 16,0 0 1-16,0 0-1 15,0 4 1 1,-1 4-1-16,1 0 1 15,4 0 0-15,0-4 0 16,0 0 0-16,0 0 0 16,0 3 0-16,0 5 0 15,4-4 0-15,-4-1 0 16,5 1 0-16,-1 0 0 0,4 0 0 16,-4-4 0-16,5 0 0 15,-5 0 0-15,4 0 0 16,1 0 1-16,3 3-1 15,-3 1 0-15,3 3 0 16,-3 1 1-16,3 3-1 16,1-3 0-16,0 3 0 15,-1 0 0-15,5 4 0 16,-4-4 0-16,3 4 0 16,-3-4 1-16,0 1-1 0,-1-1 1 0,5-4-1 31,-4 1 1-31,-1-1-1 15,1 1 1-15,-1-1-1 16,-3-3 1-16,3 0 0 16,-3-1 0-16,3 1 1 0,-3 0 0 15,3-4-3-15,-3 0 1 16,-1-4-10-16,1 0 0 16</inkml:trace>
  <inkml:trace contextRef="#ctx0" brushRef="#br1" timeOffset="6912.07">-799 2089 16 0,'-8'0'8'0,"8"-3"-3"16,0 3 9-16,0 0-12 0,0 0 1 15,0 0 1-15,0 0 0 16,0 0-5-16,0 0 0 16,0 0 4-16,0 0 0 0,0 0-1 15,0 0 0-15,0 0-1 16,0 0 1-16,0 0-1 16,0 0 0-16,0 0-1 15,0 0 1-15,8 0-1 16,1 0 1-16,-1 0-1 15,0 0 1-15,1 0-1 16,-5 0 1-16,4 0-1 0,1 0 1 16,8 0-1-16,-9 0 0 15,5 0 0-15,-1 0 0 16,-3 0 0-16,-1 0 1 16,0 0-1-16,1 0 0 15,3-4 0-15,-3 4 1 0,3-4-1 31,-3 0 1-31,3 1-1 16,-3 3 0-16,3-4 0 16,-3 0 1-16,3 4-1 15,-3 0 0-15,3 0 0 0,-3 0 0 16,8 0 0-16,-5 0 0 16,5 0 0-16,-4 0 0 15,4 0 0-15,-5 0 0 16,1 0 0-16,-1 0 0 0,1 0 0 15,0 0 0-15,-1 0 0 16,1 0 0-16,-1 0 0 16,1 0 0-16,0 0 0 15,-5 0 0-15,5 0 0 16,-1 0 1-16,1 0-1 0,-5 0 0 16,5 0 0-16,-5 0 1 15,5 0-1-15,-1 0 0 31,1 0 0-31,0 0 0 16,-1 4 0-16,-3 0 0 0,3-4 0 16,-3 0 0-16,3 0 0 15,5 0 0-15,-4 0 0 16,-5 0 1-16,9 0-1 0,-4 0 0 16,-1 0 0-16,1 0 0 15,-1 0 0-15,-3 0 0 16,3 0 0-16,-3 0 0 15,-1 0 0-15,-4 0 0 16,-4 0 0-16,0 0 0 0,0 0 0 16,0 0 0-16,9-4-1 15,-9 4 1-15,8-4 0 32,-4 0 0-32,5 1 0 15,-5-1 1-15,4 0-1 16,-8 4 0-16,5 0 0 15,-5 0 0-15,8 4-1 0,0 0 1 16,1-4-1-16,-1 0 1 16,1 3 0-16,-5 1 0 0,4-8 0 15,-8 4 1-15,4-3 0 16,-4 3 0-16,0 0-1 16,0 0 1-16,5 3-1 15,-1 1 1-15,0-4-1 16,0 0 0-16,0-4 0 15,-4 4 0-15,9-3 0 16,-5-1 1-16,-4 4-2 0,0 0 1 16,0 0-9-16,0 0 1 15,-4 11-3-15,0-3 1 16</inkml:trace>
  <inkml:trace contextRef="#ctx0" brushRef="#br2" timeOffset="-10521.71">4 610 22 0,'-4'4'11'0,"8"-8"-7"16,-4 4 12-16,0 0-15 15,0 0 0-15,0 0 2 0,0 0 1 16,0 0-5-16,0 0 1 16,0 0 1-16,0 0 1 15,0-11-1-15,0 0 1 0,0 3-2 16,0 1 0-16,4-12 0 16,0 4 1-16,0-4-1 15,1 5 0-15,-1-16 0 16,0 7 1-16,0-7-1 15,0 4 0-15,1 4 0 16,-1 3 0-16,4-7 0 16,-4 4 1-1,5-5-1-15,-5 5 0 16,4-4 0-16,-3 3 0 16,3-3 0-16,-4 4 0 15,5 7 0-15,-1 4 0 0,0-4 0 16,1 4 0-16,-1-8-1 15,-4 4 1-15,1 0 0 16,-1 4 0-16,0 0-1 16,0 3 1-16,0-3 0 0,1 3 0 15,-5 8 0-15,0 0 0 16,0-7 0-16,0 7 0 16,0 0 0-16,0 0 0 15,0 0 0-15,0 0 0 16,0 4 0-16,0-1 1 15,0 1-1-15,0 0 1 0,0 7-1 16,0-3 0-16,0-5 0 16,0 5 0-16,4 3 0 31,0 0 0-31,0 8-1 16,0-4 1-16,1 11 0 0,-1-7 0 15,0 11 0-15,0-8 0 16,5 0 0-16,-5-3 0 15,4 3 0-15,1-3 0 0,-1 7 0 16,0-3 1-16,1-1-1 16,-1-3 0-16,1-4 0 15,-5 0 0-15,0-4 0 16,0-4 1-16,1 1-1 16,-5-4 1-16,0-1-1 15,0 1 0-15,4 0 1 16,-4 0 0-16,0-4-1 15,0 0 1 1,0 0-1-16,0 0 1 16,0-8-1-16,0 8 1 0,4-7-1 15,-4-1 0-15,4-7 0 16,-4 0 0-16,4 0 0 16,1 0 0-16,3-3 0 15,-4 3 0-15,5 7 0 16,-5 1 0-16,8-8 0 15,-3 4 0-15,-1-12 0 16,1 5 0-16,3-5 0 0,1 4 1 16,4-7-1-16,-5 4 1 15,5 3-1-15,0 4 0 16,0-3 0-16,-5 3 1 0,1-4-1 16,-5 4 0-16,5-4 0 15,-5 8 0-15,1 0-1 16,-5 0 1-16,4 3-1 15,1 5 1-15,-9 3 0 16,0 0 0-16,0 0-1 16,0 0 1-16,4 0 0 15,-4 0 0 1,4 3-1-16,0 1 1 16,0 3 0-16,1-3 0 15,-5 7-1-15,0-3 1 0,0-1 0 16,0 5 0-16,4-5-1 15,0 1 1-15,0 3 0 16,0 0 0-16,1 4 0 16,-1-4 0-16,0 8 0 0,0-4 0 15,0 7 0-15,1-3 1 16,-1 3-1-16,0-7 1 16,0 11-1-16,1-3 0 15,-1 3 0-15,0-4 1 16,0 8-1-16,0-7 0 15,1 6 0-15,-5-10 1 16,4 0-1-16,0-4 1 16,0 3-1-16,-4-3 1 0,0 0-1 31,0-4 1-31,0 1-1 16,0-5 1-16,0 1 0 0,0-1 0 15,0-7-2-15,0 0 0 16,9-4-9-16,-1 1 0 15</inkml:trace>
  <inkml:trace contextRef="#ctx0" brushRef="#br1" timeOffset="8577.97">-534 2313 17 0,'4'-7'8'0,"0"3"-3"16,-4 4 9-16,0 0-13 15,0 0 1-15,4-4 2 16,-4 4 0-16,0 0-5 0,0 0 1 16,0 0 3-16,0 0 0 15,0 0 0-15,0 0 0 0,0 0-2 16,0 0 1-16,0 4-1 16,0 0 0-16,0 7-1 15,0 4 1-15,0 0-1 16,0-4 0-16,0 4 0 15,0 0 0-15,0 0 0 0,5 4 0 16,-5-1 0-16,0-3 0 16,0 8 0-16,0-5 1 15,0 1-1-15,0-4 0 32,0 4 0-32,0-4 1 15,0-4-1-15,0 0 0 0,0-3 0 16,0-1 0-16,0 1 0 15,0-1 1-15,0-3-1 16,0-4 1-16,0 3-1 0,0-3 1 16,0 0-1-16,4 4 1 15,-4-4-1-15,0 0 1 16,0 0-1-16,0 0 1 16,0 0-1-16,0 0 1 0,4-7-1 15,-4 7 0-15,4-8 0 16,1 1 0-16,-5-1 0 15,0 1 1-15,0-1-1 16,0 1 0-16,4-4 0 16,-4 3 0-16,4-3 0 15,0 4 0-15,-4 7 0 0,4-12 0 16,1 5 0-16,-5-1 0 16,4 1 0-16,0-1 0 15,-4 1 0-15,4 0 1 16,0-1-2-16,-4 1 1 15,0 7 0-15,5-8 0 32,-1 1 0-32,0-1 0 15,-4 1 0-15,0-1 0 16,4 1 0-16,0-1 0 0,1 1 0 16,-5 7 0-1,8-8 0 1,0 1 0-16,1-4 0 15,-1 3 0-15,1 1 0 0,-1-1 0 16,0 1 0-16,1 3 0 16,-1 0 0-16,-4 1 1 15,5-1-1 1,-5 0 0-16,4 0 0 16,-3 1 0-16,3 3 0 15,-4 0 0-15,5 0 0 16,-1 0 0-16,0-4 0 15,1 4 0-15,-1-4 0 0,-8 4 0 16,9 0 0-16,-9 0 0 16,0 0 0-16,0 0 0 15,8 4 0-15,-4-4 0 0,0 7 0 16,1-3 1-16,3 7-2 16,-4 1 1-16,5-1 0 15,-5-4 0-15,0 1 0 16,0-5 1-16,5 5-1 15,-5-1 0-15,0 1 0 0,0-4 1 16,0 3-1-16,1-3 0 16,-1-1 0-16,0 1 1 15,0 4-1-15,0-1 0 32,-4-3 0-32,0 0 1 15,5-4-1-15,-5 0 1 0,0 0-1 16,0 0 1-16,0 0 0 15,0 0 0-15,4 0-1 16,0 0 1-16,-4 0-1 16,0 0 1-16,0 0-1 0,0 0 1 15,-4 0-1-15,4 0 1 16,-4 0-2-16,-1 0 1 16,1 0-5-16,0 0 1 15,-4 0-8-15,-1 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28.3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-841 1805 17 0,'4'4'8'0,"1"-19"-2"15,-5 15 8-15,0-4-13 32,0 4 1-32,0-7 0 15,0 3 0-15,-5 4-3 0,1 0 1 16,4 0 1-16,0 0 1 16,0-7-1-16,0-1 0 15,0 1-1-15,0 3 1 16,0-11-1-16,0 4 1 15,4-15-1-15,1 7 1 16,-5 23-1-16,0 0 1 16,0-4-1-16,0 0 0 0,8-12 0 15,-4 5 0-15,0-8 0 16,1 4 0-16,-1-8 0 16,0 4 0-16,0-7 0 15,0 3 0 1,1-7 0-16,-1 4 0 0,4-5 0 15,1 5 0-15,-1-19 0 16,0 15 0-16,1-12 0 16,3 12 0-16,-3-7 0 15,-1 6 0-15,1-6 0 16,-1 7 0-16,0-12 0 0,-3 8 0 16,3-11 0-16,0 4 0 15,-3 26 0-15,-1 0 1 16,0-4-1-16,-4 3 0 15,4-10 0-15,0 7 0 0,-4-11 0 16,0 4 0-16,5-8 0 16,-5 7 0-16,4-7-1 15,0 8 1-15,0 0 0 16,0 3 0-16,1-7 0 16,-1 0 0-16,4-8 0 15,1 8 1-15,-1-15-1 0,0 7 0 16,1-3 0-16,-5 7 0 31,4-7 0-31,-3 7 0 16,-1-8 0-16,0 8 0 15,4 1 0-15,-3 6 0 0,3-7 0 16,-4 8 1-16,5-12-1 16,-5 8 0-16,4-8 0 15,-3 8 1-15,3 0-1 16,0 7 0-16,1-10-1 15,-5 6 1-15,4-7 0 0,1 4 0 16,-1 0-1-16,-4 4 1 16,1-1 0-16,-1 5 0 15,0-5 0-15,-4 4 0 16,4-3 0-16,-4 3 0 16,4-3 0-16,1 3 0 0,-1-7 0 15,0 7 0-15,0-7 0 16,-4 8 0-16,4 3-1 15,1 3 1-15,-1-10 0 32,0 7 0-32,0-4 0 15,0 4 0-15,1-3 0 0,-1 3 0 16,0-4 0-16,0 4 0 16,0-7 0-16,1 3 0 15,3 0 0-15,-4 5 0 16,0-5 0-16,1 4 0 0,-1 7 0 15,0 1 1-15,-4 0-1 16,0-1 0-16,0 8 0 16,0 0 0-16,0-15 0 15,0 4 0-15,4 0 0 0,-4 3 0 16,0-7 0-16,0 4 0 16,0 0 0-16,0 0 0 31,0 3 0-31,0 1 0 15,0-1 0-15,0 8 0 0,0-7 0 16,0 7 0-16,4-15-1 16,-4 4 1-16,5-1 0 15,-5 5 0-15,0-1 0 16,0 1 0-16,4 0 0 16,-4-1 0-16,0 8 0 15,0 0 0-15,0 0 0 0,0 0 0 16,0 0 0-16,0 0 0 15,-4 0 0-15,4 0 0 16,-5 4 0-16,1-4 0 0,0 7 0 16,0 1 0-16,-5 3 0 15,5 0 0-15,-4 0 0 16,-1-3 0-16,-3 7 0 31,3-4 0-31,-3 4 0 0,3 0 0 16,-3-4 0-16,3 0 1 15,-3-3-1-15,3-1 0 16,1 1 0-16,0-1 0 16,-1 1 0-16,1-1 0 0,-1 4 0 15,1-3 0-15,0 3 0 16,-1 0 0-16,1 0 0 16,3-3 0-16,1-1 0 15,0 1 0-15,0-1-1 16,0-3 1-16,4-4-1 15,0 0 1-15,8-7 0 16,-4 3 0-16,9-7-1 0,-5 3 1 31,13-7 0-31,-4 4 0 0,4-4 0 16,-4 4 0-16,0-4 0 16,-5 4 0-16,1-4 0 31,0 4 0-31,-5-4 0 15,0 0 0-15,1 0 0 16,-1 4 0-16,1 3-1 16,-5 4 1-16,0-3 0 0,0-1 0 15,-4 8 0-15,0 0 0 16,4-3-1-16,-4 3 1 16,5-4 0-16,-1 0 0 15,-4 4 0-15,0 0 1 0,0 0-1 16,0 0 0-16,0 4 0 15,0 0 1-15,0 3-1 16,0 1 1-16,0-1-1 16,0-3 0-16,0 7 0 0,0 0 1 15,0 8-1-15,0-8 0 16,0 4 0-16,0-4 0 16,4-7 0-16,-4 0 0 15,8 3 0-15,-3 1 0 31,3 3 1-31,-4 0 1 0,5 4-4 16,-1-4 0-16,9 4-5 16,-5-4 0-16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45.2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 5 17 0,'-4'8'8'0,"4"-23"0"15,0 15 9-15,0 0-16 16,0 0 1-16,0 0-1 16,0 0 1-16,0 0-3 15,0 0 1-15,4 4 1 0,0-1 1 16,-4 9-2-16,0-1 1 16,0 4 0-16,0 0 0 15,0-4 0-15,0 4 0 16,0 4-1-1,0-1 1-15,-4 5 0 16,0 3 0-16,-1-4-1 16,1 4 1-16,-4 0-1 15,4-3 0-15,-1-4 0 0,1-1 1 0,0 8-1 16,0-7 0-16,4-4 0 16,0-4 0-16,0 0 0 15,0 1 1-15,0-5-1 16,0-3 0-16,0-4 1 31,0 0 0-31,0 0-1 16,4-8 1-16,0 1 0 15,0-1 0-15,5-3-1 16,-1 0 0-16,1-4 0 0,-1-4 1 16,5-3-1-16,-1 3 0 15,5-3-1-15,0-1 1 16,0 1 0-16,-5 3 0 15,5 4 0-15,-4 1 0 16,3-1-1-16,5 0 1 0,-4-4-1 16,0 8 1-16,-4-4-1 15,4 7 1-15,-1 1-1 16,-3 3 1-16,0-3 0 16,-5 3 0-16,0 4 0 15,1 0 0-15,-1 0 0 16,1 0 1-16,-1 4-1 0,0-1 0 15,1 5 0-15,-1-1 0 16,-4-3 0-16,1 4 1 16,-5-1-1-16,0 0 0 15,0 1 0-15,0 3 1 16,0 4-1-16,0 0 1 0,0 0-1 16,-5 4 0-16,5-1 0 31,-4 1 1-31,0 0-1 15,0-1 1-15,0-3-1 16,-1 0 1-16,1 8-1 0,0-5 0 16,0 1 0-16,0-4 0 15,4-4 0-15,0 4 1 16,0-7-1-16,0-1 0 16,0-3 1-16,0-4 0 0,0-8-1 15,0-3 1-15,4 0-1 16,-4 3 1-16,4-3-1 15,0 0 0-15,0-4 0 16,1-4 1-16,3-3-2 16,0 0 1-16,1-1 0 15,3 1 0-15,1-1 0 0,0 1 0 32,3 7 0-32,1 0 0 15,4 0 0-15,0 0 0 16,0 0-1-16,0-3 1 0,0 3 0 15,0 3 0-15,0-3-1 16,0 4 1-16,5 0-1 16,-5 4 1-16,0 3-1 15,-5 4 1-15,1 0-1 16,-4 4 0-16,-1-1 1 0,-3 1 0 16,-1 0-1-16,5 3 1 15,-9 1 0-15,-4 3 0 16,4 0 0-16,-4-3 1 15,0-1-1-15,0 1 0 16,4 3 0-16,-4 4 1 0,0 0-1 16,0 3 1-16,0 1-1 15,0 0 1-15,0-1-1 16,0 5 1-16,0-5-1 16,0 1 1-16,5-4-1 31,-5 7 1-31,0 5-1 0,-5-5 1 15,5 0-1-15,0-3 0 16,0 0 0-16,0-1 1 16,0 1-1-16,5-4 1 15,-5-4-1-15,4 0 1 16,-4-3 0-16,0 3 0 16,0-3-1-16,4-5 1 0,-4 1 0 15,0 0 0-15,0-4 0 16,0 0 0-16,-4 0-3 15,4-8 0-15,0-3-9 16,-4 7 0-16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20:02:54.3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214 40 21 0,'0'-7'10'0,"13"-8"-6"15,-13 15 11-15,4-7-13 16,0 3 0-16,-4 4 3 31,4-8 0-31,-4 8-6 16,0 0 1-16,0 0 3 15,0 0 1-15,0 0-1 16,0 0 1-16,9 4-2 0,-9-4 1 16,4 4-1-16,0 0 0 15,0 7-1-15,1 0 1 0,-1 4-1 16,-4-4 1-16,4 4-1 16,0 0 0-1,-4 15 1 1,0 3 0-16,-4 9-1 15,0-13 1-15,4 1-1 16,-4 4 0-16,4 0 0 16,-5 7 0-16,5 0-1 15,-4-8 1-15,4 8-1 0,0 1 1 16,0 6-1-16,0 1 0 0,0-8 0 16,0 4 1-16,-4 3-1 31,0 1 1-31,0-12-1 15,-1 0 1-15,1 8-1 16,0-4 0-16,4 4 0 16,-4 0 1-16,4-4-1 15,-4-4 0-15,4 1-1 16,0-1 1-16,0 4 0 0,0-3 1 16,0-1-1-16,0 0 0 15,0-3 0-15,-9 3 0 16,5 1 0-16,0-5 0 0,0 1 0 15,-1-8 0-15,1 0 0 16,0 4 1-16,0-4-1 16,0 0 0-16,-1 0 0 15,1 1 0-15,0-5 0 0,4 0 0 16,-4 1 0-16,0-5 0 16,-1-3 0-16,5 0 0 15,-4 0 0-15,4-7 0 31,0-1 1-31,0 1 0 16,0-5-1-16,0 1 1 16,-4-4 0-16,0-4 0 0,0-3-1 15,-1-1 1-15,1 1-1 16,0 0 1-16,0-1-1 16,0-3 0-16,-1 0 0 15,1-1 0-15,-4 1 0 16,-1-4 0-16,1 0 0 15,0 0 1-15,-1 0-1 16,1 1 0-16,-1-1 0 16,1 7 1-16,0 1-1 0,-1-1 0 0,5 1 0 15,0-4 0-15,4-4 0 16,-4 0 0-16,4 3-1 16,0 1 1-16,-5 0 0 31,5 0 0-31,0 3-1 15,0 1 1-15,0-1-1 16,0 8 1-16,0-7-1 0,0 7 1 16,0 0-1-16,0-4 1 15,-4 0-1-15,0 4 0 0,4 0 0 16,0 0 1-16,0 0-1 16,0 4 1-16,4 0 0 15,-4 3 0-15,4 1-1 16,-4-1 1-16,5 1 0 15,-1 3 0-15,0 0 0 16,0-3 0-16,0 3 0 16,5 0 0-16,-1 4 0 0,1 4 0 15,-1-1 0-15,0 1 1 16,1 0-1-16,-1-1 1 16,1 1-1-16,-1 4 0 0,0-1 0 31,1-3 1-31,-1-4-1 15,1-4 0-15,-1-4 0 16,0 1 0-16,1-1 0 16,-5 1 1-16,0-1-1 15,0-3 0-15,1 0 0 0,-1-1 0 16,4-3 0-16,-4 0 1 16,5 0-1-16,-1-3 1 15,5-5-1-15,-5-3 0 16,1 0 0-16,-1-4 1 15,5-4-1-15,-1-3 0 16,5-1 0-16,0 1 1 0,0-4-2 16,0 11 1-16,4-4 0 15,-5 4 0-15,5-11 0 16,-4 15 0 0,0-8 0-16,-4 4 0 15,-1-4 0-15,-3-3 1 16,-1 7-6-16,0 0 1 15,9-3-11-15,-4-1 1 16</inkml:trace>
  <inkml:trace contextRef="#ctx0" brushRef="#br0" timeOffset="1336">1202 541 21 0,'0'0'10'0,"-9"-15"2"16,9 15 1-16,0-7-12 15,5-1 0-15,-5 1 2 16,0-1 0-16,0-3-3 16,0 3 0-16,0-3 2 15,0 0 1-15,-5-4-1 0,5 0 1 32,-4 0-1-32,-4 0 0 15,-1 4-1-15,-7 0 0 0,3 3 0 16,-4 1 0-16,0 3-1 15,1 0 1-15,-1 1-1 16,0 3 1-16,0-4-1 16,0-4 0-16,-4 5 0 15,0 6 1-15,4 1-1 16,-4 4 0-16,5 3-1 0,-1 0 1 16,0 4 0-16,0 4 0 15,0-1 0-15,1 5 0 16,3-1-1-16,0 1 1 15,1-5 0-15,3 1 1 0,5 7-1 16,0 0 0-16,0 4 0 16,4-4 0-16,0 0 1 15,4 1 0-15,0-5-1 16,0 0 1-16,5-3-1 16,3 0 1-1,-3-1-1-15,-1-3 1 16,1 0-1-16,3-3 1 15,-3-5-1-15,3 0 0 16,1 1 0-16,-1-8 1 0,1 4-1 16,0-8 0-16,-1-4 0 15,1 1 1-15,-1 0-1 16,5-5 1-16,0 1-1 16,0 0 0-16,0-4 0 15,4 0 1-15,-4 0-1 16,4 0 0-16,-5 0 0 0,1-3 1 15,0-5-1-15,0 8 0 16,-5-3 0-16,1 3 1 16,0 0-1-16,-1-4 1 15,1 0-1 1,-1 1 0-16,1-1 0 16,0 0 0-16,-5 4 0 15,0 0 0-15,-3 4 0 16,-1 0 1-16,0 3-1 15,-4 1 0-15,4 0 0 0,-4 7 0 16,0 0 0-16,0 0 0 16,0 0 0-16,0 0 1 15,0 0-1-15,4 3 1 16,-4 5-1-16,-4-1 1 16,0 4-1-16,0 1 1 15,0-1 0-15,-1 0 0 0,1 4-1 16,0 4 0-16,0-1 0 15,0 1 1-15,-1 0-1 16,1-1 0-16,4 1 0 0,-4 0 1 16,4-1-1-16,0 1 1 15,0 3-1-15,0-3 0 16,0 4 0-16,0-8 0 31,0-1 0-31,4 5 0 0,-4 0 0 16,4-1 1-16,1 1-1 15,3-4 0-15,-4 4 0 16,0-8 0-16,5 0 0 16,-5-3 1-16,0-5-1 15,5-3 0-15,3-7 0 0,5-4 1 16,8-12-3-16,5 5 1 16,7-9-13-16,-7 1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4T19:33:28.9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69086C-65F6-47B5-9F0D-6878147D47DC}" emma:medium="tactile" emma:mode="ink">
          <msink:context xmlns:msink="http://schemas.microsoft.com/ink/2010/main" type="inkDrawing" rotatedBoundingBox="5732,11377 6047,11364 6048,11383 5733,11397" shapeName="Other"/>
        </emma:interpretation>
      </emma:emma>
    </inkml:annotationXML>
    <inkml:trace contextRef="#ctx0" brushRef="#br0">-6578 2759 20 0,'8'-11'10'0,"13"22"-10"16,-12-11 12-16,3 0-11 16,1 0 1-16,-1 0 1 0,1 4 0 0,4-4-3 15,4 0 0-15,4-4 2 16,0 0 0-16,0 4-1 15,1-3 1-15,-1-1-2 32,4 0 0-32,-8 4-7 15,-8 4 0-15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8:01:16.2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7602F9-33D4-4993-9B8B-CE45CA2060DB}" emma:medium="tactile" emma:mode="ink">
          <msink:context xmlns:msink="http://schemas.microsoft.com/ink/2010/main" type="writingRegion" rotatedBoundingBox="6957,10324 8015,10324 8015,12352 6957,12352"/>
        </emma:interpretation>
      </emma:emma>
    </inkml:annotationXML>
    <inkml:traceGroup>
      <inkml:annotationXML>
        <emma:emma xmlns:emma="http://www.w3.org/2003/04/emma" version="1.0">
          <emma:interpretation id="{76858D58-1482-41B6-90D1-1BD80F4ABC64}" emma:medium="tactile" emma:mode="ink">
            <msink:context xmlns:msink="http://schemas.microsoft.com/ink/2010/main" type="paragraph" rotatedBoundingBox="6957,10324 8015,10324 8015,12352 6957,12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B4C8B3-A705-4350-8331-E4F626C30CCD}" emma:medium="tactile" emma:mode="ink">
              <msink:context xmlns:msink="http://schemas.microsoft.com/ink/2010/main" type="line" rotatedBoundingBox="6957,10324 8015,10324 8015,12352 6957,12352"/>
            </emma:interpretation>
          </emma:emma>
        </inkml:annotationXML>
        <inkml:traceGroup>
          <inkml:annotationXML>
            <emma:emma xmlns:emma="http://www.w3.org/2003/04/emma" version="1.0">
              <emma:interpretation id="{DA723279-A7E4-43DB-9A9D-C872B643B1A7}" emma:medium="tactile" emma:mode="ink">
                <msink:context xmlns:msink="http://schemas.microsoft.com/ink/2010/main" type="inkWord" rotatedBoundingBox="6957,10324 8015,10324 8015,12352 6957,12352">
                  <msink:destinationLink direction="to" ref="{753E1820-F920-4C04-847A-B84EE2C67405}"/>
                </msink:context>
              </emma:interpretation>
            </emma:emma>
          </inkml:annotationXML>
          <inkml:trace contextRef="#ctx0" brushRef="#br0">4238-1838 9 0,'-4'8'4'0,"4"-5"5"16,0-3-3-16,0 0-4 15,0 0 1-15,0 4 0 16,0 4 1-16,0-1-6 16,4 4 1-16,0 0 3 15,0 4 0-15,0 0-1 16,1 4 0-16,3 0-1 16,0 3 1-16,5-7-1 15,-5 4 1-15,5 3-1 0,0 1 1 16,-1 3-1-16,1 0 1 15,-1 0-1-15,-3 0 1 16,3-3 0-16,1-1 0 16,0 4-1-16,-5 4 1 15,0 4-1-15,1-1 1 0,3 1-1 16,1 7 1-16,0-11-1 16,-1 3 0-16,1-6 0 15,3 2 1-15,0 1-1 16,1-4 0-16,-4 1 0 15,-1-5 0-15,-3 0 0 0,4-3 1 16,-5 4-1-16,0 3 0 16,1 4 0-16,-1-1 1 15,1 1-1-15,-1 0 0 16,0 4 0-16,1-1 0 31,3 1 0-31,1 0 0 0,4-4 0 16,0-1 0-16,-1 1 0 15,1 0 0-15,0-7 0 16,-4 3 0-16,-1 4 0 16,5 0 0-16,0-4 0 0,0 0 0 15,-1 4 0-15,1-4 0 16,4-11 0-16,-4 0 0 16,0 3 0-16,-5 1 0 0,1 0 0 15,0 3 0-15,-1 1 0 16,-3 3 0-16,3-4 0 15,-3-3 1-15,-1 0-1 32,1-1 0-32,-2-3 0 15,1 4 0-15,1-1 0 0,3-3 1 16,-3-3-2-16,-1 6 1 16,1-3 0-16,3 0 0 15,-3 4 0-15,-1 0 0 16,0-5 0-16,1-2 0 0,3-1 0 15,-7 4 0-15,3-8 0 16,-4 1 0-16,0-4 0 16,1 3 1-16,-1-3-1 15,-4-1 1-15,0-3-1 16,0 0 1-16,0 0-1 16,0 0 1-16,-4 0 0 0,-5 0 0 15,1 0 0-15,-1-3 0 16,-3 3-1-16,-1-4 1 15,1 4-1-15,-1 0 1 16,0-4-1-16,1 1 1 0,-1-1-1 16,1-4 0-16,-1-3 0 15,1 0 0-15,0 0 0 16,-5-1 0-16,4-2 0 16,-3 2 0-16,-1-3-1 15,0 0 1-15,4 4 0 16,1 4 0-16,-1-4 0 15,-4 3 0-15,5 1 0 32,-1-1 0-32,0 1 0 15,5-1 1-15,0 1-2 16,-5-1 1-16,0 1 0 0,5-1 0 0,0 1 0 16,-1-1 0-16,1 1 0 15,-1 3 1-15,5 0-1 16,0 1 0-16,0-1 0 15,4 4 1-15,0 0-1 16,0 0 0 0,0 0 0-16,4 4 0 15,0-1 0-15,5 1 0 16,-1 4 0-16,5-1 0 16,-1 1 0-16,1-1 1 0,-1 4-1 15,5 0 1-15,0 4-1 16,4 0 0-16,4 0 0 15,-4 0 0-15,0 4 0 16,-4-4 0-16,0 0 0 16,0 0 1-16,0 0-1 0,-5 0 0 15,4-4 0-15,-3 4 0 16,3 0 0-16,-3 3 1 16,4-6-1-16,-5-5 0 0,5 1 0 15,-4-5 1-15,-5 5-1 16,1-5 1-16,-1-3-1 15,-4 4 1-15,0 0-1 32,-4 0 1-32,0-1 0 15,0-3 0-15,0 0-1 0,0 0 1 16,0 0-1-16,5-7 1 16,-1-4-1-16,-4 3 0 15,4-7 0-15,-4 0 1 16,4-3-1-16,0 7 0 0,1-8 0 15,-5-7 0-15,4 3 0 16,4 5 0-16,1-5-1 16,3-3 1-16,1 0 0 15,-1 0 0-15,1-4-3 16,0 0 1-16,-5 0-8 16,0 8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24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1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6.e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customXml" Target="../ink/ink72.xml"/><Relationship Id="rId11" Type="http://schemas.openxmlformats.org/officeDocument/2006/relationships/image" Target="../media/image58.emf"/><Relationship Id="rId5" Type="http://schemas.openxmlformats.org/officeDocument/2006/relationships/image" Target="../media/image550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5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3.xm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11" Type="http://schemas.openxmlformats.org/officeDocument/2006/relationships/customXml" Target="../ink/ink4.xml"/><Relationship Id="rId24" Type="http://schemas.openxmlformats.org/officeDocument/2006/relationships/image" Target="../media/image11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emf"/><Relationship Id="rId10" Type="http://schemas.openxmlformats.org/officeDocument/2006/relationships/image" Target="../media/image4.emf"/><Relationship Id="rId19" Type="http://schemas.openxmlformats.org/officeDocument/2006/relationships/customXml" Target="../ink/ink8.xml"/><Relationship Id="rId4" Type="http://schemas.openxmlformats.org/officeDocument/2006/relationships/image" Target="../media/image1.png"/><Relationship Id="rId9" Type="http://schemas.openxmlformats.org/officeDocument/2006/relationships/customXml" Target="../ink/ink3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2.xml"/><Relationship Id="rId30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customXml" Target="../ink/ink14.xml"/><Relationship Id="rId11" Type="http://schemas.openxmlformats.org/officeDocument/2006/relationships/image" Target="../media/image19.emf"/><Relationship Id="rId5" Type="http://schemas.openxmlformats.org/officeDocument/2006/relationships/image" Target="../media/image16.png"/><Relationship Id="rId15" Type="http://schemas.openxmlformats.org/officeDocument/2006/relationships/image" Target="../media/image21.emf"/><Relationship Id="rId10" Type="http://schemas.openxmlformats.org/officeDocument/2006/relationships/customXml" Target="../ink/ink16.xml"/><Relationship Id="rId4" Type="http://schemas.openxmlformats.org/officeDocument/2006/relationships/image" Target="../media/image15.png"/><Relationship Id="rId9" Type="http://schemas.openxmlformats.org/officeDocument/2006/relationships/image" Target="../media/image18.emf"/><Relationship Id="rId14" Type="http://schemas.openxmlformats.org/officeDocument/2006/relationships/customXml" Target="../ink/ink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23.emf"/><Relationship Id="rId21" Type="http://schemas.openxmlformats.org/officeDocument/2006/relationships/image" Target="../media/image140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4.xml"/><Relationship Id="rId29" Type="http://schemas.openxmlformats.org/officeDocument/2006/relationships/image" Target="../media/image180.emf"/><Relationship Id="rId1" Type="http://schemas.openxmlformats.org/officeDocument/2006/relationships/tags" Target="../tags/tag4.xml"/><Relationship Id="rId6" Type="http://schemas.openxmlformats.org/officeDocument/2006/relationships/customXml" Target="../ink/ink19.xml"/><Relationship Id="rId11" Type="http://schemas.openxmlformats.org/officeDocument/2006/relationships/image" Target="../media/image90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22.emf"/><Relationship Id="rId40" Type="http://schemas.openxmlformats.org/officeDocument/2006/relationships/customXml" Target="../ink/ink36.xml"/><Relationship Id="rId45" Type="http://schemas.openxmlformats.org/officeDocument/2006/relationships/image" Target="../media/image26.emf"/><Relationship Id="rId5" Type="http://schemas.openxmlformats.org/officeDocument/2006/relationships/image" Target="../media/image3.png"/><Relationship Id="rId15" Type="http://schemas.openxmlformats.org/officeDocument/2006/relationships/image" Target="../media/image110.emf"/><Relationship Id="rId23" Type="http://schemas.openxmlformats.org/officeDocument/2006/relationships/image" Target="../media/image15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130.emf"/><Relationship Id="rId31" Type="http://schemas.openxmlformats.org/officeDocument/2006/relationships/image" Target="../media/image190.emf"/><Relationship Id="rId44" Type="http://schemas.openxmlformats.org/officeDocument/2006/relationships/customXml" Target="../ink/ink38.xml"/><Relationship Id="rId4" Type="http://schemas.openxmlformats.org/officeDocument/2006/relationships/image" Target="../media/image2.png"/><Relationship Id="rId9" Type="http://schemas.openxmlformats.org/officeDocument/2006/relationships/image" Target="../media/image8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170.emf"/><Relationship Id="rId30" Type="http://schemas.openxmlformats.org/officeDocument/2006/relationships/customXml" Target="../ink/ink31.xml"/><Relationship Id="rId35" Type="http://schemas.openxmlformats.org/officeDocument/2006/relationships/image" Target="../media/image210.emf"/><Relationship Id="rId43" Type="http://schemas.openxmlformats.org/officeDocument/2006/relationships/image" Target="../media/image25.emf"/><Relationship Id="rId8" Type="http://schemas.openxmlformats.org/officeDocument/2006/relationships/customXml" Target="../ink/ink20.xml"/><Relationship Id="rId3" Type="http://schemas.openxmlformats.org/officeDocument/2006/relationships/notesSlide" Target="../notesSlides/notesSlide5.xml"/><Relationship Id="rId12" Type="http://schemas.openxmlformats.org/officeDocument/2006/relationships/customXml" Target="../ink/ink22.xml"/><Relationship Id="rId17" Type="http://schemas.openxmlformats.org/officeDocument/2006/relationships/image" Target="../media/image120.emf"/><Relationship Id="rId25" Type="http://schemas.openxmlformats.org/officeDocument/2006/relationships/image" Target="../media/image16.emf"/><Relationship Id="rId33" Type="http://schemas.openxmlformats.org/officeDocument/2006/relationships/image" Target="../media/image200.emf"/><Relationship Id="rId38" Type="http://schemas.openxmlformats.org/officeDocument/2006/relationships/customXml" Target="../ink/ink35.xml"/><Relationship Id="rId20" Type="http://schemas.openxmlformats.org/officeDocument/2006/relationships/customXml" Target="../ink/ink26.xml"/><Relationship Id="rId41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43.xml"/><Relationship Id="rId3" Type="http://schemas.openxmlformats.org/officeDocument/2006/relationships/notesSlide" Target="../notesSlides/notesSlide6.xml"/><Relationship Id="rId7" Type="http://schemas.openxmlformats.org/officeDocument/2006/relationships/customXml" Target="../ink/ink40.xml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29.emf"/><Relationship Id="rId4" Type="http://schemas.openxmlformats.org/officeDocument/2006/relationships/image" Target="../media/image22.png"/><Relationship Id="rId9" Type="http://schemas.openxmlformats.org/officeDocument/2006/relationships/customXml" Target="../ink/ink41.xml"/><Relationship Id="rId1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9" Type="http://schemas.openxmlformats.org/officeDocument/2006/relationships/customXml" Target="../ink/ink61.xml"/><Relationship Id="rId21" Type="http://schemas.openxmlformats.org/officeDocument/2006/relationships/customXml" Target="../ink/ink52.xml"/><Relationship Id="rId34" Type="http://schemas.openxmlformats.org/officeDocument/2006/relationships/image" Target="../media/image42.emf"/><Relationship Id="rId42" Type="http://schemas.openxmlformats.org/officeDocument/2006/relationships/image" Target="../media/image46.emf"/><Relationship Id="rId47" Type="http://schemas.openxmlformats.org/officeDocument/2006/relationships/customXml" Target="../ink/ink64.xml"/><Relationship Id="rId50" Type="http://schemas.openxmlformats.org/officeDocument/2006/relationships/image" Target="../media/image48.emf"/><Relationship Id="rId7" Type="http://schemas.openxmlformats.org/officeDocument/2006/relationships/customXml" Target="../ink/ink4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29" Type="http://schemas.openxmlformats.org/officeDocument/2006/relationships/customXml" Target="../ink/ink56.xml"/><Relationship Id="rId11" Type="http://schemas.openxmlformats.org/officeDocument/2006/relationships/customXml" Target="../ink/ink47.xml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37" Type="http://schemas.openxmlformats.org/officeDocument/2006/relationships/customXml" Target="../ink/ink60.xml"/><Relationship Id="rId40" Type="http://schemas.openxmlformats.org/officeDocument/2006/relationships/image" Target="../media/image45.emf"/><Relationship Id="rId45" Type="http://schemas.openxmlformats.org/officeDocument/2006/relationships/image" Target="../media/image48.png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39.emf"/><Relationship Id="rId36" Type="http://schemas.openxmlformats.org/officeDocument/2006/relationships/image" Target="../media/image43.emf"/><Relationship Id="rId49" Type="http://schemas.openxmlformats.org/officeDocument/2006/relationships/customXml" Target="../ink/ink65.xml"/><Relationship Id="rId10" Type="http://schemas.openxmlformats.org/officeDocument/2006/relationships/image" Target="../media/image300.emf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4" Type="http://schemas.openxmlformats.org/officeDocument/2006/relationships/image" Target="../media/image47.emf"/><Relationship Id="rId4" Type="http://schemas.openxmlformats.org/officeDocument/2006/relationships/customXml" Target="../ink/ink44.xml"/><Relationship Id="rId9" Type="http://schemas.openxmlformats.org/officeDocument/2006/relationships/customXml" Target="../ink/ink46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customXml" Target="../ink/ink55.xml"/><Relationship Id="rId30" Type="http://schemas.openxmlformats.org/officeDocument/2006/relationships/image" Target="../media/image40.emf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48" Type="http://schemas.openxmlformats.org/officeDocument/2006/relationships/image" Target="../media/image270.emf"/><Relationship Id="rId8" Type="http://schemas.openxmlformats.org/officeDocument/2006/relationships/image" Target="../media/image290.emf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310.emf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44.emf"/><Relationship Id="rId46" Type="http://schemas.openxmlformats.org/officeDocument/2006/relationships/image" Target="../media/image49.png"/><Relationship Id="rId20" Type="http://schemas.openxmlformats.org/officeDocument/2006/relationships/image" Target="../media/image35.emf"/><Relationship Id="rId41" Type="http://schemas.openxmlformats.org/officeDocument/2006/relationships/customXml" Target="../ink/ink62.xml"/><Relationship Id="rId1" Type="http://schemas.openxmlformats.org/officeDocument/2006/relationships/tags" Target="../tags/tag6.xml"/><Relationship Id="rId6" Type="http://schemas.openxmlformats.org/officeDocument/2006/relationships/image" Target="../media/image28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70.xml"/><Relationship Id="rId3" Type="http://schemas.openxmlformats.org/officeDocument/2006/relationships/notesSlide" Target="../notesSlides/notesSlide9.xml"/><Relationship Id="rId7" Type="http://schemas.openxmlformats.org/officeDocument/2006/relationships/customXml" Target="../ink/ink67.xml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0.emf"/><Relationship Id="rId11" Type="http://schemas.openxmlformats.org/officeDocument/2006/relationships/customXml" Target="../ink/ink69.xml"/><Relationship Id="rId5" Type="http://schemas.openxmlformats.org/officeDocument/2006/relationships/customXml" Target="../ink/ink66.xml"/><Relationship Id="rId10" Type="http://schemas.openxmlformats.org/officeDocument/2006/relationships/image" Target="../media/image52.emf"/><Relationship Id="rId4" Type="http://schemas.openxmlformats.org/officeDocument/2006/relationships/image" Target="../media/image5.png"/><Relationship Id="rId9" Type="http://schemas.openxmlformats.org/officeDocument/2006/relationships/customXml" Target="../ink/ink68.xml"/><Relationship Id="rId14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46104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Cross product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torque and angular acceleration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610" y="862885"/>
            <a:ext cx="7934319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Lecture 21: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</p:txBody>
      </p:sp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2: Rolling w/o slipping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4695" y="1555845"/>
                <a:ext cx="82927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 object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and moment of inertia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 is rolling without slipping down incline that makes an angle </a:t>
                </a:r>
                <a:r>
                  <a:rPr lang="el-GR" sz="2400" dirty="0"/>
                  <a:t>θ</a:t>
                </a:r>
                <a:r>
                  <a:rPr lang="en-US" sz="2400" dirty="0"/>
                  <a:t> with the horizontal. Derive an expression for the object’s linear acceleration.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95" y="1555845"/>
                <a:ext cx="829270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176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467534" y="3671046"/>
            <a:ext cx="954741" cy="948018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961464" y="4013947"/>
            <a:ext cx="5264524" cy="1694329"/>
          </a:xfrm>
          <a:prstGeom prst="rtTriangl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22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3341" y="1786677"/>
            <a:ext cx="2171700" cy="2097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79226" y="2438860"/>
            <a:ext cx="779929" cy="79337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45707" y="2835548"/>
            <a:ext cx="26895" cy="1810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45302" y="4645959"/>
            <a:ext cx="854599" cy="8875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084612" y="1962784"/>
              <a:ext cx="737640" cy="1088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6692" y="1952344"/>
                <a:ext cx="75672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2269652" y="1827424"/>
              <a:ext cx="219600" cy="927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9212" y="1816624"/>
                <a:ext cx="23940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2454332" y="4947904"/>
              <a:ext cx="293760" cy="193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42452" y="4937464"/>
                <a:ext cx="320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517772" y="4869424"/>
              <a:ext cx="523800" cy="6858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1212" y="4856824"/>
                <a:ext cx="553320" cy="715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3: Coupled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4968" y="1550333"/>
                <a:ext cx="478999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small disk of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glued onto a large disk of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that is mounted on a fixed axle through its center. The combined moment of inertia of the disks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. A string is wrapped around the edge of the small disk, and a box of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tied to the end of the string. The string does not slip on the disk.</a:t>
                </a:r>
              </a:p>
              <a:p>
                <a:r>
                  <a:rPr lang="en-US" sz="2400" dirty="0"/>
                  <a:t>Find the acceleration of the box after it is released from rest.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968" y="1550333"/>
                <a:ext cx="4789991" cy="4524315"/>
              </a:xfrm>
              <a:prstGeom prst="rect">
                <a:avLst/>
              </a:prstGeom>
              <a:blipFill rotWithShape="0">
                <a:blip r:embed="rId12"/>
                <a:stretch>
                  <a:fillRect l="-1908" t="-943" r="-3308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10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What causes rotation?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1491" y="1743859"/>
            <a:ext cx="515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Demo: bolt and wrench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491" y="3057099"/>
            <a:ext cx="3985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Perpendicular component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4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Vector cross product: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0205" y="1390198"/>
                <a:ext cx="4043671" cy="1524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205" y="1390198"/>
                <a:ext cx="4043671" cy="1524520"/>
              </a:xfrm>
              <a:prstGeom prst="rect">
                <a:avLst/>
              </a:prstGeom>
              <a:blipFill rotWithShape="0">
                <a:blip r:embed="rId4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3326" name="Ink 53325"/>
              <p14:cNvContentPartPr/>
              <p14:nvPr/>
            </p14:nvContentPartPr>
            <p14:xfrm>
              <a:off x="2826000" y="3744064"/>
              <a:ext cx="654480" cy="347400"/>
            </p14:xfrm>
          </p:contentPart>
        </mc:Choice>
        <mc:Fallback xmlns="">
          <p:pic>
            <p:nvPicPr>
              <p:cNvPr id="53326" name="Ink 533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440" y="3734344"/>
                <a:ext cx="6732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329" name="Ink 53328"/>
              <p14:cNvContentPartPr/>
              <p14:nvPr/>
            </p14:nvContentPartPr>
            <p14:xfrm>
              <a:off x="4468115" y="3218571"/>
              <a:ext cx="2173525" cy="1100157"/>
            </p14:xfrm>
          </p:contentPart>
        </mc:Choice>
        <mc:Fallback xmlns="">
          <p:pic>
            <p:nvPicPr>
              <p:cNvPr id="53329" name="Ink 533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2715" y="3208131"/>
                <a:ext cx="2189004" cy="111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330" name="Ink 53329"/>
              <p14:cNvContentPartPr/>
              <p14:nvPr/>
            </p14:nvContentPartPr>
            <p14:xfrm>
              <a:off x="917507" y="3344125"/>
              <a:ext cx="2173185" cy="1100157"/>
            </p14:xfrm>
          </p:contentPart>
        </mc:Choice>
        <mc:Fallback xmlns="">
          <p:pic>
            <p:nvPicPr>
              <p:cNvPr id="53330" name="Ink 533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106" y="3333685"/>
                <a:ext cx="2189027" cy="111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335" name="Ink 53334"/>
              <p14:cNvContentPartPr/>
              <p14:nvPr/>
            </p14:nvContentPartPr>
            <p14:xfrm>
              <a:off x="980280" y="3669544"/>
              <a:ext cx="1841780" cy="879840"/>
            </p14:xfrm>
          </p:contentPart>
        </mc:Choice>
        <mc:Fallback xmlns="">
          <p:pic>
            <p:nvPicPr>
              <p:cNvPr id="53335" name="Ink 533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3801" y="3659104"/>
                <a:ext cx="1860137" cy="89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352" name="Ink 53351"/>
              <p14:cNvContentPartPr/>
              <p14:nvPr/>
            </p14:nvContentPartPr>
            <p14:xfrm>
              <a:off x="1905840" y="3242001"/>
              <a:ext cx="474860" cy="1784023"/>
            </p14:xfrm>
          </p:contentPart>
        </mc:Choice>
        <mc:Fallback xmlns="">
          <p:pic>
            <p:nvPicPr>
              <p:cNvPr id="53352" name="Ink 5335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6127" y="3232282"/>
                <a:ext cx="494646" cy="180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357" name="Ink 53356"/>
              <p14:cNvContentPartPr/>
              <p14:nvPr/>
            </p14:nvContentPartPr>
            <p14:xfrm>
              <a:off x="1999080" y="3934864"/>
              <a:ext cx="296660" cy="300600"/>
            </p14:xfrm>
          </p:contentPart>
        </mc:Choice>
        <mc:Fallback xmlns="">
          <p:pic>
            <p:nvPicPr>
              <p:cNvPr id="53357" name="Ink 533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88652" y="3925144"/>
                <a:ext cx="318595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358" name="Ink 53357"/>
              <p14:cNvContentPartPr/>
              <p14:nvPr/>
            </p14:nvContentPartPr>
            <p14:xfrm>
              <a:off x="5657040" y="2829081"/>
              <a:ext cx="405740" cy="603583"/>
            </p14:xfrm>
          </p:contentPart>
        </mc:Choice>
        <mc:Fallback xmlns="">
          <p:pic>
            <p:nvPicPr>
              <p:cNvPr id="53358" name="Ink 533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46968" y="2823322"/>
                <a:ext cx="421207" cy="620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359" name="Ink 53358"/>
              <p14:cNvContentPartPr/>
              <p14:nvPr/>
            </p14:nvContentPartPr>
            <p14:xfrm>
              <a:off x="2063880" y="4095064"/>
              <a:ext cx="113420" cy="6480"/>
            </p14:xfrm>
          </p:contentPart>
        </mc:Choice>
        <mc:Fallback xmlns="">
          <p:pic>
            <p:nvPicPr>
              <p:cNvPr id="53359" name="Ink 5335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57419" y="4084624"/>
                <a:ext cx="128854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360" name="Ink 53359"/>
              <p14:cNvContentPartPr/>
              <p14:nvPr/>
            </p14:nvContentPartPr>
            <p14:xfrm>
              <a:off x="2505960" y="3716704"/>
              <a:ext cx="379460" cy="730440"/>
            </p14:xfrm>
          </p:contentPart>
        </mc:Choice>
        <mc:Fallback xmlns="">
          <p:pic>
            <p:nvPicPr>
              <p:cNvPr id="53360" name="Ink 5335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6968" y="3711304"/>
                <a:ext cx="398883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361" name="Ink 53360"/>
              <p14:cNvContentPartPr/>
              <p14:nvPr/>
            </p14:nvContentPartPr>
            <p14:xfrm>
              <a:off x="5185080" y="3809224"/>
              <a:ext cx="660980" cy="447840"/>
            </p14:xfrm>
          </p:contentPart>
        </mc:Choice>
        <mc:Fallback xmlns="">
          <p:pic>
            <p:nvPicPr>
              <p:cNvPr id="53361" name="Ink 5336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78244" y="3799504"/>
                <a:ext cx="67969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363" name="Ink 53362"/>
              <p14:cNvContentPartPr/>
              <p14:nvPr/>
            </p14:nvContentPartPr>
            <p14:xfrm>
              <a:off x="4496760" y="4277944"/>
              <a:ext cx="1835280" cy="172080"/>
            </p14:xfrm>
          </p:contentPart>
        </mc:Choice>
        <mc:Fallback xmlns="">
          <p:pic>
            <p:nvPicPr>
              <p:cNvPr id="53363" name="Ink 5336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1360" y="4266784"/>
                <a:ext cx="18522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364" name="Ink 53363"/>
              <p14:cNvContentPartPr/>
              <p14:nvPr/>
            </p14:nvContentPartPr>
            <p14:xfrm>
              <a:off x="5482080" y="4528504"/>
              <a:ext cx="240480" cy="272880"/>
            </p14:xfrm>
          </p:contentPart>
        </mc:Choice>
        <mc:Fallback xmlns="">
          <p:pic>
            <p:nvPicPr>
              <p:cNvPr id="53364" name="Ink 533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74520" y="4517704"/>
                <a:ext cx="257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3374" name="Ink 53373"/>
              <p14:cNvContentPartPr/>
              <p14:nvPr/>
            </p14:nvContentPartPr>
            <p14:xfrm>
              <a:off x="6501395" y="3293811"/>
              <a:ext cx="847285" cy="951837"/>
            </p14:xfrm>
          </p:contentPart>
        </mc:Choice>
        <mc:Fallback xmlns="">
          <p:pic>
            <p:nvPicPr>
              <p:cNvPr id="53374" name="Ink 5337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89157" y="3281211"/>
                <a:ext cx="868521" cy="969837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12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713574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Vector cross product: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39346" y="1793609"/>
                <a:ext cx="1448281" cy="416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46" y="1793609"/>
                <a:ext cx="1448281" cy="4165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4255" y="2820696"/>
                <a:ext cx="2729337" cy="925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400" dirty="0"/>
                  <a:t> is perpendicular </a:t>
                </a:r>
              </a:p>
              <a:p>
                <a:r>
                  <a:rPr lang="en-US" sz="2400" dirty="0"/>
                  <a:t>to 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55" y="2820696"/>
                <a:ext cx="2729337" cy="925382"/>
              </a:xfrm>
              <a:prstGeom prst="rect">
                <a:avLst/>
              </a:prstGeom>
              <a:blipFill rotWithShape="0">
                <a:blip r:embed="rId5"/>
                <a:stretch>
                  <a:fillRect l="-3348" r="-2455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6051960" y="3223173"/>
              <a:ext cx="2211480" cy="212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4760" y="3213093"/>
                <a:ext cx="2229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081120" y="2312373"/>
              <a:ext cx="2174040" cy="1100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5720" y="2301933"/>
                <a:ext cx="218952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61" name="Ink 53260"/>
              <p14:cNvContentPartPr/>
              <p14:nvPr/>
            </p14:nvContentPartPr>
            <p14:xfrm>
              <a:off x="8312400" y="3376533"/>
              <a:ext cx="226080" cy="302400"/>
            </p14:xfrm>
          </p:contentPart>
        </mc:Choice>
        <mc:Fallback xmlns="">
          <p:pic>
            <p:nvPicPr>
              <p:cNvPr id="53261" name="Ink 532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05920" y="3366093"/>
                <a:ext cx="243720" cy="324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183341" y="4702006"/>
            <a:ext cx="600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Direction: </a:t>
            </a:r>
            <a:r>
              <a:rPr lang="en-US" sz="2400" dirty="0">
                <a:solidFill>
                  <a:srgbClr val="FF0000"/>
                </a:solidFill>
              </a:rPr>
              <a:t>right hand rule</a:t>
            </a:r>
          </a:p>
          <a:p>
            <a:endParaRPr lang="en-US" sz="2400" dirty="0"/>
          </a:p>
          <a:p>
            <a:r>
              <a:rPr lang="en-US" sz="2400" dirty="0"/>
              <a:t>thumb × index finger = middle finger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5541480" y="1588024"/>
              <a:ext cx="903960" cy="185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9600" y="1576504"/>
                <a:ext cx="925920" cy="18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6797880" y="2210104"/>
              <a:ext cx="747000" cy="1141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1040" y="2200384"/>
                <a:ext cx="763920" cy="1160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96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prstClr val="black"/>
                </a:solidFill>
                <a:latin typeface="Arial" panose="020B0604020202020204"/>
              </a:rPr>
              <a:t>Torque</a:t>
            </a:r>
            <a:endParaRPr lang="en-US" altLang="en-US" sz="2800" dirty="0">
              <a:solidFill>
                <a:prstClr val="black"/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51383" y="1700359"/>
                <a:ext cx="1525931" cy="50642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3" y="1700359"/>
                <a:ext cx="1525931" cy="5064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04535" y="3026467"/>
                <a:ext cx="3632020" cy="46955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l-GR" sz="2400" dirty="0">
                    <a:solidFill>
                      <a:prstClr val="black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acc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|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𝑟𝐹𝑠𝑖𝑛</m:t>
                    </m:r>
                    <m:r>
                      <m:rPr>
                        <m:sty m:val="p"/>
                      </m:rPr>
                      <a:rPr lang="el-GR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⟘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535" y="3026467"/>
                <a:ext cx="3632020" cy="469552"/>
              </a:xfrm>
              <a:prstGeom prst="rect">
                <a:avLst/>
              </a:prstGeom>
              <a:blipFill rotWithShape="0">
                <a:blip r:embed="rId5"/>
                <a:stretch>
                  <a:fillRect l="-2341" t="-8861" b="-2531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3129480" y="3285064"/>
              <a:ext cx="963720" cy="2025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1200" y="3276064"/>
                <a:ext cx="985320" cy="20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1326600" y="3271744"/>
              <a:ext cx="1813320" cy="340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0120" y="3262024"/>
                <a:ext cx="18324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258" name="Ink 53257"/>
              <p14:cNvContentPartPr/>
              <p14:nvPr/>
            </p14:nvContentPartPr>
            <p14:xfrm>
              <a:off x="1148760" y="2176624"/>
              <a:ext cx="830880" cy="846720"/>
            </p14:xfrm>
          </p:contentPart>
        </mc:Choice>
        <mc:Fallback xmlns="">
          <p:pic>
            <p:nvPicPr>
              <p:cNvPr id="53258" name="Ink 5325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3720" y="2167624"/>
                <a:ext cx="845640" cy="8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267" name="Ink 53266"/>
              <p14:cNvContentPartPr/>
              <p14:nvPr/>
            </p14:nvContentPartPr>
            <p14:xfrm>
              <a:off x="1045800" y="3824704"/>
              <a:ext cx="253440" cy="338400"/>
            </p14:xfrm>
          </p:contentPart>
        </mc:Choice>
        <mc:Fallback xmlns="">
          <p:pic>
            <p:nvPicPr>
              <p:cNvPr id="53267" name="Ink 532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5360" y="3814624"/>
                <a:ext cx="2761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317" name="Ink 53316"/>
              <p14:cNvContentPartPr/>
              <p14:nvPr/>
            </p14:nvContentPartPr>
            <p14:xfrm>
              <a:off x="3362040" y="3127384"/>
              <a:ext cx="536400" cy="141840"/>
            </p14:xfrm>
          </p:contentPart>
        </mc:Choice>
        <mc:Fallback xmlns="">
          <p:pic>
            <p:nvPicPr>
              <p:cNvPr id="53317" name="Ink 533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5560" y="3121624"/>
                <a:ext cx="552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336" name="Ink 53335"/>
              <p14:cNvContentPartPr/>
              <p14:nvPr/>
            </p14:nvContentPartPr>
            <p14:xfrm>
              <a:off x="3370320" y="3211264"/>
              <a:ext cx="2326680" cy="1971720"/>
            </p14:xfrm>
          </p:contentPart>
        </mc:Choice>
        <mc:Fallback xmlns="">
          <p:pic>
            <p:nvPicPr>
              <p:cNvPr id="53336" name="Ink 533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9880" y="3205144"/>
                <a:ext cx="2349000" cy="19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345" name="Ink 53344"/>
              <p14:cNvContentPartPr/>
              <p14:nvPr/>
            </p14:nvContentPartPr>
            <p14:xfrm>
              <a:off x="4541400" y="5665384"/>
              <a:ext cx="2082600" cy="446760"/>
            </p14:xfrm>
          </p:contentPart>
        </mc:Choice>
        <mc:Fallback xmlns="">
          <p:pic>
            <p:nvPicPr>
              <p:cNvPr id="53345" name="Ink 533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9880" y="5657464"/>
                <a:ext cx="21052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386" name="Ink 53385"/>
              <p14:cNvContentPartPr/>
              <p14:nvPr/>
            </p14:nvContentPartPr>
            <p14:xfrm>
              <a:off x="7394040" y="3605104"/>
              <a:ext cx="1154160" cy="921600"/>
            </p14:xfrm>
          </p:contentPart>
        </mc:Choice>
        <mc:Fallback xmlns="">
          <p:pic>
            <p:nvPicPr>
              <p:cNvPr id="53386" name="Ink 533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1800" y="3593224"/>
                <a:ext cx="117648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390" name="Ink 53389"/>
              <p14:cNvContentPartPr/>
              <p14:nvPr/>
            </p14:nvContentPartPr>
            <p14:xfrm>
              <a:off x="399960" y="2299384"/>
              <a:ext cx="3619800" cy="2568960"/>
            </p14:xfrm>
          </p:contentPart>
        </mc:Choice>
        <mc:Fallback xmlns="">
          <p:pic>
            <p:nvPicPr>
              <p:cNvPr id="53390" name="Ink 533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880" y="2294344"/>
                <a:ext cx="3642120" cy="25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416" name="Ink 53415"/>
              <p14:cNvContentPartPr/>
              <p14:nvPr/>
            </p14:nvContentPartPr>
            <p14:xfrm>
              <a:off x="685800" y="1463824"/>
              <a:ext cx="1227240" cy="562320"/>
            </p14:xfrm>
          </p:contentPart>
        </mc:Choice>
        <mc:Fallback xmlns="">
          <p:pic>
            <p:nvPicPr>
              <p:cNvPr id="53416" name="Ink 534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480" y="1451584"/>
                <a:ext cx="12506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426" name="Ink 53425"/>
              <p14:cNvContentPartPr/>
              <p14:nvPr/>
            </p14:nvContentPartPr>
            <p14:xfrm>
              <a:off x="2218320" y="1333144"/>
              <a:ext cx="916200" cy="2071800"/>
            </p14:xfrm>
          </p:contentPart>
        </mc:Choice>
        <mc:Fallback xmlns="">
          <p:pic>
            <p:nvPicPr>
              <p:cNvPr id="53426" name="Ink 5342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0400" y="1323424"/>
                <a:ext cx="936000" cy="20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461" name="Ink 53460"/>
              <p14:cNvContentPartPr/>
              <p14:nvPr/>
            </p14:nvContentPartPr>
            <p14:xfrm>
              <a:off x="2152080" y="3577384"/>
              <a:ext cx="169200" cy="194760"/>
            </p14:xfrm>
          </p:contentPart>
        </mc:Choice>
        <mc:Fallback xmlns="">
          <p:pic>
            <p:nvPicPr>
              <p:cNvPr id="53461" name="Ink 5346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45960" y="3566944"/>
                <a:ext cx="18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462" name="Ink 53461"/>
              <p14:cNvContentPartPr/>
              <p14:nvPr/>
            </p14:nvContentPartPr>
            <p14:xfrm>
              <a:off x="4055760" y="5342464"/>
              <a:ext cx="129600" cy="331200"/>
            </p14:xfrm>
          </p:contentPart>
        </mc:Choice>
        <mc:Fallback xmlns="">
          <p:pic>
            <p:nvPicPr>
              <p:cNvPr id="53462" name="Ink 5346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50000" y="5334904"/>
                <a:ext cx="1422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463" name="Ink 53462"/>
              <p14:cNvContentPartPr/>
              <p14:nvPr/>
            </p14:nvContentPartPr>
            <p14:xfrm>
              <a:off x="3636720" y="5436424"/>
              <a:ext cx="199080" cy="33480"/>
            </p14:xfrm>
          </p:contentPart>
        </mc:Choice>
        <mc:Fallback xmlns="">
          <p:pic>
            <p:nvPicPr>
              <p:cNvPr id="53463" name="Ink 5346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4840" y="5423104"/>
                <a:ext cx="221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464" name="Ink 53463"/>
              <p14:cNvContentPartPr/>
              <p14:nvPr/>
            </p14:nvContentPartPr>
            <p14:xfrm>
              <a:off x="3608640" y="5459464"/>
              <a:ext cx="36360" cy="272880"/>
            </p14:xfrm>
          </p:contentPart>
        </mc:Choice>
        <mc:Fallback xmlns="">
          <p:pic>
            <p:nvPicPr>
              <p:cNvPr id="53464" name="Ink 5346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97480" y="5449384"/>
                <a:ext cx="590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465" name="Ink 53464"/>
              <p14:cNvContentPartPr/>
              <p14:nvPr/>
            </p14:nvContentPartPr>
            <p14:xfrm>
              <a:off x="3613680" y="5576464"/>
              <a:ext cx="164880" cy="24480"/>
            </p14:xfrm>
          </p:contentPart>
        </mc:Choice>
        <mc:Fallback xmlns="">
          <p:pic>
            <p:nvPicPr>
              <p:cNvPr id="53465" name="Ink 5346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4680" y="5566024"/>
                <a:ext cx="183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466" name="Ink 53465"/>
              <p14:cNvContentPartPr/>
              <p14:nvPr/>
            </p14:nvContentPartPr>
            <p14:xfrm>
              <a:off x="4301640" y="5912704"/>
              <a:ext cx="66960" cy="122760"/>
            </p14:xfrm>
          </p:contentPart>
        </mc:Choice>
        <mc:Fallback xmlns="">
          <p:pic>
            <p:nvPicPr>
              <p:cNvPr id="53466" name="Ink 5346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96240" y="5907304"/>
                <a:ext cx="78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467" name="Ink 53466"/>
              <p14:cNvContentPartPr/>
              <p14:nvPr/>
            </p14:nvContentPartPr>
            <p14:xfrm>
              <a:off x="4457520" y="6250024"/>
              <a:ext cx="57600" cy="75960"/>
            </p14:xfrm>
          </p:contentPart>
        </mc:Choice>
        <mc:Fallback xmlns="">
          <p:pic>
            <p:nvPicPr>
              <p:cNvPr id="53467" name="Ink 5346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51400" y="6243904"/>
                <a:ext cx="712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473" name="Ink 53472"/>
              <p14:cNvContentPartPr/>
              <p14:nvPr/>
            </p14:nvContentPartPr>
            <p14:xfrm>
              <a:off x="2015640" y="2516464"/>
              <a:ext cx="645840" cy="329040"/>
            </p14:xfrm>
          </p:contentPart>
        </mc:Choice>
        <mc:Fallback xmlns="">
          <p:pic>
            <p:nvPicPr>
              <p:cNvPr id="53473" name="Ink 5347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4840" y="2503504"/>
                <a:ext cx="6696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474" name="Ink 53473"/>
              <p14:cNvContentPartPr/>
              <p14:nvPr/>
            </p14:nvContentPartPr>
            <p14:xfrm>
              <a:off x="1247400" y="2679904"/>
              <a:ext cx="1587240" cy="1033200"/>
            </p14:xfrm>
          </p:contentPart>
        </mc:Choice>
        <mc:Fallback xmlns="">
          <p:pic>
            <p:nvPicPr>
              <p:cNvPr id="53474" name="Ink 5347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35520" y="2670904"/>
                <a:ext cx="1608120" cy="1052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425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896802" y="726180"/>
            <a:ext cx="7959144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Direction of torque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7712" y="1701127"/>
                <a:ext cx="833823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Right hand rule: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 or easier: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force tends to produce rotation in the positive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-direction,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:r>
                  <a:rPr lang="en-US" sz="2400" i="1" dirty="0"/>
                  <a:t>positive</a:t>
                </a:r>
                <a:r>
                  <a:rPr lang="en-US" sz="2400" dirty="0"/>
                  <a:t>:</a:t>
                </a:r>
              </a:p>
              <a:p>
                <a:r>
                  <a:rPr lang="el-GR" sz="2400" dirty="0"/>
                  <a:t>		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l-GR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If force tends to produce rotation in the negative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-direction, 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i="1" dirty="0"/>
                  <a:t>negative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  </a:t>
                </a:r>
                <a:r>
                  <a:rPr lang="el-GR" sz="2400" dirty="0"/>
                  <a:t>			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1" i="1" baseline="-25000" dirty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‒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l-G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Indicate positive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-direction through curved arrow.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2" y="1701127"/>
                <a:ext cx="8338234" cy="4524315"/>
              </a:xfrm>
              <a:prstGeom prst="rect">
                <a:avLst/>
              </a:prstGeom>
              <a:blipFill rotWithShape="0">
                <a:blip r:embed="rId4"/>
                <a:stretch>
                  <a:fillRect l="-1170" t="-943" r="-658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3344040" y="1613944"/>
              <a:ext cx="643320" cy="6883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7200" y="1604224"/>
                <a:ext cx="6620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255" name="Ink 53254"/>
              <p14:cNvContentPartPr/>
              <p14:nvPr/>
            </p14:nvContentPartPr>
            <p14:xfrm>
              <a:off x="3676680" y="1356904"/>
              <a:ext cx="3324960" cy="957600"/>
            </p14:xfrm>
          </p:contentPart>
        </mc:Choice>
        <mc:Fallback xmlns="">
          <p:pic>
            <p:nvPicPr>
              <p:cNvPr id="53255" name="Ink 532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6600" y="1346104"/>
                <a:ext cx="334656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268" name="Ink 53267"/>
              <p14:cNvContentPartPr/>
              <p14:nvPr/>
            </p14:nvContentPartPr>
            <p14:xfrm>
              <a:off x="6428880" y="1894024"/>
              <a:ext cx="882000" cy="270360"/>
            </p14:xfrm>
          </p:contentPart>
        </mc:Choice>
        <mc:Fallback xmlns="">
          <p:pic>
            <p:nvPicPr>
              <p:cNvPr id="53268" name="Ink 5326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7360" y="1884291"/>
                <a:ext cx="905760" cy="290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269" name="Ink 53268"/>
              <p14:cNvContentPartPr/>
              <p14:nvPr/>
            </p14:nvContentPartPr>
            <p14:xfrm>
              <a:off x="4871880" y="2321704"/>
              <a:ext cx="2496600" cy="426600"/>
            </p14:xfrm>
          </p:contentPart>
        </mc:Choice>
        <mc:Fallback xmlns="">
          <p:pic>
            <p:nvPicPr>
              <p:cNvPr id="53269" name="Ink 532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2160" y="2311264"/>
                <a:ext cx="251640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76" name="Ink 53275"/>
              <p14:cNvContentPartPr/>
              <p14:nvPr/>
            </p14:nvContentPartPr>
            <p14:xfrm>
              <a:off x="3392280" y="4784824"/>
              <a:ext cx="215280" cy="84600"/>
            </p14:xfrm>
          </p:contentPart>
        </mc:Choice>
        <mc:Fallback xmlns="">
          <p:pic>
            <p:nvPicPr>
              <p:cNvPr id="53276" name="Ink 5327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83280" y="4776904"/>
                <a:ext cx="231120" cy="10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9987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Ink 85"/>
              <p14:cNvContentPartPr/>
              <p14:nvPr/>
            </p14:nvContentPartPr>
            <p14:xfrm>
              <a:off x="5718600" y="3163384"/>
              <a:ext cx="282960" cy="100548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5560" y="3146824"/>
                <a:ext cx="328320" cy="10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3" name="Ink 92"/>
              <p14:cNvContentPartPr/>
              <p14:nvPr/>
            </p14:nvContentPartPr>
            <p14:xfrm>
              <a:off x="6408720" y="3493504"/>
              <a:ext cx="1657080" cy="249257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6840" y="3484499"/>
                <a:ext cx="1679400" cy="27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" name="Ink 96"/>
              <p14:cNvContentPartPr/>
              <p14:nvPr/>
            </p14:nvContentPartPr>
            <p14:xfrm>
              <a:off x="5987160" y="2621361"/>
              <a:ext cx="857520" cy="5176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7080" y="2608041"/>
                <a:ext cx="8816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" name="Ink 122"/>
              <p14:cNvContentPartPr/>
              <p14:nvPr/>
            </p14:nvContentPartPr>
            <p14:xfrm>
              <a:off x="5700600" y="180201"/>
              <a:ext cx="2399760" cy="316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0160" y="173001"/>
                <a:ext cx="242028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0" name="Ink 139"/>
              <p14:cNvContentPartPr/>
              <p14:nvPr/>
            </p14:nvContentPartPr>
            <p14:xfrm>
              <a:off x="7274160" y="594201"/>
              <a:ext cx="797760" cy="734623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65160" y="586282"/>
                <a:ext cx="816480" cy="753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" name="Ink 142"/>
              <p14:cNvContentPartPr/>
              <p14:nvPr/>
            </p14:nvContentPartPr>
            <p14:xfrm>
              <a:off x="7510320" y="2904681"/>
              <a:ext cx="47880" cy="6346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00600" y="2896761"/>
                <a:ext cx="673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1" name="Ink 170"/>
              <p14:cNvContentPartPr/>
              <p14:nvPr/>
            </p14:nvContentPartPr>
            <p14:xfrm>
              <a:off x="6148800" y="684561"/>
              <a:ext cx="192240" cy="4917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38000" y="678081"/>
                <a:ext cx="2131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9" name="Ink 188"/>
              <p14:cNvContentPartPr/>
              <p14:nvPr/>
            </p14:nvContentPartPr>
            <p14:xfrm>
              <a:off x="7305840" y="1325721"/>
              <a:ext cx="594720" cy="189223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95760" y="1316008"/>
                <a:ext cx="617760" cy="21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6" name="Ink 195"/>
              <p14:cNvContentPartPr/>
              <p14:nvPr/>
            </p14:nvContentPartPr>
            <p14:xfrm>
              <a:off x="6884280" y="1382961"/>
              <a:ext cx="377640" cy="117072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75280" y="1372881"/>
                <a:ext cx="396720" cy="11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6" name="Ink 215"/>
              <p14:cNvContentPartPr/>
              <p14:nvPr/>
            </p14:nvContentPartPr>
            <p14:xfrm>
              <a:off x="7094520" y="767361"/>
              <a:ext cx="993960" cy="2652703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84800" y="758001"/>
                <a:ext cx="1010520" cy="2668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" name="Ink 221"/>
              <p14:cNvContentPartPr/>
              <p14:nvPr/>
            </p14:nvContentPartPr>
            <p14:xfrm>
              <a:off x="5678280" y="942321"/>
              <a:ext cx="808560" cy="3581503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71440" y="933681"/>
                <a:ext cx="825840" cy="359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8" name="Ink 227"/>
              <p14:cNvContentPartPr/>
              <p14:nvPr/>
            </p14:nvContentPartPr>
            <p14:xfrm>
              <a:off x="6760080" y="1652961"/>
              <a:ext cx="210240" cy="247903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52160" y="1642527"/>
                <a:ext cx="229680" cy="27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9" name="Ink 228"/>
              <p14:cNvContentPartPr/>
              <p14:nvPr/>
            </p14:nvContentPartPr>
            <p14:xfrm>
              <a:off x="6871680" y="1970481"/>
              <a:ext cx="1175760" cy="625903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66640" y="1957884"/>
                <a:ext cx="1191960" cy="646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2" name="Ink 231"/>
              <p14:cNvContentPartPr/>
              <p14:nvPr/>
            </p14:nvContentPartPr>
            <p14:xfrm>
              <a:off x="5999400" y="3001521"/>
              <a:ext cx="559080" cy="203263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85720" y="2987131"/>
                <a:ext cx="585360" cy="228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4" name="Ink 233"/>
              <p14:cNvContentPartPr/>
              <p14:nvPr/>
            </p14:nvContentPartPr>
            <p14:xfrm>
              <a:off x="6582600" y="2338401"/>
              <a:ext cx="513000" cy="778903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62080" y="2317884"/>
                <a:ext cx="546480" cy="991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" name="Ink 234"/>
              <p14:cNvContentPartPr/>
              <p14:nvPr/>
            </p14:nvContentPartPr>
            <p14:xfrm>
              <a:off x="6192720" y="2202681"/>
              <a:ext cx="421920" cy="2984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83360" y="2193332"/>
                <a:ext cx="442800" cy="318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6" name="Ink 235"/>
              <p14:cNvContentPartPr/>
              <p14:nvPr/>
            </p14:nvContentPartPr>
            <p14:xfrm>
              <a:off x="6025320" y="3152361"/>
              <a:ext cx="332640" cy="724903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16680" y="3142283"/>
                <a:ext cx="351360" cy="74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7" name="Ink 236"/>
              <p14:cNvContentPartPr/>
              <p14:nvPr/>
            </p14:nvContentPartPr>
            <p14:xfrm>
              <a:off x="5953680" y="3875961"/>
              <a:ext cx="1938240" cy="618343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38560" y="3863004"/>
                <a:ext cx="1966680" cy="647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4" name="Ink 243"/>
              <p14:cNvContentPartPr/>
              <p14:nvPr/>
            </p14:nvContentPartPr>
            <p14:xfrm>
              <a:off x="6534360" y="2513361"/>
              <a:ext cx="1044360" cy="43452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26440" y="2505448"/>
                <a:ext cx="1062000" cy="45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5" name="Ink 244"/>
              <p14:cNvContentPartPr/>
              <p14:nvPr/>
            </p14:nvContentPartPr>
            <p14:xfrm>
              <a:off x="6235920" y="3310624"/>
              <a:ext cx="186840" cy="19800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228000" y="3299824"/>
                <a:ext cx="2066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1230792" y="961512"/>
                <a:ext cx="322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792" y="961512"/>
                <a:ext cx="3226524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756" r="-37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1113104" y="2632189"/>
                <a:ext cx="3372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04" y="2632189"/>
                <a:ext cx="3372846" cy="369332"/>
              </a:xfrm>
              <a:prstGeom prst="rect">
                <a:avLst/>
              </a:prstGeom>
              <a:blipFill rotWithShape="0">
                <a:blip r:embed="rId4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" name="Ink 80"/>
              <p14:cNvContentPartPr/>
              <p14:nvPr/>
            </p14:nvContentPartPr>
            <p14:xfrm>
              <a:off x="4736520" y="4870504"/>
              <a:ext cx="3916080" cy="17424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4280" y="4860064"/>
                <a:ext cx="3942360" cy="176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2" name="Ink 161"/>
              <p14:cNvContentPartPr/>
              <p14:nvPr/>
            </p14:nvContentPartPr>
            <p14:xfrm>
              <a:off x="7632360" y="6178384"/>
              <a:ext cx="757800" cy="306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21920" y="6161104"/>
                <a:ext cx="785520" cy="58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138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dirty="0">
                <a:latin typeface="+mn-lt"/>
              </a:rPr>
              <a:t>Angular acceleration of rigid object</a:t>
            </a:r>
            <a:endParaRPr lang="en-US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67089" y="2908845"/>
                <a:ext cx="2028184" cy="9866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 dirty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dirty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89" y="2908845"/>
                <a:ext cx="2028184" cy="986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84889" y="3171352"/>
                <a:ext cx="3313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Compare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89" y="3171352"/>
                <a:ext cx="331353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4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1492" y="1566929"/>
                <a:ext cx="57635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Rigid object that can rotate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-axis.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moment of inertia about z-axis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92" y="1566929"/>
                <a:ext cx="5763565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693" t="-5147" r="-63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48018" y="5069541"/>
            <a:ext cx="810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Begin with </a:t>
            </a:r>
            <a:r>
              <a:rPr lang="en-US" sz="2400" dirty="0">
                <a:solidFill>
                  <a:srgbClr val="FF0000"/>
                </a:solidFill>
              </a:rPr>
              <a:t>extended</a:t>
            </a:r>
            <a:r>
              <a:rPr lang="en-US" sz="2400" dirty="0"/>
              <a:t> free-body diagram that shows forces </a:t>
            </a:r>
          </a:p>
          <a:p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where they act on the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2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24255" y="639615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+mn-lt"/>
              </a:rPr>
              <a:t>Example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7400" y="1392072"/>
                <a:ext cx="800609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uniform bar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and mass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can freely rotate about frictionless horizontal axis </a:t>
                </a:r>
                <a:r>
                  <a:rPr lang="en-US" sz="2400" i="1" dirty="0"/>
                  <a:t>O </a:t>
                </a:r>
                <a:r>
                  <a:rPr lang="en-US" sz="2400" dirty="0"/>
                  <a:t>at its end.  The bar is initially in a horizontal position, is released from rest, and swings down under the influence of gravity. What is the initial angular acceleration of the bar just after it is released from rest?</a:t>
                </a:r>
              </a:p>
              <a:p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sz="2400" i="1" baseline="-25000" dirty="0" smtClean="0">
                        <a:latin typeface="Cambria Math" panose="02040503050406030204" pitchFamily="18" charset="0"/>
                      </a:rPr>
                      <m:t>𝑏𝑎𝑟</m:t>
                    </m:r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= ⅓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sz="24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about </a:t>
                </a:r>
                <a:r>
                  <a:rPr lang="pt-BR" sz="2400" i="1" dirty="0"/>
                  <a:t>O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0" y="1392072"/>
                <a:ext cx="8006099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142" t="-1591" r="-76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307976" y="4255994"/>
            <a:ext cx="4565277" cy="396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3312000" y="4290904"/>
              <a:ext cx="1388520" cy="737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200" y="4278664"/>
                <a:ext cx="141192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248" name="Ink 53247"/>
              <p14:cNvContentPartPr/>
              <p14:nvPr/>
            </p14:nvContentPartPr>
            <p14:xfrm>
              <a:off x="3359520" y="4853944"/>
              <a:ext cx="4563000" cy="156960"/>
            </p14:xfrm>
          </p:contentPart>
        </mc:Choice>
        <mc:Fallback xmlns="">
          <p:pic>
            <p:nvPicPr>
              <p:cNvPr id="53248" name="Ink 532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3040" y="4845304"/>
                <a:ext cx="4580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255" name="Ink 53254"/>
              <p14:cNvContentPartPr/>
              <p14:nvPr/>
            </p14:nvContentPartPr>
            <p14:xfrm>
              <a:off x="5292360" y="5073904"/>
              <a:ext cx="206280" cy="185760"/>
            </p14:xfrm>
          </p:contentPart>
        </mc:Choice>
        <mc:Fallback xmlns="">
          <p:pic>
            <p:nvPicPr>
              <p:cNvPr id="53255" name="Ink 5325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200" y="5064544"/>
                <a:ext cx="2271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257" name="Ink 53256"/>
              <p14:cNvContentPartPr/>
              <p14:nvPr/>
            </p14:nvContentPartPr>
            <p14:xfrm>
              <a:off x="7834680" y="4299184"/>
              <a:ext cx="586440" cy="297360"/>
            </p14:xfrm>
          </p:contentPart>
        </mc:Choice>
        <mc:Fallback xmlns="">
          <p:pic>
            <p:nvPicPr>
              <p:cNvPr id="53257" name="Ink 532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23160" y="4286584"/>
                <a:ext cx="6123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261" name="Ink 53260"/>
              <p14:cNvContentPartPr/>
              <p14:nvPr/>
            </p14:nvContentPartPr>
            <p14:xfrm>
              <a:off x="3031200" y="4757464"/>
              <a:ext cx="442800" cy="1236240"/>
            </p14:xfrm>
          </p:contentPart>
        </mc:Choice>
        <mc:Fallback xmlns="">
          <p:pic>
            <p:nvPicPr>
              <p:cNvPr id="53261" name="Ink 5326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21120" y="4751344"/>
                <a:ext cx="464760" cy="1253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1231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463</Words>
  <Application>Microsoft Office PowerPoint</Application>
  <PresentationFormat>On-screen Show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Agnes</dc:creator>
  <cp:lastModifiedBy>Agnes</cp:lastModifiedBy>
  <cp:revision>160</cp:revision>
  <dcterms:created xsi:type="dcterms:W3CDTF">2014-04-11T05:21:24Z</dcterms:created>
  <dcterms:modified xsi:type="dcterms:W3CDTF">2023-09-26T13:55:54Z</dcterms:modified>
</cp:coreProperties>
</file>