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5" r:id="rId2"/>
    <p:sldId id="307" r:id="rId3"/>
    <p:sldId id="311" r:id="rId4"/>
    <p:sldId id="320" r:id="rId5"/>
    <p:sldId id="322" r:id="rId6"/>
    <p:sldId id="327" r:id="rId7"/>
    <p:sldId id="324" r:id="rId8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89" autoAdjust="0"/>
  </p:normalViewPr>
  <p:slideViewPr>
    <p:cSldViewPr snapToGrid="0">
      <p:cViewPr varScale="1">
        <p:scale>
          <a:sx n="108" d="100"/>
          <a:sy n="108" d="100"/>
        </p:scale>
        <p:origin x="1746" y="102"/>
      </p:cViewPr>
      <p:guideLst/>
    </p:cSldViewPr>
  </p:slideViewPr>
  <p:outlineViewPr>
    <p:cViewPr>
      <p:scale>
        <a:sx n="33" d="100"/>
        <a:sy n="33" d="100"/>
      </p:scale>
      <p:origin x="0" y="-5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AEE551E-4B45-421C-A740-37FEEB7B771D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86C886B-0A22-4B9A-95C9-60439F28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7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7T15:15:10.921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38FE0377-A0F0-4B2A-BE05-A21970F95B9C}" emma:medium="tactile" emma:mode="ink">
          <msink:context xmlns:msink="http://schemas.microsoft.com/ink/2010/main" type="writingRegion" rotatedBoundingBox="19411,11373 19517,12015 18992,12102 18886,11459"/>
        </emma:interpretation>
      </emma:emma>
    </inkml:annotationXML>
    <inkml:traceGroup>
      <inkml:annotationXML>
        <emma:emma xmlns:emma="http://www.w3.org/2003/04/emma" version="1.0">
          <emma:interpretation id="{1DF694ED-ECCD-478D-AB3A-147F9CD6391F}" emma:medium="tactile" emma:mode="ink">
            <msink:context xmlns:msink="http://schemas.microsoft.com/ink/2010/main" type="paragraph" rotatedBoundingBox="19411,11373 19517,12015 18992,12102 18886,11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E20128-3D2C-4090-BAEB-4E4C7223910D}" emma:medium="tactile" emma:mode="ink">
              <msink:context xmlns:msink="http://schemas.microsoft.com/ink/2010/main" type="line" rotatedBoundingBox="19411,11373 19517,12015 18992,12102 18886,11459"/>
            </emma:interpretation>
          </emma:emma>
        </inkml:annotationXML>
        <inkml:traceGroup>
          <inkml:annotationXML>
            <emma:emma xmlns:emma="http://www.w3.org/2003/04/emma" version="1.0">
              <emma:interpretation id="{126DB4AB-06EE-4999-B0C9-14247592EC13}" emma:medium="tactile" emma:mode="ink">
                <msink:context xmlns:msink="http://schemas.microsoft.com/ink/2010/main" type="inkWord" rotatedBoundingBox="19411,11373 19517,12015 18992,12102 18886,11459"/>
              </emma:interpretation>
            </emma:emma>
          </inkml:annotationXML>
          <inkml:trace contextRef="#ctx0" brushRef="#br0">292 179 10 0,'0'-15'5'0,"12"19"-4"0,-12-4 6 16,4-8-5-16,-4 8 1 15,0 0 1-15,0 4 1 16,-4 4-6-16,-4 7 0 16,-1 3 4-16,1 5 0 0,-5 10-2 15,-3 5 0-15,-5-8-1 16,-5-4 1-16,5 0-1 15,5 0 0-15,-1-4 0 16,4-3 0-16,5-4 0 16,3-8 1-16,10-7-1 15,7-3 1-15,5-12-1 16,0-8 1-16,0-3-1 16,-5-7 1-16,1-1-1 15,-5 8 1-15,1-4-2 16,-1 8 1-16,-4 3 0 15,-4 8 0-15,0 7 0 16,-4 8 0-16,4 3 0 16,-4 4 0-16,-4 4 0 15,-1 4 1-15,-3 0-1 16,3-1 0-16,1 1 0 16,4-8 0-16,-1 4 0 15,1-7 0-15,8-1 0 0,5-11 0 16,-1-7 0-16,5-8 1 15,-1-7-1-15,1-11 0 16,4-4 0-16,0-8 1 16,-1 8-1-16,-3 4 1 15,-5 11-1-15,-3 7 0 16,-10 4-1-16,-3 11 1 16,-5 16 0-16,1 14 0 15,-1 4-1-15,-8 7 1 0,0 0 0 16,0 1 0-16,0-5 0 15,4-7 1-15,5 1-1 16,3-12 1-16,5-4-1 16,8-8 1-16,9-6-1 15,4-8 1-15,-5-12-1 16,1-7 1-16,4-3-1 16,0-12 1-16,-1 4-1 15,-3 7 1-15,-5 8-1 16,-3 7 0-16,-5 4 0 15,-5 12 0-15,-3 14-1 16,4 4 1-16,-5 7-1 16,-3 1 1-16,-1 10 0 15,1-10 0-15,3-1-1 16,1-7 1-16,4 0 0 16,-1-4 0-16,1 0 0 15,8-11 1-15,5 0-1 16,3-11 0-16,-3-8 0 0,-1 1 1 15,5-5-1-15,-1-3 1 16,1-7-1-16,0 10 1 16,-5 4-1-16,-4 5 0 15,-4-1 0-15,-4 7 0 16,0 1 0-16,-5-1 0 16,5 8-1-16,-4 11 1 15,-1 1 0-15,-3 6 0 0,-5 5-1 16,0-1 1-16,5-3 0 15,-1-1 0-15,5-6 0 16,-1-1 0-16,1-4 0 16,4 1 0-16,-1-1 0 15,5-3 0-15,5 0 0 16,3-4 0-16,0-4 0 16,5-3 0-16,0-5 0 15,-5-6 1-15,0 3-1 16,1-8 0-16,-1 5 0 15,1 3 1-15,-5 3-1 16,-4 1 1-16,0 4-1 16,0-1 0-16,-4 8 0 15,4 0 0-15,-5 4 0 16,-3 0 0-16,0 3 0 16,-1 4 0-16,1 1-1 15,-1-1 1-15,1 4 0 16,0 0 0-16,-1 7 0 0,1 1 0 15,4-1-1-15,-1 4 1 16,1-3-1-16,4-5 1 16,4-3 0-16,1 0 1 15,7-11-1-15,1 0 1 16,-1-4-1-16,1-8 1 16,0-3 0-16,-1-12 0 15,1-3-1-15,4-7 1 16,-1-1-1-16,1-3 1 0,-4 11-1 15,-5 3 1-15,1 5-2 16,-5 3 1-16,-4 3 0 0,-9 1 1 16,1 11-1-16,-5 8 0 15,1 7-1-15,3 3 1 16,1 5 0-16,-5-1 0 16,1 8-1-16,-1-8 0 15,1-3 1-15,3 3 0 16,1 1 0-16,-1-8 0 15,1 0-1-15,4 0 1 0,0-4 0 16,4 0 0-16,0 0-1 16,4-7 1-16,4-4 0 15,5-4 0-15,-1-3 1 16,1-8 0-16,4-8-1 16,4-3 0-16,4-7 0 15,-4-1 1-15,0-3 0 16,-4 11 0-16,-5 7-1 15,-3 4 0-15,-9 15 0 16,-9 7 0-16,-3 16 0 16,-5 7 0-16,0 11 0 15,0 7 0-15,-8-3-1 16,0-7 1-16,0-5 0 16,4-3 0-16,4-4-1 15,4-3 1-15,1-5-1 16,12-6 1-16,8-5 0 15,5-7 0-15,-1-4 0 0,5-11 1 16,8-11-1-16,5-4 1 16,-1-7 0-16,1 0 0 15,-5-1-1-15,-4 5 1 16,-4 3-1-16,-5 7 1 16,-3 8-2-16,-5 8 1 15,-8 14 0-15,-5 12 0 16,-3 3-1-16,-5 12 0 0,0 7 0 15,0-11 0-15,0 0 0 16,5 0 1-16,3-4-1 16,1-4 1-16,4-3 0 15,4-4 0-15,4-8 0 16,4-7 1-16,5-3 0 16,8-8 0-16,0-12 0 15,4-7 0-15,0-7 0 16,1-8 0-16,-5-4-1 15,0 5 1-15,-9 10-1 16,1 8 0-16,-5 7 0 16,-8 8 0-16,-4 26-1 15,-4 7 0-15,-1 8 0 16,-3 11 1-16,-1 0-1 16,0-3 0-16,1 3 0 15,3 0 1-15,1-4 0 16,4-7 1-16,0-7-1 15,-1-1 0-15,5-11 1 16,0-11 0-16,5-7 0 0,3-16 0 16,0 8 0-16,1-11 0 15,-1-4-1-15,-4-7 1 16,1 3-1-16,-5 1 1 16,0 7-1-16,0-1 0 15,0 9 0-15,0 3 0 16,-5 7-1-16,1 12 0 15,0 7 0-15,-4 4 1 0,-1 11-2 16,1 4 1-16,-1-7 0 16,5 3 0-16,0 0 0 15,0-4 1-15,4-3-1 16,0 0 1-16,4-8 0 16,4-4 1-16,1-3-1 15,3-8 1-15,1 1-1 16,0-5 1-16,-1-7 0 15,1-11 1-15,-1 0-2 16,-3 0 1-16,-1 3-1 16,-4 1 1-16,-4 3-1 15,0 4 1-15,-4 8-2 16,-4 3 1-16,-5 4 0 16,1 8 0-16,-1 7-1 15,-4 3 1-15,0 5-1 16,1-5 0-16,3-3 0 15,0 4 1-15,5 0 0 16,4-4 0-16,4-4-1 0,0-4 0 16,4-3 2-16,4-4 0 15,1 0-1-15,3-7 1 16,1-12-1-16,-5-7 1 16,-3-4 0-16,-5-4 0 15,0 1-1-15,-5-1 1 16,1 0-1-16,-4 8 0 15,-1 8-1-15,1 3 1 16,0 7-1-16,-1 8 1 0,1 8-1 16,-1 7 0-16,1 3 0 15,4 5 1-15,0-5-1 16,-1 8 0-16,1 1 0 16,0-1 1-16,4 0-1 15,0-7 1-15,4-4 0 16,0-4 0-1,9 0 1 1,0-4 0-16,-5 1 0 16,0-4 0-16,1-1-1 15,-1 1 0-15,-4 0 0 16,1 0 0-16,-5-4-1 16,4 0 0-16,0 3 1 15,-4-3 0-15,0 0 1 16,0 4 0-16,-4 0-1 15,0 0 1-15,-1-1 0 16,-3 1 0-16,-5 0-1 16,1 3 0-16,-1 1 0 0,-4-1 0 15,1 1 0-15,-1 3 0 16,4-4 0-16,1 1 0 16,3-1 0-16,1 1 1 15,-9-5-1-15,4-3 0 16,-3 0 0-16,-1 0 1 15,4-3-1-15,-4-1 0 16,5 4 0-16,3 0 0 0,5 0-2 16,0 0 1-16,8 0-1 15,5 4 1-15,3-1-1 16,5 1 1-16,-4 0 0 16,-1 0 0-16,9-1 1 15,4 1 0-15,5-4 0 16,3 4 0-16,1 0 0 15,0-1 0-15,-1 1 0 16,-3 0 0-16,-5 0 0 16,0-1 0-16,-4 1 0 15,-4-4 0-15,-4 0 0 16,-1-4 1-16,-8 1 0 16,-4-5 0-16,-4 1 0 15,-8-5 1-15,-5 1-1 16,-9 0 0-16,1 3 0 0,-4 1 0 15,-5 3-1-15,1 4 0 16,3 0-1-16,5 4 1 16,4 0 0-16,-8-1 0 15,3 1 0-15,1 0 0 16,0 0 0-16,4-1 0 16,8 1-1-16,5-4 0 15,4 0 0-15,4 0 0 16,12 0 0-16,5-4 0 0,-4 1 0 15,4-5 0-15,4 1 1 16,4-1 0-16,4 1 0 16,5-4 0-16,-1 3-1 15,-3 1 1-15,-1 3 0 16,-4 0 1-16,-4 0-1 16,-4 1 0-16,-4-1 1 15,-9 0 0-15,-4 4 0 16,-4-3 1-16,-9 3-1 15,-4 0 0-15,-4 0 0 16,-8 0 0-16,0 3-1 16,-1 1 1-16,9 0-2 15,0-1 1-15,0 1 0 16,-4 0 0-16,4 0 0 16,0-1 0-16,4 1-1 15,5 0 0-15,3 0 0 16,9-1 0-16,4 5 0 0,5-8 0 15,-1-8 0-15,5 1 1 16,8-1 0-16,4 1 0 16,0-1 0-16,5 1 1 15,-5 3-1-15,0 1 1 16,-8-1-1-16,0-4 1 16,-9 8-1-16,-8 0 1 15,0-3-1-15,-4 3 1 16,-9 3 0-16,-4 1 0 15,-4 4-1-15,0 3 0 0,0 0 0 16,5 0 0-16,-1 0 0 16,0 4 0-16,-4-4 0 15,0-3 0-15,0-1 0 16,4 1 0-16,0-1-1 16,9 1 1-16,0-4 0 15,-1-1 0-15,5 1-1 16,0 0 1-16,4-4 0 15,0 0 0-15,0 0 0 16,0-8 0-16,0 1 0 16,0-1 0-16,0 1 0 15,0-4 1-15,0-1-1 16,0 1 0-16,0-4 0 16,0 4 0-16,0 4 0 15,4-1 1-15,0-3-2 16,5 0 1-16,-1-8 0 15,5-3 1-15,-5-8-1 0,5 0 0 16,-5 0 0-16,0 0 0 16,1 0 0-16,-1-3 0 15,-8 3 0-15,0 4 0 16,0-4 0-16,4 11 0 16,-4 0 0-16,0 8 0 15,5 4 0-15,-5 7 0 16,0 0-1-16,0 11 1 15,-5 8 0-15,1 3 0 0,-4 8-1 16,-1-4 1-16,-3 0 0 16,-5 4 0-16,0-4 0 15,0 4 1-15,-4 0-1 16,4-11 0-16,1-4 0 16,3 0 1-16,0-4-1 15,5-8 0-15,4-3 0 16,4-3 0-16,4-12 0 15,4 0 0-15,1-4-1 16,-5 1 1-16,0-5-1 16,5-3 1-16,-1-4 0 15,0 0 0-15,5 4-1 16,0 0 1-16,-1 0 0 16,-3 3 0-16,-1 1 0 15,1 3 0-15,-1 1 0 16,0 6 0-16,1 1 0 15,-5 4 0-15,0 3-1 16,-4 4 1-16,0 0-1 0,-4 0 1 16,4 4-1-16,-4 3 1 15,-5 4-1-15,1 4 1 16,-5 8 0-16,5 3 0 16,0 0 0-16,-1 8 0 15,1-4 0-15,3 3 0 16,-3 1-1-16,4-1 1 15,4-3 0-15,-4-7 0 0,4-1 0 16,0-3 0-16,0-1 0 16,4-3 0-16,0 0 0 15,0-7 1-15,5-1-1 16,-1-3 1-16,1 0-1 16,-1-8 0-16,5 4 0 15,-1-4 1-15,-3-7 0 16,-1 0 0-16,0-4-1 15,1-4 1-15,-1 1-1 16,-8-9 1-16,4 5-1 16,-4 0 1-16,5 3-1 15,-5-4 1-15,0 5-1 16,-5-1 1-16,1 0-1 16,0 5 0-16,-4-1 0 15,-1 3 0-15,-3 5 0 16,-1 3 0-16,0 4-1 15,1 0 1-15,-1 4-1 16,-4 7 1-16,5-3-1 0,-1 7 1 16,0-1-1-16,1 5 0 15,-5 0 0-15,4 3 1 16,1 4-1-16,3-3 1 16,-3-1-1-16,8-3 1 15,-1-4 0-15,5 0 0 16,5 3-1-16,-1-3 1 15,0 4 0-15,13-4 0 16,-5 0 0-16,-3 0 0 0,3 0 0 16,-3-8 1-16,3 1-1 15,1-5 0-15,0-3 0 16,-1-3 1-16,1-5-1 16,4 1 1-16,-5-8 0 15,1 7 0-15,-5-3-1 16,1 0 1-16,-1-8-1 15,-4 1 1-15,-4-5-1 16,0 1 0-16,0-1 0 16,0 8 0-16,0-3 0 15,0-1 0-15,0-3 0 16,5 3 0-16,-1 0 0 16,0 1 0-16,0 3 0 15,-4 0 0-15,4 4 0 16,-4-1 0-16,0 1 0 15,0 0 0-15,0-8 0 16,0 12 0-16,0-1 0 16,0 8 0-16,0 0 0 0,-4 0 1 15,0 8-2-15,0-4 1 16,-5 7 0-16,-3 4 0 16,3-4 0-16,-3 0 0 15,-1 4-1-15,5 0 1 16,-1 0 0-16,-3 0 0 15,3-4-1-15,1 0 1 16,4 0-1-16,-5-3 1 0,5-1 0 16,4 1 0-16,0-1 0 15,-4 1 0-15,0-4 0 16,4-4 1-16,0-8-1 16,4 1 0-16,0-5 0 15,4-6 0-15,1-1 0 16,3-3 0-16,1-4 0 15,4-4 0-15,0-8 0 16,-5 12 0-16,-3 4 0 16,-1 3 0-16,1 0 0 15,-1 4 0-15,0 0 0 16,-3 4 0-16,-1 4 0 16,-4 7 0-16,0 0 0 15,0 0 0-15,0 0 0 16,0 7 0-16,0 8-1 15,-4 8 1-15,-1 7-1 16,1 3 1-16,0 1-1 16,4 3 1-16,4-7-1 0,0-8 0 15,1-3 1-15,3-4 0 16,5-8 1-16,3-3 0 16,5-4-1-16,5-4 0 15,3 1-3-15,0-1 0 16,1 4-5-16,-5 7 1 15</inkml:trace>
          <inkml:trace contextRef="#ctx0" brushRef="#br0" timeOffset="3156.31">292 224 19 0,'-9'0'9'0,"1"-11"-7"0,8 11 11 16,-4-8-13-16,-1-3 1 15,1 0 1-15,-4 0 0 16,4-4-3-16,-5-4 1 16,1 4 1-16,-9-4 1 15,0 4-1-15,-4 1 0 0,4-1-1 16,-4 3 0-16,4 1 0 16,1 4 1-16,-1-1-1 15,0 4 0-15,0 1 0 16,0 3 1-16,5 0-1 15,-5 3 1-15,4 9-1 16,5 6 0-16,0 1 0 16,3 7 0-16,5 0-1 15,5-3 1-15,3 7 0 16,5-8 0-16,8-3 0 16,-5-1 0-16,1-3 0 15,0 0 0-15,0-4 0 16,0-3 1-16,-1-1-1 15,-3-3 1-15,0-4-1 16,-1 0 1-16,-3-7-1 16,-1-1 1-16,5-3-1 15,-5-4 1-15,1 4-1 0,-5-4 1 16,0 0-1-16,0 4 0 16,-4 0 0-16,0-1 0 15,-4 1 0-15,4 4 0 16,-4 3 0-16,-5 8 0 15,5 3-1-15,-4 4 1 16,4 4 0-16,-5 0 0 16,1 8 0-16,4-1 0 15,-5 0-1-15,5 5 1 0,0 3 0 16,0-4 0-16,4-4 0 16,0-7 0-16,0-4 0 15,0 0 0-15,4 1 0 16,0-9 0-16,-4 1 1 15,4 0 0-15,5-4 0 16,-1-4 0-16,0-11 0 16,-3-7 1-16,-1-1-1 15,-4-3 0-15,0-7 0 16,0-1 0-16,-4 4-1 16,-1 4 0-16,-3 4 0 15,4 7 0-15,-5 3-1 16,1 5 1-16,0 7-1 15,-1 0 0-15,1 7 0 16,3 1 0-16,1 3 0 16,0 0 0-16,0 4 0 15,0 0 0-15,4 0 1 16,0-4 0-16,-5 8-1 0,5-4 1 16,0 4 0-16,0-1 0 15,0-3 0-15,0 0 1 16,0-4-1-16,0 1 0 15,5-1 0-15,-5-4 1 16,4-3 0-16,4-8 0 16,1-3-1-16,-1-8 1 15,1 0 0-15,-5-4 0 0,4-7 0 16,-4 0 0-16,1 0-1 16,-5 0 0-16,0 3 0 15,4 1 1-15,-4 3-1 16,0 4 0-16,0 4 0 15,0-8 0-15,0 12 0 16,-4-4 0-16,-1 3-1 16,1 4 1-16,0 4-1 15,0 0 1-15,0 8-1 16,-5-1 1-16,1 5-1 16,-1 6 0-16,5-7 0 15,-4 4 1-15,-1 4-1 16,1 0 1-16,4-1 0 15,-1 1 0-15,1 0 0 16,0-1 0-16,0 1-1 16,4 7 1-16,0-3-1 15,0-5 1-15,0 1 0 16,4 3 0-16,4 5 0 0,1-1 0 16,3-4 0-16,1 4 0 15,0-3 0-15,-1-5 0 16,1-3 0-16,4-3 1 15,-5-5 0-15,-3 0 0 16,-5-7 0-16,4-3 0 16,1-8 0-16,-1-4 1 15,1-4-1-15,-1 0 0 16,0 1-1-16,1 3 1 16,-1-8-1-16,1 5 1 0,-1-1-1 15,-4 0 0-15,0 0 0 16,-4 5 1-16,0 2-1 15,0 1 0-15,-4 0 0 16,0 0 0-16,0 3 0 16,0 1 0-16,-1 3 0 15,-3 0 0-15,4 4 0 16,0 0 0-16,-1 4-1 16,1-8 1-16,4 4 0 15,0 4 0-15,0 0-1 16,0-4 0-16,0 0 0 15,0 0 1-15,0 0 0 16,0 4 0-16,0-4-1 16,0 0 1-16,4-4 0 15,1-4 1-15,-1 1-1 16,4-4 0-16,-4 3 0 16,1-3 1-16,-1 3-1 0,-4-3 1 15,0 4-1-15,0 3 1 16,-4 4-1-16,-1 4 0 15,1 7-1-15,0 0 1 16,0 8-1-16,0 0 1 16,-5-1-1-16,-3 5 1 15,-1-5 0-15,0-3 0 16,1-4 0-16,-1 4 0 16,-4 0 0-16,5 0 0 0,-1 0-1 15,0 0 1-15,5 0 0 16,0 4 0-16,3-8 0 15,1 0 0-15,0-3 0 16,0-1 0-16,4-3 0 16,0-4 1-16,0-8-1 15,0-3 0-15,4 0 0 16,0-8 1-16,5 4-1 16,-1 0 1-16,5-11-1 15,-5 0 0-15,5-4 0 16,-1-3 0-16,-3-1 0 15,-1 0 0-15,1 8 0 16,-5 0 0-16,0 4 0 16,0 3 0-16,-4 0-1 15,0 4 1-15,4-3 0 16,1 10 0-16,-5 8-1 16,0 0 1-16,0 0-1 0,4 0 1 15,-4 4-1-15,0 11 1 16,0 0-1-16,0 0 1 15,0 4 0-15,0 3 0 16,0-3 0-16,0 7 0 16,-4 4-1-16,-1 0 1 15,1-4 0-15,0-4 0 16,0 4-1-16,0 0 1 16,-1 1 0-16,5-5 1 15,-4-3-1-15,4-1 0 0,0-3 0 16,0-4 1-16,4-3-1 15,-4-4 1-15,5-8-1 16,3-4 0-16,0-3 0 16,1 0 1-16,-5 0 0 15,0-15 0-15,0 0-1 16,1-1 1-16,-1 1-1 16,-4 0 1-16,0 0-1 15,0 0 0-15,-4 3 0 16,-1 5 0-16,-3-1 0 15,-5 0 1-15,1 4-1 16,-5 0 0-16,4 1 0 16,-3 2 1-16,-6 5-1 15,6-1 0-15,-1 1-1 16,0 7 1-16,0 4-1 16,5 3 1-16,-1 4-1 15,0 1 0-15,1 6 0 0,8 5 0 16,-1 3 0-16,5 4 1 15,0 0-1-15,5-12 0 16,-1 1 1-16,8 3 0 16,-3 1 0-16,-1-1 0 15,5-3 0-15,-1-1 0 16,5-3 0-16,0-3 1 16,0-1-1-16,0-4 1 15,-5-7-1-15,1-3 1 0,0-9-1 16,-1 1 1-16,1 0 0 15,-5 0 0-15,1-12-1 16,-1 1 1-16,-4-4-1 16,-4 0 1-16,4 3-1 15,-4 1 1-15,0 3-1 16,5 4 0-16,-5 8 0 16,0-1 0-16,-5 1-1 15,1 3 1-15,0 8-1 16,0-1 1-16,0 9-1 15,-1 6 1-15,1 5-1 16,0-1 0-16,0-3 1 16,4 0 0-16,0 3-1 15,4 0 1-15,4 1 0 16,1-5 0-16,-9-3-1 16,4-7 1-16,0-4 0 15,5-8 0-15,-1-7 0 16,5 3 1-16,3-7-1 0,1-3 1 15,0-1-1-15,0-4 1 16,0 1-1-16,-5 0 1 16,-3-1-1-16,-1 5 0 15,-4 6 0-15,0 1 0 16,-4 4 0-16,0 7 0 16,0 0 0-16,0 3 0 15,0 1 0-15,5 4 0 0,-1-1 0 16,4 1 0-16,1 3-1 15,3-4 1-15,9-3-6 16,4 0 1-16,1-8-4 16,16-18 0-16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7T15:28:25.35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136 54 4 0,'-5'0'2'0,"18"-15"4"0,-13 15 2 15,4-4-7-15,5-3 1 16,-5-1 1-16,-4 8 1 15,0 0-4-15,0 0 1 16,0 0 2-16,-4 0 0 16,-1 4 0-16,-3 0 0 0,-5 0-1 15,1 3 0-15,-1 8-1 16,1 0 1-16,-1 4-1 16,0-1 0-16,1 5 0 15,-1 3 1-15,5-4-1 16,-1 5 0-16,1-1 0 15,0 0 0-15,3 4 0 16,1 0 0-16,4 3 0 16,0-3 0-16,4 4-1 15,1-8 1-15,-1 0 0 16,0 4 0-16,4-4 0 16,1 0 0-16,3-3-1 15,1-1 1-15,4-7-1 16,0 0 1-16,4-4-1 15,4-3 1-15,0-12-1 16,0 0 1-16,5-7-1 16,-5 0 0-16,0-4 0 15,0 0 1-15,5-8-2 0,-1 1 1 16,-4 3 0-16,-4-3 0 16,0-1 0-16,-4-3 0 15,0-4-1-15,-4-7 1 16,-5 11 0-16,-4 0 0 15,0-4-1-15,-4 0 1 16,0 0 0-16,-4 4 0 16,0-4 0-16,-4 4 0 0,-5 0 0 15,5 7 1-15,-5 8-1 16,0-4 0-16,1-4 0 16,-5 8 0-16,0-8 0 15,0 8 0-15,-8 4 0 16,4-1 0-16,0 1 0 15,-4 7 0-15,0 0 0 16,-5 4 0-16,1 3-1 16,-1-3 1-16,1 3-2 15,4 1 0-15,4 3-7 16,8 8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7T15:28:25.89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-2 25 19 0,'0'3'9'0,"0"-10"-4"0,0 7 8 16,4-8-12-16,4 8 0 15,1-3 0-15,-1-1 1 0,5 0-3 16,4 4 1-16,-1-3 1 16,5 3 1-16,5 0-2 15,-1 0 0-15,0 0 0 16,0 0 1-16,0 0-4 16,-4 0 1-16,0 0-5 15,1 3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4T19:26:05.426"/>
    </inkml:context>
    <inkml:brush xml:id="br0">
      <inkml:brushProperty name="width" value="0.1" units="cm"/>
      <inkml:brushProperty name="height" value="0.1" units="cm"/>
      <inkml:brushProperty name="color" value="#FFFFFF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7FD38EA-2CA3-4C36-AAA2-1595ECF269AE}" emma:medium="tactile" emma:mode="ink">
          <msink:context xmlns:msink="http://schemas.microsoft.com/ink/2010/main" type="writingRegion" rotatedBoundingBox="18519,6521 18430,5740 19056,5669 19145,6450"/>
        </emma:interpretation>
      </emma:emma>
    </inkml:annotationXML>
    <inkml:traceGroup>
      <inkml:annotationXML>
        <emma:emma xmlns:emma="http://www.w3.org/2003/04/emma" version="1.0">
          <emma:interpretation id="{02E38D5B-D571-411A-A990-D920DFFF054C}" emma:medium="tactile" emma:mode="ink">
            <msink:context xmlns:msink="http://schemas.microsoft.com/ink/2010/main" type="paragraph" rotatedBoundingBox="18519,6521 18430,5740 19056,5669 19145,64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99CF42-42BC-4D19-B572-424778F9C6D8}" emma:medium="tactile" emma:mode="ink">
              <msink:context xmlns:msink="http://schemas.microsoft.com/ink/2010/main" type="line" rotatedBoundingBox="18519,6521 18430,5740 19056,5669 19145,6450"/>
            </emma:interpretation>
          </emma:emma>
        </inkml:annotationXML>
        <inkml:traceGroup>
          <inkml:annotationXML>
            <emma:emma xmlns:emma="http://www.w3.org/2003/04/emma" version="1.0">
              <emma:interpretation id="{5A05D960-9ADE-49C3-9E43-D82ED98C60BB}" emma:medium="tactile" emma:mode="ink">
                <msink:context xmlns:msink="http://schemas.microsoft.com/ink/2010/main" type="inkWord" rotatedBoundingBox="18519,6521 18430,5740 19056,5669 19145,6450"/>
              </emma:interpretation>
            </emma:emma>
          </inkml:annotationXML>
          <inkml:trace contextRef="#ctx0" brushRef="#br0">66 516 9 0,'-4'0'4'0,"4"-19"-1"16,0 8 4-16,0 3-5 15,4-6 0-15,0-1 0 16,0-4 1-16,5-7-4 16,-1-8 0-16,5 1 3 15,-1 10 0-15,1 1-1 16,0-1 0-16,-1 1-1 15,-3-1 1-15,-1 5 0 16,-4 10 0-16,0 1-1 16,1-4 0-16,-5 3 1 15,0 1 0-15,0 7-1 16,-5 0 1-16,-3 0-1 0,0 3 1 16,-5 1-1-16,-4 4 1 15,5-5-2-15,-5 12 1 16,8 0 0-16,1 4 0 15,0 0 0-15,-1-8 0 16,5 0 0-16,0-4 0 16,0-7 1-16,8-11 0 15,8 0 0-15,9-8 0 16,5-7-1-16,3-11 1 16,0 3-1-16,-3 1 1 0,-1 3-2 15,-8 7 1-15,0 5-1 16,-5 3 1-16,-3 7-1 15,-5 8 1-15,-4 8-1 16,-4 7 1-16,-5 7-1 16,-3 1 1-16,-5 6 0 15,0-10 1-15,0 0-1 16,0 3 0-16,0 8 0 16,1-4 0-16,3-3 0 15,5-5 0-15,3-3 0 16,1-4 1-16,4-11 0 15,13-11 0-15,8-4-1 16,4 0 1-16,0-11 0 16,1-4 0-16,-5 0-1 15,-5 4 0-15,-3 8 0 16,-5 3 1-16,1 3-1 16,-9 12 0-16,-4 0-1 0,-9 12 0 15,-8 3 1-15,-4 3 0 16,-5-7-1-16,1 4 1 15,-1 0 0-15,9 4 0 16,0-4 0-16,5-4 0 16,3 0 0-16,5-3 0 15,-1-8 0-15,5-8 1 16,8 5-2-16,13-16 1 16,4-7 0-16,8-8 0 0,-3 12 0 15,-5-1 0-15,-5 5 0 16,1 3 0-16,-4 4-1 15,-5 3 1-15,-8 8-1 16,-4 8 1-16,-9 7 0 16,-3 3 0-16,-5 5 0 15,0-8 0-15,0-1 0 16,4 1 1-16,0 0-2 16,9 4 1-16,-5-4 0 15,5-4 0-15,-1-3 0 16,5-1 1-16,4-3-1 15,0-4 0-15,8-8 0 16,5 5 1-16,8-16-1 16,4-3 1-16,5-12-1 15,-5 4 0-15,-4 4 0 16,-9 4 1-16,1 7-1 16,-9 3 0-16,-4 9 0 0,-8 6 0 15,-9 5 0-15,-4 7 0 16,-4 7-1-16,0-3 1 15,4-4 0-15,4 0 0 16,0 0 0-16,0-4 0 16,0 4-1-16,9-4 1 15,0 0 0-15,8 0 0 16,4-3-1-16,0-4 1 16,9-8 0-16,8-4 0 15,8 1 0-15,5-4 1 0,-1-4-1 16,-3-4 0-16,-5 8 0 15,-8 3 0-15,0 5 0 16,-9-1 0-16,-4 4-1 16,-8 11 1-16,-13-3 0 15,-4 3 0-15,-4 8-1 16,-5-1 1-16,5 1 0 16,4-4 0-16,4 0 0 15,1-4 1-15,7-4-1 16,1-7 1-16,4-3-1 15,4-8 1-15,8 3-1 16,9-3 0-16,4-12 0 16,4 1 0-16,4-4 0 15,-3 7 0-15,-1 4-1 16,-8 4 1-16,0 7-1 16,-9 4 0-16,0 8 0 15,-12 3 1-15,-13 11-1 0,-8 20 1 16,0 2 0-16,0-3 0 15,-1 1 0-15,5-9 1 16,5 1-1-16,3-16 1 16,5 1-1-16,-1-11 1 15,5-8-1-15,4-8 0 16,8-11 1-16,9-14 0 16,8-1-1-16,5-7 0 15,3-4 0-15,-3 0 1 0,-5 4-1 16,-8 11 0-16,0 8-1 15,-5 7 1-15,-12 15-1 16,-4 19 0-16,-13 3 0 16,-8 27 0-16,-4 3 0 15,3 8 0-15,5 7 1 16,5-3 0-16,3-8 0 16,0-8 1-16,5-14 0 15,4-8 0-15,0-11 0 16,4-11 0-1,21-57 0 1,4-18 1-16,8 12-2 16,1-12 1-16,0 3-1 15,-9 9 1-15,-4 10-1 16,-4 8 0-16,-5 15-1 16,-7 11 1-16,-5 19-1 15,-9 11 0-15,-3 7 0 16,-9 19 0-16,0 4 0 0,0 3 0 15,4 1 0-15,4 3 1 16,5-3 0-16,-1-8 0 16,5-7 0-16,0-5 1 15,4-10 0-15,4-11 0 16,4-16 0-16,1-22 0 16,4 4 0-16,-1-15 0 15,9-11 0-15,-4 3 1 16,0-7-2-16,-5 0 0 0,1 4 0 15,-5 7 1-15,-3 15-2 16,-1 8 1-16,-4 10-2 16,0 20 1-16,-4 11 0 15,-9-1 0-15,0 16 0 16,1 18 0-16,3-7 0 16,1 0 1-16,4 3-1 15,4 5 1-15,4-8 0 16,0-16 1-16,5 1-1 15,-5-7 1-15,4-16 0 16,-4-7 0-16,5-22 0 16,-1-1 0-16,5-10 0 15,-1-20 0-15,1 9-1 16,0-12 1-16,-5 7-1 16,-4 0 1-16,0 8-2 15,1 15 1-15,-5 8-1 16,0 10 0-16,0 12 0 0,-5 11 0 15,1 0 0-15,0 15 0 16,0 3 0-16,4 5 0 16,0-5 0-16,0 8 1 15,0 8 0-15,0-4 0 16,4-1 0-16,4-6 1 16,-3-1-1-16,-1-14 1 15,0-5 0-15,4-10 0 16,-3-16 0-16,-1-10 1 0,4-12-1 15,-4-15 0-15,5-4-1 16,-5 1 1-16,-4 7-1 16,0 11 0-16,0 4-1 15,0 3 1-15,0 8-1 16,0 4 0-16,-4 4 0 16,0 10 1-16,-1 12-1 15,1 8 0-15,0 3 0 16,0 0 1-16,4 8-1 15,0 3 1-15,0 4-1 16,0 0 1-16,0 8 0 16,0-8 0-16,0 0 0 15,0-4 1-15,0-7-1 16,0 0 0-16,0-8 1 16,0-7 0-16,0-7 0 15,0-8 0-15,4-15 0 16,0-8 0-16,5-10-1 15,-1-19 1-15,-4-1-1 0,0-10 1 16,1 7-1-16,-5 3 0 16,4 9 0-16,-4 6 0 15,4 12-1-15,4 4 0 16,-8 3 0-16,5 4 1 16,-1 8 0-16,4-5 0 15,1 1-1-15,-1 7 1 16,5 1 0-16,-1-1 0 15,1 4-1-15,-5-4 1 0,1 4 0 16,-5 8 0-16,-8 10-1 16,-5 12 0-16,1 0 0 15,-5 8 1-15,1 6-1 16,-1-3 1-16,0 1 0 16,5-9 0-16,0-3 0 15,3 0 0-15,-7-8 1 16,3-7 0-16,1-4 0 15,0-3 0-15,-1-8 0 16,1-4 0-16,-1-7 0 16,1 0 0-16,0 0-1 15,-5-4 0-15,0 7 0 16,-3-7 1-16,3 4-1 16,-4 0 1-16,5 3-1 15,-5 1 0-15,-4-1-1 16,0 8 1-16,4 4 0 15,0-4 0-15,0 4-1 0,5 0 1 16,-1-4 0-16,5 0 0 16,-1 3-1-16,5 1 1 15,0 0 0-15,0 3 0 16,-1 8-1-16,5 8 0 16,5-1 0-16,-1 0 1 15,4-3-1-15,1 0 1 16,3-8 0-16,1-4 0 15,4-3 0-15,0-11 1 0,4-1-1 16,0-7 1-16,0 0-1 16,-5 0 1-16,1 1-1 15,-4 2 0-15,-1 5 0 16,1-4 1-16,-5-1-1 16,1-6 0-16,-5 7 0 15,-4-4 1-15,0 0-1 16,-4 0 1-16,0 4-1 15,-5 3 1-15,-3 1-1 16,-1-1 1-16,0 1-2 16,-3 3 1-16,-5 4 0 15,0 0 0-15,0-4-1 16,0 4 1-16,-1 0-1 16,1 8 1-16,0 3-1 15,0 4 1-15,5 3-1 16,3-3 1-16,0 4-1 15,5 0 0-15,4 3 0 16,4-11 1-16,4 4-1 0,4 0 1 16,5-7-1-16,4-1 1 15,4-3 0-15,0-4 0 16,4-8 0-16,0 1 1 16,1-4 0-16,-1-4 0 15,-4-4-1-15,-4-3 1 16,-5 3 0-16,-3 0 0 15,-1 8-1-15,-8-4 1 16,0 0-1-16,-4 0 1 0,-5 0-1 16,-3 4 0-16,-5 4 0 15,-4 7 0-15,0 0-1 16,0 3 1-16,-4 5 0 16,-1-1 0-16,1 8-1 15,4 4 1-15,4 3-1 16,1-3 1-16,3 4-1 15,5-5 1-15,3 1 0 16,1-4 0-16,4 0-1 16,4 0 1-16,1-8-1 15,3-7 1-15,5-4 0 16,8-3 1-16,4-4-1 16,0-8 0-16,4-3 0 15,1-8 0-15,-1 7 0 16,1 1 1-16,-1 0-1 15,1-5 0-15,-1 5 0 16,-4 0 0-16,0-1 0 0,1 1 1 16,-1 3-1-16,-8 0 0 15,-1 4 0-15,-7 1 1 16,-1 2-1-16,1 5 0 16,-5 3 0-16,-4 0 0 15,-4 8-1-15,-5 4 1 16,-3 3 0-16,-5 0 0 15,0 4 0-15,-4 7 0 16,0 5 0-16,-4-9 0 0,0 8 0 16,-5 4 0-16,5 8-1 15,0-5 1-15,0-3 0 16,4-4 0-16,4-3 0 16,4-5 0-16,1-6 0 15,3-5 0-15,5-7 0 16,8-7 1-16,5-12-1 15,3-4 0-15,1-6 0 16,4 6 0-16,4-7 0 16,4-3 0-16,0-5 0 15,4 5 0-15,1 3-1 16,-1 7 1-16,1 5 0 16,-1 3 0-16,-4 4 0 15,-4 3 0-15,-4 1 0 16,0-1 0-16,-5 4 0 15,-3 1 1-15,-5-5-1 16,-4 8 0-16,-8 0 0 16,-5-4 0-16,-8 4 0 0,-4 8 0 15,-5 7 0-15,-3 4 0 16,3 3-1-16,1 4 1 16,4-3-1-16,0-5 1 15,-1-3 0-15,5-4 1 16,5-3-1-16,3-1 0 15,0 1 0-15,5-5 1 16,4 1-1-16,4 0 1 16,8-8-1-16,5-7 0 0,8-4 0 15,4-4 0-15,0-3-1 16,9-4 1-16,4 3 0 16,-1 8 0-16,1 4 0 15,-8 0 0-15,-9 0 0 16,-5 3 0-16,1 1 0 15,-8 3 0-15,-1-3 0 16,-8 7 0-16,-8 0 0 16,-9 0 1-16,-4-8-1 15,-4 8 0-15,-5 0 0 16,-3 4 0-16,3 0 0 16,1-1 1-16,-1 1-1 15,5-4 0-15,4 0 0 16,4 0 0-16,5 0 0 15,3-4 1-15,9 4-2 16,5 0 1-16,7-3 0 16,5-5 0-16,0-3-1 0,0-8 1 15,4 4 0-15,-5 0 0 16,-3 4 0-16,-5 4 0 16,1-1 0-16,-5 1 1 15,-4-1-1-15,-4 1 0 16,-5 7 0-16,-7 4 0 15,-1 3 0-15,-8 1 0 16,-5 7-1-16,1-4 1 16,-1 0 0-16,1-4 0 15,4-3-1-15,-1 4 1 0,5 3 0 16,5-4 1-16,3-3-1 16,0 0 0-16,5 0 0 15,0-1 0-15,8-3 0 16,4 0 0-16,8-7-1 15,9-8 0-15,5-4 0 16,-1-3 1-16,4-1 0 16,-3 5 0-1,-5-1-1 1,-5 4 1-16,-3 4 0 16,-9 0 0-16,-4 11 0 15,-8 3 0-15,-5 1 0 16,-8 4 1-16,-4 7-1 15,-5-1 0-15,5 1-1 16,0 4 1-16,4-4 0 16,0 0 1-16,4-4-2 15,5-3 1-15,3-5 0 0,1-3 0 16,4 8 0-16,4-19 0 16,8-1-1-16,9-3 1 15,4 1 0-15,4-5 0 16,4 0 0-16,-3 1 0 15,-1 3 0-15,-8 0 0 16,0 0 0-16,-9 3 1 16,0 5-1-16,-12 3 0 15,-4 8 0-15,-5 0 0 0,-4 7-1 16,-4 0 1-16,-4 0 0 16,0 4 0-16,4 0 0 15,4 4 0-15,0-4 0 16,5 4 0-16,-1-5 0 15,5-6 0-15,-1-1-1 16,5 1 1-16,0-1-1 16,0 1 1-16,4-4 0 15,0-4 0-15,12-4 0 16,1-7 0-16,4-1 0 16,4 1 1-16,0-4-1 15,0 0 0-15,0 0 0 16,-5 0 1-16,-3 4-1 15,-5 0 1-15,-3 4-1 16,-5-1 1-16,0 4-2 16,-5 1 1-16,-3 6 0 15,-5 5 0-15,1-1-1 0,-5 1 1 16,0 3-1-16,0 0 1 16,1 4 0-16,3-4 0 15,0 1 0-15,5 2 0 31,0-2-1-31,-1-5 1 0,5 4 0 16,-4 8 0-16,-1 0-1 16,1-4 1-16,-1 7 0 15,5-3 0-15,4-4 0 16,-4 0 0-16,4-4 0 16,0-4 0-16,0 1 0 15,0-4 0-15,0-1 0 16,0 1 1-16,4 0-1 15,0-1 0-15,-4 1 0 16,0 0 0-16,0 0 0 16,5-1 0-16,-5-3 0 15,0 4 0-15,0-4 0 16,0 4 1-16,0 0-1 16,4-1 0-16,-4 1 0 15,0 4 0-15,0-1 0 16,0 0 0-16,0 5 0 15,4 3 0-15,-4-4 0 0,0 4 0 16,4-4 0-16,-4-7 0 16,0-1 0-16,0-3 0 15,0 0 0-15,0-11 1 16,0 0-1-16,0-4 1 16,0-4-1-16,0-7 1 15,0-4-1-15,0 1 0 16,0 2 0-16,0 5 1 15,0 0-1-15,0 3 0 0,0 0-1 16,0 1 1-16,4-1-1 16,1 0 1-16,3 0 0 15,0 1 0-15,1-1-1 16,-1 4 1-16,1 0 0 16,-1 0 0-16,0 8-1 15,1-1 1-15,-1 1 0 16,5 3 0-16,-1 0-1 15,1-3 1-15,0 3 0 16,-1 0 0-16,5-3 0 16,-4 0 0-16,-1 3 0 15,-3-4 0-15,-1 8 0 16,-8 0 0-16,4 0 0 16,-4 0 1-16,0 0-1 15,0 4 0-15,0 0 0 16,-4 0 0-16,0-1 0 15,-4 5 0-15,-1-1 0 16,-4 8 0-16,1-4 0 0,-5 8 0 16,0 3 0-16,-4 1 0 15,0-4 0-15,4-1 0 16,5 5 0-16,-5 7 0 16,0-1 0-16,-4 5 0 15,4-4-1-15,5 4 1 16,3-1-1-16,1-7 1 15,4 15-1-15,8 0 1 16,4-7 0-16,-3-8 0 0,3 0 0 16,0-11 1-16,5-7-1 15,0-12 0-15,3-7 1 16,5-15 0-16,0 0-1 16,9-4 1-16,3-8-1 15,1-3 1-15,0 0-1 16,-1 8 0-16,-3 10-1 15,-5 1 1-15,-4 7 0 16,0 0 0-16,-4 4-1 16,0 7 1-16,-5-4 0 15,-3 1 0-15,-1 3 0 16,-8 4 0-16,0 0-1 16,0 4 1-16,-4 7 0 15,0 8 0-15,-1 3-1 16,1 4 1-16,0-3 0 15,4-8 0-15,0 0-1 16,4-4 1-16,0 0 0 0,5-7 1 16,3-8-1-16,5-7 0 15,0 0 1-15,0-4 0 16,-5 4-1-16,-3-1 1 16,-1 1-1-16,1 4 0 15,-9 7-1-15,0 0 1 16,-5 3 0-16,-3 9 0 15,0-1 0-15,-5 7 0 16,-8-3-6-16,0 8 0 0</inkml:trace>
          <inkml:trace contextRef="#ctx0" brushRef="#br1" timeOffset="6437.58">276 83 7 0,'-4'-4'3'0,"4"-4"3"16,0 8 3-16,0 0-7 16,0 0 0-16,0-7 1 15,0 7 1-15,0 0-5 16,-4 4 1-16,0-1 2 15,-5-3 1-15,1 4-1 16,-5 4 0-16,0-1-1 16,-3 4 1-16,-1 0-1 0,0 8 0 15,0-4 0-15,-4-4 0 16,9 4-1-16,-1 11 1 16,-4-3-1-16,0 3 0 15,1 4 0-15,-1 0 1 16,4-4-1-16,1 4 1 15,7 11-1-15,1-4 0 16,4-3 0-16,9-4 0 16,-1-4 0-16,5 4 0 0,-1-4 0 15,1-4 0-15,4-3 0 16,-1-8 1-16,1-3-1 16,4-1 1-16,0-7-1 15,4-4 1-15,1-3-1 16,-5-4 0-16,4-8 1 15,-4-3 0-15,0-1-1 16,0-11 0-16,-4 12 0 16,0 0 0-16,-1-4 0 15,-3-4 0-15,0-4 0 16,-1 0 0-16,-3 1 0 16,-1 7 0-16,-4 7 0 15,0-3 0-15,-4-5 0 16,-4 5 0-16,0 0 0 15,-4-5 0-15,-5 9 0 16,-4 7 0-16,0-1 0 16,-4 5 0-16,0-1 0 0,-4 5 0 15,0-1-1-15,0 4 0 16,4-4-7-16,4 4 1 16</inkml:trace>
          <inkml:trace contextRef="#ctx0" brushRef="#br1" timeOffset="6843.84">41 363 13 0,'4'3'6'0,"-8"-3"6"16,4 0 2-16,0 0-14 16,4-3 1-16,4-1 0 15,1 0 1-15,-1 0-3 0,5 1 1 16,-1 3 0-16,1-4 1 16,0 4-2-16,-1 0 1 15,1 0-6-15,-1 0 0 16</inkml:trace>
          <inkml:trace contextRef="#ctx0" brushRef="#br1" timeOffset="8984.49">92 366 8 0,'0'0'4'0,"8"-3"-2"0,-8 3 5 15,0 0-6-15,0 0 0 16,8 0 1-16,-3 0 1 16,3 0-3-16,0 0 0 15,4-4 2-15,1 0 0 16,3 1-1-16,1-1 1 16,-1 1-1-16,0-1 0 0,-3 4-1 15,-1-4 1-15,-4 4-1 16,1 0 1-16,-5 0-1 15,0 4 0-15,0-4 0 16,-4 0 0-16,4 4 0 16,-4-4 0-16,4 0 0 15,-4 0 0-15,0 0 1 16,0 0 0-16,0 0-1 16,0 0 1-16,0 0-1 15,0 0 1-15,0 0-1 16,0 0 0-16,-4 0-6 15,4 0 1-15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8FF8B69-9B2C-40B2-8F4A-12AD17161E5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3AD8C18-3B4C-4233-9185-855B679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0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00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91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1683-9090-4C2B-91B1-44D14D0C610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6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customXml" Target="../ink/ink1.xml"/><Relationship Id="rId11" Type="http://schemas.openxmlformats.org/officeDocument/2006/relationships/customXml" Target="../ink/ink3.xml"/><Relationship Id="rId5" Type="http://schemas.openxmlformats.org/officeDocument/2006/relationships/image" Target="../media/image1.wmf"/><Relationship Id="rId10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emf"/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customXml" Target="../ink/ink4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46104"/>
            <a:ext cx="8534400" cy="4080456"/>
          </a:xfrm>
        </p:spPr>
        <p:txBody>
          <a:bodyPr>
            <a:normAutofit/>
          </a:bodyPr>
          <a:lstStyle/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Conditions for static equilibrium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610" y="862885"/>
            <a:ext cx="7934319" cy="1200329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Lecture 22: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Static Equilibrium</a:t>
            </a:r>
          </a:p>
        </p:txBody>
      </p:sp>
    </p:spTree>
    <p:extLst>
      <p:ext uri="{BB962C8B-B14F-4D97-AF65-F5344CB8AC3E}">
        <p14:creationId xmlns:p14="http://schemas.microsoft.com/office/powerpoint/2010/main" val="252316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4255" y="639615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Conditions for static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05130" y="3869402"/>
                <a:ext cx="1434495" cy="8376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2000" i="1" dirty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</m:acc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 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130" y="3869402"/>
                <a:ext cx="1434495" cy="837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93818" y="1629083"/>
            <a:ext cx="3251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 linear acceleration: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89710" y="2230428"/>
                <a:ext cx="1465337" cy="8376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 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710" y="2230428"/>
                <a:ext cx="1465337" cy="837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893818" y="3235925"/>
            <a:ext cx="3525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No angular acceleration: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40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4255" y="639615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2800" dirty="0">
                <a:latin typeface="+mn-lt"/>
              </a:rPr>
              <a:t>Two-dimensional problems</a:t>
            </a:r>
            <a:endParaRPr lang="en-US" altLang="en-US" sz="2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11565" y="5056807"/>
                <a:ext cx="33695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565" y="5056807"/>
                <a:ext cx="33695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11613" y="2960136"/>
                <a:ext cx="1654684" cy="277537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2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=0 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 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i="1" dirty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613" y="2960136"/>
                <a:ext cx="1654684" cy="27753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8358" y="1497243"/>
                <a:ext cx="80636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All forces act in one plane, the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400" dirty="0"/>
                  <a:t>-plane</a:t>
                </a:r>
              </a:p>
              <a:p>
                <a:r>
                  <a:rPr lang="en-US" sz="2400" dirty="0"/>
                  <a:t>→all torques perpendicular to this plane, in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400" dirty="0"/>
                  <a:t>-direction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58" y="1497243"/>
                <a:ext cx="8063629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134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342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960482" y="612319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+mn-lt"/>
              </a:rPr>
              <a:t>Choice of reference point for torques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745148" y="1627803"/>
            <a:ext cx="77433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Object does not rotate → may choose </a:t>
            </a:r>
            <a:r>
              <a:rPr lang="en-US" sz="2400" i="1" dirty="0">
                <a:solidFill>
                  <a:srgbClr val="FF0000"/>
                </a:solidFill>
              </a:rPr>
              <a:t>any</a:t>
            </a:r>
            <a:r>
              <a:rPr lang="en-US" sz="2400" dirty="0"/>
              <a:t> point about which to calculate torques. </a:t>
            </a:r>
          </a:p>
          <a:p>
            <a:endParaRPr lang="en-US" sz="2400" dirty="0"/>
          </a:p>
          <a:p>
            <a:r>
              <a:rPr lang="en-US" sz="2400" dirty="0"/>
              <a:t>Reference point along the line of action of a force: moment arm is zero →no torque</a:t>
            </a:r>
          </a:p>
          <a:p>
            <a:endParaRPr lang="en-US" sz="2400" dirty="0"/>
          </a:p>
          <a:p>
            <a:r>
              <a:rPr lang="en-US" sz="2400" dirty="0"/>
              <a:t>Convenient choice of reference point: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point where several forces 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point where unknown force acts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123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4255" y="639615"/>
            <a:ext cx="6629400" cy="116955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+mn-lt"/>
              </a:rPr>
              <a:t>Easy Example: 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+mn-lt"/>
              </a:rPr>
              <a:t>Father and son on see-saw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531" y="2285248"/>
            <a:ext cx="775532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/>
              <a:t>Father (mass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) and son (mass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) are on a see-saw, which is a beam of mass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/>
              <a:t> and length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/>
              <a:t> that is pivoted in the middle. The son sits at one end. How far from the middle does the father have to sit for the see-saw to be in equilibrium?</a:t>
            </a:r>
            <a:endParaRPr lang="en-US" sz="2400" dirty="0">
              <a:effectLst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52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24255" y="639615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+mn-lt"/>
              </a:rPr>
              <a:t>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5118" y="1252486"/>
            <a:ext cx="4881282" cy="395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</a:rPr>
              <a:t>A  massless beam of length </a:t>
            </a:r>
            <a:r>
              <a:rPr lang="en-US" sz="2000" i="1" dirty="0">
                <a:ea typeface="Calibri" panose="020F0502020204030204" pitchFamily="34" charset="0"/>
              </a:rPr>
              <a:t>L</a:t>
            </a:r>
            <a:r>
              <a:rPr lang="en-US" sz="2000" dirty="0">
                <a:ea typeface="Calibri" panose="020F0502020204030204" pitchFamily="34" charset="0"/>
              </a:rPr>
              <a:t> has its lower end pivoted at </a:t>
            </a:r>
            <a:r>
              <a:rPr lang="en-US" sz="2000" b="1" dirty="0">
                <a:ea typeface="Calibri" panose="020F0502020204030204" pitchFamily="34" charset="0"/>
              </a:rPr>
              <a:t>P</a:t>
            </a:r>
            <a:r>
              <a:rPr lang="en-US" sz="2000" dirty="0">
                <a:ea typeface="Calibri" panose="020F0502020204030204" pitchFamily="34" charset="0"/>
              </a:rPr>
              <a:t> on the floor, making an angle </a:t>
            </a:r>
            <a:r>
              <a:rPr lang="el-GR" sz="2000" dirty="0">
                <a:ea typeface="Calibri" panose="020F0502020204030204" pitchFamily="34" charset="0"/>
                <a:cs typeface="WP Greek Century"/>
              </a:rPr>
              <a:t>θ</a:t>
            </a:r>
            <a:r>
              <a:rPr lang="en-US" sz="2000" dirty="0">
                <a:ea typeface="Calibri" panose="020F0502020204030204" pitchFamily="34" charset="0"/>
                <a:cs typeface="WP Greek Century"/>
              </a:rPr>
              <a:t> </a:t>
            </a:r>
            <a:r>
              <a:rPr lang="en-US" sz="2000" dirty="0">
                <a:ea typeface="Calibri" panose="020F0502020204030204" pitchFamily="34" charset="0"/>
              </a:rPr>
              <a:t>with the floor.  A horizontal cable is attached from its upper end </a:t>
            </a:r>
            <a:r>
              <a:rPr lang="en-US" sz="2000" b="1" dirty="0">
                <a:ea typeface="Calibri" panose="020F0502020204030204" pitchFamily="34" charset="0"/>
              </a:rPr>
              <a:t>E</a:t>
            </a:r>
            <a:r>
              <a:rPr lang="en-US" sz="2000" dirty="0">
                <a:ea typeface="Calibri" panose="020F0502020204030204" pitchFamily="34" charset="0"/>
              </a:rPr>
              <a:t> to a point </a:t>
            </a:r>
            <a:r>
              <a:rPr lang="en-US" sz="2000" b="1" dirty="0">
                <a:ea typeface="Calibri" panose="020F0502020204030204" pitchFamily="34" charset="0"/>
              </a:rPr>
              <a:t>A</a:t>
            </a:r>
            <a:r>
              <a:rPr lang="en-US" sz="2000" dirty="0">
                <a:ea typeface="Calibri" panose="020F0502020204030204" pitchFamily="34" charset="0"/>
              </a:rPr>
              <a:t> on a nearby wall.  A rope is attached at one-fourth of the way down from the beam’s upper end, and hangs vertically downward.  A disgustingly cheery purple dinosaur of mass </a:t>
            </a:r>
            <a:r>
              <a:rPr lang="en-US" sz="2000" i="1" dirty="0">
                <a:ea typeface="Calibri" panose="020F0502020204030204" pitchFamily="34" charset="0"/>
              </a:rPr>
              <a:t>M</a:t>
            </a:r>
            <a:r>
              <a:rPr lang="en-US" sz="2000" dirty="0">
                <a:ea typeface="Calibri" panose="020F0502020204030204" pitchFamily="34" charset="0"/>
              </a:rPr>
              <a:t> is attached motionless to the end of the rope.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071201"/>
              </p:ext>
            </p:extLst>
          </p:nvPr>
        </p:nvGraphicFramePr>
        <p:xfrm>
          <a:off x="5666413" y="1397677"/>
          <a:ext cx="3235539" cy="333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66975" imgH="2543175" progId="">
                  <p:embed/>
                </p:oleObj>
              </mc:Choice>
              <mc:Fallback>
                <p:oleObj r:id="rId4" imgW="2466975" imgH="254317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6413" y="1397677"/>
                        <a:ext cx="3235539" cy="3335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05118" y="5208121"/>
            <a:ext cx="8390964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</a:rPr>
              <a:t>Derive an expression for the tension in the horizontal cable </a:t>
            </a:r>
            <a:r>
              <a:rPr lang="en-US" sz="2000" b="1" dirty="0">
                <a:ea typeface="Calibri" panose="020F0502020204030204" pitchFamily="34" charset="0"/>
              </a:rPr>
              <a:t>AE.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</a:rPr>
              <a:t>What are the x and y components of the force exerted by the pivot on the lower end of the beam?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6813476" y="4114864"/>
              <a:ext cx="209160" cy="214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03036" y="4103344"/>
                <a:ext cx="23076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/>
              <p14:cNvContentPartPr/>
              <p14:nvPr/>
            </p14:nvContentPartPr>
            <p14:xfrm>
              <a:off x="6916076" y="4022704"/>
              <a:ext cx="174960" cy="230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4916" y="4010824"/>
                <a:ext cx="19800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Ink 11"/>
              <p14:cNvContentPartPr/>
              <p14:nvPr/>
            </p14:nvContentPartPr>
            <p14:xfrm>
              <a:off x="6914276" y="4116664"/>
              <a:ext cx="102600" cy="9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904916" y="4106224"/>
                <a:ext cx="120240" cy="277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4226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5198" y="486321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>
                <a:latin typeface="+mn-lt"/>
              </a:rPr>
              <a:t>Complex </a:t>
            </a:r>
            <a:r>
              <a:rPr lang="en-US" altLang="en-US" sz="2800" dirty="0">
                <a:latin typeface="+mn-lt"/>
              </a:rPr>
              <a:t>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900751" y="1341609"/>
            <a:ext cx="41420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 uniform beam of length </a:t>
            </a:r>
            <a:r>
              <a:rPr lang="en-US" sz="2000" i="1" dirty="0">
                <a:solidFill>
                  <a:srgbClr val="FF0000"/>
                </a:solidFill>
              </a:rPr>
              <a:t>L</a:t>
            </a:r>
            <a:r>
              <a:rPr lang="en-US" sz="2000" dirty="0"/>
              <a:t> and weight </a:t>
            </a:r>
            <a:r>
              <a:rPr lang="en-US" sz="2000" i="1" dirty="0">
                <a:solidFill>
                  <a:srgbClr val="FF0000"/>
                </a:solidFill>
              </a:rPr>
              <a:t>W</a:t>
            </a:r>
            <a:r>
              <a:rPr lang="en-US" sz="2000" dirty="0"/>
              <a:t> is set upright on a rough floor which has a coefficient of static friction </a:t>
            </a:r>
            <a:r>
              <a:rPr lang="en-US" sz="2000" dirty="0">
                <a:solidFill>
                  <a:srgbClr val="FF0000"/>
                </a:solidFill>
              </a:rPr>
              <a:t>μ</a:t>
            </a:r>
            <a:r>
              <a:rPr lang="en-US" sz="2000" dirty="0"/>
              <a:t> with the beam. A constant, horizontal pulling force is applied to the beam at some height above the ground.  A rope which makes an angle θ with the beam is attached to the top end of the beam. The tension in the rope is </a:t>
            </a:r>
            <a:r>
              <a:rPr lang="en-US" sz="2000" i="1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. The lower end of the beam is </a:t>
            </a:r>
            <a:r>
              <a:rPr lang="en-US" sz="2000" b="1" dirty="0"/>
              <a:t>just about to slide</a:t>
            </a:r>
            <a:r>
              <a:rPr lang="en-US" sz="2000" dirty="0"/>
              <a:t>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8057"/>
              </p:ext>
            </p:extLst>
          </p:nvPr>
        </p:nvGraphicFramePr>
        <p:xfrm>
          <a:off x="5044573" y="1341609"/>
          <a:ext cx="3966595" cy="319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2828880" imgH="2276640" progId="Presentations.Drawing.14">
                  <p:embed/>
                </p:oleObj>
              </mc:Choice>
              <mc:Fallback>
                <p:oleObj name="Drawing" r:id="rId4" imgW="2828880" imgH="2276640" progId="Presentations.Drawing.1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4573" y="1341609"/>
                        <a:ext cx="3966595" cy="319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52984" y="5424100"/>
            <a:ext cx="77041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Derive an expression for the height </a:t>
            </a:r>
            <a:r>
              <a:rPr lang="en-US" sz="2000" i="1" dirty="0">
                <a:solidFill>
                  <a:srgbClr val="FF0000"/>
                </a:solidFill>
              </a:rPr>
              <a:t>h</a:t>
            </a:r>
            <a:r>
              <a:rPr lang="en-US" sz="2000" dirty="0"/>
              <a:t> above the ground at which the pulling force is applied, in terms of relevant system parameters.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6652196" y="2054584"/>
              <a:ext cx="219240" cy="2775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42836" y="2044864"/>
                <a:ext cx="238680" cy="2973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93283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7183</TotalTime>
  <Words>412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Harmonic Motion</dc:title>
  <dc:creator>Agnes</dc:creator>
  <cp:lastModifiedBy>Vojta, Agnes</cp:lastModifiedBy>
  <cp:revision>173</cp:revision>
  <cp:lastPrinted>2014-10-28T18:30:08Z</cp:lastPrinted>
  <dcterms:created xsi:type="dcterms:W3CDTF">2014-04-11T05:21:24Z</dcterms:created>
  <dcterms:modified xsi:type="dcterms:W3CDTF">2023-04-06T18:47:55Z</dcterms:modified>
</cp:coreProperties>
</file>