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ink/ink19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ink/ink20.xml" ContentType="application/inkml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5" r:id="rId2"/>
    <p:sldId id="332" r:id="rId3"/>
    <p:sldId id="307" r:id="rId4"/>
    <p:sldId id="308" r:id="rId5"/>
    <p:sldId id="311" r:id="rId6"/>
    <p:sldId id="328" r:id="rId7"/>
    <p:sldId id="329" r:id="rId8"/>
    <p:sldId id="330" r:id="rId9"/>
    <p:sldId id="322" r:id="rId10"/>
    <p:sldId id="324" r:id="rId11"/>
    <p:sldId id="323" r:id="rId12"/>
    <p:sldId id="33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0" autoAdjust="0"/>
    <p:restoredTop sz="94689" autoAdjust="0"/>
  </p:normalViewPr>
  <p:slideViewPr>
    <p:cSldViewPr snapToGrid="0">
      <p:cViewPr varScale="1">
        <p:scale>
          <a:sx n="63" d="100"/>
          <a:sy n="63" d="100"/>
        </p:scale>
        <p:origin x="1416" y="66"/>
      </p:cViewPr>
      <p:guideLst/>
    </p:cSldViewPr>
  </p:slideViewPr>
  <p:outlineViewPr>
    <p:cViewPr>
      <p:scale>
        <a:sx n="33" d="100"/>
        <a:sy n="33" d="100"/>
      </p:scale>
      <p:origin x="0" y="-56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0-12T16:16:25.2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52A02F-6CF8-456A-9437-67ADC7B61663}" emma:medium="tactile" emma:mode="ink">
          <msink:context xmlns:msink="http://schemas.microsoft.com/ink/2010/main" type="inkDrawing" rotatedBoundingBox="26488,12225 26503,12225 26503,12240 26488,12240" shapeName="Other"/>
        </emma:interpretation>
      </emma:emma>
    </inkml:annotationXML>
    <inkml:trace contextRef="#ctx0" brushRef="#br0">0 0 0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21:00.8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711AA5-DCBF-403E-AFFA-8C29E22FF629}" emma:medium="tactile" emma:mode="ink">
          <msink:context xmlns:msink="http://schemas.microsoft.com/ink/2010/main" type="writingRegion" rotatedBoundingBox="7565,14713 8058,14713 8058,15151 7565,15151"/>
        </emma:interpretation>
      </emma:emma>
    </inkml:annotationXML>
    <inkml:traceGroup>
      <inkml:annotationXML>
        <emma:emma xmlns:emma="http://www.w3.org/2003/04/emma" version="1.0">
          <emma:interpretation id="{7AFCAD35-A9BF-4100-BC66-B6CFD62243F0}" emma:medium="tactile" emma:mode="ink">
            <msink:context xmlns:msink="http://schemas.microsoft.com/ink/2010/main" type="paragraph" rotatedBoundingBox="7565,14713 8058,14713 8058,15151 7565,15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708F63-60C6-4568-8426-C323DEF847DA}" emma:medium="tactile" emma:mode="ink">
              <msink:context xmlns:msink="http://schemas.microsoft.com/ink/2010/main" type="line" rotatedBoundingBox="7565,14713 8058,14713 8058,15151 7565,15151"/>
            </emma:interpretation>
          </emma:emma>
        </inkml:annotationXML>
        <inkml:traceGroup>
          <inkml:annotationXML>
            <emma:emma xmlns:emma="http://www.w3.org/2003/04/emma" version="1.0">
              <emma:interpretation id="{9422ECDA-B9EF-463E-95E6-D1B9AB5AA187}" emma:medium="tactile" emma:mode="ink">
                <msink:context xmlns:msink="http://schemas.microsoft.com/ink/2010/main" type="inkWord" rotatedBoundingBox="7565,14713 8058,14713 8058,15151 7565,15151"/>
              </emma:interpretation>
            </emma:emma>
          </inkml:annotationXML>
          <inkml:trace contextRef="#ctx0" brushRef="#br0">1377-2054 23 0,'-4'4'11'0,"4"-15"-3"0,4 7 11 16,-4 4-17-16,0 0 1 15,8 0 1-15,-8 0 0 16,4-3-5-16,5 3 0 16,3-4 4-16,4 4 0 15,5-4-2-15,4-3 1 16,-1 0-2-16,9-4 1 16,8 3-1-16,4-3 1 15,9 0-1-15,-5 4 1 16,1 0-1-16,3-1 1 15,-4 5-1-15,1-1 1 0,-1-3 0 16,-8 7 0 0,-4-15-1-1,-4 4 0-15,-8 0-4 16,-5 4 1-16,-3 0-8 16,-1-1 1-16</inkml:trace>
          <inkml:trace contextRef="#ctx0" brushRef="#br0" timeOffset="5429.76">3560-1232 25 0,'-8'0'12'0,"8"-14"-9"15,0 14 18-15,0-7-20 16,0 7 1-16,0 0 1 15,4-8 1-15,0-3-5 16,4 4 0-16,5-4 2 16,3 0 1-16,5-4-1 0,3-3 0 15,9-4-1-15,8-7 1 16,-4 0-1-16,0-4 1 16,5 4-1-16,-5 3 1 15,0 0-1-15,-5 5 1 16,1 2-5-16,-8-3 0 15,0 8-6-15,-1-1 1 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21:05.9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F12AC9-4F1C-4A4D-AA11-0BF89E64DA40}" emma:medium="tactile" emma:mode="ink">
          <msink:context xmlns:msink="http://schemas.microsoft.com/ink/2010/main" type="writingRegion" rotatedBoundingBox="5040,14628 6049,13731 6531,14272 5521,15170"/>
        </emma:interpretation>
      </emma:emma>
    </inkml:annotationXML>
    <inkml:traceGroup>
      <inkml:annotationXML>
        <emma:emma xmlns:emma="http://www.w3.org/2003/04/emma" version="1.0">
          <emma:interpretation id="{2EDEFF84-7676-464B-B783-83EFA418F241}" emma:medium="tactile" emma:mode="ink">
            <msink:context xmlns:msink="http://schemas.microsoft.com/ink/2010/main" type="paragraph" rotatedBoundingBox="5040,14628 6049,13731 6531,14272 5521,15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CF67EC-209D-42B2-98C4-6B9FA9B737D6}" emma:medium="tactile" emma:mode="ink">
              <msink:context xmlns:msink="http://schemas.microsoft.com/ink/2010/main" type="line" rotatedBoundingBox="5040,14628 6049,13731 6531,14272 5521,15170"/>
            </emma:interpretation>
          </emma:emma>
        </inkml:annotationXML>
        <inkml:traceGroup>
          <inkml:annotationXML>
            <emma:emma xmlns:emma="http://www.w3.org/2003/04/emma" version="1.0">
              <emma:interpretation id="{B8626740-FFB3-41CC-9A51-1638A571D92D}" emma:medium="tactile" emma:mode="ink">
                <msink:context xmlns:msink="http://schemas.microsoft.com/ink/2010/main" type="inkWord" rotatedBoundingBox="5040,14628 6049,13731 6531,14272 5521,15170"/>
              </emma:interpretation>
            </emma:emma>
          </inkml:annotationXML>
          <inkml:trace contextRef="#ctx0" brushRef="#br0">3589-1637 23 0,'0'-15'11'0,"4"4"-8"15,-4 11 15-15,0 0-15 16,0-7 0-16,0 7 1 15,0 0 1-15,0 0-7 16,0 4 1-16,4 3 3 16,0 4 1-16,5 0-2 15,3 3 1-15,4 5-2 16,5 6 1-16,-1 1-1 16,13 3 1-16,-4 0-1 15,-4 1 1-15,4-5-1 16,-5 1 1-16,9-1-1 15,-8 1 1-15,-5-11-1 16,-3 3 1-16,-1-4 0 16,1-3 0-16,-5 0 0 0,-4-3 1 15,0-1-1-15,-3-3 1 16,-5-1-3-16,0-3 1 16,-5 0-9-16,-3-3 1 15,0-1-3-15,0-3 0 16</inkml:trace>
          <inkml:trace contextRef="#ctx0" brushRef="#br0" timeOffset="-5570.75">1245-1509 28 0,'0'-4'14'0,"0"-11"-9"0,0 15 15 0,5-11-20 16,3 4 1-16,0-4 0 16,0 4 1-16,0-4-2 15,5-4 0-15,3 1 1 16,1-1 0-16,7-3 0 16,9 0 0-16,-4-4-1 15,0 3 1-15,-5 1-1 16,-3 3 1-16,-5 4-1 15,1 4 1-15,-1 4-1 16,-3 3 1-16,-1 7-1 16,0 4 1-16,-3 3 0 15,-5 5 0-15,0 3 0 16,-4-4 0-16,0 4-1 16,-4 11 1-16,4 3-1 0,-4 1 1 15,4-1-1-15,-5-3 1 16,1 0-1-16,4-4 0 15,-4 1 0-15,4-5 0 16,0-3 0-16,0-7 0 16,0-1 0-16,-4-3 1 15,4 0 0-15,0-7 0 16,0 0 0-16,0-4 0 16,0-8-1-16,0-6 1 15,4-1-1-15,0-3 1 16,0-4-1-16,1-4 1 0,-1-3-1 15,0-4 0-15,4 0 0 16,0 4 0-16,0 0 0 16,1 0 0-16,-1-1 0 15,0 1 0-15,-4 3 0 16,0 1 1-16,0 3-1 16,-4 4 0-16,5-1 0 15,-5 5 0-15,4-1-1 16,0 4 1-16,0 0-1 15,0 0 0-15,0 4 0 16,4 3 0-16,5 1 0 16,-1-1 1-16,0 4-1 15,5 0 0-15,-1 0 0 16,5 0 1-16,-1 4 0 16,5-4 0-16,0 3 0 15,4 1 1-15,-5 0 0 0,5-4 0 16,4 0-1-16,-4 0 1 15,-1-4-5-15,1 0 0 16,-4 4-7-16,-9 0 0 16</inkml:trace>
          <inkml:trace contextRef="#ctx0" brushRef="#br0" timeOffset="-4570.38">2109-2284 31 0,'0'-4'15'0,"4"4"-12"0,-4 0 21 16,0 0-24-16,0 0 0 15,0 0 1-15,4 0 0 16,4 0-1-16,1 0 0 16,-1 4 0-16,4 0 1 15,-4-4 0-15,-4 7 0 16,5-7-1-16,3 4 1 16,0-4 0-16,5 3 0 15,-1 1-1-15,1 0 0 16,3-1 0-16,1 1 1 15,-1-4-1-15,1 3 1 16,-1 1-1-16,-3 0 0 0,-1-4 0 16,-3 0 1-16,-5 3 0 15,-4 1 0-15,-4 3 0 16,0 1 1-16,-4-1-1 16,-4 0 0-16,-5 4 0 15,5 0 0-15,-4 4 0 16,-1-4 0-16,1 3-2 15,4 1 1-15,0 0-9 16,4-4 1-16,4 3-4 16,4 1 1-16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21:08.0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5CFA04B-AF5D-4EF5-9857-4F2DE270ADFB}" emma:medium="tactile" emma:mode="ink">
          <msink:context xmlns:msink="http://schemas.microsoft.com/ink/2010/main" type="writingRegion" rotatedBoundingBox="8901,14143 10377,14143 10377,15809 8901,15809"/>
        </emma:interpretation>
      </emma:emma>
    </inkml:annotationXML>
    <inkml:traceGroup>
      <inkml:annotationXML>
        <emma:emma xmlns:emma="http://www.w3.org/2003/04/emma" version="1.0">
          <emma:interpretation id="{9B8DC09A-6E13-4D94-9BA8-F273F3ACAE08}" emma:medium="tactile" emma:mode="ink">
            <msink:context xmlns:msink="http://schemas.microsoft.com/ink/2010/main" type="paragraph" rotatedBoundingBox="8901,14143 10377,14143 10377,15809 8901,15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2818F4-CA3C-40F0-9DED-58B881D2BC2A}" emma:medium="tactile" emma:mode="ink">
              <msink:context xmlns:msink="http://schemas.microsoft.com/ink/2010/main" type="line" rotatedBoundingBox="8901,14143 10377,14143 10377,15809 8901,15809"/>
            </emma:interpretation>
          </emma:emma>
        </inkml:annotationXML>
        <inkml:traceGroup>
          <inkml:annotationXML>
            <emma:emma xmlns:emma="http://www.w3.org/2003/04/emma" version="1.0">
              <emma:interpretation id="{3FBDC0A5-73D4-49B8-A5F9-5E3035863F4F}" emma:medium="tactile" emma:mode="ink">
                <msink:context xmlns:msink="http://schemas.microsoft.com/ink/2010/main" type="inkWord" rotatedBoundingBox="8901,14143 10377,14143 10377,15809 8901,15809"/>
              </emma:interpretation>
            </emma:emma>
          </inkml:annotationXML>
          <inkml:trace contextRef="#ctx0" brushRef="#br0">4892-1264 21 0,'-4'3'10'0,"8"-21"-3"16,-4 18 11-16,4-4-18 15,5-7 0-15,3-3 1 16,4-1 0-16,1-3-1 16,3-4 0-16,9-4 0 15,0-7 0-15,0 1 0 16,8 2 1-16,4-3-1 15,0 1 0-15,-4-5 0 16,0 8 0-16,-4-1 0 16,-8 5 0-16,-5-1-1 15,-3 4 1-15,-5 4 0 0,0 4 1 16,-3 3 0-16,-1 0 1 16,-4 7-1-16,-4 4 1 15,4 4 0-15,-4 7 0 16,0 3-1-16,0 8 1 15,-4 4-2-15,0 7 1 16,-4 7-1-16,3 11 1 16,-3 4-1-16,0 0 0 15,0 3 0-15,-5-3 0 16,1 3 0-16,0 8 1 16,-1-4-1-16,1 8 1 0,0-1-1 15,4-3 1-15,-5-4-1 16,1 0 0-16,0-7 0 15,-1-4 1-15,1-7-1 16,4-15 0-16,-1-3 0 16,5-4 0-16,0-8 0 15,0 1 1-15,4-8 0 16,0-7 0-16,8-11 0 16,-4-11 0-16,5-7-1 15,-1-11 1-15,-4-11-1 16,4 0 0-16,0-1-1 15,1-2 1-15,3-8 0 16,0 10 0-16,5 1 0 16,3 0 0-16,1-4 0 15,-5-3 0-15,1-8-1 16,3 0 1-16,5 11-1 0,0 4 1 16,8 7-1-16,-1 4 1 15,5 4-1-15,0-1 1 16,0 8 0-16,0 7 0 15,-4 4-1-15,0 7 1 16,0 3-1-16,-8 8 1 16,-5 4 0-16,1 3 0 15,-1 4 0-15,-3 4 0 16,-1 3 0-16,-3 4 1 16,-5 4-1-16,-4 7 1 0,0-4 0 15,-4-4 0-15,-4 5-1 16,-8-5 1-16,-1 1-1 15,1-4 1-15,-4 3-1 16,-1-6 1-16,-3-5-1 16,-1 4 1-16,0-7 0 15,-3-3 0-15,-1-5 0 16,-4 1 0-16,5-8-1 16,-1-3 1-16,0 0-3 15,1-1 0-15,3 1-9 16,5 3 0-16</inkml:trace>
          <inkml:trace contextRef="#ctx0" brushRef="#br0" timeOffset="455.13">5147-1995 29 0,'21'3'14'0,"12"-10"-12"15,-17 7 16-15,9-4-17 16,8 1 0-16,0-1 1 16,4-3 0-16,8 3-3 15,8-3 1-15,9-1 1 16,-9 1 0-16,5 3 0 15,0-3 0-15,-1 0-1 16,-3 3 1-16,-5 1 0 16,-4 3 0-16,-12-4-3 15,-4-3 0-15,0 3-7 16,-1-3 0-16</inkml:trace>
          <inkml:trace contextRef="#ctx0" brushRef="#br0" timeOffset="890.64">6048-2240 24 0,'-4'3'12'0,"-1"12"-7"0,5-19 13 0,0 4-18 15,0 0 0-15,0 0 1 16,5 0 1-16,3 0-2 16,4 0 1-16,5 0 0 15,3 4 0-15,5-4 0 16,-1 4 1-16,5-4-1 16,0 3 0-16,0 1-1 15,-5 0 1-15,1-1-1 16,-4 5 1-16,-5-1-1 15,1 0 1-15,-5 1 0 16,-4 3 1-16,-4-1-1 16,-4 1 0-16,-4 0 0 15,0 4 1-15,0-4-1 16,-4-4 0-16,0 4-1 16,-5 4 1-16,1-4 0 0,-1 0 0 15,1 0-3-15,0 0 1 16,4-4-10-16,-1 8 1 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21:29.1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D38D22-E17D-4ECA-B81A-D164B57CFAC6}" emma:medium="tactile" emma:mode="ink">
          <msink:context xmlns:msink="http://schemas.microsoft.com/ink/2010/main" type="writingRegion" rotatedBoundingBox="18552,14846 24703,14395 24782,15477 18631,15928"/>
        </emma:interpretation>
      </emma:emma>
    </inkml:annotationXML>
    <inkml:traceGroup>
      <inkml:annotationXML>
        <emma:emma xmlns:emma="http://www.w3.org/2003/04/emma" version="1.0">
          <emma:interpretation id="{0B34AE51-404A-4903-8DBB-48ECE9F06EBF}" emma:medium="tactile" emma:mode="ink">
            <msink:context xmlns:msink="http://schemas.microsoft.com/ink/2010/main" type="paragraph" rotatedBoundingBox="18552,14846 24703,14395 24782,15477 18631,15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06B606-4347-45EF-9DFD-882FBEC2067C}" emma:medium="tactile" emma:mode="ink">
              <msink:context xmlns:msink="http://schemas.microsoft.com/ink/2010/main" type="line" rotatedBoundingBox="18552,14846 24703,14395 24782,15477 18631,15928"/>
            </emma:interpretation>
          </emma:emma>
        </inkml:annotationXML>
        <inkml:traceGroup>
          <inkml:annotationXML>
            <emma:emma xmlns:emma="http://www.w3.org/2003/04/emma" version="1.0">
              <emma:interpretation id="{E0BBA085-B087-42EA-9E1E-35EF8DC673F6}" emma:medium="tactile" emma:mode="ink">
                <msink:context xmlns:msink="http://schemas.microsoft.com/ink/2010/main" type="inkWord" rotatedBoundingBox="21547,14626 24703,14395 24762,15197 21606,15429"/>
              </emma:interpretation>
            </emma:emma>
          </inkml:annotationXML>
          <inkml:trace contextRef="#ctx0" brushRef="#br0">8355-1550 28 0,'8'-7'14'0,"-4"3"-15"16,-4 4 20-16,0 0-19 16,0 8 0-16,-4 6 0 15,0 12 1-15,-4 7-1 16,-1 3 1-16,-3 15 0 16,-4 8 1-16,-1-1-1 15,-3 1 0-15,-1-12 0 16,0 1 1-16,5-4-2 15,0-4 1-15,3-4 0 16,5-6 0-16,0-8 0 16,4-4 0-16,0-7 0 0,4-7 0 15,0-12 0-15,0 1 1 16,4 0-1-16,0-12 1 16,-4-3-1-16,0 0 0 15,-4-3-1-15,-5 3 1 16,-3-4-1-16,-4 1 0 15,-1 7-1-15,-3 3 1 16,-5 4-1-16,4 4 0 16,5 7 0-16,-5 7 0 0,5 0-1 15,4 8 1-15,-1 7 0 16,5 0 0-16,0 7 0 16,0-7 0-16,3 3 1 15,1-3 0-15,4-3 0 16,9-1 1-16,3-3 0 15,8-4 0-15,5-8 0 16,8 1 1-16,8-8-2 16,4-3 0-16,1 0-3 15,-5-1 1-15,4 1-7 16,0-8 1-16,0 1-3 16,-3-8 1-16</inkml:trace>
          <inkml:trace contextRef="#ctx0" brushRef="#br0" timeOffset="218.75">8581-1181 28 0,'0'0'14'0,"0"0"-17"16,0 0 26-16,0 4-22 0,0 3 0 15,0 8 0-15,-4 3 1 16,0 4-3-16,-1 7 1 16,-3-3 1-16,0-4 0 15,0 4-1-15,4 3 0 16,0-4 1-16,4-3 0 15,0-3 1-15,4-5 0 16,0-3-3-16,0-7 1 16,0-4-4-16,4-8 0 0,-4-3-6 15,5 4 1-15</inkml:trace>
          <inkml:trace contextRef="#ctx0" brushRef="#br0" timeOffset="375">8630-1363 31 0,'8'-8'15'0,"1"1"-20"16,-9 7 26-16,8-4-20 15,0 4 1-15,4 0-6 16,1 4 1-16,3 7-4 16,1 7 1-16</inkml:trace>
          <inkml:trace contextRef="#ctx0" brushRef="#br0" timeOffset="1468.76">9037-1115 28 0,'-12'-11'14'0,"-17"-11"-11"0,25 19 21 16,-4 3-24-16,-1 0 1 15,-3 3 0-15,0 5 0 16,-5 3-2-16,1 0 1 16,-1 7 0-16,1 7 1 15,4 1-1-15,-1-8 0 0,5 4 0 16,0 7 0-16,4-3 0 16,4 0 0-16,8-5 1 15,4-6 0-15,5-4 0 16,3-4 1-16,5-7-1 15,4-7 1-15,4-4-3 16,4-4 1-16,4 5-3 16,-8-12 0-16,0-4-6 15,-5 0 1-15,1-3-3 16,-4 0 1-16,-5 0 5 16,5 3 0-16,-8 4 4 15,-1 4 1-15,-4 0 6 16,-3 7 0-16,-1 0 1 15,-4 3 1-15,-4 8-4 16,0 8 1-16,0 6-3 16,-4 5 1-16,0-1-2 15,-5 7 0-15,1 5 0 16,0-5 0-16,0-3 0 0,0 0 0 16,3 4-1-16,1-8 0 15,4-3 1-15,0-4 0 16,4-4 0-16,5 0 1 15,3-7-1-15,0-3 1 16,5-5 0-16,3 5 0 16,5-5-1-16,4-6 0 15,0-5-1-15,-1 1 1 0,-3-4-1 16,0 4 0-16,-5 3 0 16,-3 1 0-16,-5 3-1 15,0 3 1-15,-3 5-1 16,-9 3 0-16,0 0 0 15,0 7 1-15,0 4-1 16,-5 7 0-16,1 4 0 16,0-7 0-16,0 3 1 15,0 0 0-15,4 1 0 16,0-1 0-16,4-3 0 16,4-4 1-16,1-1 0 15,3-6 0-15,0-4 0 16,9-4 1-16,3-3 0 15,5 0 0-15,4-4-1 16,0-7 1-16,-4-4-1 16,4-8 0-16,0-13-2 15,4-5 1-15,-5 1-1 0,1-1 1 16,-4 1-1-16,0 3 0 16,-4 4 0-16,-9-1 1 15,-4 8-1-15,-3 1 1 16,-9 10 0-16,0 0 0 15,-9 7-1-15,-3 4 0 16,0 11 0-16,-5 7 0 16,1 12 0-16,-5-1 0 15,5 11 0-15,-1 4 0 16,1 15 0-16,8-1 1 0,-1-3-1 16,1-4 1-16,0 4 0 15,4-4 1-15,0-3 0 16,4-8 0-16,0-3 0 15,4-4 1-15,4-1-2 16,9-10 0-16,7-3-4 16,5-5 0-16,8 1-7 15,0 3 1-15</inkml:trace>
          <inkml:trace contextRef="#ctx0" brushRef="#br0" timeOffset="2390.65">10394-1067 30 0,'8'-19'15'0,"5"-3"-15"16,-5 12 23-16,-8-1-22 16,0-4 1-16,-8 0 0 15,3 1 1-15,-3-1-4 16,0 4 1-16,-4 0 1 0,-5 4 1 16,1 3-2-16,-1 4 1 15,-3 7-2-15,-1 4 1 16,1 4 0-16,-1 3 0 15,0 4-1-15,5 4 1 16,0-1-1-16,-1 5 1 16,5-8 0-16,4-8 1 15,3 1-1-15,5 3 0 16,5-7 1-16,3-4 0 0,4-3 0 16,5 0 1-16,-1-1-1 15,5 1 1-15,3-8 0 16,9-7 0-16,0-3-1 15,4-8 1-15,-8 0-2 16,-4 0 1-16,-1 0-1 16,-7 4 1-16,-5 7-2 15,-4 0 1-15,0 4-1 16,-8 7 0-16,5 3-1 16,-5 5 1-16,0 2 0 15,0 5 0-15,-5 3-1 16,1 4 0-16,0 0 1 15,0-3 0-15,0-1 0 16,4-4 1-16,0 1 0 16,4-4 1-16,0 0 0 15,4-4 1-15,-3-3-1 16,-1-8 1-16,8 1-1 16,0 3 1-16,5-11-2 0,7-4 0 15,5-7-2-15,0 0 1 16,-4 0-2-16,-1 4 1 15,-3 7-1-15,-5 0 1 16,1 0 0-16,-9 7 1 16,0 4 0-16,-8 8 0 15,-4 3 1-15,0 3 0 16,-4 8 0-16,0-11 1 16,-5 7-1-16,1-3 1 0,0 0 0 15,3-1 0-15,1 1 0 16,0-4 0-16,8-4 0 15,-4-3 1-15,4-4 0 16,0-7 0-16,0 7-1 16,4-11 1-16,4-4-1 15,0-7 1-15,1-4-2 16,-1-10 1-16,0-1-1 16,0 1 1-16,0-1-1 15,5 1 1-15,-1 3-2 16,0 4 1-1,9 7-2 1,0 7 1-16,-1 4-1 16,5 4 1-16,-1 7 0 15,9 3 0-15,-4 5 1 16,8-5 0-16,0 5-3 16,-4-5 0-16,4 1-7 0,-8-4 1 15</inkml:trace>
          <inkml:trace contextRef="#ctx0" brushRef="#br0" timeOffset="-2906.29">5185-954 25 0,'0'4'12'0,"4"-12"-10"15,-4 8 13-15,0 4-15 16,-4-8 1-16,-5 8-1 16,5 7 1-16,-4 7-1 0,-4 11 0 15,4 8 1-15,-1 0 0 16,-3 14-1-16,0 0 1 15,-1 4 0-15,1 0 1 16,0-4-1-16,-1-4 0 16,1-3 0-16,0-15 0 15,3-3 0-15,-3-4 1 16,4-8-1-16,0 1 0 16,4-4 0-16,-5-4 1 0,5 1-1 15,0-12 1-15,0-7-1 16,0-7 0-16,4-8-1 15,-4-7 1-15,8-11-2 16,0-7 1-16,4-4-1 16,0-3 0-16,5-1 0 15,3 8 0-15,1 11 0 16,3 4 0-16,9 3 0 16,8-4 0-16,4 8 0 15,-4 7 0-15,-4 4-1 16,-4 7 1-16,-5 11-1 15,-3 3 1-15,0 1 0 16,-9 7 0-16,0 7 1 16,-8 11 0-16,0 4 1 15,1-3 0-15,-5 3 0 16,-9-1 1-16,-3-2-1 16,-4-8 1-16,-5-4-1 15,-4-4 1-15,-3-6-1 0,-1-5 1 16,4-3-1-16,0-3 1 15,1-5-1-15,7 1 0 16,5-4-4-16,8-3 1 16,4-1-8-16,8 4 1 15</inkml:trace>
          <inkml:trace contextRef="#ctx0" brushRef="#br0" timeOffset="-2171.91">5394-724 30 0,'4'-3'15'0,"17"-19"-17"16,-9 11 20-16,5-4-17 16,3 0 0-16,1-3 0 15,4-4 1-15,-1 0-3 16,1 0 1-16,0 8 0 15,-5 3 1-15,1 0-1 16,-5-4 1-16,-4 4 0 16,-3 0 0-16,-5 4-1 15,-4 7 1-15,-4-4-1 16,-5 8 1-16,1-4-1 16,-4 0 1-16,0 7-1 15,-1 4 0-15,-3 8 0 0,3 2 0 16,1 5 0-16,4 0 1 15,4-1-1-15,4 1 0 16,0-1 0-16,4-6 1 16,4-1 0-16,0-7 0 15,5 0 0-15,3-8 0 16,1-3 1-16,3-3 0 16,1-4-1-16,3-8 1 15,-3-3-1-15,4-4 1 16,7-4-1-16,1 1 0 0,-4 3-1 15,0 3 1-15,-8 5-2 16,-5 3 1-16,-4 7-1 16,-3 8 1-16,-5 7-2 15,-8 3 1-15,-1 5 0 16,1-1 0-16,0 0 0 16,4 0 0-16,-4 1 0 15,4-5 0-15,0 1 1 16,4-11 1-16,-4 3 0 15,0-7 0-15,4-7 0 16,0-4 1-16,1-4-1 16,-1-3 1-16,0-8-1 15,0 1 0-15,0-1-1 16,0 8 1-16,0-1-2 16,4-2 1-16,5 2-1 15,-1 1 1-15,-4 3-1 16,1 1 1-16,3 3-1 0,4-4 1 15,5 8-4-15,8 3 1 16,4 4-8-16,-1 4 1 16</inkml:trace>
          <inkml:trace contextRef="#ctx0" brushRef="#br0" timeOffset="-1125.02">6299-1075 23 0,'-4'-7'11'0,"4"11"-5"15,0-4 10-15,0 3-15 16,-4 8 0-16,0 8 0 15,-5-5 0-15,-3 15-1 0,-4 8 0 16,-5 14 1-16,0 8 1 16,1 14-1-16,-1 3 0 15,1 5 0-15,-1-12 0 16,5-10-1-16,-1-8 1 16,5-7 0-16,0-8 0 15,3-6 0-15,1-12 1 16,4-3-1-16,0-15 1 0,4 0-1 15,4-19 1-15,4-3-1 16,1-11 0-16,-1-3-1 16,4-19 1-16,9-3-1 15,3-1 0-15,5-3 0 16,8 0 0-16,0 7-1 16,0 15 1-16,4 3-1 15,9 1 1-15,-5 3-1 16,0 7 0-16,-4 8-1 15,-8 11 1-15,-8 7-1 16,-5 0 1-16,-3 7 0 16,-1 8 0-16,-8 3 0 15,1 4 1-15,-9 0 0 16,-5 0 0-16,-3 0 1 16,-4-4 1-16,-5-4-1 15,-3 1 1-15,-1-8-1 16,1-3 1-16,3-4-1 15,1-7 1-15,8-4-2 0,4 0 0 16,8 0-1-16,8-4 0 16,9 4-2-16,3 0 1 15,1-3-1-15,0-1 0 16,3 0 0-16,9 4 1 16,0 4 0-16,4-4 1 15,1-3 0-15,-1-1 0 16,-4 0 1-16,-4-7 0 15,-5 4 1-15,-3 0 0 0,-9 3 0 16,-7 4 1-16,-1 0 0 16,-8 4 0-16,-4 3-1 15,-4 8 1-15,-5 3-2 16,-3 8 1-16,-5 3-1 16,5-3 0-16,-1 7 0 15,5 0 0-15,0 3 0 16,8 5 1-16,4-1-1 15,8-4 0-15,4-3 1 16,0-3 0-16,9-8 1 16,4-4 0-16,-1-4-3 15,1-6 1-15,-4-4-3 16,3-8 0-16,-3-3-7 16,8-1 0-16</inkml:trace>
          <inkml:trace contextRef="#ctx0" brushRef="#br0" timeOffset="-687.51">7302-1097 27 0,'0'4'13'0,"0"-11"-14"0,0 7 19 15,4 3-18-15,-4 5 1 16,0 3 0-16,-4 7 1 16,4 4-2-16,-4-4 0 15,0 11 1-15,0 1 1 16,-4-1-1-16,-1 0 0 15,5-3 0-15,4-1 0 0,0-6 0 16,0-5 0-16,4-3 0 16,0-7 1-16,-4-4 0 15,5-11 0-15,3-4 0 16,4-7 0-16,5-3-1 16,7 6 1-16,1 1-2 15,4-7 1-15,4 3-2 16,-5 3 1-16,1 5-1 15,0-1 0-15,-4 8-1 16,-5 11 1-16,1-1-1 16,-5 12 0-16,-4-12 1 15,-3 5 0-15,-1 3 1 16,-4 7 0 0,-4 15 1-1,0 0 0-15,0-4 0 16,4-7 1-16,0-4-7 15,4-3 1-15,-3-4-5 16,11-8 0-16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21:18.3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0AED0C-2AD5-474A-8198-616B7A62475B}" emma:medium="tactile" emma:mode="ink">
          <msink:context xmlns:msink="http://schemas.microsoft.com/ink/2010/main" type="writingRegion" rotatedBoundingBox="12492,14828 14731,13518 15317,14519 13077,15829"/>
        </emma:interpretation>
      </emma:emma>
    </inkml:annotationXML>
    <inkml:traceGroup>
      <inkml:annotationXML>
        <emma:emma xmlns:emma="http://www.w3.org/2003/04/emma" version="1.0">
          <emma:interpretation id="{5D8938A8-BC3B-4FB0-B693-B68BE7FBF347}" emma:medium="tactile" emma:mode="ink">
            <msink:context xmlns:msink="http://schemas.microsoft.com/ink/2010/main" type="paragraph" rotatedBoundingBox="12492,14828 14731,13518 15317,14519 13077,15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3B4E13-79CA-48D8-AFE6-6CFFD6F520CC}" emma:medium="tactile" emma:mode="ink">
              <msink:context xmlns:msink="http://schemas.microsoft.com/ink/2010/main" type="line" rotatedBoundingBox="12492,14828 14731,13518 15317,14519 13077,15829"/>
            </emma:interpretation>
          </emma:emma>
        </inkml:annotationXML>
        <inkml:traceGroup>
          <inkml:annotationXML>
            <emma:emma xmlns:emma="http://www.w3.org/2003/04/emma" version="1.0">
              <emma:interpretation id="{0343D07F-BE16-484A-97B1-C1D14455A41B}" emma:medium="tactile" emma:mode="ink">
                <msink:context xmlns:msink="http://schemas.microsoft.com/ink/2010/main" type="inkWord" rotatedBoundingBox="12492,14828 14731,13518 15317,14519 13077,15829"/>
              </emma:interpretation>
            </emma:emma>
          </inkml:annotationXML>
          <inkml:trace contextRef="#ctx0" brushRef="#br0">9797-1180 28 0,'5'0'14'0,"3"0"-12"0,0-4 15 15,0-3-16-15,5-4 0 16,-1-8 1-16,4-6 1 16,1-1-4-16,3-7 1 15,9-7 1-15,4-7 0 16,4-5 0-16,4-2 0 16,0-8-1-16,4-1 0 15,-3 9 0-15,-5-1 1 0,0 0-1 16,-5 0 0-16,-7 11 0 15,-4-7 1-15,-5 7-1 16,-8 4 0-16,-4 7 0 16,1 0 1-16,-14 8-1 15,1 6 1-15,-4 8-1 16,-1 0 1-16,1 11-1 16,-4 4 1-16,-5 7-1 15,-4 11 1-15,1 4-1 16,-1 10 0-16,-4 8 0 15,1-4 1-15,-9 11-1 16,8 4 1-16,4 4-1 16,5-1 1-16,3 4-1 15,5 0 1-15,4 1-1 16,3-9 0-16,1-2 0 16,0-5 0-16,4-7 0 0,4 0 1 15,5-10-1-15,3-5 0 16,8-10 1-16,5 0 0 15,8-5 0-15,4-6 1 16,12-15-3-16,1-3 1 16,3-1-6-16,-4-7 1 15,5-4-6-15,-5-6 0 16</inkml:trace>
          <inkml:trace contextRef="#ctx0" brushRef="#br0" timeOffset="437.5">9904-2346 24 0,'-12'-8'12'0,"8"-2"-4"0,4 10 15 15,0 0-22-15,4-8 1 16,0 5 1-16,0-5 1 15,4 1-5-15,5 0 0 16,3-1 3-16,9 1 1 16,8 0-2-16,4-1 0 15,8 1-1-15,4 3 1 16,5-3 0-16,3 3 0 16,1 1-1-16,-9-1 1 15,-4-3-1-15,-8 3 1 16,0 4-5-16,-4-3 1 0,0 3-8 15,-4 3 0-15</inkml:trace>
          <inkml:trace contextRef="#ctx0" brushRef="#br0" timeOffset="796.89">10653-2598 25 0,'-5'-4'12'0,"14"0"-6"16,-5 1 14-16,4 3-19 16,4 0 0-16,5 0 0 15,7 3 0-15,1 1-1 16,0 3 0-16,-1 1 1 16,1 3 0-16,-4 0 0 15,-1 3 0-15,1 1 0 0,-1-1 0 16,-7-3-1-16,-1-3 1 15,-8-5 0-15,0 5 1 16,-4-1-1-16,-4 0 1 16,-4 1-1-16,-4 2 1 15,-1 1-1-15,-3 0 1 16,-1 4-3-16,1 0 0 16,-1 3-10-16,1-3 0 15</inkml:trace>
          <inkml:trace contextRef="#ctx0" brushRef="#br0" timeOffset="-1156.27">8506-1517 28 0,'0'8'14'0,"4"-12"-9"15,-4 4 19-15,0 0-24 0,5-4 1 16,3 1 0-16,0 3 0 16,4-4-2-16,5 4 1 15,-5-4 1-15,5 1 0 16,7-5-1-16,5-2 1 15,4 2-3-15,4 1 0 16,0 0-8-16,0 3 1 16</inkml:trace>
          <inkml:trace contextRef="#ctx0" brushRef="#br0" timeOffset="-828.14">8667-1327 26 0,'-4'8'13'0,"0"-12"-9"16,4 4 16-16,0 0-18 15,0 0 1-15,0 0 1 16,0 0 0-16,4 4-5 16,4-4 0-16,4 3 4 15,5-3 0-15,3 0-2 16,5 0 1-16,4 0 0 0,-1-3 0 16,1 3-4-16,0-8 0 15,-4 8-9-15,-9 0 1 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21:02.3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9F9ED3-91CC-4AD3-B949-232D9650E2FC}" emma:medium="tactile" emma:mode="ink">
          <msink:context xmlns:msink="http://schemas.microsoft.com/ink/2010/main" type="writingRegion" rotatedBoundingBox="4003,15732 22791,15502 22819,17781 4031,18011"/>
        </emma:interpretation>
      </emma:emma>
    </inkml:annotationXML>
    <inkml:traceGroup>
      <inkml:annotationXML>
        <emma:emma xmlns:emma="http://www.w3.org/2003/04/emma" version="1.0">
          <emma:interpretation id="{A4DFA9F1-922E-4212-A1F3-EABB6977C7D5}" emma:medium="tactile" emma:mode="ink">
            <msink:context xmlns:msink="http://schemas.microsoft.com/ink/2010/main" type="paragraph" rotatedBoundingBox="4003,15732 22791,15502 22819,17781 4031,18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1838EE-0EA4-49A5-B736-0E719F0E1617}" emma:medium="tactile" emma:mode="ink">
              <msink:context xmlns:msink="http://schemas.microsoft.com/ink/2010/main" type="line" rotatedBoundingBox="4003,15732 22791,15502 22808,16947 4021,17176"/>
            </emma:interpretation>
          </emma:emma>
        </inkml:annotationXML>
        <inkml:traceGroup>
          <inkml:annotationXML>
            <emma:emma xmlns:emma="http://www.w3.org/2003/04/emma" version="1.0">
              <emma:interpretation id="{999F3887-0FF0-4923-AFF7-152A682F1279}" emma:medium="tactile" emma:mode="ink">
                <msink:context xmlns:msink="http://schemas.microsoft.com/ink/2010/main" type="inkWord" rotatedBoundingBox="4006,15948 6605,15916 6613,16598 4014,16630"/>
              </emma:interpretation>
            </emma:emma>
          </inkml:annotationXML>
          <inkml:trace contextRef="#ctx0" brushRef="#br0">0 128 30 0,'0'0'15'0,"12"0"-12"0,-4-4 19 0,5-3-21 15,7 7 0-15,9-4 1 16,8 1 0-16,-8-5-2 15,4 1 0-15,8-8 1 16,0 1 1-16,0-4-5 16,4 3 1-16,-4-3-8 15,-4 3 1-15</inkml:trace>
          <inkml:trace contextRef="#ctx0" brushRef="#br0" timeOffset="-218.76">329-380 28 0,'4'-7'14'0,"-4"7"-15"0,0 0 21 16,0 0-18-16,0 0 1 0,0 3 0 16,0 5 1-16,0 6-5 15,-4 1 0-15,-1 7 3 16,-3 7 1-16,4 11-2 16,-4 0 0-16,4 12 0 15,0-5 0-15,-5 1-1 16,-3-8 1-16,0 4-1 15,-5-4 1-15,1 0-1 16,4-7 1-16,-1 7 0 31,5-18 0-31,-4 0-4 0,8-7 1 16,-5-4-9-16,5-4 1 16</inkml:trace>
          <inkml:trace contextRef="#ctx0" brushRef="#br0" timeOffset="578.13">670-325 28 0,'-4'0'14'0,"0"14"-13"0,4-10 18 15,0 3-18-15,0 4 0 16,-4 8 1-16,-5 3 1 15,1 7-4-15,0 7 1 16,0 1 2-16,-1 3 0 16,1 4-1-16,0-11 0 15,0-4 0-15,-5 0 0 16,5-3-1-16,0 7 1 16,0-8-1-16,4-3 1 0,-1-3-1 15,1-1 1-15,4-11-1 16,0-3 1-16,9-8 0 15,-1-7 0-15,4-7-1 16,5 11 1-16,-1-8-1 16,9-3 1-16,8-1-1 15,-5-2 0-15,1-1 0 16,4 3 0-16,-4 1-1 16,-9 7 1-16,-3 4-1 15,-1-4 1-15,-7 11 0 16,-1 7 0-16,-8 4 0 15,0 4 0-15,-4 3 0 16,0 0 1-16,-5-3-1 16,1-1 0-16,4 5 0 15,0-1 0-15,0 0 0 16,4 1 0-16,0-1 0 0,8-4 0 16,0-3 0-16,0-7 1 15,9-4-5-15,-1-11 1 16,-3 4-7-16,3-4 0 15</inkml:trace>
          <inkml:trace contextRef="#ctx0" brushRef="#br0" timeOffset="1093.76">1106-121 24 0,'-4'-10'12'0,"-1"13"-3"0,5-3 13 0,0 0-22 16,-4 7 1-16,0 1 1 16,-4 3 1-16,0 3-3 15,0 8 0-15,-1 0 1 16,1 4 1-16,0-1-1 16,0-3 1-16,4 0-2 15,4 0 1-15,0 0-1 16,4 0 1-16,4-4-1 15,0 1 1-15,4-5-1 16,5-6 1-16,-1-8 0 16,5-8 0-16,4-6 0 15,-1 6 0-15,1-10-1 16,0 0 1-16,-1-8-2 16,5-3 1-16,-4 11-1 0,-1-8 1 15,-3 8-1-15,4 3 0 16,-9 1 1-16,-4 3 0 15,-3 0 0-15,-5 3 1 16,-4 8-1-16,-4-3 0 16,4 6 0-16,-5 5 0 15,1 3-1-15,0 3 1 16,0 1-1-16,0 10 1 16,0-10 0-16,0 0 0 15,4-4 0-15,0-4 1 16,0 8-2-16,0-5 1 0,4-2-4 15,0-5 0-15,4 5-7 16,0-5 1-16</inkml:trace>
          <inkml:trace contextRef="#ctx0" brushRef="#br0" timeOffset="1968.77">1587-179 24 0,'-4'-4'12'0,"4"1"-7"16,0 6 15-16,0 5-19 16,0-1 1-16,-5 4 0 0,1 7 1 15,4 4-4-15,-4 0 1 16,4 4 2-16,-4-1 0 15,4 1-1-15,0 3 1 16,0-7-1-16,-4-4 0 16,0-3 0-16,0-4 0 15,0 0 0-15,0-4 0 16,4-3 0-16,0-1 0 16,0-3-1-16,4-7 1 15,4-4-1-15,0-7 0 16,4 0 0-16,1-1 0 0,3-3-1 15,5-3 1-15,-1 7-1 16,5-1 1-16,0 1 0 16,-1 0 0-16,1 3-1 15,-4 4 1-15,-1 4-1 16,-3 3 1-16,-5 4 0 16,0 4 0-16,-3 7 0 15,-5 3 0 1,-8 19 0-1,-5 0 1-15,5 0-1 16,-4-11 1-16,0 0-1 16,0 0 1-16,3-4-1 15,1 0 0-15,0-3 0 16,0-4 1-16,0-4 0 16,4-3 0-16,0-4 0 15,4-11 0-15,4 7-1 0,1-3 1 16,3-4-1-16,0-4 1 15,5-3-1-15,-1 0 1 16,1-4-2-16,3 4 1 16,9-4-1-16,4 4 1 15,-4-1 0-15,-5 5 0 16,1-1-1-16,0 8 1 16,-5-4-1-16,1 7 1 15,-5 4-1-15,-4 4 1 16,-3 3 0-16,-5 4 0 0,0 0 0 15,-4 0 1-15,-4 7-1 16,0-3 1-16,-5 10-1 16,1-3 0-16,0-7 0 15,0-4 0-15,0 7 0 16,-1-3 0-16,5-1 0 16,0-3 1-16,0 0-1 15,0-7 0-15,4 3-2 16,0-7 0-16,0 0-9 15,0 0 1-15</inkml:trace>
          <inkml:trace contextRef="#ctx0" brushRef="#br0" timeOffset="2722.42">2397-464 25 0,'-9'15'12'0,"-3"14"-8"0,12-18 11 0,-4 3-14 16,-4 5 1-16,0 6 2 16,-1 1 0-16,1 7-5 15,0 3 1-15,0 1 2 16,-1 3 1-16,1 0-2 16,0 0 1-16,-4 1-1 15,-1-5 0-15,5-10-1 16,-4-1 1-16,4-3-1 15,-1 0 1-15,1-4 0 16,0-3 0-16,4-4 0 0,0 0 0 16,4-4 0-16,-4-3 0 15,4-4-1-15,0-11 1 16,0 11-1-16,8-4 1 16,4-10-1-16,5-5 1 15,-1-2-2-15,5-1 1 16,3-4-1-16,5 0 1 15,0 8-1-15,-9 4 1 16,9-5-1-16,-4 8 1 16,-1 4-1-16,1 0 0 15,-4 7 0-15,3 0 1 0,-7 14 0 16,-1 1 0-16,-3-4 1 16,-1 4 0-16,-4 3 0 15,-8 4 1-15,0 0-1 16,-4-11 0-16,-4 3 0 15,0 1 0-15,-5-1 0 16,-3 5 0-16,-5-1-1 16,-3-3 1-16,-1 3 0 15,0-7 0-15,-4-4 0 16,5-3 0-16,-1-4-1 16,0-7 1-16,5-1 0 15,-1-6 0-15,5 3-2 16,-1-4 1-16,5 15-9 15,4 0 0-15,8 0-4 16,0-11 1-16</inkml:trace>
        </inkml:traceGroup>
        <inkml:traceGroup>
          <inkml:annotationXML>
            <emma:emma xmlns:emma="http://www.w3.org/2003/04/emma" version="1.0">
              <emma:interpretation id="{B005DC7F-B398-4ED6-9B33-9BDE266F14A1}" emma:medium="tactile" emma:mode="ink">
                <msink:context xmlns:msink="http://schemas.microsoft.com/ink/2010/main" type="inkWord" rotatedBoundingBox="9027,15880 11283,15852 11292,16596 9037,16624"/>
              </emma:interpretation>
            </emma:emma>
          </inkml:annotationXML>
          <inkml:trace contextRef="#ctx0" brushRef="#br0" timeOffset="8333.04">5090-62 28 0,'-4'11'14'0,"-5"7"-12"0,9-10 16 0,-4 6-17 16,0 8 0-16,0-4 1 15,0 4 0-15,0 7-3 16,0 1 1-16,0-1 1 16,-1 0 1-16,1-7-1 15,0-4 0-15,0-3-1 16,0-4 0-16,0-4-9 15,4-7 1-15</inkml:trace>
          <inkml:trace contextRef="#ctx0" brushRef="#br0" timeOffset="8598.67">5044-245 27 0,'-4'0'13'0,"13"-14"-6"0,-9 14 15 16,0 0-23-16,0 0 1 16,0 3-1-16,0-3 1 15,4-3 0-15,4 6 0 16,0 1-2-16,0-4 1 15,-4 4-7-15,5 3 0 16</inkml:trace>
          <inkml:trace contextRef="#ctx0" brushRef="#br0" timeOffset="9161.17">5394-153 25 0,'0'18'12'0,"4"4"-8"15,0-15 15-15,-4 4-18 16,0 4 0-16,0 7 1 16,0 7 0-16,0-4-3 15,0-3 1-15,-4 4 2 16,4-4 0-16,-4 0-1 15,0 0 1-15,0-4-2 0,0-3 1 16,4-4 0-16,-4 0 1 16,4-8-1-16,0-3 0 15,4-7-1-15,0-8 1 16,0 8 0-16,0-4 0 16,4-11-1-16,5 0 0 15,3-7-1-15,9 3 1 16,-5 1-1-16,5 3 1 15,0 0-1-15,3 4 1 16,-3 3-1-16,0 0 0 0,-1 4 0 16,1 8 1-16,-4 3-1 15,-5 7 1-15,0 4 0 16,-3 0 0-16,-5 4 1 16,0 3 0-16,0 0-1 15,-3 4 1-15,-1 0 0 16,0-7 0-16,-4-1-1 15,0 1 1-15,0-1-1 16,4-3 1-16,-4 0-1 16,4 0 1-16,-4-7-1 15,4 3 1-15,-4-7-4 16,0 0 1-16,0-7-9 16,0 7 1-16</inkml:trace>
          <inkml:trace contextRef="#ctx0" brushRef="#br0" timeOffset="10473.69">6122-58 21 0,'0'-15'10'0,"4"15"-5"16,-4 0 8-16,0-11-12 15,0 4 1-15,0-1 1 16,-4-3 1-16,0 0-5 0,-5 1 1 16,1-1 2-16,0 0 1 15,0 3-1-15,-1 1 1 16,1 3-2-16,4 1 1 16,-4 3-1-16,0 0 0 15,-5 7-1-15,-3 0 1 16,4-3-1-16,-1 11 1 15,-3 3-1-15,3-4 1 16,1 5-1-16,0 6 0 16,-1 1 0-16,5 3 1 15,0-7-1-15,4-4 0 0,4 1-1 16,4-1 1-16,4-4 0 16,5-3 1-16,3-3-1 15,-4-8 1-15,5 0-1 16,-5 0 1-16,5-8 0 15,-1-6 0-15,9-8-1 16,-5 0 1-16,5-4-2 16,0-10 1-16,-1-4-1 15,1-4 0-15,4 0-1 16,-5-7 0-16,1 3 0 16,0 1 0-16,-1 3 1 15,-3 4 0-15,-5 10 0 16,1 9 1-16,-5-1 0 15,-4 3 1-15,-3 8 0 16,-1 0 0-16,-4 0 0 16,-4 4 1-16,-5 7-1 0,-3 11 1 15,0 7-1-15,-5 12 1 16,1 2-2-16,-1 1 0 16,1 8 0-16,3 2 1 15,1 1-1-15,4-3 0 16,0 6 0-16,4-7 0 15,4 0 0-15,0-7 0 16,4-3 0-16,4-5 0 16,4-7 0-16,5-7 1 15,-1-3-1-15,5-5 1 0,-1-6 0 16,1-5 0-16,4 1-1 16,-1-4 1-16,1 0-1 15,8-7 1-15,-9 0-1 16,1-4 1-16,-4-4-1 15,-1 4 0-15,-3-3 0 16,-5-5 1-16,-4 5-1 16,0 3 1-16,-8 7-1 15,0 1 0-15,-4 3 0 16,0 7 0-16,-4 4 0 16,-4 4 0-16,-1 7 0 15,-3 3 0-15,-1 4 0 16,1 8 0-16,0 0-1 15,3-1 1-15,1 1 0 16,4-1 0-16,4 5 0 16,4-5 0-16,0 1 0 0,4-4 0 15,4-4 0-15,8-7 0 16,5 0 0-16,-1 4 1 16,5-12 0-16,0 4 1 15,-1-3-3-15,-3-4 0 16,4-4-5-16,-9-3 0 15,9 0-6-15,-1-4 1 16</inkml:trace>
          <inkml:trace contextRef="#ctx0" brushRef="#br0" timeOffset="11104.44">6734 128 23 0,'-4'0'11'0,"8"-11"-6"16,-4 11 12-16,9 0-16 15,-1-4 0-15,4-10 3 16,5-1 0-16,-1-3-4 16,5 0 0-16,3-8 2 15,1 4 1-15,4-7-1 16,4 0 0-16,-1-1-1 16,10-3 0-16,3 1-1 15,0-1 1-15,0 3-1 0,-8 9 1 16,-4-1-2-16,-8 3 0 15,-5 1-8-15,1 3 0 16</inkml:trace>
          <inkml:trace contextRef="#ctx0" brushRef="#br0" timeOffset="10786.19">6899-318 36 0,'0'4'18'0,"0"-4"-22"16,0 0 31-16,4 3-26 15,0 1 1-15,0 3 0 16,0 4 0-16,4 8-3 16,1 3 0-16,3 3 2 15,0 1 1-15,1 7-2 16,3-4 1-1,5 11 0 1,-5 0 0-16,1-3 0 16,-5-19 1-16,0 4-2 15,-4-7 0-15,1-1-5 0,-9 1 1 16,0-1-7-16,-4 5 0 16</inkml:trace>
        </inkml:traceGroup>
        <inkml:traceGroup>
          <inkml:annotationXML>
            <emma:emma xmlns:emma="http://www.w3.org/2003/04/emma" version="1.0">
              <emma:interpretation id="{4EC6AD7C-F73E-488D-84BA-C3DFC64C8552}" emma:medium="tactile" emma:mode="ink">
                <msink:context xmlns:msink="http://schemas.microsoft.com/ink/2010/main" type="inkWord" rotatedBoundingBox="18406,16269 18864,15858 19211,16244 18753,16655"/>
              </emma:interpretation>
            </emma:emma>
          </inkml:annotationXML>
          <inkml:trace contextRef="#ctx0" brushRef="#br1" timeOffset="30255.72">14501-88 25 0,'8'-14'12'0,"21"-1"-8"0,-17 11 13 16,9-3-17-16,4 0 1 15,3-4-1-15,1 4 1 16,4 7-2-16,-4 0 1 16,-5 7 1-16,1 4 0 15,-8 3 0-15,-5 5 1 16,0 3 0-16,-12 3 0 16,-4 5 0-16,4-5 0 15,4 1-1-15,0-8 0 0,9-7 0 16,3 4 0-16,1-8 0 15,7-4 0-15,1 5 0 16,0-8 1-16,-1-15-1 16,1-3 1-16,0 0-1 15,-5-12 1-15,-3 1-1 16,-1-7 0-16,-8-1 0 16,-4 1 0-16,0 3-1 15,-8 0 0-15,0 11 0 16,-4 7 0-16,0 4-1 15,0 4 1-15,-5 7 0 16,1 7 0-16,-5 8-3 16,1 7 1-16,4 7-10 15,-1-3 1-15</inkml:trace>
          <inkml:trace contextRef="#ctx0" brushRef="#br1" timeOffset="29880.71">14863-512 25 0,'-13'4'12'0,"-11"3"-8"15,16 4 13-15,-1 8-17 16,1 10 1-16,-4 4 1 16,4 11 0-16,-1 7-2 15,-3 0 0-15,-4 4 2 16,-1 0 0-16,1-4 0 16,-5-7 0-16,1-11 0 15,-5-4 0-15,0-4-3 16,5-3 0-16,3-3-8 15,1-9 0-15</inkml:trace>
        </inkml:traceGroup>
        <inkml:traceGroup>
          <inkml:annotationXML>
            <emma:emma xmlns:emma="http://www.w3.org/2003/04/emma" version="1.0">
              <emma:interpretation id="{15EDC969-F5FF-460E-94F4-934BC097B604}" emma:medium="tactile" emma:mode="ink">
                <msink:context xmlns:msink="http://schemas.microsoft.com/ink/2010/main" type="inkWord" rotatedBoundingBox="19126,16073 21530,15629 21700,16549 19296,16992"/>
              </emma:interpretation>
            </emma:emma>
          </inkml:annotationXML>
          <inkml:trace contextRef="#ctx0" brushRef="#br1" timeOffset="31351.2">15652-139 24 0,'0'-22'12'0,"0"-22"-7"16,0 33 10-16,0 1-13 16,0 2 0-16,0 1 1 15,0 0 1-15,0 3-6 16,-4 8 1-16,4 10 3 15,-8 12 0-15,0 14-1 16,-9 0 0-16,-3 8-2 16,-9 7 1-16,0 7 0 15,4 3 1-15,1 9-1 16,-5-1 1-16,4-4 0 16,1-3 0-16,3-4 0 0,-4-11 0 15,5-7 0-15,3-15 0 16,1-3 0-16,4-15 1 15,3-11-1-15,1-4 1 16,8-11-2-16,0-21 1 16,8-4-1-16,9-19 1 15,3-7-1-15,9 4 0 16,16-3-1-16,1-5 1 16,-1 8-1-16,-8-4 1 0,0 11-1 15,0 1 1-15,4 13-2 16,0 12 1-16,-4 11-1 15,-4 11 1-15,-4 10 0 16,-9 15 0-16,-7 8 0 16,-5 3 0-16,-8 1 1 15,-4-1 1-15,-4-7 0 16,-5 0 0-16,1-11 0 16,0-4 1-16,-1 8 0 15,1-8 1-15,0-7-3 16,-1-4 0-16,1-3-6 15,4-8 1-15,8 4-6 16,4-3 1-16</inkml:trace>
          <inkml:trace contextRef="#ctx0" brushRef="#br1" timeOffset="31804.32">15899-7 23 0,'12'-11'11'0,"21"-22"-7"0,-21 22 14 16,9-7-17-16,4 3 0 15,8-11 0-15,-1-6 1 16,5-1-3-16,5-4 1 16,-14 1 1-16,1-5 1 0,-4 1-1 15,-1 0 0-15,-3 7 0 16,-5 8 0-16,-3-1 0 15,-5 8 0-15,0-1-1 16,-8 8 1-16,-4 0 0 16,0 8 0-16,0-1-1 15,-4 8 0-15,-9 10 0 16,1 8 0-16,-5 8 0 16,-3 2 0-16,-1 9-1 15,4 3 1-15,1 7 0 16,-1-4 0-16,9-3 0 15,0 4 0-15,-1-5 0 16,9-6 1-16,4-4-1 16,8-4 1-16,5-7 0 15,-1 0 0-15,13-15 0 16,-1 1 1-16,1-8-4 16,0-4 0-16,-1-3-8 15,9-1 1-15</inkml:trace>
          <inkml:trace contextRef="#ctx0" brushRef="#br1" timeOffset="32261.19">16606-281 32 0,'-4'-19'16'0,"-8"-6"-16"0,12 18 24 15,-5-1-23-15,-3 5 0 0,-4-1 0 16,-9 8 1-16,5 3-3 15,-9 4 1-15,1 7 0 16,-1 11 1-16,0 1-1 16,5 2 0-16,-1 9 0 15,9-8 0-15,-1-1 0 16,5-2 1-16,4-5-1 16,4-3 1-16,4-7-1 15,4-1 1-15,5-6 0 16,3-8 1-16,5-8-1 15,3-6 0-15,1 3 0 16,0-7 1-16,4-15-2 16,-5 14 1-1,1-3-1 1,-9 8 0-16,-3 7-1 0,-5-4 1 16,-8 22-1-1,-4 0 0-15,0 3-1 0,0 4 1 16,4 1 0-16,0-1 1 15,0-3 0-15,0 7 1 16,4-8-1-16,0-3 0 16,4-4-4-16,0-3 0 0,1-4-6 15,-5-4 0-15</inkml:trace>
          <inkml:trace contextRef="#ctx0" brushRef="#br1" timeOffset="33042.46">16927-362 27 0,'-4'4'13'0,"4"18"-12"16,0-15 18-16,-4 8-17 16,-5 7 0-16,1 7 0 15,-4 0 1-15,4 4-4 16,-5 4 0-16,1-4 3 15,0-4 0-15,-1 0-1 0,1-3 0 16,4-4 0-16,-1-8 0 16,5-3 0-16,0-4 1 15,4-7-1-15,4-7 1 16,9 0-1-16,-1-4 0 16,0-4 0-16,9-7 0 15,-5-7-1-15,1-4 0 16,3 4 0-16,5 0 1 15,4-4-2-15,0 7 1 16,-1 4 0-16,1 4 0 0,-4 3-1 16,-1 8 0-16,-3 3 0 15,-9 4 0-15,1 8 0 16,-9 3 0-16,-4 11 0 16,0-4 1-16,-4 7 0 15,0 5 1-15,-5-8-1 16,5 3 1-16,0 1-1 15,4-8 1-15,0-3-1 16,8 3 1-16,9-7 0 16,-1-4 0-16,5-7 0 15,3-3 1-15,9-5-1 16,0-6 0-16,8-5 0 16,0-6 0-16,1-4 0 15,-10-4 0-15,-3 0 0 16,-8 4 0-16,-1 3-1 15,-7 0 0-15,-1 4 0 16,-4 1 1-16,0 2-1 0,-3 5 0 16,-1 3-1-16,-4 3 1 15,-4 8-1-15,-5 0 1 16,-3 8-1-16,-4 3 0 16,-1 3-1-16,-3 5 1 15,3 2 0-15,1 5 1 16,7 3-1-16,1 1 1 15,4-1 0-15,4 4 0 16,8-4 1-16,1-7 0 0,11 0-1 16,1-4 1-16,-1-7-1 15,1-4 0-15,3-3-10 16,5 0 1-16,8-4-3 16,0-11 1-16</inkml:trace>
        </inkml:traceGroup>
        <inkml:traceGroup>
          <inkml:annotationXML>
            <emma:emma xmlns:emma="http://www.w3.org/2003/04/emma" version="1.0">
              <emma:interpretation id="{6B62D9BD-EE23-469A-915C-85BF3632FAFB}" emma:medium="tactile" emma:mode="ink">
                <msink:context xmlns:msink="http://schemas.microsoft.com/ink/2010/main" type="inkWord" rotatedBoundingBox="21918,16117 22693,15588 23042,16099 22268,16628"/>
              </emma:interpretation>
            </emma:emma>
          </inkml:annotationXML>
          <inkml:trace contextRef="#ctx0" brushRef="#br1" timeOffset="34011.21">18119-340 35 0,'-4'-11'17'0,"0"-7"-20"16,4 14 32-16,0-3-29 15,-4 3 1-15,0 4 0 16,-9 0 0-16,-3 4-2 0,-1 7 1 16,1 4 0-16,0-1 0 15,3 8 0-15,1 0 0 16,0 7-1-16,3 4 1 16,5-4 0-16,4 1 1 15,8-8 0-15,5-4 0 16,3-7 0-16,5-4 1 15,3-3-1-15,5-12 1 16,-4-6-1-16,-5-4 1 0,-3-8-1 16,-1-3 1-16,-3 0-1 15,-1-4 0-15,-4 0-1 16,-4 0 1-16,0 4-1 16,-4 3 0-16,5 8-1 15,-5 3 1-15,0 4-2 16,0 4 1-16,0 7 0 15,0 0 0-15,0 7-1 16,0 4 1-16,4 0 0 16,-4 4 0-16,4-4 1 15,4 0 0-15,8-4 0 16,9-3 1-16,4-4 0 16,12-8 0-16,0-3 0 15,4-3 0-15,1-5-1 16,-5-2 1-16,4 2-1 15,0 1 1-15,0-8-1 16,-8 1 0-16,-4-8 0 16,-8 7 1-16,-5 4-1 0,-7 4 0 15,-5 4-1-15,-8 6 1 16,-4 5-1-16,-4 3 0 16,-5 7-1-16,-3 7 1 15,-5 8 0-15,1-3 0 16,-1 6 1-16,1 15 0 15,-5 4 0-15,0 0 1 16,1 11 0-16,-1 7 0 16,0-3-1-16,1-1 1 0,-1-3-1 15,4-4 1-15,1-11 0 16,-1-3 0-16,5-4 0 16,-1-4 0-16,1-7 1 15,4-4 0-15,3-3 0 16,1-8 0-16,0-7-1 15,4 0 0-15,0-7-1 16,4-8 0-16,-4-3-1 16,4 0 0-16,0-1 0 15,0 1 0-15,0 0-1 16,4 3 1-16,4 1-1 16,0-1 1-16,5 4-1 15,7 4 1-15,5-4 0 16,4 11 0-16,3-8 1 15,5 1 0-15,13 3 0 16,-1 1 1-16,-4-1-2 16,1 4 0-16,-9 4-11 0,-5-1 1 15</inkml:trace>
        </inkml:traceGroup>
      </inkml:traceGroup>
      <inkml:traceGroup>
        <inkml:annotationXML>
          <emma:emma xmlns:emma="http://www.w3.org/2003/04/emma" version="1.0">
            <emma:interpretation id="{B97154BA-30D8-4C9E-8292-4260D7B58E93}" emma:medium="tactile" emma:mode="ink">
              <msink:context xmlns:msink="http://schemas.microsoft.com/ink/2010/main" type="line" rotatedBoundingBox="8732,16965 11405,16798 11471,17854 8797,18021"/>
            </emma:interpretation>
          </emma:emma>
        </inkml:annotationXML>
        <inkml:traceGroup>
          <inkml:annotationXML>
            <emma:emma xmlns:emma="http://www.w3.org/2003/04/emma" version="1.0">
              <emma:interpretation id="{33AAF006-4E5D-47F4-B48A-339F26077214}" emma:medium="tactile" emma:mode="ink">
                <msink:context xmlns:msink="http://schemas.microsoft.com/ink/2010/main" type="inkWord" rotatedBoundingBox="8732,16965 11405,16798 11471,17854 8797,18021"/>
              </emma:interpretation>
            </emma:emma>
          </inkml:annotationXML>
          <inkml:trace contextRef="#ctx0" brushRef="#br0" timeOffset="11823.2">4761 1192 24 0,'-4'0'12'0,"12"0"-6"0,-8-4 12 15,0-7-18-15,4 0 1 16,4-7-1-16,5-1 1 16,7-3-1-16,9-3 0 15,12-8 1-15,0-4 0 16,4-3 0-16,1-4 0 0,3 1-1 16,0-1 1-16,1-4-1 15,-9 12 1-15,-8-5-1 16,0 5 1-16,-9 3-1 15,-3 4 0-15,-9 3 0 16,-4 8 1-16,-4 7 0 16,-4 0 0-16,-4 4-1 15,0 7 1-15,0 0 0 16,-4 3 0-16,-4 12 0 16,-5 3 0-16,5 8 0 15,-9 7 0-15,1-4-1 16,-1 22 1-1,-12 44 0 1,4 7 0-16,1-18-1 16,3 1 1-16,0-12-1 15,1-11 1-15,3 0-1 16,0-4 1-16,1-10-3 0,3-8 1 16,5-7-5-16,0-15 1 15,-1-7-6-15,5-3 1 16</inkml:trace>
          <inkml:trace contextRef="#ctx0" brushRef="#br0" timeOffset="12198.2">4905 1396 29 0,'8'-22'14'0,"17"-18"-13"0,-17 29 23 16,8-7-24-16,1-4 1 16,7 4-1-16,1-8 1 0,4-14-1 15,4 0 0-15,4 10 0 16,0 1 1-16,0-7-1 15,0 10 1-15,0-3-1 16,-13 3 1-16,1 1-1 16,-4 3 1-16,-1 3 0 15,-3 5 0-15,-5 3 0 16,0 7 1-16,-3 4 0 16,-5 7 0-16,-4 1-1 15,0 6 1-15,0 5-1 16,0 3 0-16,0 3 0 15,0 4 0-15,0 4-1 16,0-3 1-16,0-5-1 16,0 1 1-16,0-4-1 15,0-4 1-15,0-3-1 16,4-8 1-16,0-3-4 16,-4-12 1-16,4-3-9 0,0-14 0 15,4 6-1-15,9-10 0 16</inkml:trace>
          <inkml:trace contextRef="#ctx0" brushRef="#br0" timeOffset="12354.46">5542 702 35 0,'4'-15'17'0,"4"4"-22"0,-4 11 34 0,-4 0-29 15,0 0 1-15,0 0 0 16,0 0 0-16,0 0-5 15,0 4 1-15,5 0-7 16,-1 6 1-16</inkml:trace>
          <inkml:trace contextRef="#ctx0" brushRef="#br0" timeOffset="12872.2">5690 800 34 0,'4'4'17'0,"-12"22"-19"16,8-19 26-16,-4 11-23 15,0 1 0-15,-5 6 0 16,1-3 1-16,0 7-2 16,0 1 0-16,0-1 2 15,-1 0 0-15,1-3-1 0,0 3 1 16,4-7-1-16,0-8 0 15,0-6-1-15,4 3 1 16,0-4 0-16,4-14 0 16,4-4-1-16,0-4 1 15,4-11-1-15,9 5 1 16,0-9-1-16,3-3 1 16,5 4-2-1,4-4 1-15,0 11 0 16,4-3 0-16,-8 7-1 15,-1-1 1-15,-3 12-1 16,0-4 0-16,-9 11 1 16,-4 7 0-16,-3 4 0 15,-1 0 0-15,-8 11 0 16,0-4 0-16,-4 4 0 16,4 4 1-16,-4 3-1 15,0-3 1-15,-1 3-1 16,1-3 1-16,0 6 0 15,0-10 0-15,0-3-2 16,4-8 0-16,0 3-8 16,4-6 0-16,0-5-3 15,9-6 1-15</inkml:trace>
          <inkml:trace contextRef="#ctx0" brushRef="#br0" timeOffset="13450.33">6344 928 25 0,'12'-18'12'0,"21"-15"-8"0,-25 22 18 16,0-7-21-16,-3 3 1 0,-5-3 1 16,0 7 1-16,-9 0-4 15,-3 4 0-15,0 3 3 16,-5 1 0-16,-3 3 0 15,-5 7 0-15,0 7-2 16,1 8 1-16,-1 4-2 16,4 3 1-16,5 0-1 15,4-7 0-15,7 0-1 16,5 4 1-16,5-4 0 16,7-11 0-16,4-8 0 15,5-3 1-15,4 0 0 16,3-11 0-16,1 4-1 15,0-4 1-15,0-3-1 16,-5 3 1-16,-3 0-2 16,-5 3 1-16,-3 8 0 15,-5 0 0-15,-8 11 0 16,0 8 0-16,0 6 0 0,-4 8 0 16,-4 4 0-16,-1 10 1 15,1 1 0-15,0 3 0 16,-4-11-1-16,-1-7 1 15,-3 11 0-15,-5-8 1 16,1 4-1-16,-5-3 0 16,-4-8 0-16,0 1 1 15,1-9 0-15,-1-6 0 16,4 0-1-16,1-12 1 0,3-3-2 16,0-11 0-16,5 0-3 15,4-11 1-15,3 4-6 16,5-4 1-16,13 8-8 15,3-5 1-15</inkml:trace>
          <inkml:trace contextRef="#ctx0" brushRef="#br0" timeOffset="13856.59">6619 1086 25 0,'33'-41'12'0,"0"-10"-10"15,-21 37 14-15,5-8-16 16,3-8 1-16,1 8 0 16,-1-7 1-16,-3 7-2 15,-1 0 1-15,-7 4 2 16,-1-4 0-16,-8 8 0 0,-4 3 0 16,0 3 0-16,-5 5 1 15,1 3-2-15,-4 3 0 16,-1 1-1-16,1 7 1 15,0 7-2-15,-1 4 1 16,5 11-1-16,0 4 1 16,0-5-1-16,4 1 1 15,0 0-1-15,-1-4 0 32,10 4 0-32,-1-14 0 0,8-1 0 15,0-14 1-15,5 3-2 16,3-14 0-16,5-4-2 15,0 0 1-15,3-8-5 16,5-3 0-16,0-3-4 16,0-1 0-16</inkml:trace>
          <inkml:trace contextRef="#ctx0" brushRef="#br0" timeOffset="14200.34">7141 830 35 0,'0'-4'17'0,"-4"8"-19"15,0-1 30-15,0 5-27 16,-4 6 0-16,0-3 0 15,-1 15 1-15,1-4-2 16,0 3 0-16,0 5 1 16,-1 2 0-16,1-2-1 15,0-5 1-15,4 1 0 16,0-8 0-16,0-3-1 16,0-4 1-16,-1-8-1 0,5-3 1 15,0 0 0-15,9-18 0 16,-1-7-1-16,0 3 1 15,4-8-1-15,1-6 0 16,7-4 0-16,1 3 0 16,-1 4-1-16,1 8 1 15,-5-1 0-15,5 11 1 16,-9-3-1-16,5 4 0 16,-1 3 0-16,1 3 1 0,-5 5 1 15,0 3 0-15,9-4-11 16,12 4 1-16,4-7-4 15,-4-8 1-15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21:37.2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D433E0-FBB3-4258-AB02-429A8B29EDB6}" emma:medium="tactile" emma:mode="ink">
          <msink:context xmlns:msink="http://schemas.microsoft.com/ink/2010/main" type="writingRegion" rotatedBoundingBox="19020,17049 21333,16726 21499,17916 19186,18238"/>
        </emma:interpretation>
      </emma:emma>
    </inkml:annotationXML>
    <inkml:traceGroup>
      <inkml:annotationXML>
        <emma:emma xmlns:emma="http://www.w3.org/2003/04/emma" version="1.0">
          <emma:interpretation id="{2D3A65F0-2099-43D9-B1EB-E00046858F3F}" emma:medium="tactile" emma:mode="ink">
            <msink:context xmlns:msink="http://schemas.microsoft.com/ink/2010/main" type="paragraph" rotatedBoundingBox="19020,17049 21333,16726 21499,17916 19186,18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87A635-7291-4FB0-8793-9C981927A970}" emma:medium="tactile" emma:mode="ink">
              <msink:context xmlns:msink="http://schemas.microsoft.com/ink/2010/main" type="line" rotatedBoundingBox="19020,17049 21333,16726 21499,17916 19186,18238"/>
            </emma:interpretation>
          </emma:emma>
        </inkml:annotationXML>
        <inkml:traceGroup>
          <inkml:annotationXML>
            <emma:emma xmlns:emma="http://www.w3.org/2003/04/emma" version="1.0">
              <emma:interpretation id="{40E0FC52-F0C6-4742-9BDF-05C312B4E3C9}" emma:medium="tactile" emma:mode="ink">
                <msink:context xmlns:msink="http://schemas.microsoft.com/ink/2010/main" type="inkWord" rotatedBoundingBox="19020,17049 21333,16726 21499,17916 19186,18238"/>
              </emma:interpretation>
            </emma:emma>
          </inkml:annotationXML>
          <inkml:trace contextRef="#ctx0" brushRef="#br0">-5 255 30 0,'0'-15'15'0,"8"-3"-11"0,-4 14 16 16,4-3-20-16,5-4 1 15,3-4-1-15,9-7 0 16,3 4-1-16,5 0 1 16,4-1 0-16,0 5 0 15,-4-5 0-15,0 8 0 0,0 4 0 16,-12 4 0-16,-5 3 0 16,-4 7 0-16,-3 7 1 15,-5 8 0-15,-4 8-1 16,0 2 1-16,-9-2-1 15,5 3 1-15,-4-4-1 16,0 4 1-16,4-4-1 16,0-7 1-16,0 0 0 15,-1-8 0-15,1-6 0 16,4-8 1-16,4-8-1 16,1-6 0-16,3-8 0 15,0 0 1-15,0-7-1 16,5-11 0-16,-5 7-1 15,4 0 1-15,5 0-2 16,-1 4 1-16,1-1 0 16,-5 8 0-16,0 4-1 15,5 4 0-15,-5-5 0 16,0 16 0-16,1-5 0 0,-1 5 0 16,-4 3 0-16,0 0 1 15,5 0 0-15,3 3 0 16,5-3 0-16,3 0 1 15,5 0-2-15,0 0 1 16,0-3-10-16,-5 3 0 16</inkml:trace>
          <inkml:trace contextRef="#ctx0" brushRef="#br0" timeOffset="390.63">468-279 23 0,'0'-4'11'0,"0"-7"-2"16,0 11 9-16,0 4-16 15,0-4 0-15,0 4 0 16,0-1 0-16,4 1-3 0,0-4 1 31,12 11 2-31,1-11 0 16,3 7-1-16,1-7 1 15,3-7 0-15,5 7 0 16,4 0-1-16,0 0 1 16,0-4-7-16,-4-3 1 15,-1 7-6-15,-7 0 1 16</inkml:trace>
          <inkml:trace contextRef="#ctx0" brushRef="#br0" timeOffset="1046.88">858 434 29 0,'0'0'14'0,"4"7"-13"15,-4-7 26-15,0 4-26 16,-4-1 1-16,0 5 0 15,-4 6 1-15,-5 8-4 16,-3 4 0-16,0-1 2 16,-1 8 1-16,1-7-1 15,3-1 1-15,1-3-4 16,4-7 0-16,4-4-8 16,4-8 0-16</inkml:trace>
          <inkml:trace contextRef="#ctx0" brushRef="#br0" timeOffset="734.38">875-403 23 0,'-5'0'11'0,"30"0"-6"16,-21 0 12-16,4 0-17 16,5 0 1-16,3 7 0 15,5-3 0-15,3 3-1 16,-3 0 0-16,4 1 0 15,-5 3 1-15,1-1 0 16,-5 5 1-16,-3 0-1 16,-1-4 1-16,-8 0 0 15,-4 3 0-15,-4 1 0 16,-4 0 1-16,-5-5-2 0,-3 1 0 16,-1 0 0-16,1 0 0 15,4-7-1-15,-1 7 0 16,5-11-9-16,0 7 1 15,12 4-2-15,0-3 1 16</inkml:trace>
          <inkml:trace contextRef="#ctx0" brushRef="#br0" timeOffset="1822.3">1224 346 26 0,'8'-18'13'0,"13"-8"-12"15,-13 15 14-15,8-7-15 16,1-4 0-16,8-7 0 16,3-1 1-16,5 1-1 15,0 0 0-15,0 0 0 16,4-1 1-16,-8 12 0 16,-4 0 1-16,-5 3-1 15,-3 1 1-15,-5 3-1 16,0 3 1-16,-12 8 0 15,4 0 0-15,-4 11-2 16,0 0 1-16,-4 8 0 16,-4 3 0-16,0 10 0 15,-5 5 0-15,1 7-1 16,-4 0 1-16,-5 3-1 16,0-3 1-16,1 0-1 15,-9 7 1-15,4 0-1 0,1 0 1 16,3-7-1-16,1 0 1 15,-1 4-1-15,5-16 1 16,3 1 0-16,5-11 0 16,0-7 0-16,0 0 0 15,4-15 0-15,4-4 0 16,4-7-1-16,4-11 1 16,4-15-1-16,9-3 0 15,3-4 0-15,5-7 0 0,8-11 0 16,0 0 0-16,8 7 0 15,1-3 0-15,-5 3-1 16,4 4 1-16,0 10-1 16,-12 5 1-16,0 3-1 15,-8 7 1-15,-1 8-1 16,1 11 0-16,-4 3 0 16,-5 8 1-16,-4 7-1 15,-3 11 1-15,-5 0 0 16,-4 3 0-16,0 5 0 15,-4-5 1-15,0-3-1 16,-1 0 1-16,1-7 0 16,-4-1 0-16,4 1 1 15,-4-4 0-15,-5-11-1 16,5 0 0-16,-4 0-3 16,0-4 1-16,-1-7-6 15,-3-3 1-15,8-1-6 16,-1-3 1-16</inkml:trace>
          <inkml:trace contextRef="#ctx0" brushRef="#br0" timeOffset="2197.3">1578-246 27 0,'-9'-4'13'0,"9"-3"-9"0,0 7 20 16,0 0-23-16,9-4 0 15,-1 4 1-15,8 0 1 0,5 0-3 16,4 0 0-16,7 0 1 16,1 4 1-16,0-8-1 15,0-3 0-15,4 7 0 16,0-11 1-16,0 11-1 16,0 0 0-16,0-7-4 15,-4-1 1-15,-4 5-9 16,-9-1 1-16</inkml:trace>
          <inkml:trace contextRef="#ctx0" brushRef="#br0" timeOffset="2509.81">2124-440 29 0,'5'0'14'0,"11"-4"-12"15,-8 4 17-15,0 4-18 0,5 0 1 16,-1 3-1-16,0 0 1 16,1 1-3-16,3 3 1 15,1 3 1-15,-5 1 1 16,0 3-1-16,-12-3 0 16,-8 10 0-16,0-3 1 15,-4 0 0-15,-9-3 0 16,-4-1-5-16,-3 0 0 15,-1 4-7-15,4 4 0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8:53:35.3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3A0D4A-FD89-41AD-961E-9EBA4DAABE02}" emma:medium="tactile" emma:mode="ink">
          <msink:context xmlns:msink="http://schemas.microsoft.com/ink/2010/main" type="writingRegion" rotatedBoundingBox="13138,15707 16091,15511 16245,17831 13292,18026"/>
        </emma:interpretation>
      </emma:emma>
    </inkml:annotationXML>
    <inkml:traceGroup>
      <inkml:annotationXML>
        <emma:emma xmlns:emma="http://www.w3.org/2003/04/emma" version="1.0">
          <emma:interpretation id="{988CFA0F-929D-4A68-95EB-006A4AF03E8E}" emma:medium="tactile" emma:mode="ink">
            <msink:context xmlns:msink="http://schemas.microsoft.com/ink/2010/main" type="paragraph" rotatedBoundingBox="13470,15779 16055,15486 16139,16227 13554,16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07E92D-2D1F-495D-A72B-3502B7D705A0}" emma:medium="tactile" emma:mode="ink">
              <msink:context xmlns:msink="http://schemas.microsoft.com/ink/2010/main" type="line" rotatedBoundingBox="13470,15779 16055,15486 16138,16227 13554,16519"/>
            </emma:interpretation>
          </emma:emma>
        </inkml:annotationXML>
        <inkml:traceGroup>
          <inkml:annotationXML>
            <emma:emma xmlns:emma="http://www.w3.org/2003/04/emma" version="1.0">
              <emma:interpretation id="{35BFB9A2-0000-4FA8-B98F-79678C35DF46}" emma:medium="tactile" emma:mode="ink">
                <msink:context xmlns:msink="http://schemas.microsoft.com/ink/2010/main" type="inkWord" rotatedBoundingBox="13470,15779 16055,15486 16138,16227 13554,16519"/>
              </emma:interpretation>
            </emma:emma>
          </inkml:annotationXML>
          <inkml:trace contextRef="#ctx0" brushRef="#br0">182 1 18 0,'-8'-3'9'0,"4"6"-4"0,4-3 9 15,0 0-13-15,-4 0 0 16,0 7 0-16,-4 1 1 16,0-1-2-16,-4 10 0 15,4 1 1-15,-3 3 0 16,-1 4 0-16,0 10 0 16,-4-3 0-16,0 3 0 15,4 0 0-15,0 1 0 16,0-8 0-16,4 4 0 15,0-8 0-15,4-6 0 0,1-8 0 16,3-2 1-16,3-16-1 16,5-6 1-16,4-7-1 15,0 0 1-15,4-7-2 16,8 7 0-16,0-8 0 16,3 5 0-16,1-5 0 15,0 1 0-15,0 4-1 16,-4 6 1-16,-4 0-1 15,-9 8 1-15,1-1-1 16,0 11 1-16,0 0 0 16,-4 7 0-16,0 4 0 15,-4 6 0-15,-4 1 0 16,0 0 0-16,0 3 0 0,0 0 0 16,0-3 0-16,-4 10 0 15,-4-3 0-15,4-8 0 16,-4 8 0-16,4-7 0 15,0-1 0-15,0-6 1 16,0-4-1-16,4-7 1 16,4-7-1-16,0-4 1 15,4-6-1-15,0-1 0 16,4-7 0-16,4-7 0 0,4 4 0 16,4-4 0-16,3 4-1 15,1 4 1-15,0-1-1 16,0 4 1-16,-5 3-1 15,1 4 1-15,0 10-1 16,-4 4 1-16,-4 4 0 16,-4 3 0-16,-4 0 0 15,-4 7 0-15,0 0 0 16,-8 7 1-16,0 4-1 16,-4-7 1-16,0 3-1 15,-4 0 1-15,4 4-1 16,-4-4 1-16,4-3-1 15,-4-1 0-15,8-3 0 16,0-3 0-16,4-8-9 16,4 1 0-16</inkml:trace>
          <inkml:trace contextRef="#ctx0" brushRef="#br0" timeOffset="328.13">936-27 17 0,'0'0'8'0,"0"7"3"0,0 0 3 0,0 0-13 16,-4 11 0-16,-4 0 1 15,0 3 0-15,-4 3-2 16,0 5 0-16,1-1 1 16,-5 0 0-16,0 0 1 15,0 1 0-15,0-5-1 16,4 1 0-16,0-7-1 16,4 3 0-16,4-7-5 15,0-7 0-15,12-4-3 16,0-3 0-16</inkml:trace>
          <inkml:trace contextRef="#ctx0" brushRef="#br0" timeOffset="531.25">956-288 26 0,'-4'-3'13'0,"0"3"-12"0,4 0 22 16,0 0-24-16,0 0 0 16,0 3-1-16,4 4 1 15,0 0-6-15,4 4 1 16</inkml:trace>
          <inkml:trace contextRef="#ctx0" brushRef="#br0" timeOffset="1328.14">1476-344 17 0,'4'-7'8'0,"-8"7"2"0,4 0 6 15,-4 0-15-15,0 3 0 16,0 4 1-16,-4 7 0 15,0 4-3-15,0 3 1 16,-4 7 1-16,-4 1 1 16,4 9-1-16,-3 1 1 15,-1 4-1-15,0-1 0 16,4 0 0-16,-4 4 0 16,4-4 0-16,0-3 0 0,0-7-1 15,0-4 0-15,5-7 0 16,-1-3 1-16,4-4-1 15,0-3 0-15,4-1 0 16,0-3 1-16,4-3-1 16,0-4 0-16,0 0 0 15,3-4 0-15,1-3 0 16,-4-3 0-16,0-1 0 16,0-3 0-16,-4 0 0 15,0 0 0-15,0-4 0 16,-4 4 1-16,0 0-1 15,0 0 0-15,-4 3 0 16,1 1 0-16,-1-1 0 16,-4 4 0-16,0 0 0 15,0 3 0-15,0 4-1 16,0 0 1-16,-4 7 0 16,4-3 0-16,-4 3 0 15,4 4 0-15,1-1-1 0,-9 1 1 16,8 6-1-16,0-2 1 15,0 2 0-15,4-3 0 16,0 0 0-16,4 0 0 16,4 1 0-16,4-8 0 15,4 3 0-15,4 1 1 16,8-8-1-16,8 1 1 16,-5-4-1-16,5 0 1 15,0-4-2-15,0-3 1 0,4-3-9 16,3-1 0-16</inkml:trace>
          <inkml:trace contextRef="#ctx0" brushRef="#br0" timeOffset="2062.85">1940-408 19 0,'-4'0'9'0,"4"7"-3"0,0-7 7 16,0 4-12-16,-4-1 1 16,0 1 0-16,-4 6 1 15,0 8-4-15,-3 3 0 16,-1 11 3-16,-4 0 0 16,-4 3-2-16,0 4 1 15,0-4-1-15,0 14 1 0,1-3-1 16,-1 0 1-16,0 0-1 15,0-7 0-15,4-4 0 16,0-3 0-16,0-7 0 16,8-4 0-16,0-4 0 15,5-3 0-15,3-3 0 16,0-7 1-16,0-4-1 16,3-4 1-16,5-3-1 15,0-7 0-15,0 0 0 16,4-11 0-16,-8 11 0 15,-4-7 0-15,-4 3 0 16,0-3 1-16,-8 3-1 16,0 1 1-16,-3 3-2 15,-1 3 1-15,0 4 0 16,4 7 1-16,0 4-2 16,-4 3 1-16,0 3-1 15,0 4 1-15,4 0 0 0,-3 4 0 16,3-4 0-16,4 7 0 15,4 0 0-15,4-3 1 16,8 3 0-16,4-7 0 16,-4-3-1-16,3 0 1 15,5-4 0-15,4 0 0 16,4-7-1-16,8-7 1 16,-1 0-3-16,9-4 0 15,-4-3-7-15,0 3 1 0</inkml:trace>
          <inkml:trace contextRef="#ctx0" brushRef="#br0" timeOffset="2765.98">2274-383 18 0,'-4'-7'9'0,"4"0"0"16,0 7 7-16,-4 0-15 15,0 3 1-15,-4 1 0 16,0 3 1-16,-8 7-4 16,4 7 1-1,-8 29 2 1,0-1 0-16,-3 0-1 0,3 4 1 15,4-7-1-15,0 0 0 16,4-4 0-16,0 4 0 16,0-7-1-16,8-7 0 15,0 3 0-15,4-10 1 16,4 3-1-16,4-7 0 16,4-3 0-16,0-4 1 15,4-4-1-15,-4-6 1 16,4-4-1-16,3 0 0 0,9-7 0 15,4-11 1-15,8 1-1 16,-1-12 0-16,-3 5 0 16,-4-1 0-16,0-3-1 15,-5 0 1-15,-3-1-1 16,-4-2 1-16,-8 6 0 16,0 0 0-16,-4 4 0 15,-4 3 0-15,-4 4 0 16,-4 7 0-16,-4 4 0 15,-4 6 0-15,0 4-1 16,-4 4 1-16,0 3 0 16,0 4 0-16,1 3 0 15,-1 7 1-15,0-7-1 16,4 7 0-16,0 1 0 16,4 2 1-16,0-2-1 15,4-5 1-15,4 1-1 16,8-4 1-16,4-7-1 0,8 4 1 15,4-8-2-15,7-2 1 16,9-8-4-16,4 0 0 16,3 0-6-16,1-4 1 15</inkml:trace>
        </inkml:traceGroup>
      </inkml:traceGroup>
    </inkml:traceGroup>
    <inkml:traceGroup>
      <inkml:annotationXML>
        <emma:emma xmlns:emma="http://www.w3.org/2003/04/emma" version="1.0">
          <emma:interpretation id="{BFB9F124-4811-47D3-9807-21D762BC4380}" emma:medium="tactile" emma:mode="ink">
            <msink:context xmlns:msink="http://schemas.microsoft.com/ink/2010/main" type="paragraph" rotatedBoundingBox="13211,16813 15957,16632 16037,17845 13292,18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A94E62-63C9-4E23-BC7B-D3E83FA25861}" emma:medium="tactile" emma:mode="ink">
              <msink:context xmlns:msink="http://schemas.microsoft.com/ink/2010/main" type="line" rotatedBoundingBox="13211,16813 15957,16632 16037,17845 13292,18026"/>
            </emma:interpretation>
          </emma:emma>
        </inkml:annotationXML>
        <inkml:traceGroup>
          <inkml:annotationXML>
            <emma:emma xmlns:emma="http://www.w3.org/2003/04/emma" version="1.0">
              <emma:interpretation id="{F5D8F0DB-C91A-410F-9390-4943C93211C0}" emma:medium="tactile" emma:mode="ink">
                <msink:context xmlns:msink="http://schemas.microsoft.com/ink/2010/main" type="inkWord" rotatedBoundingBox="13211,16813 15957,16632 16037,17845 13292,18026"/>
              </emma:interpretation>
            </emma:emma>
          </inkml:annotationXML>
          <inkml:trace contextRef="#ctx0" brushRef="#br0" timeOffset="3844.12">-282 1490 22 0,'8'0'11'0,"15"-32"-8"0,-11 22 12 0,8-8-15 16,12 4 0-16,4-7 0 15,7-4 0-15,5-7 0 16,8 1 0-16,-5 2 0 16,-3 1 1-16,-5 7-1 15,-7 0 1-15,-4 7 0 16,-8 3 1-16,-4 4-1 15,-5 11 1-15,-3 3 0 16,-4 3 1-16,0 1-1 16,-4 10 0-16,0 0-1 15,0-3 1-15,-4 3-2 16,0-3 1-16,0 3-1 16,0 0 1-16,0-10-2 15,0 3 1-15,4-7-7 16,-4-7 0-16,12-7-2 15,4-7 0-15</inkml:trace>
          <inkml:trace contextRef="#ctx0" brushRef="#br0" timeOffset="3469.12">321 876 20 0,'-4'-17'10'0,"-16"-1"-6"16,12 11 11-16,0 0-14 16,-4 3 1-16,-3-3 0 15,-5 7 0-15,0 7-3 16,-4-3 1-16,0 10 2 15,0-3 1-15,1 6-1 16,-1 11 0-16,0 11-1 16,-4 4 1-16,0 17 0 15,-3 0 0-15,3 14-2 16,0-4 1-16,0-3-1 16,0 4 1-16,5-4-1 15,3-7 1-15,4-11-3 16,0-7 0-16,4-10-7 15,8-4 0-15</inkml:trace>
          <inkml:trace contextRef="#ctx0" brushRef="#br0" timeOffset="4466.67">615 968 21 0,'-12'32'10'0,"-12"17"-8"15,20-35 18-15,-4 0-19 16,0 15 0-16,-4 2 1 16,0 1 1-16,4-4-3 15,-4 1 0-15,5-5 2 16,-1-6 0-16,4 3-1 15,0-10 1-15,0 3-1 16,4-14 1-16,0 0-2 16,8-14 1-16,4 0-1 0,3-11 1 15,5 0-1-15,12-3 0 16,-4 0-1-16,7-4 0 16,5 7 0-16,-4 1 1 15,4 2-1-15,-1 8 0 16,-7 4 0-16,-8 6 1 15,-4 4-1-15,-1 7 1 16,-3 4-1-16,-4-1 1 16,-4 1 0-16,-4 14 1 0,0-4-1 15,0 4 1-15,0 3 0 16,-4-7 0-16,0 0-1 16,0 4 1-16,0-11-1 15,0 7 0-15,4-3-5 16,0-4 0-16,8-7-4 15,4 3 1-15</inkml:trace>
          <inkml:trace contextRef="#ctx0" brushRef="#br0" timeOffset="4109.75">436 897 19 0,'-4'0'9'0,"8"-10"-10"0,-4 10 14 15,0 0-17-15,8 0 1 16,4 0-7-16,0 0 1 0</inkml:trace>
          <inkml:trace contextRef="#ctx0" brushRef="#br0" timeOffset="5810.43">1543 996 25 0,'-4'-21'12'0,"-23"-11"-9"0,19 22 19 16,-8 3-20-16,0-4 0 15,-4 4 0-15,-4 4 1 16,0 3-4-16,1 7 1 16,-1 7 2-16,-4 7 0 15,4 7-1-15,0 0 0 16,5 15-1-16,3-5 1 16,8 5-2-16,4-4 1 15,8-8 0-15,4-10 0 0,0 4 0 16,8-11 0-16,3-10 0 15,5-8 0-15,4-6 0 16,0-8 1-16,-1-3-1 16,1 3 1-16,-4 1-1 15,0 3 0-15,-8 3 0 16,0 0 0-16,-8 11 0 16,0 11 0-16,-4 7 0 15,-8 10 0-15,-4 7 0 16,0 14 1-16,-8 1-1 15,-8 13 1-15,-4 1-1 16,0 3 1-16,-3 0-1 16,-5 3 1-16,-4 1 0 15,-3-4 0-15,3-14-1 16,0-11 1-16,4-3 0 16,1-7 0-16,7-18 0 15,4-11 0-15,4-3-1 16,4-10 1-16,1-11-1 0,-1-18 0 15,4 7-2-15,4-3 1 16,8-7-2-16,4 3 1 16,8-4-2-16,4 1 1 15,7 3-1-15,9 8 0 16,8 2 0-16,4-9 0 16,-1 6 0-16,9 0 1 15,-1 7 1-15,1-6 0 0,-4 2 1 16,-5-2 0-16,-3-12 1 15,4 4 0-15,-1 8 0 16,1-1 0-16,-4-3 1 16,-5-1 0-16,5 1 0 15,-12 3 1-15,-4 1 0 16,-9 2 0-16,-3 1 0 16,-4 7 1-16,-4 0 0 15,-8 10 0-15,-4 8-1 16,0 3 0-16,-3 10-1 15,-5 4 1 1,-8 36-1 0,4-1 1-16,8-6-2 15,4 2 1-15,4-6-1 16,4-4 1-16,4-6-1 16,4-8 0-16,8-11 0 15,4 1 1-15,0-11-1 16,3-11 0-16,5 1 0 0,4-11 1 15,4-8-1-15,-1 8 1 16,1-3-1-16,0-1 0 16,-4 4-1-16,-5 3 1 15,-3 8-1-15,-4-1 1 16,-8 11 0-16,-4 7 0 16,-4 4 0-16,-4 6 0 15,0 8 0-15,0 0 0 16,0-1 0-16,0 8 1 0,0-11-1 15,-4-3 1-15,0 0-1 16,4-8 1-16,-4-6 0 16,4-4 0-16,0 0-1 15,0-11 0-15,0 0 0 16,0-10 1-16,8-10-1 16,0-1 0-16,4-3 0 15,0-4 0-15,-4-4 0 16,0 12 0-16,-1 2 0 15,1-2 0-15,0 9-1 16,0 5 1-16,4 3 0 16,4 3 0-16,0 4-1 15,12 0 1-15,0 4 0 16,-1-8 0-16,5 4-2 16,0 7 0-16,0 0-8 15,-5 10 0-15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8:58:52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17453 11419 20 0,'-9'-8'10'0,"9"3"-7"0,0 5 10 0,3-8-12 16,3-2 0-16,3-4 0 16,6 1 1-16,3 0-3 15,9-8 1-15,3-6 1 16,2-4 0-16,1-4-1 16,3 1 1-16,2-6-1 15,-5 0 1-15,0 1-1 16,-3-1 1-16,-6 0-1 15,-7 6 0-15,-5 8 0 16,-3 4 1-16,0 1-1 16,-3 5 1-16,-6 0-1 15,-3 6 1-15,-3 2-1 16,0 5 1-16,-6 3-1 16,-3 0 0-16,-5 3 0 15,2 7 0-15,-6 6 0 16,6 6 0-16,0 1-1 0,-3 9 1 15,3 5 0-15,4 3 0 16,-1 2 0-16,0 0 0 16,0 1 0-16,6-11 0 15,0-1 0-15,3 1 0 16,3-3 0-16,6-2 0 16,6-6 0-16,6-5 1 15,3-6 0-15,6-4 1 16,8-6-1-16,4-8 1 0,3 0-5 15,-1-6 1-15,7 4-5 16,-6-6 0-16</inkml:trace>
  <inkml:trace contextRef="#ctx0" brushRef="#br0" timeOffset="421.88">17507 10665 22 0,'-6'0'11'0,"9"0"-10"0,0 3 15 16,0 0-16-16,3-1 1 16,3 1 0-16,3 0 1 15,6-1-2-15,2 1 0 16,7-6 1-16,3 3 0 15,3-5 0-15,8 0 0 0,-2-1 0 16,0-2 0-16,-4-2 0 16,1-1 0-16,0 1-1 15,-3 2 1-15,-4-3-9 16,-2 3 1-16</inkml:trace>
  <inkml:trace contextRef="#ctx0" brushRef="#br0" timeOffset="718.75">18078 10488 20 0,'-6'-5'10'0,"9"5"-5"16,-3 0 9-16,0 0-13 16,0 0 0-16,6 2 0 15,0 1 0-15,3 0-2 16,3 2 1-16,0 0 1 15,0 1 0-15,0-1-1 0,-3 5 0 16,3 4 0-16,-3-1 1 16,-3 3-1-16,-6 0 1 15,-3-3 0-15,-3 5 0 16,-3 1 0-16,-3-1 1 16,0-2-1-16,-3 0 1 15,3 0-3-15,0 0 0 16,6 0-7-16,3-6 1 15</inkml:trace>
  <inkml:trace contextRef="#ctx0" brushRef="#br0" timeOffset="2156.27">18424 11017 18 0,'3'0'9'0,"0"6"-5"16,-3-6 7-16,0 0-10 15,0 0 1-15,0 5 1 16,0 11 0-16,-3 0-4 16,-3 5 1-16,0 0 1 15,0 3 1-15,0 0-1 16,0 2 0-16,0-5-1 15,3 0 1-15,0-5 0 0,3 0 1 16,0-3-1-16,0-7 0 16,3-4-8-16,6-4 0 15</inkml:trace>
  <inkml:trace contextRef="#ctx0" brushRef="#br0" timeOffset="2375.02">18450 10877 21 0,'-5'-11'10'0,"2"6"-5"0,3 5 11 0,0 0-16 16,0 0 1-16,0 0-1 15,0 0 1-15,3 3-1 16,-1 2 0-16,1 0-2 15,0 3 0-15,3 0-5 16,0 3 1-16</inkml:trace>
  <inkml:trace contextRef="#ctx0" brushRef="#br0" timeOffset="2828.16">18626 11001 17 0,'-6'3'8'0,"0"29"-3"0,6-22 9 16,-3 6-13-16,0 5 1 15,-3 1-1-15,0 1 1 16,0 1-3-16,0 0 1 16,3 0 2-16,0-3 0 15,3-5-1-15,0-3 0 16,3-5 1-16,3-5 0 15,3-9 0-15,3-4 0 16,6-3-1-16,-3-3 1 16,6-5-1-16,3-3 1 15,-1 3-2-15,1-1 1 0,-6 1-2 16,-3 5 1-16,-3 3-1 16,-3 5 0-16,0 3-1 15,-3 5 1-15,-3 8 0 16,-3 5 0-16,3 3 0 15,0 0 0-15,-3 0 1 16,0 2 1-16,0-2-1 16,0 0 1-16,0-5 0 15,0 2 1-15,3-3-2 16,3-2 1-16,0-5-7 16,-1-3 0-16,7-3-2 15,0-2 0-15</inkml:trace>
  <inkml:trace contextRef="#ctx0" brushRef="#br0" timeOffset="3468.79">19135 10737 16 0,'6'-16'8'0,"9"13"-3"0,-15 3 11 16,3 0-16-16,0 6 1 15,0 1 1-15,0 7 0 16,-6 4-2-16,-3 3 0 16,-3 3 1-16,0 11 0 15,0-1 0-15,-3 8 1 0,-3 3 0 16,0 0 0-16,1-2 0 16,-1-9 1-16,3-5-3 15,0-5 0-15,3-8-5 16,0-6 0-16,0-10-3 15,0-5 0-15,0-3 0 32,51 24 8-32,-87-58-2 15,45 18 0-15,9 3 5 16,6 5 1-16,3 0 2 16,3 5 0-16,0 1-5 15,-1 5 1-15,1 7-1 16,-3 6 0-16,-3 5 0 15,-3 6 1-15,-3 2-1 16,0 0 1-16,0 0-1 0,0-2 0 16,3-1 0-16,2-4 0 15,1-6 0-15,0-3 1 16,6-8-1-16,3-5 1 16,0-8 0-16,-1-5 1 15,-5 0-1-15,-3-3 0 16,-6-2-1-16,-9-1 1 15,-9 1-1-15,-6 2 0 16,-3 6-1-16,4 4 1 16,-4 4-2-16,-3 2 1 15,0 5 0-15,0 3 0 16,0 5-1-16,3 3 1 0,10 0-2 16,2 0 0-16,12 5-7 15,5 1 1-15,4-1-2 16,9 0 1-16</inkml:trace>
  <inkml:trace contextRef="#ctx0" brushRef="#br0" timeOffset="4062.55">19772 10896 20 0,'-9'0'10'0,"3"13"-11"0,3-5 17 15,0 5-15-15,0 8 1 16,0 13 0-16,-3 9 0 15,-6 12-3-15,-5-4 1 16,-7 10 1-16,3 2 1 16,0 11-2-16,0-10 1 15,3-6-1-15,3-8 1 16,4-10 0-16,2-8 1 0,0-9 0 16,3-9 1-16,3-14-1 15,3-8 0-15,6-16 0 16,3-8 1-16,6-16-2 15,8 1 1-15,7-9-2 16,-6-2 1-16,3-8-1 16,3 5 1-16,2 11-2 15,1 5 1-15,3 5-1 16,-1 8 1-16,-5 6-2 16,0 10 1-16,-6 8 0 15,-6 8 0-15,-3 5 0 16,-4 9 0-16,-5 7 0 15,-3 0 1-15,-3 0 0 16,-3-2 0-16,0-4 0 16,-3 1 1-16,3-2 0 0,0-4 1 15,1 1-5 1,-1-3 0-16,3-3-6 0,0-2 1 16</inkml:trace>
  <inkml:trace contextRef="#ctx0" brushRef="#br0" timeOffset="4515.68">20376 10964 24 0,'6'-21'12'0,"-9"-11"-9"0,0 24 15 0,-6-2-17 16,-3-1 0-16,-5 3 1 15,-4 3 0-15,-6 5-3 16,9 5 1-16,-6 3 1 16,0 6 0-16,1 4-1 15,-1 6 1-15,6 5-2 16,6 0 1-16,3 8-1 16,6-8 1-16,9-5 0 15,6-3 0-15,0-8 1 16,0-5 0-16,6-10 0 15,3-9 1-15,2 1 0 16,1-9 0-16,0 1-1 16,-3 2 1-16,-3 2-1 15,-6 1 0-15,-3 5-1 16,-6 3 0-16,-3 2-1 0,-6 6 1 16,0 8-1-16,0 2 0 15,0 5 0-15,3 1 0 16,3 2 1-16,3-3 1 15,0 1-3-15,6-6 1 16,0-2-8-16,5-1 0 16</inkml:trace>
  <inkml:trace contextRef="#ctx0" brushRef="#br0" timeOffset="5296.94">20745 10946 23 0,'9'-35'11'0,"3"-4"-5"16,-12 33 12-16,-3-2-15 16,-3 1 0-16,-6-1-1 15,-5 5 1-15,2 3-5 16,-6 3 1-16,-9-1 2 16,0 4 0-16,4 7-2 15,2 5 1-15,3 3-1 16,9 3 1-16,3 3-1 15,9-1 1-15,9-5 0 16,9-2 0-16,3-6 1 16,-1-21 0-16,4 3 0 15,3-6 1-15,0-5-1 16,0 1 1-16,-4 1-1 0,-5 1 0 16,-6 5-1-16,-6 3 0 15,-6 8-1 1,-3 7 1-16,-3 9-1 0,-3 12 0 15,0 12 0-15,-5 4 0 16,-1 4 1-16,3 7 0 16,-6 3 0-16,0 7 1 15,-3-7 0-15,0-8 0 16,1-5 0-16,-1-8 1 16,0-6 0-16,3-13 0 0,0-8-1 15,3-7 1 1,3-33-1-1,6 1 0-15,6-9-1 16,6 1 0-16,9 0-1 16,6 4 0-16,6-4 0 15,0 2 0-15,5-2 1 16,4-8 0-16,6-1-1 16,5-7 1-16,-2 5 0 15,-3 0 0-15,2 0 0 16,1 0 0-16,-6 8 0 15,-10 3 0-15,-5 2 0 16,-9 0 1-16,-9 6-1 16,-9 4 0-16,-3 7 0 15,-6 4 0-15,-3 3-1 16,0 11 1-16,1 10-2 0,-1-5 1 16,0 8-1-16,3 5 1 15,6 3-2-15,6 0 1 16,6-3 1-16,6 3 0 15,9-1 1-15,8-2 1 16,-2-7 1-16,6-9 0 16,9-5-1-16,-1-3 1 15,7 3-11-15,-15 0 1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8:59:36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21603 4628 18 0,'-6'-3'9'0,"3"-2"-9"15,3 5 9-15,0-6-10 16,0 1 1-16,-3 2 0 16,-3-5 0-16,-9 6 0 15,-9-3 1-15,-6 2 0 16,-8 3 0-16,-7 0 0 16,-9 3 0-16,4-1 0 15,-7 1 0-15,4-1 0 16,-7 1 1-16,1 2-2 15,5 1 1-15,-3 2 0 16,4 0 0-16,-1 7-1 0,7 7 1 16,-7-4-1-16,-5-2 1 15,2 3-1-15,3 7 0 16,4 0 1-16,2-2 0 16,4 5-1-16,5 6 1 15,6 2-1-15,3 0 1 16,7 0-1-16,-1 5 0 15,0 3 0-15,9-10 0 16,3 2 0-16,6 2 1 0,6-2-1 16,3 6 0-16,6 2-1 15,3-3 1-15,3 0 0 16,3-2 0-16,-3 2 0 16,0 3 0-16,-1-8 0 15,1 3 0-15,0 5 0 16,0-5 0-16,-3 10 0 15,0 6 1-15,-6-6-1 16,-3 3 0-16,-3 2 0 16,-6-7 1-16,-6 5-1 15,-9 2 0-15,-6-4 0 16,-2 4 1-16,-1 3-1 16,0 6 1-16,0-6-1 15,-3-5 1-15,-2 5-1 16,2 3 1-16,6-3-1 15,6 3 0-15,7 0 0 16,5 0 0-16,6-3-1 16,3-5 1-16,3-5 0 0,3-1 0 15,2 1 0-15,7-8 0 16,3-1-1-16,-3 1 1 16,6 0 0-16,3-1 0 15,8 1 0-15,10-6 0 16,6 1 0-16,8-1 0 15,7 3 0-15,-7-8 0 16,7 3 0-16,8 3 0 16,7-6 0-16,14-3 0 0,-6-2 0 15,7-3 0-15,5-5 0 16,6 0 0-16,-6-6 0 16,-2 1 1-16,5-6-1 15,3-2 0-15,9-6 0 16,-9-7 0-16,12-9 0 15,9 1 1-15,-9-4-1 16,-3-1 0-16,7-6 0 16,-4 2 1-16,-6-5-1 15,-18 3 0-15,-3-3 0 16,-2-2 0-16,-7-3 1 16,-9 3 0-16,-11-1 0 15,-6-4 0-15,-7 2 0 16,-8 5 0-16,-3-5 0 15,-4-6 0-15,-8 1-1 16,-6-16 1-16,-3 2-1 16,-6-2 0-16,-6 3 0 0,-3 2 1 15,-9-6-1-15,-6 6 1 16,-6 3-1-16,-6-3 1 16,-11 0-1-16,5 0 1 15,-6-2-2-15,1 2 1 16,5 0 0-16,-9-8 0 15,0 0 0-15,-2-5 0 16,-4 3-1-16,7-6 1 16,-10 3 0-16,0 8 0 0,10-1 0 15,-1-1 1-15,3 4-1 16,7-5 0-16,8 3 0 16,3 0 0-16,3-1 0 15,3 12 0-15,0-6-1 16,0 0 1-16,0 0 0 15,-2 5 0-15,-1 1 0 16,3-6 0-16,3 5 0 16,3-2 0-16,0 2 0 15,-3 3 0-15,0 8 0 16,-3 6 0-16,-2-1 0 16,-7 3 0-16,-9 8 0 15,-6-1 0-15,-2 7 0 16,2 1 1-16,-3 4-1 15,-2-1 0-15,-7 1 0 16,3-1 0-16,-2-2 0 16,2 2 1-16,-2 1-2 15,-1 2 1-15,3 2 0 0,-2 6 0 16,-1 3-1-16,-5 0 1 16,-1 5-3-16,3 10 0 15,4 6-6-15,2 0 0 16</inkml:trace>
  <inkml:trace contextRef="#ctx0" brushRef="#br0" timeOffset="1343.77">21421 8356 25 0,'-24'-11'12'0,"9"14"-12"0,12-6 16 16,3-2-16-16,0-3 0 15,3-6 0-15,0-7 0 16,0-2 0-16,0-9 1 16,-3-8 0-16,3 0 0 15,-3-13 0-15,3-10 0 16,0-14 0-16,3-13 1 0,6-5-1 16,-3-3 1-16,3-5-1 15,0-6 0-15,3 6 0 16,0 0 0-16,-1-8-1 15,-2 2 1-15,0-4-1 16,-3-4 0-16,0-10 0 16,-3 6 0-16,-3-9 0 15,0 8 0-15,-3 3 0 16,0 8 0-16,0 11 0 16,0 10 1-16,0 8-1 15,0-6 0-15,3 4 0 16,3-1 1-16,0 0-2 15,3 1 1-15,0-9-1 16,-6-10 1-16,-3 5 0 16,0 8 0-16,0 0 0 15,-3 11 1-15,-3-3-1 16,3 5 1-16,0 5-1 0,3 1 0 16,3 0 0-16,6 4 0 15,-3 1-1-15,-3-5 1 16,0-1-1-16,0 9 1 15,-3 2 0-15,0 5 0 16,0 11 0-16,0 8 1 16,3 0-1-16,0 3 0 15,3 2-1-15,0 0 1 16,0 1 0-16,-1 2 0 0,1 2-1 16,0 3 1-16,-3 3 0 15,0-5 1-15,-3 7 0 16,-3 6 0-16,0 2-1 15,0 6 1-15,-3 2-1 16,0 9 1-16,-2 2-1 16,-4 2 0-16,0 6 0 15,-6 0 0-15,0-3 0 16,-3 8 0-16,-3 3 0 16,1 0 0-16,-4 0 0 15,-3 0 0-15,0 2 0 16,3-2 1-16,1-3-1 15,2-2 0-15,6-4 0 16,3-4 0-16,3 0 0 16,3-6 0-16,6-2 0 15,3-3 0-15,6-8 0 16,3-6 0-16,6-1 0 16,3 1 0-16,0-4-1 0,3-3 1 15,2-3 0-15,1 3 0 16,3-3 0-16,3-5 0 15,0 5 0-15,-7-3 0 16,1 1 0-16,0-3 0 16,3 2 0-16,-6 6 0 15,-4 5 0-15,-2 3 0 16,-3 3 0-16,-3 4 0 16,-3 6-1-16,0 6 1 0,-3 4 0 15,0 3 0-15,0 9 0 16,3-1 0-16,-3 0 0 15,3 3 0-15,0 2 0 16,3-5 0 0,6 3 0-1,0-3 1-15,-4-2-5 16,1-6 1-16,-3-5-6 16,0-3 1-16</inkml:trace>
  <inkml:trace contextRef="#ctx0" brushRef="#br0" timeOffset="2390.65">21356 4165 19 0,'0'7'9'0,"12"7"-8"0,-7-6 8 0,4 2-9 15,0 3 0-15,3-2 1 16,3 2 1-16,0 0-2 16,6 3 1-16,3 3 0 15,-1-1 1-15,1-2-1 16,3 0 1-16,6-3-1 15,3-5 0-15,5-5 0 16,1-6 0-16,0-5-1 16,2-5 1-16,1 0-1 15,-1-8 1-15,-5-3-1 16,-9-3 1-16,-3-4 0 16,-6 2 0-16,-1 2-1 0,-8-2 1 15,0-5-1-15,-6 5 0 16,0 2 0-16,-3 3 1 15,0 6-1-15,0 2 0 16,0 0 0-16,-3 5 0 16,0 1-1-16,0 2 1 15,0 3 0-15,0 5 0 16,0 0-1-16,0 0 1 16,0 0 0-16,0 0 1 0,0 5 0 15,-3 0 0-15,3 6 0 16,0-1 1-16,-6 1-1 15,-6 2 1-15,-6-2-1 16,-3-1 0-16,-5 1 0 16,2 0 0-16,0 2-1 15,0-5 1-15,0 2-1 16,4-2 1-16,-1 0-1 16,6-5 1-16,3-1-2 15,6-2 1-15,3-2 0 16,3-3 0-16,6-1-1 15,6-7 1-15,0 2 0 16,3-4 0-16,3-4-1 16,2 3 1-16,4-2 0 15,-3 4 0-15,6-1 0 16,-9 1 0-16,0-2 0 16,-1 3 0-16,-2 0-1 15,-3 2 1-15,0 1 0 0,-3 2 1 16,0 3-2-16,-3-1 1 15,0 4 0-15,-3 2 1 16,0 5-1-16,0 3 1 16,0 2-1-16,-3 4 0 15,3-4 0-15,0 3 0 16,3 3 0-16,0 6 0 16,3-1 0-16,0 0 0 15,-1-5 0-15,4-3 0 0,0-2-3 16,0-6 1-16,0-3-7 15,-3-2 1-15</inkml:trace>
  <inkml:trace contextRef="#ctx0" brushRef="#br0" timeOffset="2937.53">22162 3151 18 0,'3'5'9'0,"24"1"-9"0,-15-4 8 16,3 4-8-16,6 2 0 15,-1 2 0-15,1-2 1 16,0 5-1-16,-3 1 1 16,0-6 0-16,-3 7 1 15,-9 1-1-15,-6 3 1 0,0-6 0 16,-6-2 0-16,-3 5-1 15,-3-3 1-15,-3 5-1 16,-3 1 1-16,0 2-1 16,3-3 0-16,1-2-1 15,5 3 0-15,3 2 0 16,3 0 1-16,3 0-1 16,6-7 1-16,6 1-1 15,5-4 0-15,1-6 0 16,6-2 1-16,3 2-1 15,-3-10 1-15,5 2-1 16,-2 1 0-16,0-1-3 16,-9-2 1-16,-6 2-6 15,-9 6 1-15</inkml:trace>
  <inkml:trace contextRef="#ctx0" brushRef="#br0" timeOffset="3218.79">22121 3424 19 0,'-9'-6'9'0,"18"17"-10"0,-3-8 11 16,-1-1-10-16,4 1 1 0,3 0 1 15,0-1 0-15,6 1-2 16,3 2 0-16,6-2 2 16,-1-1 0-16,4-2-1 15,3 3 1-15,3-3-4 16,-1 0 0-16,-5 0-4 16,3 0 0-16</inkml:trace>
  <inkml:trace contextRef="#ctx0" brushRef="#br0" timeOffset="6718.83">22329 5890 7 0,'-6'0'3'0,"0"-3"6"15,6 3 4-15,-6 0-11 16,6 0 0-16,-3 0 1 16,0-3 0-16,0 3-5 15,0 0 1-15,0 6 3 16,0-4 0-16,0 6-1 15,0 5 0-15,3-2-1 16,0 2 1-16,0-2 0 16,3-1 0-16,3-2 0 15,0-8 0-15,0-2 0 16,-3-4 0-16,6-2-1 0,-6-5 1 16,0-3-1-16,-3 0 1 15,-3 1-1-15,-3 1 1 16,0 4-1-16,-3 2 0 15,0 0 0-15,0 3 0 16,0-1-1-16,3 6 1 16,-3 6-1-16,9-1 1 15,-3 3 0-15,3 2 0 0,3 1 0 16,6-3 0-16,0 0 0 16,3-3 1-16,0-5-1 15,-3-5 1-15,3-3-1 16,-3-3 1-16,-3-2-1 15,0 5 1-15,-6 0-1 16,0 3 1-16,-3 0-1 16,0 2 0-16,-3 0 0 15,0 3 0-15,3 3-6 16,0 0 1-16,0-1-2 16,-3-2 0-16</inkml:trace>
  <inkml:trace contextRef="#ctx0" brushRef="#br0" timeOffset="8671.98">22299 5845 12 0,'-3'-8'6'0,"0"2"-5"15,3 4 7-15,-3 2-7 16,0 0 0-16,0 0 1 16,-3 0 1-16,0 0-4 15,-6 0 1-15,7 5 2 16,-4 6 0-16,-3-3-1 15,3 2 1-15,0 9-1 16,6-6 1-16,0 3-2 16,6-3 1-16,3 0 0 15,3-5 0-15,3-5-1 16,3-6 1-16,-1-5 0 16,1-2 0-16,-3-4-1 15,0-1 1-15,-3 1 0 0,-3 1 0 16,-6 3-1-16,-3 2 1 15,-6 2-1-15,3 4 0 16,-3-4 0-16,0 4 0 16,0 4-1-16,0 1 0 15,0 2 0-15,4 3 1 16,-1 5 0-16,3-2 0 16,3 2 0-16,3 0 0 15,3-2 0-15,-1 0 1 0,7-3-1 16,0-6 1-16,0-2-1 15,-3-2 1-15,-3-4-1 16,6-4 1-16,-6-1 0 16,-3-5 0-16,-3 3-1 15,-3 2 0-15,0 1 0 16,-3 2 0-16,-3 0 0 16,3 5 0-16,-3 6-1 15,0 0 1-15,0 2-1 16,0 8 1-16,0 0 0 15,4 1 0-15,2-1 0 16,3 3 0-16,0-3 0 16,3-2 0-16,2-1 0 15,4-2 1-15,3-5 0 16,0-3 0-16,0-3-1 16,0-8 1-16,0 4-1 15,-3-9 1-15,-3 2 0 0,-3-1 0 16,-3 1-1-16,-3 1 0 15,-3 3 0-15,-6 4 0 16,-3 4-1-16,6 2 1 16,-3 8-1-16,0-1 1 15,3-1-1-15,0 4 1 16,6 1-1-16,1 2 1 16,4 0 0-16,1-2 0 31,15-3 0-31,-3-3 0 15,0-2 0-15,-3-3 1 0,0-5-1 16,-3-6 1-16,-3 0 0 16,-6-7 1-16,0 5-2 15,-3-1 0-15,-3 4 0 16,-3-1 0-16,-3 6 0 16,0 5 0-16,-3 3-2 15,3 5 1-15,0 2 0 16,1 1 1-16,2-1 0 15,3-2 0-15,6-3-5 16,6-5 1-16,3-7-3 16,-4-1 0-16</inkml:trace>
  <inkml:trace contextRef="#ctx0" brushRef="#br0" timeOffset="10812.63">22326 5905 16 0,'-15'-2'8'0,"-6"28"-7"0,18-26 8 16,0-2-10-16,0-4 1 0,0-2-8 16,0 0 0-16,3-5 8 15,-3 3 0-15</inkml:trace>
  <inkml:trace contextRef="#ctx0" brushRef="#br0" timeOffset="10968.89">22165 5813 23 0,'-18'-3'11'0,"1"3"-16"0,14 0 25 0,0-5-20 16,-3 2 1-16,3-2-1 15,0 0 1-15,3-1-4 16,0-2 1-16,0-2-4 16,0-1 1-16</inkml:trace>
  <inkml:trace contextRef="#ctx0" brushRef="#br0" timeOffset="11062.64">21897 5694 0 0,'-15'0'0'0</inkml:trace>
  <inkml:trace contextRef="#ctx0" brushRef="#br0" timeOffset="11187.64">21719 5654 17 0,'-24'-13'8'0,"-3"13"-7"0,21-3 8 16,0 1-10-16,0 2 0 0,3-6-8 15,6 1 1-15</inkml:trace>
  <inkml:trace contextRef="#ctx0" brushRef="#br0" timeOffset="11312.64">21451 5604 23 0,'-45'-16'11'0,"12"27"-20"16,28-11 21-16,-1 0-21 15,-3-3 0-15</inkml:trace>
  <inkml:trace contextRef="#ctx0" brushRef="#br0" timeOffset="11562.65">20912 5720 23 0,'-21'-13'11'0,"-23"47"-38"0,38-31 23 0</inkml:trace>
  <inkml:trace contextRef="#ctx0" brushRef="#br0" timeOffset="11687.65">20763 5834 20 0,'-21'11'10'0,"4"-14"-15"0,17 6 20 0,0 2-16 16,0 0 1-16,6-5-9 15,5 3 0-15</inkml:trace>
  <inkml:trace contextRef="#ctx0" brushRef="#br0" timeOffset="11812.65">20793 5921 20 0,'-12'-8'10'0,"3"40"-12"16,9-27 15-16,0 1-13 16,3-4 0-16,3-2-10 15,3 0 1-15</inkml:trace>
  <inkml:trace contextRef="#ctx0" brushRef="#br0" timeOffset="11968.9">20903 6043 22 0,'-6'3'11'0,"15"5"-14"0,-3-8 17 15,3-6-14-15,0 4 0 16,3 4-3-16,-3-2 0 0,3 6-1 16,0-1 0-16</inkml:trace>
  <inkml:trace contextRef="#ctx0" brushRef="#br0" timeOffset="12109.53">21126 6117 16 0,'3'13'8'0,"-3"1"-6"15,0-14 10-15,0 0-12 16,3 0 1-16,6 0-1 16,3-3 1-16,12-2-6 15,3-1 0-15</inkml:trace>
  <inkml:trace contextRef="#ctx0" brushRef="#br0" timeOffset="12250.16">21466 6157 19 0,'0'2'9'0,"21"-2"-9"0,-13-2 13 16,7 2-17-16,3 0 0 15,-3-3-6-15,3-2 1 16</inkml:trace>
  <inkml:trace contextRef="#ctx0" brushRef="#br0" timeOffset="12359.53">21778 6165 7 0,'12'0'3'0,"21"-3"-2"0,-24 3 0 0,3-3-4 15,3-2 1-15</inkml:trace>
  <inkml:trace contextRef="#ctx0" brushRef="#br0" timeOffset="12593.91">22225 5977 3 0,'12'-11'1'0,"-3"6"0"16,-9 5 2-16,0 0-3 15,0 0 0-15,-3-5-2 16,0-1 1-16,-3 6 1 0,-3 0 0 16</inkml:trace>
  <inkml:trace contextRef="#ctx0" brushRef="#br0" timeOffset="20453.39">21504 7308 13 0,'-6'2'6'0,"3"-7"-3"16,3 5 6-16,6 0-9 0,0-3 1 15,-3 3 0-15,3-5 1 16,0 0-2-16,0 0 0 15,0-1 1-15,0-2 1 16,0 0-1-16,-3 3 0 16,3-5 0-16,-3 2 0 15,3-3-1-15,0 0 1 16,0-2-1-16,0 0 1 16,0 0-1-16,0-3 0 0,0 0 0 15,0 3 0-15,0 2 0 16,0-2 1-16,-1 0-1 15,4-3 0 1,0-3 0-16,0 1 0 0,0-1 0 16,3 3 0-16,0-5 0 15,0 3 0-15,3-3 0 16,0-3 0-16,0 3 0 16,2-6 0-16,-2 6 0 15,3 2 0-15,-3 1 0 16,0-1 1-16,-3 1-1 15,0-3 1-15,0 0-1 16,0-1 0-16,2 4 0 16,1 2 0-16,0 3 0 15,3 0 0-15,0-6 0 16,0 1 0-16,-3-4 0 16,0 4 0-16,2-1 0 15,-5 3 1-15,-3 1-1 0,-3 1 0 16,0-9 0-16,-3 1 0 15,0 4 0-15,0-3 0 16,0-3 0-16,0 3 0 16,0 2 0-16,0 1 0 15,0-1 0-15,3 1 0 16,0-1 0-16,0 1 0 16,-3-1 0-16,3-2 0 15,0 5 0-15,0 3 0 0,0 0 0 16,3 2 0-16,-1-2-1 15,1 2 1-15,0-2 0 16,0 0 1-16,0-1-2 16,0 4 1-16,0-1 0 15,-3-5 0-15,3 3 0 16,-3 3 1-16,0 2-2 16,0-3 1-16,0 3 0 15,-3 3 0-15,0-3 0 16,-3 3 1-16,0-1-1 15,0 4 0-15,0 2 0 16,-3 0 1-16,0 2-1 16,-3 1 0-16,3 0 0 15,-6 2 1-15,-3 0-1 16,0 3 0-16,-3 3 0 16,0-1 0-16,-3 9 0 15,1-3 0-15,5-3 0 16,0 0 0-16,-9-2 0 15,0 2 0-15,-3 0 0 0,-5 3 1 16,5 0-1-16,0 2 0 16,0-2 0-16,3 0 0 15,0-5-1-15,4 5 1 16,2-6-1-16,3 1 1 16,3-6-1-16,0 0 1 15,3 1-1-15,6-6 1 0,0 2 0 16,6-2 0-16,0-2 0 15,3-1 0-15,0-5 0 16,3 0 0-16,5-2 0 16,1-1 0-16,3-5 0 15,3 3 0-15,0 0 0 16,-6-1 0-16,0 1-1 16,2 3 1-16,1-6 0 15,3 0 0-15,0 0-1 16,0-2 1-16,-1 2 0 15,-2 2 0-15,0 1 0 16,-3 3 0-16,0-1 0 16,-3 3 0-16,0-3-1 15,-1 4 1-15,-2-4 0 16,0 6 0-16,-3-1 0 16,0 4 0-16,-3-4 0 15,0 6 0-15,-6 0 1 16,0 8 0-16,0-2-1 15,-3-1 1-15,0 3-1 0,-3 0 0 16,3 0 0-16,-3 0 0 16,3 5-1-16,0 0 1 15,3 0-1-15,0-2 0 16,0 2 1-16,0 0 0 16,0 3 0-16,0 3 0 15,0-1 0-15,0 1 0 16,-3-3 1-16,0 0 0 0,3-3-1 15,0-3 1-15,0 1 0 16,0-3 0-16,0 0 1 16,0-5 0-16,0-1-2 15,3 3 1-15,0 1-8 16,0-1 1-16</inkml:trace>
  <inkml:trace contextRef="#ctx0" brushRef="#br0" timeOffset="21234.65">22085 6681 11 0,'3'2'5'0,"-3"-4"0"0,0 2 0 0,0 5-4 16,0 3 1-16,-3 5 0 15,0-2 1-15,-3 7-4 16,6 9 0-16,-3-1 2 15,0 3 1 1,3 8-1 0,-3-2 0-16,3-4-1 15,-3-9 1-15,3-4 0 16,-3-5 0-16,6-5 0 16,-3-2 0-16,0-6 0 15,0-8 0-15,0-3-1 16,0 1 1-16,0-4-1 15,0 1 1-15,0-5-1 0,0-4 0 16,3-1-1-16,3 4 1 16,3 1-1-16,3-4 1 15,3 1 0-15,3-3 0 16,2-2-1-16,1 5 1 16,0 0 0-16,-3 5 0 15,0 5-1-15,-3 3 1 16,-3 6-1-16,-4 4 1 15,4 3 0-15,-3 3 0 0,0 3 0 16,-3 0 1-16,0-1-1 16,0 1 0-16,-3-3 1 15,-3 0 0-15,6-3 0 16,-3 0 1-16,-3-2-2 16,-3 0 1-16,-3-1-6 15,0-2 0-15</inkml:trace>
  <inkml:trace contextRef="#ctx0" brushRef="#br0" timeOffset="21875.28">22094 6591 19 0,'-3'2'9'0,"3"-2"-8"0,0 0 10 15,0 0-12-15,3 3 1 16,3-6 0-16,0 3 0 15,3-2 0-15,3 2 0 0,2-3-1 16,1-2 1-16,3 0 0 16,3 2 0-16,0-2 0 15,3-1 1-15,-4 1-1 16,10 0 1-16,-3-1-1 16,0 1 1-16,-3 2 0 15,-4 1 1-15,-5-1-1 16,-3 3 0-16,3 0 0 15,-9-2 1-15,-6 2-1 16,0 0 1-16,0 0-1 16,-3 0 0-16,0 0-1 15,-6 0 1-15,6-3-2 16,-3 3 1-16,-3 0-1 16,6 0 1-16,-3-3-1 15,3 3 1-15,-3 0-1 16,1-2 0-16,5 2-1 15,0 0 1-15,0 0 0 16,3 2 1-16,2 1-1 16,-2 0 0-16,0 2 1 0,-3 0 1 15,-3 3 0-15,-5 0 0 16,-4 3 0-16,-3-1 1 16,-3-2-2-16,0 3 1 15,0 2-7-15,6 0 1 16</inkml:trace>
  <inkml:trace contextRef="#ctx0" brushRef="#br0" timeOffset="23219.05">22228 5839 16 0,'0'0'8'16,"-3"-2"-5"-16,3-1 8 0,-6 0-10 16,3 1 0-16,-3-1 1 15,-3 0 0-15,3-2-3 16,-3 0 1-16,0-3 1 15,0 0 0-15,0 0-1 16,0-3 1-16,-3 4-1 16,1-4 1-16,2 3 0 15,0-5 0-15,0 2-1 16,0 1 0-16,3 4 0 16,-3-2 0-16,6 0 0 15,-3-2 0-15,-3-1 0 16,0 1 0-16,-3 2 0 15,0-3 0-15,0 1 0 16,-5-1 1-16,5 0-1 16,0 1 0-16,3-1 0 15,-3 1 0-15,0 2-1 0,3 0 1 16,0 0 0-16,3-3 0 16,-3 3 0-16,3 0 0 15,0 3 0-15,3 0 0 16,0 2-1-16,0 1 1 15,0 2-1-15,3 0 1 16,-3 0-1-16,3 0 1 16,-3 0-1-16,3 0 1 0,0 2-1 15,3 1 0-15,0 2 0 16,3 0 1-16,0 1-1 16,0-1 0-16,0 6 0 15,0 2 1-15,0 0 0 16,-3 3 0-16,0 2 0 15,0-4 0-15,-3-1 0 16,3 0 0-16,0 0 0 16,-3-2 0-16,6 0 0 15,-3-1 0-15,-3 1 1 16,0-3 0-16,0 0 0 16,-3-3 0-16,-3 0 0 15,6-2 1-15,-3-1-1 16,-3-4 1-16,0-1-2 15,0-2 1-15,0-3 0 16,0-3 0-16,3 3-1 16,0 6 0-16,-3-6 0 15,0-3 1-15,0 1-1 0,4-1 0 16,-4-2 0-16,3 0 0 16,0 2 0-16,0-2 0 15,0 0-1-15,3-1 1 16,-3 4-1-16,3-1 1 15,0 3-1-15,0 0 1 16,-3 3-1-16,3 5 0 16,0-3 0-16,0 3 0 15,0 0-1-15,3 0 1 0,0 3 0 16,3 0 0-16,6-1 0 16,-1 1 0-16,4 2 1 15,0-2 0-15,0 0 0 16,3-1 0-16,-3 1 0 15,3-1 1-15,-3 1 0 16,2 0 0-16,-5-1 1 16,-3-2 1-16,0 3-2 15,-3-3 0-15,3 0-7 16,9 3 1-16</inkml:trace>
  <inkml:trace contextRef="#ctx0" brushRef="#br0" timeOffset="23953.43">22109 5453 13 0,'-3'0'6'0,"3"-5"-3"0,0-1 3 0,3 1-7 15,3-3 0-15,0-2 1 16,3-4 0-16,2 4 0 16,1 2 0-16,0-3 0 15,0 3 0-15,0-2 0 16,-3 2 0-16,-3 3 0 16,0 2 1-16,0 0 0 15,-6 3 0-15,0 3-1 16,0 2 1-16,0-2 0 15,0 0 0-15,0 4-1 16,0 4 0-16,0 2-1 16,3 0 1-16,-3 3-1 15,6-2 1-15,0 4 0 0,0-2 0 16,0-3 0-16,3 0 0 16,-1 1 0-16,1-6 0 15,0-3 1-15,0-2 1 16,0-1-1-16,0-4 0 15,3-4 0-15,3-2 1 16,0-8-1-16,0-2 1 16,0 2-1-16,-1-5 0 15,-2 8 0-15,-3-1 0 0,-6-1 0 16,-3 1 0-16,-6-2 0 16,-6 6 0-16,0-1-1 15,1 6 1-15,-1 0-1 16,0 2 0-16,3 0-1 15,3 1 1-15,3 2 0 16,3 0 0-16,3 0 0 16,6 2 0-16,3 4-6 15,6-1 0-15</inkml:trace>
  <inkml:trace contextRef="#ctx0" brushRef="#br0" timeOffset="37391.11">21594 5850 16 0,'0'-5'8'0,"0"13"-4"16,0-6 8-16,0-2-11 15,0 0 0-15,0 0 1 16,0 0 0-16,0 0-2 15,0 0 0-15,0 0 1 16,3-5 1-16,3 2-1 16,-3-2 1-16,3 5-2 15,0 0 1-15,2 0-1 16,1-3 1-16,0 6-1 16,0 0 1-16,0-1-1 15,3 1 0-15,0-3 0 16,0 5 1-16,0-2-1 15,0-3 1-15,3 0-1 16,-1 0 0-16,-2 0 0 16,3-3 1-16,-3 3-1 15,3-2 0-15,-3 4 0 16,0 1 0-16,-3 0 0 0,3-1 1 16,-3 3-1-16,3 1 0 15,-1-6 0-15,-2 2 1 16,3 1-1-16,3-3 1 15,-3 3 0-15,6-3 0 16,-3 0-1-16,0 2 0 16,0-2 0-16,-1-2 0 15,-2-1 0-15,-3 3 0 16,0 3-1-16,0-1 1 0,3 1 0 16,0-3 0-16,0 3 0 15,0-1 1-15,0-2-1 16,3-2 0-16,-4-1 0 15,1 3 1-15,0 0-1 16,0 0 1-16,-3 3-1 16,0-3 1-16,0-6-1 15,0 6 0-15,3 3 0 16,-3 0 0-16,3-6 0 16,-3 3 0-16,0-3 0 15,-4 1 0-15,4 4 0 16,-3-2 0-16,0 0 0 15,-3 0 1-15,0 0-1 16,-3 0 0-16,3 3 0 16,-3-3 1-16,3 3-1 15,-3-3 1-15,0 0-1 16,0 0 1-16,0-6-1 16,0 6 1-16,0-5-1 0,-3 2 1 15,0 1-1-15,0 4 0 16,0-4 0-16,-3 4 0 15,0-2 0-15,-3 0 1 16,4 0-1-16,-4 0 0 16,0 3 0-16,0-3 0 15,-3 0 0-15,0 0 0 16,0 0 0-16,0 3 0 0,-3 2-1 16,0-2 1-16,3-3 0 15,1 5 0-15,-1 0 0 16,0-2 0-16,3-1 0 15,0 1 0-15,0 0 0 16,-3-1 0-16,-3 4 0 16,3-4 0-16,-3 1 0 15,-3-3 0-15,-2 0 0 16,2 0 0-16,0 0 0 16,3 0 0-16,-3 3 0 15,3-3 1-15,-3 2-1 16,4-4 0-16,-1 4 0 15,0-2 0-15,0 0 0 16,3 3 0-16,-3-3-1 16,3 3 1-16,-3-1 0 15,0-2 0-15,1 3 0 16,2 0 0-16,0-1 0 16,3-2 0-16,0 3 0 0,0-3 1 15,0 2-1 1,3-2 0-16,0 0 0 0,0 0 0 15,0 3-1-15,0-3 1 16,0 0 0-16,3 0 0 16,0 3 0-16,0-1 0 15,0-2 0-15,0-2 0 16,0-1 0-16,0 3 0 16,3 0 0-16,0 0 1 0,0 3-2 15,-2-3 1-15,2 0-1 16,0 0 1-16,0 0-1 15,0 0 1-15,0 0 0 16,0 0 0-16,0 0 0 16,0 0 0-16,2-6 0 15,-2 6 1-15,0 0-2 16,0 0 1-16,3 0 0 16,-3 0 0-16,6-2 0 15,0 2 0-15,0 0-1 16,0-3 1-16,0 3 0 15,3 0 0-15,0-2-1 16,3-1 1-16,0-2 0 16,3 5 0-16,0-3 0 15,3 0 0-15,-4 3 0 16,4-2 0-16,0 2 0 16,0 0 0-16,3 0 0 15,0 2 0-15,-1-2 0 0,-2 3 0 16,3-3 0-16,3-3 0 15,-6 1 0-15,0 2 0 16,0 0 0-16,-4 0 0 16,-2 0 0-16,-3 0 0 15,3 0 0-15,0 2 0 16,0 1 0-16,-3-3 0 16,3 3 0-16,0-6 0 0,0-2 0 15,0 5 0-15,-1-3 0 16,4 3 1-16,-3-3-2 15,-3 1 1-15,6 4 0 16,-6-2 0-16,0 3 0 16,0-3 0-16,0 0 0 15,-3 0 0-15,0 0 0 16,-6 0 1-16,0 0 0 16,0 0 0-16,0 0-1 15,0-3 1-15,-3 3-1 16,0 0 1-16,-3-2-1 15,0 2 0-15,0 0 0 16,-3-3 0-16,0 6 0 16,0-6 0-16,-3 3 0 15,6-3 1-15,-3 3-1 16,-3-2 0-16,1 2 0 16,-1 0 0-16,0 0-1 15,3 2 1-15,0-2 0 0,-3 0 0 16,0 0 0-16,-6 0 0 15,0 3 0-15,0-3 0 16,-5 3 0-16,2-6 1 16,0-2-1-16,3 7 0 15,-3-2 0-15,3 3 0 16,-2-3 0-16,-1 0 1 16,0 3-1-16,0-1 1 15,0-2-1-15,0 3 0 0,4 0 0 16,-1-1 0-16,3-2 0 15,0 0 0-15,0-5 0 16,3 5 0-16,0-5 0 16,3 5 0-16,0 0 0 15,0 2 0-15,3-2 0 16,1 0 0-16,-1 3 0 16,0-3 0-16,3 3 0 15,-3-3 0-15,3 2-1 16,0-2 0-16,3 0-9 15,3 0 1-15</inkml:trace>
  <inkml:trace contextRef="#ctx0" brushRef="#br0" timeOffset="123595.37">18867 10911 9 0,'0'8'4'0,"3"8"1"15,0-8 5-15,-3 3-8 16,3 5 0-16,0 5 1 15,3 5 0-15,6 6-4 16,3 0 0-16,3-3 3 16,3 3 0-16,5-3-1 15,4 0 0-15,9-5-1 0,2-6 1 32,22-5-1-32,-1-7 1 15,1-1-1-15,-1-5 1 16,4-5-1-16,5 2 1 15,-8-2-1-15,-1-3 0 16,7-3 0-16,2 1 1 16,7-4-1-16,5 1 0 15,-12 0 0-15,4-3 0 16,8 0 0-16,-2 0 1 16,-4 6-2-16,-14 2 1 0,5 5 0 15,-8 3 0-15,-10 8 0 16,-5 5 1-16,-10 1-1 15,-5 9 1-15,-6 4-1 16,-6-6 1-16,-6 3 0 16,-3 2 0-16,0 6-1 15,-3-6 0-15,-6-2 0 16,0-3 1-16,-3-5-1 16,0 0 0-16,0-3 0 15,0-5 1-15,0-2 0 16,0-4 0-16,3-2-1 15,0-8 1-15,6-5-1 16,0-3 1-16,3-5-1 16,11 8 0-16,1-6 0 15,6-2 0-15,3-3 0 16,3-2 0-16,2 5 0 16,4 0 0-16,6-1 0 15,-10 7 0-15,1-1-1 0,0 5 1 16,2 0-1-16,1 6 1 15,6 5-1-15,-1 5 1 16,7 3-1-16,3 6 1 16,-1 2 0-16,4-1 1 15,5-1-1-15,10-4 0 16,-4 1 0-16,7-3 1 16,-4 0-1-16,-2-6 0 0,2-4 0 15,6-6 1-15,-2 0-1 16,2-3 1-16,1-5-1 15,-13 0 1-15,-5-5-1 16,2-3 0-16,-5-2 0 16,-7-3 1-16,-5 5 0 15,-9 6 0-15,-7 2-2 16,-5 0 1-16,-9 5-7 16,-9 3 0-16</inkml:trace>
  <inkml:trace contextRef="#ctx0" brushRef="#br0" timeOffset="124501.63">20466 11935 17 0,'-3'6'8'15,"0"-6"-2"-15,3 5 6 0,0 3-12 16,-3 5 1-16,0 3 0 16,-3 0 1-16,3 0-3 15,0 2 1-15,0 1 0 16,0-3 1-16,3-3-1 16,0 0 1-16,-3 0 0 15,0 1 0-15,-3 4-1 16,-3 6 1-16,0-8 0 15,-3 5 0-15,-3 3-1 16,0 2 1-16,3 1-1 16,4 2 0-16,-1-8 0 15,3-3 1-15,0 1-1 16,3-6 1-16,0 0-1 16,0-2 1-16,-3-6-1 15,6-2 1-15,0-3-8 0,0 0 0 16</inkml:trace>
  <inkml:trace contextRef="#ctx0" brushRef="#br0" timeOffset="124986.01">20195 11930 13 0,'-6'3'6'0,"9"-6"4"16,-3 3 2-16,0 0-11 16,0 0 1-16,3-3 0 15,0 1 0-15,3-1-3 16,3 0 1-16,5-2 1 16,7 0 0-16,6 0-1 15,6-1 1-15,6 1-1 16,-1 0 0-16,4-1 0 0,3 1 0 15,-4 0 0-15,-5 0 1 16,-3-1-1-16,-7-2 0 16,1 3 1-16,-3 0 0 15,-3 2 0-15,-3-2 0 16,-3 5 0-16,-6-3 0 16,-3 3-2-16,-3 3 0 15,-3 2-6-15,0 3 0 16</inkml:trace>
  <inkml:trace contextRef="#ctx0" brushRef="#br0" timeOffset="125517.27">19986 12547 12 0,'0'-14'6'0,"6"33"3"0,-6-19 2 16,6 0-10-16,0 0 0 16,6-3 1-16,0 1 1 15,12-1-4-15,0-2 1 16,2 2 1-16,-2-2 1 0,3-6-1 15,6 0 0-15,5-2 0 16,4 5 0-16,6-2-1 16,-7-1 1-16,1 3 0 15,0-2 0-15,-3 2-1 16,-4 0 1-16,-2 2 0 16,-9 1 1-16,-6 0-1 15,-3 2 1-15,-7-2-2 16,1 2 0-16,-6 1-8 15,-3 2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16:54.0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0FA15DC-CF69-4D9A-8365-4BA9389931AD}" emma:medium="tactile" emma:mode="ink">
          <msink:context xmlns:msink="http://schemas.microsoft.com/ink/2010/main" type="inkDrawing" rotatedBoundingBox="18206,8902 23171,8269 23190,8418 18225,9051" semanticType="underline" shapeName="Other">
            <msink:sourceLink direction="with" ref="{63151A97-27E0-4CEB-97A6-5A86011ADA30}"/>
            <msink:sourceLink direction="with" ref="{00A30823-3EF1-48DC-897C-24C8E27D04BB}"/>
            <msink:destinationLink direction="from" ref="{E833B130-E32B-4211-90FB-7044A3BCBAB6}"/>
          </msink:context>
        </emma:interpretation>
      </emma:emma>
    </inkml:annotationXML>
    <inkml:trace contextRef="#ctx0" brushRef="#br0">0 655 6 0,'0'0'3'0,"8"-11"3"16,-8 11 3-16,0 0-7 16,4 0 1-16,0 0 1 15,-4 0 0-15,9 0-5 0,-5 0 0 16,4 0 4-16,1 0 0 15,3 4-2-15,1 0 1 16,4-4-1-16,0 0 0 16,8 0 0-16,0 0 0 15,-4-4-1-15,4 0 1 0,-4 1-1 16,0-1 1-16,5-4-1 16,-1 1 1-16,8-1-1 15,1 1 0-15,4-1 0 16,0-3 0-16,-1 4 0 15,1-4 0-15,0 3 0 16,0 1 1-16,4 3-1 16,4-4 0-16,5 8 0 15,-9-11 1-15,-5 7-1 16,-7-3 0-16,-1-4 0 16,1 3 0-16,-1-3 0 15,5 0 0-15,-1 0 0 16,1 0 0-16,0-1 0 15,-1 5 1-15,1-1-1 16,-1 1 0-16,1 3 0 0,0 0 0 16,-5 1 0-16,1-1 0 15,7 0 0-15,1 0 0 16,0 1 0-16,0-1 0 16,-5-3 0-16,-3 3 0 15,-1-4 0-15,1 5 0 0,-1-5 0 16,0 4 0-16,5-7 0 15,0 7 0-15,-1-3 0 16,1 3 1-16,4-3-1 16,-5 3 0-16,1-3 0 15,0 3 0-15,3 0 0 16,-3 0 1-16,4 1-1 16,0-1 0-16,0 0 0 15,-1 0 0-15,-7-3 0 16,-1-1 0-16,1 1 0 15,3-4 0-15,1 3 0 16,-1 1 0-16,5-1 0 16,0 1 0-16,0-1 0 0,4 1 0 15,0 0 0-15,0-1 0 16,4 4 0-16,5 1 0 16,-1 3 0-16,-4 0 0 15,-4 0-1-15,0-4 1 16,5 4 0-16,-1-4 1 15,0 0-1-15,0 4 0 16,5-3 0-16,-5-1 0 16,0 0 0-16,0 4 0 15,1 0 0-15,3 0 0 16,0-4 0-16,-3 1 1 0,-1-5-1 16,0 4 0-16,0-3 0 15,5 0 0-15,-1-1 0 16,1 1 0-16,3 3-1 15,-8 0 1-15,-4 0 0 16,0 4 0-16,5-3 0 16,-1 3 0-16,0 0 0 15,0 0 0-15,-4-4 0 16,-4 0 1-16,0 0-1 16,0-3 0-16,0 3-1 15,-1 1 1-15,6-1 0 16,-6 0 0-16,1 0 0 15,0 1 0-15,-4-1 0 16,-1 0 1-16,1 4-1 0,-5-4 0 16,5 1-1-16,-1 3 1 15,-3 0 0-15,-5 0 0 16,0 0 0-16,1 0 0 16,-1-4 0-16,-4 4 0 15,0 0 0-15,-4 0 0 16,-1-4 0-16,1-3 0 15,-4 3 0-15,-1 0 0 0,1 4 0 16,4-4 0-16,-9 4 0 16,1-3 0-16,-1-1 0 15,-4 4 0-15,0-4 0 16,-4 4 0-16,0 0 0 16,5-3 0-16,-1-5-7 15,8 8 0-15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9T22:27:08.4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4181 4286 24 0,'0'-2'12'0,"-3"2"-8"16,3 0 12-16,0 0-15 15,-3 0 0-15,-3 0 1 16,-3 0 1-16,-6 0-4 16,-6 2 1-16,-6 4 2 15,4-1 0-15,-13 0-1 16,-15 0 0-16,-2 1 0 16,-4-1 0-16,-2 0-1 15,-4 1 0-15,13-1 0 16,2-2 1-16,3-1-1 15,4 1 1-15,2-1-1 16,6-2 0-16,9 0-1 0,7 0 1 16,5 0-2-16,6 3 1 15,6 0-1-15,12-1 1 16,2 1-1-16,1 0 1 16,9 2 0-16,9 3 0 15,6 2 1-15,2 4 0 16,4 7 0-16,0 5 0 15,-4 3 0-15,-5 3 0 16,-6 0 1-16,-9-6 0 16,-13-2 0-16,-10 3 1 0,-10-1 0 15,-9-5 0-15,-6-5 0 16,-9 3 0-16,-2 2-1 16,-4 0 0-16,6 5-1 15,-6-2 1-15,1-3-1 16,-1-2 0-16,3 2-1 15,7 0 1-15,5-2-1 16,6-1 0-16,12 4-1 16,9-7 1-16,9 1-1 15,9 0 1-15,3-5-1 16,0 2 1-16,5-5 0 16,10-3 1-16,12 0 0 15,-4 1 0-15,10 2 1 16,0-6 0-16,-4 4 1 15,-5-4 0-15,-6-2-2 16,-13 0 1-16,-2 3-9 16,-3 0 0-16</inkml:trace>
  <inkml:trace contextRef="#ctx0" brushRef="#br0" timeOffset="359.84">4473 4583 30 0,'0'-3'15'16,"3"-10"-15"-16,-3 13 21 0,0 2-21 15,0 4 0-15,0 4 0 16,-3 3 0-16,-3 9-1 15,0 4 1-15,3-5 0 16,0 6 0-16,0 2-1 16,-3 3 1-16,3-6 0 15,3 0 0-15,3-2 0 16,3 0 1-16,6-5 0 16,2-4 1-16,7-7 0 15,3-5 0-15,3-3-1 16,0-3 0-16,0 1-5 15,-7-6 0-15,1 0-5 16,-6-3 0-16</inkml:trace>
  <inkml:trace contextRef="#ctx0" brushRef="#br0" timeOffset="735.11">4205 4670 28 0,'-12'-11'14'0,"3"-2"-12"0,9 8 22 15,3-3-24-15,0-3 0 16,3-2 0-16,3-3 1 0,3-2-2 16,8-4 1-16,1 1 0 15,0-3 1-15,0 3-1 16,3 5 0-16,0 3-1 15,-4 5 0-15,-5 3 0 16,0 5 0-16,3 5 0 16,3 3 1-16,3 3-1 15,5-1 0-15,4 6 2 16,3-8 0-16,6-3 0 16,-1-5 1-16,7-2 0 15,-7-3 1-15,-5-3 0 16,-9-3 0-16,-6 3-4 15,-3 0 1-15,-3 3-9 16,-4 2 0-16</inkml:trace>
  <inkml:trace contextRef="#ctx0" brushRef="#br0" timeOffset="1036.32">4437 4149 34 0,'-6'5'17'0,"9"-8"-21"0,-3 6 25 16,0-3-23-16,3 3 1 0,3-1-1 15,3 1 0-15,9 0 3 16,5-1 1-16,7-2-2 15,3 0 1-15,6 0 1 16,2-2 1-16,4-1-2 16,-3 0 0-16,-4-2-4 15,-5 0 0-15,0-3-6 16,-6 2 0-16</inkml:trace>
  <inkml:trace contextRef="#ctx0" brushRef="#br0" timeOffset="1247.48">5014 4080 23 0,'15'-3'11'0,"0"1"-10"0,-9 2 16 0,3 0-17 16,0 2 1-16,0 1 0 16,3 2 0-16,-3 3-1 15,-3 3 1-15,0-1 0 16,-6 1 1-16,-3 2 0 16,-6 3 0-16,-12 2 0 0,0 4 0 15,-3-4 0-15,-3-2 0 16,6 5-1-16,4 0 1 15,2-2-3-15,6-1 0 16,0 1-8-16,12-6 0 16</inkml:trace>
  <inkml:trace contextRef="#ctx0" brushRef="#br0" timeOffset="1681.78">4859 5099 26 0,'-8'13'13'0,"16"-8"-10"0,-8-5 15 0,6-3-17 16,3-5 1-16,3-2 0 15,3-9 0-15,6-4-3 16,3-7 1-16,3 1 1 16,-1 0 1-16,-2 3-1 15,-6 2 0-15,-6 3 0 16,-6 5 0-16,-6 5-1 16,-6 6 1-16,-6 5-1 0,-3 5 0 15,-3 3-1-15,0 8 1 16,4 5-1-16,-1 6 0 15,3-1 0-15,6 3 1 16,3-2-1-16,3-1 1 16,6-2 0-16,6-3 1 15,6-5 0-15,-4-5 1 16,13-11-3-16,3-6 1 31</inkml:trace>
  <inkml:trace contextRef="#ctx0" brushRef="#br0" timeOffset="1896.94">5357 4805 34 0,'-3'0'17'0,"-3"2"-16"0,3 1 17 0,3 5-19 16,0 3 1-16,-3-1-1 16,3 9 1-16,3 7-1 15,3 6 0-15,-3 0 1 16,0-1 0-16,3 1 1 15,-1-5 1-15,1-4-1 16,-3-1 0-16,0-6-6 16,0-6 1-16,3-2-5 15,-3-3 1-15</inkml:trace>
  <inkml:trace contextRef="#ctx0" brushRef="#br0" timeOffset="2342.35">5285 5075 29 0,'-12'0'14'0,"6"-3"-12"0,6 3 24 15,6-3-27-15,0 1 1 16,6-1 0-16,3-5 1 16,-3-5-1-16,3 0 1 15,6-6 0-15,5-7 0 16,4 5-1-16,3-3 0 16,3-3-3-16,2-4 0 15,-2 1-1-15,0 7 0 0,-4 1-1 16,-5-1 1-1,-3 4 3-15,-3 6 0 0,-6 0 3 16,-6 7 0-16,-3 6 1 16,-6 3 0-16,-3 10 0 15,-3 8 0-15,-3 3-2 16,0 11 0-16,-3 4-1 16,3 4 1-16,3-4 0 15,-3 1 0-15,3-3 0 16,0-10 0-16,0-4 1 15,0-7 0-15,3-5 0 16,-3-9 0-16,3-4-1 16,-2-6 1-16,2 0-2 15,0-3 1-15,3 1-2 16,3-1 1-16,2-2-2 16,4 2 1-16,6-2 0 0,6 3 1 15,3-9-1-15,3 6 0 16,0-3-9-16,2 3 1 15</inkml:trace>
  <inkml:trace contextRef="#ctx0" brushRef="#br0" timeOffset="2552.5">6315 4559 34 0,'9'-3'17'0,"21"-13"-19"0,-18 11 24 0,5 0-21 16,-2 2 0-16,15-2 2 15,-6 2 0-15,6 3-7 16,-6 0 1-16,-1 0-6 16,-5 0 1-16</inkml:trace>
  <inkml:trace contextRef="#ctx0" brushRef="#br0" timeOffset="2702.6">6324 4659 31 0,'-18'8'15'0,"18"-8"-15"15,0 0 21-15,6 3-21 16,6 0 1-16,9-6 2 16,0 3 0-16,23-8-10 15,13 3 0-15,-1-3-1 16,13-6 0-16</inkml:trace>
  <inkml:trace contextRef="#ctx0" brushRef="#br0" timeOffset="3484.16">7684 4196 21 0,'6'-16'10'0,"-6"-5"-6"0,0 13 13 16,0-2-16-16,-6-4 1 15,-3 1 0-15,-3 0 0 16,-5 2-3-16,-7 6 1 16,-9 3 1-16,3 4 0 15,0 9-1-15,1 5 0 16,-1 7-1-16,0 7 1 16,3-1 0-16,7 5 0 15,5 3-1-15,9-5 0 16,9-6 1-16,6-5 0 0,5-2 0 15,7-8 1 1,6-6 0-16,6-10 0 0,3-11 0 16,-1-3 1-16,1-13-1 15,3-5 1-15,-4-13-1 16,4-5 1-16,0-14-2 16,0 5 1-16,-7-7-1 15,-2 7 1-15,-3 11-1 16,-6 8 1-16,-6 14-1 15,-7 7 0-15,-2 5-1 16,-9 14 1-16,-3 13-1 16,-5 8 0-16,-7 10 0 15,0 14 0-15,-3 5 0 16,6 16 0-16,0 0 1 16,3 7 0-16,3-12 0 15,6-3 1-15,6-3 0 16,3-5 1-16,6-8-3 0,0-10 0 15,3-9-7-15,3-12 0 16</inkml:trace>
  <inkml:trace contextRef="#ctx0" brushRef="#br0" timeOffset="3918.47">8625 3805 32 0,'-9'5'16'0,"-12"14"-19"0,18-17 25 0,-18 22-22 16,6-6 0-16,-17 27 0 16,5-10 0-16,-21 26 0 15,1-6 0-15,-1-2 0 16,6-3 1-16,7-7 0 15,8-6 0-15,6-11 0 16,3-7 1-16,6-9-1 16,0-10 0-16,6-8-1 15,6-5 1-15,6-3-1 16,6-2 0-16,0-1-1 16,3 6 0-16,0 3-1 15,-3-1 0-15,3 11 1 0,-3 0 0 16,5 5 0-16,-2 1 0 15,9 1 1-15,-3 1 0 16,18-5 1-16,-10 0 1 16,13-3 0-16,-12 0 1 15,6-8-6-15,-7 0 1 16,1-11-7-16,-6 6 1 16</inkml:trace>
  <inkml:trace contextRef="#ctx0" brushRef="#br0" timeOffset="4173.65">8321 3548 36 0,'-6'3'18'0,"6"-1"-26"16,0-2 29-16,9 3-23 15,-3 2 1-15,15-2 1 16,-6 0 0-16,21 5 1 16,-7-3 0-16,13-3 1 15,-12 1 0-15,11-3-1 16,-8 0 0-16,9-8-9 16,-9 3 0-16</inkml:trace>
  <inkml:trace contextRef="#ctx0" brushRef="#br0" timeOffset="4369.79">8875 3474 29 0,'3'0'14'0,"9"5"-14"0,-12-5 17 15,12 8-18-15,-3-5 1 16,8 7 0-16,-2-2 0 16,0 8 1-16,-3-3 0 15,-6 3 1-15,-3-5 0 16,-9 5 1-16,3-6 1 15,-15 9-4-15,3-6 0 16,-8 6-8-16,5-1 0 0</inkml:trace>
  <inkml:trace contextRef="#ctx0" brushRef="#br0" timeOffset="4744.05">7398 4747 27 0,'0'0'13'0,"27"0"-12"0,-9 2 16 16,15-4-17-16,12-6 0 16,8 0 0-16,19-3 1 15,11-2-1-15,9 5 1 16,-3-3 0-16,-20 3 0 16,29 1 1-16,-26 1 0 15,17-2 0-15,-24 3 0 16,-2 5-1-16,-15 0 1 15,-16 3-11-15,-2-1 1 16</inkml:trace>
  <inkml:trace contextRef="#ctx0" brushRef="#br0" timeOffset="5329.47">7687 5199 27 0,'0'0'13'0,"0"-26"-6"0,0 18 14 0,0-3-21 16,-3 0 1-16,-9 6 0 15,-3-5 0-15,-8 7-1 16,-10 3 0-16,3 8 0 0,-3 10 1 16,1-4-1-16,-1 7 0 15,6 8-1-15,3 5 1 16,9-5-1-16,6-2 0 16,9 2 0-16,6-8 1 15,6-8 1-15,6-5 0 16,6-10 0-16,6-9 0 15,3-7 0-15,2-9 1 16,-5-2-1-16,6-19 1 16,-4 1-2-16,4-14 1 0,0 5-1 15,0 3 1-15,-4 3-1 16,-2 5 1-16,-6 8-2 16,-3 8 1-16,-6 5-1 15,-3 6 1-15,-3 4-1 16,-7 9 1-16,-2 8-1 15,-2 7 1-15,-4 6-2 16,-6 11 1-16,0 12 0 16,-3 6 0-16,-3 3 0 15,3 0 1-15,3-1 0 16,0 1 1-16,6-3 0 16,3-11 1-16,3-5-3 15,6-2 0-15,0-9-8 16,6-4 0-16</inkml:trace>
  <inkml:trace contextRef="#ctx0" brushRef="#br0" timeOffset="5614.38">8217 4889 29 0,'-15'3'14'0,"0"26"-10"0,9-16 18 15,0 9-22-15,0 1 0 16,0 9 0-16,-2 5 0 16,-1-5 0-16,-3 2 0 15,0 6 0-15,0 0 0 0,6-6 0 16,3 1 0-16,6-6 0 16,6-3 1-16,-3-10 0 15,6-5 0-15,6-9 1 16,5 1 0-16,4-6-4 15,-3 1 0-15,6-6-7 16,-6 2 0-16</inkml:trace>
  <inkml:trace contextRef="#ctx0" brushRef="#br0" timeOffset="5858.56">7979 5220 35 0,'0'-2'17'0,"45"2"-20"0,-31 0 27 16,13-6-24-16,-3-4 1 15,9-4 1-15,-6 4 1 16,17-3-7-16,-8 2 1 15,3 6-6-15,-10-1 0 16</inkml:trace>
  <inkml:trace contextRef="#ctx0" brushRef="#br0" timeOffset="9473.21">3972 5286 23 0,'-3'6'11'0,"3"-4"-7"0,0-2 12 15,0 0-15-15,0 0 0 16,0 0 0-16,0 0 1 15,9-10-2-15,0 2 1 0,15-5 0 16,-6 2 1-16,24-21-1 16,-10 11 1-16,34-24-1 15,-7-10 1-15,10-1-2 16,8-13 1-16,13 3-1 16,5-3 1-16,-9-8-1 15,6-5 1-15,1 0-1 16,-1 8 1-16,0-2-1 15,-8 2 1-15,-16 5-1 16,-5-8 1-16,-4 16-1 16,-2 6 0-16,-7 2 0 15,-5 5 0-15,-6 3 0 16,-4 8 1-16,-8 11-1 16,-6 4 0-16,-6 9 1 15,-3 0 0-15,-6 2-1 16,-6 1 1-16,-6 5-1 0,-6 5 0 15,-3 5 0 1,-3 3 0-16,-3 5 0 0,-6 0 0 16,7 3 0-16,-1-3 0 15,6-5 0-15,0 3 0 16,6-6-1-16,3 0 1 16,6-5 0-16,12-8 0 15,6-5-1-15,9-5 1 16,2-1-1-16,7 3 1 0,0 6-1 15,-3 2 0 1,-4 3-1-16,-2-1 1 0,-6 6 0 16,-3 8 0-16,-9 5 0 15,-6 6 1-15,-3-1 0 16,-3 9 0-16,-3 2 0 16,3-3 1-16,0 4 1 15,3-9 0-15,3-3-3 16,3-5 1-16,3-5-8 15,3-10 0-15</inkml:trace>
  <inkml:trace contextRef="#ctx0" brushRef="#br0" timeOffset="9848.72">5910 3757 28 0,'-15'0'14'0,"3"13"-12"0,9-5 17 15,-3-2-20-15,1 1 0 16,2 7 0-16,0 4 0 16,6 3 1-16,5 3 0 15,4-8 0-15,6-3 0 16,9-2 0-16,0-1 0 15,0-7 1-15,-1-8 1 0,4-8 0 16,-3-6 0 0,-3 3 1-16,-6-5 0 0,-6 0-1 15,-6-3 1-15,-12 0-1 16,-6 6 1-16,-3 2-2 16,-3 0 1-16,-3 8-2 15,0 8 1-15,0 3-3 16,7 5 0-16,5 7-9 15,6-4 1-15</inkml:trace>
  <inkml:trace contextRef="#ctx0" brushRef="#br0" timeOffset="11994.33">5461 6167 20 0,'6'-10'10'0,"6"15"-4"0,-12-5 11 0,0 0-16 16,0 0 0-16,0 0 0 16,3-5 1-16,-6 5-3 15,-3 8 1 1,-18 39 1-1,6 6 0-15,-6 3-1 16,-9 5 1-16,-8-6 0 16,-1 1 0-16,0-3 0 15,4-8 0-15,2-8 0 16,3-8 1-16,6-8 0 16,4-2 0-16,-1-9-2 15,9-7 1-15,3-8 0 16,3-6 0-16,6-2-1 15,3-1 0-15,6 7-1 16,0-1 0-16,0 2-1 16,3 1 0-16,0 0 0 15,0 2 0-15,6 6 0 0,-3 2 1 16,2 3-1-16,4 3 1 16,6-1 1-16,3 1 0 15,3-1 1-15,-1-2 1 16,-5-2 1-16,-3-4 0 15,3-4-4-15,0-1 1 16,3 3-8-16,-4 0 1 16</inkml:trace>
  <inkml:trace contextRef="#ctx0" brushRef="#br0" timeOffset="12250.26">5681 6628 26 0,'-9'5'13'0,"-6"-15"-11"16,12 12 16-16,0 6-18 16,-3 3 0-16,0 5 0 15,0 5 1-15,0-3-1 16,0 1 1-16,1 2 1 15,2-3 0-15,0-2-3 16,0-8 1-16,3 0-7 16,0-13 0-16</inkml:trace>
  <inkml:trace contextRef="#ctx0" brushRef="#br0" timeOffset="12415.38">5627 6437 29 0,'-8'-2'14'0,"5"2"-16"0,3 2 21 0,0 1-19 0,3 0 0 15,-1 2-1-15,7 0 0 16,6 3-6-16,3 0 0 16</inkml:trace>
  <inkml:trace contextRef="#ctx0" brushRef="#br0" timeOffset="12730.61">5848 6567 24 0,'6'3'12'0,"12"10"-12"16,-13-11 15-16,4 1-15 16,0 2 1-16,-3 1 0 15,-3-1 1-15,-3 3-2 16,-6 5 0-16,-3 3 1 15,0 5 1-15,1 0 0 16,-1-5 0-16,3 3-1 16,0-1 1-16,0 3-2 15,3-5 0-15,0 3 0 16,3-3 0-16,-3-6 0 16,6-2 0-16,3-5 1 0,6 0 0 15,3-1 0-15,2-7 1 16,1 2-5-16,-3-5 0 15,3 6-6-15,-6-6 1 16</inkml:trace>
  <inkml:trace contextRef="#ctx0" brushRef="#br0" timeOffset="12926.75">5821 6768 25 0,'-6'3'12'16,"15"-6"-11"-16,-9 3 18 0,3-3-19 16,6 3 0-16,6-2 1 15,6-1 1-15,2-5-3 16,7 3 1-16,3 0-7 16,-6-1 0-16</inkml:trace>
  <inkml:trace contextRef="#ctx0" brushRef="#br0" timeOffset="13212.95">6476 6358 31 0,'0'-11'15'0,"6"11"-16"0,0-2 24 15,3 4-24-15,2-4 1 16,4 2 0-16,3-3 1 16,3 0 0-16,3 3 0 15,-3 3-2-15,-3 2 1 0,-4-2-8 16,-2 2 0-16</inkml:trace>
  <inkml:trace contextRef="#ctx0" brushRef="#br0" timeOffset="13376.06">6443 6517 28 0,'0'2'14'0,"18"-2"-15"0,-9-2 19 0,6 2-18 15,6-6 1-15,8 4-2 16,7 2 0-16,3-3-6 16,5-5 0-16</inkml:trace>
  <inkml:trace contextRef="#ctx0" brushRef="#br0" timeOffset="14037.54">7735 6144 24 0,'-6'0'12'0,"3"-3"-11"16,0 3 16-16,0 3-16 16,-6 2 1-16,3 8-1 15,-3 8 1-15,-9 6-3 16,-6 7 0-16,-2 14 2 16,-13-1 0-16,0 1-1 0,-2 0 0 15,-1-3 1-15,0 0 0 16,4-6-1-16,2-4 1 15,9-6 0-15,6-5 0 16,6-6 0-16,0-7 1 16,7-9-2-16,-1-4 0 15,6-6 0-15,3-3 1 16,9 3-2-16,2 3 1 16,7-3-2-16,0 3 1 15,0-1 0-15,3 1 0 16,0 5 0-16,0 3 0 0,-1 5 0 15,1 0 0-15,9 2 2 16,0 1 0-16,0-3 1 16,2-3 0-16,-5-2-2 15,0-6 0-15,6-2-7 16,-1 2 0-16</inkml:trace>
  <inkml:trace contextRef="#ctx0" brushRef="#br0" timeOffset="14396.79">8140 6535 26 0,'0'-10'13'0,"9"-19"-10"0,-9 21 16 16,-3 0-17-16,-3 0 0 15,0-3 1-15,-6 3 0 16,0 3-5-16,-6 0 1 16,0 2 2-16,-3 8 1 15,-2 3-2-15,2 5 0 16,0 6-1-16,3 7 1 16,-3-4-1-16,0 4 0 15,0 6 1-15,4 5 0 16,-1-5 0-16,3 2 0 15,3-2 1-15,3 2 0 0,0-10-1 16,3-3 1-16,0-5-4 31,3-8 0-31,0-8-6 0,3-5 1 0</inkml:trace>
  <inkml:trace contextRef="#ctx0" brushRef="#br0" timeOffset="14547.9">7735 6691 26 0,'-9'0'13'0,"9"0"-12"16,0 0 18-16,3 3-20 16,6 0 1-16,6 2 0 15,6-2 1-15,5-1 0 16,7-2 0-16,3 0-8 16,5 0 0-16</inkml:trace>
  <inkml:trace contextRef="#ctx0" brushRef="#br0" timeOffset="14862.12">8256 6633 30 0,'9'5'15'0,"17"-15"-18"0,-17 5 21 16,6 2-18-16,3 3 0 15,0 3 0-15,-3-6 0 16,-3 3 1-16,-3 5 0 0,-9 6 0 15,-6 5 1-15,-6 2-1 16,-6 3 0-16,-3-2 0 16,-3-1 1-1,1 17-2 1,5-6 0-16,6-5 0 16,6-3 0-16,6-3 0 15,6-4 1-15,3-4 0 16,3-2 0-16,2-5-4 15,1-3 1-15,3 0-7 16,-6-3 1-16</inkml:trace>
  <inkml:trace contextRef="#ctx0" brushRef="#br0" timeOffset="15081.37">8137 6808 29 0,'3'-8'14'0,"0"13"-16"0,6-8 21 15,5 1-17-15,10-4 0 16,12 1 1-16,3 0 0 16,-1 0-4-16,4-1 0 15,-3 4-7-15,-7 2 1 16</inkml:trace>
  <inkml:trace contextRef="#ctx0" brushRef="#br0" timeOffset="27848.86">13706 6093 23 0,'0'-16'11'0,"0"14"-6"15,0 2 12-15,0-3-16 16,0 3 0-16,0 0 0 16,0 0 0-16,0 3-2 15,-6 2 1-15,-6 8 0 16,-9-2 1-16,-6 10-1 16,-2 11 0-16,-10 2 0 15,-9 19 0-15,1 8 0 16,-7 3 1-16,3-6 0 15,-5-3 0-15,2-2 0 16,4-5 0-16,5-6 0 16,3-10 0-16,4-11 0 0,11 0 1 15,3-8-2-15,9-7 1 16,6-9-1 0,6-5 1-16,6-2-1 0,6-6 0 15,3 2-1-15,3 7 0 16,3-4 0-16,0 3 0 15,0 3 0-15,5 5 0 16,-5-6-1-16,3 4 1 16,-3 2 1-16,-3 2 0 0,3 4 0 15,0-1 0-15,2 0 1 16,4-2 0-16,3 0 1 16,0-3 0-16,0-3-1 15,-1-2 1-15,-2-1-5 16,-3 1 0-16,-6 5-6 15,0 0 0-15</inkml:trace>
  <inkml:trace contextRef="#ctx0" brushRef="#br0" timeOffset="28257.15">13712 6548 27 0,'0'6'13'0,"9"-4"-14"0,-6-4 19 15,3 4-18-15,3 1 0 16,2 0 0-16,1 2 0 16,0 3 0-16,0 0 0 15,-3 2 0-15,-3-2 0 16,-6 3 1-16,-6 2 0 15,-3 3 0-15,-3 3 0 16,0-1 0-16,3 1 1 16,-5-4-2-16,-1 4 0 15,0 7 0-15,0-4 1 16,6-4-2-16,0 3 1 0,3-5 0 16,6-3 0-16,3 1 1 15,6-4 0-15,-3-2-1 16,3-5 1-16,3-3 0 15,0 0 1 1,3-3-10 0,-1 1 0-16</inkml:trace>
  <inkml:trace contextRef="#ctx0" brushRef="#br0" timeOffset="28494.31">13625 6787 22 0,'-8'-6'11'0,"13"1"-5"0,-5 5 10 16,6-3-16 0,3 3 1-16,3 3 0 0,0-3 0 15,0 0-2-15,0-3 1 16,3 3 2-16,3 0 0 15,3 0-3-15,-1-2 0 16,1-1-6-16,-3 0 0 16</inkml:trace>
  <inkml:trace contextRef="#ctx0" brushRef="#br0" timeOffset="28915.61">14206 6297 27 0,'0'0'13'0,"3"3"-13"0,-3-3 18 15,9 0-18-15,-3 0 1 16,12-3-1-16,-4 3 1 15,13 0-1-15,-6 0 1 16,9-3 1-16,-6 1 0 16,0 2-1-16,-4 0 0 15,1 0-6-15,-3 0 0 16,-9 0-3-16,0 0 0 0</inkml:trace>
  <inkml:trace contextRef="#ctx0" brushRef="#br0" timeOffset="29172.8">14230 6458 28 0,'3'-5'14'0,"6"8"-18"0,-9-3 24 0,14 0-19 16,-2 0 0-16,12 0 1 0,-6 0 1 15,9-3-8-15,-6 1 1 16,11 2-3-16,-8 0 0 16</inkml:trace>
  <inkml:trace contextRef="#ctx0" brushRef="#br0" timeOffset="29740.2">15218 6067 24 0,'3'0'12'0,"0"-3"-11"0,-3 3 17 15,0 0-17-15,0 0 0 16,0 6 0-16,0-1 0 16,-6 11-2-16,0-3 1 15,-6 11 1-15,3-6 0 16,-6 19-1-16,3-8 0 0,-3 19 1 16,4-14 0-16,2 9 0 15,3-11 0-15,3 2 0 16,0-8 1-16,0-4-2 15,0-7 0-15,0-4-8 16,3-3 0-16</inkml:trace>
  <inkml:trace contextRef="#ctx0" brushRef="#br0" timeOffset="30089.45">14947 6035 28 0,'3'-3'14'0,"6"3"-14"0,-9 0 19 16,12 0-19-16,-3 0 0 15,18 3 0-15,-7 0 1 16,7-3-1-16,-6 0 1 16,21 0 0-16,-10 0 0 15,16 0 0-15,-9 0 1 16,8 0 0-16,-8 0 0 16,6 0-1-16,-13 0 1 0,1-3-4 15,-6 0 0-15,-9 9-7 16,-3-4 0-16</inkml:trace>
  <inkml:trace contextRef="#ctx0" brushRef="#br0" timeOffset="30492.73">14825 6628 28 0,'3'0'14'0,"9"-3"-14"0,-12 3 19 16,12 0-18-16,-3 0 0 15,15 0 1-15,-4 0 0 16,19 0-3-16,-6 0 1 16,6-5 1-16,-10 2 0 0,16-2 0 15,-9 0 1-15,5 5-1 16,-8 0 1-16,-3 0-5 15,-3 0 0-15,-12 0-6 16,-4 0 1-16</inkml:trace>
  <inkml:trace contextRef="#ctx0" brushRef="#br0" timeOffset="32293.59">15876 6257 22 0,'3'-8'11'0,"0"3"-6"15,-3 5 12-15,0-2-17 16,0 2 1-16,-3-3 0 16,0 3 1-16,-6 0-3 15,3 0 1-15,-9 8 0 16,3 0 1-16,-12 5 0 16,6-2 0-16,-5 15-1 15,2-5 0-15,0 11 0 0,3-6 0 16,0 3 0-16,6-7 0 15,3 9 0-15,0-7 0 16,6 3 0-16,-3-9 1 16,18 1 0-16,-6-3 0 15,9-6 0-15,-3-2 1 16,12-8-1-16,-6 0 1 16,9-8-1-16,-7 0 0 15,10-2-1-15,-6 2 1 16,3-6 0-16,-6 4 0 0,-1-3-1 15,-5 2 1-15,-3-2-1 16,0 2 1-16,-3 3-1 16,-3 0 0-16,-6 8-1 15,0 0 1-15,0 3-1 16,0-3 1-16,-3 3-1 16,0-1 0-16,0 9-1 15,0-3 1-15,3 10 0 16,0-4 0-16,6 1 1 15,0-1 0-15,6 2 0 16,-3-6 0-16,3-2 1 16,-3-3 0-16,6-5 0 15,-3 0 0-15,8-10 0 16,-5 2 0-16,12-8 0 16,-9 3 0-16,3-8-1 15,-3 5 1-15,-1-21 0 0,-2 10 0 16,0-15-1-16,-3 10 1 15,-6-8-1-15,-3 11 1 16,-6 0-1-16,0 5 1 16,-9 9-1-16,3 1 0 15,-6 12-1-15,3-1 0 16,1 11-9-16,2 0 0 16</inkml:trace>
  <inkml:trace contextRef="#ctx0" brushRef="#br0" timeOffset="32834.76">16382 6591 24 0,'12'0'12'0,"0"0"-10"0,-12 0 11 15,11-3-13-15,-2 0 1 16,3 3-1-16,-3 0 1 16,0 6-1-16,-3-1 0 15,0-2 0-15,-3-1 1 16,-3 6-1-16,0-2 1 16,-6 4 0-16,0-2 0 15,-9 8 0-15,3-5 0 16,-6 7 0-16,7-5 0 15,-4 1-1-15,3-4 1 16,3 6-1-16,0-3 1 0,9 6-1 16,0-6 0-16,9-2 1 15,-3-4 0-15,9-1 0 16,-3-1 0-16,5-5 0 16,-2 0 0-16,3-8-4 15,-6 3 0-15,3 0-6 16,-3-1 0-16</inkml:trace>
  <inkml:trace contextRef="#ctx0" brushRef="#br0" timeOffset="33106.95">16278 6710 30 0,'-3'2'15'0,"9"-2"-18"0,-6 0 24 16,8 0-20-16,-2 0 0 16,9 0 0-16,-3 0 1 15,15 0-2-15,-6 0 0 16,3 0 1-16,-4 0 1 15,-2-2-10-15,-6-1 0 16</inkml:trace>
  <inkml:trace contextRef="#ctx0" brushRef="#br0" timeOffset="46239.41">4624 7586 25 0,'0'-6'12'0,"3"6"-7"0,-3 0 13 15,0 0-18-15,0 0 1 16,0 3 0-16,-3 2 1 15,0 6-2-15,-6 5 0 16,1 2 1-16,-4 3 0 16,0 14 0-16,0 2 0 0,0 0 0 15,0 0 0 1,0 0-1-16,0 0 1 0,0-3 0 16,0-10 0-16,3-3 0 15,-2 1 0-15,2-4-1 16,6-5 1-16,-3 1-6 15,3-7 1-15,3-1-5 16,-3-4 0-16</inkml:trace>
  <inkml:trace contextRef="#ctx0" brushRef="#br0" timeOffset="46601.68">4205 7562 27 0,'-6'-3'13'0,"12"11"-12"0,-3-8 20 16,3-3-20-16,5 1 1 15,13 2 1-15,3-3 0 16,9 0-4-16,-6-2 1 16,5 3 2-16,10-4 0 15,0-2-1-15,2 0 0 16,1 3 0-16,-4 0 1 0,-2 2-1 16,-3 1 0-16,-3 2 0 15,-7 0 1-15,-2 0-3 16,-6 0 0-16,-3 2-9 15,-6 1 0-15</inkml:trace>
  <inkml:trace contextRef="#ctx0" brushRef="#br0" timeOffset="47005.96">4178 8223 27 0,'0'3'13'0,"3"-3"-10"0,3 0 14 15,0 0-15-15,3 0 0 16,6 0 1-16,8-3 0 16,1 1-4-16,6-4 1 0,0 1 2 15,-4-3 1-15,1 3-1 16,-6 2 0-16,9-5-1 15,0 0 1-15,-4 0-7 16,1 0 1-16,-3 3-6 16,-3 0 0-16</inkml:trace>
  <inkml:trace contextRef="#ctx0" brushRef="#br0" timeOffset="47426.26">4761 8244 28 0,'0'6'14'0,"9"-27"-14"15,-3 18 19-15,3-2-19 0,3-6 0 16,3 3 0-16,3 0 0 15,-3-2 0-15,-3-1 0 16,-1-2 0-16,-2 2 1 16,0 1-1-16,0 2 1 15,-3 0-1-15,-3 2 1 16,0 4 0-16,-3 2 0 16,0 5-1-16,0 3 1 15,0 3-1-15,-3-3 1 0,0 5-1 16,3 3 0-16,-3 2 0 15,6-2 1-15,-3 3-1 16,0-4 0-16,3-1 0 16,3-4 1-16,3-7 0 15,3-3 1-15,3-3-3 16,0-7 0-16,0-1-8 16,2 0 1-16</inkml:trace>
  <inkml:trace contextRef="#ctx0" brushRef="#br0" timeOffset="47696.45">4922 7948 36 0,'-9'-3'18'0,"9"3"-17"0,0 0 29 15,0 0-30-15,0 0 0 16,0 0-1-16,0 0 1 16,0 0-1-16,6 0 1 15,3 6-11-15,3-4 1 16</inkml:trace>
  <inkml:trace contextRef="#ctx0" brushRef="#br0" timeOffset="48687.66">5636 7726 22 0,'-9'-5'11'0,"6"2"-4"0,3 3 8 0,-3 0-15 16,-2 3 1-16,-4 4 2 15,-3 7 0-15,-3 7-4 16,-3 3 1-16,-3-1 1 16,0 9 1-16,-3 3-1 15,4-4 0-15,2-2-1 16,3 3 1-16,6 0-1 16,3 2 1-16,6-7-1 15,6-6 0-15,6-2 1 0,3-9 0 16,3-5 0-16,8-7 0 15,-2-6 0-15,0-5 1 16,0-3-1-16,0 5 1 16,-1 1-1-16,-2-4 0 15,-3 4-1-15,-3-1 1 16,-6-2-1-16,-3 8 0 16,0-1-1-16,-6 6 1 15,0 3-1-15,-3 2 0 16,3 3 0-16,0 0 0 0,0 3 0 15,6-1 1-15,3 4 0 16,3-4 0-16,0 1 0 16,2-3 0-16,4-3 1 15,-3-5 0-15,3-5 0 16,3-6 0-16,3 3 0 16,0-2 0-16,-1-6 0 15,1-3 0-15,0-7 0 16,-6-1 1-16,-3 1-2 15,-6-6 1-15,-3-2 0 16,-6-1 0 0,-9 6-1-1,-3 5 1-15,0 8-2 16,0 1 1-16,0 12-2 16,0 6 0-16,6 10-10 15,9 0 1-15</inkml:trace>
  <inkml:trace contextRef="#ctx0" brushRef="#br0" timeOffset="49137.98">6002 8287 26 0,'-2'0'13'0,"13"-19"-11"0,-5 9 13 0,6-6-15 16,0 3 0-16,3-1 0 16,3 1 0-16,3 0 0 15,0 0 0-15,-4-1 0 16,-2 4 1-16,-3 2 1 15,-3 3 0-15,-3-1 0 16,-6 6 0-16,0 0 0 16,0 3 0-16,-3 5 0 15,0 0 0-15,0 2-2 16,3 1 1-16,0 5-1 16,0 0 1-16,6 0 0 15,0-1 0-15,6-1 0 0,0-6 0 16,3 0 1-16,0-6 0 15,0-10-3-15,-4 0 1 16,1 0-8-16,0-7 0 16,3 1-2-16,-3-2 0 15</inkml:trace>
  <inkml:trace contextRef="#ctx0" brushRef="#br0" timeOffset="49305.1">6238 8035 36 0,'-9'-8'18'0,"12"6"-21"16,-3-3 35-16,0 5-32 15,3-6 0-15,3 6 0 16,0-5 1-16,0 10-12 16,-4-2 1-16</inkml:trace>
  <inkml:trace contextRef="#ctx0" brushRef="#br0" timeOffset="50128.69">6770 7818 27 0,'0'6'13'0,"0"-12"-9"15,0 6 14-15,0 0-17 16,9 0 1-16,-3 0 0 16,3 0 1-16,3 0-4 15,3 3 1-15,0-6 1 16,3 1 1-16,3-4-1 15,-1 1 1-15,1 0-2 16,0 2 0-16,-3 3-9 16,-6-2 0-16</inkml:trace>
  <inkml:trace contextRef="#ctx0" brushRef="#br0" timeOffset="50431.9">6753 8020 30 0,'0'0'15'0,"3"-14"-13"0,-3 14 20 15,0 0-21-15,6 0 0 16,2-2 1-16,7 2 1 0,0-3-3 16,3-2 0-16,3 2 2 15,3 0 0-15,0-2-5 16,-1 5 0-16,-2 0-7 16,3-3 0-16</inkml:trace>
  <inkml:trace contextRef="#ctx0" brushRef="#br0" timeOffset="51003.31">8140 7620 26 0,'-12'0'13'0,"9"8"-11"0,0-3 16 0,-3 3-17 16,-3 5 0-16,0 6 0 16,-3 10 0-16,0 5-1 15,0 6 0-15,-3 0 1 16,-2-3 1-16,2 0-1 15,3-11 1-15,0-2-1 0,0-3 1 16,-3-5-11 0,0-3 1-16</inkml:trace>
  <inkml:trace contextRef="#ctx0" brushRef="#br0" timeOffset="51313.92">7753 7594 28 0,'0'-11'14'0,"26"0"-10"0,-17 9 17 0,6-4-20 15,9 6 1-15,3-2 1 16,9 4 0-16,8-2-4 15,1 0 1-15,3-2 1 16,5-4 1-16,-2-1-1 16,-13 1 1-16,13 4-1 15,-12-1 0-15,2 0 0 16,-8 1 0-16,3 4-4 16,-6 1 0-16,-10 2-8 15,-2 1 1-15</inkml:trace>
  <inkml:trace contextRef="#ctx0" brushRef="#br0" timeOffset="51659.75">7625 8191 25 0,'-12'0'12'0,"27"-2"-8"0,-6 2 14 0,0-3-16 16,-3 3 0-16,5-2 1 16,7 2 0-16,9-3-4 15,6 0 0-15,8 3 3 16,4 0 1-16,6-2-1 15,2-1 0-15,-8 0-1 16,0-2 0-16,2 0-7 16,-2-1 0-16,0 1-4 15,-10 3 1-15</inkml:trace>
  <inkml:trace contextRef="#ctx0" brushRef="#br0" timeOffset="52022.4">8661 7993 26 0,'3'-24'13'0,"-6"8"-8"0,3 11 20 0,-3-6-24 0,0 4 0 16,-3-1 0-16,0 2 1 15,0 4-3-15,0-1 1 16,-6 3 0-16,3 0 1 16,-6 11-1-16,3-3 0 15,-6 10-1-15,6-5 1 0,-5 19 0 16,2-5 0 0,-3 7 0-16,3-5 0 0,3 19 0 15,-3-11 0-15,3 2 0 16,3-10 0-16,0 11 0 15,3-11 1-15,0-2 0 16,1-6 0-16,-1 0-2 16,0-5 0-16,0-5-8 15,0-4 1-15</inkml:trace>
  <inkml:trace contextRef="#ctx0" brushRef="#br0" timeOffset="52214.54">8271 8292 25 0,'-12'-5'12'0,"27"-1"-6"0,-15 6 12 15,12-5-16-15,-4 0 1 16,13 0 0-16,-6-1 0 16,15 1-4-16,-6 0 0 15,11-3 3-15,-5 2 1 16,6-1-12-16,-9-1 1 15</inkml:trace>
  <inkml:trace contextRef="#ctx0" brushRef="#br0" timeOffset="53236.26">9375 7707 22 0,'-3'-2'11'0,"6"-9"-4"15,-3 11 9-15,-3-5-15 16,3-1 0-16,-3 1 2 16,0 3 1-16,-6 2-5 15,3 0 1-15,-9 5 2 16,3 0 1-16,-17 11-2 16,-1 5 1-16,0 8-2 15,0 8 0-15,3 0 0 16,7 3 1-16,2-6-2 15,3 1 1-15,3-1 0 16,3-5 0-16,6 0 0 16,3-7 0-16,9-7 1 15,6-7 0-15,6-8 0 0,-6 0 1 16,11-10-1-16,-2 2 1 16,6 0-1-16,-6 0 0 15,-3-8-1-15,-4 0 1 16,1 3-1-16,-6 2 1 15,-6 9-2-15,0-1 1 16,-6 6-1-16,0-1 1 16,0 6-2-16,0-2 1 15,0 4 0-15,0 1 0 16,6 5 0-16,-3-6 0 0,12 4 0 16,-3-4 1-1,12-2 0-15,-6-3 1 0,5-10 0 16,-5 0 0-16,12-6 0 15,-6 3 0-15,6-13 0 16,-7 0 0-16,4-13 0 16,-6 7 0-16,-3-10-1 15,-3 8 1-15,-6-8 0 16,-3 8 0-16,-6 5-1 16,0 5 0-16,-3 1-1 15,0 7 1-15,-6 3 0 16,3 0 0-16,-3 11-4 15,3 0 0-15,6 10-7 16,0-2 1-16</inkml:trace>
  <inkml:trace contextRef="#ctx0" brushRef="#br0" timeOffset="53686.58">10051 8051 28 0,'3'-16'14'0,"0"16"-11"0,-3 0 19 0,0-10-21 16,0 2 0-16,-6-8 2 15,3 5 0-15,-3 1-4 16,0 2 1-16,-3 3 2 16,3-1 0-16,-6 6-1 15,0 0 0-15,-3 6-1 16,3-1 1-16,-6 8-1 16,4-2 0-16,-7 10 0 15,3-5 0-15,0 15-1 16,6-4 1-16,-3 13 0 15,3-11 0-15,0 10 0 16,3-7 0-16,0 8 1 16,4-11 0-16,-1 0 0 15,3-5 0-15,0-8-1 16,0-3 0-16,0-8-4 16,0 1 0-16,-3-12-6 0,0 4 0 15</inkml:trace>
  <inkml:trace contextRef="#ctx0" brushRef="#br0" timeOffset="53870.71">9616 8223 28 0,'-6'-8'14'0,"12"8"-12"0,-6 0 20 0,9-2-21 0,-3 2 1 16,15-6 1-16,-3 4 0 15,14 2-4-15,-8 0 1 16,24-3 2-16,-12 0 1 0,5-2-6 15,-8 0 1-15,3 2-8 16,-10 1 1-16</inkml:trace>
  <inkml:trace contextRef="#ctx0" brushRef="#br0" timeOffset="64931.97">14128 7620 20 0,'9'-5'10'0,"3"-9"-5"16,-9 12 11-16,-3 2-15 15,6-3 0-15,-6 3 1 16,0 0 0-16,3 3-1 0,-3 5 0 16,-6 8 1-16,-3 5 1 15,-3 11-1-15,-2 7 0 16,-1 4 0-16,-6 7 0 15,3-3-2-15,3-12 1 16,0-1-1-16,3-5 0 16,3-2 1-16,0-6 0 15,4-2-3-15,-1-9 1 16,0-5-7-16,-3-7 1 16,0 2-3-16,-3-6 1 15</inkml:trace>
  <inkml:trace contextRef="#ctx0" brushRef="#br0" timeOffset="65248.19">13792 7570 24 0,'-6'-8'12'0,"6"5"-12"16,0 3 21-16,6-3-20 15,3 3 0-15,3 0 1 16,9-2 1-16,6-1-3 16,5 6 0-16,10-3 1 15,9 0 1-15,-10 2-1 16,1-4 1-16,0 4-2 16,-1 1 1-16,1-3 0 0,-9 0 0 15,5 0-1-15,-5 0 1 16,-3 3 0-16,-6-3 0 15,-3-3-3-15,-1 0 0 16,-8 3-8-16,-3 0 1 16</inkml:trace>
  <inkml:trace contextRef="#ctx0" brushRef="#br0" timeOffset="65591.44">13771 8147 26 0,'6'-6'13'0,"18"-4"-12"16,-12 4 16-16,3 1-16 16,6 0 0-16,3-1 2 15,2 1 0-15,4 0-4 16,3 0 1-16,8-1 2 16,-5 1 0-16,-6 0-1 0,-3-1 1 15,0 1-10-15,-1 0 0 16,4 2 0-16,-3 3 0 15</inkml:trace>
  <inkml:trace contextRef="#ctx0" brushRef="#br0" timeOffset="65968.7">14632 7718 24 0,'0'-3'12'0,"0"3"-10"15,0 0 21-15,0 0-23 16,0 0 1-16,3 3 1 16,-1 0 1-16,7-6-4 15,-3 0 1-15,9 1 1 16,-3 2 1-16,12-3 0 16,-6 0 0-16,6 1-1 0,-6-1 0 15,-1 3-5-15,-2 0 1 16,-3-3-6-16,0 3 0 15</inkml:trace>
  <inkml:trace contextRef="#ctx0" brushRef="#br0" timeOffset="66268.92">14593 7927 28 0,'-3'-3'14'0,"15"-2"-15"0,-9 2 21 0,6 1-19 15,-3-1 1-15,6 0-1 16,-1 3 1-16,4-2-3 15,-3-1 1-15,3 0 2 16,-3 1 0-16,0 2-7 16,-3 0 1-16,0 0-4 15,0 0 0-15</inkml:trace>
  <inkml:trace contextRef="#ctx0" brushRef="#br0" timeOffset="67904.05">15751 7570 25 0,'0'5'12'0,"3"-13"-9"16,-3 8 17-16,0 0-19 15,0 0 1-15,0 0 0 16,0 0 1-16,-3 0-4 16,0 0 1-16,-9-3 1 15,3 3 1-15,-15-2-1 16,6-1 0-16,-9 6-1 16,4-1 1-16,-13-2-1 15,9 0 1-15,-12-2-1 16,10-1 1-16,-4 0-2 15,6 1 1-15,-3-1 0 16,7 3 0-16,2 0 0 0,3 0 0 16,6 0-1-16,0 0 1 15,6 3-1-15,3-1 1 16,9 1 0-16,-3 0 0 16,9 5-1-16,0-3 1 15,12 8 0-15,-6-2 0 16,14 5-1-16,-8-3 1 15,0 11 0-15,-3-6 0 16,0 9 0-16,-4-6 0 16,1 5 0-16,-3-2 1 0,-6 0 0 15,-3-6 0-15,-6 6 0 16,0-5 0 0,-24 13-1-1,6-9 1-15,-14 4 0 16,5-9 0-16,-12 4-1 15,0-1 0-15,1 3 0 16,5-3 0-16,3 0 0 16,6-3 0-16,7-2-1 15,5-3 1-15,6-2-1 16,6-3 1-16,9-3 0 16,-3-2 0-16,17 0-1 15,-5-3 1-15,15-3 0 16,-6 0 0-16,14-2 0 15,-8 2 0-15,0-2 0 0,-6 0 0 16,3-1 1-16,-7 4 0 16,-2-1-4-16,-6 1 1 15,-9 4-7-15,0 1 0 16</inkml:trace>
  <inkml:trace contextRef="#ctx0" brushRef="#br0" timeOffset="68444.43">15352 8356 20 0,'0'-6'10'0,"3"9"-3"16,-3-3 9-16,0 0-16 15,0 0 1-15,3 3 1 16,-3-3 0-16,-3 10-3 16,3-2 1-16,-6 8 2 15,3-5 0-15,-6 7 0 16,3-2 0-16,0-3-1 15,0-2 1-15,3-6-1 0,0 0 0 16,6 1 0-16,0-4 0 16,9-12-1-16,-3 2 1 15,9-8-1-15,-3 5 1 16,11-5-1-16,-5 3 1 16,6 0-1-16,-6 2 0 15,0 1-1-15,-6 2 1 16,-3 5-1-16,-1 1 0 15,-2 4 0-15,-3 1 1 16,0 2 0-16,-3 0 0 16,0 6 0-16,0 0 1 0,0-1-1 15,0-2 1-15,-3 3 0 16,0-1 0-16,9-7-2 16,-3 0 1-16,12-9-9 15,-6 1 1-15</inkml:trace>
  <inkml:trace contextRef="#ctx0" brushRef="#br0" timeOffset="69315.05">16111 7646 28 0,'0'0'14'0,"0"6"-14"0,0-6 17 16,-3 8-17-16,0 0 0 15,-3 10 0-15,0-5 1 16,-3 19-1-16,0-8 1 16,0 13 0-16,3-8 1 0,0 3-1 15,0-8 0 1,0 2 0-16,0-5 1 0,1 0-1 16,2-5 0-16,0-5 0 15,0-3 0-15,6-13 0 16,0 2 1-16,3-10-1 15,-1 2 0-15,4-13 0 16,0 6 0-16,9-14-1 16,0 8 0-16,6-5 0 15,-3 8 0-15,5 0-1 16,-5 5 1-16,3 0 0 16,-6 5 0-16,0 3-2 15,-3 3 1-15,0 3 0 16,-3 2 1-16,-4 10-1 15,-2-2 0-15,-6 11 0 16,0-4 1-16,-3 9 0 0,0-5 0 16,-5 2 0-16,2-3 1 15,-3 4-1-15,3-6 1 16,-3-1-1-16,3-1 1 16,0-4 0-16,3 1 1 15,3-9-1-15,0 1 1 16,6-11-1-16,0 3 0 15,6-11 0-15,-3 5 0 16,17-18-1-16,-5 5 1 16,15-7-1-16,-9 7 0 15,2-5 0-15,-8 5 0 16,9 0 0-16,-6 6 0 0,6 4-1 16,-9 4 0-16,-1 7 0 15,-5 1 0-15,-6 9-1 16,0-1 1-16,-9 10 0 15,0-6 1-15,-3 19-1 16,0-5 1-16,-3 5 0 16,0-5 0-16,0 0 0 15,0-6 1-15,0 4 0 16,0-4 1-16,3-2-3 16,0-5 0-16,3-4-9 15,0 1 1-15</inkml:trace>
  <inkml:trace contextRef="#ctx0" brushRef="#br0" timeOffset="69902.47">16715 7924 27 0,'-3'0'13'0,"0"6"-10"0,3-6 15 16,-3 7-18-16,0-1 1 0,-6 10 0 15,0-6 1-15,-6 1-2 16,4-3 0-16,-4 5 2 15,3 0 0-15,0 0-1 16,3-2 0-16,3 0 0 16,0-3 1-16,3-3-1 15,3-3 0-15,9-7 0 16,-3 0 0-16,9 2 0 16,-3 1 0-16,12-14-1 15,-7 5 1-15,13-10-1 16,-6 8 1-16,9-3-1 15,-9 5 0-15,5 3-1 16,-5 0 1-16,-6 3-1 16,-3 2 0-16,-6 6 0 15,-3 0 0-15,-9 7 0 0,3-2 1 16,-6 8 0-16,0-5 0 16,-3-1 0-16,3-2 0 15,-3 8 0-15,3-5 1 16,0 5-1-16,3-3 1 15,6 0 0-15,0-2 0 16,9-1 0-16,-3-2 1 16,9-5-6-16,-3-1 0 15,3-2-6-15,-1 0 0 16</inkml:trace>
  <inkml:trace contextRef="#ctx0" brushRef="#br0" timeOffset="70441.35">17331 7636 28 0,'0'-3'14'0,"3"3"-14"0,-3 0 19 0,0 3-18 16,0-3 0-16,-3 8 0 0,3 0 1 16,-6 10-2-16,0-5 0 15,-6 19 1-15,4-8 1 16,-4 13-1-16,3-10 0 15,0 7-1-15,0-5 1 16,3 5 0-16,0-7 0 16,0-3-1-16,3-6 1 15,0-5 1-15,0-2 0 16,3-11 0-16,0 0 0 16,0-13 0-16,0 2 0 0,9-10-1 15,-3 5 0-15,12-16-1 16,-3 6 1-16,8-11-2 15,-5 8 1-15,3 2-1 16,-3 4 1-16,3 1-1 16,-6 7 1-16,6-1 0 15,-7 2 0-15,10 4 0 16,-6 2 0-16,6 3-4 16,-6-1 1-16,0 9-8 15,-3 0 1-15</inkml:trace>
  <inkml:trace contextRef="#ctx0" brushRef="#br0" timeOffset="71025.87">17513 7945 25 0,'-3'0'12'0,"3"3"-7"0,0-3 13 15,0 3-17-15,0-1 1 16,-3 9 0-16,3-3 0 16,-6 2-3-16,3-2 1 15,-3 6 1-15,0-1 1 0,-3 5-1 16,3-2 0-1,0 5 0 1,0-5 1-16,3-5-1 16,0-3 1-16,3-8-1 15,0 0 1-15,12-13-1 16,-3 2 1-16,9-2-2 16,-3 2 1-16,12-7-1 15,-6 4 0-15,8-7 0 16,-5 8 0-16,0 0-1 15,-6 2 1-15,0 3-1 16,-3 3 1-16,-4 5-2 16,-2 0 1-16,-3 5 0 15,0 1 0-15,-6 4 1 16,0-2 0-16,-3 0 0 0,0 0 0 16,0 8 0-16,0-6 1 15,0 6 0-15,3-2 0 16,0 1-1-16,0-4 1 15,6 2 0-15,-3-2 1 16,6-6-1-16,0-2 0 16,6-3-4-16,-3 0 0 15,3-8-7-15,0 3 0 16</inkml:trace>
  <inkml:trace contextRef="#ctx0" brushRef="#br0" timeOffset="71626.68">17882 7228 29 0,'-3'-5'14'0,"3"0"-10"0,0 5 17 16,6-5-21-16,-3-1 0 15,9 1 0-15,-3 0 0 16,9 5 0-16,-4 0 0 15,4 2 0-15,-3 1 0 16,0 2 0-16,-3 1 0 16,-9 12 0-16,0-5 0 15,-12 16 1-15,3-7 0 16,-12 4 0-16,6-5 0 16,-3 6-1-16,4-6 1 15,-10 5 0-15,6-7 0 16,0-3 0-16,3-3 0 0,0-5 0 15,3-3 1-15,3-5-1 16,3 0 0-16,3-3-1 16,0 3 1-16,3-2-2 15,-3 2 1-15,6 0-2 16,0 0 1-16,0 2-1 16,-3 1 1-16,3 5 0 15,0-3 1-15,6 9 0 16,-3-1 1-1,12-3 0-15,-6-2 1 0,11-2-4 16,-5-1 0-16,6-2-8 16,-6-1 1-16</inkml:trace>
  <inkml:trace contextRef="#ctx0" brushRef="#br0" timeOffset="91956.37">13489 9528 19 0,'3'-8'9'0,"2"-11"-5"0,-2 11 10 16,-3 0-13-16,0-2 1 15,-3 4 1-15,0-4 0 16,-2 7-4-16,-4-5 0 15,-3 3 3-15,-3 5 0 16,-3 3-1-16,-6 2 0 16,0 5-1-16,1 9 1 15,2 5-1-15,3 5 1 0,3 3-1 16,3 5 0-16,6 0 0 16,3-3 1-16,6 1-1 15,9-6 0-15,6-3 1 16,9-2 0-16,5-11 0 15,1-10 0-15,6-6 0 16,0-5 1-16,-1-5-1 16,4-11 1-16,-15-2-1 15,-4-9 0-15,-5-2-1 16,-3-5 1-16,-3 2 0 16,-6 9 0-16,-6-4-1 15,-6 9 0-15,-6 2 0 16,-6 0 0-16,-2 8 0 15,-1 6 0-15,-3 7-1 16,-3 6 0-16,-6 2 0 0,4 3 1 16,2 5-1-16,3 8 0 15,3 3 0-15,9-3 0 16,3 6 0-16,9-4 1 16,9-1 0-16,3-4 1 15,6-5 0-15,3-7 0 16,0-6 0-16,0-6 0 15,2-2 0-15,-2-5 1 16,0-3-1-16,-6-5 0 16,-3 3-1-16,-9-4 1 15,-6 9-2-15,-6-3 1 0,-3 8-1 16,-3 6 1-16,-12 7-1 16,0 6 0-16,1 5 0 15,2 2 0-15,6 3 0 16,9-5 1-16,6-3 0 15,9-2 0-15,6-6 0 16,0-5 1-16,3 0-1 16,0-5 1-16,-3-6 0 15,-4 1 0-15,-2-1-1 16,-3 1 1-16,-3 2-1 16,-6 0 0-16,-2 8-1 15,-7 8 0-15,3 2-9 16,3-2 1-16</inkml:trace>
  <inkml:trace contextRef="#ctx0" brushRef="#br0" timeOffset="92588.21">13468 9901 19 0,'0'5'9'0,"-3"-16"-2"15,3 11 6-15,0 0-12 0,-3 0 0 16,0 0 1-16,0 3 0 16,0-6-3-16,-3 6 1 15,0 5 1-15,0 8 1 16,0 8-2-16,0 2 1 15,0 11-1-15,3 8 1 16,0 0-1-16,0 0 1 16,0 3-1-16,0-9 1 15,0 1 0-15,0 2 0 16,0-5 0-16,3-5 0 0,0-5 1 16,0-6 0-16,0-8-3 15,3-5 1-15,-3-5-9 16,0-3 1-16</inkml:trace>
  <inkml:trace contextRef="#ctx0" brushRef="#br0" timeOffset="93322.08">13384 10493 17 0,'0'-2'8'0,"0"2"0"0,0 0 4 16,-3 2-11-16,0 4 0 15,-3 2 1-15,-2 0 1 16,-4 10-4-16,-3 3 1 15,0 8 2-15,0 0 0 16,-3 3-1-16,0 5 0 16,-6 0 0-16,1-2 0 15,-1 4 0-15,0-2 0 16,3-2 0-16,3-6 0 16,3-5-2-16,4-6 0 15,8-2-7-15,3-5 1 0</inkml:trace>
  <inkml:trace contextRef="#ctx0" brushRef="#br0" timeOffset="93696.34">13426 10501 22 0,'0'8'11'0,"0"13"-8"0,3-10 13 15,0 5-15-15,3 5 1 16,0 3 0-16,3 5 1 16,0 0-4-16,3 3 0 15,0-3 2-15,-1 0 0 16,4 5 0-16,0-4 1 16,6-4-1-16,-9-2 0 0,0-3-9 15,-3-5 1-15</inkml:trace>
  <inkml:trace contextRef="#ctx0" brushRef="#br0" timeOffset="94251.57">13384 10112 19 0,'0'0'9'0,"3"-2"-2"0,-3 2 6 16,0-6-11-16,0 4 0 15,-3-1 1-15,-3 3 0 16,-3 3-3-16,-2-1 0 0,-7 6 3 15,0 0 0-15,-3 0-1 16,-9 3 1-16,-5-1-1 16,-4-4 0-16,-6-1-1 15,-8 3 1-15,-4-3-2 16,1-2 1-16,2 0 0 16,0-3 0-16,1-3-1 15,5 0 1-15,6 1-1 16,7-1 0-16,5-2 0 15,9-3 1-15,9 0-4 16,12 0 0-16,9 3-7 16,6 2 0-16</inkml:trace>
  <inkml:trace contextRef="#ctx0" brushRef="#br0" timeOffset="94732.16">13405 10179 23 0,'-9'-3'11'0,"12"3"-7"16,-3 0 11-16,6 0-14 15,3 0 0-15,6-3 1 16,9 3 0-16,9 3-3 16,11-3 1-16,4 0 1 15,8-3 0-15,13-2 0 16,-1 2 0-16,4 3 0 16,-4 0 0-16,-5-2 0 15,-7 2 0-15,-5-3 0 0,-6 0 1 16,-10 1-4-16,-11 2 0 15,-12 2-6-15,-6 4 0 16</inkml:trace>
  <inkml:trace contextRef="#ctx0" brushRef="#br0" timeOffset="95752.89">12661 10210 19 0,'3'-10'9'0,"12"-11"-4"16,-12 13 8-16,0-6-11 16,0 1 1-16,-6-5 2 15,0 4 0-15,-3 1-6 16,-3 0 0-16,-3 2 4 0,0 3 1 15,0 3-3-15,0 5 1 16,0 0-2-16,-2 8 1 16,2 8-2-16,0 5 1 15,3 3-1-15,3 2 1 16,6 1-1-16,3-3 1 16,3-3 0-16,6-3 0 15,6-7 1-15,5-3 0 16,4-8 0-16,-3-8 1 15,0-11-1-15,-3-4 1 0,-3-9-1 16,-7 0 1-16,-2-5-1 16,-3-3 0-16,-6 3 0 15,-9 8 0-15,-11 5-1 16,-7 6 0-16,-6 5-1 16,-3 7 1-16,-2 12-2 15,-1 9 1-15,3 4-1 16,3 7 1-16,10 12 0 15,11 1 0-15,9-4 0 16,12-1 1-16,12-5 0 16,5-5 1-16,13-11 0 15,6-5 0-15,-4-8 0 16,-2-11 1-16,0-4 0 16,-10-12 0-16,-8 1-1 15,-9-3 1-15,-6-3-1 16,-3 0 0-16,-12 6-1 0,-9 2 1 15,-11 8-2-15,-4 8 1 16,-3 11-2-16,-3 7 1 16,4 6-1-16,5 11 1 15,9-1-1-15,12 3 1 16,9-5 0-16,12-6 0 16,6-2 1-16,12-2 1 15,-1-12 0-15,1-4 1 16,0-6-1-16,-6-8 1 15,0-3-1-15,-12 3 1 16,-4 0-1-16,-11 3 0 0,-5 3-1 16,-7 4 0-1,-9 4-1-15,3 4 1 0,3 6-1 16,3 6 0-16,3-1-1 16,6 3 1-16,9-3 0 15,9-5 1-15,3-3 0 16,0-2 1-16,0-1 0 15,0-4 0-15,-3-1-2 16,-3 3 1-16,0 3-11 16,3 2 1-16</inkml:trace>
  <inkml:trace contextRef="#ctx0" brushRef="#br0" timeOffset="96943.73">14322 10086 24 0,'9'-19'12'0,"3"9"-7"16,-9 5 11-16,-3 5-14 15,0-6 1-15,0 4-1 16,-3 2 1-16,-3 2-4 15,-3 4 0-15,-6 4 2 0,0 9 1 16,0 7-3-16,6 1 1 16,0 2 0-16,6-3 0 15,3-2 0-15,9-3 0 16,6-5 1-16,3-5 0 16,6-6 0-16,3-8 0 15,2-5 0-15,4-8 1 16,-6-5-1-16,-6-5 1 15,-9-3-1-15,-6 0 0 16,-9-3 0-16,-3 0 0 16,-3 3-1-16,-6 2 1 0,-6 12-2 15,-3 4 1-15,-5 6-1 16,-1 10 1-16,0 6-1 16,3 2 0-16,3 13 0 15,7 3 0-15,2 3 0 16,6 3 0-16,9-6 0 15,9 0 1-15,9-3 0 16,8-5 0-16,7-7 1 16,0-6 1-16,8-8-1 15,4-6 1-15,-12-2-1 16,-3-8 1-16,-10-5 0 16,-8-8 0-16,-12 0-1 15,-6 0 0-15,-5 2-1 16,-4 6 1-16,-6 8-2 15,-3 5 1-15,-3 8-1 0,0 0 0 16,-2 16-1-16,2 3 1 16,9 4-1-16,6 4 1 15,9-6 0-15,9 3 1 16,6-8 0-16,6-6 0 16,3-2 1-16,2-3 0 15,7-5 0-15,0-5 1 16,-6-5-1-16,-6-4 0 15,-6-1 0-15,-6-4 1 16,-9 0-2 0,-3 6 1-16,-6 5-2 0,-3 6 1 0,-3 10-1 15,-3 2 0-15,3 3-1 16,6 3 1-16,3-2 0 16,9-1 0-16,6 0 1 15,6-5 0-15,6-5 0 16,3-3 1-16,-3-6 0 15,-3-2 0-15,-3-5 0 16,-6-3 1-16,-9-2-2 16,-3 2 1-16,-6 5-2 15,-3 6 1-15,-6 8-1 16,0 2 1-16,3 5-1 16,6 1 1-16,12 5-11 15,6 0 0-15</inkml:trace>
  <inkml:trace contextRef="#ctx0" brushRef="#br0" timeOffset="98379.82">12777 11417 27 0,'0'-16'13'0,"0"0"-8"16,0 11 13-16,0 5-17 16,0-6 1-16,0 6-1 15,0 3 1-15,0 5-3 16,0 5 1-16,-6 16 0 16,-6 11 1-16,-3 5-1 15,-2 5 1-15,-4-5-1 16,0 0 0-16,6 0 0 15,3-5 1-15,3-6-1 16,3-5 1-16,0-7 0 16,3-9 0-16,9-8 0 0,0-10 1 15,6-3-1 1,6-5 1-16,6-9-1 0,0-4 0 16,5 0-1-16,4 2 1 15,0 5-2-15,0 6 0 16,-1 5 0-16,-5 8 0 15,-3 5 0-15,-6 9 0 16,-6 1 0-16,-6 1 1 16,-9 3 0-16,-6 2 0 15,-9 3 1-15,-6-3 1 16,-3-2-1-16,-3-4 0 16,-2-4 0-16,-4-6 1 15,0-2-1-15,7-8 0 0,2-3 0 16,3-6 0-16,9-1-3 15,6 4 1-15,9 0-9 16,9-2 1-16,6 0-2 16,6 2 1-16</inkml:trace>
  <inkml:trace contextRef="#ctx0" brushRef="#br0" timeOffset="98591.97">13209 11655 28 0,'0'0'14'0,"-3"13"-13"0,0-8 25 0,-6 3-25 15,0 8 0-15,-3 0 0 16,-3 0 0-16,3 2-1 0,3 4 0 16,0 1 1-16,-3-4 0 15,9-6-2-15,6-5 1 16,6-8-9-16,0-5 0 15</inkml:trace>
  <inkml:trace contextRef="#ctx0" brushRef="#br0" timeOffset="98743.08">13191 11433 37 0,'0'-8'18'0,"0"0"-23"0,0 8 28 0,0 0-23 16,6 2 1-16,3 4-9 15,0 2 0-15,6 5 2 16,2 8 1-16</inkml:trace>
  <inkml:trace contextRef="#ctx0" brushRef="#br0" timeOffset="99236.43">13503 11695 29 0,'-3'-22'14'0,"0"4"-11"16,0 10 22-16,-2 0-24 16,-7-3 1-16,-3 3 0 15,-3 6 1-15,-3 4-4 0,0 6 0 16,0 3 1-16,1 2 1 16,5 6-2-16,6 5 1 15,6-9 0-15,9-4 0 16,9 0 0-16,5-3 1 31,22-8-1-31,-9 0 1 16,-3 2-1-16,-7 6 1 15,-8-3-1-15,-9 9 0 16,-3 15-1-16,-6 0 0 16,-3 16 0-16,-3 8 1 0,-3-3 0 15,-2 3 0-15,-1-5 0 16,-3-6 0-16,-6-2 1 15,-3-6 0-15,-3-5 1 16,7-8 0-16,-4-5 0 16,0-11 0-16,-3-7 0 15,4-4 0-15,2-7-1 16,3-5 1-16,6-3-2 16,6-3 0-16,9-3 0 15,9 1 0-15,6-3-2 16,3 0 1-16,12 0-4 15,11-3 1-15,10 3-8 16,5 2 1-16</inkml:trace>
  <inkml:trace contextRef="#ctx0" brushRef="#br0" timeOffset="99521.63">14185 11470 26 0,'6'-8'13'0,"0"0"-5"0,-6 8 14 15,0 0-22-15,0 2 1 16,0 6 0-16,-3 3 0 16,0 10-2-16,0 8 1 0,0 3 1 15,0 5 0-15,-3 3-1 16,0-6 1-16,3 1-1 15,3-1 1-15,0-2 0 16,0-3 0-16,0-8-4 16,0-8 1-16,3-5-8 15,-3-5 1-15</inkml:trace>
  <inkml:trace contextRef="#ctx0" brushRef="#br0" timeOffset="99768.81">14027 11345 35 0,'-3'-8'17'0,"12"3"-19"0,-3 2 28 0,6 3-27 0,6 0 1 16,6 0 0-16,0 0 0 15,11 0 0-15,7 0 0 16,6 3 0-16,-1 0 1 15,1 2 0-15,-1 0 0 16,-2 3-2-16,-6 0 1 16,-6 3-10-16,-10-1 1 15</inkml:trace>
  <inkml:trace contextRef="#ctx0" brushRef="#br0" timeOffset="100063.01">13908 11964 31 0,'21'0'15'0,"33"-5"-11"0,-36 5 19 0,11-2-23 16,1-4 1-16,3 4 0 15,8-1 1-15,1 0-2 16,0 1 0-16,-4-1-1 16,-5 3 1-16,-9 0-9 15,-9 8 0-15</inkml:trace>
  <inkml:trace contextRef="#ctx0" brushRef="#br0" timeOffset="101638.55">17266 9538 20 0,'9'-10'10'0,"-3"-22"-3"0,-6 21 7 15,0 1-13-15,-6-1 1 0,0 3 1 16,-3 0 1-16,-3 0-5 16,-3 6 1-16,-3 2 2 15,-3 5 0-15,1 11-1 16,2 10 1-16,3 3-2 16,6 11 1-16,9-3-1 15,6-2 0-15,9-4 0 16,6-4 1-16,8-6 0 15,4-8 0-15,3-8 0 16,-6-7 1-16,-4-11 0 16,-2-11 0-16,-6 0-1 15,-6-5 1-15,-3-3-1 16,-6 0 0-16,-9 6 0 16,-6-3 0-16,-6 8-1 15,-6 2 0-15,3 6-1 16,1 5 1-16,-4 0 0 15,0 8 0-15,3 8-1 0,3 10 1 16,9 6-4-16,6 3 1 16,6 10-7-16,3 0 0 15</inkml:trace>
  <inkml:trace contextRef="#ctx0" brushRef="#br0" timeOffset="102029.83">17322 9753 17 0,'-9'2'8'0,"12"1"1"15,-3-1 3-15,-3 1-10 16,0 5 1-16,-3 8 0 16,1 5 1-16,-1 0-5 15,0 6 0-15,0 7 3 16,3 1 1-16,0 7-2 15,0 3 1-15,3 0-1 16,3-8 0-16,0-5-4 0,3-6 1 16,0-5-6-16,-3-8 0 31</inkml:trace>
  <inkml:trace contextRef="#ctx0" brushRef="#br0" timeOffset="102424.87">17251 10345 27 0,'-12'35'13'0,"-18"-1"-9"16,21-15 21-16,-6 7-25 15,-8 11 1-15,-4 8 0 16,-3 0 1-16,0 3-2 0,4-6 0 16,8-2 1-16,3-3 0 15,3-3-5-15,3-10 0 16,6-6-5-16,6-4 0 16</inkml:trace>
  <inkml:trace contextRef="#ctx0" brushRef="#br0" timeOffset="102719.07">17328 10313 26 0,'-3'11'13'0,"3"29"-12"16,3-32 18-16,3 8-17 16,3 5 1-16,0 5-1 15,0 9 1-15,3 4-4 16,-3 4 0-16,3-6 3 16,0 0 0-16,0 0-1 15,0 0 0-15,-1-11-4 16,-2-5 0-16,3-5-6 15,-3-5 1-15</inkml:trace>
  <inkml:trace contextRef="#ctx0" brushRef="#br0" timeOffset="103515.64">17263 9909 24 0,'-3'0'12'0,"3"0"-10"0,0 0 14 16,0 0-15-16,-3 2 0 15,0 4 0-15,-3-1 0 16,-3 3-1-16,-3 0 0 15,-3 2 1-15,-6 1 1 16,-2-1-1-16,-1 4 1 16,0-4-1-16,0 1 0 15,3-1 0-15,3-2 0 0,7 3-1 16,-1-6 0-16,3 1 0 16,3-4 0-16,3 4 0 15,3-1 0-15,0 0-1 16,0-2 1-16,3 2 0 15,3-2 1-15,0-1-1 16,3 1 0-16,2 0 0 16,4 2 0-16,3 3 0 15,0-3 1-15,3 6-1 16,0-6 0-16,-3 3 0 16,-1 0 0-16,-2 0 0 15,-3-3 1-15,-3 3-1 16,0-3 1-16,-3-2 0 15,-3-3 0-15,-3 0-1 16,0-3 0-16,-3 1-5 16,0-6 1-16,-3 5-6 15,0 0 1-15</inkml:trace>
  <inkml:trace contextRef="#ctx0" brushRef="#br0" timeOffset="104190.12">17179 10160 22 0,'0'-11'11'0,"0"-2"-9"0,0 8 16 0,0 0-18 15,0-3 1-15,-3-3 1 16,1 0 1-16,-1 4-3 16,-3 1 0-16,0 4 2 15,-3 2 1-15,-3 2-1 16,0 9 0-16,0 2-1 16,3 6 0-16,3-1-1 15,3 1 1-15,3 2-1 16,6 0 0-16,3-3 0 15,3 1 0-15,3-6 1 16,0-5 0-16,3-3 0 16,-4-5 1-16,1-5-1 15,-3-3 0-15,-3-5 0 0,-3-3 1 16,-3-5-1-16,-3 2 0 16,-6 1-1-16,0 2 0 15,-6 5-1-15,0 4 1 16,-3 4-1-16,1 8 0 15,-1 3 0-15,3 3 1 16,3 5-1-16,3-1 0 16,6 1 1-16,3 3 0 15,3-3 0-15,3-3 0 16,3-2 0-16,0-4 1 0,-1-4 0 16,1-3 0-16,0-3 0 15,-3-2 1-15,-3-3-1 16,0-8 1-16,-6 0-2 15,-6 1 1-15,-3-4-1 16,-3 6 0-16,-3 2-1 16,1 3 1-16,-1 8-2 15,0 3 1-15,6 2 0 16,3 6 0-16,6-3 1 16,6 2 0-16,6-2-11 15,3 0 1-15</inkml:trace>
  <inkml:trace contextRef="#ctx0" brushRef="#br0" timeOffset="104790.54">17272 9906 27 0,'0'-8'13'0,"3"16"-9"0,-3-8 14 0,6 0-17 16,0 0 0-16,3 3 0 15,-1 2 0-15,4 6-2 16,3 2 1-16,6 0 1 16,-6 3 0-16,0 0-1 15,6 0 1-15,3-1-1 16,2 4 1-16,1 2-1 16,0-2 1-16,0-1-1 15,-3 1 1-15,-7-6-1 16,-2 0 1-16,-3 0 0 15,-3-5 0-15,-3 0 0 16,-6-2 1-16,-3-1-1 16,0 0 0-16,-6 0 0 15,0 1 0-15,-3-4-1 0,0 1 1 16,-2 0-1-16,-4 2 0 16,0 0 0-16,3 1 0 15,0 1 0-15,0 1 0 16,3-2 0-16,0 2 0 15,0 0 0-15,1-3 0 16,-1 0 0-16,0-2 0 16,3-1 0-16,3 1 1 15,0-3-3-15,0-3 0 16,0 3-9-16,0-2 1 16</inkml:trace>
  <inkml:trace contextRef="#ctx0" brushRef="#br0" timeOffset="105498.05">17412 10184 24 0,'-9'-5'12'0,"-6"-1"-8"0,9 6 13 31,-9 11-16-31,3 2 0 15,0 3-1-15,3 0 1 16,6 2-2-16,3 3 1 16,6-2 2-16,3-3 0 15,9-6-1-15,-6-2 1 16,0-8-1-16,3-2 1 16,0-6 0-16,-3-3 0 15,-4-5-1-15,-5-2 0 0,-3-1-1 16,-3 6 1-16,0 0-1 15,-5 5 1 1,-4 0-1-16,0 5 1 0,-3 3-1 16,3 3 0-16,0 2-1 15,0 3 1-15,3 3 0 16,9-1 0-16,3 4-1 16,6 1 1-16,3 4 0 15,0-8 0-15,0-6 1 16,0-2 0-16,0-3 0 15,0-6 0-15,-1-2 0 16,-2-2 0-16,-3-6 0 16,-9 3 1-16,0-1-2 15,-3 4 1-15,0 2-1 16,1 3 0-16,-4 5-1 16,0 0 1-16,0 2-1 0,3 1 0 15,6 5 0-15,3 2 0 16,3-2 1-16,0 0 1 15,0-5-3-15,0 2 1 16,2 0-9-16,4-2 1 16</inkml:trace>
  <inkml:trace contextRef="#ctx0" brushRef="#br0" timeOffset="106172.53">16751 11724 37 0,'-27'-29'18'0,"-6"18"-20"0,21 6 27 0,-8 5-24 16,-4 2 0-1,-3 9-1-15,3 7 1 0,6-2-2 16,3 11 0-16,4 7 1 16,5 3 1-16,12 3-2 15,8 0 1-15,4-1-1 16,3-4 1-16,-3-4 0 16,0-1 0-16,-9-9 1 15,-6-5 0-15,-9-6 0 16,-9-5 1-16,-6-5 0 15,0-7 0-15,-9-7 0 16,-5-7 0-16,-4-5-1 16,6 7 1-16,6 1-2 15,7 2 0-15,8 3-4 16,12 2 1-16,12 0-9 16,8 1 1-16</inkml:trace>
  <inkml:trace contextRef="#ctx0" brushRef="#br0" timeOffset="106772.95">16968 11710 34 0,'-15'-5'17'0,"15"18"-18"0,0-7 23 15,-6 4-21-15,0 3 0 16,0 9 0-16,-6 9 1 0,4 4-3 15,2-1 1-15,0-2 1 16,3 0 1-16,0-6-2 16,3-5 1-16,0-7 0 15,3-9 1-15,3-10-1 16,3-9 1-16,-1-2-1 16,1-10 0-16,0-6-1 15,6 8 1-15,6-5-1 16,3 3 0-16,0 2-1 15,0 3 0-15,-4 8 0 16,-2 5 0-16,-3 8 0 16,-6 0 0-16,-3 8 0 15,-6 10 1-15,-3 3 0 16,-3 6 0-16,-3-6 0 16,3 0 1-16,0-2 0 15,3 2 0-15,0-8 0 0,3-2 0 16,6-9 0-16,3-4 1 15,6-4-1-15,3-7 1 16,3-5-1-16,3-6 0 16,5 0 0-16,1 0 0 15,3 3-2-15,-3 0 1 16,-4 0-1-16,-5 10 1 16,0 0-1-16,-6 6 0 15,-6 8 0-15,0 5 0 16,-6-3 0-16,0 6 0 15,0 7 1-15,-3 3 0 16,0 3 0-16,0-3 1 0,0 3-3 16,3 3 0-16,3-4-9 15,6-1 1-15</inkml:trace>
  <inkml:trace contextRef="#ctx0" brushRef="#br0" timeOffset="107584.53">17781 11798 34 0,'6'-27'17'0,"9"-15"-15"0,-18 31 23 0,-3-2-22 15,-6 3 0-15,-6 2-1 16,-3 2 1-16,-3 9-5 16,0 8 1-16,-5 7 2 15,-1-5 0-15,3 6-2 0,6 2 1 16,6 5-1-1,9-2 1-15,6-5 0 0,6-6 0 16,9-5 1-16,6-8 0 16,3-5 0-16,0-3 0 15,0-3-1-15,-1 1 1 16,-2 2-1-16,-6 0 0 16,-3 5 0-16,-3 0 0 15,-6 6-1-15,-3 5 1 16,-6 5-1-16,0 6 1 15,3-1 0-15,3 1 0 0,3 2 0 16,6 0 0-16,9-2 1 16,3-11 0-16,-1-6 0 15,7-7 1-15,6-6-1 16,6-7 1-16,2-11 0 16,4 0 0-16,0-14-2 15,-1-12 1-15,1-11-2 16,-6 2 1-16,-10 6-1 15,-11 2 1-15,-9 11-1 16,-6 11 0-16,-6 7-1 16,-6 6 1-16,0 5 0 15,-3 8 1-15,-5 14-2 16,-1 12 1-16,-3 9 0 16,-3 12 0-16,3 6 0 15,-3 11 1-15,4-8 0 0,2 5 0 16,6-1 0-1,9-4 1-15,6-6 0 0,6-12 0 16,9-7 0-16,8-4 0 16,7-14 1-16,9-8 0 15,-1-10 0-15,-2-5 0 16,9-14-1-16,2-13 1 16,4-11-1-16,-3 1 0 15,-10-1-1-15,-8 6 0 16,-9 5 0-16,-9 8 1 15,-9 8-2-15,-9 8 0 16,-9 8-1-16,-6 13 1 16,-6 7 0-16,0 7 0 0,0 15-1 15,1 8 0-15,5 3 1 16,3 7 1-16,3-5 0 16,6-4 0-16,0-1-3 15,6-3 0-15,6-5-9 16,9-5 1-16</inkml:trace>
  <inkml:trace contextRef="#ctx0" brushRef="#br0" timeOffset="107966.81">19248 11298 33 0,'0'-3'16'0,"3"27"-16"0,-3-16 20 16,-6 8-19-16,-3 7 1 16,0 12 0-16,-3 5 1 0,1 2-4 15,-1 0 1-15,0 1 2 16,0-9 0-16,0-5-1 16,3-2 0-16,3-9-5 15,0-7 1-15,0-9-8 16,0-2 1-16</inkml:trace>
  <inkml:trace contextRef="#ctx0" brushRef="#br0" timeOffset="108184.96">18876 11144 37 0,'3'-13'18'0,"57"8"-24"16,-37 2 31-16,10 3-24 15,15 3 0-15,2-1 0 0,4 1 0 32,38 2-1-32,-8 1 0 15,-16 2 1-15,-11-1 0 16,-10-1-5-16,-14 2 0 16,-12 5-6-16,-18-2 1 15</inkml:trace>
  <inkml:trace contextRef="#ctx0" brushRef="#br0" timeOffset="108454.15">18808 11861 29 0,'-12'24'14'0,"15"-5"-9"15,-3-17 21-15,6 1-24 16,6 0 1-16,11-3 2 16,13-3 0-16,15-2-6 15,8-3 0-15,7-3 4 16,-1-5 0-16,4 3-1 16,-1 0 1-16,-11 2-4 15,-10 3 0-15,-11 6-11 16,-18 7 1-16</inkml:trace>
  <inkml:trace contextRef="#ctx0" brushRef="#br0" timeOffset="109460.08">13310 12382 22 0,'3'-5'11'0,"15"-5"-3"0,-12 7 11 16,-3 3-17-16,0 0 0 16,3 0 1-16,0 3 1 15,-3 2-5-15,0 3 1 16,-3 5 2-16,-3 11 0 15,-3 8-1-15,3 2 1 16,-6 11-2-16,0-3 1 16,3 6-1-16,-3 2 1 15,3-5-1-15,3 3 1 16,0-1 0-16,3-9 0 0,0-4 0 16,0-8 0-16,0-2-4 15,0-8 1-15,0-8-8 16,0-8 0-16</inkml:trace>
  <inkml:trace contextRef="#ctx0" brushRef="#br0" timeOffset="109686.24">13108 12761 30 0,'-15'0'15'0,"27"34"-13"15,-9-26 20-15,2 5-21 16,7 3 0-16,-3 5 1 15,3 3 1-15,6 0-3 16,0 0 0-16,0-6 2 16,0-4 1-16,5-6-1 15,10-6 0-15,6-2 0 0,3-8 1 16,2-5-7 0,7-3 1-16,-1-5-8 0,-5 0 1 15</inkml:trace>
  <inkml:trace contextRef="#ctx0" brushRef="#br0" timeOffset="110616.71">12679 13668 27 0,'3'-5'13'0,"12"-11"-4"15,-12 11 14-15,-3-3-22 16,-3 0 0-16,-6-3 2 15,-3 4 0-15,-6-1-3 16,-3 2 0-16,0 1 2 16,-2 8 0-16,-4 2-2 15,3 6 1-15,0-1-1 16,3 1 1-16,6 2-2 0,7 5 0 16,5 6 0-16,6 3 0 15,5-3 0-15,4 5 1 16,3 8-1-16,-3-6 1 15,0 1 0-15,-3-3 1 16,-3-2 0-16,-9-3 0 16,-3-3 1-16,-6-8 0 15,-9-2 0-15,-3-4 1 16,1-7-1-16,-4-5 1 16,0-5-2-16,3-9 1 0,3-2-1 15,4-6 0-15,2 4-3 16,9-4 1-16,6 1-4 15,3 2 1-15,6 0-9 16,11 6 0-16</inkml:trace>
  <inkml:trace contextRef="#ctx0" brushRef="#br0" timeOffset="111276.57">12828 13660 30 0,'0'0'15'0,"3"0"-10"16,-3 0 18-16,0 0-22 15,0 8 0-15,-3 6 0 16,0 4 1-16,0 6-3 16,-3 0 1-16,0 2 1 0,0 3 1 15,3-2-2-15,0-1 1 16,0-10 0-16,0-5 0 15,0-1 0-15,3-7 1 16,0-8-1-16,3-9 1 16,3-4-1-16,0-6 1 15,6-8-2-15,6-2 1 16,6 7-2-16,2 4 1 16,1 1-1-16,-3 1 0 15,0 8-1-15,-6 5 1 0,-1 5 0 16,-2 6 0-16,-6 0 0 15,-3 7 1-15,-3 6-1 16,-3 5 1-16,-3 1 0 16,-3-1 1-16,0-3-1 15,0-2 1-15,3 5-1 16,0-7 1-16,0-4 0 16,3-5 1-16,0-5 0 15,6 0 0-15,3-8-1 16,3-5 1-16,3-8-1 15,6-3 0-15,3 3-1 16,5 0 0-16,1 0-1 16,-6 2 1-16,0 3-1 15,-3 3 1-15,-3 3-2 16,-4 7 1 0,-5 11 0-16,-3 5 0 15,-3 8 0-15,-3 3 0 16,0 0 0-16,0 2 1 15,0-2 0-15,0 5 0 16,3-5-1-16,0-5 1 16,6-4-10-16,6-1 0 15,3-6-1-15,0 0 0 16</inkml:trace>
  <inkml:trace contextRef="#ctx0" brushRef="#br0" timeOffset="112138.18">13572 13692 37 0,'6'-24'18'0,"-15"8"-21"0,3 14 35 0,0-1-31 15,-3 3 0-15,-6-2 0 16,0 2 0-16,-3 0-2 16,-2 5 1-16,-4 5 0 15,3 6 1-15,3 3-2 16,3 2 1-16,6-2-1 15,6-1 1-15,6-5 0 16,3-2 1-16,6-3 0 16,3-3 0-16,3-2 0 15,-3-3 0-15,0-3 0 16,-3 0 0-16,-1 1-2 16,-2 2 1-16,-3 2-1 0,0 4 1 15,-3 2-1-15,-3 2 0 16,3 6 0-16,0 0 1 15,6 3-1-15,6-1 1 16,3-2 1-16,6-8 0 16,0-6 1-16,-1-7 1 15,1-5-1-15,3-6 0 16,3-11 0-16,2-7 1 16,1-3-1-16,0-5 0 15,0-9-2-15,-4 1 0 16,-5 2 0-16,-3-5 0 15,-3 14-1-15,-6 10 1 0,0 2-2 16,-3 9 1-16,-6 2-1 16,-3 5 1-16,-3 6-1 15,-3 10 1-15,-9 11-1 16,3 3 1-16,-3 7-1 16,-3 6 1-16,-3 2 0 15,4 3 0-15,-1 0 1 16,3 3 0-16,6-3 0 15,6-5 0-15,3-3 1 16,6-5 0-16,3-6 1 16,6-5 0-16,2-5 0 15,4-2 0-15,0-14 0 16,3 0 0-16,6-8-1 16,2-5 1-16,4-3-2 15,-3-10 1-15,0-6-2 0,2-5 0 16,-2-3 0-16,-3 1 0 15,-9 15 0-15,-6 5 0 16,-6 4-1-16,-9 7 1 16,-6 10 0-16,-6 9 1 15,0 10-1-15,0 6 0 16,-3 2 0-16,0 5 0 16,0 6 0-16,0 3 1 15,3 2 0-15,9 2 0 16,6-2 1-16,6-2 0 15,3-3 0-15,9-6 1 0,12-10-5 16,6 2 1-16,2-2-10 16,-2-5 1-16</inkml:trace>
  <inkml:trace contextRef="#ctx0" brushRef="#br0" timeOffset="112673.56">14700 13631 30 0,'-6'-21'15'0,"15"8"-9"0,-6 8 17 0,-3 5-21 15,-3-3 0-15,0 3 0 16,-6 3 0-16,0 2-3 16,0 8 0-16,0 0 2 15,0 6 1-15,0 2-2 0,-2 3 0 16,2 0 0-16,6 0 1 15,0-1-1-15,6-2 1 16,0-5 0-16,0 0 0 16,3-8 0-16,2-8 0 15,4 0 0-15,3-5 1 16,3-3-1-16,3-5 0 16,0 2-1-16,-6 1 1 15,0 2-2-15,-4 2 1 16,-2 6-2-16,-3 3 1 15,0 5 0-15,0 2 1 0,3 4-1 16,6 4 0-16,0 1 1 16,3-1 1-16,3-2 0 15,2-5 0-15,4-9 1 16,0-4 0-16,6-9 0 16,-9-2 1-16,-4-6-1 15,-2-7 1-15,0-8-1 16,-3 2 0-16,-3-3-1 15,-6 1 0-15,-3 5-1 16,-3 2 1-16,-3 6-1 16,-3 3 0-16,-3 5-1 15,-3 7 1-15,-3 6-5 16,-9 8 0-16,-5 8-9 16,-1 0 0-16</inkml:trace>
  <inkml:trace contextRef="#ctx0" brushRef="#br0" timeOffset="113724.07">17834 12340 25 0,'9'-24'12'0,"12"8"-9"15,-15 11 12-15,0 3-13 16,0 2 0-16,0 2 1 15,-3 6 0-15,0 8-4 16,-3 5 1-16,0 14 2 16,0 10 0-16,-3 2-1 15,-6 6 1-15,0 5-1 16,-3 3 1-16,3 0-1 16,3 2 0-16,3-4 0 15,0-12 0-15,0-7 0 16,3-11 1-16,-3-5-2 15,3-8 1-15,0-8-3 16,-3-14 1-16,-3-7-2 0,-3-8 0 16,-2-3 0-16,-4-5 0 15,0 0 1-15,-3 3 0 16,3 4 2-16,0 7 1 16,0 1 0-16,0 12 1 15,1 7 0-15,2 11 0 16,3-3-1-16,3 8 1 15,6 8-1-15,6 0 0 16,3 1-1-16,5-4 1 16,10-2 0-16,6-8 1 15,6-6 0-15,2-7 0 0,7-6 0 16,6-5 0-16,2-5 0 16,-5 0 0-16,0-3-3 15,-4-3 1-15,-5 6-7 16,-12 3 1-16,-9 10-6 15,-12 5 1-15</inkml:trace>
  <inkml:trace contextRef="#ctx0" brushRef="#br0" timeOffset="114264.14">16772 14129 35 0,'0'2'17'0,"15"-4"-16"0,-6-4 29 16,8-1-30-16,1-7 1 0,6-2 0 16,0-5 1-16,3-11-3 15,8-5 1-15,7-2 1 16,6-12 0-16,-1-1-1 16,1-12 1-16,-3 6-2 15,-4-3 1-15,-8 0-1 16,-6 6 0-16,-12 7 0 15,-6 11 0-15,-9 10-1 16,-6 6 1-16,0 8 0 16,-6 10 1-16,-3 11 0 15,-6 11 0-15,0 10-1 16,-3 8 1-16,1 3 0 16,-1 10 1-16,3 0-1 15,6 6 1-15,6-3-1 16,9 0 1-1,24-8 0-15,3-8 0 32,23-19-11-32,4-7 0 15</inkml:trace>
  <inkml:trace contextRef="#ctx0" brushRef="#br0" timeOffset="114924.73">17656 13674 29 0,'-3'-14'14'0,"0"-17"-5"0,0 20 15 16,-3 3-22-16,-3 0 0 15,-3 6 1-15,-3-4 0 0,-6 6-4 16,0 6 0-16,1 4 2 16,-1 1 0-16,3 5-2 15,0 7 1-15,3 7 0 16,6-1 0-16,3 0-1 15,3 2 1-15,3 1 0 16,3-8 1-16,6-5 0 16,3-6 0-16,3-8 0 15,3-5 1-15,6-8-1 16,0-2 1-16,-1-6-1 16,1-3 0-16,-3 1-1 15,-3-4 0-15,-6 7 0 16,-3 4 0-16,-3 3-1 15,-6 8 0-15,-3 3 0 16,-3 5 1-16,0 2-1 16,3 3 0-16,3-5 0 0,3 6 1 15,6-6 0-15,3-6 1 16,5 1-1-16,7-3 1 16,3 0-1-16,3 0 1 15,-6 3-1-15,-7-3 0 16,-2 2-1-16,-3 6 1 15,-3 5-1-15,-3-2 0 16,0 2 0-16,-3-2 1 16,3-1 0-16,-3-2 1 15,3-2 1-15,0-12 0 0,0-4 0 16,3-4 1-16,0-4-1 16,0-6 1-16,0-8-2 15,-1 6 1-15,7-8-2 16,0-6 1-16,3 0-1 15,0 0 1-15,3 3-2 16,0 3 0-16,-3 13-1 16,-1 5 1-16,1 5-2 15,3 11 1-15,-3 6-5 16,3 7 0-16,0 3-5 16,-1 8 0-16</inkml:trace>
  <inkml:trace contextRef="#ctx0" brushRef="#br0" timeOffset="115645.24">18415 13700 30 0,'9'-21'15'0,"17"8"-10"0,-20 5 21 16,-3-5-24-16,-3-1 0 16,-3-2 2-16,-3 1 0 15,-5 1-5-15,-4 6 0 16,0 3 3-16,0 2 0 15,-3 6-2-15,-3 5 1 16,-3 8-2-16,1-5 1 16,2 2-1-16,3 5 1 15,6 1 0-15,6-1 0 16,6 1 1-16,9-6 0 16,3-2 0-16,3-6 0 0,-3-5 0 15,0 0 0-15,-1 0-1 16,1 0 1-16,-3 5-2 15,-3 6 1-15,0 5-1 16,-6 10 0-16,0 14-1 16,0 2 1-16,0 3 1 15,-3 3 0-15,-3 5 0 16,-6 5 0-16,-2-8 1 16,-4 3 0-16,0-8 1 15,-3-11 0-15,0-7 1 16,0-11 0-16,-3-6 0 15,-5-15 1-15,2-3-2 16,0-8 1-16,0-8-2 16,6-5 1-16,7 3-2 15,8-6 0-15,9 0-1 0,6 1 0 16,8-1 0-16,10 0 0 16,12 0-1-16,6-5 1 15,2 0 0-15,7 0 0 16,5-5 0-16,4 0 1 15,-7 2-2-15,-2 3 1 16,0 0 0-16,-13 8 1 16,-8 5-1-16,-12 3 1 15,-6 2 0-15,-9 6 0 16,-9 5-1-16,-6 8 1 16,-3 8-1-16,-3 5 0 0,3-2 0 15,0 7 0-15,0 6-1 16,9 3 1-16,6-1 1 15,9-2 0-15,9 0 1 16,9-8 1-16,-1-3-6 16,7-5 0-16,3 0-8 15,3-14 1-15</inkml:trace>
  <inkml:trace contextRef="#ctx0" brushRef="#br0" timeOffset="116157.6">19260 13525 34 0,'3'-7'17'0,"0"9"-13"0,-3 1 22 16,-3 5-26-16,-9 2 1 16,-3 9 0-16,-3 2 0 15,1-5-1-15,-1 5 0 16,0 6 1-16,3-1 0 15,6 3-1-15,3-5 1 16,3-3 0-16,3-5 0 16,9-3 0-16,6-5 0 15,3-3-1-15,3-5 1 16,-4-5-1-16,4 0 1 16,0-3-2-16,-3 3 0 15,0-1-1-15,-3 4 1 0,-3 2 0 16,0 5 1-16,-4 3-1 15,1 2 1-15,0 4 0 16,3 2 1-16,3 2 0 16,3 1 0-16,6-1 0 15,0-5 0-15,5-5 1 16,1-5 0-16,3-3 0 16,0-11 1-16,-4-4-1 15,-2-7 1-15,-6-7-1 16,-3-5 0-16,-12-3-1 15,-6 0 1-15,-6 2-1 16,-6 4 0-16,-3 2-1 16,0 7 0-16,0 6-3 15,0 9 1-15,1 9-12 16,-4 9 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5:02.9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81F111B-B617-455E-8803-FA4E9E579DFA}" emma:medium="tactile" emma:mode="ink">
          <msink:context xmlns:msink="http://schemas.microsoft.com/ink/2010/main" type="writingRegion" rotatedBoundingBox="2172,4450 5066,4121 5178,5100 2284,5429">
            <msink:destinationLink direction="with" ref="{3E64CB6C-22FF-4986-8D5B-F79CE7708C92}"/>
          </msink:context>
        </emma:interpretation>
      </emma:emma>
    </inkml:annotationXML>
    <inkml:traceGroup>
      <inkml:annotationXML>
        <emma:emma xmlns:emma="http://www.w3.org/2003/04/emma" version="1.0">
          <emma:interpretation id="{A93685EE-37A7-4957-987D-D533CF63B990}" emma:medium="tactile" emma:mode="ink">
            <msink:context xmlns:msink="http://schemas.microsoft.com/ink/2010/main" type="paragraph" rotatedBoundingBox="2172,4450 5066,4121 5178,5100 2284,5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D2B478-DB38-430A-B225-6A767458F266}" emma:medium="tactile" emma:mode="ink">
              <msink:context xmlns:msink="http://schemas.microsoft.com/ink/2010/main" type="line" rotatedBoundingBox="2172,4450 5066,4121 5178,5100 2284,5429"/>
            </emma:interpretation>
          </emma:emma>
        </inkml:annotationXML>
        <inkml:traceGroup>
          <inkml:annotationXML>
            <emma:emma xmlns:emma="http://www.w3.org/2003/04/emma" version="1.0">
              <emma:interpretation id="{CFA11C5A-9827-4304-B15B-FAC4C644870E}" emma:medium="tactile" emma:mode="ink">
                <msink:context xmlns:msink="http://schemas.microsoft.com/ink/2010/main" type="inkWord" rotatedBoundingBox="2172,4450 5066,4121 5178,5100 2284,5429"/>
              </emma:interpretation>
            </emma:emma>
          </inkml:annotationXML>
          <inkml:trace contextRef="#ctx0" brushRef="#br0">12 30 22 0,'5'-15'11'0,"-1"4"-6"0,-4 11 12 15,0 0-16-15,0 0 1 16,0 0-1-16,0 0 1 15,4 3-3-15,0 5 1 16,-4 11 0-16,0 7 1 16,0 4-1-16,-4 3 1 15,0 8-1-15,0 8 0 16,-1-8 0-16,1 0 0 0,0 4 0 16,0-15 1-16,4 0-1 15,0-4 0-15,4-8 1 16,4-10 1-16,1-12 0 15,3-7 0-15,5 4-1 16,0-5 1-16,0-3-1 16,0-3 0-16,4 3-2 15,-4 0 1-15,-1 0-1 16,-3 0 1-16,0 4-1 16,-5 7 0-16,5 0 0 15,-5 8 1-15,0 0 0 16,1 7 0-16,-1 0 0 15,1 4 0-15,3-7 1 16,-3 3 0-16,3 4-1 16,-3 0 1-16,3 3 0 15,-3-3 0-15,-1-4 0 0,0 1 1 16,1-5 0-16,-1-7 0 16,1-7 0-16,-1-5 0 15,0-2-1-15,5-9 1 16,0-11-1-16,-1 1 1 15,1-8-2-15,4-8 1 16,-1 1-2-16,1-5 1 16,-4 9-5-16,-5 6 1 15,5 5-8-15,4-1 0 16</inkml:trace>
          <inkml:trace contextRef="#ctx0" brushRef="#br0" timeOffset="600.7">798-486 22 0,'0'-15'11'0,"9"12"-8"15,-9 3 11-15,4 3-13 16,0 1 1-16,-4 7 0 16,0 4 0-1,-4 30-3-15,-5 0 0 16,1 11 2-16,-5 0 1 16,1 0-2-16,3 8 1 15,1 3-1-15,0-4 1 16,-1-3 0-16,1-8 0 15,-5-3 0-15,5-12 1 16,-1-7-1-16,1-7 1 16,4-5 0-16,0-3 1 15,4-7-2-15,0-8 0 16,8-8-1-16,5 1 1 16,-1-8 0-16,9-4 0 0,0-3-1 15,9-8 0-15,-5 4-1 16,0-1 1-16,5 1 0 15,-5 4 0-15,-4 7-1 16,0 8 0-16,-4 7 0 16,-5 7 1-16,1 8-1 15,-5 4 1-15,-4 3 0 16,-4 4 0-16,-4 0 0 16,4 4 0-16,-4 0 0 15,4 0 1-15,0-8-1 16,0 1 1-16,4-1 0 15,0-3 1-15,5-8-3 16,3-7 1-16,1-12-9 16,4 1 0-16</inkml:trace>
          <inkml:trace contextRef="#ctx0" brushRef="#br0" timeOffset="1005.99">1223 239 30 0,'4'-7'15'0,"21"-20"-13"0,-16 20 19 15,7-4-21-15,5-8 0 16,0 0 1-16,5-7 0 16,3-4-1-16,-4 0 0 0,-4 8 1 15,0 0 0-15,-8-1 0 16,-5-3 0-16,-4 7 0 15,-8 4 0-15,-4 4 0 16,-5 4 0-16,-4 7-1 16,-4 4 0-16,0-1 0 15,0 1 0-15,5 11-1 16,-1 11 1-16,0 8-1 16,4-4 1-16,1 3-1 15,3 1 1-15,1-1 0 16,4 1 0-16,0 0 0 15,-1-1 0-15,5-7 1 16,5 1 0-16,3-9 0 16,5-3 0-16,3-7-3 15,5-1 0-15,5-14-7 16,-1 3 0-16</inkml:trace>
          <inkml:trace contextRef="#ctx0" brushRef="#br0" timeOffset="1411.5">1698 246 28 0,'12'-11'14'0,"18"4"-13"0,-14-1 17 16,1-7-18-16,0 4 1 16,-4-11-1-16,-1-1 1 15,5-3-1-15,0-4 1 0,-5 0 0 16,1 4 1-16,-5 8-1 15,-3-1 1-15,-1 0 0 16,-8-3 0-16,-1 7-1 16,1 4 0-16,-4 3-1 15,-1 5 0-15,5 3 0 16,0 3 0-16,-4 8 0 16,-5 4 0-16,0 4-1 15,1 11 1-15,3 0-1 16,1 0 1-16,4 0 0 15,0-1 0-15,4-2 0 16,0 3 0-16,4-8 0 16,4 0 1-16,1 1 0 15,-1-8 0-15,5-8 0 16,8-3 1-16,4-8-3 16,8-3 0-16,1-5-9 0,4-6 1 15</inkml:trace>
          <inkml:trace contextRef="#ctx0" brushRef="#br0" timeOffset="1801.68">2450-433 29 0,'0'0'14'0,"-9"26"-13"16,5-19 18-16,0 12-19 16,-4 3 1-16,-5-3 0 15,0 3 1-15,-3 8-3 16,-1 8 1-16,0 3 0 16,-4-4 1-16,4 12-1 15,4-4 1-15,1-1-2 16,-1 9 1-16,5-9 0 15,-1-2 1-15,9-5-1 16,0-3 0-16,5-1 0 16,-1-3 0-16,4-8 1 15,5-3 0-15,4-4 0 16,4-4 0-16,-5-7 0 16,14-4 1-16,-5-7-3 0,0-5 0 15,-4-6-8-15,5 3 1 16</inkml:trace>
          <inkml:trace contextRef="#ctx0" brushRef="#br0" timeOffset="2162.93">2841 97 41 0,'0'-4'20'0,"0"4"-24"16,0-7 35-16,0-1-32 16,0-3 0-16,0 4-21 15,-9 10 1-15</inkml:trace>
          <inkml:trace contextRef="#ctx0" brushRef="#br0" timeOffset="2013.83">2862-183 34 0,'0'4'17'0,"0"-1"-19"16,0-3 24-16,0 4-24 15,0 0 0-15,0 3-16 16,-5 1 1-16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5:16.5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CD44D4-3E25-4A65-B60A-DBF0E3FA60B6}" emma:medium="tactile" emma:mode="ink">
          <msink:context xmlns:msink="http://schemas.microsoft.com/ink/2010/main" type="writingRegion" rotatedBoundingBox="6435,5877 8099,5218 8447,6097 6783,6756">
            <msink:destinationLink direction="with" ref="{C0D9D497-636A-4D55-B886-88096DC6FFC7}"/>
            <msink:destinationLink direction="with" ref="{C604799B-FA7F-486A-AB1C-BABDFE810174}"/>
            <msink:destinationLink direction="with" ref="{3E64CB6C-22FF-4986-8D5B-F79CE7708C92}"/>
          </msink:context>
        </emma:interpretation>
      </emma:emma>
    </inkml:annotationXML>
    <inkml:traceGroup>
      <inkml:annotationXML>
        <emma:emma xmlns:emma="http://www.w3.org/2003/04/emma" version="1.0">
          <emma:interpretation id="{89E75654-C9BE-4177-A450-71525AFCED7D}" emma:medium="tactile" emma:mode="ink">
            <msink:context xmlns:msink="http://schemas.microsoft.com/ink/2010/main" type="paragraph" rotatedBoundingBox="6435,5877 8099,5218 8447,6097 6783,67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A276A6-241A-4FA6-8F31-B269CD2422E4}" emma:medium="tactile" emma:mode="ink">
              <msink:context xmlns:msink="http://schemas.microsoft.com/ink/2010/main" type="line" rotatedBoundingBox="6435,5877 8099,5218 8447,6097 6783,6756"/>
            </emma:interpretation>
          </emma:emma>
        </inkml:annotationXML>
        <inkml:traceGroup>
          <inkml:annotationXML>
            <emma:emma xmlns:emma="http://www.w3.org/2003/04/emma" version="1.0">
              <emma:interpretation id="{964F90AC-4D90-405F-A8B7-AED6C4A87F2B}" emma:medium="tactile" emma:mode="ink">
                <msink:context xmlns:msink="http://schemas.microsoft.com/ink/2010/main" type="inkWord" rotatedBoundingBox="6435,5877 8099,5218 8447,6097 6783,6756"/>
              </emma:interpretation>
            </emma:emma>
          </inkml:annotationXML>
          <inkml:trace contextRef="#ctx0" brushRef="#br0">1757-560 20 0,'-4'-4'10'0,"4"-3"-7"0,0 7 11 16,0 0-14-16,-5 0 1 15,1 4 1-15,-4-4 0 16,-1 0-2-16,1 7 0 16,0-3 1-16,-1 3 0 15,1-3 0-15,-1 7 1 16,1 0-2-16,0 4 1 0,-1 0-1 15,-3 0 1-15,7 0 0 16,1-4 1-16,0 4-1 16,0 0 0-16,-5 0 0 15,5 0 1-15,4 0-1 16,0 4 0-16,0-4 0 16,0 0 0-16,4-4-1 15,5 0 1-15,-1-3-1 16,5-5 1-16,4-3-1 15,4-3 1-15,4-1-1 16,-4-4 1-16,0 1-1 16,0-4 1-16,0-1-1 15,0-3 0-15,0 1 0 16,-9 2 1-16,1 1-1 16,-5 4 1-16,-3-1-1 0,-5 8 0 15,0 0 0-15,0-7 1 16,0 7-2-16,0 0 1 15,-5 0-1-15,1 0 1 16,4 3-1-16,0 1 1 16,0 0-1-16,0 0 1 15,0 3-1-15,0 1 1 16,4-1 0-16,1 1 1 16,3 3-1-16,0 0 0 15,1 0 1-15,-1 0 0 16,5 1-1-16,0-1 1 0,-1 0 0 15,1-4 0-15,4-3-1 16,4-4 1-16,0-4 0 16,0-3 0-16,0 0-1 15,0-5 1-15,-5-3-1 16,-3 0 0-16,0 0 0 16,-5 1 1-16,-4 2-1 15,0-3 1-15,1-3-1 16,-5 3 1-16,-5-11-1 15,1 7 1-15,0 0-1 16,0 4 1-16,0 4-7 16,-1 0 0-16,-3 11-5 15,0-4 0-15</inkml:trace>
          <inkml:trace contextRef="#ctx0" brushRef="#br0" timeOffset="-5674.11">908 139 22 0,'-4'-8'11'0,"21"-3"-7"0,-9 7 14 16,0 0-16-16,-3 4 1 0,3 4 1 15,-8-4 1-15,4 4-6 16,0 3 1-16,1 1 3 16,-1 7 1-16,4 0-2 15,1 0 1-15,-1-4-1 16,5 4 1-16,-1 3-1 16,1 1 0-16,4 4-1 15,4-1 0-15,0-3 0 16,0-4 1-16,0-4-1 15,4-4 1-15,0-3-1 16,-4-8 1-16,0-3 0 16,4-8 0-16,-8 0 0 15,4 4 0-15,-4-1-2 16,0-10 1-16,4 0-1 16,0-1 1-16,0 1-1 0,4 3 1 15,-4-3-7-15,0 3 0 16,0 0-8-16,-4-3 1 15</inkml:trace>
          <inkml:trace contextRef="#ctx0" brushRef="#br0" timeOffset="-6139.51">2198-926 23 0,'0'-4'11'0,"0"1"-6"0,0 3 11 16,-4-4-14-16,0 0 0 15,-5-3 2-15,1 3 1 16,-9 0-6-16,-8 0 1 15,0 1 3-15,-5 3 1 16,-8 3-2-16,-8 5 1 16,-8-1-2-16,-1 5 1 15,-4-1-2-15,9 11 1 16,-5 4-1-16,0 4 1 16,-3 8-1-16,-1 6 0 15,4-3 0-15,0 4 1 0,1 4-1 16,3-4 0-16,5 3 0 15,4 8 0-15,0 8 0 16,13-12 1-16,8 8-1 16,4 3 0-16,8-3-1 15,5-4 1-15,0 0 0 16,4-7 1-16,4-5-1 16,5-2 0-16,-5-9 0 15,4-3 1-15,1-8-1 16,-1-3 1-16,-4-4-2 15,1-7 0-15,-5-1-5 16,0-3 0-16,0-4-5 16,-5 0 0-16</inkml:trace>
          <inkml:trace contextRef="#ctx0" brushRef="#br0" timeOffset="106773.16">2261-358 13 0,'0'-4'6'0,"0"-3"0"16,0 7 7-16,0 0-12 16,0 0 0-16,0 0 0 15,0 0 1-15,0 3-3 0,0 5 1 16,4-1 1-16,-4 4 0 16,4 1-1-16,-4 3 1 15,5-4-1-15,-5 0 1 16,0 0-1-16,4 0 1 15,0 4-1-15,0 0 1 16,0-4-1-16,1 4 1 16,-1-3-1-16,0-1 1 15,0-4-1-15,1-3 1 16,3 0-1-16,-4-4 1 0,0 0-1 16,1-8 1-16,3 1 0 15,-4-1 0-15,0 5-1 16,5-1 0-16,-5 0 0 15,4 0 1-15,-3-3-1 16,-1-1 0-16,4 1-1 16,1 3 1-16,-5 1 0 15,0-1 0-15,4 0 0 16,1 4 0-16,-9 0 0 16,12 0 0-16,-3 4 0 15,-1 0 0-15,1 3 0 16,-1-3 1-16,5-1-1 15,-1 1 1-15,1 0-1 16,-1 0 0-16,1-1 0 16,0 5 1-16,-1-4-1 0,-3-8 0 15,-1 4 0-15,0-4 1 16,-8 4-1-16,9 0 1 16,-5-7-1-16,0-1 1 15,0-3 0-15,1-4 0 16,-1 0-1-16,0-4 1 15,0 1 0-15,0-5 0 16,-4 5-1-16,0-1 1 16,0 4-2-16,0 4 0 15,0 7-3-15,-4-3 0 16,-8 7-4-16,-9 3 0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5:31.3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3114B9C-EEA9-48DA-BA33-38D04AAF4F52}" emma:medium="tactile" emma:mode="ink">
          <msink:context xmlns:msink="http://schemas.microsoft.com/ink/2010/main" type="inkDrawing" rotatedBoundingBox="18954,6329 23062,6097 23140,7471 19032,7703" hotPoints="23379,6884 21194,7588 18976,6996 21161,6292" semanticType="enclosure" shapeName="Ellipse"/>
        </emma:interpretation>
      </emma:emma>
    </inkml:annotationXML>
    <inkml:trace contextRef="#ctx0" brushRef="#br0">3461 123 19 0,'-17'-11'9'0,"13"11"-9"0,0-8 9 0,-4 1-9 15,-9-1 0-15,-8 1 0 16,-5-1 0-16,-3-7 0 16,-5 4 0-16,-8-4 0 15,-9 8 1-15,-8-1-1 16,0 5 1-16,0 3-1 15,-17-4 1-15,0 4-1 16,0-8 1-16,-8 5-1 16,-4 3 1-16,-1 7-1 15,1-3 0-15,-18 7 0 16,5-7 0-16,-8 7-1 16,-1 0 1-16,9 12 0 15,-8-5 0-15,-5 1-1 16,5 0 1-16,-1-1-1 15,1 9 1-15,4-1 0 16,-9 0 0-16,5 0-1 16,-1 8 1-16,1-12 0 15,8 8 0-15,8 7 0 16,9 4 0-16,4 0 0 0,4 1 0 16,8-1-1-16,14 3 1 15,11 1 0-15,9 0 0 16,13-4-1-16,17 4 1 15,4 4 0-15,12-5 1 16,17 1-1-16,5-11 1 16,3-1-1-16,9 1 1 15,13 0-1-15,16 3 0 16,5 0 0-16,16 1 0 0,-3-8 0 16,16-4 1-16,8 0-1 15,5 0 1-15,12 0 0 16,-8 0 0-16,12-7 0 15,-37-4 0-15,59 7-1 16,-9-10 0-16,0-5 0 16,4 1 1-16,-4-5-1 15,0 1 0-15,-8-8 0 16,0-3 0-16,-1-4 0 16,-3-4 1-16,-1 3-1 15,-8-6 1-15,-12 3-1 16,-5-4 0-16,-4-3 0 15,-4-1 1-15,-4-3-1 16,-13 0 1-16,-5 0 0 16,-3 0 0-16,-13-8-1 15,-8 0 0-15,-5-3 0 16,-8-4 1-16,-8 0-1 0,-9 0 0 16,-8-8 0-16,-5 1 0 15,-7-1 0-15,-5 4 1 16,0 1-1-16,-5-1 1 15,-3 0-1-15,-5 8 0 16,-8-5 0-16,-8 5 1 16,-5-4-1-16,-3-4 0 15,-6 4-1-15,-7 4 1 16,-9 3-1-16,-8 8 0 0,0 7-6 16,-5 1 1-16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5:08.63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0D9D497-636A-4D55-B886-88096DC6FFC7}" emma:medium="tactile" emma:mode="ink">
          <msink:context xmlns:msink="http://schemas.microsoft.com/ink/2010/main" type="inkDrawing" rotatedBoundingBox="5622,6157 8472,3870 10696,6642 7846,8929" semanticType="enclosure" shapeName="Other">
            <msink:sourceLink direction="with" ref="{40CD44D4-3E25-4A65-B60A-DBF0E3FA60B6}"/>
          </msink:context>
        </emma:interpretation>
      </emma:emma>
    </inkml:annotationXML>
    <inkml:trace contextRef="#ctx0" brushRef="#br0">2576-1729 20 0,'-4'0'10'0,"-4"-11"-5"0,8 11 10 0,-5 0-14 15,1 0 0-15,0 0 1 16,-4 0 0-16,-1-8-2 16,1 4 0-16,-5 1 2 15,1 3 1-15,-5-8-1 16,-4 8 1-16,-4-3-2 15,-5 3 1-15,5 7-1 16,4-7 1-16,-4 0-1 16,0 4 0-16,-5-1-1 15,-4-3 0-15,1 0 0 16,-5 0 1-16,0 4-1 16,0 0 0-16,-4 0 0 15,0 3 1-15,0 1-2 16,0 3 1-16,0 0 0 15,0 4 0-15,-4 0 0 16,4 4 0-16,13-1 0 0,-5-3 0 16,-4 4 0-16,0 0 1 15,1 3-1-15,-5 0 0 16,4 12 0-16,0-4 0 16,0 0-1-16,0 0 1 15,0 3 0-15,1-3 0 16,-1 0 0-16,0 4 0 15,-4-1 0-15,8 5 0 16,1-16 0-16,-1 4 1 16,5 8-1-16,8 3 0 0,0 1 0 15,0-1 1-15,-5 0-1 16,5 4 0-16,0 0 0 16,-4 0 1-16,4 4-1 15,0 4 1-15,-4-4-1 16,0-4 0-16,0 0 0 15,4 4 1-15,-1-8-1 16,1-3 1-16,0 3-1 16,0 8 0-16,0 0 0 15,5-4 1-15,-5-4-1 16,4 4 1-16,4 4-1 16,1 0 0-16,3 0 1 15,5-1 0-15,0-2-1 16,0 2 0-16,4 5 0 15,0-8 0-15,0-4 0 16,0 4 0-16,4 4 0 0,0 4 0 16,4-4 0-16,1 0 1 15,-1 7-1-15,1-4 1 16,3 1-1-16,5-1 1 16,-4 1-1-16,3 3 1 15,1-3-1-15,0-4 0 16,4 0 0-16,0-1 0 15,4 5 0-15,1-4 0 16,3 0 0-16,0 7 0 16,-8-4 0-16,5 1 0 15,3-4 0-15,5 0 0 0,3-4 0 16,1 0 0-16,0-4 0 16,4 8 0-16,0-4 0 15,4-7 1-15,9-4-1 16,0-4 0-16,-1 0 0 15,-8 0 0-15,1 0 0 16,3 0 1-16,5 0-1 16,4 1 0-16,4-5 0 15,4 0 1-15,4-7-1 16,5 0 0-16,-5 0 0 16,-8-4 1-16,0-3-1 15,9-1 0-15,-1-3 0 16,5 0 0-16,-5-4 0 15,13-4 1-15,-4 0-1 16,0-3 0-16,-17-1 0 16,0-3 0-16,4-4 0 0,5-3 1 15,-1-5-1-15,5 1 1 16,-9 3-1-16,0 0 1 16,1-10-1-16,-1-5 1 15,-8 0-1-15,-5 1 1 16,-3-1-1-16,3-3 1 15,-3-8 0-15,3 4 0 16,1-8-1-16,-5 12 1 16,-3-4 0-16,-1-4 0 0,0 0-1 15,-4 0 1-15,0 4-1 16,-4 0 0-16,0-4 0 16,-5 4 1-16,-3-4-1 15,-5 1 1-15,-4-1-1 16,-4-4 0-16,-5-7 0 15,1 11 1-15,-4-7-1 16,-1 0 0-16,5 0 0 16,-5-1 1-16,0 8-1 15,1 1 0-15,3-5 0 16,-3-3 1-16,-5 7-1 16,-4-7 0-16,0-1 0 15,0 1 1-15,0 3-1 16,-4 8 0-16,0-7 0 15,-1 3 0-15,1 0 0 16,0 0 1-16,0 12-1 16,0-8 0-16,-5-4 0 0,1 7 1 15,-9-6-1-15,4 3 1 16,-4-1-1-16,-4-2 0 16,-4-5 0-16,0 1 0 15,-4 6 0-15,3 1 0 16,-3-7 0-16,0 3 0 15,-1 0 0-15,-3 4 0 16,-1 7 0-16,0 1 0 16,1-5-1-16,-5 9 1 15,4-5 0-15,-4 4 0 16,9-4 0-16,-5 8 0 0,1 0 0 16,-9 0 0-16,8-4 0 15,-4-3 0-15,-4 3 0 16,4 0 0-16,5 0 0 15,-1 4 0-15,1 0 0 16,-5-1 0-16,4 1 0 16,1-4 0-16,-1 4 0 15,0 4 0-15,1-1 0 16,-1 5 0-16,5-1 0 16,-1 0 0-16,1 4 0 15,-1 4 0-15,-3-4-1 16,-1 8 1-16,1-1 0 15,-5 5 0-15,0-1-1 16,4 0 1-16,1-3 0 16,-1-1 0-16,0 1 0 15,-3-1 0-15,-1-3-1 0,0 4 1 16,-4-5-4-16,4-3 0 16,5 1-10-16,7 2 0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5:11.7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604799B-FA7F-486A-AB1C-BABDFE810174}" emma:medium="tactile" emma:mode="ink">
          <msink:context xmlns:msink="http://schemas.microsoft.com/ink/2010/main" type="inkDrawing" rotatedBoundingBox="5767,8255 8155,6323 8176,6349 5788,8281" semanticType="underline" shapeName="Other">
            <msink:sourceLink direction="with" ref="{40CD44D4-3E25-4A65-B60A-DBF0E3FA60B6}"/>
          </msink:context>
        </emma:interpretation>
      </emma:emma>
    </inkml:annotationXML>
    <inkml:trace contextRef="#ctx0" brushRef="#br0">2404 0 13 0,'-8'4'6'0,"-5"11"6"0,9-15-5 0,-5 4-6 16,1 7 1-16,-9 4 0 16,0 4 0-16,-12 7-3 15,-9 4 1-15,-8-8 1 16,-5 8 0-16,-7 11-1 16,-5 8 1-16,-9 7-1 15,1 0 1-15,8 7-1 16,-13 8 1-16,-4-4-1 15,-8 8 1-15,0-11-1 16,-1 3 1-16,1 0-1 16,4 4 1-16,0 11-1 15,-4-7 1-15,0-8-1 16,4 4 0-16,0 0 0 16,-1-7 0-16,6-5 0 15,-1 1 0-15,21-4 0 0,0-4 0 16,5-7 0-16,3-4 0 15,5 4 0-15,4-11 0 16,4-4 0-16,0-4 1 16,5-4-1-16,3-3 0 15,5 0 0-15,0-8 0 16,4 4 0-16,0-4 0 16,8-4-1-16,5 1 1 15,-1-8-7-15,9 0 1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5:43.7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245F21C-8A08-4634-9D17-AF7FA54D5349}" emma:medium="tactile" emma:mode="ink">
          <msink:context xmlns:msink="http://schemas.microsoft.com/ink/2010/main" type="writingRegion" rotatedBoundingBox="1714,11449 4365,11418 4377,12450 1726,12481">
            <msink:destinationLink direction="with" ref="{3E64CB6C-22FF-4986-8D5B-F79CE7708C92}"/>
          </msink:context>
        </emma:interpretation>
      </emma:emma>
    </inkml:annotationXML>
    <inkml:traceGroup>
      <inkml:annotationXML>
        <emma:emma xmlns:emma="http://www.w3.org/2003/04/emma" version="1.0">
          <emma:interpretation id="{3193AB41-8A16-4B0B-BDA5-ED6057C985B9}" emma:medium="tactile" emma:mode="ink">
            <msink:context xmlns:msink="http://schemas.microsoft.com/ink/2010/main" type="paragraph" rotatedBoundingBox="1714,11449 4365,11418 4377,12450 1726,12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F5C61C-2DFC-4B05-812E-887C998B4566}" emma:medium="tactile" emma:mode="ink">
              <msink:context xmlns:msink="http://schemas.microsoft.com/ink/2010/main" type="line" rotatedBoundingBox="1714,11449 4365,11418 4377,12450 1726,12481"/>
            </emma:interpretation>
          </emma:emma>
        </inkml:annotationXML>
        <inkml:traceGroup>
          <inkml:annotationXML>
            <emma:emma xmlns:emma="http://www.w3.org/2003/04/emma" version="1.0">
              <emma:interpretation id="{858A86DF-F151-49E8-8D86-23B0ED1CE8E4}" emma:medium="tactile" emma:mode="ink">
                <msink:context xmlns:msink="http://schemas.microsoft.com/ink/2010/main" type="inkWord" rotatedBoundingBox="1714,11449 4365,11418 4377,12450 1726,12481"/>
              </emma:interpretation>
            </emma:emma>
          </inkml:annotationXML>
          <inkml:trace contextRef="#ctx0" brushRef="#br0">-3735 5835 23 0,'-9'-11'11'0,"5"-8"-8"16,4 8 11-16,0 0-13 16,-4-1 1-16,0-3 0 0,-5 4 1 15,-8 0-4-15,-4 4 0 16,0 7 2-16,-4 3 0 15,-4 5-1-15,-5 10 1 16,0 9-1-16,5 6 1 16,4 5 0-16,4-1 0 15,8 0 0-15,5 4 0 16,8-3 0-16,8-5 1 0,9-7-1 16,4 4 0-16,4-11 0 15,13-4 0-15,0-11-1 16,8-1 1-16,0-10-2 15,-4-4 0-15,-4 0-5 16,0-8 0-16,4-7-4 16,0-4 1-16</inkml:trace>
          <inkml:trace contextRef="#ctx0" brushRef="#br0" timeOffset="540.01">-3315 5103 17 0,'-4'-4'8'0,"8"11"-5"16,-4-3 11-16,0 11-14 16,0 8 1-16,-4 10 0 0,-1 8 1 15,5 8-2-15,-4 3 0 16,0-7 1-16,-4 7 0 15,3 8 0-15,-3 0 0 16,4 3 0-16,0 1 0 16,-1-4-1-16,1-4 1 15,4 0 0-15,0-15 1 16,0-4-1-16,0-3 0 16,0-8 0-16,0-8 1 15,0-6 0-15,4-9 0 0,1-10-1 16,3-4 0-16,0-8-1 15,5-3 1-15,0-8-2 16,3 4 0-16,1-4-1 16,4 7 1-16,0 5 0 15,0 3 0-15,-4 4-1 16,-4-1 1-16,-1 5 1 16,1 11 0-16,-1 3-1 15,-3 4 1-15,-1 8 0 16,-4 0 0-16,1 7 0 15,3-4 1-15,0 4-1 16,1-3 1-16,-1 7-1 16,5-12 1-16,-1 5 0 15,5-12 0-15,0 0-4 16,0-7 0-16,8-12-5 16,0 1 1-16</inkml:trace>
          <inkml:trace contextRef="#ctx0" brushRef="#br0" timeOffset="1125.83">-2639 5723 22 0,'-16'-19'11'0,"-18"-11"-9"16,25 19 15-16,-3 4-16 16,-5-5 1-16,0 5 1 15,0 3 0-15,-4 4-4 16,0 4 1-16,0 3 2 16,0 5 0-16,5 3-1 15,-1 3 0-15,4 12-1 16,5 4 1-16,-1-1-1 15,5 8 0-15,4-7 0 16,4-4 0-16,1 0 0 16,3 0 1-16,5-8-1 15,-1-7 1-15,5-4 0 16,4-7 0-16,0-8 0 16,0 0 0-16,0-7-1 15,0-4 1-15,0-11-2 16,0 4 1-16,-4-4-1 0,0-1 0 15,-5 5 0-15,1 3 0 16,-5 4 0-16,-3 1 1 16,-5 2-1-16,0 5 1 15,0 11 0-15,-5 3 0 16,5 4 0-16,0 8 0 16,0 0 0-16,0 3 0 15,0 0 0-15,5 5 1 0,-1-5 0 16,4 0 0-16,1-3-1 15,-1 0 1-15,9-8-2 16,0 0 0-16,-1-3-8 16,5-5 0-16</inkml:trace>
          <inkml:trace contextRef="#ctx0" brushRef="#br0" timeOffset="1396.93">-2294 5727 18 0,'-4'3'9'0,"-1"12"-1"16,5-7 6-16,0 7-13 16,0 3 0-16,0 8 2 15,0 1 0-15,5 2-4 16,-1-2 1-16,4-1 2 15,-4-4 1-15,5 4-1 0,-1-3 0 16,1-8-1-16,-5 0 1 16,0-12-4-16,-4-3 0 15,0 0-7-15,4-15 1 16</inkml:trace>
          <inkml:trace contextRef="#ctx0" brushRef="#br0" timeOffset="1562.94">-2307 5517 29 0,'0'-15'14'0,"0"-3"-16"16,0 18 21-16,0 0-18 15,0-4 1-15,0 0-2 16,0 4 0-16,0 4-3 16,0 3 0-16,0 5-4 15,13 3 0-15</inkml:trace>
          <inkml:trace contextRef="#ctx0" brushRef="#br0" timeOffset="2026.25">-2076 5753 13 0,'0'15'6'0,"0"29"5"0,0-32 4 16,0 3-14-16,5 3 1 31,-1 16 0-31,0 0 1 16,0-1-4-16,0-14 1 15,1-1 2-15,-1-3 0 16,0-3 0-16,-4-12 1 15,0 3-1-15,-4-10 0 0,0-4-1 16,-1-4 1-16,1-4-1 16,0-3 1-16,0-8-1 15,0 4 0-15,4-1-1 16,0 1 1-16,4 0 0 16,0 0 0-16,4 4-1 15,5-1 1-15,4 1-1 16,4-1 1-16,0 5-1 15,4 3 0-15,4 4 0 16,1-1 0-16,-5 5 0 16,-4 3 0-16,0 4-4 15,-4 4 0-15,0 3-5 16,-5 1 0-16</inkml:trace>
          <inkml:trace contextRef="#ctx0" brushRef="#br0" timeOffset="2883.57">-1475 6029 35 0,'-12'0'17'0,"16"-7"-20"16,-4 7 32-16,4-8-29 0,-4 8 1 15,9-4-1-15,-5-3 0 16,0 7-10-16,0-4 1 16,-4 4-1-16,-4-4 1 15</inkml:trace>
          <inkml:trace contextRef="#ctx0" brushRef="#br0" timeOffset="2553.62">-1407 5622 25 0,'-9'-4'12'0,"13"12"-13"0,-4-8 15 16,0 3-14-16,0-3 0 15,5 4 0-15,-5-4 1 16,4 4-2-16,-4-4 1 16,4 4-6-16,0-1 0 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5:49.8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568AD8C-9D0A-4BE2-9020-F99AD5FD2F0E}" emma:medium="tactile" emma:mode="ink">
          <msink:context xmlns:msink="http://schemas.microsoft.com/ink/2010/main" type="inkDrawing" rotatedBoundingBox="4171,13327 8640,13007 8725,14198 4256,14517" hotPoints="8803,13684 6450,14321 4058,13850 6411,13213" semanticType="enclosure" shapeName="Ellipse"/>
        </emma:interpretation>
      </emma:emma>
    </inkml:annotationXML>
    <inkml:trace contextRef="#ctx0" brushRef="#br0">3537 79 10 0,'-13'-12'5'0,"5"9"-4"15,8-5 5-15,-4 4-6 16,-5 1 0-16,1-1 3 16,-5 0 0-16,-3 1-2 15,-1-1 0-15,-4 4 2 16,-5-8 0-16,-7 5 0 15,3-5 0-15,1 8-1 16,0-7 1-16,-9 7-2 16,0-4 1-16,-4 0-1 15,-4 4 0-15,-1 0 0 16,-3 0 0-16,-5 0-1 0,1 0 1 16,-9 4-1-16,-4-4 1 15,12 0-1-15,-8 4 1 16,0-1-1-16,-9-6 1 15,1 3-1-15,0 0 1 16,-5 3-1-16,0 1 1 16,-8 0-1-16,13 0 0 15,-5-1 0-15,-8-3 1 16,0 4-1-16,-4-4 0 0,-5 4 0 16,1 0 0-16,12 3 0 15,-4 4 0-15,-4 0 0 16,4 1 0-16,0 3 0 15,-5 3 0-15,-3 1 0 16,8 3 0-16,13 1-1 16,-5 7 1-16,4 0 0 15,-3-1 0-15,3 5-1 16,5 0 1-16,-4-1 0 16,8 1 0-16,4-1 0 15,4 5 0-15,9-5 0 16,4 12 1-16,8-15-1 15,5-4 0-15,8 4 0 16,4 0 1-16,9 0-2 16,3-4 1-16,10 0-1 15,7 0 1-15,9 1 0 16,9-1 0-16,3-4 0 0,5 1 0 16,4 3 0-16,4 0 0 15,9-4 0-15,4 1 1 16,-5-1 0-16,14-3 0 15,-1-4 0-15,4 0 0 16,1-4 0-16,8 4 1 16,0-4-1-16,4 0 0 15,0 0-1-15,-5-3 0 16,5 3 0-16,1-3 0 16,11-1 0-16,1 0 0 0,-5 1 0 15,1-4 0-15,-1-1 0 16,5 1 0-16,-5 0 0 15,5 0 1-15,0-1-2 16,-1-3 1-16,-3 4 0 16,3-8 0-16,1 1 0 15,4-1 0-15,4-4 0 16,4-3 0-16,-12-4 0 16,-5-3 0-16,5 3 0 15,0 0 0-15,-5 3 0 16,0 1 0-16,5-4 0 15,-13-3 0-15,-4 3 0 16,4-4 0-16,0 0-1 16,-4-3 1-16,-9 0 0 15,5-1 0-15,-9-7-1 16,0 4 1-16,-8 0 0 16,-4 0 0-16,-9 3-1 15,-8 1 1-15,-4-8 0 0,-5 0 0 16,-4 0 0-16,-8-3 0 15,-4 3 0-15,-9 0 0 16,-4-7 1-16,0 3 0 16,-9 0-1-16,-7-3 1 15,-5 3-1-15,-9 5 0 16,-8-1 0-16,1 0 0 16,-10 0-1-16,-3 4 1 0,-9 0-1 15,0-1 0-15,0 1-1 16,5 4 1-16,-9-1-2 15,-4 5 0-15,-5-1-4 16,1 4 1-16,-5-4-2 16,0 8 1-16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6:02.0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432712-BDFA-422E-8F72-B667AFF9D440}" emma:medium="tactile" emma:mode="ink">
          <msink:context xmlns:msink="http://schemas.microsoft.com/ink/2010/main" type="writingRegion" rotatedBoundingBox="7304,7952 7235,16461 5555,16448 5624,7938">
            <msink:destinationLink direction="with" ref="{3E64CB6C-22FF-4986-8D5B-F79CE7708C92}"/>
          </msink:context>
        </emma:interpretation>
      </emma:emma>
    </inkml:annotationXML>
    <inkml:traceGroup>
      <inkml:annotationXML>
        <emma:emma xmlns:emma="http://www.w3.org/2003/04/emma" version="1.0">
          <emma:interpretation id="{122657E4-2480-45AA-A6BA-48B0088354BA}" emma:medium="tactile" emma:mode="ink">
            <msink:context xmlns:msink="http://schemas.microsoft.com/ink/2010/main" type="paragraph" rotatedBoundingBox="7304,7952 7235,16461 5555,16448 5624,79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BE8080-CB9C-4398-86EB-74E69E84339A}" emma:medium="tactile" emma:mode="ink">
              <msink:context xmlns:msink="http://schemas.microsoft.com/ink/2010/main" type="line" rotatedBoundingBox="7304,7952 7235,16461 5555,16448 5624,7938"/>
            </emma:interpretation>
          </emma:emma>
        </inkml:annotationXML>
        <inkml:traceGroup>
          <inkml:annotationXML>
            <emma:emma xmlns:emma="http://www.w3.org/2003/04/emma" version="1.0">
              <emma:interpretation id="{D3A1F04D-454A-4153-A1E7-39FDFC34ADA4}" emma:medium="tactile" emma:mode="ink">
                <msink:context xmlns:msink="http://schemas.microsoft.com/ink/2010/main" type="inkWord" rotatedBoundingBox="7304,7952 7235,16461 5555,16448 5624,7938"/>
              </emma:interpretation>
            </emma:emma>
          </inkml:annotationXML>
          <inkml:trace contextRef="#ctx0" brushRef="#br0">610 7635 17 0,'-9'45'8'0,"1"7"-10"0,8-44 14 0,0 3-18 16,-4 8 0-16,4 7-2 16,-5 0 0-16</inkml:trace>
          <inkml:trace contextRef="#ctx0" brushRef="#br1" timeOffset="-11425.71">517 8102 1 0,'0'8'0'0,"4"-16"21"15,-41 75-21 1,79-141 3-16,-38 66 0 16,0 1 3-16,-4 7 0 15,0 0-7-15,0 0 1 16,0 0 4-16,0 0 1 16,0 4-2-16,0 7 0 15,0 4-1-15,0 0 1 16,0 3-2-16,-4 5 1 0,4 7-1 15,0 3 0-15,0 5 0 16,4 3 1-16,0 0-2 16,0 0 1-16,1 7-1 15,-1-7 1-15,0-3-1 16,0-8 1-16,0-8-1 16,1-3 0-16,-5-8-3 15,0 0 0-15,0-7-6 16,0-4 0-16</inkml:trace>
          <inkml:trace contextRef="#ctx0" brushRef="#br0" timeOffset="181.12">555 8293 17 0,'0'37'8'0,"4"19"-10"16,-4-48 15-16,4 10-14 15,1 12 1-15,-1 0-1 16,0 0 1-16,0 0-3 16,-4 0 1-16,0 3-2 15,4 1 0-15</inkml:trace>
          <inkml:trace contextRef="#ctx0" brushRef="#br1" timeOffset="-10359.28">589 8629 15 0,'-9'7'7'0,"13"-14"1"16,-4 7 6-16,0 0-12 15,0 0 1-15,5 4 3 16,-1 3 0-16,4-3-7 15,1 7 0-15,3 4 5 0,9 7 0 16,4 1-1-16,5 3 0 16,8 0-2-16,4 11 1 31,21 23-1-31,4-8 1 16,0 5-1-16,-4-5 0 15,-4-4 0-15,4-3 0 16,-4 0 0-16,-4-11 1 15,-9-4-2-15,-8-8 1 0,-5-7 0 16,-3 0 0-16,-9-8-5 16,-5-3 1-16,-7-8-8 15,-1 1 0-15</inkml:trace>
          <inkml:trace contextRef="#ctx0" brushRef="#br1" timeOffset="-10944.91">513 8681 19 0,'0'8'9'0,"-4"-1"-4"16,4-3 10-16,-4 0-14 15,-1 3 0-15,-3 1 1 16,0 3 1-16,-5 4-4 16,-4 7 1-16,-4 0 1 15,-4 1 1-15,0 7-1 16,-5 3 0-16,-8 5-1 15,-8 7 0-15,-8 3 0 16,3 8 0-16,-3-4 0 16,-5 8 0-16,0 0 0 15,8-4 0-15,9-11 0 16,5-8 1-16,11-7-3 16,1-8 0-16,13-7-5 15,7-3 0-15</inkml:trace>
          <inkml:trace contextRef="#ctx0" brushRef="#br0" timeOffset="301.21">555 8980 21 0,'-4'49'10'0,"4"-1"-13"0,0-37 21 15,4 15-19-15,0 4 1 16,-4-4-6-16,4 4 0 16,1 0 4-16,3 0 0 15</inkml:trace>
          <inkml:trace contextRef="#ctx0" brushRef="#br0" timeOffset="510.36">555 9787 17 0,'0'30'8'0,"4"29"-5"16,-4-47 13-16,0 3-13 15,0 0 1-15,0 3 0 16,0 1 1-16,-4-8-7 15,0 15 1-15,-5-3 4 16,1-1 0-16,0 0-3 16,-1 1 1-16,1-4-9 15,-1-8 1-15</inkml:trace>
          <inkml:trace contextRef="#ctx0" brushRef="#br2" timeOffset="-49813.55">177 1614 24 0,'4'-7'12'0,"0"3"-9"16,-4 4 17-16,0 0-18 16,-4-4 0-16,0 4 0 15,0 4 1-15,-5 3-4 16,1 4 1-16,-5 4 2 0,-4 8 0 15,1-1 0-15,-1 4 0 16,-4 4-1-16,0-4 1 16,-4 4-1-16,8 0 1 15,0 0-1-15,0-4 0 16,4 4-1-16,1-11 1 16,-1-1-1-16,5 1 1 15,4-4-1-15,-1-4 1 16,5 0-1-16,5-3 1 15,3-4-1-15,5-1 1 0,-1-3-1 16,13 0 0-16,5 0 0 16,12 0 1-16,-4-3-1 15,0-1 1-15,-5-4-1 16,-3 1 1-16,-1-4-2 16,-4 3 0-16,5-3-10 15,3 0 0-15</inkml:trace>
          <inkml:trace contextRef="#ctx0" brushRef="#br2" timeOffset="-48492.46">1059 1778 23 0,'0'0'11'0,"9"0"-7"15,-9 0 12-15,8-3-15 16,0 3 1-16,5 0 0 16,4 0 0-16,0 0-2 15,-1 0 0-15,1 3 2 16,0 1 1-16,0 7-1 16,-4 4 1-16,-5 4 0 15,-4 0 0-15,-4-1-1 16,0 1 1-16,-4 3-2 15,-4-3 1-15,-1 0-1 16,-3-4 1-16,-1 0-4 16,0-4 1-16,1 0-10 0,-1 0 0 15</inkml:trace>
          <inkml:trace contextRef="#ctx0" brushRef="#br2" timeOffset="-49228.35">748 2227 17 0,'0'-12'8'0,"9"27"5"0,-1-18-1 16,-4 3-11-16,-4 0 1 15,0 0 3-15,0 0 0 16,0 3-6-16,0 9 0 0,-8 6 4 16,-1 5 0-16,1 6-1 15,0 1 0-15,-1 0-2 16,-3 8 1-16,-1 3 0 16,5-8 0-16,-1 1-1 15,1-4 1-15,-1-8 0 16,5 1 0-16,0-5-1 15,4 1 1-15,0-4-1 16,0-4 1-16,8-3-1 16,5-1 1-16,8-7-1 15,8 0 0-15,1-4 0 16,4 1 0-16,-1-5 0 16,-3 1 1-16,3-1-1 15,1-3 0-15,-1 4 0 16,1-1 0-16,-5 8 0 15,1-4 0-15,-5 4 0 16,-8 0 0-16,0 0 0 0,-9-3 1 16,-8 3-5-16,0-4 0 15,-4 0-6-15,4 4 0 16</inkml:trace>
          <inkml:trace contextRef="#ctx0" brushRef="#br2" timeOffset="-48777.01">702 1924 19 0,'-8'0'9'0,"3"-15"-2"16,5 8 8-16,0 7-13 15,0 0 0-15,0 0 3 16,5-8 0-16,-5 8-6 15,4 0 1-15,0-4 4 16,4 4 0-16,9 0-1 0,0 4 0 16,4-4-2-16,4 4 1 15,5-4-1-15,-5 0 1 16,0-4-2-16,5 4 1 16,-1 0-1-16,0 0 1 15,1-7-1-15,-1 7 0 16,-4-8-4-16,-4 8 0 15,-4-7-7-15,4-1 1 16</inkml:trace>
          <inkml:trace contextRef="#ctx0" brushRef="#br0" timeOffset="-1155.72">505 3777 16 0,'-5'-4'8'0,"5"8"-4"0,0-4 8 16,0 3-11-16,0 1 1 15,-4 0 0-15,4 3 0 16,-4 5-3-16,0 10 0 16,0-3 2-16,-1-1 1 0,1 5-2 15,4-5 1-15,-4 1-3 16,4 0 0-16,0-1-4 15,0 5 1-15</inkml:trace>
          <inkml:trace contextRef="#ctx0" brushRef="#br0" timeOffset="-930.56">471 4341 16 0,'-4'18'8'0,"8"5"-8"16,0-16 11-16,-4 1-11 16,4-1 0-16,1 4-1 0,-1 8 1 15,-4 0-4-15,4-1 0 16</inkml:trace>
          <inkml:trace contextRef="#ctx0" brushRef="#br0" timeOffset="-735.2">521 4856 10 0,'9'11'5'0,"-13"-14"1"0,4 6 5 0,-5 12-10 16,1 0 0-16,0 4 0 15,-4 3 0-15,3 5-2 16,1-1 0-16,4-8-3 16,0 1 1-16,13 3-1 15,-1-3 0-15</inkml:trace>
          <inkml:trace contextRef="#ctx0" brushRef="#br0" timeOffset="-586.09">597 5349 16 0,'-8'23'8'0,"3"14"-10"16,5-29 16-16,-4 6-14 16,0 1 0-16,4 4 0 15,-4-8 0-15,4 4-1 16,0 0 1-16,0 8-5 16,0-1 1-16</inkml:trace>
          <inkml:trace contextRef="#ctx0" brushRef="#br0" timeOffset="-434.99">580 5966 19 0,'0'48'9'0,"0"-44"-9"0,0 3 16 16,4 8-16-16,-4 0 0 16,5-4-1-16,-5 12 0 15,4-8-4-15,0 3 0 0</inkml:trace>
          <inkml:trace contextRef="#ctx0" brushRef="#br0" timeOffset="-300.22">618 6414 19 0,'0'26'9'0,"-4"23"-11"15,4-38 13-15,0 7-20 16,0 1 0-16</inkml:trace>
          <inkml:trace contextRef="#ctx0" brushRef="#br0" timeOffset="-134.1">601 6974 19 0,'-4'34'9'0,"8"18"-13"0,0-41 19 31,1 19-19-31,-1 4 0 16,4-1-5-16,1-3 0 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6:14.26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E64CB6C-22FF-4986-8D5B-F79CE7708C92}" emma:medium="tactile" emma:mode="ink">
          <msink:context xmlns:msink="http://schemas.microsoft.com/ink/2010/main" type="inkDrawing" rotatedBoundingBox="-21,16741 1267,2838 11727,3808 10437,17711" hotPoints="12210,9837 5781,16266 -647,9837 5781,3408" semanticType="underline" shapeName="Circle">
            <msink:sourceLink direction="with" ref="{40CD44D4-3E25-4A65-B60A-DBF0E3FA60B6}"/>
            <msink:sourceLink direction="with" ref="{C81F111B-B617-455E-8803-FA4E9E579DFA}"/>
            <msink:sourceLink direction="with" ref="{2245F21C-8A08-4634-9D17-AF7FA54D5349}"/>
            <msink:sourceLink direction="with" ref="{EE432712-BDFA-422E-8F72-B667AFF9D440}"/>
          </msink:context>
        </emma:interpretation>
      </emma:emma>
    </inkml:annotationXML>
    <inkml:trace contextRef="#ctx0" brushRef="#br0">8587 555 26 0,'-21'0'13'0,"8"-26"-13"0,9 22 14 0,0 0-15 16,-5-7 1-16,-3 3 0 15,-5-10 0-15,-4-1 0 16,-17-3 0-16,-8-4 0 15,-5 11 0-15,-12 0 0 16,-4-4 1-16,0 4-1 16,0-4 1-16,-5 4-1 15,-12-7 1-15,4 3-1 16,1-3 0-16,-10-4 0 16,1 3 1-16,8 5-1 15,-8-1 0-15,-13 0 0 16,0 4 1-16,-8 0-1 15,0 4 1-15,8 0-1 16,-8 4 1-16,-1-5-1 16,1-3 0-16,0 4 0 15,0 0 0-15,8 4 0 16,-8-1 0-16,-1 4 0 0,-7 1 0 16,-5-1 0-16,4 4 0 15,9 4 0-15,-13-4 0 16,0 3 0-16,0 1 0 15,0-4 0-15,5 4 0 16,-1-4 0-16,0 0 1 16,-3 0-1-16,-1 0 0 15,4 4 0-15,13-4 0 16,-4 3 0-16,4 5 0 0,-5-1 0 16,1 4 0-16,0 4 0 15,16-3 0-15,-3-1 0 16,-5 4 0-16,0 0 0 15,-8 3 0-15,4 1 0 16,4 3 0-16,8 5 0 16,1-5 1-16,-5 0-1 15,1 1 1-15,-5 3-1 16,4 0 1-16,9 4 0 16,4 0 0-16,4 7 0 15,0 1 0-15,-8-5-1 16,8 1 0-16,0 3 0 15,0 4 0-15,1-3-1 16,3-1 1-16,9 8-1 16,-1 3 1-16,-7-3 0 15,-1 4 0-15,5 3 0 16,-1 8 0-16,9-8 0 16,0 8 1-16,4 11-1 0,5-4 0 15,8 8 0-15,4-4 0 16,4 3 0-16,0 5 0 15,0-1-1-15,-4-7 1 16,0 8 0-16,0 3 0 16,-4 0-1-16,4 4 1 15,4 4-1-15,-4 7 1 16,4-11 0-16,0 7 1 16,0-3-2-16,5 11 1 0,3-1 0 15,1 1 1-15,0 0-2 16,3-4 1-16,5 4-1 15,0-11 1-15,9 14-1 16,-1-7 1-16,-4 4-1 16,5 0 1-16,-1 7 0 15,5-3 0-15,4 3 0 16,-1 1 0-16,1-1 0 16,0 0 0-16,0 4 0 15,0 4 1-15,4 4-1 16,-5-1 0-16,5 4 0 15,0 4 0-15,-4 4 0 16,4 4 0-16,-4-1 0 16,4 4 0-16,0-3 0 15,0-1 0-15,0 5 0 16,0-5 0-16,0 0 0 16,0 1 0-16,4-4 0 0,0 7 0 15,1 4 0-15,-5-8 0 16,4 1-1-16,0-5 1 15,9 5 0-15,-5-4 0 16,0-8 0-16,5 8 0 16,8-12 0-16,4 8 0 15,0 4 0-15,5-8 0 16,8 15 0-16,-5-7 0 16,1 0 0-16,4 7 0 15,-5-11-1-15,-3 0 1 0,-1 0 0 16,1 0 0-16,-1-4 0 15,-4 12 0-15,-4-12 0 16,4 0 0-16,5-7-1 16,-5 4 1-16,0-8 0 15,9 7 1-15,4-10-1 16,8-1 0-16,9-3 0 16,3-1 0-16,1 1 0 15,4 7 0-15,0-8-1 16,0 1 1-16,-12 0 0 15,-1-1 0-15,5-3 0 16,-1 0 1-16,5 3-1 16,4-14 0-16,-4 3 0 15,8-3 0-15,1 3 0 16,7-7 0-16,-8 0-1 16,-4-4 1-16,0 4 0 15,9-7 0-15,8 3-1 16,-9 0 1-16,9-3 0 0,0-8 0 15,0 0 0-15,-9 0 1 16,1-4-1-16,-1 0 0 16,13-4 0-16,-8-6 0 15,8-1 0-15,4 0 0 16,-4 0 0-16,-4 3 0 16,4-14 0-16,13 7 0 15,-5 1-1-15,9-5 1 0,0 1 0 16,-9-4 0-16,1 3 0 15,8 1 0-15,-1-1 0 16,5-7 1-16,0-7-1 16,-4 0 1-16,0-4-1 15,8-4 0-15,1 0 0 16,3-4 0-16,5 1-1 16,-13-5 1-16,8 1-1 15,1 0 1-15,3-4-1 16,5 0 1-16,0-4 0 15,-8 0 0-15,3 0 0 16,5-3 1-16,4-8-1 16,4-11 0-16,-8-4 0 15,0-4 1-15,4-7-1 16,5 3 0-16,-1-10 0 16,-8 3 1-16,4-4-1 15,0-3 0-15,4-8 0 16,-4 0 1-16,-4-7-1 0,-13-4 1 15,5-15-1-15,-1-8 0 16,-4-10 0-16,9-8 1 16,-13-8-1-16,-12 1 0 15,-5-12 0-15,4-4 0 16,1 1 0-16,-1-5 0 16,-4-3 0-16,5 0 1 15,-5-3-1-15,-8-5 0 0,-4-7 1 16,3-7 0-16,6 3-1 15,-6-7 1-15,-3-8-2 16,-5 1 1 0,26-94-1-1,-21 41 1-15,-17 26-1 16,-9 4 1-16,-8 19-1 16,-8-1 1-16,-9 20 0 15,-4 3 1-15,4-11 0 16,4 3 0-16,1-7-1 15,8 0 1-15,8-3-1 16,0-1 0-16,-4-3-2 16,4 3 1-16,-4-3 0 15,-12 7 0-15,-13 8-1 16,-13 7 1-16,-13 11 1 16,-3 4 0-16,-1-4 1 15,-4 4 1-15,1 0-2 16,-1 0 0-16,8 4 0 0,5-8 1 15,0 4-1-15,0 4 0 16,0-12-1-16,-1 16 0 16,-3-12 1-16,0-7 0 15,-1 7 0-15,1-11 0 16,-1 8 0-16,1-1 0 16,0-14 0-16,-1 14 0 15,1-3 0-15,-1-4 0 16,1 8 0-16,-5-16 0 0,1 12 0 15,-1 8 0-15,5-9 0 16,-9 9 0-16,0-9 0 16,0 12 0-16,0 0 0 15,1 0 1-15,3 4-1 16,0 0 0-16,1-8 0 16,3 0 0-16,5 1 0 15,0-5 0-15,-4 4 0 16,-5-3 0-16,-4 7 0 15,-12 7 1-15,-1 5 0 16,-12 6 0-16,0 5 0 16,-8-1 0-16,0 12 0 15,-1 3 0-15,1 4-1 16,3 11 0-16,5-3 0 16,5 7 0-16,-5 4 0 15,4 3 0-15,-4 1 0 16,-9-4 0-16,1 3 0 15,4 4 0-15,-5 1 0 0,1-1 0 16,-5 8 0-16,1 3 0 16,3 4 0-16,1 4 0 15,8 0 0-15,0-4 0 16,-5 8-1-16,-3-1 0 16,0 5-1-16,-5 3 0 15,0 0-6-15,-4 11 0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17:16.4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B008FD-F1D8-4B4D-8AF5-E67EB35D6E31}" emma:medium="tactile" emma:mode="ink">
          <msink:context xmlns:msink="http://schemas.microsoft.com/ink/2010/main" type="inkDrawing" rotatedBoundingBox="21134,6083 23146,8200 23083,8260 21072,6143" semanticType="callout" shapeName="Other"/>
        </emma:interpretation>
      </emma:emma>
    </inkml:annotationXML>
    <inkml:trace contextRef="#ctx0" brushRef="#br0">-5-2 16 0,'-4'0'8'0,"4"0"-2"0,0 0 8 16,0 0-13-16,0 0 1 16,0 0 0-16,0 0 1 15,0 0-4-15,0 0 1 16,0 0 1-16,0 0 1 15,0 0-1-15,0 0 1 0,0 0-2 16,0 0 1-16,0 0-1 16,0 0 1-16,0 0-1 15,0 0 0-15,0 0 0 16,0 0 1-16,0 0-1 16,4 0 0-16,0 0 0 15,0 0 1-15,0 3 0 16,0 1 0-16,0 0-1 15,0-1 1-15,5 1-1 16,-5-1 1-16,4 1-1 16,0 0 1-16,0 3-1 15,5-3 0-15,-5 3 0 16,0-3 1-16,0 3-1 16,-4-7 0-16,5 0 0 15,-1 0 0-15,0 0 0 16,0 4 0-16,1-1 0 15,-1 5 0-15,0-1 0 16,0 0 1-16,0-3-1 0,1 3 0 16,-1 1 0-16,0-1 0 15,0 4 0-15,-4-4 0 16,5 4 0-16,-5-4 0 16,0 4 0-16,4 0 1 15,0 0-1-15,1 0 0 16,-1 0 0-16,0-3 0 15,4 3 0-15,1-1 0 16,-1-2 0-16,-4 3 0 0,5-4 0 16,-5 4 0-16,4 0 0 15,-4-4 0-15,5 4 0 16,-1 0 0-16,0 0 0 16,-3 0 0-16,-1 0 0 15,4-4 1-15,-4 1-1 0,5-1 0 16,-1 4 0-16,-4 0 1 15,0-4-1-15,1 4 0 16,-5 0 0-16,0 0 1 16,0-4-1-16,-4 1 0 15,0 3 0-15,0 0 0 0,0-4 0 16,0 0 0-16,0-7 0 16,4 4 0-16,0 0-1 15,0-1 1-15,0 1 0 16,1 0 1-16,-1 3-2 15,0 0 1-15,4 1 0 16,-4 2 0-16,4-2 0 16,1-1 1-16,-1 4-1 15,-4 0 0-15,4 0 0 16,0 0 0-16,1 0 0 16,-1 0 0-16,0 0 0 15,0 0 0-15,5 0 0 16,-1 0 0-16,4 0 0 15,-7 0 0-15,3-4 0 16,0 0 1-16,-3 1-1 16,3-1 0-16,0 0 0 15,1 1 0-15,-1 6 0 16,-4-3 1-16,4-4-1 0,1 4 0 16,-1 4 0-16,0-4 0 15,1 4 0-15,-5-4 0 16,0 0 0-16,0-1 0 15,1 1 0-15,-1 0 0 16,0 0 0-16,0 4 1 16,9-4-2-16,-5 0 1 15,0 4 0-15,1-1 0 0,-1-3 0 16,5 0 0-16,-1 0 0 16,-4 0 0-16,1 0 0 15,-1 4 0-15,0-1 0 16,1 1 0-16,-1-1 0 15,0 5 1-15,1-1-1 16,-1-3 1-16,0-4-1 16,-3-4 0-16,-1 0 0 15,-4 1 0-15,0 2 0 16,0-2 0-16,4 3 0 16,-4 0 0-16,5 0 0 15,-5 0 0-15,4 0 0 16,-4 0 0-16,4 7 0 15,1-7 0-15,-1 3 0 16,0-3 0-16,4 4 0 16,1 0 0-16,-1-4 0 15,4 0 0-15,-7-4 0 16,3 0 0-16,0 4 0 16,1-4 0-16,-1 8 0 0,0 0 1 15,1-1-1-15,-1 1 0 16,0 0 0-16,1-1 0 15,-1-3 0-15,0 0 0 16,1 0 0-16,-1 0 0 16,0 0 0-16,1 4 0 15,-1-4 0-15,0-4 0 16,1 4 0-16,-1 0 0 0,0 0 0 16,1 3 0-16,3-6 0 15,1 3 0-15,-1 0 0 16,-4 0 0-16,5-4 0 15,-5 4 0-15,5 3 0 16,-5-3 0-16,0 0 0 16,1 0 0-16,-1-3 0 15,0 3 0-15,1 0 0 16,-1 0 0-16,0 0 0 16,1 3 0-16,-5-3 0 15,0-4 0-15,-4 4 0 16,0-3 0-16,0-1 0 15,0 0 0-15,1 1 0 16,-1-1 0-16,4 0 0 16,-4 1 1-16,4-1-1 15,-4 0 0-15,0 0 0 16,1 1 1-16,-1-1-1 16,0 0 0-16,8 1 0 0,-8-1 0 15,5 0 0-15,-1 1 0 16,0-1 0-16,-4-3 0 15,4 3 0-15,1-3 0 16,-1-1 0-16,0 1 0 16,0 0 0-16,0 3 0 15,1 0 0-15,-5 0 0 16,4-3 0-16,-4 3 0 0,4-3 0 16,1 3 1-16,-1 1-1 15,0-1 0-15,0 0 0 16,0-3 0-16,1-4 0 15,-5 0 0-15,4 4 0 16,-4-1 1-16,4 1-1 16,-8-4 0-16,9 7 0 15,-5-3 0-15,0 0 0 16,0 3 0-16,0-3 0 16,0 3 0-16,0-4 0 15,0 5 0-15,0-5 0 16,-4-3 1-16,0 0-1 15,0 0 1-15,0 0-1 16,0 0 1-16,0 4-7 16,0-4 1-16,-4 4-6 15,-4 7 1-15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6:15.85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23BE646-AC01-4BA1-9307-F5CFA43578E4}" emma:medium="tactile" emma:mode="ink">
          <msink:context xmlns:msink="http://schemas.microsoft.com/ink/2010/main" type="writingRegion" rotatedBoundingBox="1288,16230 2625,17889 2019,18377 682,16718"/>
        </emma:interpretation>
      </emma:emma>
    </inkml:annotationXML>
    <inkml:traceGroup>
      <inkml:annotationXML>
        <emma:emma xmlns:emma="http://www.w3.org/2003/04/emma" version="1.0">
          <emma:interpretation id="{8A1AD0A7-4F28-4CF9-B27C-5DFB0DE242FE}" emma:medium="tactile" emma:mode="ink">
            <msink:context xmlns:msink="http://schemas.microsoft.com/ink/2010/main" type="paragraph" rotatedBoundingBox="1288,16230 2625,17889 2019,18377 682,16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3EC47A-D7F5-47EC-8D6B-4E4F99E974CB}" emma:medium="tactile" emma:mode="ink">
              <msink:context xmlns:msink="http://schemas.microsoft.com/ink/2010/main" type="line" rotatedBoundingBox="1288,16230 2625,17889 2019,18377 682,16718"/>
            </emma:interpretation>
          </emma:emma>
        </inkml:annotationXML>
        <inkml:traceGroup>
          <inkml:annotationXML>
            <emma:emma xmlns:emma="http://www.w3.org/2003/04/emma" version="1.0">
              <emma:interpretation id="{C9F78238-70D8-4852-96D9-630E8B1A6540}" emma:medium="tactile" emma:mode="ink">
                <msink:context xmlns:msink="http://schemas.microsoft.com/ink/2010/main" type="inkWord" rotatedBoundingBox="2144,17117 2179,18367 1785,18378 1751,17128"/>
              </emma:interpretation>
            </emma:emma>
          </inkml:annotationXML>
          <inkml:trace contextRef="#ctx0" brushRef="#br0">1076 1877 23 0,'0'0'11'0,"-12"0"-6"16,12-4 12-16,0 0-16 16,-4-3 1-16,4-8 1 15,-5 4 1-15,1-12-5 16,0-7 1-16,-4 8 2 15,3-16 1-15,1 1-2 16,0 0 1-16,0-8-1 16,4-11 0-16,4 18-1 15,0-22 1-15,5 1-1 0,-5-1 0 16,-4-11 0-16,0 3 0 16,0-3 0-16,0 8 0 15,0-1 0-15,0 12 0 16,4 3 0-16,-4 0 1 15,-4 16-1-15,0 3 0 16,-1 4 0-16,1 7 0 16,0 0-1-16,0 8 1 0,-5 0-4 15,1 7 1-15,-1 4-7 16,5 7 1-16</inkml:trace>
          <inkml:trace contextRef="#ctx0" brushRef="#br0" timeOffset="735.52">812 878 22 0,'-5'8'11'0,"10"-8"-7"15,-5 0 12-15,4-4-15 16,4 0 1-16,1-7 0 15,3 0 0-15,1-4-3 16,-1 0 1-16,1-4 1 16,0 0 1-16,-1 1-2 15,1-1 1-15,-1-4-1 16,1 12 1-16,0-4-1 16,-1 0 0-16,1 0 0 15,-5-3 1-15,5 6-2 16,-5 1 1-16,1 7-1 15,-1 4 1-15,1 0 0 16,-1 0 1-16,-4 4-1 16,5 4 1-16,-1-5-1 15,0 9 0-15,1-1 0 0,-1 0 1 16,1 4-1-16,3 0 0 16,1 7 0-16,-1 1 0 15,1 3 0-15,-9 0 0 16,5-3 1-16,-1-5 0 15,0 1 0-15,-3 0 1 16,-1-4-2-16,0-4 1 16,-4-7-9-16,8 3 0 15</inkml:trace>
          <inkml:trace contextRef="#ctx0" brushRef="#br0" timeOffset="1291.75">5 15 22 0,'-9'0'11'0,"14"-8"-4"15,-5 8 9-15,8 0-16 0,5 0 0 16,-1 0-1-16,5-3 1 16,4 3 0-16,8-4 0 15,-3 8 0-15,-1-1 0 16,4-3-1-16,-4 4 1 15,1 0 0-15,-5 7 0 16,-4 8 0-16,-5 3 1 16,-3-3 0-16,-14-1 0 15,1 1 1-15,-4 4 0 0,-5-5-2 16,-4 1 1-16,0 0 0 16,-4-1 1-16,0 8-2 15,0-7 0-15,5 0-1 16,3-1 0-16,5-3 0 15,3 0 1-15,5 0-2 16,5-4 1-16,7-3 0 16,5 3 1-16,4-3 0 15,4-8 0-15,9 0 1 16,-5-8 1-16,1 8-1 16,-1 0 1-16,-4 0-5 15,-4 0 0-15,-8 8-4 16,-9-1 0-16</inkml:trace>
          <inkml:trace contextRef="#ctx0" brushRef="#br0" timeOffset="1561.42">-41 258 26 0,'4'-4'13'0,"8"11"-15"0,-3-7 20 15,8 0-19-15,4 0 1 0,8 0 0 16,13-3 0-16,4-1 0 16,9-4 1-16,-1 1 0 15,5-4 0-15,-8 7 0 16,-13 0 1-16,-1 1-9 15,5 3 1-15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6:54.3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CB65D9-DCD6-462D-854A-B10DAE9F600F}" emma:medium="tactile" emma:mode="ink">
          <msink:context xmlns:msink="http://schemas.microsoft.com/ink/2010/main" type="writingRegion" rotatedBoundingBox="20852,13323 21304,7121 22764,7227 22312,13430"/>
        </emma:interpretation>
      </emma:emma>
    </inkml:annotationXML>
    <inkml:traceGroup>
      <inkml:annotationXML>
        <emma:emma xmlns:emma="http://www.w3.org/2003/04/emma" version="1.0">
          <emma:interpretation id="{6C92A101-3C17-484B-ACED-EE2B38F6E3BE}" emma:medium="tactile" emma:mode="ink">
            <msink:context xmlns:msink="http://schemas.microsoft.com/ink/2010/main" type="paragraph" rotatedBoundingBox="20852,13323 21304,7121 22764,7227 22312,13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626C72-BF51-426B-ACAB-32D7138C8898}" emma:medium="tactile" emma:mode="ink">
              <msink:context xmlns:msink="http://schemas.microsoft.com/ink/2010/main" type="line" rotatedBoundingBox="20852,13323 21304,7121 22764,7227 22312,13430"/>
            </emma:interpretation>
          </emma:emma>
        </inkml:annotationXML>
        <inkml:traceGroup>
          <inkml:annotationXML>
            <emma:emma xmlns:emma="http://www.w3.org/2003/04/emma" version="1.0">
              <emma:interpretation id="{187BCD61-A1F2-49CD-A965-71800D7D0C44}" emma:medium="tactile" emma:mode="ink">
                <msink:context xmlns:msink="http://schemas.microsoft.com/ink/2010/main" type="inkWord" rotatedBoundingBox="20852,13323 21304,7121 22764,7227 22312,13430"/>
              </emma:interpretation>
            </emma:emma>
          </inkml:annotationXML>
          <inkml:trace contextRef="#ctx0" brushRef="#br0">2723 5579 18 0,'-8'-4'9'0,"-9"4"-6"15,17-8 6-15,0 1-9 16,-8-4 1-16,3 0-1 16,-3-8 1-16,4-4-1 0,-5 5 1 15,1-5 0-15,0-14 1 16,-5-4 0-16,0-11 0 15,-3-8 0-15,-1-4 0 16,0-10-1-16,0-5 0 16,0 8 0-16,5-7 0 15,-1-12-1-15,1-11 0 16,-1 4 0-16,0-7 0 16,5 6 0-16,-1 1 0 15,1 4 0-15,-9 0 1 16,5 3-1-16,-1 4 1 0,0 8-1 15,5 3 1-15,4 0-1 16,0 12 1-16,4 14-2 16,0 4 1-16,0 4 0 15,0 4 0-15,0 7 0 16,0 4 0-16,0 0 0 16,0 7 0-16,0 8-1 15,0 0 1-15,0 3 0 16,0 8 0-16,0 4 0 15,0 7 0-15,0-7-1 16,0 7 1-16,-5 8 0 16,1 11 0-16,0 3 0 15,0 1 0-15,0 7 0 16,-1 4 0-16,1 7 0 16,0-3 0-16,-4-1 0 15,-1-3 0-15,1-4 0 0,-1-7 1 16,1-4 0-16,0-8 0 15,3-7 0-15,1-4 1 16,0-11-1-16,0-4 0 16,0-7 0-16,-1-4 0 15,1-3-1-15,0-9 0 16,0-2 0-16,0-9 0 16,-1 1 0-16,5-1 0 15,-4 1 0-15,4-4 0 16,0-4 0-16,0 8 0 15,4-1 0-15,5 1 0 0,-1 0 0 16,1-1 0-16,-1 9 0 16,-4 2 0-16,0 5 0 15,1 3 0-15,-5 4 0 16,0 4 1-16,0 0-1 16,4 3 0-16,-4 8 0 15,8 0 0-15,1 4 0 16,3 7 1-16,1 8-1 15,4 0 1-15,8-4 0 16,0 7 0-16,9 1-1 16,-5 3 1-16,1 4-1 15,-5-4 0-15,-4 0 0 16,0-4 1-16,-4 1-1 16,-1-5 1-16,-3-3-4 15,-5-3 0-15,1-1-6 16,-5-4 0-16</inkml:trace>
          <inkml:trace contextRef="#ctx0" brushRef="#br0" timeOffset="494.59">3085 3382 27 0,'-5'-11'13'0,"22"7"-14"16,-13 8 18-16,-4 4-16 15,0-5 1-15,0 5 1 16,-4 7 0-16,-4 11-3 15,-1 4 0-15,1 3 2 16,0 8 0-16,-1 4-1 16,1 11 1-16,-1-7-1 15,1 3 0-15,8 0-1 16,0-7 0-16,0-4 1 16,8-3 0-16,-3-8-1 15,3-8 1-15,0-3-1 16,5-8 1-16,4 0 0 0,4-7 0 15,4 0-1-15,4-4 1 16,-3 0-2-16,-1-8 1 16,4 8 0-16,1 0 1 15,-5-4-1-15,0 4 0 16,-4 0-1-16,0 0 1 16,-4-3-7-16,-4-1 1 15,-1 0-4-15,-8-7 0 16</inkml:trace>
          <inkml:trace contextRef="#ctx0" brushRef="#br0" timeOffset="1126.02">3408 2953 23 0,'9'-8'11'0,"12"12"-10"15,-13-4 15-15,5 0-16 16,3 4 1-16,-3-1 0 15,0 5 0-15,3-1-1 16,1 12 0-16,0-8 1 16,-4 12 0-16,-1-1 0 15,1 4 0-15,-5-7 1 16,-8 0 0-16,-4-1 0 16,0 1 0-16,-5 0-5 15,5-4 0-15,4 3-5 16,-12-10 0-16</inkml:trace>
          <inkml:trace contextRef="#ctx0" brushRef="#br0" timeOffset="855.83">2795 3076 24 0,'16'4'12'0,"-3"3"-11"15,0-7 18-15,-5 0-18 16,5 0 1-16,8 4 0 15,8 0 1-15,9-1-4 16,12 1 1-16,9-4 2 0,-8 4 0 16,-1 0-1-16,5-1 0 15,-5 1-1-15,-4 0 1 16,-4-4-4-16,-8 0 0 16,-5 0-6-16,-12 4 1 15</inkml:trace>
          <inkml:trace contextRef="#ctx0" brushRef="#br1" timeOffset="-73925">2404-629 16 0,'0'-12'8'0,"8"1"-8"0,-8 11 9 0,4-7-9 16,1-1 1-1,-1 1 1-15,-4 7 1 0,4-4-3 16,-4 4 1-16,0 0 2 16,0 0 0-16,-4 7-1 15,0 8 1-15,-5 4-2 16,1 4 0-16,4 14-1 16,-1 11 1-16,5 23-1 15,0 8 0-15,5 7 0 16,-1-4 0-16,0 19 0 15,4-4 0-15,1 19 0 16,-1 3 0-16,1 4 0 16,-5-7 0-16,0 0 0 15,4 7 1-15,1-3-1 16,-1-1 0-16,1-10 0 16,-1-5 0-16,1 5 0 15,-1-5 0-15,0-3 0 16,-3 0 0-16,-1-8 0 0,0-11 0 15,0-11 0-15,0-11 0 16,1-15-1-16,-1-11 1 16,0-8-3-16,0-11 1 15,0-12 0-15,-4-3 0 16,0-7-1-16,-4 0 0 16,-4-5 1-16,-1-3 1 15,1 0 1-15,0 1 0 16,-5-5 0-16,0 0 0 0,1 0 1 15,-1-7 0-15,-4 4 0 16,5-8 0-16,-9 0 0 16,4 8 1-16,4 3-1 15,1 0 1-15,-1 4-1 16,0 4 1-16,5 0-1 16,0 4 0-16,3-1 0 15,1-3 1-15,0 7-1 16,0 4 0-16,4 0 0 15,0 4 0-15,0 7 0 16,4 8 0-16,0-1 0 16,5 5 1-16,3 3-1 15,5 0 0-15,4 0 0 16,0-3 0-16,0-8 0 16,4 0 0-16,-4-4 0 15,0-7 0-15,5-4 0 16,-1-4 0-16,0-7 0 15,0-4 0-15,5-8-1 0,-1-3 0 16,0-4-1-16,5 0 0 16,-5 0-5-16,1 1 0 15,-1-9-3-15,5 8 0 16</inkml:trace>
          <inkml:trace contextRef="#ctx0" brushRef="#br1" timeOffset="-73459.67">3270 853 24 0,'-5'0'12'0,"10"30"-16"16,-5-18 19-16,0 3-15 15,0-1 0-15,-5 16 1 16,-3 4 1-16,-1 7-2 16,-3 4 0-16,-1 0 1 15,1 3 0-15,3 1 0 16,-3-4 0-16,3-4 0 0,1-4 0 15,4 0 0-15,-1-3 0 16,5-8 0-16,5-3 1 16,3-5-1-16,0-3 0 15,5-4 0-15,0-3 1 16,3-4-1-16,1-4 0 16,9 0 0-16,3 0 0 15,9-4-1-15,0-4 0 16,-1 1-1-16,-7-1 0 15,-1 1-3-15,-4 0 1 0,-4-5-6 16,5 9 0-16</inkml:trace>
          <inkml:trace contextRef="#ctx0" brushRef="#br1" timeOffset="-73083.81">2954 622 17 0,'0'-8'8'0,"9"-3"-1"0,-5 11 8 16,4-4-13-16,1 1 0 16,3-1 3-16,5 4 0 15,8-4-6-15,1 1 0 16,3 3 4-16,5 0 0 16,3 0-1-16,10-8 0 15,-1 4-2-15,0 1 0 16,5-1-2-16,-9 0 1 15,-5-3-5-15,-3-1 1 16,0-3-4-16,-1 7 1 16</inkml:trace>
          <inkml:trace contextRef="#ctx0" brushRef="#br1" timeOffset="-72799.14">3564 416 23 0,'4'12'11'0,"17"-12"-11"16,-13-4 18-16,5 8-18 15,-1-1 1-15,5 1 0 16,0 4 1-16,0 3-3 16,0 0 1-16,0 0 1 15,-1 4 0-15,-3 0 0 16,-5-4 0-16,-3 4 0 15,-5 0 0-15,0-4 0 0,-5 1 0 16,-3 6-1-16,-5-7 0 16,-3 1-4-16,-1-1 1 15,4 4-5-15,5-4 0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5:20.6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6B3E978-5D1E-47A9-B93E-700519FC3DE9}" emma:medium="tactile" emma:mode="ink">
          <msink:context xmlns:msink="http://schemas.microsoft.com/ink/2010/main" type="inkDrawing" rotatedBoundingBox="12429,6083 17055,6090 17053,7312 12427,7305" hotPoints="17424,6746 15098,7282 12803,6625 15129,6089" semanticType="enclosure" shapeName="Ellipse"/>
        </emma:interpretation>
      </emma:emma>
    </inkml:annotationXML>
    <inkml:trace contextRef="#ctx0" brushRef="#br0">-2 721 13 0,'-4'4'6'0,"8"-11"-5"15,-4 7 6-15,0 0-7 16,8-4 0-16,1 4 1 15,-1 4 1-15,1-4-1 16,3 0 0-16,1 3 1 16,-1 5 0-16,5 3 1 15,0 4 0-15,0 0-2 16,0-4 1-16,4 4-1 0,4 0 1 16,9 0-2-16,8 0 1 15,4 4-1-15,8-1 1 16,9 1-1-16,9 0 1 15,3 3-1-15,-7-3 1 16,3-1-1-16,9 1 1 16,4 0-1-16,9-1 0 15,7 8 0-15,1-7 0 16,0 4 0-16,8-8 1 0,5-4-1 16,8 4 0-16,4 0 0 15,-13-8 0-15,9 1 0 16,0-1 1-16,4 4-1 15,8 0 0-15,-20-3 0 16,4-1 1-16,-1 1-1 16,1-4 0-16,12 3 0 15,-16-3 1-15,-5-8-1 16,4-3 0-16,-3-1 0 16,3 1 1-16,5 3-1 15,-13-4 0-15,-13-3 0 16,-8-4 0-16,0-3 0 15,0-5 1-15,-4-3-1 16,-8 0 0-16,-9 0-1 16,0-4 1-16,-4-4 0 15,-9-3 0-15,-8 3 0 16,-4-11 0-16,-9 8 0 16,-4 0 0-16,-12-1 1 0,-5-3 0 15,-8 0-1-15,-4 4 1 16,-4 7-1-16,-13-7 1 15,0 3-1-15,-4-7 1 16,-9 4-1-16,-8-1 0 16,-4 1-1-16,-9 0 1 15,5 7 0-15,-9-4 1 0,-8 4-1 16,-13-3 0-16,0 3 0 16,0-4 1-16,-4 12-1 15,0-1 1-15,4 8-1 16,-12 0 0-16,-9 0 0 15,0 0 1-15,-8 4-2 16,4 4 1-16,8-1 0 16,-16 1 0-16,-1 3-1 15,-4 0 1-15,1 4-1 16,8 4 1-16,-1-4 0 16,-12 4 1-16,9 0-2 15,-5 3 1-15,5-3 0 16,12-1 0-16,0 1 0 15,-8 4 0-15,8-5 0 16,0 9 0-16,4 6 0 16,5-3 1-16,8 8-1 15,0-1 0-15,8-3 0 16,1 3 1-16,-5-3-2 0,8 0 1 16,5-1 0-16,0 5 1 15,0-1-1-15,-1 4 1 16,10 0-1-16,3 4 0 15,9 0 1-15,4 0 0 16,4 0-1-16,0 3 0 16,4 1 0-16,5 3 0 15,4-7 0-15,4 0 0 16,8 0-1-16,5-8 0 16,8 5-2-16,4 3 1 0,9-8-7 15,3-3 1-15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5:27.6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C1095A-8D7E-47B1-AE02-B8DFD8551884}" emma:medium="tactile" emma:mode="ink">
          <msink:context xmlns:msink="http://schemas.microsoft.com/ink/2010/main" type="writingRegion" rotatedBoundingBox="13956,6340 14844,3438 15924,3768 15035,6670"/>
        </emma:interpretation>
      </emma:emma>
    </inkml:annotationXML>
    <inkml:traceGroup>
      <inkml:annotationXML>
        <emma:emma xmlns:emma="http://www.w3.org/2003/04/emma" version="1.0">
          <emma:interpretation id="{40A2DF88-C99D-4F3E-ADBB-A65CB96C62A3}" emma:medium="tactile" emma:mode="ink">
            <msink:context xmlns:msink="http://schemas.microsoft.com/ink/2010/main" type="paragraph" rotatedBoundingBox="13956,6340 14844,3438 15924,3768 15035,6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8B13F1-E27A-4320-8EAE-EE407934F020}" emma:medium="tactile" emma:mode="ink">
              <msink:context xmlns:msink="http://schemas.microsoft.com/ink/2010/main" type="line" rotatedBoundingBox="13956,6340 14844,3438 15924,3768 15035,6670"/>
            </emma:interpretation>
          </emma:emma>
        </inkml:annotationXML>
        <inkml:traceGroup>
          <inkml:annotationXML>
            <emma:emma xmlns:emma="http://www.w3.org/2003/04/emma" version="1.0">
              <emma:interpretation id="{058B5608-951E-4556-BC25-7B1CF9A92DC6}" emma:medium="tactile" emma:mode="ink">
                <msink:context xmlns:msink="http://schemas.microsoft.com/ink/2010/main" type="inkWord" rotatedBoundingBox="13956,6340 14844,3438 15924,3768 15035,6670"/>
              </emma:interpretation>
            </emma:emma>
          </inkml:annotationXML>
          <inkml:trace contextRef="#ctx0" brushRef="#br0">-3748-3965 25 0,'4'-11'12'0,"-4"14"-7"0,8-6 14 0,-3-1-17 16,3 4 1-16,5-4 0 16,-5 1 1-16,5-5-5 15,8 4 0-15,4 4 3 16,4 0 1-16,5 0-3 16,-9 0 1-16,17 0 0 15,-8 0 0-15,4-3-2 16,-9-1 1-16,5 0-5 15,-9 0 1-15,-4 1-6 16,-4-1 1-16</inkml:trace>
          <inkml:trace contextRef="#ctx0" brushRef="#br0" timeOffset="292.2">-3303-4100 20 0,'0'-11'10'0,"9"11"-4"0,-9 0 11 15,8-3-15-15,-8 3 0 16,8 0 1-16,1 0 1 16,3 7-5-16,1-3 1 15,8-4 2-15,-4 0 0 16,8 11 0-16,-8-4 0 16,4 1-1-16,-4-1 1 15,-5 5-1-15,1-1 1 16,-9 4-1-16,-4 3 1 0,-4 1-1 15,-9 0 0-15,1-4 0 16,3 0 0-16,-12 3-1 16,5-3 0-16,-5 0-5 15,4 0 0-15,4 4-6 16,17-4 1-16</inkml:trace>
          <inkml:trace contextRef="#ctx0" brushRef="#br0" timeOffset="-413.17">-3588-3550 19 0,'0'0'9'0,"12"-34"1"16,-8 26 4-16,-4 8-12 16,5 0 0-16,-1 4 1 15,0 7 1-15,-4 4-5 0,4 4 1 16,-4 7 3-16,0 4 0 15,-4 11-1-15,0 0 0 16,0 0-1-16,-5 0 0 16,5 1-1-16,0-1 1 15,0 0-1-15,-1 0 1 16,1-8-1-16,0-3 1 16,4-4-1-16,0-11 1 0,4 0-1 15,0 0 1-15,5-7-1 16,-1-5 1-16,5-3-1 15,4 4 1-15,8-4-1 16,-8 0 1-16,12-7 0 16,5-1 0-16,-1 1-1 15,-8 3 0-15,1 0 0 16,-5 4 0-16,0-3 0 16,-5 3 0-16,-3 0-5 15,-5 0 1-15,-8 0-7 16,-4 0 1-16</inkml:trace>
          <inkml:trace contextRef="#ctx0" brushRef="#br0" timeOffset="-969.7">-4147-1223 22 0,'-13'0'11'0,"17"3"-7"0,-4-3 11 16,0 0-13-16,-4-3 0 0,4-5 3 16,-4 1 1-16,0-4-7 15,4-4 1-15,0-4 3 16,4-4 1-16,0-6-1 15,0-12 0-15,-4-8-2 16,4-11 0-16,1-18 0 16,-1 3 0-16,0-15 0 15,-4-3 0-15,-4-15-1 16,0 11 1-16,-1-4-1 16,1 11 0-16,0-7-1 15,4 0 1-15,-4 3 0 16,0-10 0-16,-1 7-1 15,1-4 1-15,4 11-1 16,0-3 1-16,0 11 0 16,0 7 0-16,0 8-1 15,0 3 1-15,0 8-1 0,0 4 1 16,-4 7 0-16,0 8 0 16,0-4-1-16,-1 11 1 15,5 4 0-15,0 3 0 16,0 1-1-16,0 7 1 15,0 4-1-15,-4-1 1 16,4 5 0-16,-4 3 0 16,0 1-1-16,0 3 1 15,-5 7-1-15,1 12 1 16,-1 3 0-16,1 8 0 0,0 7-1 16,-5 1 1-16,5 3 0 15,-1 4 0-15,-3 3 0 16,-1-11 0-16,0 5 0 15,1-9 0-15,3-3 0 16,5-8 1-16,-4-7-1 16,4-3 1-16,-1-12-1 15,10-4 1-15,-1-15-1 16,4-7 1-16,1-4-1 16,-5-7 1-16,0-4-1 15,-4-4 0-15,4-4 0 16,5 1 0-16,-1 7-1 15,0 3 1-15,5 5 0 16,0 3 0-16,-1 4 0 16,1 3 0-16,-1 5 0 15,1 10 0-15,0 4 0 16,-1 8 1-16,1 4-1 16,-1 10 1-16,1 8-1 0,4 8 0 15,4 3 0-15,-4 5 0 16,-1-1 0-16,-3 0 1 15,0-4-1-15,-5 0 1 16,0-3-1-16,1 0 1 16,-1-12-3-16,-4-3 0 15,1-4-8-15,-1-8 0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6:18.11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DBA6A0F-135D-4658-8322-35BF5AC068D6}" emma:medium="tactile" emma:mode="ink">
          <msink:context xmlns:msink="http://schemas.microsoft.com/ink/2010/main" type="writingRegion" rotatedBoundingBox="3013,17552 18930,16934 18987,18398 3069,19016"/>
        </emma:interpretation>
      </emma:emma>
    </inkml:annotationXML>
    <inkml:traceGroup>
      <inkml:annotationXML>
        <emma:emma xmlns:emma="http://www.w3.org/2003/04/emma" version="1.0">
          <emma:interpretation id="{1884779E-000E-4117-894E-8D1506B64D62}" emma:medium="tactile" emma:mode="ink">
            <msink:context xmlns:msink="http://schemas.microsoft.com/ink/2010/main" type="paragraph" rotatedBoundingBox="3013,17552 18930,16934 18987,18398 3069,19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BF174F-C352-47A5-B08D-DE578524695C}" emma:medium="tactile" emma:mode="ink">
              <msink:context xmlns:msink="http://schemas.microsoft.com/ink/2010/main" type="line" rotatedBoundingBox="3013,17552 18930,16934 18987,18398 3069,19016"/>
            </emma:interpretation>
          </emma:emma>
        </inkml:annotationXML>
        <inkml:traceGroup>
          <inkml:annotationXML>
            <emma:emma xmlns:emma="http://www.w3.org/2003/04/emma" version="1.0">
              <emma:interpretation id="{D2FCC8A4-2E97-4F3D-A60E-BC1117578D3D}" emma:medium="tactile" emma:mode="ink">
                <msink:context xmlns:msink="http://schemas.microsoft.com/ink/2010/main" type="inkWord" rotatedBoundingBox="3025,17559 8001,17457 8025,18632 3050,18735"/>
              </emma:interpretation>
            </emma:emma>
          </inkml:annotationXML>
          <inkml:trace contextRef="#ctx0" brushRef="#br0">2392 1065 18 0,'0'-7'9'0,"4"37"-1"16,-8-30 6-16,4 7-13 15,-5 4 1-15,-3 4 0 16,0 8 0-16,-5 7-3 16,-8 3 1-16,-4 1 1 15,0 7 0-15,-1 8-1 16,-3 3 1-16,4-3-1 15,-5 3 1-15,5 0-1 16,4 1 0-16,4-12 1 16,5-4 0-16,3-7-1 15,5 4 0-15,4-15 1 16,4 3 1-16,9-11-1 16,4-3 0-16,8-4-1 15,13-8 1-15,4-4-1 0,4 5 1 16,0-5-1-16,-8 4 0 15,-4-3 0-15,-5 7 0 16,-4 0 0-16,5 0 0 16,-14 0 1-16,-3 0 1 15,-5 0-4-15,-8 0 1 16,0 0-7-16,9-11 0 0</inkml:trace>
          <inkml:trace contextRef="#ctx0" brushRef="#br0" timeOffset="646.78">2534 1746 24 0,'5'0'12'0,"7"-8"-9"16,-3 5 16-16,8-5-20 16,4 4 1-16,4-3 0 15,8 0 1-15,5-5 0 16,4 9 0-16,4-5-2 16,5 8 0-16,3-11-6 0,1 11 0 15</inkml:trace>
          <inkml:trace contextRef="#ctx0" brushRef="#br0" timeOffset="404.61">2665 1536 25 0,'12'-3'12'0,"14"-5"-12"16,-14 8 15-16,5 0-15 15,4 0 0-15,0 4 0 16,-4 3 1-16,0 5-1 16,-9-5 0-16,-4 8 1 15,-8 11 1-15,-4-3-1 16,-5 7 0-16,-4-4 0 16,-4 8 1-16,4-8-1 0,-4 0 0 15,5-4-1-15,-1 8 1 16,0-7-2-16,4 3 1 15,1-4-1-15,8-7 1 16,-1 8 0-16,10-5 0 16,7-6-1-16,5-5 1 15,4-3 0-15,4-8 1 16,0-3 0-16,1 3 1 16,3-4-4-16,0 5 1 0,-3-5-7 15,-5 1 1-15</inkml:trace>
          <inkml:trace contextRef="#ctx0" brushRef="#br0" timeOffset="1006.21">3396 1546 19 0,'-17'-3'9'0,"-8"-5"-3"0,21 4 9 0,-5 4-15 15,1 4 0-15,-5-4 0 16,1 11 1-16,-1-3-1 16,5 3 0-16,-1 4 0 15,5 4 0-15,4 3 0 16,4 0 1-16,5 1-2 16,-1-5 1-16,5 12 0 15,-5-3 1-15,-4-9 0 16,-8 5 0-16,-4 3 1 15,-9-11 1-15,-4 7-1 16,0-3 1-16,4-8-1 16,0-7 0-16,0-4-1 15,5-4 1-15,3-3-3 16,5-1 0-16,4-7-8 16,9 11 1-16</inkml:trace>
          <inkml:trace contextRef="#ctx0" brushRef="#br0" timeOffset="1426.53">3522 1666 27 0,'-13'18'13'0,"-16"5"-12"0,25-8 17 15,4 0-19-15,0-4 1 0,4 8 0 16,4-4 0-16,5-4 0 15,8-4 1-15,4-3-1 16,5-8 0-16,-5-7 1 16,0-8 0-16,0 8-1 15,0 0 0-15,-12 0 0 16,0 3 0-16,-9 12 1 16,4 11 0-16,-3 7-1 15,-5 19 0-15,-5 4 1 16,1 4 0-16,-4 7 0 15,-1 0 0-15,1-8 0 16,-9-6 0-16,-12-5 1 16,3-7 0-16,-3-8 0 15,-5-11 0-15,1-7 0 16,-5-8 0-16,4-7-1 16,5-11 1-16,4 11-3 15,8-8 1-15,9-3-6 0,12 7 0 16,13-4-5-16,4 11 1 15</inkml:trace>
          <inkml:trace contextRef="#ctx0" brushRef="#br0" timeOffset="1728.44">3900 1686 23 0,'-21'-11'11'0,"9"41"-10"16,12-19 15-16,4 4-17 16,4 4 1-16,1 3-1 15,-1 16 1-15,-4-5 1 16,-4 1 0-16,-4-12 1 16,-4-3 1-16,-1 0 0 15,-3-4 1-15,-1-4-1 16,5-4 1-16,-1-14-1 15,1 7 0-15,4-4-2 16,-5-3 0-16,5-1-2 16,4 1 1-16,0-8-10 15,4 11 1-15</inkml:trace>
          <inkml:trace contextRef="#ctx0" brushRef="#br0" timeOffset="2237.59">4253 1420 23 0,'-8'8'11'0,"-22"33"-6"0,26-26 10 16,0 15-15-16,0 4 1 15,-5 7 0-15,5 4 0 16,0 7-1-16,0-7 0 0,0 4 1 15,-1-8 1-15,-3-8-2 16,0-3 1-16,-1-15-2 16,1 4 0-16,-1-15-1 15,1-4 1-15,4 0-2 16,0-4 0-16,4-3 2 16,0-5 0-16,8 9 1 15,5-9 0-15,12-3 0 16,0 4 1-16,9-4 0 15,-1-7 0-15,5-1-1 16,-4-3 1-16,-5 4 0 16,-8-1 0-16,0 1 1 15,-4 3 0-15,-9 0 0 16,-8 4 1-16,-4 12-1 16,-4-1 1-16,-5 11-2 15,0 5 1-15,1 6-2 16,-1 9 1-16,5 2-1 15,4 1 0-15,-1 4 0 0,5 0 0 16,9-4 0-16,3-8 1 16,5-3-4-16,4-8 0 15,0-11-6-15,9-7 1 16</inkml:trace>
          <inkml:trace contextRef="#ctx0" brushRef="#br0" timeOffset="2792.87">4711 1604 20 0,'-4'0'10'0,"-13"15"-3"0,13-12 9 0,-4 20-15 15,-1-4 0-15,1 3 0 16,4 12 1-16,-1-4-2 16,1 0 0-16,0-4 1 15,4 4 1-15,0-4-1 16,4-11 1-16,0-4 0 15,5-11 0-15,3-4-1 16,5-7 1-16,4-8-1 16,0-11 0-16,4 1 0 15,5-5 0-15,-5 11-2 16,0-6 1-16,5 14-1 16,-13 3 1-16,-1 12-1 15,-3 4 1-15,-5 7-1 16,-3 1 1-16,-5 10 0 15,-5 4 0-15,1 0 0 16,-8 1 1-16,3-13-1 0,5 20 0 16,4-8 0-16,4-11 0 15,9 4 1-15,-1-8 0 16,9-7-1-16,0-4 1 16,9-11 0-16,-1 0 0 15,-4-12-1-15,1 8 0 16,-1-11 0-16,0 3 0 15,-4 5-1-15,-4 3 0 16,-5 4 0-16,-3 3 0 0,-5 16 0 16,-4 3 1-16,0 4-1 15,-4 3 1-15,0 5 0 16,-1 3 0-16,5-3 0 16,5-1 1-16,3-3-4 15,5-8 0-15,12 4-6 16,4-8 1-16</inkml:trace>
          <inkml:trace contextRef="#ctx0" brushRef="#br0" timeOffset="3139.3">5816 1473 30 0,'-4'0'15'0,"8"7"-16"0,-4-7 24 15,13-7-23-15,4 3 0 16,8 0-1-16,4 1 1 0,9 3 0 16,0-4 1-16,0 4 0 15,-4-4 1-15,3 4-9 16,-3 0 1-16,-9 8-2 16,-12-1 0-16</inkml:trace>
          <inkml:trace contextRef="#ctx0" brushRef="#br0" timeOffset="3347.99">5732 1800 26 0,'-8'8'13'0,"42"-27"-14"16,-30 12 22-16,8 3-21 15,9-4 1-15,9-3 1 16,8 0 0-16,8 7-3 16,4-7 0-16,1 0-6 0,12-4 0 15</inkml:trace>
          <inkml:trace contextRef="#ctx0" brushRef="#br0" timeOffset="3873.68">6653 1341 19 0,'-26'-11'9'0,"-3"37"-3"16,21-15 8-16,-5 8-13 16,0 3 0-16,1 8 2 15,-1 0 0-15,1 18-4 16,3 1 1-16,9 3 1 15,4-7 1-15,5 0-1 16,8-4 1-16,8-7-1 16,8-5 0-16,5-6 0 0,17-12 0 15,0-11 0-15,3-11 1 16,-3-15-1-16,-9-12 0 16,-8 1 0-16,-4-4 1 15,-9-8-1-15,-4-7 0 16,-9 4 0-16,-3 11 1 15,-1-8-1-15,-16 8 1 16,-5 4-1-16,-12 3 1 16,-9 8-1-16,-8 8 1 0,0-1-4 15,0 15 1-15,9 8-10 16,3-4 0-16</inkml:trace>
        </inkml:traceGroup>
        <inkml:traceGroup>
          <inkml:annotationXML>
            <emma:emma xmlns:emma="http://www.w3.org/2003/04/emma" version="1.0">
              <emma:interpretation id="{486F9D48-93A9-4AFF-BBA4-16E577CBE402}" emma:medium="tactile" emma:mode="ink">
                <msink:context xmlns:msink="http://schemas.microsoft.com/ink/2010/main" type="inkWord" rotatedBoundingBox="10172,17383 11897,17149 11988,17816 10263,18050"/>
              </emma:interpretation>
            </emma:emma>
          </inkml:annotationXML>
          <inkml:trace contextRef="#ctx0" brushRef="#br0" timeOffset="58792">9287 1277 19 0,'-12'-7'9'0,"12"18"1"0,4-11 7 0,4 8-16 15,5-5 1-15,4-3 1 16,8 4 0-16,17-8-4 16,13 4 0-16,4-11 2 15,4 11 1-15,12-11-1 16,5 7 1-16,-4-3-2 16,8-1 1-16,0 4-2 15,0-3 0-15,-13 3-8 16,-3 4 1-16</inkml:trace>
          <inkml:trace contextRef="#ctx0" brushRef="#br0" timeOffset="58461.15">9313 1087 26 0,'12'-8'13'0,"18"27"-10"15,-18-19 13-15,13 0-16 16,18 4 0-16,11 0 1 16,1-1 0-16,12-3-2 15,13 0 1-15,0-3 0 16,8-5 1-16,-4 4 0 15,-4 1 0-15,-13-1-1 16,-12-4 0-16,-13 8-8 16,-9 0 1-16</inkml:trace>
          <inkml:trace contextRef="#ctx0" brushRef="#br0" timeOffset="59257.66">10351 751 22 0,'-5'-12'11'0,"5"9"-5"0,0 3 13 16,0 0-19-16,5 3 1 16,-1 1 1-16,4 0 1 15,5 0-4-15,8 3 1 16,4 4 1-16,9 1 0 15,3-1-1-15,5 0 1 0,1 4-1 16,3 4 0-16,4-4 0 16,1-1 1-16,-1 16-1 15,0-7 0-15,-8-5 0 16,-8 1 1-16,0 7-1 16,-9-7 1-16,-4 0 0 15,-8 3 1-15,-5 0-1 16,-8 1 1-16,-8-1-1 15,-5 1 1-15,-4-5-1 16,-8 1 0-16,-9 3 0 16,-4 5 0-16,-4-9-1 15,0 1 1-15,0 3-1 16,0 8 0-16,0 4-10 16,9 3 0-16</inkml:trace>
        </inkml:traceGroup>
        <inkml:traceGroup>
          <inkml:annotationXML>
            <emma:emma xmlns:emma="http://www.w3.org/2003/04/emma" version="1.0">
              <emma:interpretation id="{BCDFCEE5-F6AB-4323-B06D-2EE993F3C39F}" emma:medium="tactile" emma:mode="ink">
                <msink:context xmlns:msink="http://schemas.microsoft.com/ink/2010/main" type="inkWord" rotatedBoundingBox="13257,17166 17694,17093 17717,18516 13280,18589"/>
              </emma:interpretation>
            </emma:emma>
          </inkml:annotationXML>
          <inkml:trace contextRef="#ctx0" brushRef="#br0" timeOffset="54107.53">13767 1329 19 0,'-21'-4'9'0,"8"4"-3"16,9 0 11-16,0-4-15 16,-4 0 0-16,-5 1 2 15,0 3 0-15,1 3-5 16,-1 1 0-16,1 4 2 15,3-5 0-15,1 9-1 0,8 6 1 16,0-3-2-16,4 4 0 16,4 3 0-16,5 1 0 15,4 3 1-15,-5 0 0 16,-3 8 0-16,-9-5 1 16,-4 1 1-16,-9-7 0 15,0 7 0-15,-8-12 0 16,-8-3 0-16,-9-15 0 15,0 0-1-15,0-7 1 0,5-8-3 16,8-4 0-16,8 8-4 16,8-4 1-16,14 4-6 15,7 0 1-15</inkml:trace>
          <inkml:trace contextRef="#ctx0" brushRef="#br0" timeOffset="54528.43">13914 1426 26 0,'-13'-11'13'0,"-8"25"-11"15,13-14 20-15,0 15-21 16,-1 0 0-16,5 8-1 16,4-5 0-16,8 1-1 15,5-4 1-15,8-7 0 16,4-8 1-16,0-8-1 15,-4-3 1-15,5 0-1 0,-5-8 1 16,-4 8 0-16,-5 0 0 16,-3 7-1-16,-9 4 1 15,0 15-1-15,-5 3 1 16,-3 9-1-16,0 14 1 16,-5 11-1-16,-4 11 1 15,-4 1-1-15,-4-8 1 16,-9 0 0-16,-4-7 0 15,1 3 0-15,-5-7 0 0,4-15 0 16,4-8 1 0,1-7-1-16,-1-19 1 0,-4-11-1 15,5-3 0-15,7-1-1 16,9-7 0-16,9-4-4 16,8 7 0-16,8 1-7 15,13 0 0-15</inkml:trace>
          <inkml:trace contextRef="#ctx0" brushRef="#br0" timeOffset="54873.32">14385 1441 25 0,'-13'-23'12'0,"-4"12"-9"15,13 0 14-15,0 11-17 16,0-4 0-16,-1 8-1 0,1-4 1 16,0 11 0-16,4 8 0 15,0 3 0-15,-4 8 0 16,0-8 1-16,-1 8 0 16,-3-4 1-16,4 1 1 15,-5-5 0-15,-3-7 1 16,-5-4-2-16,-4 0 1 15,-4-14-1-15,0-9 0 16,-1 1-1-16,5 0 0 0,0-4-2 16,9 0 0-16,3 4-5 15,9 0 0-15,9 3-4 16,8 8 0-16</inkml:trace>
          <inkml:trace contextRef="#ctx0" brushRef="#br0" timeOffset="55129.5">14696 1168 19 0,'12'-15'9'0,"-8"11"-2"15,-8 4 11-15,0 12-17 16,0-1 0-16,-5 11 0 15,-3 8 1-15,-5 4-2 16,-4 10 0-16,-4 9 1 16,0-5 0-16,4 8-1 0,0 4 0 15,4-11-5-15,4-1 0 16,1-3-3-16,3-15 0 16</inkml:trace>
          <inkml:trace contextRef="#ctx0" brushRef="#br0" timeOffset="55461.78">14431 1609 20 0,'13'-15'10'0,"12"-4"-8"0,-13 12 17 16,5 3-19-16,8-4 1 15,5-3 0-15,3 8 0 0,1-9-2 16,8 1 1-16,0-4 1 16,-4-7 0-16,0 3 0 15,-5-3 0-15,-7-1 0 16,-5 1 1-16,-5 14 0 15,-3-3 1-15,-9-4-1 16,-8 8 1-16,-4-4-1 16,-1 7 1-16,-3 8-2 15,-5 3 1-15,4 8-2 16,1 7 1-16,-1 8-2 16,5 0 1-16,8 4 0 15,0-8 0-15,8 0-1 16,5-15 0-16,3 8-6 15,5-15 1-15,5-4-4 16,3-4 1-16</inkml:trace>
          <inkml:trace contextRef="#ctx0" brushRef="#br0" timeOffset="55804.02">15145 1352 23 0,'-4'-7'11'0,"-17"18"-8"0,13-4 17 16,-5 4-19-16,0 8 0 15,1 4 1-15,-1 6 0 16,1-2-3-16,3 6 1 16,5-3 1-16,4-11 1 0,4-4-1 15,9 0 0-15,4-12 0 16,4 1 0-16,4-8-1 16,9-7 1-16,-1-8-1 15,1-3 1-15,-1-4-1 16,-3 0 0-16,-5 3-1 15,-8 8 1-15,-5 0 0 16,-7 12 0-16,-5 6 1 16,-5 9 0-16,-3 3 0 15,0 11 0-15,-1-4-1 16,5-3 1-16,4 3-1 16,8-3 0-16,9 0 0 15,17-4 1-15,8-12-4 16,4-6 0-16,9-1-7 15,12-7 1-15</inkml:trace>
          <inkml:trace contextRef="#ctx0" brushRef="#br0" timeOffset="56286.36">15582 1457 24 0,'-4'15'12'0,"4"3"-10"15,0-14 15-15,0 11-16 16,0-4 1-16,4 4 1 16,-4-4 0-16,5 0-4 15,-1 8 1-15,4 0 2 16,5-4 0-16,-1-4-1 16,9-4 1-16,9-14-3 0,8 3 0 15,8-3-8-15,-4-4 0 16</inkml:trace>
          <inkml:trace contextRef="#ctx0" brushRef="#br0" timeOffset="52966.16">12666 680 13 0,'4'7'6'0,"9"-11"0"15,-9 1 7-15,0-1-11 16,0 0 0-16,1-3 2 16,-5 7 0-16,0 0-4 15,0 0 0-15,-5 3 3 16,-3 5 1-16,-9 7-1 16,-8 11 0-16,-9 11-2 15,1 8 1-15,-1 8-2 16,1-1 1-16,3 4-1 0,1 0 0 15,3-4 0-15,1 12 0 16,4-23 0-16,0-8 1 16,4-3-1-16,5-7 0 15,3 7 0-15,5-12 0 16,4-3 0-16,4-4 0 16,9-11 0-16,12 0 0 15,13 0 0-15,4-3 0 16,4-1 0-16,1 0 0 0,-5 8 0 15,0 0 1-15,-5-4-4 16,-11 3 1-16,-5 5-6 16,-5-4 0-16</inkml:trace>
          <inkml:trace contextRef="#ctx0" brushRef="#br0" timeOffset="53597.43">12784 1385 22 0,'-13'-15'11'0,"26"11"-7"16,-13 4 14-16,12 0-17 15,9 0 1-15,5 0-1 16,3 0 1-16,0 0-3 15,5 0 1-15,4 0 1 0,12 0 1 16,5 0-6-16,4-4 1 16,4 15-5-16,4 1 1 15</inkml:trace>
          <inkml:trace contextRef="#ctx0" brushRef="#br0" timeOffset="53356.1">13006 1172 23 0,'-8'-11'11'0,"37"7"-10"16,-16 0 13-16,4 4-14 15,8 0 1-15,0 4-1 16,0 3 1-16,1 1-1 15,-5 3 0-15,-5 0 1 0,-11 12 0 16,-14-1 0-16,-12-7 0 16,-4 7 0-16,-9 1 0 15,5 7-1-15,4-4 1 16,-5 7-1-16,1-6 0 16,4-1 0-16,8-4 1 15,9 4-1-15,8-7 0 16,4-4 0-16,0-4 1 0,9-3-1 15,3-5 0-15,5 5 0 16,5-5 1-16,3-3-3 16,-4 0 1-16,-4 0-6 15,-4 0 0-15</inkml:trace>
          <inkml:trace contextRef="#ctx0" brushRef="#br0" timeOffset="56991.41">16255 866 24 0,'0'-3'12'0,"8"-5"-9"16,-8 8 15-16,9 0-16 15,-1 0 1-15,5 0 0 16,12 0 1-16,13-3-5 15,4-5 0-15,4 4 3 16,0 1 1-16,0-1-3 16,5 4 1-16,-5 4-8 15,-12 3 1-15,-9 1-3 16,-13 6 0-16</inkml:trace>
          <inkml:trace contextRef="#ctx0" brushRef="#br0" timeOffset="57199.55">16305 1068 23 0,'-8'-4'11'0,"12"-3"-8"0,4 7 17 16,5-4-18-16,8 4 1 0,13-4 0 15,8 1 0-15,4-1-5 16,4 0 1-16,9 4 1 15,0 0 1-15,0 0-9 16,0 4 0-16</inkml:trace>
        </inkml:traceGroup>
        <inkml:traceGroup>
          <inkml:annotationXML>
            <emma:emma xmlns:emma="http://www.w3.org/2003/04/emma" version="1.0">
              <emma:interpretation id="{3C36C1BA-A64A-4A9A-9428-19E0DA0490BC}" emma:medium="tactile" emma:mode="ink">
                <msink:context xmlns:msink="http://schemas.microsoft.com/ink/2010/main" type="inkWord" rotatedBoundingBox="18324,17184 18939,17160 18961,17709 18345,17733"/>
              </emma:interpretation>
            </emma:emma>
          </inkml:annotationXML>
          <inkml:trace contextRef="#ctx0" brushRef="#br0" timeOffset="57695.66">17557 691 23 0,'0'-4'11'0,"-16"0"-7"0,11 4 13 16,1 0-16-16,-8 4 0 16,-5 7 2-16,-4 8 0 15,-4 7-4-15,-1 12 1 16,5 10 1-16,0 4 1 16,17 4-1-16,4 0 0 0,17 4-1 15,4-7 1-15,8-5-1 16,5-14 1-16,8-16-1 15,13 5 1-15,3-23-1 16,5-11 1-16,5-1 0 16,-9-6 0-16,-5-12 0 15,-8-19 1-15,-12-7-1 16,-13-4 1-16,-8-3 0 16,-22 11 0-16,-12 7-1 15,-8 4 1-15,-9 0-1 16,-8 7 0-16,-5 12-3 15,5 7 1-15,4 15-10 16,8 11 0-16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6:27.434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D420F9-BB6A-401F-9784-5639F4DA4430}" emma:medium="tactile" emma:mode="ink">
          <msink:context xmlns:msink="http://schemas.microsoft.com/ink/2010/main" type="inkDrawing" rotatedBoundingBox="12665,13455 16717,12612 17041,14173 12990,15016" hotPoints="17053,13422 14933,14472 12612,14021 14731,12971" semanticType="enclosure" shapeName="Ellipse"/>
        </emma:interpretation>
      </emma:emma>
    </inkml:annotationXML>
    <inkml:trace contextRef="#ctx0" brushRef="#br0">3114 58 12 0,'-8'-18'6'0,"-18"18"1"0,18-4 6 0,-5 4-12 15,-3-4 1-15,-5 0 0 16,-9-3 1-16,1 3-4 16,-5 0 1-16,-4 1 1 15,-4-1 1-15,-8 0-1 16,-5 0 0-16,1 4-1 15,-1 0 1-15,-4 4-1 16,-8-4 1-16,0 4-1 16,-5 0 0-16,-3-4 0 15,-5 3 1-15,0 5-1 16,0 3 0-16,-8-3 0 16,0 3 0-16,-1-4 0 15,-3 1 0-15,-1-1 1 16,5 1 0-16,13-5 0 15,-1 1 0-15,0 0-1 0,-4 0 1 16,5 3-1-16,-1 4 1 16,-4 4-1-16,0 8 0 15,5 3 0-15,3 0 0 16,9 4 0-16,-4 7 0 16,0 1 0-16,0-1 0 15,4 0 1-15,0 1 0 16,4 3-1-16,4 3 0 15,-4-2 0-15,9 2 1 0,8-3-1 16,4-3 0-16,9-1 0 16,8 4 0-16,8 0 0 15,13-3 0-15,8-5 0 16,9 1 1-16,13-4-1 16,7-4 1-16,10 4-1 15,7-4 0-15,14 0 0 16,-5-3 0-16,8-5-1 15,13-3 1-15,8 0 0 16,14 0 0-16,3 0 0 16,0-8 0-16,4 1 0 15,9-1 0-15,9 1 0 16,-5-1 0-16,8-7 0 16,1 0 0-16,3-3 0 15,5 3 0-15,-4-4 0 16,0-7 1-16,8-1-1 15,-5 1 0-15,6-7 0 16,-18-1 0-16,9 0 0 0,-5 4 1 16,0-3-1-1,5-1 0-15,-25-3 0 0,-5-5 1 16,0-6-1-16,-8 3 0 16,-9-4 0-16,-16 8 1 15,-9 0-1-15,-8-4 1 16,-13 0 0-16,-8-3 0 15,-17-1 0-15,-8-3 0 16,-9-4-1-16,-8-8 1 16,-5 4-1-16,-7 4 1 0,-10-4-1 15,-7 0 0-15,-9 1 0 16,-5-1 0-16,-3 4 0 16,0 3 0-16,-9 8 0 15,-17 1 0-15,1 2-1 16,-14 9 1-16,-3 3-3 15,4 11 1-15,-9 0-7 16,-8 4 0-16</inkml:trace>
    <inkml:trace contextRef="#ctx0" brushRef="#br1" timeOffset="11289.19">2219 1429 21 0,'-8'4'10'0,"-1"-4"-2"0,5 0 3 15,0-4-9-15,-5 0 0 16,-3 4 2-16,-1 0 1 15,-4 0-6-15,-4 4 1 16,0 0 3-16,-4 0 0 0,-9 3-1 16,1 1 0-16,-9 3-1 15,8 4 0-15,-4 0-1 16,-4 3 0-16,-8 1 0 16,-1 3 1-16,-3 1-1 15,-9-5 1-15,-4 5-1 16,-5-4 1-16,1 3-1 15,-1 0 0-15,5-7 0 16,-9-3 0-16,1-1 0 16,-1-4 1-1,-29-7-1 1,13 0 0-16,12-7 0 16,4-4 0-16,9 3 0 15,0-3 1-15,8-8-2 16,8 4 1-16,5-3 0 15,8-1 0-15,5 0-1 16,3 1 1-16,5 3-3 16,4 0 1-16,4 3-7 0,5 5 0 15,-1 7-1-15,0 4 1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6:36.0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A37BF4-E8EE-48A6-B7A0-2E0906058232}" emma:medium="tactile" emma:mode="ink">
          <msink:context xmlns:msink="http://schemas.microsoft.com/ink/2010/main" type="writingRegion" rotatedBoundingBox="15256,13749 15659,13749 15659,16271 15256,16271"/>
        </emma:interpretation>
      </emma:emma>
    </inkml:annotationXML>
    <inkml:traceGroup>
      <inkml:annotationXML>
        <emma:emma xmlns:emma="http://www.w3.org/2003/04/emma" version="1.0">
          <emma:interpretation id="{3976FBF2-4F2E-41FF-8055-1E2550D74524}" emma:medium="tactile" emma:mode="ink">
            <msink:context xmlns:msink="http://schemas.microsoft.com/ink/2010/main" type="paragraph" rotatedBoundingBox="15256,13749 15659,13749 15659,16271 15256,162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A50993-60AB-44E8-86A3-7251FEAAB7D0}" emma:medium="tactile" emma:mode="ink">
              <msink:context xmlns:msink="http://schemas.microsoft.com/ink/2010/main" type="line" rotatedBoundingBox="15256,13749 15659,13749 15659,16271 15256,16271"/>
            </emma:interpretation>
          </emma:emma>
        </inkml:annotationXML>
        <inkml:traceGroup>
          <inkml:annotationXML>
            <emma:emma xmlns:emma="http://www.w3.org/2003/04/emma" version="1.0">
              <emma:interpretation id="{17CAD5D3-CEA3-485D-9A29-CAE17BBFB632}" emma:medium="tactile" emma:mode="ink">
                <msink:context xmlns:msink="http://schemas.microsoft.com/ink/2010/main" type="inkWord" rotatedBoundingBox="15256,13749 15659,13749 15659,16271 15256,16271"/>
              </emma:interpretation>
            </emma:emma>
          </inkml:annotationXML>
          <inkml:trace contextRef="#ctx0" brushRef="#br0">-781-1710 17 0,'-4'0'8'0,"8"-12"0"16,-4 12 9-16,0 0-17 16,0 0 1-16,0 0 1 15,0 4 0-15,4 4-2 0,-4-1 0 16,0 8 2 0,0 0 1-16,0 0-1 0,0 7 1 15,0 8-1-15,0 8 0 16,0 3 0-16,5 11 0 15,3 8-2-15,0 7 1 16,1 4-1-16,-5 0 0 16,0 0 0-16,1 7 0 15,-1 1 0-15,0-8 0 16,0 3 0-16,5 1 0 16,-1 0 0-16,-4-8 0 0,0 4 0 15,1-11 1-15,-1 3-1 16,4 1 0-16,-4 3 0 15,1-3 0-15,-5 3 0 16,4 0 1-16,0-3-1 16,0 3 0-16,-4-7 0 15,0-1 0-15,0-10 0 16,4-4 0-16,-4-1 0 16,5 1 0-16,-5 4 0 15,4-8 0-15,-4-4 0 16,0 1 1-16,0-1-1 15,0-3 0-15,0-1 0 16,0-3 0-16,0-4 0 16,0-3 1-16,0-5-1 15,0 1 1-15,-4-8-1 16,-1-3 1-16,1-5-1 0,0-3 1 16,0-3-1-16,-5-1 0 15,5-7 0-15,-8-4 0 16,7-4 0-16,-3 4 0 15,0 4 0-15,-1-4 0 16,1 4 0-16,-1 0 1 16,1 3-1-16,-1 1 0 15,1-1 0-15,0 5 1 16,3-1-1-16,1 0 0 16,0 4 0-16,0 0 0 15,4 4 0-15,0 0 1 0,0-1-1 16,0-3 0-16,0 4 1 15,0 0 0-15,0 7-1 16,0 0 1-16,0 4 0 16,4 0 0-16,4 4-1 15,1-8 1-15,-1 8-1 16,5-1 1-16,0-7-1 16,3 4 0-16,-3-3 0 15,4-1 1-15,4-4-1 16,-4-3 1-16,-1-4-1 15,-3 0 1-15,0 4 0 16,3-8 0-16,-3 0-1 16,4-3 1-16,0-1-1 15,-5-7 1-15,5 12 0 16,0-9 0-16,0-2-1 16,-1-9 1-16,-3 4-1 0,0 1 0 15,-1-1-4-15,1-3 0 16,-1-4-9-16,5 3 0 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6:45.240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502882-A7C6-4A8B-AC5F-677BA0DA08D6}" emma:medium="tactile" emma:mode="ink">
          <msink:context xmlns:msink="http://schemas.microsoft.com/ink/2010/main" type="writingRegion" rotatedBoundingBox="12759,13962 24078,12394 24475,15260 13156,16828"/>
        </emma:interpretation>
      </emma:emma>
    </inkml:annotationXML>
    <inkml:traceGroup>
      <inkml:annotationXML>
        <emma:emma xmlns:emma="http://www.w3.org/2003/04/emma" version="1.0">
          <emma:interpretation id="{734154B0-0F50-4E93-8F56-C9C1005C3CBA}" emma:medium="tactile" emma:mode="ink">
            <msink:context xmlns:msink="http://schemas.microsoft.com/ink/2010/main" type="paragraph" rotatedBoundingBox="12759,13962 24078,12394 24475,15260 13156,16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F94AC2-3D74-4132-BFB7-F13151910F16}" emma:medium="tactile" emma:mode="ink">
              <msink:context xmlns:msink="http://schemas.microsoft.com/ink/2010/main" type="line" rotatedBoundingBox="12759,13962 24078,12394 24475,15260 13156,16828"/>
            </emma:interpretation>
          </emma:emma>
        </inkml:annotationXML>
        <inkml:traceGroup>
          <inkml:annotationXML>
            <emma:emma xmlns:emma="http://www.w3.org/2003/04/emma" version="1.0">
              <emma:interpretation id="{C43107C9-1C4D-40FA-A195-F12EBA6A0EF3}" emma:medium="tactile" emma:mode="ink">
                <msink:context xmlns:msink="http://schemas.microsoft.com/ink/2010/main" type="inkWord" rotatedBoundingBox="12759,13962 24078,12394 24475,15260 13156,16828"/>
              </emma:interpretation>
            </emma:emma>
          </inkml:annotationXML>
          <inkml:trace contextRef="#ctx0" brushRef="#br0">6540-2730 15 0,'-17'-15'7'0,"4"7"-9"0,9 8 7 16,-4-3-5-16,-9-1 1 15,4-3 2-15,0 3 1 16,-8 0-4-16,-8 0 0 16,-5 4 2-16,-8 0 1 0,0 0-1 15,-8 0 1-15,-9 0-2 16,-12 4 0-16,-1 0-1 16,1 3 1-16,-13-3-1 15,0 3 1-15,-9 5-1 16,-16-5 1-16,0 4-1 15,4 12 0-15,-13-1 0 16,5-3 0-16,-5 7 0 16,0 0 0-16,9 4 0 15,0 0 0-15,-9 0 0 16,13 3 0-16,4 5 0 16,5-1 1-16,3-7-1 15,9 4 0-15,13-1 0 16,12 5 1-16,8-1-1 15,9 0 1-15,5 4-1 16,7 4 0-16,9 4-1 16,8-4 1-16,5 3 0 0,8-7 0 15,8 0-1-15,5 0 1 16,8-3 0-16,13-1 0 16,8 0 0-16,12-10 0 15,5-5 0-15,13 0 0 16,12-3 0-16,-9-4 1 15,14-4-1-15,11 0 0 16,10 1 0-16,12 3 0 16,-5-12 0-16,9 1 0 15,5-4 0-15,3 4 0 0,-4-4 0 16,1-4 1-16,3-3-1 16,0 3 0-16,-3 0 0 15,3-7 1-15,-20-4-1 16,-1-11 1-16,-4 0-1 15,-8-4 0-15,-8-4 0 16,-5-11 1-16,-8-7-1 16,-9 4 0-16,-4-1 0 15,-12-3 0-15,-9-1 0 16,-12 5 1-16,-5-4-1 16,-8 3 1-16,-8 0-1 15,-13 5 1-15,-4 3-1 16,-17-4 1-16,-4 0-1 15,-9 0 0-15,-8-4-1 16,-13 8 1-16,-12 4-1 16,0 11 0-16,0 0-2 15,-9 7 0-15,-8 4-4 0,-9 15 0 16</inkml:trace>
          <inkml:trace contextRef="#ctx0" brushRef="#br0" timeOffset="1471.27">5527-702 24 0,'-13'-4'12'0,"9"4"-11"0,4 0 17 0,0 0-16 15,0 0 0-15,0 0 1 16,-4 0 1-16,0 15-5 16,-9 0 1-16,-4 11 2 15,-8 4 1-15,-9 11-1 16,-8 8 0-16,-4 3-2 16,-9 1 1-16,13 6-1 15,-4 9 1-15,4-5-1 16,-4 4 1-16,0 1-2 15,4-12 1-15,8-4-1 16,0 0 1-16,9-14-4 16,8-5 1-16,13-10-7 15,8-5 1-15</inkml:trace>
          <inkml:trace contextRef="#ctx0" brushRef="#br0" timeOffset="993.9">5493-1509 20 0,'4'4'10'0,"1"0"-4"0,-5 0 10 15,0 7-15-15,0 7 0 16,0 12 1-16,0 11 0 0,0 0-2 16,0 8 0-16,8 3 1 15,0 16 0-15,1-5 0 16,-1 1 1-16,1 3-1 15,-1-7 0-15,0-8 0 16,1-4 0-16,-1-6 0 16,1-5 0-16,-1-11-5 15,-4-7 0-15,0-1-5 16,-4-3 1-16</inkml:trace>
          <inkml:trace contextRef="#ctx0" brushRef="#br0" timeOffset="1936.61">5619-806 25 0,'-12'-4'12'0,"20"15"-12"16,-4-7 17-16,5 3-15 15,-1 4 0-15,9 12 2 16,0 3 0-16,4 15-5 15,8 0 0-15,9 4 3 16,4 7 1-16,4 4-1 16,9 0 0-16,-5 4-1 15,-4 7 0-15,5-7 0 16,-5-8 0-16,0 1 0 0,-4-8 0 16,-4-4-1-16,-4-4 1 15,-5-11 0-15,-8 0 0 16,-4-7-7-16,-9-4 0 15,-12-4-5-15,-8-3 1 16</inkml:trace>
          <inkml:trace contextRef="#ctx0" brushRef="#br1" timeOffset="6529.93">5897-1195 19 0,'-17'0'9'0,"34"-11"-5"15,-13 7 9-15,4-3-11 16,1-1 0-16,3 1 1 15,5 3 1-15,4 0-5 16,0 1 1-16,4-1 2 16,5 4 1-16,7 4-1 15,10-4 0-15,3 0-1 16,1-8 0-16,-1 1-1 16,13-8 1-16,4 0-1 15,5-4 0-15,3 0 0 16,-7 1 1-16,-1-5-1 15,-4-3 1-15,-4-7 0 16,-9 3 0-16,-12 0-1 16,-4 0 0-16,-5 7 0 15,-4 5 1-15,-4-5-1 0,-4 1 1 16,0 0-1-16,-9-1 0 16,1 4-5-16,-9 5 0 15,4 6-4-15,-4 8 0 16</inkml:trace>
          <inkml:trace contextRef="#ctx0" brushRef="#br1" timeOffset="7025.47">7014-1710 18 0,'-16'-4'9'0,"7"-7"-5"16,9 11 11-16,-4-8-14 15,-4 8 0-15,3 0 2 16,-3 0 0-16,0 0-3 16,-1 4 1-16,1 0 2 15,-5-1 0-15,9 1 0 16,-4 0 0-16,3 3-1 15,1-3 1-15,0 0-2 16,4-4 1-16,8 4-1 16,5-8 0-16,8 0 0 15,0-3 0-15,0-1-1 0,4 1 1 16,0-1-1-16,1 1 1 16,7-4-1-16,-3-4 1 15,-5 11-1-15,-4 0 0 16,-4 4 0-16,-5-4 0 15,-3 4 0-15,-5 4 1 16,-4 0-1-16,-4 11 0 16,-1-4 0-16,-3 4 1 15,0 0-1-15,-1 4 0 16,1-1-2-16,-1-3 1 16,1 0-5-16,0 0 0 0,8 7-4 15,4 1 0-15</inkml:trace>
          <inkml:trace contextRef="#ctx0" brushRef="#br1" timeOffset="7851.07">7388-1426 20 0,'0'-12'10'0,"0"5"-4"0,0 7 12 16,0 0-17-16,0-4 1 16,-4 4 1-16,-8 4 0 15,-1 3-4-15,-4 5 1 16,-4 10 2-16,-4 0 0 16,0 12-1-16,4 3 0 15,0 1-1-15,4 3 1 0,4-4-1 16,5-3 0-16,4-4 0 15,4-1 1-15,8 1-1 16,5-7 0-16,3-5 0 16,5-10 1-16,1-1 0 15,-1-7 0-15,0-3-1 16,0-5 1-16,0-3 0 16,-5-8 0-16,1 8-1 15,0 0 1-15,-4 3-1 16,-1-3 0-16,1 4 0 15,-5-1 0-15,1 5 0 16,-9 3 0-16,8-4 0 16,-8 4 1-16,8-4-1 15,-3 8 1-15,3 3 0 16,0 1 0-16,5 3-1 16,-5 0 0-16,9 0 0 0,0 4 1 15,0 4-1-15,4-8 0 16,0 4 0-16,-4-4 1 15,4-7 0-15,0-4 0 16,4-7 0-16,-4-5 0 16,4-3 0-16,0-3 1 15,-4-8-1-15,0-8 0 16,-4-7 0-16,-4-4 0 16,-1 4-1-16,1 0 1 15,-5 0-1-15,-3 3 1 0,-5 1-1 16,-5 4 1-16,-3 6-2 15,-5 5 1-15,-3 7-7 16,-5 8 0-16,8 7-5 16,-12 3 0-16</inkml:trace>
          <inkml:trace contextRef="#ctx0" brushRef="#br1" timeOffset="11169.52">8296-1094 25 0,'0'0'12'0,"0"0"-10"16,-4-4 12-16,0 4-13 16,-1 0 0-16,-7 4 1 15,-1 0 1-15,1 3-3 16,-9 1 1-16,-5 7 2 15,5 7 1-15,0-3-1 16,0-8 0-16,0 8-1 0,5-1 1 16,-1 5-2-16,4 3 0 15,5 0-1-15,8 0 1 16,4 0-1-16,9-3 0 16,12-5 1-16,13-3 0 15,8-7-3-15,0-5 1 16,17-3-9-16,-8-7 0 15</inkml:trace>
          <inkml:trace contextRef="#ctx0" brushRef="#br1" timeOffset="12549.88">-1991 34 17 0,'4'11'8'0,"0"-18"-2"0,1-1 9 15,-5 8-14-15,4-7 1 16,-4 7 1-16,0 0 1 0,0-4-4 16,-4 4 1-16,-5 0 2 15,1 4 0-15,-5 0-1 16,-4 3 1-16,1 4-1 15,-1 0 0-15,8 1-2 16,-3-1 1-16,3 0-1 16,1 0 1-16,0 0 0 15,-1 4 0-15,5 0 0 16,0 4 0-16,4-4-1 16,0 4 1-16,8-4-1 15,5-4 1-15,8-4-6 16,4-3 1-16,0 0-6 15,0-4 1-15</inkml:trace>
          <inkml:trace contextRef="#ctx0" brushRef="#br1" timeOffset="-4759.6">-2571-269 21 0,'-8'-3'10'0,"4"-8"-2"0,4 14 6 16,-5-3-14-16,-3 0 1 16,0 0 1-16,-5 4 0 15,0 3-2-15,-3 5 1 0,-1 3 2 16,0 3 0-16,0 1-1 16,0 3 1-16,5 5-1 15,-1-5 1-15,5 4-2 16,3 4 1-16,1 0-1 15,4 3 0-15,0-3-1 16,0-7 0-16,4 3 0 16,5-7 1-16,3-1-1 15,5-7 0-15,4-3 0 16,0-4 0-16,0-4 0 16,0-8 0-16,0-3 0 15,0-4 0-15,0-4 0 16,-4 1 0-16,0-1 0 15,-4 0 0-15,-1 4-1 16,1 4 1-16,-5 0 0 16,1 7 0-16,3 1 0 15,-8-1 0-15,1 4 0 0,-1 4 0 16,0 3 0 0,0 0 0-16,0 5 0 0,1-1 0 15,3 4 0-15,-4-8 1 16,5 4-1-16,-1 4 0 15,0 0 0-15,1-3 1 16,3-5-1-16,1 1 0 16,0-1 0-16,3-3 1 15,1-4-1-15,0-8 1 16,0 1-1-16,0-8 1 0,0-4 0 16,-5 0 0-16,1-3-1 15,-1-4 1-15,-3 4 0 16,-5-5 0-16,-4 5 0 15,0-4 0-15,-4 3-1 16,0-3 1-16,-1 4-1 16,-3 3 1-16,0 4-4 15,3 0 1-15,-3 15-10 16,0 4 1-16</inkml:trace>
          <inkml:trace contextRef="#ctx0" brushRef="#br0" timeOffset="-16049.01">-1306-347 23 0,'-13'0'11'0,"18"7"-5"15,-5-7 12-15,4 8-16 16,4-1 0-16,1-3 1 15,7 11 1-15,-3 4-5 16,4 11 1-16,4 7 3 16,4 8 0-16,4 7-1 15,5 4 0-15,8 4-1 16,4 3 1-16,-8-10-1 16,0-1 1-16,-4-7-1 0,-5-8 0 15,-8-3 0-15,-4-4 0 16,-5-8 0-16,-3-3 1 15,3-4-4-15,-7 3 1 16,-1-6-10-16,4-1 0 16</inkml:trace>
          <inkml:trace contextRef="#ctx0" brushRef="#br1" timeOffset="-8618.13">152 0 28 0,'-8'8'14'0,"16"7"-10"16,-8-11 16-16,0 7-20 15,0 4 1-15,-4 3 0 16,0 5 0-16,0 7-1 16,-5 3 0-16,-3 1 1 0,-1 3 1 15,0-7 0-15,1 4 0 16,-5 3-1-16,4 4 1 15,1-3-1-15,-1-5 1 16,5-3-1-16,-1-4 0 16,5-3-1-16,0-5 1 15,4 1-1-15,0-4 1 16,4-4-1-16,4-3 1 16,5-1-1-16,0-3 0 15,4-4 0-15,4 0 0 16,0-4 0-16,4 0 0 0,-4 1-1 15,4 3 1-15,0-4 0 16,-4 0 0-16,0 0 0 16,-4 1 1-16,4-1-2 15,-8 0 1-15,-1 0-4 16,1-3 0-16,-5-1-7 16,-4 1 0-16</inkml:trace>
          <inkml:trace contextRef="#ctx0" brushRef="#br1" timeOffset="-8220.91">-171-396 27 0,'-5'-7'13'0,"10"22"-6"0,-5-15 17 15,4 4-23-15,0-1 0 16,4 5 1-16,5-1 1 15,4 5-4-15,12-5 1 0,13 4 1 16,0-3 1-16,5-8-2 16,-5 0 1-16,4 3 0 15,0 1 0-15,-4 0-1 16,0-4 1-16,-4-4-2 16,-9 4 0-16,-4 0-10 15,-4 0 1-15</inkml:trace>
          <inkml:trace contextRef="#ctx0" brushRef="#br1" timeOffset="-7927.7">400-519 31 0,'9'4'15'0,"16"0"-11"0,-17-1 19 15,5 1-23-15,-1 0 0 16,1 3 0-16,4 1 0 16,4 3 0-16,-4 0 1 15,-5 4 0-15,1 0 1 16,-5 0-1-16,-8 4 1 16,-4-1 0-16,0 1 1 15,-5-4-1-15,1 0 1 16,0-4-2-16,3 0 1 15,-3 1-3-15,-5-1 1 0,5-4-12 16,4 4 1-16</inkml:trace>
          <inkml:trace contextRef="#ctx0" brushRef="#br0" timeOffset="-16530.37">-1289-433 21 0,'-9'-4'10'0,"5"16"-2"15,4-9 7-15,-8 5-14 16,-5 3 1-16,1 11 2 16,-5-3 1-16,-4 15-6 15,0 3 0-15,-4 8 3 16,-5 7 1-16,-8 12-1 16,-4-1 0-16,0-3-1 15,0 3 0-15,0-3-1 16,4-4 1-16,1-11-1 15,-1 0 1-15,4 0-2 16,1 0 1-16,-1 3-3 16,0-11 1-16,9-7-8 15,4-4 1-15</inkml:trace>
          <inkml:trace contextRef="#ctx0" brushRef="#br0" timeOffset="-16980.7">-1298-1075 25 0,'-8'0'12'0,"8"7"-9"0,0-7 16 0,-4 4-17 16,0 0 1-16,-1 11 1 15,1-4 0-15,0 4-5 16,4-4 0-16,0 8 3 15,0 10 1-15,0 9-2 16,0 3 1-16,0 0-1 16,0 4 0-16,4 3 0 15,0-7 0-15,1 4-1 16,3-7 1-16,-4-5-4 16,5-7 1-16,-1-7-8 15,0-8 0-15</inkml:trace>
          <inkml:trace contextRef="#ctx0" brushRef="#br1" timeOffset="-5720.86">-3184-773 22 0,'0'0'11'0,"4"-4"-9"16,-4 4 20-16,4 0-20 0,4 4 1 15,1 4 1-15,-1 3 0 16,1 0-5-16,3 4 1 16,1 4 2-16,-1 11 1 15,5-1-1-15,13 9 0 16,-1-5-1-16,1-6 0 15,3-1-1-15,-3 0 1 16,-1-4-1-16,0 1 0 16,-12-1 0-16,0-7 1 15,0-4 0-15,-9-3 0 0,1-5 0 16,-1-3 1-16,-8 0-1 16,-4-7 0-16,-5-4 0 15,1-4 1-15,0 0-2 16,-5-8 1-16,0 5-1 15,-3-8 0-15,-5-4 0 16,0-4 0-16,0 4 0 16,4 0 0-16,0 1 0 15,0 2 0-15,0-3-1 16,5 8 1-16,-1 0-1 16,5 3 1-16,-1 4-1 15,1 0 1-15,4 4-1 16,4 0 1-16,0 3-1 15,8-3 1-15,0 7-1 16,5-3 0-16,4 3 0 16,4 4 1-16,4 0 0 15,9 0 0-15,-5 0 0 0,-4-4 0 16,5 1 0-16,-1-5 0 16,5 4-1-16,-1-3 0 15,1-1-10-15,0 8 1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5:23.0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76F294-AE3A-411C-A68B-90C442EC295D}" emma:medium="tactile" emma:mode="ink">
          <msink:context xmlns:msink="http://schemas.microsoft.com/ink/2010/main" type="writingRegion" rotatedBoundingBox="14365,6784 21282,8127 20950,9837 14033,8495"/>
        </emma:interpretation>
      </emma:emma>
    </inkml:annotationXML>
    <inkml:traceGroup>
      <inkml:annotationXML>
        <emma:emma xmlns:emma="http://www.w3.org/2003/04/emma" version="1.0">
          <emma:interpretation id="{164BC8C8-1E4B-4028-B914-88930DF2ACC0}" emma:medium="tactile" emma:mode="ink">
            <msink:context xmlns:msink="http://schemas.microsoft.com/ink/2010/main" type="paragraph" rotatedBoundingBox="14144,7534 21112,7506 21119,9229 14151,9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5A75D6-E288-44F3-904D-604C56678561}" emma:medium="tactile" emma:mode="ink">
              <msink:context xmlns:msink="http://schemas.microsoft.com/ink/2010/main" type="inkBullet" rotatedBoundingBox="14325,6989 17195,7546 17010,8499 14140,7942"/>
            </emma:interpretation>
          </emma:emma>
        </inkml:annotationXML>
        <inkml:trace contextRef="#ctx0" brushRef="#br0">-4748 110 19 0,'-5'4'9'0,"31"0"-8"16,-18-4 10-16,1-4-11 16,3 4 0-16,1 0 1 15,4 4 0-15,-1 3-1 16,5 1 1-16,13 3 0 16,4 4 0-16,4 0 0 15,0 0 1-15,4-4-1 0,13 4 0 16,8 0 0-16,9-4 0 15,4 0-1-15,8 0 1 16,-4 1-1-16,-4-5 1 16,8 0-1-16,9 1 1 15,3-4-1-15,14-4 1 16,-5-4-1-16,-4-4 1 16,13-10-1-16,0-5 1 15,8-3-1-15,0 4 1 16,-21 3-1-16,-4-3 1 15,-5-1-1-15,-3-3 0 0,-5 0 0 16,-12 0 0-16,-1 3 0 16,-3 1 1-16,-9 0-1 15,-9-5 1-15,-12 5-2 16,-8 0 0-16,-5-1-5 16,-8 5 0-16,-8-1-2 15,-9 8 1-15</inkml:trace>
        <inkml:trace contextRef="#ctx0" brushRef="#br0" timeOffset="451.28">-2219-256 19 0,'-16'11'9'0,"7"-14"-9"0,9 3 15 15,0 0-14-15,0 3 0 16,0 1 2-16,0-4 0 16,0 0-4-16,9 4 1 15,-1-4 2-15,9-4 0 16,8-3 0-16,9-1 0 0,3 1-2 15,6 3 1 1,3 0-1-16,8 4 1 0,-3-7-1 16,-5 7 0-16,-8 0 0 15,-9 3 0-15,-4 5 0 16,-4-4 1-16,0 7 0 16,-12 4 0-16,-1 3-1 15,-4 1 1-15,-4 4 0 16,-4-5 0-16,0 1 0 15,-9 3 0-15,-3-3-1 16,3 0 0-16,0-1-4 16,-8 1 1-16,5-4-6 15,3 4 1-15</inkml:trace>
      </inkml:traceGroup>
      <inkml:traceGroup>
        <inkml:annotationXML>
          <emma:emma xmlns:emma="http://www.w3.org/2003/04/emma" version="1.0">
            <emma:interpretation id="{EB3E7515-E615-4B0B-A4CE-654D1703BF6B}" emma:medium="tactile" emma:mode="ink">
              <msink:context xmlns:msink="http://schemas.microsoft.com/ink/2010/main" type="line" rotatedBoundingBox="18940,7672 21282,8127 21065,9244 18724,8790"/>
            </emma:interpretation>
          </emma:emma>
        </inkml:annotationXML>
        <inkml:traceGroup>
          <inkml:annotationXML>
            <emma:emma xmlns:emma="http://www.w3.org/2003/04/emma" version="1.0">
              <emma:interpretation id="{37B61314-B806-4A5C-8501-73B518C7DDD8}" emma:medium="tactile" emma:mode="ink">
                <msink:context xmlns:msink="http://schemas.microsoft.com/ink/2010/main" type="inkWord" rotatedBoundingBox="18940,7672 21282,8127 21065,9244 18724,8790"/>
              </emma:interpretation>
            </emma:emma>
          </inkml:annotationXML>
          <inkml:trace contextRef="#ctx0" brushRef="#br0" timeOffset="12251.26">0 88 16 0,'0'0'8'0,"25"-4"-6"0,-12 4 12 0,4 0-14 16,-9 0 0-16,1 0 0 16,-1 4 0-16,-4-1 0 15,-4-3 1-15,4 8 0 16,-8 3 0-16,4 4 0 16,0 4 0-16,4 3 0 15,1 1 1-15,3-1-1 16,5 4 0-16,-1-3-1 15,1-5 1-15,-1 1-1 16,1-4 1-16,-5 0-1 16,1-8 1-16,-9 1-1 15,4-5 1-15,-4 1 0 16,-4-4 0-16,0 0-1 16,-5-7 1-16,1-1-1 15,-1 1 1-15,-3-4-1 16,3-4 1-16,1-4-1 0,0-3 1 15,-1-5-1-15,1-2 0 16,-1 10 0-16,1-4 0 16,4 1 0-16,0 0 0 15,-5-1 0-15,1 5 0 16,4-1 0-16,-5 4 1 16,5 4-1-16,4 0 0 15,4 3 0-15,9 4 0 16,-5 1 0-16,5-1 1 15,4 0-1-15,-1 8 1 16,5 0-1-16,0-1 1 0,5 1 0 16,-5 0 0-16,0 0-1 15,0-1 1-15,4 5-1 16,0-1 1-16,5 1-2 16,-1-1 1-16,0 1-9 15,9-5 1-15</inkml:trace>
          <inkml:trace contextRef="#ctx0" brushRef="#br0" timeOffset="11380.18">1904 233 20 0,'-25'4'10'0,"-9"15"-10"16,17-15 10-16,0 3-10 15,-8 1 0-15,-4 3-1 16,-5-4 1-16,5 1 0 16,-5-1 1-16,-8 1-1 15,-8-8 1-15,-5 7-1 16,0-3 1-16,-3 0-1 16,-6 3 1-16,-3-3 0 15,-4-4 0-15,12-4-1 16,-4 0 0-16,-8-3 0 0,-1-4 1 15,5-4-1-15,-5-4 1 16,-3-3-1-16,-5 3 1 16,4-4 0-16,13 9 1 15,0-1-1-15,0-4 0 16,4 8-1-16,5 0 1 16,3 3-7-16,9-3 1 15,4-4-2-15,5-4 1 16</inkml:trace>
          <inkml:trace contextRef="#ctx0" brushRef="#br0" timeOffset="103200.33">1874 1175 19 0,'-4'0'9'0,"4"-23"-6"0,4 16 9 31,1-1-11-31,-5 8 0 16,0 0 1-16,4 0 0 16,0 4-3-16,-4 0 1 15,0 7 1-15,0 4 1 16,0 0-1-16,0 4 0 15,4-1-1-15,0 8 1 0,1 1-1 16,-1-1 1-16,4-4-1 16,-4-3 0-16,1-1 1 15,-1-3 0-15,0-3-1 16,0-5 1-16,0-3 0 16,-4-4 1-16,0 0-1 15,5-8 0-15,-1-3-1 16,0 0 1-16,-4 0 0 15,4 0 0-15,0-1-1 16,1 1 0-16,-1 0 0 16,-4 3 0-16,0 8 0 15,0 0 0-15,0-7 0 16,0 7 0-16,0 0-1 16,0 0 1-16,0 0 0 15,0 0 0-15,0 0 1 16,0 0 0-16,0 0-1 0,8 0 1 15,-4 4-1-15,-4-4 1 16,9 3-1-16,3 5 1 16,1-1-1-16,-5 1 0 15,-3 3 0-15,-1 4 1 16,4 0-1-16,1 0 0 16,-1-4 0-16,5-7 1 15,-1 3-1-15,1-3 1 16,4 0-1-16,-5 3 0 15,-3-7 0-15,-1 0 1 16,1 4-1-16,-1 0 1 0,0-4-1 16,-8 0 1-16,5-11-1 15,-1-1 1-15,0-3-1 16,-4 0 1-16,4-3-1 16,0 3 1-16,1-8-1 15,-1 1 1-15,0-12-2 16,0 12 1-16,0 3 0 15,-4 1 0-15,0 3-1 16,0 0 1-16,5 4-2 16,-1-4 0-16,0 7-8 15,-4 1 1-15</inkml:trace>
        </inkml:traceGroup>
      </inkml:traceGroup>
      <inkml:traceGroup>
        <inkml:annotationXML>
          <emma:emma xmlns:emma="http://www.w3.org/2003/04/emma" version="1.0">
            <emma:interpretation id="{92DDFB0C-24A9-46BD-B42B-65F447F165C3}" emma:medium="tactile" emma:mode="ink">
              <msink:context xmlns:msink="http://schemas.microsoft.com/ink/2010/main" type="line" rotatedBoundingBox="16052,8344 20805,8326 20808,9092 16055,9111"/>
            </emma:interpretation>
          </emma:emma>
        </inkml:annotationXML>
        <inkml:traceGroup>
          <inkml:annotationXML>
            <emma:emma xmlns:emma="http://www.w3.org/2003/04/emma" version="1.0">
              <emma:interpretation id="{EA95AF94-00F5-4DBD-9E11-4C54588D9304}" emma:medium="tactile" emma:mode="ink">
                <msink:context xmlns:msink="http://schemas.microsoft.com/ink/2010/main" type="inkWord" rotatedBoundingBox="16052,8344 17473,8339 17476,9105 16055,9111"/>
              </emma:interpretation>
            </emma:emma>
          </inkml:annotationXML>
          <inkml:trace contextRef="#ctx0" brushRef="#br0" timeOffset="101713.88">-1887 913 16 0,'-4'-11'8'0,"0"4"-4"0,4 7 9 0,0 0-12 16,0 0 1-16,0 0 0 16,4 0 1-16,5 3-4 15,-1 5 0-15,0 3 2 16,1 0 1-16,-1 15-1 16,-4 0 1-16,1 4-2 15,3 4 1-15,0 7 0 16,1-4 0-16,-1 1 0 15,1-1 0-15,3-11 0 16,1 0 0-16,-1-3 0 16,1-8 0-16,0 0 0 15,-5-15 1-15,0-4-1 16,1-7 0-16,-5 0 0 0,-4-1 1 16,4-3-2-16,-4 0 1 15,4 1-2-15,-4 2 1 16,5 1 0-16,-1 0 0 15,0 0-1-15,-4 0 1 16,4 3-1-16,-4 1 1 16,5-1 0-16,-5 1 0 15,0 7 0-15,0 0 0 16,4 3 0-16,4 1 1 16,1 4-1-16,-1-1 1 15,5 4-1-15,-1 0 0 16,1 4 0-16,-1 0 1 0,1 0-1 15,0 0 0-15,-1 0 0 16,1 0 0-16,-1-4 1 16,1 4 0-16,0-7 0 15,-1-5 0-15,1-6 0 16,-1-5 1-16,-3-3-1 16,-1-4 0-16,1-4 0 15,-5-3 0-15,0-4 0 16,0-4 0-16,0-4-1 15,-4 1 0-15,5-1 0 16,-5 1 1-16,0-1-2 16,0 4 1-16,0 4-7 15,-5 3 1-15,-3 16-5 16,-5 0 1-16</inkml:trace>
          <inkml:trace contextRef="#ctx0" brushRef="#br0" timeOffset="1711.34">-2546 588 11 0,'4'-11'5'0,"-8"0"4"16,4 11 6-16,0-8-13 16,-5 1 1-16,-7 7 0 15,-1-4 0-15,1 0-4 16,-5 4 0-16,0 4 3 16,-4 7 0-16,0-3-2 15,-4 11 1-15,0-1 0 16,-1 8 0-16,1 1-1 15,0-9 1-15,4 5-1 0,4 3 1 16,4 4 0-16,9 3 0 16,4-3-1-16,9 0 0 15,8-4 0-15,4-7 0 16,4-4 0-16,4-4 1 16,1-7-1-16,3-1 0 15,1-3 0-15,4-3 1 16,-1-1-1-16,-3-7 1 15,0 0-1-15,-5-1 1 16,-4 1-1-16,-8-4 1 16,-4 4-1-16,-1 0 1 0,-3 3-1 15,-1 1 1-15,1-1-1 16,-9 8 1-16,4-3-1 16,-4 3 0-16,0 0 0 15,0 0 1-15,-4 3-1 16,-1 5 1-16,1-1-1 15,4 5 1-15,-4 2-1 16,4 1 1-16,0 0-1 16,4 4 0-16,5 0 0 15,-5-1 1-15,4 1-1 16,5 0 1-16,8-8-1 16,4-7 0-16,4-4 0 15,5-4 1-15,4 0 0 16,0-3 0-16,-1-4-1 15,-3-4 1-15,-4-8 0 16,-5 5 0-16,-8-1-1 0,-5 0 1 16,-3 0-1-16,-5 5 1 15,-4 2-11-15,-9 9 0 16</inkml:trace>
        </inkml:traceGroup>
        <inkml:traceGroup>
          <inkml:annotationXML>
            <emma:emma xmlns:emma="http://www.w3.org/2003/04/emma" version="1.0">
              <emma:interpretation id="{20BD21C2-C3DB-4FD6-9D1B-5B34A52DDFAE}" emma:medium="tactile" emma:mode="ink">
                <msink:context xmlns:msink="http://schemas.microsoft.com/ink/2010/main" type="inkWord" rotatedBoundingBox="19932,8480 20806,8476 20807,8843 19933,8847"/>
              </emma:interpretation>
            </emma:emma>
          </inkml:annotationXML>
          <inkml:trace contextRef="#ctx0" brushRef="#br0" timeOffset="14202.64">1353 685 16 0,'-21'4'8'0,"9"-15"-6"0,7 11 9 16,-3 4-10-16,0-4 0 16,-5 3 1-16,-4 9 0 0,-4-9-3 15,-4 12 1-15,0-7 1 16,0-1 1-16,-5 8-1 16,5 0 0-16,4 4-1 15,0 3 1-15,4 4-1 16,5 0 1-16,3 1-1 15,5-5 0-15,4 4 0 16,8 0 1-16,5-7-1 16,4 0 1-16,4-8-1 15,4 0 1-15,0-7-1 16,5-8 1-16,-1 0-1 16,0-3 1-16,5-1-1 15,0-3 1-15,-5 0-1 16,1 0 0-16,-5 0 0 15,-4-1 1-15,-4-3-1 16,-1 8 0-16,-3 0 0 16,-5-1 1-16,1 4-1 0,-9 4 1 15,0 0-1-15,0 0 1 16,0 0-1-16,0 4 0 16,-4 0 0-16,4 3 1 15,-5 1-1-15,10 3 0 16,-1 4 0-16,4 0 1 15,1 0 0-15,7 0 0 16,1 0-1-16,-4 0 1 16,4-4 0-16,4-4 0 15,4-3-1-15,0-4 1 16,9-4 0-16,-1-7 0 0,5 0-1 16,-4 0 1-16,-1-8 0 15,1-3 0-15,-5-1 0 16,-8-7 0-16,-4 4 0 15,-4 0 0-15,-9 4-1 16,-4-1 1-16,-8 12-3 16,-5 3 0-16,-8 1-8 15,-4 3 1-15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17:22.02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A81E050-0C94-487D-B0A6-5B61287DCB72}" emma:medium="tactile" emma:mode="ink">
          <msink:context xmlns:msink="http://schemas.microsoft.com/ink/2010/main" type="writingRegion" rotatedBoundingBox="11241,9707 13643,9587 13687,10449 11285,10570"/>
        </emma:interpretation>
      </emma:emma>
    </inkml:annotationXML>
    <inkml:traceGroup>
      <inkml:annotationXML>
        <emma:emma xmlns:emma="http://www.w3.org/2003/04/emma" version="1.0">
          <emma:interpretation id="{D9B4165D-A20F-473F-B960-22F11A615F0B}" emma:medium="tactile" emma:mode="ink">
            <msink:context xmlns:msink="http://schemas.microsoft.com/ink/2010/main" type="paragraph" rotatedBoundingBox="11241,9707 13643,9587 13687,10449 11285,10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C2F220-A0C4-4BB8-B7C3-C54567274080}" emma:medium="tactile" emma:mode="ink">
              <msink:context xmlns:msink="http://schemas.microsoft.com/ink/2010/main" type="line" rotatedBoundingBox="11241,9707 13643,9587 13687,10449 11285,10570"/>
            </emma:interpretation>
          </emma:emma>
        </inkml:annotationXML>
        <inkml:traceGroup>
          <inkml:annotationXML>
            <emma:emma xmlns:emma="http://www.w3.org/2003/04/emma" version="1.0">
              <emma:interpretation id="{F972E61B-349F-471D-B4A1-E5531D00D048}" emma:medium="tactile" emma:mode="ink">
                <msink:context xmlns:msink="http://schemas.microsoft.com/ink/2010/main" type="inkWord" rotatedBoundingBox="11241,9707 13643,9587 13687,10449 11285,10570"/>
              </emma:interpretation>
            </emma:emma>
          </inkml:annotationXML>
          <inkml:trace contextRef="#ctx0" brushRef="#br0">310 57 22 0,'0'-8'11'0,"8"-7"-10"0,-8 8 12 15,0-1-13-15,-4 5 1 16,-5-5 1-16,-3 5 0 16,-5-1-2-16,-4 4 0 0,-9 4 2 15,-3 3 1-15,3 0 0 16,-3 8 0-16,-1-3-1 15,5 3 1-15,4-4-2 16,4 11 1-16,8-7-2 16,5 0 1-16,8 0-1 15,8 0 0-15,5 4 0 16,3-1 0-16,10 5 0 16,3 3 0-16,5 0 0 15,-1 0 0-15,1 0 0 16,-9 4 1-16,-8 0-1 15,-9 4 0-15,-8-1 0 16,-8-7 1-16,-9 1 0 16,-4-12 0-16,-4-4-1 15,0-4 1-15,-1-11 0 16,-3-3 0-16,4-8-3 16,0-4 1-16,4-3-5 15,8 3 0-15,9 4-4 0,8 4 1 16</inkml:trace>
          <inkml:trace contextRef="#ctx0" brushRef="#br0" timeOffset="569.99">440 240 18 0,'-4'7'9'0,"-5"19"-5"15,5-18 10-15,0 7-13 16,0 4 1-16,-1 3 0 16,5 8 1-16,5-4-4 15,3 4 1-15,5-4 1 16,3-7 1-16,5-8-1 15,5-11 1-15,7-11-1 16,-3-8 1-16,-5-7-1 16,0 0 1-16,-8-4-1 15,0 4 0-15,-9 3 0 16,-4 8 0-16,-8 4-1 16,0 4 1-16,-4 10-1 0,3 5 0 15,1 3 0-15,4 4 1 16,4 7-1-16,5 5 1 15,3 6-1-15,1 12 1 16,0-4-1-16,-1 4 1 16,1 0-1-16,-5 3 1 15,-4-14 0-15,-4 0 0 16,-4-5 0-16,0 1 1 16,-9-4 0-16,-8-3 0 15,-8-12 0-15,-5-7 0 16,-4-8-1-16,1 8 1 15,-5-8-2-15,8-7 0 0,0-12-3 16,5 9 0-16,8-1-5 16,4 0 0-16,13 3-4 15,4 1 1-15</inkml:trace>
          <inkml:trace contextRef="#ctx0" brushRef="#br0" timeOffset="998.02">982 251 22 0,'-34'-11'11'0,"-4"7"-9"0,30 4 16 15,-9 0-17-15,-4 4 1 16,0 3 1-16,0 1 1 16,4-1-6-16,5 4 1 15,8 1 3-15,4 3 0 16,12 0-1-16,9-1 0 16,4 5-1-16,5 7 0 15,-1 0 0-15,1 4 1 16,-5 4-1-16,-4-8 0 15,-8 0 1-15,-5-3 0 0,-4-5 1 16,-8-3 0-16,-4 0 0 16,-5-11 0-16,-4 0 0 15,0-12 0-15,-4-3-4 16,4-8 1-16,1 4-8 16,7-3 1-16,9-1-2 15,9-3 0-15</inkml:trace>
          <inkml:trace contextRef="#ctx0" brushRef="#br0" timeOffset="1546.41">1251-78 24 0,'0'8'12'0,"-17"25"-12"0,17-21 20 16,-4 6-20-16,0 12 1 16,-1 0-1-16,1 11 1 15,0 4-1-15,4 0 0 16,0 3 1-16,0-3 0 16,0 0 0-16,0-4 0 15,0-7 0-15,-4-12 0 16,0-11 0-16,-5 1 1 15,-3-16-1-15,-1-4 0 0,5-3-1 16,-1 0 1-16,5 3-2 16,4 1 1-16,8 0-1 15,1-1 1-15,8 1-1 16,4-1 1-16,4 1 0 16,0-1 0-16,-4-3 0 15,0 0 0-15,0-4 0 16,0-4 1-16,0-3-1 15,-4-1 1-15,-4 5-1 16,-5 6 1-16,-4 1 0 16,-4 4 0-16,-4-1-1 15,-4 1 1-15,3 11 0 16,-3 3 0-16,4 8-1 16,-1 7 1-16,5 1-1 15,-4 3 1-15,8 0-1 16,5 0 1-16,4 4-1 0,3-7 1 15,5-1-4-15,5-11 1 16,-1 0-8-16,8-3 1 16</inkml:trace>
          <inkml:trace contextRef="#ctx0" brushRef="#br0" timeOffset="2266.67">1684 128 23 0,'0'15'11'0,"-9"0"-7"15,5-15 11-15,0 7-14 16,0 4 1-16,-1 8 0 16,5 3 0-16,0 1-2 15,0 3 0-15,0-4 2 16,5-3 1-16,-1-4-1 15,0 0 0-15,0-4 0 16,0-3 1-16,1-8-1 16,-1-4 0-16,0-7-1 15,4-4 1-15,1-4-1 16,3-3 0-16,-3-1-1 16,-1 5 0-16,5-1-1 15,4 0 1-15,4 4-1 16,0 0 0-16,0 4 0 15,0 4 1-15,-4 3-1 0,-1 8 0 16,-7-1 1-16,-1 5 0 16,1 3 0-16,-1 4 0 15,-4 4 0-15,0 3 1 16,1 1 0-16,-1-1 1 16,0 0-1-16,-4-7 0 15,0 4 0-15,0-8 0 16,0-3 0-16,0 3 1 15,0 0-1-15,0-11 0 16,4-7 0-16,5-5 1 0,-5-3-1 16,4-3 0-16,5-1-1 15,-5-7 0 1,17-4-1 0,1 8 1-16,3 3-1 15,-4 4 1-15,0 4-1 16,1 7 0-16,-5 0 0 15,-4 4 0-15,-1 4 0 16,-7 4 1-16,-1 6 0 16,-4 5 0-16,-4 0 0 15,0 3 0-15,0 1 1 16,5-1 0-16,-1 8 0 16,8 0 0-16,1 0-1 15,4 0 1-15,8-1-1 16,9-6 1-16,3-8-13 0,14 0 1 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16:24.8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33B130-E32B-4211-90FB-7044A3BCBAB6}" emma:medium="tactile" emma:mode="ink">
          <msink:context xmlns:msink="http://schemas.microsoft.com/ink/2010/main" type="inkDrawing" rotatedBoundingBox="17934,8788 20183,6611 20479,6916 18230,9093" semanticType="callout" shapeName="Other">
            <msink:sourceLink direction="from" ref="{A0FA15DC-CF69-4D9A-8365-4BA9389931AD}"/>
            <msink:sourceLink direction="to" ref="{0EFFF418-0730-43F0-B730-2E1470BD72EF}"/>
          </msink:context>
        </emma:interpretation>
      </emma:emma>
    </inkml:annotationXML>
    <inkml:trace contextRef="#ctx0" brushRef="#br0">-5084 765 19 0,'-4'7'9'0,"4"-11"-4"15,0 4 10-15,0 0-14 16,0 0 0-16,0 0 1 16,0 0 1-16,4-3-3 15,-4 3 0-15,8-4 2 16,-8 4 0-16,13-11 0 15,-5 0 0-15,9-4-1 16,0 0 1-16,8-8-1 16,-4 5 0-16,21-20-1 15,-13 8 1-15,22-11-1 16,-9 11 1-16,17-22-1 16,-17 11 0-16,25-26 0 15,-17 15 1-15,22-19-1 0,-18 15 1 16,26-23-1-16,-21 19 1 15,17-7-1-15,-13 15 0 16,4-19 0-16,-17 19 0 16,14-12 0-16,-14 15 0 15,17-22 0-15,-12 15 0 16,12-11 0-16,-17 19 0 16,22-16 0-16,-1 4 0 15,-16 8 0-15,0-4 0 16,-1 0 0-16,-3 4 1 15,-1 3-1-15,1 4 0 0,-5 8 0 16,-4 0 0-16,-4 3 0 16,-5 0 0-16,-3 5-1 15,-1 2 1-15,-4 1 0 16,0 4 0-16,-8 7 0 16,-4-4 1-16,-1 4-1 15,1 4 0-15,-5 0 0 16,-3 3 1-16,3 1-1 15,-4-1 1-15,-4 8-1 16,0 0 0-16,0 0-1 16,0 0 1-16,-4-3 0 15,0 3 0-15,0 3-1 16,-1 1 1-16,-3-4 0 16,0 8 1-16,-5-1-1 15,0 1 0-15,1-1 0 16,-5-3 1-16,-4 0-1 15,0 3 0-15,0 0 0 0,-4 1 1 16,0-1-2-16,-1 1 1 16,1 3 0-16,0-3 0 15,4-1 0-15,0-3 0 16,4 3 0-16,0 4 0 16,5-3-1-16,3-1 1 15,1-3-1-15,4 0 1 16,-1-4 0-16,1 0 0 0,0 0-1 15,4 0 0-15,-4 0 0 16,0 0 1-16,4 0-1 16,4-4 1-16,4-11-1 15,1 4 1-15,7 0 0 16,6-4 0-16,3-4 0 16,4 0 1-16,5 5-1 15,-1-1 1-15,1 3-1 16,0 1 0-16,-5 0 0 15,0 0 0-15,1 0 0 16,-5 3 0-16,4 1-1 16,-3-1 1-16,-5 4 0 15,-4 1 0-15,-5-1 0 16,1 4 0-16,-5 0 0 16,1 0 0-16,-1 4 0 15,-4-1 1-15,-4 1-1 16,0 0 0-16,0 0 0 0,0-1 1 15,-4 9-1-15,0 3 1 16,0 3-1-16,4 1 0 16,-5 3 0-16,1 1 1 15,0-1-1-15,-4 1 1 16,3-1-1-16,-3 8 1 16,0-8-1-16,-5 1 1 15,5-1-1-15,-1-3 1 16,1-1 0-16,3 5 0 15,1-8-6-15,-4 3 0 0,-1 5-5 16,-7-1 0-16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31:18.3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7785455-7F59-40EC-8DB7-DC30A90E3074}" emma:medium="tactile" emma:mode="ink">
          <msink:context xmlns:msink="http://schemas.microsoft.com/ink/2010/main" type="writingRegion" rotatedBoundingBox="15776,8262 17178,5251 18251,5750 16848,8762"/>
        </emma:interpretation>
      </emma:emma>
    </inkml:annotationXML>
    <inkml:traceGroup>
      <inkml:annotationXML>
        <emma:emma xmlns:emma="http://www.w3.org/2003/04/emma" version="1.0">
          <emma:interpretation id="{A8A69E46-F9E8-4678-908A-93D484FBE78A}" emma:medium="tactile" emma:mode="ink">
            <msink:context xmlns:msink="http://schemas.microsoft.com/ink/2010/main" type="paragraph" rotatedBoundingBox="15776,8262 17178,5251 18251,5750 16848,8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EA38F3-5F0F-4F7C-BEB6-51EB6D99CD80}" emma:medium="tactile" emma:mode="ink">
              <msink:context xmlns:msink="http://schemas.microsoft.com/ink/2010/main" type="line" rotatedBoundingBox="15776,8262 17178,5251 18251,5750 16848,8762"/>
            </emma:interpretation>
          </emma:emma>
        </inkml:annotationXML>
        <inkml:traceGroup>
          <inkml:annotationXML>
            <emma:emma xmlns:emma="http://www.w3.org/2003/04/emma" version="1.0">
              <emma:interpretation id="{84E5935A-9782-4BC8-BC75-480016D636FB}" emma:medium="tactile" emma:mode="ink">
                <msink:context xmlns:msink="http://schemas.microsoft.com/ink/2010/main" type="inkWord" rotatedBoundingBox="15776,8262 17178,5251 18251,5750 16848,8762"/>
              </emma:interpretation>
            </emma:emma>
          </inkml:annotationXML>
          <inkml:trace contextRef="#ctx0" brushRef="#br0">13267 1841 30 0,'0'-21'15'0,"0"11"-13"16,0 10 24-16,-4 3-27 16,0 1 1-16,-8 6-1 15,4-3 1-15,-12 8 0 16,4-5 1-16,-16 36-1 15,9-14 0-15,-21 31 0 16,8-13 1-16,-15 13-1 16,11-14 1-16,-4 22-1 15,9-22 0-15,7-3 0 16,4-10 1-16,4-5-1 16,4-6 1-16,8-7 0 0,0-4 0 15,0-4 0-15,5-3 1 16,6-14-1-16,1 0 0 15,8-7-1-15,0 4 1 16,8-1-1-16,-4 4 0 16,4 3-1-16,-4 1 0 15,0 10-1-15,-5-4 1 16,9 12-1-16,-4-5 1 16,8 1 1-16,-4-4 0 15,16 0 0-15,-9 0 1 16,21-4 0-16,-8 1 1 15,11-8-5-15,-11 1 0 0,8-11-7 16,-5 3 1-16</inkml:trace>
          <inkml:trace contextRef="#ctx0" brushRef="#br0" timeOffset="388.27">12973 1418 28 0,'-8'-10'14'0,"12"2"-8"0,-4 8 19 16,4-7-24-16,-4 7 1 15,4-3-1-15,-4 3 0 16,12-4-2-16,-4 1 0 16,16-1 2-16,-8 4 0 15,15 0-1-15,-7 0 0 16,24 4 1-16,-13-4 0 15,9 0 1-15,-8 0 0 16,11-7-3-16,-12 3 0 0,5 1-9 16,-8-1 0-16</inkml:trace>
          <inkml:trace contextRef="#ctx0" brushRef="#br0" timeOffset="674.23">13563 1249 25 0,'4'3'12'0,"12"1"-6"16,-12-4 11-16,8-4-17 16,0 1 1-16,12-1-1 15,-8 1 1-15,11 3-2 16,-7 0 1-16,8 7 0 16,-8-4 1-16,4 8-1 15,-4-1 0-15,-5 1 1 0,-3 0 0 16,-12-1 1-16,0 1 0 15,-8-1-1-15,0 1 1 16,-7 3 0-16,-1-3 1 16,-4 6-2-16,4-3 0 15,-8 1-8-15,8-5 1 16,-8 11-4-16,5-3 1 16</inkml:trace>
          <inkml:trace contextRef="#ctx0" brushRef="#br0" timeOffset="2011.12">12156 3873 25 0,'-4'-10'12'0,"4"-18"-8"0,0 21 14 16,0-8-16-16,0 1 1 16,0 4 0-16,0 3 0 0,0-4-4 15,0 4 0-15,-15 0 3 16,3 0 0-16,-12 0-1 16,8 3 0-16,-16 11-1 15,8 1 1-15,-7 16-1 16,7-6 0-16,-4 14 0 15,4-1 0-15,4 5 0 16,9 6 0-16,3-7-1 16,8-7 1-16,8 1 0 15,3-8 0-15,5-7 0 16,12-3 1-16,0-11 0 16,4-15 0-16,-1-9 0 15,-7-4 0-15,4-11 0 16,4-11 0-16,7-6-1 15,9-4 1-15,-4-4-1 0,-5-3 0 16,-3 0 0-16,-4 4 0 16,-5 13 0-16,-4 1 0 15,-3 3 0-15,-4 7 1 16,-4 8-1-16,-4 2 0 16,0 8-1-16,-4 4 1 15,0 3-1-15,-4 6 1 16,-4 8-1-16,0 11 1 15,-4 3-1-15,-4 11 1 16,0 10-1-16,0 7 1 16,0 1 0-16,0 6 0 0,1 4 0 15,3-7 0-15,-4 7 0 16,5 0 1-16,-1 0-1 16,0-7 1-16,0 3 0 15,0-3 0-15,0-7 0 16,4-4 0-16,0-7-1 15,4-10 1-15,0-4-4 16,4-14 1-16,4-7-9 16,4-4 1-16</inkml:trace>
          <inkml:trace contextRef="#ctx0" brushRef="#br0" timeOffset="2430.51">12818 3425 25 0,'4'-7'12'0,"8"0"-6"0,-12 7 12 16,0 0-16-16,0 0 1 15,0 11 0-15,0-1 1 16,-8 12-5-16,0-5 0 15,0 15 3-15,0-7 0 16,-8 21-1-16,5-15 0 16,-9 5-1-16,4-8 1 15,-8 14-1-15,8-10 1 0,0 7-1 16,4-8 1-16,0 1-1 16,5-7 1-16,3 10-1 15,0-7 1-15,8 1-1 16,0-8 1-16,7 0-1 15,-3-7 1-15,12-3-1 16,-4-1 1-16,-4-10 0 16,8-3 1-16,-4-1-2 15,4-3 0-15,3-3-7 16,1-5 0-16,0 5-4 16,0-4 0-16</inkml:trace>
          <inkml:trace contextRef="#ctx0" brushRef="#br0" timeOffset="2820.48">12604 3679 29 0,'4'0'14'15,"-8"4"-11"-15,4-4 22 0,0 0-25 16,0 0 1-16,4 0 1 15,-4 0 0-15,12 0-2 16,-4 0 0-16,16 0 1 16,-9 0 1-16,9-7-1 15,-4 0 1-15,20-4-1 16,-12 4 0-16,7 0-2 16,-7 0 1-16,-4 4-11 15,-4-1 1-15</inkml:trace>
          <inkml:trace contextRef="#ctx0" brushRef="#br0" timeOffset="1184.32">12010 3030 24 0,'0'-7'12'0,"8"11"-9"0,-8-4 17 15,11-7-19-15,1 0 1 16,12 0 0-16,-4 3 0 16,12-3-3-16,-8 0 0 15,43-4 2-15,-19 4 0 16,39 0-1-16,-21 0 1 31,81-3 0-31,-36-1 0 0,5 4 0 16,-33 0 0-16,4 0 0 15,-19 3 0-15,-13-3-3 16,-11-3 1-16,-16 6-8 16,-5 4 0-16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30:11.26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E7CEC9C-B085-4F87-9D3B-66CBDB8DA201}" emma:medium="tactile" emma:mode="ink">
          <msink:context xmlns:msink="http://schemas.microsoft.com/ink/2010/main" type="inkDrawing" rotatedBoundingBox="3947,6828 3998,10839 3942,10840 3890,6829" semanticType="callout" shapeName="Other">
            <msink:sourceLink direction="with" ref="{8EC3D141-44EA-47A6-B539-1BA87D6A86DB}"/>
            <msink:sourceLink direction="with" ref="{4D890877-DE2F-4B8B-9CF0-CB9892C317CA}"/>
          </msink:context>
        </emma:interpretation>
      </emma:emma>
    </inkml:annotationXML>
    <inkml:trace contextRef="#ctx0" brushRef="#br0">0 12 15 0,'8'-11'7'0,"-8"18"-2"0,0-7 7 16,0 0-11-16,4 0 1 15,-4 4 1-15,0 3 0 16,0 7-4-16,0-4 1 0,0 15 1 16,0-4 1-16,4 7-1 15,-4-6 0-15,8 27-1 16,-4-10 1-16,4 14-1 16,-4-15 1-16,-4 30-1 15,0-12 0-15,0 11 0 16,0-18 0-16,0 15 0 15,0-15 1-15,0 29-1 16,0-15 0-16,0 15 0 16,0-18 0-16,8 7 0 15,-8-14 1-15,4 21-1 16,0-21 1-16,-4 10-1 16,0-13 0-16,8 17 0 15,-4-14 0-15,0 10 0 16,0-13 0-16,-4 17 0 15,0-14 0-15,0 10 0 0,0-10 0 16,0 10 0-16,0-13 0 16,0 3 0-16,0-11 0 15,4 15 0-15,-4-12 0 16,0 12 0-16,0-15 1 16,0 11-1-16,0-11 0 15,0 11 0-15,0-14 1 16,0 11-1-16,0-8 0 15,0 7 0-15,0-10 0 16,0 3 0-16,0-10 1 16,0 11-1-16,0-8 0 0,4 7 0 15,-4-7 1-15,0 4-1 16,0-7 0-16,0 10 0 16,0-10 0-16,-4 7 0 15,0-7 0-15,0-1 0 16,0-6 0-16,0 7-1 15,0-4 1-15,4 4 0 16,0-8 0-16,0 8 0 16,0-4 0-16,0 4 0 15,0-7 0-15,0-7 0 16,0-4 0-16,0 14 0 16,0-7 0-16,0 4 0 15,0-8 1-15,0 12-2 16,0-8 1-16,0 0 0 15,0-3 1-15,0 3-1 0,0-4 0 16,4 12 0-16,0-8 0 16,0 14 0-16,0-7 0 15,-4-3 0-15,0-4 0 16,0 4-1-16,0-8 1 16,0 5 0-16,0-1 0 15,0-4 0-15,0-2 0 16,0 6 0-16,0-4 0 15,0 4 0-15,0-3 1 16,0 0-1-16,0-4 0 16,4 0 0-16,-4-3 1 0,0-1 0 15,0 1 0-15,0-1-1 16,0-3 0-16,0 4 1 16,0-4 0-16,0-3-9 15,0-1 0-15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30:18.3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56A5C75-092A-44DF-968A-C8C64654EFAE}" emma:medium="tactile" emma:mode="ink">
          <msink:context xmlns:msink="http://schemas.microsoft.com/ink/2010/main" type="inkDrawing" rotatedBoundingBox="5069,12786 5291,8856 6722,8936 6501,12867" semanticType="enclosure" shapeName="Other"/>
        </emma:interpretation>
      </emma:emma>
    </inkml:annotationXML>
    <inkml:trace contextRef="#ctx0" brushRef="#br0">587 72 19 0,'-4'3'9'0,"8"8"-2"16,-4-11 1-16,-4 7-8 15,0 0 1-15,-4 4 1 16,1 3 0-16,-5 0-2 16,4 4 0-16,0 3 1 15,-4 0 1-15,-4 7-1 16,-4 1 0-16,4 2 0 15,-4 1 0-15,5-7 0 0,-1 7 0 16,0-4-1-16,0 7 1 16,0 1-1-16,0 2 1 15,4-2-1-15,-3-1 1 16,3 4-1-16,0 0 0 16,0 0 0-16,0 0 0 15,4-1 0-15,-4-2 0 16,0-1 0-16,-4 4 0 15,-4 0 0-15,1-7 1 16,3 3-1-16,0 0 0 0,4 8 0 16,0-5 1-16,0-2-1 15,4-4 0-15,0-1 0 16,0 5 0-16,0-1-1 16,1 0 1-16,3 4 0 15,0 4 1-15,0-1-1 16,-4 4 0-16,4 0 0 15,0-7 0-15,0-1 0 16,0 5 0-16,4-1 0 16,-4 4 0-16,0-11 0 15,0 4 1-15,-4 4-1 16,4 3 0-16,4 0 0 16,0-4 0-16,-4 4 0 15,4 7 1-15,0-4-1 16,-4-6 1-16,-4-1-1 15,4 4 0-15,0 0 0 16,0 0 1-16,0 7-1 16,0 0 0-16,4-4 0 0,0 4 1 15,0-3-1-15,0 6 0 16,0 4 0-16,4-14 0 16,0 0 0-16,0 4 1 15,0-1-1-15,0 0 0 16,4-6 0-16,-4 3 0 15,4 3 0-15,-4 1 1 16,4-4-1-16,0 0 0 16,0-1 0-16,0 1 1 0,4 7-1 15,0-14 0-15,-1 0 0 16,1 3 0-16,4 1 0 16,4-1 1-16,4-3-1 15,0-7 0-15,3-7 0 16,1 3 0-16,0-3 0 15,0-1 0-15,-1 1 0 16,5 3 1-16,0-3-1 16,0 0 0-16,7-11 0 15,-3 0 1-15,0 0-1 16,-5-7 0-16,1-7 0 16,0-3 1-16,0-11-1 15,-1-4 1-15,5-3 0 16,-4 3 0-16,3-3-1 15,-3-4 1-15,0-3-1 16,0 0 1-16,-1-1-1 0,1-6 0 16,4 7 0-16,4-1 0 15,-5-2 0-15,1-5 1 16,-4-3-1-16,-5 4 0 16,-3-7 0-16,-8-1 1 15,0-3-1-15,0 4 0 16,-4-4 0-16,4-3 1 15,-1-1-1-15,-3 4 1 16,4-3-1-16,0-8 0 16,0 4 0-16,-4 0 0 15,-4-3 0-15,0-11 0 0,4 3 0 16,-4-6 1-16,-1-1-2 16,1 7 1-16,0-3 0 15,4 0 1-15,-4-4-1 16,-4 4 0-16,-4-3 0 15,0 10 0-15,0-4 0 16,0-3 0-16,-4 3 0 16,0 4 0-16,4-3 0 15,0-1 0-15,-4 4 0 16,0 0 0-16,0-4 0 16,-4 8 0-16,0 3 0 15,1 0 0-15,-1-4 0 16,0 4 0-16,0 8 0 15,0-1 0-15,4-4 0 16,0 1 0-16,0 3-1 0,-4-4 1 16,0 4-1-16,0-3 1 15,0 7 0-15,-4-1 0 16,8 4 0-16,-4 4 0 16,0-4 0-16,4-7 1 15,-3 4-1-15,-1 7 0 16,0-1 0-16,4 4 0 15,-4 1 0-15,0 2 0 16,-4 1 0-16,0 0 0 16,0 3 0-16,-4-3 0 15,0 3 0-15,-3 0 0 0,-1 1 0 16,-4-1 0-16,4 4 0 16,0-7 0-16,0 6 0 15,-3 1 0-15,3 4 0 16,0-1 0-16,0 0 0 15,0 4 1-15,0 3-1 16,-3 4 0-16,-1 0 0 16,0-3 0-16,0-1 0 15,0 1 0-15,1-1 0 16,-1 4 0-16,8 0 0 16,0 3 0-16,-4 1 0 15,-3-1 1-15,-1 1-2 16,-4 3 1-16,0 0 0 15,0 3 1-15,-3 1-6 16,-1 6 0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30:27.6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4E9C33-FB93-45B1-992F-65322967767A}" emma:medium="tactile" emma:mode="ink">
          <msink:context xmlns:msink="http://schemas.microsoft.com/ink/2010/main" type="inkDrawing" rotatedBoundingBox="5850,10598 9193,10479 9196,10554 5853,10673" semanticType="callout" shapeName="Other"/>
        </emma:interpretation>
      </emma:emma>
    </inkml:annotationXML>
    <inkml:trace contextRef="#ctx0" brushRef="#br0">-2 163 16 0,'-8'-4'8'0,"12"0"-8"0,-4 4 8 16,0 0-8-16,4-3 1 16,0-1 0-16,0 1 1 15,4 3-2-15,-4 0 0 16,4 0 2-16,0 0 0 15,0 0 0-15,4 0 0 0,-1 0 0 16,5 0 1-16,8-4-2 16,4 1 0-16,4-1 0 15,3 1 0-15,13 3-1 16,4 0 1-16,7 3-1 16,-11-3 0-16,7 0 0 15,9 0 0-15,7 4 0 16,1-1 0-16,-1 1 0 15,8-1 0-15,9-3 0 16,-9-3 0-16,5-1 0 16,3 1 0-16,4-1 0 15,0 4 1-15,5 0-1 16,-1-3 0-16,0-1 0 16,8 1 0-16,1-1 0 15,3 4 1-15,8 0-2 16,-12-7 1-16,4 0 0 0,0 0 1 15,-8 0-1-15,-3 0 0 16,3 0 0-16,-16 0 1 16,-7-4 0-16,-5 4 0 15,-3 0-1-15,-1 0 1 16,-7 0 0-16,-5 0 0 16,-3 0-1-16,-13 3 0 15,-3-3-2-15,-8 4 1 16,-8-1-7-16,-8 4 1 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38:07.9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EA702C2-1BDE-4D30-9E02-38DE417A4D8D}" emma:medium="tactile" emma:mode="ink">
          <msink:context xmlns:msink="http://schemas.microsoft.com/ink/2010/main" type="writingRegion" rotatedBoundingBox="7219,9188 15444,4082 17069,6701 8844,11806"/>
        </emma:interpretation>
      </emma:emma>
    </inkml:annotationXML>
    <inkml:traceGroup>
      <inkml:annotationXML>
        <emma:emma xmlns:emma="http://www.w3.org/2003/04/emma" version="1.0">
          <emma:interpretation id="{6A29803D-5697-4D48-86B3-D12FAF10A926}" emma:medium="tactile" emma:mode="ink">
            <msink:context xmlns:msink="http://schemas.microsoft.com/ink/2010/main" type="paragraph" rotatedBoundingBox="7956,8601 9715,8213 10020,9596 8261,9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E95609-853B-4AF5-BCD0-A14B605E4658}" emma:medium="tactile" emma:mode="ink">
              <msink:context xmlns:msink="http://schemas.microsoft.com/ink/2010/main" type="line" rotatedBoundingBox="7956,8601 9715,8213 10020,9596 8261,9984"/>
            </emma:interpretation>
          </emma:emma>
        </inkml:annotationXML>
        <inkml:traceGroup>
          <inkml:annotationXML>
            <emma:emma xmlns:emma="http://www.w3.org/2003/04/emma" version="1.0">
              <emma:interpretation id="{97C40200-9D9C-4E5E-964A-0403185CC8DF}" emma:medium="tactile" emma:mode="ink">
                <msink:context xmlns:msink="http://schemas.microsoft.com/ink/2010/main" type="inkWord" rotatedBoundingBox="7956,8601 9715,8213 10020,9596 8261,9984"/>
              </emma:interpretation>
            </emma:emma>
          </inkml:annotationXML>
          <inkml:trace contextRef="#ctx0" brushRef="#br0">-1081-1561 25 0,'0'-11'12'0,"12"-10"-12"0,-8 21 17 15,4-4-17-15,8-10 1 16,8-3-1-16,7-5 0 0,5-2-1 16,0-1 1-16,-4 0 0 15,-5 1 0-15,-3 6 0 16,0 4 0-16,-4 3 0 15,0 8 0-15,0 3 0 16,-1 3 0-16,1 4 0 16,4 4 1-16,0 3-1 15,4 0 0-15,11-7 1 16,-3 4 0-16,8-8 0 16,3-3 0-16,5-14 1 15,0 4 0-15,-9-4 0 16,-7-4 0-16,0 0-10 15,-1 1 1-15</inkml:trace>
          <inkml:trace contextRef="#ctx0" brushRef="#br0" timeOffset="-1155.83">-787-344 18 0,'0'3'9'0,"12"-6"-4"0,-12 3 10 15,0 0-14-15,0 0 1 16,0 0 0-16,8-11 1 16,4-6-4-16,7-8 0 0,9 0 2 15,8-7 0-15,4-10 0 16,15-14 0-16,13-1-1 16,7-10 1-16,-3-7-1 15,15-7 1-15,8 0-1 16,0-4 1-16,12-7-1 15,-11 15 1-15,-17-1-1 16,-11 4 0-16,-5 14 0 16,-7 7 1-16,-5 7-1 15,-7 8 1-15,-4 6-2 16,-13 4 1-16,-3 3-2 16,-8 7 0-16,-4 4-6 15,-4 11 1-15</inkml:trace>
          <inkml:trace contextRef="#ctx0" brushRef="#br0" timeOffset="-405.29">-692-1695 16 0,'-16'14'8'0,"-8"28"-4"0,16-31 10 16,1-1-12-16,-1 8 0 0,-4 7 1 16,-4 3 0-16,4 0-4 15,-4-3 0-15,4 10 3 16,4-3 0-16,4 3-2 15,4 0 1-15,4-6-1 16,4-1 1-16,4-7-1 16,0-7 1-16,8-3-1 15,12-8 1-15,3-10 0 16,9 0 1-16,8-11-3 16,-9 8 0-16,-3-8-6 15,-4 4 0-15</inkml:trace>
          <inkml:trace contextRef="#ctx0" brushRef="#br0" timeOffset="-855.61">407-1600 23 0,'-19'7'11'0,"19"-11"-8"0,0 4 15 16,0-7-18-16,8 0 0 15,3-3 0-15,5-4 1 16,8-4-1-16,8 0 0 15,4 1 0-15,-1 3 0 16,1 3 0-16,0 0 0 16,-4 8 0-16,-9 3 0 15,-3 3 0-15,0 8 0 0,-8 3 1 16,-4 4 0-16,-8-4-1 16,0 7 1-16,-4 7 0 15,0 4 1-15,0 3-1 16,0-3 0-16,0-4-7 15,0 0 1-15,4 1-3 16,0-8 1-16</inkml:trace>
        </inkml:traceGroup>
      </inkml:traceGroup>
    </inkml:traceGroup>
    <inkml:traceGroup>
      <inkml:annotationXML>
        <emma:emma xmlns:emma="http://www.w3.org/2003/04/emma" version="1.0">
          <emma:interpretation id="{FF280185-F43B-4CEC-9F40-8B6BD0CBF044}" emma:medium="tactile" emma:mode="ink">
            <msink:context xmlns:msink="http://schemas.microsoft.com/ink/2010/main" type="paragraph" rotatedBoundingBox="7956,10376 16182,5271 17069,6701 8844,11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EF8FAC-162E-4F8A-A1EF-276678C21C07}" emma:medium="tactile" emma:mode="ink">
              <msink:context xmlns:msink="http://schemas.microsoft.com/ink/2010/main" type="inkBullet" rotatedBoundingBox="8461,11190 8893,10922 9187,11396 8755,11664"/>
            </emma:interpretation>
          </emma:emma>
        </inkml:annotationXML>
        <inkml:trace contextRef="#ctx0" brushRef="#br0" timeOffset="-29438.38">-358 725 27 0,'4'-11'13'0,"8"1"-8"15,-12 10 17-15,0 0-22 16,0 0 0-16,0 0 0 16,0 3 1-16,0 1-1 15,0 3 1-15,0 3 0 16,-4 8 0-16,4-4 0 16,-4 11 0-16,0-4 0 15,-4-4 0-15,4 5 0 16,0 2 0-16,0 5-1 15,0 2 0-15,0 5 0 16,0-8 1-16,0 0-1 0,0 0 1 16,0-3-1-16,0 0 0 15,-4-4 0-15,4-4 0 16,0 1 0-16,4-7 1 16,0-1-1-16,0-6 0 15,0-4 0-15,4 0 1 16,4-4-1-16,0-6 1 15,4 3-2-15,0-4 1 16,4 4 0-16,4 0 0 16,-1 0 0-16,5 0 0 0,4 3-1 15,-8-3 1-15,4 4 0 16,-1 3 1-16,5 0-1 16,4-4 0-16,0 4 0 15,-1 0 1-15,5 0-1 16,-4 0 0-16,-4-3 0 15,-5 3 1-15,-3-4-1 16,0 1 1-16,-8-4 0 16,0 3 0-16,-4 0-2 15,-8 1 0-15,-4-1-9 16,-8 1 0-16</inkml:trace>
      </inkml:traceGroup>
      <inkml:traceGroup>
        <inkml:annotationXML>
          <emma:emma xmlns:emma="http://www.w3.org/2003/04/emma" version="1.0">
            <emma:interpretation id="{292B0DA0-6A43-4BEA-9BE5-5295E9AEF157}" emma:medium="tactile" emma:mode="ink">
              <msink:context xmlns:msink="http://schemas.microsoft.com/ink/2010/main" type="line" rotatedBoundingBox="8715,9905 16182,5271 17069,6701 9603,11335"/>
            </emma:interpretation>
          </emma:emma>
        </inkml:annotationXML>
        <inkml:traceGroup>
          <inkml:annotationXML>
            <emma:emma xmlns:emma="http://www.w3.org/2003/04/emma" version="1.0">
              <emma:interpretation id="{A5395A37-EA77-4F4E-AE23-12DF7E11194B}" emma:medium="tactile" emma:mode="ink">
                <msink:context xmlns:msink="http://schemas.microsoft.com/ink/2010/main" type="inkWord" rotatedBoundingBox="8856,10133 11675,8384 12421,9586 9603,11335"/>
              </emma:interpretation>
            </emma:emma>
          </inkml:annotationXML>
          <inkml:trace contextRef="#ctx0" brushRef="#br0" timeOffset="-30234.4">7 16 24 0,'-8'-18'12'0,"16"25"-10"16,-8-7 17-16,0 0-16 15,0 0 1-15,0 0 0 16,4-4 1-16,4 8-7 0,0-4 0 15,-1 4 4-15,5-1 1 16,4 1-3-16,4 3 1 16,0-4-1-16,4 4 1 15,4 4-1-15,3-4 0 16,-3 3 0-16,0 1 1 16,-4-4-1-16,-1 0 0 15,-3 0 0-15,-4 4 0 16,-4-4 0-16,-4 0 1 15,-4 0-1-15,0 4 1 16,-8-4-1-16,-4 3 1 0,-4 4 0 16,0 0 0-16,-4 1-1 15,0-1 0-15,1-4 0 16,-1-3 1-16,0 4-1 16,0-1 0-16,0 1 0 15,0-4 0-15,0 7 0 16,0-3 0-16,5-1-4 15,-1-3 1-15,0 8-7 16,0-1 0-16</inkml:trace>
          <inkml:trace contextRef="#ctx0" brushRef="#br0" timeOffset="-4744.1">447-27 14 0,'0'0'7'0,"4"-17"-2"16,-4 10 7-16,0 7-11 15,0-18 1-15,0 11 0 16,0-4 1-16,4-3-4 16,0 7 0-16,4-3 2 15,4-8 1-15,8-3-2 16,11-7 1-16,1-8-1 0,8 8 0 16,4-7 0-16,7-8 1 15,5 1-1-15,-1-11 1 16,-3 4-1-16,-8-1 1 15,-5 5-1-15,-3 2 1 16,-4 4-1-16,-1 4 0 16,5 0 0-16,-4-4 0 15,0 4 0-15,-5 3 1 16,1 0-1-16,-4 8 0 16,0 2 0-16,-4 5 0 15,-4 3 0-15,-5 3 0 0,1 4-3 16,-4 0 0-1</inkml:trace>
          <inkml:trace contextRef="#ctx0" brushRef="#br0" timeOffset="-4218.58">1086-976 17 0,'-4'11'8'0,"8"-15"-2"0,0 1 4 16,0-4-9-16,4 0 1 16,0 0 0-16,4 0 0 15,0-8-3-15,4 1 1 16,3 0 1-16,5-3 0 16,4-1-1-16,0 7 1 15,0-3-1-15,-5 4 1 0,1-1-1 16,0 4 0-16,-4 4 0 15,4 3 1-15,-4 0 0 16,-9 3 0-16,1 4-1 16,-8 4 1-16,0-1 0 15,-4 4 0-15,0 4-1 16,0 3 0-16,0-7 0 16,0 4 1-16,0 0-1 15,0 3 0-15,0 0 0 16,0 4 0-16,0-4 1 15,0 0 1-15,0-3-2 16,0-1 1-16,0-3-8 16,0-3 0-16</inkml:trace>
          <inkml:trace contextRef="#ctx0" brushRef="#br0" timeOffset="-3377.67">2042-965 21 0,'0'0'10'0,"0"0"-7"15,0 0 9-15,0 3-11 16,0 8 0-16,-4 3 1 15,0 7 1-15,0 7-4 16,-4 1 1-16,0 6 1 16,0 11 0-16,0 7 0 15,0-4 0-15,0 1-1 16,-4 2 1-16,0-6-1 0,4-7 1 16,0-4-1-16,0 1 1 15,0-1-1-15,1-10 1 16,3-4 0-16,0-4 0 15,0-2 0-15,0-8 1 16,0-4-1-16,0-6 1 16,0-4-1-16,4-4 0 15,0 0-1-15,0 1 0 16,0-1 0-16,0-6 0 16,-4-1 0-16,0-3 0 15,0 3 0-15,-4 1 1 0,0-1-1 16,0 4 0-16,-4 0 0 15,0 3 0-15,-4 0 0 16,0 1 0-16,5 6-1 16,-5 1 1-16,4 6 0 15,0 4 0-15,-4 0-1 16,4 4 0-16,0 3 0 16,0 4 1-16,0 7-1 15,4-11 1-15,-3 7 0 16,3 3 0-16,4-2 0 15,4-1 1-15,4 0-1 16,0-3 0-16,3-1 0 16,-3-3 0-16,4-3 0 15,4-4 1-15,4-7 0 16,8-7 0-16,4-4 0 16,4-3 0-16,7-3-2 15,1 6 1-15,-4 0-7 0,-1-6 0 16,5 3-2-16,-8 3 1 15</inkml:trace>
          <inkml:trace contextRef="#ctx0" brushRef="#br0" timeOffset="-2822.27">2428-933 19 0,'0'3'9'0,"0"8"-5"15,0-8 13-15,-4 8-15 16,0 3 0-16,-4 7 0 16,0 0 1-16,0 8-4 15,0 6 0-15,0 4 2 16,0 6 1-16,0-6-1 16,0 4 1-16,0-1-1 0,0-3 0 15,0 0 0 1,4-11 0-16,-4-4 0 0,4-2 0 15,0-5-1-15,4 1 1 16,0-11-1-16,0 0 1 16,0-3-1-16,4-1 1 15,4-3-1-15,4 0 1 16,4 0-1-16,4-7 0 16,8 3 0-16,4-3 0 15,3-3-1-15,1 10 1 16,0-4-1-16,-5 8 1 15,5 3 0-15,-8-4 0 16,4 1 0-16,-9-1 1 0,1 1-4 16,-4 0 0-16,0-1-6 15,0-10 1-15</inkml:trace>
          <inkml:trace contextRef="#ctx0" brushRef="#br0" timeOffset="-2386.8">2348-1205 25 0,'0'4'12'0,"4"-8"-6"0,-4 4 17 15,0 0-23-15,0 0 0 16,8 0 0-16,0 0 1 15,4 0-2-15,4 0 1 0,4 0 0 16,3 0 1-16,9 4-1 16,0-4 0-16,4 3 0 15,7 1 1-15,1-1-1 16,0 1 1-16,-1-4 0 16,9 0 0-16,-16 0-3 15,-9 0 1-15,1-4-8 16,0 1 1-16</inkml:trace>
          <inkml:trace contextRef="#ctx0" brushRef="#br0" timeOffset="-2041.08">2920-1371 19 0,'8'0'9'0,"-4"7"-4"0,-4-7 7 15,4 4-11-15,0 3 1 16,3 0 0-16,1 3 0 16,4 1-3-16,0-4 1 15,0 4 2-15,-4-1 0 16,0 4-1-16,0-3 1 15,-4 3 0-15,-4-3 0 0,0 3-1 16,-4 0 1 0,0 0 0-16,-4-3 0 0,0-4-1 15,-4 3 0-15,4-3-5 16,0 7 0-16,4 0-5 16,-4-6 0-16</inkml:trace>
        </inkml:traceGroup>
        <inkml:traceGroup>
          <inkml:annotationXML>
            <emma:emma xmlns:emma="http://www.w3.org/2003/04/emma" version="1.0">
              <emma:interpretation id="{371322FF-3B49-4215-BDAD-53D2EC8D11E2}" emma:medium="tactile" emma:mode="ink">
                <msink:context xmlns:msink="http://schemas.microsoft.com/ink/2010/main" type="inkWord" rotatedBoundingBox="13844,6666 16653,5882 16959,6976 14149,7760"/>
              </emma:interpretation>
            </emma:emma>
          </inkml:annotationXML>
          <inkml:trace contextRef="#ctx0" brushRef="#br1" timeOffset="16906.61">5337-3082 24 0,'0'-3'12'0,"4"3"-8"0,-4 0 13 15,-4 3-15-15,-4 8 1 16,-4-1 0-16,-4 4 0 15,0 4-4-15,-8 10 0 16,0 1 3-16,9-5 0 16,-1 4-2-16,4 1 1 0,0 2-1 15,4 5 1-15,4-1-1 16,4-7 1-16,8 8-1 16,4-8 0-16,8-7 0 15,11-3 1-15,5-8-1 16,-8-3 1-16,0-10 0 15,-1 3 0-15,5-4-3 16,-4-3 1-16,0-4-8 16,-4-3 0-16</inkml:trace>
          <inkml:trace contextRef="#ctx0" brushRef="#br1" timeOffset="17327.18">4924-3110 29 0,'4'-4'14'0,"12"1"-10"0,-4-8 18 15,7-3-22-15,5-3 1 16,8-5-1-16,0 1 1 16,0 4-1-16,3 3 0 15,1-1 0-15,0 5 1 0,-5-1-1 16,1 8 1-16,-4 3-1 16,-4 3 1-16,-4 8-1 15,3 3 0-15,5 4 0 16,4-4 0-16,4 0 1 15,-9-4 0-15,17-3 0 16,-12 0 1-16,12-7-1 16,-13 0 1-16,1-7-1 15,-8 4 1-15,-8-8-5 16,0 4 0-16,-12-3-8 16,-4 3 1-16</inkml:trace>
          <inkml:trace contextRef="#ctx0" brushRef="#br1" timeOffset="17687.43">4940-3699 29 0,'-4'0'14'0,"8"10"-11"0,4-13 19 0,4-1-22 16,7 1 1-16,9-1 0 15,12-3 0-15,8 0-1 16,3 4 0-16,5-1 0 15,-5 1 1-15,5-1 0 16,3 1 0-16,1 3 0 16,-12 0 0-16,7 0-4 15,-11 0 1-15,11 0-7 16,-15 0 0-16</inkml:trace>
          <inkml:trace contextRef="#ctx0" brushRef="#br1" timeOffset="18543.25">6019-2888 27 0,'-4'4'13'0,"4"-11"-8"15,0 7 20-15,8 0-25 16,0 0 0-16,12-4 1 15,-4 4 0-15,16-10-1 16,-9 3 1-16,21-8-4 16,-12 5 1-16,15-1-7 15,-7 1 1-15</inkml:trace>
          <inkml:trace contextRef="#ctx0" brushRef="#br1" timeOffset="18318.09">6027-3039 29 0,'-4'-4'14'0,"4"8"-7"0,0-4 17 15,4 0-24-15,-4 0 0 16,16-4 0-16,-4 0 0 15,12 1 0-15,-4-1 0 16,15 1 0-16,-3-1 1 16,4-3-1-16,-8 4 1 15,3-4-6-15,-7 3 1 16,-12 4-5-16,0 0 0 16</inkml:trace>
          <inkml:trace contextRef="#ctx0" brushRef="#br1" timeOffset="17972.64">5841-3946 26 0,'-8'0'13'0,"28"7"-11"0,-16-7 16 16,15 3-18-16,-3 1 0 15,12 0 0-15,-8-1 1 16,8 4-2-16,-5-3 1 15,1 3 0-15,-4 0 1 16,-8 10 0-16,-4-2 0 16,-12 6 0-16,4-4 1 15,-4 8 0-15,0-7 0 16,-8 6-1-16,0 1 1 16,4 7-10-1,0-8 0-15</inkml:trace>
          <inkml:trace contextRef="#ctx0" brushRef="#br1" timeOffset="19308.17">7406-3610 24 0,'4'-15'12'0,"0"1"-8"16,-4 14 15-16,4-11-17 15,-4 1 0-15,-4-5 1 16,4 5 0-16,-8-12-4 16,0 8 0-16,-12-4 2 15,4 0 1-15,-4 4-2 16,4 3 1-16,-8 15-2 15,8-4 1-15,-19 14 0 16,11 4 0-16,-8 7-1 16,8-7 1-16,-8 21-2 15,8-10 1-15,4 6 1 16,4-6 0-16,8 10 0 16,0-7 0-16,8 4 0 0,0-7 0 15,16-4 1-15,0-7 1 16,16-15-1-16,-8 1 0 15,4-26 0-15,-8 1 1 16,20-8-1-16,-9 4 0 16,13-35 0-16,-12 13 0 15,12-24-1-15,-8 17 1 16,4-21-1-16,-8 21 0 16,0-6 0-16,-4 13 0 15,-4 4 0-15,-4 11 0 0,-4-7 0 16,-5 3 0-16,1 11 0 15,0 7 0-15,-8 4-1 16,-4 3 1-16,-4 22-1 16,0-4 1-16,-8 7-1 15,4-3 1-15,-7 32-1 16,3-11 1-16,-4 22 0 16,4-11 0-16,0 17 0 15,0-10 0-15,0 18 0 16,0-11 0-16,0-10 1 15,0-11 0-15,0 3 0 16,4-10 0-16,0-4-1 16,4-8 0-16,4-9-6 15,0-1 1-15,12-7-5 16,0 0 1-16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28:30.6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A95C6F-52F1-495C-B654-09AAD9187CF6}" emma:medium="tactile" emma:mode="ink">
          <msink:context xmlns:msink="http://schemas.microsoft.com/ink/2010/main" type="writingRegion" rotatedBoundingBox="3948,3991 17510,3822 17529,5404 3968,5573"/>
        </emma:interpretation>
      </emma:emma>
    </inkml:annotationXML>
    <inkml:traceGroup>
      <inkml:annotationXML>
        <emma:emma xmlns:emma="http://www.w3.org/2003/04/emma" version="1.0">
          <emma:interpretation id="{B7394D4D-D5AB-4224-82D8-C28F97AE13D5}" emma:medium="tactile" emma:mode="ink">
            <msink:context xmlns:msink="http://schemas.microsoft.com/ink/2010/main" type="paragraph" rotatedBoundingBox="3948,3991 17510,3822 17529,5404 3968,5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7D6070-9611-4920-A4A8-4C2DC6D5B8E6}" emma:medium="tactile" emma:mode="ink">
              <msink:context xmlns:msink="http://schemas.microsoft.com/ink/2010/main" type="line" rotatedBoundingBox="3948,3991 17510,3822 17529,5404 3968,5573"/>
            </emma:interpretation>
          </emma:emma>
        </inkml:annotationXML>
        <inkml:traceGroup>
          <inkml:annotationXML>
            <emma:emma xmlns:emma="http://www.w3.org/2003/04/emma" version="1.0">
              <emma:interpretation id="{8EC3D141-44EA-47A6-B539-1BA87D6A86DB}" emma:medium="tactile" emma:mode="ink">
                <msink:context xmlns:msink="http://schemas.microsoft.com/ink/2010/main" type="inkWord" rotatedBoundingBox="3949,4080 7373,4037 7392,5530 3968,5572">
                  <msink:destinationLink direction="with" ref="{8E7CEC9C-B085-4F87-9D3B-66CBDB8DA201}"/>
                </msink:context>
              </emma:interpretation>
            </emma:emma>
          </inkml:annotationXML>
          <inkml:trace contextRef="#ctx0" brushRef="#br0">250 0 19 0,'-4'3'9'0,"4"1"-3"15,0-4 9-15,0 0-14 16,-4-4 1 0,4 4 0-16,-4-3 0 0,0 6-3 15,-4 5 1-15,-4 9 1 16,1 8 1-16,-5 3-1 16,0 11 0-16,0 7 0 15,0 10 0-15,-4-3 0 16,0 0 0-16,5-4-1 15,-1-3 1-15,4-7 0 16,0-7 0-16,4-15 0 16,-4 5 0-16,4-1-4 15,0-11 0-15,4-6-5 0,0-4 0 16</inkml:trace>
          <inkml:trace contextRef="#ctx0" brushRef="#br0" timeOffset="644.94">-186 180 24 0,'-40'-42'12'0,"44"6"-10"0,-4 22 16 0,4 0-18 15,0-7 1-15,4 3 0 16,8 1 0-16,15-12-2 15,5 1 1-15,8-4 0 16,-1 8 1-16,13 3-2 16,4-4 1-16,3 11 0 15,-7 3 0-15,-9 8 0 16,-3 3 0-16,-4 7 0 16,-9 3 1-16,-7 8 1 15,-8 14 0-15,-8-15 0 16,-12 8 0-16,0 3 0 15,-8 0 0-15,-12 1 0 16,-7-1 0-16,-13-3-2 16,8-1 1-16,4-6-1 15,1-4 1-15,3-3-1 0,4-4 0 16,8 0-1-16,8-4 1 16,8 4 0-16,8-3 0 15,12-1-1-15,8 1 1 16,8 6-1-16,-1 8 0 15,-3 7 1-15,-8 3 0 16,4 4 0-16,-13 7 0 16,-3 3 0-16,-4 7 1 15,-12-13 0-15,-12-1 0 16,-11 0 0-16,-9 0 0 16,0-6 0-16,-7-8 1 0,-5-7-2 15,-4-7 1-15,1-4-1 16,3-6 1-16,4-4-1 15,9 0 1-15,7-11-1 16,4 4 0-16,8-4 0 16,4 4 0-16,4-3-1 15,1 3 0-15,7 3-4 16,7 0 1-16,5 4-6 16,8 0 0-16</inkml:trace>
          <inkml:trace contextRef="#ctx0" brushRef="#br0" timeOffset="975.56">639 190 25 0,'0'4'12'0,"0"-11"-8"0,0 7 15 16,0 0-17-16,-4-4 0 16,0 8 0-16,-4 7 0 15,0 13-3-15,0 1 0 16,0 7 2-16,1 3 0 16,-5 0-1-16,0 4 1 15,4-7-1-15,-4 7 0 0,0-8 0 16,0-10 1-16,4-3 0 15,0 3 0-15,0-10-1 16,4 3 0-16,0-3-9 16,8-8 1-16</inkml:trace>
          <inkml:trace contextRef="#ctx0" brushRef="#br0" timeOffset="1186.71">715-35 28 0,'-8'-11'14'0,"12"4"-9"16,-4 7 18-16,0-7-24 0,0 7 1 16,0 0 0-16,0 7 0 15,4-3 0-15,-1 6 0 16,5-6-9-16,0 6 1 15</inkml:trace>
          <inkml:trace contextRef="#ctx0" brushRef="#br0" timeOffset="1575.99">1254 173 25 0,'-20'-14'12'0,"-15"0"-8"16,23 10 14-16,-8 4-16 15,-4 4 0-15,-4 3 0 16,9 0 1-16,-5 7-4 15,-4 3 1-15,-4 12 1 16,0-1 1-16,1 0-2 16,3 7 0-16,8 1 0 15,-4-1 0-15,16 0 0 16,4 1 0-16,8-5-1 16,12-10 1-16,0 4 0 15,8-4 1-15,0-10 0 0,-4-4 0 16,7-4-2-16,5-13 0 15,4-8-8-15,3 1 1 16</inkml:trace>
          <inkml:trace contextRef="#ctx0" brushRef="#br0" timeOffset="2101.16">1465 138 28 0,'-8'3'14'0,"-28"22"-14"0,32-22 19 0,-4 8-19 16,0 14 0-16,-4 6 0 16,4 8 1-16,0-4-2 15,4 1 1-15,4-5 1 16,4 1 0-16,8-7-1 16,8-7 1-16,8-11 0 15,8-4 0-15,-1-10 0 16,-3-7 1-16,-4-7-1 15,0-11 0-15,-1 0-1 16,1-3 1-16,-4 7-1 16,-4 10 0-16,-4 4 0 15,-8 0 1-15,-4 7-2 16,-4 17 1-16,-4 12 0 16,0 9 0-16,-4 12 0 15,-4 17 0-15,0 0-1 16,-4 10 1-16,-4 18 0 0,-4 4 0 15,-3-11 0-15,-9 0 1 16,0 1-1-16,-4-23 1 16,-3-6 0-16,-1-7 1 15,-3-7-1-15,-1-14 1 16,0-11 0-16,5-4 0 16,3-10-1-16,8-7 1 15,8-10-2-15,5-1 1 16,7-3-1-16,0 0 0 0,4-11-2 15,0 4 0-15,12 0-6 16,8-8 1-16,12 5-4 16,7-1 1-16</inkml:trace>
          <inkml:trace contextRef="#ctx0" brushRef="#br0" timeOffset="2476.77">2302 106 25 0,'-20'-18'12'0,"0"8"-10"16,16 6 18-16,-4 4-19 0,-7 7 0 15,-5 4 1-15,-8 6 0 16,-4 4-3-16,0 11 0 16,1 7 2-16,7 10 1 15,4-6-2-15,4-1 1 16,4 0-2-16,8 4 1 16,12-7 0-16,8-7 1 15,8-11-1-15,4 0 0 16,3 0 1-16,-3-17 0 15,8-11 1-15,8-14 0 16,3-4-2-16,1-10 0 0,3-8-9 16,1-10 0-16</inkml:trace>
          <inkml:trace contextRef="#ctx0" brushRef="#br0" timeOffset="2972.1">2870-307 27 0,'4'28'13'0,"-44"25"-11"15,28-35 15-15,-8 21-17 16,-8-4 0-16,1 18 0 16,3 0 1-16,-4 17-2 15,4 1 1-15,0-1 0 16,8 1 0-16,5-4 0 0,3-7 1 15,8-11-1-15,8-10 0 16,3-7 0-16,13-7 1 16,4-8 0-16,12-3 0 15,-5-17 0-15,5-15 0 16,4-3 0-16,3-7 1 16,1-7-1-16,-4-8 0 15,-5 1 0-15,-7 3 0 16,-8 0 0-16,-4 4 0 15,-8 3-1-15,-12 0 1 16,-4 11-1-16,-8 7 1 0,-4 11-1 16,-8 6 0-16,0 4-1 15,-3 14 1-15,3 11-1 16,0 0 1-16,8 7-1 16,4 0 1-16,0-1-1 15,4 5 1-15,8 3-1 16,4-11 1-16,12-11 1 15,16-6 0-15,12 3-3 16,7-21 1-16,21-10-8 16,7-4 1-16</inkml:trace>
        </inkml:traceGroup>
        <inkml:traceGroup>
          <inkml:annotationXML>
            <emma:emma xmlns:emma="http://www.w3.org/2003/04/emma" version="1.0">
              <emma:interpretation id="{2C7889DA-37AB-4BDF-96D4-24C8A1DBFD24}" emma:medium="tactile" emma:mode="ink">
                <msink:context xmlns:msink="http://schemas.microsoft.com/ink/2010/main" type="inkWord" rotatedBoundingBox="8179,3938 11010,3903 11022,4815 8190,4850"/>
              </emma:interpretation>
            </emma:emma>
          </inkml:annotationXML>
          <inkml:trace contextRef="#ctx0" brushRef="#br0" timeOffset="3797.84">4140 123 23 0,'0'-3'11'0,"-4"10"-7"15,0 0 11-15,0 0-14 16,-4 7 0-16,-8 11 0 15,-4 10 1-15,0 4-3 16,0 3 1-16,4 1 0 16,5-5 1-16,3 1-1 0,8-3 1 15,8-8-1-15,7-14 1 16,1-7 0-16,4-14 0 16,8-7 0-16,4-11 1 15,-1-7-1-15,1 1 1 16,-4-1-1-16,-4 0 1 15,-4 11-2-15,-5 3 1 16,-3 4-2-16,-8 14 1 16,-4 11 0-16,0 6 0 0,4 5-1 15,4 2 0-15,0 1 0 16,4 3 0-16,4-7 0 16,0-3 0-16,4-4 1 15,4-3 0-15,11-11 0 16,1-7 1-16,0-8 0 15,-5-6 0-15,-3-10 0 16,-4-8 1-16,0-7-1 16,-4-4 1-16,-8-2-2 15,-4 9 1-15,-5 8 0 16,-6 10 0-16,-5 4-1 16,-4 0 0-16,0 10-1 15,0 8 0-15,4 6-9 16,8 8 1-16</inkml:trace>
          <inkml:trace contextRef="#ctx0" brushRef="#br0" timeOffset="5104.64">5104-406 23 0,'-4'0'11'0,"8"18"-5"0,-4-11 10 0,-4 11-15 16,-4 6 0-16,0 8 0 15,-8 10 0-15,-4 11-2 16,-3 0 1-16,-5 14 1 15,0-7 0-15,0 11-1 16,0-1 0-16,5-3 1 16,3-7 0-16,4-10-1 15,4-11 1-15,4-8 0 16,-4-10 1-16,8-10-1 16,4-11 0-16,4-11 0 15,8-6 0-15,8-15-1 16,4 4 1-16,8-7-1 15,7-1 0-15,1 1 0 16,4 7 0-16,-5 3 0 16,-3 7 0-16,-4 8-1 15,-8 6 1-15,-9 8 0 0,-7 6 0 16,-8 8 0-16,-4 3 0 16,-4 11-1-16,0 7 1 15,8-7 0-15,0-1 0 16,8 1 0-16,4-7 0 15,8-4 0-15,4-11 0 16,4-2 0-16,0-16 1 16,3-2 0-16,5-15 1 15,0-10-1-15,11 0 1 0,-3-4-1 16,0-11 0-16,-5 8-1 16,-7 10 1-16,-4 1-1 15,-8 2 1-15,-4 5-1 16,-4 6 0-16,-9 0 0 15,-3 8 0-15,-7 10 0 16,-9 0 0-16,-4 3-1 16,0 11 1-16,0 8-2 15,0 6 1-15,0 0 0 16,1 11 0-16,7 3 0 16,4 4 0-16,4-4 0 15,8-3 1-15,8-3 0 16,4-8 0-16,7-4 0 15,9-9 1-15,4-8 0 16,11-11 0-16,1-10 0 16,0-11 1-16,-5-10-1 15,1-4 1-15,0-3-1 0,-1-8 0 16,1 5-1-16,-12 13 1 16,-5 4-1-16,-11-1 1 15,-8 8-1-15,-8 7 1 16,-4 7-1-16,-8-4 0 15,-3 11 0-15,-1 8 0 16,4 9-1-16,0 8 0 16,0 0 0-16,0 6 0 15,0 15-1-15,4-3 1 0,8-1 0 16,0-3 0-16,4-4-1 16,0-3 1-16,4-8 1 15,8-2 0-15,8-8 0 16,8-11 0-16,7-10 1 15,5-7 0-15,0-11 0 16,7-10 1-16,5-4-1 16,3-7 1-16,-7-7-1 15,-1 4 0-15,5-7 0 16,0-1 0-16,-9 1-1 16,-11 13 0-16,8-24 0 15,-9 18 1-15,1-7-1 16,-8 13 0-16,-8-3 0 15,-5 11 0-15,-7 3 0 16,-4 8 0-16,-12 10 0 16,-7 6 0-16,-9 8-1 0,-4 18 0 15,0 10 0 1,0 8 0-16,1 9 0 0,-5 12 1 16,-8-4-1-16,0 7 0 15,5 10 0-15,3-6 1 16,16 3-1-16,4-4 1 15,12-3-1-15,8-3 1 16,4-11 0-16,8-8 1 16,12-16-11-16,7-5 1 15</inkml:trace>
        </inkml:traceGroup>
        <inkml:traceGroup>
          <inkml:annotationXML>
            <emma:emma xmlns:emma="http://www.w3.org/2003/04/emma" version="1.0">
              <emma:interpretation id="{CF9043F7-8430-4612-AA3C-55A799EA4FF4}" emma:medium="tactile" emma:mode="ink">
                <msink:context xmlns:msink="http://schemas.microsoft.com/ink/2010/main" type="inkWord" rotatedBoundingBox="11626,4235 17514,4162 17529,5404 11641,5477"/>
              </emma:interpretation>
            </emma:emma>
          </inkml:annotationXML>
          <inkml:trace contextRef="#ctx0" brushRef="#br0" timeOffset="6470.51">8192 123 22 0,'4'-17'11'0,"0"-22"-4"0,-4 25 9 0,-4 0-14 16,0 7 1-16,-8-4 1 15,-4 4 0-15,-8 4-5 16,-8-1 0-16,-7-3 3 16,-5 7 0-16,4 11-1 15,9 10 0-15,-1 10-1 16,4 5 0-16,4 3-1 16,4-1 1-16,8 5-1 15,12-8 1-15,4-10 0 16,8-15 0-16,8-6 0 15,12-15 1-15,4-10-1 16,3 7 1-16,1 0-1 16,-4 3 1-16,-5 4-1 15,-7 0 0-15,-8 25-1 16,-4 13 1-16,-12 8 0 0,-4 18 0 16,-8-1 0-16,-12 15 0 15,-7 6 0-15,-9 8 1 16,0 3-1-16,5-14 1 15,-5-3 0-15,-8-8 1 16,-3-13-1-16,-5-15 1 16,4-14 0-16,5-14 0 15,-5-14-1-15,5-14 1 16,3-18-2-16,12-3 1 16,12-11-1-16,12-3 0 15,16 10-1-15,8 3 1 0,16 1-1 16,12-4 0-16,7 4 0 15,5-1 1-15,3-2-2 16,9-1 0-16,7-4-2 16,1-3 1-16,7 4-2 15,0 0 0-15,-11-1 0 16,-5-3 1-16,-7 7 1 16,-9 18 1-16,-7 4 2 15,-8 2 0-15,-8 5 3 16,-9 10 0-16,-7-4 0 15,-12 11 0-15,-4 4 0 16,-4 13 0-16,0 8-1 16,0 3 0-16,5 11-2 15,-1 0 0-15,4 3 0 16,4-10 0-16,7-11 0 16,5-3 1-16,8-11-1 0,-4 0 1 15,20-28 0-15,-9 3 1 16,13-14-1-16,-8 4 0 15,7-7-1-15,-11 7 1 16,0 3-1-16,-8 7 0 16,-12 11-1-16,-4 4 1 31,-24 63-1-31,4-15 1 16,-16 47-1-16,-12 3 1 0,5 4 0 15,-5 11 0-15,4-12 0 16,0-6 0-16,1-7 1 15,7-4 0-15,-4-18 0 16,-3-10 0-16,-5-17 0 16,-4-15 1-16,0-18-1 15,5-10 1-15,3-10-1 16,0-8 0-16,5-14-1 16,7-3 1-16,12 3-1 15,8-3 0-15,12-8-1 16,8 4 1-16,12 4-2 15,15 3 0-15,1-7-3 16,3-3 0-16,13 0-6 16,-16 6 0-16</inkml:trace>
          <inkml:trace contextRef="#ctx0" brushRef="#br0" timeOffset="7086.14">9140 14 23 0,'36'-21'11'0,"0"21"-8"0,-28 0 13 15,0-4-15-15,-1 1 1 16,-7 13 2-16,0 1 0 16,-15 24-5-16,3-6 1 15,-16 34 2-15,4 1 1 16,4-5-1-16,0-6 0 16,1-3-1-16,7-11 0 15,4-11 0-15,0-7 0 0,4-10 0 16,4-8 0-16,4-13 0 15,4-12 0-15,8-13 0 16,7-7 1-16,13-11-2 16,-8 10 1-16,23-20-1 15,-11 17 1-15,20 11-1 16,-13 7 0-16,9-1 0 16,-12 8 0-16,-5 11-1 15,-7 3 1-15,-12 3 0 16,-4 1 0-16,-12 20-1 15,-4-3 1-15,-8 18-1 16,0-7 1-16,0 21-1 16,4-11 0-16,0 18 0 15,0-14 0-15,16-1 0 16,-4-9 0-16,12-5 1 16,-5-6 0-16,17-15 1 0,-8 1 0 15,24-25 0-15,-13 7 0 16,17-25 0-16,-12 11 1 15,7-36-1-15,-7 15 1 16,-12-8-1-16,-8 15 0 16,-12-7 0-16,-4 10 1 15,-20 4-2-15,4 6 1 16,-24 8-1-16,4 7 0 16,-7 14-1-16,7 0 1 15,0 18-1-15,8-4 0 0,4 3-1 16,5-2 1-16,3 9-5 15,4-3 0-15,8 8-5 16,0-8 0-16</inkml:trace>
          <inkml:trace contextRef="#ctx0" brushRef="#br0" timeOffset="7476.04">10676-74 30 0,'-8'-32'15'0,"-16"7"-13"15,20 18 23-15,-19 0-24 16,3 0 1-16,-20 7 0 16,8 0 0-16,-7 7-4 0,3 0 1 15,4 25 1-15,4-11 1 16,8 11-2-16,5-7 1 15,7 17-1-15,4-10 0 16,8 17 0-16,0-10 1 16,0 10 0-16,0-6 0 15,-8-4 1-15,0-11 1 16,-8 4-1-16,4-8 1 16,-24-10 0-16,8-3 0 15,-19-11 0-15,11 0 0 16,-4-11-1-16,8 4 0 0,5-7-2 15,3 4 1-15,8 3-7 16,4-1 1-16,20 1-5 16,0 4 0-16</inkml:trace>
          <inkml:trace contextRef="#ctx0" brushRef="#br0" timeOffset="7776.79">11148-53 36 0,'-23'-14'18'0,"-9"10"-23"16,28 4 30-16,-20 11-24 0,4-4 0 15,-12 11 0-15,13-4 1 16,-13 21-3-16,8-7 0 15,-4 25 1-15,4-14 1 16,9 17-2-16,3-10 1 16,12-3 0-16,0-8 1 15,12-3-1-15,-5-8 1 16,25-13-4-16,-8-4 1 16,28-14-8-16,-9 0 1 15</inkml:trace>
          <inkml:trace contextRef="#ctx0" brushRef="#br0" timeOffset="8152.37">11517-14 30 0,'-3'17'15'0,"-17"-17"-13"16,16 0 20-16,-12 11-22 15,0 0 1-15,-8 17 0 16,4-7 0-16,-4 21-2 15,9-6 1-15,3 6 0 16,4-7 0-16,16 4 0 16,0-7 0-16,19-7 0 15,-7-8 1-15,16-13-1 16,-8-4 1-16,23-25 0 16,-11 4 1-16,20-22-1 15,-17 12 0-15,1-22 0 16,-12 14 1-16,-9-17-1 0,-7 10 0 15,-16 3-1-15,0 12 1 16,-20 2-1-16,5 8 0 16,-17 14 0-16,8 0 0 15,-8 14-1-15,4 0 1 16,5 14-6-16,7-6 0 16,4 9-5-16,4-3 1 15</inkml:trace>
          <inkml:trace contextRef="#ctx0" brushRef="#br0" timeOffset="8752.83">12168-81 32 0,'-20'35'16'0,"17"-7"-15"16,3-24 26-16,-12 31-27 16,4-7 0-16,-24 43 0 15,8-15 1-15,-23 47-1 16,11-29 0-16,-20 21 0 16,13-21 1-16,-13 25 0 15,12-25 0-15,1 0 0 0,11-18 0 16,4 4 0-16,4-17 1 15,8-11-2-15,5-8 0 16,11-31-2-16,0 4 1 16,19-33-2-16,-3 8 0 15,20-35-1-15,-8 13 1 16,19-20 1-16,-11 13 0 16,16-24 2-16,-13 14 0 15,13-25 1-15,-12 22 1 16,19-11 0-16,-11 17 0 15,31-13-1-15,-23 20 0 16,11 4-1-16,-15 14 0 0,15 15 0 16,-15 3 0-16,7 24-1 15,-15-3 1-15,-4 21 0 16,-8-3 1-16,-21 21 0 16,1-11 0-16,-24 14 0 15,4-10 1-15,-19 7 0 16,7-11 0-16,-20 0 0 15,8-7 1-15,-11-7-1 16,11-3 0-16,-8-14-2 16,9-1 0-16,7-14-7 15,4 4 0-15,16-10-5 16,0 9 0-16</inkml:trace>
          <inkml:trace contextRef="#ctx0" brushRef="#br0" timeOffset="9112.77">13022 180 27 0,'47'-11'13'0,"13"-13"-15"0,-44 17 19 16,11-11-16-16,-3 4 1 15,12-11 1-15,-8 7 1 16,0-6-4-16,-5 6 0 15,-11-10 3-15,-4 3 0 16,-16 4 0-16,0 3 0 0,-23 4-1 16,11 4 0-16,-4 10-2 15,4 0 1-15,-12 17-1 16,5-6 0-16,-1 17-1 16,4-7 1-16,4 22-1 15,8-12 1-15,12 12 0 16,0-12 0-16,16 8 0 15,0-7 1-15,16 3 0 16,-5-10 1-16,21-14-1 16,-12-4 0-16,15-7-12 15,-15 0 1-15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30:26.0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C5F5D1-A1D2-426D-BE09-BA406A8B9A3D}" emma:medium="tactile" emma:mode="ink">
          <msink:context xmlns:msink="http://schemas.microsoft.com/ink/2010/main" type="writingRegion" rotatedBoundingBox="5008,7792 6060,7792 6060,9552 5008,9552"/>
        </emma:interpretation>
      </emma:emma>
    </inkml:annotationXML>
    <inkml:traceGroup>
      <inkml:annotationXML>
        <emma:emma xmlns:emma="http://www.w3.org/2003/04/emma" version="1.0">
          <emma:interpretation id="{72E1F23D-3035-4555-AE0B-F89973B9A853}" emma:medium="tactile" emma:mode="ink">
            <msink:context xmlns:msink="http://schemas.microsoft.com/ink/2010/main" type="paragraph" rotatedBoundingBox="5008,7792 6060,7792 6060,9552 5008,9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BFD737-A896-47D6-8EC5-99928C754660}" emma:medium="tactile" emma:mode="ink">
              <msink:context xmlns:msink="http://schemas.microsoft.com/ink/2010/main" type="line" rotatedBoundingBox="5008,7792 6060,7792 6060,9552 5008,9552"/>
            </emma:interpretation>
          </emma:emma>
        </inkml:annotationXML>
        <inkml:traceGroup>
          <inkml:annotationXML>
            <emma:emma xmlns:emma="http://www.w3.org/2003/04/emma" version="1.0">
              <emma:interpretation id="{618D07A6-350B-4E78-9204-8AA2027EFEBB}" emma:medium="tactile" emma:mode="ink">
                <msink:context xmlns:msink="http://schemas.microsoft.com/ink/2010/main" type="inkWord" rotatedBoundingBox="5008,7792 6060,7792 6060,9552 5008,9552"/>
              </emma:interpretation>
            </emma:emma>
          </inkml:annotationXML>
          <inkml:trace contextRef="#ctx0" brushRef="#br0">827 4900 22 0,'4'4'11'0,"0"-8"-9"0,-4 4 14 15,4 4-16-15,-4-4 1 0,0 14 1 16,0-4 0-16,0 4-2 15,0-3 0-15,-4 0 2 16,4-1 0-16,0 11 0 16,0-3 0-16,0 7-1 15,0-8 0-15,4 8-1 16,0-7 1-16,4-1-1 16,-4-3 1-16,4 0-1 15,-4-3 0-15,4 3 0 16,-4-3 1-16,4-4 0 15,-4 0 0-15,4 0-1 16,-4-4 1-16,8-3-1 16,-5 0 1-16,5-3-1 15,0-1 1-15,4-3-1 16,-4 0 0-16,-4-3 0 16,0-1 0-16,4-3 0 0,-4 3 1 15,8-3-1-15,-4 4 0 16,-1-4 0-16,1 3 1 15,0 0-1-15,-4 4 1 16,0 0 0-16,-4 4 1 16,-4 3-6-16,0 0 1 15,8 7-7-15,0-4 1 16</inkml:trace>
          <inkml:trace contextRef="#ctx0" brushRef="#br0" timeOffset="-661.48">1879 4092 21 0,'0'-7'10'0,"0"7"-6"0,0 0 10 15,0 0-12-15,-4-3 0 16,0 6 1-16,0-3 1 16,-4 0-4-16,0 0 0 15,-4-3 3-15,0-4 0 16,0 3-1-16,4 0 0 16,-4 1-1-16,0-1 1 0,0 4-1 15,1 0 0-15,-5 4-1 16,4-1 1-16,-4 1-1 15,4 0 0-15,0 6 0 16,4 1 1-16,-8-1-2 16,4 1 1-16,-3-1 0 15,3 1 0-15,-8 7 0 16,4-4 0-16,-8 3 0 16,4-2 0-16,-3 6 0 15,3 0 0-15,-8 4 0 16,8-8 0-16,-12-3 0 15,12-3 0-15,-3 7 0 16,3-4 0-16,-8 10 0 16,8-6 0-16,-4 10-1 15,5-7 1-15,-5 8 0 16,8-8 0-16,-8 7 0 0,8-3 0 16,-4 3 0-16,5 0 0 15,-1 7-1-15,4-6 1 16,-4 2 0-16,4-6 0 15,0 7 0-15,0-7 0 16,0 13 0-16,4-9 0 16,0 2 0-16,1-2 0 15,3-1 0-15,4-7 0 16,0 0 0-16,0-3 0 16,0 3 0-16,0-3 1 15,-4 3-1-15,0-4 1 0,0 1-2 16,4-4 1-16,0 4-4 15,0-4 1-15,0 0-7 16,0-3 1-16</inkml:trace>
          <inkml:trace contextRef="#ctx0" brushRef="#br0" timeOffset="108259.15">1163 3454 9 0,'-4'-7'4'0,"8"3"-3"0,-4 4 4 15,0 0-3-15,0 0 0 16,0 4 2-16,-4-8 0 15,0 4-5-15,-4 4 1 16,0 3 3-16,-4 3 0 16,-4 4-2-16,1 0 1 15,3 1-1-15,0 2 1 16,4-3-2-16,-4 0 0 16,4 8 0-16,0-5 1 0,4 1 0 15,0 0 0-15,4-1-1 16,0 1 1-16,0-1-1 15,0-6 1-15,4 3-1 16,0-3 1-16,4-1-1 16,4-3 1-16,0-3-1 15,4-1 0-15,0-3 0 16,3 0 0-16,-3 0 0 16,4 0 1-16,0-7-1 15,0 0 0-15,0-3 0 16,-5-1 1-16,1 1-1 15,-4-1 0-15,0 0 0 16,-4 1 1-16,0 6-1 16,-4 1 0-16,-4 3 0 15,4 3 0-15,-4 1 0 16,0 3 0-16,4-4 0 16,-4 4 1-16,4 4-1 0,0 0 1 15,0-4-1-15,0-4 1 16,4 1-1-16,0 3 0 15,0 0 0-15,0 0 1 16,3 0-1-16,1 0 0 16,8 0 0-16,0-3 1 15,4-4-1-15,8-4 1 16,-5 4-1-16,1-7 1 16,-4-4-1-16,0-6 1 15,-4-4-1-15,-4-4 1 16,-5-3 0-16,-3 3 0 0,-4-3-1 15,0-4 0-15,-4 4 0 16,0 7 1-16,-4 3-1 16,-4 0 0-16,0 11-3 15,1 4 1-15,-1 10-6 16,0 3 0-16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30:19.356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7E9F709-F999-4D9F-91FF-0F7326039409}" emma:medium="tactile" emma:mode="ink">
          <msink:context xmlns:msink="http://schemas.microsoft.com/ink/2010/main" type="writingRegion" rotatedBoundingBox="2935,9933 5897,10410 5613,12168 2652,11691"/>
        </emma:interpretation>
      </emma:emma>
    </inkml:annotationXML>
    <inkml:traceGroup>
      <inkml:annotationXML>
        <emma:emma xmlns:emma="http://www.w3.org/2003/04/emma" version="1.0">
          <emma:interpretation id="{DC023B9E-FCB7-43CD-8572-B230A1DD4AD9}" emma:medium="tactile" emma:mode="ink">
            <msink:context xmlns:msink="http://schemas.microsoft.com/ink/2010/main" type="paragraph" rotatedBoundingBox="2935,9933 5897,10410 5613,12168 2652,11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37CED1-F543-4229-A642-4FA7353DB535}" emma:medium="tactile" emma:mode="ink">
              <msink:context xmlns:msink="http://schemas.microsoft.com/ink/2010/main" type="line" rotatedBoundingBox="2935,9933 5897,10410 5613,12168 2652,11691"/>
            </emma:interpretation>
          </emma:emma>
        </inkml:annotationXML>
        <inkml:traceGroup>
          <inkml:annotationXML>
            <emma:emma xmlns:emma="http://www.w3.org/2003/04/emma" version="1.0">
              <emma:interpretation id="{4D890877-DE2F-4B8B-9CF0-CB9892C317CA}" emma:medium="tactile" emma:mode="ink">
                <msink:context xmlns:msink="http://schemas.microsoft.com/ink/2010/main" type="inkWord" rotatedBoundingBox="2935,9933 5897,10410 5613,12168 2652,11691">
                  <msink:destinationLink direction="with" ref="{8E7CEC9C-B085-4F87-9D3B-66CBDB8DA201}"/>
                  <msink:destinationLink direction="from" ref="{9AB76F46-56FA-462D-A4F7-4EC42369878B}"/>
                </msink:context>
              </emma:interpretation>
            </emma:emma>
          </inkml:annotationXML>
          <inkml:trace contextRef="#ctx0" brushRef="#br0">-3933 428 22 0,'0'0'11'0,"8"4"-3"0,-4-4 2 16,0 0-9-16,4 3 0 15,0-3 0-15,0 4 1 16,0-4-3-16,-8 0 1 16,8 0 1-16,0-4 0 0,8 1-1 15,-1-4 1-15,5 0-1 16,4 3 1-16,0 1-1 15,0-1 0-15,-1 1 0 16,5-1 0-16,0 1 0 16,-4-1 1-16,4 1-1 15,-5-1 0-15,1 0 0 16,4-3 1-16,0 0-1 16,-4 0 1-16,3 4-2 15,1-1 1-15,-4 1 0 16,0 3 0-16,-1 0 0 15,-3 0 0-15,0 0 0 16,-4 0 0-16,-4 0 0 16,0 0 1-16,0 0-1 15,-4-4 0-15,0 1 1 0,0 3 0 16,-1-4-1-16,1 4 0 16,0 0 0-16,-4 0 1 15,0 0-1-15,-4 0 1 16,0 0-1-16,0 0 1 15,0 0 0-15,-4 0 1 16,0 0-2-16,0 0 1 16,-4 4 0-16,-3-1 0 15,-1 1-1-15,-8-4 1 16,0 0-1-16,-4-4 1 16,-4 4-1-16,1-3 0 0,-1 3 0 15,0 0 1-15,-8 0-1 16,1 0 0-16,-1 3 0 15,0 1 0-15,1-1 0 16,-1 4 0-16,4-3 0 16,4-1 1-16,5-3-1 15,3 0 0-15,8-3-10 16,16-4 1-16</inkml:trace>
          <inkml:trace contextRef="#ctx0" brushRef="#br0" timeOffset="-3558.46">-5075 450 22 0,'0'0'11'0,"-4"-4"-8"16,4 4 12-16,0 0-13 16,0 0 0-16,0 0 1 15,0 0 0-15,0 0-4 16,0 0 1-16,0 0 2 16,0 0 1-16,0 0-2 15,0 0 1-15,0 0-1 16,4 0 1-16,4 0-1 15,-1 4 0 1,17-4 0 0,4 3 0-16,4-3-1 15,0 0 1-15,-1-3-1 16,1-5 1-16,-4 1-1 0,-4 0 1 16,-1 4 0-16,1-1 0 15,0 1-1-15,0 3 0 16,4 0 0-16,-1-4 1 15,1 1-1-15,4-1 0 16,-4 1 0-16,-5-4 0 16,-3 3 0-16,-4-3 1 15,4 0-1-15,-4 3 1 16,4-3-1-16,0 0 0 16,-1 4 0-16,5-1 1 0,0 4-2 15,0 0 1-15,0-3 0 16,-1 3 0-16,1 0 0 15,0-4 0-15,0 1 0 16,0-1 0-16,-5 1 0 16,1-1 1-16,0 4-1 15,-4-3 0-15,0 3 0 16,0 0 0-16,0 0 0 16,-1 0 0-16,1 0 0 15,0 0 0-15,-4 0 0 16,0 0 0-16,0 0 0 15,4 0 1-15,-8 0-1 16,0 0 1-16,-4 0 0 16,-4 0 0-16,0 0 0 15,0 0 0-15,-4 0-1 16,-4-4 1-16,-4 1-1 0,-4 3 1 16,0 0-1-16,0 0 1 15,4 0-1-15,-4 0 0 16,1 3 0-16,-1 1 0 15,-4-1 0-15,0-3 1 16,0 0-1-16,-4 0 0 16,-3 4 0-16,-1-4 0 15,0 3 0-15,0 1 0 16,0-1 0-16,1 1 0 16,3-1 0-16,4 4 0 15,0-3 0-15,4 3 0 0,-3-4 0 16,-1 4 0-16,0-3 0 15,-4 0 1-15,0-1-1 16,-4 1 0-16,5-1 0 16,-1-3 0-16,4 0 0 15,0 0 0-15,0 4 0 16,-3-4 0-16,3 3 0 16,-4-3 0-16,0 4 0 15,0-1 1-15,4 1-1 16,-3-1 0-16,-1 1-1 15,0-1 1-15,0 1 0 16,0-1 0-16,5-3-1 16,-1 4 1-16,0-1 0 15,0 1 0-15,4 0 0 16,0-1 0-16,4 1-1 16,1-1 1-16,7-3 0 0,0 4 0 15,0-1 0-15,0 1 0 16,0-1-1-16,0-3 1 15,4 0 0-15,0 0 0 16,0 4-1-16,-4-4 0 16,4 0 0-16,0 0 1 15,0 0-1-15,8 0 1 16,4-4-1-16,0 1 1 16,3-1-1-16,5 1 1 15,4-1-1-15,0 1 1 0,4-1 0 16,3 1 0-16,1-1 0 15,0 4 0-15,-4 0-1 16,-1 0 1-16,1 4 0 16,4-1 0-16,0 1-1 15,3-1 1-15,-3 1 0 16,-8-4 0-16,4 0 0 16,3 0 0-16,-3 0 0 15,4 0 0-15,0 0 0 16,3 0 0-16,1 0 0 15,-4 3 0-15,3-3 0 16,-3 4 0-16,0-4 0 16,0 0 0-16,-5 0 0 15,-3 0 1-15,4 0-1 16,-4-4 1-16,4 4-1 16,-5-3 1-16,1-1-1 15,0 1 1-15,-4-1-1 0,0 1 1 16,-4-1-1-16,-1 4 0 15,-3 0 0-15,-4-4 0 16,0 1 0-16,0-1 1 16,0 4-1-16,-4-3 0 15,-4 3 0-15,0 0 1 16,4-4-1-16,-4 4 1 16,0 0-1-16,0 0 1 15,0-7-1-15,0 4 1 16,-4-1-1-16,0 1 1 0,0-1-1 15,-4 1 1-15,0-1-1 16,0 1 0-16,-4-1 0 16,1 4 0-16,-5 0 0 15,0 0 0-15,-8 0 0 16,8 0 0-16,0 4 0 16,0-1 0-16,1 1 0 15,-1-1 0-15,-4 1 0 16,0-1 1-16,-4-3-1 15,0 4 1-15,1-1-1 16,-1-3 0-16,0 0 0 16,0 4 0-16,0-1 0 15,1-3 1-15,-1 4-1 16,0-4 0-16,4 0 0 16,4 0 0-16,0 0 0 15,-3 0 0 1,-17 0 0-16,0 3 0 15,4 1 0-15,-3-1 0 16,7 1-1-16,4 0 1 16,4-4 0-16,0 0 0 15,1 0 0-15,-1 0 1 16,0 0-1-16,4 0 0 16,-4 0 0-16,0 0 0 15,4 0-1-15,-3 3 1 16,-1 1 0-16,4-1 0 0,0 1-1 15,4-1 1-15,0 1 0 16,4-4 0-16,0 0 0 16,0 3 0-16,5-3-1 15,-1 0 1-15,0 0-1 16,0 4 1-16,4-4-1 16,0 0 1-16,0 0 0 15,0 0 0-15,0 0 0 16,0 0 0-16,8 0 0 15,-1 0 0-15,1 3 0 16,4 1 0-16,4-4-1 16,0 0 1-16,4-4 0 15,4 1 0-15,-1-1-1 16,5 1 1-16,8-1 0 16,4-3 0-16,3 0-1 15,-7-4 1-15,4 1 0 0,3-1 0 16,1 1 0-16,0 3 0 15,-1 0-1-15,1 0 1 16,-4 3 0-16,-1 0 0 16,-3-3 0-16,-4 4 0 15,-5-4 0-15,-3 3 0 16,-4-3 0-16,0 4 1 16,-4-1-1-16,-4 1 0 15,0-1 1-15,-4 1 0 16,-1-1-1-16,-7 4 0 0,-4 0-12 15,-7 4 1-15</inkml:trace>
          <inkml:trace contextRef="#ctx0" brushRef="#br0" timeOffset="-9985.86">-5062 351 22 0,'-7'-11'11'0,"-1"-6"-7"0,8 9 12 16,-4 1-15-16,0 0 1 15,0 4 0-15,4 3 0 16,-4 3-3-16,-4 8 1 16,-4 3 2-16,0 4 0 15,-4-1-2-15,4 4 1 16,4 1-1-16,4-1 1 16,0 0-1-16,8 0 0 15,0-3 0-15,8-4 1 16,4-4 0-16,-8-2 0 0,4-8-1 15,0-4 1-15,4 0-1 16,-4-3 1-16,-1 0 0 16,1 0 0-16,-4-3-1 15,-4-4 1-15,-4 0-1 16,0-4 1-16,-4 0 0 16,-4 1 0-16,0 2-1 15,1 5 1-15,-1-1-1 16,0 4 0-16,4 7-1 15,0 4 1-15,-4 3 0 16,0 3 0-16,0 5-1 16,4-1 1-16,0 0-1 15,4-4 1-15,0 4 0 16,4-3 0-16,0 0 0 16,-4-1 0-16,4-6 0 15,4-1 1-15,4-3 0 16,0 0 0-16,3-7 0 0,1-7 1 15,0-4-1-15,-4-3 0 16,-4-3 0-16,-4-1 0 16,-4 0-1-16,-4 11 1 15,-4 4-1-15,-4-5 1 16,0 8-1-16,0 0 0 16,4 7-1-16,-3 4 1 15,3 6-1-15,0 5 1 0,0 2-1 16,-4 1 1-16,4 3-1 15,4 0 1-15,4 0-1 16,4-7 1 0,4 4 0-1,0-7 0-15,4-4 1 16,0-7 0-16,0 0 0 16,3-7 0-16,-3-4 0 15,0-3 1-15,-4-4-1 16,-4-6 0-16,-4-1 0 15,-4 4 0-15,0 7-1 16,-4 0 0-16,-4 3 0 16,0 4 0-16,1 10-1 15,3 4 1-15,0 8-1 16,0 2 1-16,0 1-2 16,-4-1 1-16,4 5 0 15,8-8 1-15,-4 7-1 16,4-3 1-16,4-4-1 0,0 3 1 15,-4-6 0-15,4-4 1 16,4 0-1-16,0-14 1 16,4 3 0-16,-4 1 1 15,0-4-1-15,-1-4 1 16,1-3-1-16,-4-3 0 16,-4-5 0-16,0 5 0 15,-4-1-1-15,-4 7 1 16,1 4-1-16,-5 7 0 0,4 7-1 15,0 4 0-15,0 3-1 16,0 4 1-16,0-1 0 16,4 1 0-16,4 0 0 15,4-1 1-15,0-3 0 16,0-3 0-16,4-11 0 16,0-3 1-16,4-5 0 15,0 1 1-15,-1-3-1 16,-3-4 1-16,0 0 0 15,-4 0 0-15,-4-1-2 16,0 5 1-16,-4 3-1 16,-4 3 0-16,0 4-1 15,1 0 0-15,3 4 1 16,0 3 0-16,0 3-12 16,12 5 0-16</inkml:trace>
          <inkml:trace contextRef="#ctx0" brushRef="#br1" timeOffset="23194.84">-5008 1197 19 0,'-4'11'9'0,"8"-11"-1"0,-4 4 4 16,0 3-12-16,0 3 1 16,0-3 0-16,0 11 1 15,4-1-2-15,-4 1 0 16,0 3 2-16,0 4 0 15,0 0-1-15,0 3 1 16,0 4-1-16,0-11 1 16,0 0-1-16,-4 0 1 15,4 0-1-15,-4 0 0 16,0 1 0-16,4-5 0 16,-4-6 0-16,4-1 0 0,0-2 0 15,-4-5 0-15,4-3 0 16,0 0 0-16,0-3-1 15,0-8 1-15,0 0-1 16,4 4 0-16,0-3 0 16,4-1 0-16,0-7-1 15,0 1 1-15,4-4 0 16,0 0 1-16,0-4-1 16,0 4 0-16,-1-1-1 15,5 1 1-15,0 0 0 16,0 4 1-16,4-1-2 15,-4 7 1-15,4-3 0 16,-1 0 0-16,-3 7 0 16,0 0 1-16,4 3-1 15,0 4 0-15,-4-3 0 16,4 3 1-16,-5 7-1 16,1-4 1-16,-4 5-1 0,4-5 1 15,-4 8 0-15,0-15 0 16,-4 8-3-16,-4-4 1 15,-4 0-9-15,0 0 0 16</inkml:trace>
          <inkml:trace contextRef="#ctx0" brushRef="#br1" timeOffset="23704.89">-5111 1046 21 0,'0'-4'10'0,"12"-6"-1"0,-12 10 7 15,0 0-15-15,8-4 0 16,0 4 2-16,0 0 0 15,4 0-4-15,3 0 1 16,5-3 2-16,4 3 1 16,4-4-2-16,4 0 1 15,-1 1-1-15,1-1 0 16,0 1-1-16,-4-1 1 16,3 1-1-16,-3-1 1 15,0 1-1-15,-4 3 0 0,-5 0 0 16,1 0 0-16,-4 0-5 15,-4 0 1-15,-4 0-6 16,0 3 1-16</inkml:trace>
          <inkml:trace contextRef="#ctx0" brushRef="#br1" timeOffset="22293.48">-3510 488 26 0,'-4'7'13'0,"8"0"-11"15,-4-7 16-15,0 0-15 16,0 0 0-16,0 0 1 16,0 0 0-16,4 4-6 15,-4-1 1-15,0 5 3 16,4-1 1-16,0 0-2 15,0-4 0-15,3 1-1 16,5 3 1-16,0 3-1 16,0 1 0-16,8-4 0 0,-4 0 0 15,0 4 0-15,0-1 1 16,-4-3-1-16,-1 4 0 16,1-4 0-16,0 0 1 15,0 0-1-15,0-3 0 16,-8-1 0-16,0 1 1 15,4-1-1-15,0-3 0 16,-8 0 1-16,0 4 0 16,0-4-1-16,0 0 1 15,-4 3-1-15,0 1 1 0,-4-1-1 16,4 1 1 0,-4-1-1-16,-4 4 0 0,0 0 0 15,0 0 0-15,0 1-1 16,-3 6 1-16,-1 0 0 15,0 0 0-15,0 0-1 16,0 4 1-16,0-4 0 16,4 0 0-16,4 0 0 15,0 0 1-15,1-3-1 16,3-4 0-16,0 0 0 16,0 3 0-16,0-6-1 15,4-4 0-15,0-4-10 16,-8 4 1-16</inkml:trace>
          <inkml:trace contextRef="#ctx0" brushRef="#br1" timeOffset="23976.1">-4589 919 23 0,'0'-4'11'0,"8"4"-7"16,-8 0 15-16,4 0-18 15,4 4 1-15,-4 3 0 16,4 0 0-16,-1 0-3 16,1 0 1-16,0 4 2 0,-4-1 0 15,4 1-1-15,-4-1 1 16,-4 1-1-16,-4 3 1 15,-4 0-1-15,0-3 1 16,-4-1-2-16,-3 1 1 16,-5 3-10-16,-4 4 0 15</inkml:trace>
          <inkml:trace contextRef="#ctx0" brushRef="#br1" timeOffset="21619.31">-4984 771 18 0,'4'-4'9'0,"4"0"-4"15,-8 4 10-15,8-3-14 16,0-1 1-16,0 4 0 15,0-3 1-15,3-1-4 16,1 4 1-16,4 0 1 16,4 4 1-16,4-8-2 0,4 4 1 15,7-3 0-15,5-1 1 16,4 1-1-16,3-4 0 16,-7 0 0-16,0 0 0 15,7 7 0-15,1-4 0 16,3 1 0-16,1 3 0 15,-1 0-1-15,5 3 1 16,0 1-1-16,-1-1 1 16,1 1-1-16,-5-4 0 15,-3 0 0-15,-1 0 1 16,-3-4-1-16,0-3 0 0,-1 0 0 16,-3 4 1-16,0 3-1 15,-5 0 0-15,-3 0 0 16,-4-4 1-16,-4 4-1 15,-4 0 0-15,-1 0 0 16,1 0 1-16,0 4-1 16,0-4 1-16,4-4-1 15,0 4 1-15,-5 4-1 16,1-1 0-16,4-3 0 16,-12 0 1-16,0 0 0 15,0 0 0-15,-4 0-1 16,-4 0 1-16,0 0-1 15,-4 0 1-15,4 0-1 16,0 0 1-16,-8 0-1 16,4 0 0-16,0-3-3 0,-4-5 0 15,-4 1-7-15,4-7 0 16</inkml:trace>
          <inkml:trace contextRef="#ctx0" brushRef="#br0" timeOffset="-6997.44">-5796-323 16 0,'0'0'8'0,"-4"-7"-3"0,0 7 8 0,0-4-12 16,0 4 1-16,-4 0 1 15,1 4 0-15,-5-1-4 16,-4 1 1-16,0 3 2 15,-4 0 1-15,4 0-1 16,0 0 1-16,0 4-2 16,1-1 1-16,-1 1-1 15,0-1 0-15,-4 5-1 16,0-1 1-16,4 0-1 16,-4 0 1-16,4 0-1 15,1 0 0-15,-1 4 0 16,0 3 0-16,0 0 0 15,4 0 1-15,0 0-1 16,4 1 0-16,0-1 0 0,0 0 0 16,0 0 0-16,4-3 0 15,1-1 0-15,-1-2 0 16,0-1 0-16,4 0 0 16,-4 0 0-16,4 0 0 15,0 0 0-15,0 0 1 16,0 0-1-16,0 0 0 15,0-3 0-15,4 3 1 16,0 0-1-16,0-3 0 16,3-4 0-16,1-4 0 15,0 1 0-15,0 3 1 0,0 0-1 16,0-3 0-16,4-1 0 16,0 1 1-1,4 6 0 1,4-6 0-16,-1-1-1 15,1 1 1-15,0-1-1 16,0-3 1-16,0 0 0 16,4 0 0-16,0-3-1 15,-1-1 0-15,-3 4 0 16,0-3 0-16,0 3 0 16,0 0 1-16,0-4-1 15,-1 4 1-15,1-7-1 16,-4 4 0-16,-4-12 1 15,0 5 0-15,0-4-1 16,-4 0 1-16,4 0-1 0,-4-1 0 16,4-2 1-16,-9-1 0 15,1 4-1-15,0-4 0 16,0 1 0-16,0-1 1 16,0 1-1-16,0 2 1 15,0-2-1-15,0-1 0 16,-4 0 0-16,0-3 1 15,0 4-1-15,0-8 0 16,0 7 0-16,-4 4 0 16,0 0 0-16,0 0 0 15,0 0 0-15,0 0 0 0,0 0 0 16,0 0 0-16,0-1 0 16,-7 1 0-16,7 0 0 15,-4 0 0-15,8 4 0 16,-4-1 1-16,4-3-1 15,0 0 0-15,0 3 0 16,-4 1 0-16,0 3-1 16,0-1 1-16,-4 8-7 15,-4 8 1-15,0 2-5 16,-12 1 0-16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30:38.16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AB76F46-56FA-462D-A4F7-4EC42369878B}" emma:medium="tactile" emma:mode="ink">
          <msink:context xmlns:msink="http://schemas.microsoft.com/ink/2010/main" type="inkDrawing" rotatedBoundingBox="6157,10810 6375,14771 5854,14800 5636,10839" semanticType="callout" shapeName="Other">
            <msink:sourceLink direction="from" ref="{4D890877-DE2F-4B8B-9CF0-CB9892C317CA}"/>
            <msink:sourceLink direction="to" ref="{E0718717-C4A6-4FE5-9C10-BAEF88F2D0DC}"/>
          </msink:context>
        </emma:interpretation>
      </emma:emma>
    </inkml:annotationXML>
    <inkml:trace contextRef="#ctx0" brushRef="#br0">-3244 513 12 0,'0'-4'6'0,"-4"12"-2"16,4-8 6-16,0 0-9 16,0 3 1-16,0 1 1 15,0-1 0-15,0 4-3 0,0 0 0 16,0 4 2-16,0-1 1 16,0 8-1-16,0-4 1 15,0 7-2-15,0-7 1 16,0 1-1-16,0 2 0 15,0 1 0-15,0 7 1 16,0-1-2-16,0 4 1 16,0 1 0-16,0-5 0 15,0 5 0-15,0 2 0 16,0 1-1-16,0 3 1 16,0 4 0-16,4-4 0 0,-4 8-1 15,0 3 1-15,4 3-1 16,0-3 1-16,0 3-1 15,-4 8 1-15,0-11-1 16,0-1 0-16,4 1 0 16,-4 0 1-16,4 0-1 15,-4 0 0-15,4 3 0 16,0 1 1-16,0-1-1 16,0 0 1-16,0 1-1 15,-4-1 0-15,0 4 0 16,0-3 1-16,4-1-1 15,-4 7 0-15,4 4 0 16,0-7 0-16,4 7 0 16,0 4 0-16,-4-4 0 15,4 0 0-15,-8-4 0 16,0 1 0-16,0-8 0 16,0 4 0-16,0 3 0 0,4 1 1 15,0-1-1-15,3 1 1 16,1-1-1-16,0 4 1 15,-4-4-1-15,0 4 0 16,-4 0 0-16,4-7 1 16,-4 4-1-16,0 3 1 15,4-4-1-15,0-6 1 16,0-1-1-16,0 0 0 16,4 1 0-16,-4 3 1 15,0-7-1-15,0-1 0 16,0 5 0-16,0-1 1 0,-4-10-1 15,4 0 0-15,-4 0 0 16,4 3 1-16,-4-3-1 16,0 0 1-16,0-4-1 15,0-7 1-15,0 0-1 16,0 0 1-16,0 4-1 16,4 0 1-16,0 0-1 15,0-1 0-15,0-2 0 16,0-5 0-16,0-2 0 15,0-5 0-15,0-3 0 16,0 0 1-16,-4-3-1 16,0-4 1-16,0-7 0 15,0 0 0-15,-4-7-1 16,0-4 1-16,-4 1-1 16,0-4 1-16,0 0-1 0,0 0 0 15,-4-4 0-15,0-3 0 16,0 0 0-16,0 6 0 15,0-2 0-15,0 3 0 16,1 0 0-16,-1-1 0 16,0-2 0-16,0-1 0 15,4 1 0-15,0-1 0 16,0 0 0-16,0 1 0 16,4-1-1-16,0-3 1 15,0 3 0-15,0 4 0 16,4 3-1-16,0-3 1 0,0-3 0 15,0 3 0-15,0 0 0 16,0 6 0-16,0 1-1 16,0-3 1-16,0 6 0 15,0 4 0-15,0 0 0 16,0 4 0-16,4-1-1 16,0 4 1-16,0 0 0 15,0-3 0-15,0 3 0 16,0 4 0-16,4 3 0 15,-4 3 0-15,4 5 0 16,0-1 1-16,0 3-1 16,0 5 0-16,0-8 0 15,3 7 0-15,1 0 0 16,0 4 0-16,4-4 0 16,-4 0 1-16,0-3-1 15,0-4 1-15,0-3-1 0,0 0 0 16,-4-4 0-16,0 0 1 15,-1-4-1-15,1-3 0 16,0 0 0-16,-4 1 0 16,0-5 0-16,0 4 0 15,0-3 0-15,-4-4 1 16,4 0-2-16,0-4 1 16,4-3 0-16,0 0 1 15,0-4-1-15,0-3 0 16,0-7 0-16,4-4 0 15,0 1 0-15,0 3 0 0,7-4 0 16,5-7 0-16,-4 4 0 16,0 0 0-16,0-1 0 15,4 1 0-15,-5 4 0 16,-3 2 0 0,-4 1-1-1,0 4 1-15,-8 2-7 16,0-2 0-16,-4-1-5 15,-4 4 1-15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30:39.54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DA9208-8956-46AE-87D7-243A1EC3EFB1}" emma:medium="tactile" emma:mode="ink">
          <msink:context xmlns:msink="http://schemas.microsoft.com/ink/2010/main" type="writingRegion" rotatedBoundingBox="4303,14259 11804,13313 12305,17280 4803,18226"/>
        </emma:interpretation>
      </emma:emma>
    </inkml:annotationXML>
    <inkml:traceGroup>
      <inkml:annotationXML>
        <emma:emma xmlns:emma="http://www.w3.org/2003/04/emma" version="1.0">
          <emma:interpretation id="{A2D64242-2128-402A-A133-D199FCC25006}" emma:medium="tactile" emma:mode="ink">
            <msink:context xmlns:msink="http://schemas.microsoft.com/ink/2010/main" type="paragraph" rotatedBoundingBox="6854,13851 7564,14054 7385,14679 6675,144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91B224-1F4D-45C2-9F94-E814908E2764}" emma:medium="tactile" emma:mode="ink">
              <msink:context xmlns:msink="http://schemas.microsoft.com/ink/2010/main" type="line" rotatedBoundingBox="6854,13851 7564,14054 7385,14679 6675,14476"/>
            </emma:interpretation>
          </emma:emma>
        </inkml:annotationXML>
        <inkml:traceGroup>
          <inkml:annotationXML>
            <emma:emma xmlns:emma="http://www.w3.org/2003/04/emma" version="1.0">
              <emma:interpretation id="{68FB33D9-A90C-412F-B4D5-E4CE801BF880}" emma:medium="tactile" emma:mode="ink">
                <msink:context xmlns:msink="http://schemas.microsoft.com/ink/2010/main" type="inkWord" rotatedBoundingBox="6854,13851 7564,14054 7385,14679 6675,14476"/>
              </emma:interpretation>
            </emma:emma>
          </inkml:annotationXML>
          <inkml:trace contextRef="#ctx0" brushRef="#br0">-2239 3625 22 0,'-4'-4'11'0,"8"4"-6"15,-4 0 13-15,0 0-15 16,0 0 0-16,0 0 1 16,0 0 0-16,0 7-5 15,0 0 0-15,8 4 4 16,-4 3 1-16,0 0-2 16,0 4 0-16,4-1-1 15,-4 4 1-15,4 1-1 16,-4 2 0-16,-4-3 0 0,4 8 0 15,0 2 0-15,0 1 0 16,0-4 0-16,-4 1 0 16,0 2-1-16,0-2 1 15,4-1-1-15,0-4 0 16,0 1 0-16,0 0 0 16,4-4 0-16,-4 0 1 15,-1-3-1-15,1-4 0 16,0 0 0-16,0-3 0 15,-4-1 0-15,0-3 1 16,0-3-1-16,0-1 0 0,0-3 0 16,0 0 1-16,4-7-1 15,0 0 0-15,4-3 0 16,0-1 0-16,0-3 0 16,0 0 0-16,0 0-1 15,0-4 1-15,-4 0 0 16,4 1 1-16,0-1-1 15,0 4 0-15,0 0 0 16,0 0 0-16,-4-4 0 16,-1 1 0-16,1 2-1 15,0 1 1-15,0-3 0 16,0 3 0-16,4 3 0 16,-4 4 0-16,0 0 0 15,-4 7 0-15,4-4 0 16,-4 4 0-16,0 0 0 15,0 0 1-15,8 4-1 0,-4-1 0 16,0 1 0-16,0 3 1 16,4 0-1-16,-4 4 1 15,4 6-1-15,-4-6 0 16,4-4 0-16,0 3 1 16,0 1-1-16,4 3 1 15,-1 0-1-15,1 4 0 16,4 0 0-16,0-1 0 15,0 1 0-15,0-1 1 16,0 1-1-16,0 0 0 0,-1-4 1 16,1 0 0-16,0 0-1 15,-4-3 1-15,0-4 0 16,-4-4 0-16,0 1-1 16,0 3 1-16,-4 0-1 15,0 0 0-15,0-4 0 16,0 1 1-16,0 0-1 15,-4-4 0-15,0 0 0 16,0 0 0-16,0 0 0 16,4-4 0-16,0-3 0 15,0 0 0-15,-1-4 0 16,1-3 1-16,0 0-1 16,0-4 0-16,0-6 0 15,0-1 0-15,4 0 0 16,0 4 0-16,0-4 0 15,0 4 0-15,0-3 0 0,4-5 0 16,0 1 0-16,-4 3 0 16,0 4 0-16,0 0 0 15,0 0 0-15,-4 0 1 16,-1 0-1-16,1 3 0 16,-4 0 0-16,0 4 0 15,0 0-1-15,-4 4 1 16,1 3-5-16,3-4 0 15,0 0-9-15,-4 4 1 16</inkml:trace>
        </inkml:traceGroup>
      </inkml:traceGroup>
    </inkml:traceGroup>
    <inkml:traceGroup>
      <inkml:annotationXML>
        <emma:emma xmlns:emma="http://www.w3.org/2003/04/emma" version="1.0">
          <emma:interpretation id="{AF054073-2CB5-45FC-AD21-4B69E7CAC773}" emma:medium="tactile" emma:mode="ink">
            <msink:context xmlns:msink="http://schemas.microsoft.com/ink/2010/main" type="paragraph" rotatedBoundingBox="4534,15234 5439,15057 5489,15310 4583,15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6FA590-C531-403C-9433-27F27FC66226}" emma:medium="tactile" emma:mode="ink">
              <msink:context xmlns:msink="http://schemas.microsoft.com/ink/2010/main" type="inkBullet" rotatedBoundingBox="4550,15318 5214,15188 5237,15304 4573,15434"/>
            </emma:interpretation>
          </emma:emma>
        </inkml:annotationXML>
        <inkml:trace contextRef="#ctx0" brushRef="#br1" timeOffset="4112.04">-4514 5036 27 0,'4'-14'13'0,"12"-1"-10"16,-16 15 20-16,12-7-23 0,0 0 0 15,8 0 0-15,7 0 0 16,9 7 0-16,8-3 0 16,-1 3 0-16,5 3 0 15,0 1 0-15,7 3 1 16,-3 3 0-16,-4-6 1 16,-5-1-1-16,-3-3 0 15,0-7-5-15,-9 0 0 16,1 4-5-16,-4-4 1 0</inkml:trace>
      </inkml:traceGroup>
      <inkml:traceGroup>
        <inkml:annotationXML>
          <emma:emma xmlns:emma="http://www.w3.org/2003/04/emma" version="1.0">
            <emma:interpretation id="{BCDEB954-06E4-47D5-9E3F-3BEEC5E6442F}" emma:medium="tactile" emma:mode="ink">
              <msink:context xmlns:msink="http://schemas.microsoft.com/ink/2010/main" type="line" rotatedBoundingBox="5229,15098 5439,15057 5489,15310 5278,15351"/>
            </emma:interpretation>
          </emma:emma>
        </inkml:annotationXML>
        <inkml:traceGroup>
          <inkml:annotationXML>
            <emma:emma xmlns:emma="http://www.w3.org/2003/04/emma" version="1.0">
              <emma:interpretation id="{E0718717-C4A6-4FE5-9C10-BAEF88F2D0DC}" emma:medium="tactile" emma:mode="ink">
                <msink:context xmlns:msink="http://schemas.microsoft.com/ink/2010/main" type="inkWord" rotatedBoundingBox="5229,15098 5439,15057 5489,15310 5278,15351">
                  <msink:destinationLink direction="to" ref="{9AB76F46-56FA-462D-A4F7-4EC42369878B}"/>
                </msink:context>
              </emma:interpretation>
            </emma:emma>
          </inkml:annotationXML>
          <inkml:trace contextRef="#ctx0" brushRef="#br1" timeOffset="4336.75">-3839 4799 26 0,'0'-7'13'0,"16"-7"-11"16,-8 11 19-16,4-1-21 15,3 4 0-15,5 0 0 16,4 4 1-16,4 3-1 15,0 3 1-15,-4 4-1 16,-1 0 1-16,-7-3 0 16,-4 0 0-16,-8 3 1 15,-4 3 0-15,-8 5-1 16,0-1 1-16,-4 0-1 16,0 0 1-16,0 4-11 15,5-1 0-15</inkml:trace>
        </inkml:traceGroup>
      </inkml:traceGroup>
    </inkml:traceGroup>
    <inkml:traceGroup>
      <inkml:annotationXML>
        <emma:emma xmlns:emma="http://www.w3.org/2003/04/emma" version="1.0">
          <emma:interpretation id="{BD6A8A28-0D76-43CF-8C77-A2B183771410}" emma:medium="tactile" emma:mode="ink">
            <msink:context xmlns:msink="http://schemas.microsoft.com/ink/2010/main" type="paragraph" rotatedBoundingBox="4464,15536 11965,14590 12305,17280 4803,18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C8072A-2B61-42FB-9000-174D018369E6}" emma:medium="tactile" emma:mode="ink">
              <msink:context xmlns:msink="http://schemas.microsoft.com/ink/2010/main" type="line" rotatedBoundingBox="4464,15536 11965,14590 12131,15903 4630,16849"/>
            </emma:interpretation>
          </emma:emma>
        </inkml:annotationXML>
        <inkml:traceGroup>
          <inkml:annotationXML>
            <emma:emma xmlns:emma="http://www.w3.org/2003/04/emma" version="1.0">
              <emma:interpretation id="{60D5DDEB-4A4D-4961-ADA9-603EA48B66AE}" emma:medium="tactile" emma:mode="ink">
                <msink:context xmlns:msink="http://schemas.microsoft.com/ink/2010/main" type="inkWord" rotatedBoundingBox="4469,15580 7462,15202 7621,16461 4628,16838"/>
              </emma:interpretation>
            </emma:emma>
          </inkml:annotationXML>
          <inkml:trace contextRef="#ctx0" brushRef="#br1" timeOffset="282.83">-4589 5332 27 0,'-4'0'13'0,"8"-11"-10"16,-4 11 15-16,8-7-18 15,8-3 0-15,-1 3 0 16,1 0 1-16,0-4-1 16,4 0 0-16,4 1 0 15,4-1 1-15,-1 1-1 16,5 6 0-16,0 4 0 15,0 4 0-15,-1-1 0 16,1 1 0-16,0 3-1 0,-8 0 1 16,0 3 0-1,3 1 1-15,1 0 0 0,-4-1 0 16,0-3 0-16,0 4 1 16,-1-11-1-16,5 0 1 15,-4-4 0-15,0-10 0 16,-4 4 0-16,-4 3 0 15,-1-8-1-15,-3 5 1 16,0-1-3-16,0 4 1 16,0 4-10-16,0 3 0 0</inkml:trace>
          <inkml:trace contextRef="#ctx0" brushRef="#br1" timeOffset="-197.11">-4231 5325 19 0,'-12'7'9'0,"-12"18"-6"16,16-15 9-16,-4 4-12 15,1 8 1-15,-5-1 1 16,0 7 0-16,0 7-2 16,0 4 0-16,0 0 2 15,4-4 0-15,0 4-1 16,4-4 1-16,0 4-1 16,4-7 0-16,0-1 0 15,8-13 0-15,4 3 0 16,8-7 1-16,12-3-1 15,4 0 1-15,4-4 0 16,3-7 0-16,1-7 0 0,4-1 1 16,-9 5-3-16,1-4 0 15,-4-4-9-15,-4 8 1 16</inkml:trace>
          <inkml:trace contextRef="#ctx0" brushRef="#br1" timeOffset="1213.65">-3819 5664 22 0,'0'-7'11'0,"4"10"-8"16,-4-3 8-16,0 0-10 15,0 0 1-15,0 4 0 16,0-4 0-16,-4 7-3 15,0 3 1-15,4 1 1 16,-4 6 1-16,0 1-1 16,0 0 0-16,0 10-1 15,0 0 1-15,0-7-1 16,0 0 1-16,0 1-1 16,0 2 1-16,0-2 0 15,0-8 0-15,4 3 0 16,0-6 0-16,4-8 0 15,-4-3 1-15,8-3-1 16,0-4 0-16,4-7 0 16,0 7 1-16,4-7-2 15,-1-4 1-15,1-3-1 0,0 3 0 16,0 0 0-16,0 4 0 16,0 4 0-16,-4-8 0 15,0 11-1-15,-4 4 1 16,0-1-1-16,0 8 1 15,-1 3 0-15,-3 3 0 16,0 4-1-16,0 0 1 16,0 0 0-16,0 1 0 15,4-1 0-15,0 3 1 0,0-3-1 16,0 1 0-16,0-1 1 16,4-4 0-16,0-6 0 15,0-4 1-15,0 0-1 16,-1-11 1-16,-3 1 0 15,0-4 1-15,4-8-2 16,0-6 1-16,0 0-1 16,-4-4 0-16,4 4 0 15,-4 0 0-15,0 10-1 16,0 0 0-16,-4 4-2 16,4 4 1-16,0 10-10 15,4 3 0-15</inkml:trace>
          <inkml:trace contextRef="#ctx0" brushRef="#br1" timeOffset="1665.02">-3319 5918 24 0,'8'0'12'0,"12"-25"-5"0,-13 18 9 16,5-4-16-16,4-6 1 15,0-5-1-15,4-2 1 16,0-1-2-16,0 0 1 0,-4-3 1 16,-1 3 0-16,-7 1-1 15,0-1 1-15,-8 0 0 16,-4 4 0-16,0 11-1 15,-4 3 1-15,-3 7-1 16,-1 3 0-16,0 11 0 16,0 4 0-16,4 10-1 15,4-3 1-15,-4 3-1 16,4 4 1-16,0-1 0 16,0-13 0-16,4 7 0 15,4-4 0-15,4-3 1 16,0-1 0-16,4-6 1 15,4-4 0-15,0-4-1 16,7-6 0-16,1 3-3 16,0-11 0-16,4-6-6 15,-4-1 0-15</inkml:trace>
          <inkml:trace contextRef="#ctx0" brushRef="#br1" timeOffset="1891.18">-2855 5685 28 0,'4'-14'14'0,"-4"17"-15"0,0-3 20 15,0 7-19-15,-4 0 1 16,4 7 1-16,-8 4 0 16,0 3-3-16,4 4 1 15,0 3 1-15,-4-7 1 16,4 0-1-16,4 1 0 0,0-5 0 16,0 1 1-16,0-8-2 15,0 1 0-15,0-7-6 16,0-4 0-16,16-7-3 15,-4-4 0-15</inkml:trace>
          <inkml:trace contextRef="#ctx0" brushRef="#br1" timeOffset="2009.26">-2764 5554 29 0,'0'-14'14'0,"4"-7"-14"15,0 14 26-15,-4 7-27 16,0 0 1-16,0 0-6 15,4 7 1-15,4 4-1 16,0 3 1-16</inkml:trace>
          <inkml:trace contextRef="#ctx0" brushRef="#br1" timeOffset="2550.21">-2426 5734 26 0,'0'-25'13'0,"4"-13"-7"0,-4 20 19 15,0-7-25-15,-4 1 1 16,-8 2 0-16,-4 8 1 16,-4 4-3-16,-4 6 1 0,-3 8 0 15,3 10 1-15,8 7-1 16,0 0 0-16,4 14-1 15,4-10 1-15,0 7-1 16,0-4 1-16,8 0 0 16,4-10 0-16,8-7 0 15,4-8 1-15,4-3 0 16,0 0 0-16,0-3-1 16,3-1 1-16,-3 8-1 15,-4-1 0-15,-4 8-1 16,-4 10 0-16,-4 4 0 15,-4 13 0-15,-4 8 0 16,0 11 0-16,-8-1 1 16,0-3 0-16,-4-7 1 15,-4-7 0-15,1-1 0 16,-5-9 1-16,8-15 0 16,-4 3 1-16,-4-13-1 0,-4-15 0 15,1 1 0-15,3-15 0 16,0 0-1-16,8-6 0 15,8 2-1-15,8-2 0 16,8 6-1-16,8-3 1 16,0 3-3-16,0 4 1 15,4 0-9-15,11 7 0 16</inkml:trace>
          <inkml:trace contextRef="#ctx0" brushRef="#br1" timeOffset="3105.15">-2081 5304 27 0,'-8'-4'13'0,"4"1"-12"15,0 6 14-15,0 15-15 16,-4 3 0-16,-4 11 1 15,-4 7 0-15,5 6-1 16,-1 8 0-16,-4-3 1 16,4-4 0-16,-4 10 0 15,4-7 1-15,4-13-1 16,0-1 0-16,4-10 0 16,0-1 1-16,0-6 0 15,4-7 0-15,0-4 0 0,8-7 0 16,8-7-1-16,4-8 1 15,4-6 0-15,0 0 0 16,3-4-2-16,-3-6 1 16,-4 13-1-16,-4-7 0 15,0 8-1-15,0 3 1 16,-4 3-1-16,-5 4 0 16,1 11 0-16,-8 3 0 15,0 3 0-15,0 11 0 0,0 0 0 16,0 4 1-16,0-4-1 15,0 8 1-15,0-8 0 16,-4-4 0-16,4 1 0 16,4-4 1-16,4-10 0 15,8 3 1-15,0-4-1 16,4-3 1-16,4-10-3 16,0-8 0-16,3-7-4 15,-3-3 1-15,0-4-7 16,4-6 1-16</inkml:trace>
          <inkml:trace contextRef="#ctx0" brushRef="#br1" timeOffset="3556.47">-1879 5724 28 0,'-11'0'14'0,"11"-8"-9"15,0 8 20-15,7-7-25 16,5 0 1-16,8 0 0 15,0 0 1-15,8 0-2 16,4-3 0-16,7 3 1 16,5 0 1-16,-4-1-7 15,-1 1 0-15,-7 7-5 16,-8 7 1-16</inkml:trace>
          <inkml:trace contextRef="#ctx0" brushRef="#br1" timeOffset="3361.34">-1589 5325 26 0,'4'-28'13'0,"16"10"-9"16,-20 18 19-16,4-7-21 16,-4 3 0-16,0 4-1 15,-4 0 1-15,-4 4-4 0,-4 7 1 16,0 13 1-16,4 12 1 15,-4-1-2-15,0 11 1 16,1 3-1-16,-1 0 1 16,4 4 0-16,0-3 1 15,0-1-1-15,4-7 1 16,0-6 0-16,0-12 1 16,4 1-1-16,0-7 1 15,0-4-5-15,0-7 0 0,0-7-6 16,-4-4 0-16</inkml:trace>
        </inkml:traceGroup>
        <inkml:traceGroup>
          <inkml:annotationXML>
            <emma:emma xmlns:emma="http://www.w3.org/2003/04/emma" version="1.0">
              <emma:interpretation id="{DA011B59-F6C3-4BA5-A1F3-C4AA6B4B3827}" emma:medium="tactile" emma:mode="ink">
                <msink:context xmlns:msink="http://schemas.microsoft.com/ink/2010/main" type="inkWord" rotatedBoundingBox="8211,15063 11965,14590 12131,15903 8377,16377"/>
              </emma:interpretation>
            </emma:emma>
          </inkml:annotationXML>
          <inkml:trace contextRef="#ctx0" brushRef="#br1" timeOffset="5132.59">-704 5720 29 0,'-36'-21'14'0,"48"7"-11"15,-4 3 21-15,8 8-24 16,4-4 1-16,8 3 0 16,12-3 0-16,3 7-2 15,13-4 1-15,3 4 1 16,5 0 0-16,-5 0-1 16,1-7 1-16,7 4 0 15,1 3 1-15,-1-4-1 16,5 8 1-16,-1-4-6 15,-3 3 1-15,-1 4-7 0,0 1 1 16</inkml:trace>
          <inkml:trace contextRef="#ctx0" brushRef="#br1" timeOffset="4862.4">-144 5029 24 0,'0'0'12'0,"0"7"-5"15,0-7 10-15,0 7-17 16,0 3 0-16,0 8-1 15,-4 10 1-15,0 7 0 0,0 4 1 16,-4 11-1-16,4 6 0 16,-8 8 1-16,8-4 0 15,-4 10 0-15,0-10 1 16,4-7-1-16,0-7 1 16,0-4 0-16,0-3 0 15,0-18-5-15,4 7 1 16,-4-10-7-16,-4-11 1 15</inkml:trace>
          <inkml:trace contextRef="#ctx0" brushRef="#br1" timeOffset="5568.33">780 5152 26 0,'0'-11'13'15,"4"22"-12"-15,-4-11 17 0,0 7-19 16,-4 7 1-16,1 7 0 16,-5-3 0-16,0 14 0 15,-4 7 1-15,4 6-1 16,0-6 0-16,0 4 1 15,0-5 0-15,0-2 0 16,0-8 1-16,4-7 0 16,0-10 1-16,0-1 0 15,4-13 0-15,0-8-1 16,0-7 1-16,4-6-2 16,4-8 1-16,0-3-2 15,4-1 1-15,4 5-1 16,0-1 0-16,4-7-1 15,3 11 1-15,9 0-1 16,-4 10 1-16,4-3 0 0,-1 7 0 16,1 3 0-16,-4 4 0 15,-4 4-3-15,-4 3 1 16,-5 3-8-16,5 4 1 16</inkml:trace>
          <inkml:trace contextRef="#ctx0" brushRef="#br1" timeOffset="5853.4">554 4768 29 0,'4'-15'14'0,"32"5"-11"15,-24 3 18-15,8 3-22 16,11 1 1-16,5-1-1 16,4 4 0-16,11 0 1 15,5 0 1-15,-8-3-1 16,-5-1 1-16,1 1 0 16,0-1 0-16,-5 4-4 15,1 0 0-15,-8 4-6 16,-4-1 1-16</inkml:trace>
          <inkml:trace contextRef="#ctx0" brushRef="#br1" timeOffset="6288.7">1360 5544 31 0,'-4'0'15'0,"0"28"-13"16,0-21 21-16,0 7-23 15,-8 7 1-15,-4 4 1 16,-4 10 0-16,-3 0-7 0,3-10 1 16,0 17-5-16,12-3 1 15</inkml:trace>
          <inkml:trace contextRef="#ctx0" brushRef="#br1" timeOffset="6063.54">1308 4672 24 0,'12'-10'12'0,"16"-1"-9"0,-16 8 17 16,0 3-20-16,4 0 1 16,0 0-1-16,-1 3 1 15,1 4-1-15,-4 4 0 16,-4-1 1-16,-4 4 0 15,-4 1 0-15,-8 2 1 16,-8 1 0-16,-7 3 0 16,-1 0 0-16,-4-3 1 0,-4 3-5 15,4 4 1-15,5 3-8 16,11 0 0-16</inkml:trace>
          <inkml:trace contextRef="#ctx0" brushRef="#br1" timeOffset="6964.18">2039 4887 23 0,'0'4'11'0,"-8"45"-6"16,8-31 14-16,-4 10-19 15,0 8 0-15,-4 2 0 16,0 1 1-16,-4 3-1 16,0 15 0-16,0-4 1 15,4-4 0-15,0-6 0 16,4 6 0-16,4-10 0 15,0-8 1-15,0-6 0 16,4-7 0-16,4-11 0 16,4-7 0-16,4-4-1 15,0-3 1-15,4-7-1 0,0 0 1 16,3-4-1-16,1 1 0 16,4-1-1-16,4 1 0 15,-5-1-1-15,1 4 1 16,-4 0-1-16,-8 0 0 15,0 10 0-15,-4 0 0 16,0 8 0-16,0 7 0 16,-5 6 0-16,1 4 1 15,0 4 1-15,0 0 0 0,4 3 0 16,0-3 1-16,0-1-1 16,0-6 1-16,0-7 0 15,0-1 0-15,4-10 0 16,-1-10 1-16,1-1-1 15,0-7 1-15,-4-10-1 16,4-11 0-16,0 4-1 16,4-11 1-16,0-7-1 15,-1 0 1-15,-3 4-3 16,0 10 1-16,-4 7-5 16,-4 8 1-16,-4 6-10 15,-8 0 1-15</inkml:trace>
          <inkml:trace contextRef="#ctx0" brushRef="#br1" timeOffset="7280.4">2094 4478 33 0,'24'-3'16'0,"4"-8"-17"0,-12 8 21 0,3 3-20 16,9 0 0-16,-4 0 0 16,4 3 0-16,8 1 0 15,-1-1 0-15,5 1 1 16,0-1 0-16,-5 1 0 15,1 3 1-15,-4-4-9 16,-4 1 0-16,-9-1-2 16,-3-6 1-16</inkml:trace>
          <inkml:trace contextRef="#ctx0" brushRef="#br1" timeOffset="7534.84">2686 4319 30 0,'11'-24'15'0,"33"41"-18"16,-32-20 27-16,8 3-24 16,0 3 0-16,3 8 0 15,1 0 1-15,-4-1-1 0,-4 4 0 16,-4 0 1 0,0 4 0-16,-4 0 0 0,-4 3 0 15,0-4 0-15,-8 5 1 16,-4-5 0-16,-4 4 0 15,0-3 0-15,-4 7 0 16,0-4-5-16,-4-3 1 16,4 6-8-16,1 5 1 15</inkml:trace>
        </inkml:traceGroup>
      </inkml:traceGroup>
      <inkml:traceGroup>
        <inkml:annotationXML>
          <emma:emma xmlns:emma="http://www.w3.org/2003/04/emma" version="1.0">
            <emma:interpretation id="{5A5B1A23-F43C-40AC-A503-110CCA141C36}" emma:medium="tactile" emma:mode="ink">
              <msink:context xmlns:msink="http://schemas.microsoft.com/ink/2010/main" type="line" rotatedBoundingBox="5951,16659 10344,16614 10355,17677 5962,17721"/>
            </emma:interpretation>
          </emma:emma>
        </inkml:annotationXML>
        <inkml:traceGroup>
          <inkml:annotationXML>
            <emma:emma xmlns:emma="http://www.w3.org/2003/04/emma" version="1.0">
              <emma:interpretation id="{038F5F43-82C5-4480-93F4-8EDCD0884BDC}" emma:medium="tactile" emma:mode="ink">
                <msink:context xmlns:msink="http://schemas.microsoft.com/ink/2010/main" type="inkWord" rotatedBoundingBox="5951,16659 7518,16643 7525,17350 5959,17365"/>
              </emma:interpretation>
            </emma:emma>
          </inkml:annotationXML>
          <inkml:trace contextRef="#ctx0" brushRef="#br1" timeOffset="8420.94">-2994 6690 29 0,'0'4'14'0,"-12"10"-11"0,8-4 14 16,-4 8-17-16,0 7 0 15,-3 10 1-15,3 4 0 0,-4-4-1 16,4 4 0-16,-4-7 1 15,4 3 1-15,0-3 0 16,0-15 0-16,0-3-5 16,4-7 0-16,4-7-5 15,0-14 0-15</inkml:trace>
          <inkml:trace contextRef="#ctx0" brushRef="#br1" timeOffset="8570.05">-3045 6486 25 0,'-4'-11'12'0,"4"4"-11"15,0 7 16-15,4 0-17 16,4 10 0-16,3-6-13 16,5 3 0-16</inkml:trace>
          <inkml:trace contextRef="#ctx0" brushRef="#br1" timeOffset="9020.37">-2652 6574 25 0,'4'24'12'0,"-12"12"-11"0,4-22 17 0,4 7-17 16,-8 7 0-16,0 4 1 15,0 7 0-15,0 0-3 16,0-8 1-16,0-2 2 16,0-5 0-16,0-6-1 15,0 3 1-15,0-10-1 16,8-4 1-16,0-7-1 16,12-11 1-16,4-10-1 15,0-11 0-15,0 4 0 16,8-4 0-16,3-3-1 15,5 10 0-15,4 1-1 16,-4 2 1-16,-1 12-1 16,-3 10 0-16,-4 0 0 15,-4 10 0-15,-8 1 0 16,-4 10 0-16,-4 7 0 16,-4 4 1-16,-4-4 0 15,0 4 1-15,0-4-1 0,0-7 1 16,4 1 0-16,0-1 0 15,4-14-1-15,4 0 1 16,4-14-10-16,3 0 1 16</inkml:trace>
          <inkml:trace contextRef="#ctx0" brushRef="#br1" timeOffset="9621.23">-2200 6736 24 0,'4'-18'12'0,"36"1"-12"0,-24 10 15 16,7-4-15-16,-3-3 1 15,4 10-1-15,0 4 1 16,0 4-1-16,-1 3 0 16,1 7 1-16,-4 0 0 15,-4 0 0-15,-4 15 0 16,0 2 0-16,4-2 1 16,3 2 0-16,1-2 0 15,8-5-1-15,4-6 1 0,4-8 0 16,15-13 0-1,-7-11 0-15,-4-11 0 0,-9-3 0 16,-3 0 1-16,-12-8-1 16,-8 1 1-16,-12 0-2 15,-12 3 0-15,-4 7 0 16,-4 1 0-16,-7 10-1 16,-1 3 0-16,-4 11-1 15,4 0 0-15,1 14-2 16,7 0 1-16,8 7-9 15,12-3 0-15</inkml:trace>
          <inkml:trace contextRef="#ctx0" brushRef="#br1" timeOffset="9261.54">-1918 6337 25 0,'4'-10'12'0,"-4"10"-7"16,0 7 13-16,0 7-18 15,-8 7 1-15,-4 7-1 16,-4 1 1-16,0 13-1 16,4 7 0-16,0 8 1 15,0 6 1-15,-3 1-1 16,3-4 1-16,-4-7-4 15,8-8 1-15,-4-13-7 16,0-4 0-16</inkml:trace>
        </inkml:traceGroup>
        <inkml:traceGroup>
          <inkml:annotationXML>
            <emma:emma xmlns:emma="http://www.w3.org/2003/04/emma" version="1.0">
              <emma:interpretation id="{37F87148-77E5-45F8-96D3-5302094F7279}" emma:medium="tactile" emma:mode="ink">
                <msink:context xmlns:msink="http://schemas.microsoft.com/ink/2010/main" type="inkWord" rotatedBoundingBox="7871,16777 10346,16752 10355,17677 7880,17702"/>
              </emma:interpretation>
            </emma:emma>
          </inkml:annotationXML>
          <inkml:trace contextRef="#ctx0" brushRef="#br1" timeOffset="10191.57">-950 6620 27 0,'-4'14'13'0,"-32"35"-11"0,32-31 16 0,-3 10-18 16,-1 14 1-16,-4 15 0 16,-4 6 1-16,0 8-3 15,0 6 1-15,0 1 1 16,0-14 1-16,0-5-1 16,1-6 0-16,3-14 0 15,0-11 1-15,0-10 0 16,4-14 0-16,0-19-1 15,0-20 1-15,8-7-2 16,12-8 1-16,4-13-1 16,8-15 0-16,3 8 0 15,13-4 0-15,8 7-1 16,3 3 0-16,-7 8 0 16,0 6 0-16,-1 19-1 15,1 2 0-15,-4 19 0 16,-5 10 0-16,-3 10 1 15,-8 12 0-15,-8-8 1 0,-4 7 0 16,-12 4 1-16,-4-4 1 16,-4-4 0-16,0 5 1 15,-4-1-1-15,4-11 0 16,0-6-11-16,8-4 1 16</inkml:trace>
          <inkml:trace contextRef="#ctx0" brushRef="#br1" timeOffset="10611.86">-93 6655 31 0,'0'-32'15'0,"-4"-14"-10"15,4 32 18-15,-4 4-22 16,-3 3 0-16,-5-1 0 15,0-2 0-15,-4 10-2 16,-12-4 0-16,-4 8 1 16,-3 6 0-16,-1 19-2 15,8 2 1-15,8 5 0 16,8 6 0-16,12 0 0 16,8-6 1-16,8-12 0 15,8-2 1-15,4-15 0 16,-4-14 1-16,-1-4-1 15,5-10 1-15,0-7-1 16,-4 6 1-16,-4 1-2 0,-5 4 1 16,-3 2-2-16,-4 5 1 15,-4 10-1-15,-4 10 0 16,0 5 0-16,0 2 1 16,0 4 0-16,4 15 0 15,4-1-3-15,8 0 1 16,0-3-7-16,4-7 0 15</inkml:trace>
          <inkml:trace contextRef="#ctx0" brushRef="#br1" timeOffset="11332.94">467 6598 37 0,'0'-31'18'0,"-8"2"-20"16,4 26 29-16,-4-4-27 15,-8 3 1-15,-4 4-1 16,-11-7 0-16,-1 14-1 16,0 4 1-16,0 10-1 15,9 0 1-15,3 11-1 16,12-4 0-16,4-7 0 16,12 1 1-16,8-8 0 15,11-7 1-15,5-4 0 16,0-3 0-16,-8 4-1 15,-4 3 1-15,-1 3-2 16,-7 5 0-16,0 20 0 16,0 7 0-16,-4 8-1 0,-8 2 1 15,0 8 0-15,0 0 1 16,-8 7 0-16,-4-10 1 16,-8-4 0-16,-7-11 1 15,-9-10 0-15,0-11 1 16,-4 0-1-16,-3-14 1 15,-1-14-1-15,5-14 1 16,7-4-2-16,8-10 1 16,12 14-2-16,12-7 1 0,12-4-2 15,8 0 0 1,55-14-1 0,-7-7 1-16,3 4-1 15,8-4 1-15,5 7-1 16,3-7 1-16,-4 4 0 15,-3-4 1-15,-13 7 0 16,-7-3 0-16,-16 6 0 16,-13 8 1-16,-11 0-1 15,-8 3 0-15,-12 4 0 16,-12 14 0-16,-8 3-1 16,-8 4 1-16,1 11-1 15,3 10 0-15,0 0 0 16,0 4 0-16,8 10 0 15,8 7 1-15,4 0-1 16,12 4 1-16,8-4 0 0,12-6 1 16,12-1 0-16,-1-14 1 15,9-3 0-15,12-11 0 16,7 0-7-16,-3 0 1 16,-5-4-6-16,5-7 0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18:29.1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31CD86-1A8E-40BC-A187-9308B1704265}" emma:medium="tactile" emma:mode="ink">
          <msink:context xmlns:msink="http://schemas.microsoft.com/ink/2010/main" type="writingRegion" rotatedBoundingBox="18559,6702 19513,6702 19513,7239 18559,7239"/>
        </emma:interpretation>
      </emma:emma>
    </inkml:annotationXML>
    <inkml:traceGroup>
      <inkml:annotationXML>
        <emma:emma xmlns:emma="http://www.w3.org/2003/04/emma" version="1.0">
          <emma:interpretation id="{285F78A4-B35A-48FA-B337-DA7EFA876066}" emma:medium="tactile" emma:mode="ink">
            <msink:context xmlns:msink="http://schemas.microsoft.com/ink/2010/main" type="paragraph" rotatedBoundingBox="18559,6702 19513,6702 19513,7239 18559,7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68ACEF-F9B7-455E-8504-8A16BB33E093}" emma:medium="tactile" emma:mode="ink">
              <msink:context xmlns:msink="http://schemas.microsoft.com/ink/2010/main" type="line" rotatedBoundingBox="18559,6702 19513,6702 19513,7239 18559,7239"/>
            </emma:interpretation>
          </emma:emma>
        </inkml:annotationXML>
        <inkml:traceGroup>
          <inkml:annotationXML>
            <emma:emma xmlns:emma="http://www.w3.org/2003/04/emma" version="1.0">
              <emma:interpretation id="{1C540B13-AF58-4EC7-B435-F194FF520D74}" emma:medium="tactile" emma:mode="ink">
                <msink:context xmlns:msink="http://schemas.microsoft.com/ink/2010/main" type="inkWord" rotatedBoundingBox="18559,6702 19513,6702 19513,7239 18559,7239"/>
              </emma:interpretation>
            </emma:emma>
          </inkml:annotationXML>
          <inkml:trace contextRef="#ctx0" brushRef="#br0">-4570-915 16 0,'-13'3'8'0,"13"-6"-1"15,0 3 8-15,4-8-14 16,-4 8 1-16,9-7 1 16,-1-4 0-16,4-4-4 0,0 1 1 15,1-4 1-15,-1-1 1 16,5-3-1-16,-1 0 1 15,5-3-2-15,-1-4 1 16,5-4-1-16,-1 3 0 16,1 5 1-16,-4 3 1 15,7 4-1-15,-7 3 0 16,0 0 0-16,-5 5 1 16,-4-1-1-16,-3 3 1 0,-1 1-1 15,0 7 0-15,-8 0 0 16,0 0 0-16,4 4-1 15,-4 3 1-15,0 8-1 16,-4-1 1-16,4 8-1 16,-4 0 1-16,0 4-1 15,0 3 0-15,0 4 0 16,4-8 1-16,0 5-1 16,4 2 0-16,0-2 0 15,4-5 0-15,0-3 0 16,5-4 0-16,-1 1 0 15,0-8 1-15,1-4-1 16,-5 0 0-16,4-7 0 16,0-3 1-16,1-1-1 15,-1-3 0-15,5-4 0 16,-1-4 1-16,0 0-1 16,5-3 0-16,-5-4 0 0,1-7 1 15,-1 0-1-15,1-4 1 16,-5-4-1-16,0-3 0 15,-3 7 0-15,-5 4 1 16,-4 0-1-16,-4 0 1 16,0 3-1-16,-1 4 1 15,-3 4-1-15,0 3 0 16,0 1 0-16,4 3 0 16,0 3 0-16,-1 1 0 15,1 3 0-15,4 1 0 0,-4 3 0 16,4 0 0-16,4 3 0 15,5 1 0-15,-1 0 0 16,4 3 1-16,5-3 0 16,3-1 0-16,9-3-1 15,0-3 1-15,-1-1 0 16,5-3 0-16,4-1-1 16,0 1 0-16,-4 0-2 15,-4-1 1-15,-4 1-11 16,-13 11 1-16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31:45.8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7FDEBE7-9E77-4853-9ECE-6C08F788E608}" emma:medium="tactile" emma:mode="ink">
          <msink:context xmlns:msink="http://schemas.microsoft.com/ink/2010/main" type="writingRegion" rotatedBoundingBox="14357,9485 19930,9053 20034,10393 14460,10825"/>
        </emma:interpretation>
      </emma:emma>
    </inkml:annotationXML>
    <inkml:traceGroup>
      <inkml:annotationXML>
        <emma:emma xmlns:emma="http://www.w3.org/2003/04/emma" version="1.0">
          <emma:interpretation id="{C88B46FB-3A05-4E7E-8181-09C2FCE848BE}" emma:medium="tactile" emma:mode="ink">
            <msink:context xmlns:msink="http://schemas.microsoft.com/ink/2010/main" type="paragraph" rotatedBoundingBox="14357,9485 19930,9053 20034,10393 14460,10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5FB435-B6AD-4BBF-9CFC-7E2C14018B3C}" emma:medium="tactile" emma:mode="ink">
              <msink:context xmlns:msink="http://schemas.microsoft.com/ink/2010/main" type="line" rotatedBoundingBox="14357,9485 19930,9053 20034,10393 14460,10825"/>
            </emma:interpretation>
          </emma:emma>
        </inkml:annotationXML>
        <inkml:traceGroup>
          <inkml:annotationXML>
            <emma:emma xmlns:emma="http://www.w3.org/2003/04/emma" version="1.0">
              <emma:interpretation id="{8BF0E619-EC8A-493F-8492-E69AC492500C}" emma:medium="tactile" emma:mode="ink">
                <msink:context xmlns:msink="http://schemas.microsoft.com/ink/2010/main" type="inkWord" rotatedBoundingBox="14357,9485 19930,9053 20034,10393 14460,10825"/>
              </emma:interpretation>
            </emma:emma>
          </inkml:annotationXML>
          <inkml:trace contextRef="#ctx0" brushRef="#br0">10668 6107 21 0,'-8'-15'10'0,"4"-6"-5"16,4 11 10-16,-4-4-14 16,0-4 1-16,-4 4 0 15,-4 0 1-15,-3 3-3 16,-5 4 0-16,-8 0 2 15,-4 7 1-15,0 7-2 16,-7 4 1-16,7 3-1 16,4 7 0-16,4 4 0 15,-3 10 0-15,3 0-1 16,0 8 1-16,4 2 0 16,8 5 0-16,8-1-1 0,8-3 0 15,4 3 0-15,0-17 1 16,8-7-1-16,8-15 1 15,12-13 0-15,3-8 0 16,5-13 0-16,8-15 0 16,-13 0 0-16,5-17 0 15,-4-11-1-15,-1-8 0 16,-3-2-1-16,0-1 1 16,-5 8-1-16,1 3 1 0,-8 10-1 15,-4 8 0-15,-4-1 0 16,0 1 1-16,-5 7 0 15,-3 6 0-15,0 5 0 16,-4 10 0-16,0-1 0 16,-4 12 0-16,0 10-1 15,-4 3 1-15,0 1 0 16,-8 6 0-16,1 8 0 16,-1 7 0-16,-4 14-1 15,0 6 1-15,4 12 0 16,0 3 0-16,4 7 0 15,-4 3 0-15,0 4-1 16,4-14 1-16,-4 4 0 16,5-4 1-16,-1-4-1 15,4-3 1-15,0-14-1 16,0-11 1-16,4-7 0 16,0 1 0-16,0-12 0 0,0-6 1 15,0-4-1-15,4-7 0 16,0-4-3-16,4-3 0 15,0 0-8-15,7 3 0 16</inkml:trace>
          <inkml:trace contextRef="#ctx0" brushRef="#br0" timeOffset="555.06">11422 5623 27 0,'-4'4'13'0,"0"-8"-10"16,0 8 15-16,0 6-18 16,-4 8 1-16,0 7 1 15,-4 3 0-15,-4 7-2 16,4 8 0-16,0-1 2 16,-4 4 0-16,0 3-1 0,0-3 1 15,0 3-2-15,0-3 1 16,4-11-1-16,0 1 1 15,4-4-1-15,0-4 1 16,4-7-1-16,0 0 1 16,0 0-1-16,4-7 0 15,0 0 0-15,4 1 1 16,4-5-1-16,0-6 0 16,4-1 0-16,4-3 1 15,4-3-1-15,8-1 1 16,4-3-1-16,4 4 0 0,-4-1 0 15,-4 1 0-15,0-1 0 16,0 0 0-16,0 1 0 16,0-1 0-16,0 1-4 15,-4-1 1-15,4 8-7 16,-9-1 0-16</inkml:trace>
          <inkml:trace contextRef="#ctx0" brushRef="#br0" timeOffset="975.9">11248 5274 26 0,'-12'-18'13'0,"16"15"-8"0,-4 3 17 15,0-7-21-15,0 7 1 16,8-11 0-16,0 8 0 0,3 3-3 15,1-4 1-15,4-3 1 16,8 4 0-16,4-1-1 16,4-3 1-16,-1 3-1 15,-3 1 1-15,4-1-1 16,4 4 1-16,3-3 0 16,1 3 0-16,4-4-3 15,-9 1 0-15,1-1-8 16,-4 1 1-16</inkml:trace>
          <inkml:trace contextRef="#ctx0" brushRef="#br0" timeOffset="1260.76">11827 5009 27 0,'-4'0'13'0,"16"0"-11"0,-4 0 16 15,0 0-18-15,4 0 1 16,0 4 0-16,0 3 0 16,3 4-1-16,1-1 0 15,4 4 1-15,-4 0 1 16,-4 0-1-16,-8 1 0 16,-4-1 0-16,-4 3 1 15,-8-3-1-15,0 1 1 16,-4-1-1-16,-4 3 1 0,1-3-2 15,-1 4 0-15,4 0-10 16,4 3 1-16</inkml:trace>
          <inkml:trace contextRef="#ctx0" brushRef="#br0" timeOffset="2776.48">13280 5690 26 0,'-8'-3'13'0,"24"-11"-12"16,-5 7 16-16,-3 0-16 16,4-4 1-16,0 4-1 15,0 0 1-15,0-7-3 16,0-4 1-16,4 0 1 15,0 1 1-15,-4 3-1 16,3 0 0-16,-3 3-1 0,4 4 1 16,4 3-1-16,0 4 1 15,4 0-1-15,4 4 0 16,3 3 0-16,5 4 0 16,-4-4 0-16,3 3 1 15,1-3-1-15,4 0 1 16,-4-3 0-16,-1 3 0 15,1-4 0-15,-8-3 1 16,-4-3-2-16,-9-4 1 16,-7 3-10-16,0 8 0 0</inkml:trace>
          <inkml:trace contextRef="#ctx0" brushRef="#br0" timeOffset="2341.79">13629 5676 22 0,'8'0'11'0,"0"4"-7"16,-8-4 10-16,0 3-12 15,-4 8 0-15,-4 3 2 16,-4 7 1-16,-8-3-6 16,0 10 0-16,0 7 4 15,1 4 0-15,3 0-1 16,0 0 0-16,4-1-1 15,4-2 0-15,0-1-1 16,4-3 1-16,8-4-1 0,4 0 1 16,8-3-1-16,8-7 1 15,7-4 0-15,9-4 0 16,4-6 0-16,-1-8 0 16,1 1-4-16,0-1 1 15,-9-3-8-15,-7-3 1 16</inkml:trace>
          <inkml:trace contextRef="#ctx0" brushRef="#br0" timeOffset="3197.78">13284 5161 22 0,'4'-3'11'0,"11"3"-3"0,-7 0 8 16,0 0-15-16,4 0 1 15,0-4 0-15,0 4 1 16,4 0-4-16,8 0 1 15,7 0 1-15,9 0 1 16,8 0-2-16,3 0 1 16,1 0 0-16,3 0 0 15,5-3-1-15,-4 3 1 0,-9-4-4 16,-3 4 0-16,-8 0-6 16,-5 0 1-16</inkml:trace>
          <inkml:trace contextRef="#ctx0" brushRef="#br0" timeOffset="3482.74">13998 5006 24 0,'8'0'12'0,"0"3"-12"15,-4-10 15-15,4 7-14 16,0 0 1-16,4 4-1 15,3 3 1-15,5 4-3 16,0 3 1-16,4 3 1 16,-4 1 1-16,-4 3-1 0,-4 0 1 15,-5-3 0-15,-7 3 0 16,-7 0 0-16,-5 0 0 16,-4 1 0-16,0 6 0 15,0-4-2-15,4 1 1 16,0-4-11-16,12 0 1 15</inkml:trace>
          <inkml:trace contextRef="#ctx0" brushRef="#br0" timeOffset="1816.35">12152 6068 30 0,'-3'0'15'0,"14"0"-16"16,1 0 26-16,0 0-25 15,8 0 0-15,3 3 0 16,12-3 1-16,1 4-10 16,3-1 1-16</inkml:trace>
          <inkml:trace contextRef="#ctx0" brushRef="#br0" timeOffset="1637.22">12228 5909 27 0,'-12'-14'13'0,"28"17"-11"0,-8-6 14 16,4-1-15-16,8 1 0 16,3-1 1-16,9 1 1 15,4 3-4-15,0 0 1 16,-5-4 1-16,1 8 1 15,0 3-6-15,-8-4 0 0,-5 4-5 16,-11 4 1-16</inkml:trace>
          <inkml:trace contextRef="#ctx0" brushRef="#br0" timeOffset="4293.06">14978 5860 19 0,'-4'-32'9'0,"-8"-7"-1"0,4 25 5 16,-7 0-11-16,-5 0 0 15,-8 0 1-15,0 3 0 16,-4 4-4-16,1 3 1 15,3 4 2-15,0 7 0 16,0 8-1-16,8 2 0 16,1 4-1-16,-1 11 1 15,4 3-1-15,4 4 0 0,4 7 0 16,4-7 1-16,4 3-1 16,0-6 0-16,4-8 0 15,4-4 1-15,4-9 0 16,8-8 0-16,4-14 0 15,3-4 1-15,5-14-1 16,0-14 0-16,4-6 0 16,3-19 1-16,1-14-2 15,4-3 0-15,-1-10 0 16,1 2 0-16,-8 8-1 16,-1 11 1-16,-3 10-1 15,-8 10 1-15,-4 8-1 16,-4 7 1-16,-5 7-1 15,-3 10 1-15,-4 11 0 16,-4 7 0-16,-4 14-1 16,0 7 1-16,-3 18-1 15,-5 3 0-15,0 11 1 0,-4-3 0 16,0 6-1-16,0 4 1 16,4 3 0-16,4-6 1 15,4 10-1-15,4-7 0 16,0-11 0-16,0-10 1 15,4-7-1-15,0 0 1 16,0-11 0-16,4-7 0 16,0-11-3-16,0-13 0 15,0-8-7-15,4-10 1 16</inkml:trace>
          <inkml:trace contextRef="#ctx0" brushRef="#br0" timeOffset="5059.61">15316 5644 29 0,'19'-3'14'0,"33"-8"-12"0,-32 11 16 15,8-3-16-15,7 3 0 32,45 0 1-32,-13 0 0 15,-7-4-9-15,-9 4 1 16,-3-7-3-16,-4 0 1 16</inkml:trace>
          <inkml:trace contextRef="#ctx0" brushRef="#br0" timeOffset="4728.37">15744 5115 25 0,'4'-3'12'0,"-12"17"-9"15,4-7 14-15,-4 3-16 16,-4 12 0-16,-3 9 2 16,-1 5 0-16,0 6-3 15,0 0 0-15,0 8 2 16,0 3 0-16,-4-15 0 16,0 8 0-16,5 0-1 0,-1 4 0 15,0-5-1-15,4-6 1 16,4 0-1-16,0 0 0 15,4-7 0-15,0-1 1 16,8-2-1-16,0-5 0 16,4-6 0-16,4 7 1 15,4-11 0-15,8-4 0 16,7-6-1-16,5-1 1 16,8-3 0-16,-5-7 0 0,-7 0-3 15,-4-3 1-15,-4 3-9 16,0-8 0-16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5:41:06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2954 8141 2 0,'0'3'1'0,"9"5"0"0,0-8 2 16,-3 2-1-16,0 1 0 15,3 2 2-15,0 1 1 16,0-1-5-16,0 3 0 0,-3 2 3 16,3 1 1-16,3 2-2 15,3 1 1-15,3 1-1 16,5-4 0-16,4 2-2 15,0-2 1-15,6-1-2 16,5-2 1-16,4 0 0 16,-3-2 1-16,2-1-1 15,-5 0 0-15,0 0 0 16,0 1 0-16,-1-1 0 16,4-2 1-16,3-1-1 15,5-2 1-15,10-5-1 16,2 0 1-16,-5-6-1 15,-1 1 1-15,-2-1-1 16,6-8 1-16,-4 4-1 16,1-7 0-16,5 9 0 15,1 0 1-15,-1-3-1 16,-14-2 0-16,0-4 0 16,5-1 1-16,4-4 0 0,2 6 0 15,7-8-1-15,-1-3 1 16,4-2-1-16,-13-3 0 15,-2-3 0-15,-6-5 0 16,-4 5-1-16,-5-2 1 16,-3-3 0-16,-6 5 0 15,-1-2 0-15,-2-3 1 16,-3 0-1-16,-3-3 1 0,0-7-1 16,-3 7 1-16,-6 1-1 15,-6-4 1-15,-6 4 0 16,-3 7 0-16,-9 0-1 15,-3 1 1-15,-3 2 0 16,-3 2 0-16,3 3-1 16,-2 3 0-16,-10-2 0 15,0 4 1-15,0-2-1 16,-5-3 0-16,-1 3 0 16,0 8 0-16,-2 2 0 15,-1 1 0-15,-3 2 0 16,4 0 0-16,8 3 0 15,-3 0 0-15,-2 0 0 16,-4 5 0-16,0 0 0 16,0 2 0-16,1 4-1 15,-1-1 1-15,-3 0 0 16,7 3 0-16,2 0 0 16,3 3 0-16,7 0 0 0,2-3 1 15,6 2-1-15,6 1 0 16,0 0-1-16,0-1 1 15,3 1-1-15,3 0 1 16,3-1-1-16,3 1 0 16,3 0 0-16,3 4 1 15,0-1 0-15,3-4 0 16,3 4-1-16,3-1 1 16,0 3 0-16,3 5 0 0,2 0 0 15,4 3 0-15,0-3 0 16,3 1 0-16,3-1 0 15,-4-2 0-15,4 2 0 16,-6 0 0-16,-3 0 0 16,-3 0 0-16,0 3 0 15,-4-2 0-15,-2-1 0 16,3 0 0-16,-3-2 0 16,-3-6 0-16,0 3 0 15,0-3 1-15,-3-2 0 16,-6 2 0-16,0-5 0 15,-3-3 1-15,-3-2-1 16,0 0 0-16,0-6-1 16,-3 1 1-16,0-1-1 15,0 0 0-15,-3-2 0 16,0 0 1-16,-2 0-1 16,-1-6 0-16,-3-2 0 0,3 0 0 15,0 2 0-15,-3 4 0 16,0-1 0-16,-5 0 0 15,-1 0 0-15,0 3 0 16,0 2 0-16,3-2 0 16,0 2 0-16,4 3 0 15,2 0 0-15,0 0 0 16,3 1 0-16,0 1 0 16,3 1 0-16,0 0 0 0,3 2 0 15,0 0 0-15,3 1-1 16,0-1 1-16,0 3-1 15,0 0 1-15,3 0-1 16,0 0 0-16,0 0 0 16,6-3 0-16,0 1 0 15,3-1 1-15,3-2 0 16,3 0 0-16,6-3 0 16,6 2 0-16,2 1-1 15,4 0 1-15,6-6 0 16,2-2 0-16,4 0-1 15,-9-3 1-15,-3 3 0 16,-4-1 0-16,-2 4 0 16,-3-1 1-16,-6 1-1 15,-3 4 1-15,-3 4 0 16,-3-4 0-16,-4 1-2 16,1 0 0-16,3 2-6 15,0 1 1-15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43:36.3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3165BB"/>
      <inkml:brushProperty name="fitToCurve" value="1"/>
    </inkml:brush>
    <inkml:brush xml:id="br2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EED6381-9B65-40E8-8298-156DE9C900C1}" emma:medium="tactile" emma:mode="ink">
          <msink:context xmlns:msink="http://schemas.microsoft.com/ink/2010/main" type="writingRegion" rotatedBoundingBox="14021,10166 20813,7255 21161,8068 14369,10979"/>
        </emma:interpretation>
      </emma:emma>
    </inkml:annotationXML>
    <inkml:traceGroup>
      <inkml:annotationXML>
        <emma:emma xmlns:emma="http://www.w3.org/2003/04/emma" version="1.0">
          <emma:interpretation id="{125D546B-62D6-4416-BC3B-2113D80A42E9}" emma:medium="tactile" emma:mode="ink">
            <msink:context xmlns:msink="http://schemas.microsoft.com/ink/2010/main" type="paragraph" rotatedBoundingBox="14021,10166 20813,7255 21161,8068 14369,10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565394-AA6A-4638-B846-D2C0584FDDC8}" emma:medium="tactile" emma:mode="ink">
              <msink:context xmlns:msink="http://schemas.microsoft.com/ink/2010/main" type="line" rotatedBoundingBox="14021,10166 20813,7255 21161,8068 14369,10979"/>
            </emma:interpretation>
          </emma:emma>
        </inkml:annotationXML>
        <inkml:traceGroup>
          <inkml:annotationXML>
            <emma:emma xmlns:emma="http://www.w3.org/2003/04/emma" version="1.0">
              <emma:interpretation id="{E5F2A7F0-8C0E-4CAE-9B65-E693F359448C}" emma:medium="tactile" emma:mode="ink">
                <msink:context xmlns:msink="http://schemas.microsoft.com/ink/2010/main" type="inkWord" rotatedBoundingBox="14021,10166 20813,7255 21161,8068 14369,10979"/>
              </emma:interpretation>
            </emma:emma>
          </inkml:annotationXML>
          <inkml:trace contextRef="#ctx0" brushRef="#br0">-122 3970 21 0,'0'-3'10'0,"12"3"-7"0,-12 0 11 15,0 0-14-15,0 0 1 32,4 3 2-32,0 4 0 15,-4 4-3-15,-4 4 0 16,0-4 2-16,0 4 1 15,-4 7-1-15,4 3 0 16,-5 4-1-16,1 1 0 16,0-1-1-16,0 0 1 15,0 0-1-15,-1-3 0 0,1 3 0 16,0-3 1-16,0-4-1 16,-1-4 1-16,1-3-1 15,4-4 1-15,0 0 0 16,0-4 1-16,4-7-1 15,0 0 0-15,4-7-1 16,0-4 1-16,4-4-1 16,1 4 1-16,3-7-1 15,0-1 0-15,1 1 0 16,7-4 0-16,5-3 0 16,-5-1 0-16,5 0 0 15,4-3 0-15,-5 4 0 16,1-1 0-16,0 0-1 15,-9 5 1-15,1 2 0 16,-1 1 0-16,1 3-1 16,-5 1 1-16,4 3-1 15,-3 3 1-15,-1 1-1 0,0 7 1 16,-3 4-1-16,-1-1 1 16,-4 5 0-16,-4 6 0 15,0 1 0-15,0 0 0 16,-4 7 0-16,0 3 1 15,0 8-1-15,-1-4 1 16,1 4-1-16,0 0 0 16,0-4 0-16,-4 4 0 15,4 0-1-15,0-4 1 0,0-3 0 16,-1 0 1-16,1-8-1 16,4 0 1-16,0-11-1 15,-4 1 1-15,4-1 0 16,0-7 0-16,0-7-1 15,0-8 1-15,4 0-1 16,-4-3 1-16,4-7-1 16,5-8 0-16,-1 0 0 15,4-4 0-15,5-3 0 16,3 7 0-16,5 0 0 16,4 4 0-16,-1-4-1 15,5 4 1-15,-4 3 0 16,0 4 0-16,0 4-1 15,-5 3 1-15,-3 5-1 16,-1 2 1-16,-3 5-1 16,-5 3 1-16,1 3 0 15,-5 1 0-15,0 3-1 16,-8 4 1-16,0 0 0 0,0 0 1 16,-4 4-1-16,0-1 0 15,-4 8 0-15,-1 4 0 16,1 7 0-16,-4-8 1 15,4 5-2-15,-1-5 1 16,1 1 0-16,0-1 1 16,4-3-1-16,0 0 0 15,4 0 0-15,0-4 0 16,4 1 0-16,0-1 1 0,4-3-1 16,0-8 1-16,5-4-6 15,-1 1 1-15,9-11-6 16,-1-8 1-16</inkml:trace>
          <inkml:trace contextRef="#ctx0" brushRef="#br1" timeOffset="39954.93">1871 3959 18 0,'-4'4'9'0,"8"-4"-5"16,-4 0 9-16,0 0-11 16,0 0 1-16,0 0 1 15,0 0 0-15,8-4-4 16,-3 4 0-16,-5 0 3 16,0 0 1-16,0 0-1 15,0 0 0-15,0 0-1 16,0 0 0-16,8-4-1 15,-4 1 1-15,5-1-1 16,-1 0 1-16,5-3-1 16,-5-1 0-16,5 1 0 15,-1 3 1-15,-3-3-2 16,-1 3 1-16,5-4 0 16,-5 5 0-16,5-5-1 0,-5 5 1 15,5-5-1-15,-5 4 0 16,5-3 0-16,-1-1 1 15,1 1-1-15,-5-1 1 16,1 1-1-16,-5 3 1 16,4-3-1-16,1-1 1 15,3-7-1-15,5 4 0 16,0 0 0-16,0 3 1 16,4-6-1-16,-4 2 1 15,-1-3-1-15,1 0 0 16,4-3 0-16,-4 7 1 0,8-4-1 15,-8 3 0-15,4-3 0 16,-4 4 1-16,8-7-1 16,-8 3 0-16,4-4 0 15,-4 4 1-15,8-4-1 16,-8 4 0-16,8-7 0 16,-4 7 0-16,8-7 0 15,-8 7 0-15,5-8-1 16,-5 5 1-16,4 3 0 15,-4 0 1-15,-4 0-1 16,-5 4 0-16,5-12 0 16,0 8 0-16,4-3 0 15,0-5 1-15,0 4-1 16,0-3 0-16,0 3 0 16,4 1 0-16,0 3 0 15,1 4 0-15,-1 3 0 16,0-3 1-16,0-8-1 0,0 8 1 15,1-4-1-15,-5 0 1 16,4 0 0-16,0 0 0 16,0-3-1-16,1 3 1 15,-1 3-1-15,0-3 0 16,0 4 0-16,0-7 0 16,1 6-1-16,-1-6 1 15,0-1 0-15,-8 8 0 16,0-4 0-16,-5 0 0 0,1 0 0 15,-1 0 0-15,1 0 0 16,0 0 0-16,-1 0 0 16,5 0 0-16,-4-3 0 15,3-1 0-15,1 4 0 16,4 4 0-16,-4 0 0 16,0-1 0-16,0 1 0 15,-5 0 0-15,9 0 0 16,0 0 0-16,-4-1 0 15,0-3 1-15,4 0-1 16,0 1 0-16,-4 2 0 16,0-3 0-16,-1 4 0 15,1 0 0-15,-4 0 0 16,-1 0 0-16,5-1 0 16,0 1 0-16,-4 4 0 15,3-1 0-15,1 1 0 16,-4-1 0-16,8 5 0 0,-8-5 0 15,-1 8 0-15,-3-7 0 16,-1 7 0-16,-8 0 0 16,4 0 0-16,-4 0 0 15,4-4 0-15,-4 4 1 16,0 4-1-16,0-4 0 16,0 0 0-16,0 0 0 15,-4 0 0-15,0 0 0 16,-4-4 0-16,-1 4 1 15,1 0-1-15,-1 0 0 0,-8 0 0 16,1 0 0-16,-1 0 0 16,0 4 0-16,0-4 0 15,-4-4 0-15,0 8 0 16,-4-4 0-16,0 0 0 16,0 0 1-16,-5 0-1 15,5 3 0-15,0-3 0 16,4 0 0-16,0 0 0 15,0 0 0-15,0-3 0 16,0-1 0-16,4 0 0 16,0 4 0-16,0 0 0 15,5-4 0-15,3 1 0 16,1 3 0-16,-1 0-1 16,1 3 1-16,0-6 0 15,-1 3 0-15,1 3-1 16,-1 1 1-16,5-4 0 15,0 0 0-15,0 0-1 0,0 0 1 16,4 0-1-16,0 4 1 16,4 0-1-16,-4-4 1 15,8 0 0-15,-8 0 0 16,9 0 0-16,-1 0 0 16,5-4 0-16,3 0 0 15,1 4 0-15,4 4 0 16,0-4 0-16,5 0 0 15,-1 0 0-15,4-4 0 0,1-3-1 16,-1 3 1-16,0-4 0 16,1 5 0-16,-5-5 0 15,4 4 0-15,1-3 0 16,-1 3 0-16,-4 4 0 16,1-7 0-16,-1 3 0 15,4 0 0-15,-8-3 0 16,0 3 1-16,0 0-1 15,-4-3 0-15,-4 3 0 16,-1 4 1-16,-3-7-1 16,-1 7 0-16,1 0 0 15,-5-4 0-15,-4 4 0 16,4 0 0-16,-4 4-1 16,0-1 1-16,0-3-1 15,0 4 1-15,0 0 0 16,4 3 0-16,-4 5 0 15,0-9 0-15,-4 1 0 0,4 4 0 16,-4-1 0-16,0 4 0 16,-1-3-1-16,1-5 1 15,0 5-1-15,-4-4 1 16,-1-1 0-16,1 5 0 16,-5 3 0-16,1 0 0 15,-1 4 0-15,0 0 0 16,1 4 0-16,-1-4 0 15,1 7 0-15,-1-3 0 16,-8 7 0-16,4 8 0 0,4-1 0 16,1 1 1-16,-1-1-1 15,1 1 0-15,-1 0 0 16,5-8 0-16,-5 4 0 16,5-8 1-16,-1 4-1 15,5-7 0-15,-4-4 1 16,3 0 0-16,1-4-1 15,0-7 1-15,0 7-1 16,4-7 1-16,-4-1-1 16,-1 1 1-16,1-4-4 15,0 4 1-15,0-8-12 16,0 4 1-16</inkml:trace>
          <inkml:trace contextRef="#ctx0" brushRef="#br2" timeOffset="71938.49">5855 1296 12 0,'-4'0'6'0,"4"0"2"0,0 0 5 0,0 0-11 16,0 0 0-16,8 4 1 15,-4-4 0-15,5 3-3 16,-5 1 0-16,0 0 3 16,0 0 0-16,0 3-1 15,-4 1 1-15,5-1-1 16,-1 1 1-16,4-1-1 16,-4 0 0-16,1 8 0 15,-1-3 0-15,4 3-1 16,1-1 0-16,-1 5 0 15,0-4 0-15,5 8 0 16,-5-5 0-16,5 1-1 16,-5-4 1-16,1 7 0 15,-1-7 0-15,1 8-1 16,-1-8 1-16,0-1-1 16,-3-2 0-16,-1 6 0 0,0-3 1 15,0 0-1-15,0-4 0 16,5 8 0-16,-1-4 1 15,1 4-1-15,-1-4 0 16,5-4 0-16,-5 0 1 16,9 0-1-16,-5 0 1 15,5 1-1-15,-4-5 1 16,4 1-1-16,-5-1 1 16,5 1-1-16,-4-1 1 15,8 1-1-15,-4-1 0 16,4-3 0-16,-5-1 1 0,5 1-1 15,-4 0 0-15,0 0 0 16,0-4 0-16,0 0 0 16,-5 0 1-16,9 0-1 15,-4 0 1-15,4 0-1 16,-4 0 0-16,0-4 0 16,-5 0 1-16,1 0-1 15,-1 1 1-15,1-1-1 16,0 0 0-16,-1 1 0 15,-3-1 0-15,3 0 0 16,1 4 0-16,0-4 0 16,-5 4 0-16,5-3 0 15,-1-1 0-15,-3 0 0 16,-1 4 1-16,-4 0-1 16,-4 0 0-16,4-4 0 0,-4 4 0 15,9-3 0-15,-5-1 0 31,-4 4 0-31,4-4 0 16,-4 4-3-16,0 0 0 16,9 0-9-16,-5 0 1 15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44:45.941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4FB733D-4CD8-4DDE-AFCB-C9C31925D284}" emma:medium="tactile" emma:mode="ink">
          <msink:context xmlns:msink="http://schemas.microsoft.com/ink/2010/main" type="writingRegion" rotatedBoundingBox="21692,6875 21486,10452 20982,10423 21188,6846"/>
        </emma:interpretation>
      </emma:emma>
    </inkml:annotationXML>
    <inkml:traceGroup>
      <inkml:annotationXML>
        <emma:emma xmlns:emma="http://www.w3.org/2003/04/emma" version="1.0">
          <emma:interpretation id="{CC0D410E-1322-4AF4-9004-B47A5D882B95}" emma:medium="tactile" emma:mode="ink">
            <msink:context xmlns:msink="http://schemas.microsoft.com/ink/2010/main" type="paragraph" rotatedBoundingBox="21692,6875 21486,10452 20982,10423 21188,6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7C7296-73FC-44EF-A150-D7053F6088F7}" emma:medium="tactile" emma:mode="ink">
              <msink:context xmlns:msink="http://schemas.microsoft.com/ink/2010/main" type="line" rotatedBoundingBox="21692,6875 21486,10452 20982,10423 21188,6846"/>
            </emma:interpretation>
          </emma:emma>
        </inkml:annotationXML>
        <inkml:traceGroup>
          <inkml:annotationXML>
            <emma:emma xmlns:emma="http://www.w3.org/2003/04/emma" version="1.0">
              <emma:interpretation id="{EE82CCD3-8C8A-40F1-864D-5396984B5E86}" emma:medium="tactile" emma:mode="ink">
                <msink:context xmlns:msink="http://schemas.microsoft.com/ink/2010/main" type="inkWord" rotatedBoundingBox="21692,6875 21486,10452 20982,10423 21188,6846"/>
              </emma:interpretation>
            </emma:emma>
          </inkml:annotationXML>
          <inkml:trace contextRef="#ctx0" brushRef="#br0">-2-2 16 0,'0'4'8'0,"0"-4"-3"15,0 0 9-15,4 3-14 16,-4 5 1-16,0-4 0 16,0-1 1-16,5 9-2 15,-5 3 0-15,4 7 1 16,-4 0 0-16,4 1-1 15,-4 3 1-15,0 4-2 16,0-4 1-16,0 4-6 16,0-8 0-16</inkml:trace>
          <inkml:trace contextRef="#ctx0" brushRef="#br0" timeOffset="250">-35 521 17 0,'-9'19'8'0,"5"18"-3"0,4-33 10 0,0 11-15 15,0 7 0-15,-4-3 0 16,4-1 1-16,0 12-1 15,0-4 0-15,4 8-4 16,0 0 0-16,0-4-2 16,5 3 1-16</inkml:trace>
          <inkml:trace contextRef="#ctx0" brushRef="#br0" timeOffset="437.5">-82 1313 22 0,'-4'30'11'0,"0"-12"-14"15,4-14 20-15,0 22-17 0,0-3 1 16,0 7 0-16,0-8 1 16,0 12-9-16,0-5 0 15</inkml:trace>
          <inkml:trace contextRef="#ctx0" brushRef="#br0" timeOffset="625.24">-107 1989 13 0,'-8'37'6'0,"8"-7"0"0,0-26 4 0,0 18-10 16,0-3 0-16,4 22 0 15,-4-11 0-15,0 15-1 16,0-8 0-16,0 8-4 16,0-8 1-16</inkml:trace>
          <inkml:trace contextRef="#ctx0" brushRef="#br0" timeOffset="812.74">-145 2728 16 0,'-8'45'8'0,"8"-11"-7"16,0-27 14-16,0 20-15 15,0-9 0-15,0 20 1 16,0-9 0-16,0 16-4 0,0-11 1 16,0 11-3-16,0-12 0 15</inkml:trace>
          <inkml:trace contextRef="#ctx0" brushRef="#br0" timeOffset="968.99">-149 3438 18 0,'0'41'9'0,"4"-7"-8"0,1-27 14 0,-1 12-16 16,0-4 0-16,0 0-10 15,0-4 1-15</inkml:trace>
          <inkml:trace contextRef="#ctx0" brushRef="#br1" timeOffset="31890.83">120 50 17 0,'-4'0'8'0,"4"-7"-1"0,0 7 7 16,0 0-12-16,0 0 1 15,0 0 1-15,0 0 1 16,0 0-6-16,0 0 1 15,0 0 3-15,0 0 1 16,0 0-1-16,0 0 0 16,0 0-1-16,0 0 1 15,-4 0-2-15,4 0 1 16,-5-4 0-16,5 4 0 0,-4 0-1 16,4 0 0-16,-4 0-1 15,4 4 1-15,0 0-1 16,0 3 1-16,-4-3-1 15,4 3 1-15,-4 1-1 16,4-5 1-16,-9 9-1 16,9-5 1-16,-4 8-1 15,4-4 1-15,0 4-1 16,0-4 1-16,0 4-1 16,0-3 1-16,0 2-1 15,0 5 0-15,0-4 0 16,0 0 0-16,-4 0 0 15,4 0 1-15,-4 0-1 16,4-4 0-16,0 8 0 16,0-4 1-16,-5 3-1 15,5-3 0-15,-4 8 0 0,0-5 0 16,4-6 0-16,0-1 1 16,-4 7-1-16,0 1 0 15,4 0 0-15,0-4 0 16,-5 11 0-16,1-7 1 15,0 7-1-15,4-8 0 16,0 1 0-16,0-4 1 16,-4 4-1-16,4-4 0 15,0 7 0-15,0-7 0 16,0 11 0-16,0-7 0 16,0 7 0-16,0-4 0 0,0 5-1 15,0-9 1-15,0 8 0 16,0-3 1-16,0-1-1 15,0 1 0-15,0-1 0 16,0-3 1-16,0 7-1 16,0-4 1-16,0 8-1 15,0-7 1-15,0-5-1 16,0-3 1-16,-4 8-1 16,4-5 0-16,0 5 0 15,0-5 0-15,0 8 0 16,0-3 0-16,-5 3 0 15,1-4 1-15,4-3-1 16,0-4 0-16,0 7 0 16,0-3 0-16,0 7 0 15,0-3 0-15,0 3 0 0,0-7 0 16,0 7 0-16,0-8 1 16,0 5-1-16,0-5 0 15,0 5 0-15,0-4 0 16,0 3 0-16,0-3 0 15,0 7 0-15,0-8 1 16,-4 5-1-16,4-4 0 16,-4-1 0-16,4-3 1 15,-4 4-1-15,4-4 0 16,0-4 0-16,0-4 0 16,-5 5 0-16,5-5 1 0,-4 4-1 15,4 1 0-15,-4-1 0 16,4 0 0-16,0 0 0 15,0 0 0-15,0 1 0 16,0-5 0-16,0 0 0 16,0-3 1-16,0 0-1 15,0 0 1-15,0-4-1 16,0 0 1-16,-4-4 0 16,0 0 0-16,-1 0-1 15,1 1 1-15,0-5-1 16,0 5 0-16,-5-5 0 15,5 4 0-15,-4-3 0 16,-1-1 1-16,1 1-1 16,0-1 0-16,-1 1 0 15,1 0 1-15,-1 7-1 16,5 0 0-16,0-8 0 0,0 4 0 16,0 1 0-16,-1-1 0 15,1-4-1-15,0 1 1 31,0-16 0-31,0 9 0 16,-1-5-1-16,1 4 1 16,0 0 0-16,0 4 0 15,4 3 0-15,0 1 0 16,0-4-1-16,0 3 1 16,0 4-1-16,0 4 1 15,0 0-1-15,0 0 1 0,0 0-1 16,0 0 1-16,0 0-1 15,0 0 1-15,0 4-1 16,0 0 0-16,4 3 1 16,0-3 0-16,0 0-1 15,1 0 1-15,-1 7 0 16,-4-4 0-16,4 4 0 16,-4-3 0-16,4 3 0 15,0 0 0-15,1 4 0 16,-1-4 0-16,4-7 0 0,-4 0 1 15,1 3-1-15,-1 1 1 16,4 3-1-16,-4-3 1 16,5 3-1-16,-5-4 0 15,4 4 0-15,-3 1 1 16,3-1-1-16,-4 0 0 16,5 0 0-16,-5 0 0 15,0 1 0-15,0-5 0 16,0 1 0-16,1-1 1 15,-1 1-1-15,0-5 0 16,-4 1 0-16,0 0 1 16,0 0-1-16,0-1 0 15,0-3 0-15,0 0 1 16,0 0-1-16,0 0 0 16,0 0 0-16,0 0 1 15,0 0-1-15,0 0 1 16,4-7-1-16,-4 7 1 15,4-11-1-15,1 3 0 16,3-7 0-16,-4 4 0 0,9-4 0 16,-5 0 0-16,5-4 0 15,-5 4 0-15,5 1-1 16,4 2 1-16,-1-6 0 16,-3 3 1-16,4-8-1 15,0 5 0-15,0-5-1 16,-1 5 1-16,5-1 0 15,-4 4 1-15,0-4-2 16,-4 4 1-16,8-3 0 16,-5 6 0-16,-3 1 0 15,-5 0 0-15,5 4 0 16,-5-1 0-16,1 1 0 16,-1 3 1-16,-4 0-2 15,-4 4 1-15,0 0 0 16,0 0 0-16,0 0 0 0,0 0 0 15,-8 0-4-15,4 0 1 16,-13 8-8-16,4-5 0 16,-12 5-4-16,8-4 1 15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43:08.5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16C4515-9158-45A2-A4B2-E1D9F35F1299}" emma:medium="tactile" emma:mode="ink">
          <msink:context xmlns:msink="http://schemas.microsoft.com/ink/2010/main" type="writingRegion" rotatedBoundingBox="25207,6181 24700,6571 24395,6175 24902,5785"/>
        </emma:interpretation>
      </emma:emma>
    </inkml:annotationXML>
    <inkml:traceGroup>
      <inkml:annotationXML>
        <emma:emma xmlns:emma="http://www.w3.org/2003/04/emma" version="1.0">
          <emma:interpretation id="{45FED5A4-2F33-4931-ABF7-CBEB4C011DF6}" emma:medium="tactile" emma:mode="ink">
            <msink:context xmlns:msink="http://schemas.microsoft.com/ink/2010/main" type="paragraph" rotatedBoundingBox="25207,6181 24700,6571 24395,6175 24902,5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680E6F-F12B-4171-8F38-F48158C3C91D}" emma:medium="tactile" emma:mode="ink">
              <msink:context xmlns:msink="http://schemas.microsoft.com/ink/2010/main" type="line" rotatedBoundingBox="25207,6181 24700,6571 24395,6175 24902,5785"/>
            </emma:interpretation>
          </emma:emma>
        </inkml:annotationXML>
        <inkml:traceGroup>
          <inkml:annotationXML>
            <emma:emma xmlns:emma="http://www.w3.org/2003/04/emma" version="1.0">
              <emma:interpretation id="{01E81A83-4734-4368-80A6-A8F5357AB06F}" emma:medium="tactile" emma:mode="ink">
                <msink:context xmlns:msink="http://schemas.microsoft.com/ink/2010/main" type="inkWord" rotatedBoundingBox="25207,6181 24700,6571 24395,6175 24902,5785"/>
              </emma:interpretation>
            </emma:emma>
          </inkml:annotationXML>
          <inkml:trace contextRef="#ctx0" brushRef="#br0">3498-918 13 0,'4'-7'6'0,"-8"0"-1"16,4 7 7-16,0 0-11 15,0 0 1-15,0 0 1 16,0 0 0-16,0 0-4 0,0 0 1 16,0 3 2-16,0 1 1 15,-4 3-1-15,-4 1 0 16,4 3-1-16,-1 3 1 15,-3 1-1-15,-4 7 1 16,0 3-1-16,3-6 0 16,-3-1 0-16,0 0 1 0,-5 4-2 15,5 4 1-15,0-1 0 16,-1 1 1-16,5-4-2 16,0 0 1-16,0 0-1 15,-1 0 1-15,1-8-1 16,8-3 1-16,-4 4-1 15,0-4 1-15,0-4-1 16,0-3 1-16,0 3-1 16,4-7 1-16,-5 4-1 15,5-1 1-15,-4-3-2 16,0-3 0-16,0 3-2 16,0 0 0-16,0-4-6 15,4-7 0-15</inkml:trace>
          <inkml:trace contextRef="#ctx0" brushRef="#br0" timeOffset="1344.45">3473-929 15 0,'9'-3'7'0,"-14"6"-3"16,5-3 5-16,5-3-8 15,-5 3 1-15,0 0 1 16,4-4 1-16,-4 4-5 16,4 4 1-16,-4-1 3 15,0 5 0-15,0-8-1 16,0 3 1-16,0 8-1 16,0-3 0-16,0-1-1 15,0 4 1-15,0-4-1 16,0 8 1-16,4 3-1 15,-4-3 0-15,0-1-1 16,0 5 1-16,0-1-1 0,0-3 1 16,0-5-1-16,0-2 1 15,0 3-1-15,4-4 0 16,-4 4 0-16,0-4 1 16,0 4-1-16,4-3 1 15,-4-1-1-15,0 0 0 16,0 1 0-16,-4-1 0 15,8 4 0-15,-4 0 1 16,0 0-1-16,0-4 0 16,0 0 0-16,0-3 0 0,0 0 0 15,8-4 1-15,-4 0-1 16,5-4 1-16,-1 0-1 16,-4-3 1-16,-4-4-1 15,4 0 1-15,0 0-1 16,0-3 0-16,5 6 0 15,-1 1 0-15,-4-4 0 16,0 4 0-16,8-1 0 16,-3 1 0-16,-1-4 0 15,0 0 0-15,0-4 0 16,0 5 0-16,1-1-1 16,-1 0 1-16,0 3 0 15,0-3 0-15,1 4-1 16,-1 0 1-16,0-1 0 15,0 5 0-15,0-5 0 16,1 1 0-16,-5 0 0 16,4 0 0-16,-4-1 0 0,-4 8 0 15,4-7 0-15,-4 7 0 16,4 0 0-16,5-4 0 16,-5 1 0-16,-4 3 0 15,4 0 0-15,-4 0 0 31,0 0 0-31,0 0 0 16,8-4 0-16,-8 4 1 16,4-4-1-16,-4 4 0 0,4-3 0 15,-4 3 1-15,4-4-1 16,-4 4 0-16,0 0 0 16,0 0 0-16,0-7-1 15,9 3 1-15,-9 4 0 16,0 0 0-16,0 0-1 15,0 0 1-15,0 4 0 16,0-1 0-16,-9 1-1 16,9 0 1-16,0 3 0 15,-4 0 0-15,0 4 0 16,0 0 0-16,0 0 0 16,0 4 0-16,0 3 0 15,4 4 1-15,-4-7-1 16,-1-4 1-16,5-1-1 15,-4 9 1-15,0-5-1 16,4 1 0-16,0 3 0 0,0 1 0 16,0-1 0-16,-4 0 0 15,4 0 0-15,0 1 0 16,0-5 0-16,0 1 0 16,0-4 0-16,0 0 0 15,0-4 0-15,0 4 1 16,4-4-1-16,-4 1 0 15,0-5 0-15,0 1 1 16,0 0-1-16,0-4 1 16,0 0-1-16,0 0 1 0,0 0-2 15,0 3 0-15,-4-6-9 16,4 3 0-16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44:49.744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D47790-A294-477E-85CD-D4DA0F266960}" emma:medium="tactile" emma:mode="ink">
          <msink:context xmlns:msink="http://schemas.microsoft.com/ink/2010/main" type="writingRegion" rotatedBoundingBox="19754,7929 23019,7460 23176,8555 19911,9024"/>
        </emma:interpretation>
      </emma:emma>
    </inkml:annotationXML>
    <inkml:traceGroup>
      <inkml:annotationXML>
        <emma:emma xmlns:emma="http://www.w3.org/2003/04/emma" version="1.0">
          <emma:interpretation id="{3D759097-69F3-431B-8B13-E93577A57529}" emma:medium="tactile" emma:mode="ink">
            <msink:context xmlns:msink="http://schemas.microsoft.com/ink/2010/main" type="paragraph" rotatedBoundingBox="19754,7929 23019,7460 23176,8555 19911,9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02CC27-F5B4-4BCB-9532-A1F85A98F15F}" emma:medium="tactile" emma:mode="ink">
              <msink:context xmlns:msink="http://schemas.microsoft.com/ink/2010/main" type="line" rotatedBoundingBox="19754,7929 23019,7460 23176,8555 19911,9024"/>
            </emma:interpretation>
          </emma:emma>
        </inkml:annotationXML>
        <inkml:traceGroup>
          <inkml:annotationXML>
            <emma:emma xmlns:emma="http://www.w3.org/2003/04/emma" version="1.0">
              <emma:interpretation id="{7E625832-AD19-44AC-8C05-B54A68AAB570}" emma:medium="tactile" emma:mode="ink">
                <msink:context xmlns:msink="http://schemas.microsoft.com/ink/2010/main" type="inkWord" rotatedBoundingBox="19800,8252 20438,8160 20539,8865 19901,8957"/>
              </emma:interpretation>
            </emma:emma>
          </inkml:annotationXML>
          <inkml:trace contextRef="#ctx0" brushRef="#br0">-1040 1373 20 0,'0'7'10'0,"9"-11"-2"0,-9 4 4 0,0-7-11 16,0 7 0-16,-5-4 0 15,1 0 1-15,-4 4-2 16,4 0 0-16,-9 0 1 16,5 0 1-16,-9 4-1 15,4-4 1-15,-8 8-2 16,4-1 1-16,-4 8-1 15,5 0 1-15,-10 7 0 16,10-7 0-16,-5 8-1 16,4-5 0-16,0 5 1 15,4-5 0-15,-3 9 0 16,3-9 0-16,0 8-1 16,1 1 0-16,-1 2 0 15,5-6 0-15,-1 3 0 0,5-7 0 16,0 3 0-16,0-3 0 15,4 3 0-15,0-3 0 16,0 7 0-16,0-7 0 16,4 3 0-16,0-3 0 15,0 3 0-15,1-3 1 16,3 0-1-16,0-5 0 16,5 1 0-16,-5-3 1 15,9-1-1-15,-4-4 1 16,8 1-1-16,-4-1 0 15,4 4 0-15,-5 1 1 0,5-5-1 16,-4 1 0-16,4-5 0 16,-4 1 0-16,4-4 0 15,0 0 1-15,0-4-1 16,-4 1 0-16,4-5 0 16,-4 1 1-16,4 3-1 15,-4 0 1-15,-1 0-1 16,1 4 0-16,4-7 0 15,-4-1 1-15,0-3-1 16,-5 0 0-16,9-4 0 16,-4 0 0-16,-4-3 0 15,-1 3 1-15,1-4-1 16,-5 4 1-16,1-4-1 16,-1 4 0-16,-8-3 0 15,0 3 1-15,4-8-1 16,1 5 0-16,-1-5 0 0,-4 5 1 15,4-5-1-15,0 8 0 16,-4-3 0-16,0 3 0 16,0-4 0-16,0 4 0 0,0-4-1 15,0 1 1-15,0 3 0 16,0 3 1-16,-4-2-1 16,4 2 0-16,-4-3 0 15,0 0 0-15,-1 0 0 16,1 4 0-16,0-4 0 15,0 4 0-15,0-4 0 16,-1 4 1-16,-3-4-1 16,4 0 0-16,-5 4 0 15,1 3 0-15,-5 5 0 16,5-1 0-16,-5-4 0 16,5 1 1-16,-9 7-1 15,5 0 0-15,-9 0 0 0,4 0 0 16,0-4 0-16,4 1 0 15,-3-1 0-15,3 0 1 16,0 0-1-16,1 1 0 16,-1-1-1-16,0 0 0 15,-3 4-5-15,3 0 1 16,-8 4-5-16,0-4 0 16</inkml:trace>
          <inkml:trace contextRef="#ctx0" brushRef="#br0" timeOffset="677.37">-1208 1675 18 0,'0'0'9'0,"4"4"-6"15,-4-4 8-15,0 0-9 16,0 0 0-16,0 0 2 16,0 0 0-16,9 4-5 15,-5-1 1-15,4-3 3 16,1 0 1-16,3 0-1 15,-3 0 0-15,8 0-2 0,-5 0 1 16,9 0-1-16,-8 0 1 16,12 4-2-16,-4 0 1 15,0 0-1-15,-4-1 1 16,0-3-1-16,-5 0 1 16,5 0-1-16,-4 0 1 15,-1 0-2-15,1 0 1 16,-9 0-4-16,-4 0 0 15,0 4-6-15,0 0 1 16</inkml:trace>
        </inkml:traceGroup>
        <inkml:traceGroup>
          <inkml:annotationXML>
            <emma:emma xmlns:emma="http://www.w3.org/2003/04/emma" version="1.0">
              <emma:interpretation id="{B5AABC42-B3A3-474E-89A5-2CAA01964CBE}" emma:medium="tactile" emma:mode="ink">
                <msink:context xmlns:msink="http://schemas.microsoft.com/ink/2010/main" type="inkWord" rotatedBoundingBox="21671,7654 23019,7460 23176,8555 21828,8749"/>
              </emma:interpretation>
            </emma:emma>
          </inkml:annotationXML>
          <inkml:trace contextRef="#ctx0" brushRef="#br1" timeOffset="8727.14">612 782 21 0,'0'-7'10'0,"0"18"-3"0,0-11 5 16,0 0-11-16,0 4 1 15,0 0 2-15,0 3 1 16,0 4-6-16,0 0 0 16,0 12 3-16,0 3 1 15,-4 4-1-15,-1 4 0 16,1 3-2-16,0-4 1 16,0-3-1-16,0 0 1 15,-1 0-1-15,5-7 1 16,0 3-1-16,0-4 1 15,0-3-1-15,0-4 1 0,0-4-1 16,0-4 0-16,0-7 0 16,0 0 0-16,0-7-3 15,0-4 1-15,0 0-7 16,5 3 0-16</inkml:trace>
          <inkml:trace contextRef="#ctx0" brushRef="#br1" timeOffset="9290.5">910 954 23 0,'4'-4'11'0,"-4"12"-11"0,0-8 14 16,0 0-13-16,0 0 0 15,0 0 1-15,0 4 1 0,0 3-3 16,-4 1 0-16,0-1 2 16,-5 8 1-16,1 4-2 15,-5 7 1-15,-3-4-1 16,-1-3 1-16,-4 7-1 16,0 0 1-16,0 4-2 15,4-4 1-15,-8 12-1 16,4-9 1-16,-4 9-1 15,-1-12 1-15,5 11-1 16,5-7 0-16,-1 8 0 16,4-9 0-16,1 1 0 15,-1-7 0-15,5 3 0 16,3-7 1-16,1-1-1 16,0-3 0-16,0 0-1 0,0-4 1 15,-1-7-4-15,5-4 0 16,0 0-5-16,0 0 1 15</inkml:trace>
          <inkml:trace contextRef="#ctx0" brushRef="#br1" timeOffset="9884.26">885 1328 22 0,'-4'3'11'0,"4"-3"-9"15,0 0 13-15,0 4-14 16,0 0 0-16,0 3 1 15,0 1 1-15,-5-4-3 16,1-1 0-16,0 16 2 16,0-4 0-16,-5 7-1 15,5-3 1-15,-4 3-1 16,4-3 0-16,-5 7 0 16,5-7 0-16,-4 3-1 15,3-3 1-15,1 0-1 0,0-4 0 16,0 0-1-16,4 0 1 15,0-4 0-15,0-4 0 16,8-3-1-16,-4 0 1 16,9-4 0-16,-5 0 1 15,5-8-1-15,0 4 0 16,8-3 0-16,-5 3 0 16,10 1 0-16,-5-5 1 15,12 1-1-15,-7-1 0 16,7 1 0-16,-8-1 0 15,1 4 0-15,-5 4 1 0,-5 0-1 16,-3 0 0-16,0 0 0 16,-5 0 1-16,0 4 0 15,1 0 0-15,-9-4-2 16,0 0 1-16,4 4-5 16,0-4 0-16,-4 0-4 15,0 0 0-15</inkml:trace>
          <inkml:trace contextRef="#ctx0" brushRef="#br1" timeOffset="10337.39">1045 1466 18 0,'-5'4'9'0,"5"-12"-3"0,0 8 11 16,0-7-16-16,0 7 0 16,0 0 1-16,0 0 0 15,0 0-2-15,0 0 1 16,0 7 1-16,0 1 1 15,0 7-1-15,0-4 1 16,0 11-1-16,0-7 0 0,-4 8-1 16,4-5 0-16,0 12 0 15,0-4 0-15,-8 12 0 16,4-8 0-16,-5-8-1 16,5-3 1-16,0 3-1 15,0-3 0-15,-1-1 0 16,1-3 1-16,0-3-1 15,0-5 0-15,4-3-1 16,0-1 0-16,0-3-5 16,0 0 0-16,4-7-4 15,0 3 0-15</inkml:trace>
          <inkml:trace contextRef="#ctx0" brushRef="#br1" timeOffset="11306.15">1330 1066 23 0,'0'4'11'0,"9"-15"-11"16,-9 11 17-16,4-4-16 15,0 8 1-15,0 3 0 16,1-3 1-16,-1 7-3 16,0 4 0-16,0-7 2 15,0 3 1-15,1 4-1 16,3 0 0-16,-4 3-1 0,0-3 1 15,5 11-1-15,-5-3 0 16,4 3 0-16,-3 0 0 16,3 0 0-16,-4-3 0 15,5 10-1-15,-5-7 1 16,4 4-1-16,-4-7 1 16,1 3-1-16,-1-7 0 15,0-1 0-15,0-3 0 16,0 4 0-16,1-4 0 15,-1-8 0-15,-4 1 1 16,0-1-1-16,0 1 1 16,0-5-1-16,0 1 0 0,0 0 0 15,0 0 1-15,0-4-1 16,0 0 0-16,0 0 0 16,0 0 0-16,4-8 0 15,0 1 1-15,0-1-1 16,1 1 0-16,-1-1 0 15,0 5 0-15,4-9 0 16,-3 1 0-16,3 0 0 16,0 0 0-16,1-12 0 15,-1 8 0-15,5-7 0 16,-5 3 0-16,5-3 0 16,-1 7 0-16,9-11 0 15,-4-4 0-15,4 0 0 16,0 0 0-16,0 0 0 15,-4 8 0-15,0 3 0 16,0 4 0-16,0-3 0 16,-9-1 1-16,5 8-1 0,-5-1 0 15,0-2 0-15,1 6 0 16,-5-3 0-16,0 3 1 16,0 1-1-16,-4-1 0 15,5 1-1-15,-5 0 1 16,0 7-2-16,0 0 0 15,0-4-8-15,-5 4 0 32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44:17.996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72BFF3-0A03-4C37-9F25-E62BE115C177}" emma:medium="tactile" emma:mode="ink">
          <msink:context xmlns:msink="http://schemas.microsoft.com/ink/2010/main" type="writingRegion" rotatedBoundingBox="16768,8217 17293,8217 17293,8923 16768,8923"/>
        </emma:interpretation>
      </emma:emma>
    </inkml:annotationXML>
    <inkml:traceGroup>
      <inkml:annotationXML>
        <emma:emma xmlns:emma="http://www.w3.org/2003/04/emma" version="1.0">
          <emma:interpretation id="{EEB5578D-0C46-4D0E-B390-7ECB7BAAC275}" emma:medium="tactile" emma:mode="ink">
            <msink:context xmlns:msink="http://schemas.microsoft.com/ink/2010/main" type="paragraph" rotatedBoundingBox="16768,8217 17293,8217 17293,8923 16768,8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CC5ACB-C27B-4E8D-BA30-31D67E14CB10}" emma:medium="tactile" emma:mode="ink">
              <msink:context xmlns:msink="http://schemas.microsoft.com/ink/2010/main" type="line" rotatedBoundingBox="16768,8217 17293,8217 17293,8923 16768,8923"/>
            </emma:interpretation>
          </emma:emma>
        </inkml:annotationXML>
        <inkml:traceGroup>
          <inkml:annotationXML>
            <emma:emma xmlns:emma="http://www.w3.org/2003/04/emma" version="1.0">
              <emma:interpretation id="{FB2FD993-727E-47C0-BED5-6C3BBD8D8F30}" emma:medium="tactile" emma:mode="ink">
                <msink:context xmlns:msink="http://schemas.microsoft.com/ink/2010/main" type="inkWord" rotatedBoundingBox="16768,8217 17293,8217 17293,8923 16768,8923"/>
              </emma:interpretation>
            </emma:emma>
          </inkml:annotationXML>
          <inkml:trace contextRef="#ctx0" brushRef="#br0">2342 2159 20 0,'4'-8'10'0,"4"1"-4"16,-8 7 11-16,0 0-16 15,4-4 0-15,-4 4 1 16,0 0 1-16,9 0-3 16,-5-7 1-16,-4 7 1 15,0 0 1-15,4 3-1 16,0 1 1-16,1 4-1 16,-1-1 0-16,-4 4-1 15,4 0 1-15,0 4-1 16,1 4 1-16,-1 0-1 15,-4-1 0-15,0 5-1 0,0 10 1 16,0 1-1-16,0-11 1 16,4 3-1-16,-4 0 1 15,4 4-1-15,0-8 1 16,1 8-1-16,-5-4 1 16,4 4-1-16,-4-4 0 15,4-3 0-15,-4-5 1 16,4 1-1-16,-4 0 1 15,0-4-1-15,0-4 0 0,0 4 0 16,0-4 1-16,4 0-1 16,-4-3 1-16,5-5 0 15,-5 1 0-15,4-4-1 16,-4 0 1-16,8-11-1 16,-4 3 1-16,5 1-1 15,-5 3 0-15,4-3 0 16,-3 3 0-16,3-7 0 15,0 3 0-15,1-7 0 16,-1-7 0-16,5 3 1 16,-1 1 0-16,1-5-1 15,4 1 1-15,0 3-1 16,-1 4 0-16,5 0 0 16,-4-7 0-16,0-1-1 15,4 1 0-15,-4 0 1 16,0-5 0-16,-1 5 0 15,-7-4 0-15,-1 0 0 0,1 0 0 16,-1-4 0-16,0 4 0 16,5-1 0-16,-4-3 0 15,-1 4 0-15,0 4 0 16,1 0 0-16,-1 7 0 16,-4 0-1-16,1 3 1 15,-1 5 0-15,0 3 0 16,0 0 0-16,-4 4 0 15,4-7 0-15,1 3 0 16,-1 1 0-16,-4 3 0 0,0 0 0 16,0 0 1-16,0 0-2 15,0 0 0-15,0 0-3 16,0 0 0-16,-4-4-8 16,12 0 1-16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43:00.1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8D8D930-1AA6-49B3-8652-912C6FAEBA6A}" emma:medium="tactile" emma:mode="ink">
          <msink:context xmlns:msink="http://schemas.microsoft.com/ink/2010/main" type="writingRegion" rotatedBoundingBox="19790,4541 14630,6807 14264,5973 19424,3706"/>
        </emma:interpretation>
      </emma:emma>
    </inkml:annotationXML>
    <inkml:traceGroup>
      <inkml:annotationXML>
        <emma:emma xmlns:emma="http://www.w3.org/2003/04/emma" version="1.0">
          <emma:interpretation id="{47A8EB3E-6F05-4A1F-9151-3165B792C10A}" emma:medium="tactile" emma:mode="ink">
            <msink:context xmlns:msink="http://schemas.microsoft.com/ink/2010/main" type="paragraph" rotatedBoundingBox="19790,4541 14630,6807 14264,5973 19424,3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C572FC-82E4-4F27-B846-D8D4C814CC51}" emma:medium="tactile" emma:mode="ink">
              <msink:context xmlns:msink="http://schemas.microsoft.com/ink/2010/main" type="line" rotatedBoundingBox="19790,4541 14630,6807 14264,5973 19424,3706"/>
            </emma:interpretation>
          </emma:emma>
        </inkml:annotationXML>
        <inkml:traceGroup>
          <inkml:annotationXML>
            <emma:emma xmlns:emma="http://www.w3.org/2003/04/emma" version="1.0">
              <emma:interpretation id="{D68D0EE3-6CB5-474B-9DBB-B7231A9A8EF1}" emma:medium="tactile" emma:mode="ink">
                <msink:context xmlns:msink="http://schemas.microsoft.com/ink/2010/main" type="inkWord" rotatedBoundingBox="19790,4541 17684,5466 17317,4632 19424,3706"/>
              </emma:interpretation>
            </emma:emma>
          </inkml:annotationXML>
          <inkml:trace contextRef="#ctx0" brushRef="#br0">3249-1329 22 0,'4'0'11'0,"9"-7"-12"15,-5 7 17-15,0-4-16 0,0-3 1 16,1-1 0-16,3 5 0 16,0-5-1-16,5 5 0 15,3-5 1-15,1 8 0 16,-5 0-1-16,5 4 1 15,-1-4-1-15,5 4 1 16,0-4-1-16,-1 7 1 16,1-3 0-16,0-1 0 0,-1-3-1 15,-3 4 1-15,-1 0 0 16,-3 3 1-16,-1 0-1 16,1 4 0-16,-5 0-1 15,5 0 1-15,-5 4 0 16,0-1 0-16,-4 1-1 15,1 0 0-15,-5 3 0 16,0-3 1-16,0 6-1 16,-4-6 1-16,0 0-1 15,0 3 0-15,0 0 0 16,-4 4 1 0,-4 0-1-1,-1 0 1-15,1 0-1 16,-4-4 1-16,0-3-1 15,-1 3 1-15,1-3-1 16,0-1 1-16,-1-3-1 16,1 4 0-16,0-4 0 0,-1 0 0 15,1 0 0-15,0 0 1 16,-5 0-1-16,1 0 0 16,-1 0 0-16,5-4 0 15,-5 0 0-15,1-3 0 16,0 0 0-16,-1-1 1 15,1 1-1-15,-1 0 0 16,1-4 0-16,-1 3 1 16,1 1-1-16,-1-4 0 0,1 4 0 15,0-4 0-15,-5 0 0 16,0 3 0-16,1-3-1 16,-1-3 1-16,5-1-3 15,-1-3 0-15,9-4-7 16,4 0 1-16</inkml:trace>
          <inkml:trace contextRef="#ctx0" brushRef="#br0" timeOffset="-898.83">3508-1347 16 0,'4'-4'8'0,"0"15"-1"0,-4-11 2 15,0 0-8-15,0 0 1 16,0 0 1-16,0 0 0 15,0 4-4-15,0-1 1 16,0 5 2-16,0 3 1 16,-4 3-2-16,0 1 1 0,0 3-1 15,0 0 0-15,-4 4 0 16,4-3 0-16,-5 2 0 16,1 1 1-16,0 8-1 15,0 2 0-15,4-6 0 16,0 0 1-16,-1-1-1 15,1-6 0-15,4-1-1 16,0-7 0-16,0 0 0 16,0-4 1-16,0 0-1 15,0 1 0-15,-4-5-2 16,4 1 1-16,-4-4-4 16,0 0 0-16,4 0-4 15,0 0 1-15</inkml:trace>
          <inkml:trace contextRef="#ctx0" brushRef="#br0" timeOffset="-1961.56">4943-2451 17 0,'0'-7'8'0,"8"7"-4"0,-8 0 9 0,0 0-11 15,4-4 0-15,-4 4 0 16,5 0 1-16,-5 0-4 16,0 0 1-16,0 0 2 15,4 4 1-15,-4-4-1 16,0 3 1-16,0 1-1 15,0 3 1-15,-4-3-1 16,-1 7 0-16,1 7-1 16,0 4 1-16,0 4-1 15,0-4 0-15,0-4-1 16,0 0 1-16,-4 8-1 16,3-1 0-16,-3 1 0 15,0-1 1-15,0 1-1 16,0 3 0-16,-1-7 0 15,1 0 1-15,0 0-1 0,0-4 1 16,-1-3-1-16,5-4 0 16,0 4 0-16,0-5 0 15,0 5 0-15,0-4 0 16,0 0 0-16,0-4 0 16,0 1 0-16,-1-5 1 15,1 1-1-15,4 0 0 16,0-1 0-16,0 1 1 15,0-4 0-15,0 0 0 0,0 0-1 16,0 0 1-16,0 0-1 16,0 0 1-16,0 0-1 15,4-4 0-15,1 1 0 16,3-1 1-16,0 0-1 16,0 1 0-16,5 3 0 15,-1-4 0-15,4 4 0 16,1-4 1-16,3 4-1 15,1 0 0-15,4 0 0 16,7-3 0-16,-3 3 0 16,4-4 1-16,-4 4-1 15,0 0 0-15,-5 0 0 16,-3 0 0-16,-5 0 0 16,1 0 0-16,-5 0 0 15,-4 0 0-15,-3 4 0 16,-1-1 1-16,0 1-1 15,0 0 0-15,-4-1-4 16,0 1 1-16,0 0-8 0,-8 3 1 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0-19T20:16:18.6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7E64573-4B28-4580-94D3-7037CFFD4CC7}" emma:medium="tactile" emma:mode="ink">
          <msink:context xmlns:msink="http://schemas.microsoft.com/ink/2010/main" type="writingRegion" rotatedBoundingBox="25656,14213 25671,14213 25671,14228 25656,14228"/>
        </emma:interpretation>
      </emma:emma>
    </inkml:annotationXML>
    <inkml:traceGroup>
      <inkml:annotationXML>
        <emma:emma xmlns:emma="http://www.w3.org/2003/04/emma" version="1.0">
          <emma:interpretation id="{CBB93707-99CB-4DA6-A101-2C35129A917F}" emma:medium="tactile" emma:mode="ink">
            <msink:context xmlns:msink="http://schemas.microsoft.com/ink/2010/main" type="paragraph" rotatedBoundingBox="25656,14213 25671,14213 25671,14228 25656,14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A9FC7E-D388-41AF-9EC7-E0BF896B46B0}" emma:medium="tactile" emma:mode="ink">
              <msink:context xmlns:msink="http://schemas.microsoft.com/ink/2010/main" type="line" rotatedBoundingBox="25656,14213 25671,14213 25671,14228 25656,14228"/>
            </emma:interpretation>
          </emma:emma>
        </inkml:annotationXML>
        <inkml:traceGroup>
          <inkml:annotationXML>
            <emma:emma xmlns:emma="http://www.w3.org/2003/04/emma" version="1.0">
              <emma:interpretation id="{0F40C6DB-2E4F-4BE0-B6DF-76AFE9278678}" emma:medium="tactile" emma:mode="ink">
                <msink:context xmlns:msink="http://schemas.microsoft.com/ink/2010/main" type="inkWord" rotatedBoundingBox="25656,14213 25671,14213 25671,14228 25656,14228"/>
              </emma:interpretation>
            </emma:emma>
          </inkml:annotationXML>
          <inkml:trace contextRef="#ctx0" brushRef="#br0">0 0 0,'0'0'16,"0"0"-1,0 0 1,0 0-1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9T20:16:43.1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F3AD025-00B6-4A74-9E74-E64A50725C73}" emma:medium="tactile" emma:mode="ink">
          <msink:context xmlns:msink="http://schemas.microsoft.com/ink/2010/main" type="writingRegion" rotatedBoundingBox="13171,5476 15136,6042 14937,6735 12972,6169"/>
        </emma:interpretation>
      </emma:emma>
    </inkml:annotationXML>
    <inkml:traceGroup>
      <inkml:annotationXML>
        <emma:emma xmlns:emma="http://www.w3.org/2003/04/emma" version="1.0">
          <emma:interpretation id="{1D029930-CDC4-4530-8FDA-C28E10E38642}" emma:medium="tactile" emma:mode="ink">
            <msink:context xmlns:msink="http://schemas.microsoft.com/ink/2010/main" type="paragraph" rotatedBoundingBox="13171,5476 15136,6042 14937,6735 12972,6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68F3E2-5EBE-4165-83E7-4478C9A23ED7}" emma:medium="tactile" emma:mode="ink">
              <msink:context xmlns:msink="http://schemas.microsoft.com/ink/2010/main" type="line" rotatedBoundingBox="13171,5476 15136,6042 14937,6735 12972,6169"/>
            </emma:interpretation>
          </emma:emma>
        </inkml:annotationXML>
        <inkml:traceGroup>
          <inkml:annotationXML>
            <emma:emma xmlns:emma="http://www.w3.org/2003/04/emma" version="1.0">
              <emma:interpretation id="{3118E9A3-3DE6-4167-ABB0-DDA911243C86}" emma:medium="tactile" emma:mode="ink">
                <msink:context xmlns:msink="http://schemas.microsoft.com/ink/2010/main" type="inkWord" rotatedBoundingBox="13171,5476 15136,6042 14937,6735 12972,6169"/>
              </emma:interpretation>
            </emma:emma>
          </inkml:annotationXML>
          <inkml:trace contextRef="#ctx0" brushRef="#br0">-1527-505 13 0,'0'0'6'0,"4"4"-2"0,-4-4 7 0,0 0-9 16,0 0 1-16,0 4 0 16,0-1 1-16,0 5-5 15,-4 7 0-15,0 3 3 16,-1 1 0-16,5 0-1 16,0 11 0-16,-4 3 0 15,0-3 0-15,0 4-1 16,4-1 1-16,0 9-1 15,-4-5 0-15,4-4 0 16,-5-3 1-16,5-7 0 16,0-5 0-16,0 1-1 15,-4-4 0-15,4-4-5 16,0-7 1-16,0 0-3 16,0-1 0-16</inkml:trace>
          <inkml:trace contextRef="#ctx0" brushRef="#br0" timeOffset="375">-1376-471 20 0,'-4'4'10'0,"8"-8"-10"16,-4 4 17-16,0 4-16 15,0 3 0-15,4 0 0 16,-4 8 1-16,4 0-3 16,-4 8 1-16,0-1 1 15,-4 4 1-15,4 0-1 16,-4 1 0-16,0 2 0 15,0 9 0-15,-1-5 0 16,5 5 0-16,0-8-1 16,-4 0 1-16,4-1 0 15,0-2 1-15,0-5-3 16,0-7 1-16,0 0-8 16,0-8 1-16</inkml:trace>
          <inkml:trace contextRef="#ctx0" brushRef="#br0" timeOffset="703.13">-1645-157 20 0,'-8'0'10'0,"16"-8"-4"0,-8 8 9 0,4-4-14 16,5 1 0-16,3-1 1 15,5 0 0-15,0 0-2 16,4 1 0-16,4 3 1 16,0-8 0-16,-4 8 0 15,0-4 0-15,0 1 0 16,0 3 0-16,0 0 0 15,-4 0 0-15,0 0-3 16,0 0 1-16,0 0-7 16,-1-4 0-16</inkml:trace>
          <inkml:trace contextRef="#ctx0" brushRef="#br0" timeOffset="1221.35">-1225-359 23 0,'-8'-8'11'0,"8"-10"-7"15,0 18 13-15,4-8-17 16,-4 8 0-16,0 0 0 15,0 0 1-15,0 0-2 0,0 0 1 16,0 0 0-16,4 4 0 16,5 0-7-16,-5-1 0 15</inkml:trace>
          <inkml:trace contextRef="#ctx0" brushRef="#br0" timeOffset="984.38">-1258-202 22 0,'-4'0'11'0,"4"-11"-9"0,4 14 13 16,-4-3-15-16,0 0 1 15,0 0 0-15,0 8 1 16,0 3-2-16,0 4 0 15,0 4 1-15,0-1 0 0,0 1 0 16,4 0 0-16,-4-1 0 16,0-3 1-16,0-4-3 15,0 1 0-15,0-9-6 16,0-3 0-16</inkml:trace>
          <inkml:trace contextRef="#ctx0" brushRef="#br0" timeOffset="1736.98">-1057-225 20 0,'0'4'10'0,"5"7"-6"16,-5-11 11-16,4 4-14 16,-4-4 1-16,4 4 0 15,0 7 0-15,-4 0-3 16,0 4 1-16,0 4 1 15,0 3 1-15,0-3-1 16,0 3 0-16,0-7-1 16,0 0 1-16,0-7 0 15,4 3 1-15,-4-4-1 0,0-7 1 16,5-7-1 0,-1-4 1-16,0-8-1 0,4-3 0 15,1-1-1-15,-1 1 0 16,5 7-1-16,4 0 0 15,-1-4 0-15,1 4 0 16,4-3 0-16,0 6 0 16,-4-3-1-16,0 8 1 15,0 3 0-15,0 4 0 16,-5 4 0-16,1 0 0 16,-5-1 0-16,1 9 1 0,-5-5 0 15,0 4 0-15,0 0 0 16,-4 4 1-16,0 0-1 15,0 0 1-15,4 0-1 16,-4 0 1-16,5 0-1 16,-5 0 0-16,0-4-3 15,4 0 0-15,-4-3-5 16,8-4 1-16</inkml:trace>
          <inkml:trace contextRef="#ctx0" brushRef="#br0" timeOffset="2464.29">-565-199 18 0,'-4'-11'9'0,"4"26"-5"0,0-15 11 16,0-11-15-16,0 7 1 16,-4-7 1-16,-1 0 0 15,-3-4-2-15,0 7 0 0,-1 5 2 16,1 3 0-16,-1-4-1 15,1 4 1-15,0 7-2 16,-5 5 1-16,0-1 0 16,1-4 0-16,3 5-1 15,1 2 1-15,0 1 0 16,3 0 0-16,1 0-1 16,4 0 0-16,0-4 1 15,4-3 0-15,5-4-1 16,-1-4 0-1,5-4 0-15,-1-7 1 16,1-1 0-16,4 1 1 16,-5 4-2-16,1-1 0 15,0 1 0-15,-5 3 0 16,0 0-1-16,1 4 0 16,-5 4 0-16,0 4 0 15,0 3 0-15,1 7 0 16,-1 5 0-16,0-1 0 15,0-3 2-15,-4 3 0 0,0 8 0 16,-4 8 0-16,-4-5 0 16,-1 5 0-16,-3-5 0 15,-1 5 1-15,-4-9-1 16,0-2 0-16,-4-1 0 16,0-4 0-16,5 1-1 15,-1-8 1-15,4-4 0 16,1-4 0-16,-1-3 0 15,0-4 0-15,5-8-2 16,0 1 0-16,-1-4-4 16,1 3 1-16,8 1-6 0,4-1 0 15</inkml:trace>
          <inkml:trace contextRef="#ctx0" brushRef="#br0" timeOffset="3014.32">-418-195 24 0,'0'0'12'0,"4"0"-13"15,-4 0 17-15,5-4-16 16,3 1 1-16,0-1 0 16,1 4 0-16,3 0-2 15,1 0 1-15,4 0 1 0,-5-4 0 16,5-3-1-16,-4-1 1 15,-1-7-1-15,-3 4 1 16,-1 0-1-16,-4 0 1 16,-4 0-1-16,-4 3 0 15,-4 1 0-15,-9 7 1 16,0 0-1-16,0 7 1 16,1 4-1-16,-1 4 0 0,0-7 1 15,0 3 0-15,5 8 0 16,-1-1 0-16,5 5-1 15,3-1 1-15,5 0 0 16,0 1 0-16,5-4-1 16,3-1 0-16,5-3 0 15,-1-4 1-15,9-3 0 16,4-4 0-16,5-4-3 16,3-8 0-16,5-3-6 15,4 0 0-15</inkml:trace>
          <inkml:trace contextRef="#ctx0" brushRef="#br0" timeOffset="-20044.77">229 44 12 0,'0'8'6'0,"4"-12"-1"0,-4 4 6 15,0 0-9-15,0 0 0 16,5-7 1-16,-5 7 1 0,4-8-5 15,-4 8 1-15,0 0 3 16,0-7 0-16,0 3-1 16,0 0 0-16,-4 0-1 15,-1 4 1-15,1-3-1 16,0 3 0-16,4-4 0 16,-4 0 1-16,0 4-1 15,-5 0 1-15,1-4-1 16,-1 4 1-16,1 4-1 15,0-4 1-15,-1 4-1 16,1 0 0-16,-1-4 0 16,1 3 0-16,4 5-1 0,-5 3 1 15,1 0-1-15,0 0 1 16,-1 4-1-16,1-3 1 16,4-1-1-16,-1 0 1 15,-3 0-1-15,8 4 1 16,0 0-1-16,0 0 1 0,0-4-1 15,8 0 0-15,-3 1 0 16,3-5 1-16,0 1-1 16,1-1 0-16,3 1 0 15,-3-5 0-15,3 1 0 16,1 0 1-16,0-1-1 16,-1-3 0-16,1 0 0 15,-5 0 1-15,1-3-1 16,-1-5 0-16,0 1 0 15,1-1 1-15,-1 1-1 16,-3-4 1-16,-1-1-1 16,-4 1 0-16,0-4 0 15,0-3 1-15,-4 6-1 16,-1-6 0-16,1 3 0 16,-4 0 1-16,-1 4-1 15,1-1 1-15,-5 1-1 0,1 0 0 16,-1 4 0-16,0 3 0 15,1 4-1-15,-1 0 1 16,1 4 0-16,-1-1 0 16,0 9-1-16,-3-5 1 0,-1 8 0 15,4 0 0-15,1 0 0 16,-1 0 0-16,5 7 0 16,-1-3 0-16,1 0-1 15,4 3 1-15,-1-3 0 16,5-1 0-16,0 1-1 15,0 0 1-15,0-4-1 16,5 0 1-16,3-1 0 16,0-2 0-16,1-1 0 31,3 4 0-31,1-8 0 0,0-3 0 16,8-4 0-16,-5 0 1 15,1-4-1-15,0 1 0 16,0-5 0-16,0 1 1 15,-5-5-1-15,1 5 1 16,-1-1-1-16,-3-3 0 16,-1 0 0-16,1 0 1 15,-5-4-1-15,0 4 1 16,0-1-1-16,-4-2 0 0,0-5 0 16,0 0 1-16,-4 4-1 15,0-3 0-15,0 3 0 16,-5-8 1-16,5 5-1 15,-4 3 0-15,-1 3 0 16,-3-3 0-16,-1 4 0 16,0 0 0-16,1 4 0 15,-1 3 0-15,1 8 0 16,-1-4 0-16,0 3 0 16,1-3 0-16,-5 4-1 15,4 11 1-15,5-8 0 16,0 5 0-16,-1 3-1 0,1 0 1 15,-1-1 0-15,1 13 0 16,4-9-1-16,0-3 1 16,-1 4 0-16,5 3 0 15,0-7 0-15,0 4 0 16,5-4 0-16,3 4 0 16,5-4 0-16,-1-4 0 0,5 0 0 15,0 0 0-15,8 0 0 16,-4-3 0-16,0-4 0 15,0-4 0-15,0-4 0 16,-4-4 1-16,0 5-1 16,-1-5 0-16,6-3 0 15,-6 0 1-15,-3 0-1 16,0-4 1-16,-5 0-1 16,0-4 1-16,-8 4-1 15,0-4 1-15,-4 4-1 16,0-7 1-16,-4 0-1 15,-1 3 0-15,-3 0 0 16,-1 1 1-16,0 3-1 16,-4 0 0-16,1 3 0 15,-1 5 0-15,0 7 0 0,0-4 0 16,0 4-1-16,1 4 1 16,-1 0-1-16,4 3 1 15,1 4 0-15,-5 1 0 16,4-1-1-16,1 4 1 15,3 3 0-15,1-3 0 16,4 0-1-16,-1 4 1 16,1-4 0-16,4 7 0 15,0-3-1-15,0-4 1 0,4 4 0 16,1-1 0-16,3-3-1 16,0 0 1-16,5-4 0 15,0 1 0-15,3-1 0 16,-3-4 0-16,4-3 0 15,0-4 1-15,-1-4-1 16,1-3 0-16,0-1 0 16,-4 1 1-16,-1-4-1 15,-3-1 1-15,-1 1-1 16,-4 0 1-16,0 0-1 16,-4 0 1-16,0-8-1 15,-4 4 0-15,0 0 0 16,0 0 0-16,0 4 0 15,-5-4 0-15,1 4 0 16,-1 0 0-16,1 7 0 16,-5 0 0-16,1 4-1 15,-1 0 1-15,1 0 0 16,3 4 0-16,-3 0 0 0,3-1 0 16,1 5-1-16,-1-1 1 15,-3 4-1-15,3 1 1 16,5-5 0-16,0 4 0 15,0 1-1-15,4-1 1 16,0 0 0-16,4 0 0 16,0 0 0-16,0-3 0 15,5-1 0-15,3 1 0 16,1-8 0-16,-5 0 0 16,5 0 0-16,0 0 0 0,-1-8 0 15,-3 1 0-15,-1-4 0 16,0-1 0-16,-3 1 0 15,-1 0 1-15,-4-4-1 16,0 4 1-16,-4 0-1 16,-1-1 1-16,1 5-1 15,-4 0 1-15,-1 3-1 16,1 4 0-16,0 0 0 16,-1 7 0-16,1-3-1 15,-1 0 1-15,5 7-1 16,0 0 1-16,0 0-1 15,4 1 1-15,0-1-1 16,0 0 1-16,4 0-1 16,0-3 1-16,5-1 0 15,-1-3 0-15,0 0 0 16,1-4 0-16,-1 0 0 0,1-8 1 16,-1 1-1-16,0-5 1 15,1 1-1-15,-5 0 1 16,0-4-1-16,-4 4 0 15,0 0 0-15,-4-1 1 16,0 5-1-16,0 0 0 16,-5 3 0-16,1 4 0 15,-1 4 0-15,1-1 0 16,0 5 0-16,3-5 0 0,1 5-1 16,0-1 1-16,4 1-1 15,0 3 1-15,4 0-1 16,0-3 1-16,5-1-1 15,-1 1 1-15,1-1 0 16,-1-3 0-16,0 0 0 16,1-4 0-16,-1 0 0 15,1-8 1-15,-1 1-1 16,-4-1 0-16,0-3 0 16,1 0 1-16,-1 0-1 15,-4-1 1-15,0 1-1 16,-4 0 1-16,-1 4-1 15,1-1 0-15,0 1 0 16,-4 3 0-16,-1 0 0 16,1 0 0-16,-1 4 0 15,1 0 0-15,0 4 0 16,-1 0 0-16,1 0-1 16,4 3 1-16,-1 4-1 0,1 0 1 15,0 1-1-15,4-1 1 16,0 0 0-16,4-3 0 15,0 3 0-15,1 0 0 16,3-4 0-16,0-3 0 16,1 0 0-16,-1 0 0 15,1-4-1-15,-1 0 1 16,0 0 0-16,1-8 0 16,-1 1 0-16,1-5 1 0,-1 5-1 15,0-8 1-15,-3 4-1 16,-1-8 0-16,-4 4 0 15,0-3 1-15,-4 3-1 16,-1 0 0-16,1-4 0 16,0 4 1-16,-4 4-1 15,-1 3 0-15,1-3 0 16,-1 4 0-16,1-1 0 16,0-3 0-16,-1 11 0 15,1 0 0-15,-1 4-1 16,1 0 1-16,-5-1 0 15,1 5 1-15,-1-1-2 16,5 1 1-16,-9 3 0 16,9 0 0-16,-5 4 0 15,5-4 0-15,-1 12-1 16,5-12 1-16,0 4 0 0,0 0 0 31,4 3 0-31,0-3 0 16,0 0 0-16,4 0 0 15,0 0 0-15,0 0 0 16,5 0 0-16,-1-4 0 16,0 0 0-16,5 1 0 15,4-5-1-15,-5 1 1 16,5-1 0-16,0-7 1 16,0 0-1-16,0-4 0 15,-1 4 0-15,1-3 1 0,0-1-1 16,0 0 1-16,0-3-1 15,0-1 0-15,-1-3 0 16,1 4 1-16,-4-1-1 16,-1 1 1-16,1-1-1 15,-9 1 0-15,0-5 0 16,1 1 1-16,-5 0-1 16,0 0 0-16,-5 0 0 15,1-1 0-15,-4-3 0 16,-1 1 1-16,1-1-1 15,-5 0 0-15,1 0 0 16,-1-4 1-16,1 4-1 16,3 4 0-16,-3 0 0 15,-1 3 0-15,0 1 0 16,5-4 0-16,-1 7 0 16,1-4 0-16,0 8 0 15,-1-3 0-15,1-1-1 0,-1 4 1 16,-3 4 0-16,3-1 0 15,-3 5 0-15,-1-1 0 16,1 1 0-16,3-1 0 16,-3 4 0-16,-1 4 0 15,5-3-1-15,-1 6 1 0,1 1-1 16,4-4 1-16,-1 0 0 16,1 3 0-16,4-3-1 15,0 4 1-15,0-4 0 16,0 0 0-16,0 0 0 15,0 0 0-15,4-4 0 16,5 0 0-16,-1 0 0 16,1 1 0-16,-1-9-1 15,9 1 1-15,-5 4 0 16,1-5 1-16,0-3-1 16,-1 0 0-16,1 0 0 15,-1 0 1-15,1-7-1 16,0-1 0-16,-1 1 0 0,-3-1 1 15,-1 1-1-15,0-4 0 16,1-4 0-16,-5 7 0 16,0-3 0-16,-4 0 1 15,0 0-1-15,0 0 1 16,-4-1-1-16,0 1 0 16,0 0 0-16,-5 3 0 15,5 1 0-15,-4 0 0 16,-1-1 0-16,1 4 1 0,-1 4-1 15,1 0 0-15,0 0-1 16,-1 4 1-16,5 0 0 16,-4 0 0-16,-1 3 0 15,5 0 0-15,0 1-1 16,0-1 1-16,-1 1 0 16,1-1 0-16,0 1 0 15,0-1 0-15,4 1 0 16,0-1 0-16,-4 1 0 15,4-5 0-15,0 1-3 16,-5 0 1-16,5-4-10 16,0 4 0-16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17:52.4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B40F25-1104-44B1-B555-AB6B58A6C6B7}" emma:medium="tactile" emma:mode="ink">
          <msink:context xmlns:msink="http://schemas.microsoft.com/ink/2010/main" type="writingRegion" rotatedBoundingBox="19316,7360 21696,7360 21696,8087 19316,8087"/>
        </emma:interpretation>
      </emma:emma>
    </inkml:annotationXML>
    <inkml:traceGroup>
      <inkml:annotationXML>
        <emma:emma xmlns:emma="http://www.w3.org/2003/04/emma" version="1.0">
          <emma:interpretation id="{75023258-3EC3-4D26-80EB-141BB1E44C93}" emma:medium="tactile" emma:mode="ink">
            <msink:context xmlns:msink="http://schemas.microsoft.com/ink/2010/main" type="paragraph" rotatedBoundingBox="19316,7360 21696,7360 21696,8087 19316,8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7244EA-3115-4D0A-956A-CC669EF701DE}" emma:medium="tactile" emma:mode="ink">
              <msink:context xmlns:msink="http://schemas.microsoft.com/ink/2010/main" type="line" rotatedBoundingBox="19316,7360 21696,7360 21696,8087 19316,8087"/>
            </emma:interpretation>
          </emma:emma>
        </inkml:annotationXML>
        <inkml:traceGroup>
          <inkml:annotationXML>
            <emma:emma xmlns:emma="http://www.w3.org/2003/04/emma" version="1.0">
              <emma:interpretation id="{93D2D77E-1AD4-448B-AB8F-E8985336EDC3}" emma:medium="tactile" emma:mode="ink">
                <msink:context xmlns:msink="http://schemas.microsoft.com/ink/2010/main" type="inkWord" rotatedBoundingBox="19316,7364 19361,7364 19361,7375 19316,7375"/>
              </emma:interpretation>
            </emma:emma>
          </inkml:annotationXML>
          <inkml:trace contextRef="#ctx0" brushRef="#br0">-3826-776 19 0,'4'11'9'0,"4"-11"-7"0,-8 0 13 15,8 0-15-15,0 0 0 16,1 0-11-16,-1 0 1 16</inkml:trace>
        </inkml:traceGroup>
        <inkml:traceGroup>
          <inkml:annotationXML>
            <emma:emma xmlns:emma="http://www.w3.org/2003/04/emma" version="1.0">
              <emma:interpretation id="{34D99A8E-6157-47AA-8D57-B5F7FAD0E8E1}" emma:medium="tactile" emma:mode="ink">
                <msink:context xmlns:msink="http://schemas.microsoft.com/ink/2010/main" type="inkWord" rotatedBoundingBox="20693,7360 21696,7360 21696,8087 20693,8087"/>
              </emma:interpretation>
            </emma:emma>
          </inkml:annotationXML>
          <inkml:trace contextRef="#ctx0" brushRef="#br0" timeOffset="38513.75">-1549-426 17 0,'-4'-3'8'0,"4"-8"3"16,0 11 4-16,0-4-13 16,0 4 0-16,0 0 1 15,0 4 0-15,0-1-3 16,0 8 0-16,0 0 2 15,0 4 1-15,0-4-1 0,0 7 0 16,0 0-1-16,0 8 1 16,0-4-2-16,-4 0 1 15,4-4-1-15,0 0 1 16,0 4-1-16,0-3 1 16,0-1-1-16,0-3 0 15,0-1 0-15,0-3 1 16,0 0-1-16,0-4 1 15,0-3-1-15,0-4 1 0,0 0-3 16,0-4 0-16,0 4-6 16,0-7 0-16,0 7-2 15,-4 4 1-15</inkml:trace>
          <inkml:trace contextRef="#ctx0" brushRef="#br0" timeOffset="37951.18">-2449-356 13 0,'0'-7'6'0,"8"-1"6"16,1 1-6-16,-1-4-5 15,4 4 1-15,9-1 0 16,-1-6 1-16,-3-12-4 16,3 4 1-16,5-3 1 15,0-5 1-15,-9 1-1 16,0 0 0-16,1 3 0 15,-5 4 0-15,1 0 0 16,-5 4 0-16,0 4 1 16,-4 3 0-16,0 3 0 15,-4 8 1-15,0 0-1 16,0 4 0-16,0 3-1 16,0 4 0-16,0 4-1 15,-4-1 1-15,4 8-1 0,0 4 0 16,0 0 0-16,0-1 1 15,0 4-1-15,0-3 1 16,0 0-1-16,4-1 0 16,0 4 0-16,0-7 0 15,5 0 0-15,3-4 0 16,0-3 0-16,1-4 1 16,3-4-1-16,1 1 0 15,-1-5 1-15,0-6 0 16,5-5-1-16,0 1 0 15,-1-8 0-15,5-3 1 0,-5-7-1 16,1-8 1-16,-5 0-1 16,1-4 1-16,-1 4-1 15,-3 0 1-15,-5 4-1 16,0-4 0-16,-8 4 0 16,-4 4 1-16,0-1 0 15,-4 4 0-15,-5 4-1 16,1 3 1-16,4 4-1 15,-5 4 1-15,5 0-1 16,0 3 0-16,4 4 0 16,0 0 0-16,4 4 0 15,0-1 0-15,4 1-1 16,4 0 1-16,4-1 0 16,5 1 0-16,-1-1-3 15,1 1 0-15,3 0-7 16,1 7 0-16</inkml:trace>
          <inkml:trace contextRef="#ctx0" brushRef="#br0" timeOffset="38873.13">-1820-53 16 0,'0'0'8'0,"0"0"-1"16,0 0 10-16,0 0-15 15,4-3 0-15,9-1 1 0,-5 0 1 16,4 1-5-16,5-1 1 16,3 0 2-16,5 1 1 31,12-12-1-31,0 4 0 16,-4 4 0-16,0-1 0 15,-1 1-2-15,-7 0 1 16,0 3-1-16,-5 0 1 15,-3 1-1-15,-5-1 1 16,-8 4-4-16,-4 4 1 0,-4 3-7 16,4 4 0-16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9T20:24:37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23901 6149 17 0,'-12'-5'8'0,"15"7"-7"0,-3-2 9 15,3-5-10-15,3 2 1 16,-3-5 0-16,0 0 0 16,2 1-1-16,-2-4 0 15,6-2 0-15,0-1 1 16,0-4-1-16,0-1 0 16,-3-2 1-16,0-3 0 15,-3-5-1-15,3 0 1 0,-3 3 0 16,-3-3 1-16,0-3-1 15,0 0 1-15,0 6 0 16,0-6 0-16,0-5-1 16,0 3 1-16,0-1-1 15,0-2 0-15,-3 0 0 16,-3-5 1-16,-3 2-1 16,6-2 1-16,-3 2-1 15,0 3 1-15,-3 3-1 16,0-1 1-16,0 1-2 15,1-1 1-15,-4 1-1 16,0 2 0-16,-6-2 0 16,0 2 0-16,-6-2 0 15,6-3 0-15,-6 5 0 16,7 3 0-16,-7 5 0 16,6 0 1-16,-3 3-1 15,0 2 0-15,3 4 0 16,4 1 0-16,-4 1-1 0,9 3 1 15,-3-1-1-15,0 3 1 16,9 3-1-16,-3-1 1 16,3 1-1-16,-3 3 0 15,6 2-1-15,0 0 1 16,0 2-5-16,6 3 1 16,-6 3-4-16,0 0 1 15</inkml:trace>
  <inkml:trace contextRef="#ctx0" brushRef="#br0" timeOffset="781.26">23546 4792 27 0,'-9'-11'13'0,"9"11"-19"16,0 3 24-16,0 2-19 16,6 3 1-16,-6 2 0 15,3 4 0-15,-3 4 0 16,0 6 0-16,0 5 0 0,0 0 0 15,0 3 0-15,0 0 0 16,0-1 0-16,-3 4 1 16,-3-3-1-16,0-9 0 15,1 1 0-15,-1-3 0 16,3 1 0-16,0-4 0 16,0-5 0-16,-3-2 1 15,6 0-1-15,0-4 1 16,0-4-1-16,0-3 1 15,0-5-1-15,0 2 1 0,9-10-1 16,-3-8 0-16,0-3 0 16,-1-3 0-16,1-2 0 15,-6-5 1-15,6-3-1 16,-3 5 0-16,-3 0 0 16,0 3 1-16,0 3-1 15,0-1 1-15,0 1-1 16,0 2 0-16,0 3 1 15,0 2 0-15,0 4-1 16,0 7 1-16,0 0-1 16,6 2 1-16,0-2 0 15,0 6 0-15,3-1-1 16,-3 1 1-16,3 2-1 16,6 0 0-16,0 2 0 15,-3 3 1-15,6 1-1 16,2 2 0-16,-2 0 0 15,9 0 0-15,-3 0 0 16,0 2 0-16,2 1 0 0,1-1 1 16,-9 1-1-16,3-3 0 15,-3 2 0-15,0 4 0 16,-3-1 0-16,-4-5 1 16,7 2-1-16,-6-2 0 15,0 0-1-15,-3 0 1 16,0-3-5-16,-3 1 1 15,0 4-5-15,-3-2 1 0</inkml:trace>
  <inkml:trace contextRef="#ctx0" brushRef="#br0" timeOffset="40453.65">14757 6458 23 0,'-15'-21'11'0,"-3"40"-11"0,15-14 12 15,-3 3-13-15,3 3 1 16,-3 2 0-16,0 3 0 15,-3 0 0-15,-3 2 1 16,0-2 0-16,-9 3 0 16,-8 4 0-16,-7 9 0 15,-3 0 0-15,-5 8 0 16,-7 7 0-16,3 3 0 16,1-5-1-16,5 6 0 15,0-9 0-15,-2 0 1 0,-1 3-1 16,0 0 0-16,4 0 0 15,-1 0 1-15,0 0-1 16,4 0 0-16,-4 0 0 16,9-10 1-16,4-6-1 15,2 0 1-15,3-5-1 16,3-6 1-16,6-5 0 16,3 1 1-16,0-9-1 15,1 0 0-15,2-2-1 16,0-3 1-16,3-5-2 15,0-1 1-15,3-4-1 16,0-1 1-16,3-5-1 16,0-2 1-16,0-6 0 15,3 0 0-15,3 0 0 16,0 3 0-16,3 0 0 16,0 2 0-16,-1-2-1 15,1 3 1-15,0 2 0 0,0 3 0 16,0-1 0-16,0 4 0 15,-3 2 0-15,0 3 0 16,-3-1 0-16,-3 6 0 16,-3 0 0-16,0 6 0 15,-3 4 0-15,-6 3 0 16,0 6 0-16,0 7 0 16,-2 9 0-16,-4-6 1 15,-3 3-1-15,-3-1 0 16,0 4 0-16,-3 2 0 0,4-8 0 15,2 0 0-15,3 5-1 16,3-5 1-16,6 1 0 16,0-7 0-16,6-1 0 15,0-7 0-15,6 1 0 16,6-5 1-16,3-3 0 16,6-3 0-16,6-2 0 15,-3-3 0-15,2-6 0 16,4-1 0-16,3-1-1 15,6 0 0-15,-1 0-1 16,1 0 1-16,0 3-6 16,-6 2 1-16,-10 3-3 15,-8 3 0-15</inkml:trace>
  <inkml:trace contextRef="#ctx0" brushRef="#br0" timeOffset="40953.66">13343 8184 21 0,'-3'7'10'0,"6"-4"-12"15,0 2 15-15,0 9-12 16,0 2 0-16,0 5 1 16,0 8 0-16,-3 0-3 15,0 5 1-15,0 1 1 16,0-6 1-16,0 3-1 16,0 2 0-16,0-2-1 15,0-1 1-15,-3-4 0 16,3-3 0-16,0-3-1 15,0-3 1-15,0-4-1 0,0-4 1 16,0-4-4-16,0-6 0 16,3-6-4-16,3-4 0 15</inkml:trace>
  <inkml:trace contextRef="#ctx0" brushRef="#br0" timeOffset="41234.91">13244 8139 22 0,'-3'0'11'0,"9"2"-14"0,0-2 17 0,3 0-14 15,3-2 1-15,6-1 0 16,6 0 1-16,3 1-2 15,2-4 0-15,1 1 1 16,3 2 0-16,0 1-1 16,2-1 1-16,1 3 0 15,3-3 0-15,-9 1-3 16,-4-1 1-16,-2 1-6 16,-6-1 1-16</inkml:trace>
  <inkml:trace contextRef="#ctx0" brushRef="#br0" timeOffset="41500.54">13322 8472 24 0,'-6'-5'12'0,"15"21"-16"0,-3-16 19 0,6 0-16 16,3 2 1-16,2-2-1 16,1 0 1-16,3 3 0 15,0-3 0-15,3 2-2 16,-3 1 1-16,2 0-4 16,1-3 0-16</inkml:trace>
  <inkml:trace contextRef="#ctx0" brushRef="#br0" timeOffset="41734.92">13727 8528 22 0,'-9'5'11'0,"6"19"-14"16,3-19 17-16,0 5-14 15,0 6 0-15,3 6 0 0,-3 1 1 16,3 6-1-16,3 3 0 16,0 0 0-16,0-3 1 15,0 5-1-15,-1-4 1 16,1-4-6-16,0-5 0 16</inkml:trace>
  <inkml:trace contextRef="#ctx0" brushRef="#br0" timeOffset="42125.55">13953 8530 16 0,'-9'8'8'0,"-3"19"-6"0,9-20 9 0,3 4-10 15,-3 2 1-15,3-2 0 16,-3 2 0-16,3 6-3 15,0 2 1-15,0 3 1 16,3-3 1-16,0 3-1 16,0-1 0-16,3 1-1 0,0-3 1 15,0-2 0-15,0-6 0 16,-3 0-2-16,0-2 1 16,3-3-6-16,-3-5 0 15</inkml:trace>
  <inkml:trace contextRef="#ctx0" brushRef="#br0" timeOffset="42375.55">13742 8739 20 0,'-30'-18'10'0,"39"23"-12"16,-3-5 13-16,3 0-11 16,3 0 1-16,2-3 0 15,7-2 0-15,3 0-1 16,0-3 0-16,3 2 0 16,-1 1 0-16,7-3-5 15,6 3 0-15</inkml:trace>
  <inkml:trace contextRef="#ctx0" brushRef="#br0" timeOffset="97876.28">13134 9067 17 0,'3'-2'8'0,"3"-4"-4"16,-6 6 8-16,0 0-11 16,3 0 0-16,-3 0 2 15,3 3 1-15,0 0-4 16,-6 5 1-16,0 5 1 15,0 3 1-15,-6 5 0 16,0 3 0-16,-3 2-2 16,4-2 1-16,-1 0-2 15,0-3 1-15,3-3-1 16,0 1 1-16,0-8-1 0,3-1 1 16,0-2 0-16,0-5 0 15,3-3-1-15,6-8 0 16,0-5 0-16,6-3 1 15,3-6-1-15,8-1 0 16,-2 4-1-16,0 1 1 16,-3-1-1-16,-3 3 1 15,0 3-1-15,-3 2 1 16,0 1 0-16,-1 5 0 16,-2 2 0-16,0 3 0 0,-3 0 0 15,0 5 0 1,-3 6 1-16,-3 5 0 0,0 2-1 15,0 3 1-15,-3 0 0 16,0 1 0-16,0-6-1 16,3-1 1-16,0 1-1 15,0-2 1-15,0-4-2 16,3-2 1-16,0-3-3 16,3 1 1-16,3-6-7 15,0-3 0-15</inkml:trace>
  <inkml:trace contextRef="#ctx0" brushRef="#br0" timeOffset="98298.16">13492 9133 17 0,'0'-5'8'0,"0"5"-1"0,0 0 6 16,0 0-11-16,-3 0 0 15,0 3 2-15,0 2 0 16,-3 6-5-16,0 2 0 16,0 5 4-16,0 1 0 15,0 2-1-15,3 0 0 16,0 0-2-16,3 3 1 16,3-8-1-16,3-3 1 15,6-2-1-15,6-6 1 16,2-5-1-16,4-5 0 15,3-6 1-15,-6-2 0 0,0-8-1 16,-3-3 1-16,-4 0 0 16,-8 3 0-16,-6 0-1 15,-6 5 1-15,-3 3-1 16,-5 2 1-16,-4 11-1 16,0 0 1-16,0 6-1 15,-3 2 0-15,9 5-1 16,3-3 0-16,9 4-5 15,6-1 1-15,9 3-5 16,9-3 1-16</inkml:trace>
  <inkml:trace contextRef="#ctx0" brushRef="#br0" timeOffset="98641.92">14289 8924 25 0,'-3'0'12'0,"0"6"-10"0,0 2 18 0,-3 0-18 15,-3 2 0-15,-2 9 1 16,-4 7 1-16,0 6-5 16,3 8 0-16,0-1 2 15,0 1 1-15,3-6-1 16,0-2 0 0,-3 2-5-1,3-7 0-15,0-9-5 16,0-4 0-16</inkml:trace>
  <inkml:trace contextRef="#ctx0" brushRef="#br0" timeOffset="99110.67">14018 9215 21 0,'-6'-5'10'0,"6"-8"-7"16,6 10 11-16,3 1-13 0,3-4 1 15,3-2-1-15,3 3 1 16,3 0-3-16,-3-3 1 15,2 3 0-15,1-3 1 16,0 5-1-16,3 0 0 16,-3 6 1-16,0 0 0 15,-4 2 0-15,-2 6 1 16,-3-1 0-16,-3 1 1 16,-3 5-1-16,-3-1 1 15,-3 4-1-15,-3-3 0 16,0 2-1-16,0 4 0 15,0-4-1-15,0-5 0 0,3 0 0 16,6-2 0-16,3-3-1 16,6-5 1-16,3-6 0 15,3-2 0-15,6-6 0 16,2-2 1 0,-2-3 0-16,-3-2 0 0,-6-4-1 15,-6 1 1-15,-6-3 0 16,-6 6 0-16,-6-1-1 15,0 6 1-15,-3 3-1 16,0-1 1-16,0 3-1 16,0 3 0-16,0-1-1 15,0 4 0-15,3 2-3 16,3 2 1-16,3 4-7 16,0 4 0-16</inkml:trace>
  <inkml:trace contextRef="#ctx0" brushRef="#br0" timeOffset="99485.68">14667 9168 19 0,'-6'8'9'0,"6"18"-4"0,0-18 7 0,-3 5-10 16,0 1 0-16,0 4 1 16,0 6 0-16,0-3-4 15,0-2 0-15,0-4 3 16,3-4 0-16,-3-3-1 16,3 0 1-16,0-5 0 15,0-6 0-15,0-5-1 16,3-3 0-16,0-4-1 15,3-1 1-15,6-5-1 16,3-6 0-16,6 3-1 16,3-2 1-16,3 5-1 15,-1 5 1-15,-2 0-5 16,0 8 0-16,-9 8-4 16,-3 3 1-16</inkml:trace>
  <inkml:trace contextRef="#ctx0" brushRef="#br0" timeOffset="100001.31">15102 9192 17 0,'0'-22'8'0,"0"-9"-1"0,0 25 10 16,0-2-15-16,-3 1 0 15,-3 1 3-15,-3 4 0 0,-3-1-6 16,-3 3 0-16,0 3 4 16,-3 5 0-16,1 2-1 15,-1 9 0-15,3-3-1 16,3 5 0-16,3 0-1 16,3 0 0-16,9-2 0 15,3-6 0-15,6-3 0 16,3-2 0-16,3-8 0 15,2-2 0-15,-2-12 0 16,0-1 1-16,3-1-1 16,0-6 1-16,-3 4-1 15,-3 2 0-15,-3 3 0 16,-4 5 0-16,-5 3 0 16,-6 7 1-16,-3 9-1 15,1 5 1-15,-1 8-1 16,-3 5 1-16,0 0-1 0,-6 8 1 15,-3-3-1-15,-3 1 1 16,-3 2-1-16,3 2 1 16,4-7-1-16,2 0 0 15,0 0-1-15,6-6 1 16,0-2-7-16,3-11 1 16,3-2-4-16,-3-9 0 15</inkml:trace>
  <inkml:trace contextRef="#ctx0" brushRef="#br0" timeOffset="100735.69">15007 9430 20 0,'9'-11'10'0,"26"-23"-10"0,-23 23 12 0,3-5-13 16,3-5 1-16,6-8 0 16,5-3 1-16,4-5-1 15,0 8 1-15,0 3 0 16,-7 5 1-16,-2 2 0 15,-6 6 0-15,-3 2 1 16,-3 3 1-16,-3 6-1 16,-6 2 1-16,-3 8-2 15,0 2 1-15,-3 9-1 16,-3 2 1-16,3 3-2 16,-3-1 0-16,0 1-1 15,3-3 1-15,0 1-1 16,0-7 1-16,6-4-1 0,0-3 0 15,3-5 0 1,6-6 1-16,3-5-1 0,6-5 0 16,5-3-1-16,4-8 1 15,-3 0-1-15,-6 0 0 16,0 6 0-16,-3 2 1 16,-4 3-1-16,-2 5 1 15,-3 0 0-15,-6 5 0 16,0 9 0-16,-3 4 1 15,0 1-1-15,0 5 1 16,0 0-1-16,0 2 0 16,3-5 0-16,0 1 0 0,3-4 0 15,3-2 0-15,0-3 0 16,6 1 1 0,0-12-1-16,3-2 0 0,5-2 0 15,-2-9 1-15,0 3-1 16,0-2 0-16,0-1 0 15,-3 4 1-15,-4-1-1 16,-2 0 1-16,-3 3-1 16,-6 2 1-16,-3 3-1 15,-3 3 1-15,-3 2-1 16,-3 6 0-16,-2-1 0 16,-1 6 1-16,0 3-1 15,0 7 0-15,0 4 0 16,3 4 0-16,3-2 0 15,6 0 0-15,3-1 0 0,3 1 0 16,6-3 0-16,3-5 0 16,6-5 0-16,5-6 1 15,7-5-5-15,6-2 0 16,-6-4-7-16,-10-2 1 16</inkml:trace>
  <inkml:trace contextRef="#ctx0" brushRef="#br0" timeOffset="101985.71">12643 9588 18 0,'-6'0'9'0,"-12"14"-1"16,12-6 6-16,0 5-13 15,-2 8 0-15,-1 3 0 16,-3 2 1-16,0 1-3 16,0-1 1-16,0 3 1 15,0-2 1-15,3-9-2 16,3-2 1-16,0-5 0 15,3-1 1-15,3-7-1 16,0-3 1-16,9-8-2 16,3-5 1-16,3-3-1 0,6-5 1 15,6 0-2-15,2-3 0 16,1 5 0-16,-3 1 0 16,0 5 0-16,-9-1 1 15,-4 6 0-15,-2 6 0 16,-3 4 0-16,0 4 0 15,-3 4 1-15,-3 1 0 16,0-1 0-16,0 4 0 16,-3-1 0-16,0 3 1 15,-3 0-1-15,3-6 1 0,0-2-4 16,0 0 0-16,0-3-6 16,3 1 0-16</inkml:trace>
  <inkml:trace contextRef="#ctx0" brushRef="#br0" timeOffset="102360.71">12896 9726 24 0,'-9'13'12'0,"9"8"-10"16,0-15 14-16,0 4-16 15,3 4 0-15,3-1-1 16,3-3 1-16,3-2 0 16,3-2 1-16,3-4-1 0,3-7 1 15,2-6-1-15,1-4 1 16,-3-7 0-16,-3-4 0 16,-3-1-1-16,-6 1 1 15,-6 2 0-15,-3 6 1 16,-3 2-1-16,-3 5 0 15,-3 1 0-15,-3 4 1 16,0 1-1-16,0 5 1 16,0 5-2-16,0 3 0 15,0 3-2-15,6 2 1 16,4 3-6-16,2 0 0 0,2 5-2 16,4-5 1-16</inkml:trace>
  <inkml:trace contextRef="#ctx0" brushRef="#br0" timeOffset="102782.6">13364 9668 21 0,'-12'18'10'0,"6"6"-12"16,6-16 18-16,-3 5-15 16,0 1 0-16,0 1 0 15,0 4 1-15,0-3-2 0,0-3 0 16,0-2 1-16,0-1 1 16,0-2 0-16,0 0 1 15,3-5-1-15,0-3 0 16,0-6-1-16,3-1 1 15,3-1-1-15,0-3 1 16,0-5-3-16,3 0 1 16,3-8 0-16,2 3 0 15,7 0-1-15,0-5 0 16,3 5 0-16,0 2 0 0,0 6 0 16,2 2 1-16,1 3-1 15,3 0 0-15,-6 6-1 16,-3-4 1-16,-1 9-7 15,1 8 1-15</inkml:trace>
  <inkml:trace contextRef="#ctx0" brushRef="#br0" timeOffset="103141.97">13768 9800 20 0,'-6'8'10'0,"6"0"-6"0,-3-5 13 15,-3 5-16-15,1 7 0 16,-1-4 1-16,0 2 0 16,0 3-3-16,3 5 1 15,-3 1 1-15,0-1 1 16,0-3-1-16,3-2 1 16,-3-3-2-16,3 1 1 0,0-4-4 15,0 1 0-15,0-3-5 16,0 2 1-16</inkml:trace>
  <inkml:trace contextRef="#ctx0" brushRef="#br0" timeOffset="103407.6">13503 10070 25 0,'6'-5'12'0,"30"2"-10"16,-24 0 18-16,6 1-19 15,3 2 0-15,3-3 0 16,-1 1 0-16,1-1-1 16,3 0 0-16,0 1 0 0,-3-1 1 15,-4 3-9-15,-2 3 1 16,-3 2-1-16,0 3 1 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43:00.1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BCFE3D9-3470-48CA-842D-47528D3E09D4}" emma:medium="tactile" emma:mode="ink">
          <msink:context xmlns:msink="http://schemas.microsoft.com/ink/2010/main" type="writingRegion" rotatedBoundingBox="19278,5541 14120,7808 13753,6973 18912,4707"/>
        </emma:interpretation>
      </emma:emma>
    </inkml:annotationXML>
    <inkml:traceGroup>
      <inkml:annotationXML>
        <emma:emma xmlns:emma="http://www.w3.org/2003/04/emma" version="1.0">
          <emma:interpretation id="{46030DBE-1C1A-40CE-8BF4-F8CD9281EDC8}" emma:medium="tactile" emma:mode="ink">
            <msink:context xmlns:msink="http://schemas.microsoft.com/ink/2010/main" type="paragraph" rotatedBoundingBox="19278,5541 14120,7808 13753,6973 18912,4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568CE6-D01B-49B4-8320-9BE17A5C4679}" emma:medium="tactile" emma:mode="ink">
              <msink:context xmlns:msink="http://schemas.microsoft.com/ink/2010/main" type="line" rotatedBoundingBox="19278,5541 14120,7808 13753,6973 18912,4707"/>
            </emma:interpretation>
          </emma:emma>
        </inkml:annotationXML>
        <inkml:traceGroup>
          <inkml:annotationXML>
            <emma:emma xmlns:emma="http://www.w3.org/2003/04/emma" version="1.0">
              <emma:interpretation id="{6DF8E397-F874-4642-A384-32C9B895CD6B}" emma:medium="tactile" emma:mode="ink">
                <msink:context xmlns:msink="http://schemas.microsoft.com/ink/2010/main" type="inkWord" rotatedBoundingBox="19278,5541 17173,6467 16806,5632 18912,4707"/>
              </emma:interpretation>
            </emma:emma>
          </inkml:annotationXML>
          <inkml:trace contextRef="#ctx0" brushRef="#br0">3508 1161 22 0,'4'0'11'0,"8"-7"-12"15,-3 7 17-15,-1-4-16 0,0-3 1 16,0-1 0-16,5 5 0 16,-1-4-1-16,4 3 0 15,5-3 1-15,-1 7 0 16,-3 0-1-16,3 3 1 15,1-3-1-15,4 4 1 16,-1-4-1-16,1 7 1 16,0-3 0-16,-1-1 0 0,1-3-1 15,-4 4 1-15,-1 0 0 16,-3 3 1-16,-1 0-1 16,0 4 0-16,-3 0-1 15,3 0 1-15,-3 4 0 16,-1 0 0-16,-4-1-1 15,0 1 0-15,-4 3 0 16,1-3 1-16,-1 7-1 16,-4-8 1-16,0 1-1 15,0 3 0-15,0 0 0 16,-4 4 1 0,-5 0-1-1,1 0 1-15,0 0-1 16,-4-4 1-16,-1-3-1 15,1 3 1-15,0-3-1 16,-1 0 1-16,1-4-1 16,0 3 0-16,-1-3 0 0,1 0 0 15,0 0 0-15,-1 0 1 16,-3 0-1-16,-1 0 0 16,1 0 0-16,4-4 0 15,-5 1 0-15,1-5 0 16,-1 1 0-16,1-1 1 15,-1 1-1-15,1 0 0 16,-1-4 0-16,1 3 1 16,0 1-1-16,-1-4 0 0,1 4 0 15,-1-4 0-15,-3 0 0 16,-1 3 0-16,1-3-1 16,-1-3 1-16,5-1-3 15,-1-3 0-15,9-4-7 16,4 0 1-16</inkml:trace>
          <inkml:trace contextRef="#ctx0" brushRef="#br0" timeOffset="-898.83">3767 1143 16 0,'4'-4'8'0,"0"15"-1"0,-4-11 2 15,0 0-8-15,0 0 1 16,0 0 1-16,0 0 0 15,0 4-4-15,0-1 1 16,0 5 2-16,0 3 1 16,-4 3-2-16,0 1 1 0,0 3-1 15,0 0 0-15,-5 4 0 16,5-3 0-16,-4 3 0 16,0 0 1-16,0 7-1 15,-1 4 0-15,5-8 0 16,0 1 1-16,0-1-1 15,0-6 0-15,4-1-1 16,0-7 0-16,0 0 0 16,0-4 1-16,0 1-1 15,0-1 0-15,-4-3-2 16,4-1 1-16,-4-3-4 16,0 0 0-16,4 0-4 15,0 0 1-15</inkml:trace>
          <inkml:trace contextRef="#ctx0" brushRef="#br0" timeOffset="-1961.56">5202 39 17 0,'0'-7'8'0,"8"7"-4"0,-8 0 9 0,0 0-11 15,4-4 0-15,-4 4 0 16,4 0 1-16,-4 0-4 16,0 0 1-16,0 0 2 15,4 4 1-15,-4-4-1 16,0 3 1-16,0 1-1 15,0 3 1-15,-4-3-1 16,0 7 0-16,0 7-1 16,0 4 1-16,0 4-1 15,0-4 0-15,-1-4-1 16,1 0 1-16,-4 8-1 16,4-1 0-16,-4 1 0 15,0-1 1-15,-1 1-1 16,1 3 0-16,0-7 0 15,0 0 1-15,-1 0-1 0,1-4 1 16,0-3-1-16,4-4 0 16,0 4 0-16,0-4 0 15,0 3 0-15,-1-3 0 16,1 0 0-16,0-4 0 16,0 1 0-16,0-5 1 15,0 1-1-15,4 0 0 16,0-1 0-16,0 1 1 15,0-4 0-15,0 0 0 0,0 0-1 16,0 0 1-16,0 0-1 16,0 0 1-16,0 0-1 15,4-4 0-15,0 1 0 16,4-1 1-16,1 0-1 16,-1 1 0-16,4 3 0 15,0-4 0-15,5 4 0 16,-1-4 1-16,5 4-1 15,-1 0 0-15,5 0 0 16,8-3 0-16,-4 3 0 16,4-4 1-16,-5 4-1 15,1 0 0-15,-4 0 0 16,-5 0 0-16,-3 0 0 16,-1 0 0-16,-3 0 0 15,-5 0 0-15,-4 4 0 16,0-1 1-16,0 1-1 15,0 0 0-15,-4-1-4 16,0 1 1-16,0 0-8 0,-8 3 1 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43:08.5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7E605AA-AE35-47E0-B276-71411CD206A9}" emma:medium="tactile" emma:mode="ink">
          <msink:context xmlns:msink="http://schemas.microsoft.com/ink/2010/main" type="writingRegion" rotatedBoundingBox="24694,7182 24187,7572 23882,7175 24389,6785"/>
        </emma:interpretation>
      </emma:emma>
    </inkml:annotationXML>
    <inkml:traceGroup>
      <inkml:annotationXML>
        <emma:emma xmlns:emma="http://www.w3.org/2003/04/emma" version="1.0">
          <emma:interpretation id="{E3EA6F34-F040-47E7-8F4D-1FE9E022929C}" emma:medium="tactile" emma:mode="ink">
            <msink:context xmlns:msink="http://schemas.microsoft.com/ink/2010/main" type="paragraph" rotatedBoundingBox="24694,7182 24187,7572 23882,7175 24389,6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8E118D-F082-451E-926B-12F573A70B94}" emma:medium="tactile" emma:mode="ink">
              <msink:context xmlns:msink="http://schemas.microsoft.com/ink/2010/main" type="line" rotatedBoundingBox="24694,7182 24187,7572 23882,7175 24389,6785"/>
            </emma:interpretation>
          </emma:emma>
        </inkml:annotationXML>
        <inkml:traceGroup>
          <inkml:annotationXML>
            <emma:emma xmlns:emma="http://www.w3.org/2003/04/emma" version="1.0">
              <emma:interpretation id="{075FA6C5-8DFA-426D-AABD-23FA06055223}" emma:medium="tactile" emma:mode="ink">
                <msink:context xmlns:msink="http://schemas.microsoft.com/ink/2010/main" type="inkWord" rotatedBoundingBox="24694,7182 24187,7572 23882,7175 24389,6785"/>
              </emma:interpretation>
            </emma:emma>
          </inkml:annotationXML>
          <inkml:trace contextRef="#ctx0" brushRef="#br0">10579 2236 13 0,'4'-8'6'0,"-8"1"-1"16,4 7 7-16,0 0-11 15,0 0 1-15,0 0 1 16,0 0 0-16,0 0-4 0,0 0 1 16,0 4 2-16,0-1 1 15,-4 5-1-15,-4-1 0 16,4 4-1-16,-1 4 1 15,-3-1-1-15,-4 8 1 16,0 4-1-16,3-8 0 16,-3 0 0-16,0 1 1 0,-5 2-2 15,5 5 1-15,0 0 0 16,-1-1 1-16,5-3-2 16,0 0 1-16,0 0-1 15,-1 0 1-15,1-7-1 16,8-4 1-16,-4 3-1 15,0-3 1-15,0-4-1 16,0-3 1-16,0 3-1 16,4-7 1-16,-5 4-1 15,5 0 1-15,-4-4-2 16,0-4 0-16,0 4-2 16,0 0 0-16,0-4-6 15,4-7 0-15</inkml:trace>
          <inkml:trace contextRef="#ctx0" brushRef="#br0" timeOffset="1344.45">10554 2225 15 0,'9'-4'7'0,"-14"8"-3"16,5-4 5-16,5-4-8 15,-5 4 1-15,0 0 1 16,4-4 1-16,-4 4-5 16,4 4 1-16,-4 0 3 15,0 3 0-15,0-7-1 16,0 4 1-16,0 7-1 16,0-4 0-16,0 0-1 15,0 4 1-15,0-3-1 16,0 6 1-16,4 4-1 15,-4-3 0-15,0 0-1 16,0 3 1-16,0 0-1 0,0-3 1 16,0-4-1-16,0-4 1 15,0 4-1-15,4-4 0 16,-4 4 0-16,0-3 1 16,0 3-1-16,4-4 1 15,-4 0-1-15,0 1 0 16,0-1 0-16,-4 0 0 15,8 4 0-15,-4 0 1 16,0 0-1-16,0-4 0 16,0 1 0-16,0-5 0 0,0 1 0 15,8-4 1-15,-4 0-1 16,5-4 1-16,-1 1-1 16,-4-5 1-16,-4-3-1 15,4 0 1-15,0 1-1 16,0-5 0-16,5 8 0 15,-1-1 0-15,-4-3 0 16,0 4 0-16,8 0 0 16,-3-1 0-16,-1-3 0 15,0 0 0-15,0-3 0 16,0 3 0-16,1 0-1 16,-1 0 1-16,0 4 0 15,0-4 0-15,1 3-1 16,-1 1 1-16,0 0 0 15,0 3 0-15,0-3 0 16,1-1 0-16,-5 1 0 16,4 0 0-16,-4 0 0 0,-4 7 0 15,4-8 0-15,-4 8 0 16,4 0 0-16,5-3 0 16,-5-1 0-16,-4 4 0 15,4 0 0-15,-4 0 0 31,0 0 0-31,0 0 0 16,8-4 0-16,-8 4 1 16,4-3-1-16,-4 3 0 0,4-4 0 15,-4 4 1-15,4-4-1 16,-4 4 0-16,0 0 0 16,0 0 0-16,0-7-1 15,9 3 1-15,-9 4 0 16,0 0 0-16,0 0-1 15,0 0 1-15,0 4 0 16,0 0 0-16,-9-1-1 16,9 1 1-16,0 3 0 15,-4 1 0-15,0 3 0 16,0-1 0-16,0 1 0 16,0 4 0-16,0 3 0 15,4 4 1-15,-4-7-1 16,-1-4 1-16,5 0-1 15,-4 7 1-15,0-3-1 16,4-1 0-16,0 5 0 0,0-1 0 16,0 0 0-16,-4 0 0 15,4 1 0-15,0-1 0 16,0-3 0-16,0-1 0 16,0-3 0-16,0 0 0 15,0-4 0-15,0 4 1 16,4-3-1-16,-4-1 0 15,0-3 0-15,0-1 1 16,0 1-1-16,0-4 1 16,0 0-1-16,0 0 1 0,0 0-2 15,0 4 0-15,-4-8-9 16,4 4 0-16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44:45.941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5C1A97-1DED-4CAD-BADA-A05D16A3F8D0}" emma:medium="tactile" emma:mode="ink">
          <msink:context xmlns:msink="http://schemas.microsoft.com/ink/2010/main" type="writingRegion" rotatedBoundingBox="21313,7266 21119,11456 19271,11370 19465,7180"/>
        </emma:interpretation>
      </emma:emma>
    </inkml:annotationXML>
    <inkml:traceGroup>
      <inkml:annotationXML>
        <emma:emma xmlns:emma="http://www.w3.org/2003/04/emma" version="1.0">
          <emma:interpretation id="{A99CE11B-CD07-4B79-A9F6-CA661479F51E}" emma:medium="tactile" emma:mode="ink">
            <msink:context xmlns:msink="http://schemas.microsoft.com/ink/2010/main" type="paragraph" rotatedBoundingBox="20779,7852 20614,11433 20544,11429 20710,78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33F493-73EA-4156-A47C-41DF8908F6D9}" emma:medium="tactile" emma:mode="ink">
              <msink:context xmlns:msink="http://schemas.microsoft.com/ink/2010/main" type="inkBullet" rotatedBoundingBox="20763,7851 20752,8100 20724,8099 20736,7850"/>
            </emma:interpretation>
          </emma:emma>
        </inkml:annotationXML>
        <inkml:trace contextRef="#ctx0" brushRef="#br0">7080 3151 16 0,'0'4'8'0,"0"-4"-3"15,0 0 9-15,4 4-14 16,-4 3 1-16,0-3 0 16,0 0 1-16,4 7-2 15,-4 4 0-15,4 7 1 16,-4 1 0-16,4-1-1 15,-4 4 1-15,0 4-2 16,0-4 1-16,0 4-6 16,0-7 0-16</inkml:trace>
      </inkml:traceGroup>
      <inkml:traceGroup>
        <inkml:annotationXML>
          <emma:emma xmlns:emma="http://www.w3.org/2003/04/emma" version="1.0">
            <emma:interpretation id="{F02D7E5D-4710-4701-BC9F-3908CDA0AC8D}" emma:medium="tactile" emma:mode="ink">
              <msink:context xmlns:msink="http://schemas.microsoft.com/ink/2010/main" type="line" rotatedBoundingBox="20755,8375 20614,11433 20544,11429 20686,8372"/>
            </emma:interpretation>
          </emma:emma>
        </inkml:annotationXML>
        <inkml:traceGroup>
          <inkml:annotationXML>
            <emma:emma xmlns:emma="http://www.w3.org/2003/04/emma" version="1.0">
              <emma:interpretation id="{F38C8C16-300F-4A83-8783-00091691B4E5}" emma:medium="tactile" emma:mode="ink">
                <msink:context xmlns:msink="http://schemas.microsoft.com/ink/2010/main" type="inkWord" rotatedBoundingBox="20687,9844 20614,11433 20546,11429 20620,9841"/>
              </emma:interpretation>
            </emma:emma>
          </inkml:annotationXML>
          <inkml:trace contextRef="#ctx0" brushRef="#br0" timeOffset="625.24">6975 5143 13 0,'-9'37'6'0,"9"-7"0"0,0-26 4 0,0 18-10 16,0-3 0-16,4 22 0 15,-4-11 0-15,0 15-1 16,0-8 0-16,0 8-4 16,0-8 1-16</inkml:trace>
          <inkml:trace contextRef="#ctx0" brushRef="#br0" timeOffset="812.74">6937 5882 16 0,'-9'45'8'0,"9"-11"-7"16,0-27 14-16,0 19-15 15,0-7 0-15,0 18 1 16,0-7 0-16,0 15-4 0,0-11 1 16,0 11-3-16,0-12 0 15</inkml:trace>
          <inkml:trace contextRef="#ctx0" brushRef="#br0" timeOffset="968.99">6933 6592 18 0,'0'41'9'0,"4"-7"-8"0,0-27 14 0,0 12-16 16,0-4 0-16,1 0-10 15,-1-4 1-15</inkml:trace>
          <inkml:trace contextRef="#ctx0" brushRef="#br0" timeOffset="250">7046 3674 17 0,'-8'19'8'0,"3"18"-3"0,5-33 10 0,0 11-15 15,0 8 0-15,-4-5 0 16,4 1 1-16,0 11-1 15,0-4 0-15,4 8-4 16,1-1 0-16,-1-3-2 16,4 4 1-16</inkml:trace>
          <inkml:trace contextRef="#ctx0" brushRef="#br0" timeOffset="437.5">7000 4466 22 0,'-4'30'11'0,"-1"-11"-14"15,5-15 20-15,0 22-17 0,0-4 1 16,0 8 0-16,0-7 1 16,0 10-9-16,0-3 0 15</inkml:trace>
        </inkml:traceGroup>
      </inkml:traceGroup>
    </inkml:traceGroup>
    <inkml:traceGroup>
      <inkml:annotationXML>
        <emma:emma xmlns:emma="http://www.w3.org/2003/04/emma" version="1.0">
          <emma:interpretation id="{42F494FE-BE3C-4D03-A9EF-78BB1C74D29F}" emma:medium="tactile" emma:mode="ink">
            <msink:context xmlns:msink="http://schemas.microsoft.com/ink/2010/main" type="paragraph" rotatedBoundingBox="21445,7559 19972,10166 19071,9657 20545,7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0CE577-D73E-4133-8188-7039C32A3E90}" emma:medium="tactile" emma:mode="ink">
              <msink:context xmlns:msink="http://schemas.microsoft.com/ink/2010/main" type="line" rotatedBoundingBox="21445,7559 19972,10166 19071,9657 20545,7050"/>
            </emma:interpretation>
          </emma:emma>
        </inkml:annotationXML>
        <inkml:traceGroup>
          <inkml:annotationXML>
            <emma:emma xmlns:emma="http://www.w3.org/2003/04/emma" version="1.0">
              <emma:interpretation id="{4EB71726-B433-4CF5-B2DF-E7B9A50E8406}" emma:medium="tactile" emma:mode="ink">
                <msink:context xmlns:msink="http://schemas.microsoft.com/ink/2010/main" type="inkWord" rotatedBoundingBox="19071,9657 20545,7050 21445,7559 19972,10166"/>
              </emma:interpretation>
            </emma:emma>
          </inkml:annotationXML>
          <inkml:trace contextRef="#ctx0" brushRef="#br1" timeOffset="173434.11">7263 2573 26 0,'0'4'13'0,"9"-8"-4"0,-9 4 14 15,0 0-22-15,0 0 1 16,0 0 0-16,-4-3 1 15,4 3-4-15,0 0 1 0,0 0 2 16,0 0 0-16,0 0-1 16,-5-4 0-16,5 4-1 15,0 0 0-15,-4 0-3 16,0-8 0-16,0 8-8 0,-5 0 1 16</inkml:trace>
          <inkml:trace contextRef="#ctx0" brushRef="#br1" timeOffset="173684.85">7104 2551 33 0,'0'7'16'0,"-4"-14"-15"0,4 7 23 0,0-7-24 16,-5 7 0-16,5 0 0 16,-4 0 1-16,0 0-2 15,0 0 1-15,-5 0-2 16,1-4 0-16,0 8-7 16,-5-4 0-16</inkml:trace>
          <inkml:trace contextRef="#ctx0" brushRef="#br1" timeOffset="173854.09">6936 2558 25 0,'-9'8'12'0,"1"-16"-8"0,4 8 15 32,-1 4-19-32,-3-4 1 15,0 4 1-15,-1 0 0 0,5-1-5 16,-4 1 0-16,3 0-5 15,10 3 1-15</inkml:trace>
          <inkml:trace contextRef="#ctx0" brushRef="#br1" timeOffset="175739.82">7583 2984 24 0,'0'-15'12'0,"8"-3"-15"0,-8 18 18 47,9-8-27-47,3 1 1 16</inkml:trace>
          <inkml:trace contextRef="#ctx0" brushRef="#br1" timeOffset="175589.65">7587 3156 30 0,'4'-4'15'0,"5"-33"-22"31,-5 30 30-31,0-1-28 0,4-3 0 16,1 0-10-1,-1 3 0-15</inkml:trace>
          <inkml:trace contextRef="#ctx0" brushRef="#br1" timeOffset="174019.43">6784 2693 20 0,'-16'4'10'0,"-1"3"-5"0,17-7 12 15,-4 4-18-15,-1 0 1 0,1-1-1 32,0 1 0-32,0 0-5 15,0 0 1-15</inkml:trace>
          <inkml:trace contextRef="#ctx0" brushRef="#br1" timeOffset="175454.14">7520 3264 29 0,'8'-11'14'0,"9"-7"-17"0,-13 10 20 0,5 4-31 15,-1 1 1-15,5 3-1 16,-1-8 0-16</inkml:trace>
          <inkml:trace contextRef="#ctx0" brushRef="#br1" timeOffset="174188.09">6612 2854 27 0,'-8'3'13'0,"-1"12"-16"16,9-15 22-1,-4 8-20-15,4-5 0 16,0 5-11-16,4-4 1 16,5 3 10-16,-1-3 1 15</inkml:trace>
          <inkml:trace contextRef="#ctx0" brushRef="#br1" timeOffset="175305.2">7411 3444 33 0,'8'0'16'0,"5"-11"-19"0,-9 7 26 16,0 0-26-16,4 0 0 16,-3-3-14-16,7-4 0 15</inkml:trace>
          <inkml:trace contextRef="#ctx0" brushRef="#br1" timeOffset="174321.36">6616 2984 22 0,'-16'12'11'0,"3"-1"-9"0,13-8 20 0,-4 1-21 15,-1 0 0-15,1 0-1 16,4-1 1-16,-4 5-4 0,4-1 1 16,0-3-5-16,0 4 0 15</inkml:trace>
          <inkml:trace contextRef="#ctx0" brushRef="#br1" timeOffset="175168.35">7217 3466 31 0,'0'15'15'0,"13"-37"-14"16,-13 22 25-16,0 0-26 16,8-4 0-16,5 0-5 15,4-3 1-15,-1 7-3 16,5-8 0-16</inkml:trace>
          <inkml:trace contextRef="#ctx0" brushRef="#br1" timeOffset="174472.2">6545 3160 29 0,'-4'11'14'0,"8"11"-12"0,-4-18 24 0,0-4-26 16,0 0 0-16,0 4 0 16,4-4 0-16,0 0-3 31,5 0 0-31,-1-4-6 15,5 4 0-15</inkml:trace>
          <inkml:trace contextRef="#ctx0" brushRef="#br1" timeOffset="174621.22">6637 3257 30 0,'0'15'15'0,"0"-4"-13"0,5-7 23 0,-1 0-25 16,0-1 1-16,4 1-1 15,1 0 1-15,-5 0-4 0,4-1 1 16,1 1-6-16,-1 0 0 15,1-1-1-15,-1 1 0 16</inkml:trace>
          <inkml:trace contextRef="#ctx0" brushRef="#br1" timeOffset="175027.7">6990 3511 26 0,'-12'11'13'0,"24"-18"-15"0,-7 7 24 15,-1-8-23-15,4 8 1 16,5-3-3-16,-1-5 1 16,5 8-4-16,0-4 0 15</inkml:trace>
          <inkml:trace contextRef="#ctx0" brushRef="#br1" timeOffset="174737">6738 3377 27 0,'0'11'13'0,"4"-8"-13"0,-4-3 26 16,5 0-26-16,-1 4 1 15,4 0 0-15,-4-4 0 0,1 4-4 16,3-1 1-16,-4 1-7 31,5-4 1-31</inkml:trace>
          <inkml:trace contextRef="#ctx0" brushRef="#br1" timeOffset="174902.72">6814 3462 27 0,'4'15'13'0,"4"-22"-8"0,-8 7 18 16,5-4-23-16,3 0 1 15,0 4-1-15,1 0 0 16,-1 0-8-16,1 0 1 0,3 4-2 16,5-4 1-16</inkml:trace>
          <inkml:trace contextRef="#ctx0" brushRef="#br1" timeOffset="176069.84">7490 2708 18 0,'-4'-8'9'0,"0"1"-6"0,4 7 15 15,0 0-18-15,-4 0 1 16,4 0-1-16,0 0 1 0,-4 0-5 16,-1 0 0-16,1 0-2 15,0 0 1-15</inkml:trace>
          <inkml:trace contextRef="#ctx0" brushRef="#br1" timeOffset="175904.52">7642 2891 28 0,'-17'-8'14'0,"17"1"-14"0,0 0 28 15,0-1-28-15,-4 1 0 16,-1-1-3-16,5 1 0 16,0-1-3-16,-4-3 0 0,4 0-3 15,0 3 1-15</inkml:trace>
          <inkml:trace contextRef="#ctx0" brushRef="#br0" timeOffset="3803.13">6042 4526 20 0,'0'8'10'0,"8"-12"-2"0,-8 4 4 0,0-8-11 16,0 8 0-16,-4-3 0 15,0-1 1-15,-5 4-2 16,5 0 0-16,-8 0 1 16,3 0 1-16,-8 4-1 15,5-4 1-15,-9 7-2 16,4 1 1-16,-4 7-1 15,4 0 1-15,-8 7 0 16,8-7 0-16,-4 7-1 16,4-3 0-16,0 3 1 15,5-3 0-15,-5 7 0 16,4-7 0-16,1 7-1 16,-1 0 0-16,1 4 0 15,3-7 0-15,1 3 0 0,4-8 0 16,-1 5 0-16,1-5 0 15,4 5 0-15,0-4 0 16,0 7 0-16,0-8 0 16,4 5 0-16,1-5 0 15,-1 5 0-15,0-4 1 16,4-1-1-16,1-3 0 16,3 0 0-16,-3-4 1 15,8 1-1-15,-5-5 1 16,9 1-1-16,-4-1 0 15,4 4 0-15,-4 0 1 0,4-3-1 16,-4-1 0-16,4-3 0 16,-5 0 0-16,5-4 0 15,0 0 1-15,1-4-1 16,-6 0 0-16,5-3 0 16,-4-1 1-16,4 5-1 15,-4-1 1-15,0 0-1 16,0 4 0-16,4-7 0 15,-5-1 1-15,1-3-1 16,-4 0 0-16,8-4 0 16,-4 0 0-16,-5-4 0 15,1 4 1-15,-1-3-1 16,-3 3 1-16,-1-4-1 16,1 4 0-16,-9-4 0 15,0 4 1-15,4-7-1 16,0 3 0-16,0-3 0 0,-4 3 1 15,4-3-1-15,1 7 0 16,-5-4 0-16,0 4 0 16,0-3 0-16,0 3 0 0,0-4-1 15,0 0 1-15,0 4 0 16,0 4 1-16,-5-4-1 16,5 4 0-16,-4-4 0 15,0 0 0-15,0 0 0 16,0 4 0-16,-1-4 0 15,1 4 0-15,0-4 0 16,0 4 1-16,-5-4-1 16,5 0 0-16,-4 4 0 15,-1 3 0-15,-3 4 0 16,3 1 0-16,-3-5 0 16,3 1 1-16,-7 7-1 15,3 0 0-15,-8 0 0 0,4 0 0 16,0-4 0-16,5 0 0 15,-5 0 0-15,4 1 1 16,1-1-1-16,-1 0 0 16,1 1-1-16,-1-1 0 15,-4 4-5-15,5 0 1 16,-10 4-5-16,1-4 0 16</inkml:trace>
          <inkml:trace contextRef="#ctx0" brushRef="#br0" timeOffset="2391.3">6113 3787 12 0,'-4'0'6'0,"4"0"2"0,0 0 5 0,0 0-11 16,0 0 0-16,8 3 1 15,-3-3 0-15,3 4-3 16,-4 0 0-16,0-1 3 16,1 1 0-16,-1 4-1 15,-4-1 1-15,4 1-1 16,0-1 1-16,5 1-1 16,-5-1 0-16,0 8 0 15,0-4 0-15,5 4-1 16,-1 0 0-16,0 4 0 15,1-4 0-15,3 7 0 16,-3-3 0-16,3-1-1 16,-3-3 1-16,-1 8 0 15,1-8 0-15,-1 7-1 16,0-7 1-16,1 0-1 16,-5-4 0-16,0 8 0 0,0-4 1 15,1 0-1-15,-1-4 0 16,4 8 0-16,1-4 1 15,-1 3-1-15,0-3 0 16,5-4 0-16,-5 1 1 16,9-1-1-16,-4 0 1 15,4 0-1-15,-5-3 1 16,5-1-1-16,-4 1 1 16,4-1-1-16,-5 1 1 15,9-1-1-15,-4 1 0 16,4-5 0-16,-4 1 1 0,4 0-1 15,-4 0 0-15,-1-1 0 16,1-3 0-16,0 0 0 16,-4 0 1-16,8 0-1 15,-5 0 1-15,5 0-1 16,-4 0 0-16,0-3 0 16,-4-1 1-16,-1 0-1 15,1 0 1-15,-1 1-1 16,1-1 0-16,0 0 0 15,-5 0 0-15,5 1 0 16,-1 3 0-16,1-4 0 16,-5 4 0-16,5-4 0 15,-1 0 0-15,-3 1 0 16,-1 3 1-16,-3 0-1 16,-5 0 0-16,4-4 0 0,-4 4 0 15,8-4 0-15,-4 1 0 31,-4 3 0-31,5-4 0 16,-5 4-3-16,0 0 0 16,8 0-9-16,-4 0 1 15</inkml:trace>
          <inkml:trace contextRef="#ctx0" brushRef="#br0" timeOffset="4480.5">5874 4829 18 0,'0'0'9'0,"4"4"-6"15,-4-4 8-15,0 0-9 16,0 0 0-16,0 0 2 16,0 0 0-16,8 3-5 15,-4 1 1-15,5-4 3 16,-1 0 1-16,5 0-1 15,-5 0 0-15,9 0-2 0,-4 0 1 16,8 0-1-16,-9 0 1 16,14 4-2-16,-5-1 1 15,0 1-1-15,-5 0 1 16,1-4-1-16,-4 0 1 16,4 0-1-16,-5 0 1 15,1 0-2-15,-1 0 1 16,-7 0-4-16,-5 0 0 15,0 4-6-15,0-1 1 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44:17.996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3DA860-3B6B-472A-BDC9-5B5E3E3C4012}" emma:medium="tactile" emma:mode="ink">
          <msink:context xmlns:msink="http://schemas.microsoft.com/ink/2010/main" type="writingRegion" rotatedBoundingBox="16256,9218 16782,9218 16782,9924 16256,9924"/>
        </emma:interpretation>
      </emma:emma>
    </inkml:annotationXML>
    <inkml:traceGroup>
      <inkml:annotationXML>
        <emma:emma xmlns:emma="http://www.w3.org/2003/04/emma" version="1.0">
          <emma:interpretation id="{3AC0E8D4-7DC4-4E02-BE99-1E3468C8857A}" emma:medium="tactile" emma:mode="ink">
            <msink:context xmlns:msink="http://schemas.microsoft.com/ink/2010/main" type="paragraph" rotatedBoundingBox="16256,9218 16782,9218 16782,9924 16256,9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2C2601-E15E-4F6B-8BCF-41BC839D0527}" emma:medium="tactile" emma:mode="ink">
              <msink:context xmlns:msink="http://schemas.microsoft.com/ink/2010/main" type="line" rotatedBoundingBox="16256,9218 16782,9218 16782,9924 16256,9924"/>
            </emma:interpretation>
          </emma:emma>
        </inkml:annotationXML>
        <inkml:traceGroup>
          <inkml:annotationXML>
            <emma:emma xmlns:emma="http://www.w3.org/2003/04/emma" version="1.0">
              <emma:interpretation id="{185BBB32-4DB9-484B-B6CA-719FA3B1E1F2}" emma:medium="tactile" emma:mode="ink">
                <msink:context xmlns:msink="http://schemas.microsoft.com/ink/2010/main" type="inkWord" rotatedBoundingBox="16256,9218 16782,9218 16782,9924 16256,9924"/>
              </emma:interpretation>
            </emma:emma>
          </inkml:annotationXML>
          <inkml:trace contextRef="#ctx0" brushRef="#br0">2600 4649 20 0,'5'-7'10'0,"3"0"-4"16,-8 7 11-16,0 0-16 15,4-4 0-15,-4 4 1 16,0 0 1-16,9 0-3 16,-5-8 1-16,-4 8 1 15,0 0 1-15,4 4-1 16,0 0 1-16,0 3-1 16,1 1 0-16,-5 3-1 15,4 0 1-15,0 4-1 16,0 4 1-16,0-1-1 15,-4 1 0-15,0 4-1 0,0 10 1 16,0 1-1-16,0-12 1 16,5 4-1-16,-5 1 1 15,4 2-1-15,0-6 1 16,0 7-1-16,-4-4 1 16,4 4-1-16,-4-4 0 15,5-4 0-15,-5-3 1 16,4 0-1-16,-4-1 1 15,0-3-1-15,0-3 0 0,0 2 0 16,0-2 1-16,4-1-1 16,-4-4 1-16,4-3 0 15,-4 0 0-15,4-4-1 16,-4 0 1-16,9-11-1 16,-5 3 1-16,4 1-1 15,-3 3 0-15,3-4 0 16,-4 5 0-16,5-8 0 15,-1 3 0-15,1-7 0 16,-1-7 0-16,5 3 1 16,-1 0 0-16,1-3-1 15,4-1 1-15,-1 5-1 16,1 3 0-16,4 0 0 16,-4-7 0-16,0-1-1 15,4 1 0-15,-4-1 1 16,-1-3 0-16,1 4 0 15,-8-4 0-15,-1-1 0 0,0 1 0 16,1-4 0-16,-1 4 0 16,5 0 0-16,-5-4 0 15,1 4 0-15,-1 4 0 16,0-1 0-16,1 8 0 16,-5 0-1-16,0 4 1 15,0 4 0-15,1 3 0 16,-1 0 0-16,-4 4 0 15,4-7 0-15,0 3 0 16,0 0 0-16,-4 4 0 0,0 0 0 16,0 0 1-16,0 0-2 15,0 0 0-15,0 0-3 16,0 0 0-16,-4-4-8 16,13 1 1-16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44:16.348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2E245E-0312-4183-A75B-DB6E9DF62B80}" emma:medium="tactile" emma:mode="ink">
          <msink:context xmlns:msink="http://schemas.microsoft.com/ink/2010/main" type="writingRegion" rotatedBoundingBox="13546,11266 17882,9322 18215,10064 13879,12009"/>
        </emma:interpretation>
      </emma:emma>
    </inkml:annotationXML>
    <inkml:traceGroup>
      <inkml:annotationXML>
        <emma:emma xmlns:emma="http://www.w3.org/2003/04/emma" version="1.0">
          <emma:interpretation id="{5DCDA8C3-65A4-4C7A-9806-8EBA7B47839F}" emma:medium="tactile" emma:mode="ink">
            <msink:context xmlns:msink="http://schemas.microsoft.com/ink/2010/main" type="paragraph" rotatedBoundingBox="13546,11266 17882,9322 18215,10064 13879,12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E89E70-2707-4770-BB44-FF30C1F004DE}" emma:medium="tactile" emma:mode="ink">
              <msink:context xmlns:msink="http://schemas.microsoft.com/ink/2010/main" type="line" rotatedBoundingBox="13546,11266 17882,9322 18215,10064 13879,12009"/>
            </emma:interpretation>
          </emma:emma>
        </inkml:annotationXML>
        <inkml:traceGroup>
          <inkml:annotationXML>
            <emma:emma xmlns:emma="http://www.w3.org/2003/04/emma" version="1.0">
              <emma:interpretation id="{1A88BF82-50F9-4440-BD0D-A1DB1AA5D032}" emma:medium="tactile" emma:mode="ink">
                <msink:context xmlns:msink="http://schemas.microsoft.com/ink/2010/main" type="inkWord" rotatedBoundingBox="13546,11266 17882,9322 18215,10064 13879,12009"/>
              </emma:interpretation>
            </emma:emma>
          </inkml:annotationXML>
          <inkml:trace contextRef="#ctx0" brushRef="#br0">2130 6448 18 0,'-4'4'9'0,"8"-4"-5"16,-4 0 9-16,0 0-11 16,0 0 1-16,0 0 1 15,0 0 0-15,8-4-4 16,-4 4 0-16,-4 0 3 16,0 0 1-16,0 0-1 15,0 0 0-15,0 0-1 16,0 0 0-16,9-4-1 15,-5 1 1-15,4-1-1 16,1 0 1-16,3-3-1 16,-3-1 0-16,3 1 0 15,1 4 1-15,-5-4-2 16,1 3 1-16,3-4 0 16,-3 5 0-16,3-5-1 0,-3 4 1 15,3-3-1-15,-3 3 0 16,4-3 0-16,-1-1 1 15,1 1-1-15,-5-1 1 16,1 1-1-16,-5 3 1 16,4-3-1-16,1-1 1 15,3-7-1-15,5 4 0 16,0 0 0-16,0 3 1 16,4-7-1-16,-5 4 1 15,1-4-1-15,0 0 0 16,4-3 0-16,-4 6 1 0,8-2-1 15,-8 2 0-15,4-3 0 16,-4 4 1-16,8-8-1 16,-8 5 0-16,4-5 0 15,-5 4 1-15,10-4-1 16,-10 4 0-16,10-7 0 16,-5 7 0-16,8-7 0 15,-8 7 0-15,4-8-1 16,-4 4 1-16,5 5 0 15,-5-1 1-15,-5 0-1 16,-3 3 0-16,4-10 0 16,0 7 0-16,4-4 0 15,0-3 1-15,0 3-1 16,0-3 0-16,0 3 0 16,4 1 0-16,0 3 0 15,0 3 0-15,0 5 0 16,1-4 1-16,-1-8-1 0,0 8 1 15,0-4-1-15,-4 0 1 16,5 0 0-16,-1 0 0 16,0-4-1-16,0 4 1 15,0 4-1-15,1-4 0 16,-1 4 0-16,0-8 0 16,0 8-1-16,0-8 1 15,1 1 0-15,-10 7 0 16,1-4 0-16,-4 0 0 0,-1 1 0 15,1-1 0-15,0 0 0 16,-1 0 0-16,1 0 0 16,4 0 0-16,-5-4 0 15,5 1 0-15,0 3 0 16,4 4 0-16,-4-1 0 16,0 1 0-16,-1 0 0 15,-3 0 0-15,8 0 0 16,0-1 0-16,-4 1 0 15,0-4 1-15,4 0-1 16,0 0 0-16,-5 4 0 16,1-4 0-16,0 4 0 15,0 0 0-15,-5-1 0 16,1 1 0-16,4 0 0 16,0 0 0-16,-5 3 0 15,5 1 0-15,0-1 0 16,-4 1 0-16,8 3 0 0,-9-3 0 15,1 7 0-15,-5-8 0 16,1 8 0-16,-9 0 0 16,4 0 0-16,-4 0 0 15,4-3 0-15,-4 3 1 16,0 3-1-16,0-3 0 16,0 0 0-16,0 0 0 15,-4 0 0-15,0 0 0 16,-5-3 0-16,1 3 1 15,-1 0-1-15,1 0 0 0,-9 0 0 16,0 0 0-16,1 0 0 16,-1 3 0-16,0-3 0 15,-4-3 0-15,0 6 0 16,-4-3 0-16,-1 0 0 16,1 0 1-16,-4 0-1 15,4 4 0-15,-1-4 0 16,5 0 0-16,0 0 0 15,0 0 0-15,0-4 0 16,0 1 0-16,5-1 0 16,-1 4 0-16,0 0 0 15,4-4 0-15,5 0 0 16,0 4 0-16,-1 0-1 16,1 4 1-16,-1-8 0 15,1 4 0-15,0 4-1 16,-1 0 1-16,5-4 0 15,0 0 0-15,-1 0-1 0,1 0 1 16,4 0-1-16,0 4 1 16,4-1-1-16,-4-3 1 15,9 0 0-15,-9 0 0 16,8 0 0-16,1 0 0 16,3-3 0-16,5-1 0 15,0 4 0-15,4 4 0 16,0-4 0-16,4 0 0 15,0 0 0-15,5-4 0 0,-1-4-1 16,1 5 1-16,-1-5 0 16,0 4 0-16,-3-3 0 15,3 3 0-15,0-3 0 16,1 3 0-16,-5 4 0 16,0-7 0-16,1 3 0 15,3 0 0-15,-8-3 0 16,0 3 1-16,0 0-1 15,-4-3 0-15,-5 3 0 16,1 4 1-16,-5-8-1 16,1 8 0-16,-1 0 0 15,-4-3 0-15,-4 3 0 16,5 0 0-16,-5 3-1 16,0 1 1-16,0-4-1 15,0 4 1-15,0 0 0 16,4 3 0-16,-4 4 0 15,0-7 0-15,-4 0 0 0,4 3 0 16,-5 1 0-16,1 3 0 16,0-4-1-16,0-3 1 15,0 4-1-15,-5-5 1 16,1 1 0-16,-1 4 0 16,-3 3 0-16,-1 0 0 15,1 4 0-15,-1 0 0 16,0 4 0-16,1-5 0 15,-1 9 0-15,1-4 0 16,-9 7 0-16,4 7 0 0,4 1 0 16,0 0 1-16,1-1-1 15,-1 1 0-15,1-1 0 16,3-6 0-16,-3 3 0 16,3-9 1-16,1 5-1 15,4-7 0-15,-5-4 1 16,5 0 0-16,0-4-1 15,0-7 1-15,-1 7-1 16,5-7 1-16,-4-1-1 16,0 1 1-16,0-4-4 15,0 4 1-15,-1-8-12 16,1 4 1-16</inkml:trace>
          <inkml:trace contextRef="#ctx0" brushRef="#br1" timeOffset="-39954.94">137 6459 21 0,'0'-4'10'0,"12"4"-7"0,-12 0 11 15,0 0-14-15,0 0 1 32,4 4 2-32,0 3 0 15,-4 4-3-15,-4 4 0 16,0-4 2-16,0 4 1 15,-4 7-1-15,4 3 0 16,-5 4-1-16,1 1 0 16,0-1-1-16,0 0 1 15,0 0-1-15,-1-3 0 0,1 3 0 16,0-3 1-16,0-4-1 16,-1-4 1-16,1-3-1 15,4-4 1-15,0-1 0 16,0-2 1-16,4-8-1 15,0 0 0-15,4-8-1 16,0-2 1-16,4-5-1 16,1 4 1-16,3-7-1 15,0-1 0-15,1 1 0 16,7-4 0-16,5-3 0 16,-5-1 0-16,5 0 0 15,4-3 0-15,-5 4 0 16,1-1 0-16,0 0-1 15,-9 4 1-15,1 4 0 16,-1 0 0-16,1 3-1 16,-5 1 1-16,4 3-1 15,-3 3 1-15,-1 1-1 0,0 7 1 16,-3 4-1-16,-1-1 1 16,-4 5 0-16,-4 6 0 15,0 1 0-15,0 0 0 16,-4 7 0-16,0 3 1 15,0 8-1-15,-1-4 1 16,1 4-1-16,0 0 0 16,0-4 0-16,-4 4 0 15,4 0-1-15,0-4 1 0,0-3 0 16,-1-1 1-16,1-6-1 16,4-1 1-16,0-11-1 15,-4 1 1-15,4-1 0 16,0-7 0-16,0-7-1 15,0-8 1-15,4 0-1 16,-4-3 1-16,4-7-1 16,5-8 0-16,-1 0 0 15,4-4 0-15,5-3 0 16,3 7 0-16,5 0 0 16,4 4 0-16,-1-4-1 15,5 4 1-15,-4 3 0 16,0 4 0-16,0 4-1 15,-5 3 1-15,-3 4-1 16,-1 4 1-16,-3 3-1 16,-5 4 1-16,1 4 0 15,-5 0 0-15,0 3-1 16,-8 4 1-16,0 0 0 0,0 0 1 16,-4 4-1-16,0-1 0 15,-4 8 0-15,-1 4 0 16,1 7 0-16,-4-8 1 15,4 4-2-15,-1-3 1 16,1 0 0-16,0-1 1 16,4-3-1-16,0 0 0 15,4 0 0-15,0-4 0 16,4 1 0-16,0-1 1 0,4-4-1 16,0-6 1-16,5-5-6 15,-1 1 1-15,9-11-6 16,-1-8 1-16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9T21:50:52.0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7E951C0-71C8-4D78-933E-F2A32ECD8EAF}" emma:medium="tactile" emma:mode="ink">
          <msink:context xmlns:msink="http://schemas.microsoft.com/ink/2010/main" type="writingRegion" rotatedBoundingBox="14619,7230 14383,7514 14109,7286 14345,7002"/>
        </emma:interpretation>
      </emma:emma>
    </inkml:annotationXML>
    <inkml:traceGroup>
      <inkml:annotationXML>
        <emma:emma xmlns:emma="http://www.w3.org/2003/04/emma" version="1.0">
          <emma:interpretation id="{56DC0C52-D738-4C01-9297-09A0774C9315}" emma:medium="tactile" emma:mode="ink">
            <msink:context xmlns:msink="http://schemas.microsoft.com/ink/2010/main" type="paragraph" rotatedBoundingBox="14619,7230 14383,7514 14109,7286 14345,7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B16C80-466B-40C7-A208-F37F0AA84654}" emma:medium="tactile" emma:mode="ink">
              <msink:context xmlns:msink="http://schemas.microsoft.com/ink/2010/main" type="line" rotatedBoundingBox="14619,7230 14383,7514 14109,7286 14345,7002"/>
            </emma:interpretation>
          </emma:emma>
        </inkml:annotationXML>
        <inkml:traceGroup>
          <inkml:annotationXML>
            <emma:emma xmlns:emma="http://www.w3.org/2003/04/emma" version="1.0">
              <emma:interpretation id="{79D1DA4A-E032-4DF3-8626-D4B0CAE5004A}" emma:medium="tactile" emma:mode="ink">
                <msink:context xmlns:msink="http://schemas.microsoft.com/ink/2010/main" type="inkWord" rotatedBoundingBox="14619,7230 14383,7514 14109,7286 14345,7002"/>
              </emma:interpretation>
            </emma:emma>
          </inkml:annotationXML>
          <inkml:trace contextRef="#ctx0" brushRef="#br0">266 25 17 0,'4'0'8'0,"-4"-4"-4"0,0 8 9 0,0-12-12 16,0 5 1-16,-4-1 1 16,-5 0 0-16,1 0-4 15,-1 4 1-15,1 0 2 16,-5 0 1-16,1 0-2 15,-1 0 1-15,1 4-1 0,-1 0 1 16,5 3-1-16,-5 5 0 16,5-1 0-16,-1 0 0 15,1 0 0-15,4 8 0 0,-1-4-1 16,1-4 1-16,4 4-1 16,0 0 0-16,4 0 0 31,1 0 1-31,-1-4-1 15,4-4 1-15,1 1-1 16,-1-4 0-16,0-4 0 0,5-4 1 16,0 4-1-16,-1-4 1 15,1 0 0-15,-1-3 0 16,-3-4-1-16,3 0 0 16,-3-1 0-16,-1-6 1 15,1 3-1-15,-5 0 1 16,-4 0-1-16,0 4 0 15,0-1 0-15,-13 5 1 16,1 0-1-16,-5 3 0 0,4 0 0 16,-4 4 0-16,1 0-1 0,-1 4 1 15,4 3 0-15,1 1 0 32,-5 3-1-32,4 4 1 15,1 4 0-15,-1-4 0 0,0-8 0 16,5 4 0-16,4 4 0 15,0 4 0-15,4-1 0 16,4 1 0-16,4 0 0 16,5-4 0-16,-1 3 0 15,5-6 0-15,4-1 0 0,0-4 1 16,0-7-1 0,0 0 1-16,4-7-1 0,-4-4 1 15,-4-4 0-15,0-4 0 16,-4 8 0-16,-1 0 0 15,-3-8-1-15,-5 8 1 0,-4-12-1 16,-4 8 1-16,-5-3-1 31,1 3 0-31,-5 4 0 16,-4-1 0-16,5 1 0 16,-5 7 0-16,-4 1 0 15,4 6 0-15,0 1-1 0,-4 4 1 16,5 7-1-16,-1 0 1 15,0-4-1-15,0 0 1 16,5 4-1-16,-1 4 1 16,5-1 0-16,3 1 0 15,5 3-1-15,0 4 0 16,9-7 0-16,-1 0 1 0,5-4 0 16,-1 0 0-16,1-8 0 15,0-3 1-15,8-4 0 16,-5-8 0-16,5-3-1 0,-4-4 1 15,0-3 0-15,-4-1 0 16,-1 0-1-16,-3 1 1 16,-5-1-1-16,-4 0 1 15,-4 4-1-15,-5-3 1 16,-3-1-1-16,-1 4 1 16,-4 4-2-16,0 3 1 0,1 5 0 15,-5 6 0-15,4 1-1 16,-4 0 1-16,0 7-1 31,0 0 1-31,4-3-1 16,4 3 1-16,1 4-1 15,3 0 1-15,5 3-1 0,4 1 0 16,4 7 0-16,5-7 1 16,3 0 0-16,1-1 0 15,0-3 0-15,3-4 0 0,1 1 0 16,0-5 1-16,4-3-1 15,0-4 1-15,0-4 0 16,0-3 0-16,0-5-1 16,0 1 1-16,0-4-1 0,-4 0 1 15,-5-3-1-15,-3-1 1 16,-1 0-1-16,-4 4 1 31,-8 0-1-31,0-3 1 16,0 7-1-16,-9-1 1 0,1-3-1 15,-5 4 0-15,0 4-1 16,0-1 1-16,0 8 0 16,1 4 0-16,-1 3-1 15,4 1 1-15,1 3-1 16,-1 0 1-16,0 4-1 16,5 4 1-16,0 0-1 0,3-1 1 15,5 8-1-15,5-7 1 16,3 0 0-16,5-1 0 15,-1-6 0-15,5-1 0 0,4-4 0 16,0 1 0-16,4-8 0 31,0-4 1-31,1-3-1 16,-1-5 1-16,-4-6 0 16,-4-5 0-16,-5 1 0 15,1 3 0-15,-5-7 0 0,-3 0 0 16,-5 0-1-16,-5 0 1 15,-3 0-1-15,-5 3 1 16,-4 8-1-16,1-4 0 16,-5 5 0-16,-9 6 0 0,5 1 0 15,0 7 0-15,4 0-1 16,0 3 1-16,0 1-1 16,0 4 1-16,4 3-1 15,0 4 1-15,0 3-1 16,5 1 1-16,3-4-1 0,1 4 0 15,4 3 0-15,4 0 1 16,4 5-1-16,4-1 0 16,1 0 1-16,3-4 0 15,5-3 0-15,0-4 0 16,4-4 0-16,0 0 0 16,4-3 0-16,5-4 1 0,-1-8-1 15,-4-4 1-15,0-3 0 16,1-4 0-16,-5-3-1 31,-5-1 1-31,-3 0-1 16,0-3 1-16,-9 7 0 15,0-4 0-15,-4-3-1 0,-4 3 1 16,-4-3-1-16,-5 3 1 16,-4 0-1-16,-4-3 0 0,0 7 0 15,0 0 1-15,-4 4-1 16,0 3 0-16,-1 1-1 15,-3 7 1-15,4 4 0 16,0 7 0-16,-1 0-1 0,1 8 0 16,4-1 0-16,4-6 1 15,5 3-2-15,-1 3 1 16,9 1 0-16,4 3 1 16,4 1-1-16,5-1 0 15,3 4 0-15,5-3 1 16,4-5 0-16,0-3 0 15,0-4 0-15,4-3 1 16,0-4-1-16,1-4 1 16,-1-4-1-1,-4-4 1-15,0-3 0 16,-4-4 1-16,-1-3-1 16,-7 3 0-16,-1-4 0 15,-8 8 0-15,0-4-1 16,-8-4 1-16,-1 1-1 15,-3 3 0-15,-5 3 0 16,0 1 1-16,0 4-2 16,1 7 1-16,-1 3-1 15,0 1 1-15,0 0-1 16,5 0 1-16,3-1-1 16,1 5 0-16,4 3 0 15,4 4 0-15,0 4 0 16,8-1 0-1,13 5 0 1,0-1 1-16,0-7 0 16,0-7 0-16,0-5 0 0,0-6 1 0,-4-5 0 15,0-3 0-15,-5-4-1 16,1-4 1-16,-5 4 0 16,-4-3 0-16,-8 3-1 15,0 0 1-15,-4 4-1 16,-5 3 0-16,0 1 0 0,1 10 0 15,-5 5-1-15,0-4 1 16,0 3-1-16,5 4 1 16,3 4-1-16,1 0 1 15,4 0-1 1,4 0 1-16,4 4-1 16,4-8 0-16,5-4 1 15,0-3 0-15,3-4 0 16,1-7 1-16,0-1-1 15,-4-3 1-15,-1-8-1 0,-3 8 1 16,-5 0-1-16,-4 0 1 16,0-1-1-16,-4 5 1 15,-5-4-1-15,1 7 1 16,-5 8-1-16,1-4 0 16,-1 0 0-16,0 0 0 15,1 4-1-15,3-4 1 0,5 3-1 16,0-3 1-16,-4 4-7 15,-1 0 1-15,-3 3-5 32,-1-11 0-32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9T21:52:17.9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14280 7363 17 0,'3'-13'8'0,"6"-8"-4"16,-3 13 9-16,-3 3-12 15,0-1 1-15,0-2 1 16,0 3 1-16,-3 0-5 16,0 0 1-16,-3 5 3 15,-3 2 0-15,-3 6 0 16,-3 11 0-16,-6 7-2 15,-2 9 1-15,-10 4-1 0,-12 4 1 16,-5 12-1-16,-10 11 0 16,-3 6-1-16,-8 4 0 15,5 1 1-15,-5-3 0 16,0-5-1-16,2 5 1 16,4-8-1-16,5-10 0 15,3-6 0-15,13-8 1 16,5-7-1-16,6-11 0 15,6-8-1-15,7-6 1 16,2-5-1-16,6-10 1 0,3-8-2 16,6-8 0-16,6 0 1 15,3-6 0-15,3 1 0 16,0-1 0-16,-1 6 0 16,-2 3 1-16,-3 4 1 15,-3 4 0-15,-3 4-2 16,-6 6 0-16,-3 8 2 15,-5 3 0-15,-4 7-1 16,3 9 0-16,0 2 0 16,3 0 1-16,3 3 0 15,0-6 0-15,3-2-1 16,0-3 0-16,3-5 0 16,3 0 1-16,3-5 0 15,3-3 0-15,6-6-1 16,3-4 1-16,3-4-1 0,6 1 1 15,-1 0-5-15,1-1 1 16,0 6-6-16,0 6 0 16</inkml:trace>
  <inkml:trace contextRef="#ctx0" brushRef="#br0" timeOffset="312.51">13486 8575 27 0,'0'0'13'0,"3"0"-12"16,-3 0 20-16,0 5-20 15,-3 9 0-15,0-1 1 16,-3 8 0-16,0 3-3 16,0 8 1-16,-3-1 1 15,0 4 1-15,0 2-1 16,0-5 1-16,0-3-2 16,3-6 0-16,0-7-9 15,3-5 0-15</inkml:trace>
  <inkml:trace contextRef="#ctx0" brushRef="#br0" timeOffset="546.88">13411 8551 28 0,'0'-5'14'0,"18"2"-12"0,-9-2 17 15,6 0-18-15,3 0 1 16,8-1 0-16,7-4 0 0,3 7-3 16,-6 0 1-16,-6-2 2 15,-4 2 0-15,-2 1-6 16,-6 2 1-16,-3 2-6 16,-6 6 1-16</inkml:trace>
  <inkml:trace contextRef="#ctx0" brushRef="#br0" timeOffset="750.01">13366 8795 25 0,'-20'2'12'0,"20"1"-10"16,0-3 16-16,3 3-17 15,3-3 0-15,0-3 0 16,5 0 0-16,7-2-1 15,3-3 1-15,3 0-3 0,3 0 1 16,5-2-7-16,1 4 1 16</inkml:trace>
  <inkml:trace contextRef="#ctx0" brushRef="#br0" timeOffset="968.76">13718 8768 25 0,'-6'0'12'0,"6"11"-11"0,0-8 18 15,0 4-18-15,0 7 0 0,0-1-1 16,-3 3 1-16,0 2-1 16,0 3 0-1,-3-2 1-15,0 0 0 0,0-6-3 16,3-3 0-16,3-2-5 15,0 0 0-15</inkml:trace>
  <inkml:trace contextRef="#ctx0" brushRef="#br0" timeOffset="1234.39">13795 8731 28 0,'-3'0'14'0,"3"-2"-14"0,0 2 21 16,0 5-21-16,0 3 0 15,0 2 0-15,0 9 0 16,-3-3 0-16,0 5 1 16,0 0-1-16,-3-2 1 15,0 4 0-15,0-1 0 16,0-6-2-16,0-6 1 15,3 1-9-15,1-3 1 16</inkml:trace>
  <inkml:trace contextRef="#ctx0" brushRef="#br0" timeOffset="1437.51">13670 8882 26 0,'-12'5'13'0,"12"-10"-10"0,0 5 17 0,0 0-20 16,6 0 0-16,3 0 1 15,0-3 0-15,3-2-1 16,3 0 1-16,3 0 0 16,3-3 0-16,-1 0-9 15,4 2 1-15</inkml:trace>
  <inkml:trace contextRef="#ctx0" brushRef="#br1" timeOffset="18031.48">15212 7448 13 0,'0'-3'6'15,"15"1"-5"-15,-6-4 6 0,0 1-4 16,0-3 1-16,-3-2 1 16,0-4 1-16,0 1-7 15,-1 0 0-15,1-6 5 16,-3-2 0-16,0 0-2 15,0-3 0-15,0-2 0 16,0-9 1-16,0 9-2 16,0-6 1-16,0-2-1 15,-3-6 1-15,-3 0 0 16,-6-2 0-16,-6-3-1 16,-2 3 1-16,-4-1-2 15,-3-2 1-15,3 0-1 16,0 11 1-16,-6-8-1 15,-2 2 1-15,-7-2-1 16,-3-1 0-16,-2 6 1 16,-10-2 0-16,-6-4-1 15,1 6 1-15,-7 3 0 0,-2 0 0 16,-4 2-1-16,-2 0 1 16,-3 6-1-16,5 4 1 15,-8-1-1-15,-1 4 0 16,1 6 0-16,-9 2 0 15,-1 9 0-15,4 7 0 16,-3 8 0-16,5 6 0 0,4 2 0 16,0 16 0-16,5-3 0 15,7 3 0-15,11 3-1 16,3 8 1-16,4-6-1 16,5 6 1-16,6-1-1 15,7 1 1-15,2 2-1 16,9 3 1-16,3 3-1 15,3-1 1-15,6-2-1 16,3-5 1-16,3 2 0 16,6 0 0-16,3-2 0 15,0-3 0-15,3-6 0 16,0-4 0-16,0-3 0 16,-3-3 0-16,0-13 0 15,-3-3 1-15,0 0-1 16,0-2 1-16,-4-6-1 15,-2-5 0-15,0 0 0 16,0-8 0-16,-2 0-2 16,-4 0 1-16,-3-2-4 0,-3 2 0 15,0 5-5-15,0-2 0 16</inkml:trace>
  <inkml:trace contextRef="#ctx0" brushRef="#br1" timeOffset="18500.24">13099 7276 24 0,'-9'5'12'0,"15"-5"-15"15,-6 0 18-15,6 0-15 16,-3 3 1-16,3 0 1 16,-4-3 0-16,7 2-2 15,-6 1 1-15,3 2 0 16,0 0 1-16,-3 6 0 16,0 0 0-16,3-1-1 15,0 1 0-15,0-1 0 16,0-2 0-16,3 0 0 15,0 0 0-15,0-2-1 16,0-1 1-16,0-3 0 16,0-2 0-16,0-2 0 15,-3-3 0-15,2-3-1 0,4-8 1 16,0-5-1-16,3-1 1 16,3 1-1-16,3-3 1 15,0-2-1-15,0 2 0 16,2 0-1-16,-2 3 1 15,-3 3-1-15,-3 2 1 16,0 5-6-16,-3 3 1 16,-3 3-4-16,-9 5 0 0</inkml:trace>
  <inkml:trace contextRef="#ctx0" brushRef="#br1" timeOffset="68204.01">15703 11263 24 0,'18'-8'12'16,"39"14"-12"-16,-40-9 12 0,10 3-13 16,9 0 1-16,9-5 1 15,8-1 0-15,16 1-1 16,11 0 1-16,6 0 0 16,7-3 0-16,11 0 0 15,9 0 0-15,0-3-1 16,3 1 1-16,0 2-1 15,3 2 0-15,-12-2 0 16,-8 3 1-16,-7 0-1 16,0 2 0-16,-15 1 1 15,-8 2 0-15,-7 0-1 16,-5-3 1-16,-3 3-1 16,-13-3 1-16,-5-2-2 15,-6-3 0-15,-9 3-7 16,-7-3 1-16</inkml:trace>
  <inkml:trace contextRef="#ctx0" brushRef="#br1" timeOffset="68469.65">17700 10933 29 0,'-9'-8'14'0,"15"13"-17"0,-3-2 22 15,6 2-19 1,3 3 0-16,3 2 0 16,3 4 0-16,3-1 0 15,-6 5 0-15,-3 4 1 16,-6-1 0-16,-9 0 0 16,-3 0 1-16,-6-5-1 15,-6 2 1-15,3-4-2 16,0-1 0-16,3-3-8 15,0-2 0-15</inkml:trace>
  <inkml:trace contextRef="#ctx0" brushRef="#br1" timeOffset="69469.66">17721 10911 20 0,'-3'3'10'0,"6"-11"-6"15,-3 3 8-15,0 0-9 16,0-3 0-16,0 0 1 16,0-3 0-16,3-2-5 15,0-6 1-15,3-2 3 16,-3-3 1-16,0-7-2 15,3-6 0-15,0-6-1 16,0-7 1-16,3-6-2 16,0 1 1-16,-3 2-1 15,-6 0 0-15,0 0 0 16,0-8 0-16,0 6 0 16,0 4 0-16,-3 1-1 15,0 0 1-15,3 10 0 16,0-2 0-16,-6 5 0 15,12 5 0-15,-6 8 0 16,0 3 0-16,0 3-1 0,0 4 1 16,0 4-1-16,-6 2 1 15,3 2-1-15,0 6 1 16,0 6-1-16,0 4 1 16,-3-2-1-16,3 0 1 15,-3 5 0-15,3 6 0 16,0 5 0-16,0 2 0 15,-3 3 0-15,-3 6 0 0,0 4 0 16,-3-2 0-16,0-5 0 16,4 0 0-16,-4-6 0 15,3-2 0-15,0-5 0 16,0-6 1-16,3-2 0 16,0-3 0-16,3-3-1 15,0-5 1-15,3 0 0 16,3-11 0-16,3-2-1 15,3-6 1-15,0-4-1 16,3-4 0-16,-3 1 0 16,0-1 0-16,-1 1 0 15,1-1 0-15,0 4-1 16,0-4 1-16,3 6 0 16,0 2 0-16,3 4 0 15,-3-1 0-15,3 8-1 16,-6 0 1-16,0 3-1 15,-3 2 1-15,0-2 0 16,-6 5 0-16,0 0-1 0,3 5 0 16,-1 3 1-16,4 5 0 15,0 3-1-15,0 0 1 16,3 5 0-16,0 3 0 16,0 5 0-16,0-3 1 15,0-5 0-15,0-2 1 16,3-3-6-16,-3 0 0 15,6 0-5-15,-3-6 1 0</inkml:trace>
  <inkml:trace contextRef="#ctx0" brushRef="#br1" timeOffset="70297.8">17927 10673 18 0,'-3'6'9'0,"9"-22"-2"0,-6 16 8 0,6-8-14 15,-1 0 1-15,4-5-1 16,3-3 1-16,3-3-3 16,3 3 1-16,3-2 1 15,0-3 1-15,0-6-2 16,-1 3 1-16,1 3-1 15,-3 0 1-15,-3 5-1 16,-3 3 0-16,0 2 0 16,-6 3 0-16,0 3 1 15,-6 5 0-15,0 3 0 16,-3 5 0-16,-3 2-1 16,-3 6 1-16,0 3 0 15,0-1 0-15,0 6-1 16,3 5 0-16,3 0 0 15,3-2 1-15,6-4-1 16,3-1 1-16,3-1 0 16,6-8 0-16,3-5-1 15,5 0 1-15,1-5 0 0,-3-9 1 16,-3-7-1-16,-3-8 0 31,3-19 0-31,-4-2 1 16,-5 0-1-16,-6 12 0 15,0 7-1-15,-6 1 1 16,0 4-1-16,-3 5 0 16,0 5 0-16,3 2 0 0,-3 1-2 15,0 3 1-15,-3 4-7 16,3 6 1-16,0 3-3 16,3 2 0-16</inkml:trace>
  <inkml:trace contextRef="#ctx0" brushRef="#br1" timeOffset="70704.05">18528 10660 26 0,'-3'-8'13'0,"12"8"-16"0,-9 0 21 15,0 0-16-15,0 0 0 16,3 3 1-16,-3 2 1 16,-3 3-5-16,0 5 0 15,-3 0 3-15,-3 6 0 16,0-1-1-16,0 4 0 15,0-4-1-15,3-2 1 16,-3-3-1-16,3 1 1 16,3-1-1-16,0-3 1 0,3 1 0 15,0-3 1-15,0-3-3 16,0 0 1-16,0-2-7 16,-3 0 0-16,3 2-3 15,-3 3 1-15</inkml:trace>
  <inkml:trace contextRef="#ctx0" brushRef="#br1" timeOffset="70969.68">18233 10954 27 0,'-6'-6'13'0,"24"6"-16"16,-9-2 24-16,3-1-18 16,3 1 0-16,-3-4 0 0,3 1 1 15,5 0-6-15,7-1 0 16,6 1 4-16,3 0 0 16,-1 2-2-16,-2 0 1 15,-3 3-3-15,-3 0 0 16,-9 6-7-16,-10-1 0 15</inkml:trace>
  <inkml:trace contextRef="#ctx0" brushRef="#br1" timeOffset="73829.09">14527 7279 19 0,'15'-6'9'0,"24"4"-8"16,-27 2 9-16,0-6-10 16,3 6 1-16,5-2 0 15,13-6 1-15,9 3-3 16,6 2 1-16,17 3 1 15,0-3 1-15,13-2-2 16,11-3 1-16,9 0-1 16,4 0 1-16,11-2-1 15,3 2 1-15,9 5-1 16,0 0 0-16,3 3 0 16,6 3 1-16,-6 0-1 15,9-1 0-15,-3 4 0 0,3-1 0 16,8-2 0-16,1-3 0 15,3 0 0-15,3-6 0 16,0 4 0-16,-1-1 0 16,4-2 0-16,-3 2 0 15,0 3 0-15,-3 0 0 16,-3 3 0-16,5-1 0 16,1-2 0-16,0 0 1 15,0 0-1-15,-6 0 0 16,5 0 0-16,-2 3 0 0,-12-3 0 15,6 0 0-15,-12 0 0 16,-3 0 0-16,-9 3 0 16,-6-1 1-16,-6 1-1 15,-14 0 0-15,-4-1 0 16,-6 1 0-16,-14-1 0 16,-13-2 0-16,-8 0-1 15,-9 0 0-15,-10 0-5 16,-11 0 0-16</inkml:trace>
  <inkml:trace contextRef="#ctx0" brushRef="#br1" timeOffset="74172.85">20454 7107 22 0,'6'0'11'0,"12"-11"-14"0,-13 11 17 15,7 5-15-15,3 6 1 16,3 2 0-16,0-2 0 16,3 2 0-16,0-2 0 15,-3-1 0-15,-4 1 0 16,1-1 0-16,-3-2 1 0,-3 0-1 15,-3 5 1-15,-6 1 0 16,-12-1 0-16,-12 3 0 16,-8-3 0-16,-10 6-1 15,-6-4 1-15,1 1-7 16,5 0 1-16,6 3-1 16,7-3 0-16</inkml:trace>
  <inkml:trace contextRef="#ctx0" brushRef="#br1" timeOffset="74782.23">18233 7485 13 0,'18'-16'6'0,"-6"14"-2"0,-6-1 9 0,0 3-11 16,0 0 0-16,0 0 1 16,0 5 0-16,-6 3-4 15,0 3 0-15,-3 2 3 16,-3 5 0-16,3 1-2 16,0 2 1-16,3-2-1 15,0-1 1-15,0-2-1 16,0 0 0-16,0-5 1 15,0-4 0-15,0 1-1 16,-3-2 1-16,0-4 0 16,0-2 0-16,0-5 0 15,0-3 0-15,3 0-1 16,0-5 0-16,6 0 0 16,3 2 1-16,3-5-1 15,0 0 0-15,3-2 0 16,-1-1 0-16,4 1 0 15,6-3 0-15,0 5-1 0,0 3 1 16,0 2-1-16,-1 3 1 16,-2 3-1-16,-3 2 1 15,0 6-7-15,-6 5 0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2:58.58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294DD26-4D2D-4EC9-8339-5056329E9207}" emma:medium="tactile" emma:mode="ink">
          <msink:context xmlns:msink="http://schemas.microsoft.com/ink/2010/main" type="inkDrawing" rotatedBoundingBox="4209,9182 10086,9187 10085,10651 4207,10646" semanticType="scratchOut" shapeName="Other">
            <msink:sourceLink direction="with" ref="{0A72FB81-7ECD-49D9-A816-3F9AFBD465C5}"/>
            <msink:sourceLink direction="with" ref="{71C0F381-8831-4EDE-8203-E50FFA4B81EC}"/>
            <msink:destinationLink direction="with" ref="{96DBD25D-617C-4F49-B88F-30A2B6B52AAA}"/>
          </msink:context>
        </emma:interpretation>
      </emma:emma>
    </inkml:annotationXML>
    <inkml:trace contextRef="#ctx0" brushRef="#br0">0 785 20 0,'4'-4'10'0,"0"1"-7"16,4-5 10-16,-8 8-12 16,8-3 0-16,0 3 0 15,0 0 0-15,4 0-2 16,4-4 1-16,-4 1 1 31,4-1 0-31,3 1-1 16,13-4 1-16,4 0-1 0,8 0 0 15,7 0 0-15,1 0 1 16,11 0-1-16,9-4 0 16,-5 0 0-16,1-3 0 15,7 4 0-15,8 3 0 16,1-4 0-16,11 4 0 0,0-4 0 15,-4 1 1-15,9-4-1 16,3 3 0-16,8-3 0 16,8 3 1-16,-8-3-1 15,4 0 0-15,0-3 0 0,8 2 0 16,12 1 0-16,-12-3 0 16,8-4 0-16,8 6 0 15,8-6 0-15,-8 0 0 0,8-4 0 16,-4-3 0-16,15 3 0 15,-19 1 0-15,4-1 0 32,0 0 1-32,4 1-1 15,-12 3 0-15,-4-4 0 16,8 0 0-16,0 4 0 16,-4 3 0-16,-8-6 0 15,-4 2 0-15,4 5 0 0,-12 3 0 16,-4 7 0-16,-4 3 0 15,-12-3 0-15,-11 4 0 0,-1-1-1 16,-12-3 0-16,-7 0-6 16,-9 7 0-16</inkml:trace>
    <inkml:trace contextRef="#ctx0" brushRef="#br0" timeOffset="20317.3">-182-655 10 0,'0'-3'5'0,"4"-4"-2"0,-4 7 6 0,0 0-8 15,0 0 1-15,0 0 0 16,0 0 0-16,8 0-3 15,-4 0 1-15,4-4 1 16,0 4 1-16,-5-3-1 0,-3 3 0 16,8-4-1-16,0 1 0 15,0 3 0-15,4 3 0 16,4-6 0-16,4 6 1 31,0-3-1-31,0 0 0 0,3-3 0 16,1 6 1-16,0 1-1 15,0-4 0-15,0 0 0 16,-1 0 0-16,1 0 0 16,0 3 0-16,0-3 0 15,0 4 0-15,3-1-1 16,1-3 1-16,0 0 0 16,-4 4 1-16,0-4-1 0,0 0 1 15,3 0-1-15,-7 3 0 31,8 1 0-31,-4-1 0 0,3 1 0 16,1-1 0-16,0 1-1 16,0-1 1-16,4 1 0 15,-1-1 1-15,1-3-1 16,0 0 1-16,4 4-1 31,3-4 1-31,5 0-1 0,0-4 0 16,3 1 0-16,1 3 1 15,-5 3-2-15,9 5 1 16,0-1 0-16,3-4 0 16,-7 1 0-16,-1-1 0 0,1 1 0 15,4-1 0-15,-1 1 0 16,5-1 1-16,3 4-1 16,-7 0 0-16,4 8 0 15,3-8 0-15,5 0 0 16,-9 0 0-16,5-4 0 0,3 4 0 15,5-3 0-15,-1 3 0 16,1 0 0-16,-9 3 0 16,9-2 0-16,-1-1 0 15,-3-4 0-15,-5 1 1 0,9-1-1 16,3 1 1-16,4-1-1 16,-7 1 0-16,3 3 0 31,5-4 1-31,-1 1-1 15,-19-1 0-15,15-3-1 16,1 4 1-16,7-1 0 16,-4 1 0-16,-7 0 0 15,3 3 0-15,5 0-1 0,-5 0 1 16,-3 0 0-16,3-4 0 16,4 1 0-16,-3 6 0 0,-5 4 0 15,-7-6 1-15,7-1-1 16,5 3 0-16,-5-3 0 15,-7-7 0-15,-5 4 0 16,9-1 0-16,-5 1-1 16,1-1 1-16,-1 1 0 15,-3-1 0-15,-4 4 0 16,-1 1 0-16,-3-1-1 16,-1 0 1-16,5-4 0 0,-4 1 1 15,-9-1-1-15,-3-3 0 16,0 4 0-16,3-4 0 15,-3 3 0 1,0 1 0-16,4-4 0 16,-5 0 0-16,1 0 0 15,0 0 0-15,-5 3 0 16,-3 1 0-16,0-1-1 16,0-6 1-16,4 3 0 15,3 7 1-15,-11-4-1 16,0-3 1-16,0 0-1 0,3 0 1 15,-7-3-1-15,0 3 1 16,-4 3-1-16,-4-6 0 16,0-1 0-16,0 4 1 0,-4-7-1 15,-4 7 0-15,0 0 0 16,-4 0 0-16,0 0-3 16,0 0 0-16,0 4-4 31,-4-1 1-31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2:51.77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399A3B9-E157-4797-B2D1-A0205D85C946}" emma:medium="tactile" emma:mode="ink">
          <msink:context xmlns:msink="http://schemas.microsoft.com/ink/2010/main" type="writingRegion" rotatedBoundingBox="14168,9322 13104,11916 11932,11436 12996,8842"/>
        </emma:interpretation>
      </emma:emma>
    </inkml:annotationXML>
    <inkml:traceGroup>
      <inkml:annotationXML>
        <emma:emma xmlns:emma="http://www.w3.org/2003/04/emma" version="1.0">
          <emma:interpretation id="{FB426809-B7E6-44F8-81FF-4248F95E84CC}" emma:medium="tactile" emma:mode="ink">
            <msink:context xmlns:msink="http://schemas.microsoft.com/ink/2010/main" type="paragraph" rotatedBoundingBox="14168,9322 13104,11916 11932,11436 12996,8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F8A8EE-F818-4D18-89C0-20BCD3517A88}" emma:medium="tactile" emma:mode="ink">
              <msink:context xmlns:msink="http://schemas.microsoft.com/ink/2010/main" type="line" rotatedBoundingBox="14168,9322 13104,11916 11932,11436 12996,8842"/>
            </emma:interpretation>
          </emma:emma>
        </inkml:annotationXML>
        <inkml:traceGroup>
          <inkml:annotationXML>
            <emma:emma xmlns:emma="http://www.w3.org/2003/04/emma" version="1.0">
              <emma:interpretation id="{EA163D84-478E-4BED-A233-3B1109352696}" emma:medium="tactile" emma:mode="ink">
                <msink:context xmlns:msink="http://schemas.microsoft.com/ink/2010/main" type="inkWord" rotatedBoundingBox="14168,9322 13104,11916 11932,11436 12996,8842">
                  <msink:destinationLink direction="with" ref="{96DBD25D-617C-4F49-B88F-30A2B6B52AAA}"/>
                </msink:context>
              </emma:interpretation>
            </emma:emma>
          </inkml:annotationXML>
          <inkml:trace contextRef="#ctx0" brushRef="#br0">4894-233 17 0,'4'11'8'0,"11"-22"0"0,-7 11 6 16,0 4-13-16,4-8 1 15,4 4 0-15,4-3 1 16,8 3-4-16,7 3 0 16,13 1 2-16,-4-1 1 0,-1-3-1 15,1 0 0-15,4-3 0 16,7 3 0-16,-3 0-1 16,-5 0 1-16,1-4-1 15,-8-3 0-15,-5 0-8 16,-11 11 1-16</inkml:trace>
          <inkml:trace contextRef="#ctx0" brushRef="#br0" timeOffset="-379.05">5203-133 15 0,'-8'-14'7'0,"20"25"-3"0,-12-11 11 16,0 3-13-16,0 2 0 16,4 2 1-16,-4 7 0 15,0 7-4-15,-4 0 1 0,-4 0 2 16,0 12 0-16,0 2-1 15,0 5 1-15,4-1-1 0,-4 7 0 32,4-4 0-32,0 2 1 15,4-6-1-15,-3-6 0 0,-1-6 0 16,4-9 1-16,0-2-3 16,0-5 1-16,0-10-9 15,0 0 1 1</inkml:trace>
          <inkml:trace contextRef="#ctx0" brushRef="#br0" timeOffset="3157.73">4536-824 17 0,'8'25'8'0,"4"3"-4"0,-4-25 8 0,0 8-12 16,0 7 1-16,-4 0 0 15,0 7 1-15,0-4-2 16,-4-2 0-16,0-2 1 16,0 1 1-16,0 0-1 15,-4-4 1-15,4 1-1 0,0-5 0 16,-4 1 0-16,4 0 1 15,0-8-1-15,0 1 0 16,0-4 0-16,4-7 1 0,-4-8-1 16,4 1 1-16,-4 3-1 15,-4 0 0-15,-4-3-1 16,4-4 1-16,0-3-1 31,0-1 0-31,0 1 0 16,0-4 0-16,0-3 0 15,0-5 0-15,0-2 0 16,0 3 0-16,0-3 0 16,0 0 0-16,0 12 0 0,0 9 0 15,0 0 0-15,1 0 0 16,-1 4 0-16,0 2 0 0,4 1-1 16,0 0 1-16,0 7-1 15,0 0 1-15,8 4 0 16,-1 10 0-16,5-3-1 15,0 6 1-15,4 4 0 16,4 2 1-16,0 1-1 16,-4 1 1-16,4-4-1 15,-1 4 0-15,5 0 0 16,0-1 1-16,4-2-1 16,8 0 1-16,-5-8 0 15,-3 0 0-15,0 0 0 0,-4 0 0 16,-5-7-3-1,-3 5 0-15,-4-2-7 16,-8 1 1-16</inkml:trace>
          <inkml:trace contextRef="#ctx0" brushRef="#br0" timeOffset="2057.94">4711-368 17 0,'-4'-14'8'0,"8"-8"-4"16,-4 15 8-16,0-4-11 15,0-3 0-15,0 0 0 16,0-7 1-16,0-1-2 16,0-3 0-16,-4 11 1 15,0-11 1-15,0 0 0 16,0-7 0-16,-8 0-1 15,-4-8 0-15,-4 9-1 16,-3-5 1-16,-1 4-2 16,0 3 0-16,4 8-6 0,-4 11 0 0</inkml:trace>
          <inkml:trace contextRef="#ctx0" brushRef="#br0" timeOffset="1515.59">4671-663 1 0,'-4'7'0'0</inkml:trace>
          <inkml:trace contextRef="#ctx0" brushRef="#br0" timeOffset="1002.89">3497 1604 12 0,'4'-7'6'0,"11"-7"2"15,-7 14 0-15,4-3-6 16,4-5 1-16,4-2 0 31,4 2 0-31,11 1-4 16,-3 0 0-16,4-4 2 0,-8 4 1 15,19-11-2-15,5-6 1 16,0 2-1-16,-9-3 0 16,1-3 0-16,4 2 1 15,-1 1-1-15,1-6 0 0,-1-2 0 16,5 1 1-16,-8-7-1 16,-1-4 0-16,1-3-1 15,-4 0 1-15,-1 4 0 16,1 2 1-16,-4 1-1 15,-5-1 0-15,1 2 0 16,-4-6 0-16,-4 2 0 16,0-1 1-16,-1 0-2 0,-3-4 1 15,0-2 0-15,-8-1 0 16,0-7 0-16,0-4 1 16,0 11-1-16,0 0 1 15,-4-3-1 1,0 0 1-16,-4 9 0 15,-1-2 0-15,1-3 0 16,-4 3 0-16,0-4 0 16,-4-1 0-16,1-5-1 15,-1-5 0-15,-4 0 0 0,0 5 0 16,-4-2-2-16,4 2 1 16,0 5-6-16,8 4 0 15</inkml:trace>
          <inkml:trace contextRef="#ctx0" brushRef="#br0" timeOffset="1002.89">3497 1604 12 0,'4'-7'6'0,"11"-7"2"15,-7 14 0-15,4-3-6 16,4-5 1-16,4-2 0 31,4 2 0-31,11 1-4 16,-3 0 0-16,4-4 2 0,-8 4 1 15,19-11-2-15,5-6 1 16,0 2-1-16,-9-3 0 16,1-3 0-16,4 2 1 15,-1 1-1-15,1-6 0 0,-1-2 0 16,5 1 1-16,-8-7-1 16,-1-4 0-16,1-3-1 15,-4 0 1-15,-1 4 0 16,1 2 1-16,-4 1-1 15,-5-1 0-15,1 2 0 16,-4-6 0-16,-4 2 0 16,0-1 1-16,-1 0-2 0,-3-4 1 15,0-2 0-15,-8-1 0 16,0-7 0-16,0-4 1 16,0 11-1-16,0 0 1 15,-4-3-1 1,0 0 1-16,-4 9 0 15,-1-2 0-15,1-3 0 16,-4 3 0-16,0-4 0 16,-4-1 0-16,1-5-1 15,-1-5 0-15,-4 0 0 0,0 5 0 16,-4-2-2-16,4 2 1 16,0 5-6-16,8 4 0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17:18.1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6E8695-D21B-448D-8FD6-7304D274FCD5}" emma:medium="tactile" emma:mode="ink">
          <msink:context xmlns:msink="http://schemas.microsoft.com/ink/2010/main" type="writingRegion" rotatedBoundingBox="21834,5249 23526,6899 22815,7629 21123,5979"/>
        </emma:interpretation>
      </emma:emma>
    </inkml:annotationXML>
    <inkml:traceGroup>
      <inkml:annotationXML>
        <emma:emma xmlns:emma="http://www.w3.org/2003/04/emma" version="1.0">
          <emma:interpretation id="{D8614663-FE41-4E6C-AF4A-026F6D4311D0}" emma:medium="tactile" emma:mode="ink">
            <msink:context xmlns:msink="http://schemas.microsoft.com/ink/2010/main" type="paragraph" rotatedBoundingBox="21834,5249 23526,6899 22815,7629 21123,5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1DD463-2631-4C03-A834-29DC156C1B2C}" emma:medium="tactile" emma:mode="ink">
              <msink:context xmlns:msink="http://schemas.microsoft.com/ink/2010/main" type="line" rotatedBoundingBox="21834,5249 23526,6899 22815,7629 21123,5979"/>
            </emma:interpretation>
          </emma:emma>
        </inkml:annotationXML>
        <inkml:traceGroup>
          <inkml:annotationXML>
            <emma:emma xmlns:emma="http://www.w3.org/2003/04/emma" version="1.0">
              <emma:interpretation id="{71BD6399-597A-4B4A-AA43-2D4DC4D84188}" emma:medium="tactile" emma:mode="ink">
                <msink:context xmlns:msink="http://schemas.microsoft.com/ink/2010/main" type="inkWord" rotatedBoundingBox="21834,5249 23526,6899 22815,7629 21123,5979"/>
              </emma:interpretation>
            </emma:emma>
          </inkml:annotationXML>
          <inkml:trace contextRef="#ctx0" brushRef="#br0">-1565-2626 19 0,'0'4'9'0,"0"-4"-4"15,0 0 9-15,0 0-13 0,0 0 0 16,0 0 1-16,0 4 0 15,4-1-3-15,-4-3 1 16,0 0 1-16,-4 8 0 16,4-8 0-16,0 3 0 15,0 5-1-15,0-1 1 16,0 4-1-16,0-8 1 16,4 8-1-16,0 0 1 15,0 0-1-15,5 4 0 0,-1 3 0 16,0-3 0-16,0-1 0 15,5 5 0-15,-1-5 0 16,0 1 1-16,1 0-1 16,-1-1 1-16,0 1-1 15,1-1 0-15,-1 1 0 16,4 0 1-16,-3-4-1 16,-1 7 1-16,0-3-1 15,-3-4 1-15,-1 3-1 16,0 1 1-16,0-1-1 15,1-3 1-15,-1 4-1 16,0 0 1-16,0-4-1 16,0-4 1-16,1 0-1 15,-1 4 0-15,0-4 0 16,0-3 1-16,1-4-1 16,-1 0 0-16,-4 4 0 15,4-1 0-15,0 5 0 0,1-5 0 16,-1 5 0-16,-4-1 1 15,0-3-1-15,0-1 0 16,0 1 0-16,0 0 1 16,0-1-1-16,1 1 1 15,-1 0-1-15,0-1 0 16,-4 1 0-16,0-4 1 16,0 0-2-16,0 0 1 15,4 4 0-15,-4-4 1 16,0 0-1-16,0 0 0 0,0 0 0 15,0 0 0-15,0 0 0 16,0 0 0-16,0 0 0 16,0 0 1-16,0 0-1 15,0 0 1-15,0 0-1 16,0 3 0-16,0 1 0 16,-4-1 0-16,0 1 0 15,0 0 0-15,-1 3 0 16,-3 0 0-16,0 1-1 15,-4 3 1-15,-1 0 0 16,1 0 0-16,0 0 0 16,-1 0 0-16,1-1 0 15,-4-2 0-15,-1 3 0 16,1-4 0-16,-1 8 0 16,5-1 0-16,0 1 0 15,-5 0 0-15,5 3 0 16,-1 0 0-16,-3 0 0 0,4-3 0 15,-1 3 0-15,1-7 1 16,4 4-1-16,-1-4 0 16,1 0 0-16,0 3 0 15,0-6 0-15,0 3 0 16,3-4 0-16,1 4 0 16,0-4 0-16,0 1 0 15,0-5-1-15,0 1 1 16,4 0-3-16,0-4 1 0,0 0-7 15,8 3 0-15</inkml:trace>
          <inkml:trace contextRef="#ctx0" brushRef="#br0" timeOffset="1206.58">-648-1822 17 0,'-4'-11'8'0,"8"26"1"0,-4-15 5 15,0 0-14-15,0 4 0 16,4-1 1-16,0 1 0 15,-4 3-1-15,4 1 0 16,-4 3 1-16,4 3 0 16,-4 1 0-16,4 3 0 15,-4 0 0-15,0 8 0 0,0-1-1 16,0 5 1-16,0-1-1 16,0-11 1-16,0 4-1 15,0 0 1-15,0 4-1 16,0-8 0-16,5 11 0 15,-5-7 0-15,4 4 0 16,-4-8 1-16,0 0-1 16,0-3 0-16,0-1 0 15,0-3 0-15,4 0 0 16,-4-3 1-16,0-1-1 16,0 0 1-16,0-7 0 15,0 0 0-15,0-7-1 16,0 0 1-16,4-8 0 15,0-3 0-15,0 0-1 16,-4-4 0-16,4 0 0 16,-4 7 0-16,4-3 0 15,0 3 0-15,1-3 0 0,-1-4 0 16,0 0-1-16,0 0 1 16,0 4 0-16,4 0 0 15,5-1-1-15,-5 1 1 16,8 0 0-16,1-1 0 15,3 1 0-15,1 0 0 16,-1 0 0-16,5-4 0 16,0 7 0-16,-1-3 0 15,-3 3-1-15,-5 4 1 0,-3 0 0 16,-1 0 0-16,-4 0 0 16,0 11 1-16,1-3-1 15,-1 3 1-15,4 3-1 16,-4 8 1-16,1-7-1 15,3 0 0-15,-4-4 0 16,1 3 1-16,-1-3 0 16,-4-3 0-16,0 3 0 15,-4 0 0-15,0 0-3 16,0 0 1-16,0 0-8 16,4 7 1-16</inkml:trace>
          <inkml:trace contextRef="#ctx0" brushRef="#br0" timeOffset="2050.65">-245-1354 24 0,'0'0'12'0,"8"-4"-10"0,-8 4 15 15,0 0-16-15,0 0 0 16,0 0 0-16,0 0 1 16,0 8-3-16,0-5 1 15,0 8 2-15,0-3 0 16,0 3-1-16,0-4 1 0,0 11-1 16,0-3 0-16,4 7 0 15,0-8 0-15,0 12-1 16,-4-8 0-16,5 8 0 15,-1-8 1-15,0 8-1 16,-4-8 0-16,0 0 0 16,0-3 0-16,0 7 0 15,0-4 1-15,0 0-1 16,0-3 1-16,0 0-1 16,0-4 1-16,0-1-1 15,0 1 1-15,0-3-1 16,0-5 1-16,0 1-1 15,0-4 1-15,0 0-1 16,0 0 1-16,0-4-5 16,0 4 0-16,8-7-6 0,-4 3 1 15</inkml:trace>
          <inkml:trace contextRef="#ctx0" brushRef="#br0" timeOffset="3128.7">-397-842 16 0,'-4'0'8'0,"4"0"-3"0,0 0 6 0,0 0-9 16,0 0 0-16,0 0 1 15,0 0 1-15,0 0-5 16,0 0 1-16,0 0 2 15,0 0 0-15,0 0-1 16,0 0 1-16,0 0-1 16,0 0 0-16,8 0 0 15,0 0 0-15,4 0-1 16,1 0 1-16,3-4-1 16,-4 4 1-16,1 0-1 15,-5 0 1-15,8 0-2 0,-3 0 1 16,3-4 0-16,-3 1 1 15,11 3-1-15,1 0 1 16,0 0-1-16,-1-4 0 16,5-3 1-16,-4 3 0 15,-1-3-1-15,-3 3 0 16,0 1 0-16,-5-1 0 16,-4 0 0-16,1 1 0 15,-5 3-1-15,0 0 1 0,0 0 0 16,-4 0 1-16,-4 0-1 15,0 0 1-15,0 0 0 16,0 0 0-16,0 0 0 16,0 0 0-16,5 0-1 15,-5 0 0-15,0 3 0 16,0 1 1-16,0-4-1 16,-5 4 1-16,1-1-1 15,0 1 1-15,0 0-3 16,0-1 0-16,0 1-7 15,-4 3 0-15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22:53:25.46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B7A46B0-F93C-4777-B40D-36F4C094F434}" emma:medium="tactile" emma:mode="ink">
          <msink:context xmlns:msink="http://schemas.microsoft.com/ink/2010/main" type="writingRegion" rotatedBoundingBox="12517,10092 2526,11213 2318,9354 12308,8233"/>
        </emma:interpretation>
      </emma:emma>
    </inkml:annotationXML>
    <inkml:traceGroup>
      <inkml:annotationXML>
        <emma:emma xmlns:emma="http://www.w3.org/2003/04/emma" version="1.0">
          <emma:interpretation id="{A2217C7E-A888-4B73-94F1-800C5CB45712}" emma:medium="tactile" emma:mode="ink">
            <msink:context xmlns:msink="http://schemas.microsoft.com/ink/2010/main" type="paragraph" rotatedBoundingBox="12517,10092 2526,11213 2318,9354 12308,8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1EF58E-085F-475E-86B2-3528BA195635}" emma:medium="tactile" emma:mode="ink">
              <msink:context xmlns:msink="http://schemas.microsoft.com/ink/2010/main" type="line" rotatedBoundingBox="12517,10092 2526,11213 2318,9354 12308,8233"/>
            </emma:interpretation>
          </emma:emma>
        </inkml:annotationXML>
        <inkml:traceGroup>
          <inkml:annotationXML>
            <emma:emma xmlns:emma="http://www.w3.org/2003/04/emma" version="1.0">
              <emma:interpretation id="{0A72FB81-7ECD-49D9-A816-3F9AFBD465C5}" emma:medium="tactile" emma:mode="ink">
                <msink:context xmlns:msink="http://schemas.microsoft.com/ink/2010/main" type="inkWord" rotatedBoundingBox="3179,8644 4864,9986 3799,11323 2114,9980">
                  <msink:destinationLink direction="with" ref="{9294DD26-4D2D-4EC9-8339-5056329E9207}"/>
                </msink:context>
              </emma:interpretation>
            </emma:emma>
          </inkml:annotationXML>
          <inkml:trace contextRef="#ctx0" brushRef="#br0">-4626-667 11 0,'-4'7'5'0,"-8"-14"0"0,8 11 6 16,0-4-11-16,0 3 1 0,-4 4 1 16,0 0 0-16,-4 0-2 15,0-3 0-15,0 3 1 16,-4 0 0-16,-4 4 0 0,5 3 0 15,-1 3-1-15,0 1 1 32,4 7-1-32,0-1 1 15,0 1-1-15,0 3 0 0,0 11 0 16,4 0 1-16,0 0-1 16,0-1 0-16,1 1 0 15,-1-3 0-15,4 2 0 16,0 1 0-16,4-11 0 15,0 1 0-15,0-1 0 16,4 4 0-16,0-1 0 0,0-2 1 16,7 9-1-16,1-6 1 15,12 7-1-15,-8-4 1 16,0 8-1-16,8-5 1 0,0 1-1 16,-1 0 0-16,-3 0 0 15,-4 0 1-15,4-1-1 16,0 1 0-16,-8-7 0 15,0-4 0-15,0 0 0 16,-1 1 0-16,1-1-1 31,4 0 1-31,0 0 0 16,4-3 0-16,0 0 0 0,4-1 1 16,-1-6-1-16,1 3 0 15,0-3 0-15,-4-4 1 0,0 0-1 16,-4-3 0-16,-1-4 0 15,-3 0 1-15,0 0-1 16,-4 0 0-16,-4 0-6 16,-4 7 0-16</inkml:trace>
          <inkml:trace contextRef="#ctx0" brushRef="#br0" timeOffset="814.15">-4619 869 12 0,'-7'-7'6'0,"18"10"2"0,-11-3 3 0,0 0-10 16,4-3 1-16,0 6 0 15,0 1 1-15,0-4-4 16,0 0 1-16,4 7 2 0,0-4 0 16,4 4-1-16,4 0 1 15,0 4-1-15,4-4 1 16,-1 4-1-16,1-1 0 16,0-3-1-16,0 0 1 15,0 0-1-15,-4-3 1 16,0 3-1-16,0-4 1 15,-1 5 0-15,-3-5 0 16,0 1 0 0,-4-1 0-16,0 1 0 0,-4-1 1 15,0-3-1-15,-4 0 0 16,4 0 0-16,-4 0 1 16,4-7-1-16,-4-3 1 0,0 2-1 15,0-6 0-15,0 4-1 16,-4-4 1-16,0 0-1 15,0 3 1-15,0-3-1 16,0 0 1-16,0-4-1 16,4-3 1-16,0 0-1 15,0-4 0-15,0 0 0 16,0 4 1-16,-4 4-4 16,-4-1 1-16,-4 7-9 0,0 11 1 15</inkml:trace>
          <inkml:trace contextRef="#ctx0" brushRef="#br0" timeOffset="1667">-5743-85 10 0,'4'-7'5'0,"4"4"9"31,-8 3-4-31,0 0-9 16,0 3 0-16,0-3 1 0,4 4 0 15,-4 3-2-15,0 7 0 16,0 3 1-16,-4-2 0 16,0 6 0-16,-4 10 0 15,4 8-1-15,-4 4 1 16,4 2-1-16,0 1 0 16,1 4 0-16,-1-1 1 15,0-7-1-15,0-3 0 16,0 0 0-16,0-4 0 0,0 1 0 15,0-8 1-15,4-7-1 16,0-3 1-16,0-4 0 16,-4-4 0-16,4-6 0 15,0-1 0-15,-4-3-5 16,0 0 0-16,8-7-3 16,4-3 0-16</inkml:trace>
          <inkml:trace contextRef="#ctx0" brushRef="#br0" timeOffset="2167">-6128-169 7 0,'4'-8'3'0,"8"12"11"0,-8-8-1 16,4 4-12-16,8 0 0 15,4 0 1-15,4 0 0 16,3 0-3 0,9 0 1-16,0-7 1 0,-4-3 0 0,3-4 0 31,9 3 0-31,4-3-1 15,-1 7 1-15,-3 3-1 16,0 4 1-16,-9 0-1 16,1 4 1-16,-8-1-1 15,-4-3 1-15,-5 4-5 0,-3 3 1 16,0 0-3-16,-8 0 0 16</inkml:trace>
        </inkml:traceGroup>
        <inkml:traceGroup>
          <inkml:annotationXML>
            <emma:emma xmlns:emma="http://www.w3.org/2003/04/emma" version="1.0">
              <emma:interpretation id="{71C0F381-8831-4EDE-8203-E50FFA4B81EC}" emma:medium="tactile" emma:mode="ink">
                <msink:context xmlns:msink="http://schemas.microsoft.com/ink/2010/main" type="inkWord" rotatedBoundingBox="4405,9382 12316,8412 12521,10083 4610,11053">
                  <msink:destinationLink direction="with" ref="{9294DD26-4D2D-4EC9-8339-5056329E9207}"/>
                </msink:context>
              </emma:interpretation>
            </emma:emma>
          </inkml:annotationXML>
          <inkml:trace contextRef="#ctx0" brushRef="#br0" timeOffset="-36328">2997-995 8 0,'15'-3'4'0,"45"-8"1"0,-40 11-5 0,11-3 2 15,13-1 1-15,8 1 1 16,-5-2 0-16,1-2-5 16,8 4 0-16,3-4 3 15,5 0 1-15,-1 0-2 16,-7-4 0-16,-1 4-5 0,-7 0 0 16</inkml:trace>
          <inkml:trace contextRef="#ctx0" brushRef="#br0" timeOffset="-36328">2997-995 8 0,'15'-3'4'0,"45"-8"1"0,-40 11-5 0,11-3 2 15,13-1 1-15,8 1 1 16,-5-2 0-16,1-2-5 16,8 4 0-16,3-4 3 15,5 0 1-15,-1 0-2 16,-7-4 0-16,-1 4-5 0,-7 0 0 16</inkml:trace>
          <inkml:trace contextRef="#ctx0" brushRef="#br0" timeOffset="-38762.05">1830-226 18 0,'8'-7'9'0,"7"0"-6"0,-7 4 10 16,4-4-12-16,0-4 1 15,0-3-1-15,4 4 1 0,8-8-3 16,-4-1 1-16,4 2 1 16,-1 2 1-16,5-2-1 15,4-1 1-15,-4-4-1 16,-5 1 0-16,5-7 0 16,0-2 0-16,8 6-1 15,3 3 1-15,5-8-1 16,0-3 1-16,-1 3-1 0,1-2 0 15,8 1 0-15,-1 2 0 16,-3-4 0-16,3-4 1 16,-7 1-1-16,-4-4 0 0,-1 0 1 15,1 4 0-15,4-1 0 32,-1 0 0-32,1 4-1 15,0 0 1-15,-5 0 0 16,1 3 0-16,0 8-1 15,-8 3 0-15,3 4 0 16,-3-4 0-16,-4 3 0 0,0 1 0 16,-5-7 0-16,1 10 0 15,-8 1 0-15,0-1 0 16,4 0 0-16,-4 4 1 0,0-4-1 16,-5 4 0-16,1-4 0 15,0 4 1-15,-4 4-2 16,0 3 1-16,0 0-4 15,-4 0 1-15,-4 0-6 16,0 3 1-16</inkml:trace>
          <inkml:trace contextRef="#ctx0" brushRef="#br0" timeOffset="-36328">2997-995 8 0,'15'-3'4'0,"45"-8"1"0,-40 11-5 0,11-3 2 15,13-1 1-15,8 1 1 16,-5-2 0-16,1-2-5 16,8 4 0-16,3-4 3 15,5 0 1-15,-1 0-2 16,-7-4 0-16,-1 4-5 0,-7 0 0 16</inkml:trace>
          <inkml:trace contextRef="#ctx0" brushRef="#br0" timeOffset="-35544.81">2584-250 21 0,'8'10'10'0,"47"-13"-11"0,-35 6 15 16,12-6-15-16,0-1 1 16,11 1 1-16,17-1 0 0,11 1-1 15,13-4 1-15,15 3 0 0,-8-3 1 16,12 0-1-16,8 4 1 16,4 6-2-16,5 1 1 15,-21-1-7-15,-8-6 0 16,-8 6-1-1,-7 1 1-15</inkml:trace>
          <inkml:trace contextRef="#ctx0" brushRef="#br0" timeOffset="-35158.34">2746 363 17 0,'32'-7'8'0,"12"10"-8"0,-24-6 14 15,15-1-12-15,13 0 0 0,8 1 1 16,11-1 0-16,16 1-4 16,-7-1 1-16,-1-6 2 15,13-5 0-15,3 1-4 16,-4 3 0-16,4 0-4 15,-7 1 0-15</inkml:trace>
          <inkml:trace contextRef="#ctx0" brushRef="#br0" timeOffset="-2509">1647-81 13 0,'-24'21'6'0,"1"32"-6"16,15-50 9-16,-4 4-16 16,-4 4 0-16</inkml:trace>
          <inkml:trace contextRef="#ctx0" brushRef="#br0" timeOffset="-2670">1357-166 10 0,'-35'7'5'0,"-1"32"-4"0,24-32 5 16,-8 7-6-16,-8 0 0 15,-7 4 3-15,-1-4 0 0,0 4-3 16,5-4 0-16,11 0 2 16,0 0 0-16,8 0-2 15,0-3 1-15,8-4-5 16,12-4 0-16</inkml:trace>
          <inkml:trace contextRef="#ctx0" brushRef="#br0" timeOffset="-3488">-1516-205 5 0,'-36'32'2'0,"-59"46"4"15,63-57 1-15,-15 0-7 0,-17 11 1 16,-3 10 0-16,7 0 1 15,-7 15-2-15,-9-8 0 16,5 1 1-16,7-5 0 16,13-6 0-16,15-3 0 15,8-8-4-15,16-11 0 0</inkml:trace>
          <inkml:trace contextRef="#ctx0" brushRef="#br0" timeOffset="-4123">-3266-568 9 0,'0'0'4'0,"0"7"1"16,-4 4 4-16,0-1-8 15,-8 8 0-15,-4 6 1 0,-8 15 0 16,-15 11-3-16,-17 6 1 16,-3 4 1-16,-5 4 0 15,-3-4 0-15,-5-1 0 16,9 1-1-16,7-3 1 15,0-8-1-15,5 1 1 16,-1 3-6-16,17-15 1 16</inkml:trace>
          <inkml:trace contextRef="#ctx0" brushRef="#br0" timeOffset="-2932">306 0 13 0,'-48'32'6'0,"-43"-18"-4"16,71-7 10-16,-8 7-12 16,-4 4 0-16,1 3 1 15,3 3 0-15,8-10-6 16,12-3 1-16</inkml:trace>
          <inkml:trace contextRef="#ctx0" brushRef="#br0" timeOffset="-3808">-2643-205 5 0,'-28'32'2'0,"-12"-4"4"16,29-17-3-16,-9 3-2 0,-16 11 1 16,-8-4-1-16,-7 3 1 31,-5 12-3-31,-3 6 1 16,-5 0 1-16,5 11 0 15,3 0-4-15,8 0 1 16</inkml:trace>
          <inkml:trace contextRef="#ctx0" brushRef="#br0" timeOffset="-3203.4">-595-237 4 0,'-28'29'2'0,"-32"20"1"0,41-35-3 0,-13 11 3 15,-4 3 0-15,-15 0 0 32,-13 1 1-32,-7 6-5 15,-1 4 0-15,1-1 3 0,3-6 0 16,9 11-2-16,7-15 1 0,16 0-4 16,9-7 1-16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08T15:38:44.44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6DBD25D-617C-4F49-B88F-30A2B6B52AAA}" emma:medium="tactile" emma:mode="ink">
          <msink:context xmlns:msink="http://schemas.microsoft.com/ink/2010/main" type="inkDrawing" rotatedBoundingBox="10345,9749 11771,11074 11696,11155 10270,9830" semanticType="callout" shapeName="Other">
            <msink:sourceLink direction="with" ref="{EA163D84-478E-4BED-A233-3B1109352696}"/>
            <msink:sourceLink direction="with" ref="{9294DD26-4D2D-4EC9-8339-5056329E9207}"/>
          </msink:context>
        </emma:interpretation>
      </emma:emma>
    </inkml:annotationXML>
    <inkml:trace contextRef="#ctx0" brushRef="#br0">1796-14 12 0,'0'-11'6'0,"0"4"-1"0,0 7 7 0,4 7-11 16,0 0 1-16,-4-7 0 16,0 0 1-16,8 0-4 31,-8 0 1-31,8-10 1 16,0 3 1-16,0 3-1 0,0 4 0 15,4 4-1-15,-4-1 1 16,3 8-1-16,1-4 1 15,4 7-1-15,-4-4 1 16,12 12 0-16,-8-5 0 0,12 11-1 16,-9-6 1-16,13 9-1 15,-8-9 0-15,8 2 0 16,-8-6 1-16,-1 7-1 16,-7-4 0-16,8-14 0 15,-4 0 1-15,4 10-1 16,-4-2 1-16,7 6-1 0,-7-7 0 15,8 14 0-15,-8-3 1 16,8 3-1-16,-9-7 0 31,9 18 0-31,-4-11 0 16,4-14 0-16,-4-3 0 0,3 3-1 16,-7-3 1-16,4 10 0 15,-4-7 0-15,8 7 0 16,-4-7 1-16,-1 11-1 15,-3-8 1-15,4 5-1 0,-4-5 0 16,0 8 0-16,-4-7 1 16,-1 6-1-16,-3-3 0 15,4 8 0-15,-4-8 0 16,4-7 0-16,-4-3 0 16,4-4 0-16,-4-4 1 15,4 4-2-15,-5 0 1 16,1 4 0-16,-4-4 0 15,4 3 0-15,0 1 0 16,0 3 0 0,0-3 0-16,0 6 0 0,0-2 0 15,0-1 0-15,-4-4 0 16,4 4 0-16,-5-3 0 16,1-1 0-16,0-2 0 15,0-5 0-15,-4 1 0 16,8 6 0-16,-8-3 1 0,4 4-1 15,0-4 0-15,0 7 0 16,-4-3 0-16,4 3 0 16,0-7 0-16,0 3 0 15,-4-3 0-15,0 0 0 16,0 0 0-16,-4-7 0 16,0 0 0-16,8 11 0 15,-5-4 0 1,5 7 0-16,0-3 1 15,0-8-1-15,0-3 0 0,0 4 0 16,-4-1 0-16,0 1-1 16,0-1 1-16,0 1 0 15,-4 0 0-15,4-1 0 16,-4 1 0-16,4-1 0 16,-4 1 0-16,4-1 0 15,0 1 0-15,0-1 0 0,-4 1 1 16,8 3-1-16,-4-4 1 15,0 1-1-15,0-1 0 16,-4 1 0-16,0-4 0 16,0 0 0-16,0 0 0 15,-4-4 0-15,4 4 1 0,-4 0-2 16,4 0 1-16,-4 0-8 16,0 0 1-16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0T18:14:44.0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2252 8112 19 0,'-3'-3'9'0,"0"3"-5"0,3 0 9 16,0 3-12-16,-3 5 1 15,-3 5 1-15,-3 1 0 16,0 12-4-16,-3 11 1 16,0 5 2-16,-2 11 0 15,2-8-1-15,0 0 0 16,0 0 0-16,3-5 1 16,0-3-1-16,-3-11 1 15,6-4-5-15,0-7 1 16,0-7-6-16,-3-8 1 15</inkml:trace>
  <inkml:trace contextRef="#ctx0" brushRef="#br0" timeOffset="250">1820 8223 23 0,'-3'-21'11'0,"15"8"-8"15,0 8 15-15,0-3-17 16,6-3 0-16,15-2 0 16,8 0 0-16,-2-3-1 15,0-3 0-15,8 3 1 16,10 3 1-16,-6 5-1 16,-7 0 1-16,7 0-1 15,-4 3 0-15,-2 2-9 16,-3 1 1-16</inkml:trace>
  <inkml:trace contextRef="#ctx0" brushRef="#br0" timeOffset="937.51">2475 8260 20 0,'-12'11'10'0,"0"7"-4"0,9-10 7 16,-2 3-12-16,-7 7 1 0,3 6 0 16,-6 3 1-16,6-3-4 15,3 2 0-15,0 0 2 16,6-2 0-16,0 0-1 16,9-5 1-16,9-9-1 15,0-7 1-15,8-8 0 16,1-3 1-16,-6-11 0 15,0-5 0-15,0 0-1 16,-9-2 1-16,-3 0-1 16,-6-1 1-16,-1 3-1 15,-2 0 0-15,-5 6-1 16,-4 7 1-16,-3 3-1 16,-6 3 0-16,3 8-1 15,0 2 1-15,0 6-1 16,3 2 1-16,3 0-1 15,9 0 0-15,0 3 0 0,3-5 1 16,9-1 0 0,6-4 0-16,0-6 0 0,0 0 1 15,6-8-1-15,-1-3 1 16,4-2-1-16,0 2 1 16,0 3-2-16,-3 3 1 15,-1 5-1-15,-11 5 1 16,0 9-1-16,-6 7 1 15,-6 5-1-15,-3 1 1 16,0 2 0-16,-3 3 0 0,0 2-1 16,3-8 1-16,0-4-1 15,3-7 1-15,0-4 1 16,3-8 0-16,3-9 0 16,3-7 1-16,0-3-1 15,3-2 1-15,3-6-1 16,0-8 0-16,6 3-1 15,0 0 1-15,5 0 0 16,-2 0 0-16,3 0-3 16,6 2 1-16,-7 9-9 15,7 2 1-15</inkml:trace>
  <inkml:trace contextRef="#ctx0" brushRef="#br0" timeOffset="1453.14">3416 8464 23 0,'24'-21'11'0,"-6"-16"-5"0,-13 26 9 16,-2-2-14-16,-6-3 1 15,-2 0 1-15,-7-2 0 16,-6-1-4-16,-6 6 1 15,-3 5 2-15,3 8 1 16,-2 5-2-16,-4 9 0 16,3-1-1-16,0 8 1 0,3 5-2 15,4-4 1-15,5 1-1 16,9 1 1-16,-3-3 0 16,12-2 0-16,6-9 0 15,6-4 0-15,2-9 1 16,4 0 0-16,6-10 0 15,3-3 0-15,0 0 0 16,-13 1 0-16,4-1 0 16,-6 8 0-16,-6 3-2 15,-6 7 1-15,-9 6 0 16,-6 5 0-16,0 11-1 16,-6 11 0-16,1 10 0 15,-4 13 0-15,-3 5 1 16,-3 6 0-16,0 0 0 15,7-19 0-15,-4 11 1 16,6-13 1-16,3 4-1 0,6-9 0 16,0-19-4-16,3-6 0 15,12-15-7-15,-3-14 1 16</inkml:trace>
  <inkml:trace contextRef="#ctx0" brushRef="#br0" timeOffset="2062.52">3386 8557 16 0,'57'-48'8'0,"-10"-39"-2"0,-35 66 4 16,3-6-8-16,6 1 0 15,0-4 1-15,-3 7 1 0,-4 7-5 16,-2 8 1-16,-6 11 3 16,-3 7 1-16,-3 9-2 15,-6 7 1-15,-3 8-1 16,0-4 0-16,4-1-1 15,-1 0 0-15,6 0-1 16,3-5 0-16,3-6 0 16,5-10 1-16,7-8 0 15,3-8 0-15,3-5 0 16,3-6 1-16,2-4 0 16,4-4 0-16,0 1-1 15,0-1 0-15,-9 6-1 16,-7 5 1-16,-2 3-2 15,-3 5 1-15,-6 8-1 16,0 5 1-16,-6 6-1 0,0 5 1 16,-3 5-1-16,0 3 0 15,0-6 0-15,3 3 1 16,3 3-2-16,3-3 1 16,3-2 0-16,6-3 1 15,-6-8 0-15,6-8 0 16,6-11 1-16,8 1 0 15,4-12 0-15,3-1 1 16,-3-6-1-16,-4-6 0 16,-2-2 0-16,-6 3 0 15,-6 5 0-15,-6 2 0 0,-9 9 0 16,-3 7 0-16,-9 14-1 16,-3 5 0-16,-3 13-1 15,0 5 1-15,0 3-2 16,3 6 1-16,7-6-1 15,8 0 1-15,11 0 0 16,13-2 1-16,18-6-3 16,17-8 0-16,13-10-6 15,-1-11 0-15</inkml:trace>
  <inkml:trace contextRef="#ctx0" brushRef="#br0" timeOffset="3203.16">4919 8501 24 0,'-9'0'12'0,"12"0"-10"0,3 0 14 0,0-8-15 15,6-2 0-15,6-6 0 16,3-8 1-16,5-5-3 16,7-11 1-16,0-2 0 15,9-6 1-15,-1-7 0 16,1 7 1-16,-6-2-1 15,-4 5 0-15,-8 5 0 16,-6 8 0-16,-6 6 0 16,-3 10 0-16,-9 8-1 0,-6 8 1 15,-9 11-1-15,-12 2 0 16,0 16 0-16,-2 5 1 16,2 19-1-16,0 5 0 15,3 6-1-15,9-3 1 16,9-11 0-16,9-5 0 15,6-8 0-15,3-11 0 16,6-10 1-16,0-10 0 16,3-4-1-16,-3-10 1 15,-3-5 0-15,-4-3 0 16,-2-2 0-16,-9-1 0 16,0 3-1-16,-6 3 0 0,3 3-1 15,0 2 1-15,3 2-1 16,6 1 0-16,6 0 0 15,3-1 0-15,3 1 0 16,-3-5 0-16,6-4 1 16,3-7 1-16,2 3-1 15,1 4 1-15,-3 6-1 16,-6 6 0-16,-3 12 0 16,-6 6 0-16,-9 11-1 15,-3-1 1-15,-3 11 0 16,-3-8 0-16,3-2 0 15,6-6 0-15,6-5 0 16,6-8 0-16,9 0 1 16,8-14 0-16,1-7 0 15,3-5 0-15,0 2 0 16,-7-3 0-16,-2 6-1 0,-6 5 1 16,-6 5-1-16,-6 6 0 15,-12 10 0-15,-6 11 0 16,-3 8-1-16,-6 16 1 15,-5 12 0-15,-7 9 0 16,-3 8-1-16,-3-3 1 16,7 5 0-16,5-12 0 15,-3-4 1-15,0-5 0 16,4-13 0-16,-7-10 1 0,-3-12-1 16,3-12 1-16,1-11 0 15,-1-8 0-15,6-5-1 16,3-11 0-16,6-2-1 15,9-11 0-15,6-8 0 16,9 0 0-16,6 0-2 16,12-6 1-16,9 6-4 15,3 8 0-15,2 0-6 16,10 5 0-16</inkml:trace>
  <inkml:trace contextRef="#ctx0" brushRef="#br0" timeOffset="3921.92">6476 8281 28 0,'3'-29'14'0,"-6"-16"-11"0,-3 40 19 16,-6-3-20-16,-6 3 0 15,-6 2 0-15,-3 1 1 16,4 7-4-16,-4 5 0 16,0 12 2-16,3 1 0 15,3 4-1-15,4-1 0 16,8-5-1-16,9 3 0 16,6-5 0-16,5-6 1 0,1-8 0 15,6-5 1-15,6 0-1 16,0 0 1-16,3 6-1 15,-12 7 1-15,-7 8-1 16,-5 8 1-16,-9 13-1 16,-5 11 0-16,-1 8 0 15,-6 5 0-15,0-2 0 16,-3-6 0-16,-3-5 0 16,0-5 1-16,1-11 0 15,-4-8 0-15,6-11 0 16,3-10 1-16,3-10-1 15,3-4 1-15,3-12-1 16,4-9 1-16,8-7-2 16,5-16 1-16,10-1-1 15,12-9 0-15,-3 9-1 16,9-4 1-16,8-4-1 16,7 7 1-16,5 1-1 0,4 12 1 15,-7 12-1-15,-2 6 0 16,-9 8 0-16,-7 10 0 15,-8 8 0-15,-6 6 0 16,-6 13 1-16,-3-8 0 16,-6 2-1-16,-6 3 1 15,0-2 0-15,0-3 0 16,0-3 0-16,0-2 1 16,0-9-1-16,6-7 1 0,0-3 0 15,0-8 0-15,6-5 0 16,5-3 0-1,7-8 0-15,3 1 0 0,6-6-3 16,0 0 0-16,-1 10-9 16,4 1 1-16</inkml:trace>
  <inkml:trace contextRef="#ctx0" brushRef="#br0" timeOffset="4375.05">7315 8334 27 0,'12'-13'13'0,"21"-11"-7"16,-27 14 14-16,3-3-19 15,-6-9 1-15,-3 9 1 16,-6 0 0-16,-6 0-4 0,-6 2 0 16,-3 3 2-16,0 5 1 15,0 9-1-15,1 10 0 16,-4 5-2-16,0 0 1 15,0 8 0-15,3 0 0 16,3 3-1-16,7 0 0 16,5-8 0-16,9-6 1 15,8-2 0-15,4-6 1 16,0-7 0-16,12-11 0 16,0-8 0-16,3-5 1 15,-1 0-1-15,-2-5 0 0,-3 2-1 16,-6 5 1-16,-3 6-1 15,-3 5 0-15,-6 8-1 16,-3 5 0-16,-3 9 0 16,-3 1 0-16,0 4 0 15,0 2 0-15,3 3 1 16,3-3 0-16,3-2 0 16,5-4 0-16,7-9-5 15,6-6 0-15,12-6-5 16,0-9 1-16</inkml:trace>
  <inkml:trace contextRef="#ctx0" brushRef="#br0" timeOffset="4828.18">7782 8152 33 0,'3'2'16'0,"-11"17"-18"16,5-19 27-16,-3 16-25 0,0 2 0 15,0 11 0-15,0 3 0 16,3 0-1-16,0 0 1 15,3-1 0-15,3-1 0 16,6-9 0-16,6-5 1 16,5-11 0-16,7-8 1 15,0-10 0-15,0-3 1 16,3-2-2-16,-7-9 1 16,1-2-1-16,-6 3 1 15,-3 2-2-15,-3 3 0 0,-3 5-1 16,-3 3 1-16,0 7-2 15,6 1 1-15,5 2-1 16,4 1 0-16,-3-1 1 16,0-5 0-16,6 3 0 15,0 2 1-15,-1 0-1 16,-2 6 1-16,-3 8 0 16,-6 2 1-16,-6 5-1 15,-6 6 1-15,-6 3-1 16,-3-1 1-16,0 1 0 15,0-1 0-15,0 1-1 16,3-6 1-16,0-5 0 16,3-3 0-16,3-3-3 15,3-4 0-15,6-6-8 16,6-8 0-16</inkml:trace>
  <inkml:trace contextRef="#ctx0" brushRef="#br0" timeOffset="5000.05">8339 7975 35 0,'-6'-3'17'0,"9"0"-20"0,-3 3 26 16,0 3-23-16,0 0 1 16,6 7-5-16,0-2 1 15,6 0-5-15,-3 0 1 16</inkml:trace>
  <inkml:trace contextRef="#ctx0" brushRef="#br0" timeOffset="5734.44">8732 7961 27 0,'3'-5'13'0,"-3"24"-9"15,0-17 18-15,-6 3-21 16,3 1 1-16,-12 23-1 15,3-8 1-15,-6 24-3 16,6-8 1-16,-8 19 1 16,5-11 1-16,-12 15-2 15,6-15 0-15,-6-8-2 16,7-7 1-16,-1-7-2 16,6-4 1-16,0-6-2 0,3-2 1 15,6-17 1-15,-3 4 0 31,27-19 2-31,-6 5 0 16,15-5 1-16,-6 2 1 16,2-7-1-16,-2 7 1 15,12-7-1-15,-6 4 1 16,11-4-1-16,-8 7 0 16,0 6 0-16,-6 3 0 15,-9 15 0-15,-3 0 0 16,-12 16 0-16,0-5 0 0,-6 16 0 15,0-11 0-15,3 3-1 16,0-3 1-16,9 0 0 16,0-5 0-16,11-10 0 15,-2-4 0-15,21-10 0 16,-6 0 1-16,8-8-1 16,-11 3 1-16,0-3-2 15,-6 3 1-15,-6 5-2 16,-3 0 1-16,0 11-1 15,-3-1 0-15,-4 17-1 16,1-6 1-16,-9 19 0 16,3-8 1-16,-8 21-1 15,-1-8 1-15,-9 24 1 16,3-16 0-16,-18 13 0 16,6-16 0-16,-14 16 1 15,-10-7 0-15,3-17 0 0,7-5 0 16,-4-5 0-1,3-8 1-15,1-3 0 0,-1-8 0 16,6-10-1-16,7-3 0 16,5-8-1-16,6-2 1 15,6-3-3-15,9-3 0 16,12 0-5-16,6 3 0 16,9-8-8-16,11 5 1 15</inkml:trace>
  <inkml:trace contextRef="#ctx0" brushRef="#br0" timeOffset="5906.32">9411 8197 39 0,'-12'-19'19'0,"12"25"-21"16,0-6 29-16,-3 2-31 15,3-2 0-15,-6 5-17 16,0 1 1-16</inkml:trace>
  <inkml:trace contextRef="#ctx0" brushRef="#br0" timeOffset="6046.94">9345 8416 38 0,'6'3'19'0,"6"-8"-20"0,-12 5 29 15,3-6-32-15,-3 1 0 16,-3 3-17-16,0-1 1 16</inkml:trace>
  <inkml:trace contextRef="#ctx0" brushRef="#br0" timeOffset="29781.63">10458 8078 20 0,'-3'0'10'0,"6"-6"-3"16,-3 6 10-16,0 0-16 16,0 0 1-16,-3 3 1 15,-3 2 1-15,-5 6-5 16,-7 5 1-16,-6 2 2 15,0 9 0-15,0 2-1 16,0 3 0-16,4-1-1 16,5 1 0-16,3-5 0 15,6-6 0-15,6 3-1 16,6-6 1-16,9-2 0 16,9-3 1-16,2-7 0 15,1-4 0-15,-3-4 0 16,0-1 1-16,0-5-7 15,-7 0 1-15,4 3-5 0,-6-3 1 16</inkml:trace>
  <inkml:trace contextRef="#ctx0" brushRef="#br0" timeOffset="30172.27">10083 8176 28 0,'-18'-6'14'0,"21"-7"-12"0,0 8 21 0,3 0-23 16,3-6 0-16,6-2-1 16,6-3 0-16,6 0 1 15,6 5 1-15,2 1-2 16,1 2 1-16,3 0-1 15,-4 0 0-15,-5 3 1 16,-3 5 0-16,0-3-1 16,-3 0 1-16,-1 1 0 15,1 2 1-15,-3 2-1 16,0 4 1-16,-3-1-1 16,0 0 1-16,-1 1 0 15,4-1 1-15,-3-3 0 16,0-2 0-16,0-2 0 15,-3-3 0-15,-3-1-5 0,-3 1 0 16,-9 5-6-16,-3 3 0 16</inkml:trace>
  <inkml:trace contextRef="#ctx0" brushRef="#br0" timeOffset="30469.14">10036 7818 29 0,'-9'-5'14'0,"12"2"-15"16,-3 3 20-16,6 3-19 15,6-6 1-15,8 1-1 16,10-3 0-16,6 2 0 15,15 3 0-15,2-3 0 16,-2-5 1-16,-1 0 0 16,1 3 0-16,0 0 1 15,-1 2 0-15,-5 1-1 16,-4-1 1-16,-5 3-10 16,-9 3 0-16</inkml:trace>
  <inkml:trace contextRef="#ctx0" brushRef="#br0" timeOffset="30719.15">10714 7652 26 0,'15'0'13'0,"12"0"-11"0,-18 0 14 16,6 2-16-16,6 4 0 15,3-1 0-15,-4 3 0 16,-2 2 0-16,-6 6 1 15,-3 0 0-15,0 5 1 16,-9 1-1-16,-6 4 1 16,-6-5 1-16,-6 0 0 0,-3 1-3 15,1-7 0-15,2 1-9 16,3-5 1-16</inkml:trace>
  <inkml:trace contextRef="#ctx0" brushRef="#br0" timeOffset="31422.28">10935 8186 29 0,'0'0'14'0,"3"0"-14"0,-3 0 20 16,3 0-21-16,3 0 1 15,5 0 0-15,7-2 0 16,6 2 0-16,6 0 1 16,-3 0 0-16,2-3 0 15,-2 0 0-15,3-2 1 16,0 2-1-16,-6 1 1 15,-4-1-5-15,-5 3 1 16,-3 0-7-16,-9 3 1 16</inkml:trace>
  <inkml:trace contextRef="#ctx0" brushRef="#br0" timeOffset="31656.66">10938 8382 27 0,'0'3'13'0,"3"-6"-11"16,-3 3 18-16,6 0-19 16,5-3 0-16,4-2 0 15,3-3 1-15,9 0-2 16,0 3 0-16,0 0-6 15,2-1 1-15,-2 1-3 16,0 0 0-16</inkml:trace>
  <inkml:trace contextRef="#ctx0" brushRef="#br0" timeOffset="32359.79">11899 8104 16 0,'-3'-2'8'0,"6"4"-3"0,-3 1 9 16,0 2-12-16,-3 3 0 16,0 3 1-16,0 7 0 15,0 6-4-15,-3 10 0 31,-6 19 3-31,3 0 1 16,-6-13-1-16,7-14 0 16,2-4 0-16,0-7 1 15,0 1-1-15,3-3 0 16,0-5 0-16,3-8 0 0,3-5-2 16,3-5 1-16,0-6-1 15,0 0 1-15,2-5-1 16,7-8 0-16,3-6-1 15,6 6 1-15,6 3 0 16,3-4 0-16,-1 7-1 16,1 4 1-16,0 3-1 15,0 6 1-15,-7 4 0 16,1 6 1-16,-3 0-2 16,0 3 1-16,-6 0-9 15,-1-1 1-15</inkml:trace>
  <inkml:trace contextRef="#ctx0" brushRef="#br0" timeOffset="32687.92">11771 7924 27 0,'0'-2'13'0,"12"4"-11"0,-3-2 16 16,3 3-18-16,0-3 1 0,9-5 0 15,11 2 1-15,4-2-2 16,6-1 0-16,8 1 1 15,4 2 1-15,-1-2 0 16,-5-3 0-16,-6 3-2 16,-4 0 1-16,-5-1-10 15,0 1 1-15</inkml:trace>
  <inkml:trace contextRef="#ctx0" brushRef="#br0" timeOffset="32953.55">12316 7758 24 0,'0'-6'12'0,"12"-12"-8"16,-6 12 11-16,3 4-15 15,5-1 0-15,7 3 0 16,3 3 1-16,3 5-2 0,0 0 1 16,-4 2 0-16,-5 6 1 15,-3 0 0-15,-6 0 1 16,-6 2 0-16,-9 1 0 15,-6-3 0-15,-3 0 1 16,-2 0-1-16,-4 2 0 16,3 1-7-16,3-4 0 15,9-4-4-15,6 2 1 16</inkml:trace>
  <inkml:trace contextRef="#ctx0" brushRef="#br0" timeOffset="35406.7">19653 5294 20 0,'-3'0'10'0,"6"-2"-6"16,-3 2 11-16,6-3-14 15,-3 0 1-15,-3 3 2 16,0 0 1-16,6-5-6 16,-3 2 1-16,3-2 3 15,-3 0 1-15,3 0-2 16,-3-1 1-16,0 1-2 15,0 0 1-15,3-6-1 16,0 6 0-16,3 0-1 16,-4-1 1-16,4 1-1 15,-3 2 1-15,6-10-1 16,-3 2 1-16,9-2-1 16,-3 3 1-16,12-12-1 15,-6 7 0-15,11-14 0 0,-5 7 1 16,9-9-1-16,-9 7 0 15,11-8 0-15,-8 8 0 16,9-2 0-16,-9 5 0 16,-1-9 0-16,-5 7 0 15,12-4 0-15,-6 6 1 16,11-11-1-16,-8 8 0 16,9-7 0-16,-13 10 1 15,7-6-1-15,-6 6 0 16,6-6-1-16,-10 6 1 15,7-5 0-15,-6 5 0 0,0-8 0 16,-6 5 0-16,8-8 0 16,-8 11 1-16,9-8-1 15,-6 5 0-15,11-3-1 16,-11 6 1-16,9 3 0 16,-9 2 0-16,6-3 0 15,-7 6 0-15,10-8 0 16,-9 2 0-16,9 1 0 15,-9 5 1-15,5-3-2 16,-5 3 1-16,-3-6 0 16,-3 3 0-16,3-2 0 15,-6 4 0-15,8-9-1 16,-5 4 1-16,9-7 0 16,-9 5 1-16,3 2-1 15,-6 6 0-15,-1 0 0 0,-2-1 0 16,-3 4 0-16,0 2 1 15,-3 3-1-15,0-1 0 16,0 1-1-16,-3 2 1 16,0 1 0-16,-3 2 0 15,-3 0-1-15,3 0 1 16,-12 0 0-16,3 0 0 16,-12 5 0-16,6 0 0 15,-8 6 0-15,5-3 0 16,-6 8 0-16,0-1 0 15,-12-1 0-15,10-4 0 0,-10 4 0 16,6-4 0-16,-11 6 0 16,8-3 0-16,-9 0-1 15,12-2 1-15,-5 0 0 16,8-3 0-16,0 5 0 16,6-3 0-16,3-4 0 15,3-1 0-15,1 0 0 16,5-2 0-16,0 0 0 15,3-1 1-15,3 1-1 16,0-3 0-16,3 0 0 16,0 0 0-16,9-5 0 15,-3-1 0-15,9-2 0 16,-1 3 1-16,10-3-1 16,-6 3 0-16,15-1 0 15,-6 1 0-15,11-3 0 16,-8 3 1-16,15-6-1 0,-10 3 0 15,-2-2 0-15,-6 2 1 16,0-3-1-16,-6 3 0 16,-3 3-1-16,-4 0 1 31,-5 7 0-31,0 1 0 16,-3 0-1-16,3-1 1 15,-3 4 0-15,0-4 0 16,0 6 0-16,0-2 0 15,-3 2 0-15,0-1 0 0,-6 7 0 16,3-4 0-16,-6 6 0 16,0-3 0-16,-3 11 0 15,3-5 0-15,-3-3-1 16,3-3 1-16,3 5 0 16,0 1 0-16,0-3 0 15,3-3 0-15,-3 0 1 16,3-2 1-16,0-1-3 15,0-2 0-15,3 0-9 16,-3-2 0-16</inkml:trace>
  <inkml:trace contextRef="#ctx0" brushRef="#br0" timeOffset="36375.47">20204 4276 21 0,'3'-6'10'0,"0"-2"-4"0,-3 8 10 0,3-5-15 16,-3 5 0-16,0 0 0 16,0 0 1-16,0 5-3 15,0 1 1-15,-3-1 1 16,3 0 0-16,-3 14 0 15,0-3 0-15,0 5 0 16,3-5 0-16,0 10 0 16,0-5 0-16,0-2 0 15,0-3 0-15,0-6 1 16,0-2 0-16,0-8 0 16,0 0 0-16,3-10-1 15,-3 2 1-15,3-11-1 16,0 6 0-16,3-11-1 15,0 6 1-15,8 2-2 0,-2 3 0 16,9-1 0-16,-6 4 1 16,9-1-1-16,0 3 1 15,2 0 0-15,-5 3 0 16,3 0 1-16,-6-1 0 16,-3 1-2-16,-3 2 0 15,-6-2-9-15,-3 3 1 16</inkml:trace>
  <inkml:trace contextRef="#ctx0" brushRef="#br0" timeOffset="36719.23">20195 4083 30 0,'-3'-11'15'0,"3"-5"-12"16,0 11 19-16,6-3-22 15,0 0 0-15,9-5-1 16,-4 2 1-16,16 0 0 16,-6 4 1-16,18-4-1 15,-12 6 0-15,5 5 0 16,-5 0 0-16,0 2 0 16,-6 1 0-16,-3 8-1 15,-4-6 1-15,1 3 0 16,-3-3 1-16,-9 3-1 15,0-3 1-15,-6 3 0 0,0-2 1 16,-6 4-1-16,0-2 1 16,-11 3-1-16,5-1 1 15,-6 3-5-15,3-2 1 16,9 5-8-16,3-3 1 16</inkml:trace>
  <inkml:trace contextRef="#ctx0" brushRef="#br0" timeOffset="37422.36">12712 8109 30 0,'0'0'15'0,"12"3"-14"16,-6 0 15-16,-4-1-15 15,7 6 0-15,0 3 0 16,-3 0 0-16,0 10-2 16,0 2 1-16,3 7 1 15,3-4 0-15,3 3-1 16,0-2 1-16,0-6 1 15,-3-3 0-15,0 1-2 16,-4-6 1-16,-2-2-10 16,0-1 1-16</inkml:trace>
  <inkml:trace contextRef="#ctx0" brushRef="#br0" timeOffset="37641.11">12587 8456 26 0,'-9'-5'13'0,"12"-14"-9"0,3 14 15 16,6-6-18-16,5 1 0 15,10-6 0-15,3-5 1 16,3-6-3-16,5-7 1 0,10 2 1 16,6-5 0-16,2 0 0 15,1 3 0-15,-1 5-10 16,-2 7 1-16</inkml:trace>
  <inkml:trace contextRef="#ctx0" brushRef="#br0" timeOffset="37937.99">13724 7879 29 0,'3'3'14'0,"-3"15"-11"16,0-12 19-16,-3 7-22 15,0 8 0-15,-3 3 0 16,-6 5 1-16,-3 13-1 0,-3-5 0 16,3 3 0-16,0 5 1 15,3-3-1-15,1-5 1 16,2-2 1-16,0-9 0 15,3-5-2-15,0-7 0 16,3-4-9-16,3-7 1 16,3-11-1-16,-3-3 0 15</inkml:trace>
  <inkml:trace contextRef="#ctx0" brushRef="#br0" timeOffset="38156.74">13545 7874 31 0,'-9'-8'15'0,"42"-3"-19"0,-24 9 30 0,9-1-26 15,3-2 0-15,2 0 0 16,10-3 1-16,12 0-1 16,8-3 0-16,1 1 1 15,2 4 0-15,1-2 1 16,-6 8 0-16,-13 0-2 15,-8 0 0-15,-6 3-9 16,-12 5 0-16</inkml:trace>
  <inkml:trace contextRef="#ctx0" brushRef="#br0" timeOffset="38391.12">13527 8075 30 0,'3'0'15'0,"36"-5"-13"0,-24 2 19 15,9 0-21-15,-1-2 0 16,7 0 0-16,9 0 1 16,6 2-1-16,2 0 1 0,-5-2 1 15,-1-3 0-15,-5 3-5 16,-6 0 1-16,-3 2-6 15,-12-5 0-15</inkml:trace>
  <inkml:trace contextRef="#ctx0" brushRef="#br0" timeOffset="38703.62">13649 7493 34 0,'3'0'17'0,"21"-11"-21"0,-18 6 27 16,3 0-24-16,3 2 1 15,9 1-1-15,8-1 1 16,10 0 0-16,6 1 1 15,5 2-1-15,4 2 1 16,0-4 1-16,-10-1 0 16,-2 0 0-16,-3 1 0 15,-7-1-5-15,-2 0 1 16,-3-2-7-16,-6 2 0 16</inkml:trace>
  <inkml:trace contextRef="#ctx0" brushRef="#br0" timeOffset="38906.75">14259 7377 29 0,'3'0'14'0,"21"-16"-15"0,-18 13 19 0,9-2-18 16,-3 2 0-16,12 6 0 15,-6-1 0-15,5 6 0 16,1 0 0-16,-3 3 1 16,-3-3 1-16,-18 5 0 15,0-2 0-15,-18 7 1 16,-3 1 0-16,-5 4-1 15,-1-9 1-15,3 2-12 16,6 5 0-16</inkml:trace>
  <inkml:trace contextRef="#ctx0" brushRef="#br0" timeOffset="39656.76">14006 8490 31 0,'-5'0'15'0,"31"0"-13"0,-17-10 19 0,0-3-20 15,3-1 0-15,-3-7 0 16,-6 3 1-16,-3 2-2 15,-6 3 0-15,-6 5 1 16,-3 2 0-16,-3 6-1 16,-2 3 1-16,-1 8-1 15,-3 5 1-15,9-3-2 16,3 0 1-16,6 3 0 16,9-6 0-16,6-4 0 15,3-1 0-15,0 3 0 16,3 5 0-16,-3 8 0 15,-6 11 0-15,-3 2 0 16,-6 9 0-16,-6 4 0 16,-9 1 0-16,0 0 0 15,-3-1 0-15,-3-12 1 16,0-6 0-16,4-5 0 16,-1-8 1-16,3-6-1 0,3-5 1 15,3-13-1-15,3-5 1 16,3-8-2-16,3-5 1 15,9-9-1-15,9-2 1 16,9-8-1-16,9 0 0 16,5 0-1-16,7 11 1 15,6-1-1-15,-13 6 1 16,-2 3-2-16,-3 7 1 16,-6 9-1-16,-4 10 1 15,-5-3-1-15,-6 8 1 0,-3 3 0 16,-6 8 0-16,0-3 0 15,-3 1 1-15,0-1 0 16,0-3 1-16,0-4 1 16,0-4 0-16,3-7 0 15,3-8 0-15,3-3 0 16,3 0 0-16,3-8-1 16,-3 8 1-16,14-15-2 15,-5 4 1-15,6 1 0 16,-6 5 0-16,3 5-5 15,-6 5 1-15,8 9-9 16,-8-1 1-16</inkml:trace>
  <inkml:trace contextRef="#ctx0" brushRef="#br0" timeOffset="40031.77">14593 8480 26 0,'6'-8'13'0,"21"-21"-6"0,-24 24 13 16,0-9-18-16,0-2 0 15,-3 3 1-15,-3 3 0 16,-3-1-4-16,0 3 0 16,-12 5 2-16,6 3 1 15,-15 8-2-15,6 0 1 16,0 11-2-16,4-1 1 16,5-2-1-16,3 0 0 15,6 0 0-15,6-3 1 0,9-2 1 16,5-6 0-16,7-2 0 15,-3-3 1-15,-3-8-1 16,0 0 1-16,0-3-1 16,-3 1 1-16,-4 4-2 15,-2 1 0-15,-3 5-1 16,-6 5 0-16,0 3 0 16,0-2 0-16,0 2 0 15,0 0 0-15,3 2 1 16,3 1 0-16,0-3 0 15,3 0 1-15,6-6-11 16,3-2 1-16</inkml:trace>
  <inkml:trace contextRef="#ctx0" brushRef="#br0" timeOffset="40297.4">14882 8345 29 0,'-6'8'14'0,"6"8"-10"0,0-14 15 15,0 14-19-15,0-2 1 16,0-1 0-16,0-3 0 16,-3 9-2-16,0-3 1 15,3 0 1-15,0-3 0 16,0-5 1-16,0 0 0 16,6-11-1-16,-3 0 1 15,8-7-1-15,1 2 1 16,18-11-1-16,-6 6 0 0,6-11 0 15,-6 6 0-15,5-6-6 16,-5 5 0-16,6 1-5 16,-6 5 0-16</inkml:trace>
  <inkml:trace contextRef="#ctx0" brushRef="#br0" timeOffset="41813.04">21525 4122 18 0,'6'3'9'0,"-6"-3"-2"16,0 0 9-16,0 2-15 15,0-2 1-15,-6 6 0 16,0-4 1-16,-9 4-4 16,4-4 0-16,-13 14 3 15,6-3 1-15,-15 9-3 16,6-4 1-16,-17 17 0 16,8-12 0-16,-6 20 0 15,10-9 0-15,-25 16-1 16,12-10 1-16,-14 10 0 0,14-10 0 15,-20 5-1-15,14-11 0 32,-26 35 0-32,20-19 1 15,-8 11-1-15,17-16 1 16,-3 6-1-16,13-14 1 16,-1 0-1-16,9-8 1 15,0 0-1-15,7-8 1 16,-1-2-1-16,6-4 1 15,3-1-1-15,3-4 1 0,3-2-1 16,3-3 1-16,3-2-1 16,0 0 1-16,6-9-1 15,-3 6 1-15,9-10-1 16,-3 2 1-16,6-8-1 16,-3 3 1-16,6-8-1 15,-3 5 0-15,9-16 0 16,-6 8 0-16,5 0 0 15,-5 6 0-15,3-3 0 16,-3 2 0-16,0 1-1 16,-3 4 1-16,-6 1-1 15,0 3 1-15,-3 2-1 16,-3 2 1-16,-9 6-1 16,3 0 0-16,-6 8 0 15,3-2 1-15,-9 4-1 16,3-2 1-16,-6 11-1 0,4-6 0 15,-7 13 1-15,6-4 0 16,-6 7 0-16,6-8 0 16,-3 8 0-16,4-8 0 15,-1 3 0-15,6-6 1 16,-3 4-1 0,6-4 0-16,3-2 0 0,0-3 0 15,9-2 1-15,0-3 0 16,15-6-1-16,0 1 1 15,11-6 0-15,-5 1 0 16,18-6 0-16,-9 2 0 0,8 1-1 16,-8 0 0-16,0-6-10 15,-6 3 1-15</inkml:trace>
  <inkml:trace contextRef="#ctx0" brushRef="#br0" timeOffset="43703.69">15530 8083 24 0,'-5'-5'12'0,"16"5"-8"0,-11 0 12 16,0 0-16-16,6 0 1 16,-6 0 0-16,6 0 1 15,3 0-3-15,3-3 1 16,3 0 1-16,6-2 1 15,3 0 0-15,5-3 0 16,-2 0 0-16,0 0 0 16,-3 5-2-16,-6 3 0 15,-3-5-9-15,-9 8 1 16</inkml:trace>
  <inkml:trace contextRef="#ctx0" brushRef="#br0" timeOffset="44016.19">15527 8295 25 0,'-2'-8'12'0,"7"2"-6"0,1 1 13 0,0-3-19 16,-3-2 1-16,3 2 0 15,6-3 0-15,6 3-2 16,6 0 1-16,3-2 1 16,5 4 1-16,1-2-1 0,0 3 1 15,-6 2-10-15,-1 1 1 16,-2 2-2-16,-3 0 1 15</inkml:trace>
  <inkml:trace contextRef="#ctx0" brushRef="#br0" timeOffset="44641.2">16465 7908 26 0,'-3'0'13'0,"-9"-2"-13"0,9 2 22 31,-15 8-19-31,-2 2 0 16,-1 6 0-16,-3 0 0 15,0 0-5-15,0 2 1 16,3 9 2-16,1 2 1 16,2 0-3-16,3 0 1 15,6 6-1-15,6-6 1 16,9 2-1-16,6-1 1 16,3-7 0-16,11-4 1 0,10-9 0 15,-3-10 0-15,3-10 0 16,2-9 1-16,7-4-1 15,-9 4 1-15,11-23-1 16,-11 10 0-16,0-10-1 16,-9 10 1-16,-10-10 0 15,-2 7 0-15,-18-2-1 16,-6 3 1-16,-8 5-1 16,-7 2 1-16,0 9-1 15,-3 7 0-15,6 8 0 16,-3 6 0-16,-2 8-10 15,-1 4 0-15</inkml:trace>
  <inkml:trace contextRef="#ctx0" brushRef="#br0" timeOffset="52031.92">17805 8189 27 0,'-3'-8'13'0,"20"8"-5"16,-11 0 14-16,3-3-21 15,-3 1 0-15,3 2-1 16,-3 0 1-16,12 0-2 16,-6 0 1-16,15 0 1 0,-6 0 0 15,11-3-1-15,-8 0 1 16,6-2 0-16,-6 0 0 15,2-1-10-15,-5 1 0 16</inkml:trace>
  <inkml:trace contextRef="#ctx0" brushRef="#br0" timeOffset="52344.43">17724 8382 25 0,'-12'0'12'0,"21"-5"-5"0,-9 5 11 0,12-6-16 16,-3 4 0-16,9-1 0 15,0 0 1-15,6 1-4 16,-7-1 0-16,13 1 3 16,-6-1 0-16,15 0-1 15,-10 1 1-15,7-4-4 16,-6 4 0-16,-3-4-7 16,-6 4 0-16</inkml:trace>
  <inkml:trace contextRef="#ctx0" brushRef="#br0" timeOffset="52735.06">18212 8043 31 0,'-3'-8'15'0,"6"6"-10"0,-3 2 21 0,0 0-27 16,0 0 1-16,12 0-1 16,-3 0 0-16,9 5 1 15,-6 0 0-15,3 3-1 16,-3-2 1-16,3 1-1 16,-3 1 1-16,5 3 0 15,-2-3 1-15,0 3-1 16,-3-4 1-16,-3 7 0 15,-3-4 1-15,-9 4 0 16,0-4 0-16,-6 9-1 16,3-4 1-16,-9 7-1 15,3-4 1-15,-11 6-1 16,5-3 0-16,-6 3-6 16,3-6 1-16,3 9-7 15,3-9 1-15</inkml:trace>
  <inkml:trace contextRef="#ctx0" brushRef="#br0" timeOffset="69360.27">19293 8509 24 0,'-6'0'12'0,"3"-11"-6"0,3 11 12 15,3-2-16-15,0 2 0 0,3 0 1 16,3 0 0-16,6-8-4 15,2-3 0-15,7-5 2 16,-6 6 1-16,15-14-2 16,-6 5 1-16,26-12-1 15,-14 4 1-15,9-15-1 16,-13 10 1-16,13-23-1 16,-9 15 1-16,5-2-1 15,-8 10 1-15,0-5 0 16,-9 10 0-16,-4-2-1 15,-5 3 1-15,-3 2-1 16,-6 5 1-16,-12 6-1 16,3 3 0-16,-12 4 0 15,-3 1 0-15,-6 8 0 16,7-1 0-16,-7 12-1 16,6-4 0-16,-9 11 0 15,6-5 1-15,-6 21-1 0,3-10 1 16,-8 15-1-16,8-10 1 15,0 15-1-15,6-10 1 16,6 3 0-16,3-5 0 16,3-4 0-16,0-7 0 15,12 0 1-15,0-3 0 16,12-5 0-16,-3-3 1 16,15-13-2-16,-10 0 1 15,16-13-10-15,-6 2 0 16</inkml:trace>
  <inkml:trace contextRef="#ctx0" brushRef="#br0" timeOffset="69750.91">19531 7710 24 0,'-3'5'12'0,"6"-7"-3"0,-3 2 9 16,0 0-17-16,0 0 0 15,9-3 1-15,-3 3 0 16,9 3-3-16,-3-1 1 16,23-4 1-16,-8-1 0 15,15 3 0-15,-9 0 1 16,20-5-1-16,-11-1 1 16,8-2-1-16,-8 3 0 15,0-3-5-15,-10 3 1 16,1 0-7-16,-9-1 1 15</inkml:trace>
  <inkml:trace contextRef="#ctx0" brushRef="#br0" timeOffset="70016.54">20114 7596 28 0,'12'-2'14'0,"3"-1"-14"16,-12 3 20-16,9 0-20 15,-3 0 0-15,0 0 1 16,-3 0 1-16,6 3-3 15,0-1 1-15,0 3 1 16,-4 1 0-16,-2 4 1 16,0-2 0-16,-9 6-1 15,0-4 0-15,-5 3 1 16,2-2 0-16,0 2-1 16,3-2 1-16,-6-1-1 15,3-2 1-15,0 3-5 16,3-3 0-16,3 2-7 0,0-2 0 15</inkml:trace>
  <inkml:trace contextRef="#ctx0" brushRef="#br0" timeOffset="70438.42">20195 8152 27 0,'0'-5'13'0,"0"-1"-7"16,0 6 16-16,0 0-22 16,0 0 1-16,3-5 0 15,0 2 1-15,9-2-3 16,-3 2 1-16,14 1 1 0,-5-1 0 15,9 0 0-15,-3 1 1 16,0-1-4-16,-4 0 1 16,-5 3-8-16,-3 0 1 15</inkml:trace>
  <inkml:trace contextRef="#ctx0" brushRef="#br0" timeOffset="70625.92">20153 8260 28 0,'-3'11'14'0,"12"-22"-12"0,-9 11 17 0,9-2-18 16,0-1 0-16,3-2 1 16,-3 2 0-16,15-5-5 15,-7 3 1-15,19-3-6 16,-6 0 1-16</inkml:trace>
  <inkml:trace contextRef="#ctx0" brushRef="#br0" timeOffset="71016.55">21132 8001 34 0,'-3'-3'17'0,"-9"-7"-18"0,12 7 27 16,-14 0-26-16,2 1 0 15,-12 4-1-15,3 1 1 16,-9 2 0-16,6 1 0 15,-11 18 0-15,8-9 0 16,-12 33-1 0,9-11 1-16,10 3 0 15,2-11 1-15,12 0-1 16,3-5 0-16,18-6 1 16,-3 1 1-16,20-14-1 15,-8 0 0-15,27-10-6 16,-13 2 1-16,7-12-6 15,-9 1 1-15</inkml:trace>
  <inkml:trace contextRef="#ctx0" brushRef="#br0" timeOffset="71407.18">21368 8033 29 0,'-6'-8'14'0,"-9"13"-11"15,12-5 21-15,-6 0-24 0,0 0 1 16,-9 11 0-16,3-3 0 16,-6 15-2-16,3-4 1 15,1 10 0-15,2-8 1 16,6 14-1-16,0-9 0 16,9 3 0-16,0-5 0 15,18-3 0-15,-6-5 1 16,20-11 0-16,-8 1 0 15,12-17 0-15,-9 3 1 16,11-16-1-16,-8 8 0 16,3-18 0-16,-9 8 0 0,-4-9-1 15,-2 6 1-15,-15-5-1 16,0 7 1-16,-12 6-1 16,0 5 0-16,-8 3 0 15,2 5 0-15,-3 11-1 16,3-3 1-16,-3 0-1 15,3 0 0-15,3 13-10 16,3-5 1-16</inkml:trace>
  <inkml:trace contextRef="#ctx0" brushRef="#br0" timeOffset="71907.19">21778 7975 29 0,'0'2'14'0,"-12"14"-10"0,9-13 16 16,-9 2-20-16,4 0 1 15,-10 16 0-15,3-5 1 16,-6 11-2-16,3-6 0 15,0 16 0-15,3-8 1 16,6 3 0-16,3-8 0 16,1-3 0-16,2-3 0 0,0-10 0 15,0 0 0-15,12-21 0 16,-4 2 1-16,16-7-1 16,-6 2 1-16,24-18-1 15,-9 7 0-15,8 3-1 16,-8 6 1-16,12 2-1 15,-9 3 0-15,-1 2-1 16,-5 3 0-16,-6 3 0 16,-6 0 0-16,-3 10 0 15,-3 0 1-15,-12 8-1 16,0-2 1-16,-6 8 0 16,3-4 0-16,-6 4 0 15,3-6 1-15,-3 6 0 16,6-6 0-16,0 0-4 15,3-2 1-15,6-3-8 16,0-3 0-16</inkml:trace>
  <inkml:trace contextRef="#ctx0" brushRef="#br0" timeOffset="72250.94">22418 7916 36 0,'-15'-18'18'0,"6"15"-20"0,6 3 27 15,-3 3-26-15,4-1 0 0,-4 12 0 16,0-4 0-16,-3 11 1 16,6-5 1-16,-3 19-2 15,0-6 1-15,-6 5-1 16,3-7 1-16,-9 10 1 15,6-8 0-15,-15-3 0 16,7-5 1-16,-10-2-1 16,12-6 1-16,-6-8 0 15,6-2 1-15,0-13-2 16,4 2 0-16,2-6 0 16,3 4 0-16,3-3-2 15,3 2 0-15,6-5-10 16,0 6 0-16</inkml:trace>
  <inkml:trace contextRef="#ctx0" brushRef="#br0" timeOffset="72579.07">22832 7678 30 0,'0'0'15'0,"-6"8"-12"0,6-8 17 0,-9 13-20 16,3-2 1-16,-15 21-1 15,9-6 1-15,-17 16-1 16,8-7 0-16,-18 13 0 15,15-11 1-15,-8 13 0 16,8-8 0-16,0 6 0 16,6-11 0-16,-3 3-3 15,6-9 1-15,3-10-8 16,-2-5 0-16</inkml:trace>
  <inkml:trace contextRef="#ctx0" brushRef="#br0" timeOffset="72750.95">22472 8075 27 0,'12'-21'13'0,"-3"16"-7"0,-9 5 16 0,9-3-22 16,-6 0 1-16,5 1-1 0,-2-1 1 15,9-2-1-15,-3-1 0 16,15 6 1-16,-6 0 1 16,12 3-5-16,-7-3 1 15,4 8-7-15,-6-3 1 16</inkml:trace>
  <inkml:trace contextRef="#ctx0" brushRef="#br0" timeOffset="73188.45">23094 7959 29 0,'9'-22'14'0,"-12"7"-9"0,3 9 20 0,-6 1-24 16,-3 0 0-16,-3-1 1 15,-6 6 0-15,0 3-3 16,-2 5 0-16,-4 3 2 16,-6 7 0-16,6-2-2 15,6-3 1-15,-3 14 0 16,4-3 0-16,8 5 0 16,0-8 0-16,3 3 0 15,3-6 1-15,3-5-1 16,0-2 1-16,18-11 0 15,-3 0 1-15,8-13-2 16,-5 2 1-16,15-7-1 16,-6 2 0-16,8-5-1 15,-5 5 1-15,-3 0-1 0,-6 0 0 16,-9 13-1-16,0 1 1 16,-15 4 0-16,-3 1 0 15,-3 18 1-15,0-8 0 16,-3 14 0-16,0-6 0 15,3 0 1-15,6-5 0 16,0-3-1-16,3-2 0 16,6-6-10-16,3 0 1 15</inkml:trace>
  <inkml:trace contextRef="#ctx0" brushRef="#br0" timeOffset="73610.34">23377 7943 29 0,'-3'8'14'0,"3"8"-8"15,0-14 17-15,-12 9-23 16,3-3 1-16,0 2-1 16,0-2 1-16,-3 13-1 15,0-5 0-15,3 5 0 16,0-5 1-16,3 0-1 15,0-3 1-15,3-5 0 16,3-2 1-16,6-9-1 16,0 0 1-16,6-7-1 15,-3 2 1-15,21-5-1 0,-9 2 0 16,12-13-1 0,-4 6 1-16,10-6-1 15,-9 8 0-15,3 3-1 0,-13 2 1 16,1 9-1-16,-9-1 0 15,-6 6 0-15,-6-1 0 16,-9 9 0-16,3-3 0 16,-6 2 0-16,0 1 0 15,3 10 1-15,0-5 0 16,1 2 1-16,-1-2 1 16,3-2-5-16,-3-4 1 15,15-5-8-15,-6 1 1 0</inkml:trace>
  <inkml:trace contextRef="#ctx0" brushRef="#br0" timeOffset="73954.09">24008 7617 29 0,'-12'-2'14'0,"-3"18"-10"16,9-14 17-16,-3 11-21 16,0-2 0-16,-3 21 0 15,0-8 1-15,-6 21-1 0,7-8 0 16,-13 5 0-16,6-8 1 16,0-2-1-16,3-5 1 15,0 4-1-15,9-7 1 16,0 5-1-16,0-8 0 15,0 1 0-15,6-7 1 16,21-1 0-16,-9-4 1 16,6-4 0-16,-3-1 0 15,9-10-5-15,-6-1 0 32</inkml:trace>
  <inkml:trace contextRef="#ctx0" brushRef="#br0" timeOffset="74157.22">23707 7853 35 0,'0'0'17'0,"15"0"-12"16,-9 0 16-16,6 0-21 15,-3 0 0-15,12 2 1 16,-10 1 0-16,19 0-1 15,-9-1 1-15,12-2-10 16,-9 0 0-16</inkml:trace>
  <inkml:trace contextRef="#ctx0" brushRef="#br0" timeOffset="75469.73">3833 10017 26 0,'-9'-3'13'0,"24"-2"-10"0,-10 3 14 16,1-4-15-16,6 1 0 15,0-3 1-15,6 0 0 16,0-5-5-16,-3 0 1 0,9-1 2 15,5-7 1-15,7 0-2 16,3-5 1-16,0-4-1 16,-1-4 1-16,4-6-1 15,-6 3 1-15,-1 6 0 16,-8 2 0-16,-6-1-1 16,-6 7 1-16,-6-1 0 15,-3 5 1-15,-9 3-2 16,-6 6 1-16,-3 2-1 15,-3 8 1-15,-6 5-1 16,-3 3 1-16,-2 0-2 16,-1 11 0-16,0 7 0 15,0 6 1-15,3 5-1 16,1 0 1-16,-1 3-1 16,3 2 0-16,9 0 0 15,3 1 1-15,-3-6-1 0,6-3 1 16,6-2-1-16,3-3 1 15,9-3 0-15,3-5 0 16,9-7 1-16,3-6 0 16,5-6 0-16,1-2 0 15,0-5-6-15,3 0 1 16,-1-6-5-16,-5-2 0 16</inkml:trace>
  <inkml:trace contextRef="#ctx0" brushRef="#br0" timeOffset="75797.86">3972 9374 33 0,'-3'0'16'0,"9"-10"-19"0,-3 7 27 0,3 3-25 16,6 0 1-16,6-3 0 16,6 3 1-16,6-2-1 15,2-4 0-15,7 4 0 0,6-1 0 16,-1 0 1-16,1 1 1 15,-12-1-2-15,0-2 1 16,-4 5-10-16,1-5 1 16</inkml:trace>
  <inkml:trace contextRef="#ctx0" brushRef="#br0" timeOffset="76032.24">4461 9205 26 0,'-3'-3'13'0,"21"-2"-11"0,-13 5 14 16,4 0-16-16,3 3 0 0,3 2 0 16,3 3 0-16,0 2 0 15,-3 1 1-15,-3 2 1 16,-3 3 0-16,-6 0 0 16,-6 0 0-16,-6 2 1 15,-3 3 0-15,-3-2-1 16,3-3 1-16,3-6-6 15,3 1 1-15,6 2-7 16,6 1 0-16</inkml:trace>
  <inkml:trace contextRef="#ctx0" brushRef="#br0" timeOffset="76329.12">4764 9771 31 0,'6'-3'15'0,"3"6"-16"0,0-6 23 15,3 1-22-15,3 2 0 0,3-6 0 16,-3 1 1-16,2-3-1 16,1 3 1-16,3 0-2 15,0-1 1-15,-3 1-9 16,0 2 1-16</inkml:trace>
  <inkml:trace contextRef="#ctx0" brushRef="#br0" timeOffset="76532.24">4770 9909 27 0,'-6'0'13'0,"24"0"-10"16,-12 0 17-16,3 0-19 15,6 0 0-15,3 0 1 16,-3 0 0-16,2-6-5 15,4-2 1-15,6 3-6 0,0-3 1 16</inkml:trace>
  <inkml:trace contextRef="#ctx0" brushRef="#br0" timeOffset="77360.38">5788 9583 27 0,'-3'0'13'0,"-3"3"-13"0,6-3 17 0,-3 5-17 16,-3 8 1-16,-3 9 0 16,0 4 0-16,1 3-1 15,-7 8 1-15,-6 0 0 16,3-2 1-16,3-4-1 15,0 1 1-15,3-3-1 16,3-5 1-16,0-5-1 16,3-6 1-16,1-8-1 15,2-5 1-15,3-8-1 16,3 0 1-16,-1 0-2 16,4-8 1-16,3 0-1 15,9-5 0-15,6-3-1 16,6-2 1-16,0-6-1 15,2-5 0-15,10 5 0 16,0 6 1-16,-1 8-1 0,1-1 1 16,-6 6 0-16,-9 7 1 15,-4 6-1-15,-5 6 0 16,-6 2-5-16,-6 2 1 16,-3 1-5-16,-6-1 0 15</inkml:trace>
  <inkml:trace contextRef="#ctx0" brushRef="#br0" timeOffset="77657.26">5729 9440 29 0,'-6'8'14'0,"21"-13"-12"15,-7 5 21-15,4-3-23 16,3 1 0-16,3-4 0 16,12 1 0-16,12 0 0 15,5-3 0-15,7 0 1 16,-4 3 0-16,1-1 0 15,-6 4 1-15,-7-1-11 16,-5 0 1-16</inkml:trace>
  <inkml:trace contextRef="#ctx0" brushRef="#br0" timeOffset="77876.02">6285 9324 24 0,'3'-8'12'0,"12"0"-7"0,-6 8 11 0,3-3-16 0,3 6 0 16,3 0 0-16,0 2 1 16,-4 3 0-16,-2 0 0 15,-6 5 1-15,-6 0 0 0,-6 1 1 16,-6-4 0-16,-2 1 0 16,-1 2 0-16,-3 0-3 15,9 0 1-15,3 1-10 16,6-1 0-16</inkml:trace>
  <inkml:trace contextRef="#ctx0" brushRef="#br0" timeOffset="78172.89">6544 9657 31 0,'0'11'15'0,"3"5"-16"0,0-8 19 0,0 5-18 0,3 3 1 16,3 5 0-16,3 3 0 15,0 5-1-15,0-5 1 16,-3-6 1-16,0-5 0 15,0 1-5-15,-6-4 1 16,-1 1-6-16,-2-1 0 16</inkml:trace>
  <inkml:trace contextRef="#ctx0" brushRef="#br0" timeOffset="78376.02">6366 9909 33 0,'-3'-6'16'0,"15"6"-17"16,-4 0 26-16,4-5-25 16,6 0 0-16,6-8 0 15,0-1 1-15,9-2-1 16,5 1 1-16,1-4 0 16,0 1 0-16,-1-12-2 15,4 4 1-15,0 2-10 16,5 0 1-16</inkml:trace>
  <inkml:trace contextRef="#ctx0" brushRef="#br0" timeOffset="78907.28">7220 9652 28 0,'3'29'14'0,"-15"16"-12"0,9-32 17 16,-3 11-19-16,-12 5 0 15,-3 8 1-15,-2 8 0 16,-1 3-1-16,0 2 0 0,0-2 0 16,0 2 1-16,0-10 0 15,4-6 0-15,2-7 0 16,6-6 0-16,0-5-1 15,3-8 1-15,3-8-1 16,3-6 1-16,3-7-1 16,3-11 1-16,6-2-2 15,3-9 1-15,3-7 0 16,9 8 0-16,8-9-1 16,4 1 1-16,-3-3-1 15,3 0 1-15,2 0 0 16,7-3 0-16,0 9-1 15,-1 7 1-15,-5 8-1 16,-3 8 0-16,-4 6 0 16,-5 7 1-16,-3 11 0 15,-9 3 1-15,-3 4 0 0,-9 1 0 16,-6 3 1-16,-3-1 0 16,-3 1-1-16,0-1 1 15,-3 1 0-15,-3-6 0 16,0-5-1-16,-3 0 0 15,1-5-11-15,2-3 0 16</inkml:trace>
  <inkml:trace contextRef="#ctx0" brushRef="#br0" timeOffset="79172.9">7217 9438 37 0,'3'2'18'0,"0"-7"-20"0,3 5 26 0,6-3-25 16,6 1 1-16,8-4 0 15,4 4 0-15,3-1 1 16,3 1 0-16,2-1 0 15,1-2 1-15,-3-1-5 16,-4 6 0-16,-2 0-7 16,-9-5 1-16</inkml:trace>
  <inkml:trace contextRef="#ctx0" brushRef="#br0" timeOffset="79376.04">7687 9319 29 0,'3'-8'14'0,"6"5"-14"0,-3 3 18 0,6 0-18 0,3 3 0 16,0-1 1-16,0 6 1 16,-3 0-2-16,-4 3 1 15,-5-1 1-15,-6 6 1 16,-5-3 0-16,-7-2 0 16,0 5-3-16,-3 2 0 0,3 1-9 15,0-1 1-15</inkml:trace>
  <inkml:trace contextRef="#ctx0" brushRef="#br0" timeOffset="79766.66">8044 9681 30 0,'3'3'15'0,"21"-11"-17"0,-12 8 19 16,3-3-17-16,0-2 1 16,6-3 1-16,5 0 1 0,7 3-3 15,0-3 0-15,-6 2-7 16,-3 6 0-16,-10 6-1 15,-8 2 0-15</inkml:trace>
  <inkml:trace contextRef="#ctx0" brushRef="#br0" timeOffset="79938.54">8101 9819 27 0,'-9'-3'13'0,"30"3"-15"16,-15 0 25-16,3-3-21 15,0-2 0-15,6 0 0 16,8-3 1-16,10 0-7 16,3 3 1-16,0 2-4 15,5 0 0-15</inkml:trace>
  <inkml:trace contextRef="#ctx0" brushRef="#br0" timeOffset="80563.55">9152 9467 27 0,'0'2'13'0,"-12"12"-14"15,9-6 19-15,-3 5-18 16,-3 8 1-16,0 5 2 16,0 9 0-16,3 5-3 0,0-3 0 15,-3 0 2-15,0-3 0 16,3-5 0-16,-3-8 1 15,3-5-1-15,3-3 0 16,1-7 0-16,2-6 0 16,0-6-1-16,5-4 1 15,1-6-1-15,-3-13 0 16,0-3-1-16,3 3 1 16,6-5-1-16,6-1 0 15,6 1-1-15,3 2 1 16,2 6-1-16,1 2 1 0,0 5 0 15,-3 6 1 1,0 5-2-16,5 0 0 0,-5 5-4 16,0 3 0-16,-3 6-5 15,-6-1 0-15</inkml:trace>
  <inkml:trace contextRef="#ctx0" brushRef="#br0" timeOffset="80860.43">9158 9189 34 0,'3'0'17'0,"20"0"-22"0,-11 0 28 16,12-3-24-16,3 3 1 16,9 3 0-16,8-3 1 15,1 0 0-15,-9-3 0 16,2 3-1-16,1-2 1 16,-3-1-9-16,-3 0 0 15</inkml:trace>
  <inkml:trace contextRef="#ctx0" brushRef="#br0" timeOffset="81063.55">9726 9102 28 0,'27'2'14'0,"-6"9"-13"16,-15-8 17-16,0 4-17 15,0 1 1-15,-3 3 1 16,-6 2 1-16,-3 0-4 15,-6 6 0-15,-3-1 3 16,-6 1 0-16,-3 0-2 16,6-4 0-16,4 1-11 15,5-2 1-15</inkml:trace>
  <inkml:trace contextRef="#ctx0" brushRef="#br0" timeOffset="81344.81">9726 9591 29 0,'3'3'14'0,"12"-3"-9"0,-12 0 16 15,3 5-21-15,0 3 1 16,0 5-1-16,0 3 1 0,0 0-1 15,0 3 0-15,3-1 1 16,-3 1 0-16,3-1 0 16,2-2 1-16,-5-3-6 15,0 0 0-15,-3 3-5 16,-3-8 0-16</inkml:trace>
  <inkml:trace contextRef="#ctx0" brushRef="#br0" timeOffset="81532.31">9610 9805 36 0,'3'-7'18'0,"18"-4"-23"16,-12 6 30-16,9-6-25 15,5-2 1-15,4 0 0 0,12-9 1 16,3 1-4-16,-1-3 1 15,-2 3-8-15,3 0 0 16</inkml:trace>
  <inkml:trace contextRef="#ctx0" brushRef="#br0" timeOffset="82532.32">10682 9377 24 0,'-3'13'12'0,"-12"-5"-8"0,9 0 12 16,0-3-15-16,-3 8 0 15,-6 9 0-15,-3 7 1 16,0 5-2-16,-2 8 0 15,2 1 1-15,3-4 1 0,0-4-1 16,3-6 1-16,3-8 0 16,3-2 0-16,0-6 0 15,0-5 0-15,3-8-1 16,0-5 1-16,3-6-1 16,6-8 0-16,3-10-1 15,9 6 1-15,9-9-2 16,6-3 1-16,5 1-1 15,4 5 1-15,3 2 0 16,-4 6 0-16,-2 5-1 16,-6 6 1-16,-7 4-1 15,-8 4 0-15,-3 2 0 16,-3 8 1-16,0 5 0 16,-6 3 0-16,-6 5 0 15,0 6 0-15,-3 2 0 16,-6 2 0-16,0-2 0 0,-3 1 0 15,0-7 1-15,3-4 0 16,0-6-1-16,0 0 1 16,4-5 1-16,2-5 0 15,0-6-1-15,6-7 0 16,5-6-1-16,4-3 1 16,6-2-1-16,0-5 1 15,9-6-1-15,9 0 0 16,5 0-1-16,4 6 1 15,-3 5-1-15,-4 8 1 16,-2 2-1-16,-3 6 1 0,-6 7-1 16,-7 6 0-16,-8 6 1 15,-6 4 0-15,-6 3 0 16,-3 0 0-16,-6 6 0 16,-3 2 1-16,1-3-1 15,-1-2 1-15,3-5-1 16,0-1 1-16,6-2-5 15,3-5 0-15,0-3-7 16,3-6 1-16</inkml:trace>
  <inkml:trace contextRef="#ctx0" brushRef="#br0" timeOffset="83141.71">11414 9671 34 0,'3'-3'17'0,"12"-34"-20"0,-9 29 26 16,6 0-23-16,2-3 0 15,7-5 0-15,6-2 0 16,3-3 0-16,0 0 0 15,-1-1 0-15,1 9 1 16,-3-3-1-16,0 6 0 16,-6-1 0-16,-4 6 1 15,-5-3-1-15,-6 5 1 0,-6 3-1 16,-3 0 1-16,0 6-1 16,-6 4 0-16,0 6 0 15,1 5 0-15,-1 0-1 16,3 6 1-16,0 2-1 15,3 0 0-15,6-5 0 16,6 0 1-16,6-6 0 16,2-7 1-16,4-3 0 15,0-14 0-15,-3-1 0 16,3-9 1-16,3-3 0 16,2-5 0-16,-2-2-1 15,-3-6 1-15,-3 8-1 16,-6-5 1-16,-3 3-1 15,-6 5 0-15,-3 2-1 16,-3 6 1-16,-3 2-2 0,0 6 1 16,0 2-2-16,3 6 1 15,3 2-1-15,3 1 1 16,3-1 0-16,6-5 0 16,6 0 1-16,-4 0 1 15,13 5-3-15,-6-2 1 31</inkml:trace>
  <inkml:trace contextRef="#ctx0" brushRef="#br0" timeOffset="83422.96">11709 9094 37 0,'3'-3'18'0,"20"0"-17"16,-11 3 17-16,6 0-19 16,0 0 1-16,3 0 0 15,3 0 1-15,11 0 0 16,-11 0 0-16,18-2 1 15,-9 2 0-15,2 0-5 16,-8 0 0-16,-6 0-6 0,-6 0 0 16</inkml:trace>
  <inkml:trace contextRef="#ctx0" brushRef="#br0" timeOffset="83626.09">12152 8993 28 0,'12'3'14'0,"15"2"-15"0,-21-5 19 0,9 5-18 0,-3 1 0 16,2 7 2-16,-2-5 1 15,0 5-3-15,0-2 1 0,-12 5 1 16,0-6 0-16,-15 6 1 16,6-3 0-16,-12 6-2 15,4-3 1-15,-4 7-11 16,3-4 0-16</inkml:trace>
  <inkml:trace contextRef="#ctx0" brushRef="#br0" timeOffset="85110.48">21421 3776 23 0,'3'-3'11'0,"-3"8"-5"15,0-5 12-15,0 0-16 16,0 0 1-16,3 3 2 16,-3-3 0-16,0 0-6 15,0 0 0-15,0 0 4 16,0 0 1-16,-3-8-2 15,0 0 1-15,-3 3-2 16,0 2 1-16,-3-8-1 16,0 6 0-16,-3-8 0 15,1 5 0-15,-7-5 0 0,3 2 0 16,-9-7-1-16,3 2 1 16,-9-5-1-16,7 5 1 15,-7-5-1-15,9 2 0 16,-21-5 0-16,12 6 0 15,-5 2-1-15,8 5 1 16,-3-5 0-16,6 6 0 16,4-3 0-16,2 2 1 15,3 0-1-15,3 4 0 16,6-1-2-16,0 0 1 16,3 5-9-16,3 0 0 0,-3 6-2 15,0 0 1-15</inkml:trace>
  <inkml:trace contextRef="#ctx0" brushRef="#br0" timeOffset="85829.25">20856 3405 24 0,'-3'-2'12'0,"3"2"-7"0,0 0 18 15,0 0-22-15,0 0 0 16,3 2 1-16,0 3 0 16,-1 3-3-16,1-5 1 15,3 8 1-15,-3-3 1 16,6 7-1-16,0-1 0 16,6 12 0-16,-3-5 0 15,6 0 0-15,-3-2 0 0,0 0 0 16,-3-4 0-16,-1-4 0 15,-2 2 0-15,-3-10 1 16,0 2 0-16,-9-2-1 16,0-1 1-16,-3-4-1 15,0-1 1-15,0-5-1 16,1-2 1-16,-1-9-2 16,0 3 1-16,-3-5-1 15,0 5 1-15,-6-8-1 16,3 6 1-16,-6-9-1 15,3 4 1-15,-3 1-2 16,6 1 1-16,-2 11 0 16,2-1 0-16,3 0-1 15,3 4 0-15,0 1 0 16,3 1 1-16,3-3-2 0,0 3 1 16,6-1 0-16,0 4 0 15,9 2-1-15,-3 0 1 16,11 2 1-16,-2 1 0 15,9 5 0-15,-6-3 0 16,12 3 1-16,-10-2 0 16,1 1-6-16,-6-4 1 15,3 5-7-15,-6 0 1 16</inkml:trace>
  <inkml:trace contextRef="#ctx0" brushRef="#br0" timeOffset="86454.25">21284 3281 26 0,'-6'5'13'0,"6"-15"-9"15,0 10 16-15,0 0-19 16,0 0 0-16,6-8 0 16,-3 0 1-16,9-6-3 0,-3 6 1 15,9-5 0-15,-3 3 1 16,3-6-1-16,-4 3 0 15,1-1 0-15,-3 4 0 16,0-1 0-16,-3 3 1 31,-9 8-1-31,0 0 1 16,-3 11-1-16,0-3 1 16,0 8-1-16,0-6 0 15,3 11 0-15,0-5 0 16,3 8 0-16,0-5 0 15,3-6 1-15,0 0 0 0,6-5 0 16,-3 3 0-16,12-17 0 16,-6 4 1-16,8-12 0 15,-5 4 0-15,-3-3-1 16,-3-3 0-16,-3-5 0 16,-3 5 0-16,0 0-1 15,-3 3 0-15,6 2-1 16,-6 6 1-16,0-3-1 15,-3 8 0-15,6 0 0 16,-3 0 1-16,12 2 0 16,-4-2 0-16,16 6-3 15,-6-6 1-15,3 5-8 16,-6-2 1-16</inkml:trace>
  <inkml:trace contextRef="#ctx0" brushRef="#br0" timeOffset="89188.66">3818 11157 20 0,'-15'6'10'0,"21"-6"-5"15,-6 0 11-15,0 0-15 0,9-3 1 16,-3-2 0-16,0 0 0 16,3-1-3-16,2-4 0 15,7-6 2-15,3-3 1 16,-3-2-2-16,3-5 0 16,6-11 0-16,8 0 1 15,7 5-1-15,-3-5 0 16,2-3 0-16,1 3 0 15,-3 0 0-15,-4-8 1 16,1 8-1-16,-9 0 1 16,-6 5-1-16,-3 6 1 15,-6 5 0-15,-4 2 0 16,-5 6 0-16,-3 2 0 0,-5 3 0 16,-4 8 0-16,-3 0-1 15,-3 8 0-15,0 5 0 16,-3 3 0-16,-3 3 0 15,0 2 1-15,-2 5-2 16,-1 4 1-16,0 1 0 16,-3-2 0-16,0 6 0 15,4 5 0-15,2-1-1 16,3 4 1-16,3-1-1 16,3 3 1-16,6-5 0 15,3-1 0-15,6-10-1 16,9-2 1-16,6-6 0 15,6-8 1-15,5-8 0 16,4-5 1-16,9-5-2 0,0-5 1 16,2-6-10-16,-2-5 1 15</inkml:trace>
  <inkml:trace contextRef="#ctx0" brushRef="#br0" timeOffset="89641.79">4720 10803 25 0,'-15'-3'12'0,"15"-5"-9"15,0 8 14-15,0 0-16 16,6 0 0-16,9 0 0 16,2 0 0-16,4-2-2 0,3-4 0 15,0-2 2-15,-3 3 1 16,0 0-1-16,-1 0 1 16,1-3 0-16,-3 2 0 15,-3 4-5-15,-3-1 0 16,0 3-5-16,-3 3 0 15</inkml:trace>
  <inkml:trace contextRef="#ctx0" brushRef="#br0" timeOffset="89969.93">4705 10935 26 0,'0'0'13'0,"12"-5"-13"16,-6 2 18-16,5 1-18 15,4-1 1-15,3-2 0 16,6-1 0-16,0 1-1 16,-9-3 1-16,3 0 0 0,-1 0 1 15,-2 3-10-15,3 5 1 16</inkml:trace>
  <inkml:trace contextRef="#ctx0" brushRef="#br0" timeOffset="92516.83">5735 10705 20 0,'3'0'10'0,"-6"-5"-5"16,3 5 10-16,0 0-15 15,0 0 1-15,0 0 0 16,3 2 0-16,-6 1-1 15,0 5 0-15,-3 3 1 16,-3 7 0-16,-3 3 0 16,0 3 0-16,0 5-1 15,0 3 1-15,3 0-1 16,-3-1 1-16,0 4-1 16,0-1 1-16,4-5-1 0,-1-2 1 15,0-6 1-15,3-8 0 16,0-2-1-16,0-6 1 15,0-2 0-15,0-6 0 16,0-2-1-16,3-6 0 31,6-10-1-31,3-5 0 16,3-1 0-16,3 1 0 16,3-1-1-16,8 6 1 15,7 0-1-15,3-3 1 16,-3 0-1-16,-1 3 1 15,1 0-1-15,3 2 1 0,-3 1-1 16,0 7 0-16,-4 3 1 16,-2 3 0-16,0 5-1 15,-9 3 1-15,-3 2 0 16,-3 3 1-16,-3 0 0 16,-3 5 0-16,0-5 0 15,-3 0 1-15,0-5-2 16,0 2 1-16,0 0-10 15,0-2 1-15</inkml:trace>
  <inkml:trace contextRef="#ctx0" brushRef="#br0" timeOffset="95360.62">6315 10726 12 0,'-3'-5'6'0,"6"5"6"15,-3 0-3-15,0 0-8 0,0 0 1 16,0 3 1-16,0-1 0 16,-3 3-4-16,0 6 1 15,0 2 2-15,0 3 1 16,-3 3-2-16,0-1 1 16,-3 6-1-16,0 2 0 15,-3 1 0-15,1-1 0 16,2-2-1-16,-3 0 1 15,3-3-1-15,0-2 1 16,0-6 0-16,3-2 1 16,0-1-1-16,3-5 0 0,0-2 0 15,3-3 1-15,3-8-1 16,3-2 0-16,0-1-1 16,3-5 0-16,3-2 0 15,0-4 0-15,0 1 0 16,-1 3 0-16,4-3 0 15,6-3 0-15,0 0 0 16,3 3 0-16,6 0-1 16,-4-1 1-16,-2 4 0 15,-3 5 0-15,-3 5-2 16,-3 2 1-16,0 1 0 16,-3 5 0-16,-3 3 0 15,-4 5 1-15,1 2 0 16,-6 4 0-16,0 1 0 15,-3-1 1-15,-3 2 0 16,-2 2 0-16,-1 3-1 0,-3 3 1 16,0 0-1-16,0-6 0 15,0-2 0-15,3 0 0 16,0 0 0-16,3-3 1 16,0 0-1-1,0-5 0-15,3 0 1 0,0-2 0 16,0-4 0-16,0-4 1 15,3-4-1-15,0 6 0 16,3-8-1-16,3-2 1 16,3-6-1-16,3-3 1 15,3-2-1-15,6 3 0 0,0-3 0 16,5-6 0-16,7 3 0 16,3 0 0-16,-3-2-1 15,-4 2 1-15,-2 6-1 16,-3 2 1-16,-3 5-1 15,-3 3 1-15,-3 3-1 16,-3 5 0-16,-4 3 0 16,-2 5 0-16,0 5 1 15,-6 3 0-15,-6-3 0 16,0 8 0-16,4 3 0 16,2 2 0-16,-6 3 0 15,0 1 0-15,-3 1 0 16,0-4 0-16,0-1 0 15,3-5 0-15,3-5 0 16,0 0 1-16,0-5 0 0,3-6 1 16,0-5-2-16,3-5 1 15,0-3-7-15,0-3 1 16,3 1-5-16,0-1 1 31</inkml:trace>
  <inkml:trace contextRef="#ctx0" brushRef="#br0" timeOffset="96251.26">6910 10896 19 0,'-3'2'9'0,"6"-2"-2"16,-3 0 11-16,0 0-16 16,0 0 0-16,0-5 2 0,0 0 0 15,3-1-5-15,0 1 0 16,3-3 3-16,3 0 1 16,3 3-2-16,3-3 0 15,0-3-1-15,6-2 0 16,5-3 0-16,1 0 0 15,0 0 0-15,0 1 0 16,-3 1-1-16,-6 4 1 16,-4 2 0-16,-2 0 0 15,0 3 0-15,-3-1 1 16,0 6-1-16,-9 0 0 0,0 3 0 16,-6 2 1-16,0 3-1 15,-3 5 1-15,-3 1-2 16,0 4 1-16,-2 1-1 15,-4-1 1-15,3 3 0 16,0 3 0-16,3 0-1 16,3 2 1-16,3-4-1 15,3 1 1-15,6-1 0 16,0-1 0-16,6 3 0 16,3-6 0-1,6-5 1-15,3-5 0 0,-4-8 0 16,4-8 0-16,6-2 0 15,9-9 1-15,0-2-1 16,-1-5 1-16,1-1-1 16,-3 3 0-16,-1-5 0 15,-2 0 0-15,-9 3-1 0,-3-1 1 16,-6-5 0-16,-6 6 0 16,-6 0-1-16,-3 7 1 15,0 3-1-15,-6 3 1 16,0 5-2-16,-3 3 1 15,3 5-1-15,0 2 1 16,0 4-1-16,3-1 0 16,3 3-1-16,3 0 1 15,6 0-1-15,3-3 1 16,6-2 0-16,6-1 1 16,6-2 0-16,3-2 0 0,2-4 1 15,-5-2 1-15,-3 1-11 16,6 1 0-16</inkml:trace>
  <inkml:trace contextRef="#ctx0" brushRef="#br0" timeOffset="97235.64">7503 11097 23 0,'3'-3'11'0,"3"0"-6"0,-6 3 12 0,0 0-16 16,0 0 0-16,0 0 1 15,0 3 0-15,0 2-2 16,0 1 0-16,-3 1 1 16,0 4 1-16,0 0-1 15,-3 2 0-15,0 3 0 16,0 2 0-16,0 1-1 16,-3 5 0-16,0-9 0 15,0 4 0-15,0 0 0 16,0 2 1-16,0 0-1 15,0-3 0-15,3 1 0 16,0-3 1-16,0-3 0 16,1-2 0-16,2-3 0 15,0-3 0-15,3-3 0 16,0-2 1-16,3-2-2 0,-3-3 0 16,3-3-10-16,-3 5 1 15</inkml:trace>
  <inkml:trace contextRef="#ctx0" brushRef="#br0" timeOffset="97641.9">7175 11504 20 0,'-12'-5'10'0,"12"2"0"0,0 3 6 0,0 3-15 16,0-3 1-16,0 0-1 15,6 0 1-15,0 0-3 16,3 0 0-16,-3 0 2 15,6-3 0-15,3 0-1 16,6 1 0-16,6-1 0 16,2-2 0-16,4 2 0 15,0 1 1-15,-6-1 0 16,2 3 0-16,-2 0 0 0,-3-3 0 16,-3 1 0-16,-6 2 1 15,-6 0-6-15,-9 2 0 16,-6 4-5-16,-12-1 1 15</inkml:trace>
  <inkml:trace contextRef="#ctx0" brushRef="#br0" timeOffset="100204.43">8080 10845 25 0,'3'-2'12'0,"9"-9"-7"16,-12 11 12-16,6-3-17 15,0 6 0-15,3 0 0 16,-3-1 0-16,3 1 0 15,3-3 0-15,3 0 0 16,2 0 1-16,4 0 0 16,3-3 1-16,3 1-1 15,0-4 0-15,-4 1-9 16,-5 2 1-16</inkml:trace>
  <inkml:trace contextRef="#ctx0" brushRef="#br0" timeOffset="100501.31">8143 10988 28 0,'3'3'14'0,"-3"-9"-11"0,0 6 19 16,6-2-22-16,0-3 0 0,2-1 0 15,4 1 1-15,3 0-1 16,3-3 1-16,6 0 0 16,3 0 0-16,-1 0-10 15,-2 3 1-15</inkml:trace>
  <inkml:trace contextRef="#ctx0" brushRef="#br0" timeOffset="101391.94">9125 10604 22 0,'-6'0'11'0,"9"6"-7"0,-3-6 10 16,0 5-13-16,-3 6 1 15,0 5 0-15,-3 5 0 16,0 5-3-16,0 6 1 16,0-3 2-16,-3 5 0 15,0 1-1-15,0-3 1 0,0-6-1 16,1-5 1-16,2-2 0 16,0-6 1-16,3-5-1 15,0-3 1-15,3-5-1 16,6-10 0-16,0-6-1 15,0 0 0-15,-1-5-1 16,7-3 1-16,6-3-1 16,3 1 0-16,6-3-1 15,3 2 0-15,2 4 1 16,4 1 0-16,3 1 0 16,-1 5 0-16,4 3-1 15,-6 3 1-15,-3-1-7 16,-7 11 0-16,1-3-3 15,-3 3 1-15</inkml:trace>
  <inkml:trace contextRef="#ctx0" brushRef="#br0" timeOffset="102282.59">9577 10639 19 0,'-3'8'9'0,"3"10"-2"16,-3-12 11-16,0 4-17 16,-3 6 1-16,0 8 0 15,4 0 0-15,-7 0-2 16,0 2 0-16,0-2 2 15,0-3 0-15,0-3 0 16,3-4 1-16,0-4-1 16,3-2 1-16,0-5-1 0,3-3 0 15,0-5-1-15,6-6 0 16,3 3-1-16,-3-10 1 16,6-4-1-16,9 1 0 15,2-5 0-15,7-3 0 16,3 0 0-16,0 5 0 15,-1 3 0-15,-5 2 0 16,3 8-1-16,-6 6 1 16,-6 5-1-16,-3 3 0 15,-4 5 0-15,-5 2 0 16,-3 4 0-16,-6 4 1 0,0 3 0 16,-3 3 0-16,0-5 0 15,-2 2 0-15,-1-3 0 16,0 1 0-16,0-1 0 15,0-2 0-15,3-5 0 16,0-1 1-16,0-4 1 16,3-4 0-16,0-2-1 15,3-5 1-15,6-3-1 16,3 3 1-16,3-6-1 16,6-2 0-16,8-6-1 15,10-2 0-15,-3-5 0 16,3-1 0-16,2 4 0 15,1 1 0-15,0 7-1 16,-7 4 0-16,-2 6 0 16,-6 5 0-16,-6 5-1 15,-9 6 1-15,-6 4 0 0,-6 4 0 16,-3 2 1-16,-6-2 0 16,0 2 0-16,0-3 1 15,3 1 0-15,0-3 1 16,0 0-5-16,0-1 1 15,9-1-8-15,3-4 0 16</inkml:trace>
  <inkml:trace contextRef="#ctx0" brushRef="#br0" timeOffset="103329.47">10762 10575 20 0,'3'-10'10'0,"0"5"-3"0,-3 5 7 0,0-6-12 16,0 6 0-16,0 0 0 16,0 0 0-16,-3 0-2 15,-3 3 1-15,0 2 1 16,-6 3 1-16,-3 5-2 16,-6 1 1-16,-2 4 0 15,-1 3 0-15,0 0-2 16,0 6 1-16,0 2-1 15,1-5 0-15,5 2 0 16,3 3 0-16,6-5-1 16,3 0 0-16,6-3 1 15,6-5 0-15,6-5 1 16,6-3 0-16,5-8 0 16,10-6 1-16,-3-2-1 15,3 0 1-15,-1-2 0 0,-2-3 0 16,0-3-1-16,-3 0 0 15,-6 3-1-15,-4-1 1 16,-5 4-1-16,-3-1 1 16,-6 6-2-16,-3 5 1 15,-3 0-1-15,0 5 1 16,-3 0-1-16,0 9 1 16,0-4-2-16,4-2 1 0,-1 3 0 15,3-1 0-15,3 4 0 16,5-1 0-16,1-3 0 15,6 1 1-15,0-8 0 16,0-3 1-16,3-6 0 16,3 1 0-16,6-6 0 15,-1-7 0-15,7-1 0 16,-6-2 0-16,-6-5 0 16,-3-1 0-16,-7 1 0 15,-5-3 0-15,-6 2 0 16,-6 4 0-16,-5 1-1 15,-4 6 0-15,0 3 0 16,3 5 1-16,0 3-2 16,3 8 0-16,3 2-5 15,6 0 0-15,6 6-5 16,3-1 0-16</inkml:trace>
  <inkml:trace contextRef="#ctx0" brushRef="#br0" timeOffset="103876.35">11384 10546 23 0,'-3'-2'11'0,"3"-1"-7"16,0 3 14-16,0 3-17 15,0 2 0-15,-3 3 0 16,0 2 1-16,0 9-2 16,-3-3 0-16,0 5 2 15,0-2 0-15,0 4-1 16,-6 6 0-16,1-2 0 15,-1-6 0-15,0 0 0 16,3 3 0-16,0-5-1 16,0-4 1-16,3-1 0 15,0-6 0-15,3 0 1 16,0-6 0-16,3-2 0 16,0 0 0-16,6-5-1 15,0-6 1-15,3-2-2 0,6-3 1 16,3-2-1-16,0-6 0 15,2-3-1-15,7-2 1 16,3 0-1-16,6 0 1 16,-4 3-1-16,1 7 1 15,-3 3-1-15,-6 3 1 16,-3 5-1-16,-4 5 1 16,-2 6 0-16,0-3 0 15,-3 8-1-15,3-3 0 0,0 3-9 16,0-2 1-16</inkml:trace>
  <inkml:trace contextRef="#ctx0" brushRef="#br0" timeOffset="110142.06">12331 10742 17 0,'-3'-8'8'0,"6"5"-4"0,-3 3 8 0,0 0-9 15,0 0 1-15,0 0 1 16,3-5 1-16,0 3-7 16,3-1 0-16,2 0 4 15,1 1 1-15,6 2-3 16,9-3 1-16,3-2-1 16,3-1 1-16,-1 1-2 15,7 2 1-15,-3-2-1 16,-3 3 0-16,-7-1-9 15,-5 6 1-15</inkml:trace>
  <inkml:trace contextRef="#ctx0" brushRef="#br0" timeOffset="110407.69">12366 10856 28 0,'-3'0'14'0,"15"-5"-10"0,-6-1 17 16,3 6-21-16,6 3 1 16,6-8 0-16,6-1 0 15,5-4-1-15,4 2 0 16,3 0-4-16,3 3 1 15,-1-3-5-15,-2 5 0 0</inkml:trace>
  <inkml:trace contextRef="#ctx0" brushRef="#br0" timeOffset="111423.33">13298 10536 19 0,'0'-3'9'0,"6"-10"-1"0,-6 13 10 16,0 0-17-16,0 0 0 15,0 0 1-15,0 0 0 16,0 10-3-16,-3 6 1 0,0 11 1 16,0 2 0-16,0 3 0 15,0 2 0-15,0-2-1 16,-3-3 1-16,3-5 0 16,0-6 0-16,0 1 1 15,0-9 1-15,3-2-1 16,-3-5 0-16,3-3 0 15,0-11 1-15,0 1-2 16,0-4 1-16,3-1-2 16,3-1 1-16,3-3-2 15,3-2 1-15,3-3-1 16,6 0 1-16,9-2-1 16,2 5 1-16,1 2-1 15,0 3 1-15,0 3 0 16,-4 3 0-16,1 2 0 0,-6 2 1 15,-6 4-6-15,-9 2 1 16,-3 2-6-16,-6 4 0 16</inkml:trace>
  <inkml:trace contextRef="#ctx0" brushRef="#br0" timeOffset="111860.83">13748 10231 28 0,'8'-10'14'0,"25"-3"-16"0,-21 7 20 0,6 1-18 16,3 2 0-16,3 3-1 15,-1 6 1-15,-2-1 0 16,-3 6 0-16,-6-1 1 16,-6 3 0-16,-6 3 0 15,-6 8 1-15,-6-5-1 16,-3-6 1-16,0 0 0 16,0-2 0-16,1-1-2 15,2 1 1-15,3-1-1 16,0-2 1-16,3 0-1 15,3 0 0-15,0 0-1 16,3-3 1-16,3-2 0 0,6 0 1 16,3-3 0-16,6-3 0 15,-1-2 0-15,4 2 1 16,-3 0-4-16,0 3 0 16,0 6-7-16,3 2 0 15</inkml:trace>
  <inkml:trace contextRef="#ctx0" brushRef="#br0" timeOffset="112720.23">14134 10612 28 0,'6'3'14'0,"0"-8"-13"15,-6 5 19-15,0 0-20 16,0 8 1-16,-3 0 0 15,0 5 1-15,-3 5-3 16,-2 4 1-16,-4 1 1 0,-3 4 0 16,0-3-1-16,3-6 1 15,0 1 0-15,3-6 0 16,0-2 0-16,3-4 1 16,0-1 0-16,6-4 0 15,6-2 0-15,6-10 0 16,3-6-1-16,6-5 0 15,0-8-1-15,-3 0 0 16,2-3 0-16,4 5 0 16,0 4-1-16,0 4 1 0,0 8-1 15,-4 3 0-15,1 6-1 16,-3 4 1-16,-3 6 0 16,-3 3 0-16,-3 2 0 15,-3 3 0-15,-6 0 1 16,-3 5 0-16,-3 3 0 15,-3 2 1-15,-3-2-1 16,0-11 0-16,0 3 0 16,3-2 1-16,0-4 0 15,3-2 1-15,3-3-1 16,0 1 1-16,3-4 0 16,6-7 0-16,6-6-1 15,3-4 1-15,6-9-1 16,3-3 0-16,3 1-1 15,8 2 0-15,1 0 0 16,0 0 0-16,0 6-1 16,-10-1 1-16,-5 9-1 0,-3 2 1 15,0 8-1-15,-6 2 0 16,0 6-1-16,-3 3 1 16,-3 5 0-16,0 0 0 15,-6 2 1-15,0 1 0 16,0 2 0-16,0 3 0 15,-3-3-1-15,-3-3 1 16,3-4 0-16,-3-4 1 16,3-2 0-16,0 0 1 15,0 0-2-15,0-3 0 0,6-2-4 16,0 0 0 0</inkml:trace>
  <inkml:trace contextRef="#ctx0" brushRef="#br0" timeOffset="113438.98">15158 10499 26 0,'-3'-6'13'0,"-3"-2"-4"0,3 6 5 15,-2 2-12-15,-4 2 1 16,3 1 0-16,-3 2 0 16,-3 3-5-16,-3 3 1 15,-3 2 3-15,-3 8 0 16,0 3-2-16,1 3 0 15,-1-1 0-15,3 0 0 16,3 4 0-16,3-1 0 16,3-3 0-16,6-5 0 15,0-5 0-15,6 3 1 0,6-6-1 16,3-5 1-16,6 0 0 16,6-6 1-16,-1 4-1 15,-2-9 1-15,3-2-1 16,0-8 0-16,3-1 0 15,-3-2 0-15,-1 3-1 16,-2 3 0-16,-6-1 0 16,0 0 0-16,-3 4 0 15,0 4 0-15,-6 0-1 16,0 3 1-16,-3 3-1 16,-3 2 0-16,0 0 0 15,0 9 0-15,0 2-1 16,3-1 1-16,6-1 0 15,0-4 0-15,5-2 1 16,4-2 0-16,3 1 1 16,12-4 0-16,3-8 0 15,-1-6 1-15,-2-5 0 0,-3-7 0 16,-3-4-1-16,-7-7 1 16,-2-6-1-16,-6 0 0 15,-6 1-1-15,-3 2 1 16,-3 2-1-16,-3 9 1 15,0 7-1-15,0 6 0 16,-3 8-1-16,-3 5 1 16,0 8-12-16,6 5 1 15</inkml:trace>
  <inkml:trace contextRef="#ctx0" brushRef="#br0" timeOffset="115876.51">1916 12414 15 0,'-3'0'7'0,"3"3"0"16,0-3 7-16,0-5-12 15,0-1 1-15,3 1 0 16,-3-3 1-16,3-3-5 16,6-2 0-16,5-5 3 0,7-3 0 15,9-3-1-15,0-13 0 16,6-6-1-16,5-15 1 15,13 0-1-15,-7-3 1 16,-2-2-1-16,0 15 0 16,-4 0 0-16,-2 6 0 15,-12 8 0-15,0 2 1 16,-7 11-2-16,-2 2 1 16,-9 6-1-16,0 5 1 15,-3 5 0-15,-6 9 0 16,-3 4-1-16,0 1 0 15,-3 7 1-15,3 11 0 0,-6 3-1 16,3 5 1 0,3 27-1-1,0-6 1-15,0-8 0 16,-2-2 1-16,2-14-1 16,-3-7 1-16,3-3-3 15,3-6 0-15,-9-2-5 16,0-3 1-16</inkml:trace>
  <inkml:trace contextRef="#ctx0" brushRef="#br0" timeOffset="116329.64">2115 12181 24 0,'0'6'12'0,"21"-6"-11"0,-12-6 17 16,6 1-18-16,12-5 1 16,8-4 0-16,7-2 0 15,6-5-1-15,5-3 0 16,-5 3 0-16,-7 0 1 16,4 3-1-16,3 7 0 15,-10 6 0-15,-5 7 0 16,-6 12-1-16,-3 7 1 0,-9 3 0 15,-6 7 0-15,-9-2 0 16,-3-2 0-16,0-1 0 16,0-2 1-16,0-3 0 15,0-5 1-15,0-5 0 16,0-3 0-16,0-6 0 16,0-4 0-16,3-4 0 15,3-2 0-15,3-5-1 16,3-3 0-16,0-2-1 15,5-3 0-15,1-6 0 16,6 1 0-16,0-1 0 16,0 1 0-16,9 5-4 15,-1 2 0-15,4 1-5 16,-3 4 0-16</inkml:trace>
  <inkml:trace contextRef="#ctx0" brushRef="#br0" timeOffset="116751.53">2946 12255 24 0,'8'3'12'0,"34"-40"-14"0,-30 24 16 15,3-6-14-15,6-2 1 0,3-5-1 16,2-3 1-16,1-3-1 16,-3 5 0-16,-6 1 1 15,-3 5 0-15,-12 2 0 16,-3 6 1-16,-3 5 0 16,-12 3 0-16,0 5 0 15,-3 8 0-15,3 5-1 16,0 5 1-16,0 4-1 15,1 4 0-15,2-2-2 16,3 5 0-16,3-3 0 16,3-4 0-16,3-1 1 15,3 0 0-15,0-5 0 16,3-3 0-16,3-2 2 16,6-3 0-16,5-6-4 15,10 1 1-15,-3-3-7 16,6-5 0-16</inkml:trace>
  <inkml:trace contextRef="#ctx0" brushRef="#br0" timeOffset="117189.03">3577 12033 27 0,'-3'-18'13'0,"-12"-9"-7"0,12 19 17 0,-9 6-22 0,3-4 0 0,-3 9 0 0,-6 5 1 15,-6 3-3-15,-5 4 0 0,-1 4 2 16,3 7 0-16,0-4-2 16,6 4 1-16,4 0-1 15,8 1 1-15,0-9-1 16,6-4 1-16,3-1-1 16,12-2 1-16,0-4 1 15,11 1 0-15,7-10 0 16,0-6 0-16,-3-8 1 15,2-3 0-15,1-2-1 16,0 0 1-16,-6-3-2 16,-3 3 1-16,-7 3-1 15,-2 7 1-15,-6 8-1 16,-6 3 0-16,-3 6-1 16,-6 7 1-16,0 3-1 15,1 5 0-15,-1 3-1 16,3 0 1-16,3-9 0 0,3-1 0 15,6-1 1-15,6-3 1 16,5-4-4-16,7-4 0 16,0 1-6-16,-3 0 0 15</inkml:trace>
  <inkml:trace contextRef="#ctx0" brushRef="#br0" timeOffset="119782.81">4261 11986 21 0,'-3'-8'10'0,"3"8"-1"16,0 0 9-16,0 0-17 15,0 0 0-15,0 2 1 16,0-2 0-16,0 0-2 16,0 0 0-16,0 0 1 15,0 0 1-15,0 3-1 16,0 0 1-16,3-1-4 15,-3 1 1-15,3 2-8 16,-3 3 1-16</inkml:trace>
  <inkml:trace contextRef="#ctx0" brushRef="#br0" timeOffset="120126.57">4121 12248 29 0,'-6'5'14'0,"3"-3"-11"16,3-2 21-16,0 0-24 15,0 0 0-15,0 0 0 16,0 0 0-16,0 0 0 16,0 0 1-16,6-2-1 15,0-1 1-15,3 6-10 16,-3 5 1-16</inkml:trace>
  <inkml:trace contextRef="#ctx0" brushRef="#br0" timeOffset="124111">20010 5270 17 0,'9'-2'8'0,"3"-6"-3"16,-6 5 9-16,3 1-14 15,6-1 1-15,3 0 0 16,8-5 0-16,-2 0-1 16,9 1 0-16,12 4 0 15,11-2 1-15,16-3-1 16,2-3 1 0,84-13-1-1,-9 0 1-15,2-2-1 16,-2 0 0-16,-3 2 0 15,-3-5 1-15,-6-1-1 16,-6 1 0-16,-12 6 0 0,-12 4 0 16,-6 3-1-16,-11 3 1 15,-10 2 0-15,-18 3 1 16,-11 0-7-16,-9 3 1 16,-10-3-1-16,-5 0 0 15</inkml:trace>
  <inkml:trace contextRef="#ctx0" brushRef="#br0" timeOffset="125111.01">21296 5040 19 0,'-3'3'9'0,"15"-14"-12"0,-9 6 17 16,3-3-12-16,-3-2 1 16,0-4 1-16,-3-7 0 15,0 3-5-15,0 2 0 16,0-3 4-16,-3-2 0 0,0-3-2 16,0 0 1-16,0 1-2 15,-3 7 1-15,0 0-1 16,0-3 1-16,0-2-1 15,-3 0 0-15,0 5-1 16,-3 0 1-16,0 0 0 16,-2 3 0-16,2 3 0 15,-3-1 0-15,3 0 0 16,0 3 0-16,0 1 0 16,-3 1 0-16,3 1 0 15,3 2 0-15,0-2 0 16,1 0 1-16,2 2-1 15,0-2 0-15,0 2 0 16,0-2 1-16,3 2-1 16,0 3 1-16,3-2-1 0,0 2 1 15,0 0-1-15,0 0 1 16,0 2-2-16,0-2 1 16,0 3-1-16,3 0 1 15,0 2-1-15,3 3 1 16,3 0-1-16,-3 2 1 15,-1 1-1-15,4 2 1 16,0 3-1-16,3 2 1 16,6-7 0-16,-3 2 1 15,0 6-1-15,0 5 0 16,0-3 0-16,-3 3 1 0,-4-6-1 16,-2 1 1-16,0 2-1 15,-3 0 1-15,-3-5 0 16,0 2 0-16,0-2-1 15,0-5 1-15,0-1 0 16,-3-4 1-16,0-4-1 16,0-2 1-16,0 0-1 15,0-2 1-15,1-4-3 16,-1-2 1-16,0-2-9 16,3 2 0-16</inkml:trace>
  <inkml:trace contextRef="#ctx0" brushRef="#br0" timeOffset="126048.52">21576 4657 19 0,'6'0'9'0,"-3"-14"-4"16,-3 14 5-16,0 0-9 15,-3-2 0-15,3-1 1 0,-6 0 1 16,0 1-3-16,0-1 0 16,0 1 1-16,-3 2 1 15,0 0-1-15,0 2 0 16,0 1-1-16,0-1 1 15,0 1-1-15,0 5 1 16,1 3-1-16,-1 2 0 16,6 3 0-16,-3-6 1 15,3-2-1-15,3 0 0 16,3 0 0-16,3 0 0 16,0 0 0-16,3 0 1 0,2-5 0 15,4-6 1 1,0 6-1-16,0-14 1 0,-3-2-1 15,3-3 1-15,3-3-1 16,-3-4 0-16,0-1 0 16,-1-5 0-16,1 0-1 15,0-1 0-15,0 4 0 16,-3 5 0-16,0 2-1 16,-3 6 1-16,0 0 0 15,-3 2 0-15,-3 6-1 16,-3-3 1-16,0 5-1 15,-3 6 0-15,-3 5-1 16,-3 5 1-16,0 3 0 16,0 8 0-16,0-3 0 15,0 3 0-15,0 0 1 0,0 2 0 16,3 1 0-16,0-1 0 16,0-7 1-16,0-1 0 15,3-2 0-15,0-3 0 16,3-2 0-16,0-3 1 15,0-3-4-15,3-2 0 16,0-3-6-16,6 0 0 16</inkml:trace>
  <inkml:trace contextRef="#ctx0" brushRef="#br0" timeOffset="126517.28">21856 4559 16 0,'0'-8'8'0,"-3"21"-4"16,3-13 5-16,-3 3-7 15,-3 2 1-15,0 0 1 16,-3 3 0-16,-3 5-5 15,3 3 0-15,-3 3 3 16,0 2 1-16,3-2-2 16,0-6 0-16,3 0-1 15,3 0 1-15,3 0-1 16,6 1 1-16,0-1 0 0,6-5 0 16,3-6 0-16,3-2 0 15,0-5 0-15,3 3 1 16,2-6-1-16,1-6 1 15,0-1-1-15,-3-4 0 16,-3 0-1-16,0-4 1 16,-6 1-1-16,-1-1 1 15,-5-1-1-15,-3 0 0 16,-3 3 0-16,-3 0 0 16,-3 2 0-16,-5 1 0 15,2 4 0 1,-3 4 0-16,0 5-2 0,0 7 0 0,-3 4-7 15,6-1 0-15</inkml:trace>
  <inkml:trace contextRef="#ctx0" brushRef="#br0" timeOffset="126798.53">21778 4657 22 0,'-3'-3'11'0,"18"3"-9"0,-9 0 12 15,3-3-14-15,3 3 1 16,0 0 0-16,0 0 0 15,6 0-1-15,2 0 0 16,4 3-6-16,3 0 0 16</inkml:trace>
  <inkml:trace contextRef="#ctx0" brushRef="#br0" timeOffset="162080.25">18897 12250 20 0,'-6'-2'10'0,"6"9"-5"0,0-7 11 16,6 0-15-1,3-2 1-15,3 2 0 16,3-3 0-16,3-5-3 16,5-2 1-16,4-4 1 15,15 1 0-15,2-3 0 16,1-2 0-16,6-3-1 16,11-8 0-16,10-3 0 15,11-3 1-15,6-4-1 16,10-4 0-16,11-2 0 15,9 6 0-15,3-6 0 16,6 0 0-16,9-6 0 16,0-1 1-16,5-1-1 15,4 0 0-15,-6 0 0 16,3-3 1-16,-6 14-1 16,-6 5 0-16,-9-5 0 15,0 5 0-15,-6 2-1 16,0 1 1-16,-18 5-1 0,-5-3 1 15,-1 0 0-15,-3 6 0 16,-14-1 0-16,-4 6 1 16,-8 3-1-16,-10 2 0 15,-11 5-8-15,-12 6 1 16</inkml:trace>
  <inkml:trace contextRef="#ctx0" brushRef="#br0" timeOffset="163049.01">19007 12269 24 0,'6'0'12'0,"24"0"-13"16,-21-3 14-16,6 3-13 15,8 0 0-15,4 0 0 16,6 3 0-16,-3-3 0 15,5 0 1-15,10 0 0 0,9 0 0 16,5 2 0-16,13 1 1 16,2-3-1-16,12-3 0 15,10 1-1-15,11 2 0 16,-3-3 0-16,6 0 1 16,3 3-1-16,9 0 0 15,-3 0 0-15,9 0 1 16,3 3-1-16,-3-3 1 15,9 0-1-15,3 3 1 0,-3-3-1 16,3 0 0-16,-3 2 0 16,6 4 1-1,-21-1 0-15,0-2 0 0,-6 5-1 16,0 2 1-16,-15 1 0 16,-9-1 0-16,-2-2 0 15,-1 3 0-15,-9-3-1 16,-11 0 1-16,-10 0 0 15,-8-3 0-15,-9 0-3 16,-16-2 1-16,-8-1-8 16,-18-2 1-16</inkml:trace>
  <inkml:trace contextRef="#ctx0" brushRef="#br0" timeOffset="164017.77">20242 11758 19 0,'0'3'9'0,"12"-17"-4"16,-6 17 8-16,3 0-12 16,3 2 1-16,3-2 0 15,9 2 1-15,0 3-4 16,-1 10 1-16,1 1 2 15,0 5 0-15,-3 0-1 16,-3 5 0-16,-3 2 0 16,-6 4 1-16,-4-3-1 0,-2-3 0 15,-3 0 0-15,0-5 0 16,3-1 0-16,0-4 0 16,0-8 0-16,0-1 0 15,0-2-4-15,-3-8 0 16,-3 0-6-16,-6-3 1 15</inkml:trace>
  <inkml:trace contextRef="#ctx0" brushRef="#br0" timeOffset="164752.15">20906 11896 19 0,'-9'-14'9'0,"3"-9"-4"0,3 15 9 0,-3-3-13 16,-3 1 1-16,-3-1 2 0,-2 3 0 16,-4 0-5-16,0 3 1 15,0 2 3-15,0 6 0 16,0 5-2-16,3 2 1 15,-2 6-1-15,5 5 0 16,3 0-1-16,3 3 0 16,6 0 0-16,3 0 1 15,6-3-1-15,6-2 1 0,8-11 0 16,4-6 0-16,3-7 0 16,0-6 0-16,-4-5 0 15,1-7 1-15,-3-6-1 16,-3 2 0-16,-3-7 0 15,-6-1 0-15,3-2-1 16,-7 5 1-16,1 3-2 16,-3 3 1-16,0 7 0 15,-3 4 0-15,0 1-1 16,-3 4 0-16,3 2 0 16,-3 8 0-16,0 2 0 15,-3 6 1-15,0 3-1 16,-3 5 0-16,3 5 0 15,-3-2 1-15,0 4-1 16,3 6 1-16,1 6-1 16,-1-6 1-16,0 3 0 15,0-3 1-15,0-3-1 0,3-2 1 16,0-5-2-16,0-6 1 16,0-5-7-16,3-3 0 15,3-2-2-15,-1-6 0 16</inkml:trace>
  <inkml:trace contextRef="#ctx0" brushRef="#br0" timeOffset="165220.91">21171 11761 20 0,'-3'-3'10'0,"3"-5"-8"0,0 11 16 0,0-1-17 15,-3 1 1-15,0 2 1 16,-6 1 1-16,6 2-5 16,0 7 1-16,-3 1 2 15,0 6 1-15,0-1-2 16,0 5 1-16,6 3-1 15,3-2 0-15,-3-1-1 16,6-2 1-16,3-6 0 16,9-4 0-16,3-4 0 15,3-7 0-15,3-8 0 16,2-6 1-16,-2-5-1 0,-3-2 1 16,-3-6-1-16,-3-5 0 15,-3-3 0-15,-4 3 0 16,-2-5-1-16,-3-1 0 15,-3 1 0-15,-3 5 0 16,-3 5 0-16,-9 3 0 16,-2 2-1-16,-7 11 1 15,-6 0 0-15,0 8 0 16,0 3-3-16,1 2 1 0,5 3-8 16,3 3 0-16</inkml:trace>
  <inkml:trace contextRef="#ctx0" brushRef="#br0" timeOffset="165502.16">21088 11856 25 0,'-3'-3'12'0,"18"6"-6"16,-9-6 13-16,0 1-18 16,-1-1 1-16,7 0 0 15,6 1 1-15,9 2-4 16,0 0 1-16,6 0-1 16,-1 2 0-16,1 4-8 0,3-1 1 15</inkml:trace>
  <inkml:trace contextRef="#ctx0" brushRef="#br0" timeOffset="166205.3">22695 12311 19 0,'0'-13'9'0,"9"-16"-5"0,-9 29 9 0,3-8-11 16,0-5 0-16,-3-6 1 15,0-5 1-15,0-2-5 16,-3-11 1-16,0-6 2 15,0-2 1-15,0-8-1 16,0 6 0-16,-3-1-1 16,-3-2 1-16,-6 0-1 15,-6-6 1-15,1 1-1 16,-1-1 0-16,-3 0-1 16,-3-4 0-16,3 4 0 15,1 0 0-15,-7 1 0 16,3-3 0-16,-3-1 0 15,3 9 0-15,4 5 0 16,-4 8 0-16,-3 5-1 16,9 9 1-16,-9 7-6 15,7 5 0-15,2 11-3 16,6 11 1-16</inkml:trace>
  <inkml:trace contextRef="#ctx0" brushRef="#br0" timeOffset="167111.56">21457 12552 24 0,'-6'-8'12'16,"6"8"-9"-16,0 0 18 0,0 0-20 16,0 0 1-16,6 0-1 15,-3 3 1-15,3 2-2 16,0 0 0-16,0 6 1 16,0 2 0-16,0 5-1 15,-1 1 1-15,-2 2 0 16,0-2 0-16,0 2 0 15,0 0 0-15,0-2 0 16,3-4 0-16,-6-1 0 16,3-4 0-16,-3-2 1 15,0 0 0-15,-3-5-1 16,0-6 1-16,0-2-1 0,0-6 1 16,0 3-1-16,0-5 0 15,3-3-1-15,3-2 0 16,3 2 0-16,0-3 0 15,6 3-1-15,3 0 1 16,0 1-1-16,0-1 1 16,6 3-1-16,3-1 0 15,2 4 0-15,1 2 1 16,0 5 0-16,0 0 0 16,-4 3-5-16,-5 3 1 15,-6 0-7-15,-9 5 1 0</inkml:trace>
  <inkml:trace contextRef="#ctx0" brushRef="#br0" timeOffset="171314.75">23052 11351 18 0,'0'-3'9'0,"3"-8"-3"0,-3 11 6 15,0 0-10-15,0 0 0 16,0 0 1-16,0 0 1 15,0 0-5-15,0 0 1 16,0 0 2-16,0 3 1 16,0 0-1-16,0 2 1 15,0 3-2-15,0 2 1 16,0 4-1-16,0 4 0 16,3 17-1-1,0-4 1-15,0 1-1 16,0-3 1-16,-3 0 0 15,0-7 0-15,0-4 0 16,0-2 0-16,0-6 0 16,0-2 1-16,0-2-1 15,0-1 1-15,0-2-1 16,0-3 1-16,0 0-1 16,0-8 0-16,0-3-1 15,0-2 1-15,0-3-1 16,0-2 0-16,0-1 0 15,9-2 1-15,-3-3-2 16,3 3 1-16,0 0 0 16,0 0 0-16,6 2-1 0,0 0 1 15,2 4-1-15,1 1 1 16,0 1-1 0,0 3 1-16,3 2-1 0,-6 2 1 15,0 4 0-15,-1 2 0 16,-2 2-1-16,0 1 1 15,0 2 0-15,-3 3 1 16,0 0-5-16,0 0 1 16,-3 0-7-16,3 0 0 15</inkml:trace>
  <inkml:trace contextRef="#ctx0" brushRef="#br0" timeOffset="172424.13">23767 11131 17 0,'-3'-11'8'0,"6"11"2"15,-3 0 3-15,0 0-12 16,0 0 1-16,0 0 0 16,0 0 1-16,0 3-4 15,0 2 1-15,0 3 2 0,3 6 1 16,-6-1-2-16,3 5 1 16,-3 3-1-16,0-2 1 15,0 5-1-15,0 5 0 16,-3 8-1-16,-3-5 1 15,6 5-1-15,-3-3 1 16,3 3-1-16,-3-5 1 16,6-6-1-16,0 1 1 15,0-9 0-15,0-4 1 16,0-4-1-16,0-5 0 16,6 1 0-16,-6-6 1 0,3-8-1 15,-3-3 0-15,0-2 0 16,6-3 0-16,-6-2-1 15,0 4 1-15,-6 1-1 16,6 0 0-16,-9 0 0 16,6-1 0-16,-6 1 0 15,-3 0 0-15,-6 0 0 16,9 0 0-16,-6 2-1 16,-2 3 1-16,5 0-1 15,-6 5 1-15,-3 3-1 16,6 3 1-16,0 2-1 15,0 6 0-15,3 2 0 16,1 0 1-16,2 3-1 16,3 3 0-16,3 2 1 15,3 0 0-15,3 0 0 16,6 3 0-16,3-5 0 16,-1-1 1-16,10-5 0 0,-3-2 0 15,3-3 0-15,0-3 0 16,0-2 0-16,-1-1 0 15,-2 1-5-15,3-3 0 16,-3-3-7-16,-3-4 1 16</inkml:trace>
  <inkml:trace contextRef="#ctx0" brushRef="#br0" timeOffset="173111.64">24034 11226 12 0,'0'-2'6'0,"3"-6"8"0,-3 8-2 15,0 0-11-15,0 0 1 16,0 0 1-16,0 0 1 15,-3 2-4-15,-5 4 1 16,-1 2 2-16,0 5 0 16,0-5 0-16,-3 5 0 15,0 11-2-15,0 2 1 16,3 3-2-16,0 0 1 16,3 6-1-16,0 5 1 15,6-3-1-15,6-6 1 0,3 1 0 16,0-5 0-16,9-6 0 15,9-5 0-15,3-6 0 16,2-5 1-16,1-5-1 16,6-5 1-16,-7 0-1 15,1-11 1-15,-3-8-1 16,-3-2 0-16,-6-11 0 16,-7 0 0-16,1 2 0 15,-6 3 0-15,-6 1-1 16,-3-4 1-16,-9 6-1 15,0 0 0-15,-3 0 0 16,-5 8 0-16,-4 2-1 16,0 3 1-16,-3 6-1 15,-3 5 1-15,-2 5-1 16,2 2 0-16,0 6-3 16,6 3 1-16,3 5-9 0,6 2 1 15</inkml:trace>
  <inkml:trace contextRef="#ctx0" brushRef="#br0" timeOffset="173361.64">23945 11388 26 0,'-3'-6'13'0,"9"9"-7"0,-3-3 15 0,3 3-20 16,3-1 0-16,0 1 1 16,12 2 0-16,0 1-3 15,8-1 1-15,1 0 1 16,0 0 1-16,0 1-1 16,-6-1 0-16,-4 0-10 15,-2-2 0-15</inkml:trace>
  <inkml:trace contextRef="#ctx0" brushRef="#br0" timeOffset="177064.82">5110 12353 10 0,'0'-10'5'0,"2"-6"5"0,-2 11 6 0,-2-3-15 15,-1 0 1-15,-3 0 0 16,-3-3 0-16,0 3-2 15,-6 0 0-15,0 3 2 16,-3 2 1-16,-3-2-2 0,0 2 1 16,4 6-1-16,-4 5 0 15,-3 5-1-15,-3 6 1 16,0 2-2-16,-2 3 1 16,5 8 0-16,0-1 0 15,3 1 0-15,6 0 0 16,3 0 0-16,3-6 0 15,6 0 0-15,6-2 0 16,6-3 0-16,3-5 1 16,3-8 0-16,0-2 0 15,6-6 0-15,-3-6 1 0,0-7-1 16,-4-3 1-16,1-5-1 16,3-8 1-16,0-3-1 15,3-2 0-15,6-6-1 16,-1 0 1-16,1-2-1 15,-3-6 1-15,0-2-1 16,0 0 1-16,-6 2-1 16,-1 1 0-16,-5 2 0 15,-3 2 0-15,-3 12 0 16,0 4 0-16,-3 3 0 16,0 6 0-16,-3 5-1 15,-3 7 1-15,0 6-1 16,-3 8 1-16,0 3-1 15,0 7 0-15,0 11-1 16,0 6 1-16,0 7 0 16,0-2 1-16,1 5-1 15,2 5 1-15,0-2 0 16,0-1 0-16,3 4 0 0,0-6 1 16,0-8-2-16,0-3 1 15,0-8 0-15,0-4 1 16,0-7 0-16,0-1 0 15,0-6 0-15,-3 0 1 16,3 0-1-16,-3-8 0 16,0 0-5-16,3-11 0 15,0 11-5-15,0-8 0 16</inkml:trace>
  <inkml:trace contextRef="#ctx0" brushRef="#br0" timeOffset="177721.07">5285 12560 25 0,'-6'8'12'0,"-9"-22"-8"16,15 9 17-16,-3 0-20 16,3-6 1-16,3 1-1 0,0-4 1 15,3-7-3-15,3 3 0 16,3-1 2-16,0-5 0 16,0-2-1-16,-3-6 0 15,3 1 0-15,3-7 1 16,2-1-1-16,1-4 1 15,0 4-2-15,-3 2 1 16,0 0 0-16,-3 2 0 16,0 9-1-16,0 2 1 15,-3 5 0-15,0 4 0 16,-4-1 0-16,4 5 0 0,-6 1 0 16,0 4 0-16,-3 1-1 15,0 5 1-15,0 0-1 16,0 0 0-16,0 5 0 15,-3 6 1-15,0 5-1 16,-3 2 0-16,6 6 0 16,-3 8 1-16,3-3 0 15,0 5 1-15,-3-7-1 16,3 5 0-16,0 2 0 16,0 3 1-16,0-3-1 15,0 3 1-15,3-2-1 16,0-6 1-16,3-3 0 15,-3-2 0-15,-3-8 0 16,3-5 0-16,-3-3 1 16,3-3 1-16,-3-2-1 15,0-3 0-15,0 0-4 0,-3-3 1 16,0-2-9-16,0 2 1 16</inkml:trace>
  <inkml:trace contextRef="#ctx0" brushRef="#br0" timeOffset="178017.95">5297 12375 25 0,'3'-3'12'0,"9"-2"-7"0,-6 2 13 0,3-2-18 16,0-1 0-16,-3 1 0 15,3 0 1-15,3 0-1 16,2-1 1-16,4-2 0 16,6 3 0-16,0 0-1 15,3-1 0-15,-1 1-8 16,1 5 1-16</inkml:trace>
  <inkml:trace contextRef="#ctx0" brushRef="#br0" timeOffset="178361.71">5839 12181 31 0,'-3'-2'15'0,"3"4"-17"0,0-2 22 0,6 3-21 15,0-3 1-15,3-3-1 16,3 3 1-16,2 0 0 16,7 0 0-16,0 0 0 15,6 0 1-15,-3-5 0 16,-3 2 1-16,-1 1-3 16,1-1 0-16,-3 1-7 15,-3 4 1-15</inkml:trace>
  <inkml:trace contextRef="#ctx0" brushRef="#br0" timeOffset="178705.46">5830 12308 27 0,'-3'0'13'0,"3"-2"-11"0,0 2 17 15,0 0-20-15,3 0 1 0,3 0-1 16,0 0 1-16,3 0 0 15,3 0 1-15,2 0-1 16,4-3 0-16,0 3-1 16,6-3 1-16,-3 3-7 15,-3 0 0-15</inkml:trace>
  <inkml:trace contextRef="#ctx0" brushRef="#br0" timeOffset="183283.65">6806 11888 18 0,'0'-8'9'0,"0"8"-3"16,0 0 9-16,0 0-14 0,-3 2 1 16,0 4 0-16,0-1 1 15,-3 3-4-15,0 5 1 16,0 6 1-16,-3-1 1 15,6 6-1-15,0 0 1 16,1 2-1-16,-1 1 1 16,0-6-1-16,0 0 0 15,-3 0 0-15,3-2 1 16,0-3-1-16,0-3 0 0,-3-5 0 16,3-3 0-16,0 0 1 15,0-5 0-15,0 0-1 16,3 0 1-16,0-5-4 15,0 0 0-15,3 2-8 16,-3 3 0-16</inkml:trace>
  <inkml:trace contextRef="#ctx0" brushRef="#br0" timeOffset="183752.4">6503 12340 23 0,'0'3'11'0,"5"-3"-7"0,-5 0 12 0,6-3-16 15,3 1 1-15,0-1-1 16,3-2 1-16,3 2-1 15,3 0 0-15,3 1 1 16,0 2 0-16,-1 0-1 16,4-3 1-16,-6 0 0 15,-3 1 0-15,0-4 0 16,0 1 0-16,0 0 0 16,0 0 0-16,-1-1-2 15,1 6 1-15,-6 0-8 16,0 8 1-16</inkml:trace>
  <inkml:trace contextRef="#ctx0" brushRef="#br0" timeOffset="184439.92">6544 12491 23 0,'-12'0'11'0,"12"0"-9"0,0 0 14 15,0 0-16-15,6 0 1 16,0-3-1-16,3 1 1 16,3-1-2-16,3 0 1 0,3 1 0 15,0-4 1-15,0 6-1 16,-1 0 1-16,-2 3-1 15,0 5 0-15,0-3 0 16,0 1 1-16,-6 2-1 16,-3 2 1-16,0 3-1 15,-3 6 1-15,-6-6 0 16,-3 6 0-16,-3 2 0 16,-6 0 0-16,-3 0 0 15,-3-5 1-15,0-3-1 16,1-2 1-16,-1-1-1 15,0-2 0-15,0 0 0 16,0-2 0-16,3-4 0 16,1-2 0-16,2-2-1 15,3 4 1-15,0 1-1 16,3-3 1-16,6 0-2 16,0-5 1-16,6-1-1 0,0-2 1 15,3 3-1-15,3 0 1 16,0-3-1-16,0 3 0 15,0-1 0-15,0 6 0 16,-1 0 0-16,1 3 1 16,-3 2-1-16,3-2 1 15,-3 2-1-15,3 3 1 16,0-5 0-16,3 2 0 16,0 3 0-16,3 0 0 15,0 0 0-15,5-3 1 0,4 0-1 16,-3-2 1-1,-6-3 0-15,3-3 1 0,0 1 0 16,0-1 0-16,-1-2-1 16,1 2 1-16,-6 3-11 15,-3 5 0-15</inkml:trace>
  <inkml:trace contextRef="#ctx0" brushRef="#br0" timeOffset="185502.44">7223 12152 20 0,'3'0'10'0,"-6"-2"-3"0,3-4 6 16,0 6-12-16,0 3 0 0,0 2 0 15,0 6 1-15,0 5-3 16,0 0 1-16,-3-3 1 16,0 3 1-16,-3 5-2 15,0 3 1-15,0 5 0 16,-3 0 0-16,3 0 0 16,0-5 0-16,0-3-1 15,0 0 1-15,3-2 0 16,0-6 1-16,0-2 0 15,3-6 0-15,0-5-1 16,0 0 1-16,0-13-1 16,6-1 1-16,0-2-1 15,3-5 0-15,0-5-1 16,-3-1 0-16,6 4 0 16,0-1 0-16,3-3-1 15,3 6 1-15,2-3-1 0,1 6 1 16,6-1-1-16,0 6 0 15,0 2 0-15,2 6 0 16,4 5 0-16,0 3 0 16,0 2 0-16,-4 3 0 15,-5 0 1-15,-6 0 0 16,-3 0 1-16,-6 0 0 16,0-3 0-16,-6 0 1 15,-3 1-2-15,-3-1 1 16,0-2-10-16,0 2 1 0</inkml:trace>
  <inkml:trace contextRef="#ctx0" brushRef="#br0" timeOffset="186127.43">8146 11882 20 0,'0'-5'10'0,"-12"8"-4"0,3-3 7 0,-3 5-11 16,-3 3 1-16,-9 3 0 16,0-1 0-16,-5 14-4 15,-1 5 1-15,0 5 2 16,0 9 0-16,-2 2-2 15,-1-6 1-15,3 4-1 16,3 2 0-16,6 0-1 16,7 5 1-16,5-8-1 15,6-2 1-15,6-6 1 16,9-4 0-16,2-4 0 16,7-5 1-1,18-8-10 1,3-5 1-16</inkml:trace>
  <inkml:trace contextRef="#ctx0" brushRef="#br0" timeOffset="186674.32">8369 12123 17 0,'-3'-10'8'0,"6"15"0"16,-3-2 3-16,0-1-9 15,-3 6 0-15,0 5 0 16,-3 6 1-16,0-1-4 16,-3-2 1-16,0 3 2 15,0 2 0-15,0 0-1 16,0 0 0-16,3 0 1 16,0-5 0-16,0 0 0 15,1-3 0-15,-1-2 0 16,0-3 1-16,3-3-1 15,0 1 0-15,0-4-1 0,3-2 1 16,3-5-1-16,3-6 0 16,3-2-1-16,2-5 1 15,4 2-1-15,3-3 1 16,0-7-1-16,3 5 0 16,-3-1-1-16,3 1 1 15,2 5-1-15,-2 3 1 16,3 0-1-16,-3 5 1 15,0 3 0-15,0-1 1 16,-4 4-3-16,-2 2 1 0,0 0-9 16,6 5 1-16</inkml:trace>
  <inkml:trace contextRef="#ctx0" brushRef="#br0" timeOffset="187471.21">9286 11925 21 0,'0'-6'10'0,"3"4"-1"0,-3 2 7 16,0 0-15-16,-3 2 0 0,0 4-1 15,-3 4 1-15,-3 9-2 16,-3 5 1-16,0 5 0 16,-3 8 1-16,-6 5-1 15,0-5 0-15,1 6 0 16,-1 2 0-16,9-6 0 15,0 6 1-15,3-2-1 16,0-9 0-16,3-2 1 16,0-9 0-16,0-7 0 15,3 0 1-15,0-10-1 16,3-4 1-16,-3-4 0 16,0-9 0-16,3-2-1 15,0-3 0-15,3-3 0 16,-3 1 0-16,0-3-1 15,0-1 1-15,0 4-1 0,0-1 0 16,0 6 0-16,-6 0 1 16,-6 5-1-16,1 0 0 15,-7 3 0-15,-6 2 0 16,0-2-1-16,0 5 1 16,3 5-1-16,1 6 0 15,2 5 0-15,3 2 0 16,6 1 0-16,3-1 0 15,3-2 0-15,6 5 1 16,6 0-1-16,12 3 1 16,2-5 0-16,7-6 0 0,-6-2 1 15,3-9 1-15,3-4-1 16,2-6 0-16,4-3-10 16,0 3 1-16</inkml:trace>
  <inkml:trace contextRef="#ctx0" brushRef="#br0" timeOffset="188018.09">9661 11949 18 0,'-15'-8'9'0,"-3"8"0"0,12 0 4 0,0 5-12 0,-6 6 0 16,0 2 1-16,0 5 0 16,3 6-2-16,3 3 0 15,-5 2 1-15,-1 0 1 16,0 2-1-16,0-1 0 15,0 4 0-15,3 0 1 16,6 1-2-16,3 2 0 16,6-3 0-16,0-2 1 0,0-3 0 15,3-8 0-15,9-10 0 16,5-11 0-16,7-5 1 16,6-6 0-16,3-5-1 15,-4-8 1-15,7-2-1 16,-6 2 1-16,-1-8-1 15,-5-2 0-15,-3-1-1 16,-6-7 1-16,-6 0 0 16,-3-1 0-16,-6 6-1 15,-9 0 1-15,-3 6-1 16,-9 2 1-16,0 5-1 16,-3 5 1-16,-3 9-1 15,-3 4 0-15,-2 9-2 16,-1 5 1-16,-3 5-10 15,3 6 1-15</inkml:trace>
  <inkml:trace contextRef="#ctx0" brushRef="#br0" timeOffset="188268.09">9527 12221 29 0,'3'-3'14'0,"3"-2"-11"0,-3 0 17 0,3 5-20 0,5-3 0 0,4 3 1 0,9-2 0 0,3-1-1 16,6-2 0-16,-1-1 2 16,4 4 0-16,6-1-5 15,-6 0 1-15,-1 3-7 16,-2-5 1-16</inkml:trace>
  <inkml:trace contextRef="#ctx0" brushRef="#br0" timeOffset="188611.85">10110 11742 26 0,'3'-2'13'0,"15"12"-14"0,-12-5 18 15,3-5-17-15,0 8 1 16,6 6-1-16,-3 9 1 16,2 4-1-16,-2 2 0 15,0 11 1-15,-3 5 0 16,-3 5-1-16,-3 5 1 15,-3-10 0-15,-6 3 1 16,-6 5-1-16,-3-3 1 16,-2 8-1-16,-1-5 1 15,-3-8-1-15,0-5 1 0,3 0 0 16,0-11 0-16,3-3-5 16,1 1 0-1,5-6-6-15,-6-3 0 0</inkml:trace>
  <inkml:trace contextRef="#ctx0" brushRef="#br0" timeOffset="191361.88">10577 12203 26 0,'0'2'13'0,"0"1"-9"0,0-3 14 15,0 0-18-15,6 0 0 16,0 0 1-16,3 3 1 0,3-3-2 15,3 2 0-15,3-2 0 16,6-2 1-16,6-4 0 16,2 1 1-16,1 0-2 15,0-3 1-15,-6 0 0 16,-4 2 1-16,-5 4-4 16,-6 2 1-16,-6 5-8 15,-12 0 1-15</inkml:trace>
  <inkml:trace contextRef="#ctx0" brushRef="#br0" timeOffset="191705.63">10488 12375 26 0,'-3'-3'13'0,"6"0"-7"0,-3 3 16 15,6-2-22-15,3-1 1 16,3 0-1-16,9 1 1 15,6-1-2-15,5 3 1 0,1-3 1 16,0 1 0-16,3-1 0 16,2 0 0-16,-2 1 0 15,-3-3 1-15,-7-1-11 16,4 6 1-16</inkml:trace>
  <inkml:trace contextRef="#ctx0" brushRef="#br0" timeOffset="192205.64">11735 11816 28 0,'3'0'14'0,"-3"8"-10"0,-3-5 16 0,0 5-20 15,-3 5 1-15,-3 6-1 16,4-4 1-16,-4 9-1 16,0 0 0-16,0 3 1 15,0-1 0-15,0 0-1 16,0-2 1-16,0 3-1 15,0-3 0-15,3-3 0 16,0-3 1-16,3-5 0 16,0 1 1-16,3-6-3 15,0 2 1-15,0-2-9 16,-3-3 0-16</inkml:trace>
  <inkml:trace contextRef="#ctx0" brushRef="#br0" timeOffset="192486.89">11316 12279 28 0,'3'-2'14'0,"17"-6"-10"0,-14 5 17 0,3 0-21 0,0-2 0 0,6 2 0 0,6-2 1 0,9 0-1 0,3 5 0 16,2 3 1-16,1-3 0 0,-3 0 0 16,-1 0 1-16,1 2-2 15,-6-2 1-15,-3 0-8 16,-9 0 1-16,-9 5-3 16,-6 3 0-16</inkml:trace>
  <inkml:trace contextRef="#ctx0" brushRef="#br0" timeOffset="192893.15">11438 12367 26 0,'6'-3'13'0,"23"-13"-15"0,-17 13 22 0,3 1-21 0,6 2 1 0,3 2 0 0,0 4 1 0,-4 2-1 15,-2 2 1-15,-6 6 0 0,-6 3 1 16,-9 7 0-16,-9 1 0 16,-6-1 0-16,-5 0 0 15,-1-2 1-15,-3-3 0 16,3-5-2-16,6-2 1 16,4-4-1-16,-1-7 1 15,3-3-1-15,0 0 1 16,6-5-2-16,0-3 0 15,3 0-1-15,3 0 0 16,3 0 0-16,0 2 0 16,3 6-1-16,6 0 0 0,0 3 0 15,3 2 1-15,2 1 0 16,4-1 0-16,6-2 1 16,3-1 0-16,8-2 1 15,4-5 1-15,3 0-1 16,-7-3 1-16,-2-3-11 15,-3-2 0-15</inkml:trace>
  <inkml:trace contextRef="#ctx0" brushRef="#br0" timeOffset="193408.78">12137 12020 26 0,'-6'-11'13'0,"9"22"-8"0,-3-8 12 15,0 7-17-15,-3 9 0 16,0-1 1-16,0 6 1 15,0 3-2-15,0-1 0 16,-3-2 1-16,0 5 0 16,-3 0 0-16,1 0 1 0,2 0-2 15,0-2 1-15,0-6 0 16,0-5 0-16,3-6 1 16,0-2 0-16,0 0-1 15,0-5 1-15,0-6 0 16,3-2 0-16,3-6-1 15,3-5 1-15,3-5-2 16,3 3 1-16,3-9-1 16,5 3 1-16,1-2-2 15,3 2 1-15,0 3 0 16,-6 0 0-16,0 5-1 16,-1 0 1-16,1 6 0 15,0 2 0-15,-3 0-1 16,0 2 0-16,0 6-3 15,0 3 0-15,0 0-7 16,-1 2 1-16</inkml:trace>
  <inkml:trace contextRef="#ctx0" brushRef="#br0" timeOffset="193830.66">12551 11777 28 0,'12'-14'14'0,"6"-2"-14"0,-9 11 19 0,14 8-20 16,1 2 0-16,0-2 1 15,-6 5 0-15,0 2 1 16,-6 6 1-16,-9-3-1 15,-3 6 1-15,-9-1 0 16,-9 1 1-16,0-3-1 16,0-3 1-16,-3 0-2 15,0 1 0-15,1-1-1 16,2-3 1-16,3 4-1 16,0-1 0-16,6 0-1 15,0-2 0 1,6 2 0-16,0-3 1 0,6-2 0 15,6-2 0-15,3-4 0 16,3 1 1-16,9-3 0 16,5-3 1-16,1 3-3 0,0 0 1 15,0 3-9-15,0 0 0 16</inkml:trace>
  <inkml:trace contextRef="#ctx0" brushRef="#br0" timeOffset="194596.3">13283 11843 21 0,'-3'-8'10'0,"3"10"-4"15,0 1 6-15,-3 2-11 16,0 9 0-16,0 4 1 16,-3 6 0-16,3 8-3 0,-3 5 1 15,-6 5 1-15,-2 6 1 16,-7-3-1-16,-6 2 0 16,3 1 0-16,3 0 1 15,0-11-1-15,7 5 1 16,2-13-1-16,3-3 1 15,3-2-1-15,0-8 1 16,3-5-1-16,0-6 1 16,3-5-1-16,3-8 1 15,0 0-1-15,0-5 0 16,0-3 0-16,0-2 0 0,-3-1 0 16,0 1 0-16,-3-1-1 15,0 6 0-15,-3 0 0 16,-3-1 1-16,-6 6-1 15,0-2 0-15,-3 4 0 16,-3 6 0-16,1-2-1 16,-4 2 1-16,3-3-1 15,-3 6 0-15,3 2 0 16,6 3 0-16,4 5-1 16,-1 6 1-16,6-1 0 15,3 1 0-15,3-6 0 16,6 8 0-16,3-5 0 15,8 3 1-15,7-6 0 16,3-3 1-16,3 1 0 16,0-8 1-16,8-3 0 15,4-3 0-15,0-5-6 0,-7-2 1 16,4-1-7-16,-3-2 1 16</inkml:trace>
  <inkml:trace contextRef="#ctx0" brushRef="#br0" timeOffset="195190.05">13602 11957 23 0,'-9'-8'11'0,"-3"5"-7"0,6 3 13 0,0 3-16 15,0 2 1-15,0 5 1 16,-3 6 0-16,-6 3-4 16,3 2 1-16,-3 5 2 15,-2 1 1-15,-4 2-2 16,0 0 0-16,3-2-1 15,0-1 1-15,3 3-1 16,3 3 0-16,6 0-1 16,3-1 1-16,6-7 0 15,6 5 0-15,6-2 1 0,6-6 0 16,3-8 0 0,0-2 0-16,2-3 0 0,1-11 1 15,9 0-1-15,-3-7 1 16,-9-9-1-16,-1-7 1 15,4-3-1-15,0 2 1 16,3-10-2-16,-4 0 1 16,-2-2-1-16,-3-4 1 15,-3-2-1-15,-6 6 1 16,-6 1-1-16,-3 1 1 16,-6 3-1-16,-6 2 0 15,-3 3 0-15,-3 5 1 16,0 6-1-16,0 5 0 0,0 5-1 15,-5 2 1-15,-1 9-1 16,-3 5 1-16,0 5-3 16,3 3 1-16,1 3-9 15,-1 7 0-15</inkml:trace>
  <inkml:trace contextRef="#ctx0" brushRef="#br0" timeOffset="195471.31">13459 12203 30 0,'3'-3'15'0,"12"-5"-13"0,-6 5 19 16,-1 1-22-16,7-1 1 15,3 3 0-15,9 0 1 16,0-5-1-16,0 5 1 16,-7-3-1-16,1 0 1 15,-3 6-10-15,3 2 1 16</inkml:trace>
  <inkml:trace contextRef="#ctx0" brushRef="#br0" timeOffset="201158.88">4961 13663 19 0,'0'5'9'0,"6"-7"-4"0,-6-4 10 0,0 6-14 16,0-5 0-16,0 0 0 15,0 0 1-15,-3-1-2 16,-3-2 0-16,0 0 1 15,-3 0 1-15,3 3 0 16,-3 3 0-16,-3 2 0 16,-6 2 0-16,-3 1-1 15,-2 5 0-15,-4 0 0 16,3-3 1-16,3 6-2 16,3 2 0-16,0 3 0 15,3 2 0-15,4 3-1 16,2 3 0-16,3-3 0 15,3 0 0-15,3 6-1 16,0-3 1-16,3 0 0 16,6-3 0-16,0-3 2 0,2-2 0 15,4-8 0-15,0-3 1 16,3-5 0-16,0-5 0 16,3-8 0-16,-3-3 0 15,-3-5-1-15,-1-3 0 16,1-2 0-16,0-6 0 15,3 5-1-15,0 4 1 16,0-7-1-16,0-1 1 16,-4-1-1-16,-2-2 0 15,0-1 0-15,-3-5 0 16,0 1 0-16,0 7 0 0,-3 3 0 16,0 2 0-16,-3 4 0 15,-3 1 0-15,0 4 0 16,0 2 0-16,0 5-1 15,0 1 1-15,0 5-1 16,0 5 1-16,0 2-1 16,0 4 1-16,0 1-1 15,-3 4 0-15,3 10 0 16,0 3 1-16,0 5 0 16,0 0 0-16,-3 3 0 15,0 5 0-15,0-8-1 16,0 6 1-16,0-1 0 15,0 3 0-15,0 0 0 16,3-5 0-16,0 2-1 16,0-5 1-16,0-2 0 15,-3 7 0-15,0-7 1 16,0-6 0-16,0 0 0 0,0-8 0 16,0-2 0-16,0-3 1 15,0 0-1-15,0-6 1 16,0-2-2-16,0-5 0 15,3 0-10-15,6-1 1 16</inkml:trace>
  <inkml:trace contextRef="#ctx0" brushRef="#br0" timeOffset="201846.39">5187 13854 26 0,'-6'-3'13'0,"0"6"-8"15,6-9 12-15,0 6-15 16,0-5 0-16,0 0 0 16,3-1 1-16,3-4-4 15,3-3 0-15,3-9 2 0,3-1 1 16,0 1-2-16,-1-1 1 16,4-9-1-16,0 0 1 15,0-2-1-15,-3-3 1 16,-6-6-1-16,0 6 1 15,0 6-2-15,-3 1 1 16,0 4 0-16,0 5 0 16,-1 2 0-16,-5 3 0 15,3 6 0-15,-3-1 0 16,0 3-1-16,0 6 1 16,0 2-1-16,0 2 1 15,0 1 0-15,0 8 0 0,0 2-1 16,0 5 0-16,0 3 1 15,3 3 0-15,0 0 0 16,0 3 0-16,-3-1 0 16,0 8 0-16,3-4 0 15,0-4 0-15,0 3 0 16,0 0 0-16,0 3 0 16,0-3 0-16,0-2 0 15,0-1 1-15,0 0-1 16,0-2 0-16,0-5 0 15,0-3 1-15,0-3-1 16,0-3 1-16,0-2 0 16,0-2 1-16,0-4 0 15,-3-2 0-15,0-5-2 16,0 0 0-16,-3-1-10 0,3 1 1 16</inkml:trace>
  <inkml:trace contextRef="#ctx0" brushRef="#br0" timeOffset="202190.15">5243 13727 23 0,'-8'-6'11'0,"8"4"-3"0,-3-1 8 0,3 3-13 16,-3-3 0-16,3 3 0 15,0 0 0-15,6 0-5 16,-1 0 1-16,7 3 2 16,0 0 0-16,6-3-1 15,-3 0 0-15,0 0 0 16,0-3 1-16,3-2-1 15,3-1 1-15,2 1 0 16,1 0 0-16,-3 0-3 16,-3 2 1-16,-3 8-8 15,-9 3 1-15</inkml:trace>
  <inkml:trace contextRef="#ctx0" brushRef="#br0" timeOffset="202737.03">4467 14245 24 0,'-3'-2'12'0,"20"2"-10"16,-8 0 14-16,3-3-16 16,12 0 1-16,6 1 0 15,6-4 0-15,8 4-2 16,16-4 1-16,-13 1 0 16,10-3 0-16,8 3 0 0,4-3 1 15,2 5-1-15,1-2 0 16,-7 2 0-16,-8-2 1 15,-1 0-1-15,-2-1 1 16,-6 4-1-16,-7 2 0 16,-5 0 1-16,-6 0 0 15,-6 0 0-15,-7 0 1 16,-8 5-6-16,-12 3 0 16,-3 3-4-16,-6-1 1 15</inkml:trace>
  <inkml:trace contextRef="#ctx0" brushRef="#br0" timeOffset="203643.29">4880 14777 20 0,'-9'-11'10'0,"-11"9"-7"0,11-1 14 15,0 0-16-15,-3-2 0 16,-6 0 0-16,0 0 1 16,-3 2-2-16,0 3 0 15,-2 0 1-15,-1 3 0 16,0-1 1-16,-3 4 0 0,3 4-1 15,1 1 1-15,2 5-1 16,3 7 0-16,3-1 0 16,6 4 1-16,0 0-2 15,3 1 0-15,3 2-1 16,6-5 0-16,3-3 0 16,3-5 1-16,3 0 0 15,3-3 0-15,0-2 0 16,0-4 1-16,2-4 1 15,1 2 0-15,-3-13-1 16,6-2 1-16,3-9-1 16,0-2 1-16,-1-8-2 15,1-13 1-15,-3 2-1 16,0-8 1-16,3-4-1 16,-9 9 0-16,0-2 0 15,-1 6 0-15,-2-1 0 0,0 5 1 16,-3 4-1-16,-3 2 0 15,0 5-1-15,0 5 1 16,-3 3 0-16,0 3 0 16,-3 3 0-16,0 4 0 15,0 6-1-15,0 3 0 16,0 2 0-16,0 3 1 16,0 0-1-16,-3 5 1 15,3 3-1-15,-3 5 0 16,0-2 1-16,0 7 0 15,3 3-1-15,0 3 1 0,0 3 0 16,0 2 0-16,0 0 0 16,0 0 0-16,0-3 0 15,0-2 0 1,0-6 0-16,0-4 1 0,0-7 0 16,0-1 0-16,0-4-1 15,0-2 1-15,0-3-3 16,0-2 0-16,0-3-7 15,6-5 0-15</inkml:trace>
  <inkml:trace contextRef="#ctx0" brushRef="#br0" timeOffset="204096.42">5318 14425 28 0,'-3'3'14'0,"-9"7"-14"0,12-7 19 15,-3 8-18-15,0 2 1 16,-3 8-1-16,-3 3 1 15,-3 2-3-15,0 9 0 16,0 2 2-16,-2-3 0 0,2 8-1 16,0 3 0-16,3-5 0 15,0 0 1-15,3-9-1 16,0-1 0-16,3-4 0 16,3-7 0-16,3-4 0 15,0-4 1-15,6-3 0 16,3-3 0-16,0-5-1 15,6 3 1-15,-1-3 0 16,4-5 0-16,-3-1-1 16,-3 4 0-16,0-4 0 15,0 1 1-15,0 2-3 16,0 1 1-16,-1-1-8 16,1 3 0-16</inkml:trace>
  <inkml:trace contextRef="#ctx0" brushRef="#br0" timeOffset="204424.55">5077 14761 27 0,'9'3'13'0,"6"-6"-12"0,-6 0 17 0,2 1-18 16,7-1 1-16,9-2-1 15,3 0 1-15,3-3-1 16,-7 0 0-16,1 0 1 15,0-3 0-15,0 1-9 16,5 2 1-16</inkml:trace>
  <inkml:trace contextRef="#ctx0" brushRef="#br0" timeOffset="204893.31">5937 14094 26 0,'-3'-5'13'0,"6"2"-10"15,-3 3 16-15,6 0-19 16,3 3 1-16,6-3-1 16,3 3 0-16,-1-3 0 15,4 0 0-15,-3 0 1 16,3-3 0-16,3 3 0 16,0-3 1-16,-6 1-1 15,-1 2 1-15,-5-3-5 16,-3 3 1-16,-3 3-7 15,-3 2 0-15</inkml:trace>
  <inkml:trace contextRef="#ctx0" brushRef="#br0" timeOffset="205190.19">5866 14266 29 0,'-3'-2'14'16,"6"2"-14"-16,3 0 23 0,2-3-23 15,4 0 0-15,6-2 1 16,6 0 0-16,-3-3-1 15,3 0 0-15,-1 0 1 16,-2 0 1-16,0 0-3 16,-3 3 0-16,0 5-8 15,-6 2 1-15</inkml:trace>
  <inkml:trace contextRef="#ctx0" brushRef="#br0" timeOffset="211690.27">6991 13552 25 0,'-3'8'12'0,"0"10"-8"0,0-10 13 16,0 8-17-16,0-5 1 16,0 2 1-16,0 8 1 15,0 3-3-15,-3 0 1 0,0 2 1 16,0 1 0-16,0-1 0 16,0 6 1-16,-3-6-2 15,3 1 0-15,0-3 0 16,3-6 0-16,0-2-1 15,0-3 1-15,3-5-5 16,0 0 0-16,3-5-6 16,-3-3 1-16</inkml:trace>
  <inkml:trace contextRef="#ctx0" brushRef="#br0" timeOffset="211987.16">6747 14073 30 0,'3'0'15'0,"-3"0"-14"0,3-5 22 0,3 0-23 0,5-1 0 0,7 1 0 0,3-3 1 0,6 3-1 0,3-3 0 16,-1 0 1-16,4 3 0 16,0-1-1-16,0 1 1 15,-4 2-1-15,-2 1 1 16,-6 2-7-16,-6 0 0 0,-6 5-3 16,-3 3 0-16</inkml:trace>
  <inkml:trace contextRef="#ctx0" brushRef="#br0" timeOffset="212565.28">6764 14237 25 0,'-11'3'12'0,"5"0"-6"0,6-3 19 16,0 0-24-16,0 0 0 0,3-3 0 0,3-2 1 0,2-3-3 16,10-3 1-1,21-5 0-15,-3 3 1 16,-3 5-1-16,-7 3 1 16,-2 7-1-16,-3 9 0 15,-6 5 1-15,-6 5 0 16,-6 8 0-16,-6 3 0 15,-9 10-1-15,-3-2 1 16,-6 0 0-16,-3-1 0 16,1-12 0-16,-4-1 0 15,3-5-1-15,9-2 1 16,-3-3 0-16,0-8 0 0,-3-3-1 16,7-2 1-16,2-9-1 15,3-2 0-15,3-5-1 16,6 3 1-16,3 2-1 15,3-3 0-15,0 0 0 16,0 4 0-16,3-1 0 16,-1 2 0-16,7 4 0 15,0 2 1-15,0 0-1 16,0 5 0-16,0 0 0 16,3 3 1-16,0 3 0 15,-1-1 0-15,4-2 0 16,0 0 0-16,3-3 1 15,0 1 0-15,3-4 0 16,2-2 0-16,4-5-5 16,0-3 1-16,0 0-7 15,2 0 1-15</inkml:trace>
  <inkml:trace contextRef="#ctx0" brushRef="#br0" timeOffset="213190.31">7631 13756 19 0,'-3'-8'9'0,"6"2"-2"15,0 6 8-15,0 0-13 16,-3 3 1-16,3 2 0 15,0 6 0-15,-3 2-3 16,0 6 0-16,0 12 3 16,0 1 0-16,0 3-1 15,0-1 0-15,-3 3 0 0,-3-5 0 16,3-3-2 0,0 0 1-16,0-5 0 0,0-6 0 15,-3-2 0-15,3-5 0 16,0-3 0-16,0-6 1 15,0-2-1-15,3 0 0 16,0-5 0-16,0-8 0 16,3-6-1-16,3 1 1 15,3-3-2-15,0-3 1 16,0 3 0-16,3-3 0 16,-1-3-1-16,4-2 1 15,3 3 0-15,6 2 0 0,3 3-1 16,0 2 1-16,-1 3 0 15,-2 6 0-15,-3 2 0 16,-3 5 0-16,-3 3-3 16,-3 3 0-16,-3 0-8 15,-3-1 1-15</inkml:trace>
  <inkml:trace contextRef="#ctx0" brushRef="#br0" timeOffset="213659.05">8021 13499 26 0,'6'-11'13'0,"20"11"-10"16,-17-2 14-16,3-3-17 0,3 5 0 0,-3 0 0 0,3 0 1 16,0 5-1-16,0 3 1 15,-3 0 0-15,-4 2 1 16,-5 6 0-16,-6 0 0 16,-3 8 0-16,1-6 0 15,-4-2-1-15,-3 0 1 0,0 0-1 16,-3 0 0-16,3-3-1 15,0 0 1-15,3 1-1 16,3-1 0-16,3-3 0 16,3 1 0-16,0-3-1 15,6 0 1-15,6-3 0 16,0-2 0-16,-3-3 0 16,3-3 0-16,3 0 0 15,0-2 1-15,-1 0 0 16,1 2 0-16,-3 3-4 15,-3 6 0-15,0 1-7 16,-3 1 1-16</inkml:trace>
  <inkml:trace contextRef="#ctx0" brushRef="#br0" timeOffset="214674.69">8806 13727 19 0,'0'-11'9'0,"0"-2"-1"0,0 7 7 0,0-1-13 0,0-1 0 16,-3 2 2-16,0 1 0 15,-3 0-4-15,-2-3 0 16,-4 0 3-16,-3 3 1 16,-3 5-2-16,-3 0 1 15,0 5-1-15,6-5 0 16,0 2-2-16,1 6 1 0,-1 6-1 15,3 4 0-15,0 3-1 16,3 6 1-16,3-1-1 16,3 1 0-16,3 2 1 15,3-5 0-15,0-6-1 16,3-2 1-16,0-5 0 16,3-6 1-16,3-10 0 15,0-6 0-15,3-2 0 16,2-8 0-16,4-8 0 15,3-9 0-15,0 1 0 16,0-5 0-16,-4-11-1 16,4-5 1-16,0-3-1 15,-3 6 1-15,-3 2-1 16,0 8 1-16,-6 5-1 16,-6 11 1-16,-3 2-1 15,-6 9 0-15,-3 2-1 0,0 5 0 16,0 9 0-16,0 10 1 15,-3 10-1-15,3 9 0 16,0 10 0-16,0 2 0 16,0 6 1-16,3 0 0 15,0-5-1-15,0 0 1 16,0-1 0-16,3-4 0 16,0-3 0-16,0-3 0 15,0-8 0-15,3-3 0 16,0-4 0-16,0-4 1 15,0-4-2-15,3-4 0 0,-3-2-6 16,3-5 0-16,9 0-4 16,-3-3 1-16</inkml:trace>
  <inkml:trace contextRef="#ctx0" brushRef="#br0" timeOffset="-214353.29">9158 13314 25 0,'-6'2'12'0,"-9"17"-10"0,12-16 19 0,0 10-20 0,-3 5 1 0,0 9 1 0,0 2 1 16,0 5-5-16,0 1 0 15,0-4 3-15,0 7 0 16,3-1-1-16,0 2 0 16,3-2-2-16,3-8 1 15,6 1 0-15,3-9 0 16,3-3 0-16,6-10 1 16,6 0 0-16,-1-5 0 15,4-9 0-15,-3-7 0 16,0-5 0-16,5-3 1 15,-2-3-2-15,-3-5 1 0,-3-6 0 16,-3-4 1-16,-6-12-2 16,-7 1 1-16,-2 8 0 15,-6 2 0-15,-6 3 0 16,-8 3 0-16,-1 4-1 16,0 7 0-16,-3 1-1 15,-3 12 1-15,0 7-4 16,-6 6 1-16,7 5-8 15,-1 2 0-15</inkml:trace>
  <inkml:trace contextRef="#ctx0" brushRef="#br0" timeOffset="-214134.53">9107 13512 28 0,'-15'16'14'0,"30"-11"-9"0,-9-5 17 0,3 6-22 0,6-4 1 0,6 1 0 0,2 2 1 0,4-2-3 0,3-6 1 0,6 3 2 0,2-5 0 0,-2 2-4 0,-3 3 0 16,-3 3-7-16,-10 5 0 15</inkml:trace>
  <inkml:trace contextRef="#ctx0" brushRef="#br0" timeOffset="-213775.16">8604 14097 30 0,'3'3'15'0,"6"-11"-12"16,-3 5 20-16,9 3-23 15,9 0 0-15,8 0 0 16,10-3 0-16,12 3 0 0,8-2 0 15,-2-4 0-15,-1 1 0 16,-2 3 1-16,-1-4 0 16,-5 4 0-16,-9 2 0 15,-7-3-2-15,-11 3 0 16,-9 3-8-16,-9 5 0 16</inkml:trace>
  <inkml:trace contextRef="#ctx0" brushRef="#br0" timeOffset="-213118.89">8809 14520 26 0,'0'0'13'0,"0"6"-6"0,0-6 16 0,0-6-23 16,0-2 1-16,-3-2 0 15,-3-1 0-15,-5-2-1 16,-4 0 0-16,-6 0 2 16,-3 5 0-16,0 5-1 15,6 3 1-15,-5 3-1 16,2 5 0-16,0 5-1 15,3 5 1-15,3 3-2 0,3-2 1 16,3 2-2-16,6 6 1 16,6-1 0-16,0 1 0 15,6-4 0-15,-3-2 1 16,0-5 0-16,0-5 1 16,3-3 0-16,3-11 0 15,3-7 0 1,0-9 1-16,3 1-1 0,2-11 0 15,1-9 0-15,0-12 0 16,3-3-1-16,3-5 1 16,-1-3-2-16,1 11 1 15,-3 5 0-15,-6 11 0 0,3 4 0 16,-12 4 0-16,0 5-1 16,-6 10 1-16,-6 9 0 15,0-1 0-15,-3 8-1 16,3 8 1-16,0 11-1 15,0 3 1-15,0 10-1 16,0 5 0-16,-3 3 1 16,6-3 0-16,0 3 0 15,6-10 1-15,-6-1-1 16,3-5 0-16,0-2-1 16,0-3 1-16,0-6-5 15,0-5 0-15,6-2-5 16,-1-3 0-16</inkml:trace>
  <inkml:trace contextRef="#ctx0" brushRef="#br0" timeOffset="-212728.27">9187 14131 31 0,'-6'-2'15'0,"-8"23"-15"0,11-16 25 0,0 8-25 0,-3 3 1 0,0 5 1 0,0-2 0 0,0 7-3 16,0 4 1-16,0 7 1 15,3-3 0-15,0-2-1 16,0-3 1-16,0 0-1 15,0-3 0-15,3-2-1 16,0-3 1-16,6-5 0 16,0-5 0-16,3-1 0 15,3 1 0-15,3-3 0 16,3-3 0-16,2-2 1 16,4-6 0-16,0 1 0 15,0-4 0-15,-6 1-3 16,-1 2 1-16,1 1-9 15,-9 2 1-15</inkml:trace>
  <inkml:trace contextRef="#ctx0" brushRef="#br0" timeOffset="-212462.64">9048 14428 37 0,'0'2'18'0,"11"-4"-22"0,-11 2 28 0,6 0-25 16,6-3 1-16,6 0 0 15,3-2 0-15,6 0 1 16,3 0 0-16,-1-1-1 15,1 1 0-15,-3-3-9 16,3 0 0-16</inkml:trace>
  <inkml:trace contextRef="#ctx0" brushRef="#br0" timeOffset="-211525.13">8399 14819 17 0,'-6'-8'8'0,"6"11"3"15,0-3 2-15,0 3-12 16,0 2 1-16,0 3 1 16,0 2 1-16,0 6-4 15,0 3 1-15,0 2 2 16,0 5 0-16,3 4-1 16,0-9 0-16,3 0-1 15,0 0 1-15,-1 0-2 16,4-5 0-16,3 0 0 15,0-5 1-15,6-3 0 16,0-6 0-16,0-2-1 16,6-2 1-16,-7-6-1 0,4 2 1 15,3-2 0-15,6-5 0 16,6 0-1-16,-1 0 0 16,4-3 0-16,0 3 1 15,-1-1-1-15,1 9 0 16,-6 2 0-16,0 9 0 15,-10 2 0-15,-5 8 0 16,-3-3 0-16,-6 3 0 16,-3 2 0-16,-3 1 0 15,0-3 0-15,0-6 1 16,0 1-1-16,0-6 1 0,-3-2-1 16,6-6 0-16,0-2 0 15,0-3 1-15,0 0-1 16,3-3 0-16,0-2 0 15,-3 5 0-15,2-3 0 16,-2 4 0-16,3-4-1 16,0 3 1-16,3 5-1 15,0 3 1-15,3 0-1 16,3 3 0-16,3 0 0 16,2-1 0-16,1 1 0 15,0 0 1-15,-3 2 0 16,3 0 0-16,-6-5 0 15,-1-2 1-15,4-4 0 16,0-2 0-16,-3-5 0 16,0 0 0-16,-3 2 0 15,0-2 0-15,-6-5-1 0,-1-6 0 16,-5 0-10-16,6 3 0 16</inkml:trace>
  <inkml:trace contextRef="#ctx0" brushRef="#br0" timeOffset="-210431.36">8640 15475 20 0,'-3'-2'10'0,"-3"-9"0"0,6 11 4 0,0 0-12 16,-3 0 0-16,3-5 3 15,-3 5 1-15,0 0-7 16,-3 3 1-16,-3 2 3 16,0 0 1-16,-3 6-2 15,-3-6 1-15,0 8-2 16,-2 1 0-16,-1 4-1 16,0 6 1-16,3 5-1 15,3 0 0-15,-3 0 0 16,6 6 0-16,3-1-1 15,3-2 1-15,6-1-1 16,3-4 1-16,3-3-1 16,9-3 1-16,-3-11 0 15,6-2 1-15,3-5-1 16,-7-8 1-16,4-3 0 0,0-5 0 16,0-3 0-16,0-8 1 15,0 3-1-15,-4 5 0 16,-2 0-1-16,0 0 1 15,-3 3-1-15,-3 2 0 16,-3 3 0-16,0 3 0 16,-3 2-1-16,0 3 1 15,0 3-1-15,0 0 1 16,0 2-1-16,0 3 1 16,3 3-1-16,0 2 1 15,0 0-1-15,3 0 0 0,2 0 0 16,1 1 1-16,3-1-1 15,3 3 1-15,6-8 0 16,6 0 0-16,-6 0 0 16,-1-6 0-16,4-7 1 15,-6-8 0-15,-6 5 0 16,0-13 1-16,0 2-1 16,-3-5 0-16,-4-5 0 15,1-3 1-15,-3-2-1 16,-3 5 0-1,0-3 0-15,-3 3 1 0,0 0-2 16,0 10 1-16,0 4-1 16,-3 4 0-16,0 8-12 15,0 6 0-15</inkml:trace>
  <inkml:trace contextRef="#ctx0" brushRef="#br0" timeOffset="-209743.85">9940 13949 26 0,'-5'0'13'0,"2"0"-3"0,6-5 8 0,-3 5-18 15,0 0 1-15,0 0 0 16,5-3 1-16,4 3-2 16,0-3 0-16,6 1 1 15,3-4 0-15,6-2 0 16,6 0 0-16,2 0 0 16,1 1 0-16,0-1-2 15,0 2 1-15,-10 6-10 16,-8 0 1-16</inkml:trace>
  <inkml:trace contextRef="#ctx0" brushRef="#br0" timeOffset="-209415.72">9967 14092 25 0,'-12'2'12'0,"15"1"-4"0,-3-3 13 15,0 0-20-15,6 3 0 0,0-3 1 16,0 0 0-16,6 0-3 15,3-3 1-15,9-5 2 16,3-3 0-16,5 4-2 16,1-4 0-16,0 3-10 15,6 0 1-15</inkml:trace>
  <inkml:trace contextRef="#ctx0" brushRef="#br0" timeOffset="-208978.22">11179 13478 28 0,'-6'-8'14'0,"9"3"-8"0,-3 5 17 16,-3 2-22-16,0 4 0 15,0 4 0-15,-3 6 1 0,0 5-3 16,0 11 1-16,0-8 1 16,0 8 0-16,0 2-1 15,3 6 1-15,0-6-1 16,0-2 0-16,0 2 1 16,0-5 0-16,3-8 0 15,-3-2 0-15,0-6-5 16,0-2 1-16,0-1-7 15,0-4 1-15</inkml:trace>
  <inkml:trace contextRef="#ctx0" brushRef="#br0" timeOffset="-208681.34">10845 14044 28 0,'-6'3'14'0,"21"-3"-8"0,-9-3 19 0,3 3-25 0,3-3 0 0,0-2 0 0,3-3 1 16,9 3-1-16,2 0 0 15,7 2 0-15,6-2 1 16,-3-1 0-16,2-2 0 15,-2 6-1-15,-3-1 1 0,-3 3-7 16,-7 3 0-16,-5 2-4 16,-9 3 1-16</inkml:trace>
  <inkml:trace contextRef="#ctx0" brushRef="#br0" timeOffset="-208259.46">10923 14179 29 0,'-3'0'14'0,"12"-11"-14"0,-3 6 23 0,6 0-23 0,5-3 0 0,7 3 0 0,6-1 1 0,0 6-1 0,-3 3 0 0,-4 5 1 16,-5 10 0-16,-6 6 0 0,-12 5 1 15,-6 6-1-15,-9 2 1 16,-6 2 0-16,1-1 0 16,-1-7-1-16,0-2 1 15,3-5-1-15,0-5 0 16,3-6 0-16,3-8 0 16,1-5-1-16,2-2 1 15,3-4-2-15,3-2 1 16,3 0-1-16,0 0 0 15,0 3 0-15,3 0 0 16,3 5 0-16,3 3 0 0,-1-1 0 16,4 3 0-16,3 1 0 15,9-1 1-15,3 0 0 16,0-5 1-16,5-2-2 16,4-1 0-16,0 0-9 15,0 1 1-15</inkml:trace>
  <inkml:trace contextRef="#ctx0" brushRef="#br0" timeOffset="-207603.2">11557 13703 26 0,'3'-3'13'0,"3"8"-10"15,-3-2 14-15,0 5-15 16,-3 8 0-16,0 0 2 15,-3 8 0-15,0 10-5 16,0 3 0-16,0 0 3 16,-3 3 1-16,0-3-2 15,0-3 1-15,0-10-2 16,3-3 1-16,0-2-1 16,0-6 1-16,3-5 0 15,0 0 1-15,0-6-1 16,3-7 1-16,0-8-1 15,3-3 1-15,0-8-1 0,0-2 0 16,3-6-1-16,3 0 0 16,0 0 0-1,5 1 0-15,1-1-1 0,0 3 1 16,3 0 0-16,3 5 0 16,0 3-1-16,-4 2 1 15,1 6 0-15,0 2 0 16,-3 4-5-16,-3 4 1 15,0 6-7-15,3 2 1 16</inkml:trace>
  <inkml:trace contextRef="#ctx0" brushRef="#br0" timeOffset="-207165.7">12018 13388 26 0,'6'-3'13'0,"12"-5"-11"0,-9 6 16 0,3 2-18 0,3 2 0 0,0 6 0 0,-1 3 1 0,1 2 0 16,-3 3 0-16,-3 2 1 15,-9 1 0-15,-3 2 1 0,-6 0 0 16,-6 0-1-16,-5 6 1 16,-4-6-2-16,0-5 1 15,0 0-2-15,3 0 1 16,0-3-1-16,7-2 1 16,2-1-1-16,0 1 0 15,6-1-1-15,6-2 1 16,3 0-1-16,9 0 0 15,3-3 0-15,5 1 0 16,4-4 1-16,0 1 0 16,0 0 1-16,-3-3 1 15,2 2-3-15,-5 1 1 0,-3 0-10 16,0 2 1-16</inkml:trace>
  <inkml:trace contextRef="#ctx0" brushRef="#br0" timeOffset="-206212.55">12411 13843 29 0,'-6'-3'14'0,"-9"-5"-8"16,12 11 16-16,-6 2-21 15,0 3 0-15,0 3 1 16,0 5 0-16,1 0-2 15,-1 5 0-15,-3 0 1 16,0 5 0-16,-3 6-1 16,0-5 1-16,0 2-1 15,3 2 0-15,6-1-1 16,3-1 1-16,3-3-1 16,3-2 1-16,3-6 0 15,3-2 0-15,6-5 0 16,-6-3 1-16,3-3-1 15,0-5 1-15,3-5 0 16,3-6 1-16,2-2-1 0,4-5 0 16,3 4 0-16,0-4 0 15,0-6 0-15,-4 0 0 16,-2 3 0-16,-6 2 0 16,-3 4-1-1,0-4 1-15,-3 8-1 0,-3 4 0 16,-3 1-1-16,0 4 1 15,0 4-1-15,0-2 0 16,0 8 0-16,0 3 0 16,0 5-1-16,3-3 1 15,0-3 0-15,-1 4 0 0,7 2 0 16,0-1 1-16,6-1 0 16,0-4 0-16,0-2 0 15,6-3 0-15,-9-5 1 16,-1-5 0-16,4-3 0 15,0 3 1-15,0-8-1 16,0-3 1-16,-3-3-1 16,0-4 1-16,-3-12-1 15,-3-7 0-15,-1-1 0 16,-2 1 0-16,-3 2-1 16,-6 3 1-16,0 6-1 15,-6 2 1-15,1 7-1 16,-4 7 0-16,0 4-1 15,3 8 1-15,0 6-12 16,3 5 0-16</inkml:trace>
  <inkml:trace contextRef="#ctx0" brushRef="#br0" timeOffset="-190415.48">13462 13877 29 0,'-6'-2'14'0,"3"7"-5"16,3-5 14-16,0-3-22 16,0-2 1-16,0 2 0 15,0-2 0-15,3 0-3 16,3 2 0-16,3-2 1 16,3 0 1-16,-1-1-1 15,4 6 0-15,3 0-1 16,9 0 1-16,0 0 0 0,-3-2 0 15,-1 2 0-15,-5 0 1 16,0 0-2-16,-3 2 1 16,-3 1-4-16,-3 2 0 15,-3 1-6 1,3 2 0-16</inkml:trace>
  <inkml:trace contextRef="#ctx0" brushRef="#br0" timeOffset="-190056.09">13474 14041 24 0,'-9'3'12'0,"12"-6"-4"15,-3 6 16-15,0-3-23 16,0 3 1-16,3-3 0 16,0 5 1-16,3-5-4 15,3 0 0-15,5-5 2 16,10 5 1-16,6-6-1 15,3-2 1-15,-3 1-2 0,2-1 1 16,4 0-5-16,0 0 1 16,-1 0-7-16,-5 3 1 15</inkml:trace>
  <inkml:trace contextRef="#ctx0" brushRef="#br0" timeOffset="-174821.52">14780 13684 19 0,'-3'-2'9'0,"3"2"-4"0,0 0 10 15,0 0-13-15,0 0 0 0,0 0 2 16,0 0 1-16,0 0-6 15,0 0 1-15,3-6 3 16,0 1 0-16,3 0-1 16,3 2 1-16,6-2-2 15,0-6 0-15,3-2 0 16,3-6 0 0,20-18-1-1,-2-8 1-15,-6 3-1 16,-3 0 1-16,-1-3-1 15,1 0 1-15,0 8-1 16,0 2 1-16,-4 1-1 16,1 2 1-16,-6 0-1 15,-6 3 1-15,3 6-1 16,-9-4 0-16,0 3 0 16,-3 3 0-16,-3 3 0 0,0-1 0 15,-3 6 0-15,-3 0 0 16,0 5-1-16,-3 2 1 15,0 6-1-15,-3 0 1 16,-3 3-1-16,3 5 1 16,0 3-1-16,-3 2 0 15,0 0 0-15,0 8 1 16,0 3 0-16,0 0 0 16,1-3 0-16,2 3 0 15,-6 2-1-15,0 3 1 0,0 0 0 16,3 1 0-16,0-1 0 15,0 5 0-15,3 0-1 16,0-2 1-16,3 0 0 16,3-3 0-16,3 3 0 15,0-8 0-15,0-1-1 16,3 4 1-16,0-9 0 16,3-2 1-16,3-2-1 15,0-7 1-15,0 1 0 16,0-2 1-16,0-1 0 15,3-2 0-15,3-3-7 16,3-8 1-16,5 0-6 16,-2-3 1-16</inkml:trace>
  <inkml:trace contextRef="#ctx0" brushRef="#br0" timeOffset="-173337.13">14447 13983 17 0,'-6'6'8'0,"9"-6"0"0,-3 0 6 16,0 0-13-16,0 0 1 16,3 2 0-16,3-2 1 15,6 0-4-15,3 0 1 16,6 0 1-16,8 0 1 15,1-5-1-15,9-3 0 0,11-3-1 16,10 3 0-16,5 3 0 16,10-5 0-1,-7-1 0-15,4 0 0 0,5 1 0 16,-2 4 0-16,2 4 0 16,0-1 0-16,-5 1 0 15,-1-1 1-15,1-2-1 16,-4 2 0-16,-8 0 0 15,-7 1 0-15,-11 2-8 16,-9 0 1-16</inkml:trace>
  <inkml:trace contextRef="#ctx0" brushRef="#br0" timeOffset="-172274.61">14581 14224 21 0,'-3'-5'10'0,"12"-1"-6"0,-6 4 12 15,3-4-15-15,3 1 1 16,-3 0 0-16,0 0 0 15,3-1-3-15,2 1 1 16,4 2 1-16,6 1 0 0,0 2-1 16,3 2 1-16,0 4-1 15,-1 2 1-15,-2 2 0 16,-3 3 0-16,0 3 0 16,-6 0 0-16,-6 5 0 15,-6 3 1-15,-6 11-1 16,-6-6 1-16,-9 0-1 15,-3 2 0-15,1 7 0 16,-4-9 0-16,3-6 0 16,3-1 0-16,-6-1-1 15,1-3 1-15,-1-4 0 16,0-7 0-16,3-1-1 16,3-4 1-16,6-2-1 15,4-2 1-15,2 2-1 16,0-3 0-16,3 3 0 15,3-5 0-15,9 0-1 0,3-6 1 16,3 3-1-16,2-5 1 16,1 5-1-16,-3 3 0 15,0 2 0-15,0 3 0 16,0 0 0-16,0 5 0 16,-3 3 0 15,-3 3 1-31,3-3 0 15,-3-3 0-15,3-2 0 0,2 2 1 0,4 0-1 0,0 0 1 16,3-2 0-16,0 2 0 16,0-5 0-16,0 0 1 0,2-2-2 15,1 2 0-15,-3 0-10 16,0 0 1-16</inkml:trace>
  <inkml:trace contextRef="#ctx0" brushRef="#br0" timeOffset="-170993.34">15096 14293 18 0,'-6'-3'9'0,"12"6"0"16,-6-3 3-16,0 0-12 15,0 2 1-15,0-2 0 16,0 0 1-16,0 8-2 15,0-2 0-15,0 4 2 16,0 3 1-16,-6 3-1 16,0 3 1-16,0 2-1 0,0 0 0 15,0 0-1-15,-3-2 1 16,0-1-1-16,3 1 0 16,-3-6-1-16,3 0 1 15,0 1-1-15,1-6 1 16,2-3 0-16,0 0 0 15,3-5-1-15,0 0 1 16,3-10-1-16,2-1 1 16,4-2-1-16,3-6 1 15,0-5-1-15,0-2 0 0,0-1-1 16,0 4 1-16,3 2-1 16,0 2 1-16,0 3-1 15,-1 3 0-15,1 2 0 16,0-2 1-16,0 8-1 15,0 2 1-15,-3 3-1 16,0 0 1-16,3 3-1 16,-6 2 1-16,-3 6 0 15,-3 2 0-15,0 0 0 16,-6 3 1-16,-3 0 0 16,0 0 0-16,-3 2 0 15,-3 1 0-15,3 2-1 16,0-5 1-16,0-3-1 15,3 0 1-15,0-2-1 16,0-3 1-16,3 0-1 16,0 0 1-16,3-6 0 0,0-2 0 15,6-5 0-15,0 0 0 16,3-6 0-16,3-2 0 16,3-3-1-16,6-5 0 15,0 0 0-15,2-3 1 16,1 0-1-16,-3 6 0 15,3-1 0-15,0 3 0 16,-1 6-1-16,-2 2 0 16,-3-3 0-16,0 8 1 15,-6 1-1-15,0 2 0 0,-3 5 0 16,-3 6 1-16,0-1-1 16,-6 3 1-16,0 6-1 15,0-3 1-15,-6 2 0 16,0-2 1-16,0 3-1 15,0 2 1-15,0-3-1 16,3 1 0-16,0 0 0 16,0-6 1-16,0 3-1 15,0-6 0-15,3 1 0 16,6-1 1-16,3-2 0 16,6-8 1-16,0-2-5 15,0-1 0-15,8-2-8 16,1-3 1-16</inkml:trace>
  <inkml:trace contextRef="#ctx0" brushRef="#br0" timeOffset="-168508.93">16471 13827 27 0,'-12'0'13'0,"9"11"-12"16,3-11 13-16,0 0-13 15,3-3 0-15,0 3 3 16,3-5 0-16,0 2-4 16,-6 3 0-16,6-5 2 15,0 2 1-15,3-2-1 16,6 2 0-16,0-2-1 0,5 2 0 15,7-5-1-15,3 3 1 16,0 0-1-16,0-1 1 16,-4 1 0-16,-2 0 0 15,-3 0-1-15,-6-1 0 16,-3 4-5-16,-3-1 0 16,-9 3-5-16,-3 0 0 15</inkml:trace>
  <inkml:trace contextRef="#ctx0" brushRef="#br0" timeOffset="-168149.56">16501 14020 24 0,'-3'0'12'0,"6"-5"-7"0,-3 5 16 0,9 0-19 16,-3-3 1-16,3 1 0 15,3-4 0-15,2 1-4 0,4 2 0 16,3-2 3-16,3 3 1 16,0-4-2-16,0 1 0 15,-1-3-2-15,1 3 1 16,3-1-9-16,0 4 0 16</inkml:trace>
  <inkml:trace contextRef="#ctx0" brushRef="#br0" timeOffset="-165149.52">17680 13650 18 0,'-3'-11'9'0,"9"9"-4"0,-6 2 9 0,0-6-12 16,0 4 0-16,0-4 0 15,-3 1 1-15,0 2-4 16,-3 1 1-16,-6 2 3 15,-3 2 0-15,-6 4-1 16,-3-1 1-16,-3 3 0 16,1-3 0-16,2 6-1 15,3 2 0-15,-3 6-1 16,0 2 0-16,1 3-1 16,-1 2 1-16,3 6-1 15,3 2 0-15,3-5 0 16,3 0 0-16,9-2 0 15,3-3 0-15,9-1 0 16,6-1 0-16,0-4 0 16,3-7 1-16,6-6 0 15,2-5 0-15,7-5-3 16,3-3 0-16,0-3-8 0,-7 1 1 16</inkml:trace>
  <inkml:trace contextRef="#ctx0" brushRef="#br0" timeOffset="-164665.13">17876 13666 24 0,'-12'0'12'0,"12"2"-6"0,-3-2 11 0,-3 3-15 16,-3 2 0-16,-3 3 1 15,0 3 1-15,-2 2-5 16,-1 6 1-16,0 2 2 16,0 0 1-16,6 3-2 15,3 5 0-15,3-3-1 16,6 1 1-16,6-3-1 15,3-6 1-15,6 1 0 16,3-11 0-16,-4-6 0 16,4-10 0-16,0-2 0 15,0-12 1-15,0 4-1 16,0-6 0-16,-7-5 0 16,-2-3 0-16,-3-2-1 0,-6 10 1 15,-3 0 0-15,-3 0 0 16,-3 6-1-16,-3 2 0 15,-3 8 0-15,4 0 0 16,-1 8-1-16,0 3 1 16,0-1-2-16,3 6 0 15,0 3-6-15,3 0 0 16,6 2-3-16,6 0 0 0</inkml:trace>
  <inkml:trace contextRef="#ctx0" brushRef="#br0" timeOffset="-164133.88">18171 13645 25 0,'0'-6'12'0,"0"14"-9"0,0-5 18 0,-3-3-20 0,0 8 1 0,0 5 1 0,-3 6 0 0,0 2-4 16,-3 0 1-16,0 5 2 15,0-2 1-15,0 5-2 0,-3-5 1 16,3-3-1-16,0 0 0 16,3-5 0-16,0-5 0 15,3-6 0-15,0-5 1 16,3-5-1-16,3-6 1 15,6-5-2-15,3-2 1 16,3-6 0-16,3-2 0 16,9-6-2-16,3 5 1 15,5 9 0-15,-8 2 0 16,-3 5-1-16,-3 1 0 16,-3 2 0-16,-3 0 0 0,-4 5 0 15,-2 6 1 1,-3 5-1-16,-6 5 1 0,0 3 0 15,0 3 0-15,0-4 0 16,0 1 1-16,0 0-1 16,-3 3 0-16,3-9 0 15,0 1 1 1,3-3-1-16,-3 0 1 0,0-3-3 16,0 0 0-16,3 1-8 15,0-4 0-15</inkml:trace>
  <inkml:trace contextRef="#ctx0" brushRef="#br0" timeOffset="-163712">18778 13647 27 0,'0'-18'13'0,"3"-6"-6"0,-3 19 15 0,-3 2-21 0,-6 0 0 0,0 1 0 0,-6 4 0 0,0 4-2 0,0 2 1 0,0-1 1 0,4 1 0 16,-1 3-1-16,6 2 1 16,0 6-1-16,3 2 1 15,3 3-1-15,3 0 0 0,3-1 0 16,-3 1 0-1,-3 3 0-15,-3-4 1 0,0-1 0 16,-6-4 1-16,-3-2 0 16,-3-3 0-16,-9-5 0 15,3-5 0-15,1-3 0 16,-1-6 0-16,3-1-1 16,3-7 0-16,3 1-1 15,3 0 1-15,6 0-3 16,3-1 1-16,6 4-4 15,3 2 0-15,6 0-7 16,0-3 0-16</inkml:trace>
  <inkml:trace contextRef="#ctx0" brushRef="#br0" timeOffset="-163352.62">19192 13348 30 0,'0'6'15'0,"-6"-12"-13"0,3 9 20 15,-3 7-22-15,-3 9 1 0,-3 2 1 16,-3 6 0-16,-3 4-3 15,-3 9 1-15,-2-8 1 16,-1 10 0-16,-3 0 0 16,6 3 0-16,3-8-1 15,3 3 0-15,0 0 0 16,4-3 1-16,2-5 0 16,3-9 0-16,0-1 0 15,0-9 0-15,0-5-4 16,0-6 1-16,0-7-8 15,0-5 0-15</inkml:trace>
  <inkml:trace contextRef="#ctx0" brushRef="#br0" timeOffset="-163165.12">18778 13750 25 0,'-3'-5'12'0,"24"-5"-6"0,-15 7 13 0,-3-2-17 0,6-1 0 0,3 1 1 0,5 2 0 0,7 1-4 0,6-1 0 0,3 0 3 0,2 1 0 0,-5-1-1 0,-3 3 0 0,3 3-10 0,-3 2 0 0</inkml:trace>
  <inkml:trace contextRef="#ctx0" brushRef="#br0" timeOffset="-162368.23">19448 13719 32 0,'6'-19'16'15,"0"-2"-10"-15,-6 13 22 0,-3 0-28 16,-6 3 1-16,-3-3 0 16,-3 8 1-16,-6 0-3 15,0 2 0-15,0-2 1 16,3 6 0-16,1 4 0 16,-4 6 0-16,0 5-1 15,0 3 1-15,3 3-1 16,3 2 1-16,0 5 0 15,7-7 0-15,2-4 0 16,6-1 0-16,0-4 0 16,6-5 0-16,5-5 1 15,1-5 0-15,3-8 0 16,3-6 0-16,6-7 0 16,6-1 0-16,5-5-2 15,1-2 0-15,0-1 0 0,-6 1 0 16,-7 7 0-1,-5 3 1-15,-6 6-1 0,-3 2 0 16,-9 8 1-16,-3 5 1 16,-3 3-1-16,0 8 0 15,-3-3 0-15,3 3 0 16,0 8 0-16,0-6 0 16,3 4 0-16,0-4 0 15,-2-2-3-15,5-3 1 16,5-2-8-16,-2-6 0 15</inkml:trace>
  <inkml:trace contextRef="#ctx0" brushRef="#br0" timeOffset="-161899.47">19704 13655 19 0,'-18'0'9'0,"9"19"-2"0,6-14 5 0,-3 6-10 0,-3 4 0 0,0 4 3 0,-3-1 1 0,0 6-6 0,0 0 0 0,-3 3 4 0,4-6 1 0,-1 0-2 0,0-5 1 0,3-3-2 0,3-2 0 0,3-6-1 0,3-5 1 15,6-5-1-15,3-9 0 16,6-2-1-16,8-2 1 16,7-9-1-16,-3-4 0 15,3 2-1-15,2 5 1 16,-2 3-1-16,0 5 0 16,-6 5 0-16,-3 3 0 15,-6 8 0-15,-7 6 0 16,-5 4 1-16,-6 6 0 15,-2 5 0-15,-4-2 0 0,3 7 0 16,0 3 1-16,0-2 0 16,0-6 0-16,3-3-1 15,0-2 1-15,0-5-3 16,0-3 1-16,3-6-9 16,6-2 0-16</inkml:trace>
  <inkml:trace contextRef="#ctx0" brushRef="#br0" timeOffset="-161493.22">20352 13335 28 0,'-2'8'14'0,"-16"0"-9"0,12-3 15 0,0 6-20 0,-9 7 1 15,3 6 0-15,-3 3 1 16,0 2-2-16,0 5 0 16,-3 0 1-16,-2-2 0 15,-1 0 0-15,0 0 1 16,3-1-2-16,0-1 1 15,9-4-1-15,3 0 1 16,3-2-1-16,6-5 0 16,6 2 0-16,3-10 1 0,0-1 0 15,3-7 0-15,3-3 0 16,3-3 1-16,2 0-3 16,1 1 1-16,-3-3-6 15,-6-1 1-15,-3-2-6 16,-6-2 1-16</inkml:trace>
  <inkml:trace contextRef="#ctx0" brushRef="#br0" timeOffset="-161211.96">20013 13631 36 0,'9'-21'18'0,"30"24"-19"0,-24-8 32 0,6-1-32 0,2 4 1 0,-2-4 0 0,6 6 0 0,3-5 0 0,5 2 1 0,1 3 0 0,0 0 0 16,3 3-1-16,-10 0 1 15,-2 5-10-15,-9 0 1 16,-9 2-3-16,0-5 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17:07.9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22BD17-81FE-4DD4-BD6C-488794D7CEB5}" emma:medium="tactile" emma:mode="ink">
          <msink:context xmlns:msink="http://schemas.microsoft.com/ink/2010/main" type="writingRegion" rotatedBoundingBox="19318,8349 22069,2837 23906,3755 21156,9266"/>
        </emma:interpretation>
      </emma:emma>
    </inkml:annotationXML>
    <inkml:traceGroup>
      <inkml:annotationXML>
        <emma:emma xmlns:emma="http://www.w3.org/2003/04/emma" version="1.0">
          <emma:interpretation id="{BDFC8204-38B0-4A5E-9D95-B92366B708B4}" emma:medium="tactile" emma:mode="ink">
            <msink:context xmlns:msink="http://schemas.microsoft.com/ink/2010/main" type="paragraph" rotatedBoundingBox="19318,8349 22069,2837 23906,3755 21156,9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B3DBB1-1D32-43F0-8535-F49EB4288D0C}" emma:medium="tactile" emma:mode="ink">
              <msink:context xmlns:msink="http://schemas.microsoft.com/ink/2010/main" type="line" rotatedBoundingBox="19318,8349 22069,2837 23906,3755 21156,9266"/>
            </emma:interpretation>
          </emma:emma>
        </inkml:annotationXML>
        <inkml:traceGroup>
          <inkml:annotationXML>
            <emma:emma xmlns:emma="http://www.w3.org/2003/04/emma" version="1.0">
              <emma:interpretation id="{0EFFF418-0730-43F0-B730-2E1470BD72EF}" emma:medium="tactile" emma:mode="ink">
                <msink:context xmlns:msink="http://schemas.microsoft.com/ink/2010/main" type="inkWord" rotatedBoundingBox="19318,8349 22069,2837 23906,3755 21156,9266">
                  <msink:destinationLink direction="to" ref="{E833B130-E32B-4211-90FB-7044A3BCBAB6}"/>
                </msink:context>
              </emma:interpretation>
            </emma:emma>
          </inkml:annotationXML>
          <inkml:trace contextRef="#ctx0" brushRef="#br0">-2757-1398 13 0,'0'0'6'0,"8"-7"0"15,-8 7 6-15,8-4-11 16,0-3 0-16,1 0 0 16,-5 3 1-16,4-3-3 15,0-1 1-15,0 1 1 16,5-4 1-16,-1 0-1 16,0 0 1-16,5 8-2 15,-5-5 1-15,5 1-1 16,-1-4 1-16,5 0-2 15,-5-4 1-15,0 4-6 16,-3 0 1-16</inkml:trace>
          <inkml:trace contextRef="#ctx0" brushRef="#br1" timeOffset="-10844.45">-2408 912 15 0,'0'0'7'0,"13"-4"1"0,-18 4 7 0,5 0-15 16,0-7 1-16,0 7 1 15,9-4 0-15,-5-3-3 16,4 3 1-16,0 1 1 16,0-8 0-16,9 0-1 15,-1 0 1-15,5 0-1 16,-1 0 0-16,1 0 0 15,-5-4 0-15,1 4 0 16,-5 4 0-16,1 0 0 16,-1-4 0-16,4 4 0 15,-3 3 1-15,-1 0-1 16,0 8 1-16,-3 0 0 16,-1 6 0-16,-4 1-1 15,0 0 1-15,-4 8-1 16,0-5 1-16,0 5-1 15,0-1 1-15,0-4-1 0,-4 8 1 0,0-3 0 16,4-1 0-16,-4 0-1 16,0 0 1-16,-1 1-1 15,1-1 1-15,4-3-1 16,0-4 1-16,0-4 0 16,0 0 0-16,0-7-1 15,0 0 1-15,4-7-1 16,1-4 1-16,3 0 0 15,0-4 0-15,0 1-1 16,0-5 0-16,1-2 0 16,-1 2 0-16,0-3 0 15,0 0 1-15,1 0-1 16,-1-3 0-16,-4 3 0 0,4 0 0 16,-4 4 0-16,4 0 0 15,-3-1-1-15,3 5 1 16,-4-1-1-16,4 4 1 15,0 0 0-15,5 4 0 16,-5-1-1-16,0 5 1 16,0-1-1-16,-4 0 1 15,1 4 0-15,-1 0 0 16,0 0 0-16,0 0 1 16,4 0-1-16,0 0 1 15,1 0-1-15,-1 4 0 0,4 0 0 16,0-4 1-16,1 3-1 15,3 1 1-15,-3-4-1 16,-1 4 1-16,4-4-1 16,1 0 1-16,-1-4-10 15,1 4 0-15</inkml:trace>
          <inkml:trace contextRef="#ctx0" brushRef="#br2" timeOffset="98244.21">-3538-276 17 0,'0'4'8'0,"4"-11"2"16,-4 7-2-16,4-8-6 16,-4 8 0-16,0 0 1 0,0 0 1 15,0 0-5-15,0 0 1 16,0 0 2-16,0 0 1 15,-4 0-1-15,0 8 0 16,-5-1-1-16,1 4 1 16,-4 3-1-16,4-6 0 15,-5-1 0-15,1 4 1 16,0 4-2-16,-1 3 1 16,5 0-1-16,0 4 1 15,0 0-1-15,-1 0 1 0,5 4-1 16,0-8 1-16,4 0-1 15,0 4 0-15,0 0 0 16,8 0 1-16,-4 0-1 16,5-4 0-16,-1 0 0 15,4 1 1-15,1-5-1 16,-1-3 1-16,4 0-1 16,1-3 0-16,-5-1 0 15,5-4 1-15,-5 5-1 16,-4-8 1-16,4-4 0 15,-3 0 0-15,3-3-1 16,-4 0 0-16,5-8 0 16,-1-3 1-16,-4 0-1 15,4-1 1-15,1 5-1 16,-1-1 0-16,0-3 0 16,1 0 1-16,-5-1-1 15,0-3 0-15,0 4 0 0,1-4 0 16,-1-3 0-16,0 3 0 15,0 3 0-15,1 8 0 16,-1 1 0-16,0-5 0 16,0 0 0-16,-4 1 0 15,0-1 0-15,1 0 0 16,-1 1 0-16,-4-1 1 16,0-3-1-16,0 3 0 15,-4-3-1-15,-1 7 1 0,1 0 0 16,-4-4 0-16,0 5 0 15,0-1 0-15,-5 3 0 16,1-3 0-16,0 8-1 16,-5-1 1-16,5 4 0 15,-5 0 0-15,5 0 0 16,0 4 0-16,-1 3 0 16,1-3 0-16,0-1 0 15,-5 8 1-15,5-3-2 16,-4-1 0-16,-5 4-5 15,5-4 1-15,7 0-6 16,-3 4 1-16</inkml:trace>
          <inkml:trace contextRef="#ctx0" brushRef="#br2" timeOffset="98962.97">-3567-126 17 0,'0'-4'8'0,"12"1"-1"0,-4 3 7 15,-8 0-13-15,9 0 0 16,-1 0 1-16,0-4 1 0,0 0-4 15,0 1 1-15,1-1 1 16,-9 4 0-16,8-4 0 16,0 1 0-16,0-1-1 15,-4 1 0-15,1 3 0 16,-1 0 0-16,0 0 0 16,0 0 0-16,0 0-5 15,0 0 0-15,8 3-2 16,5 1 0-16</inkml:trace>
          <inkml:trace contextRef="#ctx0" brushRef="#br0" timeOffset="75996.77">-2770 342 11 0,'-4'4'5'0,"4"-12"2"15,0 8 5-15,0 0-11 16,0-3 0-16,0 3 1 16,0 0 1-16,0-8-3 15,0 1 0-15,0 0 2 16,0-1 0-16,-4 1-1 15,0 0 1-15,0-1-1 16,0-3 0-16,0-3 0 16,0 3 0-16,-1 4 0 15,1-4 0-15,0 0-1 16,0-4 1-16,0 4 0 16,0-4 0-16,0-3 0 15,4 0 1-15,-4 3-2 16,0-3 1-16,4 0 0 15,0-1 0-15,0 1 0 16,0 4 1-16,0-1-2 0,-5 0 0 16,5 1 1-16,0-1 0 15,0 0-1-15,0 1 1 16,0-1-1-16,0 1 1 16,0-5-1-16,0 5 0 15,0-1 0-15,0 0 1 16,0 4-1-16,0-3 0 15,0 7 0-15,0-4 0 16,0 0 0-16,0-4 1 0,0 0-1 16,0 1 0-16,0-4 0 15,0-1 0-15,0 5 0 16,0 3 1-16,-4-8-1 16,4 5 0-16,-4-1-1 15,4 1 1-15,0-1 0 16,0 0 1-16,0 1-1 15,0-5 0-15,-4-3 0 16,4 1 0-16,0 2 0 16,0-3 1-16,0 4-1 15,0-4 0-15,0 4-1 16,0 0 1-16,0-1 0 16,4 5 0-16,-4-1 0 15,0 0 0-15,0 1 0 16,0-1 0-16,0 1 0 15,0-1 0-15,0 0 0 16,4 1 0-16,-4-1 0 0,0 1 0 16,0-1 0-16,4 0 1 15,-4 4-2-15,0 0 1 16,0 0 0-16,0 0 1 16,0-3-1-16,0-1 0 15,5 1-1-15,-5-1 1 16,0 0 0-16,4 4 0 15,0 0 0-15,-4-3 0 16,0 3 0-16,0 0 0 0,0 0 0 16,0 4 0-16,0-1 0 15,0 1 0-15,0 0 0 16,0-4 0-16,0 0 0 16,0 0 0-16,0 0 0 15,0 0 0-15,0 4 0 16,0-4 0-16,0 3 0 15,0-3 0-15,0-3 0 16,0 6 0-16,0-6 0 16,0 6 0-16,0-3 0 15,0 4 1-15,0 3-1 16,0 1 0-16,0-1 0 16,0 1 0-16,0 3 0 15,-4 0 0-15,4 3 0 16,0 4 0-16,0-3 0 15,-4 3 0-15,-1 4 0 16,-3-3 0-16,0 6 0 16,0 1 0-16,0 0 0 0,-1 3 0 15,1-4 0-15,-4 5 0 16,-1-1 0-16,1 8 0 16,0-4 0-16,-5-1 0 15,5-6 0-15,-4 0 0 16,-1-1 0-16,1 1 0 15,3 0 0-15,1-1 0 16,0 1 0-16,-1-1 1 16,1-3-1-16,4 0 0 0,0 0 0 15,-1-3 0-15,1-1 0 16,4-3 1-16,0 3-1 16,0-3 0-16,4-4 0 15,0-4 1-15,0-7-1 16,4 4 0-16,0-4 0 15,4 0 1-15,0 3-1 16,1 1 0-16,3-4 0 16,4-4 0-16,1-3 0 15,-1 0 0-15,5 0 0 16,-5 3 0-16,1-3 0 16,-1 3 0-16,1-3 0 15,-1-4 1-15,-4 4-1 16,5-8 0-16,-5 1 0 15,-4-1 0-15,1 0 0 16,-5-3 0-16,0 7 0 16,0 0 0-16,0 4 0 0,-4 0 0 15,4 3-1-15,-4 4 0 16,0 0 0-16,0 4 1 16,0 0 0-16,0-1 0 15,0 8 0-15,0 0 0 16,0 0 1-16,0 0 0 15,0 0-1-15,0 0 1 16,0 0-1-16,4 4 1 16,0 0-1-16,1-1 1 15,-1 8-1-15,0 0 0 0,0 4 0 16,0-1 1-16,0 1-1 16,4 0 0-16,1-1 0 15,-1 4 0-15,0 1 0 16,0 3 0-16,0-8 0 15,1 5 0-15,-1-1 0 16,0-4 0-16,0 1 0 16,-4 0 1-16,1-1-1 15,-5 1 0-15,4-4 0 16,-4 0 1-16,0 0-1 16,0-4 0-16,0 0 0 15,0 1 1-15,0-1-2 16,0 0 1-16,0-3-11 15,4 3 1-15,4 1-1 16,0-16 1-16</inkml:trace>
          <inkml:trace contextRef="#ctx0" brushRef="#br0" timeOffset="890.63">-1084-3243 16 0,'12'-8'8'0,"17"-21"-8"0,-16 18 11 16,3-3-11-16,5-1 1 15,-5-3-1-15,-4-4 0 16,5 7-5-16,-1-3 1 16</inkml:trace>
          <inkml:trace contextRef="#ctx0" brushRef="#br0" timeOffset="1359.39">133-4526 22 0,'12'-11'11'0,"1"7"-12"0,-13 4 22 16,8-7-21-16,0-4 1 0,0 0 0 15,5-4 1-15,-1 1-3 16,0-5 1-16,1 5-7 15,3 3 1-15</inkml:trace>
          <inkml:trace contextRef="#ctx0" brushRef="#br0" timeOffset="1234.38">-171-4186 10 0,'8'-22'5'0,"17"0"-5"0,-17 11 5 16,4 0-10-16,9-7 1 15</inkml:trace>
          <inkml:trace contextRef="#ctx0" brushRef="#br0" timeOffset="656.25">-1577-2611 19 0,'8'-11'9'0,"0"-15"-9"15,-8 15 14-15,4-3-14 16,4-1 1-16,1-3-2 16,3-4 1-16,0 7-5 15,5 4 0-15</inkml:trace>
          <inkml:trace contextRef="#ctx0" brushRef="#br0" timeOffset="1078.13">-595-3799 18 0,'4'-29'9'0,"13"0"-9"15,-9 21 14-15,0 1-14 16,5 0 1-16,3-1-6 16,1-3 1-16,7-7 1 15,5 7 0-15</inkml:trace>
          <inkml:trace contextRef="#ctx0" brushRef="#br0" timeOffset="390.62">-2190-1990 12 0,'0'-7'6'0,"8"-11"2"16,-4 10 4-16,1 1-11 15,3-4 0-15,0 0 0 16,4-4 0-16,5 1-2 15,-1-4 1-15,1 7 0 16,3 0 0-16,1-4-5 16,3-3 0-16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12T16:17:11.6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C0FE266-B0D5-4D22-A1D7-983871D9AF6A}" emma:medium="tactile" emma:mode="ink">
          <msink:context xmlns:msink="http://schemas.microsoft.com/ink/2010/main" type="writingRegion" rotatedBoundingBox="23894,9207 14724,12083 13974,9692 23144,6816"/>
        </emma:interpretation>
      </emma:emma>
    </inkml:annotationXML>
    <inkml:traceGroup>
      <inkml:annotationXML>
        <emma:emma xmlns:emma="http://www.w3.org/2003/04/emma" version="1.0">
          <emma:interpretation id="{F7FCB558-8CD1-4A43-9364-F9BD28D6FC51}" emma:medium="tactile" emma:mode="ink">
            <msink:context xmlns:msink="http://schemas.microsoft.com/ink/2010/main" type="paragraph" rotatedBoundingBox="23894,9207 14724,12083 13974,9692 23144,6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C80AB7-4602-443A-9C83-A36B59680AB5}" emma:medium="tactile" emma:mode="ink">
              <msink:context xmlns:msink="http://schemas.microsoft.com/ink/2010/main" type="line" rotatedBoundingBox="23894,9207 14724,12083 14347,10882 23517,8005"/>
            </emma:interpretation>
          </emma:emma>
        </inkml:annotationXML>
        <inkml:traceGroup>
          <inkml:annotationXML>
            <emma:emma xmlns:emma="http://www.w3.org/2003/04/emma" version="1.0">
              <emma:interpretation id="{2E08FEF6-C3F3-40BE-B8A0-4947BCBFD609}" emma:medium="tactile" emma:mode="ink">
                <msink:context xmlns:msink="http://schemas.microsoft.com/ink/2010/main" type="inkWord" rotatedBoundingBox="17289,11172 14694,11986 14347,10882 16943,10068"/>
              </emma:interpretation>
            </emma:emma>
          </inkml:annotationXML>
          <inkml:trace contextRef="#ctx0" brushRef="#br0">-8320 3744 27 0,'-37'19'13'0,"8"21"-15"0,21-33 18 15,-5 0-23-15,-7 4 0 16,8 0-6-16,3-3 0 16</inkml:trace>
          <inkml:trace contextRef="#ctx0" brushRef="#br0" timeOffset="-656.26">-6651 2330 21 0,'-25'18'10'0,"21"4"-14"15,0-14 20-15,-8-1-16 16,-5 4 1-16,-3 0 0 16,-9 3 0-16,-4 5-7 15,0 3 0-15</inkml:trace>
          <inkml:trace contextRef="#ctx0" brushRef="#br0" timeOffset="-823.74">-6199 1928 16 0,'-33'22'8'0,"-4"4"-10"0,29-19 14 15,-8 4-13-15,-5 7 1 0,-3 4-4 16,-1 0 0-16,0 0 2 15,1 3 0-15</inkml:trace>
          <inkml:trace contextRef="#ctx0" brushRef="#br0" timeOffset="-484.39">-7140 2710 22 0,'-21'15'11'0,"-3"18"-13"16,15-26 17-16,1 4-15 15,-8 7 1-15,-1-3 0 16,1 3 0-16,-9 4-3 16,0 0 1-16,1 0-4 0,-5 0 0 15</inkml:trace>
          <inkml:trace contextRef="#ctx0" brushRef="#br0" timeOffset="-312.51">-7613 3072 23 0,'-12'11'11'0,"-9"7"-12"0,13-11 18 16,-4 4-17-16,-5 4 1 16,-3 3 0-16,-1 1 0 15,-4-5-2-15,1 1 1 0,-1-4 0 16,0 3 0-16,-3 12-6 15,7-8 1-15,5 1-1 16,3-5 0-16</inkml:trace>
          <inkml:trace contextRef="#ctx0" brushRef="#br0" timeOffset="-171.88">-7991 3434 22 0,'-13'11'11'0,"5"7"-11"15,4-14 21-15,-8 3-20 16,-5 4 0-16,-3 4 0 15,-9-1 1-15,0 1-3 16,5-1 1-16,7 1-7 16,5-8 1-16</inkml:trace>
        </inkml:traceGroup>
        <inkml:traceGroup>
          <inkml:annotationXML>
            <emma:emma xmlns:emma="http://www.w3.org/2003/04/emma" version="1.0">
              <emma:interpretation id="{63151A97-27E0-4CEB-97A6-5A86011ADA30}" emma:medium="tactile" emma:mode="ink">
                <msink:context xmlns:msink="http://schemas.microsoft.com/ink/2010/main" type="inkWord" rotatedBoundingBox="19172,10013 18389,10259 18249,9813 19032,9567">
                  <msink:destinationLink direction="with" ref="{A0FA15DC-CF69-4D9A-8365-4BA9389931AD}"/>
                </msink:context>
              </emma:interpretation>
            </emma:emma>
          </inkml:annotationXML>
          <inkml:trace contextRef="#ctx0" brushRef="#br1" timeOffset="-54060.68">-4710 1628 20 0,'-4'-4'10'0,"8"-4"-2"0,-4 8 4 16,0 0-11-16,0 0 1 15,0 0 0-15,0 0 0 16,0 0-2-16,0 0 0 16,0 0 2-16,0 0 1 15,0 8-1-15,0-1 0 16,-4 16-1-16,-1-1 1 16,-3-7-1-16,4-4 0 15,-5 8-1-15,5-4 0 16,-4 11 0-16,4-4 1 0,-1 5-1 15,1-5 1-15,-4 4-1 16,-1-7 0-16,5 0 0 16,0-5 1-16,-5-2-1 15,5-5 1-15,0 1-1 16,4-1 1-16,0-7-1 16,0 0 1-16,4-11-1 15,0 3 1-15,9-7-1 16,-4 1 0-16,7-9 0 15,-3 4 0-15,4 1 0 16,-5 3 0-16,5-8 0 16,-4 5 0-16,-1-8-1 15,1 3 1-15,0 1 0 16,-1 3 0-16,5-3-1 16,-4-1 1-16,3 12-1 15,-3 0 1-15,0 3 0 0,-5 5 1 31,5 14-1-31,-1-4 1 16,-3 8-1-16,-5-4 1 16,0 8 0-16,0-8 0 15,-4 8-1-15,0-4 1 16,-4 7-1-16,0-3 0 16,0 7 0-16,-1-3 1 15,-3 3-1-15,4-4 1 16,0 1-1-16,-1-5 0 15,1-3 0-15,0-4 0 0,0 1 0 16,4-5 1-16,0-3-1 16,0 0 1-16,0-1-1 15,0 1 1-15,0-11-1 16,0 7 1-16,8-15-1 16,-4 0 0-16,13-11 0 15,-4 3 0-15,12 1 0 16,-8 3 0-16,12-11 0 15,-8 8 0-15,9-4 0 16,-5 3 0-16,0 1-1 16,-4 3 1-16,4 0-1 15,-4 1 1-15,0 7 0 16,-4 3 0-16,-4 8-1 16,-5 0 1-16,-4 11 0 15,1-3 0-15,-10 14 0 0,1-7 0 16,0-4 0-16,0 1 1 15,0 2-1-15,-1 1 0 16,1 8 0-16,0-5 1 16,0 5-1-16,0-4 0 15,4 3 0-15,0-3 1 16,0-1-1-16,0-3 0 16,8-4 0-16,0 1 0 15,18-5 0-15,-5-3 1 16,16-12-1-16,-7 5 1 15,3-16-6-15,1-3 0 0,8 7-6 16,-4-8 1-16</inkml:trace>
        </inkml:traceGroup>
        <inkml:traceGroup>
          <inkml:annotationXML>
            <emma:emma xmlns:emma="http://www.w3.org/2003/04/emma" version="1.0">
              <emma:interpretation id="{00A30823-3EF1-48DC-897C-24C8E27D04BB}" emma:medium="tactile" emma:mode="ink">
                <msink:context xmlns:msink="http://schemas.microsoft.com/ink/2010/main" type="inkWord" rotatedBoundingBox="23894,9207 23382,9368 23017,8203 23529,8043">
                  <msink:destinationLink direction="with" ref="{A0FA15DC-CF69-4D9A-8365-4BA9389931AD}"/>
                </msink:context>
              </emma:interpretation>
            </emma:emma>
          </inkml:annotationXML>
          <inkml:trace contextRef="#ctx0" brushRef="#br2" timeOffset="-23856.13">84 77 16 0,'-4'0'8'0,"8"-18"-3"16,-4 18 9-16,0-11-13 15,0 3 1-15,0-3 1 16,0 3 1-16,-4 5-5 15,0-1 1-15,-4 4 3 0,3 0 0 16,-3 7-1-16,0 1 1 16,-1 11-1-16,1-4 0 15,4 7-1-15,-1-7 1 16,10 4-1-16,-5-5 1 16,8 1-2-16,0 0 1 15,9-11 0-15,-4 0 0 16,4 0-1-16,-1-4 0 0,5-12 0 15,-4 5 1-15,-4-8-1 16,0 0 1-16,-5-7-1 16,-4 3 1-16,-4 0-1 15,0 4 1-15,-8 0-1 16,4 4 1-16,-9 4-1 16,0-1 0-16,-4 1 0 15,5 3 0-15,-5 8 0 16,4-1 0-16,-3 5 0 15,3-1 1-15,0 12 0 16,5-4 0-16,0 4 0 16,3-4 0-16,5 7 0 15,0-7 0-15,9 0-1 16,-1-4 1-16,5 4-1 16,-1-4 0-16,5-3 0 0,0-1 1 15,4-3-1-15,-4-4 1 16,0-15-1-16,-5 4 1 15,-3-15-1-15,-1 3 1 16,-8-3-1-16,0 4 1 16,-8 3-1-16,-1 4 0 15,-8 4 0-15,5 3 1 16,-9-3-2-16,4 4 1 16,-4 10 0-16,4-3 0 15,0 12-1-15,5-5 1 16,-1 8-1-16,5-4 1 15,4 8 0-15,-1-4 0 0,5 4 0 16,0-4 0-16,5 3 0 16,-1-3 0-16,4-4 0 15,1 1 1-15,3-9-1 16,-3 1 0-16,-1-8 0 16,0 1 1-16,-3-9-1 15,-1 1 1-15,-4-4-1 16,0 4 1-16,-4-8-1 15,-1 4 0-15,-3 8 0 16,4 3 0-16,-5 8-1 16,1 0 1-16,0 7-1 15,3-4 1-15,1 16-1 16,0-5 1-16,4 1 0 16,0-4 0-16,4-4 0 15,0-3 0-15,5-5 0 16,-1 1 1-16,1-11-1 0,-5 3 1 15,-4-11-1-15,0 4 1 16,0 0-1-16,0-1 1 16,-4 5-2-16,-1-1 1 15,1 8 0-15,0 0 0 16,0 4-5-16,0 0 0 16,4-4-7-16,0 0 0 31</inkml:trace>
          <inkml:trace contextRef="#ctx0" brushRef="#br2" timeOffset="-22596.35">450 615 16 0,'-4'0'8'0,"8"-3"1"0,-4 3 2 15,0-4-10-15,0 0 1 16,0 4 1-16,0 0 0 0,-4-4-4 16,0-3 1-16,-1 7 2 15,1 0 1-15,-4 7-1 16,4-3 0-16,-5 0 0 16,1 0 1-16,-5 3-2 15,5-3 1-15,-5 3 0 16,5-3 0-16,-5 7-1 15,5 0 0-15,-5 4-1 16,5-3 1-16,-5 3 0 16,1-1 0-16,-1 5-1 15,0-4 1-15,1 4-1 16,-1-4 1-16,1 3-1 16,3-3 1-16,-3 4-1 15,3-4 0-15,1 4 0 16,4-4 0-16,-1 3 0 15,1-3 1-15,0 4-2 16,0-4 1-16,4 11 0 16,0-7 0-16,4-1 0 15,-4-3 0-15,8-4 0 16,-3-3 0-16,-1 7 0 16,0-4 1-16,4 4-1 15,1-4 0-15,3 0 0 16,1 1 0-16,0-1 0 15,-1-4 0-15,5 4 0 16,-4-3 0-16,3-4 0 16,-3-1 1-16,8 1-1 15,-4 0 1-15,8-4-1 16,-4 0 0-16,4-8 0 16,-4 5 0-16,4-5 0 0,-8 1 0 15,4-4 0-15,-4 3 0 16,0-3 0-16,-4 3 0 15,-1-3 0-15,1 0 1 16,-1-4-1-16,-3 4 1 16,3-4-1-16,-3 0 0 15,3-4 0-15,-3 4 0 16,-1-7 0-16,1 7 0 16,-5-7 0-16,0 7 0 0,0 0 0 15,-4 3 0-15,0-6 0 16,0 3 1-16,-4 0-1 15,4 4 0-15,-4-8 0 16,0 4 0-16,-1 0 0 16,1 4 0-16,0 0 0 15,0 0 0-15,0-4 0 16,-1 3 0-16,1-3 0 16,0 1 0-16,0 2 0 15,0 1 0-15,-5 0 0 16,5 3 0-16,-4-3 0 15,3 0 0-15,-3 0 0 16,0 3 0-16,-5 1 0 0,5-1 0 16,-5 1 0-16,5 3 0 15,-5 8-1-15,0-4 1 16,-4 7-2-16,1-3 1 16,-5 0-3-16,4 0 0 15,-4-4-7-15,4 0 1 16</inkml:trace>
        </inkml:traceGroup>
      </inkml:traceGroup>
      <inkml:traceGroup>
        <inkml:annotationXML>
          <emma:emma xmlns:emma="http://www.w3.org/2003/04/emma" version="1.0">
            <emma:interpretation id="{06BAD2FF-27CD-4195-8475-5F5930F892F8}" emma:medium="tactile" emma:mode="ink">
              <msink:context xmlns:msink="http://schemas.microsoft.com/ink/2010/main" type="line" rotatedBoundingBox="20477,8751 17234,9757 16925,8760 20168,7754"/>
            </emma:interpretation>
          </emma:emma>
        </inkml:annotationXML>
        <inkml:traceGroup>
          <inkml:annotationXML>
            <emma:emma xmlns:emma="http://www.w3.org/2003/04/emma" version="1.0">
              <emma:interpretation id="{CDA1D004-C274-47D8-A3DA-595DE6E61B69}" emma:medium="tactile" emma:mode="ink">
                <msink:context xmlns:msink="http://schemas.microsoft.com/ink/2010/main" type="inkWord" rotatedBoundingBox="20477,8751 17234,9757 16925,8760 20168,7754"/>
              </emma:interpretation>
            </emma:emma>
          </inkml:annotationXML>
          <inkml:trace contextRef="#ctx0" brushRef="#br1" timeOffset="93356.74">-4258 13 17 0,'4'0'8'15,"4"4"-2"-15,-8-4 8 0,0 0-12 16,4-4 0-16,-4 4 1 16,0 0 0-16,9 0-3 15,-1 4 1-15,4-4 2 16,1 0 1-16,-5 0-1 15,4 0 1-15,0 0-2 16,-3 0 1-16,-1-4-1 16,0 4 0-16,4 4-1 15,1-4 0-15,3 7 0 16,1 4 0-16,-1 3-1 16,1 1 1-16,-1 3-1 15,5 4 0-15,-5 0 0 0,0-3 1 16,-3 6-1-16,-1-3 1 15,0 0 0-15,1 4 0 16,-5 3-1-16,0 0 1 16,-4 4-1-16,5-11 0 15,-5-4 0-15,0 0 1 16,0 4-1-16,-4 0 0 16,0 0 0-16,4 0 1 0,-4-4-1 15,0 1 0-15,4-1 0 16,-4-3 1-16,4-5-1 15,-4-2 1-15,4-5-1 16,-4 1 1-16,0-4 0 16,0 0 0-16,0-4-3 15,-4 1 1-15,-4 3-11 16,4 0 1-16</inkml:trace>
          <inkml:trace contextRef="#ctx0" brushRef="#br0" timeOffset="-995.62">-5738 1489 11 0,'-25'22'5'0,"5"-3"-4"16,11-12 5-16,-3 0-6 15,-4 4 1-15,-5 0-1 16,1 4 1-16,-1-1-4 16,-4 8 0-16</inkml:trace>
          <inkml:trace contextRef="#ctx0" brushRef="#br0" timeOffset="-1183.12">-5265 960 17 0,'0'3'8'0,"0"-6"-3"0,0 3 8 16,-4 3-13-16,-1 4 1 15,-3 1 0-15,-4 6 0 16,-5 1-2-16,-3 3 1 16,-1 4 0-16,-7 4 1 15,-9 3-1-15,-5 4 0 0,-3 0-3 16,8-4 0-16,4-7-3 15,5 4 1 1</inkml:trace>
          <inkml:trace contextRef="#ctx0" brushRef="#br1" timeOffset="-55591.94">-5168 828 18 0,'0'0'9'0,"8"-26"-4"15,-8 26 9-15,4-7-13 16,1-5 1-16,-5 9 1 16,0-12 0-16,-5 7-3 15,1-3 1-15,0 4 1 16,-4-5 1-16,-1 9-1 0,1-1 1 16,-1 8-1-16,-3-1 0 15,3 5-1-15,-3-4 0 16,3 3 0-16,1 4 1 15,-1 4-1-15,5 4 1 16,0 0-1-16,0-1 0 16,4 1-1-16,-4 0 1 15,4 7-1-15,-5 4 1 0,5 3-1 16,0-3 1-16,0-7-1 16,5-9 0-16,7 1 0 15,1-3 1-15,4-1-1 16,4-4 1-16,4-3-1 15,0 0 1-15,5-12 0 16,-1-3 0-16,-4-8 0 16,-4 1 0-16,0-5-1 15,-4-3 1-15,-4 0-1 16,-5 4 1-16,0-1-1 16,-3 1 1-16,-5-1-1 15,-5 1 1-15,1 3-1 16,-4 1 1-16,-5 3-1 15,1 3 0-15,-9 5 0 16,0 3 0-16,0 4 0 16,0 8 0-16,0-1-1 15,0 4 1-15,4 4-1 0,0 4 0 32,0 15 0-32,4-8 1 15,1 4 0-15,-1 3 0 16,5-3-1-16,-1-11 1 15,9 0 0-15,0-5 0 16,5-2 0-16,3-1 1 16,5-4-1-16,8 1 0 15,0-4 0-15,4-1 1 0,0-10 0 16,0-4 0-16,1-12-1 16,-5 1 1-16,-5-1 0 15,1-3 1-15,-4-4-1 16,-5 4 1-16,-4 4-1 15,-4-1 1-15,-4 1-1 16,-4 0 0-16,-5-1-1 16,1 4 1-16,-5 8-1 15,-4 0 0-15,0 7-1 16,4 1 1-16,-4 10-1 16,0 1 0-16,0 3-1 15,4 4 1-15,0 3-1 16,5 5 1-16,3-1-1 15,1 8 1-15,-1-4 0 16,5 4 1-16,-4 0-1 16,4-4 1-16,4-3 0 15,0-9 0-15,4 1 0 16,4 0 0-16,5-3 0 0,-5-5 1 16,9-3-1-16,4 0 1 15,0-1-1-15,4-6 1 16,1-9 0-16,-1-3 0 15,-4-7 0-15,-4 0 1 16,-1 3-1-16,-3-4 1 16,-9-3-1-16,-4 0 0 15,-4 4-1-15,-4-1 1 16,-5 5-1-16,5 3 1 0,-13 0-1 16,4 4 0-16,-4 3-1 15,4 4 1-15,-4 4-1 16,4 0 0-16,0 8 0 15,0-1 0-15,5 5-1 16,-1-1 1-16,5 4-1 16,4-4 1-16,-1 8 0 15,1-5 1-15,0 9-1 16,0-4 1-16,4 14 0 16,0-10 0-16,4-1-1 15,4-11 1-15,5-3 0 16,0-1 0-16,8 4 0 15,4-7 1-15,0-4-1 16,0-7 1-16,5-5 0 16,-5-3 0-16,-4-7 0 15,0 0 1-15,-4-8-1 16,-5 7 0-16,1 1 0 0,-5 3 1 16,-8 1-2-16,0 3 1 15,-8-4-1-15,0 4 1 16,-9 4-2-16,4 3 1 15,-4 5-1-15,1-1 0 16,-1 11 0-16,0-3 0 16,0 15-1-16,5-4 1 15,-1 0 0-15,5-4 0 16,-1 8 0-16,5-5 1 0,0 5-1 16,0-4 1-16,8 0 0 15,-4 0 0-15,8-4 0 16,1-3 1-16,7-5-1 15,-3 1 1-15,4-8-1 16,-5 4 1-16,1-11 0 16,0 0 0-16,-5-8 0 15,0 8 0-15,-8-4 0 16,0 4 0-16,-8-4 0 16,4 4 0-16,-9 3-1 15,5 5 0-15,-5 3-1 16,1 0 1-16,-1 7-1 15,5 1 0-15,-5 3 0 16,5 0 0-16,-1 8 0 16,1-4 0-16,4 7 0 15,-1-7 0-15,5 4 0 0,0-4 1 16,5-4 0-16,-1-4 0 16,4-3 0-16,1 0 0 15,3-8 1-15,1 4 0 16,4-15 0-16,-5 4 0 15,-3-8 0-15,-1 4 1 16,-8 0-1-16,0 0 0 16,-8-3-1-16,-1 3 1 15,-3 3-1-15,3 1 0 16,1 8-1-16,-1-1 1 16,1 8-1-16,4-4 0 0,-5 11 0 15,5-4 0-15,0 8 0 16,0-4 0-16,4 4 0 15,0 0 1-15,4-4 0 16,0-3 0-16,5-1 0 16,-1 1 0-16,9-8 0 15,-5 0 0-15,9-11 1 16,-4 3 0-16,0-7-1 16,-4 0 1-16,-1-3 0 15,-3 3 0-15,-5-11-1 16,0 7 1-16,-8-7-1 15,0 7 1-15,-13-3 0 16,4 3 0-16,-8 4-1 16,4 4 0-16,-8 0-1 15,8 3 1-15,-4 8 0 0,5 0 0 16,-6 11-1-16,6 1 1 16,-1 2-1-16,4 1 1 15,5 12-1-15,-1-9 1 16,1 5 0-16,0-5 0 15,3 12-1-15,1-7 1 16,4 3-1-16,0 0 1 16,-4 0 0-16,4-7 0 15,4-4-1-15,0-4 1 16,9 0-1-16,0 0 1 16,8-3 0-16,-5-1 1 0,14-7-1 15,-9 0 1-15,13 4-1 16,-9 0 1-16,8-19 0 15,-7 0 0-15,-1-8-1 16,-4 5 1-16,-4-5-1 16,-5 5 1-16,1-12-1 15,-5 7 1-15,-8-3-1 16,0 8 1-16,-8-1-1 16,-1 4 1-16,-7-4-1 15,3 4 1-15,-8 0-1 16,4 4 0-16,-8 0-1 15,8 3 1-15,-4 8-1 16,4 0 1-16,-4 8 0 16,5-4 0-16,-1 3-1 15,4 1 1-15,-4 7-1 16,5-4 1-16,3 4 0 0,1 0 0 16,-1 3-1-16,5-3 1 15,0 4 0-15,0-4 0 16,4 11-1-16,0-4 1 15,4 5 0-15,0-9 0 16,5 1 0-16,-1-4 0 16,9-8 0-16,-5 1 1 15,5-4-1-15,-4-1 0 16,8-18 0-16,-4 0 1 16,-9-7 0-16,1 3 0 15,-18 4-7-15,5 4 1 0,-9 30-8 16,1-4 0-16</inkml:trace>
          <inkml:trace contextRef="#ctx0" brushRef="#br0" timeOffset="15649.63">-5204 780 19 0,'4'0'9'0,"1"-11"-3"0,-5 11 9 0,0 0-13 16,0 0 0-16,4-3 1 16,0-1 1-16,0-7-5 15,0 4 1-15,-4-4 2 16,0 0 1-16,4 0-2 16,0 4 1-16,0-4-5 15,-4 3 1-15,0-3-6 16,0 4 0-16</inkml:trace>
          <inkml:trace contextRef="#ctx0" brushRef="#br0" timeOffset="69812.98">-4986 810 12 0,'8'-4'6'0,"-16"4"1"0,8 0 7 16,0 0-13-16,0 0 0 15,0 0 0-15,8-4 1 16,1 1-2-16,-5-1 0 16,8-3 1-16,0-1 0 15,1 1 0-15,3 3 1 16,-3 1-1-16,-1 6 0 0,0-10-1 15,5 4 1-15,-1-1-1 16,1-3 1-16,-5-1-1 16,0-3 1-16,5 4-1 15,-5-4 1-15,0 4-1 16,5-1 1-16,-1 1-1 16,1 0 0-1,-1-1 0-15,5 5 1 16,-1-1-1-16,1 0 0 15,4-3 0-15,-5 4 0 16,5-1 0-16,-5 0 0 16,1-3 0-16,4 3 0 0,-1-3 0 15,1 0 0-15,-5-1 0 16,5-3 0-16,4 8 0 16,0-5 1-16,4 5-1 15,-9-1 0-15,1 0 0 16,0 4 0-16,-1-3 0 15,-7-1 0-15,-1 0 0 16,1 1 0-16,-1-5 0 16,0 1 0-16,1 0 0 15,3 0 0-15,1-1 0 16,0 1 0-16,-5 3 0 16,0 1 0-16,1 3 0 15,-1 0 0-15,1 0 0 16,-1-4 0-16,1 4 0 15,3-4 0-15,1 4 0 16,-1-3 1-16,1 3-1 0,-5-4 0 16,5 4 0-16,-1-4 0 15,-3 1 0-15,-1-1 0 16,9 0 0-16,0 1 0 16,3-1 0-16,-3 0 0 15,4 4 0-15,-4-3 0 16,-5-1 0-16,5 0 0 15,-5 1 0-15,-3-1 0 16,-1 1 0-16,-3-1 1 16,3 4 0-16,1 0 0 0,-1-4-1 15,0 4 0-15,1 0 0 16,3 0 0-16,1-3 0 16,-5-1 0-16,5 0 0 15,0 4 1-15,-1-3-1 16,1-5 1-16,-1 1-1 15,1 3 0-15,-1-3 0 16,1 3 0-16,-5 1-1 16,5-1 0-16,-5-3 0 15,-3-1 0-15,3 5 1 16,1-1 0-16,-1 0 0 16,0 1 0-16,1-1 0 15,-1 0 0-15,1 4 0 16,3 0 0-16,-3-3 0 15,-1-1 0-15,5 1 0 16,-9-1 0-16,0-3 0 0,1 7 0 16,-1 0 0-16,-4-4 1 15,1 0-1-15,-1 1 0 16,0 3 0-16,-8 0 0 16,4 0 1-16,0 0 0 15,4-4-1-15,-3 4 1 16,-1-4 0-16,-4 4 0 15,4 0 0-15,-4 0 0 16,4-3-1-16,-4 3 0 16,0 0-1-16,0 0 0 15,0 0 1-15,0 0 0 0,0-8 0 16,0 8 0-16,0-3 0 16,0 3 0-16,-4-4 1 15,0 0 0-15,0 1-1 16,-1 3 0-16,-3-4 0 15,0 0 0-15,0 1 0 16,0-5 0-16,-1 8 0 16,1-3 0-16,0-8 0 15,0 7 0-15,-5-3 0 16,1 0 0-16,4-1 0 16,-5 1 0-16,1 3 0 15,0 1 0-15,-1-1 0 16,5-3 0-16,0-1-1 15,0 8 1-15,0-7-1 16,3 3 0-16,1 4 0 16,0 0 0-16,0 0-1 0,4 0 1 15,4 4 1-15,-4 0 0 16,8-4-1-16,1 3 1 16,3 1 0-16,0 0 0 15,5-1 0-15,-1 5 0 16,1-1 0-16,3 0 0 15,1 1 0-15,-9-1 1 16,0-3-1-16,1-4 0 16,3 3 0-16,-3 1 0 0,3 3 0 15,-4-3 0-15,1 3 0 16,-1-7 0-16,-4 4 0 16,0-1 1-16,-8-3-1 15,0 4 0-15,0 0 1 16,-4-1 0-16,0 1-1 15,0 0 0-15,0-1 0 16,-4 5 0-16,0-5 0 16,-1 1 0-16,5 3 0 0,0 4 0 15,-4 0 0-15,0-4 0 16,-1 1 0-16,-3 3 0 16,4 0 1-16,-4 0 0 15,3 0-1-15,1-4 0 16,4 0 1-16,0-3 0 0,0 0-4 15,0-4 1-15,12 3-6 16,-4 5 0-16</inkml:trace>
          <inkml:trace contextRef="#ctx0" brushRef="#br2" timeOffset="-15832">-4398 620 12 0,'8'-4'6'0,"5"0"3"16,-13 4 6-16,0 0-14 16,0 0 0-16,0 4 1 0,0 0 0 15,-4-1-3-15,0 1 1 16,-5 0 1-16,1-1 0 15,-4 1-1-15,-1 0 1 16,1 3-1-16,-4 0 1 16,3 4-1-16,-3-4 1 15,-1 8-1-15,1-4 1 16,0 0-1-16,-1-4 1 16,1 4-1-16,-1 0 0 15,1 0 0-15,-1 4 0 0,1-4 0 16,-1-4 0-16,1 8 0 15,0-4 0-15,-1 0 0 16,5 0 0-16,-1-4 0 16,1 4 0-16,-4-4 0 15,3 4 1-15,-3-4-1 16,4 1 1-16,-5-1-1 16,5 0 0-16,-1 1 0 15,5-1 0-15,0 0 0 16,4-3 0-16,0 0 0 15,0-4 0-15,4 0 0 16,0 0 1-16,0 0-1 16,0 3 0-16,0-3 0 15,0 4 1-15,0-4-1 16,4 4 1-16,-4-4-1 16,8 0 1-16,-8 0-1 15,8 0 0-15,0-4 0 16,5 4 1-16,-5 0-1 0,0-4 0 15,0 4 0-15,1-3 0 16,3 3 0-16,0 0 0 16,1 0 0-16,3 0 1 15,5 3-1-15,3 1 1 16,1 0-2-16,0-1 1 16,3 1 1-16,1 0 0 15,0-1-1-15,0 8 1 0,-5-7-2 16,1-1 1-16,0 1 0 15,-1 3 0-15,5 1 0 16,0-5 0-16,0 1 0 16,4 0 0-16,-9-1 1 15,-3 1 0-15,-1 0-1 16,-7-4 1-16,-1 0 0 16,-4 0 0-16,-4 0-1 15,-4 3 1-15,0 1-6 16,-4 0 1-16,4-4-4 15,0-4 0-15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20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7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2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55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35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15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6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9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8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emf"/><Relationship Id="rId13" Type="http://schemas.openxmlformats.org/officeDocument/2006/relationships/customXml" Target="../ink/ink64.xml"/><Relationship Id="rId18" Type="http://schemas.openxmlformats.org/officeDocument/2006/relationships/image" Target="../media/image320.emf"/><Relationship Id="rId3" Type="http://schemas.openxmlformats.org/officeDocument/2006/relationships/notesSlide" Target="../notesSlides/notesSlide9.xml"/><Relationship Id="rId12" Type="http://schemas.openxmlformats.org/officeDocument/2006/relationships/image" Target="../media/image250.emf"/><Relationship Id="rId17" Type="http://schemas.openxmlformats.org/officeDocument/2006/relationships/customXml" Target="../ink/ink66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0.emf"/><Relationship Id="rId20" Type="http://schemas.openxmlformats.org/officeDocument/2006/relationships/image" Target="../media/image330.emf"/><Relationship Id="rId1" Type="http://schemas.openxmlformats.org/officeDocument/2006/relationships/tags" Target="../tags/tag9.xml"/><Relationship Id="rId11" Type="http://schemas.openxmlformats.org/officeDocument/2006/relationships/customXml" Target="../ink/ink63.xml"/><Relationship Id="rId15" Type="http://schemas.openxmlformats.org/officeDocument/2006/relationships/customXml" Target="../ink/ink65.xml"/><Relationship Id="rId10" Type="http://schemas.openxmlformats.org/officeDocument/2006/relationships/image" Target="../media/image240.emf"/><Relationship Id="rId19" Type="http://schemas.openxmlformats.org/officeDocument/2006/relationships/customXml" Target="../ink/ink67.xml"/><Relationship Id="rId4" Type="http://schemas.openxmlformats.org/officeDocument/2006/relationships/customXml" Target="../ink/ink61.xml"/><Relationship Id="rId9" Type="http://schemas.openxmlformats.org/officeDocument/2006/relationships/customXml" Target="../ink/ink62.xml"/><Relationship Id="rId14" Type="http://schemas.openxmlformats.org/officeDocument/2006/relationships/image" Target="../media/image26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13" Type="http://schemas.openxmlformats.org/officeDocument/2006/relationships/image" Target="../media/image53.emf"/><Relationship Id="rId3" Type="http://schemas.openxmlformats.org/officeDocument/2006/relationships/image" Target="../media/image13.png"/><Relationship Id="rId7" Type="http://schemas.openxmlformats.org/officeDocument/2006/relationships/image" Target="../media/image50.emf"/><Relationship Id="rId12" Type="http://schemas.openxmlformats.org/officeDocument/2006/relationships/customXml" Target="../ink/ink7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9.xml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0" Type="http://schemas.openxmlformats.org/officeDocument/2006/relationships/customXml" Target="../ink/ink71.xml"/><Relationship Id="rId4" Type="http://schemas.openxmlformats.org/officeDocument/2006/relationships/customXml" Target="../ink/ink68.xml"/><Relationship Id="rId9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emf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17.emf"/><Relationship Id="rId21" Type="http://schemas.openxmlformats.org/officeDocument/2006/relationships/image" Target="../media/image8.emf"/><Relationship Id="rId34" Type="http://schemas.openxmlformats.org/officeDocument/2006/relationships/customXml" Target="../ink/ink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12.emf"/><Relationship Id="rId41" Type="http://schemas.openxmlformats.org/officeDocument/2006/relationships/image" Target="../media/image18.emf"/><Relationship Id="rId1" Type="http://schemas.openxmlformats.org/officeDocument/2006/relationships/tags" Target="../tags/tag2.xml"/><Relationship Id="rId6" Type="http://schemas.openxmlformats.org/officeDocument/2006/relationships/customXml" Target="../ink/ink1.xml"/><Relationship Id="rId11" Type="http://schemas.openxmlformats.org/officeDocument/2006/relationships/image" Target="../media/image3.emf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16.emf"/><Relationship Id="rId40" Type="http://schemas.openxmlformats.org/officeDocument/2006/relationships/customXml" Target="../ink/ink18.xml"/><Relationship Id="rId5" Type="http://schemas.openxmlformats.org/officeDocument/2006/relationships/image" Target="../media/image20.png"/><Relationship Id="rId15" Type="http://schemas.openxmlformats.org/officeDocument/2006/relationships/image" Target="../media/image5.emf"/><Relationship Id="rId23" Type="http://schemas.openxmlformats.org/officeDocument/2006/relationships/image" Target="../media/image9.emf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10" Type="http://schemas.openxmlformats.org/officeDocument/2006/relationships/customXml" Target="../ink/ink3.xml"/><Relationship Id="rId19" Type="http://schemas.openxmlformats.org/officeDocument/2006/relationships/image" Target="../media/image7.emf"/><Relationship Id="rId31" Type="http://schemas.openxmlformats.org/officeDocument/2006/relationships/image" Target="../media/image13.emf"/><Relationship Id="rId4" Type="http://schemas.openxmlformats.org/officeDocument/2006/relationships/image" Target="../media/image11.png"/><Relationship Id="rId9" Type="http://schemas.openxmlformats.org/officeDocument/2006/relationships/image" Target="../media/image2.emf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1.emf"/><Relationship Id="rId30" Type="http://schemas.openxmlformats.org/officeDocument/2006/relationships/customXml" Target="../ink/ink13.xml"/><Relationship Id="rId35" Type="http://schemas.openxmlformats.org/officeDocument/2006/relationships/image" Target="../media/image15.emf"/><Relationship Id="rId8" Type="http://schemas.openxmlformats.org/officeDocument/2006/relationships/customXml" Target="../ink/ink2.xml"/><Relationship Id="rId3" Type="http://schemas.openxmlformats.org/officeDocument/2006/relationships/notesSlide" Target="../notesSlides/notesSlide3.xml"/><Relationship Id="rId12" Type="http://schemas.openxmlformats.org/officeDocument/2006/relationships/customXml" Target="../ink/ink4.xml"/><Relationship Id="rId17" Type="http://schemas.openxmlformats.org/officeDocument/2006/relationships/image" Target="../media/image6.emf"/><Relationship Id="rId25" Type="http://schemas.openxmlformats.org/officeDocument/2006/relationships/image" Target="../media/image10.emf"/><Relationship Id="rId33" Type="http://schemas.openxmlformats.org/officeDocument/2006/relationships/image" Target="../media/image14.emf"/><Relationship Id="rId38" Type="http://schemas.openxmlformats.org/officeDocument/2006/relationships/customXml" Target="../ink/ink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0.png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71.emf"/><Relationship Id="rId4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9" Type="http://schemas.openxmlformats.org/officeDocument/2006/relationships/image" Target="../media/image35.emf"/><Relationship Id="rId21" Type="http://schemas.openxmlformats.org/officeDocument/2006/relationships/image" Target="../media/image26.emf"/><Relationship Id="rId34" Type="http://schemas.openxmlformats.org/officeDocument/2006/relationships/customXml" Target="../ink/ink36.xml"/><Relationship Id="rId7" Type="http://schemas.openxmlformats.org/officeDocument/2006/relationships/image" Target="../media/image191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29" Type="http://schemas.openxmlformats.org/officeDocument/2006/relationships/image" Target="../media/image30.emf"/><Relationship Id="rId41" Type="http://schemas.openxmlformats.org/officeDocument/2006/relationships/image" Target="../media/image36.emf"/><Relationship Id="rId1" Type="http://schemas.openxmlformats.org/officeDocument/2006/relationships/tags" Target="../tags/tag6.xml"/><Relationship Id="rId6" Type="http://schemas.openxmlformats.org/officeDocument/2006/relationships/customXml" Target="../ink/ink22.xml"/><Relationship Id="rId11" Type="http://schemas.openxmlformats.org/officeDocument/2006/relationships/image" Target="../media/image21.emf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37" Type="http://schemas.openxmlformats.org/officeDocument/2006/relationships/image" Target="../media/image34.emf"/><Relationship Id="rId40" Type="http://schemas.openxmlformats.org/officeDocument/2006/relationships/customXml" Target="../ink/ink39.xml"/><Relationship Id="rId5" Type="http://schemas.openxmlformats.org/officeDocument/2006/relationships/image" Target="../media/image181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10" Type="http://schemas.openxmlformats.org/officeDocument/2006/relationships/customXml" Target="../ink/ink24.xml"/><Relationship Id="rId19" Type="http://schemas.openxmlformats.org/officeDocument/2006/relationships/image" Target="../media/image25.emf"/><Relationship Id="rId31" Type="http://schemas.openxmlformats.org/officeDocument/2006/relationships/image" Target="../media/image31.emf"/><Relationship Id="rId4" Type="http://schemas.openxmlformats.org/officeDocument/2006/relationships/customXml" Target="../ink/ink21.xml"/><Relationship Id="rId9" Type="http://schemas.openxmlformats.org/officeDocument/2006/relationships/image" Target="../media/image20.emf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29.emf"/><Relationship Id="rId30" Type="http://schemas.openxmlformats.org/officeDocument/2006/relationships/customXml" Target="../ink/ink34.xml"/><Relationship Id="rId35" Type="http://schemas.openxmlformats.org/officeDocument/2006/relationships/image" Target="../media/image33.emf"/><Relationship Id="rId8" Type="http://schemas.openxmlformats.org/officeDocument/2006/relationships/customXml" Target="../ink/ink23.xml"/><Relationship Id="rId3" Type="http://schemas.openxmlformats.org/officeDocument/2006/relationships/notesSlide" Target="../notesSlides/notesSlide6.xml"/><Relationship Id="rId12" Type="http://schemas.openxmlformats.org/officeDocument/2006/relationships/customXml" Target="../ink/ink25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38" Type="http://schemas.openxmlformats.org/officeDocument/2006/relationships/customXml" Target="../ink/ink3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41.emf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5.emf"/><Relationship Id="rId7" Type="http://schemas.openxmlformats.org/officeDocument/2006/relationships/image" Target="../media/image38.emf"/><Relationship Id="rId12" Type="http://schemas.openxmlformats.org/officeDocument/2006/relationships/customXml" Target="../ink/ink44.xml"/><Relationship Id="rId17" Type="http://schemas.openxmlformats.org/officeDocument/2006/relationships/image" Target="../media/image43.emf"/><Relationship Id="rId25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1" Type="http://schemas.openxmlformats.org/officeDocument/2006/relationships/tags" Target="../tags/tag7.xml"/><Relationship Id="rId6" Type="http://schemas.openxmlformats.org/officeDocument/2006/relationships/customXml" Target="../ink/ink41.xml"/><Relationship Id="rId11" Type="http://schemas.openxmlformats.org/officeDocument/2006/relationships/image" Target="../media/image40.emf"/><Relationship Id="rId24" Type="http://schemas.openxmlformats.org/officeDocument/2006/relationships/customXml" Target="../ink/ink50.xml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23" Type="http://schemas.openxmlformats.org/officeDocument/2006/relationships/image" Target="../media/image46.emf"/><Relationship Id="rId10" Type="http://schemas.openxmlformats.org/officeDocument/2006/relationships/customXml" Target="../ink/ink43.xml"/><Relationship Id="rId19" Type="http://schemas.openxmlformats.org/officeDocument/2006/relationships/image" Target="../media/image44.emf"/><Relationship Id="rId4" Type="http://schemas.openxmlformats.org/officeDocument/2006/relationships/customXml" Target="../ink/ink40.xml"/><Relationship Id="rId9" Type="http://schemas.openxmlformats.org/officeDocument/2006/relationships/image" Target="../media/image39.emf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4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emf"/><Relationship Id="rId13" Type="http://schemas.openxmlformats.org/officeDocument/2006/relationships/customXml" Target="../ink/ink55.xml"/><Relationship Id="rId18" Type="http://schemas.openxmlformats.org/officeDocument/2006/relationships/image" Target="../media/image220.emf"/><Relationship Id="rId3" Type="http://schemas.openxmlformats.org/officeDocument/2006/relationships/notesSlide" Target="../notesSlides/notesSlide8.xml"/><Relationship Id="rId21" Type="http://schemas.openxmlformats.org/officeDocument/2006/relationships/customXml" Target="../ink/ink59.xml"/><Relationship Id="rId7" Type="http://schemas.openxmlformats.org/officeDocument/2006/relationships/customXml" Target="../ink/ink52.xml"/><Relationship Id="rId12" Type="http://schemas.openxmlformats.org/officeDocument/2006/relationships/image" Target="../media/image190.emf"/><Relationship Id="rId17" Type="http://schemas.openxmlformats.org/officeDocument/2006/relationships/customXml" Target="../ink/ink5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0.emf"/><Relationship Id="rId20" Type="http://schemas.openxmlformats.org/officeDocument/2006/relationships/image" Target="../media/image231.emf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11" Type="http://schemas.openxmlformats.org/officeDocument/2006/relationships/customXml" Target="../ink/ink54.xml"/><Relationship Id="rId24" Type="http://schemas.openxmlformats.org/officeDocument/2006/relationships/image" Target="../media/image251.emf"/><Relationship Id="rId15" Type="http://schemas.openxmlformats.org/officeDocument/2006/relationships/customXml" Target="../ink/ink56.xml"/><Relationship Id="rId23" Type="http://schemas.openxmlformats.org/officeDocument/2006/relationships/customXml" Target="../ink/ink60.xml"/><Relationship Id="rId10" Type="http://schemas.openxmlformats.org/officeDocument/2006/relationships/image" Target="../media/image180.emf"/><Relationship Id="rId19" Type="http://schemas.openxmlformats.org/officeDocument/2006/relationships/customXml" Target="../ink/ink58.xml"/><Relationship Id="rId9" Type="http://schemas.openxmlformats.org/officeDocument/2006/relationships/customXml" Target="../ink/ink53.xml"/><Relationship Id="rId14" Type="http://schemas.openxmlformats.org/officeDocument/2006/relationships/image" Target="../media/image200.emf"/><Relationship Id="rId22" Type="http://schemas.openxmlformats.org/officeDocument/2006/relationships/image" Target="../media/image2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46104"/>
            <a:ext cx="8534400" cy="4080456"/>
          </a:xfrm>
        </p:spPr>
        <p:txBody>
          <a:bodyPr>
            <a:normAutofit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Angular momentum of a point mass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Angular momentum of a rigid rotating object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Conservation of angular momentum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610" y="862885"/>
            <a:ext cx="7934319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Lecture 23: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Angular momentum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Example 2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531" y="1831337"/>
            <a:ext cx="3664424" cy="319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a typeface="Calibri" panose="020F0502020204030204" pitchFamily="34" charset="0"/>
              </a:rPr>
              <a:t>A ball from example 1</a:t>
            </a:r>
            <a:r>
              <a:rPr lang="en-US" sz="2400" dirty="0"/>
              <a:t> is made of putty and sticks to the door after the collision. What is the final angular speed of the door with the ball stuck on?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a typeface="Calibri" panose="020F0502020204030204" pitchFamily="34" charset="0"/>
              </a:rPr>
              <a:t> 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5874" y="2401509"/>
            <a:ext cx="3403005" cy="37497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75874" y="1950281"/>
            <a:ext cx="340300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75874" y="2290507"/>
            <a:ext cx="2332561" cy="1323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336451" y="3948602"/>
            <a:ext cx="342078" cy="3354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678529" y="2842798"/>
            <a:ext cx="1740749" cy="1187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164601" y="1701894"/>
              <a:ext cx="726793" cy="597677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94601" y="1691817"/>
                <a:ext cx="1910472" cy="1030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8643561" y="2489934"/>
              <a:ext cx="182473" cy="157037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33124" y="2480591"/>
                <a:ext cx="205507" cy="179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6967401" y="2606214"/>
              <a:ext cx="700599" cy="1509917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59121" y="2594336"/>
                <a:ext cx="716440" cy="1526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249" name="Ink 53248"/>
              <p14:cNvContentPartPr/>
              <p14:nvPr/>
            </p14:nvContentPartPr>
            <p14:xfrm>
              <a:off x="5852481" y="3319014"/>
              <a:ext cx="189399" cy="253877"/>
            </p14:xfrm>
          </p:contentPart>
        </mc:Choice>
        <mc:Fallback xmlns="">
          <p:pic>
            <p:nvPicPr>
              <p:cNvPr id="53249" name="Ink 5324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45640" y="3306068"/>
                <a:ext cx="209923" cy="282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250" name="Ink 53249"/>
              <p14:cNvContentPartPr/>
              <p14:nvPr/>
            </p14:nvContentPartPr>
            <p14:xfrm>
              <a:off x="4928721" y="3441414"/>
              <a:ext cx="1548039" cy="744917"/>
            </p14:xfrm>
          </p:contentPart>
        </mc:Choice>
        <mc:Fallback xmlns="">
          <p:pic>
            <p:nvPicPr>
              <p:cNvPr id="53250" name="Ink 5324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6481" y="3424860"/>
                <a:ext cx="1576480" cy="774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5103000" y="2545984"/>
              <a:ext cx="136800" cy="127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89320" y="2535544"/>
                <a:ext cx="1648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4712400" y="2228040"/>
              <a:ext cx="2726280" cy="1827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0760" y="2220840"/>
                <a:ext cx="8208360" cy="4524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9328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Example 3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356857"/>
              </p:ext>
            </p:extLst>
          </p:nvPr>
        </p:nvGraphicFramePr>
        <p:xfrm>
          <a:off x="2284040" y="4219491"/>
          <a:ext cx="5394206" cy="234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r:id="rId5" imgW="4829175" imgH="2105025" progId="">
                  <p:embed/>
                </p:oleObj>
              </mc:Choice>
              <mc:Fallback>
                <p:oleObj r:id="rId5" imgW="4829175" imgH="2105025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040" y="4219491"/>
                        <a:ext cx="5394206" cy="23453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65659" y="1357169"/>
            <a:ext cx="79068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a typeface="Calibri" panose="020F0502020204030204" pitchFamily="34" charset="0"/>
              </a:rPr>
              <a:t>A merry-go-round (solid disk of mass </a:t>
            </a:r>
            <a:r>
              <a:rPr lang="en-US" sz="2000" i="1" dirty="0">
                <a:solidFill>
                  <a:srgbClr val="FF0000"/>
                </a:solidFill>
                <a:ea typeface="Calibri" panose="020F0502020204030204" pitchFamily="34" charset="0"/>
              </a:rPr>
              <a:t>M</a:t>
            </a:r>
            <a:r>
              <a:rPr lang="en-US" sz="2000" dirty="0">
                <a:ea typeface="Calibri" panose="020F0502020204030204" pitchFamily="34" charset="0"/>
              </a:rPr>
              <a:t> and radius </a:t>
            </a:r>
            <a:r>
              <a:rPr lang="en-US" sz="2000" i="1" dirty="0">
                <a:solidFill>
                  <a:srgbClr val="FF0000"/>
                </a:solidFill>
                <a:ea typeface="Calibri" panose="020F0502020204030204" pitchFamily="34" charset="0"/>
              </a:rPr>
              <a:t>R</a:t>
            </a:r>
            <a:r>
              <a:rPr lang="en-US" sz="2000" dirty="0">
                <a:ea typeface="Calibri" panose="020F0502020204030204" pitchFamily="34" charset="0"/>
              </a:rPr>
              <a:t>) is rotating on frictionless bearings about a vertical axis through its center. It rotates in the clockwise direction with angular speed 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</a:rPr>
              <a:t>ω</a:t>
            </a:r>
            <a:r>
              <a:rPr lang="en-US" sz="2000" dirty="0">
                <a:ea typeface="Calibri" panose="020F0502020204030204" pitchFamily="34" charset="0"/>
              </a:rPr>
              <a:t>. A child of mass 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</a:rPr>
              <a:t>½</a:t>
            </a:r>
            <a:r>
              <a:rPr lang="en-US" sz="2000" i="1" dirty="0">
                <a:solidFill>
                  <a:srgbClr val="FF0000"/>
                </a:solidFill>
                <a:ea typeface="Calibri" panose="020F0502020204030204" pitchFamily="34" charset="0"/>
              </a:rPr>
              <a:t>M</a:t>
            </a:r>
            <a:r>
              <a:rPr lang="en-US" sz="2000" dirty="0">
                <a:ea typeface="Calibri" panose="020F0502020204030204" pitchFamily="34" charset="0"/>
              </a:rPr>
              <a:t> is initially sitting at the outer edge of the merry-go-round. When the child jumps off tangentially to the circumference, the merry-go-round reverses its rotation and now rotates with the same angular speed 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</a:rPr>
              <a:t>ω</a:t>
            </a:r>
            <a:r>
              <a:rPr lang="en-US" sz="2000" dirty="0">
                <a:ea typeface="Calibri" panose="020F0502020204030204" pitchFamily="34" charset="0"/>
              </a:rPr>
              <a:t> in the opposite, i.e. counterclockwise, direction. </a:t>
            </a:r>
            <a:r>
              <a:rPr lang="en-US" sz="2000" dirty="0"/>
              <a:t>Derive an expression for the speed relative to the ground with which the child jumps off.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5262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89892" y="46095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Kepler’s</a:t>
            </a:r>
            <a:r>
              <a:rPr lang="en-US" altLang="en-US" sz="2800" b="1" dirty="0">
                <a:latin typeface="Arial" panose="020B0604020202020204" pitchFamily="34" charset="0"/>
              </a:rPr>
              <a:t> 2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nd</a:t>
            </a:r>
            <a:r>
              <a:rPr lang="en-US" altLang="en-US" sz="2800" b="1" dirty="0">
                <a:latin typeface="Arial" panose="020B0604020202020204" pitchFamily="34" charset="0"/>
              </a:rPr>
              <a:t> Law</a:t>
            </a:r>
          </a:p>
        </p:txBody>
      </p:sp>
      <p:sp>
        <p:nvSpPr>
          <p:cNvPr id="3" name="Rectangle 2"/>
          <p:cNvSpPr/>
          <p:nvPr/>
        </p:nvSpPr>
        <p:spPr>
          <a:xfrm>
            <a:off x="549576" y="1252068"/>
            <a:ext cx="37073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 line drawn between the sun and a planet sweeps out equal areas in equal intervals of time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783" y="984178"/>
            <a:ext cx="4176122" cy="17070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5" name="Ink 74"/>
              <p14:cNvContentPartPr/>
              <p14:nvPr/>
            </p14:nvContentPartPr>
            <p14:xfrm>
              <a:off x="4976420" y="1689578"/>
              <a:ext cx="2115720" cy="5274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9940" y="1680938"/>
                <a:ext cx="213084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8" name="Ink 197"/>
              <p14:cNvContentPartPr/>
              <p14:nvPr/>
            </p14:nvContentPartPr>
            <p14:xfrm>
              <a:off x="7773620" y="1566298"/>
              <a:ext cx="746060" cy="94120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67859" y="1554776"/>
                <a:ext cx="761183" cy="958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6" name="Ink 215"/>
              <p14:cNvContentPartPr/>
              <p14:nvPr/>
            </p14:nvContentPartPr>
            <p14:xfrm>
              <a:off x="4308760" y="1448938"/>
              <a:ext cx="3638160" cy="83808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03360" y="1437058"/>
                <a:ext cx="3651120" cy="8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7" name="Ink 216"/>
              <p14:cNvContentPartPr/>
              <p14:nvPr/>
            </p14:nvContentPartPr>
            <p14:xfrm>
              <a:off x="7161620" y="1918538"/>
              <a:ext cx="518900" cy="47144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3338" y="1909181"/>
                <a:ext cx="538345" cy="491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8" name="Ink 217"/>
              <p14:cNvContentPartPr/>
              <p14:nvPr/>
            </p14:nvContentPartPr>
            <p14:xfrm>
              <a:off x="654120" y="1131480"/>
              <a:ext cx="8101440" cy="458100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9800" y="1125360"/>
                <a:ext cx="8113320" cy="45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594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Translation vs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07154" y="3804011"/>
                <a:ext cx="2625334" cy="42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154" y="3804011"/>
                <a:ext cx="2625334" cy="4238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343" name="TextBox 53342"/>
              <p:cNvSpPr txBox="1"/>
              <p:nvPr/>
            </p:nvSpPr>
            <p:spPr>
              <a:xfrm>
                <a:off x="751472" y="2654199"/>
                <a:ext cx="7959358" cy="125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Angular</a:t>
                </a:r>
                <a:r>
                  <a:rPr lang="en-US" sz="2400" dirty="0"/>
                  <a:t> momentum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is fundamental quantity for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rotation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Torques</a:t>
                </a:r>
                <a:r>
                  <a:rPr lang="en-US" sz="2400" dirty="0"/>
                  <a:t> change angular momentum.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3343" name="TextBox 533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" y="2654199"/>
                <a:ext cx="7959358" cy="1254895"/>
              </a:xfrm>
              <a:prstGeom prst="rect">
                <a:avLst/>
              </a:prstGeom>
              <a:blipFill rotWithShape="0">
                <a:blip r:embed="rId5"/>
                <a:stretch>
                  <a:fillRect l="-1149" r="-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1472" y="1589652"/>
                <a:ext cx="821628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F0"/>
                    </a:solidFill>
                  </a:rPr>
                  <a:t>Linear</a:t>
                </a:r>
                <a:r>
                  <a:rPr lang="en-US" sz="2400" dirty="0"/>
                  <a:t> momentum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is fundamental quantity for </a:t>
                </a:r>
                <a:r>
                  <a:rPr lang="en-US" sz="2400" dirty="0">
                    <a:solidFill>
                      <a:srgbClr val="00B0F0"/>
                    </a:solidFill>
                  </a:rPr>
                  <a:t>translation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>
                    <a:solidFill>
                      <a:srgbClr val="00B0F0"/>
                    </a:solidFill>
                  </a:rPr>
                  <a:t>Forces</a:t>
                </a:r>
                <a:r>
                  <a:rPr lang="en-US" sz="2400" dirty="0"/>
                  <a:t> change linear momentum.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2" y="1589652"/>
                <a:ext cx="8216288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113" t="-6599" r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0744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Angular momentum of a particle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99029" y="2104570"/>
                <a:ext cx="2625334" cy="42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29" y="2104570"/>
                <a:ext cx="2625334" cy="4238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4255" y="3285538"/>
                <a:ext cx="4086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𝑟𝑚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𝑟𝑚𝑣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255" y="3285538"/>
                <a:ext cx="408688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92" r="-1043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9535680" y="4401064"/>
              <a:ext cx="36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17680" y="4383064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6560280" y="3016864"/>
              <a:ext cx="1786680" cy="235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4880" y="3007144"/>
                <a:ext cx="18010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262" name="Ink 53261"/>
              <p14:cNvContentPartPr/>
              <p14:nvPr/>
            </p14:nvContentPartPr>
            <p14:xfrm>
              <a:off x="7592265" y="2209908"/>
              <a:ext cx="737640" cy="749520"/>
            </p14:xfrm>
          </p:contentPart>
        </mc:Choice>
        <mc:Fallback xmlns="">
          <p:pic>
            <p:nvPicPr>
              <p:cNvPr id="53262" name="Ink 5326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81465" y="2198748"/>
                <a:ext cx="761760" cy="7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279" name="Ink 53278"/>
              <p14:cNvContentPartPr/>
              <p14:nvPr/>
            </p14:nvContentPartPr>
            <p14:xfrm>
              <a:off x="6502545" y="2435268"/>
              <a:ext cx="816975" cy="771840"/>
            </p14:xfrm>
          </p:contentPart>
        </mc:Choice>
        <mc:Fallback xmlns="">
          <p:pic>
            <p:nvPicPr>
              <p:cNvPr id="53279" name="Ink 5327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92103" y="2423388"/>
                <a:ext cx="839659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326" name="Ink 53325"/>
              <p14:cNvContentPartPr/>
              <p14:nvPr/>
            </p14:nvContentPartPr>
            <p14:xfrm>
              <a:off x="6682545" y="2413308"/>
              <a:ext cx="342855" cy="193320"/>
            </p14:xfrm>
          </p:contentPart>
        </mc:Choice>
        <mc:Fallback xmlns="">
          <p:pic>
            <p:nvPicPr>
              <p:cNvPr id="53326" name="Ink 533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73181" y="2400348"/>
                <a:ext cx="363743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327" name="Ink 53326"/>
              <p14:cNvContentPartPr/>
              <p14:nvPr/>
            </p14:nvContentPartPr>
            <p14:xfrm>
              <a:off x="6953985" y="2649828"/>
              <a:ext cx="856935" cy="262080"/>
            </p14:xfrm>
          </p:contentPart>
        </mc:Choice>
        <mc:Fallback xmlns="">
          <p:pic>
            <p:nvPicPr>
              <p:cNvPr id="53327" name="Ink 533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47504" y="2636508"/>
                <a:ext cx="875298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333" name="Ink 53332"/>
              <p14:cNvContentPartPr/>
              <p14:nvPr/>
            </p14:nvContentPartPr>
            <p14:xfrm>
              <a:off x="7767945" y="1985988"/>
              <a:ext cx="577935" cy="641520"/>
            </p14:xfrm>
          </p:contentPart>
        </mc:Choice>
        <mc:Fallback xmlns="">
          <p:pic>
            <p:nvPicPr>
              <p:cNvPr id="53333" name="Ink 5333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57503" y="1977708"/>
                <a:ext cx="600620" cy="6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336" name="Ink 53335"/>
              <p14:cNvContentPartPr/>
              <p14:nvPr/>
            </p14:nvContentPartPr>
            <p14:xfrm>
              <a:off x="7011225" y="1259148"/>
              <a:ext cx="1409895" cy="2048760"/>
            </p14:xfrm>
          </p:contentPart>
        </mc:Choice>
        <mc:Fallback xmlns="">
          <p:pic>
            <p:nvPicPr>
              <p:cNvPr id="53336" name="Ink 533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8984" y="1250148"/>
                <a:ext cx="1431137" cy="20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339" name="Ink 53338"/>
              <p14:cNvContentPartPr/>
              <p14:nvPr/>
            </p14:nvContentPartPr>
            <p14:xfrm>
              <a:off x="5290065" y="2930628"/>
              <a:ext cx="3286935" cy="1385280"/>
            </p14:xfrm>
          </p:contentPart>
        </mc:Choice>
        <mc:Fallback xmlns="">
          <p:pic>
            <p:nvPicPr>
              <p:cNvPr id="53339" name="Ink 5333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83945" y="2917668"/>
                <a:ext cx="3306736" cy="1404360"/>
              </a:xfrm>
              <a:prstGeom prst="rect">
                <a:avLst/>
              </a:prstGeom>
            </p:spPr>
          </p:pic>
        </mc:Fallback>
      </mc:AlternateContent>
      <p:sp>
        <p:nvSpPr>
          <p:cNvPr id="53343" name="TextBox 53342"/>
          <p:cNvSpPr txBox="1"/>
          <p:nvPr/>
        </p:nvSpPr>
        <p:spPr>
          <a:xfrm>
            <a:off x="1003000" y="4558843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Direction: right hand rule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384" name="Ink 53383"/>
              <p14:cNvContentPartPr/>
              <p14:nvPr/>
            </p14:nvContentPartPr>
            <p14:xfrm>
              <a:off x="1939905" y="5096815"/>
              <a:ext cx="961560" cy="357120"/>
            </p14:xfrm>
          </p:contentPart>
        </mc:Choice>
        <mc:Fallback xmlns="">
          <p:pic>
            <p:nvPicPr>
              <p:cNvPr id="53384" name="Ink 5338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29825" y="5086015"/>
                <a:ext cx="98136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385" name="Ink 53384"/>
              <p14:cNvContentPartPr/>
              <p14:nvPr/>
            </p14:nvContentPartPr>
            <p14:xfrm>
              <a:off x="1895625" y="5074495"/>
              <a:ext cx="982080" cy="369000"/>
            </p14:xfrm>
          </p:contentPart>
        </mc:Choice>
        <mc:Fallback xmlns="">
          <p:pic>
            <p:nvPicPr>
              <p:cNvPr id="53385" name="Ink 5338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84105" y="5062255"/>
                <a:ext cx="10076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386" name="Ink 53385"/>
              <p14:cNvContentPartPr/>
              <p14:nvPr/>
            </p14:nvContentPartPr>
            <p14:xfrm>
              <a:off x="3207105" y="5091775"/>
              <a:ext cx="528840" cy="600120"/>
            </p14:xfrm>
          </p:contentPart>
        </mc:Choice>
        <mc:Fallback xmlns="">
          <p:pic>
            <p:nvPicPr>
              <p:cNvPr id="53386" name="Ink 5338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98105" y="5084575"/>
                <a:ext cx="55080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393" name="Ink 53392"/>
              <p14:cNvContentPartPr/>
              <p14:nvPr/>
            </p14:nvContentPartPr>
            <p14:xfrm>
              <a:off x="6703065" y="5253775"/>
              <a:ext cx="2203560" cy="452880"/>
            </p14:xfrm>
          </p:contentPart>
        </mc:Choice>
        <mc:Fallback xmlns="">
          <p:pic>
            <p:nvPicPr>
              <p:cNvPr id="53393" name="Ink 5339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90105" y="5242975"/>
                <a:ext cx="222732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408" name="Ink 53407"/>
              <p14:cNvContentPartPr/>
              <p14:nvPr/>
            </p14:nvContentPartPr>
            <p14:xfrm>
              <a:off x="4507785" y="4958575"/>
              <a:ext cx="874080" cy="514440"/>
            </p14:xfrm>
          </p:contentPart>
        </mc:Choice>
        <mc:Fallback xmlns="">
          <p:pic>
            <p:nvPicPr>
              <p:cNvPr id="53408" name="Ink 5340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97345" y="4947055"/>
                <a:ext cx="89748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413" name="Ink 53412"/>
              <p14:cNvContentPartPr/>
              <p14:nvPr/>
            </p14:nvContentPartPr>
            <p14:xfrm>
              <a:off x="1444905" y="5664175"/>
              <a:ext cx="6761520" cy="793440"/>
            </p14:xfrm>
          </p:contentPart>
        </mc:Choice>
        <mc:Fallback xmlns="">
          <p:pic>
            <p:nvPicPr>
              <p:cNvPr id="53413" name="Ink 5341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35545" y="5600095"/>
                <a:ext cx="6785280" cy="87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421" name="Ink 53420"/>
              <p14:cNvContentPartPr/>
              <p14:nvPr/>
            </p14:nvContentPartPr>
            <p14:xfrm>
              <a:off x="6875865" y="6076735"/>
              <a:ext cx="816840" cy="429480"/>
            </p14:xfrm>
          </p:contentPart>
        </mc:Choice>
        <mc:Fallback xmlns="">
          <p:pic>
            <p:nvPicPr>
              <p:cNvPr id="53421" name="Ink 5342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66505" y="6065575"/>
                <a:ext cx="8388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" name="Ink 6"/>
              <p14:cNvContentPartPr/>
              <p14:nvPr/>
            </p14:nvContentPartPr>
            <p14:xfrm>
              <a:off x="4771650" y="5600080"/>
              <a:ext cx="1038960" cy="860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64810" y="5592520"/>
                <a:ext cx="105552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" name="Ink 17"/>
              <p14:cNvContentPartPr/>
              <p14:nvPr/>
            </p14:nvContentPartPr>
            <p14:xfrm>
              <a:off x="6279840" y="3773880"/>
              <a:ext cx="1358280" cy="4071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74800" y="3768480"/>
                <a:ext cx="1369080" cy="418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2240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Angular momentum of rigid object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49364" y="1753157"/>
                <a:ext cx="1374479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64" y="1753157"/>
                <a:ext cx="1374479" cy="8962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19811" y="4546058"/>
                <a:ext cx="1012521" cy="41408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811" y="4546058"/>
                <a:ext cx="1012521" cy="4140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8375" y="2961373"/>
                <a:ext cx="7981159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)=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ω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75" y="2961373"/>
                <a:ext cx="7981159" cy="9885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4092" y="1903564"/>
            <a:ext cx="336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system of particles: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4091" y="5277978"/>
                <a:ext cx="7776483" cy="1245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2400" dirty="0"/>
                  <a:t> is in the same direction as angular velocity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</m:oMath>
                </a14:m>
                <a:r>
                  <a:rPr lang="en-US" sz="2400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vector for rotations </a:t>
                </a:r>
                <a:r>
                  <a:rPr lang="en-US" sz="2400" b="1" dirty="0"/>
                  <a:t>about a symmetry axis only</a:t>
                </a:r>
                <a:r>
                  <a:rPr lang="en-US" sz="2400" dirty="0"/>
                  <a:t>.  </a:t>
                </a:r>
              </a:p>
              <a:p>
                <a:r>
                  <a:rPr lang="en-US" sz="2400" dirty="0"/>
                  <a:t>This is not the case for rotation about other axes.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91" y="5277978"/>
                <a:ext cx="7776483" cy="1245084"/>
              </a:xfrm>
              <a:prstGeom prst="rect">
                <a:avLst/>
              </a:prstGeom>
              <a:blipFill rotWithShape="0">
                <a:blip r:embed="rId7"/>
                <a:stretch>
                  <a:fillRect l="-1255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792120" y="1134360"/>
              <a:ext cx="1618560" cy="338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8880" y="1131120"/>
                <a:ext cx="1628280" cy="3392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120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Angular momentum conservation</a:t>
            </a:r>
            <a:endParaRPr lang="en-US" alt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6223" y="1708769"/>
                <a:ext cx="4145558" cy="986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 dirty="0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dirty="0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23" y="1708769"/>
                <a:ext cx="4145558" cy="9866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24255" y="3241383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system: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15131" y="3047453"/>
                <a:ext cx="3126369" cy="109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400" i="1" dirty="0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</m:acc>
                        </m:e>
                      </m:nary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dirty="0" smtClean="0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31" y="3047453"/>
                <a:ext cx="3126369" cy="10976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75565" y="4509501"/>
                <a:ext cx="6005499" cy="106336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dirty="0" smtClean="0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dirty="0"/>
                            <m:t> 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65" y="4509501"/>
                <a:ext cx="6005499" cy="10633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79805" y="48498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6534" y="6042115"/>
                <a:ext cx="6409255" cy="624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Compare: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 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34" y="6042115"/>
                <a:ext cx="6409255" cy="624273"/>
              </a:xfrm>
              <a:prstGeom prst="rect">
                <a:avLst/>
              </a:prstGeom>
              <a:blipFill rotWithShape="0">
                <a:blip r:embed="rId6"/>
                <a:stretch>
                  <a:fillRect l="-1522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342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Demonstrations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15720" y="1250640"/>
              <a:ext cx="5867280" cy="3898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9240" y="1245960"/>
                <a:ext cx="5882400" cy="39117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4822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Demonstrations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271" name="Ink 53270"/>
              <p14:cNvContentPartPr/>
              <p14:nvPr/>
            </p14:nvContentPartPr>
            <p14:xfrm>
              <a:off x="816120" y="1565704"/>
              <a:ext cx="1030680" cy="348120"/>
            </p14:xfrm>
          </p:contentPart>
        </mc:Choice>
        <mc:Fallback xmlns="">
          <p:pic>
            <p:nvPicPr>
              <p:cNvPr id="53271" name="Ink 5327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4960" y="1555984"/>
                <a:ext cx="10537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290" name="Ink 53289"/>
              <p14:cNvContentPartPr/>
              <p14:nvPr/>
            </p14:nvContentPartPr>
            <p14:xfrm>
              <a:off x="2403720" y="1936864"/>
              <a:ext cx="616680" cy="470520"/>
            </p14:xfrm>
          </p:contentPart>
        </mc:Choice>
        <mc:Fallback xmlns="">
          <p:pic>
            <p:nvPicPr>
              <p:cNvPr id="53290" name="Ink 5328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5800" y="1924264"/>
                <a:ext cx="63648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309" name="Ink 53308"/>
              <p14:cNvContentPartPr/>
              <p14:nvPr/>
            </p14:nvContentPartPr>
            <p14:xfrm>
              <a:off x="6837480" y="2225584"/>
              <a:ext cx="1481040" cy="501480"/>
            </p14:xfrm>
          </p:contentPart>
        </mc:Choice>
        <mc:Fallback xmlns="">
          <p:pic>
            <p:nvPicPr>
              <p:cNvPr id="53309" name="Ink 5330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29200" y="2216584"/>
                <a:ext cx="149940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331" name="Ink 53330"/>
              <p14:cNvContentPartPr/>
              <p14:nvPr/>
            </p14:nvContentPartPr>
            <p14:xfrm>
              <a:off x="2278440" y="1622944"/>
              <a:ext cx="1338480" cy="1298520"/>
            </p14:xfrm>
          </p:contentPart>
        </mc:Choice>
        <mc:Fallback xmlns="">
          <p:pic>
            <p:nvPicPr>
              <p:cNvPr id="53331" name="Ink 533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64760" y="1610704"/>
                <a:ext cx="1368360" cy="13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332" name="Ink 53331"/>
              <p14:cNvContentPartPr/>
              <p14:nvPr/>
            </p14:nvContentPartPr>
            <p14:xfrm>
              <a:off x="2076120" y="2283184"/>
              <a:ext cx="865800" cy="688320"/>
            </p14:xfrm>
          </p:contentPart>
        </mc:Choice>
        <mc:Fallback xmlns="">
          <p:pic>
            <p:nvPicPr>
              <p:cNvPr id="53332" name="Ink 5333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66760" y="2277424"/>
                <a:ext cx="88092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333" name="Ink 53332"/>
              <p14:cNvContentPartPr/>
              <p14:nvPr/>
            </p14:nvContentPartPr>
            <p14:xfrm>
              <a:off x="621000" y="4121344"/>
              <a:ext cx="953280" cy="371520"/>
            </p14:xfrm>
          </p:contentPart>
        </mc:Choice>
        <mc:Fallback xmlns="">
          <p:pic>
            <p:nvPicPr>
              <p:cNvPr id="53333" name="Ink 5333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9480" y="4114144"/>
                <a:ext cx="9734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336" name="Ink 53335"/>
              <p14:cNvContentPartPr/>
              <p14:nvPr/>
            </p14:nvContentPartPr>
            <p14:xfrm>
              <a:off x="1518480" y="4742704"/>
              <a:ext cx="1609200" cy="421920"/>
            </p14:xfrm>
          </p:contentPart>
        </mc:Choice>
        <mc:Fallback xmlns="">
          <p:pic>
            <p:nvPicPr>
              <p:cNvPr id="53336" name="Ink 5333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07680" y="4732264"/>
                <a:ext cx="163152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350" name="Ink 53349"/>
              <p14:cNvContentPartPr/>
              <p14:nvPr/>
            </p14:nvContentPartPr>
            <p14:xfrm>
              <a:off x="2001960" y="2859904"/>
              <a:ext cx="605520" cy="3063960"/>
            </p14:xfrm>
          </p:contentPart>
        </mc:Choice>
        <mc:Fallback xmlns="">
          <p:pic>
            <p:nvPicPr>
              <p:cNvPr id="53350" name="Ink 5334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92960" y="2848384"/>
                <a:ext cx="625320" cy="30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354" name="Ink 53353"/>
              <p14:cNvContentPartPr/>
              <p14:nvPr/>
            </p14:nvContentPartPr>
            <p14:xfrm>
              <a:off x="282960" y="1202824"/>
              <a:ext cx="3678120" cy="5045040"/>
            </p14:xfrm>
          </p:contentPart>
        </mc:Choice>
        <mc:Fallback xmlns="">
          <p:pic>
            <p:nvPicPr>
              <p:cNvPr id="53354" name="Ink 5335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2160" y="1192024"/>
                <a:ext cx="3699360" cy="50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361" name="Ink 53360"/>
              <p14:cNvContentPartPr/>
              <p14:nvPr/>
            </p14:nvContentPartPr>
            <p14:xfrm>
              <a:off x="327600" y="5938264"/>
              <a:ext cx="447840" cy="675360"/>
            </p14:xfrm>
          </p:contentPart>
        </mc:Choice>
        <mc:Fallback xmlns="">
          <p:pic>
            <p:nvPicPr>
              <p:cNvPr id="53361" name="Ink 533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0400" y="5927824"/>
                <a:ext cx="46548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416" name="Ink 53415"/>
              <p14:cNvContentPartPr/>
              <p14:nvPr/>
            </p14:nvContentPartPr>
            <p14:xfrm>
              <a:off x="7610400" y="2566504"/>
              <a:ext cx="543600" cy="2250720"/>
            </p14:xfrm>
          </p:contentPart>
        </mc:Choice>
        <mc:Fallback xmlns="">
          <p:pic>
            <p:nvPicPr>
              <p:cNvPr id="53416" name="Ink 534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98880" y="2557144"/>
                <a:ext cx="566280" cy="226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452" name="Group 53451"/>
          <p:cNvGrpSpPr/>
          <p:nvPr/>
        </p:nvGrpSpPr>
        <p:grpSpPr>
          <a:xfrm>
            <a:off x="1094400" y="1327384"/>
            <a:ext cx="7688520" cy="5407200"/>
            <a:chOff x="1094400" y="1327384"/>
            <a:chExt cx="7688520" cy="540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3304" name="Ink 53303"/>
                <p14:cNvContentPartPr/>
                <p14:nvPr/>
              </p14:nvContentPartPr>
              <p14:xfrm>
                <a:off x="4476240" y="2186344"/>
                <a:ext cx="1664280" cy="444600"/>
              </p14:xfrm>
            </p:contentPart>
          </mc:Choice>
          <mc:Fallback xmlns="">
            <p:pic>
              <p:nvPicPr>
                <p:cNvPr id="53304" name="Ink 5330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69760" y="2175184"/>
                  <a:ext cx="16815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3316" name="Ink 53315"/>
                <p14:cNvContentPartPr/>
                <p14:nvPr/>
              </p14:nvContentPartPr>
              <p14:xfrm>
                <a:off x="5233320" y="1327384"/>
                <a:ext cx="455760" cy="1042200"/>
              </p14:xfrm>
            </p:contentPart>
          </mc:Choice>
          <mc:Fallback xmlns="">
            <p:pic>
              <p:nvPicPr>
                <p:cNvPr id="53316" name="Ink 53315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20720" y="1316224"/>
                  <a:ext cx="481320" cy="10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374" name="Ink 53373"/>
                <p14:cNvContentPartPr/>
                <p14:nvPr/>
              </p14:nvContentPartPr>
              <p14:xfrm>
                <a:off x="1094400" y="6177664"/>
                <a:ext cx="5727240" cy="556920"/>
              </p14:xfrm>
            </p:contentPart>
          </mc:Choice>
          <mc:Fallback xmlns="">
            <p:pic>
              <p:nvPicPr>
                <p:cNvPr id="53374" name="Ink 53373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3240" y="6167944"/>
                  <a:ext cx="575136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3379" name="Ink 53378"/>
                <p14:cNvContentPartPr/>
                <p14:nvPr/>
              </p14:nvContentPartPr>
              <p14:xfrm>
                <a:off x="4596480" y="4716424"/>
                <a:ext cx="1504800" cy="621720"/>
              </p14:xfrm>
            </p:contentPart>
          </mc:Choice>
          <mc:Fallback xmlns="">
            <p:pic>
              <p:nvPicPr>
                <p:cNvPr id="53379" name="Ink 53378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85320" y="4706704"/>
                  <a:ext cx="152820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3389" name="Ink 53388"/>
                <p14:cNvContentPartPr/>
                <p14:nvPr/>
              </p14:nvContentPartPr>
              <p14:xfrm>
                <a:off x="5492160" y="4950424"/>
                <a:ext cx="145440" cy="907560"/>
              </p14:xfrm>
            </p:contentPart>
          </mc:Choice>
          <mc:Fallback xmlns="">
            <p:pic>
              <p:nvPicPr>
                <p:cNvPr id="53389" name="Ink 53388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78480" y="4940344"/>
                  <a:ext cx="170640" cy="9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3438" name="Ink 53437"/>
                <p14:cNvContentPartPr/>
                <p14:nvPr/>
              </p14:nvContentPartPr>
              <p14:xfrm>
                <a:off x="4630320" y="4565584"/>
                <a:ext cx="4152600" cy="1221120"/>
              </p14:xfrm>
            </p:contentPart>
          </mc:Choice>
          <mc:Fallback xmlns="">
            <p:pic>
              <p:nvPicPr>
                <p:cNvPr id="53438" name="Ink 53437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1320" y="4556584"/>
                  <a:ext cx="4172400" cy="12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3447" name="Ink 53446"/>
                <p14:cNvContentPartPr/>
                <p14:nvPr/>
              </p14:nvContentPartPr>
              <p14:xfrm>
                <a:off x="5095440" y="2707984"/>
                <a:ext cx="2507400" cy="615240"/>
              </p14:xfrm>
            </p:contentPart>
          </mc:Choice>
          <mc:Fallback xmlns="">
            <p:pic>
              <p:nvPicPr>
                <p:cNvPr id="53447" name="Ink 53446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87880" y="2697184"/>
                  <a:ext cx="2526120" cy="63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3448" name="Ink 53447"/>
              <p14:cNvContentPartPr/>
              <p14:nvPr/>
            </p14:nvContentPartPr>
            <p14:xfrm>
              <a:off x="4053960" y="3471904"/>
              <a:ext cx="869760" cy="323640"/>
            </p14:xfrm>
          </p:contentPart>
        </mc:Choice>
        <mc:Fallback xmlns="">
          <p:pic>
            <p:nvPicPr>
              <p:cNvPr id="53448" name="Ink 5344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41720" y="3464704"/>
                <a:ext cx="893880" cy="344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45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Demonstrations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783610" y="2013400"/>
              <a:ext cx="696600" cy="1020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1010" y="2002240"/>
                <a:ext cx="721080" cy="10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/>
              <p14:cNvContentPartPr/>
              <p14:nvPr/>
            </p14:nvContentPartPr>
            <p14:xfrm>
              <a:off x="1400970" y="2458360"/>
              <a:ext cx="32760" cy="14446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6650" y="2453680"/>
                <a:ext cx="44640" cy="14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/>
              <p14:cNvContentPartPr/>
              <p14:nvPr/>
            </p14:nvContentPartPr>
            <p14:xfrm>
              <a:off x="1856730" y="3202480"/>
              <a:ext cx="519120" cy="14126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45210" y="3189160"/>
                <a:ext cx="543960" cy="14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263" name="Ink 53262"/>
              <p14:cNvContentPartPr/>
              <p14:nvPr/>
            </p14:nvContentPartPr>
            <p14:xfrm>
              <a:off x="2110530" y="3773080"/>
              <a:ext cx="1199880" cy="59040"/>
            </p14:xfrm>
          </p:contentPart>
        </mc:Choice>
        <mc:Fallback xmlns="">
          <p:pic>
            <p:nvPicPr>
              <p:cNvPr id="53263" name="Ink 532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03330" y="3763360"/>
                <a:ext cx="12160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275" name="Ink 53274"/>
              <p14:cNvContentPartPr/>
              <p14:nvPr/>
            </p14:nvContentPartPr>
            <p14:xfrm>
              <a:off x="2878050" y="2218960"/>
              <a:ext cx="3143520" cy="1921680"/>
            </p14:xfrm>
          </p:contentPart>
        </mc:Choice>
        <mc:Fallback xmlns="">
          <p:pic>
            <p:nvPicPr>
              <p:cNvPr id="53275" name="Ink 5327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69770" y="2206360"/>
                <a:ext cx="3164760" cy="19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343" name="Ink 53342"/>
              <p14:cNvContentPartPr/>
              <p14:nvPr/>
            </p14:nvContentPartPr>
            <p14:xfrm>
              <a:off x="1424370" y="1405720"/>
              <a:ext cx="4883400" cy="594360"/>
            </p14:xfrm>
          </p:contentPart>
        </mc:Choice>
        <mc:Fallback xmlns="">
          <p:pic>
            <p:nvPicPr>
              <p:cNvPr id="53343" name="Ink 5334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15370" y="1392040"/>
                <a:ext cx="490392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352" name="Ink 53351"/>
              <p14:cNvContentPartPr/>
              <p14:nvPr/>
            </p14:nvContentPartPr>
            <p14:xfrm>
              <a:off x="1802370" y="2805760"/>
              <a:ext cx="377640" cy="633600"/>
            </p14:xfrm>
          </p:contentPart>
        </mc:Choice>
        <mc:Fallback xmlns="">
          <p:pic>
            <p:nvPicPr>
              <p:cNvPr id="53352" name="Ink 5335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93730" y="2797840"/>
                <a:ext cx="39600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376" name="Ink 53375"/>
              <p14:cNvContentPartPr/>
              <p14:nvPr/>
            </p14:nvContentPartPr>
            <p14:xfrm>
              <a:off x="1028010" y="3595600"/>
              <a:ext cx="1079640" cy="694800"/>
            </p14:xfrm>
          </p:contentPart>
        </mc:Choice>
        <mc:Fallback xmlns="">
          <p:pic>
            <p:nvPicPr>
              <p:cNvPr id="53376" name="Ink 533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6130" y="3585880"/>
                <a:ext cx="110304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387" name="Ink 53386"/>
              <p14:cNvContentPartPr/>
              <p14:nvPr/>
            </p14:nvContentPartPr>
            <p14:xfrm>
              <a:off x="2096130" y="3900880"/>
              <a:ext cx="187200" cy="1423440"/>
            </p14:xfrm>
          </p:contentPart>
        </mc:Choice>
        <mc:Fallback xmlns="">
          <p:pic>
            <p:nvPicPr>
              <p:cNvPr id="53387" name="Ink 5338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84610" y="3894400"/>
                <a:ext cx="211680" cy="14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389" name="Ink 53388"/>
              <p14:cNvContentPartPr/>
              <p14:nvPr/>
            </p14:nvContentPartPr>
            <p14:xfrm>
              <a:off x="1614450" y="5022640"/>
              <a:ext cx="2701800" cy="1350720"/>
            </p14:xfrm>
          </p:contentPart>
        </mc:Choice>
        <mc:Fallback xmlns="">
          <p:pic>
            <p:nvPicPr>
              <p:cNvPr id="53389" name="Ink 5338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05090" y="5010760"/>
                <a:ext cx="272340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394" name="Ink 53393"/>
              <p14:cNvContentPartPr/>
              <p14:nvPr/>
            </p14:nvContentPartPr>
            <p14:xfrm>
              <a:off x="5200410" y="3366640"/>
              <a:ext cx="2001960" cy="530280"/>
            </p14:xfrm>
          </p:contentPart>
        </mc:Choice>
        <mc:Fallback xmlns="">
          <p:pic>
            <p:nvPicPr>
              <p:cNvPr id="53394" name="Ink 5339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88170" y="3356560"/>
                <a:ext cx="202500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399" name="Ink 53398"/>
              <p14:cNvContentPartPr/>
              <p14:nvPr/>
            </p14:nvContentPartPr>
            <p14:xfrm>
              <a:off x="1063440" y="2338560"/>
              <a:ext cx="772200" cy="664920"/>
            </p14:xfrm>
          </p:contentPart>
        </mc:Choice>
        <mc:Fallback xmlns="">
          <p:pic>
            <p:nvPicPr>
              <p:cNvPr id="53399" name="Ink 5339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60920" y="2333880"/>
                <a:ext cx="779760" cy="674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3910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74531" y="1831337"/>
                <a:ext cx="3664424" cy="3490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A ball of mass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and speed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strikes a door at angle </a:t>
                </a:r>
                <a:r>
                  <a:rPr lang="el-GR" sz="2400" i="1" dirty="0">
                    <a:ea typeface="Calibri" panose="020F0502020204030204" pitchFamily="34" charset="0"/>
                    <a:cs typeface="WP Greek Century" panose="05000000000000000000" pitchFamily="2" charset="2"/>
                  </a:rPr>
                  <a:t>θ</a:t>
                </a:r>
                <a:r>
                  <a:rPr lang="en-US" sz="2400" dirty="0">
                    <a:ea typeface="Calibri" panose="020F0502020204030204" pitchFamily="34" charset="0"/>
                  </a:rPr>
                  <a:t> and bounces off at a right angle with </a:t>
                </a:r>
                <a:r>
                  <a:rPr lang="en-US" sz="2400" b="1" dirty="0">
                    <a:ea typeface="Calibri" panose="020F0502020204030204" pitchFamily="34" charset="0"/>
                  </a:rPr>
                  <a:t>¼</a:t>
                </a:r>
                <a:r>
                  <a:rPr lang="en-US" sz="2400" dirty="0">
                    <a:ea typeface="Calibri" panose="020F0502020204030204" pitchFamily="34" charset="0"/>
                  </a:rPr>
                  <a:t> its original speed.  What is the final angular speed of the door after the collision? </a:t>
                </a:r>
                <a:endParaRPr lang="en-US" sz="2400" dirty="0">
                  <a:effectLst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31" y="1831337"/>
                <a:ext cx="3664424" cy="3490186"/>
              </a:xfrm>
              <a:prstGeom prst="rect">
                <a:avLst/>
              </a:prstGeom>
              <a:blipFill rotWithShape="0">
                <a:blip r:embed="rId6"/>
                <a:stretch>
                  <a:fillRect l="-2496" t="-698" r="-3494" b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372604" y="2078780"/>
            <a:ext cx="3403005" cy="37497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372604" y="1620828"/>
            <a:ext cx="340300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72604" y="1936592"/>
            <a:ext cx="2332561" cy="1323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5" name="Oval 53254"/>
          <p:cNvSpPr/>
          <p:nvPr/>
        </p:nvSpPr>
        <p:spPr>
          <a:xfrm>
            <a:off x="5578498" y="3591816"/>
            <a:ext cx="342078" cy="3354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259" name="Straight Connector 53258"/>
          <p:cNvCxnSpPr>
            <a:stCxn id="53255" idx="7"/>
          </p:cNvCxnSpPr>
          <p:nvPr/>
        </p:nvCxnSpPr>
        <p:spPr>
          <a:xfrm flipV="1">
            <a:off x="5870480" y="2453750"/>
            <a:ext cx="1740749" cy="1187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273" name="Ink 53272"/>
              <p14:cNvContentPartPr/>
              <p14:nvPr/>
            </p14:nvContentPartPr>
            <p14:xfrm>
              <a:off x="5112585" y="2695975"/>
              <a:ext cx="2496375" cy="1130400"/>
            </p14:xfrm>
          </p:contentPart>
        </mc:Choice>
        <mc:Fallback xmlns="">
          <p:pic>
            <p:nvPicPr>
              <p:cNvPr id="53273" name="Ink 5327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00344" y="2689495"/>
                <a:ext cx="2516536" cy="11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282" name="Ink 53281"/>
              <p14:cNvContentPartPr/>
              <p14:nvPr/>
            </p14:nvContentPartPr>
            <p14:xfrm>
              <a:off x="7593480" y="2467015"/>
              <a:ext cx="184680" cy="1289160"/>
            </p14:xfrm>
          </p:contentPart>
        </mc:Choice>
        <mc:Fallback xmlns="">
          <p:pic>
            <p:nvPicPr>
              <p:cNvPr id="53282" name="Ink 5328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76920" y="2461975"/>
                <a:ext cx="217800" cy="12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291" name="Ink 53290"/>
              <p14:cNvContentPartPr/>
              <p14:nvPr/>
            </p14:nvContentPartPr>
            <p14:xfrm>
              <a:off x="8827920" y="2130415"/>
              <a:ext cx="182385" cy="156960"/>
            </p14:xfrm>
          </p:contentPart>
        </mc:Choice>
        <mc:Fallback xmlns="">
          <p:pic>
            <p:nvPicPr>
              <p:cNvPr id="53291" name="Ink 5329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17488" y="2121055"/>
                <a:ext cx="205408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293" name="Ink 53292"/>
              <p14:cNvContentPartPr/>
              <p14:nvPr/>
            </p14:nvContentPartPr>
            <p14:xfrm>
              <a:off x="7151625" y="2749615"/>
              <a:ext cx="1159335" cy="463680"/>
            </p14:xfrm>
          </p:contentPart>
        </mc:Choice>
        <mc:Fallback xmlns="">
          <p:pic>
            <p:nvPicPr>
              <p:cNvPr id="53293" name="Ink 5329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43344" y="2741695"/>
                <a:ext cx="1180938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294" name="Ink 53293"/>
              <p14:cNvContentPartPr/>
              <p14:nvPr/>
            </p14:nvContentPartPr>
            <p14:xfrm>
              <a:off x="6036705" y="2958775"/>
              <a:ext cx="187335" cy="254160"/>
            </p14:xfrm>
          </p:contentPart>
        </mc:Choice>
        <mc:Fallback xmlns="">
          <p:pic>
            <p:nvPicPr>
              <p:cNvPr id="53294" name="Ink 5329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29860" y="2946175"/>
                <a:ext cx="20823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295" name="Ink 53294"/>
              <p14:cNvContentPartPr/>
              <p14:nvPr/>
            </p14:nvContentPartPr>
            <p14:xfrm>
              <a:off x="6348465" y="1342015"/>
              <a:ext cx="726975" cy="597600"/>
            </p14:xfrm>
          </p:contentPart>
        </mc:Choice>
        <mc:Fallback xmlns="">
          <p:pic>
            <p:nvPicPr>
              <p:cNvPr id="53295" name="Ink 5329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78464" y="1331935"/>
                <a:ext cx="1910657" cy="10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9236160" y="5116744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18160" y="5098744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 5"/>
              <p14:cNvContentPartPr/>
              <p14:nvPr/>
            </p14:nvContentPartPr>
            <p14:xfrm>
              <a:off x="4691160" y="2025784"/>
              <a:ext cx="724320" cy="310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83600" y="2018584"/>
                <a:ext cx="7466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4502160" y="1711800"/>
              <a:ext cx="4134600" cy="19137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96400" y="1705680"/>
                <a:ext cx="4145040" cy="1923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55220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6898</TotalTime>
  <Words>383</Words>
  <Application>Microsoft Office PowerPoint</Application>
  <PresentationFormat>On-screen Show (4:3)</PresentationFormat>
  <Paragraphs>51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20</dc:title>
  <dc:creator>Agnes</dc:creator>
  <cp:lastModifiedBy>Agnes</cp:lastModifiedBy>
  <cp:revision>179</cp:revision>
  <dcterms:created xsi:type="dcterms:W3CDTF">2014-04-11T05:21:24Z</dcterms:created>
  <dcterms:modified xsi:type="dcterms:W3CDTF">2023-09-26T13:56:38Z</dcterms:modified>
</cp:coreProperties>
</file>