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8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3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tags/tag5.xml" ContentType="application/vnd.openxmlformats-officedocument.presentationml.tags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7.xml" ContentType="application/vnd.openxmlformats-officedocument.presentationml.notesSlide+xml"/>
  <Override PartName="/ppt/ink/ink98.xml" ContentType="application/inkml+xml"/>
  <Override PartName="/ppt/notesSlides/notesSlide18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5" r:id="rId2"/>
    <p:sldId id="284" r:id="rId3"/>
    <p:sldId id="258" r:id="rId4"/>
    <p:sldId id="266" r:id="rId5"/>
    <p:sldId id="269" r:id="rId6"/>
    <p:sldId id="270" r:id="rId7"/>
    <p:sldId id="271" r:id="rId8"/>
    <p:sldId id="272" r:id="rId9"/>
    <p:sldId id="285" r:id="rId10"/>
    <p:sldId id="283" r:id="rId11"/>
    <p:sldId id="268" r:id="rId12"/>
    <p:sldId id="274" r:id="rId13"/>
    <p:sldId id="276" r:id="rId14"/>
    <p:sldId id="278" r:id="rId15"/>
    <p:sldId id="280" r:id="rId16"/>
    <p:sldId id="281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4" autoAdjust="0"/>
    <p:restoredTop sz="94689" autoAdjust="0"/>
  </p:normalViewPr>
  <p:slideViewPr>
    <p:cSldViewPr snapToGrid="0">
      <p:cViewPr varScale="1">
        <p:scale>
          <a:sx n="59" d="100"/>
          <a:sy n="59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6:56.5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6509335-1E23-4F20-9663-3582CAA1AF95}" emma:medium="tactile" emma:mode="ink">
          <msink:context xmlns:msink="http://schemas.microsoft.com/ink/2010/main" type="inkDrawing" rotatedBoundingBox="15383,6481 15532,4666 15592,4670 15442,6486" semanticType="callout" shapeName="Other">
            <msink:sourceLink direction="with" ref="{F95D9352-AF1E-4755-A651-D6A63CFC3F96}"/>
            <msink:sourceLink direction="with" ref="{B00A1F99-F58C-41D7-90DB-27B681B56DF9}"/>
          </msink:context>
        </emma:interpretation>
      </emma:emma>
    </inkml:annotationXML>
    <inkml:trace contextRef="#ctx0" brushRef="#br0">126-1 9 0,'0'-4'4'0,"0"22"1"16,0-14 5-16,0-4-8 15,0 7 0-15,7 3 2 16,-3 4 0-16,0 4-5 16,0 3 1-16,-4 7 2 15,0 11 1-15,0 7-2 16,-4 14 1-16,4 4-1 15,0 13 0-15,0 8-1 16,-4 14 1-16,-4-8-1 16,-3 5 1-16,0 6-1 15,-4 7 1-15,0-3-1 16,0-11 1-16,-1 8-1 0,2-8 1 16,-1-7-1-16,3-3 0 15,9-8 0-15,-1-10 0 0,4-7-7 16,0-7 1-16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1.7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480A7FD-CEF2-45FF-AE3B-F7A98766A018}" emma:medium="tactile" emma:mode="ink">
          <msink:context xmlns:msink="http://schemas.microsoft.com/ink/2010/main" type="inkDrawing" rotatedBoundingBox="18442,7457 20537,7424 20538,7452 18442,7484" shapeName="Other">
            <msink:destinationLink direction="to" ref="{18791754-3D24-4DAC-8098-187ADCE2D77F}"/>
          </msink:context>
        </emma:interpretation>
      </emma:emma>
    </inkml:annotationXML>
    <inkml:trace contextRef="#ctx0" brushRef="#br0">-2049 144 16 0,'-4'3'8'0,"16"-24"-3"0,-4 21 9 16,-1 4-13-16,5-8 1 15,0 0 1-15,4 8 0 16,8 0-4-16,8-4 1 16,7 0 2-16,1-4 0 15,0 4-1-15,11 0 1 0,13 0-1 16,15 0 0-16,13 0-1 16,7-4 1-16,4 1-1 15,4 3 1-15,4-4-1 16,-4 1 1-16,1 3-1 15,-13 0 0-15,-4-4 0 16,-8 4 1-16,-3 0-1 31,-5 0 0-31,1 0 0 0,-9 4 0 16,-3-4 0-16,-1 0 1 16,-11 0-1-16,-5-4 0 15,-3 1 0-15,-12-1 1 16,-5 1 0-16,-7-1 0 0,-8 1-3 15,-8-1 1-15,-4 4-8 16,-8 0 1-16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3:05.6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1411 15 0,'0'-7'7'0,"0"11"-4"16,0-8 7-16,0 4-9 0,0 0 0 16,0 0 1-16,0-3 0 15,0 3-2-15,0 0 0 16,0 0 1-16,0 0 1 15,0 0-1-15,0 0 0 16,0 0 0-16,0 0 0 16,8-7 0-16,0 0 0 15,0-1-1-15,0-2 1 0,4-1-1 16,0 4 0-16,4-3 0 16,4 3 1-16,-1-4-1 15,5 0 0-15,-4-3 0 16,-4-3 0-16,4 3 0 15,0-4 0-15,4 0 0 16,7 1 0-16,1-1 0 16,4 0 0-16,-1 1 0 15,1 6 0-15,0-3 0 16,8 0 0-16,-1 0 0 16,5-4 0-16,-1-3 0 15,1 0 0-15,-4 3 0 16,-5 1 0-16,5 2 0 15,0-2 0-15,-1-1 0 16,1-6 0-16,-4 6-1 16,3-3 1-16,-3 3 0 15,4-3 0-15,3 0 0 16,-3 3 0-16,4-3 0 0,-5 0 1 16,-3 3-1-16,-8 0 1 15,3 1-1-15,-7-1 0 16,4 1 0-16,4-5 0 15,-1 1 0-15,1 0 0 16,4-4 0-16,-4 4 0 16,-1 4 0-16,1-1 0 15,0 4 0-15,-1 3 0 16,5 1 0-16,-4-1 0 0,0-3 0 16,-1-4 0-16,5 4 0 15,-12-3 0-15,4 2-1 16,-1-2 1-16,-3-1 0 15,0 4 0-15,4-4 0 16,-5 4 0-16,1 0 0 16,0 0 0-16,0 4 0 15,-4-5 1-15,-1 1-1 16,-3 7 0-16,0-7 0 16,0 4 1-16,0 2-2 15,-4-2 1-15,-1-1 0 16,5 1 1-16,0-1-2 15,-4 4 1-15,4-3 0 16,0 2 0-16,4-6 0 16,-5 7 0-16,1-3 0 15,0-1 0-15,0 1 0 16,0-1 1-16,-4 4-1 16,-1 0 1-16,-3 0-1 0,-4 0 1 15,0 0-1-15,0 3 1 16,0-3 0-16,0 4 0 15,4-4-1-15,-4-1 0 16,0 1 1-16,0 0 0 16,-4 4-1-16,0-4 1 15,0 3 0-15,-4 4 0 16,0-7-2-16,0 7 0 0,0 0-7 16,8-7 0-16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3:07.5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0 187 17 0,'-4'-7'8'0,"12"-8"-2"16,-8 15 7-16,4-7-12 15,0-3 0-15,4-1 0 16,0 1 1-16,3-1-2 16,1-3 0-16,0 3 1 15,4-3 0-15,-1 0 0 16,1 7 0-16,4 0 0 16,-1 0 0-16,1 3 0 15,4-3 0-15,3 0-1 16,1 0 1-16,-1 0-1 15,1 0 0-15,-5 4 0 16,1 3 1-16,-9 0-1 0,1 3 0 16,0 1 0-16,-4-1 1 15,-1 1-1-15,1-4 1 16,-4 3 0-16,0 4 0 16,0 0 0-16,-4 4 0 15,0 0 0-15,-4 3 0 16,0 0 0-16,-4 3 0 15,0 1-1-15,-4 0 1 16,4-1-1-16,0 1 0 0,-4 3 0 16,-4 4 1-16,-3-8-1 15,-1 8 1-15,0-7-1 16,-3-1 0 0,-13 5 0-1,5-8 0-15,-1-4 0 16,1 1 1-16,3-4-1 15,1 0 1-15,3-7-1 16,0 0 1-16,5 0-1 16,-1 0 0-16,4 0 0 15,0 0 0-15,4 0-1 16,1 0 1-16,3-4 0 16,0 4 0-16,4 0 0 15,0 0 0-15,0 0 0 16,0 0 1-16,4 0-1 15,4 0 1-15,-1 4-1 16,1-4 0-16,0 4 0 16,0 6 0-16,4 1 0 0,3-1 1 15,1 4-2-15,0 0 1 16,0-3 0-16,3 3 1 16,1 0-1-16,-1 0 1 15,-3 1-1-15,4-1 0 16,-4 0 0-16,-1 0 1 15,5 7-1-15,-8-3 1 16,3-4-1-16,-3 0 1 16,0-4-1-16,-4 1 0 0,-4 0 0 15,4-4 0-15,-1 0 0 16,1-4 1-16,4 1-1 16,-4-4 0-16,0 0 0 15,0 0 1-15,-1 0-1 16,-7 0 1-16,0 0-11 15,0 7 0-15</inkml:trace>
  <inkml:trace contextRef="#ctx0" brushRef="#br0" timeOffset="-968.78">130 42 19 0,'0'-4'9'0,"4"1"-3"0,-4 3 8 15,0 0-12-15,0 0 0 0,0 0 1 16,0 0 0-16,0 0-4 16,0 3 1-16,0 4 1 15,-4 8 1-15,0 2-1 16,0 4 0-16,0 1-1 16,4 2 0-16,-4 1 0 15,0 0 0-15,0 6 0 16,-4 1 0-16,0 0 0 15,1 3 0-15,-1-3 0 16,0 3 0-16,0 0 0 16,0 1 1-16,0-1-1 15,0-7 0-15,5 0 0 16,-1-10 0-16,0 0 0 16,0-1 0-16,0-2 1 15,0-5 0-15,4 1-1 16,-4-4 1-16,4 0-1 15,0-4 1-15,0-3-4 16,0 0 0-16,4-7-6 0,0-3 1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3:47.4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105 118 19 0,'0'0'9'0,"4"-3"-4"0,-4 3 10 15,4 3-14-15,-4 1 1 16,0 3 1-16,0 0 1 15,0 7-5-15,0-3 1 0,0 10 2 16,0-4 1-16,0 15-2 16,0-7 1-16,-4 24-1 15,0-14 0-15,0 4-1 16,0-11 1-16,0 18-1 16,0-10 1-16,1 2-1 15,-1-6 0-15,0 7 0 16,0-4 1-16,0-3-1 15,0-7 1-15,0-4-1 16,4-3 1-16,-4-4-1 16,4-4 0-16,-4-3-2 15,4 0 0-15,-4-3-4 16,0-1 0-16,4-17-3 16,0 4 0-16</inkml:trace>
  <inkml:trace contextRef="#ctx0" brushRef="#br0" timeOffset="549.22">-2 143 22 0,'-4'-4'11'0,"12"-17"-12"16,-4 14 19-16,4-3-18 16,-4-1 1-16,12 0 0 15,-4 1 0-15,8-1-1 16,-4 1 0-16,11-4 1 15,-3 3 0-15,12 0-1 16,-8 4 1-16,11 4-1 16,-3-1 1-16,-12 8-1 15,-4-1 1-15,0 4-1 16,-5 0 1-16,1 11-1 16,-4-4 1-16,-4 14 0 15,0-6 1-15,0 9-1 16,-4-6 0-16,-4 7-1 0,0-8 1 15,0 8 0-15,0-7 0 16,-12 10-1-16,4-10 1 16,-12 3-1-16,4-3 0 15,-11-11 0-15,3 0 1 16,-8 0-1-16,0-3 1 16,1-1-1-16,3-3 1 15,-4 0-1-15,8 0 0 0,0-3-1 16,5 0 1-16,3-4-4 15,4 0 0-15,16 0-5 16,-4 0 0-16</inkml:trace>
  <inkml:trace contextRef="#ctx0" brushRef="#br0" timeOffset="-49402.74">-1514 4228 15 0,'0'0'7'0,"4"0"-3"0,-4 0 8 0,0 0-11 16,0 0 0-16,0 0 1 15,0 0 1-15,0 0-3 16,0 0 0-16,0 0 2 16,0 0 0-1,4-7 0-15,-4 7 0 0,4-14-1 0,0 3 0 16,0-6 0-16,0 3 0 16,0-8-1-16,0 5 0 15,4-8 0-15,-4 7 0 16,0-13 0-16,0 6 0 15,-4-10 0-15,0 3 1 16,0-3-1-16,0 10 0 0,4-10 0 16,0 6 0-16,0-2 0 15,0 6 0-15,0-7 0 16,0 8 0-16,-1-5-1 16,1 8 1-16,4 4 0 15,-4-1 0-15,4 4 0 16,-4 3 1-16,0 1-1 15,0 3 1-15,-4-4 0 16,0 4 0-16,0 7 0 16,0 0 0-16,0 0-1 15,0 0 1-15,0 0-1 16,0 0 1-16,4 3-1 16,-4 1 1-16,4 3-1 15,-4 0 1-15,4 7-1 16,-4-3 0-16,4 10 0 15,0-7 0-15,0 11 0 0,0-8 1 16,0 5-1-16,0-5 0 31,4 4 0-31,-4-3 1 16,4 3-1-16,0-3 0 16,4 3-1-16,-4-3 1 15,3 3 0-15,-3-4 0 0,4-2 0 16,-4-5 0-16,0 1 0 15,-4-4 0-15,0-4 0 16,0 1 1-16,0-1-1 16,0 1 1-16,-4-1-1 15,0-3 1-15,0 0-1 0,0 0 1 16,0 0-1-16,0 0 1 16,0 0-1-16,0 0 1 15,4-10-1-15,0-1 0 16,0 1 0-16,0 3 0 15,0-7 0 1,0 3 0-16,4-7 0 0,-4 4 0 0,4-3 0 16,-4 2 0-16,4-6 0 15,0 4 0-15,3-8 0 16,-3 4 0-16,4-7 0 16,-4 6 0-16,4 1 0 15,-4 7 0-15,4-7 0 16,0 7 0-16,4-7 0 15,-4 3 0-15,3 0 0 16,-3 4 1-16,0-3-1 0,0 3 0 16,-4 3-1-16,-4 0 1 31,4 4 0-31,-4 0 1 16,-4 7-1-16,0 0 1 15,0 0-1-15,0 0 1 16,0 0-1-16,0 0 1 31,0 4-1-31,0-1 1 16,0 8-1-16,0-1 0 15,0 1 0-15,0-4 0 0,0 4 0 16,0-1 1-16,4 4-2 16,0-3 1-16,0 10 0 15,-4-7 0-15,4 11 0 16,0 0 0-16,0 3 0 15,-4-7 1-15,8 4-1 16,-4-4 1-16,4 11-1 16,-4-8 0-16,4 8 0 15,0-7 0-15,-1 3 0 16,1-7 0-16,0 4 0 0,0-4 0 16,-4-3 0-16,0-8 1 15,-4 1-1-15,0-1 1 16,4-3-1-16,0 1 0 15,-4-5 1-15,0-3 0 16,0 4-1-16,0-1 1 16,0-3-6-16,0 0 0 15,-4-3-6-15,0-1 1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8:20.7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5866 8909 20 0,'-3'0'10'15,"3"0"-6"-15,0 0 6 0,0 0-9 16,0 2 0-16,0 6 0 15,0 0 1-15,0 0-2 16,0 3 0-16,3 2 1 16,-3 5 1-16,3 3-1 15,-3 6 0-15,3 2 0 16,-1 3 0-16,1 5-1 16,3 0 1-16,0 3-1 15,-3 5 1-15,0 0 0 16,0-6 0-16,-3 6-1 15,3 0 1-15,-3 0-1 16,3 5 0-16,0 1 1 16,-3-1 0-16,0 3-1 0,-3-3 1 15,0-10-1-15,0 5 0 16,3-3 0-16,0-7 0 16,0 4 0-16,0-7 0 15,3 16 0-15,-3-9 0 16,6 6 0-16,-3-10 1 15,-3 10-1-15,0-11 0 16,0 6 0-16,0-9 1 16,-3 20-1-16,3-14 0 15,0 8-1-15,0-11 1 16,3 8 0-16,0-7 0 16,0 13 0-16,0-14 0 0,-3 11 0 15,0-8 0-15,-3 5 1 16,0-10 0-16,0 16-1 15,0-14 0-15,0 3 0 16,0-8 1-16,3 8-1 16,0-8 0-16,3 8 0 15,-3-5 0-15,0 3 0 16,0-9 0-16,0 14 0 16,0-9 1-16,-3-4-1 15,3-6 0-15,-3 5 0 16,3-4 0-16,0 7 0 15,0-8 0-15,0 8 0 16,0-8 0-16,0 0 0 16,0-2 0-16,3 5 0 15,0-3 0-15,0 5 0 0,0-5 0 16,0 6 0-16,0-3 1 16,-3 2-1-16,0-5 0 15,0 6 0-15,0-6 1 16,-3 8-1-16,0-5 1 15,0-6-1-15,3-4 1 16,-3 4-1-16,3-5 1 16,0 1-1-16,0-4 0 15,0 1 0-15,0-3 1 16,0-3-1-16,0 0 1 16,-3-5-1-16,3 0 1 0,-3 0-1 15,0 0 1-15,0-5-1 16,0 2 0-16,-3 1 0 15,3-1 0-15,-3-10 0 16,4 5 0-16,-4-8 0 16,0 3 1-16,3 0-1 15,0 2 0-15,-3 0 0 16,3 1 0-16,-6-1 0 16,0 3 0-16,3-5-1 15,0 3 1-15,0 2 0 16,0 0 0-16,3 2-1 15,0 1 0-15,0 2 0 16,0 1 1-16,0 2 0 16,3 0 0-16,0 0 0 15,0 0 0-15,3 0 0 16,-3 0 1-16,3 5-1 0,0 0 1 16,3 6 0-16,0-3 0 15,0 2-1-15,0 1 1 16,-3 8 0-16,-3-4 0 15,6-1-1-15,-3-4 1 16,3 3-1-16,0-2 0 16,3 2 0-16,-3-2 1 15,3 2-2-15,-4-5 1 16,4 0 0-16,-3-3 1 16,3-2-1-16,-3 0 0 15,0-3 0-15,0 0 1 0,0-3 0 16,3 0 0-16,-3-2-1 15,0 0 1-15,0-1-1 16,0 1 1-16,0-3 0 16,-3-2 0-16,3-9-1 15,0 3 1-15,3-5-1 16,0 3 0 0,2-20-5-1,-2 12 0-15,-3-6-6 16,0 8 0-16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8:21.7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5788 9133 18 0,'-6'3'9'0,"3"-3"-4"0,3 0 5 16,0 3-9-16,0-3 1 15,0 5 1-15,0 0 1 16,0 1-5-16,0 2 1 0,-3-1 3 15,3 1 1-15,-3 3-2 16,0-3 1-16,3 0-1 16,-3 0 0-16,3-3-1 15,0-2 1-15,0 2-2 16,0-5 1-16,0 0-1 16,0-5 0-16,3-3 0 15,3-5 1-15,0-1-2 16,0 1 1-16,3 0 0 15,0-3 0-15,-3-3 0 16,0-2 0-16,3 0 0 16,-3 0 0-16,3 2 0 15,-3 6 0-15,0-3 0 16,0 6 0-16,0-1 0 16,0 1 0-16,-1 2 0 15,1 0 1-15,-3 2-1 0,0 1 1 16,-3 5-1-16,3 3 0 15,-3-3 0-15,0 0 1 16,0 2-1-16,3 1 1 16,0 2-1-16,0 1 1 15,3 2-1-15,0 0 0 16,0-1 0-16,6 1 0 16,-3 0 0-16,0 3 1 15,0-3-1-15,0 2 0 16,0 1 1-16,0 0 1 15,0-3-6-15,-3-1 0 16,2-4-6-16,-8-3 1 0</inkml:trace>
  <inkml:trace contextRef="#ctx0" brushRef="#br0" timeOffset="578.13">6202 9999 24 0,'0'2'12'16,"-3"-2"-9"-16,3 0 14 0,0 3-16 15,0 0 0-15,0 7 2 16,0 1 0-16,0 5-3 16,0-3 0-16,3 16 2 15,0-8 0-15,-3 13 0 16,0-7 0-16,0 7-1 15,0-7 0-15,-3 2-1 16,3-3 0-16,0-2 0 16,0-5 1-16,-3-3 0 15,3-3 0-15,-3 0-1 16,3-2 1-16,-3-3-4 16,0-3 1-16,3-5-8 15,0 0 1-15</inkml:trace>
  <inkml:trace contextRef="#ctx0" brushRef="#br0" timeOffset="1092.15">6029 10065 23 0,'-9'-3'11'0,"9"-5"-6"0,0 8 13 0,3-5-18 16,0 0 1-16,3-1 0 15,0 1 0-15,6 0-2 16,-3-3 1-16,12 0 1 16,3 3 0-16,2-1-1 15,1 1 1-15,0 0-1 0,-3 2 0 16,-3 3 0-1,-3 0 0-15,2 8 0 0,-5-3 1 16,3 6 0 0,-3-3 0-16,-3 21 0 0,0 0 0 15,-3 0 0 1,0-5 0-16,-9 8 0 0,0-9 0 16,-12 12-1-1,6-9 1-15,-3 6-1 0,3-8 1 16,-9 5 0-16,6-8 0 0,-9 3 0 15,3-6 0 1,-8-2 0-16,2-2 1 0,-6-6-2 16,6-1 1-1,0-4-1-15,6-3 1 0,1-3-2 16,2 1 1 0,3-3-4-16,3-3 1 0,6 0-7 15,6 2 0-15</inkml:trace>
  <inkml:trace contextRef="#ctx0" brushRef="#br0" timeOffset="1452.18">6500 10107 27 0,'0'8'13'0,"6"-16"-12"16,-4 5 18-1,4 3-19-15,3-2 0 0,6-1 0 16,0 0 1 0,3 1-1-16,0-1 1 0,0 1 0 15,-3-1 0 1,-1 0-2-16,-2 1 0 0,0-1-7 16,-6 3 1-1</inkml:trace>
  <inkml:trace contextRef="#ctx0" brushRef="#br0" timeOffset="1692.2">6494 10245 24 0,'-3'0'12'0,"15"-3"-11"0,-7 0 16 0,1 1-17 16,3-4 0-16,9 1 0 0,3 0 1 15,3-3-1 1,0 0 1-16,0-3-8 0,-1 1 0 16</inkml:trace>
  <inkml:trace contextRef="#ctx0" brushRef="#br0" timeOffset="2112.23">6940 9911 25 0,'-3'-5'12'0,"6"5"-10"16,-3 0 18-16,0 3-19 16,0 5 0-16,0 5 1 15,0 5 1-15,-3 3-3 16,0 1 0-1,3 25 2 1,-3-2 0-16,3-5 0 0,-3 2 0 16,3-2-1-1,-3-8 0-15,0-3 0 0,3 0 0 16,0-5-1 0,0-6 1-16,0-2-1 0,0-5 0 15,0-6-4-15,0-5 0 0,0 0-6 16,3-5 1-1</inkml:trace>
  <inkml:trace contextRef="#ctx0" brushRef="#br0" timeOffset="2722.27">6800 9985 25 0,'3'-13'12'0,"6"-8"-10"16,-3 13 15-16,3 0-17 15,3 0 0-15,3 6 1 16,3-4 0-16,5-2-1 16,1 0 0-16,3 0 1 15,3 3 1-15,3-3-1 0,-1 8 1 16,1 0-1-1,-3 0 1-15,-6 3-1 0,-7 2 1 16,-2 0-2 0,-3 3 1-16,0 3-1 0,-3 5 1 15,0 2 0 1,-6 3 0-16,0 1 0 0,-3 1 0 16,-6 9 0-1,-6-8 1-15,0 2-1 0,-3 1 0 16,-5-3-1-16,-7-3 1 0,3-3-1 15,0-2 0 1,3-2 0-16,0-4 0 0,4-2 0 16,2-3 1-1,3 1-1-15,3-4 0 0,0 1-1 16,3 0 1 0,0-1-1-16,3 1 0 0,0 0 0 15,3 2 0-15,6 0 0 16,0 6 0-16,3-3 0 15,0 0 1-15,6 0 0 16,3 2 0-16,2-2 0 16,7 3 0-16,0-9 0 15,3 4 1-15,-9-1-1 16,-1-5 0-16,4-5 1 16,3-6 0-16,0-2 0 15,0-3 0-15,-1 0-11 16,-2-5 1-16</inkml:trace>
  <inkml:trace contextRef="#ctx0" brushRef="#br0" timeOffset="-4781.32">5943 11925 20 0,'-3'0'10'0,"3"0"-6"0,0 0 10 16,0 0-13-16,0 0 0 16,0 0 2-16,0 0 0 15,0 0-3-15,0 0 1 16,0 0 2-16,0 0 0 16,0 0 0-16,0 0 0 15,-3-6 0-15,3 4 0 16,-3-1-1-16,0 1 0 0,-6 2-1 15,3 0 0-15,0 2 0 16,3 1 0-16,-3-1-1 16,3 1 0-16,0 2 0 15,0 1 0-15,0 4 0 16,0 1 0-16,3-1 0 16,0-2 0-16,0 6-1 15,0-4 1-15,6-2 0 16,0-3 0-16,3-2 0 15,-3 0 0-15,6-1 0 16,0 1 1-16,0-11-1 16,-3 3 1-16,0-6 0 15,0 1 0-15,-3-1-1 16,0 3 1-16,-6-8 0 16,0 6 0-16,-3-6 0 0,0 5 0 15,-3-2 0-15,0 2 0 16,-6 1-1-16,3 2 1 15,-3 3-1-15,0-1 1 16,0 6-1-16,3 0 0 16,-3 8 0-16,3-3 0 15,0 9-1-15,4-4 1 16,-1 1-1-16,0-3 1 16,6 10-1-16,0-2 1 15,3 3-1-15,0-6 0 16,6 3 0-16,-1-3 1 15,7-10 0-15,-3-1 0 0,6-7 0 16,0 0 1-16,0-8 0 16,-3 2 0-16,-3-2 0 15,-3 2 1-15,-4-7-1 16,-2 2 1-16,-8-5 0 16,2 5 0-16,-9-3-1 15,3 6 0-15,-6 2-1 16,3 3 1-16,-6 8-1 15,0 0 0-15,3 8-1 16,3 0 0-16,0 11 0 16,4-6 0-16,2 6 0 15,0-4 0-15,6 9 0 16,0-5 0-16,6 2 0 16,0-5 1-16,5-3-1 15,1-2 1-15,3-3 0 16,-3 0 0-16,9-16 0 0,-6 5 1 15,0-10 0-15,-3 2 0 16,0-2 0-16,-3 2 1 16,-7-7-1-16,1 2 1 15,-8-3-1-15,2 4 1 16,-9-1-1-16,3 2 0 16,-6 4-1-16,3 2 0 15,-3 5 0-15,0 3 0 16,0 8-1-16,3-3 0 15,0 9 0-15,4-4 0 16,2 9 0-16,0-6 0 0,6 11 0 16,0-6 1-16,9 4-1 15,-4-4 1-15,10-2-1 16,-3 0 1-16,9-8-1 16,0 0 1-16,0-6 0 15,-3-2 0-15,0-5 1 16,-4 0 0-16,-2-14 0 15,-3 6 0-15,-9-3 0 16,0 3 1-16,-9 0 0 16,3 2 0-16,-9 1-1 15,4 2 0-15,-4 2-1 16,3 4 1-16,0 2-1 16,3 0 0-16,3 5-2 15,0 0 0-15,12 1-12 16,0-1 0-16</inkml:trace>
  <inkml:trace contextRef="#ctx0" brushRef="#br0" timeOffset="-4093.8">6723 11777 20 0,'-6'-8'10'0,"9"2"3"16,-3 6-1-16,0-5-9 15,0 0 0-15,0-3 2 0,0 0 0 16,-3 0-6-16,0 3 1 16,-6-1 4-16,3 1 0 15,-9 0-1-15,3 0 0 16,-6 7-1-16,3 1 1 16,-5 2-2-16,5-2 1 15,-6 7-1-15,6-2 0 16,-6 3-1-16,6-3 0 15,-3 13 0-15,7-3 0 16,-4 9 0-16,3-9 0 0,3 4-1 16,0-7 1-16,6 9 0 15,0-5 0-15,6 5 0 16,0-6 0-16,6 3-1 16,-3-5 1-16,6 0 0 15,0-5 0-15,5-1 0 16,-2 1 1-16,9-9-1 15,-6 1 1 1,12-21-8 0,-6 4 0-16,2-4-5 15,-2 2 1-15</inkml:trace>
  <inkml:trace contextRef="#ctx0" brushRef="#br0" timeOffset="-3640.67">6955 11650 29 0,'0'5'14'15,"0"-8"-8"-15,0 3 19 0,0 0-24 16,0 3 0-16,0 2 1 16,0 6 0-16,0 2-3 15,0 3 1-15,-3-3 1 16,0 6 0-16,0 4 0 15,0 9 0-15,3 0-1 16,0-8 1-16,0 5-1 16,0-3 0-16,0 3 0 15,0-7 1-15,0-1-1 16,0-5 1-16,0-3-1 16,0-3 1-16,0-4-2 15,0-1 0-15,0-10-3 16,0-1 1-16,-3-7-8 15,0 3 0-15</inkml:trace>
  <inkml:trace contextRef="#ctx0" brushRef="#br0" timeOffset="-3046.92">6973 11620 28 0,'0'-2'14'0,"3"2"-8"0,-3 0 18 16,0 0-24-16,0 0 0 16,3 5 1-16,0-2 1 0,0 5-2 15,0-3 0-15,0 11 1 16,0-3 1-16,3 8-1 16,-3-2 1-16,3-3-2 15,0-3 1-15,2 8-1 16,1-5 1-16,6 5-1 15,-3-5 0-15,3-3 0 16,-3-2 1-16,6-3-1 16,-3 0 1-16,3-11 0 15,-4 0 0-15,1-7-1 16,-3 2 1-16,0-5 0 16,0 2 1-16,0-10-2 15,-3 8 0-15,3-9 0 16,-3 7 1-16,0-4-1 15,0 6 0-15,-3 0 0 0,-1 2 0 16,-2 3 0-16,0 3 1 16,0 0-1-16,0-1 0 15,-3 6 0-15,0 0 0 16,0 3 0-16,0 0 0 16,-3 7-1-16,0-2 1 15,0 5-1-15,0-2 1 16,3 2 0-16,0-2 0 15,0 10 0-15,0-5 0 16,0 13 0-16,0-8 0 16,3 5 0-16,0-4 0 0,3 1 0 15,-3-4 1 1,3 2 0-16,-3-5 0 0,-3 0-6 16,0-3 0-16,3 0-6 15,0-2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2.2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8791754-3D24-4DAC-8098-187ADCE2D77F}" emma:medium="tactile" emma:mode="ink">
          <msink:context xmlns:msink="http://schemas.microsoft.com/ink/2010/main" type="inkDrawing" rotatedBoundingBox="20553,7274 20727,7438 20545,7631 20372,7467" semanticType="callout" shapeName="Other">
            <msink:sourceLink direction="to" ref="{1480A7FD-CEF2-45FF-AE3B-F7A98766A018}"/>
          </msink:context>
        </emma:interpretation>
      </emma:emma>
    </inkml:annotationXML>
    <inkml:trace contextRef="#ctx0" brushRef="#br0">6 13 20 0,'-3'-10'10'0,"-1"10"-3"0,4 0 10 0,0 0-14 16,0 0 0-16,0-4 0 16,0 4 0-16,7 0-5 15,-3 0 1-15,0 4 3 16,8-1 0-16,0 1-2 16,4 6 1-16,4-3 0 0,0 4 0 15,0-4-1-15,0 0 1 16,-1 0-1-16,1 0 1 15,0 4-1-15,-4-4 1 32,-4 0-1-32,-4 0 1 15,-8-4 0-15,-4 1 0 0,-4 3-1 16,0 0 1-16,-4 4 0 16,4 3 0-16,-4 0-1 15,-4 0 1-15,-4 3-1 16,-3-2 0-16,-5-1-2 0,4 3 1 15,0 1-9-15,4-4 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4.0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0876045-6704-4516-969F-AE8CED5CA042}" emma:medium="tactile" emma:mode="ink">
          <msink:context xmlns:msink="http://schemas.microsoft.com/ink/2010/main" type="inkDrawing" rotatedBoundingBox="19498,8284 20053,7912 20069,7936 19514,8307" semanticType="callout" shapeName="Other">
            <msink:sourceLink direction="with" ref="{656C3521-2035-4DEA-8608-393F04CF107D}"/>
          </msink:context>
        </emma:interpretation>
      </emma:emma>
    </inkml:annotationXML>
    <inkml:trace contextRef="#ctx0" brushRef="#br0">-982 969 21 0,'4'-3'10'0,"20"-15"-2"15,-16 11 8-15,4-4-15 16,4-3 1-16,4-7 1 15,3 0 0-15,5-4-4 16,4 0 1-16,8 11 1 0,7-7 1 16,1-3-1-16,0-5 0 15,-5-2 0-15,-3 2 0 16,-4 1-2-16,-5 3 0 16,-7 4-8-16,0 7 1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3.7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5D360DB-8D9E-4A11-8069-7226E49F7BE2}" emma:medium="tactile" emma:mode="ink">
          <msink:context xmlns:msink="http://schemas.microsoft.com/ink/2010/main" type="inkDrawing" rotatedBoundingBox="19639,7850 19963,8269 19924,8299 19601,7880" semanticType="callout" shapeName="Other">
            <msink:sourceLink direction="with" ref="{656C3521-2035-4DEA-8608-393F04CF107D}"/>
          </msink:context>
        </emma:interpretation>
      </emma:emma>
    </inkml:annotationXML>
    <inkml:trace contextRef="#ctx0" brushRef="#br0">-890 539 16 0,'0'10'8'0,"8"-17"1"15,-8 7 3-15,0 0-11 16,3-3 0-16,5 3 2 16,0 0 0-16,4 3-4 0,0 4 1 15,0 4 2-15,4 3 0 31,0 7 0-31,0 4 0 16,7 3-1-16,-3-7 1 16,0 4-1-16,0 3 1 0,0 0-1 15,0 1 1-15,0-1-1 16,-5 0 0-16,1-3-1 16,-4-8 1-16,0 5 0 15,-4-5 0-15,0-3 0 16,-4-10 1-16,0 3-3 0,-4-4 0 15,0 4-8-15,-4-7 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8.0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BCE5D3-BBFA-4AB9-B064-A16F6E48FC04}" emma:medium="tactile" emma:mode="ink">
          <msink:context xmlns:msink="http://schemas.microsoft.com/ink/2010/main" type="writingRegion" rotatedBoundingBox="19507,3527 20226,3840 19964,4444 19245,4132">
            <msink:destinationLink direction="with" ref="{46011621-AC7B-4F70-B427-C099A68B033A}"/>
          </msink:context>
        </emma:interpretation>
      </emma:emma>
    </inkml:annotationXML>
    <inkml:traceGroup>
      <inkml:annotationXML>
        <emma:emma xmlns:emma="http://www.w3.org/2003/04/emma" version="1.0">
          <emma:interpretation id="{F80A7503-6333-4FE9-9405-3E9C5A1F53B0}" emma:medium="tactile" emma:mode="ink">
            <msink:context xmlns:msink="http://schemas.microsoft.com/ink/2010/main" type="paragraph" rotatedBoundingBox="19507,3527 20226,3840 19964,4444 19245,4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DA883-86FC-42B0-AB70-747F7766BDFE}" emma:medium="tactile" emma:mode="ink">
              <msink:context xmlns:msink="http://schemas.microsoft.com/ink/2010/main" type="line" rotatedBoundingBox="19507,3527 20226,3840 19964,4444 19245,4132"/>
            </emma:interpretation>
          </emma:emma>
        </inkml:annotationXML>
        <inkml:traceGroup>
          <inkml:annotationXML>
            <emma:emma xmlns:emma="http://www.w3.org/2003/04/emma" version="1.0">
              <emma:interpretation id="{656C3521-2035-4DEA-8608-393F04CF107D}" emma:medium="tactile" emma:mode="ink">
                <msink:context xmlns:msink="http://schemas.microsoft.com/ink/2010/main" type="inkWord" rotatedBoundingBox="19507,3527 20226,3840 19964,4444 19245,4132">
                  <msink:destinationLink direction="to" ref="{2DA930D1-FD2D-411F-B1BD-C19441ED8B28}"/>
                  <msink:destinationLink direction="with" ref="{E9CABE01-1D57-48CF-B8AF-04ED3B31D451}"/>
                  <msink:destinationLink direction="with" ref="{D5D360DB-8D9E-4A11-8069-7226E49F7BE2}"/>
                  <msink:destinationLink direction="with" ref="{F0876045-6704-4516-969F-AE8CED5CA042}"/>
                </msink:context>
              </emma:interpretation>
            </emma:emma>
          </inkml:annotationXML>
          <inkml:trace contextRef="#ctx0" brushRef="#br0">3 50 18 0,'-4'-11'9'0,"8"1"-3"16,-4 10 9-16,0 0-14 16,0 0 0-16,8 0 1 15,0 0 0-15,0 0-3 0,0 0 1 16,12-4 1-16,-5 1 0 16,21-1-1-16,-8 0 0 15,20 1 0-15,-13 3 1 16,13-7-1-16,-8 3 1 15,11 4-1-15,-11 0 1 16,0 0-1-16,-9 0 1 16,-7 4-2-16,-4-1 1 15,-16 1-7-15,0-1 0 16</inkml:trace>
          <inkml:trace contextRef="#ctx0" brushRef="#br0" timeOffset="312.5">-25 276 22 0,'0'7'11'0,"16"-7"-8"16,-16 0 14-16,8-4-17 16,-8 4 0-16,12-3 1 15,0-1 0-15,8 0-1 0,-4 4 0 16,15-7 0-16,-7 0 1 16,12 4 0-16,-8-1 0 15,7 1-2-15,-7 3 1 16,4 3-7-16,-8-3 0 15</inkml:trace>
          <inkml:trace contextRef="#ctx0" brushRef="#br0" timeOffset="-375.01">162 7 17 0,'-4'-14'8'0,"8"28"-2"16,-4-14 11-16,-4 0-17 16,4 0 0-16,-8 11 1 0,4-4 1 15,-4 11-3-15,0-4 1 16,-4 14 1-16,4-7 0 16,-8 18 0-16,4-7 0 15,-3 21-1-15,3-15 0 16,4 5 0-16,0-11 1 15,0 3-1-15,0-7 1 16,0-7 0-16,0-3 0 16,4 0 0-16,0-4 1 15,0-4-3-15,4-3 0 16,0-3-6-16,0-1 0 0</inkml:trace>
          <inkml:trace contextRef="#ctx0" brushRef="#br0" timeOffset="843.76">678 231 14 0,'-8'-7'7'0,"-8"7"1"16,12 0 3-16,0-4-10 16,0 1 0-16,-8 3 0 15,0 0 1-15,-4 7-2 16,0 0 0-16,-7 0 2 15,3 0 0-15,-4-4-1 16,8 1 0-16,4 6-1 16,0-3 1-16,4 8-1 15,4-5 1-15,4 4-1 16,0-3 0-16,8-1 0 0,0-2 0 16,8 2 0-16,-4 1 0 15,8 3 0-15,-4-4 0 16,4 1 0-16,-5-4 1 15,5 4-1-15,-4-4 0 16,0 3 0-16,-4 1 0 16,-4 3 0-16,0 0 1 15,-12 4-1-15,0-4 1 16,-8 3 0-16,4 1 0 16,-16 0-1-16,4-4 1 15,-11-4 0-15,3-3 0 0,-4-7 0 16,4 0 0-16,-3-7 0 15,7 0 0-15,0-7-3 16,8 4 1-16,0-1-7 16,4 4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01.6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00A1F99-F58C-41D7-90DB-27B681B56DF9}" emma:medium="tactile" emma:mode="ink">
          <msink:context xmlns:msink="http://schemas.microsoft.com/ink/2010/main" type="inkDrawing" rotatedBoundingBox="15533,5145 20178,5175 20173,5919 15529,5888" shapeName="Other">
            <msink:destinationLink direction="with" ref="{C6509335-1E23-4F20-9663-3582CAA1AF95}"/>
          </msink:context>
        </emma:interpretation>
      </emma:emma>
    </inkml:annotationXML>
    <inkml:trace contextRef="#ctx0" brushRef="#br0">-2 588 14 0,'-4'-3'7'0,"16"-11"-2"0,-8 7 7 15,3-4-11 1,1-3 0 0,4-4 1-16,4 4 0 15,0 0-3-15,8-7 1 0,0-11 1 16,3-3 0-16,9-4-1 15,8-7 1-15,15 0-1 16,-3-3 0-16,3 3-1 16,5 7 1-16,-1 8 0 15,-7 2 0-15,-8 1 0 16,-5 11 0-16,-3 2 0 0,0 5 0 16,-5 3 0-16,1 7 0 15,-8 0 0-15,0 14 1 16,-8 7 0-16,-1 11 0 15,-7 3 0-15,-4 0 0 16,-8 8 0 0,-4 3 0-16,-4-4 0 15,-4-7 0-15,0 4-1 16,-3 0 0-16,-1 3 0 16,0-7 1-16,4-3-1 15,0-4 0-15,-4-6 0 0,-4-5 1 16,1-3-1-16,-5 0 1 15,0-7-1-15,4-3 1 16,0-4-1-16,8-7 0 16,4-4 0-16,8-6 0 0,8-4-1 15,8-1 1-15,4 1-1 16,4-11 1-16,8-6-1 16,11-5 1-16,1 5-1 15,3-5 1-15,1 4 0 16,4 1 0-16,-1 2-1 0,9 5 1 15,-5 2-1-15,-3 1 1 16,-12 7-1-16,-5 3 1 16,1 11-1-16,0 11 1 15,0 3 0-15,-5 7 0 16,1 7-1 0,-4 0 1-16,0 4 0 15,-1 0 1-15,-3 3-1 16,-4 7 1-16,-4 0-1 15,-8-3 1-15,-4-4 0 16,-4 4 0-16,-4 3-1 16,-4 4 1-16,-4-3-1 15,-4-1 1-15,0-7-1 16,-4 0 1-16,5 0-1 16,-1-3 0-16,0-4 1 15,0-3 0-15,4-7-1 16,0-4 1-1,4-14-1 1,-4 3 0-16,8-7 0 16,0-3 0-16,0-3 0 15,4-4 0-15,4-8-1 0,4 5 1 16,8 2-1-16,8-13 1 16,8 0 0-16,3 0 0 15,5-4 0-15,4 0 0 16,11 4-1-16,1-4 1 15,3 0 0-15,-7 4 0 0,0 3-1 16,3 0 1-16,-3 8-1 16,-1 2 1-16,1 1 0 15,0 11 0-15,-5 6-1 16,-3 8 1-16,-4 3 0 0,-5 14 0 16,-3-3-1-16,-4-1 1 15,0 8 0-15,-9 0 0 16,-3 3 0-16,0 0 1 15,-8 0-1-15,-4 8 0 0,-4-5 0 32,-8-2 1-32,-4-1 0 15,0 11 0-15,0-4-1 16,-3 0 0-16,-5-7 0 16,0-3 1-16,-4 0-1 15,0-4 0-15,0 0 0 0,1-7 1 16,-5-3 0-16,0-4 1 15,4-4-1-15,0-3 0 16,5-3-1-16,3-8 1 0,4-3-1 16,4-4 0-16,4-3-1 15,4-3 0-15,8-1 0 16,8 4 0-16,7-7 0 16,9-1 1-16,4-9 0 15,12 2 0-15,3 1-1 16,9 0 1-16,-5-8 0 0,1 5 0 15,-1-1-1-15,1 0 1 16,3 11-1-16,-3 3 1 31,0 4-1-31,-5 7 1 0,-3 3-1 0,-1 4 1 16,1 7-1-16,-4 4 1 16,-1 10 0-16,-7 3 0 0,-4 5 0 31,-4 2 0-31,-5 1 0 15,-7 3 1-15,0 0-1 16,-4 4 1-16,-4 0 0 16,0 0 0-16,-4-1-1 15,-4 1 1-15,-8 3-1 0,0 4 1 16,-4-4-1-16,-8 1 1 0,-3-4-1 16,-1-1 0-16,0 1 0 15,0-4 1-15,0 4-1 16,0-4 1-16,-3-7 0 31,-1-3 0-31,4-4 0 16,0-3 0-16,0-8 0 15,1-6 0-15,3-11-1 16,4-1 0-16,4-2 0 0,4 3 0 16,4-4 0-16,4-3 0 15,8-4-1-15,4-7 1 16,4 1 0-16,4 3 0 0,3-1-1 15,13-2 0-15,8-5 0 16,0-3 0-16,7 4 0 16,-7 0 0-16,3 0 0 15,9-4 0-15,4 0 1 16,-13 11 0-16,21-4-1 16,7 0 1-16,-4 8 0 0,-3 2 0 15,-9 1 0-15,-3 7 0 16,4 4-1-16,-5 3 1 15,1-1-1-15,-5 5 1 16,-3 6 0 0,-12 1 0-16,-1 14 0 15,-7-4 1-15,0 10-1 16,-8-9 1-16,0 16-1 16,-9-6 1-16,-3 0-1 15,0-4 1-15,-8 11-1 16,0-8 1-16,-4 8-1 15,4-7 0-15,-8-1 1 16,4-2 0-16,-3 6-1 16,-1-7 1-16,-8 14-1 0,8-10 1 15,-4 3-1-15,4-3 1 0,-12-4-1 16,0 0 1-16,0-3-1 16,1-1 1-16,-1 1-1 15,4-4 0-15,-4 0 0 16,4-3 1-16,0-4-1 15,0 0 1 1,0 4-1-16,5-4 0 16,-1-7 0-16,0 0 1 15,-4 0-1-15,4 0 0 16,-4-7 0-16,4 3 0 0,0-3 0 16,0 4 0-16,8-8 0 15,0 4 0-15,4-7-1 16,0 3 0-16,12-6 0 15,-4 2 1-15,4-6-1 16,-4 4 1-16,8-8-1 16,-4 7 1-16,12 1 0 0,-4 3 0 15,11 3 0-15,-7 4 0 16,16-11-1-16,-8 4 0 16,11-7 0-16,-7 7 1 15,20-4-1-15,-17 4 1 0,13 0-1 16,-12 3 1-16,-1 4-1 15,-7 0 1-15,0 4 0 16,-5-1 0-16,1 1 0 16,-8 3 0-16,4-4 0 15,-4 4 1-15,4 0-3 16,-5 0 1-16,5-3-7 16,-4 3 1-16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3:56.05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4E22F7-BF09-44D9-B7E0-6D7976956609}" emma:medium="tactile" emma:mode="ink">
          <msink:context xmlns:msink="http://schemas.microsoft.com/ink/2010/main" type="writingRegion" rotatedBoundingBox="3501,5763 10805,6883 10415,9427 3111,8306"/>
        </emma:interpretation>
      </emma:emma>
    </inkml:annotationXML>
    <inkml:traceGroup>
      <inkml:annotationXML>
        <emma:emma xmlns:emma="http://www.w3.org/2003/04/emma" version="1.0">
          <emma:interpretation id="{5C352DC4-3F9D-4EA7-B3F5-977FD74D8F93}" emma:medium="tactile" emma:mode="ink">
            <msink:context xmlns:msink="http://schemas.microsoft.com/ink/2010/main" type="paragraph" rotatedBoundingBox="3319,6252 6605,6150 6631,6988 3346,7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24AFC-7CE3-4C43-ACC6-33598ECD3F90}" emma:medium="tactile" emma:mode="ink">
              <msink:context xmlns:msink="http://schemas.microsoft.com/ink/2010/main" type="line" rotatedBoundingBox="3319,6252 6605,6150 6631,6988 3346,7091"/>
            </emma:interpretation>
          </emma:emma>
        </inkml:annotationXML>
        <inkml:traceGroup>
          <inkml:annotationXML>
            <emma:emma xmlns:emma="http://www.w3.org/2003/04/emma" version="1.0">
              <emma:interpretation id="{882C5B03-A40E-47DE-B36F-3F12CC508BB1}" emma:medium="tactile" emma:mode="ink">
                <msink:context xmlns:msink="http://schemas.microsoft.com/ink/2010/main" type="inkWord" rotatedBoundingBox="3319,6252 6605,6150 6631,6988 3346,7091"/>
              </emma:interpretation>
            </emma:emma>
          </inkml:annotationXML>
          <inkml:trace contextRef="#ctx0" brushRef="#br0">6 649 10 0,'-8'-3'5'0,"12"6"-3"0,-4-14 5 0,0 1-4 16,0-1 1-16,4-6 0 15,0 3 1-15,4-8-7 16,7-2 0-16,1-5 4 16,4-6 1-16,4-4-3 0,8-3 1 15,3-7-1-15,5 3 0 16,4-4 0-16,3 1 1 16,5 10-1-16,0 15 0 15,-5-5-1-15,-7 5 1 0,-4 13-1 16,-5 0 1-16,1 4-1 15,4-3 1-15,-4 10 0 32,-1 10 0-32,-3 4 0 15,-4 11 0-15,0 3 0 16,-8-3 1-16,-1 14-1 16,-3 7 1-16,-8 3 0 15,-4 1 0-15,-4 6-1 16,-8 0 1-16,-3-10-1 0,3-10 1 15,-8 13-1-15,-4-3 1 16,4-4-1-16,4-7 1 16,-4 1 0-16,-3-8 0 15,-1-10-1-15,-8-4 1 0,4-4 0 16,1-6 0-16,3-8-1 16,4-10 1-16,4-7-1 15,8 0 0-15,4 0-1 16,4-8 1-16,12-2-1 15,4-5 1-15,8-2-1 16,-1-1 1-16,1-7 0 0,4-11 0 16,12 12 0-16,3-8 0 15,9 3 0-15,4 1 0 0,3 7-1 16,5 3 1-16,-1 11 0 16,-3 6 0-16,-13 1-1 15,-3 7 1-15,0 0-1 16,3 7 1-16,-7-4-1 31,0 1 1-31,-5 10-1 16,1 7 1-16,-4 3 0 15,-4 5 0-15,-1 6 1 0,-7 3 0 16,-4-2-1-16,-4 6 1 16,-4 4-1-16,0 6 1 15,-4 5-1-15,-8 3 1 16,-4 3-1-16,-4 7 1 0,-4-13-1 15,-4 3 1-15,-4 3-1 16,1-3 1-16,-1-4-1 16,0-3 1-16,0 0-1 15,8-15 1-15,4 1-1 16,-3-7 1-16,-1-8-1 16,0-3 1-16,4-10-1 15,0-8 1-15,4-6-2 16,4-4 1-1,4-4 0-15,8 0 0 0,0-10 0 0,0-4 0 16,8 0-1-16,4-3 1 16,3-4 0-1,9-7 0-15,4 0 0 16,8 7 0-16,-1 4-1 16,9 0 1-16,3 3-1 15,1 7 1-15,-5 0-1 0,-7 4 1 0,8 3-1 16,-5 8 1-16,1 3-1 15,0 7 1-15,-5 3 0 16,1 8 0-16,-4 6-1 31,-5 4 0-31,-3 8 1 16,-4-1 0-16,4 0 0 0,-9 7 0 16,1 7 0-16,-8 4 1 15,-4 0-1-15,-4 3 0 16,-12 1 1-16,0 2 0 15,-4-2-1-15,-4-8 0 16,-4 0 0-16,-4 4 1 16,1-4-1-16,-5 1 1 15,0-8-1-15,-4 0 1 16,0-3-1-16,1-7 1 0,-1-4-1 16,4-4 1-16,4-6-1 15,0-8 1-15,4-3-1 16,1-3 0-16,7-8 0 0,0-3 0 15,4 3 0-15,8-14 0 16,4-3-1-16,8 0 1 0,-1-4 0 16,9-3 0-16,8-8-1 15,4-6 1-15,3 3 0 16,5 4 0-16,4-1 0 16,7 4 0-16,1 0-1 31,-1 11 1-31,-3 0 0 15,0 7 0-15,-1 3-1 16,1-3 0-16,-1 10 0 0,1 8 1 16,0-1-1-16,3 11 1 15,1 3-1-15,-9 1 1 16,5 0-1-16,-8 6 1 16,-9 4 0-16,-11 7 0 0,-4 4 0 15,-4 3 0-15,0-3 0 16,-8 7 0-16,0 7 0 15,-1 3 1-15,1 4-1 16,-4 0 1 0,-8-4-1-16,-4 7 0 15,1-3 0-15,-5-7 1 16,-4 0-1-16,-4 0 0 16,-4-4 0-16,0 0 0 15,0-3 0-15,1 3 1 0,-1-10-1 16,0-4 1-16,-8-7 0 15,5-3 0-15,3-1 0 16,0-3 0-16,4-7-1 16,0-3 1-16,4-4-1 15,0-7 0-15,5 0 0 0,3-4 0 16,4-3-1-16,4 3 1 16,4-3 0-16,4-4 0 15,3-6-1-15,5-1 1 16,0-4-1-16,4 1 1 0,8-7 0 31,8-4 0-31,-1-3 0 16,13 3 0-16,-4 7 0 15,-13 0 0-15,5 0-1 16,0 1 1-16,3-1-1 16,1 3 1-16,0 15-2 0,-1 0 1 15,1 0-6-15,-8 7 0 16</inkml:trace>
        </inkml:traceGroup>
      </inkml:traceGroup>
    </inkml:traceGroup>
    <inkml:traceGroup>
      <inkml:annotationXML>
        <emma:emma xmlns:emma="http://www.w3.org/2003/04/emma" version="1.0">
          <emma:interpretation id="{39DFA2DC-4E0F-44BD-9B31-E5EE0C9843EF}" emma:medium="tactile" emma:mode="ink">
            <msink:context xmlns:msink="http://schemas.microsoft.com/ink/2010/main" type="paragraph" rotatedBoundingBox="3654,7059 10615,8127 10415,9427 3454,8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C0D8EB-5D57-4AD2-BB82-BC2848B6F1B2}" emma:medium="tactile" emma:mode="ink">
              <msink:context xmlns:msink="http://schemas.microsoft.com/ink/2010/main" type="line" rotatedBoundingBox="3654,7059 10615,8127 10415,9427 3454,8359"/>
            </emma:interpretation>
          </emma:emma>
        </inkml:annotationXML>
        <inkml:traceGroup>
          <inkml:annotationXML>
            <emma:emma xmlns:emma="http://www.w3.org/2003/04/emma" version="1.0">
              <emma:interpretation id="{98A3CA97-6C0F-4730-ACD3-29A73727DFA6}" emma:medium="tactile" emma:mode="ink">
                <msink:context xmlns:msink="http://schemas.microsoft.com/ink/2010/main" type="inkWord" rotatedBoundingBox="3558,7365 6729,7497 6677,8745 3506,8614">
                  <msink:destinationLink direction="with" ref="{A5FB6B73-D88F-4F39-9A27-BE34D4E66569}"/>
                </msink:context>
              </emma:interpretation>
            </emma:emma>
          </inkml:annotationXML>
          <inkml:trace contextRef="#ctx0" brushRef="#br1" timeOffset="13855.81">1327 2191 20 0,'-4'-4'10'0,"8"-6"-9"0,0 3 12 16,0-1-13-16,4-2 1 15,0-1 0-15,8 1 1 16,4-4-3-16,7-8 1 0,5-6 0 16,4-7 1-16,4 10-1 15,3-7 1-15,1-3-1 16,0 0 0-16,-5 0 0 16,-3 6 1-16,-8-2-1 15,-4 2 0-15,-8 5 0 16,-9 3 1-16,-3 3-1 15,-8 11 0-15,-3 0 0 16,-5 7 0-16,-8 3-1 16,0 4 1-16,-8 11-1 15,4-4 1-15,0 4 0 16,5 3 0-16,3 0 0 16,0-7 0-16,0 7 0 15,0 1 0-15,4 2 0 16,4 5 0-16,4-1 0 15,4 0 0-15,0-3-1 0,4-1 1 16,4-6 0-16,0-4 1 16,4 4-1-16,4-1 1 15,4-10 0-15,8-3 1 16,-1 3-6-16,5-11 1 16,8 4-3-16,-8-7 0 15</inkml:trace>
          <inkml:trace contextRef="#ctx0" brushRef="#br1" timeOffset="14266.59">1958 2110 19 0,'0'-4'9'0,"12"4"-8"15,-4-7 14-15,0 0-14 16,4-4 0-16,0 1 0 16,0-8 0-16,4 4-2 15,-1 0 1-15,1-4 1 16,0 4 0-16,-4 0-1 16,0 0 1-16,-4 0-1 15,-4 3 0-15,-4 4 0 16,-8 0 1-16,-4 7-1 15,0 0 0-15,-4 7 0 0,-4 0 0 16,-3 4 0-16,3 6 0 16,0 1-1-16,4 0 1 0,0-1 0 15,4 1 0-15,8-4 0 16,0 7 0-16,8-10 0 16,4-1 1-16,4 1-1 15,8-7 1-15,4 3-1 16,4-4 0-16,-1-3-6 15,1 0 0-15</inkml:trace>
          <inkml:trace contextRef="#ctx0" brushRef="#br1" timeOffset="14844.72">2486 1975 11 0,'-8'-10'5'0,"4"-1"5"0,-4 8 0 16,0 3-8-16,-4 0 1 16,-4 0-1-16,-3 0 1 15,-1 3-4-15,4 4 0 16,-4 0 2-16,4 4 1 15,4 0-2-15,-4 3 0 16,9 3 0-16,-1-3 0 16,8 1 0-16,4 9 0 15,-4-6 0-15,11-4 1 0,1 0-1 16,4-10 1-16,4-1-1 16,4-6 1-16,-4-1-1 15,0-3 1-15,3-7-1 16,-3 0 1-16,0 0-1 15,0-7 1-15,-4 6-1 16,-4 1 0-16,-4 4 0 16,-4 3 0-16,-4 7 0 15,-4 0 0-15,0 7 0 16,-4 0 0-16,0 3-1 16,0 5 1-16,0 2-1 15,4 11 1-15,-8 4 0 16,0 10 0-16,0 1-1 15,-4 3 1-15,0-4 0 16,1 7 1-16,-1-10-1 16,0-4 1-16,4-6 0 0,4-5 0 15,4-2-4-15,4-5 0 16,12-6-4-16,0-11 1 16</inkml:trace>
          <inkml:trace contextRef="#ctx0" brushRef="#br1" timeOffset="12514.05">3089 1298 20 0,'-4'0'10'0,"12"4"-12"16,-8-4 18-16,0 3-16 16,0 1 0-16,4 3 0 15,4 0 0-15,4 0 0 16,4 0 0-16,8 0 0 15,4 4 1-15,3-1-1 16,5 1 0-16,-4 3 0 16,0 4 1-16,-9-4-1 15,-3-4 0-15,-4 1 0 16,-8-1 0-16,-8 4 1 16,-8 1 1-16,-4 2-1 15,-8-3 0-15,-7 0 0 16,-5 4 1-16,-4-4-9 15,4 4 1-15</inkml:trace>
          <inkml:trace contextRef="#ctx0" brushRef="#br1" timeOffset="13152.68">744 1355 16 0,'4'-4'8'0,"0"1"-2"15,-4 3 7-15,-4 0-12 16,-4 3 0-16,-4 4 0 16,-8 7 0-16,4 0-2 15,-8 4 1-15,-7-4 1 16,-1 7 0-16,-16 0-1 16,5-3 1-16,3 0-1 15,-4-1 1-15,1 1-1 0,3-4 1 16,4 0 0-16,4-3 0 15,5 3-1-15,7-7 1 16,4 4-1-16,4-4 0 16,8 0-1-16,8 0 1 15,8 0-1-15,4 3 1 16,4-3 0-16,3 4 0 16,9 0-1-16,0-1 1 15,-4 4 0-15,3 4 1 16,1 3-1-16,-4-7 0 15,-4 4 1-15,0-4 0 0,-4 4-8 16,-1-4 1-16</inkml:trace>
        </inkml:traceGroup>
        <inkml:traceGroup>
          <inkml:annotationXML>
            <emma:emma xmlns:emma="http://www.w3.org/2003/04/emma" version="1.0">
              <emma:interpretation id="{7A948DC2-8430-4416-B5AD-DCE33B81FB4B}" emma:medium="tactile" emma:mode="ink">
                <msink:context xmlns:msink="http://schemas.microsoft.com/ink/2010/main" type="inkWord" rotatedBoundingBox="8553,8570 9018,8303 9214,8645 8750,8911">
                  <msink:destinationLink direction="with" ref="{A5FB6B73-D88F-4F39-9A27-BE34D4E66569}"/>
                  <msink:destinationLink direction="with" ref="{A8064A37-C217-47EE-AE6D-5414143E207D}"/>
                </msink:context>
              </emma:interpretation>
            </emma:emma>
          </inkml:annotationXML>
          <inkml:trace contextRef="#ctx0" brushRef="#br2" timeOffset="41744.72">5336 2596 17 0,'4'-14'8'0,"31"-10"-1"16,-23 20 7-16,8-3-14 16,8 0 1-16,4-11 0 15,-1-3 0-15,5 0-1 16,4-4 0-16,3 1 1 16,1 2 0-16,0-2-4 15,-9 6 0-15,1 7-3 16,-4-3 0-16</inkml:trace>
          <inkml:trace contextRef="#ctx0" brushRef="#br2" timeOffset="41432.22">5490 2233 20 0,'-8'-4'10'0,"24"12"-5"16,-16-8 10-16,0 0-15 16,4 7 0-16,4 3 1 15,0 1 0-15,0 3-2 16,4 4 1-16,-4-1 0 16,0 8 1-16,4-8-1 15,0 8 1-15,4 3-1 16,-1-10 0-16,1 3 1 15,4-3 0-15,0-1-1 16,0 1 1-16,-8-4-1 0,0-3 0 16,-8-1-7-16,-4 5 1 15</inkml:trace>
          <inkml:trace contextRef="#ctx0" brushRef="#br2" timeOffset="40916.58">6824 2635 23 0,'4'0'11'0,"12"0"-12"0,-8 0 19 15,0 0-18-15,4 4 1 16,7-1-1-16,1 4 1 16,4 4-1-16,0-1 0 15,0 1 0-15,3-4 1 16,1 4-1-16,-4-4 0 15,-4 0 0-15,0 3 1 16,-4-3-1-16,-4 4 0 0,-1-4 1 16,-3 0 0-16,-8 0 0 15,-4 0 1-15,-4 0 0 16,-3 4 0-16,-5 3 0 16,-4-3 0-16,-4 3-1 15,0 0 0-15,-4 3-1 16,1 5 1-16,-1-1-1 15,0 0 0-15,4 0-3 16,4-7 0-16,-7 11-6 16,-5-4 1-16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08.1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11092F-4758-44BA-AF9F-D03A7C9D061E}" emma:medium="tactile" emma:mode="ink">
          <msink:context xmlns:msink="http://schemas.microsoft.com/ink/2010/main" type="inkDrawing" rotatedBoundingBox="3686,7724 6480,7634 6481,7667 3687,7757" shapeName="Other"/>
        </emma:interpretation>
      </emma:emma>
    </inkml:annotationXML>
    <inkml:trace contextRef="#ctx0" brushRef="#br0">0 103 8 0,'44'3'4'0,"55"-6"-4"0,-71-1 5 16,-1-3-2-16,13 0 1 16,16-3 0-16,3 2 1 15,9 5-7-15,11 6 1 16,4 1 3-16,1-4 1 16,7 0-3-16,16 4 1 15,0-4-1-15,12 0 0 16,-16-8 0-16,9 5 1 15,7-4-1-15,-8 0 1 16,4 3-1-16,-8 1 0 0,-8-1 0 16,0 1 1-16,-7-4-1 15,-5 7 1-15,-12-4-1 16,1 1 0-16,-5-1 0 16,-7 4 0-16,-5 0 0 15,1-3 1-15,-16 3-1 16,-9 0 0-16,-3 0 0 15,-4-4 0-15,-4 4 0 16,-1-4 1-16,-3 1-3 16,-4 3 0-16,0 0-3 15,0-4 0-15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12.8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FB6B73-D88F-4F39-9A27-BE34D4E66569}" emma:medium="tactile" emma:mode="ink">
          <msink:context xmlns:msink="http://schemas.microsoft.com/ink/2010/main" type="inkDrawing" rotatedBoundingBox="3594,11168 10520,11008 10522,11073 3596,11232" semanticType="underline" shapeName="Other">
            <msink:sourceLink direction="with" ref="{98A3CA97-6C0F-4730-ACD3-29A73727DFA6}"/>
            <msink:sourceLink direction="with" ref="{7A948DC2-8430-4416-B5AD-DCE33B81FB4B}"/>
          </msink:context>
        </emma:interpretation>
      </emma:emma>
    </inkml:annotationXML>
    <inkml:trace contextRef="#ctx0" brushRef="#br0">0 210 16 0,'55'-14'8'0,"1"14"-5"0,-32 0 9 15,3 0-11-15,17 0 0 16,0-4 0-16,11 1 0 0,21-1-2 16,3 4 1-16,16 0 1 15,8-3 0-15,13-4-1 16,7 0 1-16,15 0-1 15,1-4 0-15,8 4 0 16,8 4 1-16,8-1-1 16,-1 0 1-16,9-3-1 15,20 11 0-15,-17-8 0 16,9 1 1-16,7 3-1 16,-7 0 0-16,7 0 0 15,13 3 0-15,-13-3 0 16,5-3 1-16,7-1-1 15,-3 1 0-15,-13-1 0 16,5 4 1-16,-1 0-1 16,-15 0 0-16,3-7 0 15,-7 0 0-15,0 7 0 16,-13-3 0-16,-7-4 0 16,-8 0 1-16,0 3-1 0,0 0 1 15,-20-3-1-15,-8 0 1 16,-4 0-1-16,-12-3 1 15,-7 3-1-15,-17-4 0 16,-8 4 0-16,-15 4 1 16,-4-1-1-16,-17-3 0 15,-7 3-7-15,-8 4 1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33.15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AB5BDD-4579-43FC-8901-7DED5F7B946E}" emma:medium="tactile" emma:mode="ink">
          <msink:context xmlns:msink="http://schemas.microsoft.com/ink/2010/main" type="inkDrawing" rotatedBoundingBox="8090,11663 10853,11427 10857,11469 8094,11705" semanticType="underline" shapeName="Other">
            <msink:sourceLink direction="with" ref="{CAFF1480-0907-4D55-8ECA-F8D400FC4FFC}"/>
          </msink:context>
        </emma:interpretation>
      </emma:emma>
    </inkml:annotationXML>
    <inkml:trace contextRef="#ctx0" brushRef="#br0">2745 10 21 0,'4'-7'10'0,"3"0"-5"16,-7 7 10-16,0 0-14 16,0 0 0-16,0 0 4 15,0 0 1-15,0 0-6 16,0 0 0-16,0 0 3 16,-4 0 1-16,1 0-1 15,-1 0 0-15,-4 0-2 16,4 0 1-16,-8 4-1 0,4-1 0 15,-4 4-1-15,0-3 1 0,-4 3 0 16,0 0 0-16,-4-4-1 16,-7-3 1-16,-5 4-1 15,4 0 0-15,0-1 0 16,1 1 1-16,-1-1-1 16,-4 1 1-16,0-1-1 15,-3 1 0-15,-5-4 0 16,-4 3 0-16,4 1 0 15,-3-4 1-15,3 7-1 16,0 0 0-16,-3-4 0 16,-13 1 0-16,5-4 0 15,-1 3 0-15,-7 1 0 16,-5 0 0-16,1 3 0 16,-1 0 1-16,5 0-1 15,-5 0 0-15,-3-4 0 0,-5 4 0 16,1 0 0-16,-1 0 1 15,-3 4-1-15,-1-7 0 16,9 6 0-16,-1 1 0 16,-7-4 0-16,8 0 0 15,3-7 0-15,1 3 0 16,-1-3 0-16,1 0 0 16,-1 4 0-16,5-4 1 15,7 0-1-15,8 7 0 16,-3-7 0-16,3 3 0 15,-4 5 0-15,5-5 0 0,3 1-1 16,4-1 1-16,5-3 0 16,7 0 0-16,4 0 0 15,4 4 0-15,4-4-4 16,4-4 0-16,8 11-7 16,4 0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6:57.5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5D9352-AF1E-4755-A651-D6A63CFC3F96}" emma:medium="tactile" emma:mode="ink">
          <msink:context xmlns:msink="http://schemas.microsoft.com/ink/2010/main" type="inkDrawing" rotatedBoundingBox="15343,6524 21911,6589 21910,6622 15342,6556" semanticType="underline" shapeName="Other">
            <msink:destinationLink direction="with" ref="{C6509335-1E23-4F20-9663-3582CAA1AF95}"/>
            <msink:destinationLink direction="to" ref="{2DA930D1-FD2D-411F-B1BD-C19441ED8B28}"/>
            <msink:destinationLink direction="with" ref="{9E0D7D39-96B3-4A2E-B410-FCB30EB5B086}"/>
          </msink:context>
        </emma:interpretation>
      </emma:emma>
    </inkml:annotationXML>
    <inkml:trace contextRef="#ctx0" brushRef="#br0">0 10 8 0,'12'-10'4'0,"16"17"3"15,-16-7-4-15,0 0 0 16,7-4 0-16,5 8 0 16,4-1 0-16,8 1-4 15,3-1 0-15,1 1 3 0,8-4 1 16,7 0-2-16,9 0 0 16,11 0 0-16,17 3 0 15,-5-6-1-15,4-1 0 16,16 4 0-16,4 0 0 0,20 0 0 15,-12 0 0-15,8 0 0 32,8 4 1-32,16-1-1 15,-8 1 1-15,4-1-1 16,8 4 0-16,11 8 0 16,-7-15 1-16,12 0-1 0,19 3 1 15,-11-3-1-15,11-3 0 16,9 3 0-16,-13 0 0 15,13 0 0-15,7-4 0 0,-15 4 0 16,7 0 1-16,1 0-1 16,-9 0 0-16,1 0-1 15,3 0 1-15,4 4 0 16,-23 3 1-16,8-7-1 16,-13 0 0-16,-11 7 0 15,-12 0 0-15,-20-4 0 16,-32 1 0-16,20 3-6 15,-12-4 0-15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36.37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064A37-C217-47EE-AE6D-5414143E207D}" emma:medium="tactile" emma:mode="ink">
          <msink:context xmlns:msink="http://schemas.microsoft.com/ink/2010/main" type="inkDrawing" rotatedBoundingBox="7496,8995 10377,8931 10378,8966 7497,9030" semanticType="underline" shapeName="Other">
            <msink:sourceLink direction="with" ref="{7A948DC2-8430-4416-B5AD-DCE33B81FB4B}"/>
          </msink:context>
        </emma:interpretation>
      </emma:emma>
    </inkml:annotationXML>
    <inkml:trace contextRef="#ctx0" brushRef="#br0">0 58 10 0,'32'4'5'0,"-1"-8"10"0,-15 1-8 0,4 3-6 15,0-4 0-15,4 4 0 16,11 4 0-16,9-1-1 16,12 1 0-16,-1-1 0 15,21-3 1-15,3 4-1 16,0-8 1-16,9 1-1 15,11-4 0-15,4 7 0 16,16-7 0-16,-12 0 0 16,8-4 0-16,9 0 0 15,-1 8 0-15,4-1-1 16,-16 1 1-16,4-1 0 16,0 1 0-16,-8 6 0 15,4-3 1-15,-4 11-1 16,-15-8 0-16,-9-3 1 15,-4 0 0-15,-3-3 0 0,-1-1 0 16,-11-3-1-16,-9 4 1 16,-7-1-3-16,-12 4 1 15,-13 0-5-15,-11 4 0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21.85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FF1480-0907-4D55-8ECA-F8D400FC4FFC}" emma:medium="tactile" emma:mode="ink">
          <msink:context xmlns:msink="http://schemas.microsoft.com/ink/2010/main" type="writingRegion" rotatedBoundingBox="7543,11309 11230,8490 12399,10019 8712,12838">
            <msink:destinationLink direction="with" ref="{EFAB5BDD-4579-43FC-8901-7DED5F7B946E}"/>
          </msink:context>
        </emma:interpretation>
      </emma:emma>
    </inkml:annotationXML>
    <inkml:traceGroup>
      <inkml:annotationXML>
        <emma:emma xmlns:emma="http://www.w3.org/2003/04/emma" version="1.0">
          <emma:interpretation id="{9995D9AD-FE4B-4113-B31E-F18C40A525C2}" emma:medium="tactile" emma:mode="ink">
            <msink:context xmlns:msink="http://schemas.microsoft.com/ink/2010/main" type="paragraph" rotatedBoundingBox="7543,11309 11230,8490 12399,10019 8712,12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075324-C3F7-4BDE-8614-093D608B77E1}" emma:medium="tactile" emma:mode="ink">
              <msink:context xmlns:msink="http://schemas.microsoft.com/ink/2010/main" type="line" rotatedBoundingBox="7543,11309 11230,8490 12399,10019 8712,12838"/>
            </emma:interpretation>
          </emma:emma>
        </inkml:annotationXML>
        <inkml:traceGroup>
          <inkml:annotationXML>
            <emma:emma xmlns:emma="http://www.w3.org/2003/04/emma" version="1.0">
              <emma:interpretation id="{5806EC45-A08E-4032-8B31-0CDCE6A326A1}" emma:medium="tactile" emma:mode="ink">
                <msink:context xmlns:msink="http://schemas.microsoft.com/ink/2010/main" type="inkWord" rotatedBoundingBox="9387,9899 11230,8490 12399,10019 10556,11428"/>
              </emma:interpretation>
            </emma:emma>
          </inkml:annotationXML>
          <inkml:trace contextRef="#ctx0" brushRef="#br0">6963 4304 11 0,'-4'0'5'0,"8"-18"1"0,0 11 6 16,-4-3-10-16,0 2 1 16,0-2 0-16,0-1 0 15,0-3-4-15,0-3 0 0,-4-1 3 16,0-7 0-16,0 1-1 16,0-8 0-16,0 4-1 15,0-8 1-15,0 1-1 16,4 0 1-16,0-1-1 15,0-2 1-15,0 9-1 16,0-2 0-16,0-5 0 16,0 1 0-16,4-7 0 15,0 3 0-15,0-7 0 16,0-3 0-16,0-1 0 16,0 12 0-16,-4-1 0 15,0 0 0-15,0-3 0 16,0 6 0-16,-4 1 0 15,4 3 0-15,-4 4-2 16,0 3 0-16,0 4-4 16,0-3 0-16</inkml:trace>
          <inkml:trace contextRef="#ctx0" brushRef="#br0" timeOffset="484.37">6931 3037 17 0,'16'-3'8'0,"16"-1"-4"15,-16 4 11-15,3 0-15 16,9 0 1-16,8 0 0 16,12 4 1-16,7-1-3 0,5-3 1 15,3 0 0-15,17 4 1 16,3-4-1-16,8 0 1 16,0 3-1-16,-3 1 0 15,-5-4 0-15,-4 0 0 16,1 3-1-16,-9 1 1 31</inkml:trace>
          <inkml:trace contextRef="#ctx0" brushRef="#br0" timeOffset="1312.51">7058 4346 17 0,'4'0'8'0,"20"4"-3"0,-12-8 10 16,8 1-15-16,11 3 0 16,9-4 1-16,12 1 0 15,-5-1-1-15,17 1 0 16,15-1 0-16,0 4 1 15,13-7-1-15,3 3 0 16,-4-3 0-16,9 4 1 16,3-4-1-16,-8 0 0 15,-8 0 0-15,-3 7 0 16,-17-4 0-16,-11 1 0 16,-13 6-3-16,-11-3 0 0,-16-3-3 15,-12 6 0-15</inkml:trace>
          <inkml:trace contextRef="#ctx0" brushRef="#br0" timeOffset="1859.39">8126 3161 13 0,'8'-4'6'0,"7"4"0"16,-7 0 7-16,4-3-13 15,8-4 1-15,0 7 0 16,4-4 0-16,4 4-2 16,3-7 1-16,-3 4 1 15,4 6 0-15,0-6-1 16,-1 3 0-16,1 0-4 15,-4 0 1-15,4 3-2 16,-9 1 0-16</inkml:trace>
          <inkml:trace contextRef="#ctx0" brushRef="#br0" timeOffset="875.01">8487 3133 13 0,'-8'21'6'0,"4"-4"-2"15,4-2-1-15,0 2-1 16,0 11 0-16,0 8 1 16,4 13 1-16,-4 7-5 0,4 8 0 15,-4-1 2-15,0-3 1 16,-4 4-1-16,4 3 0 16,0 0-1-16,0 0 1 15,0-3-1-15,4-1 1 16,0-7 0-16,8-3 0 15,-8-3-1-15,4-15 0 16,0-7-5-16,-4-3 0 16</inkml:trace>
          <inkml:trace contextRef="#ctx0" brushRef="#br0" timeOffset="2915.28">7562 3507 16 0,'4'-15'8'0,"0"15"-5"0,-4 0 14 15,0 0-16-15,0 7 0 16,0 4 0-16,4 7 1 15,-4 3-3-15,0 4 1 16,-4 3 1-16,0 7 0 16,0-7-1-16,0 1 1 15,0-1-1-15,4 0 1 16,0-7-1-16,0-3 1 16,0-4 0-16,0-4 0 15,0-10 0-15,8-3 0 16,0-4-1-16,0 0 1 0,0-11-1 15,4-3 1-15,4-7-1 16,0 0 0-16,-1-1-1 16,5 5 1-16,0 2-1 15,4 1 0-15,4 4 0 16,-4 3 1-16,-1 3-1 16,1 0 1-16,0 8 0 15,-8 6 0-15,0 4 0 16,0 8 0-16,-4-5 0 15,-5 4 0-15,1 4 0 16,-8 3 1-16,-4 0-1 16,0 4 1-16,0-7 0 15,1-4 0-15,-1 0 0 16,0 3 0-16,0-6 0 16,0-4 0-16,0 0 0 0,4-3 0 15,4-1 0-15,-4-3 0 16,12-7-1-16,-1 0 1 15,5-7-1-15,8-4 1 16,-4-3-1-16,0 0 0 16,0 0-1-16,-1 0 1 15,1 3-1-15,0 0 1 16,0 4-1-16,0 4 1 16,-4 3-1-16,0 3 1 15,-4 8-1-15,-1-1 1 16,1 4 0-16,-4 4 0 0,0 3 0 15,-4 4 1-15,-4-1-1 16,0 4 0-16,0-3 1 16,-4 0 0-1,0-4-3-15,0 0 1 16,0 7-7-16,4 0 0 16</inkml:trace>
          <inkml:trace contextRef="#ctx0" brushRef="#br1" timeOffset="-8471.41">6808 4639 11 0,'-4'-11'5'0,"0"8"9"0,4 3 0 16,-8 0-13-16,8 0 1 16,0 3-1-16,8 1 1 15,-4-1-3-15,-4 1 0 16,8 7 1-16,4-4 1 15,8 3-1-15,8 4 0 16,7-3 0-16,1 3 0 16,0 4 0-16,3 6 1 15,-3-3-2-15,4 1 1 0,-8-1 0 16,-5-4 1-16,1 1-1 16,-8-4 0-16,-4-3 1 15,-4-1 0-15,-8-3 0 16,-12 4 0-16,0 0 0 15,-4-1 0-15,0-3-1 16,-4 7 1-16,-4 0 0 16,0 1 0-16,-3-1-2 15,-1-7 1-15,-4 0-7 16,8 7 0-16</inkml:trace>
          <inkml:trace contextRef="#ctx0" brushRef="#br2" timeOffset="12473.55">5875 5810 19 0,'0'-7'9'0,"4"7"2"0,-4 0 1 15,0 0-11-15,4 7 1 0,-4 4 2 16,0 3 0-16,-4 4-5 15,-4 10 1-15,0 7 3 16,-3 0 0-16,-5 4-1 16,0 10 0-16,-4-3-1 15,4-7 0-15,-4-4-1 16,4 1 1-16,0-5 0 16,5-2 0-16,-1-5 0 15,4-6 0-15,0-4 0 16,4-3 0-16,0-11-5 15,4-4 1-15,4-3-7 16,4-3 0-16</inkml:trace>
          <inkml:trace contextRef="#ctx0" brushRef="#br2" timeOffset="12004.8">5014 5309 12 0,'8'-17'6'0,"4"27"9"16,-4-13-3-16,0-4-11 15,0 3 1-15,0 1 0 16,0 3 1-16,-4 3-3 16,-4-3 0-16,0 7 3 15,-8 0 1-15,-4 0-1 16,-4 4 0-16,0 3-1 15,-8 4 1-15,-4 3-1 16,-7 3 1-16,-1 1-3 16,-4-7 1-16,1-4-1 15,-1 4 1-15,0-4 0 0,5 0 0 16,-1 3-1-16,4-3 1 16,4-3-1-16,8 3 0 15,5 0 0-15,3 0 0 16,8-7-1-16,12 4 1 15,8 0 0-15,3-4 0 16,5 0 0-16,8-4 0 16,8 1 0-16,-1-1 0 15,5 4-1-15,-12 0 1 16,-1 4-1-16,1 0 1 16,-4-1 0-16,-4 1 0 0,-4-1 0 15,-4 1 0-15,-5-4 1 16,-3 0 0-16,0-7 1 15,-8 0 0-15,0 0 0 16,-4-3 1-16,0-5-2 16,-4 1 0-16,0 4-12 15,1 6 1-15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00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33A3F62-6293-406D-ACD2-3C01714CFE65}" emma:medium="tactile" emma:mode="ink">
          <msink:context xmlns:msink="http://schemas.microsoft.com/ink/2010/main" type="inkDrawing" rotatedBoundingBox="3327,9849 10346,9551 10380,10349 3361,10648" shapeName="Other"/>
        </emma:interpretation>
      </emma:emma>
    </inkml:annotationXML>
    <inkml:trace contextRef="#ctx0" brushRef="#br0">10 4113 11 0,'0'-10'5'0,"-4"-1"-2"0,8 4 6 16,0-7-8-16,3-4 1 0,9 1-1 16,0-4 1-16,12-8-3 15,8-6 0-15,7-4 2 16,5 11 0-16,12-7-1 16,3-1 0-16,1 1-1 0,-13 3 1 15,1-3-1-15,-1 10 1 16,1 8-1-16,-8 3 1 0,-5 7-1 15,-3 7 0-15,0 7 0 16,-5 0 0-16,-3 7 1 31,-8 7 1-31,-4 4-1 16,-4 10 1-16,-4 0 0 16,-4 4 0-16,-4 3-1 0,-4 8 1 15,-4-1-1-15,0 4 0 0,-4 0 0 16,-8-4 1-16,-4 1-1 15,-3-4 1-15,-1-8 0 16,4-2 0-16,0-4-1 16,-4-4 1-16,-3-7-1 15,-1-7 1-15,0-7-1 16,8-3 1-16,4-8-1 16,1-10 1-1,11-4-1-15,8-6 1 16,4-5-1-16,12-6 0 15,7-4 0-15,-3-7 0 16,12-3-1-16,4-4 1 16,11-7-1-16,9 4 1 15,3 3-1-15,13 3 1 0,-1 5 0 16,-3 2 0-16,-5 4-1 16,1 1 0-16,3 6 0 15,-3 4 1-15,-1 6-1 16,-3 8 1-16,3 4-1 0,1 6 1 15,-1 4 0-15,-3 4 0 16,-13 3 0-16,1 3 1 16,-8 5-1-16,-1 6 0 15,-7 0 0 1,0-3 0-16,-8 6 0 16,-8 11 1-16,-9 4-1 15,-7 4 1-15,0-5-1 16,-7 12 1-16,-1-4-1 15,0 0 1-15,0 3-1 0,-8 0 1 16,-4 1 0-16,-4-8 0 16,-8-3-1-16,1-4 1 15,-1-10 0-15,-4-4 0 16,8-7-1-16,1 0 1 16,3-7-1-16,4-7 1 0,8-10-1 15,0-4 1-15,4-8-1 16,4 1 0-16,8-3-1 15,4-8 1-15,4-3 0 16,12-4 0-16,4 0-1 0,7-3 1 16,1-4-1-16,8 0 1 15,-1-4 0-15,13 12 0 16,8-1-1-16,-1 0 0 31,12 0 0-31,5 4 1 0,-5 3-1 16,5 8 0-16,-5-5 0 15,4 8 1-15,-7 7-1 16,3 3 1-16,1 4 0 16,-1 7 0-16,0 0 0 15,-7 4 0-15,-5-1-1 16,1 4 1-16,-1 4-1 0,-3 3 1 16,-5 4 0-16,-7 3 0 15,-8-3 0-15,-8 6 0 16,-9 8 0-16,-3 3 1 0,-4 4-1 15,-8-4 0-15,-4 8 0 16,-8-1 1-16,-4 4-1 16,-4 0 1-16,-4-4-1 31,-4-3 1-31,-3-4-1 16,-1 1 1-16,-4-8 0 15,0-4 0-15,4-6 0 0,5 3 0 16,-1-7-1-16,0-7 1 15,0 0 0-15,4-3 0 16,0 0-1-16,-3-1 0 16,7-10 0-16,4 0 0 15,4-7 0-15,4 0 0 16,4-4-1-16,4-7 0 16,4-3 0-16,-1-11 1 15,5 1 0-15,8-1 0 0,8-7 0 16,8 0 0-16,7-3-1 15,5 10 1-15,11 0 0 16,9-3 0-16,-5 3-1 16,1-3 1-16,-1 3-1 15,5 3 1-15,-5 1-1 16,0 10 1-16,5 4-1 16,-1 4 1-16,5 6 0 15,-13 4 0-15,-3 4-1 16,-5 3 1-16,-3 3-1 15,-4 4 1-15,-5 7 0 16,-3 0 0-16,-8 7 0 0,-5 8 0 16,-7-8 0-16,-4 7 1 15,-8 4-1-15,-4 10 0 16,-4 1 0-16,0-8 1 16,-4 4-1-16,-8 3 1 15,-4 4-1-15,-4-7 1 16,1-1 0-16,-1 5 0 15,0-8 0-15,-4-3 0 16,-4-4-1-16,1-3 1 0,-5-4-1 0,0-7 1 16,0-3-1-16,5-4 0 15,-1-7 0-15,4 0 1 16,8-7-1-16,4-8 0 31,4-2 0-31,8-4 0 16,4-4 0-16,4-3 0 0,12-8 0 15,4 1 0-15,11-7-1 16,-3-1 1-16,4-2 0 16,12 9 0-16,3-2-1 15,9-5 1-15,-1 4-1 16,13 1 1-16,-1 6 0 16,1 0 0-16,-1-3-1 15,0 3 1-15,9 0 0 16,-5 4 0-16,1 14 0 15,7-4 0-15,-4 4 0 0,-11 4 0 0,-5 3-1 16,1 0 1-16,-5 7 0 16,-3 3 0-16,-1 4 0 31,-3 0 0-31,-4 7 0 16,-9 0 0-16,-7 4 0 0,-4 7 0 15,-4-1 0-15,-4 5 0 16,-9-8 0-16,-3 7 1 15,-4 4-1-15,-8 3 0 16,-4 4 0-16,-3-4 1 0,-5-3-1 16,-4 0 0-16,-4 3 0 15,0 4 1-15,0 0-1 16,1-1 0-16,-1-2 0 16,0-5 1-16,-4-6-1 15,4 0 0-15,1-1 0 16,-5-9 1-16,0-5-1 15,0-6 0-15,0-4 0 16,1-7 1-16,-1-4-1 16,8-7 0-16,0 1 0 15,8-11 0-15,0-1 0 16,4 1 0 0,20-25 0-1,8 4 0-15,4 3-1 16,-4 7 1-16,12-3-1 15,3 3 1-15,9-3 0 16,8 3 0-16,3 4-1 16,13-1 1-16,3 1-1 0,4 3 1 15,-3-3 0-15,-1 3 0 16,1-3-1-16,-1 7 1 16,-3 3 0-16,3 7 0 15,-11 11-1-15,-1 4 1 16,1 6-1-16,-1 4 1 0,-3 4 0 15,-9 0 0-15,1-1-1 16,-4 1 1-16,-1 3 0 0,1 3 0 16,-4 1-1-16,-5 3 1 15,-3-3 0-15,-4 0 0 32,-8 3 0-32,-4 7 1 15,0-3-1-15,-9 3 1 16,1-7-1-16,-4-3 1 0,0-1 0 15,-4 8 0-15,-4 0-1 16,4-8 0-16,-12 12 0 16,1-1 1-16,-5-4-1 15,-4 1 1-15,0 3-1 16,0 4 1-16,0-4-1 16,0-3 1-16,5-4-1 0,-9 0 0 15,-4 4 0-15,-8-11 1 16,1-3-7-16,-5-1 0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14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3DBC71-BEA7-4D74-BF48-CD7BBA1DA94B}" emma:medium="tactile" emma:mode="ink">
          <msink:context xmlns:msink="http://schemas.microsoft.com/ink/2010/main" type="writingRegion" rotatedBoundingBox="3631,11002 6969,11002 6969,11838 3631,11838"/>
        </emma:interpretation>
      </emma:emma>
    </inkml:annotationXML>
    <inkml:traceGroup>
      <inkml:annotationXML>
        <emma:emma xmlns:emma="http://www.w3.org/2003/04/emma" version="1.0">
          <emma:interpretation id="{E3FB9D62-B79A-418D-B19B-A5EEE70CB6AF}" emma:medium="tactile" emma:mode="ink">
            <msink:context xmlns:msink="http://schemas.microsoft.com/ink/2010/main" type="paragraph" rotatedBoundingBox="3631,11002 6969,11002 6969,11838 3631,11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676FD5-7CA3-4973-A5FB-B147BCF2A211}" emma:medium="tactile" emma:mode="ink">
              <msink:context xmlns:msink="http://schemas.microsoft.com/ink/2010/main" type="line" rotatedBoundingBox="3631,11002 6969,11002 6969,11838 3631,11838"/>
            </emma:interpretation>
          </emma:emma>
        </inkml:annotationXML>
        <inkml:traceGroup>
          <inkml:annotationXML>
            <emma:emma xmlns:emma="http://www.w3.org/2003/04/emma" version="1.0">
              <emma:interpretation id="{6E6C0AF3-0893-48D1-A902-D31B0B0C4C50}" emma:medium="tactile" emma:mode="ink">
                <msink:context xmlns:msink="http://schemas.microsoft.com/ink/2010/main" type="inkWord" rotatedBoundingBox="3631,11002 4127,11002 4127,11401 3631,11401"/>
              </emma:interpretation>
            </emma:emma>
          </inkml:annotationXML>
          <inkml:trace contextRef="#ctx0" brushRef="#br0">768 4826 5 0,'12'-11'2'0,"-5"15"11"0,-7-4-8 15,0 0-3-15,-4 0 1 16,1 3 1-16,-9 4 0 15,-4 1-5-15,-4 6 0 16,0-4 3-16,-8 8 1 16,-7-1-1-16,-9 1 0 15,-4 3-2-15,5-3 1 0,3 0-1 16,0-8 1-16,4 1-1 16,5-1 1-16,3-3-1 15,8 0 0-15,4 0 0 16,8-3 0-16,4 3 0 15,8-3 0-15,4-1 0 16,4 1 1-16,4 3-1 16,4 0 0-16,4 3 0 15,3 1 0-15,1 7 0 16,4-4 0-16,0 0 0 16,-8-4 0-16,-5 1 0 15,1 0 0-15,0-1 1 16,0 1 0-16,-4-4-4 15,0 3 1-15,7-3-4 16,-3 4 0-16</inkml:trace>
        </inkml:traceGroup>
        <inkml:traceGroup>
          <inkml:annotationXML>
            <emma:emma xmlns:emma="http://www.w3.org/2003/04/emma" version="1.0">
              <emma:interpretation id="{E40F1001-63FC-4112-90AF-9492BBE5F974}" emma:medium="tactile" emma:mode="ink">
                <msink:context xmlns:msink="http://schemas.microsoft.com/ink/2010/main" type="inkWord" rotatedBoundingBox="6501,11355 6969,11355 6969,11838 6501,11838"/>
              </emma:interpretation>
            </emma:emma>
          </inkml:annotationXML>
          <inkml:trace contextRef="#ctx0" brushRef="#br0" timeOffset="734.38">3161 5644 16 0,'12'-17'8'0,"15"-8"-6"15,-15 22 11-15,4-8-13 16,4 0 0-16,4-6 0 16,4-1 1-16,3-7-1 15,1-3 0-15,4-4 0 16,4-3 1-16,-5-4-1 16,-3 8 1-16,-4-1-1 0,0 4 1 15,-9 3-1-15,1 0 0 16,-8 4 0-16,0 3 1 15,-8 4-1-15,-4 4 0 16,-8 3 0-16,-4 3 0 16,0 4-1-16,-4 4 1 15,1 3-1-15,-1 0 1 16,0 0 0-16,0 3 1 16,0 8-1-16,0 3 0 0,0 4 1 15,0 0 0-15,1 3-1 16,3-3 1-16,0 3-1 15,-4 0 1-15,8 4-1 16,0-8 1-16,4 8-1 16,4-4 1-16,4-3-1 15,0 0 1-15,0-8-1 16,4-2 1-16,0-1-1 16,8-7 1-16,-4-4 0 15,3 1 0-15,5-1 0 16,8 4 0-16,0 0-8 15,4 0 1-15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04.2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1BE5AA3-E3AA-4843-9E70-2A34C7A7943D}" emma:medium="tactile" emma:mode="ink">
          <msink:context xmlns:msink="http://schemas.microsoft.com/ink/2010/main" type="writingRegion" rotatedBoundingBox="3261,14224 6700,13492 7027,15031 3589,15763"/>
        </emma:interpretation>
      </emma:emma>
    </inkml:annotationXML>
    <inkml:traceGroup>
      <inkml:annotationXML>
        <emma:emma xmlns:emma="http://www.w3.org/2003/04/emma" version="1.0">
          <emma:interpretation id="{AA6BF1DE-D8C8-481B-9E48-19D04FDB93C7}" emma:medium="tactile" emma:mode="ink">
            <msink:context xmlns:msink="http://schemas.microsoft.com/ink/2010/main" type="paragraph" rotatedBoundingBox="3261,14224 6700,13492 7027,15031 3589,15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135C3-52A7-41B8-8E7E-089257310E97}" emma:medium="tactile" emma:mode="ink">
              <msink:context xmlns:msink="http://schemas.microsoft.com/ink/2010/main" type="line" rotatedBoundingBox="3261,14224 6700,13492 7027,15031 3589,15763"/>
            </emma:interpretation>
          </emma:emma>
        </inkml:annotationXML>
        <inkml:traceGroup>
          <inkml:annotationXML>
            <emma:emma xmlns:emma="http://www.w3.org/2003/04/emma" version="1.0">
              <emma:interpretation id="{D5F82AB7-806A-4E03-AFDA-957A3CC9887A}" emma:medium="tactile" emma:mode="ink">
                <msink:context xmlns:msink="http://schemas.microsoft.com/ink/2010/main" type="inkWord" rotatedBoundingBox="3261,14224 6700,13492 7027,15031 3589,15763"/>
              </emma:interpretation>
            </emma:emma>
          </inkml:annotationXML>
          <inkml:trace contextRef="#ctx0" brushRef="#br0">117 8939 9 0,'-4'-3'4'0,"8"-4"6"15,0 0 4-15,0-4-13 16,4-3 1-16,0-4 1 16,3-3 0-16,1 7-4 15,4-7 0-15,0-4 3 16,4-10 0-16,-4 3-1 15,4-3 0-15,0-7-1 16,-1-4 1-16,5 0-1 16,0 4 0-16,4 3-1 15,3 3 1-15,1-2 0 16,0 6 0-16,0 4 0 16,-4 3 0-16,-9 4 0 15,1 7 0-15,0 3 0 0,0 8 1 16,-4 6-1-16,-4 8 0 15,0 3 0-15,-4 0 1 16,-1 14-1-16,-3 4 1 16,0 0-1-16,-4 10 1 15,0-3-1-15,-4 0 1 16,0-1-1-16,-3 5 0 16,3-8 0-16,0-3 1 15,-4 3-1-15,0 0 1 0,-4 4-1 16,0-7 0-16,-4-4 0 15,4-3 1-15,0-4-1 16,0-3 1-16,4-4-1 16,0-7 1-16,1-4-1 15,-1-3 0-15,0-7 0 16,4-7 0-16,4-4 0 16,0-3 0-16,0 4 0 15,4-1 0-15,0-7 0 16,4-3 0-16,-1-4 0 15,5 1 0-15,-4-1-1 16,8-3 1-16,-4-1 0 16,0-6 0-16,4 0 0 15,0-1 0-15,0 1 0 16,3-4 0-16,1 4 0 16,4 3 0-16,-4 7-1 15,0 4 1-15,0 0 0 0,-4 7 0 16,-1 3-1-16,1 7 1 15,0 4-1-15,-4 4 1 16,0 6-1-16,-4 4 1 16,0 7 0-16,0 4 0 15,-4 7 0-15,0 0 0 16,0 3 0-16,0 0 1 16,0 7-1-16,-4 4 0 15,0-4 0-15,0 4 0 16,0 0 0-16,0-4 1 0,-4 0-1 15,-4 1 1-15,0-4-1 16,-4-8 0-16,4 1 0 16,-4 0 0-16,0-4 0 15,0 0 1-15,0 4-1 16,0-8 0-16,1 1 0 16,3-4 1-16,0 0-1 15,0-3 1-15,0-4-1 16,0-4 1-16,0-3 0 15,4-7 0-15,0-3 0 16,4-1 0-16,0-7-1 16,4 8 0-16,4-4 0 15,0-7 0-15,4-8 0 16,0 1 0-16,0-4-1 16,3-3 1-16,1-4 0 15,0-3 0-15,4 0 0 16,0 6 0-16,4 1-1 0,-1-4 0 15,5 4 0-15,4 0 1 16,4 3-1-16,-1 4 1 16,1 3-1-16,0 0 1 15,-4 4-1-15,-1 4 1 16,-3 2-1-16,-4 8 0 16,-4 0 1-16,0 0 0 15,-4 4 0-15,-5 6 0 16,1 1 0-16,-4 6 1 0,0 4-1 15,-4 4 1-15,0 3 0 16,-4 4 0-16,0 3-1 16,0 0 0-16,0 4 0 15,0 7 1-15,0 0-1 16,0 3 1-16,-4-3-1 16,0 3 1-16,-4-3 0 15,0 0 0-15,0-7-1 16,0-4 1-16,1 0-1 15,-1-3 1-15,0-4-1 16,4 4 1-16,-4-8 0 16,-4-3 0-16,4-7-1 15,-4-3 1-15,4-4-1 16,-4-7 1-16,4-4-1 16,4 4 0-16,-4 0-1 15,4 0 1-15,0-3 0 16,4-12 0-16,0 5-1 0,8-4 0 31,4-22 1-31,0 1 0 16,8-7-1-16,0 6 1 15,8 4-2-15,-1 1 1 16,5-5 0-16,0 4 1 16,4 4-1-16,-1 3 0 15,-3 4 0-15,-4 4 0 16,-4 2 0-16,-5 8 0 15,1 4 0-15,0 3 1 0,0 3-1 16,0 1 1-16,0 3-1 16,0 3 1-16,-5 4 0 15,1 0 0-15,-4 7 0 16,4 0 0-16,-8 4 0 16,0 3 0-16,0 4 0 15,-4 7 1-15,0-1-1 16,0 1 0-16,0 7 0 15,-4-4 1-15,0-3-1 16,0 3 0-16,0-3 0 16,-4 3 0-16,0-3 0 15,-4-4 1-15,0 0 0 16,-4 1 0-16,-4-1 0 16,4 0 1-16,0-7-1 15,0-3 0-15,-3-7 0 16,3-4 1-16,4-4-2 15,-4-3 1-15,0-7-1 0,0-4 0 16,4 1 0-16,0-1 1 16,0 4-2-16,0-3 1 15,4-4-1-15,4-4 1 16,0 0 0-16,4 1 0 16,0-5-1-16,4 1 1 15,4-7-1-15,4-4 1 16,8 4-1-16,0-11 1 15,-1 1-1-15,9 2 0 0,0-3 0 16,-8-3 1-16,3 7-1 16,1 0 0-16,0 3 1 15,0 0 0-15,0 7 0 16,-1 4 0-16,1 7-1 16,-4 0 1-16,-4 3-1 15,-4 8 1-15,0-4-1 16,-5 7 1-16,1 3 0 15,-4 4 0-15,0 7-1 16,-4 8 1-16,0 2 0 16,-4 1 0-16,0 0 0 15,0 3 0-15,0 4 0 16,0 3 0-16,0 4 0 16,-4 0 1-16,0-4-1 15,0 0 1-15,-4 0-1 16,0 4 0-16,-3-7 0 0,-1-7 1 15,-4-1 0-15,0 1 0 16,0 0-1-16,0-1 0 16,0-2 1-16,0-5 0 15,4-3 0-15,1 0 0 16,-1-3-1-16,4-4 0 16,4-7 1-16,-4-3 0 15,4-4-1-15,0-4 0 16,0-3 0-16,4-4 1 0,0-3-1 15,4-7 0-15,0 3-1 16,-4 0 1-16,4 1 0 16,0-1 0-16,0-3 0 15,0 0 0-15,4-1 0 16,0-6 0-16,3 3-1 16,5 1 1-16,4-5-1 15,4 1 1-15,4 0-1 16,0-1 1-16,-5 5-3 15,1 3 0-15,-8 6-5 16,-8 1 0-16</inkml:trace>
          <inkml:trace contextRef="#ctx0" brushRef="#br0" timeOffset="21358.25">2069 7743 4 0,'4'-7'2'0,"16"-3"12"15,-20 10-10-15,4-4-2 16,0 1 1-16,4 3 1 16,-4 0 0-16,0 3-5 15,0 4 1-15,0 4 4 16,0 3 0 0,4 28 0-1,0 1 0-15,0-1-1 16,-4 7 1-16,0-6-1 15,0 6 0-15,0 4-1 16,-4 11 0-16,0-5-2 0,0 9 1 16,0 2-1-16,-4-3 0 15,0 0 0-15,0-3 0 16,0-15 0-16,0-3 0 16,0-4 0-16,0-7 1 15,4-6-2-15,0-8 0 16,0 0-4-16,0-10 1 15,-4-4-5-15,0 0 1 16</inkml:trace>
          <inkml:trace contextRef="#ctx0" brushRef="#br0" timeOffset="22373.9">2105 7606 17 0,'-4'-14'8'0,"16"0"-3"0,-8 10 8 16,4 1-11-16,0-1 1 15,4 4 1-15,0 0 0 16,4 4-5-16,-1-1 0 16,13 4 3-16,8 0 0 15,12 0-1-15,-5-3 0 16,5-1 0-16,11-6 0 0,9-1-1 15,3 1 0-15,5-1 0 16,-1 1 1-16,0-1 0 16,-11 1 0-16,-8-1-1 15,-5-3 0-15,-3 3 0 16,-5-3 1-16,1 0-1 16,-4 0 1-16,-1 4-2 15,-3-1 0-15,-4 4 0 16,0-3 0-16,-9-1 0 15,1-3 0-15,-8 7 0 16,0 0 0-16,-4-3 1 16,-4 6 1-16,-4-3-1 15,0 4 1-15,-4-4-1 16,0 3 0-16,0 4 1 16,0 4 1-16,0 6-2 15,0 8 1-15,0 7 0 0,-4 0 1 16,0 10-1-16,0 11 0 15,0 7-1-15,0 0 1 16,0 0-1-16,0-7 1 16,0 7-1-16,0 7 0 15,4-7 0-15,-4 10 1 16,4 1-1-16,0-1 0 16,0 4 0-16,0-3 0 15,0-15 0-15,4-3 0 16,0-3 0-16,4-4 1 15,-4-8-1-15,0 1 0 0,0-11 0 16,0-6 1-16,-4-5-1 16,0-3 0-16,0-3-1 15,-4-4 1-15,0-3-1 16,-4-4 0-16,-4 0 0 16,0-4 1-16,-4 1-1 15,0-1 1-15,-3 0 0 16,-5 1 0-16,0-1 0 15,-4 4 0-15,0 0 0 16,9 0 1-16,-13-3-1 16,-8-1 0-16,-4 1 0 15,-7-1 0-15,-1-3 0 16,-7 4 0-16,-9-1 0 16,5 1 0-16,3-1 0 15,9 4 0-15,-1 0 0 16,8 0 0-16,5-3-2 0,3 3 1 15,4 0-8-15,8 0 0 16</inkml:trace>
          <inkml:trace contextRef="#ctx0" brushRef="#br0" timeOffset="23373.91">2498 8026 12 0,'0'0'6'0,"0"14"4"16,0-14 0-16,0 3-8 0,0 11 0 15,0 4 1-15,0-4 0 16,-4 7-4-16,0 0 1 16,4 1 2-16,0 2 1 15,0 1-2-15,0 0 1 16,-8-4-1-16,8-3 1 16,-4-4-1-16,4-4 0 15,-4 1 0-15,4-4 0 16,0-4 0-16,0-3 0 15,0-7-1-15,0-3 1 16,0-4-1-16,4-4 0 0,4 0-1 16,0-3 1-16,4 4-1 15,4 2 1-15,4-2-1 16,3-4 0-16,1-1 0 16,0 5 0-16,0-4 0 15,-4 7 1-15,0 3 0 16,-5 7 0-16,1 1 1 15,-4 3 1-15,0 3-1 16,-4 4 1-16,0-3 0 16,0 7 0-16,-4 6-1 15,0-10 1-15,-4 4-1 16,0-1 1-16,-4 5-1 16,-4 2 0-16,0 1 0 15,0 3 0-15,0 0-1 16,0-3 1-16,0-4-1 15,0-3 1-15,4-1-1 0,0-3 1 16,0-3-1-16,4-4 0 16,4-11 0-16,4-3 0 15,4-4-1-15,4-3 1 16,0 7 0-16,4-7 0 16,4 0-1-16,3 0 1 15,9 3-1-15,-4 0 1 16,-4 1 0-16,-1 3 0 15,-3 3-1-15,0 4 1 16,-4 7-1-16,-4 3 1 16,0 1 0-16,-4-1 0 0,-4 8 0 15,-1 0 1-15,-3 3 0 16,-4 0 0-16,0 0 0 16,0 0 0-16,0 4 0 15,-4-1 0-15,4 1-1 16,-3 0 0-16,-1-1-4 15,0-3 1-15,0 1-8 16,0-8 1-16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4:15.8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9AF1DE-515D-47B1-9319-5F51F6863C03}" emma:medium="tactile" emma:mode="ink">
          <msink:context xmlns:msink="http://schemas.microsoft.com/ink/2010/main" type="writingRegion" rotatedBoundingBox="3475,15571 9518,11641 10551,13228 4508,17159"/>
        </emma:interpretation>
      </emma:emma>
    </inkml:annotationXML>
    <inkml:traceGroup>
      <inkml:annotationXML>
        <emma:emma xmlns:emma="http://www.w3.org/2003/04/emma" version="1.0">
          <emma:interpretation id="{B6D7E675-24A2-4EF8-923B-3458D02FCDB6}" emma:medium="tactile" emma:mode="ink">
            <msink:context xmlns:msink="http://schemas.microsoft.com/ink/2010/main" type="paragraph" rotatedBoundingBox="3475,15571 9518,11641 10551,13228 4508,17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759C11-49D9-46CE-A3B8-5DBF668986C8}" emma:medium="tactile" emma:mode="ink">
              <msink:context xmlns:msink="http://schemas.microsoft.com/ink/2010/main" type="line" rotatedBoundingBox="3475,15571 9518,11641 10551,13228 4508,17159"/>
            </emma:interpretation>
          </emma:emma>
        </inkml:annotationXML>
        <inkml:traceGroup>
          <inkml:annotationXML>
            <emma:emma xmlns:emma="http://www.w3.org/2003/04/emma" version="1.0">
              <emma:interpretation id="{80102E40-6BAB-4AD5-BD83-6DB9344D86CA}" emma:medium="tactile" emma:mode="ink">
                <msink:context xmlns:msink="http://schemas.microsoft.com/ink/2010/main" type="inkWord" rotatedBoundingBox="3475,15571 9518,11641 10551,13228 4508,17159"/>
              </emma:interpretation>
            </emma:emma>
          </inkml:annotationXML>
          <inkml:trace contextRef="#ctx0" brushRef="#br0">287 9380 18 0,'-8'0'9'0,"4"-3"-4"0,4 3 9 0,0 0-13 15,0 0 0-15,0 0 0 16,0 0 0-16,0 0-2 16,4 0 1-16,-4 0 0 15,8 3 1-15,4-3-2 16,4 4 1-16,8-4 0 16,12 0 1-16,7 3-1 15,1-6 1-15,0-1-1 16,11 1 0-16,13-1 0 15,3-3 1-15,12 0-1 16,5 0 0-16,-5-7 0 16,0 3 1-16,5 1-1 15,3-1 1-15,-12 1-1 16,1 3 0-16,-9 7 0 16,1 0 1-16,-13 3-1 15,-3-3 0-15,-9 0 0 0,-3 4 1 16,-8-4 0-16,-8 0 0 15,-5 0-1-15,-3-4 1 16,-4 4-1-16,-4-3 1 16,0 3-4-16,-4-7 1 15,0-1-6-15,4 8 1 16</inkml:trace>
          <inkml:trace contextRef="#ctx0" brushRef="#br0" timeOffset="438">1895 9119 13 0,'-12'-3'6'0,"12"6"3"16,0 1 5-16,0-1-14 16,0-3 1-16,4 4 0 15,0 3 1-15,4 0-3 16,0 0 1-16,0 0 1 0,3 0 0 16,5 0-1-16,0 4 1 15,4-4-1-15,0 3 1 16,0-3-1-16,0 0 0 15,-5 4 0-15,1-4 1 16,-4-3-1-16,-4 3 1 16,-4 3 0-16,-8 1 0 15,-4-1 0-15,-4-2 1 0,-4-1-1 16,1 3 0-16,-5 1-1 16,0 3 1-16,0-4-4 15,-4 1 1-15,8 3-5 16,-3-7 0-16</inkml:trace>
          <inkml:trace contextRef="#ctx0" brushRef="#br0" timeOffset="1078.62">537 9296 11 0,'-8'-11'5'0,"1"25"7"16,3-14 2-16,-8 0-13 15,0 4 1-15,-8-1 0 16,-4 4 1-16,-4 0-4 16,1 0 0-16,-5 4 2 15,0-4 1-15,-4 4-2 16,1-1 1-16,3-3-1 16,4-7 1-16,4 4-1 15,4-4 0-15,8 3-1 16,5 1 1-16,7-1-1 15,4 1 1-15,3 3-1 16,9 0 1-16,4 4 0 16,0-1 0-16,4 1 0 15,0 3 0-15,-4 0 0 16,-1-3 1-16,1 3-1 0,-4 0 1 16,0-4-1-16,-4 1 0 15,0 0 1-15,0-1 0 16,-4 1-8-16,3-4 1 15</inkml:trace>
          <inkml:trace contextRef="#ctx0" brushRef="#br0" timeOffset="1693.76">934 10022 17 0,'-4'0'8'0,"20"-24"-8"16,-12 20 8-16,8-6-8 15,4-1 0-15,4-3 0 16,4 0 1-16,-1-4-1 16,5-3 0-16,-4 0 0 0,8-4 1 15,-1-3-1-15,-11-7 1 16,0-1-1-16,0 5 1 15,-4 2-1 1,-4 1 1-16,-4 3-1 16,-4 4 1-16,-4 0 0 15,-4 10 0-15,4 1 0 16,-4 6 0-16,-8 4 0 16,0 7 0-16,-8 0 0 15,0 4 1-15,0 7-1 16,-11 3 0-16,7 7 0 15,-4 4 0-15,4 0 0 16,4 6 0-16,1 1-1 16,3 0 1-16,4 0-1 15,4-11 1-15,4 0-1 16,4 0 0-16,0-6 0 16,8 2 1-16,4-10 0 0,12-3 0 15,3-4-2-15,13-7 0 16,8-3-6-16,7-8 1 15</inkml:trace>
          <inkml:trace contextRef="#ctx0" brushRef="#br1" timeOffset="23969.67">2462 9112 21 0,'4'11'10'0,"0"-22"-5"0,-4 11 9 15,0 0-13-15,0 0 0 16,0 4 0-16,-4 3 1 15,-4 3-3-15,-4 1 1 16,-4 7 1-16,1-4 1 16,-9 3-1-16,-4-3 0 15,0 1-1-15,0 2 1 0,-3 1 0 16,3-1 0-16,4-2 0 16,0-1 0-16,4-4-1 15,5 1 1-15,3-1-2 16,0 1 1-16,4-4 0 15,4-3 0-15,4 3-1 16,4-4 1-16,4 4-1 16,4-3 1-16,0-1 0 15,-1 1 0-15,5-4 0 16,0 3 0-16,4-3 0 16,0 0 0-16,0 0 0 15,0 4 1-15,-4-4 0 16,-5 3 1-16,-3 1-3 15,0-1 1-15,-4 1-8 16,0 7 0-16</inkml:trace>
          <inkml:trace contextRef="#ctx0" brushRef="#br1" timeOffset="23329.03">3450 9246 23 0,'-7'0'11'0,"3"-3"-7"16,0 3 11-16,0 0-14 15,0-4 0-15,-4 1 1 16,-8 3 0-16,0 0-3 16,-4 0 1-16,-4 3 1 15,-3-3 1-15,-5 4-1 16,-4-1 0-16,4 4 0 16,-3-3 0-16,-9-1 0 15,-12 4 0-15,-3 0 0 16,-1 1 0-16,5-1-1 15,-1-4 1-15,-7 1-1 16,7-1 0-16,5 1 0 0,3-4 0 31,-16-4 0-31,5-3 0 16,11 0 0-16,1-4 0 16,3 8 0-16,8-4 1 15,8 0-2-15,9-4 0 16,-5 1-8-16,12 6 1 15</inkml:trace>
          <inkml:trace contextRef="#ctx0" brushRef="#br1" timeOffset="24766.55">2673 9758 25 0,'11'-14'12'0,"9"-11"-9"15,-12 14 17-15,4-3-19 16,4 4 1-16,4-1 0 15,4-3 0-15,4 0-3 16,-1 0 1-16,9 0 1 16,-8 0 1-16,-4 3-2 15,-1 0 1-15,-3 4-10 16,0 0 1-16</inkml:trace>
          <inkml:trace contextRef="#ctx0" brushRef="#br1" timeOffset="24485.3">2752 9490 25 0,'0'-4'12'0,"4"4"-10"15,-4 0 15-15,0 0-17 16,0 4 1-16,4 3 0 15,0 3 0-15,0 4-1 16,4 1 0-16,0 6 0 16,4-4 1-16,0 8-1 15,-1 0 1-15,9-1-1 16,4-6 1-16,-4 7-1 16,0-4 1-16,0 0 0 0,-5-7 1 15,1 0 0-15,-4-3 0 16,-4-1-1-16,0-6 0 15,-4 0-5-15,-8-4 0 16,0 3-5-16,-4 1 0 16</inkml:trace>
          <inkml:trace contextRef="#ctx0" brushRef="#br1" timeOffset="25547.81">3470 8294 28 0,'4'-7'14'0,"0"7"-16"0,4-4 19 0,0 4-17 16,8 0 1-16,4 0 0 15,4 0 0-15,7 4-2 16,-7-4 1-16,8 0 0 16,12-4 1-16,7 1-1 15,9-1 1-15,3 1-1 16,13-1 0-16,7 1 0 16,-8-5 1-16,5-2-1 15,7 3 1-15,0-4-1 16,-7 4 1-16,-5 0 0 15,5 0 0-15,-13 0-1 16,-3 0 1-16,-13 0-1 16,-7 0 1-1,-1 0 0 1,-11 3 1-16,-8 1-2 16,-8-1 0-16,-4 1-8 0,-4 3 0 15</inkml:trace>
          <inkml:trace contextRef="#ctx0" brushRef="#br1" timeOffset="26766.58">4427 7070 23 0,'0'-11'11'0,"4"7"-5"16,-4 4 14-16,0 0-20 16,0 4 0-16,0 0 0 15,-4 6 1-15,0 4-2 16,0 7 1-16,0 11 0 16,-4 3 0-16,4 4 0 15,-4 4 1-15,0-5-1 0,-4 5 0 16,4-1 0-16,4-10 1 15,0 0 0-15,-4-11 1 16,4 0-1-16,0-7 1 16,0 0-5-16,4-7 1 15,0-3-6-15,0-4 0 16</inkml:trace>
          <inkml:trace contextRef="#ctx0" brushRef="#br1" timeOffset="27375.96">4304 7331 24 0,'4'-4'12'0,"8"15"-8"16,-12-11 13-16,0 0-17 16,8 0 1-16,0-4 1 15,3 4 0-15,9 0-3 16,4-3 1-16,4-1 1 15,4 1 1-15,-1-1-1 16,1 1 1-16,4 3-2 16,-8 0 1-16,-5 0-10 15,-3 3 1-15</inkml:trace>
          <inkml:trace contextRef="#ctx0" brushRef="#br1" timeOffset="27079.08">4272 7115 20 0,'-8'-17'10'0,"24"3"-1"15,-8 10 11-15,-4 1-20 16,8-4 1-16,-4 0 0 15,4-1 1-15,7 1-3 16,9 0 1-16,8-3 1 16,8 3 0-16,7 0 0 15,1 0 0-15,-5 3-1 16,1 1 1-16,0-1 0 16,-9 4 0-16,-3 0 1 15,-8 0 0-15,-8 0-4 16,-4 4 1-16,-12-1-8 0,-4 4 1 15</inkml:trace>
          <inkml:trace contextRef="#ctx0" brushRef="#br1" timeOffset="27938.47">5006 7436 25 0,'4'0'12'0,"-8"-24"-8"0,4 20 14 0,-4 1-18 16,-4 3 1-16,0 3 0 15,-8-3 0-15,-3 0-1 16,-5 0 0-16,0 4 1 16,-8 3 1-16,5 0-1 15,-1 3 0-15,8 1 0 16,4-4 0-16,4 0-2 15,0 4 1-15,4-4 0 16,4 3 0-16,8-3-1 16,8 1 1-16,4-5 0 15,4 4 0-15,4 0 0 16,3 0 0-16,-7 0 0 16,0 4 0-16,-4 3 0 15,0 0 0-15,-4 4 0 16,-4-1 1-16,-4 1 0 15,0 3 1-15,-12-3-1 0,-8-1 1 16,-4-2-1-16,-4-5 1 16,-4 1-1-16,1-4 1 15,-1-4-1-15,4-6 0 16,0-4 0-16,4-4 1 16,1 1-6-16,-1-1 0 15,0 4-7-15,0 3 1 16</inkml:trace>
          <inkml:trace contextRef="#ctx0" brushRef="#br1" timeOffset="26239.32">4927 8022 19 0,'-8'-7'9'0,"12"4"2"16,-4 3 5-16,0 0-14 0,0 0 0 15,0 3 2-15,4 1 0 16,-4-1-6-16,0-3 1 15,0 0 3-15,8 4 1 16,0 3-2-16,-4-4 0 16,4-3-1-16,4 0 1 15,3 4-1-15,5 3 1 16,4-4-1-16,0 8 1 16,4-4-1-16,-5 4 0 15,5-4 0-15,-4 3 1 16,-4 4-1-16,-4-7 1 0,0-7 0 15,-4 4 0-15,-5-1 0 16,-3 4 0-16,-4-3 0 16,-4 3 0-16,-3 0 0 15,-5 4 1-15,0-1-2 16,-4 4 1-16,-4 0-1 16,-4 4 1-16,0 0-1 15,-3 3 1-15,3-3-1 16,0 3 0-16,8-4 0 15,0 1 0-15,4 0-7 16,0-1 0-16,4-6-4 16,-3 3 1-16</inkml:trace>
          <inkml:trace contextRef="#ctx0" brushRef="#br1" timeOffset="19052.38">5637 6142 24 0,'0'0'12'0,"16"0"-6"0,-8-4 11 15,12 1-15-15,0 3 0 16,4-4 0-16,3-3 1 16,5 4-4-16,4-1 1 15,4 1 2-15,3-1 0 16,1 1-1-16,-5 3 1 16,1-8-2-16,-4 8 0 31</inkml:trace>
          <inkml:trace contextRef="#ctx0" brushRef="#br1" timeOffset="18755.5">5717 5831 24 0,'-4'-10'12'0,"12"-1"-6"0,0 8 14 16,-1-4-18-16,5 3 1 15,8 1 0-15,4-5 0 16,4 5-4-16,0-1 0 16,7 1 3-16,9-1 0 15,8 1-2-15,-9-4 1 0,1-4 0 16,0 1 0-16,-1 3-1 15,1 0 1-15,-4 3 0 16,-5-3 0-16,-7 7 0 16,-4-4 0-16,-8 4-2 15,-8 4 0-15,-12-1-9 16,0 8 0-16</inkml:trace>
          <inkml:trace contextRef="#ctx0" brushRef="#br1" timeOffset="19599.26">6578 6114 24 0,'-4'-11'12'0,"-16"15"-3"16,16-8 3-16,-4-3-11 15,-4 7 0-15,-8 0 0 16,-3 0 1-16,-5 3-2 16,0 5 0-16,0-5 1 0,4 4 0 15,1 0 0-15,3 0 1 16,4 4-2-16,0-1 1 15,4-3-2-15,4 4 1 16,4 0-1-16,4-1 1 16,0 1 0-16,8-1 0 15,4-3 0-15,4 0 0 16,8 1 1-16,0 2 0 16,3 1-1-16,1-4 1 15,0-4-1-15,-4 4 0 16,-4 4 0-16,-1 3 0 15,-3 0 0-15,-4 4 1 0,-4-1 0 16,-4 5 1-16,-4-5-1 16,-8 4 1-16,-4 1-1 15,-4-8 1-15,-4-4-1 16,-3 4 1-16,-5-3-1 16,-4 0 1-16,4-4-1 15,1-7 1-15,-1 0 0 16,4-7 0-16,4-4-1 15,0 0 1-15,8 1-4 16,0-1 0-16,1 4-10 16,3 0 0-16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5:08:58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3419 9869 19 0,'3'3'9'0,"-6"-11"-6"0,3 8 10 15,0-6-12-15,-3 4 0 16,0-1 0-16,-12 0 1 16,-3 1-3-16,3 2 1 15,-3 0 1-15,-2 0 0 16,-1 5-1-16,0 3 1 16,-3 0-1-16,0 0 1 15,0 8 0-15,4 5 0 16,-1 5-1-16,3-2 1 15,3 5-1-15,6 6 1 0,6-6-1 16,-3-3 0-16,6-2 0 16,6-8 1-16,-3-5 1 15,6-9 0-15,3-10 0 16,3-5 1-16,3-3-1 16,3-5 1-16,2-8-1 15,-2-6 0-15,9 9-2 16,0-8 0-16,2-3 0 15,-2 0 0-15,0-1 0 16,-6-1 0-16,-6-6 0 16,-3 8 1-16,-1 0-1 15,-2 5 0-15,0 3 0 16,-3 2 1-16,-3 6-1 16,0 3 0-16,0 5 0 15,-6 2 0-15,0 6-1 16,-3 5 1-16,0 5 0 0,3 6 0 15,0 2 0-15,-6 11 0 16,0 5-1-16,0 5 1 16,-3 0 0-16,3 6 0 15,-3 0 0-15,0-3 0 16,6-3 0-16,-2-5 0 16,2 6 0-16,3-9 0 15,3 1 0-15,2-6 0 16,1-3 0-16,3-4 0 15,0-6 0-15,-3-1 1 16,9-14-4-16,3-7 1 0,3-2-7 16,6 1 0-16</inkml:trace>
  <inkml:trace contextRef="#ctx0" brushRef="#br0" timeOffset="343.7">3755 9689 24 0,'-3'3'12'0,"3"5"-10"16,0-6 14-16,0 6-16 15,0 0 0-15,0 3 4 16,0 2 0-16,0 3-6 15,0 2 1-15,3 4 3 0,0-1 1 16,0-3-1-16,3 3 0 16,3 1-2-16,-3-7 1 15,3 9 1-15,0-5 0 16,0-1-2-16,0-5 1 16,-3 1-1-16,0-4 1 15,-3 1-4-15,-3-3 0 16,-3 0-6-16,0 0 0 15</inkml:trace>
  <inkml:trace contextRef="#ctx0" brushRef="#br0" timeOffset="624.97">3615 9993 25 0,'-3'0'12'0,"9"-5"-9"16,0 0 15-16,3-1-15 15,0-2 0-15,6-2 0 16,3-3 1-16,6 5-6 16,5-3 1-16,4-7 3 15,3-1 0-15,6-2-2 16,-13 0 1-16,1 0-1 15,-6-1 0-15,-3 4-7 16,-6 7 1-16,-1 3-3 0,-2 6 1 16</inkml:trace>
  <inkml:trace contextRef="#ctx0" brushRef="#br0" timeOffset="999.98">3234 10350 24 0,'6'0'12'0,"15"-5"-12"16,-9 3 19-16,9-1-19 15,9 3 0-15,5-3 1 16,4-2 0-16,3-3-1 16,5 3 0-16,4-1 0 15,-3 4 1-15,2-1 0 16,-2-2 1-16,-4 2 0 15,-5-2 1-15,-9 2-5 16,-3 1 0-16,-9 2-5 0,-10 0 0 16</inkml:trace>
  <inkml:trace contextRef="#ctx0" brushRef="#br0" timeOffset="1765.62">3321 10787 22 0,'0'0'11'0,"-9"-16"-9"16,9 14 12-16,-3-6-14 15,3 2 0-15,-6-4 1 16,3 2 0-16,-3 0-1 16,0 3 0-16,-6 5 1 15,0 2 0-15,0 6 0 16,-3 3 0-16,0 2 0 15,-2 5 0-15,2 1 1 16,3 0 0-16,0 2 0 16,3 5 0-16,0-2-1 0,6-3 1 15,0-2-1-15,6-6 0 16,3 0-1-16,3-5 1 16,9-3-1-16,-3-7 1 15,5-9-1-15,1-5 1 16,3-2 0-16,3-3 0 15,3-6-1-15,-1-5 1 16,-2-5-1-16,3-5 0 16,-6-3 0-16,-3 5 0 15,-9 3 0-15,-1 3 1 0,-2 5-1 16,0 2 0-16,-3 3 0 16,0 9 0-16,-3 1 0 15,-3 6 0 1,0 16-1-1,3 0 1-15,-3 6 0 16,-3 4 0-16,0 3-1 16,0 0 0-16,0 6 1 15,-3-1 0-15,0 1-1 16,0 2 1-16,0 3 0 16,0-9 0-16,-2 1 0 15,5 3 1-15,0-3-1 16,0-3 0-16,3-3 0 15,-3-2 1-15,0-3-3 16,3-5 1-16,-3-2-3 16,3-4 0-16,0-2-5 0,9-5 0 15</inkml:trace>
  <inkml:trace contextRef="#ctx0" brushRef="#br0" timeOffset="2156.23">3770 10430 22 0,'0'3'11'0,"-3"4"-8"0,3-4 15 0,0 5-17 15,-3 3 0-15,-3 2 1 16,0 3 0-16,-3 5-2 15,0 8 1-15,0 0 1 16,-2 3 0-16,-1 0 0 16,0-3 0-16,0 2-1 15,3-7 1-15,-3 3-2 16,3-6 0-16,3 0 0 16,3-5 0-16,3-3 0 15,0-2 0-15,9-1 0 16,-3-2 0-16,9-2 0 15,-3-4 0-15,6 1 0 16,-3-3 0-16,8 0 0 16,-2 0 1-16,0-3-4 15,0 1 0-15,0 2-6 0,-6 2 0 16</inkml:trace>
  <inkml:trace contextRef="#ctx0" brushRef="#br0" timeOffset="2468.71">3577 10708 27 0,'3'-6'13'0,"5"6"-9"0,-8 0 19 0,6-2-23 16,0-1 0-16,6 0 1 15,-3 1 0-15,9 2-1 16,-3 0 0-16,6-3 0 16,-3 1 1-16,5 2 0 15,-5 0 0-15,9-3-4 16,-6 3 1-16,3-5-7 15,-3-1 1-15</inkml:trace>
  <inkml:trace contextRef="#ctx0" brushRef="#br0" timeOffset="2953.13">4267 10139 25 0,'-12'2'12'0,"27"-4"-9"16,-15 2 16-16,6 0-18 15,0-3 0-15,6 6 0 16,0-1 0-16,3 1-2 15,6 0 1-15,-1-3 0 16,-5 0 1-16,3 0 0 16,3-3 0-16,0 0 0 15,3-2 0-15,-4 0 0 16,1 2 0-16,-3-2 0 0,0 2 1 16,-3 1-4-16,-3-1 0 15,-3 0-7-15,0 3 1 16</inkml:trace>
  <inkml:trace contextRef="#ctx0" brushRef="#br0" timeOffset="3312.52">4333 10319 22 0,'-9'5'11'0,"21"-8"-4"15,-6 3 11-15,0 0-17 16,2 0 0-16,4 0 2 15,3-2 0-15,0-4-4 16,3 4 1-16,3-3 2 16,3-3 0-16,-1 2-1 15,-2 4 0-15,-3-1 0 16,-3 0 0-16,-3 1-2 16,-3 2 0-16,-3 2-8 0,-6 4 1 15</inkml:trace>
  <inkml:trace contextRef="#ctx0" brushRef="#br0" timeOffset="41500.45">5568 10493 20 0,'-6'6'10'0,"3"-1"-5"0,3-5 10 0,0 0-14 16,0 0 0-16,0 0 2 15,0 0 0-15,0 0-4 16,0 0 1-16,6-8 2 16,3-3 1-16,0-2-2 15,0-3 1-15,6-2-1 16,2 5 0-16,4-9-1 15,3-4 1-15,0-3 0 16,3-6 0-16,-3-7-1 16,-7-6 1-16,4 4-1 15,0-7 0-15,0 4 0 16,0 10 0-16,3-6 0 16,-4 6 0-16,-2 3 0 15,0 5 0-15,0 5 0 16,-6 5 0-16,-3 3-1 15,0 3 1-15,-3 3-1 16,0 2 1-16,-3 2 0 0,-3 6 1 16,3 0-1-16,-3 6 0 15,0 2 0-15,0 2 1 16,0 6 0-16,-3-5 0 16,0 5-1-16,0 5 1 15,3 8-1-15,0 0 1 16,0 5-1-16,0 3 1 15,0 6 0-15,3-4 0 16,-3-2-1-16,0 1 0 16,0-4 0-16,0 0 1 15,3-7-1-15,-3-3 1 0,0-9-1 16,0-1 0-16,3-1 0 16,-3-5 1-16,0 0 0 15,0-3 0-15,0-2 0 16,0-1 0-16,-3 1-2 15,0 0 1-15,0-6-5 16,-3 6 0-16,3-3-6 16,0 2 1-16</inkml:trace>
  <inkml:trace contextRef="#ctx0" brushRef="#br0" timeOffset="41844.24">5711 10231 27 0,'-6'-2'13'0,"15"4"-12"0,-6-2 19 15,3 0-19-15,0 0 1 16,6 0 0-16,-1 0 1 16,4 0-4-16,0-5 0 15,12-3 2 1,-6 0 1-16,6 3-1 16,-4 0 1-16,1-1-2 15,-3 4 1-15,0-1-1 16,-9 0 0-16,0 1-9 15,-6 2 0-15</inkml:trace>
  <inkml:trace contextRef="#ctx0" brushRef="#br0" timeOffset="44375.5">5145 10086 22 0,'0'0'11'0,"0"-3"-6"0,0 3 11 0,0 0-15 16,0 0 0-16,0 0 1 15,0 0 0-15,0 0-3 16,0 0 1-16,3 0 2 16,3 0 0-16,-3 3-1 15,6 0 0-15,3 2 0 16,0-3 1-16,3 1-2 15,3 0 1-15,-1-3 0 16,4 0 0-16,0-6-1 16,-3-1 1-16,-3-1-1 15,-3 0 0-15,3 2 0 16,-3 4 1-16,0-1-1 0,-4 0 1 16,-2 1-1-16,0 2 1 15,-3-3 0-15,-3 3 0 16,0 0 0-16,0 0 1 15,0 0-9-15,3-2 1 16,6-6-4-16,0 5 1 16</inkml:trace>
  <inkml:trace contextRef="#ctx0" brushRef="#br0" timeOffset="45609.91">7220 10044 22 0,'0'-3'11'0,"-3"-10"-8"15,3 13 15-15,3-8-16 16,-3 2 0-16,0 1 2 16,-6 0 1-16,-3 2-6 15,-6 1 1-15,-3 2 3 16,-3 2 0-16,-2 1-1 15,2 5 0-15,0 0-2 16,0 2 1-16,3 4-2 16,3 4 1-16,3 3-1 15,4 0 1-15,2 3-1 16,3 0 1-16,3 0 0 16,3-3 0-16,0 3-1 15,3 5 1-15,-4-5 0 16,1 0 0-16,-3-3 1 0,-3 0 0 15,-2-3 0-15,-4 1 0 16,-3-3 1-16,-3-3 0 16,-3-5 0-16,-3-5 0 15,0-9-1-15,-3-2 1 16,4 3-1-16,2 0 0 16,3-6-1-16,0 1 0 15,6 2 0-15,0 2 0 16,3 1-4-16,3 2 0 15,3 3-7-15,9-2 0 0</inkml:trace>
  <inkml:trace contextRef="#ctx0" brushRef="#br0" timeOffset="45938.04">7315 10062 27 0,'0'3'13'0,"-9"-3"-9"15,9 2 15-15,-3 6-18 16,0 6 1-16,-3 4 1 0,0 3 0 15,0 3-4-15,0 3 0 16,0 2 2-16,1 2 1 16,-1-2-1-16,0-5 0 15,0-3 0-15,0 1 0 16,3-7-2-16,-3-1 0 16,3-6-8-16,3-6 0 15</inkml:trace>
  <inkml:trace contextRef="#ctx0" brushRef="#br0" timeOffset="46156.77">7384 9869 30 0,'-3'-3'15'0,"3"6"-13"0,0-3 20 0,0 0-22 16,0 5 0-16,0 1 0 16,0-4 0-16,0 1-6 15,0-1 0-15,3 6-2 16,-3 3 0-16</inkml:trace>
  <inkml:trace contextRef="#ctx0" brushRef="#br0" timeOffset="46641.15">7440 10118 28 0,'-6'5'14'0,"-3"16"-17"0,6-13 25 15,-3 3-21-15,0 5 0 16,0 2 1-16,-2 3 1 15,-1 0-4-15,0 1 1 16,3-4 2-16,0-5 0 0,0-2 0 16,3-3 0-16,0-3-1 15,3-2 1-15,3-9-1 16,3-4 0-16,3-3-1 16,0-6 1-16,6-2-1 15,2-8 1-15,4-3-1 16,6 3 0-16,3 0-1 15,0 5 1-15,-4 6-1 16,-2 2 1-16,-3 5-1 16,-3 3 1-16,3 8-1 15,-12 3 1-15,3 5-1 16,-4 10 1-16,-5 3 0 16,-3 6 0-16,-3-1 0 15,0 1 0-15,-2 2 0 16,-4-5 0-16,3 0 0 15,0-1 1-15,3-4-1 16,3-9 1-16,-3 1-3 0,3-6 0 16,0-5-8-16,6-8 1 15</inkml:trace>
  <inkml:trace contextRef="#ctx0" brushRef="#br0" timeOffset="47219.27">8172 9805 23 0,'-6'3'11'0,"0"8"-6"0,6-9 12 15,-2 4-15-15,-4-1 1 16,-6 5 1-16,-3 4 0 15,-9-1-5-15,-3 5 0 16,0 6 3-16,-2 8 0 16,-1 0-1-16,3 7 1 15,3 12-2-15,3-6 0 0,4 2 0 16,2-2 1-16,3-5-1 16,6-3 0-16,3-5 0 15,3-6 0-15,6-7-5 16,3-9 1-16,3-4-6 15,5-4 1-15</inkml:trace>
  <inkml:trace contextRef="#ctx0" brushRef="#br0" timeOffset="47859.91">8193 10081 27 0,'-3'-3'13'0,"-3"0"-13"0,3 3 19 16,0 6-19-16,-3 2 1 15,0 7 1-15,3 4 0 16,-2 5-2-16,-1 0 0 15,-3 2 2-15,0 3 0 16,0 0-1-16,3-2 1 16,3-3-2-16,3-3 1 15,6-5-1-15,0-6 1 0,0-5-1 16,3 1 1-16,3-14 0 16,5-3 0-16,4-7 0 15,0-1 0-15,-3-2-1 16,-3 0 1-16,0 5-1 15,-3 5 0-15,-3 3-1 16,-4 3 1-16,-2 8 0 16,-3 2 0-16,0 3-1 15,0 5 1-15,3 0-1 16,0 6 0-16,6 0 0 16,0-6 0-16,3 0 0 15,3-5 1-15,0-3 0 16,6-2 0-16,0-8 1 15,2-6 0-15,4-5-1 16,-3-2 1-16,-9-9 0 16,-3-5 1-16,-3-2-1 0,-3 2 0 15,-3 0 0-15,-3 6 0 16,-6 2-1-16,-3 6 0 16,0 4 0-16,-3 7 0 15,3 4-1-15,-3 3 0 16,6 3-7-16,6-1 1 15,6 3-3-15,9 1 0 16</inkml:trace>
  <inkml:trace contextRef="#ctx0" brushRef="#br0" timeOffset="48281.78">8878 9872 31 0,'0'2'15'0,"-9"19"-14"15,6-23 26-15,-3 7-27 16,0 6 1-16,-3 7-1 15,0 6 1-15,-3 2-1 16,0 9 0-16,0 5 0 16,1-1 1-16,-1 1-1 0,0 0 0 15,-3-3 0-15,3-3 1 16,3-5-1-16,3-8 0 16,0-5 0-16,3-3 0 15,3-2 0-15,6 0 0 16,0-6 0-16,6-3 1 15,3 4-1-15,3-6 1 16,0-3-2-16,2-2 1 16,1 2-4-16,0-2 0 15,0 0-6-15,0 7 1 16</inkml:trace>
  <inkml:trace contextRef="#ctx0" brushRef="#br0" timeOffset="48563.04">8646 10134 29 0,'0'2'14'0,"6"6"-11"16,0-11 20-16,3 3-23 16,2 0 1-16,7-2 0 15,3-3 0-15,6-3-1 0,0 0 0 16,5 0-5-16,4 0 0 16,-6 8-4-16,-3 2 0 15</inkml:trace>
  <inkml:trace contextRef="#ctx0" brushRef="#br0" timeOffset="49578.68">9134 10165 21 0,'0'-8'10'0,"3"8"-4"0,-3 0 11 0,6 0-16 16,0 0 1-16,3 0 1 15,3 0 1-15,2-2-5 16,4 2 0-16,3 0 3 16,0 0 0-16,0 0-1 15,3 0 1-15,2 0-1 16,-5-6 0-16,0 4 0 16,-3-4 1-16,-3 1-5 15,0 3 0-15,-6-4-6 16,0 4 0-16</inkml:trace>
  <inkml:trace contextRef="#ctx0" brushRef="#br0" timeOffset="49875.61">9301 10052 20 0,'0'2'10'0,"5"-2"-5"0,-5 0 11 15,0 0-14-15,6 3 0 16,-3 7 1-16,-3 4 0 16,-3 4-4-16,-3 6 1 15,1 2 2-15,-1 4 1 0,-3-1-2 16,0 2 1-16,0-2-1 15,0-5 0-15,0-5-1 16,3-3 0-16,0-3-9 16,6-3 1-16</inkml:trace>
  <inkml:trace contextRef="#ctx0" brushRef="#br0" timeOffset="50547.44">9658 10014 27 0,'-9'8'13'0,"-6"14"-9"0,12-20 16 15,-3 9-19-15,0 5 0 16,0 5 0-16,3 5 0 16,0 3-2-16,3-5 1 15,0 3 0-15,0-1 1 16,6 3-1-16,3-2 1 16,3-9-1-16,6-7 1 15,3-6 0-15,2-5 0 16,1-8 0-16,6-2 1 0,3-4-1 15,-1-7 0-15,-2 0-1 16,-3-3 1-16,0-5-1 16,-6 0 1-16,-3 3-1 15,-4-1 0-15,-5 3 0 16,0 3 0-16,-3 3 0 16,0 2 1-16,-3 0-2 15,-3 5 1-15,-3 6 0 16,0 2 0-16,-3 3 0 15,-3 6 1-15,-3 2-1 16,0 2 0-16,-2 11 0 16,-1 6 1-16,-3 2-1 15,0 3 1-15,0 2-1 16,0 6 0-16,3-3 0 16,-2 5 0-16,2 3 0 0,0 0 0 15,0-5 0-15,0-1 0 16,0 1 0-16,3-3 1 15,0-2 0-15,3-12 0 16,0 1 0-16,3-11 0 16,4-2-3-16,-1-8 0 15,3-3-6-15,5-8 0 16,4-8-3-16,0-3 0 16</inkml:trace>
  <inkml:trace contextRef="#ctx0" brushRef="#br0" timeOffset="50969.35">10193 9742 20 0,'3'8'10'0,"12"8"-7"15,-9-11 15-15,3 3-16 16,0 3 0-16,6 4 2 0,3 7 0 15,3-4-5-15,-3 9 0 16,-4 7 4-16,-2 6 0 16,-6 10-1-16,-6 3 1 15,-6 0-2-15,-6 5 1 16,-2-10-1-16,-4-1 1 16,-3 6-1-16,-3-5 1 15,-3-3-1-15,1-3 0 16,-4 3-11-1,9-11 1-15</inkml:trace>
  <inkml:trace contextRef="#ctx0" brushRef="#br0" timeOffset="55578.77">6336 10012 18 0,'3'-3'9'0,"-3"-7"-4"15,0 10 10-15,0 0-13 16,0 0 0-16,0 0 1 16,0 0 1-16,0-3-5 15,-3 3 0-15,0 3 3 16,-3-1 0-16,0 4-1 15,0 1 1-15,3 1-2 16,-3 6 1-16,-3-4 0 16,0 6 0-16,-3 0-1 15,3 2 1-15,-3 4-1 16,4 1 0-16,2 1 0 0,0-3 0 16,3 1 0-16,0-1 0 15,3-3 0-15,3 1 0 16,0-3 0-16,3 0 0 15,0-3 0-15,2-5 0 16,1 0 1-16,0-6 0 16,0-2-1-16,3-2 1 15,0-6-1-15,3 2 1 16,0-1 0-16,3-4 0 16,-6 0-1-16,0-2 1 15,-1 0 0-15,-2 2 0 0,0-2-1 16,-3 2 1-16,0 1-1 15,0 2 1-15,-3 3-1 16,-3 5 0-16,0-6 0 16,0 6 0-16,0 0-1 15,0 0 1-15,0 3-1 16,0 0 0-16,0 5 0 16,0-3 1-16,0 3-1 15,3 2 1-15,0 1 0 16,3 0 0-16,0-1 0 15,0 6 0-15,3-3 0 16,0-2 0-16,0-1 0 16,3-2 1-16,0-5 0 15,-1 0 0-15,4-11 0 16,0-3 0-16,3 1 0 0,0-1 1 16,0-5-1-16,-6-2 0 15,3-1-1-15,-4-5 1 16,-2 0 0-16,-3-2 0 15,-3 2-1-15,-3 0 1 16,0-2-1-16,-3-1 1 16,-3 4-1-16,-3-1 1 15,1 5-1-15,-1 3 1 16,0 3-1-16,0 3 0 16,3 2-1-16,-3 2 1 15,0 6-8-15,0 6 0 0,0 2-3 16,-3 0 0-16</inkml:trace>
  <inkml:trace contextRef="#ctx0" brushRef="#br0" timeOffset="58219.41">3422 11647 20 0,'-6'-8'10'0,"9"-5"-5"15,-3 7 10-15,-6-1-14 16,6 1 0-16,-9-2 1 0,3 0 0 15,-6 0-3-15,6 1 1 16,-6-1 2-16,0 2 1 16,-3 4-1-16,4 2 0 15,-4 2-1-15,3 1 1 16,-6 5 0-16,3 0 0 16,-3 5-2-16,6-2 1 15,-6 12-1-15,6-4 1 16,-2 7-1-16,5-4 1 15,3-1-2-15,3-5 1 16,3 2-1-16,3-2 1 0,9 0 0 16,-3-3 0-16,8-5 0 15,-2-3 0-15,9-10 1 16,-6 2 0-16,9-7 0 16,-3-1 0-16,5-13 0 15,-5 6 1-15,9-27-1 16,-15 11 0-16,3-19-1 15,-1-3 1-15,-2-2-1 16,0 18 1-16,0 3-1 16,-3 3 0-16,0 7 0 15,-9 3 0-15,3 9 0 16,-3 1 0-16,-3 6-1 16,-3 8 1-16,-3 3-1 15,-3 2 1-15,-3 6-1 16,3 0 1-16,-3 18-1 0,0-8 0 15,3 18 0-15,0-7 1 16,3 11 0-16,0-9 0 16,-3 6 0-16,3-11 0 15,0 0 0-15,0-5 0 16,0 2 0-16,3-5 1 16,-3-5-1-16,3-3 0 15,0-5-4-15,0 0 1 16,3-8-7-16,0 0 1 15</inkml:trace>
  <inkml:trace contextRef="#ctx0" brushRef="#br0" timeOffset="58719.45">3773 11229 24 0,'-3'-8'12'0,"21"-5"-9"16,-12 13 14-16,3-3-17 16,3 0 1-16,0 1-1 15,3 4 1-15,-1 1-2 16,1 2 1-16,0-2 1 15,-3 5 0-15,-3 5 0 16,-3 3 0-16,-9-3 0 0,-6 1 1 16,-3 4 0-16,-9-2 0 15,0 2 0-15,7-4 0 16,-13 4-1-16,9-5 0 16,-3 1 0-16,6-4 0 15,3-2-1-15,3-3 0 16,3 1-1-16,0-4 1 15,6-2-1-15,0 0 0 16,9 0 0-16,-3 0 1 16,6 3-1-16,-3-3 0 0,6 5 1 15,-3 1 0-15,0 2 0 16,0 0 0-16,0 5 0 16,-3-3 0-16,3 4 0 15,-1-4 1-15,1-2-5 16,3-3 1-16,3 1-6 15,-3-4 1-15</inkml:trace>
  <inkml:trace contextRef="#ctx0" brushRef="#br0" timeOffset="59047.57">4062 11348 24 0,'-12'-3'12'0,"12"9"-10"0,0-4 16 0,0 4-16 0,0 4 0 16,0 3-1-16,3 6 1 15,0-1-3-15,3 6 1 16,0 5 1-16,3 6 1 15,0-1-1-15,0 1 0 16,-1-1-1-16,1-2 1 16,0-3 0-16,-3-5 0 15,0-6-1-15,0-7 1 0,0 2-5 16,-3-8 1-16,0 0-6 16,-3 1 1-16</inkml:trace>
  <inkml:trace contextRef="#ctx0" brushRef="#br0" timeOffset="59375.67">3972 11750 29 0,'0'3'14'0,"0"-19"-15"16,0 16 21-16,3-5-19 16,3-3 0-16,6-6 0 0,3-1 0 15,6-4-2-15,3-7 1 16,6-6 1-16,-1 3 0 16,-2-3-1-16,3 0 0 15,0 3 0-15,-4 5 0 16,1 3 0-16,-6 3 1 15,-6 4-4-15,-6 4 0 16,-3 5-6-16,-6 5 1 16</inkml:trace>
  <inkml:trace contextRef="#ctx0" brushRef="#br0" timeOffset="59828.83">3273 12039 19 0,'15'0'9'0,"30"-6"-7"0,-37 6 9 16,25-8-10-16,-3 3 1 15,21-6 0-15,-10 3 1 16,31-5-4-16,5 5 1 16,-3 3 1-16,-11-3 1 15,-1 0-1-15,-5 3 0 16,-6 0 0-16,-10 2 0 0,-8 0 0 16,-6 3 0-16,-9-2-3 15,-9 2 1-15,-9 5-6 16,-3 3 0-16</inkml:trace>
  <inkml:trace contextRef="#ctx0" brushRef="#br0" timeOffset="60610.09">3455 12430 23 0,'3'-13'11'0,"2"-14"-9"0,-5 19 16 15,-5 1-17-15,-1-1 0 16,-3-3 1-16,-3 0 1 0,-3 4-3 16,-3 1 0-16,-3 1 2 15,3 5 0-15,0 5-1 16,-2 3 1-16,2 3-1 15,0-1 0-15,3 14-1 16,-3 3 1-16,6 2-1 16,6 2 1-16,0-1-1 15,6-1 0-15,0 0 0 16,0-5 0-16,6-3 0 16,3-5 0-16,0-6 1 15,3-7 0-15,3-6 0 16,0-5 0-16,6-5 0 15,2-8 0-15,-2-6-1 16,0-7 1-16,6 0-1 16,-6-3 1-16,0-3-1 15,-1 3 0-15,4-5 0 0,0-1 0 16,-3 1 0-16,-3 2 0 31,0 3 0-31,-6 11 1 16,-4 7-1-16,-2 6 0 15,-6 8-1-15,-3 7 1 16,0 6 0-16,-3 5 0 16,-2 11-1-16,-4-3 1 15,3 6-1-15,0 5 1 16,0 2 0-16,3 6 0 16,0-1-1-16,3-2 1 0,3-5 0 15,-3 0 0-15,3-6-1 16,0-10 1-16,0 0-5 15,0-5 0-15,6-6-4 16,3-5 0-16</inkml:trace>
  <inkml:trace contextRef="#ctx0" brushRef="#br0" timeOffset="61000.71">3940 12102 24 0,'-6'-3'12'0,"0"14"-9"0,6-8 16 16,-6 2-16-16,-3 3 0 15,0 5 0-15,-3 6 1 16,-3-1-6-16,0 3 1 15,-3 6 3-15,4 2 1 16,-1 0-3-16,-3 3 1 16,6-1-1-16,3 4 1 15,0 2-1-15,3-5 1 16,3-6-1-16,0-2 1 16,3-3-1-16,0 3 0 0,6-8 0 15,0-6 1-15,3-2-1 16,9 0 1-16,3-5-1 15,-3-3 1-15,-1-3-3 16,1 1 0-16,0-1-8 16,0-2 0-16</inkml:trace>
  <inkml:trace contextRef="#ctx0" brushRef="#br0" timeOffset="61313.25">3669 12414 26 0,'-9'0'13'0,"12"-5"-9"0,-3 5 15 15,6-3-16-15,3 1 0 16,3-1 0-16,3 0 1 16,5-2-6-16,4 0 1 15,3-1 3-15,6-1 0 16,2-1-1-16,-8-3 0 16,-3 0-5-16,0-2 0 15,0 3-5-15,2 2 0 0</inkml:trace>
  <inkml:trace contextRef="#ctx0" brushRef="#br0" timeOffset="61781.98">4118 12121 24 0,'0'-3'12'0,"12"-18"-9"16,-6 15 15-16,0 1-17 15,3-3 0-15,3 6 0 16,3-4 1-16,0 4-2 16,0 2 0-16,2 2 1 15,1 1 1-15,-9 5 0 16,-3 2 0-16,-6 6-1 16,-6 0 1-16,-3 5-1 0,-6-2 1 15,1 2-1-15,-4 0 0 16,-3 0-1-16,3 1 1 15,0-4 0-15,3-5 0 16,3 1-1-16,0-9 1 16,4-3-1-16,2 1 0 15,3-3-1-15,3-3 1 16,0 3-1-16,6-5 1 16,2 3-2-16,1-4 1 15,3 4 0-15,0-1 1 16,3 3 0-16,0 3 0 15,0-1 0-15,0 6 1 0,3-3-1 16,2 1 1-16,1-1 0 16,0 0 0-16,-3-2-6 15,3-3 0-15,3 0-5 16,-4-3 1-16</inkml:trace>
  <inkml:trace contextRef="#ctx0" brushRef="#br0" timeOffset="62203.83">4618 11771 30 0,'0'3'15'0,"9"2"-13"0,-3-2 23 0,3 2-24 16,0-2 0-16,6-1 0 16,3 1 1-16,3 0-3 15,3-1 1-15,-1 1 1 16,4-3 0-16,-6 0-1 16,3-3 1-16,-6-2-2 15,-6 2 0-15,-1 1-9 16,4 2 1-16</inkml:trace>
  <inkml:trace contextRef="#ctx0" brushRef="#br0" timeOffset="62516.34">4633 11951 27 0,'-3'3'13'0,"12"-8"-6"0,-3 5 14 15,3-3-20-15,3 3 1 16,0 0 0-16,3 0 1 15,6 0-4-15,-1-3 1 0,-2 3 2 16,3-2 0-16,0-1-1 16,-6 0 0-16,0 3-11 15,-3 3 1-15</inkml:trace>
  <inkml:trace contextRef="#ctx0" brushRef="#br0" timeOffset="63594.48">5178 11837 19 0,'0'-5'9'0,"-6"0"0"16,6 5 4-16,0 0-11 15,0 0 0-15,0 0 2 16,0 0 1-16,0 0-6 16,0 0 0-16,3 0 4 15,0 0 0-15,9 3-1 16,0-1 0-16,6 1-1 0,5-1 0 15,4 1-1-15,-9 0 1 32,15-1-1-32,-3 1 1 15,-4 0-1-15,1-1 1 16,-6 1-1-16,-3-3 1 16,-3 0 0-16,-3 0 0 15,-3 0 0-15,-3-3 0 16,0 1-4-16,-6 2 1 15,0 0-8-15,0 0 1 16</inkml:trace>
  <inkml:trace contextRef="#ctx0" brushRef="#br0" timeOffset="65094.49">5717 12136 21 0,'-9'6'10'0,"9"-9"-5"15,0 3 9-15,3-3-13 16,0-2 0-16,-3-3 0 0,3 0 1 16,6-5-3-16,0-5 1 15,0-6 1-15,2-3 0 16,1-5-1-16,3-5 1 16,-3-2-1-16,3-1 0 15,6 0 0-15,0-2 1 16,0-6-2-16,-1 6 1 15,1 5 0-15,0 0 0 16,-3 0 0-16,-3 11 0 16,-3 4 0-16,-3-1 1 0,0 7-1 15,-1 2 0-15,-2 4 0 16,0-1 1-16,0 3-1 16,0 3 0-16,-3 0 0 15,0 2 1-15,-3 3 0 16,3 3 0-16,0-1 0 15,0 1 0-15,0 5 0 16,0 3 1-16,0 4-1 16,0 7 0-16,0 4-1 15,0-2 1-15,3 2-1 16,-3 3 1-16,0 3-1 16,0-5 1-16,0-1-1 15,0 6 1-15,0 0-1 16,0 2 0-16,0-8 0 15,0 1 0-15,3-1 0 16,-3 1 0-16,3-6 0 0,0 0 1 16,-3 0-1-16,-3-7 1 15,0-1-1-15,0 0 1 16,3-5 0-16,0 3 0 16,-3-9-2-16,0 1 0 15,0-6-6-15,-6 1 1 16,6-4-4-16,-6-4 1 15</inkml:trace>
  <inkml:trace contextRef="#ctx0" brushRef="#br0" timeOffset="65391.41">5833 11874 26 0,'-3'0'13'0,"6"-2"-14"15,-3 2 21-15,6-3-18 16,0-2 0-16,3 2 1 16,3 1 0-16,2-4-4 15,4 1 0-15,6 0 3 16,3-3 0-16,0 0-1 15,-1 0 1-15,7 0-2 16,-3 0 1-16,0 5-4 16,-3 1 1-16,-4-6-8 0,4 5 1 15</inkml:trace>
  <inkml:trace contextRef="#ctx0" brushRef="#br0" timeOffset="66219.53">6580 11628 24 0,'-3'-13'12'0,"9"18"-9"0,-6-5 15 0,0 0-17 16,-6 0 0-16,0 3 0 16,0 0 1-16,-3 2-2 15,-3 6 0-15,0-1 2 16,-6 6 0-16,1 5 0 15,-4-2 0-15,0-1 0 16,0 3 0-16,3 3-2 16,3 5 1-16,6-2-1 15,0-3 0-15,7-6 0 0,2 1 0 16,5 2-1-16,4-5 1 16,3-8 0-16,3 0 1 15,3-6-1-15,3-2 1 16,0-2-1-16,3-6 1 15,-1-3-1-15,1-2 0 16,0-3-1-16,-3 0 1 16,-3 0-1-16,-3 3 1 15,-7 2 0-15,1 4 0 16,-3 1 0-16,-3 1 0 16,-3 5 0-16,0 0 0 0,0 0-1 15,0 3 1-15,-3 5-1 16,3-1 0-16,0 7 1 15,3-1 0-15,0 0 0 16,3 3 0-16,0 0 0 16,3-3 1-16,3 3-1 15,0-3 1-15,0 6-1 16,0-9 0-16,0-4 0 16,6-6 1-16,5-8 0 15,1 0 0-15,0-3 0 16,0-5 0-16,0-5 0 15,-4-3 1-15,-2 0-1 16,-6-2 0-16,-3-3-1 16,-6 2 1-16,-3-2-1 15,-6 8 1-15,0 0-1 0,-6 5 1 16,0 3-1-16,0 0 0 16,1 5 0-16,-1 2 0 15,0 4-3-15,3 2 1 16,0 2-9-16,6 4 0 15</inkml:trace>
  <inkml:trace contextRef="#ctx0" brushRef="#br0" timeOffset="69500.82">7464 11655 25 0,'0'-3'12'0,"3"-2"-9"0,-3 5 13 16,0-5-14-16,0 5 1 16,0 0 1-16,0-6 0 15,-3 1-5-15,-3 0 0 16,-3 2 4-16,-3 0 0 16,-3 3-2-16,-6 3 1 15,1 0-1-15,-1 2 0 16,-3 6-1-16,3 2 1 15,3 3-1-15,3 5 0 16,-2-5 0-16,2 2 0 0,6 3 0 16,0 3 0-16,3 3-1 15,6-3 1-15,-3-1 0 16,6-4 0-16,3-1 0 16,3-2 0-16,6-2 0 15,2-4 1-15,4-5 0 16,6-5 0-16,3 0-3 15,0-5 0-15,-1-3-6 16,4-2 1-16,0-1-3 16,-3 0 0-16</inkml:trace>
  <inkml:trace contextRef="#ctx0" brushRef="#br0" timeOffset="70032.07">7717 11647 24 0,'-9'-5'12'0,"-3"-1"-12"0,9 9 21 15,0 0-18-15,-3-1 0 16,-3 4 1-16,-3 2 0 15,1 5-5-15,-4 0 0 16,-6 3 4-16,6 0 0 16,0 10-2-1,6 1 1-15,3 2-2 16,6-5 1-16,3-3-1 16,3-3 0-16,3-5 0 15,0-2 0-15,6 0 0 16,0-3 1-16,-3-6 0 15,0-4 0-15,-1-6 0 16,4-6 0-16,3-7-1 16,0 5 1-16,0-2-1 15,0-9 1-15,-3-4-1 16,-3 4 1-16,-7 3-1 16,-2 1 1-16,-6 4-1 15,-5 1 1-15,-4 4-1 16,0 1 1-16,0 5-1 15,3 0 0-15,0 6-1 0,3 2 1 16,-3-3-2-16,6 3 0 16,0 3-3-16,0-1 1 15,3 1-7-15,3 5 0 16</inkml:trace>
  <inkml:trace contextRef="#ctx0" brushRef="#br0" timeOffset="70469.59">8122 11578 33 0,'-6'-5'16'0,"-12"-14"-16"15,9 19 26-15,-3 0-25 16,-3 0 0-16,0 0 1 15,-5 3 0-15,2 5-3 16,0 0 1-16,3 0 1 16,0 2 0-16,6 4-1 15,3 1 0-15,3 1-1 16,6 6 1-16,3-1-1 16,6 0 1-16,3-3-1 15,0 1 1-15,0 2 0 16,-6-2 0-16,-3 2 0 15,-6-3 1-15,-3-2 0 16,-6-3 1-16,0-2-1 0,-3-3 1 16,-3-5-1-16,-3-3 1 15,0-3-1-15,3-2 0 16,3-1-1-16,1 1 1 16,2 0-4-16,3-1 0 15,3 4-8-15,3 2 0 16,6 0-1-16,0 0 1 15</inkml:trace>
  <inkml:trace contextRef="#ctx0" brushRef="#br0" timeOffset="70860.19">8536 11340 27 0,'-12'-3'13'0,"-6"1"-15"15,9-1 25-15,-3 3-20 16,0 3 0-16,-6 5 0 15,0 2 1-15,-3 6-5 16,-2 5 0-16,2 3 3 0,0 8 0 16,0 2-2-16,3 3 1 15,0 3-1-15,1 5 1 16,2-11-1-16,0 1 0 16,6-1 0-16,3 1 0 15,3-6 0-15,6-3 1 16,3-7-3-16,3-6 0 15,3-5-8-15,3-6 1 16</inkml:trace>
  <inkml:trace contextRef="#ctx0" brushRef="#br0" timeOffset="71485.2">8616 11618 23 0,'0'-3'11'0,"0"-7"-4"15,0 10 11-15,0 0-16 16,-3 0 0-16,-3 5 1 16,-3 0 0-16,0 3-4 15,0 3 1-15,-6 2 2 16,0 3 1-16,-2 5-2 15,2-2 1-15,3-1-1 16,0 3 0-16,6 0-1 16,3 3 0-16,6-5 0 0,6-3 1 15,3-6-1-15,3-5 1 16,2-5-1-16,1-7 1 16,0-4-1-16,0 3 1 15,0-3-1-15,0-2 0 16,-3 3 0-16,-3-1 0 15,-6 6 0-15,-1 2 0 16,-2 0 0-16,-3 3 0 16,0 3 0-16,0 2 0 15,0 1-1-15,0-1 1 16,3 3-1-16,3 5 0 0,0 0 0 16,6 1 1-16,3 1 0 15,3-4 0-15,3-3 0 16,3-5 0-16,-1-6 1 15,4-5 0-15,0-3 0 16,3-2 0-16,-6-5 0 16,-7-11 0-16,-2 2-1 15,-9-5 1-15,-9 1 0 16,-3-4 0-16,-6 6-1 16,1 3 0-16,-4 7 0 15,-3 3 0-15,0 6-1 16,3 4 0-16,0 6-3 15,3 3 1-15,3 2-8 16,6 3 1-16</inkml:trace>
  <inkml:trace contextRef="#ctx0" brushRef="#br0" timeOffset="71922.73">9244 11345 23 0,'0'-2'11'0,"-3"4"-4"16,0 1 12-16,0 5-17 15,-3 2 0-15,0 6 0 16,0 3 0-16,-3 5-3 16,3 5 1-16,0 3 1 15,0-1 1-15,0 6-2 16,0-2 1-16,-2-1 0 16,-1 1 0-16,0-12-1 15,3 1 1-15,0-3-1 16,0-2 1-16,3-1-1 15,0-4 0-15,3 1 0 16,3-7 0-16,6 0 0 16,3-2 1-16,3-4-1 15,2-2 1-15,4-2-3 0,0-1 1 16,0-2-9-16,0-1 1 16</inkml:trace>
  <inkml:trace contextRef="#ctx0" brushRef="#br0" timeOffset="72157.08">9050 11610 26 0,'-2'5'13'0,"16"-5"-9"0,-8 0 16 0,-3-2-19 16,6-1 0-16,3 0 0 16,6-2 0-16,6 0-3 15,0-1 0-15,2 6-6 16,1-2 1-16</inkml:trace>
  <inkml:trace contextRef="#ctx0" brushRef="#br0" timeOffset="72391.45">9536 11599 32 0,'6'-5'16'0,"3"-3"-16"0,-4 5 25 15,1 1-25-15,6-1 0 16,3 1 1-16,3-4 0 15,3 1-2-15,0 0 1 16,0 2-6-16,-1 3 0 16,-5-5-3-16,0 5 0 15</inkml:trace>
  <inkml:trace contextRef="#ctx0" brushRef="#br0" timeOffset="72625.89">9673 11459 25 0,'-3'8'12'0,"0"0"-8"0,3 0 19 0,0 5-22 15,0 6 0-15,0 4 1 16,-3-1 0-16,0 1-3 15,-3 1 0-15,-3 3-1 16,0-3 0-16,0-1-6 16,6-1 0-16</inkml:trace>
  <inkml:trace contextRef="#ctx0" brushRef="#br0" timeOffset="73422.72">9964 11483 27 0,'-6'5'13'0,"3"14"-9"16,0-14 20-16,0 6-23 16,-3 7 0-16,3 1 1 15,1 2 1-15,-1 0-4 16,0 5 1-16,3 1 1 16,3-1 0-16,2-2-1 0,4-5 1 15,3-3-1-15,0-6 1 16,3-5-1-16,6 1 1 15,6-9-2-15,5-5 1 16,1-5-1-16,0-6 0 16,0-2-1-16,-9-5 1 15,-4-3-2-15,-2-3 1 16,-3 0 0-16,-3 6 1 16,-6-1 1-16,0 6 0 15,-6 3 1-15,0 4 0 0,-3 1 1 16,-3 5 0-16,0 6 0 15,-3 2 0-15,0 2-1 16,-3 1 1-16,0 5-1 16,0 8 0-16,1 5 0 15,-1 5 0-15,0 6-1 16,-6 2 1-16,0 6-1 16,0-6 1-16,3 9-1 15,0 2 0-15,3 2 0 16,1 1 0-16,-1 0 0 15,6-3 1-15,0-6-1 16,0-4 0-16,3-4 0 16,0-7 1-16,0-5-3 15,0-6 0-15,3-5-4 16,0-5 1-16,6-11-6 0,3-8 0 16</inkml:trace>
  <inkml:trace contextRef="#ctx0" brushRef="#br0" timeOffset="73813.39">10485 11271 27 0,'0'6'13'0,"3"4"-10"16,0-5 21-16,3-2-23 16,3 5 0-16,0 5 0 15,3 11 1-15,3 2-3 16,0 9 1-16,0 7 1 15,-1 6 0-15,-5-1 0 16,-9 4 1-16,-6-12 0 16,-9 1 0-16,1 0-1 15,-7-3 1-15,3-3-1 16,-3-2 1-16,0-8-8 16,0-8 1-16,-2-6-6 15,8-2 1-15</inkml:trace>
  <inkml:trace contextRef="#ctx0" brushRef="#br0" timeOffset="81282.2">6973 11322 19 0,'-3'2'9'0,"3"-7"-5"0,0 5 10 16,0 0-12-16,0 0 0 16,0 0 1-16,0 0 1 15,0 0-5-15,0 0 0 16,0 0 4-16,0 0 0 16,6-3-2-16,0-2 1 15,3 0-1-15,0-1 0 16,0 1-1-16,2 0 1 15,1 2-1-15,-3 0 0 16,0 6 0-16,-3 2 0 0,0-2 0 16,0 0 1-16,-3-1 0 15,-3 1 0-15,0 0 0 16,0 2 0-16,-6 6-1 16,0-1 1-16,-3 3-1 15,0 1 1-15,-3 1 0 16,0 1 0-16,-2 0-1 15,-1-3 0-15,3 1 0 16,0-4 1-16,0-2-1 16,0-3 1-16,0 3-1 15,3 0 1-15,0-5-1 16,3-3 1-16,0 3-1 16,3-6 0-16,0 3-1 15,3 0 1-15,0 0-1 16,3-3 1-16,3 1-1 0,0-1 1 15,0 0 0-15,0 1 0 16,0-1 0-16,0 0 1 16,3 3 0-16,0 0 0 15,0 0-1-15,0 0 1 16,0 0-1-16,0 0 1 16,0 3-1-16,0 2 0 15,-3 3 0-15,2-2 0 16,1-1 0-16,-3 0 1 15,3 0-1-15,0 1 1 16,0-6-1-16,0 0 1 16,0 0 0-16,0-3 1 0,0 0-4 15,-3-2 1-15,-3 0-10 16,-3 5 1-16</inkml:trace>
  <inkml:trace contextRef="#ctx0" brushRef="#br0" timeOffset="90516.7">10932 11515 23 0,'-3'8'11'0,"3"-16"-6"15,0 8 11-15,0 2-15 16,0 1 0-16,0 0 2 0,0-3 1 16,3 2-5-16,0 1 1 15,0-3 2-15,0 3 1 16,3 2-1-16,2-10 1 15,4 5-2-15,3 0 1 16,3-3-1-16,6 3 0 16,0 0 0-16,0-3 0 15,2 1-1-15,-2 2 1 16,3 0-1-16,0 0 0 16,0 0 0-16,-4 2 1 15,-2-2-1-15,-6 0 1 0,0 0 0 16,-3-2 0-16,0 2 0 15,-3 0 0-15,-3 0-3 16,-6 0 0-16,0 0-4 16,0 0 0-16,0 0-5 15,0 0 0-15</inkml:trace>
  <inkml:trace contextRef="#ctx0" brushRef="#br0" timeOffset="91141.69">10926 11726 21 0,'-3'6'10'0,"9"-6"-4"16,-6 0 12-16,0 0-15 16,0 0 0-16,0 0 1 15,0 0 1-15,3 0-6 16,3-3 0-16,3 0 4 15,-1-2 1-15,1 5-2 16,6 3 0-16,0-3-1 16,9 2 0-16,0-4 0 15,3 2 0-15,-1-3-1 16,1 3 1-16,6 0-1 16,0 0 1-16,-4-5-1 15,1 2 1-15,-6 0-1 0,-3 3 1 16,-6 0 0-16,-3-2 0 15,-3-1 0-15,-3 3 0 16,-1 0-5-16,-5 0 1 16,-3 0-8-16,1 5 0 15</inkml:trace>
  <inkml:trace contextRef="#ctx0" brushRef="#br0" timeOffset="93126.09">11783 11597 22 0,'-3'-3'11'0,"3"3"-3"16,0 0 8-16,0 0-14 15,0 0 1-15,0 3 1 16,0-3 1-16,0 0-6 15,0 0 0-15,0 0 4 16,0 2 0-16,3 1-1 16,3-6 0-16,-3 3-1 15,3-2 1-15,6 2-1 16,-3-6 0-16,0 4 0 16,0-6 0-16,5 3-1 15,-2-1 1-15,3 4-1 16,0-1 1-16,3 0-1 15,0 3 0-15,0 3 0 0,3-3 0 16,-1 0 0-16,-2-3 0 16,3 1 0-16,-3-1 1 15,-3-2-1-15,0 2 1 16,-6 6-1-16,0-6 1 16,-4 0 0-16,1 3 0 15,-6 0 0-15,0 0 1 16,0 0 0-16,3-5 0 15,-3 5-3-15,0-5 1 16,0 5-8-16,-3 0 1 16,-3 0-6-16,-5 5 0 0</inkml:trace>
  <inkml:trace contextRef="#ctx0" brushRef="#br0" timeOffset="94422.98">12548 11409 17 0,'6'-5'8'0,"3"-6"0"0,-6 8 6 0,0-2-13 16,0 0 1-16,-3 5 1 16,0 0 1-16,3-6-4 15,-3 6 1-15,0-2 3 16,-3 2 0-16,-3 2-1 16,0 4 0-16,0-1 0 15,-3 3 0-15,0 0-2 16,-3 2 0-16,0 1 0 15,0-3 1-15,-3 3-1 0,1 2 0 16,2 5-1-16,0 3 1 16,3 1-1-1,0 1 1-15,3-1-1 16,3-1 0-16,0 0 0 0,3 0 0 16,3-5-1-16,3 0 1 15,0 2 0-15,3-4 0 16,0-6 0-16,0 2 1 15,3-2-1-15,-1 0 0 16,1-5 1-16,0-3 0 16,0-3-1-16,0 0 1 0,0-2-1 15,0-3 1-15,3-2-1 16,0-1 1-16,3-2-1 16,-1 0 1-16,-2-1-1 15,0 1 1-15,-3 0-1 16,-3 2 1-16,0-2-2 15,-3 5 1-15,0 0 0 16,3 0 1-16,-3 3-1 16,-3 0 0-16,-3 5-1 15,0 0 1-15,0 0 0 16,0 2 0-16,0 1-1 16,0 2 1-16,0-2 0 15,-3 2 0-15,3 3 0 16,0 0 0-16,0 0 0 15,0 3 0-15,6-1 0 16,-3-2 0-16,3 0-1 16,3 3 1-16,-4-1 0 0,4-2 0 15,0 0 0-15,0 0 0 16,-3-5 0-16,0-1 0 16,0 1 0-16,0-3 1 15,3-3 0-15,0 1 0 16,0-4-1-16,3 1 1 15,0-6 0-15,0 4 0 16,-3-7 0-16,-1 1 0 16,1-3 0-16,0-2 0 15,-3-3 0-15,0-1 0 0,-3 6 0 16,-3-5 1-16,0 3-2 16,-3-3 0-16,3 2 0 15,-3-2 1-15,-3 0-1 16,0 2 0-16,0 1 0 15,-3 2 0-15,1 5 0 16,-1 3 1-16,0 0-2 16,0 3 1-16,3-3-3 15,0 8 0-15,3 0-5 16,0 0 1-16,6 8-7 16,3 0 1-16</inkml:trace>
  <inkml:trace contextRef="#ctx0" brushRef="#br0" timeOffset="95344.87">13051 10956 21 0,'0'-8'10'0,"6"1"-4"16,-3 4 10-16,0 0-15 15,3-2 1-15,3 0 1 16,3-1 1-16,0 4-5 16,-1-1 1-16,7 0 2 15,-3 1 1-15,-3 2-2 0,3 2 1 16,0 1-1-16,-3 2 0 16,-3 3-1-16,0 0 1 15,-3 3 0-15,0-1 0 16,-6 4 0-16,0 1 1 15,-3 4-1-15,-3 5 0 16,0 0 0-16,-3-3 0 16,-3-3 0-16,0-2 0 15,-3 0 0-15,0-3 0 16,-3-2 0-16,0-3 1 16,4 0-1-16,-1-3 0 0,3 0-1 15,3-5 1-15,0 0-1 16,3 0 0-16,3 0 0 15,0-2 0-15,3-1-1 16,0 0 1-16,3-2-1 16,-3 5 1-16,6-5-1 15,0 2 0-15,3 1 1 16,-3 2 0-16,0 0-1 16,0 2 1-16,0 3 0 15,0 1 0-15,0 2 0 16,0 0 0-16,-1-3 0 15,7 6 1-15,-3-4-1 16,0 4 0-16,3-3 0 16,0-3 1-16,0 3-1 15,0-3 1-15,0 1 0 16,-3-4 0-16,0-2 0 0,3-2 0 16,-1-4 0-16,1 4 0 15,0-3-3-15,0-1 1 16,-3 6-11-16,3-2 1 15</inkml:trace>
  <inkml:trace contextRef="#ctx0" brushRef="#br0" timeOffset="96251.13">13489 11372 18 0,'-6'-6'9'0,"9"-1"1"16,-3 7 1-16,0-6-8 16,0 1 0-16,0 5 2 15,0 0 1-15,0 0-7 16,0 0 0-16,3 3 5 0,0-3 1 16,-1 8-2-16,1 2 0 15,3 3-1-15,0 6 0 16,3-3-2-16,0 5 1 15,3 5-1-15,9 1 1 16,-3 2-1-16,-3 3 1 16,3-8-1-16,-4-1 0 15,1 4 0-15,-3-3 1 16,0-3-1-16,-3 0 1 16,0-5 0-16,0-3 0 15,-6-2 0-15,3-3 0 0,-3-3 0 16,0 0 0-16,0-2-2 15,-3-3 0-15,0 2-5 16,0-2 1-16,-6 3-7 16,0-3 1-16</inkml:trace>
  <inkml:trace contextRef="#ctx0" brushRef="#br0" timeOffset="96704.29">13450 11718 19 0,'-3'0'9'0,"0"0"-2"0,3 0 8 16,0 0-12-16,0-5 0 15,0 0 2-15,3-3 1 16,0 3-7-16,0-3 0 16,3 0 5-16,0 0 0 15,3-3-2-15,0 1 1 0,5-6-2 16,4-3 0-16,6-2-1 15,6-5 1-15,-6 2-1 16,3-3 0-16,-7 3 0 16,1 3 1-16,-3 5-1 15,-3 1 0-15,-3 1 0 16,0 4 0-16,-3 2 0 16,-3 0 1-16,0 3-5 15,-6-1 0-15,6 6-6 16,-1 0 0-16</inkml:trace>
  <inkml:trace contextRef="#ctx0" brushRef="#br0" timeOffset="98594.93">11968 9337 23 0,'-9'-8'11'0,"20"24"-11"0,-5-11 12 15,3 3-12-15,3 3 0 16,6-1 0-16,3 1 1 16,6 0-1-16,3-3 0 15,5 2 0-15,4 1 0 16,0-1 0-16,5 1 0 0,10-1-1 15,2 1 1-15,7-3 0 16,5 0 0-16,-2 0 0 16,-1-5 0-16,4 2 0 15,5 0 1-15,-5 0-1 16,2 6 1-16,1-3-1 16,-10 3 0-16,-2-1 0 15,5 1 0-15,-5 7 0 16,-4 3 0-16,-2 6-1 15,-1-3 1-15,-2 2 0 16,-3 3 0-16,-7 6 0 16,1-1 0-16,-9-2 0 15,-10 2 0-15,-2 3 0 16,-6 3 1-16,-3 7-1 16,-3 4 0-16,-3-4 0 15,0 1 1-15,-3 0-1 0,0-1 0 16,-3-2 0-16,0 3 0 15,0-3 0-15,-3-3 1 16,-3 1-1-16,0-1 0 16,0-5 0-16,3 3 1 15,-3-6-1-15,0-2 1 16,0-3-1-16,0-3 1 16,0-2-1-16,-3-3 1 15,0-2-1-15,1-1 1 16,-1-4-1-16,3 1 1 0,3-7-1 15,-3 3 1-15,3-6-1 16,0 1 1-16,0-4-1 16,0-4 1-16,3-6-1 15,3 0 1-15,3 0-1 16,0-6 1-16,0 4-1 16,0-3 1-16,-3-3-1 15,3 0 1-15,-1-5-1 16,1-3 0-16,0-3 0 15,0 1 1-15,3 0-1 16,3-4 0-16,0-1-1 16,-3-6 1-16,3 8 0 15,3-6 0-15,3 1-1 16,2-1 1-16,4 4-1 16,3-1 1-16,3-5-1 15,3 5 1-15,5 3 0 16,4 0 0-16,9 2 0 0,-7-2 0 15,4 0-1-15,5-3 1 16,1 1 0-16,3-1 0 16,2 11 0-16,1 0 0 15,2-3 0-15,-5-3 0 16,2 1 0-16,4 2 0 16,-1 0 0-16,1 0 0 15,2 9-1-15,4-7 1 16,-13 4-1-16,1 2 1 15,-1 0 0-15,1 3 0 0,-1 0-1 16,1 2 1-16,3 1 0 16,-4 4 0-16,-2-2 0 15,-4 0 0-15,1 3 0 16,5-3 0-16,1 3 0 16,0 0 1-16,2 7-1 15,1 1 0-15,-4-3 0 16,1 2 0-16,8 4 0 15,4-4 0-15,5 4 0 16,6-1 0-16,-5-2 0 16,8-3 1-16,9 2-1 15,4-2 0-15,2 0 0 16,-6-2 1-16,6 2-1 16,1 0 0-16,5 5 0 15,-9 0 0-15,0-2 0 16,10-3 1-16,2 3-1 0,0-1 0 15,-9-4 0-15,9-4 0 16,3 4 0-16,0-4 1 16,-11-2-1-16,-1-5 1 15,3 3-1-15,-9 2 1 16,-2-3-1-16,-7 0 1 16,-14-2 0-16,-4-3 0 15,-8 0-1-15,-7-2 1 16,1-3-1-16,-7 5 1 15,-5 3-1-15,-6-6 1 16,-3-2-1-16,-7 0 0 16,-2 0 0-16,-3-1 1 0,0-1-1 15,-3-1 0-15,3 0 0 16,-6 0 1-16,-3 0-2 16,-3 6 1-16,-6 2-6 15,-3 0 1-15,-6 8-4 16,-6 6 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14:35.9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8C333B1-8AEB-4C08-98E8-08036BF0829B}" emma:medium="tactile" emma:mode="ink">
          <msink:context xmlns:msink="http://schemas.microsoft.com/ink/2010/main" type="inkDrawing" rotatedBoundingBox="13264,6242 13333,9269 13252,9271 13183,6243" semanticType="callout" shapeName="Other">
            <msink:sourceLink direction="with" ref="{58EF21B7-25E9-4D47-BB55-B89E1BB39B30}"/>
            <msink:sourceLink direction="with" ref="{0C3404D1-CE7F-4936-B7EB-9D1EBB35D95D}"/>
          </msink:context>
        </emma:interpretation>
      </emma:emma>
    </inkml:annotationXML>
    <inkml:trace contextRef="#ctx0" brushRef="#br0">18 0 21 0,'-3'4'10'0,"-1"-1"-6"0,4-3 10 0,0 4-13 15,0 3 0-15,0 7 1 16,0 4 0-16,0 3-3 16,-4 4 1-16,4 13 1 15,0 8 1-15,0 7-2 16,-4 14 1-16,0 7-1 16,4 4 1-16,0 7-1 15,4 10 1-15,4 4-1 16,-8-1 0-16,0-2 0 15,0 13 0-15,0-7 0 0,4 4 1 16,-1 0-1-16,-3 3 0 16,0-10 0-16,0 7 1 15,4-4-1-15,0-6 0 16,0-1-1-16,0 4 1 16,-4-8 0-16,0-6 0 15,0 3 0-15,0-17 0 16,0 6 0-16,0-17 0 0,8 14 0 15,-4-14 0-15,0 7 0 16,4 0 0-16,-4-10-1 16,4-4 0-16,-4-14 0 31,4-8 0-31,0-6-5 0,0 0 1 16,8-22-2-1,-4-10 0-15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14:37.366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EF21B7-25E9-4D47-BB55-B89E1BB39B30}" emma:medium="tactile" emma:mode="ink">
          <msink:context xmlns:msink="http://schemas.microsoft.com/ink/2010/main" type="inkDrawing" rotatedBoundingBox="12544,6356 20531,6293 20549,8599 12562,8662" semanticType="callout" shapeName="Other">
            <msink:sourceLink direction="with" ref="{70F52A73-0415-4037-B243-6B963A175EFB}"/>
            <msink:destinationLink direction="with" ref="{38C333B1-8AEB-4C08-98E8-08036BF0829B}"/>
          </msink:context>
        </emma:interpretation>
      </emma:emma>
    </inkml:annotationXML>
    <inkml:trace contextRef="#ctx0" brushRef="#br0">-2 207 20 0,'-8'4'10'15,"24"-8"-14"-15,-8 0 17 0,4 4-14 16,3 0 1-16,9-3-1 16,8-1 0-16,0 8 1 15,3-4 1-15,5 3-1 16,12-3 1-16,-1 8 0 15,5-1 0-15,-5-4 1 16,9-6 0-16,15-4-1 16,5 3 0-16,15-3 0 15,8-1 0-15,-8 1-1 0,13 0 1 16,7 3-1-16,8-3 0 16,0 0 0-16,0-1 1 15,8 1-1-15,8 0 1 16,11 0-1-16,-7-4 0 15,12 0-1-15,4 4 1 0,0-4-1 16,-5 3 1-16,5 1 0 16,0 4 0-16,-4-1 0 15,-1 4 0-15,5 0 0 16,16 0 0-16,-16 0 0 16,3-4 0-16,9 4 0 15,8 0 0 1,98-11-1-1,-42 4 0-15,-17 0 0 0,-12 0 1 16,1 3-1-16,-29-3 1 16,1-1 0-16,-9 5 0 15,1 3 0-15,-20-4 0 32,75 1-2-32,-31 3 1 15,-33 0-5-15,-11-4 1 16</inkml:trace>
    <inkml:trace contextRef="#ctx0" brushRef="#br1" timeOffset="6919.79">613-861 17 0,'-4'0'8'0,"4"4"-2"0,0-4 9 0,0 0-14 31,0 0 1-31,0 0 0 15,0 0 1-15,0 0-3 16,0 0 0-16,0 0 2 0,0 0 0 16,4 3-1-16,0-3 1 15,4 0-1-15,0 0 1 16,0 0-1-16,0 0 0 16,3 0 0-16,1 0 0 15,0 0 0-15,0 0 0 0,0 0-1 16,0 0 1-16,4 0-1 15,0 0 1-15,4 0-1 16,-4 0 1-16,3 0 0 16,-3 0 0-16,0 0-1 15,0 0 1-15,0 4-1 16,-4-1 1-16,0-3-1 16,0 4 0-16,3-1 0 15,5-3 1-15,-4 4-1 16,4-1 0-16,0-3 0 15,0 4 0-15,0-4 0 16,-1 3 1-16,1 1-1 0,0 0 1 16,-4-1-1-16,0 4 0 15,-4-3 0-15,0-1 0 16,0 1 0-16,-1-1 1 16,1 1-1-16,4 3 0 15,0 0 0-15,0 0 0 16,0 0 0-16,0 0 0 15,0 0 0-15,-1 4 0 16,1-1 0-16,0-3 0 16,0 0 0-16,-4-3 0 0,8-1 0 15,-4 4 1-15,0 1-1 16,-5-1 0-16,5 0 0 16,-4 3 1-16,0 1-1 15,0-1 0-15,0 1 0 16,0 3 0-16,0 4 0 15,-4-8 0-15,4 4 0 16,0 4 0-16,-1-4 0 16,1-3 0-16,0 3 0 0,0-4 1 15,0 8-1-15,0 0 0 16,0-1 0-16,0 1 0 16,0 3 0-16,0-3 0 31,0-1 0-31,-1 5 0 15,1-1 0-15,0 0 0 16,0 0 0-16,-4-3 1 0,0 3-1 16,4-3 0-16,-4-1 0 15,0 4 0-15,0-3 0 16,0 3 0-16,-4-3 0 16,0-1 0-16,0-2 0 15,-4-1 1-15,0 3-1 16,0 1 0-16,4 0-1 15,-4-1 1 1,8 11 0 0,-5 1 0-16,5-5 0 15,-4 5 0-15,4-12 0 16,0 4 0-16,0 4 0 16,0 0 1-16,4-4-1 15,-4 0 0-15,4 4 0 0,0-4 0 16,0 0 0-16,0-3 0 15,3-1 0-15,-3 1 0 16,-4 0 0-16,0-1 0 16,0 1 0-16,4 7 0 15,0-4 0-15,0 0 0 0,0 0 0 16,0 0 0-16,0-7 0 16,0-3 0-16,-1 0 0 15,1 3 0-15,-4-4 0 16,4 4 1-16,-4 1-1 15,0-1 0-15,0 0 0 16,0 3 1-16,0-3-1 16,4 4 0-16,-4 0 0 15,0-4 0-15,4 0 0 0,-1 0 0 16,1 0 0-16,0-3 0 16,0 6 0-16,4-2 0 15,0-5-1-15,-4 1 1 16,4 3 0-16,0 0 0 0,-4-3 0 31,3-1 1-31,-3 4-1 16,4 0 0-16,0-3 0 0,-4-1 0 15,0 1 0 1,-4 0 1-16,4-1-1 0,0-3 0 16,-4 0 0-16,3 0 0 15,-3 4 0-15,4 0 0 16,-4-4 0-16,4 0 0 0,4-4 0 15,-4 4 0-15,0 0 0 16,0 0 1-16,4 0-1 16,-1-3 0-16,-3 3 0 15,4 0 1-15,0-3-1 16,0-1 0-16,0 1 0 16,4-1 0-16,0 1-1 15,-1-1 1-15,1 1 0 16,0-1 0-16,4 8 0 15,0-8 0-15,0 4 0 16,-5 1 0-16,1-5 0 0,0 4 0 31,0 0 0-31,0 0 0 16,0-7 0-16,-1 0 1 16,-3 0-1-16,0 0 0 0,-4 4 0 15,-4-4 0-15,4 0 0 0,0-4 0 16,0 4 0-16,0-3 1 15,8-1-1-15,-5 1 0 16,1-4 0-16,0 7 0 0,0-4 0 16,4 1 1-16,-4-1-1 15,4-3 0-15,-1 0 0 16,1-4 0-16,0 4 0 16,0 4 0-16,0-4 0 15,0 0 0-15,-1 0 0 16,5-4 0-16,0 4 0 15,0-4 1-15,0 1-1 16,0-1 0-16,-5 1 0 16,5-1 0-16,-4 0 0 15,0-6 1-15,0 6-1 16,0-3 0-16,-1 0 0 16,-7-4 0-16,0 4 0 15,0-3 1-15,-4 6-1 16,0 0 0-16,0 1 0 0,0-1 0 15,0 1 0-15,0-1 0 16,0-3 0-16,0 0 0 31,4 0 0-31,-1-7 1 16,1 3-1-16,0 0 0 16,0 1 0-16,0-1 0 0,0 0 0 15,0 1 0-15,0 6 0 16,0 1 1-16,0 3-1 15,0-4 0-15,-1-7 0 16,1 1 0-16,0-1 0 16,0 0 0-16,4 1 0 15,-4-1 0-15,4 0 0 16,-4 1 0-16,0-1 0 0,-1 4 0 16,-3-4 0-16,0 4 0 15,0 0 0-15,4-3 0 16,-4 2 0-16,0-2 0 15,0-4 0-15,0-1 0 0,4 1 0 16,-4 0 1-16,0 4-1 16,4-1 0-16,0 0-1 15,-4 1 1-15,-1-1 0 16,1 0 0-16,4 1 0 0,-4-1 0 31,0-3 0-31,0 3 0 16,4-3 0-16,0 7 0 15,-4 3 0-15,8-3 0 0,-8-3 0 16,4-1 0-16,-1 0 0 16,-3 1 0-16,0-1 0 15,0 0 0-15,0 1 0 16,0-1 1-16,0 1-2 16,-4-1 1-16,0-3 0 15,0 0 1-15,0-1-1 16,0-2 0-16,4-1 0 15,-4 0 0-15,4-3 0 0,0 3 0 16,0 4 0-16,0 0 0 16,0 0 0-16,-1-4 0 15,1 4 0-15,4 0 0 16,-4 0 0-16,4-4 0 16,0 4 0-16,0 3 0 15,0 1 0-15,0-1 0 16,0 4-1-16,0 0 1 15,-1-4 0-15,1 4 0 16,0-4 0-16,-4 4 0 16,4 0 0-16,-4 0 0 0,0-4 0 15,4 4 1-15,0 0-2 16,0 0 1-16,0 0 0 16,0 0 0-16,-1 3 0 15,1-3 0-15,-4 0 0 16,0 3 0-16,4 1 0 0,-4-4 0 15,0 3 0-15,0 1 0 16,4-5 0-16,0 1 0 16,-4 0 0-16,4 0 0 15,0 0 0-15,-1 3 0 32,1-3-1-32,4 4 1 15,-4-1 0-15,0 1 0 16,4-1 0-16,-4 4 0 0,0 0 0 15,0 3 0-15,0 1-1 16,-5-1 1-16,1 1 0 16,0-1 0-16,0-3 0 15,0 4 0-15,0-1 0 0,0 1 0 16,0-1 0-16,0 0 0 16,0 1 0-16,0-1 0 15,0 1 0-15,4-1 0 16,-4 1 0-16,4-1 0 15,-1 1-1-15,1-1 1 16,0 1 0-16,0 3 0 16,4 0 0-16,-4 0 0 15,4 0 0-15,-4 0 0 16,4-4-1-16,-1 1 1 16,5-1 0-16,0 1 0 0,0-1 0 15,0 4 0-15,0-3 0 16,-4 3 0-16,-1 0 0 15,1-4 0-15,0 1 0 16,4-1 0-16,4 4 0 16,-4-4 0-16,0 1 0 15,-5 3 0-15,1 0 0 16,0 0 0-16,0 0 0 16,0 0 0-16,-4 0 0 15,0 0 0-15,0 0 0 16,0 0 0-16,-5 0 0 0,1 0 0 15,-8 0 0-15,0 0 0 16,0 0 0-16,0 0 0 16,0 0 0-1,4 0 0-15,0 0 0 16,-4 0 0-16,4 3 0 16,0-3 0-16,0 0 0 15,4 0 0-15,0 4 0 0,0-4 0 16,0 4-1-16,0-1 1 15,0 1 0-15,0-1 1 16,0 1-1-16,0-1 0 16,0 1 0-16,0-1 0 0,0 1 0 15,3-1 0-15,-3 1 0 16,4-1 0-16,-4 1 0 16,4-1 0-16,-4 1 0 15,0 3 0-15,0 0 0 16,0 0 0-16,0 0 0 15,0-3 0-15,0-1 0 16,0 1 0-16,3-1-1 16,-3 1 1-16,0-8 0 15,0 8 0-15,0-4 0 0,0 0 0 32,0 0 0-32,-4-4 0 0,4 4 0 0,-4 4 0 15,4-1 0-15,0 1 0 31,0-1 0-31,0 1 0 0,-4 3 0 16,4 4 0-16,0-1 0 16,0 1 0-16,-4-1 0 15,7 1 0-15,-7-1 0 16,4 1 0-16,-4 0 0 16,0-1 0-16,4 1 0 15,0-1 1-15,0 1-2 16,0 7 1-16,4-8 0 15,-4 1 0-15,0-1 0 16,0 1 0-16,-4 3 0 16,4-3 0-16,-4-1 0 15,0 4 0-15,0 4 0 0,-4 0 0 16,3-1 0-16,1-3 0 16,0 4 0-16,0 0 1 15,0-4-1-15,0-4 0 16,0 1 0-16,0-4 0 15,0 4 0-15,0-1 1 16,0 4-2-16,0 0 1 16,0 4 0-16,0 3 0 15,0-3 0-15,0-1 0 0,0 1 0 16,4 0 0-16,-4 6 0 16,0 1 0-16,4-4 0 15,0 4 0-15,0-4 0 16,-4 0 0-16,0 0 0 15,4 1 0-15,-4-5 0 16,0 4 0-16,-1 1 0 16,1-5 0-16,0 8 0 15,-4-4 0 1,4 11 0 0,-4-4 0-16,4-3 0 15,0-8 0-15,0 1 0 0,0 0 0 16,0-1 0-16,4 1 0 15,0 3 0-15,-4-3 0 16,0-1 0-16,0 1 0 16,0 0 0-16,0-1 0 15,0 4 0-15,0-3 0 16,4-4 0-16,-4-3 0 16,4 6 0-16,0 1 0 15,0 0 0-15,3-1 0 16,-3 5 0-16,4-1 0 0,0 0 0 15,0-4 0-15,-4 5 0 16,0-5 0-16,0-3-1 16,0 4 1-16,0 0 0 15,4 3 1-15,-4-4-1 16,4 8 0-16,0-7 0 16,-1 7 0-16,1-4 0 15,4 0 1-15,-4-7-1 16,8-3 0-16,-8-1 0 15,0 4 0-15,0 0 0 16,0 0 1-16,-5 4-1 0,5 0 0 16,0-1 0-16,4 1 1 15,0 0-1-15,0-1 0 16,4-3 0-16,0 1 0 16,-1-5 0-16,1 8 0 15,0-4 0-15,-4-4 0 16,0 8 0-1,-8-4 0-15,0-3 0 16,4-1 1-16,0 1-1 16,-1 0 1-16,5-1 0 15,4-3 0-15,4 4 0 0,0-4 0 16,0 0-1-16,-1 0 1 16,1 0-1-16,0 4 1 15,-4-4-1-15,0 0 0 16,0 0 0-16,3 0 0 15,-3 0 0-15,4 0 1 16,4-4-1-16,0 1 0 16,-1-1 0-16,5 1 0 15,0 0 0-15,-4-1 1 0,-4 1-1 16,-1-1 0-16,-3 1 0 16,-4-4 0-16,4 0 0 15,-4 3 1-15,4-3-1 16,-1-3 0-16,1 3 0 15,4-4 1-15,0 1-1 16,4 3 1-16,-1 0-1 16,1-4 0-16,4 4 0 15,-8-3 1-15,0 3-1 16,-1-4 0-16,5-3 0 16,4 3 1-16,4-3-1 15,-1-3 0-15,-3-4-3 16,4-4 0-16,-4 4-7 15,-1-4 0-15,5 1-4 0,0-1 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14:46.8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07957CD-B86E-4DA4-B1E5-D70C911674BD}" emma:medium="tactile" emma:mode="ink">
          <msink:context xmlns:msink="http://schemas.microsoft.com/ink/2010/main" type="writingRegion" rotatedBoundingBox="12531,5912 12960,5912 12960,6229 12531,6229"/>
        </emma:interpretation>
      </emma:emma>
    </inkml:annotationXML>
    <inkml:traceGroup>
      <inkml:annotationXML>
        <emma:emma xmlns:emma="http://www.w3.org/2003/04/emma" version="1.0">
          <emma:interpretation id="{D9B50CA6-FAD8-4C6E-AF3B-606769551B5D}" emma:medium="tactile" emma:mode="ink">
            <msink:context xmlns:msink="http://schemas.microsoft.com/ink/2010/main" type="paragraph" rotatedBoundingBox="12531,5912 12960,5912 12960,6229 12531,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7CFDC-3AF0-4A0A-B804-A76D8F15D2D6}" emma:medium="tactile" emma:mode="ink">
              <msink:context xmlns:msink="http://schemas.microsoft.com/ink/2010/main" type="line" rotatedBoundingBox="12531,5912 12960,5912 12960,6229 12531,6229"/>
            </emma:interpretation>
          </emma:emma>
        </inkml:annotationXML>
        <inkml:traceGroup>
          <inkml:annotationXML>
            <emma:emma xmlns:emma="http://www.w3.org/2003/04/emma" version="1.0">
              <emma:interpretation id="{0C3404D1-CE7F-4936-B7EB-9D1EBB35D95D}" emma:medium="tactile" emma:mode="ink">
                <msink:context xmlns:msink="http://schemas.microsoft.com/ink/2010/main" type="inkWord" rotatedBoundingBox="12531,5912 12960,5912 12960,6229 12531,6229">
                  <msink:destinationLink direction="with" ref="{38C333B1-8AEB-4C08-98E8-08036BF0829B}"/>
                  <msink:destinationLink direction="with" ref="{770A0A1B-00A5-4AAB-82FE-D03C31916776}"/>
                </msink:context>
              </emma:interpretation>
            </emma:emma>
          </inkml:annotationXML>
          <inkml:trace contextRef="#ctx0" brushRef="#br0">-2 317 21 0,'-4'-3'10'0,"16"-4"-8"0,-12 7 13 0,8 0-14 16,0-4 1-16,0 4-1 15,4-3 1-15,3-4-3 16,5-8 1-16,8-2 1 16,4-1 0-16,0-7-1 15,3-3 1-15,1 0-1 16,4-4 1-16,-1-3-3 16,-3-4 1-16,-4 11-6 15,4 0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7.1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830E39-5E5E-4623-A8A8-97BD7A8021DC}" emma:medium="tactile" emma:mode="ink">
          <msink:context xmlns:msink="http://schemas.microsoft.com/ink/2010/main" type="inkDrawing" rotatedBoundingBox="18267,4439 18835,4273 18930,4598 18362,4765" semanticType="callout" shapeName="Other">
            <msink:sourceLink direction="with" ref="{46011621-AC7B-4F70-B427-C099A68B033A}"/>
          </msink:context>
        </emma:interpretation>
      </emma:emma>
    </inkml:annotationXML>
    <inkml:trace contextRef="#ctx0" brushRef="#br0">548 10 19 0,'4'-14'9'0,"0"14"-1"0,-4 0 10 0,0 0-18 16,0 0 1-16,-4 0 0 15,4 0 0-15,-8 7-1 16,4 0 0-16,-20 0 1 15,4 0 0-15,-20-3-1 16,9-1 1-16,-17 4 0 16,12 0 0-16,-19 7 0 15,15-3 0-15,-16 10 0 16,13-7 0-16,3 8 0 16,8-8 0-16,5 0-2 15,7-4 0-15,4 4 0 16,4-3 0-16,12-4 1 15,0 0 0-15,20 0 0 16,-4-3 0-16,19 3 1 16,-7 0 0-16,12-4 0 0,-8 1 0 15,11 14-1-15,-11-1 1 16,12 1 0-16,-5-4 0 16,-3 0-2-16,-8-3 1 15,0-1-7-15,-9-3 1 16,1 0-3-16,-4-3 1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14:46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70A0A1B-00A5-4AAB-82FE-D03C31916776}" emma:medium="tactile" emma:mode="ink">
          <msink:context xmlns:msink="http://schemas.microsoft.com/ink/2010/main" type="inkDrawing" rotatedBoundingBox="12572,5915 12920,6212 12888,6248 12540,5952" semanticType="callout" shapeName="Other">
            <msink:sourceLink direction="with" ref="{0C3404D1-CE7F-4936-B7EB-9D1EBB35D95D}"/>
          </msink:context>
        </emma:interpretation>
      </emma:emma>
    </inkml:annotationXML>
    <inkml:trace contextRef="#ctx0" brushRef="#br0">0 28 18 0,'8'-14'9'0,"4"0"-6"0,-12 14 10 16,4 0-12-16,4 0 0 16,-4 3 1-16,4-3 1 15,-1 7-4-15,1 4 1 16,0 0 2-16,4-1 0 15,0 4-1-15,4 4 0 16,0 3-1-16,4 4 1 0,4-4-1 16,-1 4 0-16,1-1 0 15,-4-6 1-15,0-4-1 16,4 0 0-16,-4-3 0 16,-5-1 0-16,1-3 0 15,-4 1 1-15,0-5-3 16,-4 1 1-16,0-1-6 15,0 1 0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14:47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041400A-2210-4FA6-B4A6-1973A5D7A7DE}" emma:medium="tactile" emma:mode="ink">
          <msink:context xmlns:msink="http://schemas.microsoft.com/ink/2010/main" type="writingRegion" rotatedBoundingBox="19929,7305 20429,7305 20429,7767 19929,7767"/>
        </emma:interpretation>
      </emma:emma>
    </inkml:annotationXML>
    <inkml:traceGroup>
      <inkml:annotationXML>
        <emma:emma xmlns:emma="http://www.w3.org/2003/04/emma" version="1.0">
          <emma:interpretation id="{603A3B38-8DA3-4440-BA8D-BA1319FC1DFB}" emma:medium="tactile" emma:mode="ink">
            <msink:context xmlns:msink="http://schemas.microsoft.com/ink/2010/main" type="paragraph" rotatedBoundingBox="19929,7305 20429,7305 20429,7767 19929,7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7A32F2-5FD2-467D-A8D8-55A14D66D8F5}" emma:medium="tactile" emma:mode="ink">
              <msink:context xmlns:msink="http://schemas.microsoft.com/ink/2010/main" type="line" rotatedBoundingBox="19929,7305 20429,7305 20429,7767 19929,7767"/>
            </emma:interpretation>
          </emma:emma>
        </inkml:annotationXML>
        <inkml:traceGroup>
          <inkml:annotationXML>
            <emma:emma xmlns:emma="http://www.w3.org/2003/04/emma" version="1.0">
              <emma:interpretation id="{70F52A73-0415-4037-B243-6B963A175EFB}" emma:medium="tactile" emma:mode="ink">
                <msink:context xmlns:msink="http://schemas.microsoft.com/ink/2010/main" type="inkWord" rotatedBoundingBox="19929,7305 20429,7305 20429,7767 19929,7767">
                  <msink:destinationLink direction="with" ref="{58EF21B7-25E9-4D47-BB55-B89E1BB39B30}"/>
                </msink:context>
              </emma:interpretation>
            </emma:emma>
          </inkml:annotationXML>
          <inkml:trace contextRef="#ctx0" brushRef="#br0">22 20 16 0,'8'0'8'0,"4"-10"-4"0,-8 6 9 16,-4 4-12-16,4-3 1 15,0-1 0-15,-4 4 1 16,4 4-4-16,0-1 1 16,-8 4 2-16,0 7 0 15,0 8-1-15,-4-1 1 16,0 0-1-16,0 0 0 16,0 7-1-16,0 4 1 15,4 0-1-15,0 0 1 16,4-8-1-16,0 1 1 15,0-4-1-15,0 0 1 0,4 4-1 16,4-7 0-16,0-1 0 16,0 1 0-16,0-4 0 15,4-3 1-15,-4-1-1 16,8 1 1-16,4-8-1 16,-5 1 0-16,5-1-2 0,0-6 0 15,-4 3-6-15,0-11 1 16</inkml:trace>
          <inkml:trace contextRef="#ctx0" brushRef="#br0" timeOffset="339.46">-307 232 24 0,'0'-3'12'0,"-8"-1"-13"0,8 4 17 15,0 0-15-15,4 0 1 16,4-4 0-16,4 4 0 15,7 0-3-15,9-3 1 16,8 3 1-16,4-4 0 16,3 1-1-16,5-1 1 0,-1 1-1 15,1-1 1-15,0 1-3 16,-9-1 0-16,5 1-5 16,-8-1 0-16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01.62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0388F92-17AF-4EF5-8BCD-CB30DD8F50F5}" emma:medium="tactile" emma:mode="ink">
          <msink:context xmlns:msink="http://schemas.microsoft.com/ink/2010/main" type="inkDrawing" rotatedBoundingBox="9122,9120 9264,3516 9376,3519 9234,9123" semanticType="callout" shapeName="Other">
            <msink:sourceLink direction="with" ref="{167F8864-C09D-47E3-8192-0083FFCED911}"/>
            <msink:sourceLink direction="with" ref="{7C71E851-EA93-47EA-9224-8A7892DD8C8B}"/>
          </msink:context>
        </emma:interpretation>
      </emma:emma>
    </inkml:annotationXML>
    <inkml:trace contextRef="#ctx0" brushRef="#br0">185 0 13 0,'0'4'6'0,"0"0"0"15,0 0 6-15,0 0-12 16,0 4 1-16,0 4 0 16,0 12 0-16,0 0-1 15,-4-4 0-15,4 15 1 16,-5 13 0-16,5 4-1 15,0 15 1-15,0 8-1 16,-4 9 1-16,0-1-1 16,-1 4 0-16,1 9 0 15,-1 7 1-15,1 4-1 16,-1 0 1-16,-4 8-1 16,0-4 1-16,5 4-1 0,-1-3 0 15,1 7 0-15,0 4 1 16,-5-4-1-16,4 0 0 15,-4 0 0-15,5-28 0 16,-1 36 0-16,1-32 0 16,-5 36 0-16,4-31 0 15,-4 38 0-15,1-34 0 16,3 27 0-16,1-28 1 16,-5 24-1-16,0-28 0 15,0 24 0-15,4-32 0 0,5 21 0 16,0-29 0-16,5 28 0 15,-1-28 0-15,1 20 0 16,-1-27 0-16,1 35 0 16,-1-32 0-16,5 13 0 15,-4-25 0-15,-1 20 0 16,0-15 0-16,-4 11 0 16,0-15 1-16,0 7 0 15,0-19 0-15,0 23 0 16,0-19 0-16,0-5-1 15,0-11 1-15,5 11-1 16,-1-11 0-16,1 8 0 16,-5-9 1-16,0 1-1 15,0-8 0-15,0-1 0 16,0-7 0-16,-5 0-1 16,5-4 0-16,-4 0-2 0,4-5 0 15,0-11-4-15,0 0 1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03.5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67F8864-C09D-47E3-8192-0083FFCED911}" emma:medium="tactile" emma:mode="ink">
          <msink:context xmlns:msink="http://schemas.microsoft.com/ink/2010/main" type="inkDrawing" rotatedBoundingBox="9028,6238 20156,6030 20158,6145 9031,6353" shapeName="Other">
            <msink:destinationLink direction="with" ref="{F0388F92-17AF-4EF5-8BCD-CB30DD8F50F5}"/>
          </msink:context>
        </emma:interpretation>
      </emma:emma>
    </inkml:annotationXML>
    <inkml:trace contextRef="#ctx0" brushRef="#br0">0 234 9 0,'0'4'4'0,"14"-4"-1"15,-5-8 4-15,0 4-7 16,4 4 1-16,5-4 1 15,4 0 1-15,5 0-3 16,4 0 0-16,5 4 2 16,4-4 0-16,18-4-1 15,0 8 1-15,14-4-1 16,-1-4 0-16,10 5 0 16,12-1 0-16,1 0 0 15,13 4 1-15,9 0-1 16,-4-4 0-16,9 4-1 0,12-4 1 15,10 0-1-15,-4-4 0 16,4 0 0-16,13 0 1 16,5 8-1-16,-1-4 0 15,-3 4 0-15,12-4 1 16,1 0-1-16,0-4 1 16,-1 0-1-16,14 0 0 15,5 4-1-15,-10-12 1 16,14 8 0-16,-4 0 0 15,8 1 0-15,-13-5 1 16,14 8-1-16,-5 0 0 0,-5 0 0 16,10-4 1-16,-5 4-1 15,4 4 0-15,-4-4 0 16,0 4 1-16,0-4-2 16,-4-4 1-16,-1 12 0 15,5-4 1-15,0 4-1 16,-9 4 0-16,-4-4 0 15,4 0 0-15,14 8 0 16,-23-4 1-16,4-8-2 16,5 0 1-16,5 0 0 15,-14 0 0-15,9-4 0 16,0 0 0-16,0 0-1 16,-18 0 0-16,5-4 0 15,0 4 0-15,-10 4 0 16,-3 0 0-16,-19 0 0 15,5 0 1-15,-9 0 0 0,0 0 1 16,-5 4-1-16,-4-4 0 16,-9-4-2-16,-4 0 0 15,-5-4-4-15,-4-4 1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29.8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49BC86-E799-4CE7-A67B-3D85346BB98C}" emma:medium="tactile" emma:mode="ink">
          <msink:context xmlns:msink="http://schemas.microsoft.com/ink/2010/main" type="inkDrawing" rotatedBoundingBox="9266,3940 22182,3973 22171,8417 9254,8384" semanticType="callout" shapeName="Other">
            <msink:sourceLink direction="with" ref="{7C71E851-EA93-47EA-9224-8A7892DD8C8B}"/>
            <msink:sourceLink direction="with" ref="{1EA2D620-E071-41C7-ACAD-EFBB665A02B0}"/>
          </msink:context>
        </emma:interpretation>
      </emma:emma>
    </inkml:annotationXML>
    <inkml:trace contextRef="#ctx0" brushRef="#br0">-3 4401 12 0,'0'4'6'0,"4"0"-2"16,-4-4 7-16,0 0-10 16,0 0 0-16,9 0 0 15,-9 0 1-15,9 4-3 0,0 0 1 16,4 0 1-16,-4-4 1 16,9 4-2-16,-4 0 1 15,17-8-1-15,-9 4 1 16,14 0-1-16,-9 0 1 15,13 0-1-15,-9 0 1 16,9-4-1-16,-8 4 1 16,3-4-1-16,-4 0 1 15,5 0-1-15,-5 0 1 16,14-4-1-16,-9 0 1 16,13 0-1-16,-9 1 0 0,9-1 0 15,-9 0 1-15,27-8-1 16,-17 4 1-16,12-20-1 15,-13 8 0-15,9 0 0 16,-18 5 1-16,18-13-1 16,-13 8 0-16,18-12 0 15,-14 5 0-15,13-5 0 16,-13 8 1-16,23-12-1 16,-19 9 0-16,10-13 0 15,-14 12 0-15,9-11 0 16,-18 11 0-16,5-8 0 15,-9 4 0-15,8-11 0 16,-8 11 0-16,13-8 0 16,0 1 1-16,0-5-1 15,-4 1 0-15,0 3 0 16,4 0 1-16,4-3-2 16,-4 7 1-16,5-4 0 0,-5 1 1 0,-9 7-1 15,-4-8 0-15,-5-7 0 16,0-1 0-16,1-7 0 15,3 15 0-15,1-4 0 16,4-3 0-16,0-1 0 16,1 4 0-16,-1 5 0 15,0-5 0-15,0-11 0 16,0 11 0-16,10 0 0 16,-10 1 0-16,0-1 0 15,-4-3 0-15,-1-5 0 0,-3 4 0 16,-6 5 0-16,1-1 0 15,4-3 0-15,-4-1 0 16,4 8 0-16,1 5 0 16,3-9 0-16,6-4 0 15,-1 5 0-15,-4 3 0 16,-1-8-1-16,5-3 1 16,10-1 0-16,-6 5 0 15,1 11 0-15,-1-4 0 0,1 5 0 16,-9-5 0-16,0 0 0 15,-1 1 1-15,1 7-1 16,4-4 0-16,5-3 0 16,4 3 0-16,0-12 0 15,0 9 0-15,0-5 0 16,14-7 0 0,-5 7 0-16,4 0 1 15,-4 1-1-15,-9-1 0 16,1-7 0-16,3 3 1 15,5 4-1-15,5 13 0 16,4-5-1-16,0 0 1 16,0 1 0-16,4 3 0 15,-4 4 0-15,-4-4 0 0,-10 5 0 16,1-1 0-16,-1 4 0 16,10-4 1-16,-1 5-1 15,5-5 0-15,0 4 0 16,0 4 1-16,-4 8-1 15,4-4 0-15,0 9-1 16,-14-5 1-16,1 4 0 16,4 4 0-16,0 0 0 15,4 0 0-15,5 8 0 16,-4 4 0-16,-1 0 0 16,5 4 0-16,0 8 0 15,-4 4 1-15,-10-1-1 16,-3 1 0-16,-6 0 0 15,1 0 0-15,4 0 0 16,5 0 0-16,-5-1 0 16,-5 1 1-16,1 0-1 0,-5 0 0 15,0 4 0-15,-4 8 0 16,0-5 0-16,-1-3 1 16,6 0-1-16,-6-4 0 15,1 4 0-15,0-1 0 16,0 5 0-16,-5 0 1 15,-9 0-1-15,0-4 1 0,1 3-1 16,4 5 1-16,-5 4-1 16,0 4 0-16,5-5 0 15,0 9 1-15,4-8-1 16,-4-5 0-16,4 5-1 16,0 0 1-16,1 3 0 15,-1-3 1-15,0-4-1 16,0 0 1-16,1 3-1 15,-1 9 1-15,5-4-1 16,-1-1 1-16,1-3-1 16,0 8 0-16,-1 0 0 15,1-1 0-15,-5 1 0 16,1-5 0-16,-1 5 0 16,0 0 0-16,0-1 0 15,5 5 1-15,0-8-1 16,0-5 0-16,-1 5 0 15,6 4 0-15,-6 0 0 0,1 7 0 16,0-11 0-16,4 11 0 16,0 5 0-16,0 0 0 31,14 19 0-31,-5-4 1 16,-9 1-1-16,-4-21 0 15,0 5 0-15,4-1 0 16,0 1 0-16,0-4 0 15,0-1 0-15,-4 9 1 0,4-5-1 16,-4 1 0-16,-5-1 0 16,9-3 0-16,5-4 0 15,-5 7 0-15,0-7-1 16,5-8 1-16,-5-1 0 16,-9 1 0-16,1 0 0 15,-1-1 0-15,0 1 0 16,0 0 1-16,5-13-1 15,0 13 0-15,4 0 0 16,0 0 0-16,5-1 0 16,-5-3 0-16,0 0 0 15,5-1 1-15,0-3-2 16,4 4 1-16,-5 0 0 16,1 7 0-16,0-15 0 15,-10 4 1-15,1-8-2 16,0-5 1-16,-1 5 0 0,6-4 0 15,3 4 0-15,5 0 1 16,1-1-2-16,-1 1 1 16,-5 0 0-16,5 0 1 15,9-4-1-15,-4 0 0 16,0 3 0-16,-10 5 0 16,1-4 0-16,4 0 0 15,5-4 0-15,4 0 1 31,40 3-1-31,0 1 0 0,0-4 0 16,-17-4 1-16,-5-4-1 16,0-4 0-16,-1-4 0 15,6 0 0-15,-5 0 0 16,4 0 1-16,9 4-1 16,-8-8 1-16,-5 4-1 15,-14-4 0-15,-4-4 0 16,0 0 1-16,0 4-2 15,5 0 1-15,-1 0 0 16,-4-4 0-16,0 0 0 16,-4 0 0-16,0 4 0 15,-1-4 0-15,-4 0-2 16,0 0 1-16,0-4-3 16,-8 0 0-16,-6 0-5 15,6 0 0-15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36.5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2D6C9C-028C-44CC-9FE2-D5D4A796734F}" emma:medium="tactile" emma:mode="ink">
          <msink:context xmlns:msink="http://schemas.microsoft.com/ink/2010/main" type="inkDrawing" rotatedBoundingBox="9436,8958 15104,8717 15107,8800 9440,9040" semanticType="strikethrough" shapeName="Other">
            <msink:sourceLink direction="with" ref="{F39A1CA9-9102-46BE-BF55-90886BCD9224}"/>
          </msink:context>
        </emma:interpretation>
      </emma:emma>
    </inkml:annotationXML>
    <inkml:trace contextRef="#ctx0" brushRef="#br0">-1 266 13 0,'0'-4'6'0,"13"12"-1"15,-4-12 6-15,4 4-11 16,1 0 1-1,17 0 0 1,5 0 1-16,0-4-3 16,-1 0 1-16,5-4 0 15,5 5 1-15,9-1-1 16,8 8 1-16,1-4-1 16,8 3 0-16,1 1 0 15,8-4 0-15,-9 0 0 16,10 0 1-16,13 0-1 15,-1 0 0-15,1 0 0 0,9 0 0 16,-5 4 0-16,-4-8 0 16,13 0 0-16,0 1 0 15,0-1 0-15,5 4 1 16,4-4-1-16,-13 0 1 16,13-4-1-16,0 0 1 15,-5 0 0-15,14 8 0 16,-4 0-1-16,-9-8 1 15,-1 0-1-15,10-4 0 0,-10 8 0 16,10-4 0-16,-5 0 0 16,-9 0 1-16,-4 0-1 15,4 4 0-15,-4 0 0 16,-5 0 1-16,-4 0-1 16,4-3 1-16,-13 7-1 15,-14 0 0-15,-4 0 0 16,0 0 0-16,0 0 0 15,0-4 0-15,5 0 0 16,-6 0 1-16,1 0-1 16,0 0 0-16,0 0 0 15,0 0 0-15,-13 0 0 16,0 0 0-16,-1 0 0 16,1 0 0-16,-1-4 0 15,5 4 0-15,0-4 0 16,5 0 0-16,-10 4 0 15,-3-4 0-15,-6 4 0 16,1 0 0-16,-9 4 0 0,-5-4 1 16,-4 0-1-16,-5 4 0 15,-9 0 0-15,1-4 1 16,-10 4-2-16,-4 0 1 31,0 0-5-31,0-8 1 16,0 0-3-16,5 4 1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40.9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4EB7BC-184E-414B-BFB5-E02CAC3333B0}" emma:medium="tactile" emma:mode="ink">
          <msink:context xmlns:msink="http://schemas.microsoft.com/ink/2010/main" type="inkDrawing" rotatedBoundingBox="15275,5868 15298,6170 15289,6171 15266,5869" semanticType="callout" shapeName="Other"/>
        </emma:interpretation>
      </emma:emma>
    </inkml:annotationXML>
    <inkml:trace contextRef="#ctx0" brushRef="#br0">0-2 18 0,'-4'0'9'0,"4"20"-9"16,0-12 9-16,4 4-10 15,-4 7 1-15,5 5-1 16,-1 8 1-16,1 8-1 16,-5 7 1-16,0 1-4 15,4 4 0-15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46.31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B13F7B-E2F4-4552-AF91-BCF88C4D6D71}" emma:medium="tactile" emma:mode="ink">
          <msink:context xmlns:msink="http://schemas.microsoft.com/ink/2010/main" type="writingRegion" rotatedBoundingBox="2002,4474 7960,3949 8226,6963 2267,7488"/>
        </emma:interpretation>
      </emma:emma>
    </inkml:annotationXML>
    <inkml:traceGroup>
      <inkml:annotationXML>
        <emma:emma xmlns:emma="http://www.w3.org/2003/04/emma" version="1.0">
          <emma:interpretation id="{ADC9E81B-B340-4A99-A8F3-A44AE987139E}" emma:medium="tactile" emma:mode="ink">
            <msink:context xmlns:msink="http://schemas.microsoft.com/ink/2010/main" type="paragraph" rotatedBoundingBox="2143,4558 6183,4077 6292,4992 2252,5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DA1D7-74D4-4583-AB0D-9276F48D0DF7}" emma:medium="tactile" emma:mode="ink">
              <msink:context xmlns:msink="http://schemas.microsoft.com/ink/2010/main" type="line" rotatedBoundingBox="2143,4558 6183,4077 6292,4992 2252,5474"/>
            </emma:interpretation>
          </emma:emma>
        </inkml:annotationXML>
        <inkml:traceGroup>
          <inkml:annotationXML>
            <emma:emma xmlns:emma="http://www.w3.org/2003/04/emma" version="1.0">
              <emma:interpretation id="{18052FBE-9ED4-4F0A-BE03-448A4FC581DD}" emma:medium="tactile" emma:mode="ink">
                <msink:context xmlns:msink="http://schemas.microsoft.com/ink/2010/main" type="inkWord" rotatedBoundingBox="2143,4558 6183,4077 6292,4992 2252,5474"/>
              </emma:interpretation>
            </emma:emma>
          </inkml:annotationXML>
          <inkml:trace contextRef="#ctx0" brushRef="#br0">-2 18 17 0,'5'-12'8'0,"-5"4"-3"0,0 8 9 0,0 0-14 16,0 0 0-16,0 0 1 16,4 4 0-16,1 4-1 15,-1 0 0-15,0 0 1 16,1 4 0-16,4 4-1 15,0 8 1-15,0 7-1 16,4 9 1-16,1 0-1 16,-1 3 0-16,5 5 0 15,0 0 1-15,-1-5-1 16,1-3 0-16,0 0 0 16,0-1 1-16,0 5-1 15,0-8 1-15,-5-4-1 16,1-5 1-16,-6-3-1 15,1-4 1-15,0-4-1 16,-4-4 1-16,-5-4-3 16,0 0 1-16,0-4-6 0,0-4 1 15</inkml:trace>
          <inkml:trace contextRef="#ctx0" brushRef="#br0" timeOffset="969.1">543 554 12 0,'0'-4'6'0,"4"8"0"16,-4-4 2-16,0 4-7 15,-4 0 0-15,-1 8 1 16,1 0 1-16,-1 8-3 16,-3 3 0-16,3 5 1 0,1-4 1 15,-1 0-1-15,5 3 0 16,5 1 0-16,4-4 0 16,4-4-1-16,5-4 1 15,0-4 0-15,0-16 0 16,4-4 0-16,5 0 0 15,-5-8 0-15,0-8 0 16,1-8 0-16,-6-3 0 16,-3-1 0-16,-10 12 0 15,-4 0-1-15,-9 1 1 16,-8-1-1-16,-6 4 1 0,-4 4-1 16,1 8 0-16,-1 0 0 15,0 12 0-15,5 0-1 16,-1 0 0-16,10-4-6 15,4 4 0-15,14 0 0 16,8 4 0-16</inkml:trace>
          <inkml:trace contextRef="#ctx0" brushRef="#br0" timeOffset="375">-105 756 12 0,'-8'-4'6'0,"21"-16"-3"16,-4 9 2-16,0-5-2 15,0-4 1-15,4 0 1 16,0-4 1-16,1 4-8 16,-1 5 1-16,5-9 4 15,0-8 0-15,0-4-2 16,9 0 0-16,4-3-1 16,0-5 0-16,0-3 0 15,5-1 1-15,0-4-1 16,0 9 0-16,-5 3 0 15,-4-4 1-15,-10 9-1 16,-3 7 0-16,4 4 0 16,-9 4 0-16,0 8-6 15,0 0 0-15</inkml:trace>
          <inkml:trace contextRef="#ctx0" brushRef="#br0" timeOffset="1656.61">958 463 12 0,'-18'0'6'0,"36"12"0"0,-13-12 4 16,3 0-8-16,1 0 0 15,9-4 1-15,0-8 1 16,4 4-5-16,-8 4 0 16,4-4 3-16,0 0 0 15,4 0-1-15,0 4 1 16,-4 0-4-16,4 0 0 0,1 0-4 16,4 4 0-16</inkml:trace>
          <inkml:trace contextRef="#ctx0" brushRef="#br0" timeOffset="1328.48">967 284 15 0,'0'-4'7'0,"9"0"-5"0,0 4 11 16,-9 0-12-16,9 0 1 15,0-4 0-15,4 4 0 16,5 0-3-16,-5 0 1 0,1-4 2 16,4-4 0-16,-1 4-1 15,1-8 0-15,0 4-1 16,0-4 0-16,0 9-6 15,0-5 0-15</inkml:trace>
          <inkml:trace contextRef="#ctx0" brushRef="#br0" timeOffset="2062.87">1619 292 14 0,'-5'4'7'0,"19"-4"-1"0,-5-4 7 16,4 4-12-16,1-4 1 15,3 0 0-15,6 0 1 16,-1 0-4-16,5-4 1 16,4 4 2-16,0-4 0 15,5 0-1-15,-5 4 0 16,5-4 0-16,-9 0 0 16,0 4 0-16,-5 1 0 0,-4-1-2 15,-5-4 1-15,-4 4-7 16,0 4 0-16</inkml:trace>
          <inkml:trace contextRef="#ctx0" brushRef="#br0" timeOffset="2861.14">2476 590 13 0,'-9'4'6'0,"18"-4"-1"0,-9 0 2 16,0 0-4-16,0 0 0 0,5-8 1 15,-5 0 0-15,0 8-6 16,0-8 1-16,4-12 3 15,5-8 1-15,4-8-2 16,1 1 0-16,-1-5-1 16,5-12 0-16,4-11 0 15,5-1 0-15,0-3 0 16,4-4 0-16,0 15-1 16,1 4 1-1,-1-15 0 1,-4 7 0-16,-5 13-1 15,-4 7 1-15,0 4 0 16,-9 5 0-16,4 7 0 16,-4 4 0-16,0 8 0 0,-5 4 0 15,5 4 0-15,-9 4 1 16,5 4-1-16,4 4 0 16,0 8 0-16,-5 8 0 15,5 0 0-15,0 3 0 16,0-7 0-16,0 12 0 15,4 0 0-15,1 7 1 16,-1 1-1-16,5 8 1 16,-5 7-1-16,5 1 0 15,0-1 0-15,0 1 1 0,0-12-1 16,0-1 1-16,-5 1-1 16,0 0 0-16,1-13 1 15,-5 1 0-15,0-8-1 16,-9 0 0-16,4-5-1 15,1-3 1-15,-1-4-2 16,-4-8 1-16,0 8-6 16,0-4 1-16</inkml:trace>
          <inkml:trace contextRef="#ctx0" brushRef="#br0" timeOffset="3267.39">2507 328 19 0,'-9'-8'9'0,"9"0"-10"0,9 4 13 15,0 0-12-15,5 0 1 16,4-8 1-16,8 0 1 0,6 4-3 16,8-4 0-16,4 0 2 15,6 0 0-15,-6-3-1 16,10 3 1-16,4-4-1 15,-5 4 0-15,-3 0-1 16,-15 0 1-16,1-4-1 16,-9 8 0-16,0 0-2 15,-5-4 0-15,-4 4-5 16,9 1 1-16</inkml:trace>
          <inkml:trace contextRef="#ctx0" brushRef="#br0" timeOffset="3564.27">3847-93 24 0,'-9'-4'12'0,"31"-4"-12"0,-22 8 19 15,0 0-16-15,5 0 0 16,-5 0 0-16,4-4 0 0,-4 4-5 16,0 0 1-16,0 0-1 15,0 0 1-15,5 4-7 16,4 0 0-16</inkml:trace>
          <inkml:trace contextRef="#ctx0" brushRef="#br0" timeOffset="3970.52">3838 280 27 0,'0'8'13'0,"9"-24"-9"0,-9 16 20 16,9-4-23-16,0 0 1 0,0 0-1 15,-5-4 1-15,-4 8-3 16,0-8 1-16,0 8 0 15,0 0 0-15,0 0-9 16,-4 4 0-16</inkml:trace>
        </inkml:traceGroup>
      </inkml:traceGroup>
    </inkml:traceGroup>
    <inkml:traceGroup>
      <inkml:annotationXML>
        <emma:emma xmlns:emma="http://www.w3.org/2003/04/emma" version="1.0">
          <emma:interpretation id="{A474BF7F-B492-42EF-9908-6734E1C68647}" emma:medium="tactile" emma:mode="ink">
            <msink:context xmlns:msink="http://schemas.microsoft.com/ink/2010/main" type="paragraph" rotatedBoundingBox="2146,6113 8104,5588 8226,6963 2267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A106D-EEED-4D21-B03E-D530696AB41F}" emma:medium="tactile" emma:mode="ink">
              <msink:context xmlns:msink="http://schemas.microsoft.com/ink/2010/main" type="line" rotatedBoundingBox="2146,6113 8104,5588 8226,6963 2267,7488"/>
            </emma:interpretation>
          </emma:emma>
        </inkml:annotationXML>
        <inkml:traceGroup>
          <inkml:annotationXML>
            <emma:emma xmlns:emma="http://www.w3.org/2003/04/emma" version="1.0">
              <emma:interpretation id="{B1C0C541-5B15-46EB-AAFF-22ABA308A0CB}" emma:medium="tactile" emma:mode="ink">
                <msink:context xmlns:msink="http://schemas.microsoft.com/ink/2010/main" type="inkWord" rotatedBoundingBox="2146,6113 4488,5907 4602,7202 2260,7408"/>
              </emma:interpretation>
            </emma:emma>
          </inkml:annotationXML>
          <inkml:trace contextRef="#ctx0" brushRef="#br0" timeOffset="5439.29">346 1903 15 0,'-4'-8'7'0,"4"-31"-1"15,0 35 7-15,0-4-11 16,-5 0 0-16,-3 0 0 16,-1 4 1-16,-9 4-4 15,0 0 0-15,-4-4 2 16,-5 8 1-16,0 4-2 15,5 0 0-15,-1 4 0 16,1 0 0-16,4 3 0 16,5 1 0-16,4-4 0 15,4 0 0-15,5 4-1 16,0 4 1-16,5 4-1 16,4 3 1-16,4 9-1 0,1-8 1 15,-1 8 0-15,-4-9 0 16,0 5 0-16,-14 0 1 15,1-8 0-15,-5-4 0 16,-4-1 0-16,-5-3 0 16,-5-8 0-16,-3-4 0 15,-6 0 0-15,1-8 0 16,0 0-1-16,0-4 1 16,4-4-2-16,4 1 0 15,6-1-3-15,3 4 0 16,10-4-3-16,13 0 0 0</inkml:trace>
          <inkml:trace contextRef="#ctx0" brushRef="#br0" timeOffset="6127.78">588 1502 10 0,'4'0'5'0,"0"-11"-2"0,-4 18 4 16,0 5-5-16,0 12 0 16,-4 4 0-16,0 4 0 15,-1 7-3-15,-4 9 0 16,-4 8 2-16,-1-9 0 16,1 9-1-16,-5 3 0 15,0-3 0-15,5-1 0 16,-1 5 0-16,1-12 0 0,9-5 0 15,-5-7 1-15,4-8-1 16,1-8 1-16,-1-9 0 16,5-11 0-16,0-7-1 15,5-9 1-15,4-4-1 16,4-8 1-16,5-8-1 16,9 1 0-16,4 3 0 15,0 4 0-15,5-4-1 16,0 9 1-16,-5 3-1 15,-4 4 1-15,-5 4 0 16,-4 4 1-16,0 8 0 16,-9 4 1-16,-5 0-1 15,-4 8 0-15,-4 8 1 16,-1-1 0-16,1 9-2 16,-1 0 1-16,1-4-1 0,4-4 1 15,0 4-1-15,4-5 0 16,1 5 0-16,4-4 0 15,0 0 0-15,4-8 1 16,0-4-2-16,1-8 1 16,4-4-6-16,4-8 0 15</inkml:trace>
          <inkml:trace contextRef="#ctx0" brushRef="#br0" timeOffset="6410.54">1141 1824 13 0,'-4'0'6'0,"-1"4"-1"16,5 0 5-16,0 4-9 16,-4 0 1-16,-1 4 0 15,1 4 0-15,-1-1-3 16,5 5 1-16,-4 4 2 15,-1 8 0-15,5 0-1 16,0 3 0-16,0-7-1 16,0 0 1-16,0-4 0 15,5-5 0-15,-5-3-6 16,0-8 1-16,0-8-2 0,9-4 1 16</inkml:trace>
          <inkml:trace contextRef="#ctx0" brushRef="#br0" timeOffset="7160.55">1338 2066 13 0,'0'0'6'0,"17"-16"-3"0,-8 8 10 15,5-4-12-15,-1-4 0 16,5 4 1-16,4 1 1 16,1-5-4-16,8-12 0 15,5-8 2-15,-1 1 0 16,6-5-1-16,-6-4 1 16,1 0-2-16,-5-3 1 0,-4-1 0 15,-9 5 0-15,-5 11 1 16,-4 4 0-16,0 0-1 15,0 4 1-15,-4 5 0 16,-5 3 1-16,-5 4-1 16,-4 8 1-16,0 4-2 15,-4 4 1-15,-1 0-1 16,1 8 1-16,-5 15-2 16,0 5 1-16,0 8 0 15,-4 12 0-15,-5 15 0 16,5 0 0-16,-9 21 0 15,4 11 0-15,0 12 0 16,0 0 1-16,5 0-1 16,0-23 1-16,4-1-1 15,0-8 1-15,0-11-3 16,0-9 1-16,5-15-6 0,4-12 1 16</inkml:trace>
          <inkml:trace contextRef="#ctx0" brushRef="#br0" timeOffset="6582.41">1177 1542 20 0,'-9'-8'10'0,"13"-24"-13"0,-4 32 17 0,0 0-15 15,0 0 1-15,5 0-6 16,-1 4 0-16,10 4 4 15,4 0 0-15</inkml:trace>
          <inkml:trace contextRef="#ctx0" brushRef="#br0" timeOffset="7348.05">1382 2340 23 0,'5'-16'11'0,"30"0"-11"0,-21 4 17 15,4-4-17-15,4-4 0 0,14 1 1 16,8-1 0-16,5-4-3 15,-4 0 0-15,-5-4-4 16,5-7 0-16</inkml:trace>
          <inkml:trace contextRef="#ctx0" brushRef="#br0" timeOffset="7863.68">1802 1995 22 0,'4'-4'11'0,"-8"0"-8"15,8 0 17-15,10-4-19 16,8 0 1-16,5 4 0 15,9 0 1-15,8-12-5 16,1 4 0-16,0 0-5 16,8-4 0-16</inkml:trace>
          <inkml:trace contextRef="#ctx0" brushRef="#br0" timeOffset="7676.18">2150 1427 16 0,'-4'0'8'0,"-5"24"-7"0,4-16 9 15,1 0-10-15,-5 8 1 16,0 15 0-16,0 9 0 15,-4 4-1-15,-1 11 0 16,1 5 0-16,0-13 1 16,-1 1 0-16,-4 4 0 15,5-1-1-15,-1-3 1 16,1-5-1-16,0-3 0 16,-1-12-5-16,5-8 0 15</inkml:trace>
        </inkml:traceGroup>
        <inkml:traceGroup>
          <inkml:annotationXML>
            <emma:emma xmlns:emma="http://www.w3.org/2003/04/emma" version="1.0">
              <emma:interpretation id="{8469BD96-86F5-41FE-B4CC-FC82FDADB1D3}" emma:medium="tactile" emma:mode="ink">
                <msink:context xmlns:msink="http://schemas.microsoft.com/ink/2010/main" type="inkWord" rotatedBoundingBox="5069,5949 6051,5863 6164,7145 5182,7231"/>
              </emma:interpretation>
            </emma:emma>
          </inkml:annotationXML>
          <inkml:trace contextRef="#ctx0" brushRef="#br0" timeOffset="8723.07">3048 1368 7 0,'-14'7'3'0,"5"13"3"15,9-16-6-15,0 8 1 0,-9 0 1 16,0 4 1-16,1 8 0 15,3 7-4-15,-4 5 1 16,-4 8 2-16,-1 0 0 16,1 7-1-16,4 1 1 15,0-5-1-15,-4-7 0 16,-1 0 0-16,1-1 0 16,0-3 0-16,-5-4 0 15,0-8-1-15,4-4 1 16,1-5-1-16,0 1 1 15,4-12 0-15,4-4 1 0,1-12-1 16,8 0 1-16,5 1 0 16,5-1 0-16,3-16-1 15,15 0 0-15,8-4-1 16,4 1 1-16,6 3-1 16,-6 0 0-16,-8 8-1 15,0 8 1-15,-5 8-1 16,-4 4 1-16,-5 12 0 15,-9 8 0-15,-8 8 0 16,-10-4 1-16,5 3-1 16,-8 5 1-16,-6 0 0 15,-13 0 0-15,1-5 0 16,-10 1 0 0,-9-20-1-1,9-8 1-15,1-4-2 0,8-4 0 16,5-4-4-16,8 0 1 15,10-3-3-15,4 7 0 16</inkml:trace>
          <inkml:trace contextRef="#ctx0" brushRef="#br0" timeOffset="9254.32">3499 1725 10 0,'-18'-4'5'0,"9"16"-4"15,9-8 5-15,-5 4-5 16,1 3 0-16,-1 1 2 16,5 12 0-16,0 0-3 15,0 8 0-15,5-12 2 16,4-5 0-16,4 1-1 15,5-4 1-15,-5-4-1 16,5 0 1-16,5-4-1 16,-1-8 1-16,0-8-1 15,5-8 0-15,4-3 0 16,-4 3 0-16,-5 0 0 16,-4 8 0-16,-4-4-1 15,-5 8 1-15,-9 8 0 16,0 4 0-16,-5 12-1 0,-4 8 1 15,0 4-1-15,0 11 1 16,0 13-1-16,0 7 1 16,1 13-1-16,-6 3 1 15,1-7-1-15,-5-1 1 16,-4 1 0-16,-5-5 1 16,-4-15 0-16,-10-5 0 15,-3-7 0-15,-5-4 0 16,-1-8 0-16,10-8 0 15,0-8-1-15,-5-5 0 0,1 1-1 16,-1-4 0-16,9-7-3 16,5-9 0-16,9 0-7 15,17-4 1-15</inkml:trace>
        </inkml:traceGroup>
        <inkml:traceGroup>
          <inkml:annotationXML>
            <emma:emma xmlns:emma="http://www.w3.org/2003/04/emma" version="1.0">
              <emma:interpretation id="{4647693F-C708-4449-88B2-EEDA663AABE2}" emma:medium="tactile" emma:mode="ink">
                <msink:context xmlns:msink="http://schemas.microsoft.com/ink/2010/main" type="inkWord" rotatedBoundingBox="6776,5855 8118,5736 8179,6438 6838,6556"/>
              </emma:interpretation>
            </emma:emma>
          </inkml:annotationXML>
          <inkml:trace contextRef="#ctx0" brushRef="#br1" timeOffset="11614.07">4793 1471 17 0,'5'-8'8'0,"4"8"-3"0,-9 0 8 16,0 0-12-16,0 8 0 15,0 0 2-15,0 0 0 16,4 11-4-16,-4 9 1 16,0 4 2-16,-4 4 0 15,-1 3-1-15,1 9 1 0,-5 0-2 16,0-5 1-16,5-7-1 16,-1 0 1-16,1-5-1 15,-1-3 1-15,-8-4 0 16,8-8 0-16,1-4-3 15,-1-4 1-15,1-4-5 16,4-8 1-16,9 0-3 16,0 4 1-16</inkml:trace>
          <inkml:trace contextRef="#ctx0" brushRef="#br1" timeOffset="12013.65">5195 1475 16 0,'-9'8'8'0,"9"-12"-7"0,0 4 12 16,0 0-12 0,0 4 1-16,0 7 1 15,0 5 0-15,0 8-4 16,0 4 0-16,0 0 3 16,5 4 1-16,-5 7-2 15,0-3 0-15,-5 0 0 0,5 7 0 16,0-11 0-16,-4 0 0 15,4-4-1-15,0-5 0 16,0-3 1-16,0-4 0 16,0-8-3-16,0-4 1 15,-5 0-6-15,10-4 0 16</inkml:trace>
          <inkml:trace contextRef="#ctx0" brushRef="#br1" timeOffset="12642.2">4472 1657 20 0,'-9'0'10'0,"13"-20"-9"0,-4 20 12 16,0-12-12-16,0-3 0 16,0 3 1-16,0-4 1 15,0-4-4-15,0 0 1 16,5 4 2-16,4 4 0 15,-5 0-1-15,5 1 0 16,5-5-1-16,3-4 1 0,-3 0-1 16,-5 0 0-16,4 0 0 15,5-4 0-15,4 5 0 16,5-1 0-16,4 4 0 16,5 0 0-16,4 4 0 15,5 4 1-15,0-4-1 16,-5 8 1-16,4 4-1 15,1 0 0-15,4 4 1 16,0 8 0-16,-4-4 0 16,-5 0 0-16,-9 4 0 15,-4 0 0-15,0 0-1 16,0 4 1-16,4-4 0 16,5-1 0-16,4 1-1 15,9-4 1-15,0-8-1 16,0-4 1-16,0-4 0 15,1-3 0-15,-1 3 0 16,-9 0 0-16,-4 0-1 0,-14 0 0 16,-4 0-7-16,-9 0 1 15,0 8-3-15,-9 0 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04.7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29AD1A6-E719-402C-A683-9305BA65AF11}" emma:medium="tactile" emma:mode="ink">
          <msink:context xmlns:msink="http://schemas.microsoft.com/ink/2010/main" type="inkDrawing" rotatedBoundingBox="9341,17175 9441,11349 9505,11350 9405,17176" semanticType="callout" shapeName="Other">
            <msink:sourceLink direction="with" ref="{863ADFFB-06A8-4A01-8011-46C8DF61010F}"/>
            <msink:sourceLink direction="with" ref="{AA154B43-B8AA-4346-BC24-3C74F719804B}"/>
          </msink:context>
        </emma:interpretation>
      </emma:emma>
    </inkml:annotationXML>
    <inkml:trace contextRef="#ctx0" brushRef="#br0">114 0 11 0,'-5'8'5'0,"-13"8"-4"0,18-5 5 16,-4 1-5-16,0-4 0 15,-1 4 1-15,5 8 1 16,-4 8-4-16,4 12 1 0,9-1 1 15,-5 17 1-15,5 7-1 16,-5 13 1-16,-4 7-2 16,0 4 1-16,-4 13-1 15,8-1 0-15,-4 8 0 16,0 12 0-16,0-8 0 16,-4 8 0-16,-5 8-1 15,9 4 1-15,-4 4 0 16,-5 4 0-16,0 4 0 15,0 0 0-15,0 0 0 16,0 0 0-16,4-1 0 16,1 5 1-16,0-4-1 15,-1 12 0-15,1 0 0 16,-1 3 0-16,1-3-1 16,-1 8 1-16,1 0 0 15,-1-13 1-15,5 9-2 0,0-8 1 16,5 4 0-16,4 0 1 15,-5-5-1-15,5-3 1 16,0 4-1-16,-9 4 0 16,0-12 0-16,0-4 0 15,0-4 0-15,-4-16 0 16,-1-8-5-16,-4-4 1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06.320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3ADFFB-06A8-4A01-8011-46C8DF61010F}" emma:medium="tactile" emma:mode="ink">
          <msink:context xmlns:msink="http://schemas.microsoft.com/ink/2010/main" type="inkDrawing" rotatedBoundingBox="10136,11469 21029,14088 20171,17656 9278,15038" hotPoints="20910,16816 14895,16269 9987,12748 16003,13294" semanticType="enclosure" shapeName="Ellipse">
            <msink:sourceLink direction="with" ref="{7717E609-89DD-4181-B89D-D75EC9B8562A}"/>
            <msink:destinationLink direction="with" ref="{229AD1A6-E719-402C-A683-9305BA65AF11}"/>
          </msink:context>
        </emma:interpretation>
      </emma:emma>
    </inkml:annotationXML>
    <inkml:trace contextRef="#ctx0" brushRef="#br0">-1 115 15 0,'0'4'7'0,"13"-12"-3"16,-8 8 7-16,3 0-11 16,1-4 1-16,5 4 1 15,-1-4 1-15,10 4-3 16,3 0 0-16,6 0 1 0,3 0 1 15,5 0-1-15,1 0 0 16,3 0-1-16,10 0 1 16,-1 4-2-16,10-4 1 15,4 0 0-15,18 4 0 16,9-4 0-16,-5 0 1 16,9 0-1-16,18 0 0 15,9-4 0-15,5 4 1 16,-5 0-1-16,9 0 1 15,13 4-1-15,9-8 0 16,-8 0 0-16,3 0 0 0,15-4 0 16,3 4 1-16,-4-4-1 15,1 0 0-15,8 1 0 16,0 3 0-16,0 0 0 16,0 0 1-16,-4-4-1 15,13 8 1-15,-5 0-1 16,6 0 1-16,-6 0-1 15,14 4 1-15,-9-4-1 16,5 0 0 0,102 0 0-1,-22 4 0-15,-18 4 0 16,-27 0 0-16,0-1 0 16,-8-3 0-16,3 4 0 15,-8 0 0-15,0 0 0 16,0-4 1-16,-9 0-1 15,-5-4 0-15,1 4 0 16,4-4 0-16,-18 0 0 16,0 0 0-16,4 0 0 0,-4-4 0 15,-13 0 0-15,4-4 1 16,-4 4-1-16,-5 0 0 16,-13-4 0-16,-5 0 0 15,1 4 0-15,-15 1 0 16,-3-5 0-16,-1 4 1 15,-8-4-1-15,-5 4 0 16,-13 0-1-16,-5-4 1 16,-13 0-5-16,-14 0 0 0,-17-4-2 15,-23 8 0-15</inkml:trace>
    <inkml:trace contextRef="#ctx0" brushRef="#br1" timeOffset="18992.84">200 56 13 0,'13'-16'6'15,"-4"0"0"-15,-5 8 7 0,1-4-13 16,4-4 1-16,0-4 1 15,0-4 0-15,0-7-2 16,4 3 0-16,0 0 2 16,1 0 0-16,4-3-1 15,-5-9 0-15,0 4-1 16,-4 0 1-16,5 1-1 16,-1 3 1-16,5 0-1 15,4-3 0-15,1-1 0 16,3-4 1-16,1 4-1 15,0-3 1-15,0-5-1 16,0 4 1-16,-1-3 0 16,1-1 0-16,0 4-1 15,-5 5 1-15,1-5-1 0,-1 0 1 16,5-3-1-16,4-5 1 16,-4 8-1-16,4 13 0 15,-4-5 0-15,4-4 0 16,-4 4 0-16,4-3 1 15,-4-5-1-15,-5 4 0 16,1-3 0-16,-6-5 1 16,6 4-1-16,4-3 1 15,-1-1-1-15,1 12 1 16,4 0-1-16,1 1 1 0,3-5-1 16,1 0 0-16,0 0 0 15,-1 1 1-15,1-1-2 16,4 8 1-16,5 4-1 15,0-3 1-15,-1-1 0 16,5-4 0-16,-8 0-1 16,-6 5 1-16,6-1 0 15,-1 4 1-15,-5-4 0 16,6 0 0-16,-1 5-1 16,0-9 1-16,0 12-1 15,0 0 1-15,1-4-1 16,-1 5 1-16,0-1-1 15,0 0 0-15,0 8 0 16,0 0 1-16,-4 4-1 16,0-4 0-16,-5 0 0 15,-4 4 0-15,0 0 0 0,-1 0 0 16,6 1 0-16,-1-1 0 16,0 4 0-16,5 0 1 15,-5 4-1-15,0 0 1 16,1 0-1-16,-1 0 0 15,0 0 0-15,-4 0 1 16,0 0-1-16,0 0 1 16,-1 0-1-16,6 0 1 15,3 0-1-15,-3 0 0 16,-1 8 0-16,0-4 1 16,0 3-1-16,1 5 1 0,-6-4-1 15,-8 0 1-15,0 0-1 16,0 4 0-16,4-4 0 15,1 0 0-15,-1 4 0 16,0 4 0-16,1-4 0 16,-1 0 0-16,0 3 0 15,1-3 1-15,-1 4-1 16,0 0 0-16,1 0 0 16,-1-4 1-16,0 4-1 15,1 4 0-15,-1-5 0 16,5 1 0-16,-5 4 0 15,0-4 0-15,5 0 0 16,-5 4 0-16,5 0 0 16,0-4 1-16,0-5-1 15,-5 5 0-15,0 0 0 16,1 4 1-16,-1 0-1 0,0 4 1 16,-8-4-2-16,-1 3 1 15,5 1 0-15,0 0 0 16,0-4 0-16,0 4 0 15,-1-5 0-15,6 13 0 16,-1-4 0-16,0 0 0 16,5 0 0-16,0-1 1 15,0 1-1-15,0 4 0 16,-1-4 0-16,6 3 0 16,-6 1-1-16,1 0 1 0,-4 4 0 15,-1-9 0-15,0-3 0 16,1 4 0-16,-1 4 0 15,5 0 0-15,-1-1 0 16,1 5 0-16,0-4 0 16,4-1 0-16,-4 5 0 15,-9 0 0-15,0 4 0 16,0-5 0-16,0 1 0 16,-1 0 0-16,6-1 0 15,-5 1 0-15,-1-4 0 16,6 4 0-16,-1 3 0 15,0-7 0-15,1 4 0 16,-1-4 1-16,0-1-2 16,10 5 1-16,-6 4 0 15,1-1 0-15,0-3 0 16,-5 0 0-16,1 7 0 16,-1 5 0-16,-4 4 0 0,4-9 1 15,5 1-1-15,4 4 0 16,-4-5-1-16,0 1 1 15,0-4 0-15,-1-1 1 16,1 1-1-16,-9 4 0 16,0-1-1-16,0 1 1 15,0-4-1-15,-1-1 1 16,6 5 0-16,4-4 1 16,-1 3-2-16,6-3 1 0,-1 8 0 15,5-5 1-15,-5 1-1 16,0-4 1-16,-4 3-1 15,0-11 0-15,4 4 0 16,-4 4 0-16,4 3 0 16,-4 5 0-16,4-5 0 15,0-3 0-15,9 4 0 16,-4 3 0-16,0-7 0 16,-5 4 1-16,0-1-1 15,5-3 0-15,4 4 0 16,0-5 0-16,5-3 0 15,-5 4 0-15,5-12 0 16,0 3 0-16,-1 1-1 16,1-4 1-16,4 12 0 15,0-5 0-15,0 5 0 16,0-8 0-16,-8 3 0 0,-1-7 0 16,4-4 0-16,1 0 1 15,4 0-2-15,0 0 1 31,27 11 0-31,-4-3 1 16,-1 0-1-16,0-1 0 16,-4-7 0-16,-9-8 0 15,-4 4 0-15,4-8 1 16,5 0-1-16,-5 4 0 16,4-8 0-16,1 0 1 15,-5 0-1-15,9-5 0 0,0 1 0 16,-5 0 1-16,1 0-1 15,-10-8 0-15,1 0 0 16,4 0 0-16,-5 1 0 16,1-5 0-16,4 0 0 15,-4-4 0-15,-1 0 0 16,1 8 1-16,-1-4-1 16,5-4 0-16,-4-4 0 15,0 0 1-15,-10-8-1 16,-4 5 0-16,1-1 0 15,3 4 1-15,1 0-1 16,4-4 0-16,5 0 0 16,-1-3 0-16,1-1 0 15,-5 4 0-15,4-4 0 16,1 0 0-16,4 4 0 16,0 1 0-16,-13-9 0 0,-1 12 0 15,1 0 0-15,4-8 0 16,5 0 0-16,-1-3 1 15,1-1-1-15,-1 0 0 16,-3 0 0-16,-1 0 0 16,4 1 0-16,1-1 0 15,4 0 0-15,-9-4 0 16,-4-7 0-16,-5 11 0 16,0-12 0-16,5 4 0 0,-1 1 0 15,1-5 0-15,0 0 0 16,-5 5 0-16,0-1-1 15,0 8 1-15,0 4 0 16,-4-3 1-16,9-1-2 16,-10-8 1-16,1 4-1 15,0 1 1-15,0 3-1 16,-1 0 1-16,-8 0-1 16,0-7 1-16,-5-1-1 15,-4-4 1-15,0 4 0 0,0 1 1 16,0-5-1-16,4 0 0 15,0-3 0-15,1-1 0 16,3 0 0-16,1 13 0 16,4-5 0-16,1-4 1 15,-1-3-1-15,0-1 0 16,5-4 0-16,4-3 0 16,-4-1-1-16,4 0 1 15,5 1 0-15,-1-1 0 16,1 1 0-16,-5-9 0 0,-4 9-1 15,4 3 1-15,0-4-2 16,0 5 1-16,5 3-6 16,0-4 0-16,4 5-4 15,-13-9 0-15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6.6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011621-AC7B-4F70-B427-C099A68B033A}" emma:medium="tactile" emma:mode="ink">
          <msink:context xmlns:msink="http://schemas.microsoft.com/ink/2010/main" type="inkDrawing" rotatedBoundingBox="18569,4417 20652,4408 20653,4436 18570,4445" semanticType="underline" shapeName="Other">
            <msink:sourceLink direction="with" ref="{A3BCE5D3-BBFA-4AB9-B064-A16F6E48FC04}"/>
            <msink:destinationLink direction="with" ref="{D6830E39-5E5E-4623-A8A8-97BD7A8021DC}"/>
          </msink:context>
        </emma:interpretation>
      </emma:emma>
    </inkml:annotationXML>
    <inkml:trace contextRef="#ctx0" brushRef="#br0">149-2901 20 0,'4'-3'10'0,"0"-1"-6"16,-4 4 11-16,0 0-14 15,0 0 0-15,0 0 1 16,0 0 1-16,-12 0-4 0,4 0 1 16,-15 0 1-16,3 0 1 15,-12 0 0-15,8 0 0 16,-19-3 0-16,7-1 0 16,-32-3-1-16,17 3 1 15,-17 4-1-15,17 0 1 16,-37 0-2-16,25 0 1 15,-36 0-1-15,23 0 1 16,-27 8-1-16,24-5 0 16,-24 1 0-16,23-4 0 0,-7-4 0 15,19 4 0-15,-19-3 0 16,20-1 0-16,-21 4 0 16,25 0 0-16,-13 4 0 15,17-1 0-15,-17 4 0 16,21-3 1-16,-5 3-2 15,17-4 1-15,-1-3-4 16,12 0 0-16,1-3-5 16,11-1 1-16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28.9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2C151E-9C84-4EEA-BEFF-01CE3DCC19A6}" emma:medium="tactile" emma:mode="ink">
          <msink:context xmlns:msink="http://schemas.microsoft.com/ink/2010/main" type="inkDrawing" rotatedBoundingBox="9435,15996 12171,16074 12168,16161 9432,16083" shapeName="Other"/>
        </emma:interpretation>
      </emma:emma>
    </inkml:annotationXML>
    <inkml:trace contextRef="#ctx0" brushRef="#br0">0 56 22 0,'5'4'11'0,"-1"-1"-9"16,-4-3 12-16,14 0-14 16,-1-3 1-16,5 6 0 0,4-6 1 15,9 3-3-15,10-8 1 16,-1 4 1-16,13-8 0 15,10 0-1-15,4 4 1 16,9 0 0-16,9 0 0 16,4 4-1-16,-9 8 0 15,1-4 0-15,8 0 1 16,0 8-1-16,1-4 1 16,-1 4-1-16,9-4 1 0,-4 4-1 15,-9 4 1-15,4-8-1 16,0 0 1-16,1-4-1 15,-6 8 1-15,1-1-1 16,0 1 1-16,-9 0-1 16,-5-4 1-16,-4 4-1 15,-13-4 0-15,-5-4 1 16,0 4 0-16,-9 0 0 16,1-4 0-16,-6 0-1 15,1 0 0-15,0 0 0 16,-1 0 0-16,-3 0 0 15,-1 4 0-15,0-8 0 16,-4 4 0-16,-5 0 1 16,1 0 0-16,-6-4-1 15,-3 8 1-15,-5-4-4 16,-5-4 0-16,-4 4-6 16,-4-8 1-16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30.2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E869D6-2020-4709-9079-9AC9BFA0AE81}" emma:medium="tactile" emma:mode="ink">
          <msink:context xmlns:msink="http://schemas.microsoft.com/ink/2010/main" type="writingRegion" rotatedBoundingBox="9553,15880 12261,15704 12349,17056 9641,17232"/>
        </emma:interpretation>
      </emma:emma>
    </inkml:annotationXML>
    <inkml:traceGroup>
      <inkml:annotationXML>
        <emma:emma xmlns:emma="http://www.w3.org/2003/04/emma" version="1.0">
          <emma:interpretation id="{5C267542-A278-4742-9006-E2992C1A53A7}" emma:medium="tactile" emma:mode="ink">
            <msink:context xmlns:msink="http://schemas.microsoft.com/ink/2010/main" type="paragraph" rotatedBoundingBox="9553,15880 12261,15704 12349,17056 9641,17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23996-106F-4954-A561-72A5A4DD67CC}" emma:medium="tactile" emma:mode="ink">
              <msink:context xmlns:msink="http://schemas.microsoft.com/ink/2010/main" type="line" rotatedBoundingBox="9553,15880 12261,15704 12349,17056 9641,17232"/>
            </emma:interpretation>
          </emma:emma>
        </inkml:annotationXML>
        <inkml:traceGroup>
          <inkml:annotationXML>
            <emma:emma xmlns:emma="http://www.w3.org/2003/04/emma" version="1.0">
              <emma:interpretation id="{AA154B43-B8AA-4346-BC24-3C74F719804B}" emma:medium="tactile" emma:mode="ink">
                <msink:context xmlns:msink="http://schemas.microsoft.com/ink/2010/main" type="inkWord" rotatedBoundingBox="9553,15880 11005,15786 11093,17138 9641,17232">
                  <msink:destinationLink direction="with" ref="{229AD1A6-E719-402C-A683-9305BA65AF11}"/>
                </msink:context>
              </emma:interpretation>
            </emma:emma>
          </inkml:annotationXML>
          <inkml:trace contextRef="#ctx0" brushRef="#br0">388-2 25 0,'5'0'12'0,"-10"4"-8"16,1-4 14-16,-5 4-17 16,-5 8 0-16,-8 4 1 15,-5 0 0-15,-4 12-3 16,4-1 1-16,0-3 2 0,-4 8 0 16,0-8-1-16,0-8 0 15,4 4 0-15,0-5 0 16,0 1 0-16,9 0 0 15,5-4-1-15,0 0 0 16,4-4 0-16,9 0 0 16,4 0-1-16,5 0 1 15,5 4 0-15,8-4 0 16,0-4 0-16,-4 7 1 16,13 1 0-1,1 4 0-15,-1-4 0 16,0 4 0-16,-4-8-1 15,0 4 0-15,-1-4-8 16,6-8 0-16,-6 4-2 16,-3-4 1-16</inkml:trace>
          <inkml:trace contextRef="#ctx0" brushRef="#br0" timeOffset="859.91">611 621 28 0,'0'-4'14'0,"5"4"-15"15,8 0 22-15,5-4-20 16,4 0 1-16,14 1 0 16,-5-5 0-16,10 0-3 15,3-8 0-15,10 12 2 16,4-4 0-16,0 0-5 15,-5 4 1-15,1 4-5 16,-5 4 0-16</inkml:trace>
          <inkml:trace contextRef="#ctx0" brushRef="#br0" timeOffset="375.53">808 736 20 0,'-5'-7'10'0,"19"-1"-7"0,-14 8 14 15,0 0-16-15,0 0 1 16,4 11 0-16,-4 1 1 0,0 8-4 16,0 4 1-16,0 4 2 15,5 4 0-15,-5-5 0 16,0 1 0-16,-5-4-1 15,5-8 0-15,0-4-7 16,0-4 1-16,0-8-4 16,9 0 1-16</inkml:trace>
          <inkml:trace contextRef="#ctx0" brushRef="#br0" timeOffset="625.53">937 653 26 0,'0'0'13'0,"-4"12"-15"15,4-8 23-15,0 8-21 0,-5 4 1 16,5-4 1-16,0 8 1 16,0 3-4-16,0 5 1 15,0 0 1-15,0 0 1 16,0-4-1-16,5-5 0 15,-5 9-5-15,0-4 1 16,0-8-5-16,0-8 0 16</inkml:trace>
          <inkml:trace contextRef="#ctx0" brushRef="#br0" timeOffset="1081.92">1321 613 21 0,'-13'4'10'0,"26"4"-5"0,-13-4 12 16,0 8-16-16,-4 8 0 15,-5 0 0-15,0 12 1 0,-4 7-3 16,-5 5 1-16,-5 4 1 16,1 3 0-16,-5 1-1 15,1 3 1-15,-6-11-1 16,5 0 1-16,1-5 0 16,3 1 0-16,5-8-3 15,1-4 1-15,3-9-7 16,10-7 1-16</inkml:trace>
          <inkml:trace contextRef="#ctx0" brushRef="#br0" timeOffset="1472.55">1321 1002 23 0,'36'-19'11'0,"9"19"-11"0,-32 0 14 15,0 0-13-15,5 0 0 16,0 3 1-16,0 5 0 16,-5 0-2-16,-4 4 0 15,-9 0 2-15,-4 8 1 16,-9-4-1-16,-5 4 1 16,-5 4-1-16,-3-5 0 15,-6-3 0-15,1 0 0 16,0 0-1-16,4 0 0 0,5 0-1 15,4 0 1-15,0 0-1 16,5-5 1-16,8 1-1 16,5 0 0-16,5-4 0 15,3 0 1-15,10 0-1 16,9-8 0-16,4 0 0 16,10-8 1-16,-6 4-1 15,-3-4 1-15,-6 0-1 16,-3 0 0-16,-5 0-10 15,4 16 1-15</inkml:trace>
        </inkml:traceGroup>
        <inkml:traceGroup>
          <inkml:annotationXML>
            <emma:emma xmlns:emma="http://www.w3.org/2003/04/emma" version="1.0">
              <emma:interpretation id="{4C57F2E4-754B-461F-8A4A-6528F134F21B}" emma:medium="tactile" emma:mode="ink">
                <msink:context xmlns:msink="http://schemas.microsoft.com/ink/2010/main" type="inkWord" rotatedBoundingBox="11951,15894 12272,15873 12299,16278 11977,16299"/>
              </emma:interpretation>
            </emma:emma>
          </inkml:annotationXML>
          <inkml:trace contextRef="#ctx0" brushRef="#br0" timeOffset="-783.02">2379 38 25 0,'5'0'12'0,"4"0"-10"15,-9 0 16-15,9 0-17 16,0 4 0-16,0 0 0 16,4 0 1-16,5 4-3 15,0 0 0-15,4 4 2 16,5 4 1-16,0-5-2 16,4 5 1-16,5-4-1 0,-10 4 1 15,-3 4 0-15,-1-8 0 16,-4 4-1-16,-9-4 1 15,-5 0 0-15,-4-1 0 16,-4 1 0-16,-5 0 0 16,0 0 0-16,-4 0 0 15,-1 0 0-15,1 0 1 16,-5 0-2-16,0 0 1 16,-9 4 0-16,1-1 0 0,-1 1-1 15,-5 0 1-15,1 0-4 16,4-4 1-16,5-4-8 15,4 8 0-15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33.2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910BE9-3BD2-428A-8F78-843CF7B93194}" emma:medium="tactile" emma:mode="ink">
          <msink:context xmlns:msink="http://schemas.microsoft.com/ink/2010/main" type="writingRegion" rotatedBoundingBox="11826,7929 12541,7929 12541,8536 11826,8536"/>
        </emma:interpretation>
      </emma:emma>
    </inkml:annotationXML>
    <inkml:traceGroup>
      <inkml:annotationXML>
        <emma:emma xmlns:emma="http://www.w3.org/2003/04/emma" version="1.0">
          <emma:interpretation id="{A009522F-89E0-4610-B4C7-44E0B3C4C5A7}" emma:medium="tactile" emma:mode="ink">
            <msink:context xmlns:msink="http://schemas.microsoft.com/ink/2010/main" type="paragraph" rotatedBoundingBox="11826,7929 12541,7929 12541,8536 11826,8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233603-A8B4-49C7-9671-75B48795514F}" emma:medium="tactile" emma:mode="ink">
              <msink:context xmlns:msink="http://schemas.microsoft.com/ink/2010/main" type="line" rotatedBoundingBox="11826,7929 12541,7929 12541,8536 11826,8536"/>
            </emma:interpretation>
          </emma:emma>
        </inkml:annotationXML>
        <inkml:traceGroup>
          <inkml:annotationXML>
            <emma:emma xmlns:emma="http://www.w3.org/2003/04/emma" version="1.0">
              <emma:interpretation id="{04DB78CD-B410-4966-8217-12DA09EC3E21}" emma:medium="tactile" emma:mode="ink">
                <msink:context xmlns:msink="http://schemas.microsoft.com/ink/2010/main" type="inkWord" rotatedBoundingBox="11826,7929 12541,7929 12541,8536 11826,8536"/>
              </emma:interpretation>
            </emma:emma>
          </inkml:annotationXML>
          <inkml:trace contextRef="#ctx0" brushRef="#br0">0 91 22 0,'0'0'11'0,"23"-4"-13"0,-10 0 17 0,5 0-14 15,9 0 1-15,9 0 0 16,8 0 1-16,5 0-4 16,9-4 1-16,9 0 2 15,5-4 0-15,-1 1-1 16,1 3 0-1,21 0-8 1,-21 0 0-16</inkml:trace>
          <inkml:trace contextRef="#ctx0" brushRef="#br0" timeOffset="-609.39">349 123 22 0,'-9'-12'11'0,"4"8"-12"16,5 4 11-16,0 0-10 16,0 0 1-16,0 0 0 15,0 4 0-15,-4 8-1 16,-5 8 0-16,0 3 1 16,0 17 1-16,0 8-1 15,0 3 0-15,0 5-1 16,0-1 1-16,0-3-1 15,0-8 1-15,5-5-2 16,0-15 1-16,4-4-7 0,8-8 1 16</inkml:trace>
          <inkml:trace contextRef="#ctx0" brushRef="#br0" timeOffset="-296.88">585 143 15 0,'-9'4'7'0,"5"19"-5"15,4-19 7-15,-4 4-9 16,-1 4 0-16,-4 12 3 15,5 8 0-15,-1-1-3 16,1 5 1-16,-1 4 1 16,1 4 0-16,-1-5 0 15,-4 5 0-15,0-12-1 16,1 3 0-16,3-15-2 16,-4 0 0-16,5-8-5 15,-1-12 0-15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38.3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9A1CA9-9102-46BE-BF55-90886BCD9224}" emma:medium="tactile" emma:mode="ink">
          <msink:context xmlns:msink="http://schemas.microsoft.com/ink/2010/main" type="writingRegion" rotatedBoundingBox="9411,8397 15572,8397 15572,9203 9411,9203">
            <msink:destinationLink direction="with" ref="{922D6C9C-028C-44CC-9FE2-D5D4A796734F}"/>
          </msink:context>
        </emma:interpretation>
      </emma:emma>
    </inkml:annotationXML>
    <inkml:traceGroup>
      <inkml:annotationXML>
        <emma:emma xmlns:emma="http://www.w3.org/2003/04/emma" version="1.0">
          <emma:interpretation id="{609632F4-B7D8-44A2-9D97-F31D8CF49ECA}" emma:medium="tactile" emma:mode="ink">
            <msink:context xmlns:msink="http://schemas.microsoft.com/ink/2010/main" type="paragraph" rotatedBoundingBox="9411,8397 15572,8397 15572,9203 9411,9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B24218-C559-4694-B3B7-64D6726EB25E}" emma:medium="tactile" emma:mode="ink">
              <msink:context xmlns:msink="http://schemas.microsoft.com/ink/2010/main" type="line" rotatedBoundingBox="9411,8397 15572,8397 15572,9203 9411,9203"/>
            </emma:interpretation>
          </emma:emma>
        </inkml:annotationXML>
        <inkml:traceGroup>
          <inkml:annotationXML>
            <emma:emma xmlns:emma="http://www.w3.org/2003/04/emma" version="1.0">
              <emma:interpretation id="{7C71E851-EA93-47EA-9224-8A7892DD8C8B}" emma:medium="tactile" emma:mode="ink">
                <msink:context xmlns:msink="http://schemas.microsoft.com/ink/2010/main" type="inkWord" rotatedBoundingBox="9411,8778 9831,8778 9831,9203 9411,9203">
                  <msink:destinationLink direction="with" ref="{1649BC86-E799-4CE7-A67B-3D85346BB98C}"/>
                  <msink:destinationLink direction="with" ref="{F0388F92-17AF-4EF5-8BCD-CB30DD8F50F5}"/>
                </msink:context>
              </emma:interpretation>
            </emma:emma>
          </inkml:annotationXML>
          <inkml:trace contextRef="#ctx0" brushRef="#br0">298-3 4 0,'0'0'2'0,"9"0"6"16,-9 0-7-16,0 0-1 0,0 0 1 16,5 4 1-16,-5 0 1 15,0 0-3-15,0 4 1 16,0 0 1-16,-5 0 0 16,-13 4 0-16,0 3 1 15,-4 5-2-15,-9-4 1 16,0 4-1-16,-1 0 0 15,5 0 0-15,5-8 0 16,0-4 0-16,4 4 0 16,0-1-1-16,5-3 1 15,-1-4 0-15,5 0 0 0,5 4-1 16,-1-4 1-16,1-4 0 16,4 0 0-16,0 4-1 15,0 0 1-15,0-4 0 16,4 4 0-16,5 0-1 15,0 0 1-15,0 0-1 16,0 4 1-16,0 0-1 16,4 0 0-16,5 0 0 15,5 4 1-15,-1 0-1 16,5-1 0-16,-5-3 0 16,5 0 0-16,-5 4 0 15,5 0 1-15,-5-4-1 16,1 0 0-16,-1 0 0 15,0 4 0-15,1-4 0 16,-6 0 1-16,-3-4 0 16,-1 0 0-16,-4 0 0 0,-4-4 0 15,-5 0 0-15,0 0 1 16,-5 0-3-16,1-4 0 16,-1 4-6-16,5 4 0 15</inkml:trace>
        </inkml:traceGroup>
        <inkml:traceGroup>
          <inkml:annotationXML>
            <emma:emma xmlns:emma="http://www.w3.org/2003/04/emma" version="1.0">
              <emma:interpretation id="{9653189C-9347-469F-A243-A2439BBED48D}" emma:medium="tactile" emma:mode="ink">
                <msink:context xmlns:msink="http://schemas.microsoft.com/ink/2010/main" type="inkWord" rotatedBoundingBox="14921,8397 15572,8397 15572,8885 14921,8885"/>
              </emma:interpretation>
            </emma:emma>
          </inkml:annotationXML>
          <inkml:trace contextRef="#ctx0" brushRef="#br0" timeOffset="-1015.64">5513-384 15 0,'-4'12'7'0,"4"-8"-7"15,4 0 11-15,1 0-11 16,-1 0 0-16,5 0 2 15,0 0 1-15,0 0-3 16,4 0 1-16,1 4 1 16,8 4 0-16,5 3 0 15,-1-3 0-15,6 4-1 16,3 4 0-16,-3-4-1 16,-1 0 1-16,0-4-1 15,5-4 1-15,0 0-1 16,-1-1 1-16,6 5-1 15,-6 0 0-15,1 0 0 0,-5 0 0 16,-4 0 0-16,-5 0 1 16,1 0-1-16,-10 0 0 15,-4 0 0-15,-5 0 1 16,-4-1-1-16,-8-3 1 16,-1 0-1-16,-5 0 0 15,-4 0 0-15,1 0 1 16,-6 0-1-16,-4 0 0 15,1 0 0-15,-1 0 1 16,4 0-2-16,1 0 1 16,-5 0 0-16,5 0 1 0,-5 0-1 15,0 7 0-15,-4-3-1 16,4-4 0-16,1 0-6 16,3 0 0-16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35.83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66BF77-88C8-4159-84CC-C357FAF90F93}" emma:medium="tactile" emma:mode="ink">
          <msink:context xmlns:msink="http://schemas.microsoft.com/ink/2010/main" type="writingRegion" rotatedBoundingBox="2087,12018 7595,11682 7781,14738 2273,15074"/>
        </emma:interpretation>
      </emma:emma>
    </inkml:annotationXML>
    <inkml:traceGroup>
      <inkml:annotationXML>
        <emma:emma xmlns:emma="http://www.w3.org/2003/04/emma" version="1.0">
          <emma:interpretation id="{325796B3-99C6-4DAA-9BA3-11552D52D6BA}" emma:medium="tactile" emma:mode="ink">
            <msink:context xmlns:msink="http://schemas.microsoft.com/ink/2010/main" type="paragraph" rotatedBoundingBox="2349,12007 5423,11724 5505,12615 2431,12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3CFE6C-8A0B-4D92-AA3D-8E287639180D}" emma:medium="tactile" emma:mode="ink">
              <msink:context xmlns:msink="http://schemas.microsoft.com/ink/2010/main" type="line" rotatedBoundingBox="2349,12007 5423,11724 5505,12615 2431,12899"/>
            </emma:interpretation>
          </emma:emma>
        </inkml:annotationXML>
        <inkml:traceGroup>
          <inkml:annotationXML>
            <emma:emma xmlns:emma="http://www.w3.org/2003/04/emma" version="1.0">
              <emma:interpretation id="{7F7CCEC0-29C7-4FFA-AC2C-D80BA74FFCBB}" emma:medium="tactile" emma:mode="ink">
                <msink:context xmlns:msink="http://schemas.microsoft.com/ink/2010/main" type="inkWord" rotatedBoundingBox="2349,12007 5423,11724 5505,12615 2431,12899"/>
              </emma:interpretation>
            </emma:emma>
          </inkml:annotationXML>
          <inkml:trace contextRef="#ctx0" brushRef="#br0">132 7483 13 0,'-9'-4'6'0,"27"-11"0"16,-18 15 7-16,4-8-10 15,-4 8 0-15,5-4 3 16,-1-4 0-16,-4 8-7 16,9-4 0-16,0 8 5 15,-4 8 0-15,4 3-2 16,-5 5 1-16,5 8-2 16,4 8 0-16,5 7-1 0,0 5 1 15,4 12-1-15,5-1 1 16,5 5-1-16,-6-5 0 15,-3-3 0-15,-1-5 1 16,-4-3-1-16,0-4 0 16,0-13-1-16,-1-3 0 15,-3-8-5-15,-5-8 1 16,-5 4-4-16,5-12 1 16</inkml:trace>
          <inkml:trace contextRef="#ctx0" brushRef="#br0" timeOffset="796.88">779 8095 19 0,'-4'0'9'0,"0"15"-8"16,4-15 10-16,-5 4-9 16,-4 0 1-16,0 8 1 15,0 4 1-15,0 4-7 16,5 4 1-16,4-8 3 16,0 0 0-16,9-1-1 15,4 1 1-15,1-4-2 0,3-4 1 16,10-4-1-16,5-4 0 15,-1-8 0-15,5-8 0 16,-5-11 0-16,0-1 0 16,-13-4-1-16,-9-4 1 15,-9 4 1-15,-9 5 0 16,-13 3 1-16,-10 8 0 16,6 4-1-16,-6 8 0 15,1 4-3-15,0 8 1 0,4 4-8 16,9 4 1-16</inkml:trace>
          <inkml:trace contextRef="#ctx0" brushRef="#br0" timeOffset="328.12">70 8166 21 0,'4'-32'10'0,"5"24"-8"15,0-8 14-15,0 1-14 16,0-5 1-16,9-4 0 16,-1-8 0-16,6-4-4 15,4 1 0-15,8-5 2 16,1-4 1-16,0 1-2 16,4-9 1-16,-4 12-1 15,8-3 0-15,-4 7 0 0,1 4 0 16,-6 1-1-16,-3 3 0 15,-10 12-7-15,-4 8 1 16</inkml:trace>
          <inkml:trace contextRef="#ctx0" brushRef="#br0" timeOffset="1218.76">1155 7666 26 0,'0'4'13'0,"22"-4"-15"0,-9 0 19 15,5 0-16-15,4-4 0 16,10 4 0-16,3-8 1 0,6 0-3 15,-1 0 1-15,0 0-1 16,-4 4 1-16,-1 0-8 16,-8 8 1-16</inkml:trace>
          <inkml:trace contextRef="#ctx0" brushRef="#br0" timeOffset="1484.39">1230 7841 24 0,'0'11'12'0,"27"-15"-10"16,-13-3 17-16,3 7-19 0,6-4 1 15,8 0 0-15,5 0 1 16,-1 0-4-16,10 0 1 16,4 0-6-16,0 0 1 15</inkml:trace>
          <inkml:trace contextRef="#ctx0" brushRef="#br0" timeOffset="2125.03">2208 7448 19 0,'-18'-20'9'0,"1"36"-5"0,17-16 10 16,-5 4-13-16,-4 8 1 15,-4-1 1-15,-1 5 1 16,-4 4-5-16,1 0 0 16,-1 8 4-16,0 7 0 15,0 5-2-15,5-4 1 16,4 12-1-16,4-1 0 16,10 1 0-16,8-5 0 15,1-3-1-15,8 0 1 16,5-8-1-16,13-9 1 15,9-7-1-15,4-16 1 0,1-8-1 16,-9-12 0-16,-5-7 0 16,0-5 1-16,-4-8-1 15,-5-3 1-15,-4-9-1 16,-5 8 0-16,-8-15 0 16,-6 7 1-16,-3 5-1 15,-10-1 0-15,-3 8 0 16,-1 1 1-16,-14 7-1 15,-3 12 0-15,-6 4 0 16,-8 0 0-16,-5 8 0 16,1 8 0-16,4 4-4 15,4 4 1-15,5 0-7 16,-1 12 1-16</inkml:trace>
          <inkml:trace contextRef="#ctx0" brushRef="#br0" timeOffset="2500.02">3074 7590 27 0,'0'0'13'0,"0"-7"-9"15,0 7 19-15,0 0-21 16,0 0 1-16,0 0 0 16,5-4 0-16,4 4-6 15,-9 0 0-15,4-4-5 16,1 8 0-16</inkml:trace>
          <inkml:trace contextRef="#ctx0" brushRef="#br0" timeOffset="2718.78">3092 7884 33 0,'-13'-16'16'0,"13"8"-15"0,0 0 23 16,9 8-23-16,-5 0 0 15,5-4 0-15,0-3 1 16,5 3-12-16,-1 8 1 0,-9 3 0 16,-13 9 0-16</inkml:trace>
        </inkml:traceGroup>
      </inkml:traceGroup>
    </inkml:traceGroup>
    <inkml:traceGroup>
      <inkml:annotationXML>
        <emma:emma xmlns:emma="http://www.w3.org/2003/04/emma" version="1.0">
          <emma:interpretation id="{7B8F54BA-C586-4F3F-A281-5039B95448D7}" emma:medium="tactile" emma:mode="ink">
            <msink:context xmlns:msink="http://schemas.microsoft.com/ink/2010/main" type="paragraph" rotatedBoundingBox="2170,13381 7678,13045 7781,14738 2273,15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5C5282-EB42-4566-86A0-AD4810E6DAB3}" emma:medium="tactile" emma:mode="ink">
              <msink:context xmlns:msink="http://schemas.microsoft.com/ink/2010/main" type="line" rotatedBoundingBox="2170,13381 7678,13045 7781,14738 2273,15074"/>
            </emma:interpretation>
          </emma:emma>
        </inkml:annotationXML>
        <inkml:traceGroup>
          <inkml:annotationXML>
            <emma:emma xmlns:emma="http://www.w3.org/2003/04/emma" version="1.0">
              <emma:interpretation id="{7B6DA88D-AC80-4E19-AD21-8888C49A3693}" emma:medium="tactile" emma:mode="ink">
                <msink:context xmlns:msink="http://schemas.microsoft.com/ink/2010/main" type="inkWord" rotatedBoundingBox="2182,13590 4504,13448 4571,14554 2250,14696"/>
              </emma:interpretation>
            </emma:emma>
          </inkml:annotationXML>
          <inkml:trace contextRef="#ctx0" brushRef="#br0" timeOffset="3640.67">364 9313 5 0,'0'-28'2'0,"0"-8"9"0,0 29-5 15,0-1-2-15,-4-4 0 16,-5 0 2-16,-9 4 1 16,-13 0-8-16,4 8 0 15,-4 8 5-15,-1 0 0 16,1 4-2-16,4 11 1 15,5-3-1-15,4 12 0 16,5 0-2-16,4 0 1 16,9 3-1-16,4 1 1 0,5 8 0 15,5-1 0-15,-5-7-1 16,4 4 1-16,-4-5-1 16,-9-3 1-16,0 0 0 15,-5-4 0-15,-3-4 0 16,-1-9 0-16,-9-7 0 15,-5-8 0 1,-21-16-1 0,4 5 1-16,4-1-3 15,5 4 1-15,8 0-3 16,5 4 1-16,5-8-6 16,9 8 0-16</inkml:trace>
          <inkml:trace contextRef="#ctx0" brushRef="#br0" timeOffset="4296.92">654 8995 12 0,'-4'0'6'0,"4"-7"4"16,0 7 3-16,0 3-10 15,-4 9 0-15,-1 4 1 16,1 8 0-16,-5 4-6 15,0 4 1-15,-5 7 4 16,1 13 1-16,0 7-3 16,-1-3 1-16,1 0-1 15,-5-1 1-15,0-3-1 16,5-9 0-16,-1-3-1 16,1-4 1-16,-1-8-1 15,6-5 1-15,3-3-1 16,-4-8 1-16,5-8-1 15,4-4 0-15,9-8 0 16,4-8 0-16,9-4-1 16,5-7 1-16,4-1-2 0,1-8 0 15,-1 8 0-15,0 1 0 16,0 7 0-16,-4 4 0 16,-4 4 0-16,-6 4 1 15,1 4 1-15,-9 8 0 16,0 4 1-16,-9 4 0 15,0 4 0-15,-4 4 0 16,-1 3 0-16,1 1 1 16,-1 4-1-16,1 0 1 15,-1-4-1-15,5-1 0 0,0 1 0 16,5-8 0-16,4 0-2 16,0-8 0-16,0 0-7 15,4-8 0-15,0 4 0 16,1 0 0-16</inkml:trace>
          <inkml:trace contextRef="#ctx0" brushRef="#br0" timeOffset="4593.8">1105 9325 16 0,'0'-12'8'0,"0"32"-6"0,0-16 13 16,5 4-13-16,-5 0 0 15,4 4 2-15,-4 7 0 16,-4 9-5-16,4-4 0 16,-5 0 3-16,5 8 1 15,-4-1-2-15,-1 1 1 16,1 0-2-16,0-12 1 15,-1-5-4-15,5 1 1 16,-4-4-5-16,-1-4 0 16</inkml:trace>
          <inkml:trace contextRef="#ctx0" brushRef="#br0" timeOffset="4765.68">1110 9087 25 0,'-5'-12'12'0,"10"0"-14"16,-5 12 18-16,0 0-16 15,0 0 0-15,0 0-6 16,4 0 0-16,5 8 3 16,9 0 0-16</inkml:trace>
          <inkml:trace contextRef="#ctx0" brushRef="#br0" timeOffset="5344.27">1222 9880 17 0,'8'-27'8'0,"6"-9"-3"0,-5 24 14 16,4 0-18-16,5-4 0 16,9-4 0-16,4 5 0 15,0 3-2-15,5-4 1 16,4 4 1-16,0 0 0 15,1-4-4-15,-1-4 1 16,4 4-5-16,-8 4 1 16</inkml:trace>
          <inkml:trace contextRef="#ctx0" brushRef="#br0" timeOffset="5172.39">1824 9019 13 0,'5'-24'6'0,"-5"17"3"0,0-5 6 15,0 4-14-15,-5 0 1 16,-4 4 0-16,0 0 0 0,-4 12-3 16,-5 0 0-16,0 0 2 15,-4 4 0-15,0 7 0 16,-5 13 0-16,5 8-1 15,-5 11 1-15,0 25 0 16,-4 3 0-16,8 8 0 16,1-3 0-16,0 7-1 15,-1-4 1-15,6-7-1 16,-1-1 1-16,0-11-2 16,4-13 0-16,1-3-5 15,-5-16 0-15,0-5-2 16,0-11 1-16</inkml:trace>
          <inkml:trace contextRef="#ctx0" brushRef="#br0" timeOffset="5828.65">1748 9515 24 0,'0'0'12'0,"36"-8"-8"0,-27 8 16 0,0 0-17 16,4-4 0-16,5 0 0 15,9-3 0-15,9 3-5 16,4-4 1-16,5 0 0 15,-1 0 1-15,5 0-9 16,0 12 0-16</inkml:trace>
          <inkml:trace contextRef="#ctx0" brushRef="#br0" timeOffset="5641.14">2164 8976 9 0,'0'0'4'0,"-5"12"6"16,5-12 1-16,-4 0-9 16,-1 7 0-16,-4 9 1 15,0 8 1-15,-4 8-5 16,-5 4 1-16,0 15 3 15,0 9 0-15,1-1 0 16,-1-3 0-16,4-1-1 16,1 1 1-16,-1-4-2 0,6-13 1 15,-1-3-3-15,0 0 0 16,0-13-8-16,0-7 1 16</inkml:trace>
        </inkml:traceGroup>
        <inkml:traceGroup>
          <inkml:annotationXML>
            <emma:emma xmlns:emma="http://www.w3.org/2003/04/emma" version="1.0">
              <emma:interpretation id="{C8F6D02E-8E51-4DE2-9D3C-D1D429BB6628}" emma:medium="tactile" emma:mode="ink">
                <msink:context xmlns:msink="http://schemas.microsoft.com/ink/2010/main" type="inkWord" rotatedBoundingBox="5151,13507 6079,13450 6164,14837 5236,14894"/>
              </emma:interpretation>
            </emma:emma>
          </inkml:annotationXML>
          <inkml:trace contextRef="#ctx0" brushRef="#br0" timeOffset="6672.41">3043 8952 22 0,'0'-12'11'0,"-13"20"-7"16,13-4 12-16,0 4-15 15,-5 0 1-15,5 8-1 16,-4 11 1-16,-5 9-3 16,-4 8 0-16,-1 15 2 15,-4 9 0-15,0-5-1 16,1 1 0-16,-1-5 0 0,0 1 1 16,4-17-1-16,1-7 0 15,4 0 1-15,5-16 0 16,-5-8 0-16,9-12 0 15,13-16-1-15,1-12 0 16,3 4 0-16,6-12 0 16,3 1-1-16,6-1 0 15,3 0-1-15,1 4 1 16,0 5 0-16,-9 3 0 16,-1 12 0-16,-3 16 1 0,-1 4-1 15,0 8 1-15,-4 8-1 16,0 7 1-16,-9 1 1 15,-9 4 0-15,-4 0 0 16,-5-5 1-16,-5-3 0 16,-4 4 0-16,-4-12 0 15,-5-4 0 1,-22-16-3 0,9-4 0-16,4-4-5 15,14-4 0-15,4 4-2 16,14 8 0-16</inkml:trace>
          <inkml:trace contextRef="#ctx0" brushRef="#br0" timeOffset="7219.29">3463 9234 19 0,'0'4'9'0,"-9"3"-6"0,4 1 14 16,1 8-16-16,0 8 1 15,-1 8 0-15,1 0 1 16,-1 3-3-16,5 1 0 16,5-4 2-16,4 0 1 0,-1-1-2 15,6-11 1-15,4-4 0 16,9-8 0-16,-1-16-2 15,6 0 1-15,8-4-2 16,-9-8 0-16,0-7 0 16,0-1 0-16,-8 8-1 15,-5 0 1-15,-5 8 1 16,-4 4 0-16,-5 12 1 16,-4 4 1-16,0 8-1 15,-4 8 1-15,0 12 0 16,-5 3 1-16,0 13-2 15,0 7 1-15,0 9-1 16,0-1 1-16,-5 9-1 16,1-1 0-16,-5-7 0 15,-4-1 0-15,0-11 0 16,-5-1 1-16,-4-11-1 16,-5-12 1-16,-9-1-1 0,1-11 1 15,-1-12-2-15,0-4 1 16,10-12-3-16,-6 0 1 15,6-12-5-15,-1 1 1 16,0-1-7-16,0 4 0 16</inkml:trace>
        </inkml:traceGroup>
        <inkml:traceGroup>
          <inkml:annotationXML>
            <emma:emma xmlns:emma="http://www.w3.org/2003/04/emma" version="1.0">
              <emma:interpretation id="{4ADC7069-0794-475E-B23C-2259A3372B95}" emma:medium="tactile" emma:mode="ink">
                <msink:context xmlns:msink="http://schemas.microsoft.com/ink/2010/main" type="inkWord" rotatedBoundingBox="6777,13100 7678,13045 7759,14367 6858,14422"/>
              </emma:interpretation>
            </emma:emma>
          </inkml:annotationXML>
          <inkml:trace contextRef="#ctx0" brushRef="#br1" timeOffset="9609.94">4829 8714 19 0,'5'4'9'0,"3"0"-3"0,-8 0 9 16,0 0-14-16,0 3 1 15,-4 9 0-15,0 4 1 16,-1 4-4-16,-4 12 0 16,0-5 3-16,0-7 1 15,0 4-2-15,0 4 0 16,1 0 0-16,-1-5 0 15,-5-3 0-15,5-4 1 16,5-4-4-16,-1-4 1 16,1-8-6-16,4-8 1 0,0 4-3 15,9-8 1-15</inkml:trace>
          <inkml:trace contextRef="#ctx0" brushRef="#br1" timeOffset="9922.44">5052 8710 19 0,'-4'0'9'0,"-1"8"-6"16,5-4 15-16,0 4-17 15,-4-1 0-15,-5 5 1 16,5 4 0-16,-1 4-1 15,-4 4 0 1,0 16 2-16,5-13 0 16,-1 1-1-16,1 0 1 15,-1-4-1-15,1 0 0 16,-1-5-3-16,1-3 0 16,0-4-6-16,-1-4 0 15,-4 0-2-15,0-4 1 16</inkml:trace>
          <inkml:trace contextRef="#ctx0" brushRef="#br1" timeOffset="10672.46">4481 9265 23 0,'-5'-12'11'0,"23"24"-8"16,-9-12 15-16,5 0-16 15,-1-4 0-15,5 0 1 16,9 0 0-16,13-4-4 15,4 5 0-15,10-1 3 16,9 0 1-16,-1 0-2 0,5 0 0 16,0-4-1-16,0 0 1 15,-13 0 0-15,-5-4 0 16,-5 4-3-16,-8 0 0 16,-5 0-3-16,-8 0 1 15,-10 8-5-15,-4 4 0 16</inkml:trace>
          <inkml:trace contextRef="#ctx0" brushRef="#br1" timeOffset="10250.58">4615 8563 24 0,'-5'-20'12'0,"28"12"-13"15,-19 8 21-15,5 0-17 16,9 0 0-16,9 0 1 16,8-4 0-16,15 4-6 15,-1 0 0-15,13 0 4 16,5-4 0-16,0 0-2 15,-9 4 1-15,-4-4-1 16,-5 0 0-16,-5-4 0 0,-8 4 0 16,-9 0-3-16,-5 4 0 15,-8 0-6-15,-5 4 1 16</inkml:trace>
          <inkml:trace contextRef="#ctx0" brushRef="#br1" timeOffset="11266.21">4691 9476 23 0,'-9'-4'11'0,"31"-4"-12"15,-13 0 17-15,4 4-16 16,5-4 1-16,14 4 0 16,-1-4 0-16,4 4-2 15,1 4 1-15,0 4 0 16,0 0 1-16,-10 8-1 15,-3 0 1-15,-10 8-1 16,-8 3 1-16,-14 5 0 16,-5 4 0-16,-8 0 0 0,-9-5 0 15,-9 1-1-15,-1 0 1 16,1 0-1-16,0-4 0 16,0-4 0-16,9-5 1 15,8-3-1-15,5-4 0 16,1-4 1-16,3 0 0 15,5-8-1-15,5-4 1 16,4 0-1-16,4-4 0 16,10 1 0-16,-1-1 1 15,5 0-1-15,0 4 1 0,0 0 0 16,-1 8 1-16,1 4-1 16,5 0 1-16,-6 8 0 15,1 4 1-15,0 3-1 16,4-3 0-16,5 0 0 15,0 0 0-15,4-4-1 16,5-4 1-16,4-4-1 16,0-4 0-16,1-4-4 15,-1-4 1-15,-4 0-9 16,-1 8 1-16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3:04.52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6522646-480C-4BBF-AA56-DBEADC54A3BB}" emma:medium="tactile" emma:mode="ink">
          <msink:context xmlns:msink="http://schemas.microsoft.com/ink/2010/main" type="writingRegion" rotatedBoundingBox="20435,6317 21024,6317 21024,7155 20435,7155"/>
        </emma:interpretation>
      </emma:emma>
    </inkml:annotationXML>
    <inkml:traceGroup>
      <inkml:annotationXML>
        <emma:emma xmlns:emma="http://www.w3.org/2003/04/emma" version="1.0">
          <emma:interpretation id="{88F76FD7-AF32-4D42-966B-FA7A568CFAD7}" emma:medium="tactile" emma:mode="ink">
            <msink:context xmlns:msink="http://schemas.microsoft.com/ink/2010/main" type="paragraph" rotatedBoundingBox="20435,6317 21024,6317 21024,7155 20435,7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6D19E-FD14-4CDF-8EA5-4FB5F3516DB4}" emma:medium="tactile" emma:mode="ink">
              <msink:context xmlns:msink="http://schemas.microsoft.com/ink/2010/main" type="line" rotatedBoundingBox="20435,6317 21024,6317 21024,7155 20435,7155"/>
            </emma:interpretation>
          </emma:emma>
        </inkml:annotationXML>
        <inkml:traceGroup>
          <inkml:annotationXML>
            <emma:emma xmlns:emma="http://www.w3.org/2003/04/emma" version="1.0">
              <emma:interpretation id="{1EA2D620-E071-41C7-ACAD-EFBB665A02B0}" emma:medium="tactile" emma:mode="ink">
                <msink:context xmlns:msink="http://schemas.microsoft.com/ink/2010/main" type="inkWord" rotatedBoundingBox="20435,6317 21024,6317 21024,7155 20435,7155">
                  <msink:destinationLink direction="with" ref="{1649BC86-E799-4CE7-A67B-3D85346BB98C}"/>
                </msink:context>
              </emma:interpretation>
            </emma:emma>
          </inkml:annotationXML>
          <inkml:trace contextRef="#ctx0" brushRef="#br0">125 0 18 0,'-4'8'9'0,"17"8"-12"15,-13-8 14-15,0-4-11 16,5 4 0-16,-5 0 0 16,-5 4 1-16,5 4-1 15,-4 4 1-15,-1-1 0 16,-3 5 0-16,-1 4 0 15,0 0 0-15,0 4 0 16,0 3 0-16,4-3-1 16,1 4 1-16,-5 3-1 0,5 1 0 15,-5 0 0-15,0-4 0 16,0-1 0-16,0 1 0 16,4-4 0-16,-4-1 0 15,5 1 0-15,-1-4 0 16,5-4 0-16,0 4 0 15,0-13 0-15,0 5 0 16,5-4 0-16,4-4 1 16,0 0-1-16,4-4 1 15,5 0-1-15,4 0 1 0,-4-8 0 16,0 4 0-16,4-4-1 16,1-8 0-16,4 0-1 15,-1 0 1-15,1 0-1 16,4-4 0-16,-4 0-3 15,0 4 0-15,-5-4-2 16,5 4 1-16</inkml:trace>
          <inkml:trace contextRef="#ctx0" brushRef="#br0" timeOffset="453.13">-209 481 22 0,'-9'8'11'0,"9"-1"-18"15,4-14 21-15,5 3-14 16,0 0 0-16,4 4 1 15,1-4 0-15,4 4-1 16,4-4 1-16,0 4 0 16,5 0 0-16,4 0 0 15,10 0 1-15,-1-8-1 16,-5 4 0-16,1-4-2 16,4 0 0-16,1 4-5 15,3-4 0-15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8:14:07.0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785B8DC-AECA-41B4-A0C4-586F984CBCD9}" emma:medium="tactile" emma:mode="ink">
          <msink:context xmlns:msink="http://schemas.microsoft.com/ink/2010/main" type="writingRegion" rotatedBoundingBox="20573,14926 21020,14926 21020,15584 20573,15584"/>
        </emma:interpretation>
      </emma:emma>
    </inkml:annotationXML>
    <inkml:traceGroup>
      <inkml:annotationXML>
        <emma:emma xmlns:emma="http://www.w3.org/2003/04/emma" version="1.0">
          <emma:interpretation id="{3DF9800C-EF98-4D25-83FE-31D86EF9E17C}" emma:medium="tactile" emma:mode="ink">
            <msink:context xmlns:msink="http://schemas.microsoft.com/ink/2010/main" type="paragraph" rotatedBoundingBox="20573,14926 21020,14926 21020,15584 20573,15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9360D-4424-462A-8777-2D89C5608353}" emma:medium="tactile" emma:mode="ink">
              <msink:context xmlns:msink="http://schemas.microsoft.com/ink/2010/main" type="line" rotatedBoundingBox="20573,14926 21020,14926 21020,15584 20573,15584"/>
            </emma:interpretation>
          </emma:emma>
        </inkml:annotationXML>
        <inkml:traceGroup>
          <inkml:annotationXML>
            <emma:emma xmlns:emma="http://www.w3.org/2003/04/emma" version="1.0">
              <emma:interpretation id="{03A2D234-51D1-41C1-8E27-97A14E1592F4}" emma:medium="tactile" emma:mode="ink">
                <msink:context xmlns:msink="http://schemas.microsoft.com/ink/2010/main" type="inkWord" rotatedBoundingBox="20573,14926 21020,14926 21020,15584 20573,15584"/>
              </emma:interpretation>
            </emma:emma>
          </inkml:annotationXML>
          <inkml:trace contextRef="#ctx0" brushRef="#br0">133-4 12 0,'0'0'6'0,"0"-4"2"16,0 4 6-16,0 4-12 16,0 0 0-16,-5 3 2 15,1 9 0-15,-5 4-5 16,0 4 0-16,0 4 2 16,-5 4 1-16,5-1-1 15,1 9 0-15,-6 0-1 16,5 7 0-16,0 1 0 15,0-8 0-15,0-1 0 16,1-3 0-16,3-4 0 16,1-4 0-16,4-5 0 15,0-3 1-15,4 4-1 0,9-4 1 16,5-4-1-16,5-4 0 16,-6-4 0-16,1 3 1 15,0-7-1-15,0 0 0 16,4-4 0-16,1 0 0 15,3-4-3-15,-3-4 0 16,-1-3-4-16,0 3 0 16</inkml:trace>
          <inkml:trace contextRef="#ctx0" brushRef="#br0" timeOffset="329.01">-122 321 24 0,'-9'-16'12'0,"27"24"-15"16,-9-8 19-16,4-8-15 15,5 4 1-15,9 4 3 16,9-4 0-16,-5 4-6 16,-4-4 0-16,4 0 4 15,0 0 0-15,5 0-2 0,0 0 1 16,-1 0-5-16,1 4 0 16,0-4-5-16,-9 4 0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01T18:13:44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717E609-89DD-4181-B89D-D75EC9B8562A}" emma:medium="tactile" emma:mode="ink">
          <msink:context xmlns:msink="http://schemas.microsoft.com/ink/2010/main" type="writingRegion" rotatedBoundingBox="14849,15315 14864,15315 14864,15330 14849,15330">
            <msink:destinationLink direction="with" ref="{863ADFFB-06A8-4A01-8011-46C8DF61010F}"/>
          </msink:context>
        </emma:interpretation>
      </emma:emma>
    </inkml:annotationXML>
    <inkml:traceGroup>
      <inkml:annotationXML>
        <emma:emma xmlns:emma="http://www.w3.org/2003/04/emma" version="1.0">
          <emma:interpretation id="{D7FE679F-1363-45DA-9313-A0E3FF0E9C5D}" emma:medium="tactile" emma:mode="ink">
            <msink:context xmlns:msink="http://schemas.microsoft.com/ink/2010/main" type="paragraph" rotatedBoundingBox="14849,15315 14864,15315 14864,15330 14849,15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AD0F4B-5C8B-4AD3-B7A1-8D46730DBBAB}" emma:medium="tactile" emma:mode="ink">
              <msink:context xmlns:msink="http://schemas.microsoft.com/ink/2010/main" type="line" rotatedBoundingBox="14849,15315 14864,15315 14864,15330 14849,15330"/>
            </emma:interpretation>
          </emma:emma>
        </inkml:annotationXML>
        <inkml:traceGroup>
          <inkml:annotationXML>
            <emma:emma xmlns:emma="http://www.w3.org/2003/04/emma" version="1.0">
              <emma:interpretation id="{E4199FCF-5C9F-4594-8E9F-C3909FF77B05}" emma:medium="tactile" emma:mode="ink">
                <msink:context xmlns:msink="http://schemas.microsoft.com/ink/2010/main" type="inkWord" rotatedBoundingBox="14849,15315 14864,15315 14864,15330 14849,15330"/>
              </emma:interpretation>
            </emma:emma>
          </inkml:annotationXML>
          <inkml:trace contextRef="#ctx0" brushRef="#br0">0 0 0,'0'0'16,"0"0"-1,0 0-15,0 0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0:34.6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9434A26-D10D-449B-9F01-09E17F8F0BFD}" emma:medium="tactile" emma:mode="ink">
          <msink:context xmlns:msink="http://schemas.microsoft.com/ink/2010/main" type="inkDrawing" rotatedBoundingBox="5655,11754 5675,6880 5762,6881 5742,11755" semanticType="callout" shapeName="Other">
            <msink:sourceLink direction="with" ref="{5684B317-B722-44C9-95B8-5CBC825C0F23}"/>
          </msink:context>
        </emma:interpretation>
      </emma:emma>
    </inkml:annotationXML>
    <inkml:trace contextRef="#ctx0" brushRef="#br0">83-2 12 0,'-5'-4'6'0,"10"20"1"0,-5-12 6 15,0 0-12-15,0 4 1 16,0 4 0-16,0 4 0 16,0 7-3-16,0-7 1 15,-5 12 1-15,5 12 1 16,-4 11-1-16,4 5 0 15,0 11-1-15,0 9 1 0,0 7-1 16,-5 8 1-16,1 1-1 16,-1 3 0-16,1 4 1 15,0 16 0-15,-1-4-1 16,-4 1 0-16,-4-1 0 16,4-24 1-16,0 32-1 15,4-28 0-15,5 40-1 16,0-31 1-16,0 19 0 15,0-28 0-15,5 28 0 16,-5-32 0-16,4 36 0 16,1-28 0-16,-1 25 0 15,-4-33 0-15,5 28 0 16,-1-24 0-16,1 16 0 16,-1-23 0-16,5 27 0 15,-4-24 0-15,-1 12 0 16,-4-23 0-16,4 27 0 0,1-20 1 15,-1 9-1-15,-4-21 0 16,5 20 0-16,-1-19 0 16,-4 15 0-16,0-19 0 15,0 3 0-15,0-15 0 16,-4 19 0-16,-1-15 0 16,1-1 0-16,-1-11 1 15,1 11-1-15,0-11 0 16,-5 11 0-16,4-11 1 15,-4 8-3-15,5-17 1 16,-1-3-6-16,1-8 1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0:36.34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7DCAB9-BBE6-4A33-A4C0-9534023CA9FC}" emma:medium="tactile" emma:mode="ink">
          <msink:context xmlns:msink="http://schemas.microsoft.com/ink/2010/main" type="inkDrawing" rotatedBoundingBox="5540,7616 19438,7245 19542,11107 5643,11478" semanticType="callout" shapeName="Other">
            <msink:sourceLink direction="with" ref="{F8FB1B2D-B1FB-4B1D-B200-A6029A12DA77}"/>
            <msink:sourceLink direction="with" ref="{5684B317-B722-44C9-95B8-5CBC825C0F23}"/>
          </msink:context>
        </emma:interpretation>
      </emma:emma>
    </inkml:annotationXML>
    <inkml:trace contextRef="#ctx0" brushRef="#br0">-2 178 13 0,'0'8'6'0,"17"0"-1"0,-8-8 3 16,0 0-8-16,5-4 1 16,-1 4 0-16,0 0 0 15,5 0-1-15,5 0 0 16,-1 0 1-16,9 0 0 16,0-4-1-16,5 0 1 15,13 4-1-15,5-7 0 16,4-1 0-16,-5 4 1 15,6 0-1-15,8-4 0 16,4 8 0-16,9-4 0 16,5 4 0-16,13 0 1 0,-4 8-1 15,-5-8 0-15,10 0-1 16,8 0 1-16,4 4 0 16,14-4 0-16,-13-4 0 15,4 4 0-15,14 0 0 16,-1 0 0-16,18 0 0 15,-13 0 0-15,0 0 0 16,9 4 0-16,5-4 0 16,12 4 0-16,-17 0 0 15,9 0 0-15,0-4 0 16,17 4 0-16,-17-1 0 16,9-3 0-16,0 0-1 15,8 4 1-15,-8 4 0 16,-5-4 0-16,10 0 0 15,12 4 0-15,-8-8 0 16,0 0 0-16,8 0 0 0,10 0 0 16,-14-4 0-16,4 4 0 15,10 0 0-15,-1 0 0 16,-12 4 0-16,12-4 0 16,5 0 0-16,-9 0 0 15,5 0 0-15,8-4 1 16,5 0-1-16,-13-4 0 15,12 0 0-15,-8 1 0 16,5-1 0-16,-5 0 0 16,4 4-1-16,5 4 1 15,-4-4 0-15,-1 0 0 0,10-4 0 16,-10 0 0-16,9-4 0 16,1 4 0-16,4 4 0 15,-14-8 0-15,5 0 0 16,-9 4 0-16,9 0 0 15,-18 0 0-15,9 4 1 16,-5 1 0-16,-8-5-1 16,-9-4 1-16,-1 4-1 15,1 0 1-15,-5 8-2 16,-22-8 0-16,-9 4-4 16,9 0 0-16</inkml:trace>
    <inkml:trace contextRef="#ctx0" brushRef="#br1" timeOffset="45399.37">96-1663 10 0,'0'0'5'0,"13"-16"-3"0,-4 12 5 0,0-4-7 15,4 0 0-15,1 0 3 16,4 0 0-16,0-3-3 15,4 3 0-15,0 0 1 16,5 0 1-16,4 4 0 16,0 0 0-16,1 4-2 15,3 0 1-15,1-4-1 16,0 4 1-16,0 0-1 16,-5 4 1-16,0 0 0 15,-4-4 0-15,0 8-1 16,4 0 1-16,0 0 0 15,0 7 0-15,1-3-1 16,-1 0 1-16,0-4-1 16,5-4 1-16,4 4-1 15,-4 0 1-15,-5 4-1 16,9 0 0-16,0 4 0 0,1 4 0 16,-6-1 0-16,6 9 1 15,-6-4-1-15,1 4 1 16,-9 0-1-16,-5-1 0 15,0 9 0-15,1 0 1 16,4-1-1-16,-1 1 0 16,1 0 0-16,0 0 0 15,-5-1 0-15,1 9 1 16,-1-4-1-16,0-9 0 16,5 5 0-16,-5 0 1 0,1 4-1 15,-1-1 1-15,0 1-1 16,1 0 0-16,-6 3 0 15,6 5 0-15,4 4 0 16,-5-1 0-16,5 1 0 16,-5-1 0-16,0 9 0 15,-4-13 1-15,0 5-1 16,0 0 0-16,-5 3 0 16,5-3 0-16,0-5 0 15,0 13 0-15,0-1 0 16,0 9 0-16,-1-9 0 15,-3 1 0-15,-5 0 0 16,0-1 0-16,0-7 0 16,0 3 0-16,0-3 0 15,4-1 0-15,0 1 0 16,5-8 1-16,0 3-1 16,4 5 0-16,5 3 0 0,-5-3 0 15,1 4 0-15,-1-5 1 16,0 5-1-16,1-5 0 15,-1-7 0-15,0-4 0 16,1 7 0-16,-1-3 0 16,5 0-1-16,4-1 1 15,0-3 0-15,1 4 0 16,-1 3 0-16,0 1 0 16,0 3 0-16,1-3 0 0,-1 0 0 15,-4-9 0-15,-1-3 0 16,1 0 1-16,-4-4-1 15,3-1 0-15,6-3 0 16,-6-4 0-16,1-8 0 16,4 0 0-16,5 4 0 15,0-5 0-15,0-3 0 16,8 0 0-16,5 0 0 16,5 0 0-16,-5 0 0 15,0 0 0-15,-9-4 0 16,1 0 1-16,-1-4-1 15,0 0 1-15,5 0-1 16,-1-4 0-16,1 0 0 16,4-4 0-16,0-4 0 15,0 0 1-15,5-4-1 16,-1 0 0-16,1 4 0 0,-1-4 1 16,1-4-1-1,-9 0 0-15,-5-3 1 0,5-9 0 16,-10 0-1-16,1 0 0 15,0-8 0-15,-1 1 0 16,-3-5 1-16,-1-4 0 16,0 5-2-16,0 3 0 15,-4 0 1-15,0-7 1 16,0-1 0-16,-5 0 0 16,9 5-1-16,-4 11 0 15,-4-8 0-15,-1-4 1 16,5 1-1-16,-5-1 1 0,0 0-1 15,1-3 0-15,-1 3 0 16,-4-4 0-16,4 1-1 16,-4-1 1-16,4 0 0 15,-4 1 0-15,-4-5 0 16,-1-3 1-16,0 7-1 16,1 8 0-16,-1-7 0 15,1-1 0-15,-1-4 0 16,0 1 0-16,1-5 0 15,-1 0 0-15,0-11-1 16,5 3 1-16,0 13 0 16,5-5 0-16,-1-3 0 15,0 3 1-15,0-4-1 16,1 21 0-16,-1-9 0 16,0-4 1-16,1 1-1 15,-1-5 0-15,0 1 0 16,5-9 0-16,0 1 0 0,0 3 0 15,0 8 0-15,-1-3 0 16,6-1-1-16,-6 5 1 16,1-1 0-16,0 8 0 15,0-11 0-15,-5 7 0 16,0 0 0-16,-4-3 0 16,0 3 0-16,0-4 1 15,0 1-2-15,0-1 1 16,0-3 0-16,-1 7 0 15,1 4 0-15,5 1 0 0,-1-1-1 16,0 0 1-16,5 1 0 16,0 3 1-16,0 8-1 15,-5 4 0-15,0-4-1 16,5 1 0-16,0-1 1 16,9 4 1-16,-5 0-2 15,5 4 1-15,-5 1-1 16,0-1 0-16,0 0 1 15,1 4 0-15,-6 0-1 16,-3 0 1-16,-1 4-1 16,-4 0 1-16,4 0 0 15,1 5 0-15,-1-5 0 16,5 0 0-16,-1 0 0 16,1 4 0-16,4-4 0 15,-4 4 0-15,0 4 0 0,0 4 0 16,0-4 0-1,-1 4 0-15,1 0-1 0,4 4 1 16,10 0 0-16,-6 0 0 16,1 0 0-16,0 0 0 15,0 0-1-15,-1 0 1 16,-3 0 0-16,-6 4 0 16,6-4 0-16,-1 4 1 15,0-4-1-15,5 4 0 16,-1 0 0-16,1-1 0 15,0 5 0-15,0 0 0 0,-1 0 0 16,-3 4 0-16,-1-4 0 16,5 8 0-16,-1 0 0 15,1 0 0-15,0-5 0 16,-5 5 0-16,0 0 0 16,1 4 1-16,-1 4-1 15,-4-1 0-15,-5 9 0 16,-4-8 0-16,0 4 0 15,-1-1 0-15,1 5 0 16,0 4 1-16,0 0-1 16,4-1 0-16,1 1 0 15,-1 0 1-15,0 3-1 16,-4-3 0-16,0 4 0 16,0-13 0-16,0 1 0 15,0 0 0-15,-1 4-1 16,1-1 1-16,5 1 0 15,-1 4 0-15,0-9 0 16,-4 9 0-16,0 4 0 0,0-4 0 16,4 3 0-16,1 5 1 15,-1-5-1-15,0 1 0 16,1 0 0-16,-1-5 1 16,-4 5-2-16,4-12 1 15,-4 0 0-15,0 3 1 16,0 1-2-16,-1 0 1 15,-3 3 0-15,-1-3 0 16,1 8 0-16,-5-1 0 0,0 5 0 16,-1-4 0-16,1-1 0 15,0 1 1-15,0-4-2 16,0-1 1-16,0 5 0 16,-4-4 0-16,-1-1 0 15,0 1 0-15,5-12 0 16,0 4 0-16,0-1 0 15,0 5 0-15,0-4 0 16,0 4 0-16,0-5 0 16,4-3 0-16,1 4-1 15,-1 0 1-15,1 7 0 16,-1-3 0-16,5 0 0 16,0 0 1-16,0-5-1 15,-5 1 0-15,5 0 0 16,-5-1 0-16,5 1 0 15,-5 0 0-15,1-4-1 16,-1 0 1-16,1-5 0 0,-1-7 0 16,0 4 0-16,1 0 1 15,-1 0-1-15,5 4 0 16,0 3 0-16,0-3 0 16,4 0 0-16,0 0 0 15,1-4 0-15,-1 0 0 16,0-5 0-16,1 1 0 15,4 4-1-15,-10 0 1 16,1 0 0-16,0 0 0 0,0 3 0 16,0-3 0-1,18 8 0 1,-1-8 1-16,1-4-1 16,4 0 1-16,-4-4-1 15,0-1 0-15,-1 1 0 16,-3 0 1-16,8 0-2 15,0 0 1-15,5 4 0 16,-1-4 0-16,1-4 0 16,0 4 1-16,-10-4-1 15,1-4 0-15,0 0 1 16,-1 0 0-16,6 0-1 16,-1-4 0-16,4 0 0 15,-3-4 0-15,-1 0 0 16,0-4 0-16,9 0 0 0,0 0 0 15,5-4 0-15,-1 0 1 16,-4-4-1-16,-8-8 0 16,-6 4 0-16,1-7 1 15,0-5-1-15,0 4 1 16,-1 0-1-16,5-7 0 16,-4-1 0-16,0 0 1 15,0-3-1-15,-1 3 0 16,1 8-1-16,0-4 1 15,-5-3 0-15,0-1 1 16,5 0-1-16,-5 0 0 0,0-3 0 16,-4-1 0-16,5-4 0 15,-6-7 1-15,1 3-1 16,0 4 0-16,0-3 0 16,-9-1 0-16,-1 1 0 15,1 3 0-15,5 8 0 16,-6-3 0-16,6-5 0 15,-1 0 0-15,-4 1 0 16,0-5 1-16,0-4-1 16,4-11 0-16,0 3 0 15,1 5 0-15,3-1 0 16,-3-3 0-16,4 3-1 16,-5 4 1-16,0 13 0 15,1-5 0-15,-1-7 0 16,-4 7 0-16,4-8 0 15,0 1 0-15,5-5 0 16,0-7 1-16,4 7-1 16,0 4 0-16,1 1 0 0,-1-1 0 15,0 1 0-15,-8 7 0 16,3-8-1-16,1 5 1 16,0-1 0-16,0-3 0 15,-1-1 0-15,1-4 0 16,0 1-1-16,4-9 1 15,1 13 0-15,-1-1 0 16,0 1 0-16,0 3 0 0,1 4-1 16,3 1 1-16,1 11 0 15,9 0 1-15,-1-4-1 16,5 5 0-16,1-1 0 16,-10 0 0-16,-5 0 0 15,1 1 0-15,0-1-1 16,4 0 1-16,0 0-1 15,5 1 1-15,4-1 0 16,-4 0 0-16,-1 0 0 16,5 5 0-16,1 3 0 15,-1 4 0-15,4 4 0 16,-4 0 0-16,-9 4 0 16,1 0 0-16,-1 1 0 15,0-1 0-15,0 0 0 16,5 0 0-16,0 4 0 15,-5 0 0-15,0 0 0 16,0 4 0-16,0 0-1 16,-4 4 1-16,0 0 0 0,4 0 0 15,9 0 0-15,-4 0 0 16,-1 0-1-16,-8-4 0 16,0 0-2-16,-5 0 0 15,-4 0-6-15,4 8 1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03.8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5D68541-7D52-4433-9CAB-3D354AF067B1}" emma:medium="tactile" emma:mode="ink">
          <msink:context xmlns:msink="http://schemas.microsoft.com/ink/2010/main" type="inkDrawing" rotatedBoundingBox="20379,4985 21681,4987 21680,5009 20378,5008" shapeName="Other">
            <msink:destinationLink direction="with" ref="{E9CABE01-1D57-48CF-B8AF-04ED3B31D451}"/>
            <msink:destinationLink direction="with" ref="{9E0D7D39-96B3-4A2E-B410-FCB30EB5B086}"/>
          </msink:context>
        </emma:interpretation>
      </emma:emma>
    </inkml:annotationXML>
    <inkml:trace contextRef="#ctx0" brushRef="#br0">4843-156 12 0,'0'4'6'0,"0"-8"4"0,0 4 4 15,4-3-13-15,-4 3 0 16,8-4 1-16,0 0 0 16,4 4-2-16,-4 0 0 15,8 0 2-15,-4 0 0 16,8 0-1-16,-4 0 0 16,15 4 0-16,-7 0 0 15,12-4 0-15,-8 0 0 16,27 0-1-16,-11 0 0 15,19 0 0-15,-11 0 1 0,19 3-1 16,-19 1 0-16,23-1 0 16,-19 1 0-16,8-4 0 15,-17 0 1-15,21-4 0 16,-17 1 0-16,13-1-1 16,-17 1 1-16,9-1-1 15,-16 0 1-15,-1 4-2 16,-7 0 1-16,0 0-4 15,-8 0 0-15,3 4-4 16,-7 0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0:37.0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EE44618-9665-41EB-813E-7DBE1B78DF75}" emma:medium="tactile" emma:mode="ink">
          <msink:context xmlns:msink="http://schemas.microsoft.com/ink/2010/main" type="writingRegion" rotatedBoundingBox="18988,9377 19635,9377 19635,10108 18988,10108"/>
        </emma:interpretation>
      </emma:emma>
    </inkml:annotationXML>
    <inkml:traceGroup>
      <inkml:annotationXML>
        <emma:emma xmlns:emma="http://www.w3.org/2003/04/emma" version="1.0">
          <emma:interpretation id="{9E4B80F6-3FF9-4FCF-9F29-5727D70697D3}" emma:medium="tactile" emma:mode="ink">
            <msink:context xmlns:msink="http://schemas.microsoft.com/ink/2010/main" type="paragraph" rotatedBoundingBox="18988,9377 19635,9377 19635,10108 18988,10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62BD9-BB20-4727-B5BB-9555419B82F6}" emma:medium="tactile" emma:mode="ink">
              <msink:context xmlns:msink="http://schemas.microsoft.com/ink/2010/main" type="line" rotatedBoundingBox="18988,9377 19635,9377 19635,10108 18988,10108"/>
            </emma:interpretation>
          </emma:emma>
        </inkml:annotationXML>
        <inkml:traceGroup>
          <inkml:annotationXML>
            <emma:emma xmlns:emma="http://www.w3.org/2003/04/emma" version="1.0">
              <emma:interpretation id="{56C6E440-7F6C-492B-9F4C-A5E9F0DA9C64}" emma:medium="tactile" emma:mode="ink">
                <msink:context xmlns:msink="http://schemas.microsoft.com/ink/2010/main" type="inkWord" rotatedBoundingBox="18988,9377 19635,9377 19635,10108 18988,10108"/>
              </emma:interpretation>
            </emma:emma>
          </inkml:annotationXML>
          <inkml:trace contextRef="#ctx0" brushRef="#br0">184 0 19 0,'-9'16'9'0,"9"12"-11"0,0-20 14 16,0 12-10-16,0 4 1 15,-4 7 1-15,-5 5 1 16,-4 4-7-16,-1 3 1 16,1 5 3-16,-5 0 1 15,-4-1-2-15,4 1 0 0,-4-4 0 16,8-1 0-16,1 1-1 16,4-8 1-16,4-5-1 15,5-3 1-15,9-8-1 16,5-4 1-16,4-4-1 15,8-4 0-15,1 0 0 16,4-4 0-16,5-8-1 16,4 0 1-16,5-4-3 15,0 0 1-15,-5 0-6 16,-5-4 1-16</inkml:trace>
          <inkml:trace contextRef="#ctx0" brushRef="#br0" timeOffset="300.7">-271 469 22 0,'-9'8'11'0,"36"-20"-10"0,-14 4 15 16,10 0-14-16,3 0 0 15,6-4 0-15,12 4 1 16,14 0-4-16,-4 0 0 0,-5-4 3 16,0 4 0-16,5-3-4 15,-5 7 1-15,4-4-7 16,-3 8 1-16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0:38.2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8757194-A0F6-4471-8E51-1CC1F2D5A4F2}" emma:medium="tactile" emma:mode="ink">
          <msink:context xmlns:msink="http://schemas.microsoft.com/ink/2010/main" type="inkDrawing" rotatedBoundingBox="4352,6410 4785,7032 4745,7059 4313,6437" semanticType="callout" shapeName="Other">
            <msink:sourceLink direction="with" ref="{5684B317-B722-44C9-95B8-5CBC825C0F23}"/>
          </msink:context>
        </emma:interpretation>
      </emma:emma>
    </inkml:annotationXML>
    <inkml:trace contextRef="#ctx0" brushRef="#br0">16 12 21 0,'-18'-12'10'0,"18"16"-9"0,0-4 11 0,0 0-13 15,5 4 1-15,-5 4 0 16,4 4 0-16,5 3 1 15,0 9 0-15,5 4 0 16,-1 0 0-16,9 7 0 16,1 9 0-16,8 4-1 15,5-1 1-15,-1 5-1 16,5-8 0-16,-4 3 0 16,-5-3 1-16,1-12-1 15,-5-1 0-15,-5-3-2 16,-4-8 0-16,0-8-4 15,-1-4 1-15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1:25.2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FB1B2D-B1FB-4B1D-B200-A6029A12DA77}" emma:medium="tactile" emma:mode="ink">
          <msink:context xmlns:msink="http://schemas.microsoft.com/ink/2010/main" type="inkDrawing" rotatedBoundingBox="6249,7501 11647,7317 11652,7469 6254,7653" shapeName="Other">
            <msink:destinationLink direction="with" ref="{0B7DCAB9-BBE6-4A33-A4C0-9534023CA9FC}"/>
            <msink:destinationLink direction="with" ref="{A2A5E59D-17C4-4B44-B448-741E063DC489}"/>
          </msink:context>
        </emma:interpretation>
      </emma:emma>
    </inkml:annotationXML>
    <inkml:trace contextRef="#ctx0" brushRef="#br0">0 189 7 0,'9'-4'3'0,"18"12"-2"0,-18-8 3 0,8 0-4 15,6-4 1-15,4-4 0 16,8 4 0-16,5 4-1 16,5 0 0-16,0-4 1 15,4 4 1-15,0 4-1 16,5-4 0-16,-1 4-1 16,-8 0 1-16,-1 0 0 15,1 0 0-15,0-4-1 16,4 4 0-16,0 0 0 15,0-4 0-15,9 0 0 16,-4 0 0-16,8 4 0 16,1-4 1-16,4 4-1 15,-9 0 0-15,0-4 0 16,0 0 0-16,0 0 0 16,4 0 1-16,5 0-1 0,0 0 1 15,5 0-1-15,4 4 0 16,-1 4 0-16,-3-4 1 15,-5-4-2-15,4 0 1 16,1 4-1-16,-1-4 1 16,5 0 0-16,4 4 1 15,1-4-2-15,-1 4 1 16,-4-4 0-16,0-4 1 16,0-4 0-16,4 4 0 15,5-4-1-15,-5 4 0 0,1 0 0 16,4 0 1-16,-5 4-2 15,-4 0 1-15,-5-4-1 16,1 0 1-16,8 0 0 16,-4 0 0-16,-4 0 0 15,3-4 1-15,6 8-1 16,-1-8 0-16,-8-4 0 16,-10 4 0-16,5 0 0 15,0-3 0-15,5 3 0 16,-1 0 0-16,-4 0 0 15,0-4 1-15,4 4-1 16,1 4 1-16,-5 0-1 16,-9-4 1-16,0-4-2 15,-9 4 1-15,0 0 0 16,0 0 0-16,0 0-1 16,0 8 1-16,-4-4 0 15,0 0 0-15,-1 0 0 0,-3 0 0 16,-1 1 0-16,0-1 0 15,-4 0 0-15,-1 0 1 16,1 4-1-16,-9 0 0 16,-5 0-3-16,-4-4 0 15,-9 8-1-15,0 4 1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1:25.7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096876-D44F-4167-ABDD-3CA0CDF3A4EF}" emma:medium="tactile" emma:mode="ink">
          <msink:context xmlns:msink="http://schemas.microsoft.com/ink/2010/main" type="inkDrawing" rotatedBoundingBox="11264,7185 11778,7231 11750,7548 11236,7502" shapeName="Other"/>
        </emma:interpretation>
      </emma:emma>
    </inkml:annotationXML>
    <inkml:trace contextRef="#ctx0" brushRef="#br0">0 0 10 0,'13'0'5'0,"14"4"-3"0,-18-4 7 15,4 0-8-15,5 4 1 16,5 0 0-16,-1 0 0 16,5 0-3-16,4 0 0 15,5 3 2-15,-1 1 0 16,10-4-1-16,-5 4 0 16,0 0 0-16,-8-4 0 15,-6 4 0-15,-3 0 0 16,-5-4 1-16,-5 4 0 0,-4 0-1 15,0 0 1-15,-14 0 0 16,1-4 0-16,-9 4 0 16,-5-4 0-16,-5 4 0 15,-8 0 0-15,0 3-1 16,0-3 1-16,-5 8-1 16,-4 4 1-16,4-4-1 15,0 4 0-15,-4 4-5 16,4-5 0-16,5 9 0 15,9-12 0-15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0:38.5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3298980-B741-4C3B-A5C6-2A01E67ABF43}" emma:medium="tactile" emma:mode="ink">
          <msink:context xmlns:msink="http://schemas.microsoft.com/ink/2010/main" type="inkDrawing" rotatedBoundingBox="4169,7102 4712,6566 4718,6572 4175,7108" semanticType="callout" shapeName="Other">
            <msink:sourceLink direction="with" ref="{5684B317-B722-44C9-95B8-5CBC825C0F23}"/>
          </msink:context>
        </emma:interpretation>
      </emma:emma>
    </inkml:annotationXML>
    <inkml:trace contextRef="#ctx0" brushRef="#br0">-171 690 20 0,'4'-4'10'0,"36"-43"-12"0,-17 23 14 0,8-4-13 16,9-4 1-16,5-11 0 15,4-5 0-15,4-11 0 16,1 7 0-16,4-4 0 16,-4 5 0-16,-5-1-5 15,-9 9 1-15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1:26.8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A5E59D-17C4-4B44-B448-741E063DC489}" emma:medium="tactile" emma:mode="ink">
          <msink:context xmlns:msink="http://schemas.microsoft.com/ink/2010/main" type="inkDrawing" rotatedBoundingBox="6132,7252 6647,7278 6628,7639 6114,7613" semanticType="callout" shapeName="Other">
            <msink:sourceLink direction="with" ref="{F8FB1B2D-B1FB-4B1D-B200-A6029A12DA77}"/>
          </msink:context>
        </emma:interpretation>
      </emma:emma>
    </inkml:annotationXML>
    <inkml:trace contextRef="#ctx0" brushRef="#br0">514-1 11 0,'-9'4'5'0,"0"-4"-3"0,5 0 8 0,-5 4-9 15,-5 0 1-15,-4 4 0 16,-4-4 0-16,-5 4-3 16,-4 4 0-16,-9-4 2 15,4 3 0-15,0 5-1 16,10 0 1-16,-10 4-1 15,0-4 1-15,5 4-1 16,0-8 1-16,8 0-1 16,1 0 1-16,4-5-1 15,5 1 0-15,-1 0-1 16,5 0 1-16,9-4 0 16,5 0 0-16,8 0 0 15,10-4 0-15,-6 0-1 16,6 0 1-16,4 4 0 15,4-4 0-15,5 0 0 0,4 8 0 16,0 0 0-16,0 0 1 16,-4 4-1-16,0-4 0 15,-10 4 0-15,-3 0 0 16,-1-4 0-16,-4-1 1 16,-5 1-1-16,1 0 1 15,-5 0-1-15,-1-4 1 16,-3 0 0-16,-5-4 0 15,4 4 0-15,-4 0 0 16,0-8-1-16,-4 4 1 0,-1 0-7 16,1 8 1-16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1:27.7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C86845-1500-4B5E-A82E-839CA6C243A1}" emma:medium="tactile" emma:mode="ink">
          <msink:context xmlns:msink="http://schemas.microsoft.com/ink/2010/main" type="writingRegion" rotatedBoundingBox="8496,6544 9393,6544 9393,7254 8496,7254"/>
        </emma:interpretation>
      </emma:emma>
    </inkml:annotationXML>
    <inkml:traceGroup>
      <inkml:annotationXML>
        <emma:emma xmlns:emma="http://www.w3.org/2003/04/emma" version="1.0">
          <emma:interpretation id="{02F1D93D-F386-40E5-BC64-70BF38EEF78D}" emma:medium="tactile" emma:mode="ink">
            <msink:context xmlns:msink="http://schemas.microsoft.com/ink/2010/main" type="paragraph" rotatedBoundingBox="8496,6544 9393,6544 9393,7254 8496,7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AD01F-E7F8-4FDE-BA20-990B537EDD32}" emma:medium="tactile" emma:mode="ink">
              <msink:context xmlns:msink="http://schemas.microsoft.com/ink/2010/main" type="line" rotatedBoundingBox="8496,6544 9393,6544 9393,7254 8496,7254"/>
            </emma:interpretation>
          </emma:emma>
        </inkml:annotationXML>
        <inkml:traceGroup>
          <inkml:annotationXML>
            <emma:emma xmlns:emma="http://www.w3.org/2003/04/emma" version="1.0">
              <emma:interpretation id="{5684B317-B722-44C9-95B8-5CBC825C0F23}" emma:medium="tactile" emma:mode="ink">
                <msink:context xmlns:msink="http://schemas.microsoft.com/ink/2010/main" type="inkWord" rotatedBoundingBox="8496,6544 9393,6544 9393,7254 8496,7254">
                  <msink:destinationLink direction="with" ref="{B3298980-B741-4C3B-A5C6-2A01E67ABF43}"/>
                  <msink:destinationLink direction="with" ref="{18757194-A0F6-4471-8E51-1CC1F2D5A4F2}"/>
                  <msink:destinationLink direction="with" ref="{19434A26-D10D-449B-9F01-09E17F8F0BFD}"/>
                  <msink:destinationLink direction="with" ref="{0B7DCAB9-BBE6-4A33-A4C0-9534023CA9FC}"/>
                </msink:context>
              </emma:interpretation>
            </emma:emma>
          </inkml:annotationXML>
          <inkml:trace contextRef="#ctx0" brushRef="#br0">273 0 16 0,'-5'12'8'0,"5"-8"-7"0,0 0 9 16,-4 0-9-16,-1 3 0 15,-4 5 0-15,0 8 1 16,0 0-3-16,0 4 1 16,1 0 1-16,-1 7 0 0,0 1-1 15,-5 0 1-15,1 4-1 16,4-9 1-16,-4-3-1 16,4 0 1-16,0 4-1 15,0 0 1-15,0-5-1 16,0 5 1-16,0-8-1 15,0 0 1-15,0-4-1 16,0 0 1-16,0-4-1 16,0-5 1-16,0 1-1 15,-4 0 0-15,4 0-2 16,0 0 1-16,5-4-5 16,-1 0 1-16</inkml:trace>
          <inkml:trace contextRef="#ctx0" brushRef="#br0" timeOffset="615.69">-120 0 10 0,'9'-4'5'0,"8"-4"-1"15,-8 0 3-15,5 4-5 16,4-8 0-16,4 8 0 15,5-4 0-15,0 0-3 16,8 4 0-16,5 0 2 16,10 0 1-16,3 0-1 15,-4 0 0-15,0-4 0 16,5 0 0-16,4 0-1 0,-4 1 1 16,-1 3 0-16,-4 4 0 15,-4-4-1-15,-5 0 1 16,-4 0 0-16,-9 0 0 15,-5 4 0-15,-4-4 0 16,-5 0-1-16,-4 4 1 16,-9 0 0-16,0 0 0 15,0 0-3-15,-4 4 0 0,-1 4-5 16,-8 0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21:11:34.2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7C7504-2425-4E34-9483-CCCACEE37968}" emma:medium="tactile" emma:mode="ink">
          <msink:context xmlns:msink="http://schemas.microsoft.com/ink/2010/main" type="inkDrawing" rotatedBoundingBox="6192,15450 6274,15513 6268,15521 6186,15457" shapeName="Other"/>
        </emma:interpretation>
      </emma:emma>
    </inkml:annotationXML>
    <inkml:trace contextRef="#ctx0" brushRef="#br0">78 67 26 0,'-53'-44'13'0,"26"33"-15"16,27 3 13-16,0 4-17 15,0 4 1-15,0 0-7 16,0 0 1-16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05:06.4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9ADEFA1-55FA-4A62-86EC-F35A5AB5FD6F}" emma:medium="tactile" emma:mode="ink">
          <msink:context xmlns:msink="http://schemas.microsoft.com/ink/2010/main" type="writingRegion" rotatedBoundingBox="11849,6611 12457,6611 12457,7299 11849,7299"/>
        </emma:interpretation>
      </emma:emma>
    </inkml:annotationXML>
    <inkml:traceGroup>
      <inkml:annotationXML>
        <emma:emma xmlns:emma="http://www.w3.org/2003/04/emma" version="1.0">
          <emma:interpretation id="{3F00E7C0-DC42-4A7D-9CC7-ECBF535B573D}" emma:medium="tactile" emma:mode="ink">
            <msink:context xmlns:msink="http://schemas.microsoft.com/ink/2010/main" type="paragraph" rotatedBoundingBox="11849,6611 12457,6611 12457,7299 11849,7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B2B6E5-92A8-4A62-B588-298FEF24F080}" emma:medium="tactile" emma:mode="ink">
              <msink:context xmlns:msink="http://schemas.microsoft.com/ink/2010/main" type="line" rotatedBoundingBox="11849,6611 12457,6611 12457,7299 11849,7299"/>
            </emma:interpretation>
          </emma:emma>
        </inkml:annotationXML>
        <inkml:traceGroup>
          <inkml:annotationXML>
            <emma:emma xmlns:emma="http://www.w3.org/2003/04/emma" version="1.0">
              <emma:interpretation id="{F052C4CC-3EFE-4D99-AF80-FA222494E046}" emma:medium="tactile" emma:mode="ink">
                <msink:context xmlns:msink="http://schemas.microsoft.com/ink/2010/main" type="inkWord" rotatedBoundingBox="11587,6921 12190,6336 12742,6905 12139,7490"/>
              </emma:interpretation>
            </emma:emma>
          </inkml:annotationXML>
          <inkml:trace contextRef="#ctx0" brushRef="#br0">-3083-3351 21 0,'0'-3'10'0,"9"-1"-7"0,-9 4 10 0,0 0-13 15,0 0 1-15,4 0 1 16,0 4 0-16,-4-4-2 31,0 14 0-31,-4 1 1 0,0 6 1 0,0 4-1 16,-1-3 1-16,-3 3-1 15,0 8 1-15,-4 3-1 16,4 3 1-16,4 1-1 0,0 0 0 31,0 6-1-31,0-2 0 16,8-1 0-16,0-3 0 0,0-1 0 15,4-6 0-15,0-1-1 16,4-7 1-16,5-7 0 16,-1 0 1-16,0-3-1 15,0-4 0-15,0-8 0 16,5 1 1-16,-1-8 0 0,0 1 0 16,0-8-1-16,1 0 1 15,-1-4-1-15,0-6 1 16,1-4-1-16,-1-11 1 0,0 3-1 15,0 4 1-15,1-3-1 32,-1-8 1-32,0 1-1 15,0-5 0-15,-3 12 0 16,-1 3 1-16,0-7-1 16,0-3 0-16,0 3 0 15,1 3 0-15,3 4 0 0,-4 4 0 16,-4 3-1-16,-4 4 1 15,1 4 0-15,-1 3 0 16,0 4-1-16,-4 0 1 16,-4 0-1-16,0 7 1 15,0 0 0-15,0 3 0 0,0 4 0 16,-4 4 0-16,4-4 0 16,-4 11 1-16,0-3-1 15,0 6 0-15,0-3 0 16,-5 0 1-16,1 4-1 15,0 7 0-15,0 3 0 0,4 1 0 16,0-1 0-16,4 1 0 16,0-1 0-16,4 0 0 31,0 5 0-31,0-5 0 16,4 0 0-16,0-6 1 0,-4-1-1 15,5-4 0-15,-5-6 1 16,0-1 0-16,-4-3-5 15,-4 0 0-15,4-11-5 16,-4-4 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11:04.7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E82593-819A-4740-98B2-D744C81566D4}" emma:medium="tactile" emma:mode="ink">
          <msink:context xmlns:msink="http://schemas.microsoft.com/ink/2010/main" type="writingRegion" rotatedBoundingBox="5806,9411 20327,7792 20839,12384 6318,14002"/>
        </emma:interpretation>
      </emma:emma>
    </inkml:annotationXML>
    <inkml:traceGroup>
      <inkml:annotationXML>
        <emma:emma xmlns:emma="http://www.w3.org/2003/04/emma" version="1.0">
          <emma:interpretation id="{E8C6A02C-603F-403D-A267-00CC1506BC9C}" emma:medium="tactile" emma:mode="ink">
            <msink:context xmlns:msink="http://schemas.microsoft.com/ink/2010/main" type="paragraph" rotatedBoundingBox="5806,9411 20327,7792 20839,12384 6318,14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420F13-1E16-4337-AAD5-16C231063DDF}" emma:medium="tactile" emma:mode="ink">
              <msink:context xmlns:msink="http://schemas.microsoft.com/ink/2010/main" type="line" rotatedBoundingBox="5806,9411 20327,7792 20839,12384 6318,14002"/>
            </emma:interpretation>
          </emma:emma>
        </inkml:annotationXML>
        <inkml:traceGroup>
          <inkml:annotationXML>
            <emma:emma xmlns:emma="http://www.w3.org/2003/04/emma" version="1.0">
              <emma:interpretation id="{D0E01D69-7B19-4A4E-A842-0256594A2802}" emma:medium="tactile" emma:mode="ink">
                <msink:context xmlns:msink="http://schemas.microsoft.com/ink/2010/main" type="inkWord" rotatedBoundingBox="6007,11363 7887,10260 8041,10523 6161,11626"/>
              </emma:interpretation>
            </emma:emma>
          </inkml:annotationXML>
        </inkml:traceGroup>
        <inkml:traceGroup>
          <inkml:annotationXML>
            <emma:emma xmlns:emma="http://www.w3.org/2003/04/emma" version="1.0">
              <emma:interpretation id="{07FBE0F3-98E1-446B-A34D-99F44C25D0F7}" emma:medium="tactile" emma:mode="ink">
                <msink:context xmlns:msink="http://schemas.microsoft.com/ink/2010/main" type="inkWord" rotatedBoundingBox="8021,9164 15250,8358 15762,12950 8533,13755"/>
              </emma:interpretation>
            </emma:emma>
          </inkml:annotationXML>
          <inkml:trace contextRef="#ctx0" brushRef="#br0">-1105 295 8 0,'4'4'4'0,"9"3"-2"0,-9-7 3 15,4 0-6-15,0-3 0 16,4 3-3-16,4 3 0 15</inkml:trace>
          <inkml:trace contextRef="#ctx0" brushRef="#br1" timeOffset="41775.71">-6939-810 18 0,'0'3'9'0,"0"5"-7"0,0-8 10 0,4 3-11 15,-4 1 1-15,0-1 0 16,0 1 0-16,0 7-2 31,0-4 0-31,0 8 1 16,0-5 1-16,0 12-1 16,0 0 1-16,0-1-1 0,0-3 0 15,0 4 0-15,0-4 0 16,0 7 0-16,0-7 0 15,4 11 0-15,-4-8 1 16,4 8-1-16,0-7 0 16,0 10 0-16,1-6 0 0,3 10-1 15,0-4 1-15,4 8-1 16,-4-8 1-16,0 11-1 16,0-10 1-16,0 17-1 15,0-10 0-15,5 3 0 16,-1-11 0-16,4 23 0 15,-4-16 1-15,4 12-1 16,-4-12 0-16,9 15 0 16,-9-14 0-16,8 21 0 15,-8-10 0-15,5 6 0 16,-5-14 1-16,4 11-1 16,0-14 0-16,4 18 0 15,-7-8 0-15,11 4 0 16,-4-14 0-16,9 25 0 15,-9-15 0-15,4 8 0 16,-4-11 0-16,9 21 0 16,-9-17 0-16,4 10 0 0,-7-14 1 15,-1 17-1-15,-4-13 0 16,8 10 0-16,-4-14 0 16,9 14 0-16,-5-10 0 15,12 14 0-15,-7-15 0 0,7 18 0 16,-8-21 0-16,9 15 0 15,-5-16 1-15,13 16-1 16,-13-16 0-16,17 19 0 16,-9-18 0-1,17 14 0-15,-13-14 0 16,1 11 0-16,-9-15 0 16,5 15-1-16,-9-8 1 15,17-3 0-15,-9-11 0 0,17 18 0 16,-12-11 0-16,19 15 0 15,-15-15 0-15,24 11 0 16,-16-14 0-16,3 7 0 16,-11-11 0-16,16 11 0 15,-17-11 1-15,21 7-1 16,-12-7 0-16,24 7 0 16,-25-10 0-16,30-1 0 15,-22-7 0-15,13 4 0 16,-20-7 0-16,24 6 0 0,-16-2 0 15,24 2 0-15,-16-6 0 16,20 0 0-16,-20-8 0 16,8 4 0-16,-16-3 1 15,16 3-1-15,-16-8 0 16,24 1 0-16,-12-4 0 0,16-3 0 16,-20 0 0-16,16-4 0 15,-20 0 1-15,4-4-1 16,-13 0 0-16,21-6 0 15,-12-1 1-15,16-11-1 16,-20 8 0-16,24-8 0 16,-16 4 0-16,4-3 0 15,-16 2 1-15,16-9-1 16,-13 2 0-16,17-10 0 16,-16 8 0-16,20-16 0 15,-20 12 1-15,16-22-1 0,-20 18 0 16,8-4 0-16,-17 8 1 15,21-15-1-15,-20 11 1 16,20-18-1-16,-12 14 0 16,11-14 0-16,-15 15 0 15,20-15 0-15,-16 14 1 32,4-14-1-32,-9 11 0 0,-7-15 0 15,-9 11 0-15,13-14 0 16,-12 18 1-16,11-19-1 15,-11 16 0-15,15-12 0 16,-11 15 1-16,8-19-1 0,-9 16 0 16,9-19 0-16,-13 14 1 15,17-10-1-15,-17 14 0 16,9-21 0-16,-9 17 0 16,-3-6 0-16,-9 10 0 15,5-18 0-15,-5 15 0 16,8-19 0-16,-7 19 0 15,3-15 0-15,-4 14 1 16,9-6-1-16,-9 10 0 0,8-22 0 16,-7 19 0-16,7-11-1 15,-7 14 1-15,15-22 0 16,-8 19 0-16,1-18 0 16,-9 17 0-16,5-17 0 15,-9 14 1-15,8-15-1 16,-3 19 0-16,3-19 0 15,-8 19 0-15,0-19 0 16,-3 15 0-16,3-10 0 16,-8 13 0-16,0-17 0 15,0 17 0-15,1-10 0 0,-1 0 0 16,0 3 0-16,-4 15 1 16,4-8-1-16,-4 15 1 15,4-14-1-15,-3 10 0 16,3-10 0-16,0 10 0 15,0-3 0-15,-4 11 0 0,0-15 0 16,0 11 0-16,0 0-1 16,-4 7 1-16,5-4-1 15,-1 8 1-15,4 4-2 16,-4 3 1-16,4-8-2 16,0 5 1-16,5-12-2 15,3 1 1-15,-4-1-1 16,0 8 1-16,-8 4-3 15,-4 3 0-15,0 3-2 16,-12 12 0-16</inkml:trace>
        </inkml:traceGroup>
        <inkml:traceGroup>
          <inkml:annotationXML>
            <emma:emma xmlns:emma="http://www.w3.org/2003/04/emma" version="1.0">
              <emma:interpretation id="{CDA3DB8E-7095-47CE-8140-ACDAC1D29D08}" emma:medium="tactile" emma:mode="ink">
                <msink:context xmlns:msink="http://schemas.microsoft.com/ink/2010/main" type="inkWord" rotatedBoundingBox="16993,9585 20484,9196 20590,10146 17098,10536"/>
              </emma:interpretation>
            </emma:emma>
          </inkml:annotationXML>
          <inkml:trace contextRef="#ctx0" brushRef="#br0" timeOffset="120898.57">2260-393 17 0,'0'-10'8'0,"0"2"-4"16,0 8 9-16,0 0-12 15,0 0 1-15,0 0 0 16,0 0 1-16,0 0-4 15,0 0 1-15,0 0 2 16,0 0 0-16,0 0-1 16,0 8 1-16,0 6 0 15,0 11 0 1,0 0-1-16,-4 1 1 0,-1 6-1 16,1 0 1-16,-4 4-1 15,-4 11 0-15,0-7-1 16,0-4 1-16,0 4-1 0,0 3 0 15,-1-4 0-15,1-3 0 16,0 1 0-16,4-5 1 0,0 0-1 16,0-10 0-16,0 0 0 15,0-1 1-15,3-3-1 32,1-7 0-32,0 0 0 15,0-4 0-15,4-3 0 16,0 3 0-16,0-4 0 15,0-3 0-15,0 0 0 16,8 0 0-16,5-7 0 0,3 0 0 16,4 3-1-16,4 1 1 15,1-1 0-15,-1 1 0 16,0 3-1-16,5-4 1 0,-5 4 0 16,4-4 0-16,-3 4 0 15,-1 0 1-15,-4 0-2 16,1 0 1-16,3 0-3 15,-8 0 0-15,0-3-5 16,1-1 0-16</inkml:trace>
          <inkml:trace contextRef="#ctx0" brushRef="#br0" timeOffset="121768.39">2195-83 16 0,'0'0'8'0,"4"4"-2"0,0-4 9 16,-4 0-14-16,8-4 1 15,4 1 0-15,0-1 1 32,4 0-4-32,5 1 1 15,-1-4 1-15,0 3 1 0,1-3-1 16,-1 7 1-16,4 0-2 15,5-4 0-15,-1 4-7 16,0 0 0-16</inkml:trace>
          <inkml:trace contextRef="#ctx0" brushRef="#br0" timeOffset="121385.7">2223-400 19 0,'8'0'9'0,"4"-3"-3"0,-12 3 10 16,8 0-15-16,1-4 0 15,3 4 0-15,4 0 1 16,0-4-2-16,4 1 0 0,1 3 1 16,-1-4 0-16,0 1 0 15,5 3 0-15,-1 0-1 16,4-4 1-16,1 0-1 16,-1 1 1-16,0-1-1 15,1 0 1-15,-1 1-1 16,-12-1 0-16,1 1-3 0,-5-1 0 15,4 0-5-15,0 1 1 16</inkml:trace>
          <inkml:trace contextRef="#ctx0" brushRef="#br0" timeOffset="122401.66">2896 0 22 0,'-8'0'11'0,"24"11"-8"0,-8-15 16 0,0 4-19 16,8 4 0-16,5-4 0 15,3-7 1-15,13 10-1 16,-1-3 0-16,0 0-1 0,9 0 0 15,0 0-6-15,-1 0 1 16</inkml:trace>
          <inkml:trace contextRef="#ctx0" brushRef="#br0" timeOffset="122149.88">3026-162 20 0,'-13'0'10'0,"9"-4"-6"0,4 4 12 16,0 0-15-16,0 0 0 0,0 0 1 15,9 0 0-15,3 0-3 16,8 0 1-16,4-3 1 16,5-1 0-16,3 0 0 0,1 1 0 15,-5-1-1-15,0 1 1 16,-7-1-4-16,-1 0 0 15,0 4-5-15,0 0 1 16</inkml:trace>
          <inkml:trace contextRef="#ctx0" brushRef="#br0" timeOffset="122900.43">3755-425 16 0,'-8'0'8'0,"4"-4"-2"0,4 4 8 16,0 0-13-16,0 4 0 15,0 3 0-15,-8 8 1 16,4 10-2-16,-4 7 0 15,0 1 1-15,0 6 1 16,-5 4-1-16,1 4 1 0,0-11-1 16,0 4 0-16,0 3 0 15,0 4 0-15,4-7-1 16,-1-4 0-16,1-4 1 16,0-7 0-16,4-7 0 15,0-3 0-15,4-4-1 16,-4-4 0-16,4-7-1 15,-4-4 0-15,4-3-3 0,0-7 1 16,4-4-5-16,4-4 0 16</inkml:trace>
          <inkml:trace contextRef="#ctx0" brushRef="#br0" timeOffset="123451.82">4173-400 17 0,'8'-7'8'0,"-8"3"-1"16,0 4 10-16,0 0-16 16,-4 0 1-1,-4 4 0-15,-5 3 1 16,-3 4-4-16,-8 7 1 0,-4 7 1 15,-1 0 1-15,1 4-1 16,-5 0 1-16,-3-4-1 16,-5 0 1-1,5-3-1-15,-1 3 0 16,5-3 0-16,4-4 0 16,3-4-1-16,5-6 1 15,0 2-1-15,8-2 0 0,4-1-1 16,-1 0 1-16,5-3-1 15,0 6 1-15,4-2-1 16,0-1 1-16,4 7 0 16,4-7 1-16,1-3-1 15,3 3 0-15,4 4 1 0,8 3 0 32,13 12-1-32,-9-1 1 15,0-3-1-15,-3-4 1 16,-5-4 0-16,0 0 0 15,-3-3 0-15,-5-4 0 0,0 1 0 16,-4-5 0-16,-4-3-2 16,-4 0 1-16,0 0-7 31,0-7 0-31,8 0-3 16,4 0 1-16</inkml:trace>
          <inkml:trace contextRef="#ctx0" brushRef="#br0" timeOffset="123870.89">4254-126 23 0,'0'7'11'0,"4"-7"-11"16,-4 0 18-16,0 0-18 0,4 0 1 15,4 0 1-15,4 0 0 16,4-3-3-16,13 3 1 16,-1 3 1-16,5-3 1 15,-1-3-1-15,0 3 1 16,1 0-1-16,-9 0 0 16,0 0 0-16,-3-4 1 15,-5 0-4-15,-4 4 1 0,-4 0-7 16,4 0 0-16</inkml:trace>
          <inkml:trace contextRef="#ctx0" brushRef="#br0" timeOffset="124264.25">4465-313 20 0,'8'-11'10'0,"-8"22"-5"0,0-11 10 0,0 3-14 16,0 1 0-16,0 10 1 15,0 1 0-15,0 3-2 16,-4 0 0-16,0 3 2 15,-5 8 0-15,-3 0 0 16,0 3 0-16,0-3-1 31,0 0 1-31,0 3-1 16,4 1 0-16,-1-4-1 16,1-4 1-16,4-4-1 15,0-2 1-15,0-5-2 0,4-3 0 16,0-4-4-16,0-7 0 15,8-4-4-15,4-3 0 16</inkml:trace>
          <inkml:trace contextRef="#ctx0" brushRef="#br0" timeOffset="125203.31">5040-483 16 0,'4'0'8'0,"-8"4"-3"0,4-4 9 15,-4 0-13-15,4 3 1 0,-4 5 1 16,-4 2 0-16,4 5-4 16,-4 7 1-16,0 10 2 15,-1 0 1-15,-3 1-1 16,0 3 0-16,0 0 0 15,0 7 0-15,4-3-1 16,0-8 0-16,0 4-1 0,-1-3 1 16,5 6-1-16,4-6 1 15,4-1-1-15,5-3 0 32,-1-7 0-32,4-4 1 15,4-4 0-15,4-7 0 16,5-7-1-16,3-3 1 0,0-5-1 15,5-6 1-15,-9-4-1 16,0 0 1-16,1 0-1 16,-1-7 1-16,4-1-1 15,1-6 0-15,-5 3 0 16,0-3 0-16,1-4 0 16,-1-4 0-16,-4-3-1 0,1 0 1 15,-1 3 0-15,0 0 0 0,-4 1-1 16,1 6 1-16,-1 1-1 15,-4 3 1-15,0 4 0 16,-4 3 0-16,0 4 0 31,-4 4 0-31,0 3 0 16,-4 0 0-16,0 4 0 16,-4 3 0-16,0 8 0 15,0 3 0-15,0 4 0 0,-4 3 0 16,0 4 0-16,0 4 0 15,0-4 0-15,-4 14 1 16,8 1-1-16,0 3 0 16,-1 7 0-16,-3-3 1 0,0 3-1 15,0 0 1-15,-4 4-1 16,0-7 1-16,0-1-1 16,-1 1 1-16,5 3-1 15,0-3 0-15,0-8 0 16,4-3 1-16,0-4-1 15,0-3 0-15,0-4 0 0,4-7 1 16,0 0-1-16,0-1 1 16,0-2 0-16,0-5 0 15,0 1-2 1,0-1 1-16,0-3-10 16,0 0 0-16</inkml:trace>
        </inkml:traceGroup>
      </inkml:traceGroup>
    </inkml:traceGroup>
    <inkml:traceGroup>
      <inkml:annotationXML>
        <emma:emma xmlns:emma="http://www.w3.org/2003/04/emma" version="1.0">
          <emma:interpretation id="{C5C42074-87A0-409F-90D1-EBD0827D254B}" emma:medium="tactile" emma:mode="ink">
            <msink:context xmlns:msink="http://schemas.microsoft.com/ink/2010/main" type="paragraph" rotatedBoundingBox="15065,9972 15047,13593 14964,13592 14982,9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0436A0-EC6B-4C17-9C2C-6F10B239AB65}" emma:medium="tactile" emma:mode="ink">
              <msink:context xmlns:msink="http://schemas.microsoft.com/ink/2010/main" type="line" rotatedBoundingBox="15065,9972 15047,13593 14964,13592 14982,9971"/>
            </emma:interpretation>
          </emma:emma>
        </inkml:annotationXML>
        <inkml:traceGroup>
          <inkml:annotationXML>
            <emma:emma xmlns:emma="http://www.w3.org/2003/04/emma" version="1.0">
              <emma:interpretation id="{6F48D339-67F3-43AF-8A63-1BDBA9ECE93C}" emma:medium="tactile" emma:mode="ink">
                <msink:context xmlns:msink="http://schemas.microsoft.com/ink/2010/main" type="inkWord" rotatedBoundingBox="15062,9971 15063,12187 14982,12188 14981,9972"/>
              </emma:interpretation>
            </emma:emma>
          </inkml:annotationXML>
          <inkml:trace contextRef="#ctx0" brushRef="#br0" timeOffset="122401.66">2896 0 22 0,'-8'0'11'0,"24"11"-8"0,-8-15 16 0,0 4-19 16,8 4 0-16,5-4 0 15,3-7 1-15,13 10-1 16,-1-3 0-16,0 0-1 0,9 0 0 15,0 0-6-15,-1 0 1 16</inkml:trace>
          <inkml:trace contextRef="#ctx0" brushRef="#br0" timeOffset="122149.88">3026-162 20 0,'-13'0'10'0,"9"-4"-6"0,4 4 12 16,0 0-15-16,0 0 0 0,0 0 1 15,9 0 0-15,3 0-3 16,8 0 1-16,4-3 1 16,5-1 0-16,3 0 0 0,1 1 0 15,-5-1-1-15,0 1 1 16,-7-1-4-16,-1 0 0 15,0 4-5-15,0 0 1 16</inkml:trace>
          <inkml:trace contextRef="#ctx0" brushRef="#br0" timeOffset="122900.43">3755-425 16 0,'-8'0'8'0,"4"-4"-2"0,4 4 8 16,0 0-13-16,0 4 0 15,0 3 0-15,-8 8 1 16,4 10-2-16,-4 7 0 15,0 1 1-15,0 6 1 16,-5 4-1-16,1 4 1 0,0-11-1 16,0 4 0-16,0 3 0 15,0 4 0-15,4-7-1 16,-1-4 0-16,1-4 1 16,0-7 0-16,4-7 0 15,0-3 0-15,4-4-1 16,-4-4 0-16,4-7-1 15,-4-4 0-15,4-3-3 0,0-7 1 16,4-4-5-16,4-4 0 16</inkml:trace>
          <inkml:trace contextRef="#ctx0" brushRef="#br0" timeOffset="121768.39">2195-83 16 0,'0'0'8'0,"4"4"-2"0,0-4 9 16,-4 0-14-16,8-4 1 15,4 1 0-15,0-1 1 32,4 0-4-32,5 1 1 15,-1-4 1-15,0 3 1 0,1-3-1 16,-1 7 1-16,4 0-2 15,5-4 0-15,-1 4-7 16,0 0 0-16</inkml:trace>
          <inkml:trace contextRef="#ctx0" brushRef="#br0" timeOffset="121385.7">2223-400 19 0,'8'0'9'0,"4"-3"-3"0,-12 3 10 16,8 0-15-16,1-4 0 15,3 4 0-15,4 0 1 16,0-4-2-16,4 1 0 0,1 3 1 16,-1-4 0-16,0 1 0 15,5 3 0-15,-1 0-1 16,4-4 1-16,1 0-1 16,-1 1 1-16,0-1-1 15,1 0 1-15,-1 1-1 16,-12-1 0-16,1 1-3 0,-5-1 0 15,4 0-5-15,0 1 1 16</inkml:trace>
          <inkml:trace contextRef="#ctx0" brushRef="#br0" timeOffset="120898.57">2260-393 17 0,'0'-10'8'0,"0"2"-4"16,0 8 9-16,0 0-12 15,0 0 1-15,0 0 0 16,0 0 1-16,0 0-4 15,0 0 1-15,0 0 2 16,0 0 0-16,0 0-1 16,0 8 1-16,0 6 0 15,0 11 0 1,0 0-1-16,-4 1 1 0,-1 6-1 16,1 0 1-16,-4 4-1 15,-4 11 0-15,0-7-1 16,0-4 1-16,0 4-1 0,0 3 0 15,-1-4 0-15,1-3 0 16,0 1 0-16,4-5 1 0,0 0-1 16,0-10 0-16,0 0 0 15,0-1 1-15,3-3-1 32,1-7 0-32,0 0 0 15,0-4 0-15,4-3 0 16,0 3 0-16,0-4 0 15,0-3 0-15,0 0 0 16,8 0 0-16,5-7 0 0,3 0 0 16,4 3-1-16,4 1 1 15,1-1 0-15,-1 1 0 16,0 3-1-16,5-4 1 0,-5 4 0 16,4-4 0-16,-3 4 0 15,-1 0 1-15,-4 0-2 16,1 0 1-16,3 0-3 15,-8 0 0-15,0-3-5 16,1-1 0-16</inkml:trace>
        </inkml:traceGroup>
        <inkml:traceGroup>
          <inkml:annotationXML>
            <emma:emma xmlns:emma="http://www.w3.org/2003/04/emma" version="1.0">
              <emma:interpretation id="{485E66B0-C0A3-4F98-B866-E702E9B547FD}" emma:medium="tactile" emma:mode="ink">
                <msink:context xmlns:msink="http://schemas.microsoft.com/ink/2010/main" type="inkWord" rotatedBoundingBox="15016,13161 15013,13593 15000,13592 15002,13160"/>
              </emma:interpretation>
            </emma:emma>
          </inkml:annotationXML>
          <inkml:trace contextRef="#ctx0" brushRef="#br0" timeOffset="123451.82">4173-400 17 0,'8'-7'8'0,"-8"3"-1"16,0 4 10-16,0 0-16 16,-4 0 1-1,-4 4 0-15,-5 3 1 16,-3 4-4-16,-8 7 1 0,-4 7 1 15,-1 0 1-15,1 4-1 16,-5 0 1-16,-3-4-1 16,-5 0 1-1,5-3-1-15,-1 3 0 16,5-3 0-16,4-4 0 16,3-4-1-16,5-6 1 15,0 2-1-15,8-2 0 0,4-1-1 16,-1 0 1-16,5-3-1 15,0 6 1-15,4-2-1 16,0-1 1-16,4 7 0 16,4-7 1-16,1-3-1 15,3 3 0-15,4 4 1 0,8 3 0 32,13 12-1-32,-9-1 1 15,0-3-1-15,-3-4 1 16,-5-4 0-16,0 0 0 15,-3-3 0-15,-5-4 0 0,0 1 0 16,-4-5 0-16,-4-3-2 16,-4 0 1-16,0 0-7 31,0-7 0-31,8 0-3 16,4 0 1-16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03.1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9CABE01-1D57-48CF-B8AF-04ED3B31D451}" emma:medium="tactile" emma:mode="ink">
          <msink:context xmlns:msink="http://schemas.microsoft.com/ink/2010/main" type="inkDrawing" rotatedBoundingBox="20056,6352 20308,5025 20341,5032 20089,6358" semanticType="callout" shapeName="Other">
            <msink:sourceLink direction="with" ref="{C5D68541-7D52-4433-9CAB-3D354AF067B1}"/>
            <msink:sourceLink direction="with" ref="{656C3521-2035-4DEA-8608-393F04CF107D}"/>
          </msink:context>
        </emma:interpretation>
      </emma:emma>
    </inkml:annotationXML>
    <inkml:trace contextRef="#ctx0" brushRef="#br0">4772-124 15 0,'0'-4'7'0,"0"4"0"0,0 0 7 15,0 0-13-15,0 0 0 0,0 4 0 16,0-4 1-16,0 7-2 15,0-4 0-15,0 12 1 16,0-5 1-16,0 8-1 16,0-4 0-16,-4 21 0 15,4-7 0-15,-4 15-1 16,0-8 1-16,0 18-1 16,-4-11 1-16,-4 11 0 15,0 4 0-15,0 3-1 16,-3 7 1-16,3-11 0 15,-4 0 0-15,4 4-1 16,4 0 1-16,-4-7-1 16,4 4 0-16,-4-8 0 0,0 4 0 15,0-14 0-15,1 0 0 16,3-1-1-16,0-2 1 16,0-1 0-16,0-3 1 15,4 0-1-15,0-8 1 0,0-3-1 16,0-3 0-16,0-4-3 15,4-3 0-15,8-8-5 32,4-6 0-32</inkml:trace>
  </inkml:traceGroup>
</inkml:ink>
</file>

<file path=ppt/ink/ink6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8A4AE29-6884-4491-9982-5C0BD995165F}" emma:medium="tactile" emma:mode="ink">
          <msink:context xmlns:msink="http://schemas.microsoft.com/ink/2010/main" type="writingRegion" rotatedBoundingBox="15065,9972 15047,13593 14964,13592 14982,9971"/>
        </emma:interpretation>
      </emma:emma>
    </inkml:annotationXML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06:06.40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EAA933-8F6A-4F44-8EA3-0D34FBDDD8C3}" emma:medium="tactile" emma:mode="ink">
          <msink:context xmlns:msink="http://schemas.microsoft.com/ink/2010/main" type="writingRegion" rotatedBoundingBox="5101,10318 15409,8820 16403,15664 6096,17162"/>
        </emma:interpretation>
      </emma:emma>
    </inkml:annotationXML>
    <inkml:traceGroup>
      <inkml:annotationXML>
        <emma:emma xmlns:emma="http://www.w3.org/2003/04/emma" version="1.0">
          <emma:interpretation id="{CEBEA2D2-D71D-47B1-A857-62D2E62892E6}" emma:medium="tactile" emma:mode="ink">
            <msink:context xmlns:msink="http://schemas.microsoft.com/ink/2010/main" type="paragraph" rotatedBoundingBox="7937,13358 8016,9866 8326,9873 8248,133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BEE324-4259-4FB3-B490-DD126383B505}" emma:medium="tactile" emma:mode="ink">
              <msink:context xmlns:msink="http://schemas.microsoft.com/ink/2010/main" type="inkBullet" rotatedBoundingBox="8099,13361 8126,12176 8178,12177 8151,13363"/>
            </emma:interpretation>
          </emma:emma>
        </inkml:annotationXML>
        <inkml:trace contextRef="#ctx0" brushRef="#br0">-6187-1556 19 0,'-8'29'9'0,"12"25"-9"0,-4-44 17 0,0 8-17 16,0 4 0-16,0 0 0 16,4-1 1-16,-4 1-2 15,0 0 1-15,0-1 0 16,0 8 0-16,-4 0-1 15,0 0 1-15,0-4-1 16,0-3 1-16,0-1 0 16,0 4 0-16,0 1 0 15,0-1 0-15,0 4 0 0,0-4 1 16,-4-4-1-16,4 1 1 16,0-4-1-16,0-4 1 0,4 1-4 15,0-4 0-15,4-8-3 16,-4-3 1-16</inkml:trace>
        <inkml:trace contextRef="#ctx0" brushRef="#br1" timeOffset="-147292.91">-6049-4338 12 0,'-4'0'6'0,"4"-3"1"0,0 3 6 0,0 0-12 15,0 0 0-15,0 0 1 16,0-11 0-16,0 0-3 16,0 4 1-16,0 0 2 0,0 3 0 15,-4-3 0-15,0 3 0 16,0 4-1-16,0-3 1 16,-4-1-1-16,0-3 1 15,0 3-1-15,0 4 0 16,-1 0 0-1,1 0 0-15,0-3 0 16,0 3 1-16,-4-4-1 16,4 4 1-16,0 0-1 15,-4 4 1-15,-1-4-1 16,5 0 1-16,-8 3-1 0,0 1 0 16,4 3 0-16,0 4 0 15,-1-4-1-15,-3 4 1 16,4 0-1-16,0 3 1 15,4-3-2-15,0-4 1 0,0 4 0 16,3 0 0-16,5 3-1 16,0 1 1-1,5 10 0 1,3-3 1-16,0-4-1 16,4 0 0-1,0-4 0-15,0 0 1 16,0-3-1-16,1 0 0 15,-1-4 0-15,4 0 0 16,0 1 0-16,-4-5 1 0,-4 1-1 16,0-4 0-16,5 3 0 15,-5-3 1-15,4 0-1 16,-4 0 0-16,4-3 0 16,0-4 1-16,-4-1-1 15,1 1 1-15,-1 0-1 16,4-4 0-16,-4 0 0 0,0 1 1 15,0-1-1-15,0 0 0 16,-4-3 0-16,4-1 1 16,-4 1-1-16,1 3 0 15,-5 0 0-15,0 0 1 16,0 0-1-16,0 8 0 0,0-1 0 16,-5-3 1-16,1 0-1 31,0 3 0-31,-4 1 0 0,0 3 1 0,0-8-1 31,0 5 0-31,0 3 0 0,0-7 0 0,0 3-1 31,-5 4 1-31,5-4-9 16,4 8 0-16,-12-4-2 0,0-7 1 16</inkml:trace>
      </inkml:traceGroup>
      <inkml:traceGroup>
        <inkml:annotationXML>
          <emma:emma xmlns:emma="http://www.w3.org/2003/04/emma" version="1.0">
            <emma:interpretation id="{3F9E5495-5C94-47BD-99EB-CB9D67FA7FF7}" emma:medium="tactile" emma:mode="ink">
              <msink:context xmlns:msink="http://schemas.microsoft.com/ink/2010/main" type="line" rotatedBoundingBox="7973,11758 8016,9866 8326,9873 8284,11765"/>
            </emma:interpretation>
          </emma:emma>
        </inkml:annotationXML>
        <inkml:traceGroup>
          <inkml:annotationXML>
            <emma:emma xmlns:emma="http://www.w3.org/2003/04/emma" version="1.0">
              <emma:interpretation id="{070C8EE6-3BC0-45BC-BF8B-C69919A1AE49}" emma:medium="tactile" emma:mode="ink">
                <msink:context xmlns:msink="http://schemas.microsoft.com/ink/2010/main" type="inkWord" rotatedBoundingBox="7973,11758 8016,9866 8326,9873 8284,11765"/>
              </emma:interpretation>
            </emma:emma>
          </inkml:annotationXML>
          <inkml:trace contextRef="#ctx0" brushRef="#br0" timeOffset="-717.76">-6166-3772 19 0,'-4'14'9'0,"-5"8"-9"16,9-18 13-16,-4 3-13 0,8 0 1 15,-8 4-1-15,0-4 0 16,0 0-6-16,4 4 1 16</inkml:trace>
          <inkml:trace contextRef="#ctx0" brushRef="#br0" timeOffset="-551.51">-6179-3304 18 0,'0'33'9'0,"-4"3"-9"16,4-25 12-16,-4 3-12 0,4 4 0 16,-4 4-2-16,0-1 1 15,0 5-3-15,8-5 0 16</inkml:trace>
          <inkml:trace contextRef="#ctx0" brushRef="#br0" timeOffset="-414.44">-6191-2742 17 0,'-4'44'8'0,"8"-8"-7"0,-4-25 13 0,4-4-14 31,-4 18 0-31,0-3-10 16,0-1 1-16,4 8 9 0,-4-7 0 16</inkml:trace>
          <inkml:trace contextRef="#ctx0" brushRef="#br0" timeOffset="-286.17">-6211-2111 16 0,'12'36'8'0,"-8"18"-14"15,-4-43 16-15,0 7-10 16,4 3 1-16,0 12-8 16,-4-4 1-16</inkml:trace>
          <inkml:trace contextRef="#ctx0" brushRef="#br0" timeOffset="-881.93">-6162-4219 19 0,'-4'4'9'0,"8"-4"-8"0,-4 0 10 16,4 4-10-16,-4-1 0 16,0 4 0-16,0 1 1 0,0 2-3 31,0 5 1-31,0-1 1 16,0 1 0-16,0 3-2 15,0 3 0-15,0 4-5 16,4-7 1-16</inkml:trace>
        </inkml:traceGroup>
      </inkml:traceGroup>
    </inkml:traceGroup>
    <inkml:traceGroup>
      <inkml:annotationXML>
        <emma:emma xmlns:emma="http://www.w3.org/2003/04/emma" version="1.0">
          <emma:interpretation id="{8A72F625-6EA0-435F-B1FE-829B335ADDF3}" emma:medium="tactile" emma:mode="ink">
            <msink:context xmlns:msink="http://schemas.microsoft.com/ink/2010/main" type="paragraph" rotatedBoundingBox="7030,14049 9376,13830 9446,14576 7100,147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B6DBAF-502C-420C-B6E4-7066C5682A89}" emma:medium="tactile" emma:mode="ink">
              <msink:context xmlns:msink="http://schemas.microsoft.com/ink/2010/main" type="line" rotatedBoundingBox="7030,14049 9376,13830 9446,14576 7100,14795"/>
            </emma:interpretation>
          </emma:emma>
        </inkml:annotationXML>
        <inkml:traceGroup>
          <inkml:annotationXML>
            <emma:emma xmlns:emma="http://www.w3.org/2003/04/emma" version="1.0">
              <emma:interpretation id="{7E46006A-60B6-4E00-A954-822795BFACEF}" emma:medium="tactile" emma:mode="ink">
                <msink:context xmlns:msink="http://schemas.microsoft.com/ink/2010/main" type="inkWord" rotatedBoundingBox="7030,14049 9376,13830 9446,14576 7100,14795"/>
              </emma:interpretation>
            </emma:emma>
          </inkml:annotationXML>
          <inkml:trace contextRef="#ctx0" brushRef="#br0" timeOffset="3771.64">-5522 346 22 0,'4'0'11'0,"-8"-14"-7"15,4 6 8-15,4 1-12 16,-4-4 0-16,4 1 0 16,0-8 1-16,4 0-1 15,4-4 0-15,0 4 0 32,5 0 1-32,3-11-1 15,4-3 0-15,5-8-1 16,-5 0 0-16,5-3-2 15,-5 0 0-15,0-4-3 0,1 8 0 0,-1-1 0 16,1 0 1-16,-5 4 2 16,0-3 1-16,-4 6 3 15,1 4 0-15,-1 4 3 32,0 4 1-32,-4 3 0 15,0 0 0-15,1 7-2 0,-9 0 1 16,0 4-2-16,0-1 1 15,0 5-1-15,-4 3 0 16,0 3 0-16,4 1 0 0,-4 3-1 16,0 8 0-16,0-1 0 15,0 4 0-15,0 4-1 16,0-1 1-16,4 5-1 16,0 2 1-16,4 5-1 15,-4 6 0-15,4 1 1 16,-4-4 0-16,5 4-1 15,-5 3 1-15,0 0-1 16,0-7 1-16,4-3-1 0,0-1 1 16,-4 4-1-16,4-3 0 15,-4-5 0-15,0-2 0 0,0-5 0 16,5-3 1-16,-5-7-1 16,0 0 1-16,0-4-1 31,0-3 1-31,-4-4-3 15,0 0 1-15,-4-4-8 16,4-3 1-16</inkml:trace>
          <inkml:trace contextRef="#ctx0" brushRef="#br0" timeOffset="2937.65">-6030 65 17 0,'-4'4'8'0,"8"-12"0"0,-4 8 7 16,0 0-13-16,0 0 0 16,8 0 2-16,0 0 1 0,4 0-6 15,9 0 1-15,-5 0 3 16,4-3 0-16,1 3-1 16,3 0 1-16,4-4-2 15,5 1 0-15,-1-1-1 16,-3 0 1-16,-1 1-1 15,-3-1 1-15,-5 4 0 0,-4 0 0 16,-4-3 0-16,1-1 0 16,-5 8-2-16,-4-12 0 15,-4 8-9-15,0 0 1 0</inkml:trace>
          <inkml:trace contextRef="#ctx0" brushRef="#br0" timeOffset="4154.2">-5408 36 26 0,'8'-7'13'0,"24"0"-11"15,-20 3 18-15,9 1-19 16,3-5 1-16,4 1 0 0,5 0 1 16,4 0-4-16,3 0 0 15,5 3 3-15,-9-3 0 16,1 3-1-16,-9 1 0 15,1-1-2-15,-5-3 0 16,-4 0-8-16,1 7 1 0</inkml:trace>
          <inkml:trace contextRef="#ctx0" brushRef="#br0" timeOffset="2453.79">-6586 166 17 0,'-4'4'8'0,"-1"-1"0"0,5-3 8 16,0 0-16-16,0 0 1 16,0 0 1-16,0 0 1 15,9 0-2-15,-1 0 0 16,8 0 1-16,0 0 1 15,0 0-1-15,5-3 1 0,-1-1-2 16,0 0 1-16,5 4-2 0,3 0 1 16,-3-3-5-16,-1 3 1 15,4 0-6-15,1-7 1 16</inkml:trace>
          <inkml:trace contextRef="#ctx0" brushRef="#br0" timeOffset="2100.21">-6660 22 25 0,'0'7'12'0,"9"-14"-10"0,-9 7 17 16,8-4-17-16,4 4 0 15,4 0 1-15,4 0 0 16,1 0-4-16,7-3 0 16,-3 3 2-16,-5 0 1 0,8 0-2 15,-3 0 1-15,-1-4-1 16,0 0 0-16,-3 1-5 16,-1-1 1-16,-4 4-5 15,-4 0 1-15</inkml:trace>
          <inkml:trace contextRef="#ctx0" brushRef="#br0" timeOffset="1719.97">-7261 353 21 0,'0'0'10'0,"4"-7"-8"0,0 0 14 16,-4 0-15-16,9-1 0 0,-1-2 1 16,4-5 1-16,0-3-4 15,4-3 1-15,5-1 1 16,3 0 1-16,8-6-1 15,1-1 0-15,4 0-1 16,-1-7 0-16,1 7 0 16,-5 0 0-16,1 0 0 15,-5 4 0 1,-4 4-2 0,-7 3 1-16,-5 3-6 15,4 4 0-15</inkml:trace>
          <inkml:trace contextRef="#ctx0" brushRef="#br0" timeOffset="1311.31">-7208-245 16 0,'-4'0'8'0,"8"11"-5"16,-4-11 13-16,0 0-15 31,8-7 1-31,0 14 1 16,0 0 0-16,1 4-3 15,3 7 0-15,0 4 3 0,8 3 0 16,-8 0 0-16,5 4 0 15,3 3-1-15,0 4 0 0,1 4-1 16,-1-8 1-16,0 1-1 16,1-1 1-16,-5 1-2 15,0-4 1-15,-4-1 0 16,4-2 0-16,-7-5 0 16,-1-3 0-16,0-3-1 15,0-5 1-15,-4 1 0 16,-4-4 0-16,4-3-1 15,-4 0 1-15,-4-4-3 16,0-4 0-16,0 0-5 16,0-3 0-16,0 0-4 0,0 0 1 15</inkml:trace>
        </inkml:traceGroup>
      </inkml:traceGroup>
    </inkml:traceGroup>
    <inkml:traceGroup>
      <inkml:annotationXML>
        <emma:emma xmlns:emma="http://www.w3.org/2003/04/emma" version="1.0">
          <emma:interpretation id="{2CF181C1-991E-4D24-AAB5-9653FF636666}" emma:medium="tactile" emma:mode="ink">
            <msink:context xmlns:msink="http://schemas.microsoft.com/ink/2010/main" type="paragraph" rotatedBoundingBox="5919,15124 16110,13643 16273,14771 6082,16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9C3A10-308D-45D6-BC4C-17671FFCC4B4}" emma:medium="tactile" emma:mode="ink">
              <msink:context xmlns:msink="http://schemas.microsoft.com/ink/2010/main" type="line" rotatedBoundingBox="5919,15124 16110,13643 16273,14771 6082,16252"/>
            </emma:interpretation>
          </emma:emma>
        </inkml:annotationXML>
        <inkml:traceGroup>
          <inkml:annotationXML>
            <emma:emma xmlns:emma="http://www.w3.org/2003/04/emma" version="1.0">
              <emma:interpretation id="{E3F5816E-A4D4-47EA-B7F0-AD903904D99C}" emma:medium="tactile" emma:mode="ink">
                <msink:context xmlns:msink="http://schemas.microsoft.com/ink/2010/main" type="inkWord" rotatedBoundingBox="14250,14098 16136,13824 16248,14597 14362,14871"/>
              </emma:interpretation>
            </emma:emma>
          </inkml:annotationXML>
          <inkml:trace contextRef="#ctx0" brushRef="#br0" timeOffset="13529.32">3 436 16 0,'-8'4'8'0,"8"-26"-1"0,0 22 6 0,4-3-12 16,4-5 0-16,0 1 1 31,0-4 1-31,0 1-3 16,0-5 0-16,4 1 2 0,4-4 0 15,-3-4-1-15,3 0 0 16,0 1 0-16,-4-1 0 16,4 1-1-16,1-5 1 0,3 1-1 15,0-4 0-15,0-3 0 16,1 3 0-16,-1 4-2 15,-4 3 1-15,-4 4-6 16,5 0 0-16</inkml:trace>
          <inkml:trace contextRef="#ctx0" brushRef="#br0" timeOffset="13157.21">7-162 16 0,'4'0'8'0,"8"-11"-7"16,-12 11 13-16,8-3-12 15,-8 3 0-15,8 0 2 16,-4 0 1-16,4 3-6 16,-4 5 1-16,4 6 4 15,-4 4 0-15,9 0-1 0,-5 4 0 16,4 6-1-16,0 1 1 15,0 4-2-15,-4-1 1 16,0-3-1-16,5 3 0 16,-1 4-1-16,0-3 1 0,0-1-1 15,0 1 1-15,0-5-1 16,1-6 1-16,-5 0-1 16,0-4 1-16,-4-8 0 15,0 1 0-15,0-3-2 16,-4-5 0-16,0 1-4 0,0-4 1 31,4-11-7-31,0 0 1 16</inkml:trace>
          <inkml:trace contextRef="#ctx0" brushRef="#br0" timeOffset="13973.9">513 152 25 0,'-4'-4'12'0,"12"-7"-10"0,-8 11 18 0,8 0-19 16,5-7 0-16,7 3-1 16,0 1 1-16,4-4-1 15,1 3 0-15,-1-7 1 16,0 4 0-16,-3 3-3 16,-5 1 0-16,0-1-6 15,4 4 1-15</inkml:trace>
          <inkml:trace contextRef="#ctx0" brushRef="#br0" timeOffset="14274.64">521 245 22 0,'-4'0'11'0,"12"0"-10"0,1-3 14 16,-1 3-14-16,4-4 0 16,4 0 0-16,4 4 0 0,5-3-2 15,-1-1 1-15,0 1 1 16,5-1 0-16,-9 0-3 15,-4 1 1-15,0-4-5 16,9 3 0-16</inkml:trace>
          <inkml:trace contextRef="#ctx0" brushRef="#br0" timeOffset="14693.74">943 76 27 0,'-4'-11'13'0,"8"22"-15"0,-4-11 22 0,8 0-19 16,0 3 0-16,0-3 2 15,4 0 0-15,1 0-4 16,3 0 1-16,4-3 1 31,0 3 1-31,1 0-1 0,-1-4 1 16,4 1-2-16,1 3 1 15,-1 0-1-15,-4 0 0 16,0 0 0-16,-3 0 1 16,-1 0-2-16,-8 0 0 0,4 0-4 15,-4-4 1-15,0 0-5 16,-8 4 0-16</inkml:trace>
          <inkml:trace contextRef="#ctx0" brushRef="#br0" timeOffset="15111.59">1105-133 19 0,'-4'-7'9'0,"0"18"-5"0,4-11 11 16,4 3-15-16,-4 4 1 15,0 4 1-15,0 4 1 16,0 3-3-16,0 3 0 15,4 4 2-15,-4 4 0 16,4 0-1-16,-4-7 0 0,0-1 0 16,0 5 0-16,0 2 0 0,0-2 0 15,0-1-1-15,0 0 1 16,0-3 0-16,0-4 0 31,0-4-2-31,0-3 0 16,0-4-7-16,0-3 0 0</inkml:trace>
          <inkml:trace contextRef="#ctx0" brushRef="#br0" timeOffset="16029.12">1356 382 19 0,'-4'7'9'0,"8"-14"-4"16,-4 7 9-16,4-3-14 16,0-5 0-16,5 1 1 15,-1-4 0-15,-4-3-1 16,4-1 0-16,0-3 1 15,0 0 0-15,-4-3-1 16,0-1 1-16,4 1-1 16,0-12 0-16,5 1 0 15,-1-4 0-15,0-8 0 0,0 1 0 16,4 4 0-16,-4-8 0 16,5 7-1-16,-1 4 1 15,-4 0 0-15,4 0 0 16,0 4 0-16,-3-4 0 15,3 3 0-15,-4 4 0 16,4 4 0-16,-4 4 0 0,0 3 0 16,-3 0 0-16,-1 3 0 15,-4 4 1-15,0 4 0 16,0 0 0-16,-4 7 1 16,0 0 0-16,0 0 0 15,0 0 0-15,4 3-1 16,0 5 1-16,0 2-1 15,0 1 0-15,0 4-1 16,0 3 0-16,0 0 0 16,0 3 1-16,0 1 0 0,4 0 0 15,-4 6-1-15,5 1 1 16,-5 4-1-16,0-1 1 16,4-3-1-16,0 0 1 31,0 3-1-31,-4-3 0 15,0 3 0-15,4 8 1 0,-4-11-1 16,0-4 0-16,0 0 0 16,0 1 1-16,0-5-1 15,5 1 1-15,-5-4-1 0,0-4 1 16,0 1-1-16,-4-5 1 16,4 1-1-16,0-4 0 0,-4 1 0 15,0-5 0-15,0 1 0 16,0-1 0-16,-4-3-3 15,4 0 0-15,-4 0-7 16,4-7 1-16</inkml:trace>
          <inkml:trace contextRef="#ctx0" brushRef="#br0" timeOffset="16478.29">1498 33 18 0,'0'3'9'0,"0"-14"-3"15,4 15 7-15,-4-4-12 16,8-4 0-16,1 4 2 16,-1 0 1-16,0-3-4 15,0-1 0-15,4 4 3 16,0-3 0-16,4-1-1 15,1 0 1-15,3 1-2 16,4-1 1-16,0 1-1 0,1-5 0 16,-1 5 0-16,0-1 0 15,1 1 0-15,-1-5 0 16,-8 8-1-16,0 0 1 16,-3-3-2-16,-5-1 0 0,0 1-8 15,-8 3 0-15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25:15.2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C88785-C0E6-4DA7-B262-EDDADE5F72C3}" emma:medium="tactile" emma:mode="ink">
          <msink:context xmlns:msink="http://schemas.microsoft.com/ink/2010/main" type="inkDrawing"/>
        </emma:interpretation>
      </emma:emma>
    </inkml:annotationXML>
    <inkml:trace contextRef="#ctx0" brushRef="#br0">-2 0 12 0,'0'7'6'0,"0"-7"-2"0,4 7 7 16,0 4-10-16,4 3 0 16,0 11 0-16,4 4 1 15,5 4-3-15,3 6 1 0,4 12 0 16,5-4 1-16,3 10-1 16,4 12 1-16,-3 6-1 15,-1 5 0-15,1 3 0 16,-5 3 1-16,5-10-1 15,-1 7 0-15,4-1 0 0,1-10 1 16,-1 8-1-16,-3-8 1 16,-1-11-1-16,-7-3 1 15,-1-15-1-15,-8-7 1 16,-4 0-6-16,0-22 0 31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25:21.9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-4 7 35 0,'0'0'17'0,"0"-11"-20"15,0 11 30-15,0 0-28 16,0 0 1-16,0 0-1 16,0 0 1-16,0 0-3 0,0 3 0 15,4 1-6-15,-4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25:15.9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A9FE07-6C68-43E0-9C34-0379C0AF46A4}" emma:medium="tactile" emma:mode="ink">
          <msink:context xmlns:msink="http://schemas.microsoft.com/ink/2010/main" type="writingRegion" rotatedBoundingBox="1992,14766 12024,13968 12254,16859 2222,17657"/>
        </emma:interpretation>
      </emma:emma>
    </inkml:annotationXML>
    <inkml:traceGroup>
      <inkml:annotationXML>
        <emma:emma xmlns:emma="http://www.w3.org/2003/04/emma" version="1.0">
          <emma:interpretation id="{DE9573D6-BA10-4252-B02D-5820A918BBE9}" emma:medium="tactile" emma:mode="ink">
            <msink:context xmlns:msink="http://schemas.microsoft.com/ink/2010/main" type="paragraph" rotatedBoundingBox="1992,14766 12024,13968 12179,15920 2147,16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55331-9D77-4EFE-81B6-D7F213E3E006}" emma:medium="tactile" emma:mode="ink">
              <msink:context xmlns:msink="http://schemas.microsoft.com/ink/2010/main" type="line" rotatedBoundingBox="1992,14766 12024,13968 12179,15920 2147,16718"/>
            </emma:interpretation>
          </emma:emma>
        </inkml:annotationXML>
        <inkml:traceGroup>
          <inkml:annotationXML>
            <emma:emma xmlns:emma="http://www.w3.org/2003/04/emma" version="1.0">
              <emma:interpretation id="{22C8388A-5553-4010-8095-81B983318ED8}" emma:medium="tactile" emma:mode="ink">
                <msink:context xmlns:msink="http://schemas.microsoft.com/ink/2010/main" type="inkWord" rotatedBoundingBox="2067,15265 10040,15084 10065,16187 2092,16368"/>
              </emma:interpretation>
            </emma:emma>
          </inkml:annotationXML>
        </inkml:traceGroup>
        <inkml:traceGroup>
          <inkml:annotationXML>
            <emma:emma xmlns:emma="http://www.w3.org/2003/04/emma" version="1.0">
              <emma:interpretation id="{7BB49F9A-7F86-4AAB-BF8D-0F75620B3421}" emma:medium="tactile" emma:mode="ink">
                <msink:context xmlns:msink="http://schemas.microsoft.com/ink/2010/main" type="inkWord" rotatedBoundingBox="11497,14010 12024,13968 12065,14484 11538,14526"/>
              </emma:interpretation>
            </emma:emma>
          </inkml:annotationXML>
          <inkml:trace contextRef="#ctx0" brushRef="#br0">0 532 16 0,'0'-4'8'0,"0"-24"-5"15,4 20 9-15,-4-2-11 16,4 2 0-16,4-6 1 16,0-8 1-16,4 1-4 15,0-8 0-15,0 0 2 16,1-3 1-16,-1-4-2 0,0 0 1 15,-4-4-1-15,4 8 1 0,-4 3-1 16,0 4 0-16,1 3 0 31,-1 0 1-31,0 4-1 16,0 0 1-16,-4 4-1 16,0 3 1-16,0 0-1 15,0 4 1-15,-4 0-1 16,0 7 1-16,0 0-1 15,4 0 1-15,4 3-1 0,0 5 0 16,5-1 0-16,-1 0 1 16,4 4-1-16,0 3 0 15,8 11 0-15,-3-3 0 0,3 0 0 16,0-1 1-16,-3 1-1 16,-1 0 1-16,-4-1 0 15,0-3 0-15,0-3-7 16,5-1 1-16,3-3-3 15,0-4 1-15</inkml:trace>
        </inkml:traceGroup>
      </inkml:traceGroup>
    </inkml:traceGroup>
    <inkml:traceGroup>
      <inkml:annotationXML>
        <emma:emma xmlns:emma="http://www.w3.org/2003/04/emma" version="1.0">
          <emma:interpretation id="{B5C69737-DA82-48A2-8F06-1134805992AD}" emma:medium="tactile" emma:mode="ink">
            <msink:context xmlns:msink="http://schemas.microsoft.com/ink/2010/main" type="paragraph" rotatedBoundingBox="6857,16387 8924,16303 8957,17136 6890,172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D15CE8-73D4-4E09-A2BC-48917BB28327}" emma:medium="tactile" emma:mode="ink">
              <msink:context xmlns:msink="http://schemas.microsoft.com/ink/2010/main" type="line" rotatedBoundingBox="6857,16387 8924,16303 8957,17136 6890,17220"/>
            </emma:interpretation>
          </emma:emma>
        </inkml:annotationXML>
        <inkml:traceGroup>
          <inkml:annotationXML>
            <emma:emma xmlns:emma="http://www.w3.org/2003/04/emma" version="1.0">
              <emma:interpretation id="{2BE034DB-5248-4C7A-A004-FC597A7DFCF7}" emma:medium="tactile" emma:mode="ink">
                <msink:context xmlns:msink="http://schemas.microsoft.com/ink/2010/main" type="inkWord" rotatedBoundingBox="6857,16387 8924,16303 8957,17136 6890,17220"/>
              </emma:interpretation>
            </emma:emma>
          </inkml:annotationXML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46:15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D5070AA-108B-44DE-99B3-95EE57D86B99}" emma:medium="tactile" emma:mode="ink">
          <msink:context xmlns:msink="http://schemas.microsoft.com/ink/2010/main" type="writingRegion" rotatedBoundingBox="809,5667 4325,5542 4354,6343 837,6467"/>
        </emma:interpretation>
      </emma:emma>
    </inkml:annotationXML>
    <inkml:traceGroup>
      <inkml:annotationXML>
        <emma:emma xmlns:emma="http://www.w3.org/2003/04/emma" version="1.0">
          <emma:interpretation id="{1D4B65A2-77B1-4C9D-9980-0E0DFE74B139}" emma:medium="tactile" emma:mode="ink">
            <msink:context xmlns:msink="http://schemas.microsoft.com/ink/2010/main" type="paragraph" rotatedBoundingBox="809,5667 4325,5542 4354,6343 837,6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294AB4-B020-4054-B303-2C6E799FFF12}" emma:medium="tactile" emma:mode="ink">
              <msink:context xmlns:msink="http://schemas.microsoft.com/ink/2010/main" type="line" rotatedBoundingBox="809,5667 4325,5542 4354,6343 837,6467"/>
            </emma:interpretation>
          </emma:emma>
        </inkml:annotationXML>
        <inkml:traceGroup>
          <inkml:annotationXML>
            <emma:emma xmlns:emma="http://www.w3.org/2003/04/emma" version="1.0">
              <emma:interpretation id="{D7766213-1CEB-46EB-A5B4-E6AF006FD211}" emma:medium="tactile" emma:mode="ink">
                <msink:context xmlns:msink="http://schemas.microsoft.com/ink/2010/main" type="inkWord" rotatedBoundingBox="746,6173 1570,5635 1849,6063 1026,6601"/>
              </emma:interpretation>
            </emma:emma>
          </inkml:annotationXML>
          <inkml:trace contextRef="#ctx0" brushRef="#br0">-1104-1347 20 0,'4'-4'10'0,"0"15"-8"0,-4-4 15 15,-4 3-16-15,-4 8 1 16,-4 3 0-16,0 4 1 0,-3 7-4 16,-5 6 1-16,8 1 2 15,0 0 0-15,0 7-1 16,-4 0 0-16,4 0-1 15,0-4 1-15,4-7-1 16,1 0 0-16,3-3 0 16,0 0 1-16,0-4-1 15,0 0 1-15,4-6-1 0,4-5 0 16,4-6 0-16,7-8 1 16,5-3-3-16,4-7 1 31,0-3-7-31,12-4 0 15</inkml:trace>
          <inkml:trace contextRef="#ctx0" brushRef="#br0" timeOffset="-345.4">-1600-903 16 0,'-4'0'8'0,"4"-21"-4"0,0 14 8 0,0 0-10 0,-4-4 1 15,0 4 1-15,-4 0 0 16,0 4-6-16,-4-4 1 31,1 7 3-31,-5 3 1 0,-4 4-2 16,0 4 0-16,-8-1-1 16,4 12 1-16,1 2 0 15,3 1 0-15,4 0-1 16,4 3 1-16,4 4-1 15,4 3 0-15,4-3 0 16,4-4 0-16,4-7 0 0,4-7 1 16,4-7 0-16,4-7 0 15,3-10-1-15,5-12 1 16,4 5 0-16,-4-8 1 0,0-3-2 16,-1-4 0-16,-3 4 0 15,-4 7 1-15,-4 0-1 16,0 3 0-16,-4 7 0 15,-8 4 1-15,-4 7-1 16,-4 7 1-16,0 4-1 16,0 10 1-16,0-7-1 15,0 4 0-15,0 3 0 16,4 4 0-16,0 3 0 16,0-3 0-16,0-4 0 15,0-4 1-15,4-6-3 0,0-4 0 16,4-3-4-16,4-8 0 15,3-7-3-15,5-3 0 16</inkml:trace>
          <inkml:trace contextRef="#ctx0" brushRef="#br0" timeOffset="268.18">-1382-942 23 0,'-7'4'11'0,"10"-4"-10"15,-3 0 15-15,8-4-14 16,0 1 0-16,0-1 0 16,8 4 1-16,0-7-4 0,0 0 0 15,4 4 3-15,8-8 0 16,-1 0-2-16,9 1 0 15,0 3-8-15,3-4 1 16</inkml:trace>
        </inkml:traceGroup>
        <inkml:traceGroup>
          <inkml:annotationXML>
            <emma:emma xmlns:emma="http://www.w3.org/2003/04/emma" version="1.0">
              <emma:interpretation id="{D15715C5-F1B7-48EB-A025-D46A64226A89}" emma:medium="tactile" emma:mode="ink">
                <msink:context xmlns:msink="http://schemas.microsoft.com/ink/2010/main" type="inkWord" rotatedBoundingBox="1810,6233 2067,5688 2397,5844 2140,6388"/>
              </emma:interpretation>
            </emma:emma>
          </inkml:annotationXML>
          <inkml:trace contextRef="#ctx0" brushRef="#br0" timeOffset="570.48">-655-1192 22 0,'-4'3'11'0,"8"1"-9"15,-4-4 13-15,4 3-13 16,0 5 0-16,4 6 2 0,0 3 0 16,-1 4-5-16,5 1 0 15,0 6 3-15,8-3 0 16,-4 3-1-16,0 0 0 15,0 0-1-15,4-3 1 16,-1 0-1-16,-3-4 0 16,0 0-4-16,-4-7 1 15,4-7-5-15,-4 4 0 16</inkml:trace>
          <inkml:trace contextRef="#ctx0" brushRef="#br0" timeOffset="863.18">-731-709 22 0,'-35'-3'11'0,"54"-26"-10"15,-11 19 14 1,4-1-14-16,0 1 1 15,0-8 0-15,0 0 0 0,4-10-3 16,0 0 1-16,4-4 1 16,3 0 1-16,1 1-2 15,8-5 1-15,-4 5 0 16,4-1 0-16,-5-3-1 16,5 13 1-16,-8 5-4 15,0-1 1-15,-1 4-5 16,5 0 0-16</inkml:trace>
        </inkml:traceGroup>
        <inkml:traceGroup>
          <inkml:annotationXML>
            <emma:emma xmlns:emma="http://www.w3.org/2003/04/emma" version="1.0">
              <emma:interpretation id="{C9FC4FCA-9005-49C7-A24A-91B8C596336D}" emma:medium="tactile" emma:mode="ink">
                <msink:context xmlns:msink="http://schemas.microsoft.com/ink/2010/main" type="inkWord" rotatedBoundingBox="2407,6093 2514,5748 2757,5823 2650,6168"/>
              </emma:interpretation>
            </emma:emma>
          </inkml:annotationXML>
          <inkml:trace contextRef="#ctx0" brushRef="#br0" timeOffset="1179.65">-187-1152 22 0,'-4'17'11'0,"8"-24"-8"0,-4 7 15 0,4 4-17 16,-4-4 1-16,8-4 2 16,4 1 0-16,0-4-5 15,4 0 0-15,3 0 3 16,-3 0 0-16,0 3-1 15,0-3 1-15,0 3-4 16,0 4 1-16,4-3-6 16,-8 3 0-16,7 3-2 15,-3 1 1-15</inkml:trace>
          <inkml:trace contextRef="#ctx0" brushRef="#br0" timeOffset="1454.32">-239-892 21 0,'0'3'10'0,"12"-20"-10"0,-4 13 18 0,4 1-17 15,0-1 1-15,0 1 1 16,0 3 1-16,4 0-5 15,4 0 0-15,-1 0 3 32,-3 0 1-32,0-4-2 0,0 4 1 0,0-4-5 15,0 1 0-15,8-1-5 16,0 4 1-16</inkml:trace>
        </inkml:traceGroup>
        <inkml:traceGroup>
          <inkml:annotationXML>
            <emma:emma xmlns:emma="http://www.w3.org/2003/04/emma" version="1.0">
              <emma:interpretation id="{CC1C1020-8437-43F0-9E12-FFE150103882}" emma:medium="tactile" emma:mode="ink">
                <msink:context xmlns:msink="http://schemas.microsoft.com/ink/2010/main" type="inkWord" rotatedBoundingBox="2875,6213 3027,5651 3384,5747 3232,6309"/>
              </emma:interpretation>
            </emma:emma>
          </inkml:annotationXML>
          <inkml:trace contextRef="#ctx0" brushRef="#br0" timeOffset="1922.61">293-1104 20 0,'0'-7'10'0,"12"3"-7"0,-12 4 12 0,8-7-13 15,0 4 1-15,4-1 2 16,0 4 0-16,4 0-7 16,4 0 0-16,-1 4 4 15,5-8 1-15,4 4-2 0,-8-3 0 16,4-1-1-16,-4 4 1 15,-1-7-2-15,5 0 1 32,-8 4-8-32,0-4 0 15</inkml:trace>
          <inkml:trace contextRef="#ctx0" brushRef="#br0" timeOffset="2251.96">488-1291 17 0,'4'-3'8'0,"8"-1"-1"0,-12 4 5 15,4 0-11-15,-4 4 1 16,0 3-1-1,4 3 1-15,-4 4-2 16,4 0 0-16,-4 1 1 16,0 9 1-16,0 4-1 15,0 4 0-15,0-4-1 16,-4 8 1-16,4-8-1 16,0 0 1-16,-4-7-1 0,4 0 1 15,-4 1-4-15,0-1 1 16,4-7-5-16,8 0 0 15</inkml:trace>
          <inkml:trace contextRef="#ctx0" brushRef="#br0" timeOffset="2572.13">238-772 19 0,'-4'3'9'0,"16"-6"-4"16,-12 3 11-16,4-4-15 16,4 4 1-16,3 0 0 15,1-3 1-15,4 3-4 16,4 0 1-16,4 3 1 0,4-6 1 15,-1 6-1-15,1-6 0 16,0 3 0-16,-4 3 0 16,-4-6-1-16,0 3 1 0,-5 0-5 15,5-4 1-15,-4 1-5 16,4 6 1-16</inkml:trace>
        </inkml:traceGroup>
        <inkml:traceGroup>
          <inkml:annotationXML>
            <emma:emma xmlns:emma="http://www.w3.org/2003/04/emma" version="1.0">
              <emma:interpretation id="{7291EC14-FB90-4400-BD2A-646C74653DE1}" emma:medium="tactile" emma:mode="ink">
                <msink:context xmlns:msink="http://schemas.microsoft.com/ink/2010/main" type="inkWord" rotatedBoundingBox="4307,5876 4337,5875 4347,6146 4317,6147"/>
              </emma:interpretation>
            </emma:emma>
          </inkml:annotationXML>
          <inkml:trace contextRef="#ctx0" brushRef="#br0" timeOffset="3757.93">1655-1115 28 0,'-20'11'14'0,"32"-14"-17"0,-12 3 21 16,0 0-17-16,0 0 0 15,0 0 0-15,0 0 0 16,8 7-9-1,-1 0 0-15</inkml:trace>
          <inkml:trace contextRef="#ctx0" brushRef="#br0" timeOffset="3960.56">1651-858 25 0,'-4'0'12'0,"19"14"-4"0,-15-14 15 16,0 0-23-16,0 0 0 15,0 0 0 1,0 0 1-16,0-3-10 16,12 3 1-16</inkml:trace>
          <inkml:trace contextRef="#ctx0" brushRef="#br0" timeOffset="3185.32">821-621 22 0,'-12'4'11'0,"20"-11"-12"0,-4 3 15 16,4-3-13-16,0-3 1 16,0-4 0-16,4-4 0 15,0-3-3-15,0 7 1 16,4-11 1-16,7-7 0 0,1 0-1 16,-4-6 0-16,4-1 0 15,0-3 1-15,-5-4-1 16,1 0 0-16,0 3 0 15,0-2 0-15,4 2 0 16,-8 4 1-16,-4 4-2 16,-4 7 1-16,3 3 0 15,-7 8 0-15,0 3 0 16,0 3 0-16,0 7 0 16,-4 4 0-16,4 4 0 15,0 3 1-15,-4 4-1 16,0 3 0-16,0 0 0 15,0 3 0-15,4 12 0 16,0-1 0-16,0 7 0 16,0 0 0-16,0 4 0 15,0-3 0-15,0-1 0 16,-4 0 0-16,4 4 0 0,0-7 0 16,0-4 0-16,0-3 0 31,4-1 0-31,0-3 1 0,0 1-1 0,-4-5 0 15,4 4 0-15,-4-7 1 0,0 1-2 32,0-5 0-32,-4-3-4 15,0-3 0-15,4-1-2 16,3-3 0-16</inkml:trace>
          <inkml:trace contextRef="#ctx0" brushRef="#br0" timeOffset="3504">877-783 21 0,'-4'4'10'0,"20"-22"-9"0,-12 11 17 16,3 3-16-16,5-3 0 15,4 4 1-15,4-1 0 16,4 1-4-16,4-4 0 0,0 0 3 16,3 3 0-16,-3-3-1 15,0 0 1-15,0-4-3 16,3 1 0-16,1-1-7 15,4 1 0-15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44:36.2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796A9E-1495-4301-995B-60F297F6D6D7}" emma:medium="tactile" emma:mode="ink">
          <msink:context xmlns:msink="http://schemas.microsoft.com/ink/2010/main" type="writingRegion" rotatedBoundingBox="2940,6018 8319,7194 7736,9859 2357,8684"/>
        </emma:interpretation>
      </emma:emma>
    </inkml:annotationXML>
    <inkml:traceGroup>
      <inkml:annotationXML>
        <emma:emma xmlns:emma="http://www.w3.org/2003/04/emma" version="1.0">
          <emma:interpretation id="{8378F762-6249-43A9-9575-28951E7C2728}" emma:medium="tactile" emma:mode="ink">
            <msink:context xmlns:msink="http://schemas.microsoft.com/ink/2010/main" type="paragraph" rotatedBoundingBox="2607,6975 5968,6501 6104,7465 2743,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597ED5-9D06-48A1-B5BF-7F17F377490C}" emma:medium="tactile" emma:mode="ink">
              <msink:context xmlns:msink="http://schemas.microsoft.com/ink/2010/main" type="line" rotatedBoundingBox="2607,6975 5968,6501 6104,7465 2743,7940"/>
            </emma:interpretation>
          </emma:emma>
        </inkml:annotationXML>
        <inkml:traceGroup>
          <inkml:annotationXML>
            <emma:emma xmlns:emma="http://www.w3.org/2003/04/emma" version="1.0">
              <emma:interpretation id="{CD834191-C3DC-444E-AC91-06411E0481F9}" emma:medium="tactile" emma:mode="ink">
                <msink:context xmlns:msink="http://schemas.microsoft.com/ink/2010/main" type="inkWord" rotatedBoundingBox="2607,6975 5968,6501 6104,7465 2743,7940"/>
              </emma:interpretation>
            </emma:emma>
          </inkml:annotationXML>
          <inkml:trace contextRef="#ctx0" brushRef="#br0">79 0 13 0,'-12'14'6'0,"0"11"-6"0,8-21 6 16,0 6-4-16,0 4 0 16,-4 11 0-16,4 3 0 15,0 0-3-15,0 4 0 16,0 0 2 0,0 0 0-16,1 10-1 15,-1 0 1-15,0-13-1 16,0 2 0-16,4 1 0 15,0 0 1-15,4-4-1 16,0 0 1-16,3-3-1 16,1-4 1-16,4-3 0 15,4-4 0-15,0 0-1 0,0-7 1 16,0-3 0-16,4-4 0 16,-1-7-1-16,5-4 1 15,0-7-1-15,0 1 1 16,4 3-1-16,3-4 1 15,1-3-1-15,4-4 1 16,-4-3-1-16,-5 0 1 16,1-1-1-16,0 1 0 15,-8-7 0-15,0 0 1 16,-4 3-1-16,-4-3 0 0,-1-1 0 16,1 5 0-16,-4 9-1 15,-4 1 1-15,0 4 0 16,-4 6 0-16,4 0 0 15,-4 4 0-15,4 0-1 16,-4 7 1-16,0 0 0 16,0 0 0-16,0 11 0 15,-4-1 0-15,4 5 0 16,0 6 0-16,0 3 0 16,-4 5 0-16,0-5 0 15,4 5 0-15,0 2 0 0,-4 5 1 16,0 2-1-16,0-9 1 15,-4 2-1-15,8 1 1 16,0 0-1-16,-4 0 0 16,4-4 0-16,0-3 0 0,0-8 0 15,4 1 1-15,8-1-1 16,-8-6 1-16,0-4 0 16,0-7 0-16,-4 0-4 15,4-7 1-15,0 0-4 16,4 0 0-16</inkml:trace>
          <inkml:trace contextRef="#ctx0" brushRef="#br0" timeOffset="381.69">845 212 17 0,'0'0'8'0,"4"-7"-4"0,-4 7 10 0,0 0-13 16,0 0 0-16,0 0 0 15,8-7 0-15,0 10-2 16,0-3 1-16,4 4 1 16,0-4 0-16,7 0-1 15,5-4 1-15,0-3-1 16,4 0 1-16,0-3 0 16,3-1 0-16,-7 0-6 15,-4 4 1-15,4 4-3 16,-12 3 1-16</inkml:trace>
          <inkml:trace contextRef="#ctx0" brushRef="#br0" timeOffset="679.83">865 350 13 0,'-8'3'6'0,"12"-6"-2"0,-4 3 8 0,4 3-11 16,-4-3 1-16,0 0 0 16,8 0 1-16,0 0-4 15,0 0 1-15,7 0 2 16,5-3 0-16,4-1-1 15,0 4 1-15,4-4-1 16,0-3 0-16,-1 0-5 16,1 0 0-16,4 0-2 15,-4 0 0-15</inkml:trace>
          <inkml:trace contextRef="#ctx0" brushRef="#br0" timeOffset="1506.7">1349 300 13 0,'-4'4'6'0,"8"6"1"0,-4-10 4 15,8 0-10-15,0 0 1 16,0-3 0-16,4 3 0 0,4-7-3 15,-1 3 1-15,5-3 1 16,0 4 0-16,0-1-1 31,4 0 1-31,4-3 0 16,-1 4 0-16,1-1-1 16,0 1 1-16,-4-4-1 15,-4 0 1-15,3 7-2 16,-3 0 1-16,-8 0-6 15,0 7 0-15</inkml:trace>
          <inkml:trace contextRef="#ctx0" brushRef="#br0" timeOffset="1164.31">1647-254 16 0,'0'-3'8'0,"4"3"-7"16,-4 0 12-16,0 0-12 16,0 0 0-16,0 0 1 15,0 10 0-15,0-3-3 16,-4 4 1-16,0 3 1 15,-4 0 0-15,0 0 0 16,0 0 0-16,0 4-1 16,0 7 0-16,0-1 0 15,0 8 0-15,4-7 0 16,0 0 1-16,0 3-1 16,4 0 0-16,-4 0 0 15,4-7 1-15,0-3-1 0,0 3 0 16,-4-7 1-16,0 0 0 15,4-3-2-15,-4-4 1 16,0 0-7-16,4-10 1 16</inkml:trace>
          <inkml:trace contextRef="#ctx0" brushRef="#br0" timeOffset="2073.5">1325 477 16 0,'0'0'8'0,"20"3"-6"0,-12-3 8 0,4 0-9 16,4-3 0-16,4-5 0 16,-1 1 1-16,5 4-3 15,0-1 0-15,0 8 2 16,0-4 0-16,-8 3-1 15,-5-3 0-15,-3 7 1 16,0 1 0-16,-16 13 0 16,-4 7 0-16,-3 0 0 15,-9-3 0-15,0 7 0 0,-4-4 0 16,0 0-1-16,5-3 1 16,-1-4-1-16,4-3 1 15,4-8-1-15,4-6 1 16,4-11-1-16,4-8 1 15,4 5-1-15,4-1 0 16,4 1-1-16,0-1 1 16,4 4-1-16,-4 0 1 15,0 3-1-15,0 1 0 16,0 3 1-16,0 3 0 16,0 1-1-16,0 0 1 0,-1-1 0 15,5 4 0-15,0 4 0 16,4-8 0-16,0 11 0 15,4-3 1-15,4 0 0 16,0-8 0-16,3 1 0 16,9-8 1-16,0-3-3 15,3-4 0-15,-7-3-6 16,4 0 1-16</inkml:trace>
          <inkml:trace contextRef="#ctx0" brushRef="#br0" timeOffset="3113.94">1920 406 17 0,'-4'-4'8'0,"12"-10"-5"0,-4 7 9 16,0 0-12-16,4-3 1 16,8-19 0-1,4-6 0-15,0 0-2 16,0-15 1-16,0 12 1 16,-1-5 0-16,1 1-1 15,-4 0 0-15,0-1 0 16,0 12 0-16,0-5 0 15,0 1 0-15,-1 0 0 16,-7 3 0-16,4 7 0 16,-4 1 1-16,-8 2-1 15,0 5 1-15,0 6-1 16,-4 1 1-16,0 6-1 0,-4 4 0 16,0 4 0-16,1 3 1 15,-1 7-2-15,0 7 1 16,0-3 0-16,0-1 0 15,0 8-1-15,0 7 1 0,0-1 0 16,0 8 0-16,0 0 0 16,0 10 0-16,0 1 0 15,4-1 0-15,-4 1 0 16,0-1 0-16,0 0 0 16,1-6 0-16,-1-12 0 15,0-6 0-15,0 0 0 16,4-8 1-16,0 1-1 15,0-7 0-15,0-1 1 16,4-6 0-16,0 3-1 16,0-4 1-16,0-3-1 15,4-10 1-15,0-1-1 16,4-6 0-16,4-5 0 16,0-2 0-16,-1-4 0 0,5-1 0 15,4 1 0-15,0-4 0 31,4-3-1-31,8 7 1 16,-1 3 0-16,-3 7 0 16,4 1-1-16,-12 10 1 15,3 7-1-15,-7 0 1 0,-4 7 0 16,-4 7 0-16,-4 0 0 16,-8 0 0-16,-4 4 0 15,-8-1 1-15,1 1-1 0,-13 0 1 0,0-1-1 16,-4-3 1-16,8 1-1 15,1-1 0-15,-1-4 0 16,4 1 0-16,4-4 0 31,4 0 1-31,0 0-2 16,4 0 1-16,4 0-1 16,4-3 1-16,4 3 0 15,4-4 0-15,4 8-1 16,0-4 1-16,4-4 0 15,4 8 1-15,0 0-1 0,-1-1 1 16,1 1-1-16,4-1 1 16,4-3-1-16,-8 0 1 15,0 1-1-15,-5-1 1 16,-3-4 0-16,0 1 0 16,-8-1-1-16,4-3 0 0,0 0-7 15,0-3 1-15</inkml:trace>
          <inkml:trace contextRef="#ctx0" brushRef="#br0" timeOffset="3746.71">2492 512 19 0,'-8'7'9'0,"8"-11"-6"0,0 4 9 0,0 0-11 16,0 0 0-16,4-10 0 16,0 3 1-16,4 0-3 15,0-7 1-15,4-4 1 16,0-3 0-16,4 0-1 16,-5-4 1-16,1-3-1 15,4-11 0-15,0-7 0 16,0-7 1-16,0 7-2 31,0 0 1-31,0 4 0 16,-1 0 1-16,1 3-2 15,-4 7 1-15,0 0 0 0,0 11 0 16,-4 4-1-16,0 6 1 16,-4 0 0-16,0 1 0 0,0-1 0 15,-4 11 1-15,0 0-1 16,4-7 0-16,-4 7 0 15,0 0 1-15,0 0-2 16,4 0 1-16,0 7 0 16,0 4 1-16,0 3-1 15,0 4 0-15,8 10 0 16,-8-7 1-16,3 11-1 16,1-1 1-16,0 12-1 15,0-1 0-15,0 0 0 16,0 1 1-16,0-1-1 15,0 4 1-15,0-7-1 0,0-7 0 16,0-4 0-16,0-4 0 16,0-2 0-16,-4-5 0 15,0-3 0-15,0-3 1 16,0-4 0 0,0-3 0-16,0-1-3 0,-4-3 1 15,-4-7-6-15,0 7 0 16</inkml:trace>
          <inkml:trace contextRef="#ctx0" brushRef="#br0" timeOffset="4027.91">2476 406 18 0,'-8'-4'9'0,"12"15"-6"15,-4-11 10-15,4-4-12 16,4-3 0-16,4 0 1 16,4 0 0-16,0 0-3 15,8-3 1-15,-1-1 1 16,5 1 0-16,4-1-1 16,0 0 1-16,7 1 0 15,1-1 0-15,0 4 0 16,3-3 0-16,-7-1-4 15,0 4 1-15,-5-4-4 16,-3-6 0-16</inkml:trace>
          <inkml:trace contextRef="#ctx0" brushRef="#br0" timeOffset="4626.75">3008-271 17 0,'4'-7'8'0,"8"-15"-5"16,-8 15 10-16,0 0-12 15,0 4 0-15,0-4 0 16,4 3 0-16,4-3-2 16,-1 4 1-16,5-4 1 15,0 3 0-15,0 4-1 16,0 4 0-16,0 3 0 16,-4 0 0-16,-4 3 0 15,0 4 0-15,-8 0 0 16,-4 4 1-16,0 3-1 0,-4 0 1 15,0-3-1 1,-4-4 1-16,0 0-1 16,0 0 1-16,0 1-1 15,0-1 0-15,4 3 0 16,0-3 0-16,0 0 0 16,4 4 0-16,0-7-1 15,1-1 1-15,3 1 0 0,0-1 0 16,3-2 0-16,1-1 0 15,4-4 0-15,4-3 1 16,0 0-1-16,4 0 1 16,4 0-1-16,4 0 1 15,0 0-1-15,-1 0 1 16,1 0 0-16,0-3 0 16,0 3-1-16,0 0 1 15,-5 0-1-15,-3 0 1 16,-4 0-8-16,0 0 0 0</inkml:trace>
        </inkml:traceGroup>
      </inkml:traceGroup>
    </inkml:traceGroup>
    <inkml:traceGroup>
      <inkml:annotationXML>
        <emma:emma xmlns:emma="http://www.w3.org/2003/04/emma" version="1.0">
          <emma:interpretation id="{3BE51C59-BA96-4D0F-9B59-7B3F864FE049}" emma:medium="tactile" emma:mode="ink">
            <msink:context xmlns:msink="http://schemas.microsoft.com/ink/2010/main" type="paragraph" rotatedBoundingBox="2821,7614 7980,8742 7736,9859 2577,8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72DDD9-C04D-4C0B-BFC6-26E8ED519AF7}" emma:medium="tactile" emma:mode="ink">
              <msink:context xmlns:msink="http://schemas.microsoft.com/ink/2010/main" type="line" rotatedBoundingBox="2821,7614 7980,8742 7736,9859 2577,8732"/>
            </emma:interpretation>
          </emma:emma>
        </inkml:annotationXML>
        <inkml:traceGroup>
          <inkml:annotationXML>
            <emma:emma xmlns:emma="http://www.w3.org/2003/04/emma" version="1.0">
              <emma:interpretation id="{8DA8EFA2-09CF-4B19-86E2-AF7953B032AA}" emma:medium="tactile" emma:mode="ink">
                <msink:context xmlns:msink="http://schemas.microsoft.com/ink/2010/main" type="inkWord" rotatedBoundingBox="2821,7614 7980,8742 7736,9859 2577,8732"/>
              </emma:interpretation>
            </emma:emma>
          </inkml:annotationXML>
          <inkml:trace contextRef="#ctx0" brushRef="#br0" timeOffset="5833.6">47 1136 12 0,'-8'0'6'0,"8"4"1"0,0-4 1 0,0 3-7 15,-4 8 1-15,0-1 0 16,0 8 1-16,0 0-4 15,0 3 0-15,4-3 2 32,0 13 1-32,-4 8-2 0,4 0 1 0,0 3-1 31,0 1 1-31,-3 2-1 16,-1 1 1-16,0 0-1 0,0-11 0 15,0-3 0-15,4-4 0 0,0-3 0 16,0-4 1-16,0-7-1 15,0 0 1-15,0-3 0 16,0-4 0-16,0-3-1 16,0-4 0-16,0-4-2 15,0-3 1-15,0 0-5 16,-4 3 0-16</inkml:trace>
          <inkml:trace contextRef="#ctx0" brushRef="#br0" timeOffset="6399.83">559 1147 19 0,'-4'-4'9'0,"8"4"-11"16,-4 0 13-16,-4 4-11 16,-4 3 0-16,-8 3 1 15,-3 5 0-15,-9 2-1 16,-4 4 0-16,-4 1 1 31,-3 13 0-31,3 0-1 16,-4 0 1-16,1 1 0 0,3-8 0 15,0 0-1-15,8-7 1 16,1 0-1-16,7-6 1 16,4-1-1-16,4-7 0 15,4 0 0-15,4 0 0 0,0-4-1 16,4-3 0-16,0 0 0 16,8 0 1-16,0-3-1 15,4 3 1-15,0 3-1 16,0 4 1-16,0 0 0 15,-1 4 0-15,-3 3 0 16,0 4 0-16,0 6 0 16,0-2 1-16,4-5-1 15,0-3 1-15,4-3 0 0,0 0 0 16,0-1 0-16,3-3 0 0,5-3 0 16,8-1 0-16,0 1 0 31,3-4 0-31,-3-7-2 15,0 0 0-15,-8-4-5 16,4 0 0-16</inkml:trace>
          <inkml:trace contextRef="#ctx0" brushRef="#br0" timeOffset="6797.92">662 1362 16 0,'-4'-4'8'0,"12"1"-5"16,-4 3 9-16,0 0-11 15,4 0 1-15,0 0 0 16,4 0 1-16,8-4-4 16,0-3 1-16,4-3 1 15,3 3 1-15,1 7-1 0,-4-7 1 16,4 7-1-16,-4-4 0 15,-1 1-5-15,-3-1 1 16,-4 4-4-16,-8 0 1 16</inkml:trace>
          <inkml:trace contextRef="#ctx0" brushRef="#br0" timeOffset="7108.19">666 1535 18 0,'4'0'9'0,"8"7"-8"16,-12-7 14-16,8-4-14 15,0 1 0-15,8-1 0 16,0-3 1-16,4 4-3 16,4 3 1-16,-1-4 1 15,1-3 1-15,0 0-2 16,8 4 1-16,-1 3-2 16,1 0 0-16,-4 0-6 0,4-7 1 15</inkml:trace>
          <inkml:trace contextRef="#ctx0" brushRef="#br0" timeOffset="7737.24">1365 1214 12 0,'-8'-4'6'0,"-4"11"1"0,8-7 4 31,0 4-10-31,0-1 0 15,-4 4 1-15,0 4 0 16,0 0-3-16,0 3 1 0,0 3 1 16,0 5 1-16,1 6-2 15,3 0 1-15,4 4-1 16,4-1 0-16,3 1 0 16,5 0 1-16,0 0-1 0,4-1 0 15,8-2 0-15,0 2 1 16,8-9-1-16,-1-8 1 15,5-4-1-15,8-6 1 16,-1-8-1-16,5-3 1 16,-4-7-1-16,-5-3 1 15,-7-12-1-15,0 1 1 16,-4-7-1-16,-5-4 1 16,-3 0-1-16,-4 0 1 0,-4-3 0 15,-8 0 0-15,-4 3 1 16,-8 0 0-16,4 7-1 15,-4 8 1-15,-8 6-1 16,-12 4 1-16,-3 0-1 16,-9 7 0-16,0-4-1 15,-3 4 0-15,3 0 0 16,0 4 0-16,1 3-5 16,3 3 1-16,8 11-5 15,4 0 1-15</inkml:trace>
          <inkml:trace contextRef="#ctx0" brushRef="#br0" timeOffset="-2818.79">5016 2657 11 0,'0'-7'5'0,"8"17"-4"15,-8-10 5-15,0 0-6 16,4-10 0-16,0 3 0 16,0-8 1-16,-4 1 0 15,0 4 0-15,-4-8 1 0,-4 0 0 16,0-3 0-16,-4 0 1 15,0-7-1-15,-4 0 0 16,4 7-2-16,1-8 1 16,-5-6-1-16,-4 0 1 0,0-4-1 15,-4 0 1-15,-8-7-1 16,-7 4 0-16,-1-7 0 16,-4 6 0-16,-7 1 0 15,-1-4 0-15,-3 0 0 16,-1-3 0-16,1 10 0 15,-5 0 1-15,1-3-1 16,-13-4 0-16,1 4 0 16,-5 3 1-16,-3 0-1 0,-1 0 1 15,5 4-1-15,0 3 0 16,-5-7 0-16,1 4 0 16,4 7 0-16,-5 0 1 15,5 3-1-15,-5 0 1 16,21 1-1-16,-1 6 0 15,1 4 0 1,3 3 0-16,1 4-4 16,3-3 0-16,4 6-2 15,9 1 1-15</inkml:trace>
          <inkml:trace contextRef="#ctx0" brushRef="#br0" timeOffset="-1964.99">4794 2579 11 0,'-4'0'5'0,"24"-11"-5"0,-12 8 7 16,0 3-5-16,0-4 1 15,-1 4 1-15,1 0 1 16,0 4-6-16,0-1 1 15,0-3 3-15,-4 0 1 16,4 8-2-16,0-1 1 16,4 0-2-16,0 0 1 15,4 7-2-15,0-7 1 16,-1 3-1-16,1-2 1 0,0 2-1 16,0 1 1-16,0-1-1 15,0 1 1-15,0-1 0 16,-4-3 0-16,0-3-1 15,-4 0 0-15,-5-1 1 16,1-3 1-16,-4 0-1 0,0-7 1 16,0 0-1-16,0 0 0 15,0-7 0-15,0-4 1 16,0 1-2-16,0-1 0 16,4-7 0-16,0-3 0 15,0-4 0-15,0-3 0 16,4 3-1-16,0-3 0 0,0-7-5 31,-4 3 1-31,-4 3-3 0,-4 1 0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56:06.9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B2CF68-D1F3-4925-9164-A21191CEAB84}" emma:medium="tactile" emma:mode="ink">
          <msink:context xmlns:msink="http://schemas.microsoft.com/ink/2010/main" type="inkDrawing"/>
        </emma:interpretation>
      </emma:emma>
    </inkml:annotationXML>
    <inkml:trace contextRef="#ctx0" brushRef="#br0">112 44 18 0,'5'-4'9'0,"-1"-16"-1"0,0 16 4 15,5 0-11-15,0 0 0 0,0 0 1 16,-9 4 1-16,9-4-4 15,-9 4 1-15,0 0 3 16,0 4 0-16,0 4-1 16,-4 12 1-16,-5-8-1 15,0 16 0-15,0-1-1 16,-4 21 1-16,-1-4-2 16,1 23 1-16,-1-3-1 15,1-1 1-15,4-3-1 16,-4 3 1-16,4-7-1 15,4-1 0-15,1-15 0 16,-1-16 1-16,1 0 0 0,-1-9 0 16,1 5-2-16,4-8 1 15,-5-12-2-15,5 0 0 16,0-4-3-16,0-12 1 16,5-7-6-16,8-1 0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3:25:19.28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928FE4-EAF1-45E7-AF86-86A2120845CC}" emma:medium="tactile" emma:mode="ink">
          <msink:context xmlns:msink="http://schemas.microsoft.com/ink/2010/main" type="writingRegion" rotatedBoundingBox="12193,15675 18168,15287 18362,18270 12386,18657"/>
        </emma:interpretation>
      </emma:emma>
    </inkml:annotationXML>
    <inkml:traceGroup>
      <inkml:annotationXML>
        <emma:emma xmlns:emma="http://www.w3.org/2003/04/emma" version="1.0">
          <emma:interpretation id="{E1DD98FF-5B20-4642-82C3-B3A7D1725687}" emma:medium="tactile" emma:mode="ink">
            <msink:context xmlns:msink="http://schemas.microsoft.com/ink/2010/main" type="paragraph" rotatedBoundingBox="12352,15643 14969,15550 14994,16242 12376,16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49F7A-41AC-466E-AC31-2127DCFBFEE1}" emma:medium="tactile" emma:mode="ink">
              <msink:context xmlns:msink="http://schemas.microsoft.com/ink/2010/main" type="line" rotatedBoundingBox="12352,15643 14969,15550 14994,16242 12376,16335"/>
            </emma:interpretation>
          </emma:emma>
        </inkml:annotationXML>
        <inkml:traceGroup>
          <inkml:annotationXML>
            <emma:emma xmlns:emma="http://www.w3.org/2003/04/emma" version="1.0">
              <emma:interpretation id="{AA90296C-D4E6-459B-916C-10F7E538BAE9}" emma:medium="tactile" emma:mode="ink">
                <msink:context xmlns:msink="http://schemas.microsoft.com/ink/2010/main" type="inkWord" rotatedBoundingBox="12352,15643 13077,15617 13100,16262 12375,16288"/>
              </emma:interpretation>
            </emma:emma>
          </inkml:annotationXML>
          <inkml:trace contextRef="#ctx0" brushRef="#br0">312 173 18 0,'0'-22'9'0,"4"0"-6"16,-4 15 9-16,0-4-11 31,0 1 1-31,0-5 0 16,-4 1 1-16,0-1-4 0,0 1 1 16,-5-1 2-16,1 1 1 15,0 7-2-15,0 3 1 16,-4 1-1-16,-4 6 1 15,0 1-2-15,-5 3 1 0,-3 7-1 16,-4 8 0-16,3 0-1 16,1 7 1-16,0 3 0 15,3 8 1-15,5-1-1 16,0-3 1-16,0 11-1 0,8-7 1 16,8-4-1-16,0-4 0 15,12-10 0-15,8-4 0 31,4-7 1-31,5-11 0 16,-1-11 0-16,1 0 0 0,-5-3 0 16,-4-4 0-16,0-11-1 15,1 11 1-15,-5-7 0 16,-4 3 0-16,0 0-1 16,-4 1 1-16,0 6-1 15,-4 1 0-15,0 7 0 16,-4 7 0-16,0 0 0 15,0 3 0-15,0 4-1 16,-4 11 0-16,0 0 0 16,0 8 1-16,4-5-1 0,0 5 1 0,0-5-1 15,0 1 1-15,4-1 0 16,0-3 0-16,5-7 0 31,3-7 1-31,4 3-5 16,0-14 1-16,4-4-6 15,1 0 1-15</inkml:trace>
          <inkml:trace contextRef="#ctx0" brushRef="#br0" timeOffset="583">368 288 23 0,'4'-4'11'0,"13"-10"-9"16,-9 10 15-1,0 4-16-15,4-7 1 0,4 7-1 16,5-4 1-16,3-3-3 16,0 4 1-16,1-5 2 15,-1 1 0-15,4 0-4 16,5 3 1-16,-1 1-7 16,0-1 1-16</inkml:trace>
          <inkml:trace contextRef="#ctx0" brushRef="#br0" timeOffset="347">709-202 21 0,'-4'-7'10'0,"4"10"-5"16,0-3 13-16,-4 4-17 15,0 3 0-15,-4 4 0 0,0 3 0 16,-1 1-1-16,1 3 0 0,0 11 1 16,0 3 1-16,0 11-1 15,-4-7 0-15,0 11 0 16,4 0 1-16,-1 0-1 15,-3 0 1-15,4-4-2 32,0-4 1-32,0-3 0 15,0 1 0-15,4-12-2 16,0 0 1-16,0-7-3 16,0-4 0-16,4-10-6 15,-4-4 0-15</inkml:trace>
        </inkml:traceGroup>
        <inkml:traceGroup>
          <inkml:annotationXML>
            <emma:emma xmlns:emma="http://www.w3.org/2003/04/emma" version="1.0">
              <emma:interpretation id="{871D415F-8EDD-4246-9088-8AF55F7BEE38}" emma:medium="tactile" emma:mode="ink">
                <msink:context xmlns:msink="http://schemas.microsoft.com/ink/2010/main" type="inkWord" rotatedBoundingBox="13337,15804 13773,15789 13790,16261 13354,16277"/>
              </emma:interpretation>
            </emma:emma>
          </inkml:annotationXML>
          <inkml:trace contextRef="#ctx0" brushRef="#br0" timeOffset="949">1168-18 26 0,'-4'-4'13'0,"-4"-3"-14"0,8 14 18 16,0 0-16-16,0 4 0 16,0 7 0-16,4 0 0 15,0 7-2-15,0 1 1 16,8 6 1-16,-4 0 0 0,0 4-1 15,0 0 0-15,1-7 1 16,3 7 0-16,0-11 0 16,-4 4 0-16,4-11-4 15,-8-3 0-15,8-4-5 16,-8 7 1-16</inkml:trace>
          <inkml:trace contextRef="#ctx0" brushRef="#br0" timeOffset="1253">985 450 23 0,'4'-25'11'0,"20"14"-10"15,-16 4 16-15,4-8-16 16,4 1 0-16,1-4 1 16,3-4 0-16,4 4-2 15,5-7 0-15,-1-7 1 32,8 6 1-32,-3 1-1 0,3 4 0 15,1-5-2-15,-5 12 0 16,5-4-7-16,-5 4 0 15</inkml:trace>
        </inkml:traceGroup>
        <inkml:traceGroup>
          <inkml:annotationXML>
            <emma:emma xmlns:emma="http://www.w3.org/2003/04/emma" version="1.0">
              <emma:interpretation id="{93BD2465-1BB3-4535-B609-CDD631C93338}" emma:medium="tactile" emma:mode="ink">
                <msink:context xmlns:msink="http://schemas.microsoft.com/ink/2010/main" type="inkWord" rotatedBoundingBox="13901,15728 14974,15690 14994,16242 13921,16280"/>
              </emma:interpretation>
            </emma:emma>
          </inkml:annotationXML>
          <inkml:trace contextRef="#ctx0" brushRef="#br0" timeOffset="1520">1580 140 24 0,'-8'0'12'0,"37"-14"-9"0,-21 10 16 0,4 1-19 16,8-5 0-16,0 1 1 31,5 4 0-31,-1-1-3 15,0 0 1-15,5 1-6 0,-9-1 0 16</inkml:trace>
          <inkml:trace contextRef="#ctx0" brushRef="#br0" timeOffset="1753">1548 338 28 0,'4'-3'14'0,"8"-8"-16"16,-4 7 22 0,8-7-20-16,5 8 1 0,7-4 0 15,5 3 0-15,-1-7-2 16,0 0 0-16,5 4-6 15,3 0 0-15</inkml:trace>
          <inkml:trace contextRef="#ctx0" brushRef="#br0" timeOffset="2270">2141 32 19 0,'-4'11'9'0,"-21"18"-5"16,21-22 8-16,-4 4-11 16,0 3 0-16,0 11 0 15,0 1 1-15,0 6-2 16,0 0 0-16,4-3 1 15,4 11 0-15,8-11 0 16,0 3 0-16,4-10-1 16,4 3 1-16,0-7 0 15,1-7 0-15,6-4-1 0,5-11 1 32,17-21 1-32,-5-7 0 15,-3 7-1-15,-2-12 1 16,-6-2-1-16,-5-1 1 15,-8-3-1-15,-4 0 1 16,-8 0-2-16,-4-1 1 0,-8 8-1 16,-4 7 1-16,-4-3-1 15,-4 0 1-15,-5 10-1 16,-6 8 0-16,3 3-1 31,-1 7 1-31,5 4-1 16,4 4 1-16,-5-1-5 15,1 8 0-15,9 4-4 16,3 10 1-16</inkml:trace>
          <inkml:trace contextRef="#ctx0" brushRef="#br0" timeOffset="2887">2602 353 34 0,'4'-7'17'0,"4"-8"-18"0,-8 15 27 15,0 0-27-15,0 0 1 16,8-3 0-16,-8 3 0 0,0 0-9 15,0 7 0-15</inkml:trace>
        </inkml:traceGroup>
      </inkml:traceGroup>
    </inkml:traceGroup>
    <inkml:traceGroup>
      <inkml:annotationXML>
        <emma:emma xmlns:emma="http://www.w3.org/2003/04/emma" version="1.0">
          <emma:interpretation id="{AF6D0F6A-8CDC-4A05-A0E9-8EC985C879C9}" emma:medium="tactile" emma:mode="ink">
            <msink:context xmlns:msink="http://schemas.microsoft.com/ink/2010/main" type="paragraph" rotatedBoundingBox="12258,16583 14520,16465 14556,17172 12295,17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B6259A-D9D9-4142-8D3F-C02963DD6EE4}" emma:medium="tactile" emma:mode="ink">
              <msink:context xmlns:msink="http://schemas.microsoft.com/ink/2010/main" type="line" rotatedBoundingBox="12258,16583 14520,16465 14556,17172 12295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68029539-BF96-48B8-AFDC-B4A417F2F55F}" emma:medium="tactile" emma:mode="ink">
                <msink:context xmlns:msink="http://schemas.microsoft.com/ink/2010/main" type="inkWord" rotatedBoundingBox="12258,16583 14520,16465 14556,17172 12295,17290"/>
              </emma:interpretation>
            </emma:emma>
          </inkml:annotationXML>
          <inkml:trace contextRef="#ctx0" brushRef="#br1">51 825 18 0,'0'-8'9'0,"0"16"-5"0,5-16 9 0,-5 8-12 16,0 0 1-16,0 8 0 15,-5 4 1-15,1 4-4 16,-5 0 1-16,4 3 2 16,-3 1 0-16,-1 12-1 15,0 0 1-15,-5 0-1 16,1-1 0-16,-1 9 0 15,1-8 0-15,0 0 0 16,-1-1 0-16,10 1 0 16,-1-4 0-16,5 0 0 15,0-5 0-15,5 1-1 16,4 0 1-16,0-4-1 16,4-4 1-16,0-4-1 15,5-8 1-15,0-4-1 16,5-4 1-1,-1-4 0-15,-4-4 0 16,-5-8-1-16,5 0 0 16,0 0-1-16,0-7 1 15,0 3-2-15,4-8 1 0,0-4-1 16,-4 0 0-16,0 1-1 16,0-5 1-16,-5 4 0 15,1 1 1-15,-1 3 0 16,0-4 0-16,-4 12 1 15,0 1 0-15,-4 3 0 16,-1 4 0-16,-4 8 0 0,5-4 0 16,-5 4 0-16,0 8 1 15,0 0-1-15,-5 12 1 16,1 4 0-16,-1 4 1 16,1 3-1-16,-1-3 1 15,1 8-1-15,-1 0 0 16,1 8 0-16,-5-1 0 15,0 5-1-15,5-8 1 16,-1-4-1-16,1-1 0 0,-1-3 0 16,5 4 0-16,0-4 1 15,0-4 0-15,5 3-1 16,-1-3 0-16,1-4 0 16,3 4 1-16,6-8-3 15,-1-4 1-15,5-4-8 16,4-4 0-16</inkml:trace>
          <inkml:trace contextRef="#ctx0" brushRef="#br1">690 1055 23 0,'0'16'11'0,"4"-20"-5"15,-4 4 12-15,5 0-16 16,4 0 0-16,4 0 1 15,9 0 0 1,-4 0-4-16,0-4 1 16,4-4 2-16,5 4 0 0,0-4-1 15,0 4 0-15,0-4-3 16,-5 4 1-16,-4 0-8 16,4 0 0-16</inkml:trace>
          <inkml:trace contextRef="#ctx0" brushRef="#br1">739 1246 30 0,'9'0'15'0,"9"0"-15"0,-9 0 22 0,0 0-21 16,-5 0 0-16,5 0 0 15,0 0 1-15,4-4-2 16,5 0 0-16,4 0 1 15,5 0 1-15,4 4-4 16,1-4 0-16,3 4-7 16,6-8 0-16</inkml:trace>
          <inkml:trace contextRef="#ctx0" brushRef="#br1">1614 861 19 0,'-9'0'9'0,"-9"12"-2"16,14-8 7-16,-1 4-13 16,1 3 0-16,-1 1 1 15,-4 8 1-15,0 4-4 16,5 0 1-16,-5 4 2 15,0 3 0-15,0 5-1 16,0-4 1-16,0 0-1 0,5 3 1 16,4-3-1-16,4 8 0 15,1-12 0-15,4 7 0 32,9-7 0-32,4-12 0 15,9 0 0-15,5-8 0 0,4-8 0 16,14-8 0-16,-5-8 0 15,-5 4 0-15,6-8 0 16,-6 4 0-16,1-8-1 16,0 5 1-16,-5-9-1 15,-5 0 1-15,-3 0-1 16,-10-7 1-16,-4-1-1 16,-5-12 1-16,-4 5-1 0,-4-5 1 15,-14-8-1-15,-5 17 1 16,1-5-1-16,-14 4 1 15,0 1-1-15,1 7 1 16,-1 0-1-16,-4 16 0 0,-1 4-3 16,-3 8 1-16,-6 8-9 15,6 12 1-15</inkml:trace>
        </inkml:traceGroup>
      </inkml:traceGroup>
    </inkml:traceGroup>
    <inkml:traceGroup>
      <inkml:annotationXML>
        <emma:emma xmlns:emma="http://www.w3.org/2003/04/emma" version="1.0">
          <emma:interpretation id="{72D487F6-D5EB-4012-8FD2-95591F915004}" emma:medium="tactile" emma:mode="ink">
            <msink:context xmlns:msink="http://schemas.microsoft.com/ink/2010/main" type="paragraph" rotatedBoundingBox="12341,17693 18299,17306 18362,18270 12403,18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1F06AC-28CD-495B-A287-9717B2141B06}" emma:medium="tactile" emma:mode="ink">
              <msink:context xmlns:msink="http://schemas.microsoft.com/ink/2010/main" type="line" rotatedBoundingBox="12341,17693 18299,17306 18362,18270 12403,18656"/>
            </emma:interpretation>
          </emma:emma>
        </inkml:annotationXML>
        <inkml:traceGroup>
          <inkml:annotationXML>
            <emma:emma xmlns:emma="http://www.w3.org/2003/04/emma" version="1.0">
              <emma:interpretation id="{5AB5FD7A-554E-4EB5-BDAE-4964BCB8BF47}" emma:medium="tactile" emma:mode="ink">
                <msink:context xmlns:msink="http://schemas.microsoft.com/ink/2010/main" type="inkWord" rotatedBoundingBox="12344,17736 13345,17671 13384,18283 12383,18348"/>
              </emma:interpretation>
            </emma:emma>
          </inkml:annotationXML>
          <inkml:trace contextRef="#ctx0" brushRef="#br1">471 1877 22 0,'0'16'11'0,"0"-12"-6"15,0 0 15-15,-4-1-19 16,-5 1 0-16,0 4 2 16,-9 0 0-16,0 16-4 0,-4 0 1 15,-5 8 2-15,-4-1 1 16,-5 1-2-16,5 8 1 16,-1 0-1-16,1-1 0 15,0-7 0-15,-5 0 0 16,5-4-1-16,4-9 1 15,5-7 0-15,4 0 0 16,5 0-1-16,-1-8 0 16,10-12-1-16,-1 0 1 15,5 8-1-15,5-4 0 0,4-8-1 16,0 4 1-16,-1 8 0 16,1 0 0-16,0 8 0 15,0-4 1-15,0 8 0 16,0 4 1-16,0 0-1 15,0 4 1-15,0-4-1 16,0 7 0-16,0-3 0 16,0-8 1-16,4 12-1 15,5-8 1-15,0-4 0 16,4-4 0-16,0-4 0 16,5-8 1-16,0 0-5 15,4-4 1-15,5-4-8 16,-9-4 1-16</inkml:trace>
          <inkml:trace contextRef="#ctx0" brushRef="#br1">672 2123 25 0,'-5'0'12'0,"23"-4"-9"0,-9 0 13 16,5 0-16-16,-1 0 1 0,5 0 0 16,-5-4 1-16,5 4-3 15,0-4 1-15,4 4 0 16,5-8 1-16,0 8 0 15,4-4 1-15,-4 4-4 16,0 0 1-16,-5 0-7 16,-4 4 1-16</inkml:trace>
          <inkml:trace contextRef="#ctx0" brushRef="#br1">699 2321 20 0,'-5'8'10'0,"19"-4"-4"0,-10 0 11 15,5-4-17-15,4 0 1 16,5 0 0-1,-4-4 1-15,-1-8-3 16,9 0 1-16,1 0 1 16,8 1 0-16,5-1-8 15,13-4 1-15</inkml:trace>
        </inkml:traceGroup>
        <inkml:traceGroup>
          <inkml:annotationXML>
            <emma:emma xmlns:emma="http://www.w3.org/2003/04/emma" version="1.0">
              <emma:interpretation id="{EECA7E75-EE06-44D2-8F45-209858AF0B25}" emma:medium="tactile" emma:mode="ink">
                <msink:context xmlns:msink="http://schemas.microsoft.com/ink/2010/main" type="inkWord" rotatedBoundingBox="13985,17586 18299,17306 18362,18270 14048,18550"/>
              </emma:interpretation>
            </emma:emma>
          </inkml:annotationXML>
          <inkml:trace contextRef="#ctx0" brushRef="#br1">1846 1774 18 0,'5'-4'9'0,"-5"4"-4"16,0 0 8-16,4 8-12 16,-4 3 1-16,0 17 1 15,-4-8 0-15,-5 12-4 16,0 11 1-16,-5 13 2 16,-3 4 0-16,-1 19-1 15,4-12 1-15,-4 9-2 0,1-5 1 16,-1-15 0-16,0-1 0 15,4-7 0-15,5-20 0 16,1-4-1-16,8-9 1 16,0-15-3-1,8 0 1-15,1-15-7 0,14-17 0 0</inkml:trace>
          <inkml:trace contextRef="#ctx0" brushRef="#br1">2413 1789 23 0,'-4'12'11'0,"-23"4"-8"0,18-4 14 15,-4 4-16-15,-10-4 0 16,1 8 1-16,0 7 1 15,-5 5-3-15,-9 4 0 16,-4-4 1-16,-5 7 1 0,1-3-1 16,3-8 1-16,1 0-1 15,0-5 0-15,4 1-1 16,1-8 1-16,8 4-1 16,5-8 1-16,4 0-1 15,0 0 0-15,4 0-1 16,6-4 1-16,-1 0-1 15,4 3 0-15,5 1 0 16,5 4 1-16,4-4-1 16,4 4 1-16,5-4 0 0,4 4 1 0,0-4 0 15,10 0 0-15,-6 3-1 16,6-3 1-16,-1-8 0 16,-4 8 0-16,-5 0-1 15,-4-12 1-15,0 8-6 16,-5-8 1-16,1 0-5 15,-5 0 1-15</inkml:trace>
          <inkml:trace contextRef="#ctx0" brushRef="#br1">2444 2111 22 0,'0'4'11'0,"-13"20"-10"0,13-12 14 0,-4-1-14 16,-5 17 0-16,0 0 1 31,0 12 0-31,-5-1-3 15,5 1 1-15,1-4 1 16,-1 0 1-16,0-5-1 16,0-3 0-16,4-12 1 15,1 0 0-15,4-4-1 16,0-12 1-16,0-8-1 16,4-4 0-16,10-4 0 15,-5-16 0-15,4 4-1 16,5-11 0-16,4 7-1 0,5 4 1 15,0-3 0-15,0 11 0 16,-1-4-1-16,-3 12 0 16,-5 0 0-16,-1 4 1 15,-3 4-1-15,-1 4 1 16,-4 8-1-16,0 8 0 0,-4 8 1 16,-5 0 0-16,0 3 0 15,-5 5 1-15,1-4-1 16,-1-4 1-16,1 11 0 15,-1-3 1-15,1-8-1 16,-1-4 0-16,5-8 0 16,0 0 0-16,0-12 0 15,0 0 0-15,9-12 0 16,5 0 0-16,3-12-1 16,6-12 1-16,4-3-1 15,4 3 0-15,0 4-1 16,0-4 0-16,-4 17 0 0,-5-1 0 15,-4 4 0-15,-4 4 0 16,-1 0 0-16,-4 12 0 16,0 0 0-16,-5 12 1 0,1 8-1 15,-1 0 1-15,-4 3 0 16,0 5 1-16,0 0-1 16,0 0 1-16,0-4-1 15,5 3 1-15,-5 1-1 16,4 0 0-16,5-12-9 15,9-4 1-15</inkml:trace>
          <inkml:trace contextRef="#ctx0" brushRef="#br1">3454 2353 11 0,'4'-20'5'0,"14"-27"8"0,-23 35-3 15,-4 0-9-15,1-8 1 16,-10 8 0-16,-5 0 1 16,1 8-3-16,-9 0 0 15,-1 0 2-15,1 4 1 16,-4 12-1-16,3 8 0 16,1 4-1-1,4 7 1-15,5 5-1 16,4 0 0-16,0 0-1 15,9-5 0-15,5 5 0 16,4-4 0-16,4-12 0 16,5-4 1-16,9-9 0 15,4-7 0-15,1-7 0 16,3-5 0-16,6-8-1 16,3-8 0-16,-3-4-1 15,-1 0 0-15,-4 5-1 0,-5 3 1 16,-9 8 0-16,-4 4 0 15,-4 0 1-15,-5 20 0 16,0 0 0-16,0 8 1 16,-5 4 0-16,5 4 0 15,0 3 0-15,5 5 0 16,4-4 0-16,4-4 1 16,1-8-4-16,3-4 0 0,10-12-6 15,4 7 0-15</inkml:trace>
          <inkml:trace contextRef="#ctx0" brushRef="#br1">3525 2603 27 0,'9'0'13'0,"18"-36"-10"16,-18 28 22-16,4-8-25 16,5-3 0-16,9-5 0 15,4-8 0-15,5-8 0 0,8-11 0 16,5 15 0-16,0-8 1 0,-4 1-3 16,0-1 0-16,4 4-7 15,0 9 1-15</inkml:trace>
          <inkml:trace contextRef="#ctx0" brushRef="#br1">3712 2111 20 0,'-8'0'10'0,"12"8"-1"16,-4-4 11-16,0 4-18 15,4 0 0-15,1 11 0 0,4-3 0 16,0 20-3-16,4-4 0 16,5 4 2-16,0-5 1 15,0 9-2-15,0 0 1 16,-5-9 0-16,0 5 0 16,-4-4-6-16,0-8 0 15,-4 0-4 1,-10-5 0-16</inkml:trace>
          <inkml:trace contextRef="#ctx0" brushRef="#br1">4351 2095 23 0,'-5'8'11'0,"23"-16"-6"0,-9 4 13 16,9-4-18-16,9-8 0 15,9 4 0-15,4 0 1 0,9-3-1 16,-4 3 0-16,8 8-2 15,-4-4 0-15,5 4-5 16,-5 4 0-16</inkml:trace>
          <inkml:trace contextRef="#ctx0" brushRef="#br1">4480 1916 29 0,'23'-4'14'0,"8"-4"-16"0,-18 5 21 16,5-1-19-16,5-4 0 15,-1 4 0-15,5 0 1 16,8 0-1-16,6-4 1 15,-6 8-8-15,1 0 0 0</inkml:trace>
          <inkml:trace contextRef="#ctx0" brushRef="#br1">5427 1575 23 0,'0'-4'11'0,"-5"24"-10"0,5-16 16 0,-4 8-16 15,0 4 0-15,-5 4 1 16,0 7 0-16,-5 13-2 16,-4 0 1-16,-4-1 1 15,-5-7 0-15,1 4-1 16,-1 4 1-16,-4-1-1 16,4 9 0-16,0-4-1 31,5-9 1-31,4 5-1 15,0-8 1-15,4-5-1 16,6 5 0-16,-1-8 0 16,4-4 1-16,1 4-2 0,-1-4 1 15,5-5 0-15,5 5 1 16,4-4-1-16,0-8 0 0,4 0 0 16,9-4 1-16,5-4-1 15,9-8 1-15,4 4-1 16,0-4 1-16,9 4-1 15,0-8 1-15,5 4-1 16,0 4 0-16,-5-8-1 16,-9 5 1-16,0-9-3 15,-4 4 0-15,-1-4-7 16,1 4 1-16</inkml:trace>
          <inkml:trace contextRef="#ctx0" brushRef="#br1">5463 1535 25 0,'4'16'12'0,"5"-32"-10"16,-4 16 17-16,3 0-19 15,6 0 1-15,-1 4 0 0,10 0 1 16,-1-4-2-16,5-4 0 15,-5 4 2-15,5-4 0 16,9-7-1-16,4 3 0 16,0 0 0-16,0-4 1 15,0 8-3-15,-4-4 0 16,0 8-8-16,-10 0 1 16</inkml:trace>
          <inkml:trace contextRef="#ctx0" brushRef="#br1">5181 1912 23 0,'0'0'11'0,"18"0"-4"0,-9 0 12 16,5-4-17-16,3 4 0 0,6-4 0 16,4 8 1-16,-1-8-4 15,10 4 0-15,9 0 3 16,-1 0 0-16,1 0-1 16,4 0 1-16,-13-7-3 15,0 7 1-15,-5 0-9 16,5 4 0-16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1T16:59:12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11518 13340 13 0,'0'-2'6'0,"0"-6"0"16,0 8 6-16,3-6-11 16,-3 1 1-16,0-5-1 15,0 2 1-15,0-11-3 16,0 6 1-16,0-3 1 15,0 3 0-15,3-14 0 16,-3 6 0-16,3-16-1 0,0 8 1 16,-3-13-1-16,0 10 1 15,0 3-1-15,0 10 1 16,-3-12-1-16,3 7 0 16,-3-19 0-16,3 12 1 15,0-12-1-15,0 9 1 16,0-19-1-16,0 16 0 15,-3-16 0-15,0 11 0 16,0 2 0-16,3 6 0 16,0-11 0-16,0 10 0 0,0-12 0 31,0 10 0-31,3-6 0 0,0 9 0 0,3-11 0 16,0 10 0-16,-3-7 0 15,-3 8 0-15,0-6 0 16,0 11 0-16,0-13 0 15,0 10 0-15,0-8 0 16,0 8 0-16,0-5 0 16,0 8 0-16,3-8 0 15,0 8 0-15,0-13 0 16,0 10 0-16,-3-10-1 16,0 10 1-16,-3-2-1 15,0 7 1-15,0-10-1 16,0 5 1-16,3-10-1 15,0 10 1-15,0-5 0 16,0 8 0-16,3-8-1 0,0 8 1 16,-3-11 0-16,0 14 0 15,0-14 0-15,0 8 0 16,-3-5-1-16,0 8 1 16,0-5 0-16,0 7 0 15,3-12 0-15,0 12 0 16,0 1-1-16,0 5 1 15,6-16 0-15,-3 10 0 16,3-10 0-16,-3 8 0 16,0-5-1-16,-3 7 1 15,0-10 0-15,0 8 0 16,0-5 0-16,0 7 0 0,0-13 0 16,0 9 0-16,0-6 0 15,0 10 1-15,0-5-2 16,0 6 1-16,3-3 0 15,-3 5 0-15,3-2 0 16,-3 4 0-16,0-1-1 16,0 4 1-16,-3-7 0 15,0 7 0-15,0-5 0 16,0 6 0-16,0-3 0 16,3 5 0-16,0-3-1 15,0 6 1-15,0 0 0 16,0 2 0-16,0 1 0 15,0 2 0-15,0 0 0 16,0 2 0-16,3 1 0 16,-3 5 1-16,0 0-1 0,0 0 1 15,-3 0 0-15,0 0 0 16,-3 8 0-16,0-3 0 16,-3 11 0-16,3-5 0 15,0 7-1-15,0-2 1 16,0 3-1-16,0-3 1 15,-3 5-1-15,3-5 0 16,-3 2 0-16,4-2 1 16,-4 5-1-16,3-2 0 15,0-3 0-15,0-3 0 16,3-3 0-16,-3-2 1 0,3-2-2 16,0-1 1-16,3-2 0 15,0-1 0-15,0-2-1 16,0 0 1-16,3-2 0 15,-3 2 0-15,12-11 0 16,-6 3 1-16,3-10-1 16,0 4 0-16,2-12 0 15,-2 5 1-15,6-6-1 16,-3 6 1-16,3-5-1 16,-3 4 1-16,0-1-1 15,-3 1 0-15,0 4 0 16,0 2 0-16,-3 3 0 15,0 2 1-15,-3 6-1 16,0 0 1-16,-3 5 0 16,0 0 0-16,-3 5-1 15,3-2 1-15,0 2-1 0,0-2 1 16,3 7-2-16,-3-2 1 16,5 8 0-16,1-3 0 15,3 6-1-15,0-3 1 16,3 5 0-16,-3-3 0 15,12 3 1-15,-3-5 0 16,0 11 0-16,-6-6 1 16,2 3-2-16,-2-6 0 15,0 1-8-15,-3-3 0 16</inkml:trace>
  <inkml:trace contextRef="#ctx0" brushRef="#br0" timeOffset="906.26">11429 13060 19 0,'0'-8'9'0,"3"-3"-5"15,-3 11 8-15,3-5-11 16,-3 0 0-16,3 7 1 0,-3-2 1 16,3 6-4-16,-3 2 1 15,3 13 1-15,0-5 1 16,0 5-1-16,0-5 0 15,3 10-1-15,-3-5 1 16,5 8-1-16,-2-5 1 16,3 5-1-16,-3-5 1 15,3 5-1-15,-3-8 0 16,3-10 1-16,-3-3 0 16,0 5-1-16,-3-2 0 0,0-3 1 15,0-3 1-15,-3-5-1 16,0 0 0-16,6-16-1 15,0 6 1-15,3-17-1 16,-3 9 1 0,15-38 0-1,-7 16 0-15,13-10-3 16,-6 13 1-16,-3-8-7 16,-3 5 0-16</inkml:trace>
  <inkml:trace contextRef="#ctx0" brushRef="#br0" timeOffset="1531.27">11828 11322 16 0,'3'0'8'0,"3"-6"-2"15,-6 6 4-15,0 0-9 16,0 0 0-16,0 0 1 15,0 0 1-15,0 8-4 16,0 0 1-16,0 13 1 16,0-5 1-16,-3 13-1 15,3-5 1-15,0 18-2 16,0-10 1-16,0 16 0 16,0-11 0-16,-6 2-1 15,3-7 1-15,0 3-1 0,0-9 1 16,0 1-1-16,0-6 0 15,3-8 1-15,0 0 0 16,-3-5-1-16,3-3 1 16,0-10-1-16,0 5 0 15,3-16-1-15,0 6 0 16,6-14-3-16,-3 5 1 16,0-15-5-16,-1 7 1 15</inkml:trace>
  <inkml:trace contextRef="#ctx0" brushRef="#br0" timeOffset="1937.5">11997 11314 17 0,'6'5'8'0,"-3"-8"-3"0,-3 3 10 0,0 0-14 16,0 0 0-16,-9 13 0 15,3-2 1-15,-6 13-3 16,3-6 1-16,-8 11 1 15,5-5 0-15,-6 11 0 16,6-9 0-16,3-2-1 16,0-3 0-16,0-2 0 15,0-3 1-15,3-6-2 16,0-2 1-16,3-3-1 16,0 1 1-16,3-1-1 0,0 0 1 15,3-2-1-15,0-1 1 16,6 4 0-16,-3-1 1 15,6 3-1-15,-3-3 1 16,3 9 0-16,-3-4 0 16,3 11 0-16,-3-5 0 15,3-3-1-15,-3-2 1 16,-1 0 1-16,1-4 0 16,0-1-3-16,-3-4 1 15,0-4-7-15,0-1 0 16</inkml:trace>
  <inkml:trace contextRef="#ctx0" brushRef="#br0" timeOffset="2750.03">12170 11570 10 0,'-3'-2'5'0,"9"20"5"0,-3-15-2 0,-3 7-7 16,0-2 1-16,0 11 1 16,0-6 0-16,-3 8-4 15,0-2 1-15,-3 2 2 0,3-5 0 16,0 0-1-16,0-3 1 15,0-3-1-15,0-2 1 16,0-2-2-16,0-1 1 16,9-5 0-16,-6 0 0 15,3-13-1-15,0 2 1 16,6-10-1-16,-3 5 0 16,3-8-1-16,0 6 1 15,6-6 0-15,-3 3 0 16,2 0-1-16,-2 5 1 15,3-5-1-15,-3 5 1 0,3 8 0 16,-6 0 1-16,-3 13-1 16,0-2 1-16,0 10-1 15,0-2 1-15,-3 4 0 16,0-1 0-16,-3 9-1 16,0-4 1-16,0 5-1 15,0-6 0-15,0 4 1 16,0-7 0-16,0-1 0 15,0-4 0-15,0-2 0 16,0 0 0-16,0-3 0 16,0-2 0-16,0-3 0 15,0 0 0-15,3-16-1 16,-3 3 0-16,6-8 0 16,0 2 0-16,0-7 0 15,0 5 0-15,2-3-1 16,-2 5 1-16,6-2 0 0,-3 5 0 15,3 0-1-15,-3 6 0 16,0-3 0-16,0 5 1 16,0 10-1-16,0 1 1 15,-3 10-1-15,0-5 0 16,-3 8 1-16,0-3 1 16,-3 3-1-16,0-3 0 15,0 6 0-15,0-6 1 16,0 8-1-16,0-5 1 15,0 3 0-15,0-6 0 16,3-3 0-16,0 1 0 0,3-6-4 16,0-2 1-16,5-6-6 15,-2 1 0-15</inkml:trace>
  <inkml:trace contextRef="#ctx0" brushRef="#br0" timeOffset="3328.16">12747 11531 18 0,'-6'-6'9'0,"-5"-10"-4"16,11 11 9-16,-6-3-13 15,3 0 0-15,-6 3 1 0,3 2 1 16,-9 6-4-16,6 0 1 16,-3 4 2-16,3 1 0 15,-9 8-1-15,6-2 1 16,0 9-1-16,3-7 0 16,1 8-1-16,-1-5 1 15,3 7-1-15,0-5 1 16,3 0-2-16,3-2 1 15,3-3 0-15,-3-3 0 0,12-2 0 16,-3-4 1-16,5-12 0 16,-2 0 0-16,3-11 0 15,-3 3 0-15,3-8-1 16,-3 5 1-16,6-11-1 16,-6 6 1-16,0 5-1 15,-4 3 0-15,-2 0 0 16,0 2 0-16,-6 11-1 15,0 0 1-15,3 8-1 16,0-3 1-16,3 3 0 16,-3 0 0-16,3 3-1 15,0-3 1-15,-3 8 0 16,0-3 1-16,3 3-1 16,0-3 1-16,3-8-2 15,-3 1 1-15,6-6-7 16,-3 0 0-16,6-8-1 0,-3 0 0 15</inkml:trace>
  <inkml:trace contextRef="#ctx0" brushRef="#br0" timeOffset="3593.77">12890 11414 25 0,'0'0'12'0,"3"8"-13"0,-3-8 22 16,6 8-21-16,-3-3 1 0,6 3 0 16,-3-2 0-16,6 15-2 15,-3-5 1-15,6 5 0 16,-3-3 1-16,3 9-1 16,-4-9 1-16,1 6 0 15,-3-5 1-15,3 2-1 16,-3-5 0-16,-3-1-3 15,0-1 1-15,-6-4-7 16,0 1 0-16</inkml:trace>
  <inkml:trace contextRef="#ctx0" brushRef="#br0" timeOffset="3843.77">12878 11747 21 0,'-6'-7'10'0,"9"-7"-6"0,-3 9 11 16,6-6-14-16,0 4 0 15,6-12 1-15,-3 6 1 16,9-14-4-16,-3 6 1 16,6-11 1-16,-3 9 1 15,8-7-1-15,-5 4 1 16,9-3-5-16,-9 5 0 15,6 0-5-15,-4 6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10.3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D3777EF-5681-4C2E-B011-DC7BE3DC74BA}" emma:medium="tactile" emma:mode="ink">
          <msink:context xmlns:msink="http://schemas.microsoft.com/ink/2010/main" type="inkDrawing" rotatedBoundingBox="20566,5466 21263,5413 21291,5779 20593,5832" shapeName="Other"/>
        </emma:interpretation>
      </emma:emma>
    </inkml:annotationXML>
    <inkml:trace contextRef="#ctx0" brushRef="#br0">5153 306 12 0,'-4'11'6'0,"12"-25"3"16,-8 14 7-16,0 0-15 15,0 0 1-15,0 0 0 0,0 0 0 16,4 3-2-16,-4 4 0 16,0-3 2-16,0 3 0 15,-4 7-1-15,0 4 1 16,-4-1 0-1,0 4 0-15,4 8-1 16,0-1 0-16,-4 0 0 16,-4 0 0-16,0-3 0 15,1-4 0-15,3-3-1 16,0-1 1-16,0-2-1 0,4-5 1 16,0-3-1-16,4-3 1 15,0-1-1-15,0-3 1 16,4-3-1-16,4-4 1 15,4 0-1-15,-4-8 0 0,0-2 0 16,-1-4 0-16,5-4 0 16,4 4 0-16,0 3 0 15,4-3 0-15,4 0-1 16,0 3 1 0,7 1 0-1,-3-1 0-15,0 4 0 16,-4 3 0-16,-4 8-1 15,-5-1 1-15,1 4 0 16,-4 0 0 0,0 7-1-16,-4-3 1 0,-4 6 0 15,-4-3 0-15,-4 4 0 16,4 3 0-16,-8 4 0 16,4-4 0-16,-8 11 0 15,0-1 1-15,0-3-1 0,4 1 0 16,1-5 0-16,-1 1 0 15,4-4 0-15,0-3 0 16,0-4 0-16,-4 0 1 16,8-4-1-16,0 1 0 15,0-4 0-15,0 0 1 0,12-11-1 16,-4 4 0-16,4-11 0 16,-1 4 0-16,9-7 0 31,-4 4 1-31,4-8-2 15,-4 7 1-15,16 1 0 0,-9 2 0 16,13-6 0-16,-8 7 0 16,8-11 0-16,-9 11 0 15,1 4-1-15,-8 3 1 16,0-4 0-16,-4 4 0 16,-4 4-1-16,-4 3 1 15,0 3 0-15,-1 1 0 0,-3 10 0 16,-4-4 0-16,0 1 0 15,0-1 1-15,0 8-1 16,0-7 0-16,0 6 0 0,0-3 1 16,0 8-1-16,0-5 1 15,-4 8-1-15,4-7 1 16,-4-1-1-16,4-3 1 0,0 0-1 31,0-3 0-31,4 0 1 16,-4-1 0-16,4-6-1 15,-4-1 0-15,0-3-10 16,0 0 1-16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-7 14 134,'0'0'96,"8"-16"-5,-8 16-9,0 0-18,0 0-10,0 0-13,0 11-8,0-11-8,0 0-3,0 0-2,-2 20-3,2-20-2,0 0 0,0 0-1,0 23-8,0-23 5,0 15-5,0-15 3,0 19-5,0-19 4,2 19-7,-2-19 3,6 25 1,-6-25-2,11 26 1,-11-26 0,14 28-1,-14-28-1,16 28 1,-16-28-1,19 29 1,-10-14-1,6 4 1,-6-1 0,7 2 0,-3 5-1,2 1 1,-3 0-2,4 3 2,-3-3-2,5 0 1,-6 2-2,3 1 3,-2-4-4,4 3 3,-4-3-3,4 3 3,-3 0-2,2 5 1,-1-6-2,1 5 2,-1 0 2,2 2-7,1 2 7,-4-3-7,3 2 6,-2 0-5,1-3 5,-2 0-5,3-2 2,-3 0 3,4 0-3,-4 3 2,2 5-2,2 0 3,-2 3-3,5 3 3,-5 1-3,6 4 3,-7-5-3,4 1 3,2-7-3,-1 3 2,-3-3 1,2-4-1,1 2 1,1 0-5,1 1 5,2-3-5,1 1 5,-5 2-5,6 1 3,-2 0-3,0-6 1,1 4 5,-1-1-4,0-2 3,-4 2-3,5 1 3,-7 1-3,2-3 3,-3 4-3,0-1 2,2 0-2,-4-2 2,3-1-2,-1 2 2,3-6-2,-2 3 2,0-2-2,0-1 2,1 3 2,-1 4-7,-4-4 7,4-3-7,-3 6 8,1-4-8,2 2 8,-5 1-7,5-7 3,-3 5 3,1 0-4,3 0 4,-7 1-3,3-3 3,1 7-3,-3 0 2,1-3-2,2 0 3,-6-3-4,4 3 3,0-4-2,-1 3 2,3-8-2,-2 2 2,0 0-2,3 2 2,0-2-2,0 3 3,0-2 1,6 0-7,-8 2 7,2-2-7,1-1 7,-1 2-7,3-3 7,-2 4-7,1-5 3,-4 4 2,7 2-2,-2 0 2,0 7-3,1-1 3,-1 1-3,-2-2 3,1 1-3,-1-3 3,0-2-3,-2 3 3,1-3-3,1 0 3,-4-2-3,2 0 3,0 3-3,0-4 2,-3 0-2,0-3 2,4 4 3,-5-6-8,0 5 7,0-2-7,0-2 7,2 3-6,-2-2 5,0-1-5,0 2 1,2-3 4,-1 1-3,1 0 2,-2-1-2,4-3 2,-8 3-1,4 1 1,-1-3-2,1 3 2,-4 0-1,4 2 1,0 0-1,0-2 2,0 6-3,1-4 3,0 0-2,-1-3 1,1 1-2,-3-2 3,2 1-3,-2 0 2,2-5-1,4 6 1,-5-1-2,2-6 3,3 6 1,-2-4-2,0 3 2,1 0-7,-2 2 7,-2-8-8,3 8 8,-2-2-7,0-3 3,0 3-4,4 1 4,-3-5 3,1 4-3,0-3 2,2-1-1,-6 2 1,3-6-1,-3 0 1,1 2-1,0-4 1,-3 6-1,2-2 1,2 2-1,-3 4 1,2-2-2,-3 0 3,3 0-3,-3-3 2,1-2-1,-2 1 1,-7-18-1,14 25 1,-14-25-2,13 20 2,-13-20-1,15 24 1,-15-24-2,13 19 2,-13-19-2,14 25 2,-14-25-2,13 20 2,-13-20-2,0 0 2,14 18-1,-14-18 1,0 0-1,12 15 1,-12-15-1,0 0 0,11 17 0,-11-17 1,0 0-2,0 0 1,0 0 1,0 0-2,0 0-3,0 0-28,0 0-120,0-12-10,-12-8-11,-6 3-15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741-1184 163,'0'0'140,"0"0"-53,0 0-10,0 0-6,7 15-20,-7-15-8,1 26-5,-1-26-1,0 45-11,-5-27 4,5 19-10,-3-15 0,3 14-4,-5-10-2,5 8-4,-2-3-2,2 5 0,0 0-2,0 0 1,0-2-4,0 4 3,0 0-3,0-1 2,0-11-3,0 5 2,0-11-3,2-1 1,-2-19-1,5 21 2,-5-21-3,0 0 1,0 0-1,0 0-1,0 0-3,0 0-6,0 0-13,-7-8-49,7 8-86,0 0-9,-10-25-11,8 11-10</inkml:trace>
  <inkml:trace contextRef="#ctx0" brushRef="#br0" timeOffset="1">631-1137 0,'0'0'121,"0"-24"2,0 24-55,6-24 1,-4 6-11,14 10 0,-15-10-14,17 13 0,-13-13-9,14 17 3,-14-17-5,16 17-6,-4-15-6,7 10-6,-4-4-1,10 10-4,-6-6 0,5 6-3,-1 0-1,-4 10-1,0 0-1,2 4 1,-6-1-1,3 0 1,-4-3-1,5 5 0,-9-6-1,4 4 1,-3 0-2,-1-3 2,-15-10-1,21 25 1,-21-25 4,13 24-3,-13-7 3,2 0-6,-2 0 7,0 2-9,-2-1 8,-2 2-8,-5-5 2,4 2-3,5-17 3,-19 28 0,19-28-1,-24 25 0,6-13 0,5-1 0,-6 1-1,-3 0 2,1 0-2,2-3 2,-4 3-2,3-3 1,1 0 0,-3 1 1,6-4-2,16-6 1,-27 9-1,27-9 1,-20 6-1,20-6-1,0 0-1,-18 0-12,22 16-70,-4-16-76,0 0-10,0 0-11,0 0-13</inkml:trace>
  <inkml:trace contextRef="#ctx0" brushRef="#br0" timeOffset="2">91-279 18,'0'0'110,"0"-18"-35,0 18-9,0-19-4,0 19-5,0 0-10,0 0-1,-4-19-10,4 19 2,0 0-8,-18 7 1,0-7-6,18 0-4,-21 12-2,21-12-1,-19 19-1,14-1-2,5-18 3,-12 23-8,12-23 4,0 22-6,0-22 3,4 19-7,-4-19 0,20 0 0,-20 0-6,24-19 5,-15 4-5,1-4 5,-4-4-4,0 4 4,-6 1 3,0 2-2,-10 0 3,10 16-2,-25-13 0,10 13 0,-4 0-1,19 0 1,-30 25-3,17-9-1,4 0 0,6 3 1,3-19-1,1 25 1,-1-25 1,24 16-2,-8-16 2,5 0-1,-6-5 1,2-6-1,-17 11 1,24-25-1,-18 10 1,-6 15-1,-6-24 2,6 24-1,-25-12 0,6 12-1,-2 0 0,1 13 0,2-1-2,3 1 1,15-13-2,-18 23-1,18-23-10,0 0-62,13-4-81,7-9-13,6-3-8,2 0-19</inkml:trace>
  <inkml:trace contextRef="#ctx0" brushRef="#br0" timeOffset="3">-14-259 0,'0'0'13,"0"0"7,-12 19 5,12-19 5,0 17 3,0-17 6,0 26 5,-4-6 2,3-2-4,1 8-2,-5-1-2,5 7-6,-3-3-3,3 5-5,-3-4-7,3 3-4,0-5-9,0-5-17,4-5-97,4 13-8,-8-31-6,0 28 0</inkml:trace>
  <inkml:trace contextRef="#ctx0" brushRef="#br0" timeOffset="4">-50 685 166,'8'17'98,"-8"-17"-11,0 0-12,4 29-15,-4-29-12,0 28-15,0-28-4,-4 32-10,2-16-7,2 5-6,0-1-2,0 2-3,0 0-2,0-1-2,0 7-16,-4-11-34,4-1-78,0 16-7,-3-8-7,3 14 0</inkml:trace>
  <inkml:trace contextRef="#ctx0" brushRef="#br0" timeOffset="5">7 1461 139,'0'20'105,"0"-5"-14,0 0-14,0 11-15,0-26-14,0 43-11,-5-25-5,5 17-12,-4-9-5,4 7-5,-4-6-7,4 5-16,0 6-56,0-2-59,-2-11-13,2 15-2,-10-9-2</inkml:trace>
  <inkml:trace contextRef="#ctx0" brushRef="#br0" timeOffset="6">26 2478 138,'0'0'131,"0"29"-45,0-3-18,0-4-22,0 8-15,0-6-7,0 3-11,0 5-6,0-2-7,-2 1-10,-3-10-42,-3-2-70,8 18-6,-7-24-5</inkml:trace>
  <inkml:trace contextRef="#ctx0" brushRef="#br0" timeOffset="7">38 3293 185,'0'0'142,"-7"32"-37,7-4-34,-7-12-11,7 21-22,-5-17-8,5 17-12,-5-11-3,5 8-9,-2 4-13,-3-10-20,5 17-53,0 1-54,-5-11-11,5 10-4</inkml:trace>
  <inkml:trace contextRef="#ctx0" brushRef="#br0" timeOffset="8">-51 4279 169,'0'38'134,"-10"-15"-26,4-5-42,6 16-8,-3-7-18,3 16-8,-9-5-7,7 11-8,-8-2-4,7 7-1,-8-2-8,5 2 2,-2 0-12,2-4-4,6 8-39,-4-5-73,-4-13-21,8 8-6,-6-18-3</inkml:trace>
  <inkml:trace contextRef="#ctx0" brushRef="#br0" timeOffset="9">-162 5437 110,'0'0'125,"2"29"-24,2-3-25,-4-8-20,0 20-15,0-7-10,0 8-5,-4-2-12,2 2 1,-4-6-16,-1-3-50,-9-11-74,16 13-14,-17-27-1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384 0 154,'0'0'105,"0"0"-17,-9 26-16,9-26-11,-4 25-11,4-25-10,-1 38-8,-5-20-4,6 15-6,-3-9-4,3 15 2,-4-8-2,4 19 1,-5-12-4,5 16 1,-2-8-4,2 6 2,0-2 0,0 7-7,-1-6 4,1 4-5,-2-7 4,2 6-4,-5 3 3,5-1-6,-4-6 0,4 2 3,0 2-6,0 2 4,0 0-4,0 1 3,0-1-4,-1 2 5,1 3 1,-4 4-4,0-9 4,2 1-4,-1-6 4,3 4-3,-5-3 2,5-1-3,-2-2-1,2 2 4,0 0-5,-2 3 4,0 0-4,0 1 3,-2-1-3,2 0 3,-3-3-4,3-1 3,-3 0 2,4-3-3,1-2 4,0-1-5,-4 1 5,4-2-4,0-1 4,0 2-5,0-3 1,0-1 2,0 6-3,0-3 2,0-2-3,0 3 4,0 0-3,0-2 1,0-4-1,0-4 2,0-3-1,0-2 1,0-8-2,0 3 2,0-6-1,0-18 2,4 27-2,-4-27 0,0 19 0,0-19 1,0 0-1,0 17 1,0-17-1,0 0 0,0 0 0,0 0 1,0 0-1,0 0 1,-12-19 0,12 19-1,-8-31 1,2 12-1,0-3 1,-2 2-2,-2-5 2,2 1-1,-3 2 1,-1-2-2,-1 3 3,0-4-3,-2-1 1,0 4 0,0-6 1,-3 3-2,0-4 2,3 2-2,-3-2 2,0 3-2,4 0 2,1 4-2,3 4 2,1 1-2,9 17 1,-7-25-1,7 25 1,0-15 1,0 15-1,0 0 0,4-18 1,-4 18 1,0 0 0,0 0 0,0 0 2,21 0-1,-21 0 2,0 0 0,0 0 0,0 0 2,8 12-2,-8-12 2,7 16-3,-7-16 1,8 22-1,-8-22 0,9 25-1,-9-25 0,8 28-1,-2-11 0,-1 1-1,0-4 1,3 5-1,-3 2 1,1 0-1,2 5 1,-1 0-2,1-2 1,2 2 0,1 2 1,-1 2-2,2-4 1,-1-2-1,0 1 0,-1 1 1,-1-5 0,0 0-1,-2-1 0,-2 1 0,1-2 0,0 1 0,-4-4-2,4 2 4,-5-3-5,4 2 6,-5-17-5,6 26 4,-6-26-5,3 21 6,-3-21-3,5 17 0,-5-17 0,0 0-1,0 0 2,0 0-1,0 0 0,0 0 1,0 0-2,0 0-1,0 0 2,16-12-2,-16 12 5,9-26-4,-2 12 3,3-4-4,-1 0 5,1-6-3,8-1 3,-1 0-2,3-3-2,3-4 1,2-3 0,1-3 1,4-2-2,1 5 4,-3 1-3,2-3 0,-2 4 0,-1 2 0,0 2 0,-5 8 0,-2 4 0,-4 4 0,-16 13 0,19-18 0,-19 18 0,0 0 0,0 0 0,0 0 0,0 0 0,0 0-18,0 0-149,0 0-11,-11-23-5,11 23-21,-12-25-6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 32 456,'0'0'170,"0"-36"-7,0 36-105,0 0-22,0 0-13,0 0-16,0 0-13,15 0-41,-15 0-113,0 0-4,4 17-15,-4-17-11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-18241 7422 144,'0'0'138,"0"0"-25,0 0-21,0 0-11,-2-18-25,2 18-6,0 0-6,0 0-6,0 0-5,2 18-7,-2-18-6,-2 29-3,-4-8 0,0 5-11,-1 6 5,-1 5-7,-2 1 5,4 4-7,-2-2 7,2 4-7,-2-6 0,4 0 4,0-7-5,2 1 3,-4-7-3,2 1 1,2-7-1,-2 0 1,4-19-1,-7 26 0,7-26-1,-3 17 0,3-17 0,0 0-3,0 0-4,0 0-8,-2 13-45,2-13-102,-6-12-6,6 12-12,-1-32-12</inkml:trace>
  <inkml:trace contextRef="#ctx0" brushRef="#br0" timeOffset="1">-18219 7659 347,'0'0'168,"0"0"-3,4 23-90,-4-23-15,17 0-17,-17 0-16,24-9-9,-7 2-4,7 3-4,-3-4-3,5 4-1,1-3-1,0 7-1,-3-8 0,1 4 0,0 4-2,-1 0 0,-4-3-3,0-2-5,2 5-14,-22 0-98,22-8-53,-22 8-2,27 0-18,-27 0-3</inkml:trace>
  <inkml:trace contextRef="#ctx0" brushRef="#br0" timeOffset="2">-17387 7825 350,'0'0'162,"5"-17"-11,-10-4-92,5 21-11,0-18-15,0 18-11,0 0-3,0 0-2,-21-16-4,21 16-2,-24 0-3,24 0-2,-31 3-3,14 4 0,-3 3-1,0-1 0,1 3 0,-3 5-1,4-3 0,-1 0-1,0 5 2,4-2 0,-3-3-1,6-1 0,12-13 0,-25 29 0,16-14 0,1 2 1,-2-4-2,6 7 1,-1-2-1,-1-2 2,1 4-3,2-2 2,-1-2-1,3 4 1,-2-6-1,1 4 1,2-5-1,0 3 2,0-16 0,0 27 1,0-27-1,10 28 1,-10-28 0,14 24 0,-14-24-1,17 23 0,-17-23-1,19 16 0,-19-16-1,21 12 1,-21-12-1,24 5 1,-24-5-1,27 3 0,-27-3 1,29 0-1,-29 0 1,29 0-1,-29 0 0,26-4 0,-26 4 1,23-9-2,-23 9 2,19-11 0,-19 11-1,21-12 0,-21 12 1,17-18-1,-17 18 1,20-25-1,-20 25 1,22-22-1,-22 22 1,19-29 0,-19 29 0,15-25-1,-15 25 1,13-26-1,-8 8 0,-5 18 0,12-26 1,-12 26-2,14-26 2,-14 26-1,12-24 1,-12 24-1,0 0 1,10-19-1,-10 19 1,0 0-1,0 0 1,0 0 0,0 0-1,0 0 0,-11-6 1,11 6-1,0 0 0,-21 6 0,21-6 0,-21 14 1,21-14-1,-21 12 1,21-12 0,-25 9 0,25-9 1,-23 8 1,23-8 1,-21 1-1,21-1 1,-24 0-1,24 0 0,-20 0-1,20 0 0,-17 0 0,17 0-1,0 0-1,-16-6 0,16 6-1,0 0-5,0 0-14,0 0-147,0 0-7,11-12-10,-11 12-16,0 0-8</inkml:trace>
  <inkml:trace contextRef="#ctx0" brushRef="#br0" timeOffset="3">-18287 7303 331,'0'0'162,"0"0"-2,-16-16-88,25 24-17,-9-8-13,0 0-14,15 0-7,4 0-3,-2-4-4,8 4-3,0-4-3,11 1-1,0-3-1,5 3-2,7-4 0,3 3-1,3-3 0,-3 2-1,-2-1 0,-1 3-1,-8 0 0,-5 0 0,-9-1-1,-6 4 1,-20 0-3,18 0-4,-18 0-12,0 0-76,0 0-69,-16 13-11,16-13-9,-26 19-15</inkml:trace>
  <inkml:trace contextRef="#ctx0" brushRef="#br1" timeOffset="4">-19108 3637 137,'0'0'139,"0"0"0,0 0-58,0 0-21,0 0-10,-27-7-7,27 7-5,-23 0-4,23 0-6,-26 7-1,26-7-2,-25 12-6,25-12-2,-32 20-2,32-20-3,-28 21-1,16-5-2,-4-3-4,1 4 0,1-1-2,-3 3 2,1 4-2,0-1 2,-2-4-2,6 6 2,-2-2-2,2 2 2,0-6-2,4 1 1,-3 0-1,3 1 0,2-3-2,0 8-1,0-8 7,0 6-7,0-4 7,5 4-7,-3 4 6,4-5-6,0 0 7,0 3-5,7-1-2,3 0 2,-1-1-2,3 1 2,4-4-2,-4 4 1,2-1-1,0-4 1,2-4-1,-2-3 1,4-2-1,-1 0 0,3-7 0,-2 0 1,2 0-1,2-3-1,-1 0 2,3 0-1,0-6 1,-3-3-1,3 0 1,5-3-1,-4-6 1,0 5-1,0-4 1,0 1-2,-1 0 1,-2-4-1,-1 4 2,-1-2-2,-1-5 2,4 5-2,-4-6 2,0 3-1,-2-3-4,-3-2 5,0-1-4,-4 4 4,2-3-5,-5-1 6,-6 4-6,3-2 6,-2-2-1,-1 0-1,-1 0 1,0 0-2,0 5 2,-3-6-1,-2 7 1,-2 3-1,-5-2 1,2 2-1,2 1 1,-5 1-1,-3-2 1,16 18-2,-27-26 2,10 10-1,3 6 1,-4-1-2,5 3 2,-6 4-1,2 4 0,-1 0 0,0 0 0,2 0 1,0 4-2,1 3 1,-1 0 0,-2 5-1,4 4-1,-2-6-6,8 21-27,-17-13-128,17 5-3,-8-4-15,9 3-11,7-22-9</inkml:trace>
  <inkml:trace contextRef="#ctx0" brushRef="#br1" timeOffset="5">-19263 4060 302,'0'0'157,"0"0"-7,-6-12-94,17 12-11,-11-12-16,17 12-1,-17 0-11,14-8 1,-14 8-7,19-6 3,-19 6 0,23-4-3,-23 4-3,32-6-2,-11 3-1,3-1-1,0 0-2,2 0 0,2 0-1,-3 1-1,-5 2 1,0-3-1,-3 4 0,-1 0 0,-16 0 1,28-5-1,-28 5 0,24-8 0,-24 8 0,22-12-6,-22 12-22,0 0-129,0 0 4,0 0-23,0 0-4</inkml:trace>
  <inkml:trace contextRef="#ctx0" brushRef="#br1" timeOffset="6">-19724 3277 133,'0'0'131,"0"0"-21,0 0-17,0 0-16,0 0-11,-16 0-10,16 0-14,0 0-2,0 0-5,0 0-5,0 0-6,0 0-4,0 0-3,0 0-3,10 8-2,-10-8-2,0 0-1,19 11-2,-19-11 0,27 8-3,-8-5 0,3-2 0,3-1-1,-1 0-1,0 0 0,2 0-1,-2-1 0,-2-2 0,1 1 1,-3-4-1,2 6 0,0-4 0,0 1-1,2-3 0,-3 1 0,3-3 0,-1 3 0,2-3 0,-6 3-1,1-2 2,-2 2-1,0-2 0,-5 6 1,-13 1-1,30-7 0,-30 7-6,27-11 8,-27 11-7,29-13 8,-14 4-9,3 3 8,-2-2-8,-1 0 9,-15 8-3,24-14 0,-24 14 1,23-12-1,-23 12 0,22-12 0,-22 12 0,24-13 0,-24 13 1,25-12-1,-25 12 0,24-12 0,-24 12 0,20-8 0,-20 8 1,24-14-2,-24 14 2,29-17-2,-11 5 2,1-1-2,-2 0 2,2 3-2,0 1 2,-5-3-2,-14 12 3,25-22-3,-25 22 2,23-18-2,-23 18 2,22-22-2,-22 22 2,24-26-1,-24 26-1,28-26 1,-28 26 1,24-21-2,-24 21 2,20-16-1,-20 16 1,0 0-1,15-23 0,-15 23-1,0 0 1,16-21 0,-16 21 1,0 0-2,13-19 1,-13 19 0,0 0 0,0 0 0,17-19 1,-17 19-1,0 0 0,0 0 0,0 0 1,0 0-2,0 0 2,0 0-1,0 0 0,0 0 0,0 0 0,-16 0 0,16 0 0,-18 7 1,18-7-2,-21 14 2,21-14-2,-28 13 2,28-13-1,-27 9 0,27-9 0,-25 7 1,25-7-1,-25 0 0,25 0 0,-26 0 0,26 0 1,-24 0-1,24 0 0,-28 0 0,28 0 1,-26 0-1,26 0 0,-27 0 0,27 0 0,-30 0 0,30 0 0,-25 0 1,25 0-2,-28 7 1,28-7 0,-20 6 0,20-6 0,0 0 0,-20 8-1,20-8 1,0 0 0,0 0 0,0 0-1,0 0 0,0 0 1,0 0 0,0 0 0,0 0-1,12 4 1,-12-4 0,21 0 0,-5 0 0,3-4 0,2 3 0,1-2 0,-2-1 1,3 3-1,-2-2-1,2 1 2,-2 0-1,1 1 0,-1-3-1,2-3 1,1 6 0,-4-4 0,1-1 1,1 4-2,-4-2 1,-4-2 0,4 4 0,-18 2 1,20-5-2,-20 5 1,17-7 0,-17 7 1,0 0-1,18-8 0,-18 8-1,0 0 2,0 0-1,0 0 0,13-10 0,-13 10 0,0 0 0,0 0 0,0 0 1,0 0-1,0 0-1,-7 16 2,7-16-1,-13 22-1,3-5 1,4-2 0,-2 7 0,1-1-1,2 0 2,-5 3-2,8 2 2,-4-1-2,4 2 2,-4 2-3,2-4 3,-2 1-2,1-4 2,2-1-2,-1-2 3,2-6-3,-4 6 2,6-19 0,-4 16 0,4-16 0,0 0-1,0 0 0,0 0 0,0 16-3,0-16-69,0 0-91,3-13-11,-3 13-3,1-15-26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2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-15941 6209 251,'12'-12'136,"-12"12"-15,0 0-43,0 0-22,-2-20-14,2 20-10,0 0-5,0 0-3,-25-16-5,25 16-1,-27-2-3,27 2-4,-36 0-2,17 6-1,-4-3-1,4 10 0,-5-7-1,5 6 0,-1-2 0,0 3 0,2-4 1,2 3 0,-3-1-1,19-11-1,-28 20 0,28-20 0,-30 23-2,30-23 2,-24 28-2,13-12 0,-1-2-1,4 4 2,-4-3-2,4 4 3,-2-5-1,3 4 0,0 1-1,2-1-2,4-2 7,-3 0-8,4 2 7,0 1-7,4-5 5,1 3-7,-5-17 8,21 25-5,-21-25-1,29 25 1,-29-25-1,30 21 1,-14-9-1,2-5 0,-1 5 0,2-4 1,0 3-1,-2-4 0,2 4 0,-1-3 0,2-2 0,0 0 0,3-2 0,-3-2 1,3-2-1,0 0 0,-1 0 1,-2 0 0,1-6-1,-1 0 0,-2 1 1,-18 5-2,26-14 1,-26 14 1,28-16 0,-28 16-2,23-22 2,-13 6 0,-10 16 0,20-30-1,-15 13-4,0-3 7,-3 0-7,-1 0 7,-1-3-7,0 5 7,-1-2-7,-5 0 6,0 2-1,-4 0-1,0 0 1,-2 4-1,12 14 0,-30-30 0,12 15 1,3 4-2,-1-4 2,2 2-1,-4 0 0,0 4-1,2 0 1,-1 6 0,-1 0-1,-1 3 1,0 0-1,2 5 1,2 5 1,-3-4-1,18-6 0,-28 25-1,15-6 1,13-19 1,-24 29-2,16-9 1,2 1-1,2 1 2,4 0-2,0 0-1,4 0 7,2 0-7,8-2 6,2-3-7,3-1 8,1-3-7,3 0 7,4-3-5,-1-1 0,2-5 0,-1-4 0,3 0 1,-2-8-1,-1-7 3,-1-3-7,-4-3 6,-2-6-5,0-2 6,-8-3-6,-1 4 5,-9-3-5,-2 2 3,0 4 2,-8 1-2,-8 2 1,1 2-1,-7 7 0,0-1 0,-4 3 0,-1 6 0,0-2 0,-2 6 0,2-2 0,1 3 0,-1 0-1,2 0 1,5 4 0,1 5 0,5 1 0,-2-2 0,16-8-1,-24 32 2,18-13-2,-1 1 2,6 5-2,1 0 2,0 3-3,4 1 0,6-1 6,2 0-6,8-5 7,1-2-8,1-1 7,5-7-6,0-1 7,-3-8-4,2-4 0,-2 0-1,0-1-4,-5-12 4,1-2-4,-1-4 6,-3-1-5,-1-5 5,-2 0-4,-3 0 4,-4-3 0,-6-2 1,0 3-2,-2 1-1,-8 4 2,-7-3-3,-2 7 2,-1 3-1,-5 2 0,0 1 0,0 4 0,0 3-1,1 5 0,-2 0 1,4 0 0,0 8 0,0 1-1,2 4 2,3 2-2,-1 2 2,3 2-2,3 3 2,0 0-2,2 0 1,4 3-1,3 6-1,3-2 7,0-2-7,7 3 6,5-4-6,3-5 6,3 3-7,6-7 7,0-5-3,3-2-2,4-10 1,0 0 0,0 0 1,0-6-5,-2-7 5,1-7-4,-7 3 6,-1-6-6,-4 0 6,-6-1-6,-2-2 5,-6 0 0,0-3 0,-4 1 0,-6 2-3,-4 0 3,-4 1-3,-4 0 3,-4 1-2,-5 4 0,0 2-1,-4 7 2,0 2-2,0 3 1,-4 6 0,3 0 0,1 6 0,1 10-1,2 2 3,1 6-3,3 3 1,2 2 0,4-1 0,4 3-2,3-2 3,4-1 3,3 7-7,4-7 6,0-2-5,11-2 5,1 0-6,7-3 7,-1-8-7,6 3 3,1-8 0,2 0 0,2-3 0,3-4 0,0-1 1,2 0 0,-3-1-1,-3-6 1,-2-5-1,-2-1 2,-1-1-2,-4-2-2,-6-4 4,0 1-5,-7-1 6,0-1-7,-6-1 6,0 0-5,-2-1 2,-10 5 3,0-2-3,-5 8 2,-3 0-1,2 6 0,-2-1 0,-2 7-1,3 0 1,0 7-1,2 5 1,17-12-1,-23 28 1,14-12-1,7 6 1,2-2-1,0 0-2,8 0 6,7-2-4,5 0 5,-1-10-7,1-7 3,5-1-2,-3 0 3,0-8 2,-3-6-6,-3-3 5,-4-5-5,-6 4 6,-4-1-2,-2 2 1,0 17-1,-13-24-1,13 24 1,-26-4-1,8 4-1,18 0 1,-30 20 0,19-4 0,11-16-1,-14 30-2,14-30 1,0 32-1,0-32 3,13 18-3,-13-18 3,29 5 0,-14-5 0,1-7 3,2-3-2,-5-8 2,1 2-2,-5-3 2,0 1-2,-9-2-1,0 2 1,0 1-1,0 17 1,-20-25-1,20 25 0,-24-3 0,24 3 0,-27 7 0,27-7-1,-23 26 1,12-8-1,6 4-1,2 0 1,3-1-1,0-5 0,7 0 0,-7-16 1,25 23-1,-11-21 1,5-2 4,1 0-3,-4-9 2,2-7 0,-2 0 1,-2-5-2,-6-2 2,-2-4 0,-6-1-3,0-2 0,-1-1 0,-11-4 0,-1 10 0,-3-1 0,-4 5 0,2 5 0,-1 6 0,-1 2 0,2 6 0,0 2 0,1 0 0,2 10 0,-2 0 0,17-10 0,-26 33 0,15-9-3,3 1 3,1 1-1,3 2 1,3 0-2,1 4 3,0-4-2,8 0-1,3-1 6,5-7-5,0 3 4,3-8-5,4 3 6,1-9-6,-3 2 4,3-11-2,-1 0 0,-2 0-2,0-12-1,0-3 5,-2-5-5,-2-2 6,-6-3-5,-2-1 5,-3 0-1,-6-5-2,0 3 0,-2 3 0,-11-4 0,-2 7 0,-1 1 0,-1 6 0,-5 4 0,2-2 0,0 7 0,1 0 0,-3 6 0,8 0 0,-4 3 0,0 5-5,13 22-55,5-30-114,-19 34 0,11-17-19,8-1-11,0-16-9</inkml:trace>
  <inkml:trace contextRef="#ctx0" brushRef="#br1" timeOffset="1">-15969 7904 209,'0'0'149,"0"0"-2,0 0-86,0 0-3,0 0-3,0 0-14,20 12-10,-20-12-1,0 0-3,0 0-7,28 27-4,-28-27-4,26 23-2,-9-15-3,7 2-1,2-4-1,5-3 0,5 0-3,2-3 1,5 0-1,1-5-1,0-6 0,1-2-1,-2-5 2,0-3-2,-2-3 1,-4 0-1,-5-4 2,-3 4-3,-8-2 3,-2 2-2,-6 3 2,-4 2-2,-5 3 2,0 1-3,-4 15 3,0-26-2,0 26-1,6-22-1,-6 22-2,12-25-9,2 25-42,-14 0-103,16-13-12,-16 13-8,0 0-13</inkml:trace>
  <inkml:trace contextRef="#ctx0" brushRef="#br1" timeOffset="2">-15481 8274 205,'-26'-16'157,"26"16"-2,0 0-78,-24-1-27,24 1 1,0 0-10,0 0-10,-31 1-4,31-1-6,-24 19-4,16-6-7,-12-1 5,8 7-10,-4-6 1,4 12-2,0-6 1,5 4-1,2-2 1,3 4 0,2 0-2,0 1 1,2-1-2,9 0 1,-3 4-1,4-8 0,4 3-3,-1-6 2,3-2-1,0 0 1,1-2-1,1-6-1,2 0 1,0-4 0,1 1 1,1-5-1,-4 0 1,3-1-1,1-10 1,-2-5-1,2 0 1,-1-9-1,-3 1 1,-1-2-1,0-6 1,-3 1-2,-4-2 3,-1 0-3,-7 2 3,1 0 1,-5 1-7,0 4 7,-13 2-7,0 5 8,-3-1-8,1 7 7,-3 1-7,0 5 3,1 0 1,2 1-4,15 6-5,-28-11-25,28 11-120,0 0-16,-19 1-2,19-1-22</inkml:trace>
  <inkml:trace contextRef="#ctx0" brushRef="#br1" timeOffset="3">-15816 6666 30,'0'0'102,"0"0"-6,0 0-13,0 0-2,0 0-13,0 0-5,8 9-2,-8-9-23,0 0-3,0 16-6,6 1-4,-6-17-6,7 31-3,-5-16-6,6 10 1,-2-9-4,3 6 0,0-3-3,3 0 3,-2-2-3,6 2 2,-16-19-1,21 22 2,-21-22-2,17 24 1,-17-24-2,14 14 0,-14-14-1,11 18 0,-11-18-1,0 0-1,12 20 0,-12-20 1,0 0-1,6 17 0,-6-17 0,0 0 1,0 0-2,6 20 1,-6-20-2,0 0-9,2 35-34,-2-35-107,-6 27-5,6-27-15,-3 22-6</inkml:trace>
  <inkml:trace contextRef="#ctx0" brushRef="#br1" timeOffset="4">-15309 7391 224,'0'0'148,"0"0"-40,0 0-17,-9 1-21,9-1-18,0 0-10,11 31-14,-11-31-3,10 22-11,-10-22-3,14 28-5,-14-28-2,15 33-2,-7-17 3,4 5 0,-4-3-1,4 1 1,-4 0-1,4-3 0,-4 0-1,-8-16 0,17 25-2,-17-25 1,12 16-1,-12-16-1,0 0-3,0 0-12,30 24-44,-30-24-92,0 0-9,0 0-10,0 0-12</inkml:trace>
  <inkml:trace contextRef="#ctx0" brushRef="#br1" timeOffset="5">-14986 8031 263,'0'0'145,"0"0"-41,0 0-35,1 18-4,-1-18-21,0 0-11,11 19-8,2-2-3,-13-17-3,18 28-4,-18-28-4,19 23-1,-19-23-3,23 32-2,-23-32 0,21 25-1,-21-25-3,23 28 1,-23-28 4,21 29-8,-11-14-2,-10-15-36,24 16-110,-20-3-6,-4-13-11,10 27-10</inkml:trace>
  <inkml:trace contextRef="#ctx0" brushRef="#br1" timeOffset="6">-15529 8496 369,'0'0'167,"0"0"-13,0 0-98,24 0-22,-24 0-1,32-4-12,-15 0-8,13 1-6,-8 1-1,6-3-4,-3-1-4,-5 0-23,2 0-132,-7 6-1,-15 0-19,16-2-5</inkml:trace>
  <inkml:trace contextRef="#ctx0" brushRef="#br1" timeOffset="7">-14671 8592 144,'0'0'152,"0"0"-3,0 0-63,30 17-15,-30-17-10,29 14-17,-29-14-12,33 25-5,-33-25-7,28 24-2,-28-24-6,23 26-2,-23-26-3,19 25 0,-19-25-3,11 14 1,-11-14-6,0 0-27,20 0-122,-20 0-8,0 0-12,0 0-12</inkml:trace>
  <inkml:trace contextRef="#ctx0" brushRef="#br1" timeOffset="8">-14782 8835 95,'-6'-16'153,"6"16"-1,0 0-51,0 0-16,0 0-14,-19-20-14,19 20-12,0 0-8,0 0-9,0 0-5,0 0-5,0 0-2,0 0-3,0 0-2,9 8-1,-9-8-1,16 16-2,-16-16-1,24 14 0,-24-14-2,31 20 0,-11-8 0,0-5-1,3 2-1,3-3 0,0 2-1,3-4 0,-5 1 0,1-1 0,0-3-1,-5 6 0,2-1 1,-2 0 0,-2 1-1,-3-1 0,-15-6 1,28 13-1,-28-13 1,24 12 0,-24-12-1,16 12 1,-16-12-1,0 0 1,21 9-1,-21-9 1,0 0 0,0 0-1,0 0 0,14 11 1,-14-11 0,0 0 0,0 0 1,0 0-1,0 0 0,0 0 0,0 0 1,7-11-1,-7 11 1,0-20-2,0 20 1,0-26-1,0 7 1,-1 1-1,-1-5 1,-2 1-2,4-4 3,-5-4-3,4 4 3,1-5-3,-2 2 2,2-2-2,0 1 3,-2-1-3,2-1 2,-2 7-3,2-1 3,-2 2-2,-1 6 2,2 2-3,1 16-2,-7-22-11,7 22-83,0 0-67,0 0-13,0 0-10,-12 6-17</inkml:trace>
  <inkml:trace contextRef="#ctx0" brushRef="#br1" timeOffset="9">-14461 8975 105,'0'0'140,"0"0"-25,0 0-11,0 0-23,0 0-9,0 0-13,0 0-8,0 0-14,-10 8-5,10-8-7,-18 13-6,4-8-4,14-5-2,-25 20-3,25-20-2,-31 26-2,14-9 0,-3-3-2,-2 4 0,-1-5-1,0 3 0,0-1-2,3 1 1,-6 1 4,5 2-8,1-5 7,0 3-7,3-5 7,0 1-8,17-13 6,-29 25-15,24-12-19,-16-7-121,21-6-13,0 0-6,-17 14-17,17-14-1</inkml:trace>
  <inkml:trace contextRef="#ctx0" brushRef="#br1" timeOffset="10">-15047 9433 191,'-13'16'165,"13"-16"-9,-25 0-49,25 0-23,-18 0-23,18 0-18,0 0-16,-18 21-6,18-21-7,-20 13-3,20-13-4,-19 17-2,19-17-2,-18 21 1,18-21-3,-18 21 0,18-21 0,-18 18-2,18-18-5,-14 15-14,14 11-54,0-26-83,0 0-6,-5 20-12,5-20-9</inkml:trace>
  <inkml:trace contextRef="#ctx0" brushRef="#br1" timeOffset="11">-15345 9697 332,'-18'12'149,"18"-12"-41,-33 12-39,30 9-17,-22-16-17,17 13-10,-16-9-5,10 14-3,-9-14-1,3 9-2,-4-6-2,6 8 0,-8-10-5,7 6 1,-3-4-4,6 0 0,0 1-4,16-13-5,-14 26-30,-8-21-120,22-5 1,0 0-20,-15 13-3,15-13-7</inkml:trace>
  <inkml:trace contextRef="#ctx0" brushRef="#br1" timeOffset="12">-15749 9845 122,'0'0'149,"10"-4"-7,-10 4-44,-8 0-25,8 8-12,-12-8-21,10 13-9,-16-9-7,8 18 0,-11-12-5,9 9-2,-10-5-5,8 6 1,-6-5-5,3 5 2,-2-6-3,4 1 0,-3 0 2,2 1-5,2 1 4,14-17-9,-25 25 8,25-25-8,-20 23 9,20-23-10,-12 16 4,12-16-2,0 0 3,0 0-1,0 0 0,0 0 0,0 0-1,-8 17 1,8-17 0,0 0 2,0 0-3,0 0 1,0 0-1,0 0 1,0 0-1,0 0-1,9 0 1,-9 0-3,15 0 2,-15 0 1,27 0-1,-12 0 0,2-3 1,3-1 2,1-4-9,7 1 10,-4-2-9,4 2 10,2-3-9,4 2 8,-1-5-8,-1 2 6,-1 2 0,-1 4-1,-4 0 2,-2-1-2,-6 2 2,0 4-1,-18 0 1,25-5 0,-25 5 0,14 0-1,-14 0 1,0 0-1,0 0 0,0 0-2,18 0-6,-18 0-19,0 0-130,0 0-14,0 0-4,0 0-24,0 0 2</inkml:trace>
  <inkml:trace contextRef="#ctx0" brushRef="#br1" timeOffset="13">-14734 9664 273,'0'0'165,"0"0"-8,-4-29-78,12 33-15,-8-4-17,0 0-16,0 0-11,0 0-4,-1 25-5,1-5 0,0 0-4,0 11 1,-3-4-4,3 9 2,0-3-3,0 2 2,0 0-3,0 0 3,0-8-4,0 2 3,0-6 1,0 0-7,0-6 7,0-17-7,-4 22 3,4-22-1,0 0 1,0 0 0,0 0-5,0 0 8,-7-14-8,7 14 8,0-25-3,0 25-1,3-31 1,1 13-2,3-1 3,1-3-3,2-6 2,4 2-2,2-2 2,3 3-1,1-6 1,4 6-2,0-1 3,1-2-3,-2 8 3,0-2-3,1 0 2,-1 3-1,0 4 1,-1 3-2,-1 0 2,-1 4-1,-4 2 1,0 6-1,-16 0 2,22 6 0,-22-6 0,15 28 1,-11-9-1,0 4 2,0 3-2,0 0 3,-4 0-3,2 5 1,-2-1-1,0-3 2,0 2-4,0-1 2,0 2-1,-2-4 2,-2-6-3,4-1 2,-5-1-1,5-18 0,-3 23 1,3-23-1,0 0-1,0 0 0,0 0 2,0 0-2,0 0 1,-4-12-2,4 12 2,0-32-1,6 8 1,0-2-1,2 0 1,4-6-2,4 3 2,0-2-2,2-1 3,4 2-3,-1 1 3,3 6-3,-4-1 2,3 3-1,-3 1 1,-1 9-1,-2-1 0,1 7 0,-18 5-1,26 0 1,-26 0 0,19 24 1,-10 0-2,-2-3 1,-2 4 0,-1 1 0,-1 3-1,-1-3 2,0 6-3,-2-5 3,0 2-2,0-3 2,0 0-2,0-2 3,0-4-3,0-3 3,0-17-1,0 25-2,0-25-5,0 0-6,4 26-19,-4-26-140,0 0 3,0 0-17,0 0-7,6-20-14</inkml:trace>
  <inkml:trace contextRef="#ctx0" brushRef="#br1" timeOffset="14">-13422 9819 270,'2'-22'168,"-2"22"-12,6-17-74,-14-15-16,8 32-18,-14-30-18,14 30-8,-26-26-4,26 26-5,-38-15-1,19 15-2,-7-4-2,6 4 0,-4 11-2,5-2 0,-2 3-2,4 6 2,-3 1-3,7 1 2,-2 3-2,6-1 2,1 0-3,2 6 2,4-3-2,2-3 1,0 3-2,8-4 0,2-8-1,3 4 1,1-10-1,4-2 1,0-5-1,3 0 1,1-9-1,-1-4 0,0-3 1,0-2-2,-2-4 2,-2 2-1,-2 0 1,-2 7-2,-13 13 2,16-26 0,-16 26 0,0 0 0,0 0 1,0 0 0,0 0 0,0 0 1,0 9 0,0 8 0,0 4 0,0 3 0,-3 6-2,3 4 0,-1 3 3,1 6-3,0-1 4,-2 5-6,1-1 4,-4 3-3,-1 2 3,-1-3-1,-2 5-3,-1-7 3,-3 4-5,-3-2 5,-2-8-3,0-2 2,0-5-2,-3-4 2,1-11-1,-2-4 0,2-8 0,-4-6 1,1 0 0,1-12-1,0-5 0,1-4 1,0-4-1,0-3 0,4 5 1,-1-3-2,5 5 2,2 2-2,3 3 2,8 16-2,-12-26 2,12 26-2,-3-20-3,3 20-7,0 0-14,0-23-143,0 23-7,15-4-10,3 4-15,-4 0-7</inkml:trace>
  <inkml:trace contextRef="#ctx0" brushRef="#br1" timeOffset="15">-12757 9743 239,'0'-16'173,"0"0"-8,0 16-49,-12-40-39,12 40-20,-9-32-20,9 32-12,-28-18-8,10 14-4,-9 1-3,4 3-4,-2 0-1,-5 7 0,3 0-1,3 4 0,0 5-1,8 1 2,0 4-3,3 1 2,2-1-3,4 2 1,7-2-1,0 2 1,1-4-3,15-4 2,2 4-1,6-6 1,5 0-2,5 3 2,-2-2-2,-1 3 2,-4-1-1,-2 2 1,-9 5-1,-8-1 2,-4 0 2,-4 3-7,-12-5 7,-8 1-6,-2-8 6,-4-1-7,-3-8 8,-3-4-9,1 0 2,1-10 5,4-3-6,2 3 7,-1 1-10,6-6 6,19 15-13,-33-13 3,33 13-15,-22 0-72,22 0-71,0 0-9,-2 13-12,2-13-7</inkml:trace>
  <inkml:trace contextRef="#ctx0" brushRef="#br1" timeOffset="16">-12509 9812 445,'0'-19'168,"0"19"-3,-18-19-103,18 19-20,0 0-13,0 0-11,0 0-3,0 19-3,0-19-2,0 29-2,0-14-2,0 9 1,0-3-3,0 7 0,0-6-1,0 4 1,2-4-3,-2 2-1,0-2 5,0 2-7,0-10 6,0 5-7,0-19 4,-8 19-9,8-19 0,0 0-15,0 0-79,0 0-72,0-6-2,-2-22-16,2 2-8</inkml:trace>
  <inkml:trace contextRef="#ctx0" brushRef="#br1" timeOffset="17">-12472 9273 563,'0'0'180,"0"0"0,0 0-115,-25 0-32,25 0-31,0 0-2,0 0 0,0 0 0,0 0 0,4-13 0,-4 13 0,0 0 0,0 0 0,13-13 0,-13-6 0,0 19-182,0 0-4,0 0-13,0 0-14</inkml:trace>
  <inkml:trace contextRef="#ctx0" brushRef="#br1" timeOffset="18">-12293 9765 411,'0'20'165,"0"-20"-11,8 31-106,-8-31-7,3 25-12,-3-25-10,3 35-2,-3-17-3,0 8 0,0-4-4,0 6-1,0-9-2,0 4 0,-3-2-3,3-21-3,-5 22 2,5-22-1,0 0 0,0 0 0,0 0-1,0-10-1,5-15 2,3 0 2,3-7-3,3 0-2,3-5 2,3-1-2,3 4 2,2-2-2,0 10 1,1 1-1,0 8 2,-1 3-3,-1 8 3,-2 6 0,-6 0 1,2 11 0,-18-11 0,22 38 3,-16-17-2,-1 8 2,-4-2-1,2 5 0,-3-2-1,4-2 0,-2 0-2,2 0 0,-3-11 0,3 3-2,-1-7-3,-3-13-5,6 25-6,-6-25-28,0 0-120,0 0-14,0 0-3,0 0-20,7-10 4</inkml:trace>
  <inkml:trace contextRef="#ctx0" brushRef="#br1" timeOffset="19">-11637 9558 457,'0'0'163,"0"0"-48,0 0-62,0 0-9,0 0-16,-2 25-4,2-25-3,-5 38-2,-2-17-5,7 8-1,-6-2-3,6 10 0,-4-4-3,4 2 1,0-1-3,0 3 2,0-1-4,8-4 2,0 0-4,1-2 0,2-4 4,2-5-6,5-1 5,1-7-6,1-5 3,3 0-3,0-8 3,0 0 3,4-11-6,-1-1 6,0-7-5,4 0 5,-3-2-4,4-8 0,-3 2 0,0-9 0,0-2 0,-4-1 0,-5-7 0,-1-5 0,-8 4 0,0 1 0,-8-4 0,-2 4 0,0 4 0,-9 3 0,-4 6 0,-8 4 0,-1-1 0,-3 8 0,-4 6 0,0 0 0,1 7 0,-4 6 0,3-1 0,-1 4 0,2 0 0,0 7 0,3 5 0,4 1 0,2 4-5,-4-5-18,23 24-91,-17-21-59,11 10-10,-4-7-11,8 4-12</inkml:trace>
  <inkml:trace contextRef="#ctx0" brushRef="#br1" timeOffset="20">-11544 9742 520,'0'0'167,"0"0"-3,0 0-127,10-7-7,-10 7-13,25-5-6,-9-1-1,8 6-1,-2-3-2,4 0 0,-1-4-2,1 1-2,0-2-2,-4 0-7,5 16-58,-27-8-106,23 0-3,-23 0-16,0 0-13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1364 2626 13,'0'0'121,"0"0"10,0 0-51,0 0 1,0 0-16,0 0 0,0-10-7,0 10-6,0 0-9,0 0-10,0-19-8,0 19-6,-1-19-2,1 19-6,-6-25-1,6 25-3,-6-33-1,2 21 0,-4-6 0,8 18-2,-12-31 2,4 17-2,-2-4 0,3 1-2,-4-4 2,3 1-3,-3-4 1,2 4-2,-4-5 1,1 0-2,0 1 2,0-2-1,-4 5 0,3 0-1,0-1 2,1 4-1,0-2 0,0-4-1,0 4 3,3-2-4,-3 0 3,-1-4 3,1-5-7,0 5 7,0-4-7,-2-2 8,2 5-8,-6-2 7,4 2-6,-4 2 2,1 1 0,2-1 0,-2 5 1,0-5-3,4 3 3,-1 0-2,1-3 1,-4 0-1,4-1 2,-1 1-2,-2 0 1,2-3-1,-2-1 2,2 3-2,-4 1 3,5-6-3,-3 5 2,0-2-3,4 3 3,-5-4-2,4 5 2,1 1-2,-1-2 1,0 1-1,0 1 1,3 0 5,-1 1-5,-1-3 4,3 3-6,-2-1 5,0 2-5,1-2 6,0-4-6,-3 4 1,0 1-1,2-3 1,-3 1 2,2-2-2,0 2 3,0-2-3,0 2 1,4 2 0,-3-1 1,2 4-2,0-1 1,1 3 0,-2-3 0,2 5 0,2-3 0,-6-2-1,4-3 2,3 5-2,-6-2 1,4 0 0,1-3 0,-1 2-1,-1 2 2,-1-4-2,1 4 2,2-2-1,-5-3 0,3 4-1,-1-2 2,-1 0-2,1 1 2,0-2-2,3 5 1,-6-7 4,5 4-7,-5-3 7,2-1-8,2 5 7,2-4-6,-2 3 7,0 2-8,4 1 3,4 18 2,-10-25-1,10 25 1,0 0-1,-12-19 0,12 19 0,0 0 1,0 0-1,0 0 0,-17 0 0,17 0 0,-5 14 1,5-14-1,-5 24 0,1-11 0,1 6 1,0 1 2,1-3-6,-2 9 6,0-7-6,0 2 7,4 1-7,-6-1 7,4-4-6,-4 3 1,2-1 3,2 3-2,-3 1 1,1 1-1,1 2 1,-1-2-2,0 1 2,0 2-1,0-3 1,2 2-2,-2-5 3,1-2-3,0-3 3,2 3-3,-1-5 1,2-14 1,0 20-1,0-20 0,0 0 0,0 16 0,0-16 0,0 0 1,0 0-1,0 0-1,0 0 1,0 0 0,0 0 1,0 0-1,0-12-1,0 12 2,0-24-2,0 10 2,3-9-2,1 2 1,2-4-1,-4-1 1,2 4 0,2-5 1,-4 0-2,4-1 2,-2 0-2,-2 2 2,4-3-3,-2 2 3,-2 1 2,-2-4-6,0 7 6,4 0-6,-4 1 5,0 1-5,0 4 7,0 17-8,0-23 3,0 23 2,0 0-1,0-20 0,0 20 1,0 0 1,0 0-1,0 0 2,0 0 0,0 0 1,0 0 0,0 0 1,0 0 0,0 0 0,0 0-1,0 0 1,0 0 0,0 0 0,16 3 0,-16-3 0,17 7-1,-17-7 1,23 14 0,-23-14-1,27 17-1,-9-5 3,6 1-6,-4 0 6,4 0-6,2-1 5,3 6-5,1-5 5,1 6-6,-1-6 3,1 7 1,0-2-2,-2 2 1,0 2 0,-2-1 1,1-2-2,-5-1 1,-1-5-1,-4-4 0,0 1 0,-18-10 0,25 6 0,-25-6-1,0 0 2,14 0-2,-14 0 0,0 0 0,0 0 0,0 0 0,0 0 0,0 0-8,0 0-113,0-12-51,0 12-12,-13-26-13,-1 8-18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-804-856 174,'-24'0'162,"24"0"-12,0 0-57,-14 0-23,14 0-11,0 0-17,0 0-7,0 0-8,0 0-7,0 0-4,0 0-3,12 0-3,1 6-2,5-6-2,6 4 0,3-2-2,8 0 0,3 2-1,7-4 0,-3 0 0,6 4-1,1-4 0,2 0-1,-1 0 1,-1 0-1,0-4 0,-3 4 1,-3-6 1,-1 6 0,-7-6 0,-2 6 1,-9-6 1,-4 6 0,-4-3 1,-16 3-2,20-4 1,-20 4-1,0 0 0,0 0-1,0 0-2,0 0 0,0 0-2,0 0-4,0 0-11,0 0-122,0 0-26,-10-12-17,10 12-7,0 0-18</inkml:trace>
  <inkml:trace contextRef="#ctx0" brushRef="#br0" timeOffset="1">-489-731 213,'0'0'151,"0"-18"-35,0 18-12,0 0-34,0 0-19,0 0-12,0 0-6,0 0-5,0 0-8,0 0 1,0 18-8,0-18 1,0 27-6,0-9 0,0 9-5,2 0 0,2 3 3,-2 6-5,4 1 4,-4 7-4,1 6 4,-2-4-4,3 4 3,-4 0-3,4-6 2,-2-3-2,-1-3 3,0-9-4,3-3 3,-2-8-2,-1 0 1,-1-18-1,4 20 0,-4-20 0,0 0 0,0 20 0,0-20 0,0 0-1,0 0 1,0 0-1,0 0-1,0 0-2,0 0-4,0 0-13,-17-12-91,17 12-49,0 0-17,-20-8-6,20 8-15</inkml:trace>
  <inkml:trace contextRef="#ctx0" brushRef="#br1" timeOffset="2">-2402-3735 140,'0'0'143,"0"0"2,-20-17-70,20 17-10,0 0-16,0 0-6,0 0-7,0 0-6,0 0-4,0 0-1,0 0-2,0 13-3,0-13-3,0 0-2,0 17-2,0-17-1,0 27-4,0-12 0,0 2-4,0 3 1,0 1-3,0 4 2,-6 1-4,5 2 1,-5 4 5,1 0-6,0 2 6,-2 0-6,1 4 6,4-2-7,-8-1 7,7-2-5,-1 1-1,2-3 1,2-3-1,0-3 1,0-3-1,0-2 1,2-6-1,-2-14 0,7 24 1,-7-24 0,0 0 0,10 14-1,-10-14 2,0 0-1,0 0-1,0 0 2,0 0-1,0 0-1,0 0 1,0 0-1,0 0 1,0 0-1,0 0 1,0 0-1,0 0 0,19 0 0,-19 0 0,15-7 0,-15 7 0,28-7 0,-10 2 1,4-1-1,5 5 0,0-1 0,4 2 0,0 0 0,2-3 0,0 3 0,-1 0 0,-6 0-1,3 0 1,-3 0 0,-6 0 0,-2 0 0,-1 0 0,-17 0 1,19 0 0,-19 0 0,0 0 1,0 0-1,0 0 0,0 0 1,0 0-1,0 0-1,0 0 1,0 0 0,0 0-1,0 0 0,0 0 2,0 0-2,0 0-1,0 0-3,0 0-8,-10 0-42,10 0-110,0 0-7,-15 13-14,15-13-15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 23 19,'0'0'77,"0"0"0,0 0 2,0 0 0,0 0-7,-13-17 2,13 17-13,0 0-6,0 0-12,-13-7-2,13 7-10,0 0-3,0 0-5,0 0-6,0 0 4,-19 0-5,19 0-1,0 0-3,0 0-1,0 0-2,0 0-1,0 0 3,0 0-5,0 0-1,-2 16 2,2-16-1,0 0 1,0 19-1,0-19 0,4 18-1,-4-18 0,8 13-3,-8-13 1,0 0-1,16 22 0,-16-22-1,0 0 1,12 16-1,-12-16 1,0 0 1,12 18 0,-12-18-2,0 0 1,10 20 0,-10-20 0,0 0-1,15 22 1,-15-22-1,0 0 0,9 21 0,-9-21 1,0 0-1,12 22 0,-12-22 1,0 0 0,12 23-1,-12-23 1,11 15 0,-11-15-1,8 23 0,-8-23 0,11 22 0,-11-22 0,11 25 0,-11-25 1,8 24-3,-8-24 2,8 24 0,-8-24-1,11 19 1,-11-19-1,10 14 0,-10-14 0,0 0 0,10 23 0,-10-23 0,0 0 0,12 18 0,-12-18 1,10 16-1,-10-16 0,8 20 0,-8-20 1,10 16-1,-10-16 1,8 14-1,-8-14-1,11 19 1,-11-19 1,0 0-1,8 23 0,-8-23-1,0 0 1,12 19 0,-12-19 1,10 14-1,-10-14 0,0 0 1,14 23 0,-14-23-1,4 15 1,-4-15 0,9 20-1,-9-20 1,11 23-1,-11-23-1,8 25 1,-8-25 0,10 23-3,-10-23 2,8 23-3,-8-23 6,11 23-5,-11-23 6,7 23-6,-7-23 6,8 26-2,-8-26 1,11 26 0,-11-26-3,11 23 2,-11-23-1,12 26 0,-12-26-1,9 25 2,-9-25-1,11 21 0,-11-21 1,11 23 0,-11-23-2,12 24 2,-12-24-1,10 22 1,-10-22-2,10 28 2,-10-28-1,11 27 0,-4-11-1,-7-16 2,7 28-1,-2-14 0,-5-14 0,9 27 0,-9-27-1,10 22 2,-10-22-1,10 26 0,-10-26 0,10 25 1,-10-25-1,11 22 0,-11-22 0,8 24 0,-8-24 0,11 23 0,-11-23 0,12 19 0,-12-19-1,9 19 2,-9-19-1,12 20 0,-12-20 0,16 17 1,-16-17-2,13 20 2,-13-20-2,12 18 2,-12-18-2,12 24 1,-12-24 0,8 14 1,-8-14-1,11 20 1,-11-20-2,12 22 2,-12-22-1,10 19 1,-10-19-1,15 19 0,-15-19-1,13 21 2,-13-21-2,12 19 1,-12-19 0,12 22 0,-12-22 0,15 23-3,-15-23 3,16 26-4,-16-26 7,14 24-6,-14-24 6,17 24-7,-17-24 7,12 20-3,-12-20 3,10 25-3,-10-25 0,12 21 0,-12-21 0,12 19 1,-12-19-2,16 19 2,-16-19 0,12 18-1,-12-18 1,10 16 0,-10-16-1,9 16 1,-9-16-1,12 18 1,-12-18-2,12 22 2,-12-22-2,14 24 1,-14-24 0,12 24 1,-12-24-1,14 25 0,-14-25 0,10 22 1,-10-22-1,13 24 0,-13-24 0,9 23 0,-9-23 0,12 25 1,-12-25-1,11 24 1,-11-24-1,8 26 0,-8-26 0,10 23 0,-10-23 0,8 23 0,-8-23 0,9 22 0,-9-22 0,9 20 0,-9-20 0,10 22 1,-10-22-2,10 19 2,-10-19-2,10 23 2,-10-23-1,12 20 0,-12-20 0,11 24 0,-11-24 0,8 16 1,-8-16-1,8 16 0,-8-16 0,0 0 1,16 21-2,-16-21 2,8 17-2,-8-17 2,10 20-1,-10-20 0,8 18 0,-8-18 0,7 19 0,-7-19 0,11 14 0,-11-14 0,6 20 0,-6-20 0,8 16-1,-8-16 2,10 18-2,-10-18 1,8 20-1,-8-20-3,11 18 3,-11-18-3,12 22 7,-12-22-7,10 22 7,-10-22-7,12 26 8,-12-26-3,12 22 1,-12-22-1,10 17-1,-10-17 0,11 23 0,-11-23 0,10 20 0,-10-20 0,10 21 0,-10-21 1,13 28-2,-6-12 2,-7-16-2,12 26 2,-12-26-1,10 29 1,-10-29-2,10 26 1,-10-26 0,10 25 0,-10-25 0,8 26 0,-8-26 0,10 26 0,-10-26 0,8 25 1,-8-25-2,11 28 2,-11-28 0,8 23 0,-8-23-2,10 24 2,-10-24-1,8 24 0,-8-24 0,10 22 0,-10-22-1,8 17 1,-8-17 0,8 17 1,-8-17-1,8 16 0,-8-16 0,0 0 1,10 19-1,-10-19 0,7 19 0,-7-19 0,9 16 0,-9-16 0,0 0 0,12 22 0,-12-22 0,0 0 0,10 20-1,-10-20 2,0 0-1,12 23 0,-12-23 0,9 17 1,-9-17-2,6 16 1,-6-16 1,6 16-1,-6-16 0,8 16 0,-8-16 0,0 0 0,12 22 0,-12-22 1,0 0-1,13 20 0,-13-20 1,8 14 0,-8-14-1,0 0 1,12 22 0,-12-22 0,0 0-1,11 20 1,-11-20-2,0 0 2,11 15-1,-11-15-4,0 0 4,9 22-4,-9-22 4,10 16-3,-10-16 6,5 22-5,-5-22 5,10 22-1,-10-22 1,6 20-1,-6-20 2,10 18-4,-10-18 0,6 19 0,-6-19 0,7 15 0,-7-15 0,7 16 0,-7-16 0,10 20 0,-10-20 0,8 14 0,-8-14 0,0 0 0,12 24 0,-12-24 0,8 17 0,-8-17 0,11 16 0,-11-16 0,12 18 0,-12-18 0,12 23 0,-12-23 0,12 20 0,-12-20 0,14 21 0,-14-21 0,13 23 0,-13-23 0,15 21 0,-15-21 0,13 22 0,-13-22 0,12 20 0,-12-20 0,14 18 0,-14-18 0,8 21 0,-8-21 0,10 24 0,-10-24 0,12 25 0,-12-25 0,13 25 0,-13-25 0,11 25 0,-11-25 0,10 20 0,-10-20 0,13 19 0,-13-19 0,10 24 0,-10-24 0,11 18 0,-11-18 0,13 22 0,-13-22 0,9 24 0,-9-24 0,11 19 0,-11-19 0,8 19 0,-8-19 0,9 19 0,-9-19 0,8 19 0,-8-19 0,11 18 0,-11-18 0,7 20 0,-7-20 0,8 18 0,-8-18 0,9 20 0,-9-20 0,7 18 0,-7-18 0,7 16 0,-7-16 0,7 15 0,-7-15 0,6 14 0,-6-14 0,11 18 0,-11-18 0,7 21 0,-7-21 0,6 19 0,-6-19 0,12 19 0,-12-19 0,2 17 0,-2-17 0,8 13 0,-8-13 0,4 18 0,-4-18 0,0 0 0,10 20 0,-10-20 0,0 0 0,8 19 0,-8-19 0,6 14 0,-6-14 0,6 17 0,-6-17 0,7 19 0,-7-19 0,6 14 0,-6-14 0,0 0 0,10 23 0,-10-23 0,0 0 0,10 23 0,-10-23 0,6 16 0,-6-16 0,10 22 0,-10-22 0,10 18 0,-10-18 0,10 24 0,-10-24 0,13 27 0,-13-27 0,12 23 0,-12-23 0,11 22 0,-11-22 0,8 18 0,-8-18 0,5 25 0,-5-25 0,6 18 0,-6-18 0,7 21 0,-7-21 0,7 27 0,-7-27 0,9 23 0,-9-23 0,7 25 0,-7-25 0,8 19 0,-8-19 0,6 19 0,-6-19 0,7 18 0,-7-18 0,9 20 0,-9-20 0,3 14 0,-3-14 0,10 16 0,-10-16 0,7 20 0,-7-20 0,8 14 0,-8-14 0,11 19 0,-11-19 0,8 23 0,-8-23 0,10 20 0,-10-20 0,12 18 0,-12-18 0,12 20 0,-12-20 0,0 0 0,12 18 0,-12-18 0,0 0 0,13 19 0,-13-19 0,7 13 0,-7-13 0,12 19 0,-12-19 0,12 19 0,-12-19 0,13 25 0,-13-25 0,14 19 0,-14-19 0,12 20 0,-12-20 0,12 18 0,-12-18 0,12 15 0,-12-15 0,12 18 0,-12-18 0,11 17 0,-11-17 0,12 19 0,-12-19 0,10 12 0,-10-12 0,0 0 0,12 26 0,-12-26 0,10 14 0,-10-14 0,8 17 0,-8-17 0,10 19 0,-10-19 0,7 14 0,-7-14 0,8 18 0,-8-18 0,0 0 0,12 20 0,-12-20 0,0 0 0,16 18 0,-16-18 0,10 18 0,-10-18 0,16 15 0,-16-15 0,14 25 0,-14-25 0,17 24 0,-17-24 0,17 27 0,-17-27 0,18 28 0,-18-28 0,16 26 0,-16-26 0,15 20 0,-15-20 0,14 25 0,-14-25 0,13 19 0,-13-19 0,13 24 0,-13-24 0,14 20 0,-14-20 0,16 18 0,-16-18 0,12 19 0,-12-19 0,13 15 0,-13-15 0,8 17 0,-8-17 0,0 0 0,12 24 0,-12-24 0,6 16 0,-6-16 0,8 19 0,-8-19 0,9 19 0,-9-19 0,8 20 0,-8-20 0,7 19 0,-7-19 0,6 19 0,-6-19 0,8 13 0,-8-13 0,8 16 0,-8-16 0,6 15 0,-6-15 0,6 17 0,-6-17 0,9 18 0,-9-18 0,7 15 0,-7-15 0,9 20 0,-9-20 0,7 13 0,-7-13 0,7 17 0,-7-17 0,5 14 0,-5-14 0,7 17 0,-7-17 0,5 14 0,-5-14 0,7 15 0,-7-15 0,0 0 0,5 16 0,-5-16 0,0 0 0,0 0 0,0 0 0,0 0 0,0-12 0,0 12-52,-5-19-117,5 19-9,-12-28-9,12 28-19,-25-35-4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08.4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-15867 6452 108,'0'-12'137,"0"12"-18,13-2-28,-13 2-14,0 0-15,0 0-10,0 0-12,0 0-4,0 26-9,0-26-3,-4 26-8,4-26-5,-2 22-2,2-22-4,0 0 0,0 0-1,14 0 1,-14 0 2,12-16 3,-12-2 2,0 18 0,0-26 1,0 26-1,0 0 2,-12-9-1,-4 9-3,16 0-2,-24 9-2,24-9-2,-20 22-3,20-22-17,0 0-148,0 0-3,0 0-18,9 0-8,4-12-13</inkml:trace>
  <inkml:trace contextRef="#ctx0" brushRef="#br0" timeOffset="1">-14799 5334 81,'0'0'123,"0"0"-18,0 0-20,0 0-3,0 0-19,0 0-9,0 0-10,0 6-3,0-6-4,-2 32-4,2-32-1,-2 44-11,-2-17 2,4 11-9,0-4 4,4 10-8,-2-4 6,6 9-8,-4-10 0,4 10 1,-2-9-4,1 5 2,-3-2-5,1-5 3,-3-2-4,2-5 3,-3-5-3,-1-4 2,0-22-1,0 23 0,0-23 1,0 0-1,0 0 1,0 0-2,0 0 1,0 0-1,-1-17 1,1 1-2,0-6 1,0 0-2,0-3 3,2 1-3,4-8 2,1 2-2,-1-1 2,5 2-2,2-1 3,-5-1-3,8-1 3,1 0-3,2 5 3,0-2-3,1 3 3,-1-3-3,4 3-3,-1 5 7,-1-3-7,-1 0 7,0 9-8,0-3 8,-3 5-8,-1 7 8,-16 6-3,26-13 0,-26 13 1,19 0 0,-19 0 0,15 19-2,-7-1 7,-2 0-6,2 3 6,-1 5-5,0-1 5,0 5-7,0-4 7,1-1-4,-4 3-1,1 1 2,0 3-2,0-1 2,-4-5-2,2 5 2,1 1-3,0-4 2,-2-5-1,4 1 0,-5-6-1,3 2 1,-4-20-2,5 26 2,-5-26 0,0 0 0,6 18 0,-6-18-1,0 0 1,0 0 1,0 0-1,0 0-1,0-18 1,0 18-1,2-30 0,-2 8 0,4-3 2,0-5-4,0-1 3,4-2-1,1 0 1,0-3-2,3 4 2,1-4-2,0 8 2,4-3-2,-3 7-2,2 5 2,2-1-2,-3 1 5,1 5-6,0 2 7,0 0-7,-16 12 6,24-12-2,-24 12 0,22 6 4,-22-6-7,15 22 8,-15-22-8,12 33 7,-9-17-6,2 7 5,-1-7-1,-1 0-3,1 3 1,1 0 0,-3-2 0,-1 3 0,1-1 1,-2 0-1,0 1 0,0 4 0,2-4 1,-2 2-1,2 0 1,1 2-1,2-4 0,2-1 0,3 0 2,2-1-2,0-2 1,0 0-1,2-2 1,-14-14-1,33 17 1,-13-16-1,0-1 1,6 0-1,-1-6 0,5-11 0,2 1-3,5 1-13,-20-3-151,16 2-7,-9-9-10,-4 6-16,-8-2-10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05.9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DA930D1-FD2D-411F-B1BD-C19441ED8B28}" emma:medium="tactile" emma:mode="ink">
          <msink:context xmlns:msink="http://schemas.microsoft.com/ink/2010/main" type="inkDrawing" rotatedBoundingBox="20050,6326 21834,6268 21842,6502 20058,6561" semanticType="callout" shapeName="Other">
            <msink:sourceLink direction="to" ref="{F95D9352-AF1E-4755-A651-D6A63CFC3F96}"/>
            <msink:sourceLink direction="to" ref="{656C3521-2035-4DEA-8608-393F04CF107D}"/>
          </msink:context>
        </emma:interpretation>
      </emma:emma>
    </inkml:annotationXML>
    <inkml:trace contextRef="#ctx0" brushRef="#br0">4570 1171 10 0,'-4'10'5'0,"0"1"5"0,4-8-2 0,-4 4-7 16,0 4 1-16,0-1 1 16,0 5 0-16,0-1-4 15,0 3 1-15,0 4 2 16,0-3 0-16,0 0 0 16,0-4 0-16,4 3-1 0,0-6 0 15,0 0-1-15,0-4 1 16,0 0-1-16,0-4 1 15,0 1-1-15,0-1 0 16,0-3 0-16,0 0 1 16,0 0-1-1,0 0 1-15,0 0 0 0,0 0 0 0,0 4 0 32,0-4 0-32,0 0 0 15,0 0 1-15,4-4-2 16,4-3 1-16,0 4 0 0,4-1 0 15,0 4-1-15,4-3 1 16,3-1-1-16,-3 1 0 16,16-1 1-16,-8 1 0 15,12-1-1-15,-9 4 0 0,17-3 0 16,-12 3 1-16,19-4-1 16,-11 0 1-16,8 1-1 15,-5-1 0-15,1-3 0 16,4 0 1-16,-1 7-1 15,-11 0 0-15,12-3 0 16,-13-1 1-16,9 1-1 16,-4-1 0-16,-1 1 0 15,-7 3 1-15,8 0-1 16,-9 0 1-16,9 3 0 16,-8 1 0-16,8-4-1 15,-9 0 1-15,1-4-1 16,-8 4 1-16,8-3-1 15,-9-1 1-15,5-3-1 16,-4 4 0-16,4-1 0 0,-4 4 1 16,3-3-1-16,-3 3 1 15,4 0-1-15,0 0 1 16,0-8-1-16,-1 5 1 0,-3-4-1 16,0 7 0-16,-4 0 0 15,-4-7 1-15,4 7-1 16,-1-4 0-16,-3 4 0 15,0 0 0-15,4 0 0 32,-4 0 1-32,0 4-1 15,0-4 1-15,-1 3-1 0,-3-3 1 16,0-3-1-16,0-1 1 16,-4 8-1-16,0-4 0 0,0 3 0 15,-8-3 1-15,4 4-1 16,-4-4 1-16,0 0-1 15,4-7 1-15,-4 3-2 16,-4 4 0-16,-8 4-11 16,-8-4 1-16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-7 14 134,'0'0'96,"8"-16"-5,-8 16-9,0 0-18,0 0-10,0 0-13,0 11-8,0-11-8,0 0-3,0 0-2,-2 20-3,2-20-2,0 0 0,0 0-1,0 23-8,0-23 5,0 15-5,0-15 3,0 19-5,0-19 4,2 19-7,-2-19 3,6 25 1,-6-25-2,11 26 1,-11-26 0,14 28-1,-14-28-1,16 28 1,-16-28-1,19 29 1,-10-14-1,6 4 1,-6-1 0,7 2 0,-3 5-1,2 1 1,-3 0-2,4 3 2,-3-3-2,5 0 1,-6 2-2,3 1 3,-2-4-4,4 3 3,-4-3-3,4 3 3,-3 0-2,2 5 1,-1-6-2,1 5 2,-1 0 2,2 2-7,1 2 7,-4-3-7,3 2 6,-2 0-5,1-3 5,-2 0-5,3-2 2,-3 0 3,4 0-3,-4 3 2,2 5-2,2 0 3,-2 3-3,5 3 3,-5 1-3,6 4 3,-7-5-3,4 1 3,2-7-3,-1 3 2,-3-3 1,2-4-1,1 2 1,1 0-5,1 1 5,2-3-5,1 1 5,-5 2-5,6 1 3,-2 0-3,0-6 1,1 4 5,-1-1-4,0-2 3,-4 2-3,5 1 3,-7 1-3,2-3 3,-3 4-3,0-1 2,2 0-2,-4-2 2,3-1-2,-1 2 2,3-6-2,-2 3 2,0-2-2,0-1 2,1 3 2,-1 4-7,-4-4 7,4-3-7,-3 6 8,1-4-8,2 2 8,-5 1-7,5-7 3,-3 5 3,1 0-4,3 0 4,-7 1-3,3-3 3,1 7-3,-3 0 2,1-3-2,2 0 3,-6-3-4,4 3 3,0-4-2,-1 3 2,3-8-2,-2 2 2,0 0-2,3 2 2,0-2-2,0 3 3,0-2 1,6 0-7,-8 2 7,2-2-7,1-1 7,-1 2-7,3-3 7,-2 4-7,1-5 3,-4 4 2,7 2-2,-2 0 2,0 7-3,1-1 3,-1 1-3,-2-2 3,1 1-3,-1-3 3,0-2-3,-2 3 3,1-3-3,1 0 3,-4-2-3,2 0 3,0 3-3,0-4 2,-3 0-2,0-3 2,4 4 3,-5-6-8,0 5 7,0-2-7,0-2 7,2 3-6,-2-2 5,0-1-5,0 2 1,2-3 4,-1 1-3,1 0 2,-2-1-2,4-3 2,-8 3-1,4 1 1,-1-3-2,1 3 2,-4 0-1,4 2 1,0 0-1,0-2 2,0 6-3,1-4 3,0 0-2,-1-3 1,1 1-2,-3-2 3,2 1-3,-2 0 2,2-5-1,4 6 1,-5-1-2,2-6 3,3 6 1,-2-4-2,0 3 2,1 0-7,-2 2 7,-2-8-8,3 8 8,-2-2-7,0-3 3,0 3-4,4 1 4,-3-5 3,1 4-3,0-3 2,2-1-1,-6 2 1,3-6-1,-3 0 1,1 2-1,0-4 1,-3 6-1,2-2 1,2 2-1,-3 4 1,2-2-2,-3 0 3,3 0-3,-3-3 2,1-2-1,-2 1 1,-7-18-1,14 25 1,-14-25-2,13 20 2,-13-20-1,15 24 1,-15-24-2,13 19 2,-13-19-2,14 25 2,-14-25-2,13 20 2,-13-20-2,0 0 2,14 18-1,-14-18 1,0 0-1,12 15 1,-12-15-1,0 0 0,11 17 0,-11-17 1,0 0-2,0 0 1,0 0 1,0 0-2,0 0-3,0 0-28,0 0-120,0-12-10,-12-8-11,-6 3-15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741-1184 163,'0'0'140,"0"0"-53,0 0-10,0 0-6,7 15-20,-7-15-8,1 26-5,-1-26-1,0 45-11,-5-27 4,5 19-10,-3-15 0,3 14-4,-5-10-2,5 8-4,-2-3-2,2 5 0,0 0-2,0 0 1,0-2-4,0 4 3,0 0-3,0-1 2,0-11-3,0 5 2,0-11-3,2-1 1,-2-19-1,5 21 2,-5-21-3,0 0 1,0 0-1,0 0-1,0 0-3,0 0-6,0 0-13,-7-8-49,7 8-86,0 0-9,-10-25-11,8 11-10</inkml:trace>
  <inkml:trace contextRef="#ctx0" brushRef="#br0" timeOffset="1">631-1137 0,'0'0'121,"0"-24"2,0 24-55,6-24 1,-4 6-11,14 10 0,-15-10-14,17 13 0,-13-13-9,14 17 3,-14-17-5,16 17-6,-4-15-6,7 10-6,-4-4-1,10 10-4,-6-6 0,5 6-3,-1 0-1,-4 10-1,0 0-1,2 4 1,-6-1-1,3 0 1,-4-3-1,5 5 0,-9-6-1,4 4 1,-3 0-2,-1-3 2,-15-10-1,21 25 1,-21-25 4,13 24-3,-13-7 3,2 0-6,-2 0 7,0 2-9,-2-1 8,-2 2-8,-5-5 2,4 2-3,5-17 3,-19 28 0,19-28-1,-24 25 0,6-13 0,5-1 0,-6 1-1,-3 0 2,1 0-2,2-3 2,-4 3-2,3-3 1,1 0 0,-3 1 1,6-4-2,16-6 1,-27 9-1,27-9 1,-20 6-1,20-6-1,0 0-1,-18 0-12,22 16-70,-4-16-76,0 0-10,0 0-11,0 0-13</inkml:trace>
  <inkml:trace contextRef="#ctx0" brushRef="#br0" timeOffset="2">91-279 18,'0'0'110,"0"-18"-35,0 18-9,0-19-4,0 19-5,0 0-10,0 0-1,-4-19-10,4 19 2,0 0-8,-18 7 1,0-7-6,18 0-4,-21 12-2,21-12-1,-19 19-1,14-1-2,5-18 3,-12 23-8,12-23 4,0 22-6,0-22 3,4 19-7,-4-19 0,20 0 0,-20 0-6,24-19 5,-15 4-5,1-4 5,-4-4-4,0 4 4,-6 1 3,0 2-2,-10 0 3,10 16-2,-25-13 0,10 13 0,-4 0-1,19 0 1,-30 25-3,17-9-1,4 0 0,6 3 1,3-19-1,1 25 1,-1-25 1,24 16-2,-8-16 2,5 0-1,-6-5 1,2-6-1,-17 11 1,24-25-1,-18 10 1,-6 15-1,-6-24 2,6 24-1,-25-12 0,6 12-1,-2 0 0,1 13 0,2-1-2,3 1 1,15-13-2,-18 23-1,18-23-10,0 0-62,13-4-81,7-9-13,6-3-8,2 0-19</inkml:trace>
  <inkml:trace contextRef="#ctx0" brushRef="#br0" timeOffset="3">-14-259 0,'0'0'13,"0"0"7,-12 19 5,12-19 5,0 17 3,0-17 6,0 26 5,-4-6 2,3-2-4,1 8-2,-5-1-2,5 7-6,-3-3-3,3 5-5,-3-4-7,3 3-4,0-5-9,0-5-17,4-5-97,4 13-8,-8-31-6,0 28 0</inkml:trace>
  <inkml:trace contextRef="#ctx0" brushRef="#br0" timeOffset="4">-50 685 166,'8'17'98,"-8"-17"-11,0 0-12,4 29-15,-4-29-12,0 28-15,0-28-4,-4 32-10,2-16-7,2 5-6,0-1-2,0 2-3,0 0-2,0-1-2,0 7-16,-4-11-34,4-1-78,0 16-7,-3-8-7,3 14 0</inkml:trace>
  <inkml:trace contextRef="#ctx0" brushRef="#br0" timeOffset="9">7 1461 139,'0'20'105,"0"-5"-14,0 0-14,0 11-15,0-26-14,0 43-11,-5-25-5,5 17-12,-4-9-5,4 7-5,-4-6-7,4 5-16,0 6-56,0-2-59,-2-11-13,2 15-2,-10-9-2</inkml:trace>
  <inkml:trace contextRef="#ctx0" brushRef="#br0" timeOffset="10">26 2478 138,'0'0'131,"0"29"-45,0-3-18,0-4-22,0 8-15,0-6-7,0 3-11,0 5-6,0-2-7,-2 1-10,-3-10-42,-3-2-70,8 18-6,-7-24-5</inkml:trace>
  <inkml:trace contextRef="#ctx0" brushRef="#br0" timeOffset="11">38 3293 185,'0'0'142,"-7"32"-37,7-4-34,-7-12-11,7 21-22,-5-17-8,5 17-12,-5-11-3,5 8-9,-2 4-13,-3-10-20,5 17-53,0 1-54,-5-11-11,5 10-4</inkml:trace>
  <inkml:trace contextRef="#ctx0" brushRef="#br0" timeOffset="12">-51 4279 169,'0'38'134,"-10"-15"-26,4-5-42,6 16-8,-3-7-18,3 16-8,-9-5-7,7 11-8,-8-2-4,7 7-1,-8-2-8,5 2 2,-2 0-12,2-4-4,6 8-39,-4-5-73,-4-13-21,8 8-6,-6-18-3</inkml:trace>
  <inkml:trace contextRef="#ctx0" brushRef="#br0" timeOffset="13">-162 5437 110,'0'0'125,"2"29"-24,2-3-25,-4-8-20,0 20-15,0-7-10,0 8-5,-4-2-12,2 2 1,-4-6-16,-1-3-50,-9-11-74,16 13-14,-17-27-1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384 0 154,'0'0'105,"0"0"-17,-9 26-16,9-26-11,-4 25-11,4-25-10,-1 38-8,-5-20-4,6 15-6,-3-9-4,3 15 2,-4-8-2,4 19 1,-5-12-4,5 16 1,-2-8-4,2 6 2,0-2 0,0 7-7,-1-6 4,1 4-5,-2-7 4,2 6-4,-5 3 3,5-1-6,-4-6 0,4 2 3,0 2-6,0 2 4,0 0-4,0 1 3,0-1-4,-1 3 5,1 1 1,-4 5-4,0-9 4,2 2-4,-1-8 4,3 6-3,-5-5 2,5 0-3,-2-2-1,2 3 4,0-1-5,-2 3 4,0-1-4,0 3 3,-2-2-3,2 0 3,-3-3-4,3-1 3,-3 0 2,4-4-3,1-1 4,0-1-5,-4 1 5,4-1-4,0-2 4,0 1-5,0-2 1,0 0 2,0 5-3,0-4 2,0 0-3,0 1 4,0 2-3,0-3 1,0-4-1,0-5 2,0-1-1,0-3 1,0-8-2,0 3 2,0-6-1,0-18 2,4 27-2,-4-27 0,0 19 0,0-19 1,0 0-1,0 17 1,0-17-1,0 0 0,0 0 0,0 0 1,0 0-1,0 0 1,-12-19 0,12 19-1,-8-31 1,2 12-1,0-3 1,-2 2-2,-2-5 2,2 1-1,-3 1 1,-1-1-2,-1 4 3,0-5-3,-2-1 1,0 4 0,0-6 1,-3 3-2,0-4 2,3 2-2,-3-2 2,0 3-2,4 0 2,1 4-2,3 3 2,1 3-2,9 16 1,-7-25-1,7 25 1,0-16 1,0 16-1,0 0 0,4-17 1,-4 17 1,0 0 0,0 0 0,0 0 2,21 0-1,-21 0 2,0 0 0,0 0 0,0 0 2,8 12-2,-8-12 2,7 16-3,-7-16 1,8 22-1,-8-22 0,9 24-1,-9-24 0,8 28-1,-2-11 0,-1 2-1,0-6 1,3 7-1,-3 1 1,1 0-1,2 5 1,-1-1-2,1 0 1,2 1 0,1 2 1,-1 2-2,2-5 1,-1-1-1,0 2 0,-1 0 1,-1-5 0,0 0-1,-2-1 0,-2 1 0,1-2 0,0 1 0,-4-4-2,4 2 4,-5-3-5,4 2 6,-5-17-5,6 26 4,-6-26-5,3 21 6,-3-21-3,5 17 0,-5-17 0,0 0-1,0 0 2,0 0-1,0 0 0,0 0 1,0 0-2,0 0-1,0 0 2,16-12-2,-16 12 5,9-26-4,-2 12 3,3-4-4,-1 0 5,1-6-3,8-1 3,-1 0-2,3-3-2,3-4 1,2-3 0,1-3 1,4-3-2,1 7 4,-3-1-3,2-1 0,-2 3 0,-1 2 0,0 2 0,-5 8 0,-2 4 0,-4 4 0,-16 13 0,19-18 0,-19 18 0,0 0 0,0 0 0,0 0 0,0 0 0,0 0-18,0 0-149,0 0-11,-11-23-5,11 23-21,-12-26-6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 32 456,'0'0'170,"0"-36"-7,0 36-105,0 0-22,0 0-13,0 0-16,0 0-13,15 0-41,-15 0-113,0 0-4,4 17-15,-4-17-11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-18242 7422 144,'0'0'138,"0"0"-25,0 0-21,0 0-11,-1-18-25,1 18-6,0 0-6,0 0-6,0 0-5,1 18-7,-1-18-6,-1 29-3,-6-8 0,2 5-11,-2 6 5,-1 5-7,-3 1 5,6 4-7,-3-2 7,1 4-7,-1-6 0,5 0 4,-2-7-5,3 1 3,-3-7-3,1 1 1,1-7-1,-1 0 1,4-19-1,-7 26 0,7-26-1,-2 17 0,2-17 0,0 0-3,0 0-4,0 0-8,-3 13-45,3-13-102,-5-12-6,5 12-12,-2-32-12</inkml:trace>
  <inkml:trace contextRef="#ctx0" brushRef="#br0" timeOffset="1">-18220 7659 347,'0'0'168,"0"0"-3,4 23-90,-4-23-15,17 0-17,-17 0-16,25-9-9,-9 2-4,8 3-4,-2-4-3,3 4-1,3-3-1,-2 7-1,-2-8 0,2 4 0,-1 4-2,-1 0 0,-4-3-3,-1-2-5,3 5-14,-22 0-98,22-8-53,-22 8-2,27 0-18,-27 0-3</inkml:trace>
  <inkml:trace contextRef="#ctx0" brushRef="#br0" timeOffset="2">-17388 7825 350,'0'0'162,"5"-17"-11,-10-4-92,5 21-11,0-18-15,0 18-11,0 0-3,0 0-2,-21-16-4,21 16-2,-24 0-3,24 0-2,-31 3-3,14 4 0,-3 3-1,0-1 0,1 3 0,-2 5-1,2-3 0,0 0-1,0 5 2,4-2 0,-2-3-1,4-1 0,13-13 0,-25 29 0,16-14 0,1 2 1,-2-4-2,6 7 1,-1-2-1,-1-2 2,1 4-3,2-2 2,-1-2-1,3 4 1,-2-6-1,1 4 1,2-5-1,0 3 2,0-16 0,0 27 1,0-27-1,10 28 1,-10-28 0,14 24 0,-14-24-1,17 23 0,-17-23-1,19 16 0,-19-16-1,21 12 1,-21-12-1,24 5 1,-24-5-1,27 3 0,-27-3 1,29 0-1,-29 0 1,29 0-1,-29 0 0,26-4 0,-26 4 1,23-9-2,-23 9 2,19-11 0,-19 11-1,21-12 0,-21 12 1,17-18-1,-17 18 1,20-25-1,-20 25 1,22-22-1,-22 22 1,19-29 0,-19 29 0,15-25-1,-15 25 1,13-26-1,-8 8 0,-5 18 0,12-26 1,-12 26-2,14-26 2,-14 26-1,12-24 1,-12 24-1,0 0 1,10-19-1,-10 19 1,0 0-1,0 0 1,0 0 0,0 0-1,0 0 0,-11-6 1,11 6-1,0 0 0,-21 6 0,21-6 0,-21 14 1,21-14-1,-21 12 1,21-12 0,-25 9 0,25-9 1,-23 8 1,23-8 1,-21 1-1,21-1 1,-23 0-1,23 0 0,-20 0-1,20 0 0,-18 0 0,18 0-1,0 0-1,-16-6 0,16 6-1,0 0-5,0 0-14,0 0-147,0 0-7,11-12-10,-11 12-16,0 0-8</inkml:trace>
  <inkml:trace contextRef="#ctx0" brushRef="#br0" timeOffset="3">-18288 7303 331,'0'0'162,"0"0"-2,-16-16-88,26 24-17,-10-8-13,0 0-14,15 0-7,3 0-3,0-4-4,6 4-3,2-4-3,9 1-1,1-3-1,6 3-2,5-4 0,4 3-1,3-3 0,-3 2-1,-2-1 0,-1 3-1,-8 0 0,-5 0 0,-9-1-1,-6 4 1,-20 0-3,18 0-4,-18 0-12,0 0-76,0 0-69,-16 13-11,16-13-9,-26 19-15</inkml:trace>
  <inkml:trace contextRef="#ctx0" brushRef="#br1" timeOffset="4">-19108 3637 137,'0'0'139,"0"0"0,0 0-58,0 0-21,0 0-10,-28-7-7,28 7-5,-22 0-4,22 0-6,-26 7-1,26-7-2,-26 12-6,26-12-2,-31 20-2,31-20-3,-28 21-1,16-5-2,-4-3-4,1 4 0,0-1-2,-1 3 2,0 4-2,-1-1 2,0-4-2,5 6 2,-3-2-2,4 2 2,-1-6-2,4 1 1,-3 0-1,3 1 0,1-3-2,2 8-1,-2-8 7,2 6-7,-1-4 7,5 4-7,-3 4 6,4-5-6,0 0 7,0 3-5,7-1-2,2 0 2,1-1-2,2 1 2,4-4-2,-4 4 1,2-1-1,-1-4 1,3-4-1,-1-3 1,3-2-1,-1 0 0,2-7 0,0 0 1,1 0-1,2-3-1,-1 0 2,2 0-1,2-6 1,-4-3-1,3 0 1,4-3-1,-2-6 1,-1 5-1,0-4 1,0 1-2,-1 0 1,-3-4-1,1 4 2,-2-2-2,-2-5 2,6 5-2,-5-6 2,-1 3-1,0-3-4,-4-2 5,-1-1-4,-2 4 4,1-3-5,-5-1 6,-6 4-6,3-2 6,-3-2-1,1 0-1,-2 0 1,0 0-2,0 5 2,-3-6-1,-2 7 1,-2 3-1,-5-2 1,1 2-1,3 1 1,-5 1-1,-3-2 1,16 18-2,-26-26 2,9 10-1,3 6 1,-4-1-2,4 3 2,-4 4-1,0 4 0,1 0 0,-1 0 0,2 0 1,0 4-2,1 3 1,-1 0 0,-2 5-1,4 4-1,-2-6-6,7 21-27,-15-13-128,16 5-3,-8-4-15,9 3-11,7-22-9</inkml:trace>
  <inkml:trace contextRef="#ctx0" brushRef="#br1" timeOffset="5">-19263 4060 302,'0'0'157,"0"0"-7,-6-12-94,17 12-11,-11-12-16,17 12-1,-17 0-11,14-8 1,-14 8-7,18-6 3,-18 6 0,24-4-3,-24 4-3,32-6-2,-12 3-1,5-1-1,-1 0-2,1 0 0,3 0-1,-3 1-1,-4 2 1,-2-3-1,-1 4 0,-2 0 0,-16 0 1,27-5-1,-27 5 0,24-8 0,-24 8 0,23-12-6,-23 12-22,0 0-129,0 0 4,0 0-23,0 0-4</inkml:trace>
  <inkml:trace contextRef="#ctx0" brushRef="#br1" timeOffset="6">-19724 3277 133,'0'0'131,"0"0"-21,0 0-17,0 0-16,0 0-11,-16 0-10,16 0-14,0 0-2,0 0-5,0 0-5,0 0-6,0 0-4,0 0-3,0 0-3,10 8-2,-10-8-2,0 0-1,19 11-2,-19-11 0,27 8-3,-8-5 0,3-2 0,2-1-1,1 0-1,-1 0 0,2 0-1,-2-1 0,-2-2 0,1 1 1,-3-4-1,2 6 0,-1-4 0,2 1-1,1-3 0,-3 1 0,3-3 0,-1 3 0,2-3 0,-6 3-1,0-2 2,0 2-1,-1-2 0,-5 6 1,-13 1-1,30-7 0,-30 7-6,26-11 8,-26 11-7,30-13 8,-15 4-9,3 3 8,-2-2-8,-2 0 9,-14 8-3,25-14 0,-25 14 1,23-12-1,-23 12 0,21-12 0,-21 12 0,24-13 0,-24 13 1,26-12-1,-26 12 0,24-12 0,-24 12 0,19-8 0,-19 8 1,24-14-2,-24 14 2,29-17-2,-10 5 2,0-1-2,-2 0 2,2 3-2,-1 1 2,-4-3-2,-14 12 3,26-22-3,-26 22 2,23-18-2,-23 18 2,22-22-2,-22 22 2,24-26-1,-24 26-1,28-26 1,-28 26 1,24-21-2,-24 21 2,19-16-1,-19 16 1,0 0-1,15-23 0,-15 23-1,0 0 1,16-21 0,-16 21 1,0 0-2,13-19 1,-13 19 0,0 0 0,0 0 0,18-19 1,-18 19-1,0 0 0,0 0 0,0 0 1,0 0-2,0 0 2,0 0-1,0 0 0,0 0 0,0 0 0,-16 0 0,16 0 0,-19 7 1,19-7-2,-20 14 2,20-14-2,-29 13 2,29-13-1,-26 9 0,26-9 0,-26 7 1,26-7-1,-25 0 0,25 0 0,-25 0 0,25 0 1,-24 0-1,24 0 0,-28 0 0,28 0 1,-26 0-1,26 0 0,-27 0 0,27 0 0,-30 0 0,30 0 0,-26 0 1,26 0-2,-28 7 1,28-7 0,-20 6 0,20-6 0,0 0 0,-19 8-1,19-8 1,0 0 0,0 0 0,0 0-1,0 0 0,0 0 1,0 0 0,0 0 0,0 0-1,11 4 1,-11-4 0,22 0 0,-6 0 0,2-4 0,3 3 0,2-2 0,-3-1 1,3 3-1,-3-2-1,3 1 2,-1 0-1,0 1 0,-1-3-1,2-3 1,1 6 0,-5-4 0,3-1 1,-1 4-2,-2-2 1,-6-2 0,5 4 0,-18 2 1,20-5-2,-20 5 1,18-7 0,-18 7 1,0 0-1,17-8 0,-17 8-1,0 0 2,0 0-1,0 0 0,13-10 0,-13 10 0,0 0 0,0 0 0,0 0 1,0 0-1,0 0-1,-6 16 2,6-16-1,-14 22-1,5-5 1,2-2 0,-1 7 0,2-1-1,0 0 2,-3 3-2,6 2 2,-3-1-2,5 2 2,-6 2-3,3-4 3,-1 1-2,-1-4 2,4-1-2,-2-2 3,1-6-3,-2 6 2,5-19 0,-4 16 0,4-16 0,0 0-1,0 0 0,0 0 0,0 16-3,0-16-69,0 0-91,2-13-11,-2 13-3,2-15-26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-15941 6209 251,'12'-12'136,"-12"12"-15,0 0-43,0 0-22,-2-20-14,2 20-10,0 0-5,0 0-3,-24-16-5,24 16-1,-28-2-3,28 2-4,-36 0-2,17 6-1,-4-3-1,4 10 0,-5-7-1,5 6 0,-1-2 0,1 3 0,0-4 1,3 3 0,-3-1-1,19-11-1,-28 20 0,28-20 0,-30 23-2,30-23 2,-24 28-2,13-12 0,-1-2-1,4 4 2,-4-3-2,4 4 3,-2-5-1,3 4 0,0 1-1,2-1-2,4-2 7,-3 0-8,4 2 7,0 1-7,4-5 5,1 3-7,-5-17 8,21 25-5,-21-25-1,29 25 1,-29-25-1,30 21 1,-14-9-1,2-5 0,-1 5 0,2-4 1,0 3-1,-2-4 0,2 4 0,0-3 0,0-2 0,1 0 0,3-2 0,-3-2 1,4-2-1,-2 0 0,0 0 1,-2 0 0,2-6-1,-3 0 0,-1 1 1,-18 5-2,26-14 1,-26 14 1,28-16 0,-28 16-2,23-22 2,-12 6 0,-11 16 0,19-30-1,-13 13-4,-2-3 7,-2 0-7,0 0 7,-2-3-7,0 5 7,-2-2-7,-4 0 6,0 2-1,-4 0-1,0 0 1,-2 4-1,12 14 0,-30-30 0,13 15 1,1 4-2,0-4 2,2 2-1,-4 0 0,0 4-1,2 0 1,-1 6 0,-1 0-1,0 3 1,-2 0-1,3 5 1,2 5 1,-2-4-1,17-6 0,-29 25-1,16-6 1,13-19 1,-23 29-2,15-9 1,1 1-1,3 1 2,4 0-2,0 0-1,4 0 7,3 0-7,6-2 6,3-3-7,3-1 8,2-3-7,1 0 7,5-3-5,-1-1 0,2-5 0,-1-4 0,3 0 1,-2-8-1,0-7 3,-3-3-7,-2-3 6,-3-6-5,-1-2 6,-7-3-6,-1 4 5,-8-3-5,-3 2 3,0 4 2,-8 1-2,-8 2 1,0 2-1,-6 7 0,0-1 0,-3 3 0,-3 6 0,2-2 0,-4 6 0,3-2 0,1 3 0,-1 0-1,3 0 1,4 4 0,0 5 0,6 1 0,-2-2 0,16-8-1,-23 32 2,16-13-2,0 1 2,6 5-2,1 0 2,0 3-3,4 1 0,6-1 6,3 0-6,6-5 7,3-2-8,-1-1 7,6-7-6,0-1 7,-3-8-4,2-4 0,-2 0-1,1-1-4,-7-12 4,2-2-4,0-4 6,-4-1-5,-2-5 5,-1 0-4,-3 0 4,-4-3 0,-5-2 1,-1 3-2,-3 1-1,-7 4 2,-7-3-3,-1 7 2,-2 3-1,-5 2 0,0 1 0,-1 4 0,1 3-1,1 5 0,-2 0 1,4 0 0,0 8 0,1 1-1,0 4 2,4 2-2,-1 2 2,3 2-2,3 3 2,0 0-2,2 0 1,4 3-1,3 6-1,3-2 7,0-2-7,7 3 6,5-4-6,3-5 6,4 3-7,4-7 7,1-5-3,3-2-2,4-10 1,0 0 0,0 0 1,0-6-5,-1-7 5,-1-7-4,-5 3 6,-3-6-6,-3 0 6,-5-1-6,-4-2 5,-5 0 0,0-3 0,-4 1 0,-5 2-3,-6 0 3,-3 1-3,-4 0 3,-3 1-2,-7 4 0,2 2-1,-6 7 2,1 2-2,1 3 1,-6 6 0,4 0 0,1 6 0,1 10-1,2 2 3,1 6-3,3 3 1,2 2 0,4-1 0,4 3-2,3-2 3,4-1 3,3 7-7,4-7 6,0-2-5,11-2 5,1 0-6,7-3 7,-1-8-7,6 3 3,1-8 0,2 0 0,3-3 0,1-4 0,1-1 1,2 0 0,-3-1-1,-3-6 1,-2-5-1,-1-1 2,-3-1-2,-3-2-2,-6-4 4,0 1-5,-6-1 6,-2-1-7,-5-1 6,0 0-5,-1-1 2,-11 5 3,0-2-3,-6 8 2,-1 0-1,0 6 0,-1-1 0,-2 7-1,3 0 1,1 7-1,0 5 1,18-12-1,-23 28 1,15-12-1,5 6 1,3-2-1,0 0-2,8 0 6,7-2-4,6 0 5,-3-10-7,2-7 3,5-1-2,-2 0 3,-2-8 2,-2-6-6,-2-3 5,-5-5-5,-7 4 6,-2-1-2,-3 2 1,0 17-1,-14-24-1,14 24 1,-26-4-1,8 4-1,18 0 1,-30 20 0,19-4 0,11-16-1,-14 30-2,14-30 1,0 32-1,0-32 3,13 18-3,-13-18 3,30 5 0,-16-5 0,2-7 3,2-3-2,-4-8 2,-1 2-2,-4-3 2,0 1-2,-9-2-1,0 2 1,0 1-1,0 17 1,-19-25-1,19 25 0,-24-3 0,24 3 0,-28 7 0,28-7-1,-22 26 1,10-8-1,7 4-1,2 0 1,3-1-1,0-5 0,7 0 0,-7-16 1,25 23-1,-11-21 1,5-2 4,2 0-3,-5-9 2,1-7 0,-1 0 1,-2-5-2,-6-2 2,-2-4 0,-6-1-3,0-2 0,0-1 0,-12-4 0,-2 10 0,-2-1 0,-3 5 0,0 5 0,0 6 0,0 2 0,0 6 0,1 2 0,1 0 0,2 10 0,-2 0 0,17-10 0,-26 33 0,16-9-3,1 1 3,2 1-1,3 2 1,3 0-2,1 4 3,0-4-2,8 0-1,3-1 6,5-7-5,0 3 4,3-8-5,4 3 6,2-9-6,-5 2 4,4-11-2,-1 0 0,-2 0-2,1-12-1,-1-3 5,-3-5-5,0-2 6,-8-3-5,0-1 5,-5 0-1,-5-5-2,0 3 0,-2 3 0,-11-4 0,-1 7 0,-2 1 0,-2 6 0,-4 4 0,2-2 0,0 7 0,1 0 0,-3 6 0,8 0 0,-4 3 0,0 5-5,13 22-55,5-30-114,-19 34 0,11-17-19,8-1-11,0-16-9</inkml:trace>
  <inkml:trace contextRef="#ctx0" brushRef="#br1" timeOffset="1">-15969 7904 209,'0'0'149,"0"0"-2,0 0-86,0 0-3,0 0-3,0 0-14,20 12-10,-20-12-1,0 0-3,0 0-7,28 27-4,-28-27-4,26 23-2,-8-15-3,5 2-1,3-4-1,6-3 0,3 0-3,3-3 1,5 0-1,0-5-1,1-6 0,1-2-1,-1-5 2,-2-3-2,0-3 1,-5 0-1,-6-4 2,-2 4-3,-7-2 3,-3 2-2,-7 3 2,-2 2-2,-6 3 2,0 1-3,-4 15 3,0-26-2,0 26-1,5-22-1,-5 22-2,12-25-9,3 25-42,-15 0-103,16-13-12,-16 13-8,0 0-13</inkml:trace>
  <inkml:trace contextRef="#ctx0" brushRef="#br1" timeOffset="2">-15482 8274 205,'-25'-16'157,"25"16"-2,0 0-78,-25-1-27,25 1 1,0 0-10,0 0-10,-31 1-4,31-1-6,-24 19-4,16-6-7,-11-1 5,7 7-10,-4-6 1,4 12-2,0-6 1,4 4-1,4-2 1,2 4 0,2 0-2,0 1 1,2-1-2,8 0 1,-2 4-1,4-8 0,5 3-3,-3-6 2,4-2-1,0 0 1,2-2-1,-1-6-1,3 0 1,0-4 0,1 1 1,2-5-1,-5 0 1,3-1-1,1-10 1,-2-5-1,2 0 1,-1-9-1,-3 1 1,-1-2-1,0-6 1,-3 1-2,-4-2 3,-1 0-3,-7 2 3,0 0 1,-4 1-7,0 4 7,-12 2-7,-2 5 8,-2-1-8,1 7 7,-2 1-7,-1 5 3,1 0 1,2 1-4,15 6-5,-28-11-25,28 11-120,0 0-16,-20 1-2,20-1-22</inkml:trace>
  <inkml:trace contextRef="#ctx0" brushRef="#br1" timeOffset="3">-15816 6666 30,'0'0'102,"0"0"-6,0 0-13,0 0-2,0 0-13,0 0-5,8 9-2,-8-9-23,0 0-3,0 16-6,6 1-4,-6-17-6,7 31-3,-4-16-6,5 10 1,-3-9-4,4 6 0,1-3-3,2 0 3,-3-2-3,7 2 2,-16-19-1,20 22 2,-20-22-2,17 24 1,-17-24-2,14 14 0,-14-14-1,11 18 0,-11-18-1,0 0-1,12 20 0,-12-20 1,0 0-1,7 17 0,-7-17 0,0 0 1,0 0-2,5 20 1,-5-20-2,0 0-9,3 35-34,-3-35-107,-7 27-5,7-27-15,-3 22-6</inkml:trace>
  <inkml:trace contextRef="#ctx0" brushRef="#br1" timeOffset="4">-15309 7391 224,'0'0'148,"0"0"-40,0 0-17,-9 1-21,9-1-18,0 0-10,10 31-14,-10-31-3,11 22-11,-11-22-3,14 28-5,-14-28-2,15 33-2,-7-17 3,4 5 0,-4-3-1,4 1 1,-4 0-1,3-3 0,-3 0-1,-8-16 0,18 25-2,-18-25 1,12 16-1,-12-16-1,0 0-3,0 0-12,30 24-44,-30-24-92,0 0-9,0 0-10,0 0-12</inkml:trace>
  <inkml:trace contextRef="#ctx0" brushRef="#br1" timeOffset="5">-14986 8031 263,'0'0'145,"0"0"-41,0 0-35,1 18-4,-1-18-21,0 0-11,11 19-8,2-2-3,-13-17-3,18 28-4,-18-28-4,18 23-1,-18-23-3,24 32-2,-24-32 0,21 25-1,-21-25-3,23 28 1,-23-28 4,21 29-8,-11-14-2,-10-15-36,24 16-110,-20-3-6,-4-13-11,10 27-10</inkml:trace>
  <inkml:trace contextRef="#ctx0" brushRef="#br1" timeOffset="6">-15529 8496 369,'0'0'167,"0"0"-13,0 0-98,23 0-22,-23 0-1,32-4-12,-14 0-8,12 1-6,-9 1-1,7-3-4,-3-1-4,-5 0-23,3 0-132,-8 6-1,-15 0-19,16-2-5</inkml:trace>
  <inkml:trace contextRef="#ctx0" brushRef="#br1" timeOffset="7">-14671 8592 144,'0'0'152,"0"0"-3,0 0-63,30 17-15,-30-17-10,29 14-17,-29-14-12,33 25-5,-33-25-7,29 24-2,-29-24-6,22 26-2,-22-26-3,19 25 0,-19-25-3,11 14 1,-11-14-6,0 0-27,21 0-122,-21 0-8,0 0-12,0 0-12</inkml:trace>
  <inkml:trace contextRef="#ctx0" brushRef="#br1" timeOffset="8">-14782 8835 95,'-6'-16'153,"6"16"-1,0 0-51,0 0-16,0 0-14,-19-20-14,19 20-12,0 0-8,0 0-9,0 0-5,0 0-5,0 0-2,0 0-3,0 0-2,9 8-1,-9-8-1,16 16-2,-16-16-1,24 14 0,-24-14-2,31 20 0,-11-8 0,0-5-1,3 2-1,3-3 0,0 2-1,3-4 0,-5 1 0,1-1 0,0-3-1,-5 6 0,2-1 1,-2 0 0,-2 1-1,-4-1 0,-14-6 1,28 13-1,-28-13 1,24 12 0,-24-12-1,16 12 1,-16-12-1,0 0 1,21 9-1,-21-9 1,0 0 0,0 0-1,0 0 0,15 11 1,-15-11 0,0 0 0,0 0 1,0 0-1,0 0 0,0 0 0,0 0 1,6-11-1,-6 11 1,0-20-2,0 20 1,0-26-1,0 7 1,-1 1-1,0-5 1,-3 1-2,4-4 3,-6-4-3,5 4 3,1-5-3,-1 2 2,1-2-2,0 1 3,-3-1-3,3-1 2,-1 7-3,1-1 3,-3 2-2,0 6 2,2 2-3,1 16-2,-7-22-11,7 22-83,0 0-67,0 0-13,0 0-10,-12 6-17</inkml:trace>
  <inkml:trace contextRef="#ctx0" brushRef="#br1" timeOffset="9">-14461 8975 105,'0'0'140,"0"0"-25,0 0-11,0 0-23,0 0-9,0 0-13,0 0-8,0 0-14,-10 8-5,10-8-7,-18 13-6,4-8-4,14-5-2,-25 20-3,25-20-2,-31 26-2,14-9 0,-3-3-2,-2 4 0,-1-5-1,0 3 0,0-1-2,3 1 1,-6 1 4,5 2-8,1-5 7,0 3-7,3-5 7,0 1-8,17-13 6,-29 25-15,24-12-19,-16-7-121,21-6-13,0 0-6,-17 14-17,17-14-1</inkml:trace>
  <inkml:trace contextRef="#ctx0" brushRef="#br1" timeOffset="10">-15047 9433 191,'-13'16'165,"13"-16"-9,-25 0-49,25 0-23,-19 0-23,19 0-18,0 0-16,-17 21-6,17-21-7,-20 13-3,20-13-4,-20 17-2,20-17-2,-17 21 1,17-21-3,-19 21 0,19-21 0,-17 18-2,17-18-5,-14 15-14,14 11-54,0-26-83,0 0-6,-6 20-12,6-20-9</inkml:trace>
  <inkml:trace contextRef="#ctx0" brushRef="#br1" timeOffset="11">-15345 9697 332,'-18'12'149,"18"-12"-41,-34 12-39,32 9-17,-23-16-17,16 13-10,-14-9-5,8 14-3,-8-14-1,4 9-2,-6-6-2,7 8 0,-7-10-5,5 6 1,-1-4-4,5 0 0,0 1-4,16-13-5,-15 26-30,-7-21-120,22-5 1,0 0-20,-15 13-3,15-13-7</inkml:trace>
  <inkml:trace contextRef="#ctx0" brushRef="#br1" timeOffset="12">-15749 9845 122,'0'0'149,"10"-4"-7,-10 4-44,-8 0-25,8 8-12,-12-8-21,11 13-9,-18-9-7,10 18 0,-13-12-5,10 9-2,-10-5-5,8 6 1,-5-5-5,1 5 2,-1-6-3,4 1 0,-2 0 2,0 1-5,3 1 4,14-17-9,-25 25 8,25-25-8,-20 23 9,20-23-10,-12 16 4,12-16-2,0 0 3,0 0-1,0 0 0,0 0 0,0 0-1,-8 17 1,8-17 0,0 0 2,0 0-3,0 0 1,0 0-1,0 0 1,0 0-1,0 0-1,10 0 1,-10 0-3,14 0 2,-14 0 1,27 0-1,-12 0 0,3-3 1,2-1 2,0-4-9,9 1 10,-5-2-9,3 2 10,3-3-9,4 2 8,-1-5-8,-2 2 6,1 2 0,-3 4-1,-2 0 2,-4-1-2,-5 2 2,0 4-1,-18 0 1,25-5 0,-25 5 0,14 0-1,-14 0 1,0 0-1,0 0 0,0 0-2,18 0-6,-18 0-19,0 0-130,0 0-14,0 0-4,0 0-24,0 0 2</inkml:trace>
  <inkml:trace contextRef="#ctx0" brushRef="#br1" timeOffset="13">-14734 9664 273,'0'0'165,"0"0"-8,-4-29-78,12 33-15,-8-4-17,0 0-16,0 0-11,0 0-4,-1 25-5,1-5 0,0 0-4,0 11 1,-3-4-4,3 9 2,0-3-3,0 2 2,0 0-3,0 0 3,0-8-4,0 2 3,0-6 1,0 0-7,0-6 7,0-17-7,-4 22 3,4-22-1,0 0 1,0 0 0,0 0-5,0 0 8,-7-14-8,7 14 8,0-25-3,0 25-1,3-31 1,1 13-2,3-1 3,1-3-3,2-6 2,4 2-2,2-2 2,3 3-1,1-6 1,4 6-2,0-1 3,1-2-3,-2 8 3,0-2-3,1 0 2,0 3-1,-2 4 1,0 3-2,-2 0 2,0 4-1,-4 2 1,0 6-1,-16 0 2,22 6 0,-22-6 0,16 28 1,-12-9-1,0 4 2,0 3-2,0 0 3,-4 0-3,1 5 1,-1-1-1,0-3 2,0 2-4,0-1 2,0 2-1,-1-4 2,-3-6-3,4-1 2,-6-1-1,6-18 0,-2 23 1,2-23-1,0 0-1,0 0 0,0 0 2,0 0-2,0 0 1,-4-12-2,4 12 2,0-32-1,5 8 1,2-2-1,1 0 1,4-6-2,3 3 2,1-2-2,2-1 3,4 2-3,-1 1 3,3 6-3,-4-1 2,3 3-1,-3 1 1,-1 9-1,-1-1 0,-1 7 0,-17 5-1,26 0 1,-26 0 0,19 24 1,-10 0-2,-2-3 1,-2 4 0,-1 1 0,-1 3-1,0-3 2,-2 6-3,-1-5 3,0 2-2,0-3 2,0 0-2,0-2 3,0-4-3,0-3 3,0-17-1,0 25-2,0-25-5,0 0-6,4 26-19,-4-26-140,0 0 3,0 0-17,0 0-7,7-20-14</inkml:trace>
  <inkml:trace contextRef="#ctx0" brushRef="#br1" timeOffset="14">-13421 9819 270,'2'-22'168,"-2"22"-12,6-17-74,-14-15-16,8 32-18,-15-30-18,15 30-8,-25-26-4,25 26-5,-38-15-1,19 15-2,-7-4-2,6 4 0,-4 11-2,5-2 0,-2 3-2,4 6 2,-3 1-3,6 1 2,0 3-2,4-1 2,2 0-3,2 6 2,4-3-2,2-3 1,0 3-2,8-4 0,3-8-1,1 4 1,3-10-1,2-2 1,2-5-1,2 0 1,1-9-1,-2-4 0,2-3 1,-1-2-2,-3-4 2,0 2-1,-3 0 1,-3 7-2,-12 13 2,16-26 0,-16 26 0,0 0 0,0 0 1,0 0 0,0 0 0,0 0 1,0 9 0,0 8 0,0 4 0,0 3 0,-3 6-2,3 4 0,-1 3 3,1 6-3,0-1 4,-1 5-6,-1-1 4,-2 3-3,-2 2 3,-1-3-1,-2 5-3,-1-7 3,-4 4-5,-2-2 5,-1-8-3,-1-2 2,0-5-2,-3-4 2,1-11-1,-2-4 0,1-8 0,-2-6 1,0 0 0,1-12-1,-1-5 0,2-4 1,-1-4-1,2-3 0,2 5 1,1-3-2,3 5 2,4 2-2,1 3 2,9 16-2,-12-26 2,12 26-2,-3-20-3,3 20-7,0 0-14,0-23-143,0 23-7,15-4-10,3 4-15,-3 0-7</inkml:trace>
  <inkml:trace contextRef="#ctx0" brushRef="#br1" timeOffset="15">-12757 9743 239,'0'-16'173,"0"0"-8,0 16-49,-12-40-39,12 40-20,-9-32-20,9 32-12,-28-18-8,10 14-4,-9 1-3,4 3-4,-2 0-1,-5 7 0,3 0-1,2 4 0,2 5-1,7 1 2,0 4-3,2 1 2,4-1-3,3 2 1,7-2-1,0 2 1,1-4-3,15-4 2,2 4-1,6-6 1,5 0-2,5 3 2,-2-2-2,-1 3 2,-4-1-1,-2 2 1,-9 5-1,-7-1 2,-6 0 2,-3 3-7,-12-5 7,-8 1-6,-2-8 6,-4-1-7,-3-8 8,-3-4-9,1 0 2,1-10 5,4-3-6,2 3 7,-1 1-10,6-6 6,19 15-13,-32-13 3,32 13-15,-22 0-72,22 0-71,0 0-9,-2 13-12,2-13-7</inkml:trace>
  <inkml:trace contextRef="#ctx0" brushRef="#br1" timeOffset="16">-12509 9812 445,'0'-19'168,"0"19"-3,-18-19-103,18 19-20,0 0-13,0 0-11,0 0-3,0 19-3,0-19-2,0 29-2,0-14-2,0 9 1,0-3-3,0 7 0,0-6-1,0 4 1,3-4-3,-3 2-1,0-2 5,0 2-7,0-10 6,0 5-7,0-19 4,-9 19-9,9-19 0,0 0-15,0 0-79,0 0-72,0-6-2,-2-22-16,2 2-8</inkml:trace>
  <inkml:trace contextRef="#ctx0" brushRef="#br1" timeOffset="17">-12472 9273 563,'0'0'180,"0"0"0,0 0-115,-25 0-32,25 0-31,0 0-2,0 0 0,0 0 0,0 0 0,5-13 0,-5 13 0,0 0 0,0 0 0,12-13 0,-12-6 0,0 19-182,0 0-4,0 0-13,0 0-14</inkml:trace>
  <inkml:trace contextRef="#ctx0" brushRef="#br1" timeOffset="18">-12292 9765 411,'0'20'165,"0"-20"-11,8 31-106,-8-31-7,3 25-12,-3-25-10,2 35-2,-2-17-3,0 8 0,0-4-4,0 6-1,0-9-2,0 4 0,-2-2-3,2-21-3,-6 22 2,6-22-1,0 0 0,0 0 0,0 0-1,0-10-1,6-15 2,2 0 2,2-7-3,4 0-2,4-5 2,2-1-2,3 4 2,1-2-2,2 10 1,-1 1-1,1 8 2,0 3-3,-2 8 3,-2 6 0,-6 0 1,1 11 0,-17-11 0,23 38 3,-18-17-2,1 8 2,-5-2-1,2 5 0,-3-2-1,4-2 0,-2 0-2,2 0 0,-4-11 0,4 3-2,0-7-3,-4-13-5,6 25-6,-6-25-28,0 0-120,0 0-14,0 0-3,0 0-20,6-10 4</inkml:trace>
  <inkml:trace contextRef="#ctx0" brushRef="#br1" timeOffset="19">-11638 9558 457,'0'0'163,"0"0"-48,0 0-62,0 0-9,0 0-16,-1 25-4,1-25-3,-5 38-2,-2-17-5,7 8-1,-6-2-3,6 10 0,-4-4-3,4 2 1,0-1-3,0 3 2,0-1-4,7-4 2,1 0-4,2-2 0,0-4 4,4-5-6,4-1 5,0-7-6,3-5 3,2 0-3,0-8 3,-1 0 3,6-11-6,-2-1 6,0-7-5,4 0 5,-3-2-4,4-8 0,-3 2 0,0-9 0,0-2 0,-4-1 0,-5-7 0,-1-5 0,-8 4 0,0 1 0,-8-4 0,-2 4 0,0 4 0,-9 3 0,-4 6 0,-8 4 0,-1-1 0,-4 8 0,-2 6 0,-1 0 0,1 7 0,-4 6 0,3-1 0,-1 4 0,2 0 0,0 7 0,3 5 0,4 1 0,2 4-5,-5-5-18,24 24-91,-17-21-59,12 10-10,-5-7-11,8 4-12</inkml:trace>
  <inkml:trace contextRef="#ctx0" brushRef="#br1" timeOffset="20">-11544 9742 520,'0'0'167,"0"0"-3,0 0-127,10-7-7,-10 7-13,25-5-6,-9-1-1,8 6-1,-2-3-2,3 0 0,1-4-2,0 1-2,-1-2-2,-2 0-7,4 16-58,-27-8-106,23 0-3,-23 0-16,0 0-13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1364 2626 13,'0'0'121,"0"0"10,0 0-51,0 0 1,0 0-16,0 0 0,0-10-7,0 10-6,0 0-9,0 0-10,0-19-8,0 19-6,-1-19-2,1 19-6,-6-25-1,6 25-3,-6-33-1,2 21 0,-4-6 0,8 18-2,-12-31 2,4 17-2,-2-4 0,3 1-2,-4-4 2,3 1-3,-3-4 1,2 4-2,-4-5 1,1 0-2,0 1 2,0-2-1,-4 5 0,3 0-1,0-1 2,1 4-1,0-2 0,0-4-1,0 4 3,3-2-4,-3 0 3,-1-4 3,1-5-7,0 5 7,0-4-7,-2-2 8,2 5-8,-6-2 7,4 2-6,-4 2 2,1 1 0,2-1 0,-2 5 1,0-5-3,4 3 3,-1 0-2,1-3 1,-4 0-1,4-1 2,-1 1-2,-2 0 1,2-3-1,-2-1 2,2 3-2,-4 1 3,5-6-3,-3 5 2,0-2-3,4 3 3,-5-4-2,4 5 2,1 1-2,-1-2 1,0 1-1,0 1 1,3 0 5,-1 1-5,-1-3 4,3 3-6,-2-1 5,0 2-5,1-2 6,0-4-6,-3 4 1,0 1-1,2-3 1,-3 1 2,2-2-2,0 2 3,0-2-3,0 2 1,4 2 0,-3-1 1,2 4-2,0-1 1,1 3 0,-2-3 0,2 5 0,2-3 0,-6-2-1,4-3 2,3 5-2,-6-2 1,4 0 0,1-3 0,-1 2-1,-1 2 2,-1-4-2,1 4 2,2-2-1,-5-3 0,3 4-1,-1-2 2,-1 0-2,1 1 2,0-2-2,3 5 1,-6-7 4,5 4-7,-5-3 7,2-1-8,2 5 7,2-4-6,-2 3 7,0 2-8,4 1 3,4 18 2,-10-25-1,10 25 1,0 0-1,-12-19 0,12 19 0,0 0 1,0 0-1,0 0 0,-17 0 0,17 0 0,-5 14 1,5-14-1,-5 24 0,1-11 0,1 6 1,0 1 2,1-3-6,-2 9 6,0-7-6,0 2 7,4 1-7,-6-1 7,4-4-6,-4 3 1,2-1 3,2 3-2,-3 1 1,1 1-1,1 2 1,-1-2-2,0 1 2,0 2-1,0-3 1,2 2-2,-2-5 3,1-2-3,0-3 3,2 3-3,-1-5 1,2-14 1,0 20-1,0-20 0,0 0 0,0 16 0,0-16 0,0 0 1,0 0-1,0 0-1,0 0 1,0 0 0,0 0 1,0 0-1,0-12-1,0 12 2,0-24-2,0 10 2,3-9-2,1 2 1,2-4-1,-4-1 1,2 4 0,2-5 1,-4 0-2,4-1 2,-2 0-2,-2 2 2,4-3-3,-2 2 3,-2 1 2,-2-4-6,0 7 6,4 0-6,-4 1 5,0 1-5,0 4 7,0 17-8,0-23 3,0 23 2,0 0-1,0-20 0,0 20 1,0 0 1,0 0-1,0 0 2,0 0 0,0 0 1,0 0 0,0 0 1,0 0 0,0 0 0,0 0-1,0 0 1,0 0 0,0 0 0,16 3 0,-16-3 0,17 7-1,-17-7 1,23 14 0,-23-14-1,27 17-1,-9-5 3,6 1-6,-4 0 6,4 0-6,2-1 5,3 6-5,1-5 5,1 6-6,-1-6 3,1 7 1,0-2-2,-2 2 1,0 2 0,-2-1 1,1-2-2,-5-1 1,-1-5-1,-4-4 0,0 1 0,-18-10 0,25 6 0,-25-6-1,0 0 2,14 0-2,-14 0 0,0 0 0,0 0 0,0 0 0,0 0 0,0 0-8,0 0-113,0-12-51,0 12-12,-13-26-13,-1 8-18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-804-856 174,'-24'0'162,"24"0"-12,0 0-57,-14 0-23,14 0-11,0 0-17,0 0-7,0 0-8,0 0-7,0 0-4,0 0-3,12 0-3,1 6-2,5-6-2,6 5 0,3-4-2,8 2 0,3 0-1,7-2 0,-3-1 0,6 4-1,1-4 0,2 0-1,-1 0 1,-1 0-1,0-4 0,-3 4 1,-3-7 1,-1 7 0,-7-6 0,-2 6 1,-9-6 1,-4 6 0,-4-3 1,-16 3-2,20-4 1,-20 4-1,0 0 0,0 0-1,0 0-2,0 0 0,0 0-2,0 0-4,0 0-11,0 0-122,0 0-26,-10-12-17,10 12-7,0 0-18</inkml:trace>
  <inkml:trace contextRef="#ctx0" brushRef="#br0" timeOffset="1">-489-731 213,'0'0'151,"0"-18"-35,0 18-12,0 0-34,0 0-19,0 0-12,0 0-6,0 0-5,0 0-8,0 0 1,0 18-8,0-18 1,0 27-6,0-9 0,0 10-5,2-2 0,2 4 3,-2 6-5,4 1 4,-4 8-4,1 4 4,-2-3-4,3 5 3,-4-2-3,4-5 2,-2-3-2,-1-3 3,0-9-4,3-3 3,-2-8-2,-1 0 1,-1-18-1,4 20 0,-4-20 0,0 0 0,0 20 0,0-20 0,0 0-1,0 0 1,0 0-1,0 0-1,0 0-2,0 0-4,0 0-13,-17-12-91,17 12-49,0 0-17,-20-8-6,20 8-15</inkml:trace>
  <inkml:trace contextRef="#ctx0" brushRef="#br1" timeOffset="2">-2402-3735 140,'0'0'143,"0"0"2,-20-17-70,20 17-10,0 0-16,0 0-6,0 0-7,0 0-6,0 0-4,0 0-1,0 0-2,0 13-3,0-13-3,0 0-2,0 17-2,0-17-1,0 27-4,0-12 0,0 2-4,0 3 1,0 1-3,0 4 2,-6 1-4,5 2 1,-5 4 5,1 0-6,0 2 6,-2 0-6,1 4 6,4-2-7,-8-1 7,7-2-5,-1 1-1,2-4 1,2-1-1,0-4 1,0-3-1,0-2 1,2-6-1,-2-14 0,7 24 1,-7-24 0,0 0 0,10 14-1,-10-14 2,0 0-1,0 0-1,0 0 2,0 0-1,0 0-1,0 0 1,0 0-1,0 0 1,0 0-1,0 0 1,0 0-1,0 0 0,19 0 0,-19 0 0,15-7 0,-15 7 0,28-7 0,-10 2 1,4-1-1,5 5 0,0-1 0,4 2 0,0 0 0,2-3 0,0 3 0,-1 0 0,-6 0-1,3 0 1,-3 0 0,-6 0 0,-2 0 0,-1 0 0,-17 0 1,19 0 0,-19 0 0,0 0 1,0 0-1,0 0 0,0 0 1,0 0-1,0 0-1,0 0 1,0 0 0,0 0-1,0 0 0,0 0 2,0 0-2,0 0-1,0 0-3,0 0-8,-10 0-42,10 0-110,0 0-7,-15 13-14,15-13-15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 23 19,'0'0'77,"0"0"0,0 0 2,0 0 0,0 0-7,-13-17 2,13 17-13,0 0-6,0 0-12,-13-7-2,13 7-10,0 0-3,0 0-5,0 0-6,0 0 4,-19 0-5,19 0-1,0 0-3,0 0-1,0 0-2,0 0-1,0 0 3,0 0-5,0 0-1,-2 16 2,2-16-1,0 0 1,0 19-1,0-19 0,4 18-1,-4-18 0,8 13-3,-8-13 1,0 0-1,16 22 0,-16-22-1,0 0 1,12 16-1,-12-16 1,0 0 1,12 18 0,-12-18-2,0 0 1,10 20 0,-10-20 0,0 0-1,15 22 1,-15-22-1,0 0 0,9 21 0,-9-21 1,0 0-1,12 22 0,-12-22 1,0 0 0,12 23-1,-12-23 1,11 15 0,-11-15-1,8 23 0,-8-23 0,11 22 0,-11-22 0,11 25 0,-11-25 1,8 24-3,-8-24 2,8 24 0,-8-24-1,11 19 1,-11-19-1,10 14 0,-10-14 0,0 0 0,10 23 0,-10-23 0,0 0 0,12 18 0,-12-18 1,10 16-1,-10-16 0,8 20 0,-8-20 1,10 16-1,-10-16 1,8 14-1,-8-14-1,11 19 1,-11-19 1,0 0-1,8 23 0,-8-23-1,0 0 1,12 19 0,-12-19 1,10 14-1,-10-14 0,0 0 1,14 23 0,-14-23-1,4 15 1,-4-15 0,9 20-1,-9-20 1,11 23-1,-11-23-1,8 25 1,-8-25 0,10 23-3,-10-23 2,8 23-3,-8-23 6,11 23-5,-11-23 6,7 23-6,-7-23 6,8 26-2,-8-26 1,11 26 0,-11-26-3,11 23 2,-11-23-1,12 26 0,-12-26-1,9 25 2,-9-25-1,11 21 0,-11-21 1,11 23 0,-11-23-2,12 24 2,-12-24-1,10 22 1,-10-22-2,10 28 2,-10-28-1,11 27 0,-4-11-1,-7-16 2,7 28-1,-2-14 0,-5-14 0,9 27 0,-9-27-1,10 22 2,-10-22-1,10 26 0,-10-26 0,10 25 1,-10-25-1,11 22 0,-11-22 0,8 24 0,-8-24 0,11 23 0,-11-23 0,12 19 0,-12-19-1,9 19 2,-9-19-1,12 20 0,-12-20 0,16 17 1,-16-17-2,13 20 2,-13-20-2,12 18 2,-12-18-2,12 24 1,-12-24 0,8 14 1,-8-14-1,11 20 1,-11-20-2,12 22 2,-12-22-1,10 19 1,-10-19-1,15 19 0,-15-19-1,13 21 2,-13-21-2,12 19 1,-12-19 0,12 22 0,-12-22 0,15 23-3,-15-23 3,16 26-4,-16-26 7,14 24-6,-14-24 6,17 24-7,-17-24 7,12 20-3,-12-20 3,10 25-3,-10-25 0,12 21 0,-12-21 0,12 19 1,-12-19-2,16 19 2,-16-19 0,12 18-1,-12-18 1,10 16 0,-10-16-1,9 16 1,-9-16-1,12 18 1,-12-18-2,12 22 2,-12-22-2,14 24 1,-14-24 0,12 24 1,-12-24-1,14 25 0,-14-25 0,10 22 1,-10-22-1,13 24 0,-13-24 0,9 23 0,-9-23 0,12 25 1,-12-25-1,11 24 1,-11-24-1,8 26 0,-8-26 0,10 23 0,-10-23 0,8 23 0,-8-23 0,9 22 0,-9-22 0,9 20 0,-9-20 0,10 22 1,-10-22-2,10 19 2,-10-19-2,10 23 2,-10-23-1,12 20 0,-12-20 0,11 24 0,-11-24 0,8 16 1,-8-16-1,8 16 0,-8-16 0,0 0 1,16 21-2,-16-21 2,8 17-2,-8-17 2,10 20-1,-10-20 0,8 18 0,-8-18 0,7 19 0,-7-19 0,11 14 0,-11-14 0,6 20 0,-6-20 0,8 16-1,-8-16 2,10 18-2,-10-18 1,8 20-1,-8-20-3,11 18 3,-11-18-3,12 22 7,-12-22-7,10 22 7,-10-22-7,12 26 8,-12-26-3,12 22 1,-12-22-1,10 17-1,-10-17 0,11 23 0,-11-23 0,10 20 0,-10-20 0,10 21 0,-10-21 1,13 28-2,-6-12 2,-7-16-2,12 26 2,-12-26-1,10 29 1,-10-29-2,10 26 1,-10-26 0,10 25 0,-10-25 0,8 26 0,-8-26 0,10 26 0,-10-26 0,8 25 1,-8-25-2,11 28 2,-11-28 0,8 23 0,-8-23-2,10 24 2,-10-24-1,8 24 0,-8-24 0,10 22 0,-10-22-1,8 17 1,-8-17 0,8 17 1,-8-17-1,8 16 0,-8-16 0,0 0 1,10 19-1,-10-19 0,7 19 0,-7-19 0,9 16 0,-9-16 0,0 0 0,12 22 0,-12-22 0,0 0 0,10 20-1,-10-20 2,0 0-1,12 23 0,-12-23 0,9 17 1,-9-17-2,6 16 1,-6-16 1,6 16-1,-6-16 0,8 16 0,-8-16 0,0 0 0,12 22 0,-12-22 1,0 0-1,13 20 0,-13-20 1,8 14 0,-8-14-1,0 0 1,12 22 0,-12-22 0,0 0-1,11 20 1,-11-20-2,0 0 2,11 15-1,-11-15-4,0 0 4,9 22-4,-9-22 4,10 16-3,-10-16 6,5 22-5,-5-22 5,10 22-1,-10-22 1,6 20-1,-6-20 2,10 18-4,-10-18 0,6 19 0,-6-19 0,7 15 0,-7-15 0,7 16 0,-7-16 0,10 20 0,-10-20 0,8 14 0,-8-14 0,0 0 0,12 24 0,-12-24 0,8 17 0,-8-17 0,11 16 0,-11-16 0,12 18 0,-12-18 0,12 23 0,-12-23 0,12 20 0,-12-20 0,14 21 0,-14-21 0,13 23 0,-13-23 0,15 21 0,-15-21 0,13 22 0,-13-22 0,12 20 0,-12-20 0,14 18 0,-14-18 0,8 21 0,-8-21 0,10 24 0,-10-24 0,12 25 0,-12-25 0,13 25 0,-13-25 0,11 25 0,-11-25 0,10 20 0,-10-20 0,13 19 0,-13-19 0,10 24 0,-10-24 0,11 18 0,-11-18 0,13 22 0,-13-22 0,9 24 0,-9-24 0,11 19 0,-11-19 0,8 19 0,-8-19 0,9 19 0,-9-19 0,8 19 0,-8-19 0,11 18 0,-11-18 0,7 20 0,-7-20 0,8 18 0,-8-18 0,9 20 0,-9-20 0,7 18 0,-7-18 0,7 16 0,-7-16 0,7 15 0,-7-15 0,6 14 0,-6-14 0,11 18 0,-11-18 0,7 21 0,-7-21 0,6 19 0,-6-19 0,12 19 0,-12-19 0,2 17 0,-2-17 0,8 13 0,-8-13 0,4 18 0,-4-18 0,0 0 0,10 20 0,-10-20 0,0 0 0,8 19 0,-8-19 0,6 14 0,-6-14 0,6 17 0,-6-17 0,7 19 0,-7-19 0,6 14 0,-6-14 0,0 0 0,10 23 0,-10-23 0,0 0 0,10 23 0,-10-23 0,6 16 0,-6-16 0,10 22 0,-10-22 0,10 18 0,-10-18 0,10 24 0,-10-24 0,13 27 0,-13-27 0,12 23 0,-12-23 0,11 22 0,-11-22 0,8 18 0,-8-18 0,5 25 0,-5-25 0,6 18 0,-6-18 0,7 21 0,-7-21 0,7 27 0,-7-27 0,9 23 0,-9-23 0,7 25 0,-7-25 0,8 19 0,-8-19 0,6 19 0,-6-19 0,7 18 0,-7-18 0,9 20 0,-9-20 0,3 14 0,-3-14 0,10 16 0,-10-16 0,7 20 0,-7-20 0,8 14 0,-8-14 0,11 19 0,-11-19 0,8 23 0,-8-23 0,10 20 0,-10-20 0,12 18 0,-12-18 0,12 20 0,-12-20 0,0 0 0,12 18 0,-12-18 0,0 0 0,13 19 0,-13-19 0,7 13 0,-7-13 0,12 19 0,-12-19 0,12 19 0,-12-19 0,13 25 0,-13-25 0,14 19 0,-14-19 0,12 20 0,-12-20 0,12 18 0,-12-18 0,12 15 0,-12-15 0,12 18 0,-12-18 0,11 17 0,-11-17 0,12 19 0,-12-19 0,10 12 0,-10-12 0,0 0 0,12 26 0,-12-26 0,10 14 0,-10-14 0,8 17 0,-8-17 0,10 19 0,-10-19 0,7 14 0,-7-14 0,8 18 0,-8-18 0,0 0 0,12 20 0,-12-20 0,0 0 0,16 18 0,-16-18 0,10 18 0,-10-18 0,16 15 0,-16-15 0,14 25 0,-14-25 0,17 24 0,-17-24 0,17 27 0,-17-27 0,18 28 0,-18-28 0,16 26 0,-16-26 0,15 20 0,-15-20 0,14 25 0,-14-25 0,13 19 0,-13-19 0,13 24 0,-13-24 0,14 20 0,-14-20 0,16 18 0,-16-18 0,12 19 0,-12-19 0,13 15 0,-13-15 0,8 17 0,-8-17 0,0 0 0,12 24 0,-12-24 0,6 16 0,-6-16 0,8 19 0,-8-19 0,9 19 0,-9-19 0,8 20 0,-8-20 0,7 19 0,-7-19 0,6 19 0,-6-19 0,8 13 0,-8-13 0,8 16 0,-8-16 0,6 15 0,-6-15 0,6 17 0,-6-17 0,9 18 0,-9-18 0,7 15 0,-7-15 0,9 20 0,-9-20 0,7 13 0,-7-13 0,7 17 0,-7-17 0,5 14 0,-5-14 0,7 17 0,-7-17 0,5 14 0,-5-14 0,7 15 0,-7-15 0,0 0 0,5 16 0,-5-16 0,0 0 0,0 0 0,0 0 0,0 0 0,0-12 0,0 12-52,-5-19-117,5 19-9,-12-28-9,12 28-19,-25-35-4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7:22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-15867 6452 108,'0'-12'137,"0"12"-18,13-2-28,-13 2-14,0 0-15,0 0-10,0 0-12,0 0-4,0 26-9,0-26-3,-4 26-8,4-26-5,-2 22-2,2-22-4,0 0 0,0 0-1,14 0 1,-14 0 2,12-16 3,-12-2 2,0 18 0,0-26 1,0 26-1,0 0 2,-12-9-1,-4 9-3,16 0-2,-24 9-2,24-9-2,-20 22-3,20-22-17,0 0-148,0 0-3,0 0-18,9 0-8,4-12-13</inkml:trace>
  <inkml:trace contextRef="#ctx0" brushRef="#br0" timeOffset="1">-14799 5334 81,'0'0'123,"0"0"-18,0 0-20,0 0-3,0 0-19,0 0-9,0 0-10,0 6-3,0-6-4,-2 32-4,2-32-1,-2 44-11,-2-17 2,4 11-9,0-4 4,4 10-8,-2-4 6,6 9-8,-4-10 0,4 10 1,-2-9-4,1 5 2,-3-2-5,1-5 3,-3-2-4,2-5 3,-3-5-3,-1-4 2,0-22-1,0 23 0,0-23 1,0 0-1,0 0 1,0 0-2,0 0 1,0 0-1,-1-17 1,1 1-2,0-6 1,0 0-2,0-3 3,2 1-3,4-8 2,1 2-2,-1-1 2,5 2-2,2-1 3,-5-1-3,8-1 3,1 0-3,2 5 3,0-2-3,1 3 3,-1-3-3,4 3-3,-1 5 7,-1-3-7,-1 0 7,0 9-8,0-3 8,-3 5-8,-1 7 8,-16 6-3,26-13 0,-26 13 1,19 0 0,-19 0 0,15 19-2,-7-1 7,-2 0-6,2 3 6,-1 5-5,0-1 5,0 5-7,0-4 7,1-1-4,-4 3-1,1 1 2,0 3-2,0-1 2,-4-5-2,2 5 2,1 1-3,0-4 2,-2-5-1,4 1 0,-5-6-1,3 2 1,-4-20-2,5 26 2,-5-26 0,0 0 0,6 18 0,-6-18-1,0 0 1,0 0 1,0 0-1,0 0-1,0-18 1,0 18-1,2-30 0,-2 8 0,4-3 2,0-5-4,0-1 3,4-2-1,1 0 1,0-3-2,3 4 2,1-4-2,0 8 2,4-3-2,-3 7-2,2 5 2,2-1-2,-3 1 5,1 5-6,0 2 7,0 0-7,-16 12 6,24-12-2,-24 12 0,22 6 4,-22-6-7,15 22 8,-15-22-8,12 33 7,-9-17-6,2 7 5,-1-7-1,-1 0-3,1 3 1,1 0 0,-3-2 0,-1 3 0,1-1 1,-2 0-1,0 1 0,0 4 0,2-4 1,-2 2-1,2 0 1,1 2-1,2-4 0,2-1 0,3 0 2,2-1-2,0-2 1,0 0-1,2-2 1,-14-14-1,33 17 1,-13-16-1,0-1 1,6 0-1,-1-6 0,5-11 0,2 1-3,5 1-13,-20-3-151,16 2-7,-9-9-10,-4 6-16,-8-2-10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47:04.5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E0D7D39-96B3-4A2E-B410-FCB30EB5B086}" emma:medium="tactile" emma:mode="ink">
          <msink:context xmlns:msink="http://schemas.microsoft.com/ink/2010/main" type="inkDrawing" rotatedBoundingBox="21688,6597 21806,5022 21882,5028 21764,6603" semanticType="callout" shapeName="Other">
            <msink:sourceLink direction="with" ref="{F95D9352-AF1E-4755-A651-D6A63CFC3F96}"/>
            <msink:sourceLink direction="with" ref="{C5D68541-7D52-4433-9CAB-3D354AF067B1}"/>
          </msink:context>
        </emma:interpretation>
      </emma:emma>
    </inkml:annotationXML>
    <inkml:trace contextRef="#ctx0" brushRef="#br0">6320-128 17 0,'-4'7'8'0,"0"4"-4"15,4-11 9-15,0 11-12 16,0-1 1-16,0 11 0 16,0-3 0-16,0 17-3 15,0-7 1-15,0 18 2 16,0-3 0-16,-4 6-1 0,4-10 1 16,-8 14-1-16,4-11 0 15,-8 18-1-15,4-14 1 16,-4 14-1-16,4-14 1 15,0 17-1-15,0-13 0 0,1 10 0 16,3-15 0-16,-4 19 0 16,0-18 1-16,-4 7-1 0,4-14 1 15,4 13-1-15,0-13 0 16,0 11 0-16,4-8 0 31,0-3 0-31,0-7 0 16,4 13 0-16,0-9 0 0,4-5 0 15,-4-6 0-15,4 0 1 16,-4-8 0-16,0 1-1 16,0-4 1-16,0 0-1 15,0-3 1-15,-4 3 0 0,0-7 0 16,0 0-2-16,0 0 0 16,-4-3-7-16,0-1 0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5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-375-161 189,'0'-15'156,"0"15"-10,0 0-72,-3-14-20,3 14 0,0 0-8,0 0-10,-4-12-3,4 12-8,0 0-4,-11 0-4,11 0-3,-14 8-1,14-8-3,-17 14 0,17-14-5,-13 19 2,8-6-4,5 0 1,-3 0-3,3 0 1,3 0 4,6-4-8,-9-9 9,22 12-5,-8-9-1,1-3 0,0-3 1,1-5-1,-2-5-5,2-5 7,-7 1-5,-1-2 1,0 1 4,-3-2-3,-5 3 2,0 2-3,0 1 4,-5 2-3,5 12 2,-17-11-2,17 11 0,-21 0 1,9 0 0,-2 5 0,1 3 0,0 0 1,1 3-1,0 1 2,2-1-1,1 0 1,-2 1-1,6 2 0,0-4 0,2 3 0,3-2-2,0-1 2,0-10-2,11 17 2,0-9-2,1-6 1,3-1 0,0-1 0,1 0 1,1-5-2,-3-6 2,-1-1-1,-2-2 1,-2-2-2,-4-1 1,-1 2-1,-4-2 1,0 2-1,-4 2 1,4 13-1,-21-16 1,8 13 0,0 3-1,-3 0 0,2 5 0,-2 5 0,2-1-1,1 5 1,2-2-1,4 2 1,1-2-1,4 2 2,2-3-2,1 0 2,-1-11 0,16 15 0,-6-10 0,1-4 1,0-1-1,-11 0 0,19-4 1,-19 4-1,14-13 0,-14 13 0,8-16 0,-8 16 0,1-14 1,-1 14-1,0 0-1,0 0 1,-9 0 0,9 0-1,-10 8 0,10-8 0,-8 18 0,8-18 0,-4 14-1,4-14 2,0 0-1,0 0 0,0 0 0,5-1 0,-5 1 1,7-17 0,-7 17 1,5-18-2,-5 18 1,0-14-4,0 14-23,0 0-145,0 0-3,0-18-18,0 7-11</inkml:trace>
  <inkml:trace contextRef="#ctx0" brushRef="#br1" timeOffset="1">-416 1111 32,'0'0'133,"0"0"1,0 11-49,0-11-3,0 0-12,0 0-15,11 18-8,-11-18-7,6 19-11,-6-19-4,5 24-9,-5-11-3,4 7-5,-4-5-3,1 6-4,-1-3 1,0 2 0,3-2-3,-3 0-1,0-1-7,0-7-9,5 13-42,-8-12-73,3-11-22,0 20-8,0-20-4</inkml:trace>
  <inkml:trace contextRef="#ctx0" brushRef="#br1" timeOffset="2">-403 1632 151,'0'0'141,"0"9"-31,4 8-41,-4-17 0,5 27-15,-5-15-11,2 9-10,-2-8-5,0 10-10,0-11 1,0 10-12,-2-5-2,-1 2-5,2-3-6,-4-3-17,5 10-56,0-7-61,0-16-16,0 24-3,0-24-6</inkml:trace>
  <inkml:trace contextRef="#ctx0" brushRef="#br1" timeOffset="3">-401 2096 61,'0'0'132,"-2"22"6,0-4-50,2-18-16,0 30-9,-2-16-22,2 9-5,0-11-10,2 13-3,-2-8-3,1 4-7,-1-3-4,0 1-7,0 2-12,0-9-50,0 2-77,0 7-10,0-8-13,0 6-1</inkml:trace>
  <inkml:trace contextRef="#ctx0" brushRef="#br2" timeOffset="4">-221 178 7,'0'0'46,"0"0"6,0 13 7,0-13 5,0 12 4,0-12 2,0 0 1,0 0-4,0 18-4,0-18-11,0 0-6,0 0-11,2 17-5,-2-17-6,0 0-4,0 0-3,0 17-3,0-17-1,0 0-2,0 0-2,0 0 0,0 0-3,0 0 1,0 0-2,0-12 0,0 3-2,0-2-1,0-4 0,0-2-1,0-1 0,0-4-1,0 1 2,0-1-2,-2 0 2,2-1-3,-2 1 3,2 1-2,-2 2 1,1 1-1,1 3 1,-1 3 0,-2-2 1,3 14 1,-4-17 0,4 17 1,0 0 0,-4-10 1,4 10 0,0 0 0,0 0-1,0 0 1,0 0-1,0 0-1,0 0 1,0 0-1,0 0 1,0 0-1,2 6 0,-2-6 0,0 0-1,0 0 0,0 0 1,11 10-1,-11-10 0,0 0 0,15 10 1,-15-10-1,13 11 0,-13-11 1,21 19-1,-8-5 0,1-2 0,2 3 1,1 1-2,2 2 3,0-2-2,0 0 0,-2-1 0,1-1 2,-3-2-3,-1 1 1,-5-3 0,-9-10 1,17 16-2,-17-16 1,0 0-1,12 13 0,-12-13 0,0 0 0,0 0 0,0 0-1,0 0-1,0 0-9,0 0-42,0 0-119,0 0-7,-13 7-15,13-7-15,-21 0 4</inkml:trace>
  <inkml:trace contextRef="#ctx0" brushRef="#br1" timeOffset="5">-363-115 38,'0'0'99,"0"0"-21,0 0-9,0 0-8,0 0-10,0 0 1,0 0-1,0 0-4,0 0-5,0 0-5,3 13-5,-3-13-5,0 15-4,0-15-6,-4 17-5,4-17-1,-8 22-3,8-22 3,-6 23-5,3-12 1,2 4-3,-2-1 2,2 1 0,-2-2-3,3 4 2,-3-2-4,2 0 3,0 1-2,-2-1 2,2-2-2,0 3 2,1-6-2,-2 6 1,0-6-1,2 3 2,-1 0-3,0 3 1,0-1-1,0-3 1,-2 2-2,1-2 1,-1 0-1,-1-2 1,4-10-1,-6 19 0,6-19-2,-7 12-4,7-1-21,-10-9-113,10-2-14,0 0-16,0 0-4</inkml:trace>
  <inkml:trace contextRef="#ctx0" brushRef="#br1" timeOffset="6">-419 547 76,'0'0'132,"0"10"-44,0-10-5,0 0-7,0 0-9,5 21-12,-5-21-6,7 13-10,-7-13-8,3 18-6,-3-18-4,0 21-3,0-8-5,0 2-3,-1 0-2,1 1-1,-1 1-4,1-1 2,-1-2-4,1 2 2,-3-1-3,1 0-2,2 0-11,0-15-37,-3 15-95,2-6-10,1-9-12,-3 15-5</inkml:trace>
  <inkml:trace contextRef="#ctx0" brushRef="#br1" timeOffset="7">-424 2633 241,'-5'12'155,"5"2"-6,4 8-80,-4-22-18,5 31-5,-5-20-20,4 12-6,-4-9-6,4 7-4,-4 0-3,1 1-3,-1-4-6,0 2-6,0 4-15,-8-12-55,8 5-67,0 5-12,-5-5-7,4 1-6</inkml:trace>
  <inkml:trace contextRef="#ctx0" brushRef="#br1" timeOffset="8">-442 3146 295,'0'0'144,"-3"17"-25,3 5-66,0-22-7,3 32-15,-3-15-12,0 7-3,0-5-5,0 8-1,0-2-8,-6-6-13,6 10-58,-1-8-74,-6-2-9,4 3-10,-5-10-1</inkml:trace>
  <inkml:trace contextRef="#ctx0" brushRef="#br1" timeOffset="9">-484 3590 273,'0'19'155,"0"-19"-10,-16 16-94,19 6-2,-6-8-10,5 7-15,-4-4-3,2 5-1,-2 0-7,2 0-1,-5-2-12,-2-6-39,-3-1-107,7 5-8,3-18-16,-16 8-7</inkml:trace>
  <inkml:trace contextRef="#ctx0" brushRef="#br0" timeOffset="10">-1020-472 115,'0'0'75,"8"-14"-1,-8 14-9,9-11-7,-9 11-8,12-14-7,-2 13-6,-5-10-2,8 8-7,-6-9-1,7 9-6,-5-8 0,6 9-2,-15 2-4,23-10-2,-23 10 0,24-7-3,-14 6-1,6 1-1,-2-1-1,2 1-1,-3 0-2,4 0 1,-4 2-1,1 4 1,-2-4-1,1 7 1,-13-9-2,17 16 2,-17-16-1,17 20 0,-11-9-2,0 1 1,-1-2-2,0 4 2,-1-1-1,-4 2 2,0 0-2,0-1 1,0 1-1,0 2 1,-4-3-2,0 1 1,-2 1-1,2-1 0,-4 0-2,1-1 3,1-1-3,-2 1 3,0-1-2,3-1 1,5-12-1,-13 21 2,13-21-2,-12 15 1,12-15 0,-13 14 0,13-14-1,-14 11 0,14-11 1,-21 9 0,10-3-1,0-3 2,0-2-2,1 1 1,-2 0 0,12-2 0,-16 0 0,16 0-1,-13 0 0,13 0-3,0 0-10,-15-14-61,15 14-73,0 0-16,-12-1-6,12 1-17</inkml:trace>
  <inkml:trace contextRef="#ctx0" brushRef="#br0" timeOffset="11">-947-531 94,'8'-6'89,"-8"6"-4,0 0-3,0 0-6,0 0-9,0 0-7,0 0-11,0 0-6,0 0-7,0 13-6,0-13-8,0 22-4,0-9-6,0 5 1,0 2-6,1 4 2,-1 3-6,3 2 3,-3-1-5,1 4 4,-1 0-4,0 1 3,0 0-4,0-1 4,0-4 1,0 4-5,0-4 6,0 1-7,-1-3 7,1-2-7,0-1 7,-3-2-7,2-2 1,-2-5 3,3-2-2,-1-1 2,1-11-1,-4 14 0,4-14 1,0 0-1,0 0 0,0 0 0,0 0-1,-10 8-4,10-8-11,-7-6-62,7 6-78,-1-12-7,1 12-16,0-21-4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-74 25 358,'0'0'166,"-18"-11"-7,18 11-97,-25-11-11,25 11-12,-26-4-10,14 4-7,-10 0-5,5 0-3,-4 3-2,1 3-2,-3 0-3,1 8-1,0-3-2,3 3 1,0 3-2,1 4 2,1 0-3,4 4 3,0 1-3,1 2 2,7 0-3,2 0 2,3-2-2,2-2 1,7-2-1,7-1 2,3-4-4,3-3 3,3-1-2,4 0 2,1-7-1,-1 1 0,0-1 0,-2-3-2,0 1-6,-8-4-15,15-4-139,-19-1-15,-1-2-2,-6-3-22,1-3-1</inkml:trace>
  <inkml:trace contextRef="#ctx0" brushRef="#br0" timeOffset="1">-517 606 395,'0'-11'166,"0"-3"-12,-12-5-116,12 19-5,-12-25 0,12 25-6,-19-14-7,8 12-4,-7 0-4,3 2-3,-4 2-3,2 9 0,-1-2-3,1 8 2,2-3-3,3 7 4,1-4-5,5 6 3,5-1-4,1-1 3,6 0-3,6-3 1,6-3-1,1-4 0,5-6 0,1-5 0,1-1 2,0-11-2,0-7 2,-5-2 0,-4-4 2,-4-1-2,-7 0 4,-4 2-2,-4 1 2,-8 4-2,-8 6 1,-1 4-2,-3 4 0,-2 3-1,1 2-1,0 6 0,2 1 0,-1 5 0,6 0-1,0 3 2,6 2-2,1-1 2,4 2-2,4 0 2,1-1-2,6 0 1,4-2 0,4-3 0,2-5 0,3-5 0,-2-2 0,2-5-1,-3-8 2,-1-1-2,-3-4 2,-4-2-2,0-1 1,-7 2 0,-1 1 0,-4 6-1,4 12 1,-21-14-1,7 14 0,-2 2 1,-1 10 0,2 2-1,3 6-1,3-2 2,2 0-1,6 3 0,1-4 0,4-6 0,-4-11 0,22 12 0,-8-12 1,1-6-1,-4-6 1,0-2-1,-3-2 1,-4 3 0,-4 0 0,0 0 0,0 13 0,-16-10 0,4 10 0,1 0 0,0 4-1,11-4-2,-14 14-9,14-14-53,0 0-110,0 0-3,0 0-16,12 5-12</inkml:trace>
  <inkml:trace contextRef="#ctx0" brushRef="#br0" timeOffset="2">0 53 321,'0'0'158,"0"0"-5,0 12-99,0-12-11,0 10-5,0-10-9,6 20-6,-6-9-3,9 10-1,-9 1-3,5 4-2,-4 0-3,3 5 1,-4-1-5,0 1 1,0-5-4,0 0 2,0-8-5,0 2 2,-2-6-2,2-14 1,-4 13-3,4-13-2,0 0-9,-8-4-22,8 4-122,0-17-13,-3 5-5,-4-3-21,1-1 5</inkml:trace>
  <inkml:trace contextRef="#ctx0" brushRef="#br0" timeOffset="3">1 74 271,'0'0'161,"0"0"-4,0 0-56,-4-12-51,9 19-5,-5-7-11,5 10-7,-5-10-2,11 17-1,-11-17-6,11 27-3,-4-14-5,6 4-1,-3 1-4,5 0 2,-2-1-4,5 0 1,-4-1-2,3-2 1,-1 0-1,-2-4 0,-2 1-1,2-3 1,-3-3-1,-1-4 0,2-1 0,-2 0 0,1-8 0,-1-1-1,0-3 2,0-3-2,-1 1 1,-3-3-1,-1 0 1,0-1-1,-2 1 1,0 2-1,0-1 0,2-1 0,-2 2 0,0 3 0,1-2 1,-4 14-1,8-19 0,-8 19 0,6-11 0,-6 11 0,0 0 2,0 0-2,0 0 0,0 0 0,0 0 2,0 0-1,0 0 1,0 0 0,0 0 1,5 8 1,-5-8-1,1 18 2,-1-7-2,1 4 0,1 0 1,-2 5-4,3 0 0,-2 1 0,1 2 0,2 2 0,-3 1 0,2 0 0,0-4 0,2 4 0,-1-4 0,2-4 0,-2-1 0,3 0 0,-3-8 0,-4-9 0,10 17 0,-10-17 0,0 0 0,0 0 0,10 5 0,-10-5-140,-6-5-33,-6-4-16,12 9-9,-25-13-22</inkml:trace>
  <inkml:trace contextRef="#ctx0" brushRef="#br1" timeOffset="4">-937 440 195,'0'0'153,"0"0"-9,-11-3-67,11 3-15,0 0-16,0 5-15,0-5-2,0 0-9,0 0 5,0 12-6,0-12 0,0 0 0,0 0-5,3 13-2,-3-13-3,0 0 0,0 0-2,15 13 0,-15-13-1,14 5-1,-14-5-1,19 8 0,-19-8-1,22 8 1,-10-6-1,1 5 1,-1-2-1,0-1 0,0 1 0,-1 3 0,1-4 0,1 0 0,-13-4-1,18 6 1,-18-6-1,20 8 0,-20-8-1,19 4 1,-19-4-1,16 9 0,-16-9 0,16 9 0,-16-9 0,13 8 0,-13-8 0,0 0 1,11 9-2,-11-9 1,0 0 1,0 0-1,0 0 1,0 0-1,0 0 0,0 0 1,0 0-1,0 0 0,0 0 0,0 0 0,0-9-1,0 9 0,0-12 1,0 12-1,-2-22 2,1 9-2,-1-1 0,1-3 0,-2 0 1,2-5 2,0 0-5,-2 0 5,3 0-5,-1 4 4,-1-3-4,1 5 5,0 2-5,1 14 2,0-13 1,0 13-1,0 0 1,0 0 0,0 0-4,0 0-5,-4 6-81,4-6-83,-3 15-2,3-15-20,-10 22-7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307 4 256,'-5'-11'156,"5"11"-6,0 0-75,-5-11-12,5 11-16,0 0-6,0 0-10,0 0-3,-4 5-3,4-5-5,-4 17-2,-2-7-4,6 10 1,-7-2-4,7 8 2,-4 4-5,3 0 1,-3 7-5,4 4 3,-5 1-1,4 3-4,-1 0 4,0-1-4,2 4 2,0-1-2,0 2 3,0 3-4,0 0-1,0 3 4,0 1-4,0 3 0,0 1 0,-1-2 0,-1 1 0,-1 2 0,1 0 0,-1 0 0,3-1 0,-3 3 0,2 0 0,0 2 0,0 1 0,1-3 0,-2 4 0,2-4 0,0 5 0,-1-1 0,0 1 0,-1-3 0,2 7 0,-2-4 0,1 2 0,0 4 0,0-5 0,0 2 0,-1 1 0,2-1 0,-1 1 0,1-2 0,0 1 0,0-6 0,-1 4 0,1-3 0,0-2 0,0 1 0,0-1 0,-3 0 0,2 1 0,-2-4 0,2-1 0,-3-4 0,0-2 0,2-1 0,1-2 0,0-4 0,-1-2 0,2-3 0,0-2 0,0-2 0,0-3 0,0-4 0,0-5 0,0 0 0,-2-5 0,1-3 0,0-4 0,0-3 0,1-11 0,-3 19 0,3-19 0,0 0 0,0 0 0,0 0 0,0 0 0,0 0 0,-13-6 0,13 6 0,-8-22 0,3 10 0,-2-2 0,2-1 0,-2 1 0,-2-4 0,1 2 0,-1-5 0,-3 3 0,1-4 0,0 3 0,-2-5 0,3 3 0,-2 3 0,3-1 0,-3 1 0,4 1 0,2 4 0,2 0 0,4 13 0,-10-17 0,10 17 0,-6-13 0,6 13 0,0 0 0,0 0 0,0 0 0,0 0 0,0 0 0,0 0 0,-4 9 0,4 3 0,0 2 0,4 0 0,1 1 0,0 4 0,1-1 0,1 3 0,-2 2 0,5 0 0,-2-3 0,1 6 0,0-2 0,-1-1 0,1 0 0,0-1 0,-1-2 0,-2-2 0,2-2 0,-3 0 0,2-2 0,-3-3 0,-4-11 0,10 16 0,-10-16 0,9 14 0,-9-14 0,0 0 0,10 7 0,-10-7 0,0 0 0,13 0 0,-13 0 0,12-2 0,-12 2 0,13-11 0,-13 11 0,19-20 0,-7 6 0,3-3 0,1-6 0,3 2 0,3-3 0,0-3 0,0 1 0,3-1 0,0 3 0,-3 1 0,0 4 0,-2 0 0,-3 3 0,-3 6 0,-2 0 0,-12 10 0,16-12 0,-16 12 0,0 0 0,0 0 0,0 0 0,0 0 0,0 0 0,0 0-141,0 0-43,0 0-5,-8 2-20,8-2-8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48-92 205,'0'0'145,"3"-11"-40,-3 11-28,0 0-6,0 0-18,0 0-9,0 0-5,0 0-2,0 0-4,0 0-6,0 0-5,0 0-4,5 11-2,-5-11-5,0 26 0,0-9-4,0 9 1,-2 1-5,0 4 3,1 0-5,-2 5 4,0-3-6,1 1 4,-1-2 1,-1-1-5,0-3 3,0-4-3,0-3 4,2-1-5,-2-5 6,1-4-7,3-11 3,-2 15 1,2-15 0,0 0-2,0 0 0,0 0-2,0 0-1,0 0-4,0 0-8,-13 3-20,13-3-130,0 0 0,0 0-19,0 0-4</inkml:trace>
  <inkml:trace contextRef="#ctx0" brushRef="#br0" timeOffset="1">65-155 263,'0'0'163,"0"0"-10,0 0-75,0 0-16,0 0-17,12 0-10,-12 0-8,23 0-1,-8-7-5,8 7-3,-1-5-4,6 1-3,-4-1-3,5 0-2,-4-2-1,2 2-2,-4 1 0,5-1-3,-5-2 2,-1 4-1,-2-2-1,-5 2 1,-1 0 0,-4 3-2,-10 0-1,0 0-8,13 0-21,-19 0-112,6 0-25,-14 0-8,14 0-16,-22 0-1</inkml:trace>
  <inkml:trace contextRef="#ctx0" brushRef="#br0" timeOffset="2">62 63 235,'-13'10'161,"13"-10"-1,-19-3-77,19 11-8,0-8-21,0 0-15,0 0-10,0 0-5,11 0-2,7 0-3,-3-5-4,7 2-4,2-4-3,4 0-2,2-1-2,1 2-1,-2-3-1,-3 5-3,-4 0-3,-3 0-10,1 8-63,-20-4-90,19 5-3,-19-5-15,0 0-10</inkml:trace>
  <inkml:trace contextRef="#ctx0" brushRef="#br0" timeOffset="3">426 238 107,'0'0'145,"0"0"12,0-12-57,0 12-10,0 0-27,0 0-17,-10-12-16,10 12 2,-12-2-6,12 2-6,-15 0-4,15 0-4,-17 0-2,17 0-1,-22 0-1,22 0 0,-19 9 0,19-9-2,-21 11 0,21-11 1,-20 13-1,20-13-1,-17 19 4,10-8-9,-1 1 7,2 0-7,-1-1 5,1 2-6,1 3 7,1-4-8,1 2 2,-1-2 3,2 2-2,0-2 1,0 2-1,2-1 1,0 1-1,0 3 0,0-4 0,0 2 1,4 0-2,-1 0 1,3 1-1,-1-3 2,1-2-2,-6-11 2,14 19-2,-14-19 0,17 13 0,-17-13 1,18 4-2,-7-2 1,-11-2 0,18 0 0,-18 0 0,22-5 0,-22 5 1,19-12-1,-19 12 1,19-15 0,-9 6-1,1 1 0,-11 8 2,18-18-2,-10 7 1,-8 11-2,17-19 2,-17 19-2,16-21 1,-16 21 0,13-18 0,-13 18-1,13-18 1,-13 18 0,9-13 0,-9 13 0,0 0 1,8-13-2,-8 13 2,0 0-1,0 0 0,4-11 0,-4 11 0,0 0 1,0 0-1,0 0 0,0 0 0,-3-11 0,3 11 0,0 0 0,-11 0 0,11 0 0,-11 0 0,11 0 0,-12 0 0,12 0 0,-14 0 0,14 0 0,-14 0 0,14 0 0,-16 2 1,16-2-1,-15 0 1,15 0-1,-12 0 0,12 0 0,-12 0 1,12 0 0,0 0 0,-14-2-2,14 2 2,0 0-1,-12-3 0,12 3 2,0 0-2,0 0 0,0 0 1,-11 0 0,11 0-3,0 0-6,0 8-30,0-8-128,0 0-8,0 0-10,0 0-20,0 0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10 59,'0'0'76,"0"0"12,0 0-2,1-11-1,-1 11-9,0 0-3,0 0-14,0 0-5,3 8-15,-3-8-3,0 0-6,0 0-5,0 12-2,0-12-4,2 11-2,-2-11-4,6 12-2,-6-12-2,5 12 0,-5-12-1,3 15 0,-3-15-1,9 17 0,-9-17-1,10 20-1,-3-9 0,-1 2-1,2 0-1,0 0 1,0-1-1,1 1 0,-4-1-1,3 2 0,0-2 0,-1-1 0,0 2 0,1-2 1,1 3-1,0-2 0,0 2-1,1-4 2,0 7-3,-2-4 2,1 2-2,1 0 1,-2-2-2,0 0 2,2-1-1,-2-2 0,0 0 0,4 3 1,-4-1-2,1 3-3,0-2 7,4 0-6,-4 3 6,3 0-5,0-2 5,-2 1-5,1 0 5,0 0-1,0-2-1,-1 0 0,1 3-1,-1-1 2,1 1-2,0 1 3,0-1-2,1 1 1,-1-2-2,1 4 1,1-3 0,-1 4 0,0 0-1,2-1 1,-3 2-1,3 3 0,-2-2 0,2 1 2,-2 0-3,-1-2 3,4 0-3,-5 0 3,3-3-3,0 0 3,1-2-2,0 3 1,0 1 1,2-1-5,-4 2 5,2-1-4,-1 2 4,0-2-3,0 1 3,2 1-5,-2-2 2,1-2 3,1 3-2,0-2 1,-1 2-2,1 0 1,-2-2 0,2 2 1,0 5-2,-3-3 1,2-1 0,-2 2 1,1-3-2,1 3 2,1-4-2,-2 0 2,0-3 0,-2 0 0,0 1-1,1 1 0,1-1 0,-3-3 1,1 2-1,-1 1-4,0-1 7,1 0-6,0 0 5,-1 1-4,1 0 5,0-1-6,0 0 6,-1 0-1,2 1-2,-2-1 1,1 1-1,-1 4 1,1-4-2,3-1 3,-5 4-4,3 2 4,-2 2-2,1-3 1,0-1-2,0 1 3,-1 0-3,1-1 3,-1 1-3,1-3 1,0 1 0,0-2 1,-2 4-1,2-2 0,-1-1 0,2-1 1,-3 1-1,4-2-4,-2 3 5,0-2-3,2 0 3,2 3-3,-2-3 4,-1 3-4,-1 0 4,1-4 0,2 5-3,-3-4 2,0 0-1,0-1 0,-2-3-1,2 3 1,1-3 0,-2 3 0,0-1 0,1 1 1,-1 1-2,1 1 2,2-1-1,-3 2 1,1-2-1,-2 2 1,0-2-3,1-1 3,-2-1-2,0 0 2,2-2-1,-3 1 0,2-3 0,-1 2 1,0-2-2,1-1 2,-2 3-1,1 3-4,0-4 7,-1 3-6,2-2 5,-1 1-5,0 1 6,0-2-6,-3-2 5,3-2-1,-8-10-2,10 20 2,-10-20-2,12 13 2,-12-13-1,9 14 0,-9-14 0,13 17 2,-13-17-2,12 17 1,-12-17-1,10 14 0,-10-14 0,7 13 1,-7-13-1,8 9-1,-8-9 1,0 0 1,8 12-1,-8-12 0,0 0 1,0 0-1,0 0 1,0 0 0,0 0-1,0 0 0,0 0 1,0 0-1,0 0 1,0 0-4,0 0-10,0 0-112,0-5-50,-10-6-1,-2 3-24,-6-2-6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-700-769 119,'0'0'110,"0"0"-18,0 0-3,9-4-10,-9 4-14,0 0-10,0 0-9,0 0-4,0 0-6,0 0-3,0 0-6,5 17-4,-5-17-5,0 21-3,-1-10-5,1 4 0,-2-1-4,2 4 0,-1 0-2,1-1 1,0 6-3,0-2 3,-1 1 2,1 3-6,0-2 4,0 2-5,0-2 5,0 1-6,0-2 6,0 0-6,0-3 0,0-2 2,0 2-2,0-4 2,0 0-1,0-3 1,0 0-1,0-12 1,-3 15 0,3-15 0,0 14-1,0-14 1,0 0 0,0 0 0,-10 12 0,10-12-1,0 0 0,0 0 1,-15 13-1,15-13 0,0 0 0,0 0-1,-10 3-6,10-3-15,0 0-104,-1-7-38,1 7-12,-8-19-11,5 6-8</inkml:trace>
  <inkml:trace contextRef="#ctx0" brushRef="#br0" timeOffset="1">-682-709 210,'0'-4'101,"0"4"-4,0 0-20,0 0-9,0 0-14,0 0-11,0 0-9,0 0-6,0 0-5,0 0-5,7-11 0,-7 11-3,0 0-2,18-2-3,-18 2-1,13-3-2,-13 3-2,21 0-1,-21 0 0,22 0 0,-22 0 0,22 0 2,-22 0-2,21 2 1,-9-2 0,1 3-1,-13-3 0,21 3-1,-11-3 0,1 1-1,-11-1 0,18 4 1,-18-4-1,14 5 1,-14-5-1,11 8 1,-11-8-1,9 12 1,-9-12-1,4 11-1,-4-11 1,8 15-1,-8-15 0,9 14 0,-9-14 0,5 18 1,-5-18-1,5 17 0,-5-17 0,3 18 0,-3-18 0,1 17 0,-1-17-1,3 16 1,-3-16-1,0 15 1,0-15 4,3 21-7,-3-21 7,2 18-8,-2-18 8,3 17-7,-3-17 7,1 17-6,-1-17 1,0 13 1,0-13-1,0 13 1,0-13 0,-1 10 0,1-10-1,-5 11 1,5-11-1,-3 11 1,3-11-1,0 0 1,-12 15-1,12-15 1,0 0-2,-13 16 2,13-16-2,-12 9 2,12-9-1,-11 11 0,11-11 0,-12 9 0,12-9 0,-13 10 0,13-10 1,-13 11-1,13-11-1,-11 11 2,11-11-1,-12 9 0,12-9 0,-11 11 1,11-11-1,-12 12 1,12-12-1,-13 11 0,13-11 0,-17 15 0,17-15 0,-16 12 0,16-12-1,-14 8 1,14-8 0,-16 9 1,16-9-1,-14 4 0,14-4 0,-17 9 0,17-9 0,-16 9 1,16-9-2,-19 12 1,8-7 0,11-5 0,-21 14 0,21-14 0,-21 12 0,11-5 0,10-7 0,-20 10 1,20-10-1,-14 10 0,14-10 0,0 0 0,-11 4 0,11-4-5,0 0-38,7 0-122,-7 0-5,7-15-13,-7 4-14</inkml:trace>
  <inkml:trace contextRef="#ctx0" brushRef="#br1" timeOffset="2">-1651-1312 69,'0'0'122,"0"0"-47,0 0 0,0 0-10,0 0-4,0 0-10,0 0-1,0 0-7,0 0-4,0 0-6,12 11-6,-12-11-5,0 0-3,0 0-1,19 8-3,-19-8-1,13 5-2,-13-5-1,17 2 0,-17-2-1,25 0-2,-15 0-1,3 0 0,0 0-2,2 0 0,-4-2-2,4 2 0,-2 0 0,-3-1-2,3 0 1,2-2 0,-2 3-1,0-1 0,0-2 0,1 3-1,2-4 1,1 1-1,0 0 1,0-2-1,-1-2 0,1 4 1,-2-3-1,1-1 1,0 2 0,-3-3-1,4 2 1,-4-3-1,1 1 1,2-1-2,-3-2 2,2-1-2,-1 3 2,0-3-2,-1 0 2,3 2-1,-6-2 1,3 0-2,-1 1 2,1-1-1,-2 1 0,0-1-1,1 2 2,1-2-2,-1 0 2,-2-1-2,1 4 2,-11 9-1,18-22 0,-18 22 0,18-18 1,-18 18-1,15-17 1,-15 17-1,14-17 0,-14 17 0,16-18 0,-16 18 0,14-15 1,-14 15-2,13-11 2,-13 11-1,0 0 1,12-13-1,-12 13 1,0 0-1,0 0 1,0 0 1,1-11-2,-1 11 1,0 0-1,0 0 1,0 0-1,0 0 1,-6-3-1,6 3-1,0 0 1,-16 0 0,16 0 0,-17 6 0,17-6 0,-19 6 0,19-6 1,-21 9-1,9-7 0,0 2 0,0 1 0,1-1 0,0 0 0,1-1 0,10-3 0,-17 6 0,17-6 0,-13 7 1,13-7-1,0 0-1,-11 6 2,11-6-1,0 0 0,0 0 0,0 0 0,0 0 0,0 0 0,0 0 0,0 0-1,0 0 1,0 0 0,0 0 0,0 0-1,0 0 1,0 0 0,0 0 0,8 8 0,-8-8 1,13 0-1,-13 0-1,16 0 1,-16 0 0,22-4 0,-10 0 0,1 2 1,1-2-2,-1 1 1,3-3 0,0 4 0,-3-3 0,1 3 0,-2 0 0,-1 0 0,-11 2 0,15-2 1,-15 2-2,12-3 2,-12 3-1,0 0 0,0 0 0,11-3 0,-11 3 0,0 0 1,0 0 0,0 0 0,0 0 0,0 0 0,0 0 0,0 0 1,4 8-1,-4-8 0,0 11 0,0-11-1,-2 13 2,2-13-1,-4 20 1,1-10-2,1 4 3,-1 1-3,2 0 3,-3 1-1,4-1 0,-4-3 0,4 5 0,-4-5 0,4-1 0,-4 1-1,4-12 2,-1 19-3,1-19 3,-3 13-2,3-13 0,-1 13 0,1-13 0,0 0-1,0 0-6,0 15-31,0-15-130,1-6-4,-1 6-15,0-22-13</inkml:trace>
  <inkml:trace contextRef="#ctx0" brushRef="#br1" timeOffset="3">-1384-948 144,'0'0'140,"0"0"-27,0 0-45,0 0-7,0 0-11,0 0-7,-10-4-5,10 4-6,0 0-3,-7 10-6,7-10-4,-10 12 0,10-12-2,-13 14-3,13-14-2,-13 19 0,13-19-4,-15 18 0,15-18-3,-13 21 1,4-11-1,4 4-1,-2-2 0,1 5 1,-2-3-1,3 3 2,-3-4-3,3 4 2,-3-2-4,3 2 4,-2-3-5,2 2 3,0 1-3,1 0 2,-1-2-2,1 2 1,1 0-1,2 0 1,1-2 3,0 1-6,0 3 6,1-4-6,2 1 6,2-1-6,1-2 6,0 1-6,-1-2 1,-5-12 2,13 19-1,-13-19 0,13 14 0,-13-14 0,16 10-1,-16-10 2,19 7-1,-8-7 0,2 0 0,-1 0 0,-1 0 0,4-2 0,-2-4 0,0 1 0,-1-4 0,1 3 0,0-3 0,0 0-1,-2 1 2,0-3-2,-1 0 1,1 2 4,-2-3-8,0 0 5,0-2-5,-1 2 6,0-3-6,1-2 6,-2 3-6,-3-4 2,-1 3 3,0-2-2,0 2 2,-3-2-2,0 0 3,0-1-3,0 1 2,-3-3-1,-1 2 1,2-4-1,-1 3 1,2 1-2,-3 1 2,2 0-1,0 0 1,2 3-1,-4 1 0,4 13-1,-7-21 2,7 21 0,-10-18-1,10 18 0,-9-10 1,9 10-1,-13-8 1,13 8-1,-13 0 0,13 0 0,-21 5 0,9 3-1,0 1-4,-2-3-10,2 14-36,-5-11-110,5 0-7,-1-1-11,0-1-12</inkml:trace>
  <inkml:trace contextRef="#ctx0" brushRef="#br1" timeOffset="4">-1453-616 59,'0'0'140,"0"0"2,0 0-60,0 0-8,0 0-8,0 0-13,0 0-5,0 0-9,0 0-6,0 0-10,0 0-3,0 0-3,0 0-3,0 0-2,7 2-2,-7-2-1,0 0-1,13 0-2,-13 0-1,15 0-1,-15 0-1,20-2 0,-8 1-2,1-4 1,1 2-1,-2-2 0,1 1 0,-1 1 0,-2 3-1,-10 0 0,13-5 1,-13 5 0,0 0 0,11 0 1,-11 0-1,0 0 1,0 0 0,0 0 0,13 3 0,-13-3-1,0 0 1,0 0-1,0 0 0,0 0 0,9 5 0,-9-5-1,0 0 1,0 0-1,0 0 1,0 0-1,0 0 0,0 0 0,0 0 0,0 0 0,0 0 0,0 0-1,0 0-5,0 0-18,0 12-137,0-12-2,0 0-16,-7 0-7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6T20:49:36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2045 63 10,'0'0'43,"0"0"4,-14-4 1,14 4 3,-20-4 5,9 4-2,-5-6-3,4 6-6,-7-7-4,4 6-9,-6-7-6,7 7-5,-9-7-4,8 7-4,-7-4-2,4 2-3,-5-1-1,4 4-1,-2-2-2,-3 2-1,-2-2 0,3 2 1,-3 0 2,0 0-1,-2-3 3,-1 3-1,-2-2 4,0 2-2,-1-2 0,0 2 1,-4 0-2,4 0-2,-6 0-1,5 4-1,-1-2 0,1 1-2,-3-1 1,4 5 0,-4-3 0,2 1 2,0 0 0,0 1 1,-4 2-1,1 2 0,1 1-1,-6 1 1,3 3-4,-4 2 2,1 0-3,-4 5 2,2 2-4,-1 0 4,0 2-4,3 3 4,-3-1 1,5 2-1,-2 1 1,2 3-4,2 1 4,-4 0-4,7 3 4,-3 1-5,3 3-1,1 2 1,3 4-1,3-3 5,3 5-6,7-2 5,-1 1 1,6 2-4,4-2 4,1 0-4,6 0 5,-2-1-5,4 5 4,0 1-4,1 1-2,3 0 6,2 6 0,0-5 0,3 3-1,-4-1-1,4-3 2,3-1-1,0-2 4,2 2-3,2 0-2,2 2 3,0-3-3,2-1 7,-2 4-2,5-2-4,-8 1 3,7-3-3,-3-1 3,3-3-1,-1-1 2,3-2-4,3-2-1,0-3 4,6-1-5,-3 0 5,1 1-6,1 2 4,-1-4-5,0 2 5,-2-2 1,1 4-5,1-7 5,-3 4-4,3-5 4,-1 1-4,3-3 5,-6 3-5,2-4-1,0 2 4,-7 1-4,3 1 4,-3 2-3,-1 0 3,-1-2-4,2 0 5,0 1-5,3-2 5,-2-2 1,2-1-5,3-2 6,0 1-5,5-3 5,-3 1-6,4-2 6,-1 2-5,5-2 0,0 0 3,1 0-2,1 0 3,1 5-4,1 0 4,-3 4-2,0-1 2,-1 1-4,0 4 3,-3 0-3,2 2 3,-2-2 1,0 0-4,-1 3 4,3 0-3,-3 0 2,0 1-2,2 5 4,1-4-5,-3 5-1,-2 1 4,0 0-6,-2 1 6,-5 1-1,-2 2-2,-3 0 2,-3 0-3,-3-2 3,-4 5-2,0-1 2,-4 5-3,-2-4-2,-1-1 6,-3 4-2,0-2-2,-3 3 2,-2-1-1,-4-3 2,-3 4-2,-1-1 1,-3 5-2,-1-3-2,-2 0 6,-5 3-2,1-1-1,-2-2 1,-1 2-2,-2-2 2,2-5 0,1 4 0,1-2-2,1-1-2,4-1 5,-1-2-6,3-2 6,2 0-1,1 3-3,-1-6 2,0 2-1,1 0 1,-2 0-1,3 1 2,-1 2-2,-1-3-3,0-2 6,4 2-6,0-4 5,3 0 0,-1 0-3,2-1 2,2-4-3,2 5 5,2-3-5,1 1 5,0 2-4,4-1-1,4-3 6,1 0-5,3-4 4,2-1-5,4-4 4,2-2-3,2-5 3,2-2 0,-1-3-4,6-1 5,-3 0-5,4-2 5,3-3-5,-1 1 5,2-1-5,3-4 2,1 0 2,0-5-2,5-3 1,-4 0 0,4-5 0,1 0 0,2-3 0,4-6 1,1-1-2,5-3 1,3-5 3,2-2-6,2-1 6,3-3-5,4-2 6,3-4-6,1-1 4,6-4-2,2-1 0,3-3 3,4-4-5,1-2 5,7-1-4,1-3 4,4-2-1,1-1-2,-2 0 3,3-1-3,5-2 3,2-2-2,0 1 2,0-1-2,0 1-1,3-2 5,3 1-6,2-2 2,-1 5 1,-3 1-2,1 1 3,0 3-3,2 1 2,-7 3-2,0-1 2,-5 2 1,2 0-4,1 0 4,-1-2-5,-5 3 4,-1-1-4,-1-3-1,-4 2 5,1-2-5,-4-1 4,-5-5-2,-6-3 2,-2-7-2,-2-2 2,-6-3 3,-4-5-3,-5-3-1,-4-6 0,-2-1 0,-2-4 0,-4-4 1,-6-1 3,-2-3-7,-5 2 4,-7-3 3,-2 1-2,-11 1 3,-3 1-1,-6 2-4,-3 3 3,-4-3 2,-2 3-3,-1-2 1,-3 2-2,-2 1 0,-5 5 2,-1-1-3,-4 0 0,-4 3 0,-4 4 0,-4 3 0,-5 1 0,-5 3-1,-2 0-3,-1 6 8,-3-1-3,0 4-2,-2 2 1,1 3-1,0 5 0,-4 1 0,1 2 1,-6 0-2,-2 7 0,-4 2 4,0 3-3,-2 0 3,-2 5-3,0 3 3,1 2-3,0 6 3,0-1-3,-2 5 2,-1 2-2,0 1 1,0 6 0,-2-1 0,-1 6 1,0 1-1,0 0 0,1 0 0,-2 0 1,0 1-2,-2 6 2,1-4-2,1 3 1,-2 0-1,3-1 1,-1 4-1,2-1 1,-2-2-1,3 1 1,-2-2 0,4-2-1,2-3 2,1 0-1,3-3-1,2-6 0,4 0 2,2-5-2,1-3 1,-1 3-1,-1-4 2,1-4 3,-1-2-8,0 2 6,2-4-6,-2 0 6,1-2-5,2-3 4,1-2-4,0 1 0,0-5 5,-1 2-4,-1-1 4,-1-3-4,3-4 5,0 4-5,0-4 4,4-1 0,-1-3-4,5 0 3,2-3-3,1-2 2,1 0-2,1-1 4,1-3-4,1 3 0,-2-3 6,-1 3-6,0-3 0,3 3 4,-2-3-3,4 2 1,0-1-1,-1-1 2,4-1-2,1 1 2,1-1 4,-1 2-7,3 3 5,-3 1-5,-1 3 5,-4 5-1,-2 2-4,-2 4 4,-3 4-4,-2 0 4,-3 7-5,-2-1 5,-4 2-5,3 1 2,-2 5 3,-1-3-4,0 8 4,0-2-3,0 2 1,2 6-1,-3-3 2,2 2-2,-2 3 1,-2-3 0,-1 3 0,0-2 0,-1 0 1,1-1-1,2 3 0,0-3 0,1 3 1,3-3-1,3 4 0,1 1 0,1-1-1,0 2-3,6 3-18,-18 4-137,11 7-7,-8 3-15,-8-2-15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1:45:22.8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0 12 0,'0'7'6'0,"8"-14"-2"16,-4 11 6-16,0 6-10 15,0 1 1-15,0 10-1 16,4-3 1-16,0-1-1 15,4 4 0 1,0-3-4 0,0-7 0-16</inkml:trace>
  <inkml:trace contextRef="#ctx0" brushRef="#br0" timeOffset="1069.92">745 1069 13 0,'-8'14'6'0,"16"-3"-3"15,-4-8 8-15,4 4-11 16,-4 0 0-16,4 0-1 31,0 4 1-31,0-1-4 0,0 1 1 16</inkml:trace>
  <inkml:trace contextRef="#ctx0" brushRef="#br0" timeOffset="1275.27">853 1259 16 0,'3'15'8'0,"13"16"-10"16,-12-24 13-16,8 0-12 16,-4 4 1-16,4-7-4 15,0 3 0-15,-4-4 2 16,0 4 1-16</inkml:trace>
  <inkml:trace contextRef="#ctx0" brushRef="#br0" timeOffset="1431.47">1039 1520 16 0,'0'18'8'0,"20"-4"-10"15,-12-10 14-15,-4-1-12 16,0 4 0-16,4 0 0 0,-4 4 0 16,4-4-4-16,0 0 0 15</inkml:trace>
  <inkml:trace contextRef="#ctx0" brushRef="#br0" timeOffset="1587.78">1166 1778 17 0,'4'28'8'0,"12"-10"-8"0,-12-15 13 0,4 1-13 16,0 3 0-16,-4-3 0 15,0 6 1-15,0 1-3 16,0-1 1-16,0 4-4 15,0-3 1-15</inkml:trace>
  <inkml:trace contextRef="#ctx0" brushRef="#br0" timeOffset="1712.78">1313 2074 16 0,'16'18'8'0,"0"3"-9"15,-8-14 12-15,0 0-11 16,-1 4 0-16,1-1-9 15,0 1 1-15</inkml:trace>
  <inkml:trace contextRef="#ctx0" brushRef="#br0" timeOffset="1887.68">1476 2297 17 0,'16'17'8'0,"11"4"-10"0,-19-14 13 15,0 4-11-15,0 0 0 16,4-4 0-16,0 0 0 16,0 7-2-16,-4-7 1 15,0 0-3-15,0 0 0 16</inkml:trace>
  <inkml:trace contextRef="#ctx0" brushRef="#br0" timeOffset="3578.47">1547 2621 11 0,'-12'4'5'0,"12"6"-5"0,4-6 5 15,0-4-4-15,4 3 0 16,0-3 2-16,0 7 1 16,0-3-4-16,0-1 0 15,0 1 2-15,4-1 1 16,0-3-1-16,-1 4 0 0,1 0-1 16,0 3 1-16,0 0-2 15,4 0 1-15,-4 3-1 16,0 1 0-16,-4-4 0 15,0 4 0-15,0-4 0 16,-4 0 1-16,0 0-1 16,0-4 1-16,0 1-1 15,0-1 1-15,-1 1-1 16,1-1 1-16,0-3-1 16,-4 0 1-16,0 0-1 15,0 0 0-15,0 0 0 16,0 0 1-16,0 0-1 15,0 0 0-15,4-7 0 16,0 0 1-16,0-3-1 16,0-1 0-16,0-3 0 15,0 3 0-15,0 1 0 0,0-4 1 16,4-4-1-16,0-3 0 16,0 3-2-16,0 1 0 15,8-5-4-15,0 5 0 16</inkml:trace>
  <inkml:trace contextRef="#ctx0" brushRef="#br0" timeOffset="2028.38">1690 2529 16 0,'8'25'8'0,"8"-11"-9"16,-12-7 13-16,0-3-12 16,0 3 0-16,0-7-2 15,0 3 1-15,-4-3-3 16,0-10 1-16</inkml:trace>
  <inkml:trace contextRef="#ctx0" brushRef="#br0" timeOffset="4562.85">1690 2716 16 0,'-4'-3'8'0,"12"-4"-5"16,-8 7 9-16,0 0-12 16,0 0 1-16,0 0 0 15,-4 3 0-15,-4 1-2 16,0 3 1-16,-4 7-5 16,0-3 1-16</inkml:trace>
  <inkml:trace contextRef="#ctx0" brushRef="#br0" timeOffset="205.23">198 388 1 0,'12'-3'0'0</inkml:trace>
  <inkml:trace contextRef="#ctx0" brushRef="#br0" timeOffset="392.74">392 557 6 0,'4'22'3'0,"0"2"-4"16,0-20 4-16,0 3-4 16,4 10 1-16,0-2-3 15,0-1 1-15</inkml:trace>
  <inkml:trace contextRef="#ctx0" brushRef="#br0" timeOffset="627.05">507 818 17 0,'0'8'8'0,"4"2"-12"0,-4-6 18 15,4-1-14-15,0 4 0 16,0 0-8-16,0-7 0 16</inkml:trace>
  <inkml:trace contextRef="#ctx0" brushRef="#br0" timeOffset="6937.88">-52 995 5 0,'4'0'2'0,"-4"3"5"0,0-3 1 15,0 7-7-15,4-3 0 0,0 7 1 16,0-1 1-16,3 8-5 16,5-8 1-16,4 4 2 15,4 1 1-15,4-1-1 16,4 0 0-16,-1-7-1 16,5-4 1-16,4-10 0 15,0 0 1-15,-1 0-2 16,1 0 1-16,-4-3-1 15,0-5 1-15,3 1-1 16,-7-3 1-16,-4 6-1 16,-8 1 0-16,0-1 0 15,-4 4 0-15,-4 0 0 16,-1 0 0-16,-3 0-4 16,-4 7 0-16,0 0-1 15,0 0 0-15</inkml:trace>
  <inkml:trace contextRef="#ctx0" brushRef="#br0" timeOffset="8469.15">222 1556 8 0,'-8'10'4'0,"4"8"-1"16,4-11 5-16,-4 0-8 16,0 4 0-16,0 3 1 15,0 7 0-15,0 4-1 16,0 3 0-16,0 0 0 15,0 0 0-15,4 1 0 16,0-5 1-16,0 1-1 16,4 0 0-16,4-1 0 15,0-3 1-15,4 4-1 0,0-4 0 16,3 1 0-16,1-8 1 16,4 0-1-16,0-4 1 15,0-6-1-15,0 3 1 16,3-4-1-16,-3-3 1 15,4 0-1-15,-4 0 1 16,0-10-1-16,-4-1 1 16,0-6-1-16,-5-1 0 15,1-3 0-15,0 0 1 0,-4-1-1 16,0-6 1-16,-4-7-1 16,0 3 1-16,0-3-1 15,-4 3 0-15,0-3 0 16,0 3 1-16,0 4-1 15,0 0 0-15,-4 0 0 16,0 3 0-16,0 0 0 16,0 4 1-16,0 3-1 15,-4 4 0-15,-4 0 0 16,0 4 1-16,1-1-1 16,-5 4 0-16,-4 0-1 15,0 3 1-15,0 1 0 16,4-1 0-16,-4-3-5 15,1 4 0-15</inkml:trace>
  <inkml:trace contextRef="#ctx0" brushRef="#br0" timeOffset="8984.78">253 1686 2 0,'0'7'1'0,"0"-21"13"15,0 14-6-15,0 0-7 16,0 0 1-16,4 0-1 16,4 0 1-16,0 0-3 15,0 0 1-15,4 4 1 16,4-4 1-16,0 3-2 0,0-3 1 16,7 4-1-16,-3-4 1 15,4 0-1-15,-4 0 1 16,-4 3-5-16,-4 1 1 15,0-1-2-15,-8 1 1 16</inkml:trace>
  <inkml:trace contextRef="#ctx0" brushRef="#br0" timeOffset="4687.85">1428 2879 12 0,'-16'3'6'0,"-4"-3"-5"16,16 4 5-16,-4-1-12 15,0 4 0-15</inkml:trace>
  <inkml:trace contextRef="#ctx0" brushRef="#br0" timeOffset="4797.22">1249 3020 12 0,'-11'7'6'0,"3"10"-11"0,8-13 12 16,0-4-12-16,0 7 0 16</inkml:trace>
  <inkml:trace contextRef="#ctx0" brushRef="#br0" timeOffset="4890.97">1170 3140 16 0,'-12'-7'8'16,"4"21"-12"-16,8-11 17 0,0 4-21 15,0-3 0-15</inkml:trace>
  <inkml:trace contextRef="#ctx0" brushRef="#br0" timeOffset="5000.36">1110 3231 18 0,'-15'-7'9'0,"-1"25"-13"16,16-18 19-16,-4 4-25 16,0 3 1-16</inkml:trace>
  <inkml:trace contextRef="#ctx0" brushRef="#br0" timeOffset="5484.74">408 3708 13 0,'-4'0'6'0,"-16"10"-8"16,16-10 12-16,-4 7-12 0,-4 0 0 15,-3 0-5-15,11 1 1 16</inkml:trace>
  <inkml:trace contextRef="#ctx0" brushRef="#br0" timeOffset="5609.74">241 3789 16 0,'-12'3'8'0,"1"8"-11"0,7-8 15 0,-4 1-12 15,0 3 0-15,0 0-8 16,-4 0 0-16</inkml:trace>
  <inkml:trace contextRef="#ctx0" brushRef="#br0" timeOffset="5734.74">71 3912 16 0,'-16'7'8'0,"-4"-14"-7"15,12 11 13-15,0-4-14 16,0 0 0-16,0 0 0 15,0 3 0-15,0 1-5 16,4-1 0-16</inkml:trace>
  <inkml:trace contextRef="#ctx0" brushRef="#br0" timeOffset="6040.62">7 3919 11 0,'-16'11'5'0,"-7"-8"-2"0,19 1 4 15,0 3-7-15,-4 0 0 16,4 0 1-16,0 0 1 15,0-3-2-15,0-1 0 0,0 1 1 16,0-4 0-16,4 0-1 16,0 0 1-16,0 0-4 15,0 0 1-15,12-4-2 16,12 4 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1:54:17.7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16284 5641 19 0,'0'5'9'0,"0"-18"-6"15,0 13 10-15,0 0-12 16,-3 0 0-16,0 0 1 15,-3 5 0-15,-3 3-3 16,-3 3 1-16,-6-3 1 16,-3 2 1-16,0 6-1 15,-3 5 1-15,1 3-1 16,-1 8 0-16,6 2-1 16,0 6 1-16,-3-3 0 15,0 5 0-15,1 3 0 16,2-2 0-16,0-1-1 15,6 0 1-15,3-2-1 16,6 0 0-16,3-1 0 16,6-2 1-16,3 6-2 0,3-14 1 15,0-5 0-15,3 0 0 16,5-9 0-16,4-7 1 16,6-8-1-16,0 0 1 15,3-8 0-15,-1-2 0 16,-2-6 0-16,3 0 0 15,3-5-1-15,-1-6 0 16,-2 1-1-16,-6-3 1 16,0-3-1-16,-4-5 0 0,1 0-1 15,-3 3 1-15,-3-6 0 16,-3 3 1-16,-6-5-1 16,-3 7 0-16,0 1 1 15,-6-1 1-15,0 4-1 16,-3 2 1-16,-3 5 0 15,0 5 0-15,0 3 0 16,-9 0 0-16,-3 3-1 16,-6 5 1-16,0 0-1 15,1 3 0-15,-1 0 0 16,0 2 0-16,0-2-2 16,0 5 1-16,1 2-7 15,2 4 1-15,3 2-2 16,0 2 1-16</inkml:trace>
  <inkml:trace contextRef="#ctx0" brushRef="#br0" timeOffset="421.88">16072 6115 17 0,'-3'7'8'0,"6"-17"-5"16,-3 10 13-16,3 3-15 16,3 2 1-16,0-5 1 15,0 2 0-15,3-2-4 16,3 3 0-16,3-3 3 16,3 0 0-16,2 0-1 15,4-3 1-15,0 1-2 16,0-1 1-16,3 1 0 15,-4-1 1-15,1 0-5 16,-6 3 1-16,3-2-5 16,-3 7 0-16</inkml:trace>
  <inkml:trace contextRef="#ctx0" brushRef="#br0" timeOffset="843.75">16736 5995 18 0,'0'0'9'0,"0"0"-3"16,0 0 9-16,0 0-14 16,3 0 1-16,3 6 1 15,0-6 1-15,3 0-5 16,3 0 0-16,3 0 3 15,-1-6 1-15,4 4-2 16,3-1 1-16,-3-2-1 16,0 5 0-16,-3-5-1 15,-3 5 1-15,0-6-4 16,-4 6 0-16,4 0-6 0,0-2 1 16</inkml:trace>
  <inkml:trace contextRef="#ctx0" brushRef="#br0" timeOffset="1171.26">16742 6157 17 0,'-6'0'8'0,"9"0"0"15,-3 0 7-15,6-3-13 16,0 6 0-16,0-3 1 16,6 0 0-16,3-3-4 15,2-2 0-15,4 2 3 16,3-2 0-16,0-3-2 15,-6 0 0-15,3 0-4 16,2 3 0-16,4 0-4 16,3-6 1-16</inkml:trace>
  <inkml:trace contextRef="#ctx0" brushRef="#br0" timeOffset="1891.31">17677 5755 7 0,'-3'-6'3'0,"0"1"8"0,0 5-1 0,-3 5-8 15,-3 1 0-15,-3-1 2 16,0 3 1-16,-6 2-6 16,0 1 0-16,-3 5 4 15,1 8 0-15,-1 5-1 16,0 3 1-16,3-3-2 15,3 8 1-15,0 8-1 16,0-8 1-16,3 2-1 0,4 4 0 16,5-6 0-1,3 5 0-15,0-2 0 0,3-3 0 16,5-5-1 0,7-9 1-16,6-4 0 0,6-8 0 15,6-11-1 1,2-6 1-16,4-7-1 0,6-3 1 15,2-5 0 1,-8-5 0-16,3-4-1 0,-7 1 1 16,1-5-1-16,0 0 0 0,-3-6 0 15,-7 0 1 1,1-2-1-16,-6-3 0 0,-3 5 0 16,-3 0 0-1,-3 3 0-15,-6 0 1 0,-3 8-1 16,-3 3 0-1,-6-1 0-15,-3 1 1 0,-3 2-1 16,-3 3 0 0,-3 2 0-16,-3 9 0 0,0 2 0 15,-8 3 0-15,-1-1-1 16,-6 12 1-16,3 2-1 16,1-1 1-16,-4-1-2 15,6 2 1-15,3 5-4 16,7 3 1-16,2 2-5 15,6 4 0-15</inkml:trace>
  <inkml:trace contextRef="#ctx0" brushRef="#br0" timeOffset="2141.32">17552 6072 21 0,'3'0'10'0,"20"-13"-7"0,-14 13 13 15,3-3-15-15,3 1 0 0,0 2 0 16,3-3 0 0,6 0-2-16,2-2 1 0,1 5-4 15,-3-3 0 1</inkml:trace>
  <inkml:trace contextRef="#ctx0" brushRef="#br0" timeOffset="2941.38">17885 6281 17 0,'-3'-2'8'0,"6"7"-4"0,-3-3 5 16,0 1-7 0,0 0 0-16,0 5 0 0,0 8 1 15,-3-1-4 1,0 9 1-16,-3 0 2 0,0 0 0 15,0 0-1 1,0 0 1-16,0-9-1 0,3 4 0 16,-3-6 0-16,6 0 0 0,0-7 0 15,0-6 0 1,6-3-1-16,3-5 1 0,-3-10-2 16,0 2 1-1,3-5 0-15,0 5 0 0,3-3 0 16,0 1 0-1,3 2-1-15,-1 0 1 0,1 3 0 32,-3 2 0-32,0 8-1 0,0 3 1 0,-3 3 0 15,-3 2 0-15,0 1 0 16,-3 10 0-16,-3-3 1 16,0 5 1-16,-3 3 0 15,0-2 0-15,-3-1-1 16,-3 1 1-16,0-3-1 15,0 2 1-15,3-4-1 16,0-4 0-16,3-2 0 16,0-5 0-16,3-3-1 0,3-8 1 15,3-3-1 1,3 1 1-16,3-9-1 0,0 3 0 16,6 0-1-1,0-5 1-15,3 0 0 0,2 3 0 16,-2 2-1-1,3 0 1-15,-3 3 0 0,0 2 0 16,-3 3-1 0,-1 8 1-16,-5 3 0 0,-6 2 0 15,-3 6 0-15,-3 2 0 0,-3 3 0 16,-3 0 0 0,-3-1 0-16,-2 1 0 0,5-2 0 15,0 4 0 1,0-5 0-16,3 1 0 0,0-1 0 15,0 0 1 1,3-2-1-16,3-4 1 0,3-4-5 16,3-6 1-16,8 3-6 15,4-5 1-15</inkml:trace>
  <inkml:trace contextRef="#ctx0" brushRef="#br0" timeOffset="3531.42">18453 6366 20 0,'-8'-8'10'0,"-1"3"-6"16,6-3 10-16,0 2-13 0,-3 4 0 16,0-1 1-16,-3 6 0 0,3-1-2 15,-3 4 0 1,0 2 1-16,0 5 1 0,6 3-1 16,0 0 0-1,0 2 0-15,0 3 1 0,0-5-1 16,0 5 0-1,0-5-1-15,3 8 1 0,0-11 0 16,0 0 0 0,3-7-1-16,6-4 1 0,3-10-1 15,3 1 1-15,3-7-2 16,0-4 1-16,-1 2-1 16,1-3 0-16,-3 4 0 15,0-1 1-15,-3 0 0 16,-3 3 0-16,-3 2 0 15,-3 6 1-15,-3-1-1 16,-3 9 1-16,0 2-1 16,0 3 1-16,0 5-1 0,0-2 1 15,0 2 0 1,3 3 0-16,3 3-1 0,0-1 1 16,3 3-1-1,3-2 1-15,3-3-1 0,0-3 1 16,3-2-3-1,-1-6 0-15,1-2-7 0,3-9 1 16</inkml:trace>
  <inkml:trace contextRef="#ctx0" brushRef="#br0" timeOffset="3861.44">18790 6313 20 0,'-3'8'10'0,"6"-11"-6"0,-3 3 8 0,0 0-10 16,0 0 1-16,0 0 0 16,0 8 1-16,3 5-5 15,0 1 1-15,0 2 3 16,0 2 0-16,0 1-1 15,0-1 0-15,0 3-1 16,0 3 1-16,0-3-1 16,3 3 0-16,-1-3-1 15,-2 0 1-15,0-7 0 0,0-4 0 16,0 1-4 0,-3-3 0-16,3-3-6 0,3-2 0 15</inkml:trace>
  <inkml:trace contextRef="#ctx0" brushRef="#br0" timeOffset="4131.46">18644 6630 21 0,'-3'-10'10'0,"15"10"-6"0,-6 3 11 0,3-9-14 16,0 1 1 0,3-3 0-16,5-3 1 0,1-4-4 15,0-1 0-15,3-6 3 16,0 1 0-16,0-2-1 16,2-1 0-16,1 3-3 15,0-3 1-15,0 0-6 16,-3 3 0-16</inkml:trace>
  <inkml:trace contextRef="#ctx0" brushRef="#br0" timeOffset="6311.61">19564 5829 18 0,'3'2'9'0,"-3"-2"-4"15,0 0 9-15,0 0-12 0,0-2 0 16,-3-4 1 0,-3 4 0-16,0-1-4 0,-6 1 1 15,0-1 3 1,-6 3 0-16,-3 5-1 0,0-2 0 15,-5 7-1 1,2 9 1-16,3 5-1 0,0 5 0 16,3 0 0-16,0 5 0 15,4 3-1-15,2-2 0 16,3-6 0-16,3 0 1 16,0-3-1-16,3-2 0 15,3-3 0-15,6-5 1 0,6-5-1 16,6-8 1-1,8-9-2-15,7-2 1 0,0 3-5 16,3-6 1 0,8-4-5-16,-5 1 0 0</inkml:trace>
  <inkml:trace contextRef="#ctx0" brushRef="#br0" timeOffset="6801.64">19811 5890 20 0,'-3'-11'10'0,"-3"0"-6"0,3 6 11 16,0 0-14-1,-3 5 1-15,-3 0 1 0,0 8 0 16,0 0-3-1,-3 5 0-15,-3 5 3 16,-3 1 0-16,-2 2-1 16,-1 6 0-16,3 4-1 15,0-2 1-15,6-2-2 0,6-6 1 0,3 3-1 32,12-3 1-32,0-2-1 0,9-4 0 15,0-4 0-15,-3-6 1 16,6-7-1-16,-1-4 1 0,7-4-1 31,0-3 1-31,0-6-1 0,-3-2 0 16,-7-3 0-16,-2-5 0 0,-6-3-1 15,-3 3 1 1,-6 0 0-16,-3 0 0 0,-3 8 0 16,-3 5 0-1,-3 3 0-15,1 2 0 0,2 3 0 16,0 0 0-1,0 6-3-15,0 2 1 0,3 2-3 16,3 1 0 0,3 0-4-16,6 4 0 0</inkml:trace>
  <inkml:trace contextRef="#ctx0" brushRef="#br0" timeOffset="7301.68">20227 5855 23 0,'-3'0'11'0,"3"-13"-11"0,0 10 17 0,-2 1-15 0,-4-4 0 16,3 4 0 0,-6 2 1-16,-3 0-4 0,-9 2 1 15,-3 6 2-15,3 3 1 0,0 0-2 16,4 4 0 0,2-1 0-16,6 1 0 0,3 1-1 15,9 0 1 1,6 0-1-16,9 3 0 0,5-9 0 15,-2 3 0 1,-6 3 0-16,0 0 0 0,-3 3 0 16,-6-1 1-16,-3 1 0 15,0-6 0-15,-9 0 0 16,-6 0 0-16,-12-2 0 16,3 0 0-16,0-3 0 15,-2-6 0-15,2-2 0 0,0-2 0 16,3 2-1-1,3 2 0-15,3-4-3 0,3-1 0 16,6-2-7 0,6-1 0-16</inkml:trace>
  <inkml:trace contextRef="#ctx0" brushRef="#br0" timeOffset="8015.53">20897 5453 18 0,'0'0'9'0,"-3"3"-1"0,3-3 6 16,-6 0-13-16,0 0 0 16,-9 8 1-16,1 2 1 15,-7 3-4-15,-3 6 1 16,-3 2 2-16,3 8 0 15,-5 0-1-15,-1 3 1 0,-3 8-1 16,0 2 0-16,4 16 0 16,-1-5 0-16,3 0-1 15,3 5 1-15,6-10-1 16,0 2 0-16,7-2 0 16,5-3 1-16,3-5-1 15,3-9 1-15,6-4-2 16,0-9 0-16,2-4-8 15,7-1 1-15</inkml:trace>
  <inkml:trace contextRef="#ctx0" brushRef="#br0" timeOffset="8745.58">21004 5826 20 0,'-9'0'10'0,"-5"0"-6"0,11 0 9 0,-6 3-12 15,3-3 1-15,-9 10 0 16,3-2 0-16,-9 11-3 16,0 2 1-16,0 5 1 15,4 1 1-15,-1 2-1 16,3 3 0-16,3-3-1 16,3-3 1-16,6-7-1 15,6-3 1-15,3-3 0 16,0-2 0-16,12-4-1 15,-3-1 0-15,8-9-1 16,1-2 1-16,6-8-1 0,0-1 1 16,-3 1-2-1,-1 3 1-15,-5-1 1 0,-3-2 0 16,-3 2 0 0,-6 6 1-16,-3 0 0 0,-6 5 1 15,0 0 0 1,-3 2 0-16,0 3-1 0,-3 3 1 15,3 6-1-15,0 2 0 0,3 2-1 16,6-5 1 0,3 1-1-16,3-4 0 0,-3-2 0 15,3-3 0 1,5-2 0-16,4 0 1 0,9-3-1 16,-3-8 1-1,0-8 0-15,-4-5 0 0,1-3-1 16,-6-5 1-1,-6-3 0-15,-6-5 0 0,-6 5-1 16,-6 6 1-16,-3 5-1 16,-3 2 0-16,0 3 0 15,0 6 0-15,0 2-1 16,1 2 1-16,2 1-3 16,3 2 0-16,3 3-7 15,12 3 1-15</inkml:trace>
  <inkml:trace contextRef="#ctx0" brushRef="#br0" timeOffset="9175.61">21766 5559 25 0,'-15'-5'12'0,"15"2"-13"0,0 3 15 15,0 3-12-15,-3 2 0 0,-5 5 0 16,-1 6 1 0,-3 6-3-16,0-1 0 0,-3 5 2 15,0 6 0 1,0-3-1-16,0 11 1 0,6 2-1 15,0-2 0-15,-2-3-1 16,-1-3 1-16,0-5-1 16,3 0 1-16,-3-2-1 15,3-3 0-15,3-6 0 16,3-2 0-16,3 0 0 16,3-3 0-16,3-5 0 15,3 0 0-15,3-5 0 16,-3-1 1-16,3-2-1 15,5-2 1-15,1-4-4 16,3-2 0-16,-3 3-6 0,0-3 1 16</inkml:trace>
  <inkml:trace contextRef="#ctx0" brushRef="#br0" timeOffset="9425.63">21430 5874 28 0,'3'-6'14'0,"18"6"-14"0,-9-5 20 15,0 5-18-15,5-2 0 0,4 2 0 16,-3-3 1-1,6 6-4-15,9-11 0 0,-1 2 0 16,4 4 1-16,0-1-9 16,3 3 1-16</inkml:trace>
  <inkml:trace contextRef="#ctx0" brushRef="#br0" timeOffset="9665.65">22028 5935 24 0,'3'-3'12'0,"18"-21"-10"16,-15 21 15-16,6-2-16 0,3-3 0 16,3 3 1-1,6-3 0-15,5 3-2 0,4-1 0 16,-3 4 0-1,0 2 1-15,-7-3-4 0,-2 3 0 16,3 0-5-16,-6 3 1 0</inkml:trace>
  <inkml:trace contextRef="#ctx0" brushRef="#br0" timeOffset="9943.61">22216 5781 25 0,'-12'16'12'0,"0"5"-13"16,9-18 19-16,-3 5-17 15,0 8 1-15,-3 5-1 16,6 0 1-16,0 3-3 15,0 0 0-15,0-3 2 16,0-3 0-16,0-2-3 0,0 3 0 16,3-9-5-16,3 1 0 15</inkml:trace>
  <inkml:trace contextRef="#ctx0" brushRef="#br0" timeOffset="10595.87">22656 5752 22 0,'-18'13'11'0,"1"11"-10"15,11-16 14-15,-3 5-14 16,0 6 0-16,3 5 1 16,0-1 0-16,6 6-3 15,3-2 1-15,3-1 1 16,3-2 0-16,6-3 0 16,5-2 0-16,4-6-1 15,3-5 1-15,6-5-2 0,0-3 0 16,2-6-1-16,4-2 1 15,-3-5-1-15,-7-11 0 16,1 1 1-16,-3-6 0 16,-3-3 1-16,-3 0 1 15,-6 3 0-15,-4 0 1 16,-8 2 0-16,3 1 1 16,-6 10-1-16,-6 0 1 15,3 3-1-15,-5 5 0 16,2 0-1-16,0 5 1 15,-3-2-2-15,0 5 1 0,-3 8 0 16,-3 5 0-16,0 6-1 16,-3 7 1-16,0 6-1 15,4 8 1-15,-4 2-1 16,0 6 1-16,-6-1 0 16,6 4 0-16,-6-1-1 15,6-3 0-15,-2 9 0 16,-1-3 1-16,6 0 0 15,0-11 0 1,0-5-1-16,0-2 1 16,3-6-1-16,0-8 1 0,9-3-3 0,-3-7 1 15,4-3-8 1,2-8 1-16,8-5-3 16,1-3 1-16</inkml:trace>
  <inkml:trace contextRef="#ctx0" brushRef="#br0" timeOffset="11029.9">23249 5442 27 0,'9'8'13'0,"20"8"-14"0,-20-8 23 0,3 0-21 15,0 8 0-15,3 3 1 16,0 4 0-16,-3 9-3 15,6 0 1-15,-3 8 1 16,-7 7 1 0,4 6-1-16,-3 5 0 15,-3 1 0-15,-3 1 0 16,-6-9 0-16,-3 2 0 0,-9-6 0 0,-5-2 0 16,-7-5 0-16,-9-3 1 15,-6 0-1 1,-8 5 1-16,-1-5-3 15,10-5 0-15,2-3-9 16,3-10 0-16</inkml:trace>
  <inkml:trace contextRef="#ctx0" brushRef="#br0" timeOffset="15334.79">7232 5175 12 0,'-6'0'6'0,"3"-5"-5"15,3 5 6 1,0-8-6-16,0 0 1 0,0 0 0 15,-3 0 1-15,0-2-4 16,-3 2 1-16,-3 2 2 16,-3 1 1-16,0 0-2 15,0 0 0-15,-3-1-1 16,-2 1 1-16,-1 0 0 16,-3-3 0-16,0 0-1 15,0 0 1-15,0 3-1 16,1-1 1-16,-4 1 0 15,3 0 0-15,0 2-1 16,0 0 1-16,0 1-1 0,1-1 0 16,2 0 0-1,0 3 1-15,0 0-1 0,6-2 0 16,-3-1 0 0,-3 6 0-16,0-1 0 0,1 1 0 15,-4-3 0 1,0 0 0-16,-3 3 0 0,0-3 1 15,0 2-1-15,1-2 0 0,-1-2 0 16,0 2 0 0,3 0 0-16,-3 0 0 0,1 0 0 15,-1-3 0 1,3 0 0-16,-3 6 0 0,3 0 0 16,0-1 0-1,4 1-1-15,2 0 1 0,-9-1 0 16,6 1 0-1,-3 0 0-15,0-1 0 0,-2 1 0 16,-4 2 0-16,-3 0 0 16,3-2 0-16,0 2 0 15,4 1 0-15,-4 2 0 16,3 5 0-16,-3-3 0 16,0-2 0-16,4 3 0 15,-1 2 0-15,0 3 0 16,0 0 0-16,9-8 0 0,0 2 0 15,-2 4 0-15,-1 2 0 16,0-1-1-16,-3 4 1 16,-3-1 0-16,0 1 0 0,1-3 0 15,-1 2 0-15,3 1 0 16,0-1 0-16,3 4-1 16,0 1 1-16,1 1 0 15,-1 0 0-15,3-3-1 16,-3 6 1-16,3-1 0 15,0 1 0-15,0 2 0 16,0-11 1-16,0 3-2 16,4 1 1-16,-1-1 0 15,3 0 1-15,0 0-1 16,0 0 0-16,3 0 0 16,0-5 0-16,0 0 0 15,3 5 1-15,0 8-1 16,0 1 1-16,0-1-1 15,3-3 0-15,-3-2 0 16,0 2 0-16,3 3 0 16,0 1 0-16,3-4 0 15,0-7 1-15,0 2-1 0,3 0 0 16,0 3 0-16,0-1 0 16,3-1 0-16,0 1 0 15,0-1 0-15,0 1 0 16,0 1 0-16,0 3 0 15,-1-3 0-15,4 5 1 16,-6-6-1-16,0 1 0 16,0 0 0-16,-3 5 0 15,0 0 0-15,-3 3 1 0,3-11-1 16,-3 0 1-16,0 1-1 16,3-1 1-16,-3 0-1 15,3 3 0-15,-3-1 0 16,0 1 0-16,0-3 0 15,0 1 0-15,-3 4 0 16,0 1 1-16,-3-1-1 16,0 0 0-16,-3 4 0 15,0-1 1-15,-3 0-1 16,1-3 0-16,2 3 0 16,0-2 0-16,0-1 0 15,-3 3 0-15,0 3 0 16,0-3 0-16,0 6 0 15,6-1 0-15,0 0 0 16,0 3 0-16,-3-7 0 16,3-1 0-16,0 0-1 15,1-3 1-15,2 1-1 16,-3 2 1-16,3-3 0 0,-3-2 0 16,3 3 0-16,0-1 0 15,0 3 0-15,0-2 0 16,3-1 0-16,3 0 0 15,0 4-1-15,0-1 1 16,3-3-1-16,-3-2 1 16,3 5-1-16,0-5 1 15,-1 0 0-15,4-1 0 16,0 1-1-16,3 3 1 0,0-3 0 16,6-3 0-16,0-8 0 15,0 3 0 1,3 0 0-16,2-3 0 0,-2 3 0 15,3-3 0-15,3 0 0 16,0 0 0-16,5 1 0 16,1-4 0-16,-3 1 0 15,0-1 0-15,-7-2 0 16,1 0 0-16,3 0 0 16,0-2 0-16,3-1 0 15,-1 0 0-15,1-2 0 16,3-1 1-16,-3 1-1 15,2-3 0-15,1 0 0 16,3 0 0-16,0-3 0 16,-1 1 0-16,-8-3 0 15,0-1 0-15,0 1 0 16,-1 0 0-16,-2-1 0 0,3 1 1 16,0 0-1-16,3-3 0 31,8-8 0-31,1 0 1 15,-3 5-1-15,2-2 0 16,-5 0 0-16,0-5 0 16,-3-4 0-16,-1 4 0 15,-5-1 0-15,-3 1 1 16,-3-6-1-16,0 0 0 0,0 3 0 16,-1-11 0-16,4 3 0 15,-3 3 1-15,-3 2-1 16,3-5 1-16,0 0-1 15,0 0 0-15,0 5 0 16,-1 0 1-16,1-3-2 16,3-2 1-16,3 0 0 15,-3 0 1-15,3-3-2 16,-4 6 1-16,1-1 0 16,0 1 0-16,0 2-1 15,0 0 1-15,0 1-1 16,-7-1 1-16,1 0 0 15,3-10 0-15,6-1 0 16,0 9 1-16,3-9-1 16,-1 6 0-16,1 0 0 15,-3 3 0-15,-3-1 0 16,0 3 0-16,-4-2 0 16,7 5 0-16,0 0 0 0,0-6 0 15,0 1 0-15,0-1 0 16,-1 1 0-16,-2-3 0 15,-3 0 0-15,0-1 1 16,-3 1-1-16,3 6 1 16,-6-1-1-16,-3-3 1 15,-1-4-1-15,-2 1 0 16,0-1 0-16,-3-1 0 0,0-8 0 16,0 3 0-16,0 0 0 15,0 0 0-15,3-5 0 16,-3 5 0-16,3-6 0 15,0-7 1-15,-3 2-1 16,-6 1 0-16,0-1 0 16,0-2 1-16,0 2-1 15,0 6 0-15,0 0 0 16,3 2 0-16,0 8 0 16,0-7 0-16,0-6 0 15,-3 2 0-15,-3 4 0 16,0-6 0-16,-3 0 0 15,0 2 1-15,1 6-1 16,-4 5 0-16,0 3 0 16,-3 0 0-16,3 0 0 15,-3 0 0-15,-3 5 0 16,0 6 0-16,3 2 1 16,-2 0 0-16,-1-3-1 15,0 6 1-15,-3-3-1 0,0 0 0 16,0 1 0-16,0 1 0 15,-2 1 0-15,-1 0 0 16,0 5-1-16,3 0 1 16,-3 8-3-16,-5 0 0 15,-4 8-5-15,-18 3 0 16</inkml:trace>
  <inkml:trace contextRef="#ctx0" brushRef="#br0" timeOffset="16709.8">7345 7861 13 0,'-3'-8'6'0,"0"0"0"16,3 5 6-16,-3 1-11 15,-3-1 0-15,-3 3 1 16,0 5 0-16,-3 3-3 15,-3 3 1-15,3 5 1 16,-5 2 0-16,-1 9 0 16,0-4 0-16,0-1-1 15,0 1 0-15,6 7 0 16,6-4 0-16,6 0 0 16,3-4 0-16,6-7-1 15,0 1 1-15,3-5 0 16,0-3 0-16,3-3 0 0,3-5 1 15,3-5 0-15,-1-3 0 16,4-3 0-16,-3-2 0 16,-3 0 0-16,-3 0 0 15,-3 2-1-15,-3 3 1 16,0 0-1-16,-4 3 0 16,1 0 0-16,0 2 0 15,-6 3-1-15,6 0 0 16,0 0 0-16,0 3 0 0,3-1 0 15,0 4 0-15,0 1 0 16,3-1 1-16,6-1-1 16,0 0 1-16,3-2 0 15,2-3 1-15,-2-8 0 16,3-3 0-16,-3 4 0 16,-3-4 0-16,-6-8 0 15,-3-4 0-15,-1-1 0 16,-2 0 0-16,-9-2 0 15,-3-1 0-15,-2 1 0 16,-1 2 0-16,0 8-1 16,3 0 0-16,-3 5-2 15,3 9 0-15,6 4-5 16,0 4 0-16</inkml:trace>
  <inkml:trace contextRef="#ctx0" brushRef="#br0" timeOffset="17491.08">7905 7416 13 0,'0'-8'6'0,"8"6"-5"15,-5-1 5-15,3-2-5 0,0 2 1 16,3-2 1-16,3 0 0 15,3 2-4-15,0 3 0 16,3 3 2-16,-3 2 1 16,0 0-1-16,5 6 0 15,-8-1-1-15,0 6 1 16,-6 3-1-16,-3 2 1 16,-6-5-1-16,-6 0 1 15,-6 5 0-15,-6 0 1 16,1 0-1-16,-4-2 0 15,0-1 0-15,0-2 0 0,3-5-1 16,1-6 1-16,5-5-1 16,3-5 0-16,3-3 0 15,3-3 0-15,6 0 0 16,3 1 0-16,3 5-1 16,3-1 0-16,0 4 0 15,0-6 0-15,-3 2 0 16,2 6 1-16,-2 0 0 15,3 6 0-15,0-1 0 16,3 3 1-16,3 3 0 16,6-1 0-16,3 1 0 15,0-3 0-15,2-3 0 16,-5 0 1-16,0-2-1 16,-3 0 0-16,0-1-7 15,3 3 0-15</inkml:trace>
  <inkml:trace contextRef="#ctx0" brushRef="#br0" timeOffset="21636.27">16438 7818 10 0,'-12'-10'5'0,"15"12"-6"0,-3-2 6 15,0 0-5-15,0 3 0 16,0-3 4-16,-3 3 0 0,-3-1-4 16,0 4 1-16,-2 2 2 15,-4 2 0-15,-3 1 0 16,-3 2 0-16,0 3-2 15,0 2 0-15,0 1-1 16,0 2 1-16,1-2 0 16,-1 7 0-16,3 6-1 15,3 0 0-15,3-3 0 16,3-3 1-16,6 3-1 16,3-2 0-16,3-3 0 15,6-6 1-15,3-7-1 16,9-6 1-16,8-10-1 15,1-3 1 1,0-6-1-16,-3-1 1 0,-1-4-1 16,1-2 0-16,-6 2 0 15,3 1 1-15,-9 5-2 16,-1 2 1-16,-5 0 0 16,0 4 0-16,-3 1-1 15,0 6 1-15,-3 3 0 16,0 2 0-16,0 3-1 15,0 5 1-15,0 3-1 16,0-5 1-16,0 2 0 0,3 8 0 16,3-2 0-1,0-3 1-15,2-3-1 0,1-3 0 16,3-4 1 0,0-12 0-16,3 1-1 0,3 0 1 15,0-3 0 1,-4-3 0-16,4-2 0 0,-3-3 0 15,-3-2-1 1,-3-1 1-16,0 1-1 0,-6-6 1 16,2-5-1-16,-5-3 0 0,0 3 0 15,-6-8 1 1,-3 5-1-16,-6 6 0 0,1-1 0 16,2 6 1-1,0 8-4-15,0 2 1 0,3 11-6 16,-3 3 1-1</inkml:trace>
  <inkml:trace contextRef="#ctx0" brushRef="#br0" timeOffset="22026.29">17188 7916 20 0,'0'-5'10'0,"9"5"-9"0,-6-3 13 15,3 3-13-15,0 0 1 0,3 0 0 16,3-2 1 0,6-1-4-16,3 3 0 0,3-3 3 15,2 1 0 1,-2-3-3-16,-3-1 1 0,0 4-7 15,0-6 1 1</inkml:trace>
  <inkml:trace contextRef="#ctx0" brushRef="#br0" timeOffset="22256.3">17176 8033 17 0,'0'5'8'0,"18"-5"-6"15,-9 0 9-15,6 0-11 0,3 0 0 16,3 0 1 0,6-3 1-16,2 3-3 0,-2-5 0 15,9 0-4 1,0-3 1-16</inkml:trace>
  <inkml:trace contextRef="#ctx0" brushRef="#br0" timeOffset="22846.34">17632 7964 17 0,'6'0'8'0,"21"-13"-6"0,-18 7 11 0,5 1-13 16,1 2 1 0,3 1 1-16,3 2 1 0,0 0-4 15,6 2 1-15,-6 1 0 16,-4 0 1-16,-2 2 0 16,-3 3 0-16,-3 3-1 15,-3 2 1-15,-3-3 0 16,0 6 0-16,-3 8 0 15,-3 0 0-15,-3 0 0 16,-3 0 0-16,-3 10-1 16,0 0 1-16,0 1 0 0,1-1 0 15,2 1-1 1,0-6 0-16,0-3 0 0,3-5 0 16,-3-2 0-1,6-6 1-15,0-2-1 0,3-9 1 16,0-2 0-1,3-5 0-15,6-6 0 0,-3-7 0 16,3-11-1 0,3-6 1-16,5-7-1 0,-2-6 0 15,3-2 0-15,3-5 1 0,3-9-1 16,3-13 1 0,5-5-1-16,1 8 0 0,0-8 0 15,-3 5 0 1,-4 3 0-16,-2 0 0 0,0 8-1 15,0 5 1 1,-3 6 0-16,0 10 0 0,-1 2 0 16,-8 9 0-16,0 2 0 15,-3 6 1-15,0 5-3 16,-3 2 1-16,-3 9-7 16,0 4 0-16</inkml:trace>
  <inkml:trace contextRef="#ctx0" brushRef="#br0" timeOffset="23704.39">18397 7456 13 0,'-6'18'6'0,"0"22"0"16,3-35 0-16,0 9-4 0,-3 7 0 0,3 3 1 15,-3 2 0-15,3 3-4 16,0 0 0 0,-3 0 3-16,0-5 0 0,3-8-1 15,0-3 1 1,3-7-1-16,0-6 0 0,0-8 0 15,3-6 0-15,6-7 0 16,3-5 0-16,6 2-1 16,6-2 0-16,6-1 0 15,-1 1 0-15,1 4 0 16,-3 4 0-16,-3-1-1 16,-3 4 1-16,-4 4-1 15,1 6 1-15,-6 5-1 16,0 5 0-16,-3 3 0 0,-6 8 1 15,-3-6 0-15,0 6 0 16,-3 3 0-16,-3 2 0 16,0 0 0-16,-3 0 1 15,3-2-1-15,0-3 1 16,0 0 0-16,0-3 0 16,3-5 0-16,0 0 0 15,0-6 0-15,3-2 0 16,0 0-1-16,9-5 1 15,0-6-1-15,6-4 1 16,12-7-1-16,3-1 0 0,-1 1 0 16,4 1 0-16,-3-3 0 15,-3 6 0-15,-3 5-1 16,-4 2 0-16,-5 1 0 16,-6 4 0-16,-6 12 0 15,-3 4 1-15,-3-5 0 16,0 6 0-16,0 5 0 15,-3 5 1-15,3 0-1 16,0 3 1-16,3-3 0 16,0 0 0-16,0-2-2 15,3-3 0-15,3-3-6 16,6-2 0-16</inkml:trace>
  <inkml:trace contextRef="#ctx0" brushRef="#br0" timeOffset="24360.64">19269 7572 12 0,'-3'-8'6'0,"-3"-15"3"0,3 17 2 15,-3-2-9-15,-3 3 0 16,-3 0 0-16,-6 2 1 16,-2 6-4-16,-1 2 0 0,3 3 2 15,0-3 1-15,0 6-2 16,0 5 1-16,3 5-2 16,7 0 1-16,2 0 0 15,3 0 0-15,6-5 0 16,3-2 0-16,2-7 0 15,7-4 1-15,9-3-1 16,6-8 1-16,-3-5 0 16,-6-3 0-16,-1-2-1 15,-5 2 1-15,-3 2-1 16,-3 4 1-16,-6 5-1 16,0 5 0-16,-6 8 0 15,-3 7 0-15,-3 12 0 16,-3 10 0-16,0 11 0 15,-2 7 0-15,-4 1 0 0,0-6 1 16,-3 0 0-16,-3 0 0 16,-3-5-1-16,-2-8 1 15,-7 1 0-15,3-9 1 16,0-8-1-16,1-16 0 16,5-2 0-16,-3-9 0 15,3-7 0-15,3-8 0 16,4 3-2-16,8-4 1 15,3 1-1-15,6-3 0 16,9-2 0-16,0-1 0 16,6 1 0-16,8-6 0 15,10 1 0-15,12-7 0 0,3 9 1 16,8 0 0-16,10 5-1 16,-13-2 1-16,-2 5-7 15,2 5 0-15</inkml:trace>
  <inkml:trace contextRef="#ctx0" brushRef="#br0" timeOffset="24672.07">19760 7329 17 0,'0'3'8'0,"-3"-1"-3"0,3 1 8 0,-3 5-13 0,3 8 1 16,-3 0 0-16,-3 7 1 16,-3 6-2-16,0-2 0 15,0 5 1 1,1 5 0-16,-4-3 0 0,3-5 0 15,0-2-2-15,3-3 1 16,0-3-6-16,3-11 0 16</inkml:trace>
  <inkml:trace contextRef="#ctx0" brushRef="#br0" timeOffset="25012.09">19561 7276 20 0,'0'-40'10'0,"32"32"-10"16,-17 3 13 0,6-3-13-16,3 0 0 0,-3 3 0 15,3 0 1-15,2 5-1 16,7 2 0-16,6 6 0 16,0 5 0-16,-1 14 0 0,1 7 0 15,0 3 0 1,-13 0 0-16,-2 6 1 15,-12-12 1-15,-6 1 0 16,-12 0 0-16,-12 2 0 0,-14-5 0 16,-7 1 0-1,-3-4 1-15,1-7-1 0,-4-6 0 16,0-3-1-16,7-4 1 16,2-4-2-1,3-2 0-15,6 0-7 0,3 0 1 16,7 0-3-1,-1 0 1-15</inkml:trace>
  <inkml:trace contextRef="#ctx0" brushRef="#br0" timeOffset="25462.12">18105 8067 15 0,'-6'0'7'0,"27"0"-3"16,-12 0 9-16,6 0-12 16,12 3 0-16,11-1 0 0,-2-2 1 15,15-2-2-15,17-4 0 16,15 4 1 0,10-3 0-16,20-1 0 0,9 4 0 15,0-1 0 1,6-2 0-16,3 5-1 0,-3 0 1 15,-18-3-1 1,-6 0 1-16,-14 3-1 0,-13 0 1 16,-15 0-1-1,-14 0 1-15,-18-5-2 16,-15 5 1-16,-18 3-7 0,-6 7 1 0</inkml:trace>
  <inkml:trace contextRef="#ctx0" brushRef="#br0" timeOffset="25812.15">19251 8311 18 0,'-6'-6'9'0,"12"4"-6"16,0-1 9-16,-3 3-11 16,0 3 0-16,0 2 1 15,0 3 1-15,-3 2-4 16,-3 9 1-16,-3 5 2 0,-3 5 0 16,-3-8-1-1,0 3 1-15,0 2-2 0,-2 1 1 16,2-3 0-1,3-6 0-15,3-2-1 0,3-3 1 16,0-5-6 0,3-5 1-16,3-3-3 0,-3-6 1 15</inkml:trace>
  <inkml:trace contextRef="#ctx0" brushRef="#br0" timeOffset="26092.17">19073 8260 23 0,'6'8'11'15,"26"-26"-12"-15,-17 15 19 0,9 3-18 16,3-3 1-16,3 3 0 15,8-5 0-15,10 0-1 16,2 0 0-16,4 2 1 16,0-2 0-16,-1 2 0 15,-8 0 0-15,-9 3-2 0,-10 0 0 16,-8 6-6 0,-9 2 0-16</inkml:trace>
  <inkml:trace contextRef="#ctx0" brushRef="#br0" timeOffset="26392.19">18855 8755 19 0,'0'-5'9'0,"39"-8"-4"0,-21 2 10 16,9-2-14-16,8 2 0 0,7 1 1 15,12-1 0-15,-10 3-3 16,1 0 1-16,3 0 1 16,2 0 1-16,-2 0 0 15,-4 3 0-15,-5 0-4 16,-6 2 1-16,-6 0-6 15,-10 1 0-15</inkml:trace>
  <inkml:trace contextRef="#ctx0" brushRef="#br0" timeOffset="27192.25">18260 7138 13 0,'3'3'6'0,"21"-8"1"0,-15 2 3 16,3 1-9 0,-3-1 0-16,-1 0 2 0,7 1 0 31,45 4-3-31,5 1 0 15,13 0 2 1,8-3 0-16,15-3-1 0,18 3 1 16,3-5-1-1,21-1 0-15,6 4 0 0,-6-6 0 16,0 5-1-16,-9 0 1 0,-12 3-1 16,-15-5 1-1,-12 5-1-15,-8-3 0 0,-13 1 0 16,-6 4 0-1,-11-4-1-15,-6-1 1 0,-10 6 0 16,-8-3 1 0,-6 0-1-16,-6 0 1 0,-7 0-1 15,-5 0 0-15,-6 0 0 16,-3 0 1-16,0 5-2 16,-3 3 1-16,-6 5-1 15,1 8 1-15,-4 3-1 16,0 11 1-16,0 7-1 15,0 6 1-15,-3-3 0 16,3 2 0-16,0-10-2 16,3 0 1-16,3 0-6 15,3-5 1-15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2T22:22:53.48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69 24 0,'0'4'12'0,"-4"-4"-9"0,4 0 13 0,0 0-15 16,0 0 0-16,0 0 2 16,0 0 1-1,0 0-4-15,0 0 0 0,-4 0 2 16,0 0 1-16,0 3-1 16,4 1 0-16,-4 6-2 15,0-3 1-15,4 7-1 16,0 1 0-16,8-1 0 15,-4 0 1-15,4 0-1 16,-4-4 0-16,0-6 0 16,0-1 1-16,4-6-1 15,-8 3 1-15,8-11 0 16,-4 4 0-16,0-3-1 16,0-1 1-16,0-3 0 15,-4 3 0-15,0-3-1 16,0 4 1-16,-4-1-1 15,4 1 1-15,-4-1-1 16,0 1 1-16,4 3-1 16,0-1 0-16,-4 5 0 0,0 3 1 15,-4 3-1-15,0 1 0 16,0 7-1-16,0-4 1 16,0 10 0-16,4-3 0 15,0 4 0 1,0-4 0-16,4 0-1 0,0-3 1 0,8-1-1 15,-4-3 1-15,4 4 0 16,0-4 0-16,4 0 0 16,-4-4 0-16,4 5 0 15,-4-8 0-15,4-8 1 16,0 8 0-16,0-14-1 16,-4 4 1-16,-4-11 0 15,0 3 1-15,-4-3-2 16,0 3 1-16,-8-3 0 15,4 4 0-15,-8 6-1 16,4 4 1-16,0-4-1 0,0 4 0 16,0 0 0-16,0 4 0 15,-4 6-1-15,4-3 1 16,-4 11-1 0,0-4 1-16,0 7-1 15,5 0 1-15,3 7-1 16,0-7 1-16,4 7-1 15,0-3 1-15,12 0-1 0,-5-4 0 16,5 3 0-16,-4-3 1 16,4 1-1-16,-4-8 1 15,8-11 0-15,-4 1 1 16,4-1 0-16,-4 1 0 16,4-19 0-16,-5 8 1 0,-3-7-1 15,0 4 1-15,-8-5-1 16,0 5 0-16,-4-4 0 15,0 3 0-15,-8 4-1 16,5 3 1-16,-5 8-1 16,4-1 0-16,0-6-1 15,0 3 1-15,-4 7-1 16,4 0 1-16,-4 7-1 16,0 0 1-16,0 7-1 15,4-4 0-15,0 8 0 16,0-4 1-16,5 7-1 15,-1-3 0-15,8 0 0 16,-1-4 0-16,5 0 0 16,0-4 0-16,0 1 0 15,0-1 1-15,8-6 0 0,-4-1 0 16,4-3 1-16,-4 0 0 16,8-7 0-16,-5 0 0 15,-3-10 0-15,0 3 1 16,-4-7-1-16,-4 3 0 15,-4-3 0-15,0 3 0 16,-8 1-1-16,4 2 1 16,-8 1-1-16,4 4 1 0,-3 3-1 15,-1 3 0-15,0 8 0 16,0-4 0-16,4 10-1 16,0-3 1-16,0 7-1 15,0 1 0-15,4 2 0 16,0-3 0-16,0 7 0 15,0-3 0-15,8-4 0 16,-4-3 0-16,4 10 0 16,0-7 1-16,4-4-1 15,0 1 1-15,8-7 0 16,-4-1 1-16,4-3-1 16,-4 0 1-16,3-18 0 15,-3 8 0-15,0-8 0 16,-4 4 1-16,-4-3-2 15,0 2 1-15,-8-2 0 0,0 3 1 16,-8 0-2-16,4 3 1 16,-4 1-1-16,1 3 1 15,-1 3-1-15,0 0 0 16,4 8-1-16,0 0 0 16,0 10 0-16,0-4 0 15,4 11 0-15,0-3 0 16,0 0-1-16,4-4 1 15,4-4 0-15,0-3 1 16,8 0 0-16,-4 0 0 16,8-7 0-16,-4 0 1 0,0-7 0 15,-5 0 0-15,1-7 0 16,-4 4 1-16,-4-5-1 16,0 5 1-16,-8-4-1 15,4 3 0-15,-3 1-1 16,-1 3 1-16,-4 0-1 15,4 0 1-15,0 7-2 32,0 0 1-32,0 7-1 15,0 0 0-15,0 3 0 16,0-3 0-16,0 4 0 0,4-1 1 16,8-3-7-16,0-3 0 15,20-15-5-15,-4 4 0 16</inkml:trace>
  <inkml:trace contextRef="#ctx0" brushRef="#br1" timeOffset="62571.97">-707 436 11 0,'-12'10'5'0,"4"-10"8"16,8 0-4-16,0 0-8 15,0 0 0-15,4 0 1 16,-4-7 0-16,0 0-2 0,4-3 0 16,0-1 1-16,-4-3 1 15,4-7-1-15,-4 0 1 16,0-4-2-16,4 0 1 16,0 1-1-16,4 2 1 15,0-2-1-15,-4-1 1 0,4-7-1 16,0 1 0-1,0 2 0-15,0 5 1 0,-4-1-1 16,0 4 1-16,0 3 0 16,0 1 0-16,0 2-1 15,0 5 1-15,-1-1 0 16,-3 11 0-16,0 0-1 16,0 0 0-16,4-3 0 15,0 3 1-15,4 0-1 16,0 3 0-16,0 1 0 15,0-1 1-15,0 1-1 16,-4 3 0-16,-4 0 0 16,4 0 0-16,4 0 0 15,0 4 0-15,4-4-1 16,0 3 1-16,4 1 0 16,0-1 1-16,-5 1 0 15,1-4 0-15,0 0 0 0,0 0 0 16,-4-3 1-16,0-1 0 15,-4-3-6-15,4 0 1 16,0-3-6-16</inkml:trace>
  <inkml:trace contextRef="#ctx0" brushRef="#br1" timeOffset="61605.31">-580 98 15 0,'-4'-7'7'0,"12"7"-1"0,-8 0 7 15,0 0-12-15,0 0 0 16,0 0 1-16,4 4 0 15,0 3-3-15,0 3 1 16,-4 4 1-16,4 1 1 16,-4-1-1-16,0 7 1 0,4 3-1 15,-4 1 0-15,4 7 0 16,4-4 0-16,4 0-1 16,0 1 0-16,0-1 0 15,3 7 1-15,1 0-1 16,4-3 0-16,0-4 0 15,8-3 1-15,4-4-1 16,3-3 0-16,5-4 0 16,4 0 0-16,7 4 0 15,1-4 0-15,-5-4 0 16,-3-3 1-16,4 1-1 16,3-5 1-16,5 1-1 15,-1-4 1-15,1-4-1 16,8 1 1-16,3-5 0 15,0 1 0-15,-3-7-1 16,-8-7 1-16,-1-4-1 0,1-3 1 0,3 0-1 16,-3-4 1-16,-5-3-2 15,1 3 1-15,-4-7-1 16,-5 1 1-16,13 2-1 16,-13 1 0-16,1 0 0 15,-4-1 0-15,-5 1 0 16,-7 7 1-16,-4 0-1 15,-8 3 1-15,0 4 0 16,-4 10 0-16,-4 1 0 16,0 3 0-16,-4-4-1 15,0 4 1-15,0 0 0 0,-4 7 1 16,0 0-1-16,0 0 0 0,0 0 0 16,0 0 0-16,3 0 0 15,1 4 1-15,-8-1-1 31,1 4 1-31,-9 0-1 16,0 0 0-16,-8 0 0 16,-4 0 0-16,0 0 0 0,-4 0 1 15,1 0-1-15,-1 1 1 16,0-1-1-16,0-4 1 16,5 1-1-16,-5 3 0 15,0 0 0-15,8-4 0 16,0 1 0-16,4-1 0 15,4 1-1-15,5-1 1 0,-1 1-1 16,4-4 1-16,4 0 0 16,8-4 0-16,3-3-1 15,1 0 0-15,4 0 1 16,0 0 0-16,4-3 0 16,0-1 1-16,16 0-1 15,-5 1 0-15,5-1 0 16,0 1 0-16,-1-1 0 15,-11 4 0-15,0 0 0 16,0 3 1-16,-4 1-1 16,0-1 0-16,-5 1 0 15,-3 3 0-15,0-4 0 16,-4 4 0-16,0 0 0 16,-4 4 1-1,-8-8 0-15,0 4 1 16,0 7-1-16,0 4 1 15,0 3-1-15,0 4 1 16,4-1-2-16,-4 5 1 16,4-1-1-16,-4 0 1 15,0-3-2 1,4-1 1-16,-8 4-9 0,4 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6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9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1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7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springpendulum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customXml" Target="../ink/ink52.xml"/><Relationship Id="rId18" Type="http://schemas.openxmlformats.org/officeDocument/2006/relationships/image" Target="../media/image61.emf"/><Relationship Id="rId3" Type="http://schemas.openxmlformats.org/officeDocument/2006/relationships/image" Target="../media/image18.png"/><Relationship Id="rId21" Type="http://schemas.openxmlformats.org/officeDocument/2006/relationships/customXml" Target="../ink/ink56.xml"/><Relationship Id="rId7" Type="http://schemas.openxmlformats.org/officeDocument/2006/relationships/customXml" Target="../ink/ink49.xml"/><Relationship Id="rId12" Type="http://schemas.openxmlformats.org/officeDocument/2006/relationships/image" Target="../media/image58.emf"/><Relationship Id="rId17" Type="http://schemas.openxmlformats.org/officeDocument/2006/relationships/customXml" Target="../ink/ink5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0.emf"/><Relationship Id="rId20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11" Type="http://schemas.openxmlformats.org/officeDocument/2006/relationships/customXml" Target="../ink/ink51.xml"/><Relationship Id="rId24" Type="http://schemas.openxmlformats.org/officeDocument/2006/relationships/image" Target="../media/image64.emf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10" Type="http://schemas.openxmlformats.org/officeDocument/2006/relationships/image" Target="../media/image57.emf"/><Relationship Id="rId19" Type="http://schemas.openxmlformats.org/officeDocument/2006/relationships/customXml" Target="../ink/ink55.xml"/><Relationship Id="rId4" Type="http://schemas.openxmlformats.org/officeDocument/2006/relationships/image" Target="../media/image54.png"/><Relationship Id="rId9" Type="http://schemas.openxmlformats.org/officeDocument/2006/relationships/customXml" Target="../ink/ink50.xml"/><Relationship Id="rId14" Type="http://schemas.openxmlformats.org/officeDocument/2006/relationships/image" Target="../media/image59.emf"/><Relationship Id="rId22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98" Type="http://schemas.openxmlformats.org/officeDocument/2006/relationships/image" Target="../media/image66.emf"/><Relationship Id="rId3" Type="http://schemas.openxmlformats.org/officeDocument/2006/relationships/image" Target="../media/image19.png"/><Relationship Id="rId97" Type="http://schemas.openxmlformats.org/officeDocument/2006/relationships/customXml" Target="../ink/ink65.xml"/><Relationship Id="rId104" Type="http://schemas.openxmlformats.org/officeDocument/2006/relationships/customXml" Target="../ink/ink68.xml"/><Relationship Id="rId7" Type="http://schemas.openxmlformats.org/officeDocument/2006/relationships/image" Target="../media/image290.emf"/><Relationship Id="rId12" Type="http://schemas.openxmlformats.org/officeDocument/2006/relationships/customXml" Target="../ink/ink62.xml"/><Relationship Id="rId103" Type="http://schemas.openxmlformats.org/officeDocument/2006/relationships/image" Target="../media/image69.emf"/><Relationship Id="rId2" Type="http://schemas.openxmlformats.org/officeDocument/2006/relationships/notesSlide" Target="../notesSlides/notesSlide13.xml"/><Relationship Id="rId75" Type="http://schemas.openxmlformats.org/officeDocument/2006/relationships/customXml" Target="../ink/ink63.xml"/><Relationship Id="rId96" Type="http://schemas.openxmlformats.org/officeDocument/2006/relationships/image" Target="../media/image65.emf"/><Relationship Id="rId107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310.emf"/><Relationship Id="rId74" Type="http://schemas.openxmlformats.org/officeDocument/2006/relationships/image" Target="../media/image630.emf"/><Relationship Id="rId102" Type="http://schemas.openxmlformats.org/officeDocument/2006/relationships/customXml" Target="../ink/ink67.xml"/><Relationship Id="rId5" Type="http://schemas.openxmlformats.org/officeDocument/2006/relationships/image" Target="../media/image280.emf"/><Relationship Id="rId95" Type="http://schemas.openxmlformats.org/officeDocument/2006/relationships/customXml" Target="../ink/ink64.xml"/><Relationship Id="rId106" Type="http://schemas.openxmlformats.org/officeDocument/2006/relationships/customXml" Target="../ink/ink69.xml"/><Relationship Id="rId10" Type="http://schemas.openxmlformats.org/officeDocument/2006/relationships/customXml" Target="../ink/ink61.xml"/><Relationship Id="rId94" Type="http://schemas.openxmlformats.org/officeDocument/2006/relationships/image" Target="../media/image73.emf"/><Relationship Id="rId99" Type="http://schemas.openxmlformats.org/officeDocument/2006/relationships/image" Target="../media/image67.png"/><Relationship Id="rId101" Type="http://schemas.openxmlformats.org/officeDocument/2006/relationships/image" Target="../media/image68.emf"/><Relationship Id="rId4" Type="http://schemas.openxmlformats.org/officeDocument/2006/relationships/customXml" Target="../ink/ink58.xml"/><Relationship Id="rId9" Type="http://schemas.openxmlformats.org/officeDocument/2006/relationships/image" Target="../media/image300.emf"/><Relationship Id="rId100" Type="http://schemas.openxmlformats.org/officeDocument/2006/relationships/customXml" Target="../ink/ink66.xml"/><Relationship Id="rId105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alter-fendt.de/ph14e/springpendulum.htm" TargetMode="Externa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customXml" Target="../ink/ink76.xml"/><Relationship Id="rId3" Type="http://schemas.openxmlformats.org/officeDocument/2006/relationships/image" Target="../media/image16.png"/><Relationship Id="rId21" Type="http://schemas.openxmlformats.org/officeDocument/2006/relationships/image" Target="../media/image149.emf"/><Relationship Id="rId7" Type="http://schemas.openxmlformats.org/officeDocument/2006/relationships/customXml" Target="../ink/ink71.xml"/><Relationship Id="rId12" Type="http://schemas.openxmlformats.org/officeDocument/2006/relationships/customXml" Target="../ink/ink73.xml"/><Relationship Id="rId17" Type="http://schemas.openxmlformats.org/officeDocument/2006/relationships/image" Target="../media/image14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75.xml"/><Relationship Id="rId29" Type="http://schemas.openxmlformats.org/officeDocument/2006/relationships/image" Target="../media/image153.emf"/><Relationship Id="rId1" Type="http://schemas.openxmlformats.org/officeDocument/2006/relationships/tags" Target="../tags/tag4.xml"/><Relationship Id="rId6" Type="http://schemas.openxmlformats.org/officeDocument/2006/relationships/image" Target="../media/image140.emf"/><Relationship Id="rId11" Type="http://schemas.openxmlformats.org/officeDocument/2006/relationships/image" Target="../media/image144.emf"/><Relationship Id="rId24" Type="http://schemas.openxmlformats.org/officeDocument/2006/relationships/customXml" Target="../ink/ink78.xml"/><Relationship Id="rId5" Type="http://schemas.openxmlformats.org/officeDocument/2006/relationships/customXml" Target="../ink/ink70.xml"/><Relationship Id="rId15" Type="http://schemas.openxmlformats.org/officeDocument/2006/relationships/image" Target="../media/image146.emf"/><Relationship Id="rId23" Type="http://schemas.openxmlformats.org/officeDocument/2006/relationships/image" Target="../media/image150.emf"/><Relationship Id="rId28" Type="http://schemas.openxmlformats.org/officeDocument/2006/relationships/customXml" Target="../ink/ink79.xml"/><Relationship Id="rId10" Type="http://schemas.openxmlformats.org/officeDocument/2006/relationships/customXml" Target="../ink/ink72.xml"/><Relationship Id="rId4" Type="http://schemas.openxmlformats.org/officeDocument/2006/relationships/image" Target="../media/image23.png"/><Relationship Id="rId9" Type="http://schemas.openxmlformats.org/officeDocument/2006/relationships/image" Target="../media/image143.emf"/><Relationship Id="rId14" Type="http://schemas.openxmlformats.org/officeDocument/2006/relationships/customXml" Target="../ink/ink74.xml"/><Relationship Id="rId22" Type="http://schemas.openxmlformats.org/officeDocument/2006/relationships/customXml" Target="../ink/ink77.xml"/><Relationship Id="rId27" Type="http://schemas.openxmlformats.org/officeDocument/2006/relationships/image" Target="../media/image152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.xml"/><Relationship Id="rId18" Type="http://schemas.openxmlformats.org/officeDocument/2006/relationships/image" Target="../media/image147.emf"/><Relationship Id="rId3" Type="http://schemas.openxmlformats.org/officeDocument/2006/relationships/image" Target="../media/image140.emf"/><Relationship Id="rId21" Type="http://schemas.openxmlformats.org/officeDocument/2006/relationships/image" Target="../media/image149.emf"/><Relationship Id="rId7" Type="http://schemas.openxmlformats.org/officeDocument/2006/relationships/customXml" Target="../ink/ink81.xml"/><Relationship Id="rId12" Type="http://schemas.openxmlformats.org/officeDocument/2006/relationships/image" Target="../media/image144.emf"/><Relationship Id="rId17" Type="http://schemas.openxmlformats.org/officeDocument/2006/relationships/customXml" Target="../ink/ink8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6.emf"/><Relationship Id="rId29" Type="http://schemas.openxmlformats.org/officeDocument/2006/relationships/image" Target="../media/image153.emf"/><Relationship Id="rId1" Type="http://schemas.openxmlformats.org/officeDocument/2006/relationships/tags" Target="../tags/tag5.xml"/><Relationship Id="rId6" Type="http://schemas.openxmlformats.org/officeDocument/2006/relationships/customXml" Target="../ink/ink80.xml"/><Relationship Id="rId11" Type="http://schemas.openxmlformats.org/officeDocument/2006/relationships/customXml" Target="../ink/ink82.xml"/><Relationship Id="rId24" Type="http://schemas.openxmlformats.org/officeDocument/2006/relationships/customXml" Target="../ink/ink88.xml"/><Relationship Id="rId5" Type="http://schemas.openxmlformats.org/officeDocument/2006/relationships/image" Target="../media/image30.png"/><Relationship Id="rId15" Type="http://schemas.openxmlformats.org/officeDocument/2006/relationships/customXml" Target="../ink/ink84.xml"/><Relationship Id="rId23" Type="http://schemas.openxmlformats.org/officeDocument/2006/relationships/image" Target="../media/image150.emf"/><Relationship Id="rId28" Type="http://schemas.openxmlformats.org/officeDocument/2006/relationships/customXml" Target="../ink/ink89.xml"/><Relationship Id="rId10" Type="http://schemas.openxmlformats.org/officeDocument/2006/relationships/image" Target="../media/image143.emf"/><Relationship Id="rId19" Type="http://schemas.openxmlformats.org/officeDocument/2006/relationships/customXml" Target="../ink/ink86.xml"/><Relationship Id="rId4" Type="http://schemas.openxmlformats.org/officeDocument/2006/relationships/image" Target="../media/image22.png"/><Relationship Id="rId14" Type="http://schemas.openxmlformats.org/officeDocument/2006/relationships/image" Target="../media/image145.emf"/><Relationship Id="rId22" Type="http://schemas.openxmlformats.org/officeDocument/2006/relationships/customXml" Target="../ink/ink87.xml"/><Relationship Id="rId27" Type="http://schemas.openxmlformats.org/officeDocument/2006/relationships/image" Target="../media/image15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notesSlide" Target="../notesSlides/notesSlide2.xml"/><Relationship Id="rId21" Type="http://schemas.openxmlformats.org/officeDocument/2006/relationships/customXml" Target="../ink/ink9.xml"/><Relationship Id="rId34" Type="http://schemas.openxmlformats.org/officeDocument/2006/relationships/image" Target="../media/image27.emf"/><Relationship Id="rId7" Type="http://schemas.openxmlformats.org/officeDocument/2006/relationships/customXml" Target="../ink/ink2.xml"/><Relationship Id="rId12" Type="http://schemas.openxmlformats.org/officeDocument/2006/relationships/image" Target="../media/image16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29" Type="http://schemas.openxmlformats.org/officeDocument/2006/relationships/customXml" Target="../ink/ink13.xml"/><Relationship Id="rId1" Type="http://schemas.openxmlformats.org/officeDocument/2006/relationships/tags" Target="../tags/tag1.xml"/><Relationship Id="rId6" Type="http://schemas.openxmlformats.org/officeDocument/2006/relationships/image" Target="../media/image13.emf"/><Relationship Id="rId11" Type="http://schemas.openxmlformats.org/officeDocument/2006/relationships/customXml" Target="../ink/ink4.xml"/><Relationship Id="rId24" Type="http://schemas.openxmlformats.org/officeDocument/2006/relationships/image" Target="../media/image22.emf"/><Relationship Id="rId32" Type="http://schemas.openxmlformats.org/officeDocument/2006/relationships/image" Target="../media/image26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4.emf"/><Relationship Id="rId10" Type="http://schemas.openxmlformats.org/officeDocument/2006/relationships/image" Target="../media/image15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Relationship Id="rId27" Type="http://schemas.openxmlformats.org/officeDocument/2006/relationships/customXml" Target="../ink/ink12.xml"/><Relationship Id="rId30" Type="http://schemas.openxmlformats.org/officeDocument/2006/relationships/image" Target="../media/image25.emf"/><Relationship Id="rId35" Type="http://schemas.openxmlformats.org/officeDocument/2006/relationships/image" Target="../media/image28.png"/><Relationship Id="rId8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30.emf"/><Relationship Id="rId18" Type="http://schemas.openxmlformats.org/officeDocument/2006/relationships/customXml" Target="../ink/ink95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12" Type="http://schemas.openxmlformats.org/officeDocument/2006/relationships/customXml" Target="../ink/ink92.xml"/><Relationship Id="rId17" Type="http://schemas.openxmlformats.org/officeDocument/2006/relationships/image" Target="../media/image133.emf"/><Relationship Id="rId25" Type="http://schemas.openxmlformats.org/officeDocument/2006/relationships/customXml" Target="../ink/ink96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94.xml"/><Relationship Id="rId29" Type="http://schemas.openxmlformats.org/officeDocument/2006/relationships/customXml" Target="../ink/ink9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29.emf"/><Relationship Id="rId24" Type="http://schemas.openxmlformats.org/officeDocument/2006/relationships/image" Target="../media/image137.emf"/><Relationship Id="rId15" Type="http://schemas.openxmlformats.org/officeDocument/2006/relationships/image" Target="../media/image131.emf"/><Relationship Id="rId28" Type="http://schemas.openxmlformats.org/officeDocument/2006/relationships/image" Target="../media/image139.emf"/><Relationship Id="rId10" Type="http://schemas.openxmlformats.org/officeDocument/2006/relationships/customXml" Target="../ink/ink91.xml"/><Relationship Id="rId4" Type="http://schemas.openxmlformats.org/officeDocument/2006/relationships/image" Target="../media/image80.png"/><Relationship Id="rId9" Type="http://schemas.openxmlformats.org/officeDocument/2006/relationships/image" Target="../media/image127.emf"/><Relationship Id="rId14" Type="http://schemas.openxmlformats.org/officeDocument/2006/relationships/customXml" Target="../ink/ink93.xml"/><Relationship Id="rId30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03.xml"/><Relationship Id="rId3" Type="http://schemas.openxmlformats.org/officeDocument/2006/relationships/customXml" Target="../ink/ink99.xml"/><Relationship Id="rId7" Type="http://schemas.openxmlformats.org/officeDocument/2006/relationships/customXml" Target="../ink/ink10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20.png"/><Relationship Id="rId5" Type="http://schemas.openxmlformats.org/officeDocument/2006/relationships/customXml" Target="../ink/ink100.xml"/><Relationship Id="rId15" Type="http://schemas.openxmlformats.org/officeDocument/2006/relationships/customXml" Target="../ink/ink104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02.xml"/><Relationship Id="rId1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5.emf"/><Relationship Id="rId18" Type="http://schemas.openxmlformats.org/officeDocument/2006/relationships/customXml" Target="../ink/ink22.xml"/><Relationship Id="rId26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8.emf"/><Relationship Id="rId7" Type="http://schemas.openxmlformats.org/officeDocument/2006/relationships/image" Target="../media/image2.emf"/><Relationship Id="rId12" Type="http://schemas.openxmlformats.org/officeDocument/2006/relationships/customXml" Target="../ink/ink20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customXml" Target="../ink/ink23.xml"/><Relationship Id="rId1" Type="http://schemas.openxmlformats.org/officeDocument/2006/relationships/tags" Target="../tags/tag2.xml"/><Relationship Id="rId6" Type="http://schemas.openxmlformats.org/officeDocument/2006/relationships/customXml" Target="../ink/ink17.xml"/><Relationship Id="rId11" Type="http://schemas.openxmlformats.org/officeDocument/2006/relationships/image" Target="../media/image4.emf"/><Relationship Id="rId24" Type="http://schemas.openxmlformats.org/officeDocument/2006/relationships/customXml" Target="../ink/ink25.xml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23" Type="http://schemas.openxmlformats.org/officeDocument/2006/relationships/image" Target="../media/image9.emf"/><Relationship Id="rId10" Type="http://schemas.openxmlformats.org/officeDocument/2006/relationships/customXml" Target="../ink/ink19.xml"/><Relationship Id="rId19" Type="http://schemas.openxmlformats.org/officeDocument/2006/relationships/image" Target="../media/image7.emf"/><Relationship Id="rId4" Type="http://schemas.openxmlformats.org/officeDocument/2006/relationships/customXml" Target="../ink/ink16.xml"/><Relationship Id="rId9" Type="http://schemas.openxmlformats.org/officeDocument/2006/relationships/image" Target="../media/image3.emf"/><Relationship Id="rId14" Type="http://schemas.openxmlformats.org/officeDocument/2006/relationships/customXml" Target="../ink/ink21.xml"/><Relationship Id="rId22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12" Type="http://schemas.openxmlformats.org/officeDocument/2006/relationships/customXml" Target="../ink/ink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30.emf"/><Relationship Id="rId5" Type="http://schemas.openxmlformats.org/officeDocument/2006/relationships/image" Target="../media/image11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9.emf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33.png"/><Relationship Id="rId21" Type="http://schemas.openxmlformats.org/officeDocument/2006/relationships/image" Target="../media/image42.emf"/><Relationship Id="rId34" Type="http://schemas.openxmlformats.org/officeDocument/2006/relationships/customXml" Target="../ink/ink47.xml"/><Relationship Id="rId7" Type="http://schemas.openxmlformats.org/officeDocument/2006/relationships/image" Target="../media/image35.emf"/><Relationship Id="rId12" Type="http://schemas.openxmlformats.org/officeDocument/2006/relationships/customXml" Target="../ink/ink36.xml"/><Relationship Id="rId17" Type="http://schemas.openxmlformats.org/officeDocument/2006/relationships/image" Target="../media/image40.emf"/><Relationship Id="rId25" Type="http://schemas.openxmlformats.org/officeDocument/2006/relationships/image" Target="../media/image44.emf"/><Relationship Id="rId3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7.emf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28" Type="http://schemas.openxmlformats.org/officeDocument/2006/relationships/customXml" Target="../ink/ink44.xml"/><Relationship Id="rId10" Type="http://schemas.openxmlformats.org/officeDocument/2006/relationships/customXml" Target="../ink/ink35.xml"/><Relationship Id="rId19" Type="http://schemas.openxmlformats.org/officeDocument/2006/relationships/image" Target="../media/image41.emf"/><Relationship Id="rId31" Type="http://schemas.openxmlformats.org/officeDocument/2006/relationships/image" Target="../media/image47.emf"/><Relationship Id="rId4" Type="http://schemas.openxmlformats.org/officeDocument/2006/relationships/customXml" Target="../ink/ink32.xml"/><Relationship Id="rId9" Type="http://schemas.openxmlformats.org/officeDocument/2006/relationships/image" Target="../media/image36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5.emf"/><Relationship Id="rId30" Type="http://schemas.openxmlformats.org/officeDocument/2006/relationships/customXml" Target="../ink/ink45.xml"/><Relationship Id="rId35" Type="http://schemas.openxmlformats.org/officeDocument/2006/relationships/image" Target="../media/image49.emf"/><Relationship Id="rId8" Type="http://schemas.openxmlformats.org/officeDocument/2006/relationships/customXml" Target="../ink/ink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412230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Motion of a mass at the end of a spring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equation for simple harmonic oscillation</a:t>
            </a:r>
          </a:p>
          <a:p>
            <a:pPr marL="341313" indent="-341313">
              <a:lnSpc>
                <a:spcPct val="15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Amplitude, period, frequency and angular frequency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Energetics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pendulum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 pendulum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5801588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24: Periodic Motion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2098" y="716888"/>
            <a:ext cx="71070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Position and velocity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892" y="4228064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1038" y="3221500"/>
                <a:ext cx="7184980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     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stops and reverses direction when it reaches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displacement (turning point)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8" y="3221500"/>
                <a:ext cx="718498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272" r="-339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2098" y="1548641"/>
                <a:ext cx="28376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8" y="1548641"/>
                <a:ext cx="283760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5620" y="2265533"/>
                <a:ext cx="4393580" cy="624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20" y="2265533"/>
                <a:ext cx="4393580" cy="624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06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Simulation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088" y="3105835"/>
            <a:ext cx="733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www.walter-fendt.de/ph14e/springpendulum.htm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Period and angular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9874" y="1768396"/>
                <a:ext cx="28376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874" y="1768396"/>
                <a:ext cx="28376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1353" y="4371912"/>
                <a:ext cx="8276923" cy="246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for one complete cycle: period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/>
                  <a:t>changes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⟹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3" y="4371912"/>
                <a:ext cx="8276923" cy="2461315"/>
              </a:xfrm>
              <a:prstGeom prst="rect">
                <a:avLst/>
              </a:prstGeom>
              <a:blipFill rotWithShape="0">
                <a:blip r:embed="rId4"/>
                <a:stretch>
                  <a:fillRect l="-1105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040266" y="2479579"/>
              <a:ext cx="29880" cy="175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0186" y="2473099"/>
                <a:ext cx="49320" cy="17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014706" y="2610259"/>
              <a:ext cx="4983840" cy="148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8226" y="2600179"/>
                <a:ext cx="4999320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6840146" y="3375979"/>
              <a:ext cx="228960" cy="263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32226" y="3369499"/>
                <a:ext cx="2455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/>
              <p14:cNvContentPartPr/>
              <p14:nvPr/>
            </p14:nvContentPartPr>
            <p14:xfrm>
              <a:off x="1564346" y="2310379"/>
              <a:ext cx="158760" cy="221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55346" y="2302459"/>
                <a:ext cx="1760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2250146" y="2637979"/>
              <a:ext cx="1943640" cy="874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4746" y="2630779"/>
                <a:ext cx="1955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4055186" y="2587579"/>
              <a:ext cx="183600" cy="117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9786" y="2581459"/>
                <a:ext cx="197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/>
              <p14:cNvContentPartPr/>
              <p14:nvPr/>
            </p14:nvContentPartPr>
            <p14:xfrm>
              <a:off x="1502786" y="2364739"/>
              <a:ext cx="194760" cy="1944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96306" y="2357179"/>
                <a:ext cx="2088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/>
              <p14:cNvContentPartPr/>
              <p14:nvPr/>
            </p14:nvContentPartPr>
            <p14:xfrm>
              <a:off x="2203346" y="2620699"/>
              <a:ext cx="185400" cy="130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4706" y="2614579"/>
                <a:ext cx="201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Ink 44"/>
              <p14:cNvContentPartPr/>
              <p14:nvPr/>
            </p14:nvContentPartPr>
            <p14:xfrm>
              <a:off x="3058706" y="2356459"/>
              <a:ext cx="321840" cy="255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53306" y="2346739"/>
                <a:ext cx="3369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k 46"/>
              <p14:cNvContentPartPr/>
              <p14:nvPr/>
            </p14:nvContentPartPr>
            <p14:xfrm>
              <a:off x="2229986" y="5562259"/>
              <a:ext cx="28440" cy="24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0266" y="5553259"/>
                <a:ext cx="453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31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2098" y="716888"/>
            <a:ext cx="71070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Effect of mass and amplitude on period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2892" y="4228064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1885936"/>
                <a:ext cx="2585708" cy="5729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885936"/>
                <a:ext cx="2585708" cy="572977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62892" y="2595795"/>
                <a:ext cx="1273618" cy="10926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595795"/>
                <a:ext cx="1273618" cy="1092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33662" y="2867169"/>
                <a:ext cx="1576137" cy="9176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662" y="2867169"/>
                <a:ext cx="1576137" cy="917687"/>
              </a:xfrm>
              <a:prstGeom prst="rect">
                <a:avLst/>
              </a:prstGeom>
              <a:blipFill rotWithShape="0">
                <a:blip r:embed="rId4"/>
                <a:stretch>
                  <a:fillRect l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4604" y="2750302"/>
                <a:ext cx="1979396" cy="84388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04" y="2750302"/>
                <a:ext cx="1979396" cy="8438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62892" y="5163778"/>
                <a:ext cx="68362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Demo:	Vertical springs showing effect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5163778"/>
                <a:ext cx="683625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2892" y="4393580"/>
                <a:ext cx="7009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appear – no effect on period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393580"/>
                <a:ext cx="700916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91" t="-9333" r="-87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93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Energy in SHO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1260" y="1536978"/>
                <a:ext cx="6629400" cy="613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Potential energy of spring force: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60" y="1536978"/>
                <a:ext cx="6629400" cy="613886"/>
              </a:xfrm>
              <a:prstGeom prst="rect">
                <a:avLst/>
              </a:prstGeom>
              <a:blipFill rotWithShape="0">
                <a:blip r:embed="rId3"/>
                <a:stretch>
                  <a:fillRect b="-8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089400" y="2514601"/>
            <a:ext cx="0" cy="2498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92350" y="4827656"/>
            <a:ext cx="3594100" cy="12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403770" y="3585917"/>
            <a:ext cx="3594100" cy="127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4266700" y="2380182"/>
              <a:ext cx="218520" cy="2480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5180" y="2367942"/>
                <a:ext cx="2422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/>
              <p14:cNvContentPartPr/>
              <p14:nvPr/>
            </p14:nvContentPartPr>
            <p14:xfrm>
              <a:off x="2896900" y="3168942"/>
              <a:ext cx="4485960" cy="1658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7540" y="3160662"/>
                <a:ext cx="450756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5394580" y="3590142"/>
              <a:ext cx="28800" cy="13035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5580" y="3584022"/>
                <a:ext cx="4716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2551300" y="3553782"/>
              <a:ext cx="3280680" cy="17467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3379" y="3542262"/>
                <a:ext cx="3301202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6" name="Ink 135"/>
              <p14:cNvContentPartPr/>
              <p14:nvPr/>
            </p14:nvContentPartPr>
            <p14:xfrm>
              <a:off x="4187860" y="5054622"/>
              <a:ext cx="232920" cy="5137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81020" y="5048862"/>
                <a:ext cx="2476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6" name="Ink 145"/>
              <p14:cNvContentPartPr/>
              <p14:nvPr/>
            </p14:nvContentPartPr>
            <p14:xfrm>
              <a:off x="5431660" y="5721342"/>
              <a:ext cx="0" cy="288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/>
              <p14:cNvContentPartPr/>
              <p14:nvPr/>
            </p14:nvContentPartPr>
            <p14:xfrm>
              <a:off x="4153660" y="5038062"/>
              <a:ext cx="183960" cy="191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6474" y="5027622"/>
                <a:ext cx="19905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" name="Ink 11"/>
              <p14:cNvContentPartPr/>
              <p14:nvPr/>
            </p14:nvContentPartPr>
            <p14:xfrm>
              <a:off x="298850" y="2032840"/>
              <a:ext cx="1266480" cy="262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8050" y="2025280"/>
                <a:ext cx="12873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801" y="3553782"/>
                <a:ext cx="1477777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01" y="3553782"/>
                <a:ext cx="1477777" cy="369332"/>
              </a:xfrm>
              <a:prstGeom prst="rect">
                <a:avLst/>
              </a:prstGeom>
              <a:blipFill rotWithShape="0">
                <a:blip r:embed="rId99"/>
                <a:stretch>
                  <a:fillRect l="-3689" r="-410" b="-1269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/>
              <p14:cNvContentPartPr/>
              <p14:nvPr/>
            </p14:nvContentPartPr>
            <p14:xfrm>
              <a:off x="959450" y="2391760"/>
              <a:ext cx="1853640" cy="1099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1170" y="2382400"/>
                <a:ext cx="1872360" cy="11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9" name="Ink 48"/>
              <p14:cNvContentPartPr/>
              <p14:nvPr/>
            </p14:nvContentPartPr>
            <p14:xfrm>
              <a:off x="4395746" y="6355035"/>
              <a:ext cx="57960" cy="271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83506" y="6344595"/>
                <a:ext cx="810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/>
              <p14:cNvContentPartPr/>
              <p14:nvPr/>
            </p14:nvContentPartPr>
            <p14:xfrm>
              <a:off x="4422386" y="5623422"/>
              <a:ext cx="2166120" cy="1010613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10866" y="5614421"/>
                <a:ext cx="2187720" cy="102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/>
              <p14:cNvContentPartPr/>
              <p14:nvPr/>
            </p14:nvContentPartPr>
            <p14:xfrm>
              <a:off x="4110120" y="3612960"/>
              <a:ext cx="616320" cy="12042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04720" y="3607200"/>
                <a:ext cx="62640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4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8586" y="74452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Kinetic and potential energy in SHO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8592" y="1580425"/>
                <a:ext cx="695519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½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½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=½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½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2" y="1580425"/>
                <a:ext cx="6955196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9687" y="5060389"/>
                <a:ext cx="72957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7" y="5060389"/>
                <a:ext cx="729574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48592" y="6129350"/>
            <a:ext cx="6854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5"/>
              </a:rPr>
              <a:t>www.walter-fendt.de/ph14e/springpendulum.htm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4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0121" y="1473912"/>
            <a:ext cx="6901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block of mass </a:t>
            </a:r>
            <a:r>
              <a:rPr lang="en-US" sz="2000" i="1" dirty="0"/>
              <a:t>M</a:t>
            </a:r>
            <a:r>
              <a:rPr lang="en-US" sz="2000" dirty="0"/>
              <a:t> is attached to a spring and executes simple harmonic motion of amplitude </a:t>
            </a:r>
            <a:r>
              <a:rPr lang="en-US" sz="2000" i="1" dirty="0"/>
              <a:t>A</a:t>
            </a:r>
            <a:r>
              <a:rPr lang="en-US" sz="2000" dirty="0"/>
              <a:t>.  At what displacement(s) </a:t>
            </a:r>
            <a:r>
              <a:rPr lang="en-US" sz="2000" i="1" dirty="0"/>
              <a:t>x</a:t>
            </a:r>
            <a:r>
              <a:rPr lang="en-US" sz="2000" dirty="0"/>
              <a:t> from equilibrium does its kinetic energy equal twice its potential energy?</a:t>
            </a:r>
          </a:p>
        </p:txBody>
      </p:sp>
    </p:spTree>
    <p:extLst>
      <p:ext uri="{BB962C8B-B14F-4D97-AF65-F5344CB8AC3E}">
        <p14:creationId xmlns:p14="http://schemas.microsoft.com/office/powerpoint/2010/main" val="169938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SHO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1555631"/>
                <a:ext cx="1851212" cy="7716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555631"/>
                <a:ext cx="1851212" cy="7716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68752" y="1792581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Equation for SHO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24315" y="2804240"/>
                <a:ext cx="283760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15" y="2804240"/>
                <a:ext cx="283760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94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62892" y="2779489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8046" y="3757634"/>
                <a:ext cx="1218539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46" y="3757634"/>
                <a:ext cx="1218539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1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Simple Pendulum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6"/>
              <p:cNvSpPr>
                <a:spLocks noChangeArrowheads="1"/>
              </p:cNvSpPr>
              <p:nvPr/>
            </p:nvSpPr>
            <p:spPr bwMode="auto">
              <a:xfrm>
                <a:off x="785612" y="3025372"/>
                <a:ext cx="476936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displacement coordinate (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sign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from vertical equilibrium position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32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2" y="3025372"/>
                <a:ext cx="476936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046" t="-27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785612" y="1453978"/>
                <a:ext cx="45076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Point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the end of a massless string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2" y="1453978"/>
                <a:ext cx="450760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165" t="-514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293218" y="1864361"/>
            <a:ext cx="2989648" cy="4172166"/>
            <a:chOff x="2714880" y="247434"/>
            <a:chExt cx="3727080" cy="52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2797320" y="688794"/>
                <a:ext cx="1396800" cy="27183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88680" y="679794"/>
                  <a:ext cx="1418400" cy="27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2714880" y="247434"/>
                <a:ext cx="613440" cy="319716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9480" y="230514"/>
                  <a:ext cx="637560" cy="32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4097280" y="3646554"/>
                <a:ext cx="320040" cy="15231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7840" y="3637554"/>
                  <a:ext cx="360360" cy="15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5811600" y="4923834"/>
                <a:ext cx="0" cy="118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2884800" y="2174514"/>
                <a:ext cx="1090080" cy="249768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6080" y="2154714"/>
                  <a:ext cx="1128960" cy="25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4092240" y="3405354"/>
                <a:ext cx="2349720" cy="204336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72080" y="3387354"/>
                  <a:ext cx="2390760" cy="20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3708120" y="2250834"/>
                <a:ext cx="610200" cy="117864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9400" y="2232114"/>
                  <a:ext cx="64584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/>
                <p14:cNvContentPartPr/>
                <p14:nvPr/>
              </p14:nvContentPartPr>
              <p14:xfrm>
                <a:off x="3288000" y="1026474"/>
                <a:ext cx="1099800" cy="166248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4320" y="1014594"/>
                  <a:ext cx="1133640" cy="16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/>
                <p14:cNvContentPartPr/>
                <p14:nvPr/>
              </p14:nvContentPartPr>
              <p14:xfrm>
                <a:off x="2852760" y="749274"/>
                <a:ext cx="1375200" cy="278136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3680" y="730554"/>
                  <a:ext cx="1415160" cy="28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/>
                <p14:cNvContentPartPr/>
                <p14:nvPr/>
              </p14:nvContentPartPr>
              <p14:xfrm>
                <a:off x="4269720" y="3107994"/>
                <a:ext cx="1053360" cy="52920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9920" y="3093954"/>
                  <a:ext cx="1077480" cy="56088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3699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Simple Pendulum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6512042" y="1573762"/>
            <a:ext cx="22661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 does not produce a torque, since the line of action goes through point P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270134" y="1683068"/>
                <a:ext cx="4507606" cy="1202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134" y="1683068"/>
                <a:ext cx="4507606" cy="12027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4108" y="3167482"/>
                <a:ext cx="4511620" cy="2987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Very complicated differential equation!</a:t>
                </a:r>
              </a:p>
              <a:p>
                <a:r>
                  <a:rPr lang="en-US" sz="2000" dirty="0"/>
                  <a:t>But for small oscillations: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And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Differential equation of SHO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8" y="3167482"/>
                <a:ext cx="4511620" cy="2987869"/>
              </a:xfrm>
              <a:prstGeom prst="rect">
                <a:avLst/>
              </a:prstGeom>
              <a:blipFill rotWithShape="0">
                <a:blip r:embed="rId5"/>
                <a:stretch>
                  <a:fillRect l="-1486" t="-1020" r="-81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625348" y="1786302"/>
            <a:ext cx="2989648" cy="4172166"/>
            <a:chOff x="2714880" y="247434"/>
            <a:chExt cx="3727080" cy="52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2797320" y="688794"/>
                <a:ext cx="1396800" cy="27183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8680" y="679794"/>
                  <a:ext cx="1418400" cy="27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2714880" y="247434"/>
                <a:ext cx="613440" cy="319716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09480" y="230514"/>
                  <a:ext cx="637560" cy="32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4097280" y="3646554"/>
                <a:ext cx="320040" cy="15231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7840" y="3637554"/>
                  <a:ext cx="360360" cy="15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/>
                <p14:cNvContentPartPr/>
                <p14:nvPr/>
              </p14:nvContentPartPr>
              <p14:xfrm>
                <a:off x="5811600" y="4923834"/>
                <a:ext cx="0" cy="118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0" y="0"/>
                  <a:ext cx="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/>
                <p14:cNvContentPartPr/>
                <p14:nvPr/>
              </p14:nvContentPartPr>
              <p14:xfrm>
                <a:off x="2884800" y="2174514"/>
                <a:ext cx="1090080" cy="249768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66080" y="2154714"/>
                  <a:ext cx="1128960" cy="25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/>
                <p14:cNvContentPartPr/>
                <p14:nvPr/>
              </p14:nvContentPartPr>
              <p14:xfrm>
                <a:off x="4092240" y="3405354"/>
                <a:ext cx="2349720" cy="204336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72080" y="3387354"/>
                  <a:ext cx="2390760" cy="20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/>
                <p14:cNvContentPartPr/>
                <p14:nvPr/>
              </p14:nvContentPartPr>
              <p14:xfrm>
                <a:off x="3708120" y="2250834"/>
                <a:ext cx="610200" cy="117864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9400" y="2232114"/>
                  <a:ext cx="64584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/>
                <p14:cNvContentPartPr/>
                <p14:nvPr/>
              </p14:nvContentPartPr>
              <p14:xfrm>
                <a:off x="3288000" y="1026474"/>
                <a:ext cx="1099800" cy="166248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4320" y="1014594"/>
                  <a:ext cx="1133640" cy="16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/>
                <p14:cNvContentPartPr/>
                <p14:nvPr/>
              </p14:nvContentPartPr>
              <p14:xfrm>
                <a:off x="2852760" y="749274"/>
                <a:ext cx="1375200" cy="278136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3680" y="730554"/>
                  <a:ext cx="1415160" cy="28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/>
                <p14:cNvContentPartPr/>
                <p14:nvPr/>
              </p14:nvContentPartPr>
              <p14:xfrm>
                <a:off x="4269720" y="3107994"/>
                <a:ext cx="1053360" cy="52920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9920" y="3093954"/>
                  <a:ext cx="1077480" cy="56088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5134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88340" y="55682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Mass at the end of a spring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785959" y="1823524"/>
                <a:ext cx="450760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connected to a spring with spring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frictionless surface</a:t>
                </a: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959" y="1823524"/>
                <a:ext cx="450760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165" t="-3553" b="-11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685840" y="2847316"/>
              <a:ext cx="55080" cy="65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5468" y="2841556"/>
                <a:ext cx="74751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663520" y="3515116"/>
              <a:ext cx="2364840" cy="3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8120" y="3508636"/>
                <a:ext cx="2378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6722280" y="2711236"/>
              <a:ext cx="197640" cy="128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1120" y="2700796"/>
                <a:ext cx="219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248" name="Ink 53247"/>
              <p14:cNvContentPartPr/>
              <p14:nvPr/>
            </p14:nvContentPartPr>
            <p14:xfrm>
              <a:off x="6825240" y="2752996"/>
              <a:ext cx="744840" cy="11880"/>
            </p14:xfrm>
          </p:contentPart>
        </mc:Choice>
        <mc:Fallback xmlns="">
          <p:pic>
            <p:nvPicPr>
              <p:cNvPr id="53248" name="Ink 532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5520" y="2740756"/>
                <a:ext cx="765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49" name="Ink 53248"/>
              <p14:cNvContentPartPr/>
              <p14:nvPr/>
            </p14:nvContentPartPr>
            <p14:xfrm>
              <a:off x="7479000" y="2961076"/>
              <a:ext cx="466560" cy="8280"/>
            </p14:xfrm>
          </p:contentPart>
        </mc:Choice>
        <mc:Fallback xmlns="">
          <p:pic>
            <p:nvPicPr>
              <p:cNvPr id="53249" name="Ink 532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0000" y="2949916"/>
                <a:ext cx="484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50" name="Ink 53249"/>
              <p14:cNvContentPartPr/>
              <p14:nvPr/>
            </p14:nvContentPartPr>
            <p14:xfrm>
              <a:off x="7363080" y="2978356"/>
              <a:ext cx="88200" cy="475920"/>
            </p14:xfrm>
          </p:contentPart>
        </mc:Choice>
        <mc:Fallback xmlns="">
          <p:pic>
            <p:nvPicPr>
              <p:cNvPr id="53250" name="Ink 532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52280" y="2968996"/>
                <a:ext cx="1090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52" name="Ink 53251"/>
              <p14:cNvContentPartPr/>
              <p14:nvPr/>
            </p14:nvContentPartPr>
            <p14:xfrm>
              <a:off x="7552440" y="3130996"/>
              <a:ext cx="245880" cy="11628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40560" y="3121276"/>
                <a:ext cx="270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56" name="Ink 53255"/>
              <p14:cNvContentPartPr/>
              <p14:nvPr/>
            </p14:nvContentPartPr>
            <p14:xfrm>
              <a:off x="7361280" y="3442756"/>
              <a:ext cx="641520" cy="84960"/>
            </p14:xfrm>
          </p:contentPart>
        </mc:Choice>
        <mc:Fallback xmlns="">
          <p:pic>
            <p:nvPicPr>
              <p:cNvPr id="53256" name="Ink 5325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0120" y="3437356"/>
                <a:ext cx="666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57" name="Ink 53256"/>
              <p14:cNvContentPartPr/>
              <p14:nvPr/>
            </p14:nvContentPartPr>
            <p14:xfrm>
              <a:off x="7957440" y="2975116"/>
              <a:ext cx="51120" cy="568080"/>
            </p14:xfrm>
          </p:contentPart>
        </mc:Choice>
        <mc:Fallback xmlns="">
          <p:pic>
            <p:nvPicPr>
              <p:cNvPr id="53257" name="Ink 5325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46640" y="2968996"/>
                <a:ext cx="6912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258" name="Ink 53257"/>
              <p14:cNvContentPartPr/>
              <p14:nvPr/>
            </p14:nvContentPartPr>
            <p14:xfrm>
              <a:off x="6782040" y="3839476"/>
              <a:ext cx="751320" cy="19080"/>
            </p14:xfrm>
          </p:contentPart>
        </mc:Choice>
        <mc:Fallback xmlns="">
          <p:pic>
            <p:nvPicPr>
              <p:cNvPr id="53258" name="Ink 532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4840" y="3827956"/>
                <a:ext cx="77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259" name="Ink 53258"/>
              <p14:cNvContentPartPr/>
              <p14:nvPr/>
            </p14:nvContentPartPr>
            <p14:xfrm>
              <a:off x="7518600" y="3807436"/>
              <a:ext cx="82800" cy="96480"/>
            </p14:xfrm>
          </p:contentPart>
        </mc:Choice>
        <mc:Fallback xmlns="">
          <p:pic>
            <p:nvPicPr>
              <p:cNvPr id="53259" name="Ink 5325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07080" y="3795916"/>
                <a:ext cx="1065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260" name="Ink 53259"/>
              <p14:cNvContentPartPr/>
              <p14:nvPr/>
            </p14:nvContentPartPr>
            <p14:xfrm>
              <a:off x="7165080" y="4019116"/>
              <a:ext cx="197640" cy="137520"/>
            </p14:xfrm>
          </p:contentPart>
        </mc:Choice>
        <mc:Fallback xmlns="">
          <p:pic>
            <p:nvPicPr>
              <p:cNvPr id="53260" name="Ink 5325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58240" y="4009396"/>
                <a:ext cx="214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261" name="Ink 53260"/>
              <p14:cNvContentPartPr/>
              <p14:nvPr/>
            </p14:nvContentPartPr>
            <p14:xfrm>
              <a:off x="7198560" y="4001836"/>
              <a:ext cx="119160" cy="147240"/>
            </p14:xfrm>
          </p:contentPart>
        </mc:Choice>
        <mc:Fallback xmlns="">
          <p:pic>
            <p:nvPicPr>
              <p:cNvPr id="53261" name="Ink 5326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91360" y="3991756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262" name="Ink 53261"/>
              <p14:cNvContentPartPr/>
              <p14:nvPr/>
            </p14:nvContentPartPr>
            <p14:xfrm>
              <a:off x="7121880" y="2495956"/>
              <a:ext cx="252360" cy="213480"/>
            </p14:xfrm>
          </p:contentPart>
        </mc:Choice>
        <mc:Fallback xmlns="">
          <p:pic>
            <p:nvPicPr>
              <p:cNvPr id="53262" name="Ink 5326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3960" y="2487676"/>
                <a:ext cx="2664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263" name="Ink 53262"/>
              <p14:cNvContentPartPr/>
              <p14:nvPr/>
            </p14:nvContentPartPr>
            <p14:xfrm>
              <a:off x="5733000" y="3021196"/>
              <a:ext cx="1671120" cy="269280"/>
            </p14:xfrm>
          </p:contentPart>
        </mc:Choice>
        <mc:Fallback xmlns="">
          <p:pic>
            <p:nvPicPr>
              <p:cNvPr id="53263" name="Ink 5326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26160" y="3011836"/>
                <a:ext cx="1686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37592" y="3320775"/>
                <a:ext cx="18985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𝑘𝑥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92" y="3320775"/>
                <a:ext cx="1898536" cy="461665"/>
              </a:xfrm>
              <a:prstGeom prst="rect">
                <a:avLst/>
              </a:prstGeom>
              <a:blipFill rotWithShape="0">
                <a:blip r:embed="rId3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85959" y="4310872"/>
            <a:ext cx="710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restoring spring force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34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Simple pendulum oscillations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7175" y="1927647"/>
                <a:ext cx="1861343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75" y="1927647"/>
                <a:ext cx="1861343" cy="8334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77592" y="1913600"/>
            <a:ext cx="373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equation of </a:t>
            </a:r>
          </a:p>
          <a:p>
            <a:r>
              <a:rPr lang="en-US" sz="2400" dirty="0"/>
              <a:t>simple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97175" y="3448619"/>
                <a:ext cx="352923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75" y="3448619"/>
                <a:ext cx="352923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2892" y="4465149"/>
                <a:ext cx="2634247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With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 and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465149"/>
                <a:ext cx="2634247" cy="843885"/>
              </a:xfrm>
              <a:prstGeom prst="rect">
                <a:avLst/>
              </a:prstGeom>
              <a:blipFill rotWithShape="0">
                <a:blip r:embed="rId4"/>
                <a:stretch>
                  <a:fillRect l="-3704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28402" y="4295326"/>
                <a:ext cx="1643270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02" y="4295326"/>
                <a:ext cx="1643270" cy="11835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62892" y="5657130"/>
            <a:ext cx="6836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Demo:	 Simple pendulum with different masses, lengths and amplitudes</a:t>
            </a:r>
          </a:p>
        </p:txBody>
      </p:sp>
    </p:spTree>
    <p:extLst>
      <p:ext uri="{BB962C8B-B14F-4D97-AF65-F5344CB8AC3E}">
        <p14:creationId xmlns:p14="http://schemas.microsoft.com/office/powerpoint/2010/main" val="126213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2892" y="961576"/>
                <a:ext cx="1643270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961576"/>
                <a:ext cx="1643270" cy="1183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43023" y="2759942"/>
            <a:ext cx="6836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Demo:	 Simple pendulum with different masses, lengths and amplitudes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7600" y="4127500"/>
            <a:ext cx="4910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Period independent of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Period independent of amplitude</a:t>
            </a:r>
          </a:p>
        </p:txBody>
      </p:sp>
    </p:spTree>
    <p:extLst>
      <p:ext uri="{BB962C8B-B14F-4D97-AF65-F5344CB8AC3E}">
        <p14:creationId xmlns:p14="http://schemas.microsoft.com/office/powerpoint/2010/main" val="219022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Physical Pendulum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5821" y="1699289"/>
                <a:ext cx="47918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Extended object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that swings back and forth about an axis </a:t>
                </a:r>
                <a:r>
                  <a:rPr lang="en-US" sz="2400" b="1" i="1" dirty="0"/>
                  <a:t>P</a:t>
                </a:r>
                <a:r>
                  <a:rPr lang="en-US" sz="2400" dirty="0"/>
                  <a:t> that does not go through its center of mass </a:t>
                </a:r>
                <a:r>
                  <a:rPr lang="en-US" sz="2400" b="1" dirty="0"/>
                  <a:t>CM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21" y="1699289"/>
                <a:ext cx="4791859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908" t="-2724" r="-369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62358" y="3634433"/>
                <a:ext cx="4507606" cy="1202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8" y="3634433"/>
                <a:ext cx="4507606" cy="12027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01822" y="4832350"/>
                <a:ext cx="4408378" cy="1849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small oscillations: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2" y="4832350"/>
                <a:ext cx="4408378" cy="1849096"/>
              </a:xfrm>
              <a:prstGeom prst="rect">
                <a:avLst/>
              </a:prstGeom>
              <a:blipFill rotWithShape="0">
                <a:blip r:embed="rId7"/>
                <a:stretch>
                  <a:fillRect l="-2072" t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0498" y="5895397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SHO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861331" y="1521918"/>
            <a:ext cx="2800700" cy="3016628"/>
            <a:chOff x="1937640" y="493674"/>
            <a:chExt cx="5070960" cy="54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2547120" y="831714"/>
                <a:ext cx="686880" cy="28746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0643" y="815154"/>
                  <a:ext cx="714226" cy="28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4176480" y="2859954"/>
                <a:ext cx="882360" cy="486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8480" y="2840874"/>
                  <a:ext cx="9212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/>
                <p14:cNvContentPartPr/>
                <p14:nvPr/>
              </p14:nvContentPartPr>
              <p14:xfrm>
                <a:off x="4215000" y="3303114"/>
                <a:ext cx="323640" cy="265248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93760" y="3285114"/>
                  <a:ext cx="365760" cy="26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/>
                <p14:cNvContentPartPr/>
                <p14:nvPr/>
              </p14:nvContentPartPr>
              <p14:xfrm>
                <a:off x="4799280" y="5235594"/>
                <a:ext cx="330480" cy="534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0560" y="5215794"/>
                  <a:ext cx="3693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/>
                <p14:cNvContentPartPr/>
                <p14:nvPr/>
              </p14:nvContentPartPr>
              <p14:xfrm>
                <a:off x="3017640" y="1156794"/>
                <a:ext cx="1277640" cy="20656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2520" y="1142394"/>
                  <a:ext cx="1313640" cy="21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/>
                <p14:cNvContentPartPr/>
                <p14:nvPr/>
              </p14:nvContentPartPr>
              <p14:xfrm>
                <a:off x="2993520" y="1980114"/>
                <a:ext cx="821520" cy="1023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78400" y="1961034"/>
                  <a:ext cx="85608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/>
                <p14:cNvContentPartPr/>
                <p14:nvPr/>
              </p14:nvContentPartPr>
              <p14:xfrm>
                <a:off x="1937640" y="493674"/>
                <a:ext cx="5070960" cy="514260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21440" y="478554"/>
                  <a:ext cx="5106600" cy="517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258" name="Ink 53257"/>
              <p14:cNvContentPartPr/>
              <p14:nvPr/>
            </p14:nvContentPartPr>
            <p14:xfrm>
              <a:off x="7230220" y="3077200"/>
              <a:ext cx="693000" cy="1431360"/>
            </p14:xfrm>
          </p:contentPart>
        </mc:Choice>
        <mc:Fallback xmlns="">
          <p:pic>
            <p:nvPicPr>
              <p:cNvPr id="53258" name="Ink 5325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2300" y="3070360"/>
                <a:ext cx="709200" cy="1446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097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Motion of the Physical Pendulum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7175" y="1927647"/>
                <a:ext cx="2336409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75" y="1927647"/>
                <a:ext cx="2336409" cy="833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77592" y="19136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62900" y="3448619"/>
                <a:ext cx="2118337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00" y="3448619"/>
                <a:ext cx="2118337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62892" y="5657130"/>
            <a:ext cx="683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Demo:	 Meter stick pivoted at different positions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487" y="3462199"/>
            <a:ext cx="470000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</a:rPr>
              <a:t>I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moment of inertia about axis P</a:t>
            </a:r>
          </a:p>
          <a:p>
            <a:r>
              <a:rPr lang="en-US" sz="2400" i="1" dirty="0">
                <a:latin typeface="Cambria Math" panose="02040503050406030204" pitchFamily="18" charset="0"/>
              </a:rPr>
              <a:t>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distance between P and CM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 axis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7229" y="4782022"/>
                <a:ext cx="2377574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29" y="4782022"/>
                <a:ext cx="2377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56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919880" y="1806840"/>
              <a:ext cx="6516360" cy="134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4480" y="1801800"/>
                <a:ext cx="6528240" cy="13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22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59692" y="3187700"/>
            <a:ext cx="2304208" cy="227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0792" y="1580958"/>
            <a:ext cx="760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uniform disk of mass M and radius R is pivoted at a point at the rim. Find the period for small oscillations.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811860" y="3131920"/>
              <a:ext cx="740520" cy="245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220" y="3120760"/>
                <a:ext cx="760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123540" y="4316680"/>
              <a:ext cx="994680" cy="508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3820" y="4307320"/>
                <a:ext cx="101376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1497580" y="4705480"/>
              <a:ext cx="168840" cy="240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0380" y="4694680"/>
                <a:ext cx="1893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1181500" y="2746360"/>
              <a:ext cx="692640" cy="1521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3220" y="2735920"/>
                <a:ext cx="712440" cy="15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485708" y="2595935"/>
                <a:ext cx="2118337" cy="118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08" y="2595935"/>
                <a:ext cx="2118337" cy="11835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70979" y="2793195"/>
                <a:ext cx="23775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79" y="2793195"/>
                <a:ext cx="237757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Ink 110"/>
              <p14:cNvContentPartPr/>
              <p14:nvPr/>
            </p14:nvContentPartPr>
            <p14:xfrm>
              <a:off x="2083680" y="3207240"/>
              <a:ext cx="86040" cy="10490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69640" y="3202200"/>
                <a:ext cx="6855840" cy="31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2076120" y="3224160"/>
              <a:ext cx="555480" cy="111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9640" y="3217680"/>
                <a:ext cx="567720" cy="11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8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Spring force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02740" y="2227600"/>
              <a:ext cx="2573640" cy="108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6260" y="2217520"/>
                <a:ext cx="259164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327660" y="2753200"/>
              <a:ext cx="1006200" cy="3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2260" y="2745640"/>
                <a:ext cx="101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294900" y="3964240"/>
              <a:ext cx="2493360" cy="75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8780" y="3954520"/>
                <a:ext cx="2508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4" name="Ink 53263"/>
              <p14:cNvContentPartPr/>
              <p14:nvPr/>
            </p14:nvContentPartPr>
            <p14:xfrm>
              <a:off x="2915620" y="4116160"/>
              <a:ext cx="991800" cy="90720"/>
            </p14:xfrm>
          </p:contentPart>
        </mc:Choice>
        <mc:Fallback xmlns="">
          <p:pic>
            <p:nvPicPr>
              <p:cNvPr id="53264" name="Ink 532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1580" y="4102480"/>
                <a:ext cx="10180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71" name="Ink 53270"/>
              <p14:cNvContentPartPr/>
              <p14:nvPr/>
            </p14:nvContentPartPr>
            <p14:xfrm>
              <a:off x="2699260" y="3222640"/>
              <a:ext cx="1037520" cy="2448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3500" y="3212920"/>
                <a:ext cx="1051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86" name="Ink 53285"/>
              <p14:cNvContentPartPr/>
              <p14:nvPr/>
            </p14:nvContentPartPr>
            <p14:xfrm>
              <a:off x="2845060" y="3318400"/>
              <a:ext cx="1428840" cy="1185480"/>
            </p14:xfrm>
          </p:contentPart>
        </mc:Choice>
        <mc:Fallback xmlns="">
          <p:pic>
            <p:nvPicPr>
              <p:cNvPr id="53286" name="Ink 532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1380" y="3309040"/>
                <a:ext cx="144972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62770" y="1650149"/>
                <a:ext cx="405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Spring force: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sz="2400" dirty="0"/>
                  <a:t>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0" y="1650149"/>
                <a:ext cx="4056560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240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26062" y="1650149"/>
                <a:ext cx="3114635" cy="1136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stretch or compression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force constant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62" y="1650149"/>
                <a:ext cx="3114635" cy="1136530"/>
              </a:xfrm>
              <a:prstGeom prst="rect">
                <a:avLst/>
              </a:prstGeom>
              <a:blipFill rotWithShape="0">
                <a:blip r:embed="rId17"/>
                <a:stretch>
                  <a:fillRect l="-6067" r="-4892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89" name="Ink 53288"/>
              <p14:cNvContentPartPr/>
              <p14:nvPr/>
            </p14:nvContentPartPr>
            <p14:xfrm>
              <a:off x="1205620" y="3458080"/>
              <a:ext cx="2525400" cy="353520"/>
            </p14:xfrm>
          </p:contentPart>
        </mc:Choice>
        <mc:Fallback xmlns="">
          <p:pic>
            <p:nvPicPr>
              <p:cNvPr id="53289" name="Ink 532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9140" y="3449080"/>
                <a:ext cx="25412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90" name="Ink 53289"/>
              <p14:cNvContentPartPr/>
              <p14:nvPr/>
            </p14:nvContentPartPr>
            <p14:xfrm>
              <a:off x="1307500" y="3961000"/>
              <a:ext cx="1202040" cy="301320"/>
            </p14:xfrm>
          </p:contentPart>
        </mc:Choice>
        <mc:Fallback xmlns="">
          <p:pic>
            <p:nvPicPr>
              <p:cNvPr id="53290" name="Ink 532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7780" y="3954880"/>
                <a:ext cx="1220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91" name="Ink 53290"/>
              <p14:cNvContentPartPr/>
              <p14:nvPr/>
            </p14:nvContentPartPr>
            <p14:xfrm>
              <a:off x="1244140" y="4934800"/>
              <a:ext cx="1185120" cy="511200"/>
            </p14:xfrm>
          </p:contentPart>
        </mc:Choice>
        <mc:Fallback xmlns="">
          <p:pic>
            <p:nvPicPr>
              <p:cNvPr id="53291" name="Ink 532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38380" y="4924000"/>
                <a:ext cx="12024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292" name="Ink 53291"/>
              <p14:cNvContentPartPr/>
              <p14:nvPr/>
            </p14:nvContentPartPr>
            <p14:xfrm>
              <a:off x="1252060" y="4283560"/>
              <a:ext cx="2319120" cy="1564200"/>
            </p14:xfrm>
          </p:contentPart>
        </mc:Choice>
        <mc:Fallback xmlns="">
          <p:pic>
            <p:nvPicPr>
              <p:cNvPr id="53292" name="Ink 532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41980" y="4269520"/>
                <a:ext cx="2336760" cy="15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93" name="Rectangle 53292"/>
              <p:cNvSpPr/>
              <p:nvPr/>
            </p:nvSpPr>
            <p:spPr>
              <a:xfrm>
                <a:off x="5041900" y="3318400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b="1" i="1" baseline="-25000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negative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positive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(stretched spring)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b="1" i="1" baseline="-25000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positive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negative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(compressed spring)</a:t>
                </a:r>
              </a:p>
            </p:txBody>
          </p:sp>
        </mc:Choice>
        <mc:Fallback xmlns="">
          <p:sp>
            <p:nvSpPr>
              <p:cNvPr id="53293" name="Rectangle 532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00" y="3318400"/>
                <a:ext cx="4572000" cy="2308324"/>
              </a:xfrm>
              <a:prstGeom prst="rect">
                <a:avLst/>
              </a:prstGeom>
              <a:blipFill rotWithShape="0">
                <a:blip r:embed="rId26"/>
                <a:stretch>
                  <a:fillRect l="-2000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Differential equation of a SHO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957589" y="3971732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6884" y="1840593"/>
                <a:ext cx="47252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Newton</m:t>
                    </m:r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 2</m:t>
                    </m:r>
                    <m:r>
                      <m:rPr>
                        <m:nor/>
                      </m:rPr>
                      <a:rPr lang="en-US" altLang="en-US" sz="2400" baseline="30000" dirty="0">
                        <a:latin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rial" panose="020B0604020202020204" pitchFamily="34" charset="0"/>
                      </a:rPr>
                      <m:t>Law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84" y="1840593"/>
                <a:ext cx="472520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6" t="-127632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7004" y="2546202"/>
                <a:ext cx="1891287" cy="771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2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04" y="2546202"/>
                <a:ext cx="1891287" cy="7716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09852" y="3487581"/>
                <a:ext cx="1782796" cy="771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52" y="3487581"/>
                <a:ext cx="1782796" cy="7716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8017" y="4482340"/>
                <a:ext cx="1851212" cy="7716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17" y="4482340"/>
                <a:ext cx="1851212" cy="7716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54588" y="46871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65062" y="4384691"/>
                <a:ext cx="1273618" cy="10926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62" y="4384691"/>
                <a:ext cx="1273618" cy="10926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58016" y="5602786"/>
            <a:ext cx="391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equation of a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armonic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scillator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1381" y="5602786"/>
            <a:ext cx="214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can always write it like this because m and k are positive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9015" y="475719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frequency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Solution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7467" y="4944989"/>
                <a:ext cx="75462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two “constants of integration” from solution of a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second-order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differential equation.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Determined by the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conditions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67" y="4944989"/>
                <a:ext cx="754621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292" t="-3553" r="-201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1555631"/>
                <a:ext cx="1851212" cy="7716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555631"/>
                <a:ext cx="1851212" cy="7716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68752" y="1792581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Equation for SHO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24315" y="2804240"/>
                <a:ext cx="283760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15" y="2804240"/>
                <a:ext cx="283760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94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62892" y="2779489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solution: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123560" y="3312000"/>
              <a:ext cx="5746320" cy="123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160" y="3306960"/>
                <a:ext cx="5757840" cy="12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1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Amplitude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2892" y="4283820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9874" y="1768396"/>
                <a:ext cx="283760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874" y="1768396"/>
                <a:ext cx="28376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94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0020" y="2955073"/>
                <a:ext cx="46778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of cosine function: -1…+1</a:t>
                </a:r>
              </a:p>
              <a:p>
                <a:r>
                  <a:rPr lang="en-US" sz="2400" b="0" dirty="0">
                    <a:cs typeface="Arial" panose="020B0604020202020204" pitchFamily="34" charset="0"/>
                  </a:rPr>
                  <a:t>⟹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020" y="2955073"/>
                <a:ext cx="467788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953" t="-5147" r="-104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Phase Constant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3269" y="2583296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16531" y="3328379"/>
                <a:ext cx="283760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31" y="3328379"/>
                <a:ext cx="2837608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796374" y="3198838"/>
              <a:ext cx="45720" cy="109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8814" y="3194158"/>
                <a:ext cx="5868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565254" y="3223318"/>
              <a:ext cx="2874240" cy="83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9854" y="3208918"/>
                <a:ext cx="289008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4555174" y="3079678"/>
              <a:ext cx="152640" cy="114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9774" y="3073558"/>
                <a:ext cx="164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4557334" y="3084718"/>
              <a:ext cx="136080" cy="103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3014" y="3078238"/>
                <a:ext cx="1465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216654" y="3581518"/>
              <a:ext cx="180000" cy="166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9814" y="3574678"/>
                <a:ext cx="193320" cy="1807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901504" y="4796175"/>
            <a:ext cx="7706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describe motion with different starting points: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phase constant to shift the cosine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64766" y="1418465"/>
                <a:ext cx="283760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66" y="1418465"/>
                <a:ext cx="2837608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948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3314206" y="436568"/>
                <a:ext cx="283760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6" y="436568"/>
                <a:ext cx="28376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48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3" name="Ink 172"/>
              <p14:cNvContentPartPr/>
              <p14:nvPr/>
            </p14:nvContentPartPr>
            <p14:xfrm>
              <a:off x="3302066" y="1267155"/>
              <a:ext cx="66600" cy="20178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5226" y="1263195"/>
                <a:ext cx="79560" cy="20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5" name="Ink 174"/>
              <p14:cNvContentPartPr/>
              <p14:nvPr/>
            </p14:nvContentPartPr>
            <p14:xfrm>
              <a:off x="3251306" y="2201715"/>
              <a:ext cx="4006080" cy="842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7346" y="2196315"/>
                <a:ext cx="4015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3333026" y="1424475"/>
              <a:ext cx="4649400" cy="15933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6186" y="1414035"/>
                <a:ext cx="4665600" cy="16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3398186" y="3138795"/>
              <a:ext cx="2039040" cy="972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1706" y="3131235"/>
                <a:ext cx="2053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2" name="Ink 191"/>
              <p14:cNvContentPartPr/>
              <p14:nvPr/>
            </p14:nvContentPartPr>
            <p14:xfrm>
              <a:off x="5498426" y="2113875"/>
              <a:ext cx="6840" cy="10836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90146" y="2106675"/>
                <a:ext cx="22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7" name="Ink 196"/>
              <p14:cNvContentPartPr/>
              <p14:nvPr/>
            </p14:nvContentPartPr>
            <p14:xfrm>
              <a:off x="796466" y="1510155"/>
              <a:ext cx="2130840" cy="11120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7466" y="1500435"/>
                <a:ext cx="214992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" name="Ink 220"/>
              <p14:cNvContentPartPr/>
              <p14:nvPr/>
            </p14:nvContentPartPr>
            <p14:xfrm>
              <a:off x="3377666" y="4086315"/>
              <a:ext cx="41400" cy="209772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1906" y="4082355"/>
                <a:ext cx="51120" cy="21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" name="Ink 224"/>
              <p14:cNvContentPartPr/>
              <p14:nvPr/>
            </p14:nvContentPartPr>
            <p14:xfrm>
              <a:off x="3356426" y="4456755"/>
              <a:ext cx="4214520" cy="161100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51746" y="4444155"/>
                <a:ext cx="4228560" cy="16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0" name="Ink 239"/>
              <p14:cNvContentPartPr/>
              <p14:nvPr/>
            </p14:nvContentPartPr>
            <p14:xfrm>
              <a:off x="3396026" y="5767875"/>
              <a:ext cx="982800" cy="396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89186" y="5757435"/>
                <a:ext cx="10011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0" name="Ink 249"/>
              <p14:cNvContentPartPr/>
              <p14:nvPr/>
            </p14:nvContentPartPr>
            <p14:xfrm>
              <a:off x="3446066" y="5708475"/>
              <a:ext cx="977400" cy="46692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3826" y="5699115"/>
                <a:ext cx="1001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3" name="Ink 252"/>
              <p14:cNvContentPartPr/>
              <p14:nvPr/>
            </p14:nvContentPartPr>
            <p14:xfrm>
              <a:off x="4257506" y="2854755"/>
              <a:ext cx="257760" cy="2188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9586" y="2845395"/>
                <a:ext cx="275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4" name="Ink 253"/>
              <p14:cNvContentPartPr/>
              <p14:nvPr/>
            </p14:nvContentPartPr>
            <p14:xfrm>
              <a:off x="3388466" y="3023235"/>
              <a:ext cx="2217240" cy="28908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78746" y="3017115"/>
                <a:ext cx="2237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2" name="Ink 261"/>
              <p14:cNvContentPartPr/>
              <p14:nvPr/>
            </p14:nvContentPartPr>
            <p14:xfrm>
              <a:off x="800426" y="4288635"/>
              <a:ext cx="1964520" cy="106380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1066" y="4276395"/>
                <a:ext cx="198324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9" name="Ink 278"/>
              <p14:cNvContentPartPr/>
              <p14:nvPr/>
            </p14:nvContentPartPr>
            <p14:xfrm>
              <a:off x="7357106" y="2274435"/>
              <a:ext cx="212040" cy="30168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51346" y="2270115"/>
                <a:ext cx="2228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0" name="Ink 279"/>
              <p14:cNvContentPartPr/>
              <p14:nvPr/>
            </p14:nvContentPartPr>
            <p14:xfrm>
              <a:off x="7409666" y="5376555"/>
              <a:ext cx="158040" cy="23472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03906" y="5370435"/>
                <a:ext cx="170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1" name="Ink 280"/>
              <p14:cNvContentPartPr/>
              <p14:nvPr/>
            </p14:nvContentPartPr>
            <p14:xfrm>
              <a:off x="5345786" y="5513715"/>
              <a:ext cx="360" cy="36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27786" y="5495715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97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Initial conditions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84782" y="1600756"/>
                <a:ext cx="3185619" cy="83099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82" y="1600756"/>
                <a:ext cx="3185619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014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30662" y="3154912"/>
                <a:ext cx="5312976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62" y="3154912"/>
                <a:ext cx="5312976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9869" y="4372685"/>
                <a:ext cx="4105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→ two equations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69" y="4372685"/>
                <a:ext cx="41056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37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63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4609</TotalTime>
  <Words>990</Words>
  <Application>Microsoft Office PowerPoint</Application>
  <PresentationFormat>On-screen Show (4:3)</PresentationFormat>
  <Paragraphs>170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Agnes</dc:creator>
  <cp:lastModifiedBy>Agnes</cp:lastModifiedBy>
  <cp:revision>68</cp:revision>
  <dcterms:created xsi:type="dcterms:W3CDTF">2014-04-11T05:21:24Z</dcterms:created>
  <dcterms:modified xsi:type="dcterms:W3CDTF">2023-09-26T13:56:53Z</dcterms:modified>
</cp:coreProperties>
</file>