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ink/ink29.xml" ContentType="application/inkml+xml"/>
  <Override PartName="/ppt/notesSlides/notesSlide11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5" r:id="rId2"/>
    <p:sldId id="298" r:id="rId3"/>
    <p:sldId id="296" r:id="rId4"/>
    <p:sldId id="297" r:id="rId5"/>
    <p:sldId id="258" r:id="rId6"/>
    <p:sldId id="288" r:id="rId7"/>
    <p:sldId id="289" r:id="rId8"/>
    <p:sldId id="290" r:id="rId9"/>
    <p:sldId id="291" r:id="rId10"/>
    <p:sldId id="284" r:id="rId11"/>
    <p:sldId id="293" r:id="rId12"/>
    <p:sldId id="287" r:id="rId13"/>
    <p:sldId id="270" r:id="rId14"/>
    <p:sldId id="294" r:id="rId15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AF714A7-5602-4328-A9E3-4A75DA2637F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5424AC5-4821-4F9D-8B9B-8B42D6BD2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0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29:49.8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82EDC0-900F-44BC-9D44-795B74255C9E}" emma:medium="tactile" emma:mode="ink">
          <msink:context xmlns:msink="http://schemas.microsoft.com/ink/2010/main" type="writingRegion" rotatedBoundingBox="10617,6665 22914,6180 23181,12965 10884,13449"/>
        </emma:interpretation>
      </emma:emma>
    </inkml:annotationXML>
    <inkml:traceGroup>
      <inkml:annotationXML>
        <emma:emma xmlns:emma="http://www.w3.org/2003/04/emma" version="1.0">
          <emma:interpretation id="{47AE3CEC-9F70-4CC3-87E6-E1CE40A043A9}" emma:medium="tactile" emma:mode="ink">
            <msink:context xmlns:msink="http://schemas.microsoft.com/ink/2010/main" type="paragraph" rotatedBoundingBox="10738,6660 19327,6321 19373,7502 10784,7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EE6916-69F4-4009-BB83-299FAFDC71E9}" emma:medium="tactile" emma:mode="ink">
              <msink:context xmlns:msink="http://schemas.microsoft.com/ink/2010/main" type="line" rotatedBoundingBox="10738,6660 19327,6321 19373,7502 10784,7840"/>
            </emma:interpretation>
          </emma:emma>
        </inkml:annotationXML>
        <inkml:traceGroup>
          <inkml:annotationXML>
            <emma:emma xmlns:emma="http://www.w3.org/2003/04/emma" version="1.0">
              <emma:interpretation id="{BBE91280-3FDE-4376-B744-9B127B7BC60D}" emma:medium="tactile" emma:mode="ink">
                <msink:context xmlns:msink="http://schemas.microsoft.com/ink/2010/main" type="inkWord" rotatedBoundingBox="10738,6660 19327,6321 19373,7502 10784,7840"/>
              </emma:interpretation>
            </emma:emma>
          </inkml:annotationXML>
          <inkml:trace contextRef="#ctx0" brushRef="#br0">1928-112 19 0,'0'-7'9'0,"0"17"-3"0,0-10 9 15,0 0-14-15,4 4 1 16,-4 3 1-1,0 3 0-15,-4 8-3 0,-4 10 0 0,0 0 2 32,-4 11 1-32,0 11-1 15,4 13 0-15,0 8-1 0,-4-1 0 16,5-6-1-16,-1-4 0 16,0-7 0-16,-4 0 1 15,4-15-1-15,4-9 1 16,0-8 0-16,4-4 0 0,0-10-2 15,0-7 0-15,0-10-8 16,8-4 1-16,4-4-1 16,-8-7 0-16</inkml:trace>
          <inkml:trace contextRef="#ctx0" brushRef="#br0" timeOffset="468.88">2472-84 25 0,'0'3'12'0,"-8"8"-13"0,8-7 24 0,-12 3-21 15,-4 10 1-15,-8 4 0 16,-12 1 0-16,-3-1-4 15,-9 3 0-15,-7 5 2 0,-5 2 1 16,4 5-1-16,1-8 0 16,7 0-1-16,13 0 0 15,3-3 0-15,8-4 1 16,4 0-2-16,8-3 0 0,4 0 0 16,0-1 1-16,8-3-1 15,8 0 1-15,8 1-1 16,8-1 1-16,4 7 0 31,4-3 0-31,-1 6 0 16,1 1 0-16,0 0 0 15,-4 3 0-15,-5 0 0 0,-3-3 0 16,0-4 1-16,0-11 0 16,-4 1 0-16,-4 0 0 0,-4-1 1 15,-4 1 0-15,-4-8-1 16,0-6 0-16,-4-4-10 15,8-4 0-15</inkml:trace>
          <inkml:trace contextRef="#ctx0" brushRef="#br0" timeOffset="1200.7">2448 724 25 0,'-12'-7'12'0,"20"0"-7"16,-4 3 15-16,-4 4-21 0,0 0 1 16,8 0 2-1,0-3 0-15,4-4-2 16,4-4 0-16,7-3 0 0,5 0 1 15,4 0 0-15,4 3 0 16,-5 4-1-16,1 3 0 16,-4 4-1-16,-4 11 1 15,-4 3 0-15,-1-7 1 16,-7 4-1-16,0 3 1 0,-4 4 0 16,-4-1 0-16,0 1-1 31,0-1 1-31,0-2-1 15,0-5 1-15,0-3 0 16,-4-7 0-16,4-7 0 16,4-7 0-16,0 0 0 0,0 3 0 15,4-3 0-15,-1-3 0 16,5-5-1-16,0-2 1 0,4 3-1 16,0-1 0-16,0 5-2 15,0 3 1-15,-4 3-9 16,7 0 0-16</inkml:trace>
          <inkml:trace contextRef="#ctx0" brushRef="#br0" timeOffset="795.22">2678 346 25 0,'-8'-10'12'0,"12"20"-4"0,-4-10 10 16,0 0-19-16,0 0 0 16,0 11 2-16,0-1 1 15,-4 8-1-15,0 3 0 16,-4 7 0-16,-4 1 0 0,0 13 0 15,-4-3 1-15,1-4-1 16,-1 0 0-16,4 4-1 16,0 0 0-16,4-4 1 15,0-3 1-15,0-7-6 16,4-8 1-16,4-6-6 16,4-8 0-16</inkml:trace>
          <inkml:trace contextRef="#ctx0" brushRef="#br0" timeOffset="1751.15">3369 688 19 0,'11'-17'9'0,"5"-15"1"16,-12 21 4-16,0-3-12 16,0 4 0-16,-4-4 1 0,0 0 1 15,-4-1-5-15,-8 5 1 16,0-1 2-16,-3 4 1 15,-5 4-2-15,-4 6 1 0,-8 4-1 16,4 4 0-16,1 10-1 16,-1 0 1-16,4 0-1 15,4 1 0-15,4 2 0 16,0 4 0-16,9 1-1 16,3-5 1-16,4-2 0 15,4-5 0-15,7-6 0 0,9-8 0 16,8-10 1-16,4-7 0 15,4-4 0-15,-1 8 0 16,5-8 0-16,-4-3 0 31,-5 0-1-31,-3 3 1 16,-4 4-1-16,-8 4 0 0,-4 3 0 16,-4 7 0-16,0 3-1 15,-8 4 0-15,0 0 0 16,0-3 1-16,0 6-1 0,0 1 1 15,0 7 0-15,0-1 1 16,0 1-4-16,4-1 0 16,4-2-6-16,3-5 0 15</inkml:trace>
          <inkml:trace contextRef="#ctx0" brushRef="#br0" timeOffset="2215.88">3746 554 28 0,'-8'11'14'0,"0"17"-15"0,4-17 20 16,0 6-19-16,-4-2 1 0,4 6 1 15,0 0 0-15,0 7-2 16,0 0 0-16,0-3 1 15,4-4 1-15,0-3-1 16,0-1 0-16,0-9 0 16,0-8 1-16,4-11-1 15,8-10 1-15,4 0-1 0,4 3 0 16,3-10 0-16,5 0 0 31,4 3-1-31,-4 0 0 0,3 7-1 16,-7 8 0-16,0 6 0 15,-8 4 0-15,0 4 0 16,-8 10 1-16,-4-3 0 16,-4-1 0-16,0 8 0 15,-4 3 0-15,0 4 1 16,0 3 0-16,0 0-1 0,0-3 1 16,4 0-1-16,0-8 1 15,4-6-8-15,8-8 1 16,0-6-4-16,4-4 1 15</inkml:trace>
          <inkml:trace contextRef="#ctx0" brushRef="#br0" timeOffset="2652.69">4484 565 28 0,'-4'-7'14'0,"-12"-4"-12"0,12 4 22 0,-4 4-23 16,-12 3 0-16,4-4 1 16,-4 8 1-1,-7 6-3 1,-1 4 0-16,4 1 1 15,4 2 0-15,4-3-1 16,5 4 1-16,7-4-1 0,11-3 0 16,1-1-1-16,0-3 0 15,8 4 1-15,4-4 0 16,0 4 0-16,0-1 0 16,-4 4 0-16,-4 4 1 15,-9 3-1-15,-6 4 1 16,-5-4 0-16,-4 0 0 15,0 4 0-15,0-4 1 16,-8-7-1-16,0-3 0 0,0-8 0 16,-3-3 1-16,-1 0-4 15,0-3 1-15,8-1-10 16,4-3 1-16</inkml:trace>
          <inkml:trace contextRef="#ctx0" brushRef="#br1" timeOffset="-3438.88">174 8 22 0,'4'-11'11'0,"0"11"-3"16,-4 0 11-16,0 0-18 16,0 4 1-16,0 6 1 15,0 1 0-15,-4-1-4 16,0 4 1-16,-4 8 2 0,0 6 0 16,-4 7-1-16,0 11 0 15,0 7-1-15,0 3 1 0,0 4-1 16,-4 0 0-16,1 0 0 15,-1-10 1-15,4-8-1 16,0-3 1-16,4-8 0 16,4-2 0-16,0-8 0 15,0-3 0-15,0-8-2 16,0-3 1-16,4-3-3 16,0-4 0-16,0 0-7 15,4-11 0-15</inkml:trace>
          <inkml:trace contextRef="#ctx0" brushRef="#br1" timeOffset="-2927.71">555 85 25 0,'8'0'12'0,"-4"-3"-9"0,-4 3 15 15,8-7-18-15,-8 7 1 16,0 3 2-16,-4 1 1 16,-8 3-4-16,-8 3 0 15,-8 8 2-15,-8 10 0 16,-3-3 0-16,-5 7 1 0,-4 3-3 16,1 4 1-16,3-4-1 15,0-3 1-15,9-1-1 16,3-2 1-16,8-5-1 15,4-2 0-15,4-5-1 16,5 1 1-16,3-8-1 31,4 1 0-31,4 0 0 16,8-4 1-16,3-4-1 0,9 1 1 0,8-1-1 16,4 1 1-16,4-1 0 15,3 1 0-15,1 3 0 16,4 3 0-16,-5 5 0 15,-3 2 0-15,0 4 0 16,-8-7 1-16,-1 4-1 16,1-7 0-16,-12-1 1 15,0-3 0 1,-8 0 0-16,4-7 1 16,-4 4 0-16,-4-1 0 15,-4-3-2-15,0 0 1 0,0 0-11 16,0-7 0-16</inkml:trace>
          <inkml:trace contextRef="#ctx0" brushRef="#br1" timeOffset="-2514.88">809 223 33 0,'-12'0'16'0,"4"0"-12"0,8 0 20 16,0 0-25-16,0 0 0 16,8 0 0-16,0 3 0 15,4 1 1-15,4-4 1 0,3 0-1 16,5-4 0-16,0 1 0 16,4-1 1-16,0 1 0 15,-1-1 0-15,1-3 0 16,-4 4 1-16,-4-1-7 0,4 4 0 15,-9 0-5-15,-7 0 1 16</inkml:trace>
          <inkml:trace contextRef="#ctx0" brushRef="#br1" timeOffset="-2167.52">801 417 27 0,'-4'0'13'0,"4"-11"-11"0,4 4 19 0,-4 7-20 15,8-3 1-15,0 3 0 16,0 0 1-16,0 0-4 16,3 0 1-1,5 0 1-15,0 0 1 16,0 0-2-16,4 0 1 16,0 0 0-16,8 0 0 15,-5 3-1-15,1-3 1 16,0 7-10-16,8-7 0 15</inkml:trace>
          <inkml:trace contextRef="#ctx0" brushRef="#br0" timeOffset="3981.63">4960 89 24 0,'4'-7'12'0,"12"7"-7"0,-8 0 13 16,4-7-16-16,8 7 0 0,-1-7 1 16,5 7 0-16,4-4-4 15,4 1 0-15,0 6 3 16,-1-6 0-16,1 6-3 15,0 1 0-15,0-4-8 16,-9 7 1-16</inkml:trace>
          <inkml:trace contextRef="#ctx0" brushRef="#br0" timeOffset="4203.71">4960 269 24 0,'4'-4'12'0,"20"-3"-9"15,-12 4 13-15,12-1-16 32,-1 4 1-32,9 0 0 15,4 0 0-15,4 0-1 0,3 4 0 16,9-4-7-16,7-8 0 15</inkml:trace>
          <inkml:trace contextRef="#ctx0" brushRef="#br0" timeOffset="4636.41">6163-342 23 0,'4'-14'11'0,"0"14"-5"0,-4 0 14 15,0 7-20-15,0-3 1 16,-4 10 0-16,0 4 1 0,0-1-2 16,0 8 0-16,0 3 1 15,0 4 0-15,0 7 0 16,0-4 0-16,-4 0-1 16,0 4 1-16,0-7-1 31,0-4 1-31,0 0-1 0,0-3 1 15,4-4 0 1,0-3 0-16,0-8 0 0,0-3 0 16,4-3-4-16,0-4 0 15,8-7-6-15,-4 3 1 0</inkml:trace>
          <inkml:trace contextRef="#ctx0" brushRef="#br0" timeOffset="4949.74">5805 265 26 0,'-8'4'13'0,"20"-1"-10"0,-4-3 17 0,4-3-19 16,4-1 1-16,4-3 0 15,4 4 0-15,7-1-3 16,5 0 0-16,0 1 2 16,0-1 1-16,-5-3-1 15,-3 0 0-15,0 0 0 16,4 0 0-16,-5 0-2 31,-3 4 0-31,-4 3-8 16,0 0 0-16</inkml:trace>
          <inkml:trace contextRef="#ctx0" brushRef="#br0" timeOffset="5435.91">5857 477 29 0,'8'-14'14'0,"24"-7"-14"16,-20 13 19-16,7 5-19 16,5-1 0-16,8 1 0 15,0 3 1-15,0 3-1 16,-5 4 0-16,-7 4 0 16,-4 3 1-16,0 7 0 15,-4 4 0-15,-24-4 0 0,-4 4 1 16,-8 3-1-16,-4-3 0 15,-3-8 0-15,-1 1 0 0,-4 0-1 16,4-4 1-16,1 0-1 16,3-3 1-16,4-1-1 15,4 1 0-15,4-1-1 16,4 1 1-16,5-4 0 31,7 3 0-31,7-2-1 16,9-1 1-16,4 0 0 15,4-4 0-15,12-3 0 0,3-3 1 16,5-1-1-16,-8 1 1 16,0-1-1-16,-5 1 1 15,-3-1 0-15,-8 4 0 0,4 0 0 16,-12 0 0-16,-1 4-4 16,-3-4 0-16,4 0-7 15,4 0 1-15</inkml:trace>
          <inkml:trace contextRef="#ctx0" brushRef="#br0" timeOffset="6316">6607 540 28 0,'0'4'14'0,"-12"-11"-10"15,12 7 18-15,4-7-22 0,0 0 1 16,4-4 0-16,0-3 1 16,4-7-3-16,4-11 1 15,4 0 1-15,-1-3 0 0,5-4-1 16,-8-7 1-16,4 0-1 15,4 4 0-15,4-7 0 16,-1 3 0-16,-3 7 0 16,0 0 0-16,-4 11 0 15,-4 3 0-15,-4 4-1 0,0 7 1 16,-9 7 0-16,-3 7 0 16,0 4-1-16,0 6 1 15,-3 8-1-15,-1-1 1 16,0 5-1-16,-4 6 1 31,4 7 0-31,-4 4 1 16,0 3-1-16,0 4 0 0,4-4 0 15,0 1 0-15,0-4 0 16,0-8 1-16,4 1-1 16,0-7 0-16,0-11 0 15,0-4 1-15,4-6 0 16,0-8 0-16,4-10-1 15,0-3 1-15,4-4-1 16,4-1 1-16,-1-2-1 0,5-5 1 0,0 1-1 16,4-4 0-16,4 1 0 15,0-1 0-15,-1 11 0 16,-7 3 0-16,12-14-1 16,0 4 1-16,-1 0 0 15,-3 7 0-15,-4 3-1 16,0 4 1-16,-8 0 0 15,-4 7 0-15,-4 0-1 16,-1 7 1-16,-7 3 0 31,0 4 0-31,-3 0 0 16,-1 8 0-16,-4-5-1 0,0 8 1 16,-4 7 0-16,0 3 0 15,-4 3 0-15,8 5 0 16,0-1 0-16,0 7 0 0,4 4 0 15,0 0 1-15,4-4-1 0,0-6 1 16,-4-5-1-16,8-2 0 16,-4-5 1-16,0-10 0 15,4 1-1-15,0-5 1 16,0-6-3-16,-4-4 0 16,8-4-5-1,-8 4 0-15,12-7-3 16,-4-3 0-16</inkml:trace>
          <inkml:trace contextRef="#ctx0" brushRef="#br0" timeOffset="6785.54">7540 138 34 0,'4'-10'17'0,"0"13"-23"16,-4-3 32-1,4 7-26-15,0 0 1 16,0 4 0 0,-4 6 1-16,4 1-3 0,0 0 1 15,0 6 0-15,-1 8 1 16,1 0-1-16,0 3 0 15,0 0 0-15,0-3 0 0,4 0 0 16,-4-4 0-16,0 0 0 16,0-10 1-16,0-4-1 15,0 0 1-15,0-7 0 16,0 0 1-16,4-3-1 16,-4-1 0-16,4-10 0 0,-4 4 0 15,4-8-1-15,0 4 1 16,4-7-1-16,-4 0 0 15,11-14 0-15,-3 10 1 0,8-21-1 16,-4 8 1-16,16-12-1 16,-5 11 1-16,1-13-2 15,-8 9 0-15,-4 8-10 16,-4 3 1-16</inkml:trace>
          <inkml:trace contextRef="#ctx0" brushRef="#br0" timeOffset="7436.19">8230-275 30 0,'4'0'15'0,"4"-10"-12"0,-8 10 16 0,16-7-19 31,-4 3 1-31,8 1 0 16,-4-1 0-16,8 4-1 0,-9 0 0 15,5 4 0-15,-4-1 1 16,4 11 0-16,-8-3 0 16,-8 7 0-16,0-4 0 0,-8 7 0 15,0 0 0-15,-8 4 0 16,-4-8 1-16,-4 8-2 15,4-7 1-15,-7 6-1 16,7-2 1-16,-8 6-1 16,8-7 0-16,0-3-1 15,0-4 1-15,4-7-1 16,4 0 0-16,4 0 0 16,0 0 1-1,8 0-1-15,0-4 1 16,12-3-1-16,-4 0 1 15,12 0 0-15,-8 0 0 16,12 0 0-16,-5 0 0 0,9 4 0 16,-4 0 1-16,8-1-1 15,-9-3 0-15,5 4 0 16,-8-4 1-16,0 0 0 16,-4 0 0-16,-12 3-11 0,0 1 1 15</inkml:trace>
        </inkml:traceGroup>
      </inkml:traceGroup>
    </inkml:traceGroup>
    <inkml:traceGroup>
      <inkml:annotationXML>
        <emma:emma xmlns:emma="http://www.w3.org/2003/04/emma" version="1.0">
          <emma:interpretation id="{B06B0F32-F43D-4EEE-B251-4C2B91EA4C31}" emma:medium="tactile" emma:mode="ink">
            <msink:context xmlns:msink="http://schemas.microsoft.com/ink/2010/main" type="paragraph" rotatedBoundingBox="10685,8490 19575,8098 19630,9350 10740,9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CDDA18-D290-4267-A677-ADFE9B0DB204}" emma:medium="tactile" emma:mode="ink">
              <msink:context xmlns:msink="http://schemas.microsoft.com/ink/2010/main" type="line" rotatedBoundingBox="10685,8490 19575,8098 19630,9350 10740,9742"/>
            </emma:interpretation>
          </emma:emma>
        </inkml:annotationXML>
        <inkml:traceGroup>
          <inkml:annotationXML>
            <emma:emma xmlns:emma="http://www.w3.org/2003/04/emma" version="1.0">
              <emma:interpretation id="{8143CB0C-2E7B-4FB6-8693-D13AD73B3824}" emma:medium="tactile" emma:mode="ink">
                <msink:context xmlns:msink="http://schemas.microsoft.com/ink/2010/main" type="inkWord" rotatedBoundingBox="10685,8490 14309,8330 14355,9373 10731,9533"/>
              </emma:interpretation>
            </emma:emma>
          </inkml:annotationXML>
          <inkml:trace contextRef="#ctx0" brushRef="#br2" timeOffset="12557.92">2083 1644 22 0,'-4'-7'11'0,"4"-7"-5"16,0 14 11-16,0 0-16 16,0 0 0-16,0 7 2 15,0 7 0-15,0 8-4 16,-4 6 1-16,-4 11 2 16,-8 3 0-16,0 14-1 15,-4 8 1-15,0 3-2 16,5 4 0-16,-1-1 0 15,4-3 1-15,0-7-1 0,0-11 0 16,4-10 0-16,0 0 0 16,4-18 1-16,0-3 0 15,4-15-3-15,0-3 1 16,0-10-5-16,4-4 0 16,4-4-3-16,4-7 0 15</inkml:trace>
          <inkml:trace contextRef="#ctx0" brushRef="#br2" timeOffset="13011.05">2519 1803 27 0,'8'-7'13'0,"-8"0"-10"16,0 7 24-16,0 0-28 15,-4 4 1-15,-4 3 0 16,-4 3 0-16,-7 11 0 16,-9 4 1-16,-16-7-1 15,-4 3 1-15,-3 7-1 16,-5 7 1-16,1 1 0 16,-1-1 0-16,9-10-1 15,3 3 1-15,8-7-1 16,8-3 1-16,9-1-1 15,7 1 0-15,8-7-1 16,8-1 1-16,8-3-1 0,3 0 1 16,9 4-1-16,4-1 1 15,4 5 0-15,0-1 0 16,-5 7 0-16,5 4 0 16,4-4 0-16,-4 0 0 15,-1 0 0-15,-3-3 1 16,-4-4-1-16,-4 0 1 15,0-4 0-15,-9-2 0 16,-3-5 0-16,-4 1 1 0,0-1-5 16,-4-3 1-16,0 0-8 15,0 0 1-15</inkml:trace>
          <inkml:trace contextRef="#ctx0" brushRef="#br2" timeOffset="13451.56">2654 2318 25 0,'0'0'12'0,"-4"0"-10"16,4 4 14-16,-4 3-16 15,0 7 1-15,0 4 0 16,-4 6 0-16,0 5-1 0,1 2 0 16,-1-6 1-16,0 3 1 15,4-3-1-15,0-7 1 16,0-1 0-16,0-6 0 16,4-8 0-16,0-3 0 15,0 0-1-15,0-14 1 16,4-7-2-16,4 0 1 15,4 0-1-15,-1-4 0 16,1 4 0-16,4 3 0 16,0-3-1-16,4 0 1 0,4 7 0 15,0-4 0-15,7 4 0 16,1 0 0-16,0 3 0 16,0 1 0-16,-5 6-5 15,1 4 0-15,-4-3-4 16,0 3 0-16</inkml:trace>
          <inkml:trace contextRef="#ctx0" brushRef="#br2" timeOffset="13870.44">3079 2385 25 0,'-4'0'12'0,"-12"4"-10"16,12-1 17-16,-4 4-19 0,0 0 0 15,0 11 1-15,0 3 0 16,0 4-1-16,0-4 1 16,4 0-1-16,4 4 1 15,4 0 0-15,4-4 0 16,4 0 0-16,0-7 0 15,0-7-1-15,0-10 1 16,4-11 0-16,4 3 1 16,0-7-1-16,-1-6 0 0,1-5 0 15,-8 1 0-15,-8 0 0 16,-8 7 0-16,-4 0-1 16,-4-1 1-16,0 8 0 15,0 7 0-15,5 4-1 16,3 3 0-16,0 0 0 15,-4 3 0-15,4 1-4 16,4-1 0-16,8-3-6 16,8 4 0-16</inkml:trace>
          <inkml:trace contextRef="#ctx0" brushRef="#br2" timeOffset="14354.82">3257 2505 29 0,'-7'-3'14'0,"7"6"-17"16,0-3 24-16,7 0-20 15,5 0 1-15,8-3 0 16,12-1 0-16,0 1-3 15,11-4 1-15,1-4-8 16,12 4 1-16</inkml:trace>
          <inkml:trace contextRef="#ctx0" brushRef="#br2" timeOffset="14214.19">3556 2078 30 0,'4'-3'15'0,"-24"6"-15"0,16 1 23 15,-4 7-23-15,0-1 0 16,-4 11 0-16,1 15 0 16,-1 6 0-16,-4 4 0 15,4 7 0-15,-4 3 1 0,4-10-1 16,0 0 0-16,4 3 1 16,0-10 0-16,0-7-1 15,4-11 0-15,0-7-5 16,1-10 0-16,3-11-4 15,-4-1 1-15</inkml:trace>
          <inkml:trace contextRef="#ctx0" brushRef="#br1" timeOffset="9554.34">118 1937 22 0,'-4'-14'11'0,"8"4"-5"0,-4 10 12 16,0 0-18-16,0 0 1 15,0 0 0-15,0 7 0 16,-4 0-2 0,0 0 1-16,-4 10 1 15,-4 15 0-15,0 7 0 16,1 7 0-16,-1 14 0 15,0 3 0-15,0 4-1 16,4-3 1-16,-8-4 0 0,0-4 0 16,4-3-1-16,4-11 1 15,0-10-2-15,4-11 1 16,0-10-4-16,1-7 0 16,6-12-5-16,9-6 1 15</inkml:trace>
          <inkml:trace contextRef="#ctx0" brushRef="#br1" timeOffset="10054.06">602 1944 22 0,'-4'0'11'0,"0"18"-7"16,0-14 15-16,0 3-19 16,-3 3 1-16,-5 4 0 15,-12 4 1-15,-8 3-2 16,-8 4 0-16,1-1 1 0,-5 5 1 16,-4 9-1-16,1-6 0 15,3-4 0-15,1 1 0 16,7-5-1-16,4-6 1 15,4-4-1-15,8 0 0 0,5-3-1 16,3-1 1-16,4-3 0 16,4 4 0-16,0 0 0 15,4 3 0-15,8-4 0 16,4 4 1-16,3 4-1 16,5 0 1-16,8 3-1 15,8 4 1-15,0-8-1 31,-1 4 0-31,13 4 0 16,-4 0 1-16,-1-1-1 0,-3-2 1 16,-4-5 0-16,-9-3 0 15,1-7 0-15,-12-3 1 16,-4-4-2-16,-4 0 1 16,-12-4-6-16,0-3 1 15,12 0-6-15,0-7 1 0</inkml:trace>
          <inkml:trace contextRef="#ctx0" brushRef="#br1" timeOffset="10395.84">1075 2068 29 0,'-4'3'14'0,"8"-3"-13"0,0 0 22 15,4 4-23-15,3-1 1 16,9 1 0-16,0-4 0 15,0 0-1-15,4-4 0 0,0-3 1 16,-1 0 1-16,5 0-3 16,-4-3 1-16,-4 6-9 15,0 4 1 1</inkml:trace>
          <inkml:trace contextRef="#ctx0" brushRef="#br1" timeOffset="10713.67">1091 2347 22 0,'-8'3'11'0,"19"-10"-3"0,-7 3 10 15,8 8-17-15,0 0 0 16,8-1 1-16,0-3 0 16,4 0-2-16,4-3 0 15,3-1 2 1,5-3 0-16,0 3-3 0,-5-3 1 0,1 0-8 15,-8 0 0-15</inkml:trace>
        </inkml:traceGroup>
        <inkml:traceGroup>
          <inkml:annotationXML>
            <emma:emma xmlns:emma="http://www.w3.org/2003/04/emma" version="1.0">
              <emma:interpretation id="{B53E6D64-D484-454A-8BF1-152695474152}" emma:medium="tactile" emma:mode="ink">
                <msink:context xmlns:msink="http://schemas.microsoft.com/ink/2010/main" type="inkWord" rotatedBoundingBox="15253,8784 15644,8767 15655,9016 15264,9034"/>
              </emma:interpretation>
            </emma:emma>
          </inkml:annotationXML>
          <inkml:trace contextRef="#ctx0" brushRef="#br2" timeOffset="14886.07">4492 2262 29 0,'28'-4'14'0,"27"-20"-11"0,-35 17 20 16,4 3-23-16,7-7 1 15,9 4-18-15,16 0 0 16</inkml:trace>
          <inkml:trace contextRef="#ctx0" brushRef="#br2" timeOffset="14698.57">4520 2025 29 0,'-4'0'14'0,"19"0"-8"16,-7 0 18-16,8 0-24 15,8-3 0-15,4-1 0 16,4 1 1-16,7-1-1 16,5 1 1-16,-4-1-4 15,-1 1 1-15,-3-1-7 16,0 8 0-16</inkml:trace>
        </inkml:traceGroup>
        <inkml:traceGroup>
          <inkml:annotationXML>
            <emma:emma xmlns:emma="http://www.w3.org/2003/04/emma" version="1.0">
              <emma:interpretation id="{8A232D05-8BD3-4204-8116-3DE7138786B0}" emma:medium="tactile" emma:mode="ink">
                <msink:context xmlns:msink="http://schemas.microsoft.com/ink/2010/main" type="inkWord" rotatedBoundingBox="16283,8318 19578,8173 19630,9350 16335,9496"/>
              </emma:interpretation>
            </emma:emma>
          </inkml:annotationXML>
          <inkml:trace contextRef="#ctx0" brushRef="#br2" timeOffset="15776.71">5547 2187 26 0,'-7'3'13'0,"18"-3"-11"0,-3-3 19 0,8-1-20 16,3 1 1-16,9 0 1 15,7-1 0-15,8 4-4 16,4-3 0-16,0 3 3 16,4-4 0-16,0 1-2 15,0 3 0-15,-5-4-9 16,-6 1 0-16</inkml:trace>
          <inkml:trace contextRef="#ctx0" brushRef="#br2" timeOffset="16276.71">5647 2364 25 0,'-8'7'12'0,"24"-21"-8"0,-8 7 14 16,7 4-18-16,9-5 0 15,4 5 0-15,4 3 0 16,3 3 0-16,-3 1 0 16,4 3 0-16,-8 7 1 15,-4 0 0-15,-13 7 1 16,-11 4-1-16,-8 3 1 16,-7-3-1-16,-13 7 0 15,-4-4 0-15,-4-3 1 0,1-1-2 16,3-2 0-16,4-5 0 15,0-3 1-15,8-3-1 16,1-1 0-16,3 1 0 16,4-4 0-16,4-3 0 15,4 3 0-15,0-4 0 16,4 1 1-16,8-1-1 16,4 1 0-16,8-1 0 15,11-3 1-15,9 0-1 16,8 0 1-16,-1 0-1 15,5 0 1-15,4 0 0 16,-5-3 0-16,-7 3-1 16,-12 0 1-16,-9-4-7 15,1 1 1-15,8-1-5 16,4-3 1-16</inkml:trace>
          <inkml:trace contextRef="#ctx0" brushRef="#br2" timeOffset="15511.08">5960 1648 24 0,'-8'-4'12'0,"20"1"-8"16,-12 6 13-16,-4-3-17 15,4 8 1-15,-4 2 0 16,0 4 0-16,-4 7-1 16,0 8 1-16,0 2 0 15,0 5 1-15,1-5-1 16,-1-2 0-16,0-1 0 15,4 0 0-15,0-3 0 16,0-4 0-16,4-3-5 16,0-4 1-16,4-7-5 15,-4 0 0-15</inkml:trace>
          <inkml:trace contextRef="#ctx0" brushRef="#br2" timeOffset="17436.23">6488 2474 29 0,'0'-4'14'0,"4"4"-9"15,-4 0 20-15,8-4-24 16,4 1 0-16,8-1 0 15,7 4 0-15,1-3-2 16,4-1 1-16,4 1 1 0,-5-1 0 16,9-3-1-16,0 0 1 15,4-3-1-15,7-5 1 16,1 5-2-16,-1 3 0 16,1 0-9-16,3-4 1 15</inkml:trace>
          <inkml:trace contextRef="#ctx0" brushRef="#br2" timeOffset="17059.48">6540 1726 29 0,'0'3'14'0,"12"-3"-12"16,-5 0 21-16,9-3-23 15,8-4 1-15,4 10-1 16,8-3 1-16,3 0-1 15,5 0 0-15,12-3 0 16,7-1 1-16,1 4 0 16,3-3 0-16,1 3 0 15,-5-4 0-15,-3 0-1 16,-13 1 1-16,-3-1-3 16,-12-3 0-16,-9 0-8 0,5 4 1 15</inkml:trace>
          <inkml:trace contextRef="#ctx0" brushRef="#br2" timeOffset="16730.55">6996 1757 23 0,'-8'4'11'0,"-4"21"-8"15,12-18 15-15,-4 7-18 16,0 10 0-16,-4-2 1 16,0-1 1-16,0 11-2 15,-3 10 0-15,-1 0 1 16,0 11 0-16,0 4 0 16,0-1 1-16,0-3-1 0,0-4 1 15,4-10-1-15,0-4 0 16,0-3-3-16,4-11 1 15,0-10-8-15,8-11 1 16</inkml:trace>
          <inkml:trace contextRef="#ctx0" brushRef="#br2" timeOffset="18248.74">7787 1853 26 0,'-8'0'13'0,"0"-4"-10"16,4 8 14-16,-4-1-17 15,-4 11 0-15,-4 4 1 16,-4-8 0-16,1 5-2 15,-5 6 1-15,-4 7 0 16,4 4 1-16,0-1-1 0,4 5 1 16,5 3-1-16,3-1 0 15,4 5-1-15,8-8 1 16,4-3 0-16,4-8 0 16,4-2 1-16,3-5 0 15,5-3 0-15,0-7 0 16,4-3 0-16,0-4 0 15,4-4-1-15,3-3 1 16,5 0-1-16,-4-7 1 16,7 0-1-16,-7-7 0 15,0 3 0-15,-4-3 1 0,-4 0-1 16,-9 3 1-16,1 1-1 16,-4 3 1-16,-4-1-1 15,-4 8 0-15,-4 7 0 16,0-3 0-16,-4 6 0 15,0 1 0-15,-4 6 0 16,4 1 0-16,0 3 0 16,0 4 0-16,4 3 0 15,4 0 1-15,4 0-2 16,4 0 1-16,-4 1 0 16,0-5 0-16,4-6 0 15,4-1 1-15,0-10-1 16,4 0 0-16,3-7 0 15,1-7 1-15,0-3 0 16,0-5 0-16,-4-2 0 16,-4 6 0-16,-1-7 0 0,-3-3 0 15,-4-4 1-15,-4-3 0 16,-4 0-1-16,0 7 0 31,-12-11 0-31,0 7 0 16,0 0 0-16,-3 11 0 15,-1 0-2-15,0 10 0 16,0 1-6-16,0 6 0 16,12-3-4-16,4 7 0 15</inkml:trace>
          <inkml:trace contextRef="#ctx0" brushRef="#br2" timeOffset="18795.62">8488 1454 29 0,'0'-14'14'0,"20"0"-11"16,-12 10 21-16,4 1-24 0,4-1 0 15,4 1 0-15,0 3 0 16,-5 0 0-16,1 0 0 16,0 3 0-16,-4 4 1 15,0 0-1-15,-4 4 1 16,-4 7 0-16,-8-4 0 15,0 10 0-15,0-3 0 16,-8 4-1-16,0-4 1 16,-4 1-1-16,-4-1 1 15,5 0-2-15,-1 0 1 16,4-3-1-16,4-1 1 0,4-3 0 16,4 1 0-16,4-1 0 15,0-4 0-15,8-3 0 16,0 4 0-16,4-4 0 15,-1-4 1-15,1-3-1 16,4 0 1-16,4 0-1 16,4-3 1-16,-1 3 0 15,1-4 0-15,-4 1-8 16,4 3 1-16,-12-4-4 16,-8-3 0-16</inkml:trace>
        </inkml:traceGroup>
      </inkml:traceGroup>
    </inkml:traceGroup>
    <inkml:traceGroup>
      <inkml:annotationXML>
        <emma:emma xmlns:emma="http://www.w3.org/2003/04/emma" version="1.0">
          <emma:interpretation id="{9FA9E553-7D40-4360-95BD-153CADEBA8EC}" emma:medium="tactile" emma:mode="ink">
            <msink:context xmlns:msink="http://schemas.microsoft.com/ink/2010/main" type="paragraph" rotatedBoundingBox="14836,10556 23123,10420 23166,13024 14879,131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29084F-CE64-4F35-A2E8-AE8592C4C4F9}" emma:medium="tactile" emma:mode="ink">
              <msink:context xmlns:msink="http://schemas.microsoft.com/ink/2010/main" type="line" rotatedBoundingBox="15104,10507 22246,10535 22241,11639 15100,11611"/>
            </emma:interpretation>
          </emma:emma>
        </inkml:annotationXML>
        <inkml:traceGroup>
          <inkml:annotationXML>
            <emma:emma xmlns:emma="http://www.w3.org/2003/04/emma" version="1.0">
              <emma:interpretation id="{94B2634C-E93F-4815-B468-66B42196C3DB}" emma:medium="tactile" emma:mode="ink">
                <msink:context xmlns:msink="http://schemas.microsoft.com/ink/2010/main" type="inkWord" rotatedBoundingBox="15104,10507 22246,10535 22241,11639 15100,11611"/>
              </emma:interpretation>
            </emma:emma>
          </inkml:annotationXML>
          <inkml:trace contextRef="#ctx0" brushRef="#br0" timeOffset="24063.72">6528 3761 19 0,'0'-14'9'0,"4"21"-5"0,-4-10 9 15,0-1-11-15,-4 1 0 16,0 3 1-16,0 10 1 16,0 4-5-16,-4 0 1 15,-4 11 2-15,-8 17 1 16,0 1-1-16,-4 10 0 15,1 14-1-15,-1-4 1 0,-4 8-1 16,0-11 1-16,4-4-2 16,1-3 1-16,3 0 0 15,0-11 0-15,8-6-1 16,0-8 1-16,4-11-4 16,4-6 1-16,0-18-7 15,12-4 1-15</inkml:trace>
          <inkml:trace contextRef="#ctx0" brushRef="#br0" timeOffset="24501.23">6917 3828 23 0,'-12'4'11'0,"-8"24"-7"0,12-21 13 16,-4 4-16-16,0 3 1 16,0 3-1-16,-8 4 1 15,-7 1-2-15,-9-5 0 16,-8 8 2-16,-7 3 0 16,-1 0-1-16,0 4 0 31,-15 7 0-31,11-7 1 15,13-1-2-15,7-6 1 0,12-4-1 16,8-3 0-16,8 0 0 16,8 3 0-16,8-4 0 15,12 5 0-15,8-1-1 16,4 0 1-16,-1-7 0 16,1 0 1-16,4 4-1 15,-4-1 1-15,-1 1-1 16,1 0 1-16,-8-8 0 15,-4 1 0-15,-4-4-3 16,-4 4 0-16,0-11-7 16,-5 0 0-16</inkml:trace>
          <inkml:trace contextRef="#ctx0" brushRef="#br0" timeOffset="25380.24">6798 4618 24 0,'-8'-7'12'0,"12"0"-9"0,-4 7 16 16,8-7-19-16,0-3 0 0,7-1 0 16,5 0 0-16,4 4 0 15,8 4 0-15,0 3 0 16,-1 3 0-16,1 4 0 16,0 8 0-16,-8-1 0 15,-1 3 0-15,-7 1 1 16,-4 3 0-16,0 0 0 15,-4 0 1-15,-4-3 0 16,-4-4 1-16,0-3-1 16,0-1 1-16,0-10-1 15,0 0 0-15,0-7-1 16,0-3 0-16,4-4 0 16,4-4 0-16,0-7-1 15,4-6 1-15,4-5-1 16,3 5 0-16,5 2-1 15,0 5 1-15,4-5-6 16,-4 12 0-16,0 3-5 0,-5 7 1 16</inkml:trace>
          <inkml:trace contextRef="#ctx0" brushRef="#br0" timeOffset="25001.23">7087 4259 23 0,'0'3'11'0,"-4"15"-7"15,4-15 12-15,-4 8-15 16,0 6 0-16,-7 8 1 16,-1 0 1-16,-4 7-4 15,0 6 1-15,-4 5 2 16,0-1 0-16,4 0-1 15,0-3 1-15,4-3-5 0,1-5 1 16,7-10-6-16,4-10 0 16</inkml:trace>
          <inkml:trace contextRef="#ctx0" brushRef="#br0" timeOffset="25907.81">7683 4513 24 0,'4'-25'12'0,"-12"0"-11"15,8 22 16-15,-4-1-16 16,0-3 0-16,-4 7 1 15,-4 0 0-15,-4 0-2 16,-4 0 0-16,-4 0 1 16,-3 0 0-16,3 7 0 15,0 4 0-15,4 6-1 16,4 5 1-16,4-1-1 16,-4 3 1-16,5 1-1 15,3-4 1-15,4 4-1 16,0-4 1-16,4 0-1 15,4-3 0-15,4-8 0 16,3-10 1-16,5-3-1 0,4-8 1 16,4-3-1-16,4-7 0 15,4-7 0-15,-5 0 0 16,1 3-1-16,-8 4 0 16,0 7 1-16,-8 3 0 15,-4 4 0-15,-12 11 1 16,0 6-1-16,-4 8 1 15,-4 3-1-15,0-3 1 16,0 6-1-16,4 5 1 16,0-1-2-16,4-7 0 0,4-3-8 15,4-11 0-15</inkml:trace>
          <inkml:trace contextRef="#ctx0" brushRef="#br0" timeOffset="26360.94">7933 4453 23 0,'-12'0'11'0,"12"3"-8"16,0-3 13-16,-4 4-14 15,0 3 0-15,0 7 1 16,-4 7 0-16,0 0-3 15,-4 4 0-15,0 0 2 16,0-1 1-16,0 1-1 16,0-4 0-16,1 4-1 0,3-8 1 15,4-6-1-15,4-4 0 16,4-7 0-16,4-11 0 16,7-3-1-16,1-3 1 15,8-8-1-15,4-3 0 16,-4-4-1-16,-1 4 0 15,5 7-1-15,-4 3 1 16,0 4 0-16,-4 0 0 16,-4 7 0-16,-8 7 1 0,0 7 0 15,-8 7 1-15,0 11-1 16,-4-1 1-16,0 1 0 16,0 3 0-16,0 0-1 15,4-6 1-15,0-5-1 16,0 4 0-16,4-6-6 15,0-5 1-15,11-3-5 16,5-10 1-16</inkml:trace>
          <inkml:trace contextRef="#ctx0" brushRef="#br0" timeOffset="26736.37">8532 4470 29 0,'-24'-7'14'0,"-8"-3"-10"0,20 6 23 15,1 4-26-15,-5 0 0 16,-4-3 0-16,-4 3 1 16,-4 3-3-16,4 4 1 15,5 4 0-15,3 3 1 16,8 7-1-16,8-3 0 15,12-1 0-15,4 1 0 16,3 0-1-16,9-1 1 16,8 4 0-16,-4 4 0 0,-9 3 0 15,-7 0 1-15,-12 4 0 16,-12-7 1-16,-8 0-1 16,-7-4 1-16,-5-4 0 15,-8-2 0-15,4 2-1 16,-3-10 1-16,-1-3-3 15,8-11 0-15,4 7-11 16,12-7 1-16</inkml:trace>
          <inkml:trace contextRef="#ctx0" brushRef="#br1" timeOffset="28845.76">8861 4061 29 0,'-12'0'14'0,"28"14"-13"16,-8-17 14-16,8 3-13 16,4 0 0-16,8 3 0 15,7-6 1-15,9 3-4 0,4-4 1 16,-5 4 2-16,-7-3 0 16,0-1-2-16,0 4 0 15,-9 0-3-15,-3 4 1 16,-4-1-7-16,0-6 0 15</inkml:trace>
          <inkml:trace contextRef="#ctx0" brushRef="#br1" timeOffset="29105.28">9155 3849 29 0,'4'0'14'0,"-4"18"-12"16,0-7 22-16,-4 6-23 0,0 8 0 16,0 10 0-16,0 4 0 15,0 7-2-15,0 0 1 16,4-4 0-16,0 0 1 15,0-3-6-15,0-7 1 0,4 0-5 16,-4-18 0-16</inkml:trace>
          <inkml:trace contextRef="#ctx0" brushRef="#br2" timeOffset="32482.84">11473 4050 28 0,'-4'0'14'0,"-12"18"-10"0,8-7 18 16,0 6-21-16,-4 12 0 15,0 2 0-15,0 12 1 16,-4 2-3-16,1-2 1 16,-5-1 0-16,4 4 1 15,0 0 0-15,0-4 0 16,4 1-2-16,0-12 1 15,0-6-4-15,4-7 1 0,-3-8-7 16,-1-10 1-16</inkml:trace>
          <inkml:trace contextRef="#ctx0" brushRef="#br1" timeOffset="20920.64">4567 3828 20 0,'-8'-14'10'0,"20"3"-4"16,-8 15 10-16,-4-4-15 15,0 0 1-15,0 0 0 16,0 0 1-16,-4 7-4 15,0 14 1-15,-4 7 2 16,0 4 1-16,-4 14-2 16,0 7 1-16,1 10-1 15,-5 5 1-15,-4 2-1 16,0-6 0-16,-4-1-1 16,4 1 0-16,4-8 0 15,5-10 1-15,-1-4-1 16,0-3 1-16,4-11-1 0,0-3 1 15,4-7 0-15,-4-8 0 16,4-6-1-16,0-4 0 16,4-7-3-16,0-4 1 15,4-3-8-15,4-7 1 16,12-4-1-16,4 4 0 16</inkml:trace>
          <inkml:trace contextRef="#ctx0" brushRef="#br1" timeOffset="21343.94">5057 3885 25 0,'-8'0'12'0,"-8"17"-14"15,8-10 25-15,-3 7-22 16,-9 4 0-16,0 7 2 15,-8 3 0-15,-12 11-4 16,-12 0 0-16,-3-1 2 16,-5 5 1-16,0-1-1 15,0-7 0-15,9-3-1 16,7-4 1-16,8-3-1 16,8-4 0-16,4-3 0 15,12-4 0-15,8 0 0 16,8 0 0-16,16-3 0 0,0-8 0 15,4 4 0-15,8 7 1 32,12 25 0-32,-5 4 0 15,5-12 0-15,-4 5 0 16,-4-5 0-16,-4-2 0 16,-4-8 0-16,-8-4 0 15,-1-6 0-15,-7 0 1 16,-4-8-5-16,-4-14 0 0,4-3-7 15,-4-3 1-15</inkml:trace>
          <inkml:trace contextRef="#ctx0" brushRef="#br1" timeOffset="21672.15">5349 4082 25 0,'-24'-7'12'0,"24"7"-3"0,0 0 14 15,0 0-22-15,0 4 1 16,8-4 0-16,8 3 1 15,8 1-4-15,4-4 0 16,3 0 3-16,-3-7 0 16,0 0-1-16,4 3 0 15,-1 1-2-15,5-5 0 16,-12 5-9-16,4-1 1 16</inkml:trace>
          <inkml:trace contextRef="#ctx0" brushRef="#br1" timeOffset="21953.87">5286 4354 29 0,'0'0'14'0,"31"3"-8"15,-15-3 17-15,8 0-22 16,12 0 0-16,-5 0 0 16,5-7 1-16,4 0-5 0,3-3 0 15,9 3-6-15,-16 0 1 16</inkml:trace>
          <inkml:trace contextRef="#ctx0" brushRef="#br2" timeOffset="31042.8">10151 3800 25 0,'-12'-7'12'0,"12"14"-9"0,0-7 13 15,0 0-15-15,-4 3 0 16,0 1 2-16,-4 10 1 16,-3 18-5-16,-5 7 1 15,-4 14 2-15,-4 7 0 16,0 3 0-16,0 8 0 15,1-1-2-15,3-13 1 16,4-1-1-16,0-3 1 16,4-7-1-16,0-11 0 0,0-7-1 15,4-3 1-15,0-11-4 16,0-7 1-16,4-7-6 16,8-10 0-16</inkml:trace>
          <inkml:trace contextRef="#ctx0" brushRef="#br2" timeOffset="31435.67">10588 3867 27 0,'-28'7'13'0,"-4"21"-14"15,24-17 19-15,-4-1-14 16,-7 5 0-16,-13 2-1 0,-4 4 1 15,-4 4-6-15,-3 3 1 16,-5 0 3-16,-4 1 0 16,1 2-2-16,3-2 1 15,1-1-1-15,3-7 1 16,12 0-1-16,4 0 0 16,9-6 0-16,3 2 0 15,4-3 0-15,4 7 0 16,4 1 0-16,8-1 1 15,8-4-1-15,12-2 0 16,7-1 0-16,9 3 1 0,8 1-1 16,-5 3 1-16,-7 0 0 15,4-3 0-15,-5 0-1 16,-3-4 1-16,-8-4-4 16,0-3 0-16,-8-3-7 15,4-8 1-15</inkml:trace>
          <inkml:trace contextRef="#ctx0" brushRef="#br2" timeOffset="31810.96">10675 4304 23 0,'-8'4'11'0,"-8"24"-9"0,8-21 12 15,0 7-13-15,-4 0 0 16,1 8 0-16,-1 6 1 16,0 4-2-16,4-1 0 15,0 1 2-15,0-7 1 16,4-8-1-16,0-2 1 16,0-5 0-16,4-10 0 15,0-7-1-15,0-7 0 16,0-4-1-16,0 1 1 0,0 3-1 15,0-8 1-15,4 5-2 16,4-1 1-16,4 0-1 16,8-3 1-16,4 4-1 15,11-4 0-15,1 6-1 16,0 1 1-16,7 0-6 16,1 4 0-16,4-1-5 15,-5 4 1-15</inkml:trace>
          <inkml:trace contextRef="#ctx0" brushRef="#br2" timeOffset="32623.47">11155 4470 27 0,'-4'-21'13'0,"4"14"-7"16,0 7 20-16,0 0-25 15,0 0 1-15,4 4 0 16,4-4 0-16,4 0-3 15,8 0 1-15,8 0 1 16,3 0 0-16,5 0-11 16,-4 3 1-16</inkml:trace>
          <inkml:trace contextRef="#ctx0" brushRef="#br2" timeOffset="32170.34">11056 4375 27 0,'-28'-4'13'0,"16"19"-14"0,4-8 19 16,-3 3-17-16,-5-3 1 15,0 7 1-15,4 4 0 16,0 7-4-16,4 3 1 16,8 4 1-16,8-8 1 15,8-2-1-15,8-8 1 16,3-7-2-16,-3-7 1 16,0-11 0-16,0-10 0 15,-4-4 0-15,-4 1 0 16,-4-12-1-16,-5 5 1 0,-7 2 0 15,-4 5 0-15,-3 2-1 16,-9 5 1-16,-4 6-1 16,-4 4 0-16,4 4-1 15,0 3 1-15,4 7-2 16,5 0 1-16,7 3-9 16,11 1 1-16</inkml:trace>
        </inkml:traceGroup>
      </inkml:traceGroup>
      <inkml:traceGroup>
        <inkml:annotationXML>
          <emma:emma xmlns:emma="http://www.w3.org/2003/04/emma" version="1.0">
            <emma:interpretation id="{CF111133-4F98-4F11-9DD6-20FF5ACD0B84}" emma:medium="tactile" emma:mode="ink">
              <msink:context xmlns:msink="http://schemas.microsoft.com/ink/2010/main" type="line" rotatedBoundingBox="14860,11995 23147,11860 23166,13024 14879,13159"/>
            </emma:interpretation>
          </emma:emma>
        </inkml:annotationXML>
        <inkml:traceGroup>
          <inkml:annotationXML>
            <emma:emma xmlns:emma="http://www.w3.org/2003/04/emma" version="1.0">
              <emma:interpretation id="{0435FDC6-B587-47D0-A263-2A37FC9BB4D3}" emma:medium="tactile" emma:mode="ink">
                <msink:context xmlns:msink="http://schemas.microsoft.com/ink/2010/main" type="inkWord" rotatedBoundingBox="14861,12060 16366,12036 16380,12868 14875,12893"/>
              </emma:interpretation>
            </emma:emma>
          </inkml:annotationXML>
          <inkml:trace contextRef="#ctx0" brushRef="#br1" timeOffset="34941.33">5234 5747 28 0,'-16'4'14'0,"36"-1"-15"16,-12-3 22-16,4 0-18 15,4 0 0-15,3 0 0 16,9 0 1-16,4 0-7 0,4 0 1 16,-1 0 0-16,-7 0 1 15,4-7-8-15,8 11 0 16</inkml:trace>
          <inkml:trace contextRef="#ctx0" brushRef="#br1" timeOffset="35958.37">4317 5338 29 0,'-8'-18'14'0,"16"-3"-11"0,-4 14 14 16,-4 7-16-16,4-7 1 15,-4 7 1-15,0 0 0 16,0 0-3-16,0 4 0 16,0 3 2-16,0 14 0 0,0 4 0 15,-4 10 0-15,-4 4-1 16,-4 7 0-16,0 6 0 15,-4-2 0-15,1 3-1 16,-1 7 1-16,0-4-1 16,0 1 1-16,0 3-1 15,0-4 1-15,0-7-1 16,0-3 1-16,1-7-2 16,7-7 1-16,0-7-1 15,0-8 0-15,4-10-4 16,8-10 1-16,4-15-7 15,12-10 0-15</inkml:trace>
          <inkml:trace contextRef="#ctx0" brushRef="#br1" timeOffset="34628.83">5309 5539 25 0,'-12'-3'12'0,"12"3"-2"0,0 0 13 16,12 0-21-16,0 0 0 15,4 0 1-15,4 0 0 16,4 0-4-16,4 3 0 15,-1-6 3-15,-3 3 0 16,0 0-4-16,0 0 1 16,0 0-5-16,-5 0 1 15,9-4-6-15,-8 8 1 0</inkml:trace>
          <inkml:trace contextRef="#ctx0" brushRef="#br1" timeOffset="36411.5">4825 5398 29 0,'-4'7'14'0,"-24"-3"-10"0,20-1 20 15,-7 4-23-15,-5-3 1 0,-8 6 0 16,-4 4 0-16,-8 4-3 16,-7 3 1-16,-1 4 2 15,1 7 0-15,7 3-1 16,0-10 0-16,5-4 0 15,3 0 0-15,4-3-1 16,8-1 1-16,4 1-1 16,12 0 0-16,4-1 0 15,8 1 0-15,0-1 0 16,4 5 0-16,12-1 0 16,8 0 1-16,-1 0-1 15,9 0 0-15,-4 4 0 16,0 3 1-16,-5 0-1 15,-3 1 0-15,0-5 1 16,0-2 0-16,-5-5 0 16,1-6 1-16,-8-8-2 15,-4-3 1-15,-4-3-5 16,-12-1 1-16,-4-3-9 0,-12 4 0 16</inkml:trace>
        </inkml:traceGroup>
        <inkml:traceGroup>
          <inkml:annotationXML>
            <emma:emma xmlns:emma="http://www.w3.org/2003/04/emma" version="1.0">
              <emma:interpretation id="{A988000C-BBEB-4E25-843E-BE0603A1385F}" emma:medium="tactile" emma:mode="ink">
                <msink:context xmlns:msink="http://schemas.microsoft.com/ink/2010/main" type="inkWord" rotatedBoundingBox="16964,11961 19926,11912 19944,13023 16982,13071"/>
              </emma:interpretation>
            </emma:emma>
          </inkml:annotationXML>
          <inkml:trace contextRef="#ctx0" brushRef="#br0" timeOffset="40051.95">6881 6082 27 0,'-12'15'13'0,"4"-12"-6"0,8-3 18 15,0 0-23 1,0-3 1-16,0-8 0 0,0-3 0 16,0-7-5-16,4-4 1 15,4-3 3-15,0-8 0 16,0-6-3-16,8-4 1 16,4-7-1-16,3 0 1 15,1 1-1-15,0-1 0 16,0 3 0-16,0 4 0 15,-1 1 0-15,-3 2 1 16,-4 11 0-16,-4 8 0 0,-4 10 1 16,0 0 1-16,0 3-1 15,-8 11 0-15,0 3 0 16,0 8 1-16,0 10-1 16,-4 7 0-16,0 8-1 15,0 10 0-15,0-8 0 16,-4 5 0-16,0 6 0 15,4 0 0-15,0-6 0 16,0-4 0-16,4-4 0 16,0 0 0-16,0-10 0 15,4-7 1-15,4-8-1 16,0-10 0-16,0-3-1 16,4-12 1-16,0-6-1 15,4-10 1-15,4-1-1 16,3 0 0-16,9-7 0 15,4 0 0-15,-4 1 0 0,-5-1 0 16,-3 4 0-16,0-4 1 16,-4 7 0-16,-8 4 0 15,0 3 1-15,-4 11 0 16,0 0 0-16,-5 7 1 16,-3 7-1-16,0 3 0 15,0 8 0-15,0 3 1 16,0 7-2-16,-3 11 0 15,-1 3 0-15,0 4 0 16,0 3 0-16,0 4 1 0,0 0-1 16,4 0 0-16,0 3 0 15,-4 4 0-15,4-10-1 16,0-8 1-16,0-10-5 16,4-8 0-16,4-6-6 15,7-11 0-15</inkml:trace>
          <inkml:trace contextRef="#ctx0" brushRef="#br0" timeOffset="40442.58">7663 5712 32 0,'4'-7'16'0,"4"3"-11"16,-8 4 23-16,0 0-27 15,4 4 0-15,4 3 1 0,0 7 0 16,-5 7-3-16,1 4 1 16,0 3 1-16,0-3 0 15,0 10 0-15,0 0 0 16,0 1-1-16,0-1 1 31,4-3 0-31,0-8 0 16,-4-6 1-16,0-7 0 15,0-11 0-15,4-7 0 16,-4-4 0-16,4-7 0 0,0 1-1 16,0-4 0-16,4-1-1 15,0-2 0-15,7-1 0 16,1-3 0-16,4-4-2 16,4 0 1-16,-4 8-5 15,-4-1 0-15,3-3-7 16,5 7 0-16</inkml:trace>
          <inkml:trace contextRef="#ctx0" brushRef="#br0" timeOffset="40880.08">8246 5271 38 0,'12'-3'19'0,"12"-8"-20"0,-16 7 29 15,4 1-28-15,4 3 0 16,0 0 0-16,-1 3 0 16,1 4 0-16,-4 4 0 15,4 3 0-15,-8 4 1 16,-8 6-1-16,-8 5 1 15,-8-1-1-15,4 4 1 16,-4-8-1-16,1 5 1 0,-1-1-1 16,0 4 1-16,4-11-1 15,0 0 0-15,4 0 0 16,4-7 0-16,4-3 0 16,0-1 1-16,8 1-1 15,4-4 1-15,4-3-1 16,4-1 1-16,3-6-1 15,9-5 1-15,4 5-2 16,-4-1 0-16,-5-3-6 16,1 7 0-16,-12 4-5 15,-12-1 1-15</inkml:trace>
          <inkml:trace contextRef="#ctx0" brushRef="#br1" timeOffset="42692.6">8786 5913 28 0,'-28'4'14'0,"36"-8"-12"0,-4 4 15 16,4-3-15-16,4-1 1 16,8 1 0-16,4 3 0 15,7-4-5-15,5 0 1 16,0 1 2-16,3-1 1 0,1 4-4 16,0 0 1-16,-8 0-3 15,-5 0 1-15,1 0-6 16,-4 0 0-16</inkml:trace>
          <inkml:trace contextRef="#ctx0" brushRef="#br1" timeOffset="42958.23">9016 5716 29 0,'-4'3'14'0,"4"18"-14"15,0-10 23-15,0 3-21 16,0 7 0-16,-4 4 0 0,0 14 0 16,0-1-3-16,-4 8 0 15,4-3 0-15,0-5 0 16,4-6-8-16,-4-4 0 15</inkml:trace>
          <inkml:trace contextRef="#ctx0" brushRef="#br0" timeOffset="38860.08">6222 5761 35 0,'-20'0'17'0,"20"-3"-18"15,0 3 29-15,0 0-26 16,8-7 0-16,4 0 0 16,8 0 0-16,8 0-3 15,4 0 0-15,-1 3 2 16,5 1 0-16,0 3-1 16,-5 0 0-16,-3 3-1 0,0 1 0 15,-4-1-3-15,0 4 0 16,-5 0-6-16,1 0 1 15,0 0-2-15,-4 0 1 16</inkml:trace>
          <inkml:trace contextRef="#ctx0" brushRef="#br0" timeOffset="39238.65">6274 5917 28 0,'-32'3'14'16,"28"-3"-14"-16,4 0 27 0,0 0-25 15,8 0 1-15,4 0 0 16,8-3 1-16,7 3-6 16,5 0 1-16,0 0 2 15,-4 7 1-15,-4 0-2 16,-5 10 1-16,-7 8 0 16,-12 3 0-16,-8 1-1 15,-8 6 0-15,-7-3 1 16,-5 3 0-16,0-10-1 15,-4 6 1-15,5-10 0 16,3 1 0-16,8-5 0 16,0 1 0-1,8-8-1-15,8 1 0 16,8-7 0-16,8-1 1 16,12 1-1-16,3-4 0 15,1-4 0-15,4 1 1 16,0-4-1-16,-5 7 1 15,-7-4-2-15,0 4 0 16,-8 0-6-16,0-4 1 0,4 4-6 16,-5-7 0-16</inkml:trace>
          <inkml:trace contextRef="#ctx0" brushRef="#br0" timeOffset="38547.58">6575 5193 28 0,'4'-7'14'0,"-4"4"-8"16,0 3 15-16,0 0-20 16,0 3 0-16,-4 8 0 0,4 3 1 15,-4 0-2-15,0 14 0 16,0 1 2-16,0 6 0 15,-3 0-1-15,-1 0 1 16,4-3-1-16,0 0 0 16,0-7 0-16,0 6 0 15,0-13-2-15,4 0 1 16,0-4-6-16,0-4 1 16,8-10-6-16,-4 4 1 0</inkml:trace>
        </inkml:traceGroup>
        <inkml:traceGroup>
          <inkml:annotationXML>
            <emma:emma xmlns:emma="http://www.w3.org/2003/04/emma" version="1.0">
              <emma:interpretation id="{A4A6361A-1CE2-4151-AE3A-1706C2D7B6A1}" emma:medium="tactile" emma:mode="ink">
                <msink:context xmlns:msink="http://schemas.microsoft.com/ink/2010/main" type="inkWord" rotatedBoundingBox="20531,11906 23147,11863 23166,13024 20550,13067"/>
              </emma:interpretation>
            </emma:emma>
          </inkml:annotationXML>
          <inkml:trace contextRef="#ctx0" brushRef="#br2" timeOffset="46161.39">10885 5342 30 0,'8'-18'15'0,"-4"14"-10"0,-4 4 22 15,0 4-26-15,0 7 0 16,0 3 0-16,0 7 1 16,0 7-3-16,-4 4 1 15,0 3 1-15,0 11 0 16,0-11-1-16,0 4 1 15,-3 7-1-15,-1 0 1 16,-4-4-1-16,0-3 1 0,4-7 0 16,0-8 0-16,0-6-2 15,4 0 0-15,0-8-5 16,0-10 0-16,8-10-5 16,-8-8 0-16</inkml:trace>
          <inkml:trace contextRef="#ctx0" brushRef="#br2" timeOffset="46442.64">10520 5359 30 0,'-4'-21'15'0,"24"21"-12"15,-12-11 24-15,8 1-25 16,8 3 1-16,8 0 0 15,15 3 1-15,1 1-6 0,7 3 1 16,1 0 2-16,-1 0 1 16,-3 0-1-16,-4 0 0 15,-5 0-1-15,1 0 1 16,-8 3-3-16,-5-3 0 16,-7 4-7-16,-8-1 1 15,-4 8-3-15,-4 3 0 16</inkml:trace>
          <inkml:trace contextRef="#ctx0" brushRef="#br2" timeOffset="46739.52">10393 6072 36 0,'48'25'18'0,"0"-47"-23"16,-33 15 33-16,13 0-28 16,12 0 1-16,8 0 0 15,7-3 1-15,-3 6-3 16,-1-3 1-16,1 7 1 15,-5-4 0-15,1-6-4 0,-4 6 0 16,-9 1-7-16,5-1 0 16</inkml:trace>
          <inkml:trace contextRef="#ctx0" brushRef="#br2" timeOffset="45770.75">9782 5931 29 0,'-8'-7'14'0,"32"10"-10"16,-16-6 21-16,8 3-25 15,0 0 1-15,4 3 0 16,3 1 0-16,1 3-1 16,0 0 0-16,-4 3 1 15,-4 5 0-15,-8 2 0 16,-8 1 0-16,-4 3 0 16,-8 0 0-16,0 4 0 15,-8 0 1-15,0-1-1 16,-4-3 0-16,1-3 0 0,-1 3 1 15,4-3-1-15,4-4 0 16,8 4-1-16,0-4 1 16,4-4-1-16,4 4 0 15,4 1 0-15,12-8 0 16,0-4 0-16,0-3 0 16,8 0 0-16,3-7 1 15,5 4 0-15,0-5 0 16,0 1-1-16,-1 4 1 15,1-1-1-15,-8 1 1 0,0 3-1 16,-8 0 0-16,-5 0-2 16,-11 0 1-16,4 3-6 15,-8-3 1-15,4 0-7 16,4-10 1-16</inkml:trace>
          <inkml:trace contextRef="#ctx0" brushRef="#br2" timeOffset="45317.63">9782 5768 33 0,'0'4'16'0,"20"-4"-13"0,-8-4 22 16,4 1-24-16,-4-4 1 16,7 3-1-16,5 1 1 15,4-1-3-15,4 4 1 16,0 0 1-16,-1 0 0 16,1 0-2-16,-4 0 1 15,0 0-5-15,-9 0 0 16,1 4-5-16,-12-1 0 15</inkml:trace>
          <inkml:trace contextRef="#ctx0" brushRef="#br2" timeOffset="45036.38">10119 5282 23 0,'0'0'11'0,"4"-4"-7"0,-4 4 12 16,0 0-14-16,0 0 0 15,0 0 2-15,4 4 0 16,0-1-5-16,-4 8 1 16,0-1 3-16,0 11 0 15,-4 1-1-15,0-1 1 16,0 4-1-16,-3-1 0 0,3 1-1 15,-4 3 0-15,4-3-1 16,0 0 1-16,0-11 0 16,-4 3 0-16,4 1-1 15,4-11 1-15,0-4-3 16,0-3 1-16,0-7-9 16,4-3 0-16</inkml:trace>
          <inkml:trace contextRef="#ctx0" brushRef="#br2" timeOffset="47442.65">11449 5543 27 0,'-4'-4'13'0,"4"4"-7"15,-4 4 17-15,-4 6-23 16,-4 8 1-16,-4 0 0 15,-4-1 1-15,-3 8-2 16,-1 3 0-16,0 7 2 16,0 1 0-16,4-1-1 15,4 0 1-15,5 8-1 16,3-8 0-16,4 0-1 16,8-7 1-16,4-7-1 15,3-6 1-15,5-8-1 16,4 0 1-16,8-11-1 15,0-3 1-15,0-3-1 16,-1-1 0-16,-3-3 0 0,0-4 1 16,-4 1-2-16,0-1 1 15,-1 4 0-15,-3 0 0 16,0 3-1-16,-4 1 1 16,0-1-1-16,-8 4 1 15,4 3 0-15,-4 4 1 16,4 4-1-16,-8 6 1 15,0 5-1-15,0-1 1 16,8 10-1-16,-4 1 1 16,4 3-1-16,0-3 1 0,8 0-1 15,-1-1 0-15,5-9 0 16,-4-5 1-16,8-3-1 16,4-14 1-16,3-7 0 15,5-11 0-15,0 4 0 16,-4-7 0-16,-5-11-1 15,-7-3 1-15,-4-4 0 16,-8 4 1-16,-4-1-1 16,-4 8 1-1,-16 0-2 1,0 6 0-16,0 5-2 16,-3 10 1-16,3 3-7 15,0 8 1-15,8 10-6 16,4 3 0-16</inkml:trace>
          <inkml:trace contextRef="#ctx0" brushRef="#br2" timeOffset="48036.41">12151 5102 29 0,'0'-4'14'0,"8"4"-7"16,-8 0 19-16,8 0-26 16,-4 0 1-16,8-3-1 15,0 3 1-15,0 3-1 16,4-3 0-16,0 7 1 16,0 0 0-16,-4 0-1 15,-1 4 1-15,-3 0-1 16,-4 3 1-16,-4 7-1 15,-8-4 1-15,-4 1-1 16,-7 3 0-16,-1 0 0 16,0-3 1-16,0 3-1 15,4 0 0-15,0 1 0 0,4-8 1 16,5 3-2-16,-1-3 1 16,0 1 0-16,4 2 0 15,0-3 0-15,4 0 1 16,12 0-1-16,-4-3 1 15,3-7 0-15,9 3 0 16,4 3 0-16,0-3 0 16,4-3-1-16,-1-1 1 15,-3-3 0-15,-4 0 1 0,0 0-5 16,0-3 1-16,0 6-10 16,-12-6 1-16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49:51.89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C10D58F-9107-4837-A437-4F77A304E07D}" emma:medium="tactile" emma:mode="ink">
          <msink:context xmlns:msink="http://schemas.microsoft.com/ink/2010/main" type="inkDrawing" rotatedBoundingBox="5780,14235 7510,14036 7516,14090 5786,14289" semanticType="underline" shapeName="Other"/>
        </emma:interpretation>
      </emma:emma>
    </inkml:annotationXML>
    <inkml:trace contextRef="#ctx0" brushRef="#br0">-9421 640 27 0,'0'8'13'0,"31"-8"-11"0,-17 0 18 15,8-4-18-15,9 0 1 16,10 0 0-16,8 4 1 16,18 0-5-16,0-4 0 15,0-8 4-15,13-4 0 0,14 0-2 16,13-8 0-16,9 1 0 15,-4 3 0-15,-10 0-1 16,-8 12 1-16,0 4-1 16,-9 0 1-16,-14 0-1 15,-4 8 1-15,-4-4-3 16,-1 0 1-16,-8-4-3 16,-5 4 1-16,-5-4-8 15,5-4 1-15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49:50.9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C0DFBA1-F393-4038-9B3B-3EF039E6C398}" emma:medium="tactile" emma:mode="ink">
          <msink:context xmlns:msink="http://schemas.microsoft.com/ink/2010/main" type="inkDrawing" rotatedBoundingBox="5698,12375 7435,12302 7438,12350 5700,12423" shapeName="Other"/>
        </emma:interpretation>
      </emma:emma>
    </inkml:annotationXML>
    <inkml:trace contextRef="#ctx0" brushRef="#br0">-9506-1233 26 0,'0'0'13'0,"5"11"-5"16,-1-11 14-16,5-3-20 16,5 3 0-16,3-4 1 15,-3 4 1-15,26 0-5 16,9 0 0-16,9 0 3 16,18 4 0-16,4-4-2 15,10 0 1-15,17-4-1 16,9 8 0-16,9-8 0 15,-4-4 1-15,-5 0-1 16,-5-4 0-16,-8 4 0 16,-9 0 0-16,-14 4 0 15,-13 0 1-15,-13 4-1 16,-5 0 0-16,-14-4-2 16,-8 0 0-16,-4 0-2 0,-6-4 0 15,1 0-7-15,0 0 1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53:01.0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858EA0-29E0-4B67-9D4B-17544FD185E2}" emma:medium="tactile" emma:mode="ink">
          <msink:context xmlns:msink="http://schemas.microsoft.com/ink/2010/main" type="inkDrawing" rotatedBoundingBox="7780,14558 7833,12849 8491,12870 8437,14578" semanticType="callout" shapeName="Other"/>
        </emma:interpretation>
      </emma:emma>
    </inkml:annotationXML>
    <inkml:trace contextRef="#ctx0" brushRef="#br0">322 6 18 0,'-14'-4'9'0,"5"0"-8"0,9 4 10 0,0 0-7 15,0 0 0-15,0 0 1 16,0 0 1-16,0 0-7 16,0 0 0-16,0 4 5 15,0 4 1-15,0 8-2 16,0 4 0-16,0 11-1 16,0-3 1-16,0 20-2 15,0 7 1-15,0 9-1 16,0 7 0-16,0 1 0 15,0 3 0-15,0 16-1 16,0-7 0-16,0 3 0 16,0-4 1-16,-4 1-1 15,4-9 1-15,0 0-1 16,0-7 0-16,0-5 0 16,0-3 1-16,4-1-1 0,1-11 1 15,-5-8-1-15,4-8 1 16,-4-5-1-16,0-7 1 15,0 0 0-15,0-8 0 16,-4-4 0-16,-5-4 0 16,0-4-1-16,0-4 1 15,0-4-1-15,-4-4 1 16,4-4-1-16,-5 0 0 16,1 0 0-16,0 0 0 15,-1 5 0-15,-4-1 1 0,1 4-1 16,-6 0 0-16,1 0 0 15,4 0 0-15,0-4 0 16,0-4 0-16,5 0 0 16,0 4 0-16,4 0 0 15,0 1 0-15,4 3 0 16,1 0 1-16,-1 8-1 16,5-4 0-16,0 4-1 15,0 0 1-15,0 0 0 16,5 4 0-16,-1 4 0 15,1 0 0-15,-1 3 0 16,1 1 0-16,-1-4 0 16,5 4 0-16,0 4 0 15,4 0 1-15,1 4-1 16,4 0 1-16,-1 3-1 16,6 5 1-16,-1 0-1 0,-4 0 1 15,0 0 0-15,0-1 0 16,0 1 0-16,-1 0 0 15,1 0 0-15,-4-12 0 16,-1-5 0-16,0 1 0 16,1-12 0-16,-1-8 1 15,-4-3-1-15,0-1 0 16,5-4 0-16,3-8 1 16,6 0-2-16,3-4 1 15,6-3-1-15,3-5 0 16,-3 0-1-16,-1-4 0 0,0 5-5 15,0 3 0-15,-4 4-9 16,-13 12 1-16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49:48.977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DFB871-F996-4E85-A7D6-D34AC8B30F4B}" emma:medium="tactile" emma:mode="ink">
          <msink:context xmlns:msink="http://schemas.microsoft.com/ink/2010/main" type="writingRegion" rotatedBoundingBox="2748,7026 5693,5133 7447,7860 4502,9754"/>
        </emma:interpretation>
      </emma:emma>
    </inkml:annotationXML>
    <inkml:traceGroup>
      <inkml:annotationXML>
        <emma:emma xmlns:emma="http://www.w3.org/2003/04/emma" version="1.0">
          <emma:interpretation id="{3CBF889D-8329-40F5-88F6-AADBFB4A118E}" emma:medium="tactile" emma:mode="ink">
            <msink:context xmlns:msink="http://schemas.microsoft.com/ink/2010/main" type="paragraph" rotatedBoundingBox="2748,7026 5693,5133 7447,7860 4502,9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939FDE-BD29-4A19-BD46-ECF9482CFAC8}" emma:medium="tactile" emma:mode="ink">
              <msink:context xmlns:msink="http://schemas.microsoft.com/ink/2010/main" type="line" rotatedBoundingBox="2748,7026 5693,5133 7447,7860 4502,9754"/>
            </emma:interpretation>
          </emma:emma>
        </inkml:annotationXML>
        <inkml:traceGroup>
          <inkml:annotationXML>
            <emma:emma xmlns:emma="http://www.w3.org/2003/04/emma" version="1.0">
              <emma:interpretation id="{2F1EE3AC-7B73-478F-87C6-85636AD053F4}" emma:medium="tactile" emma:mode="ink">
                <msink:context xmlns:msink="http://schemas.microsoft.com/ink/2010/main" type="inkWord" rotatedBoundingBox="2748,7026 5693,5133 7447,7860 4502,9754"/>
              </emma:interpretation>
            </emma:emma>
          </inkml:annotationXML>
          <inkml:trace contextRef="#ctx0" brushRef="#br0">2108 4313 28 0,'-5'-12'14'0,"-17"-7"-8"0,18 7 14 15,-1 0-19-15,-4 0 0 16,-9-4 0-16,0 4 1 16,-8 0-2-16,-6 0 0 15,-3-8 1-15,-6 4 0 16,-3 1 0-16,-14 7 0 15,0 0 0-15,0 8 0 16,-5-4-1-16,-8 12 1 16,-5 0 0-16,4-4 0 0,-3 8 0 15,-6 7 0-15,-8 9-1 16,4 4 1-16,14 0-1 16,-1 7 1-16,-8 9-1 15,-5 4 0-15,5-1 0 16,-1 13 0-16,-8 11 0 15,4-11 0-15,5 7 0 16,13 8 0-16,9 1 0 16,4 11 0-16,5-4 0 15,0 5 0-15,0-5 0 16,4 4 1-16,0 0-1 16,10-7 0-16,4 11-1 15,8 8 1-15,5-11-1 16,14 3 1-16,-1-12 0 15,14 4 0-15,5 5 0 0,13-9 0 16,-1 8 0-16,6-3 1 16,3-9-1-16,1 0 0 15,9-3 0-15,8-9 0 16,14-3 0-16,5 3 0 16,8 1 0-16,14-5 0 15,-14-11 0-15,9-1 0 16,14-7 0-16,0 8 1 15,13-5-1-15,0-7 1 16,-9-8-1-16,5-4 1 16,4-5-1-16,4-11 1 0,10-12-1 15,-14-4 1-15,0-12 0 16,9-11 0-16,0 3-1 16,-4-12 1-16,-1-8-1 15,-13-7 1-15,0-1 0 16,-4-7 0-16,0-5 0 15,-9-7 0-15,-10-5-1 16,-8 1 1-16,-9 4 0 16,0-9 1-16,-13 9-1 15,-5 3 0-15,-4-11-1 16,-10 0 1-16,-8-1-1 16,-9-11 1-16,-5 0-1 15,-8-1 1-15,-5 13-1 16,0 0 1-16,-5-1-1 15,-8-3 1-15,-5 3-1 16,0-3 1-16,0 0-1 0,-4-1 0 16,-5 1 0-16,-4 4 1 15,-9 7-1-15,0 1 0 16,-14-5 0-16,5 13 0 16,4-5 0-16,5 5 0 15,-9-9 0-15,0 5 0 16,-5-4 0-16,1 3 0 15,4 1 0-15,0 15 0 16,-1 4-1-16,-8 1 0 16,-9 7-2-16,0 4 1 15,5 21-4-15,-9 15 0 0,-10 0-8 16,-17 19 0-16</inkml:trace>
          <inkml:trace contextRef="#ctx0" brushRef="#br1" timeOffset="6691.81">862 5668 29 0,'0'-4'14'0,"-4"-12"-7"15,4 16 14-15,0-12-20 16,0 0 1-16,0 0 0 16,0 4 1-16,4-8-4 15,1 4 1-15,4-15 1 16,-1 3 1-16,6-16-1 15,-5 12 0-15,9-15-1 16,-5 7 1-16,9-24-1 16,-4 17 0-16,9-1 0 15,-9 12 0-15,13-11 0 0,-9 7 0 16,23-12 0-16,-9 13 1 16,8-1-1-16,-3 8 1 15,3-8-1-15,-12 9 0 16,3 7 1-16,-8 4 0 15,9 4-1-15,-5 0 1 16,14 0 0-16,-10 4 0 16,14 4-1-16,1 0 1 15,-1 4-1-15,4 0 1 16,1 4-1-16,-1 0 0 16,-3 4 0-16,-10-4 1 0,0 8-1 15,-4 4 1-15,-10 4-1 16,-3-4 1-16,-5 19 0 15,-5-3 0-15,-4 8 0 16,-5-8 0-16,5 23-1 16,-4-11 1-16,4 11-1 15,-5-11 1-15,1 19-1 16,-5-11 1-16,0 0-1 16,0-13 1-16,0 9-1 15,0-12 1-15,0 3-1 16,0-7 1-16,0 8-1 15,0-8 1-15,-9-1-1 16,0-7 1-16,-5 16-1 16,5-8 0-16,-4 3 0 15,4-3 0-15,-4 0 0 0,4-8 1 16,0-1-1-16,0-3 1 16,4-8-2-16,1 0 1 15,4-8-4-15,0 0 0 16,0-12-10-16,0 0 0 15</inkml:trace>
          <inkml:trace contextRef="#ctx0" brushRef="#br0" timeOffset="195961.7">1384 5726 25 0,'-4'-8'12'0,"22"-4"-10"16,-14 4 12-16,-4 8-12 15,0-8 1-15,5 0 2 16,-1 1 0-16,-4-1-6 16,0-4 1-16,-4 0 3 15,-1 4 1-15,-4 0-1 16,-4 4 1-16,0 4-3 0,-1 4 1 15,1 8-1-15,-1 4 1 16,6 4-2-16,3 3 1 16,1 5-1-16,-1-4 0 15,10 0 0-15,4-4 1 16,4-12-1-16,5-4 1 16,0-8 0-16,-5-4 0 15,5-8-1-15,-5-8 1 0,1 0 0 16,-5 0 0-16,0 0-1 15,-5 9 1-15,-4-1 0 16,-4 8 1-16,4 0-1 16,-5 4 0-16,-4 4 0 15,-4 0 0-15,-1 4-1 16,-4 0 1-16,1 4-1 16,-1 4 1-16,0 4-1 15,5 3 0-15,4 5-1 16,9-4 1-16,4 0 0 15,9 0 0-15,5 4 0 16,0-5 0-16,-4 1 0 16,-1-12 0-16,5-8 1 15,-5-8 1-15,1-8-1 16,-1-7 0-16,-4-9 0 16,-5-4 1-16,-4-4-1 0,-4 13 0 15,-1 7 0-15,1 0 0 16,0 4-1-16,-5 8 0 15,-5 0-1-15,-4 16 0 16,0 8-1-16,1 8 1 16,-1 8 0-16,9 3 0 15,4 1 0-15,10 8 0 16,8-5 0-16,5-3 1 16,4-4 0-16,5-8 0 15,4-12 0-15,5-9 1 0,-5-18 0 16,-4-13 1-16,-4 4-1 15,-10-4 1-15,-13-7 0 16,0 7 0-16,-13-12-1 16,-5 0 0-16,0 17-1 15,0 7 0-15,0 12-1 16,5 8 1-16,-5 8-2 16,4 3 1-16,1 9 0 15,4-4 0-15,0 0 0 16,5 0 0-16,4 4 0 15,4-1 1-15,1 1-1 16,4-4 1-16,8-4 0 16,6-12 1-16,4-8-1 15,-1-4 1-15,1-8 0 16,0 0 0-16,-5-8-1 16,-4-11 1-16,-4-5 0 15,-10 0 1-15,-4 13-1 0,-9 3 0 16,-4 8-1-16,-5 4 0 15,-5 4 0-15,-3 0 0 16,3 12-1-16,1 12 1 16,0 8-1-16,4 4 0 15,4 3 0-15,6-3 0 16,3 4 0-16,5-4 0 16,0-9 0-16,9-7 1 15,4-4 0-15,5-8 0 16,5-4 0-16,-1-8 1 0,0-7 0 15,1-13 0-15,-10-4 0 16,-4-8 1-16,-9 21-1 16,-5-1 0-16,-4 8-1 15,-8 4 1-15,-1 4-2 16,-5 12 1-16,10 12-2 16,0 4 1-16,-1 8 0 15,5-1 0-15,5 1-1 16,-1 0 1-16,5-4 0 15,5-12 1-15,4-4 0 16,4-4 1-16,5-8 0 16,0-8 0-16,0-8 0 15,-5-8 0-15,-4-4 0 16,-9 1 1-16,-4 7-2 0,-5 4 0 16,0 8 0-16,0 8 0 15,0 8-1-15,-4 4 1 16,4 4-4-16,4 0 0 15,14 8-11-15,4-12 1 16</inkml:trace>
          <inkml:trace contextRef="#ctx0" brushRef="#br1" timeOffset="7113.68">1831 5821 29 0,'0'-8'14'0,"4"1"-4"16,-4 7 13-16,14 0-22 16,-14 0 0-16,9 4 0 15,-5-4 1-15,1 3-2 16,-5 1 0-16,0 16 2 15,0-4 0-15,0 16-1 16,0-8 0-16,4 7 0 16,1-7 1-16,-1 4-1 15,-4-8 1-15,0 0 0 16,0-4 0-16,18-4 0 0,-5-5 0 16,10-7 0-16,-5 0 1 15,13-7-1-15,-9-1 0 16,0-8-1-16,-4 4 0 15,5-8-1-15,-6 4 1 16,10-8-4-16,-4 4 0 16,12 1-11-16,-8 3 0 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51:14.7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899F621-1AFD-450B-8E8A-7CCB8B4271F6}" emma:medium="tactile" emma:mode="ink">
          <msink:context xmlns:msink="http://schemas.microsoft.com/ink/2010/main" type="writingRegion" rotatedBoundingBox="2931,949 7996,491 8078,1399 3013,1857"/>
        </emma:interpretation>
      </emma:emma>
    </inkml:annotationXML>
    <inkml:traceGroup>
      <inkml:annotationXML>
        <emma:emma xmlns:emma="http://www.w3.org/2003/04/emma" version="1.0">
          <emma:interpretation id="{F929A603-D74C-449C-8A0B-239E9420BA46}" emma:medium="tactile" emma:mode="ink">
            <msink:context xmlns:msink="http://schemas.microsoft.com/ink/2010/main" type="paragraph" rotatedBoundingBox="2931,949 7996,491 8078,1399 3013,18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ED26DB-87BE-4A03-853C-2C0E922CDEB6}" emma:medium="tactile" emma:mode="ink">
              <msink:context xmlns:msink="http://schemas.microsoft.com/ink/2010/main" type="line" rotatedBoundingBox="2931,949 7996,491 8078,1399 3013,1857"/>
            </emma:interpretation>
          </emma:emma>
        </inkml:annotationXML>
        <inkml:traceGroup>
          <inkml:annotationXML>
            <emma:emma xmlns:emma="http://www.w3.org/2003/04/emma" version="1.0">
              <emma:interpretation id="{28A0C5E3-ADC5-47D2-83FC-5C7F7C21D0D9}" emma:medium="tactile" emma:mode="ink">
                <msink:context xmlns:msink="http://schemas.microsoft.com/ink/2010/main" type="inkWord" rotatedBoundingBox="2931,949 4442,812 4512,1580 3000,1717"/>
              </emma:interpretation>
            </emma:emma>
          </inkml:annotationXML>
          <inkml:trace contextRef="#ctx0" brushRef="#br0">-98 567 28 0,'-5'-4'14'0,"19"4"-9"15,-5-8 20-15,13 1-24 16,9-5 0-16,5-4 1 16,17 0 0-16,10-4-3 15,4 0 1-15,-5-8 1 16,-12-3 1-16,-1-5-4 16,0 8 1-16,-9 0-9 15,-4 9 1-15</inkml:trace>
          <inkml:trace contextRef="#ctx0" brushRef="#br0" timeOffset="-484.74">129 0 24 0,'-4'4'12'0,"-1"12"-8"0,1-8 12 16,0 11-15-16,-1 5 0 15,1 12 0-15,-1 16 1 0,1 7-2 16,-5 9 1-16,4 7 1 16,-4-8 0-16,0 1-1 15,5-16 1-15,-5 7 0 16,0-15 0-16,0-1-2 16,0-7 0-16,0-8-3 15,5-8 0-15,-1-16-6 16,1 0 0-16</inkml:trace>
          <inkml:trace contextRef="#ctx0" brushRef="#br0" timeOffset="-218.76">460 147 25 0,'0'-8'12'0,"9"-4"-8"0,-9 12 17 15,0 0-19-15,0 4 0 16,-5 0 0-16,1 4 1 16,-1 12-4-16,1 7 0 15,-5 9 2-15,4 8 0 16,1 3-1-16,0 5 1 16,-1 7-1-16,1-7 1 15,4-8-1-15,0-9 1 16,0-3-4-16,0-4 0 15,-5-4-6-15,5-4 0 0</inkml:trace>
          <inkml:trace contextRef="#ctx0" brushRef="#br0" timeOffset="579.79">670 32 24 0,'0'-12'12'0,"4"12"-5"0,-4 0 11 15,0 4-15-15,0 4 0 16,0 4 0-16,0 11 1 15,0-3-5-15,0 12 0 0,5 12 3 16,-1 7 1-16,5-3-3 16,0-1 1-16,0-3 0 15,0 0 0-15,4-13-1 16,-4 1 1-16,0-8 0 16,0-4 0-16,0-8 0 15,0-4 0-15,0-8 0 16,0-4 1-16,0-8-2 15,0 0 1-15,4-8-1 16,0 0 1-16,5-4-1 16,0 5 0-16,4-1 0 15,-4-4 0-15,0 8-1 16,-5 8 1-16,1 4-1 0,-1 8 1 16,1 0 0-16,-1 12 0 15,-4 8 0-15,0-8 1 16,9 7-1-16,-5 1 1 15,1 0 0-15,-1 0 0 16,5-8-1-16,-5-4 1 16,5 0 0-16,-5-8 0 15,-4-8 0-15,0-4 1 16,0-8 0-16,0 0 0 16,0-8 0-16,-4 0 0 15,3-7-1-15,1-21 0 0,5 12-1 16,-1-3 0-16,5-5 0 15,4 0 0-15,1 5-1 16,-5 7 0-16,-1 8-6 16,-3 8 0-16,4 16-7 15,-5 4 1-15</inkml:trace>
        </inkml:traceGroup>
        <inkml:traceGroup>
          <inkml:annotationXML>
            <emma:emma xmlns:emma="http://www.w3.org/2003/04/emma" version="1.0">
              <emma:interpretation id="{2B327D70-AB52-4205-AACA-F9EDBB6AA5B1}" emma:medium="tactile" emma:mode="ink">
                <msink:context xmlns:msink="http://schemas.microsoft.com/ink/2010/main" type="inkWord" rotatedBoundingBox="4917,861 8004,582 8078,1399 4991,1678"/>
              </emma:interpretation>
            </emma:emma>
          </inkml:annotationXML>
          <inkml:trace contextRef="#ctx0" brushRef="#br0" timeOffset="986.07">1915 44 26 0,'0'-8'13'0,"14"0"-7"0,-14 8 15 16,4 4-20-16,1 4 1 16,-5 3 0-16,0 13 0 15,-5 0-3-15,1 20 1 16,-1 3 1-16,1 5 1 0,-1 0-1 15,-4-1 0-15,5 1-1 16,-1-5 1-16,5-7 0 16,-4 0 0-16,4-16-2 15,0-5 1-15,0-3-3 16,0-16 0-16,9-4-7 16,9-4 0-16</inkml:trace>
          <inkml:trace contextRef="#ctx0" brushRef="#br0" timeOffset="1439.2">2250 103 28 0,'-9'8'14'0,"-18"16"-13"0,23-20 19 16,0 4-19-16,-5 8 0 15,0 7 1-15,4 9 1 16,1 4-4-16,-1 0 1 16,5 3 1-16,5 1 1 15,4 4-1-15,4-9 0 16,5-3 0-16,4-4 0 16,14-12 0-16,4-8 0 15,-4-4 0-15,4-8 0 16,-4-12 0-16,-5-4 0 0,-9-12 0 15,-4-8 1-15,0-19-2 16,-5 11 1-16,-4-7-1 16,-4-5 1-16,4 9-1 15,-5 7 1-15,-8 0-1 16,-10 5 1-16,-3 3-1 16,-6 16 0-16,-8 8 0 15,-5 12 0-15,5 0 0 16,0 0 1-16,4 8-3 15,5 8 0-15,4 8-7 16,9 0 1-16,9-1-3 16,9 9 0-16</inkml:trace>
          <inkml:trace contextRef="#ctx0" brushRef="#br0" timeOffset="1642.32">2759 476 36 0,'-4'0'18'0,"8"-20"-26"0,1 12 34 15,-5 8-26-15,9-8 1 16,0 0-19-16,4 4 1 15</inkml:trace>
          <inkml:trace contextRef="#ctx0" brushRef="#br0" timeOffset="2220.45">3286-107 37 0,'-4'0'18'0,"4"-16"-22"16,0 20 28-16,4 0-25 15,5 8 1-15,4-4 0 0,5 7 0 16,5 13 0-1,3 8 0-15,1 4 0 0,0-1 0 16,-5 5 0-16,-4 4 1 16,-9-1-1-16,-9 1 1 15,-4-4-1-15,-10-1 1 16,-8-11-1-16,-5 0 1 16,0-9-1-16,5-7 1 15,-5-8-1-15,-4-4 1 16,9-12-1-16,-1-8 1 15,5 5-1-15,9-9 1 0,9-12-2 16,9-4 1-16,0 1 0 16,5-1 0-16,8-4 0 15,5-4 0-15,4 1 0 16,5 7 0-16,-5 0 0 16,-4 1 0-16,-5-13 1 15,-4 12 0-15,-9 1 0 16,-9 3 0-16,-5 4 0 15,-8 8 0-15,-5 8 0 16,-4 0 0-16,0 8-1 16,-1 4 0-16,1 8-2 15,4 4 0-15,5 8-9 16,4 4 0-16</inkml:trace>
          <inkml:trace contextRef="#ctx0" brushRef="#br0" timeOffset="2713.63">3791-187 35 0,'4'0'17'0,"-8"0"-18"0,4 0 24 0,8 0-23 16,6 0 0-16,4 0 0 16,9 4 0-16,-5-4 0 0,5-4 0 15,8-4 0-15,6 0 1 16,3-3-1-16,5-1 1 16,-4 0-1-16,0 4 1 15,-5 4-1-15,-9 0 1 16,-9 0-1-16,-4 4 0 15,-9 4 0-15,-4 4 1 16,-5 4-1-16,-5 8 0 16,-4 3 0-16,-4 5 1 15,-5-4-1-15,-4 8 0 0,-1 7 0 16,-8 9 0-16,4 0 0 16,0 3 0-16,5 1-1 15,0 3 1-15,4-3 0 16,5-4 0-16,-1-9 0 15,1-7 0-15,4 0-1 16,4-16 1-16,5 3-5 16,0-11 0-16,14-4-5 15,4-8 1-15</inkml:trace>
          <inkml:trace contextRef="#ctx0" brushRef="#br0" timeOffset="3208.1">4925 32 34 0,'0'-4'17'0,"9"4"-20"15,-9 0 29-15,0 0-25 16,4 0 0-16,0 0-8 16,1 4 0-16,4 4 1 15,-9 3 0-15</inkml:trace>
          <inkml:trace contextRef="#ctx0" brushRef="#br0" timeOffset="3364.35">4893 476 37 0,'0'4'18'0,"9"0"-16"15,-9-4 31-15,0 0-33 0,0-8 1 16,0 4-23 0,0 8 0-16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1-09T16:51:00.8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F85A5CD-7E46-4D98-BA0E-A4B40D8A43A9}" emma:medium="tactile" emma:mode="ink">
          <msink:context xmlns:msink="http://schemas.microsoft.com/ink/2010/main" type="inkDrawing" rotatedBoundingBox="11731,7623 11746,7623 11746,7638 11731,7638" shapeName="Other"/>
        </emma:interpretation>
      </emma:emma>
    </inkml:annotationXML>
    <inkml:trace contextRef="#ctx0" brushRef="#br0">0 0 0,'0'0'15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51:31.56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2A9B17F-57BE-4106-BCB9-C9BFB2EC44EA}" emma:medium="tactile" emma:mode="ink">
          <msink:context xmlns:msink="http://schemas.microsoft.com/ink/2010/main" type="inkDrawing" rotatedBoundingBox="3655,4718 6125,2386 8368,4762 5898,7094" hotPoints="7643,4760 5970,6432 4298,4760 5970,3087" semanticType="underline" shapeName="Circle">
            <msink:sourceLink direction="with" ref="{0F8D116A-002A-4E0A-A1A1-051A5E3B9FED}"/>
            <msink:destinationLink direction="with" ref="{30BF316B-EF4C-4286-A4A9-CE33214C65D6}"/>
            <msink:destinationLink direction="with" ref="{324132A6-1132-4ED0-A8A3-13A0087C7ED2}"/>
          </msink:context>
        </emma:interpretation>
      </emma:emma>
    </inkml:annotationXML>
    <inkml:trace contextRef="#ctx0" brushRef="#br0">2182 4 22 0,'-9'-4'11'0,"0"16"-9"0,9-12 9 0,-5-4-11 15,-4 0 0-15,1 4 2 16,-6-4 0-16,1 8-2 16,-1 0 1-16,1-8 1 15,-9 0 0-15,-10 0 1 16,1 4 0-16,-5 4-2 16,-4-4 1-16,-4 0-1 15,-1 0 0-15,-4 4 0 16,-5 0 0-16,-8 3-2 15,8 5 1-15,1 4 1 16,8 4 0-16,0 0-1 16,-4 4 1-16,-9-4-1 15,-4-1 1-15,4 1-1 16,0 8 1-16,-1 8-1 16,-7-4 0-16,3 3 0 15,9-3 0-15,1 0 0 16,8-1 1-16,-4 1-1 0,4 0 0 15,1 4 0-15,-10-1 1 16,5 5-1-16,4-4 1 16,1 0-1-16,4 7 0 15,-5 1 0-15,5-4 0 16,4-1-1-16,0 13 1 16,5-1 0-16,4 5 0 15,1-4 0-15,-1 3 0 16,0 5 0-16,-4-1 0 15,4-11 0-15,5 3 1 0,-1 5-1 16,5 0 1-16,1-5-1 16,3 1 0-16,5-1 0 15,0-3 0-15,5 0-1 16,-1 3 1-16,5 1 0 16,-4-5 0-16,4 5 0 15,0 4 1-15,0-13-1 16,0-7 1-16,4 0 0 15,1-1 0-15,4 5-1 16,-5-4 1-16,5 3-1 16,0-3 0-16,4-4 0 15,-4 0 1-15,5 3-1 16,-1 1 0-16,1 0 0 16,3 0 0-16,6-1 0 15,-5 1 0-15,4 0 0 16,-4-5 1-16,0 1-1 0,0 0 0 15,-1 0 0-15,1-1 1 16,0-3-1-16,0-8 1 16,0 0-1-16,4 4 1 15,0 0-1-15,5-1 0 16,0 5 0-16,9-8 0 16,-5 0 1-16,0 0 0 15,1 0-1-15,-10-1 1 16,5 1-1-16,-1-4 1 15,1-4-1-15,4 0 1 16,5 0-1-16,0-4 1 0,0 4-1 16,4 0 1-16,0-1-1 15,0 1 1-15,5 8-1 16,-1-4 1-16,1-4-1 16,4 4 0-16,-4-4 0 15,0 0 0-15,-10-4 0 16,1 0 1-16,4-4-2 15,0-1 1-15,1 1 0 16,3 0 0-16,1 4 0 16,4-4 0-16,0 8 0 15,0-8 0-15,5 0 0 16,4 0 1-16,0 0-1 16,0-4 0-16,-9-8 0 15,0-8 1-15,5 8-1 16,-1-8 1-16,5 1-1 0,0-1 0 31,27-4 0-31,-9 0 0 16,0 0 0-16,-9 4 1 15,-5 0-1-15,-12-3 1 16,-1-1-1-16,-5-4 0 16,1-4 0-16,4-4 1 15,-4 9-1-15,-1-1 1 16,1-4-1-16,0-8 1 15,-1 1-1-15,-8 3 1 0,0 0-1 16,-1-4 1-16,-3 1-1 16,-1-1 0-16,-4 0 0 15,0-7 1-15,-1-1-1 16,-3 0 1-16,-1 1-1 16,-4-1 1-16,0 0-1 15,0 1 1-15,-5 7-1 16,0 0 1-16,-4-7-1 15,5 3 0-15,-5 0 0 0,-5-7 1 16,1-1-1-16,-1 0 0 16,0-3 0-16,1 3 0 15,-5 0 0-15,4 1 0 16,1-5 0-16,-1 1 0 16,-4-1-1-16,0 8 1 15,5-3 0-15,-5-5 0 16,4 5 0-16,-4-1 1 15,-4-4-1-15,-5 5 1 0,-5-5-1 16,-3 0 0-16,-1 5 0 16,-5 7 1-16,1 8-1 15,0 1 1-15,-5-1-1 16,5-4 0-16,-5 0 0 16,0 1 1-16,0-1-1 15,-4 8 0-15,0 4 0 16,0 1 0-16,-1-9 0 15,1 4 0-15,0-4 0 16,-5 1 0-16,5 3 0 16,0-4 0-16,4 8 0 15,0 0 0-15,0 5 0 16,0-5 0-16,1-4 0 16,-1 0 0-16,0 0 0 15,0-3 0-15,-4 3 0 16,0 4 0-16,-1 4 0 15,10-4 0-15,-5 1-1 16,5-5 1-16,0-4 0 0,-5 4 0 16,0 1 0-16,0-1 0 15,-4 8 0-15,-5 4 0 16,5 4 0-16,0 0 1 16,0 4-1-16,-1-4 0 15,1 8-1-15,0 0 1 16,9 4-3-16,-14 4 1 15,-9 8-4-15,-17 12 1 16,-10 8-9-16,-8 12 0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52:16.316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DF76369-D3E4-4987-AA3F-ED9CF121855C}" emma:medium="tactile" emma:mode="ink">
          <msink:context xmlns:msink="http://schemas.microsoft.com/ink/2010/main" type="writingRegion" rotatedBoundingBox="13509,8001 19600,7949 19618,10023 13527,10076"/>
        </emma:interpretation>
      </emma:emma>
    </inkml:annotationXML>
    <inkml:traceGroup>
      <inkml:annotationXML>
        <emma:emma xmlns:emma="http://www.w3.org/2003/04/emma" version="1.0">
          <emma:interpretation id="{6BFD21BA-1588-4C56-8C34-C5F7B6EC50D5}" emma:medium="tactile" emma:mode="ink">
            <msink:context xmlns:msink="http://schemas.microsoft.com/ink/2010/main" type="paragraph" rotatedBoundingBox="14056,8022 16515,7897 16555,8682 14096,8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C02D49-C6C8-4378-B4E9-79BCA9203098}" emma:medium="tactile" emma:mode="ink">
              <msink:context xmlns:msink="http://schemas.microsoft.com/ink/2010/main" type="line" rotatedBoundingBox="14056,8022 16515,7897 16555,8682 14096,8808"/>
            </emma:interpretation>
          </emma:emma>
        </inkml:annotationXML>
        <inkml:traceGroup>
          <inkml:annotationXML>
            <emma:emma xmlns:emma="http://www.w3.org/2003/04/emma" version="1.0">
              <emma:interpretation id="{6967A713-311A-44BE-A865-5394FC0F9602}" emma:medium="tactile" emma:mode="ink">
                <msink:context xmlns:msink="http://schemas.microsoft.com/ink/2010/main" type="inkWord" rotatedBoundingBox="14056,8022 16515,7897 16555,8682 14096,8808"/>
              </emma:interpretation>
            </emma:emma>
          </inkml:annotationXML>
          <inkml:trace contextRef="#ctx0" brushRef="#br0">2994-1147 41 0,'-4'0'20'0,"13"0"-25"0,-9 0 34 15,0 0-29-15,0 4 1 0,-5 0-8 16,-4 0 0-16,0-4-1 16,-9 8 1-16</inkml:trace>
          <inkml:trace contextRef="#ctx0" brushRef="#br0" timeOffset="187.5">2923-798 46 0,'0'12'23'0,"0"-24"-29"15,0 12 40-15,0 0-34 16,0 0 1-16,0 0-3 16,0 4 1-16,0-4-11 15,-9 4 1-15</inkml:trace>
          <inkml:trace contextRef="#ctx0" brushRef="#br0" timeOffset="-187.51">1847-639 35 0,'0'-4'17'0,"40"-12"-15"15,-27 4 24-15,10-7-25 16,12-5 0 0,50-16 1-1,-9-8 1-15,4 1-4 16,-4 3 0-16,-13 8-3 16,-10-3 1-16,5 3-7 15,-9 8 0-15</inkml:trace>
          <inkml:trace contextRef="#ctx0" brushRef="#br0" timeOffset="-406.26">2097-1175 34 0,'-5'4'17'0,"5"12"-17"0,0-12 28 16,0 4-27-16,5 12 0 16,4 16 0-16,0 3 1 15,4 5-3-15,0 8 1 16,1 7 0-16,-1-7 1 16,0 3-1-16,1-3 1 15,-1-8-3-15,1-9 0 16,-5-11-9-16,-5-8 1 0</inkml:trace>
          <inkml:trace contextRef="#ctx0" brushRef="#br0" timeOffset="-671.89">1677-905 38 0,'-45'12'19'0,"19"4"-23"0,21-12 30 15,-8 8-25-15,-5 8 1 16,0 7-1-16,0 9 1 16,5-4-3-16,4 4 1 15,9-1 0-15,9 1 1 16,9-8-1-16,4-8 0 16,14-8 0-16,4-16 0 15,4-8 0-15,-8-4 1 16,-5-12 0-16,-4-8 0 0,-9-3-1 15,-5-9 1-15,-13-11 0 16,-8 7 0-16,-10 4-1 16,-9 13 1-16,-4 11-1 15,-5 16 1-15,0 8-2 16,0 12 1-16,10 0-2 16,3 8 1-16,14-1-7 15,9 5 1-15,14-8-5 16,13 4 1-16</inkml:trace>
          <inkml:trace contextRef="#ctx0" brushRef="#br0" timeOffset="-1031.27">565-921 36 0,'-22'-47'18'0,"49"-25"-18"16,-14 52 27-16,14 1-27 15,13-9 0-15,14-8 0 16,22 0 0-16,8-3 0 16,1 7 0-16,9 12 0 0,-5 4 0 15,-8 16 0-15,-14 8 0 16,-18 12 0-16,-27 4 1 15,-22 8-1-15,-18 11 1 16,-9 5 0-16,1-1 1 16,-10-7-1-16,5-4 1 15,-1-8-1-15,6-5 1 16,8-3-2-16,9-4 1 16,9-4-2-16,9 4 1 15,13 4-1-15,5 12 1 16,9-1-1-16,-1-7 0 0,-8 8 1 15,-9 0 1-15,-14 3 0 16,-13 1 0-16,-8 0 0 16,-10-5 1-16,-4-3 0 15,-10-4 1-15,-8-12-1 16,0-8 0-16,-4-8-1 16,3-8 0-16,6-4-3 15,8-4 1-15,9 1-6 16,14-1 0-16,13 4-7 15,22-12 1-15</inkml:trace>
          <inkml:trace contextRef="#ctx0" brushRef="#br0" timeOffset="-1468.77">1159-1254 34 0,'0'12'17'0,"0"28"-15"0,0-21 18 0,-9 17-19 16,-9 16 1-16,-4 15 0 15,-14 13 0-15,0-9-3 16,5 8 1-16,-4-3 1 16,-1-13 1-16,5-15-4 15,-1-4 1-15,1-17-9 16,9-15 0-16</inkml:trace>
        </inkml:traceGroup>
      </inkml:traceGroup>
    </inkml:traceGroup>
    <inkml:traceGroup>
      <inkml:annotationXML>
        <emma:emma xmlns:emma="http://www.w3.org/2003/04/emma" version="1.0">
          <emma:interpretation id="{F7D0F00D-1FEE-4835-9395-DF9100FE81D5}" emma:medium="tactile" emma:mode="ink">
            <msink:context xmlns:msink="http://schemas.microsoft.com/ink/2010/main" type="paragraph" rotatedBoundingBox="13518,9056 19609,9003 19618,10023 13527,10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5B955E-00C0-465F-A15F-5CB9D2F44B8F}" emma:medium="tactile" emma:mode="ink">
              <msink:context xmlns:msink="http://schemas.microsoft.com/ink/2010/main" type="line" rotatedBoundingBox="13518,9056 19609,9003 19618,10023 13527,10076"/>
            </emma:interpretation>
          </emma:emma>
        </inkml:annotationXML>
        <inkml:traceGroup>
          <inkml:annotationXML>
            <emma:emma xmlns:emma="http://www.w3.org/2003/04/emma" version="1.0">
              <emma:interpretation id="{14E2F54D-27A8-443F-B667-7AB899C11B20}" emma:medium="tactile" emma:mode="ink">
                <msink:context xmlns:msink="http://schemas.microsoft.com/ink/2010/main" type="inkWord" rotatedBoundingBox="13518,9056 19609,9003 19618,10023 13527,10076"/>
              </emma:interpretation>
            </emma:emma>
          </inkml:annotationXML>
          <inkml:trace contextRef="#ctx0" brushRef="#br1" timeOffset="-18336.82">3275-250 35 0,'-9'4'17'0,"9"12"-16"16,0-12 24-16,0 16-25 15,-4 7 1-15,0 5 0 16,-5 12 1-16,-5 11-2 16,-8 9 1-16,4 7 0 15,0 5 1-15,0 3-1 16,0-7 1-16,5 3-1 15,4-12 1-15,0-7-2 16,5-12 1-16,-1-5 0 16,1-7 0-16,4-8-4 15,4-12 1-15,5-8-10 0,5-4 1 16</inkml:trace>
          <inkml:trace contextRef="#ctx0" brushRef="#br1" timeOffset="-17836.81">3682 326 34 0,'4'-48'17'0,"-8"16"-11"0,-1 20 21 0,-4 0-25 15,-9 0 1-15,-4 4 0 16,-9 4 1-16,-5 4-5 15,0 4 1-15,1 12 3 16,-1 0 0-16,5 20-2 16,-1 8 1-16,10 7-2 15,0-3 1-15,4 3-2 16,9 1 0-16,5-8 0 16,8-5 0-16,9-7 0 15,10-16 1-15,8-12-1 16,9-12 1-16,0-8-1 15,1-8 1-15,-1-11-1 16,-5-5 1-16,-3-4-1 16,-6 9 0-16,-3-1 1 15,-10 12 0-15,-4 12 0 16,-4 4 1-16,-5 16 0 0,0 8 0 16,-5 8-1-16,1 4 1 15,4 7-1-15,0 5 0 16,4 4 0-16,1-13 1 15,4 1-2-15,4-4 0 16,9-4 2-16,10-8 0 16,-1-5-3-16,0-3 1 15,0-12-6-15,5-11 0 16,13-5-5-16,-4-12 0 0</inkml:trace>
          <inkml:trace contextRef="#ctx0" brushRef="#br1" timeOffset="-17258.68">3918 631 41 0,'0'0'20'0,"18"-16"-23"0,-13 8 34 15,4 0-31-15,4-4 0 16,5-3 0-16,13-5 1 0,14-4-2 16,-10 4 1-16,28-8 0 15,-14 8 0-15,18 5 0 16,-13 3 0-16,8 0 1 15,-13 4 0-15,-4 20 0 16,-9-4 1-16,-5 11 0 16,-13-3 1-16,-5 8-1 15,0-4 1-15,-8 16-1 16,-1-8 0-16,-4 3-1 16,0-7 1-16,-4 0-1 15,-1-4 0-15,1-4-2 16,0-1 1-16,4-7-5 15,0-4 1-15,0-16-10 16,0 1 0-16</inkml:trace>
          <inkml:trace contextRef="#ctx0" brushRef="#br1" timeOffset="-17586.81">4423-171 28 0,'-18'8'14'0,"5"12"-9"15,13-16 20-15,-9 24-23 16,4-4 0-16,-13 31 0 15,5-15 1-15,-14 39-4 16,9-19 0-16,-9 31 2 16,1 4 1-16,3-7-5 15,1-21 1-15,0-11-8 16,4-9 0-16</inkml:trace>
          <inkml:trace contextRef="#ctx0" brushRef="#br1" timeOffset="-17102.43">4655 56 45 0,'0'-4'22'0,"4"-12"-26"0,-4 16 34 15,9 0-31-15,-9 0 1 16,14 0-8-16,-5 0 1 16,9 4-1-16,4 8 1 15</inkml:trace>
          <inkml:trace contextRef="#ctx0" brushRef="#br1" timeOffset="-16711.8">4959 302 31 0,'-9'12'15'0,"-14"19"-11"15,19-19 20-15,-1 4-22 16,-3 8 0-16,-1 8 2 16,4 3 0-16,1 5-5 15,-1 0 1-15,5-1 2 16,9-7 1-16,9-4-2 15,4-12 1-15,5 4-1 16,4-8 1-16,10-12-1 16,3-12 1-16,5-12-1 15,-9-4 1-15,-4-16 0 16,-5-7 0-16,-8-13-1 0,-5 17 0 16,-18-13 0-16,0 9 0 15,-23 7 0-15,5 8 0 16,-13 8-1-16,9 9 0 15,-18 11-1-15,13 4 1 16,0 12-1-16,5-4 1 16,8 11-3-16,1-3 0 15,13 0-2-15,0 0 0 16,9 0-9-16,4 0 1 16</inkml:trace>
          <inkml:trace contextRef="#ctx0" brushRef="#br1" timeOffset="-16243.05">5633 131 33 0,'-9'4'16'0,"-5"40"-12"16,10-32 21-16,-5 7-23 15,-4 13 1-15,-1 8 0 16,1 11 0-16,0-3-4 16,-1 0 1-16,1-5 3 15,4-3 1-15,0-4-2 16,4-12 0-16,1-1 0 16,4-11 1-16,9-8-2 15,9-12 1-15,4-12-2 0,9-7 0 16,9-13-1-16,5-12 0 15,9 5-1-15,8 3 0 16,-4 4 0-16,-13 5 0 16,-5 11 1-16,-4 8 0 15,-5 8 2-15,-4 8 1 16,-5 4-1-16,-4 12 1 16,-5 12 0-16,-4 7 1 15,0 1-1-15,-4 0 1 16,-1 4-2-16,-4-1 1 0,0-7 0 15,-4 4 0-15,-1-12-4 16,1-1 0-16,4 5-13 16,9-12 1-16</inkml:trace>
          <inkml:trace contextRef="#ctx0" brushRef="#br1" timeOffset="-20917">454 215 26 0,'4'-12'13'0,"1"5"-5"15,-5 7 13-15,0 0-19 16,0 0 0-16,0 0 1 16,0 4 1-16,0 3-5 15,0 5 0-15,-5 8 3 16,1 12 1-16,-1 8-2 15,1 7 1-15,-5 5-2 16,0 7 1-16,0 1 0 16,4-9 0-16,5-3-1 0,0-4 1 15,0-1 0-15,0-11 0 16,-4-8-1-16,-1-8 0 16,1-8-4-16,-5-8 0 15,-4-4-7-15,4 0 0 16</inkml:trace>
          <inkml:trace contextRef="#ctx0" brushRef="#br1" timeOffset="-20557.61">-6 127 37 0,'0'-4'18'0,"4"-4"-18"16,-4 8 28-16,9-4-27 16,4 4 0-16,10-4 1 15,4 0 0-15,13-4-3 16,4 0 1-16,10 0 1 15,0 1 0-15,-1-1-1 16,1 0 1-16,8-4-1 16,1 0 1-16,-5 0 0 0,-5 4 0 15,-8 0-3-15,-5 4 1 16,-4 4-9-16,-5 8 1 16,-17 0-3-16,-10 4 1 15</inkml:trace>
          <inkml:trace contextRef="#ctx0" brushRef="#br1" timeOffset="-20220.84">788 333 30 0,'-13'28'15'0,"-9"28"-16"15,17-40 25-15,1 3-23 16,-1 13 1-16,-8 4 1 15,4 4 1-15,0-9-5 16,0 5 1-16,0 0 2 16,5-4 1-16,-1-1-1 15,1-11 0-15,4-8-1 16,0-12 1-16,4-4 0 0,5-8 0 16,0-8-1-16,5-11 0 15,-1-5-1-15,5 0 1 0,0 0-1 16,4 1 0-16,5-1-1 15,0 4 1-15,4 1-1 16,5-5 1-16,-1 8-2 16,1 0 0-16,0 8-10 15,-1 9 1-15</inkml:trace>
          <inkml:trace contextRef="#ctx0" brushRef="#br1" timeOffset="-19626">1445 500 30 0,'9'-24'15'0,"0"-7"-9"0,-9 19 16 15,4 4-20-15,-4-16 1 16,0 4 1-16,-9 4 0 16,0-4-5-16,-4 4 1 15,-9-3 3-15,-1 7 0 16,-8 4-1-16,4 8 0 16,0 0-1-16,-4 12 0 15,9 12-1-15,-1 3 1 16,1 5-1-16,0 8 0 0,0 3 0 15,4 5 0-15,4 0-1 16,5-9 1-16,5 1-1 16,8-4 1-16,5-1-1 15,0-15 1-15,5-12 0 16,3-8 0-16,15-8 0 16,3-20 1-16,10-11-1 15,0-1 1-15,4-7-1 16,-5-9 0-16,-8 12 0 15,-5 5 1-15,-8 7-1 16,-5 8 0-16,-5 8 0 16,-4 8 0-16,-5 12 0 15,-4 12 0-15,0 8 0 16,-4 8 0-16,4-1-1 16,0 9 1-16,0 4-1 0,0-5 1 15,0-7 0-15,4-12 0 16,5 0-3-16,0-8 0 15,0 0-9-15,5-8 1 16</inkml:trace>
          <inkml:trace contextRef="#ctx0" brushRef="#br1" timeOffset="-19149.33">1842 270 30 0,'14'-4'15'0,"-19"16"-9"16,5-8 16-16,0 8-21 16,0 12 1-16,-4 11 1 15,-1 5 0-15,1-4-3 16,-5 3 0-16,-5 1 3 16,5 0 0-16,1-1-1 15,3-7 1-15,5-8-2 16,0-8 1-16,5 0-1 15,3-8 0-15,1-8 0 16,0-12 1-16,0-8-1 16,5-12 0-16,-1-7 0 15,5-13 0-15,9 0-2 16,4 9 1-16,5 3-1 16,4 8 0-16,-4 4 0 15,-5 9 0-15,0 7 0 16,-9 4 0-16,-4 12 1 15,-4 8 0-15,-5 15 0 16,-5-3 1-16,0 8 0 16,-4 4 1-16,0 3-1 15,-4 1 0-15,0-4 0 16,-1 0 0-16,5-1-1 16,0-7 1-16,0-12-2 15,5 0 0-15,3-4-5 16,1 4 0-16,5-13-8 15,-5 1 1-15</inkml:trace>
          <inkml:trace contextRef="#ctx0" brushRef="#br1" timeOffset="-18743.07">2731 230 34 0,'-18'-28'17'0,"-5"1"-14"0,10 19 23 16,0 0-25-16,-10 8 1 16,1 0 0-16,0 4 1 15,-5 4-4-15,0 8 1 0,0-1 1 16,5 1 1-16,9 8-2 16,4 0 1-16,9 8-1 15,13-1 0-15,5-3-1 16,0 0 1-16,4 0-1 15,5 0 1-15,0-1 0 16,0 5 1-16,-1 0-1 16,-12 0 1-16,-10-5 1 15,-4 1 0-15,-9-4 1 16,-4-4 0-16,-9 0-1 16,8 0 1-16,-13-9 0 15,-4-7 0 1,-14-8-5-1,10-4 1-15,12-7-6 16,10-1 0-16,17-4-7 16,5 8 0-16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52:10.175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26F111-1250-4ABC-90D3-79DF715DAB98}" emma:medium="tactile" emma:mode="ink">
          <msink:context xmlns:msink="http://schemas.microsoft.com/ink/2010/main" type="writingRegion" rotatedBoundingBox="11679,3532 18590,3323 18659,5600 11748,5810"/>
        </emma:interpretation>
      </emma:emma>
    </inkml:annotationXML>
    <inkml:traceGroup>
      <inkml:annotationXML>
        <emma:emma xmlns:emma="http://www.w3.org/2003/04/emma" version="1.0">
          <emma:interpretation id="{D3787965-E236-4F22-94AB-51C255F4E43C}" emma:medium="tactile" emma:mode="ink">
            <msink:context xmlns:msink="http://schemas.microsoft.com/ink/2010/main" type="paragraph" rotatedBoundingBox="11801,3529 18590,3323 18629,4600 11840,4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1008D5-85FD-4AC4-9249-FF46C0D896D4}" emma:medium="tactile" emma:mode="ink">
              <msink:context xmlns:msink="http://schemas.microsoft.com/ink/2010/main" type="line" rotatedBoundingBox="11801,3529 18590,3323 18629,4600 11840,4805"/>
            </emma:interpretation>
          </emma:emma>
        </inkml:annotationXML>
        <inkml:traceGroup>
          <inkml:annotationXML>
            <emma:emma xmlns:emma="http://www.w3.org/2003/04/emma" version="1.0">
              <emma:interpretation id="{79B0907E-00D7-40A8-ACC0-DAF1C71475F9}" emma:medium="tactile" emma:mode="ink">
                <msink:context xmlns:msink="http://schemas.microsoft.com/ink/2010/main" type="inkWord" rotatedBoundingBox="11805,3661 14682,3574 14711,4553 11835,4640"/>
              </emma:interpretation>
            </emma:emma>
          </inkml:annotationXML>
          <inkml:trace contextRef="#ctx0" brushRef="#br0">5406-335 34 0,'-8'0'17'0,"88"-36"-17"16,-53 24 25-16,13 8-24 15,9-7 0-15,9-9 0 0,0-4 0 16,9 0-2-16,0-8 1 15,-4 12 0-15,-1-3 1 16,-13 3-1-16,-13 4 1 16,-5 8-1-16,-9 8 1 15,-4 4 0-15,-4 4 1 16,-5 12-1-16,-5 0 1 16,5 3-1-16,-9-3 0 15,0 4 0-15,0-8 0 16,4 0 0-16,-4-4 0 15,5-4-4-15,-5 0 0 0,0-8-9 16,9-8 1-16</inkml:trace>
          <inkml:trace contextRef="#ctx0" brushRef="#br0" timeOffset="-296.88">6219-958 25 0,'13'-36'12'0,"-4"-27"-5"0,-9 55 12 16,-4-4-16-16,-5 0 0 16,0-8 1-16,0 0 0 15,-4 8-6-15,-5 4 1 16,-4 0 3-16,-5 12 1 16,0 4-3-16,-4 0 1 15,-5 12-1-15,5 12 0 16,0 12 0-16,4 3 1 0,-5 17-1 15,10 7 1-15,0 16-1 16,-1-7 1-16,6 7 0 16,-1-4 0-16,4-7-1 15,1-5 1-15,4-3-1 16,0-17 1-16,0-11-5 16,-4-12 1-16,-5-8-8 15,0-16 1-15</inkml:trace>
          <inkml:trace contextRef="#ctx0" brushRef="#br0" timeOffset="140.62">6219-768 39 0,'5'-19'19'0,"8"7"-21"15,-13 12 28-15,0 0-30 16,4-8 1-16,-4 8-17 16,14 0 0-16</inkml:trace>
          <inkml:trace contextRef="#ctx0" brushRef="#br0" timeOffset="359.37">6527-895 27 0,'5'4'13'0,"8"-4"-10"0,-13 0 15 16,4 0-15-16,-4 8 1 16,5 8 0-16,4 16 0 15,-5 4-5-15,5 3 0 16,9 1 3-16,-4 4 1 16,8-1-2-16,5 1 0 15,-1-4-1-15,-3-9 1 16,-1-7-2-16,0 0 0 15,-4-4-9-15,0-8 0 0</inkml:trace>
          <inkml:trace contextRef="#ctx0" brushRef="#br0" timeOffset="585.42">6442-375 35 0,'5'-8'17'0,"13"-7"-17"16,-9 11 24-16,8-8-23 16,1 0 0-16,14-8 0 15,17-4 0-15,0-8-2 16,0 5 1-16,4-5 1 16,1-4 0-16,0 0-6 0,-10-11 1 0,1-1-6 15,-9 20 0-15</inkml:trace>
          <inkml:trace contextRef="#ctx0" brushRef="#br0" timeOffset="991.71">7143-506 30 0,'-4'-4'15'0,"26"-23"-15"16,-13 19 22-16,4-4-22 15,10-4 0-15,4-4 1 0,8-8 0 16,1-3-2-16,9-5 1 16,-10 0 0-16,-8 0 1 15,-4 9-1-15,-10 3 1 16,-13 4-1-16,-5 4 1 15,-12 4 0-15,-6 4 0 16,1 4 0-16,0 12 1 16,-1 8-1-16,-4 12 1 15,5 4-1-15,9 3 0 16,4 5 0-16,4-4 0 16,5 3-1-16,9 1 0 0,9-8 0 15,9-4 1-15,4-9-3 16,9-7 0-16,5-12-8 15,4-4 0-15</inkml:trace>
          <inkml:trace contextRef="#ctx0" brushRef="#br0" timeOffset="1444.84">8001-764 31 0,'-18'-35'15'0,"-9"-5"-14"15,18 28 20-15,-13 0-19 16,-5 4 0-16,-4 4 0 16,-5 4 1-16,-4 8-4 15,8 12 0-15,6 4 2 16,-1 8 1-16,9 3-2 0,5 5 1 16,4 4-1-16,4-1 1 15,10 1-1-15,8-4 0 16,5-13 0-16,9-3 0 15,8-20 0-15,6-12 1 16,3-12-2-16,5-7 1 16,0-17-1-16,1-12 0 15,-1-11-2-15,-5-12 0 16,-3-1 0-16,-10 9 0 16,-4-1 1-16,-5 17 0 0,-4 7 3 15,-5 8 0-15,-4 13 2 16,-4 15 0-16,-5 12 0 15,-5 16 0-15,1 4 1 16,-5 11 0-16,0 13-2 16,0 7 0-16,4 9-1 15,5 8 0-15,5-5-2 16,4-11 0-16,0-9-10 16,13-7 0-16</inkml:trace>
        </inkml:traceGroup>
        <inkml:traceGroup>
          <inkml:annotationXML>
            <emma:emma xmlns:emma="http://www.w3.org/2003/04/emma" version="1.0">
              <emma:interpretation id="{AE72A7AF-4FB1-4F34-B33A-2E54AD988E6E}" emma:medium="tactile" emma:mode="ink">
                <msink:context xmlns:msink="http://schemas.microsoft.com/ink/2010/main" type="inkWord" rotatedBoundingBox="15068,3430 18590,3323 18629,4600 15107,4706"/>
              </emma:interpretation>
            </emma:emma>
          </inkml:annotationXML>
          <inkml:trace contextRef="#ctx0" brushRef="#br0" timeOffset="1710.6">8916-978 33 0,'-36'28'16'0,"18"23"-17"0,14-43 20 16,-10 40-18-16,5-16 0 15,-8 35 0-15,3-11 1 16,-13 27-3-16,5-19 1 16,-5 19 0-16,5-20 1 0,4 5-10 15,0-16 0-15</inkml:trace>
          <inkml:trace contextRef="#ctx0" brushRef="#br0" timeOffset="2023.11">8728-845 37 0,'36'-27'18'0,"30"-9"-22"16,-52 29 28-16,12-9-23 15,-4 0 0-15,23 5 0 16,-10-1 0-16,27 12-2 16,-13 0 1-16,5 19 1 15,-19-7 1-15,-13 19-1 16,-4-7 0-16,-22 15 1 0,-10 0 0 16,-12 0 0-16,-5-4 0 15,-1-8-1-15,-3 1 0 16,8-5-2-16,5-7 1 15,4-5-6-15,5 1 1 16,18-20-7-16,12-3 0 16</inkml:trace>
          <inkml:trace contextRef="#ctx0" brushRef="#br0" timeOffset="2406.05">9626-926 37 0,'-23'4'18'0,"23"4"-21"0,0-8 29 0,0 15-25 16,0-3 0 0,-9 32 0-16,5-12 1 15,-5 11-3-15,5-11 1 16,4 12 1-16,0-8 0 16,9-5-1-16,-5-7 1 15,14-16-1-15,-5 0 0 16,10-20 0-16,-6 4 0 15,19-20-2-15,-9 5 0 16,18-29 0-16,-14 12 0 16,0 5 0-16,-4 7 1 15,-9 8 1-15,-5 4 0 0,-8 4 2 16,-1 4 1-16,-8 36-1 16,-1-8 1-16,5 16-1 15,0-9 0-15,5 9-1 16,-1-8 0-16,9-4 0 15,-4-8 0-15,9-5-2 16,0-3 1-16,9-16-6 16,-5 4 1-16,14-27-7 15,-9 7 1-15</inkml:trace>
          <inkml:trace contextRef="#ctx0" brushRef="#br0" timeOffset="2656.05">10483-1410 34 0,'4'-11'17'0,"1"11"-16"0,-5 0 26 15,0 7-26-15,0-3 1 16,-9 24 0-16,5-4 1 16,-14 28-4-16,4-9 0 15,-8 29 2-15,4-17 1 16,5 25-1-16,4-17 0 15,-14 17 0-15,10-17 0 16,0 1-1-16,4-13 1 16,4-11-4-16,1-8 0 15,4-17-8-15,0-3 0 0</inkml:trace>
          <inkml:trace contextRef="#ctx0" brushRef="#br0" timeOffset="3171.68">10796-1351 38 0,'8'4'19'0,"-8"12"-17"16,0-12 28-16,-4 24-29 16,0-5 0-16,-5 17 1 15,4-4 0 1,-22 55-2-1,9-19 1-15,-8 7 1 16,3-16 1-16,6 1-3 0,3-20 0 16,5-5-5-16,5-7 0 15,13-12-8-15,0-4 0 16,17-8 3 0,15-44 10-1,-10 52-2-15,22-32 0 16,1-8 5-16,-9 4 1 15,4-11 7-15,-14 3 0 16,10-20-8-16,-14 12 0 16,-13-7-1-16,0 11 0 15,-18 0-1-15,0 8 1 16,-13 9-1-16,4 3 0 0,0 12 0 16,0 0 0-16,-9 19-1 15,5-3 0-15,-5 16-1 16,4-4 1-16,1 24-1 15,4-13 1-15,14 17 0 16,-1-17 0-16,14 1-1 16,-5-8 1-16,5-16-3 15,-5-4 0-15,28-12-9 16,-10 0 0-16</inkml:trace>
          <inkml:trace contextRef="#ctx0" brushRef="#br0" timeOffset="3624.81">11452-1093 36 0,'-18'20'18'0,"-4"43"-18"0,17-51 26 16,-8 24-26-16,4-8 1 16,4 15-1-16,5-3 1 15,14-4-1-15,-1-8 0 16,18-9 1-16,-4-3 0 15,27-28-1-15,-14 0 1 16,5-15-1-16,-5 3 1 16,-9-12 0-16,-4 12 0 15,-9 1 0-15,-5 3 1 16,-8 16-1-16,-5 4 1 0,0 16 0 16,0-1 0-16,-5 37-1 15,1-16 1-15,-1 27-2 16,5-11 1-16,-13 15 0 15,4-15 0-15,-13 19-1 16,4-11 1-16,-22-5 0 16,13-11 1-16,-13 8-1 15,8-13 1-15,-26 1 0 16,14-8 0-16,-19-20-1 16,14-4 1-16,-9-12-2 15,13 0 1-15,14-12-4 16,4 4 0-16,9-12-6 15,5 8 0-15,35-12-6 16,-4 5 0-16</inkml:trace>
          <inkml:trace contextRef="#ctx0" brushRef="#br0" timeOffset="3937.31">12072-652 38 0,'-4'3'19'0,"26"13"-20"16,-17-16 30-16,-1 4-26 15,1 0 0-15,-5-4-6 16,0 0 1-16,-9-16-9 16,4 1 1-16</inkml:trace>
          <inkml:trace contextRef="#ctx0" brushRef="#br0" timeOffset="3796.69">12162-914 38 0,'9'-8'19'0,"-5"4"-22"0,-4 4 31 15,0-4-32-15,0 4 0 16,-13 4-16-16,4-4 0 0</inkml:trace>
        </inkml:traceGroup>
      </inkml:traceGroup>
    </inkml:traceGroup>
    <inkml:traceGroup>
      <inkml:annotationXML>
        <emma:emma xmlns:emma="http://www.w3.org/2003/04/emma" version="1.0">
          <emma:interpretation id="{22020B06-5C2F-42D9-8B98-0FFCFC1593D6}" emma:medium="tactile" emma:mode="ink">
            <msink:context xmlns:msink="http://schemas.microsoft.com/ink/2010/main" type="paragraph" rotatedBoundingBox="11728,4854 17127,4813 17134,5725 11735,57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5355CC-EB6E-48A5-BAC8-1C90C09644B9}" emma:medium="tactile" emma:mode="ink">
              <msink:context xmlns:msink="http://schemas.microsoft.com/ink/2010/main" type="line" rotatedBoundingBox="11728,4854 17127,4813 17134,5725 11735,5767"/>
            </emma:interpretation>
          </emma:emma>
        </inkml:annotationXML>
        <inkml:traceGroup>
          <inkml:annotationXML>
            <emma:emma xmlns:emma="http://www.w3.org/2003/04/emma" version="1.0">
              <emma:interpretation id="{E837B1F6-1F9D-457E-B33B-18BEFCB38666}" emma:medium="tactile" emma:mode="ink">
                <msink:context xmlns:msink="http://schemas.microsoft.com/ink/2010/main" type="inkWord" rotatedBoundingBox="11728,4854 17127,4813 17134,5725 11735,5767"/>
              </emma:interpretation>
            </emma:emma>
          </inkml:annotationXML>
          <inkml:trace contextRef="#ctx0" brushRef="#br1" timeOffset="-7653.47">5299 439 30 0,'23'-36'15'0,"26"-15"-14"0,-27 39 21 16,-4 4-22-16,9-4 1 16,8-4 0-16,10 0 0 15,13-4-2-15,5 12 1 16,-1 4 0-16,5 8 1 16,-4 4-1-16,-5-4 0 15,-5 12 0-15,-17 4 1 16,-14 8 0-16,-17 3 0 0,-14 1 0 15,-13-4 0-15,-10 8 0 16,-12-5 1-16,-6 1-1 16,-3-8 1-16,4 0-1 15,0-8 0 1,8 0-1-16,10-1 0 16,4-7-1-16,10 0 1 15,3 12-2-15,10-12 1 16,4 8-1-16,13 0 1 15,5 4 0-15,4 0 1 0,5 3 0 16,4 5 0-16,5 0 0 16,0-4 1-16,4-4 0 15,0-1 0-15,9-7 0 16,5-4 0-16,-9-4 0 16,-1-4 1-16,-8-8-3 15,-9-4 0-15,-5-3-9 16,9-1 0-16</inkml:trace>
          <inkml:trace contextRef="#ctx0" brushRef="#br1" timeOffset="-8116.83">5648 324 23 0,'-9'-4'11'0,"4"12"-8"0,5-4 12 0,0 4-13 16,-4 4 0-16,-1 3 0 16,-4 9 1-16,-4 4-3 15,0 16 0-15,-5 11 2 16,0 9 1-16,4 3-2 16,-3 13 1-16,-1-21-1 15,0-7 0-15,4-9 0 16,1-7 0-16,4-8-3 15,5-12 1-15,4-8-8 16,0-16 0-16</inkml:trace>
          <inkml:trace contextRef="#ctx0" brushRef="#br1" timeOffset="-7262.84">6349 546 27 0,'-5'-8'13'0,"1"16"-8"0,-1-4 14 15,-4 8-17-15,0 8 0 16,0 12 0-16,0 3 1 16,5 9-4-16,0-4 1 15,4-1 2-15,4 5 0 16,9-4-1-16,10-9 0 16,12-11 0-16,6-4 0 15,3-16 0-15,10-12 0 16,-5-12 0-16,5-11 0 15,-14-5 0-15,-9-12 1 0,-13-3-1 16,-9-5 0-16,-14 9 0 16,-13 3 0-16,-4 12-1 15,-9 9 1-15,-5 15-1 16,-13 8 0-16,4 12-1 16,5 7 1-16,9-7-1 15,4 20 0-15,9-8-3 16,14 4 0-16,8 0-7 15,14 0 0-15</inkml:trace>
          <inkml:trace contextRef="#ctx0" brushRef="#br1" timeOffset="-6762.84">6866 772 33 0,'0'-8'16'0,"5"4"-15"15,4-4 22-15,4 4-23 16,5 0 0-16,9-3 0 16,-5 3 0-16,23 4 0 15,-9 0 1-15,13-4-6 16,-9 4 0-16,31 0-4 15,-22 0 0-15</inkml:trace>
          <inkml:trace contextRef="#ctx0" brushRef="#br1" timeOffset="-6950.34">7157 125 26 0,'0'-12'13'0,"4"20"-9"0,-4-8 14 16,-4 12-16-16,-1 0 1 15,-8 16 0-15,-1 12 1 16,-3 15-5-16,-1 5 0 15,0 15 3-15,4 1 1 16,1-5-2-16,0 0 1 0,-1 5-1 16,1-9 1-16,4-15-4 15,0-12 1-15,5-9-9 16,8-7 0-16</inkml:trace>
          <inkml:trace contextRef="#ctx0" brushRef="#br1" timeOffset="-6309.71">7751 574 27 0,'-27'-28'13'0,"27"0"-14"0,-5 16 21 16,-4 0-17-16,-9 1 1 15,1 3 0-15,-6 4 1 16,5 8-6-16,-4 0 0 16,-5 4 3-16,1 3 1 0,-1 13-2 15,0 8 1-15,9 12-2 16,5-5 1-16,4 5-2 16,9 0 1-16,0-1 0 15,9-11 1-15,9-4-1 16,-1-8 0-16,6-20 0 15,4-12 1-15,8-4-1 16,1-16 0-16,4-12 0 16,-9 13 0-16,10-13-1 15,-10 8 1-15,0 5-1 16,-4 7 1-16,-9 4 0 16,-5 4 0-16,-13 16 1 15,0 0 0 1,9 44-1-1,0-12 1-15,9 11-1 0,-5-11 1 16,23 4-1-16,-5-9 1 16,14-7-1-16,-9-4 0 15,8-16-6-15,-8 0 0 16,13-24-5-16,-13 4 1 16</inkml:trace>
          <inkml:trace contextRef="#ctx0" brushRef="#br1" timeOffset="-6090.72">8666 34 27 0,'0'4'13'16,"-5"8"-7"-16,5-12 19 0,-9 24-25 15,5-8 1-15,-14 27 0 16,5-11 0-16,-14 43-1 15,5-11 0-15,-5 27 1 16,9-19 0-16,-4 11-7 16,4-15 1-16,9-1-4 15,4-15 0-15</inkml:trace>
          <inkml:trace contextRef="#ctx0" brushRef="#br1" timeOffset="-5757.02">8260 633 34 0,'-9'8'17'0,"22"-39"-20"0,-9 23 29 15,10 0-26-15,-1 0 1 16,32-4-1-16,-9 0 1 16,31-4-1-16,-14 4 0 15,23-8 0-15,-18 8 0 16,9-3 0-16,-13 3 1 15,-5 4-1-15,-9 4 1 16,-9 12 0-16,-8 0 0 16,-10 15 0-16,0-3 1 0,-4 24 0 15,-4-12 0-15,-1 11-1 16,-4-3 0-16,5-4 0 16,-1-9 0-16,-4 1-2 15,0-8 0-15,5-12-8 16,-1-4 0-16,9-24-2 0,-4 4 0 15</inkml:trace>
          <inkml:trace contextRef="#ctx0" brushRef="#br1" timeOffset="-5616.4">9085 197 36 0,'18'0'18'0,"0"4"-25"0,-18-4 32 16,5 8-28-16,-1 0 0 15,5 8-15-15,0-5 1 16</inkml:trace>
          <inkml:trace contextRef="#ctx0" brushRef="#br1" timeOffset="-5271.56">9394 498 23 0,'0'12'11'0,"-9"20"-6"15,9-28 12-15,-9 24-14 16,4-4 0-16,1 23 1 16,-1-7 0-16,10 12-6 15,-1-13 1-15,14-3 4 16,0-8 0-16,27-8-2 16,-10-8 1-16,14-24-1 15,-8 0 1-15,8-20-1 16,-9 8 1-16,0-31-1 15,-4 11 1-15,-18-31-1 0,-5 19 0 16,-17 0-1-16,-1 13 1 16,-13 11-1-16,-4 8 0 15,-18 4 0-15,9 4 0 16,-19 16-1-16,15 0 0 16,-1 16 0-16,9-4 1 15,5 8-3-15,4-4 1 16,22 4-9-16,1-4 1 15</inkml:trace>
          <inkml:trace contextRef="#ctx0" brushRef="#br1" timeOffset="-4818.44">10233 379 30 0,'-18'0'15'0,"18"24"-17"16,0-20 20-16,-13 16-16 15,4-4 0-15,-9 20 1 16,5-9 1-16,-5 25-5 16,4-12 1-16,1 7 2 15,4-7 1-15,0-4-2 16,5-9 1-16,4-3 0 0,0-8 0 15,17-8-1-15,-3-4 0 16,17-20-1-16,-4 4 1 16,9-31-1-16,-10 7 1 15,19-20-2-15,-9 13 1 16,22-5-1-16,-18 12 1 16,9 9-1-16,-9 3 0 15,-8 20 1-15,-6 0 1 16,-17 24-1-16,0-4 1 15,-13 19 0-15,-1-7 0 16,5 24 0-16,0-13 1 0,9 13-2 16,0-16 1-16,13 3-1 15,-4-7 0-15,18-4-11 16,-9-4 0-16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51:52.7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0C8097D4-252B-4FCC-96BE-13FC119DB26B}" emma:medium="tactile" emma:mode="ink">
          <msink:context xmlns:msink="http://schemas.microsoft.com/ink/2010/main" type="writingRegion" rotatedBoundingBox="6366,2466 8686,2628 8647,3185 6327,3023"/>
        </emma:interpretation>
      </emma:emma>
    </inkml:annotationXML>
    <inkml:traceGroup>
      <inkml:annotationXML>
        <emma:emma xmlns:emma="http://www.w3.org/2003/04/emma" version="1.0">
          <emma:interpretation id="{D64E0A4A-8E6A-4277-BB55-2BA3A67A96F1}" emma:medium="tactile" emma:mode="ink">
            <msink:context xmlns:msink="http://schemas.microsoft.com/ink/2010/main" type="paragraph" rotatedBoundingBox="6366,2466 8686,2628 8647,3185 6327,3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94916E-6523-4812-B359-B4B59252EF72}" emma:medium="tactile" emma:mode="ink">
              <msink:context xmlns:msink="http://schemas.microsoft.com/ink/2010/main" type="line" rotatedBoundingBox="6366,2466 8686,2628 8647,3185 6327,3023"/>
            </emma:interpretation>
          </emma:emma>
        </inkml:annotationXML>
        <inkml:traceGroup>
          <inkml:annotationXML>
            <emma:emma xmlns:emma="http://www.w3.org/2003/04/emma" version="1.0">
              <emma:interpretation id="{ABC98999-252E-4B60-AF1F-2886AFED806D}" emma:medium="tactile" emma:mode="ink">
                <msink:context xmlns:msink="http://schemas.microsoft.com/ink/2010/main" type="inkWord" rotatedBoundingBox="7095,2517 8686,2628 8647,3185 7056,3074"/>
              </emma:interpretation>
            </emma:emma>
          </inkml:annotationXML>
          <inkml:trace contextRef="#ctx0" brushRef="#br0">1812-2188 27 0,'-27'0'13'0,"32"-12"-5"16,-5 12 13-16,0 0-19 15,0 0 0-15,0 4 1 16,0-4 1-16,0 0-5 15,0 0 0-15,0 0 3 16,0 0 1-16,9 8-2 0,-5 0 1 0,5-1-1 16,-4-3 0-16,8 8-1 15,-4 0 0-15,9-4 0 16,0-4 0-16,4 4 0 16,-4-4 1-16,4 0-1 15,-4 0 0-15,-4 4 0 16,-1 0 0-16,5 4 0 0,-5 0 0 15,5 0 0-15,-5-4 0 32,5-5 0-32,-4 1 0 15,8 0 0-15,0 0 1 16,1 0-1-16,-5 0 1 16,-1 0-1-16,-3-4 1 0,-1 4-1 15,-4 0 1-15,0 4-1 16,-5-4 1-16,1 0-1 15,-1 0 1-15,1 4-1 16,-5 0 1-16,0-4-1 0,0-4 1 16,0 4-1-16,0-4 1 15,-5 8-1-15,1-4 0 16,-1 8 0-16,1-4 1 16,-5 8-1-16,0-5 0 15,-4 9 0-15,-1-4 0 0,-3 4 0 31,3-4 0-31,-4 4 0 0,0-4 0 0,1 3 0 16,3-3 0-16,-4 4 0 31,5-4 0-31,4 8 0 16,0-4 0-16,5-4-1 0,-1-5 1 16,1 5 0-16,-1-4 0 15,1-4-3-15,-1-4 1 16,14-16-11-16,-4 0 1 0</inkml:trace>
          <inkml:trace contextRef="#ctx0" brushRef="#br0" timeOffset="-764.08">653-1939 27 0,'-9'0'13'0,"4"7"-5"0,5-7 13 0,0 0-20 15,0 0 1 1,0 4 1-16,0 0 0 15,5-4-4-15,-1 0 1 16,5 4 2-16,0-1 0 16,5 1-1-16,-1-4 0 15,14 4-1-15,-5 0 1 0,14 3-1 16,-5 1 0-16,18-4 0 16,-13 0 0-16,26-1 0 15,-12 1 1-15,12-8-1 16,-13 1 0-16,14-5 0 15,-14 4 0-15,18-3 0 0,-14-1 1 16,10 4-1-16,-14 0 1 16,9 4-1-16,-18 0 0 15,9 8 0-15,-13 0 1 0,13 3-1 16,-13-3 0-16,9-5 0 16,-10-3 1-16,5 4-1 15,-8 0 1-15,-6-12-1 16,-3 5 1-16,-5-1-1 15,0 0 1-15,-5 4-1 32,-4 0 1-32,0 4-1 15,-5 0 1-15,-4-4-1 0,0 0 1 16,0 0-1-16,0 0 1 16,5-4-2-16,-5 4 1 15,0-8-4-15,0 8 1 0,0-7-9 16,0 7 1-16</inkml:trace>
          <inkml:trace contextRef="#ctx0" brushRef="#br1" timeOffset="-9790.55">-50-2237 31 0,'-14'-19'15'0,"8"16"-10"0,6 3 15 15,0 0-20-15,0 0 1 16,0 0 0-16,0 0 0 16,0 0-2-16,3 6 1 15,3 4-3-15,3 3 0 16,8-10-6-16,1-6 0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31:18.2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2">
      <inkml:brushProperty name="width" value="0.1" units="cm"/>
      <inkml:brushProperty name="height" value="0.1" units="cm"/>
      <inkml:brushProperty name="fitToCurve" value="1"/>
    </inkml:brush>
    <inkml:brush xml:id="br3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8587C5D-A14D-4D72-8D09-0D2F2800E87A}" emma:medium="tactile" emma:mode="ink">
          <msink:context xmlns:msink="http://schemas.microsoft.com/ink/2010/main" type="writingRegion" rotatedBoundingBox="6307,14988 12259,14380 12554,17271 6603,17879"/>
        </emma:interpretation>
      </emma:emma>
    </inkml:annotationXML>
    <inkml:traceGroup>
      <inkml:annotationXML>
        <emma:emma xmlns:emma="http://www.w3.org/2003/04/emma" version="1.0">
          <emma:interpretation id="{FCE19DA7-24D3-4072-BDC1-4D81892925FE}" emma:medium="tactile" emma:mode="ink">
            <msink:context xmlns:msink="http://schemas.microsoft.com/ink/2010/main" type="paragraph" rotatedBoundingBox="6318,14953 9792,15151 9757,15766 6283,155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BE448B-D8AD-4F1A-B3F3-2874F6F06D05}" emma:medium="tactile" emma:mode="ink">
              <msink:context xmlns:msink="http://schemas.microsoft.com/ink/2010/main" type="line" rotatedBoundingBox="6318,14953 9792,15151 9757,15766 6283,15567"/>
            </emma:interpretation>
          </emma:emma>
        </inkml:annotationXML>
        <inkml:traceGroup>
          <inkml:annotationXML>
            <emma:emma xmlns:emma="http://www.w3.org/2003/04/emma" version="1.0">
              <emma:interpretation id="{7DBF6A1A-EE90-4840-BCAC-BD132046804E}" emma:medium="tactile" emma:mode="ink">
                <msink:context xmlns:msink="http://schemas.microsoft.com/ink/2010/main" type="inkWord" rotatedBoundingBox="6318,14953 6882,14985 6847,15600 6283,15567"/>
              </emma:interpretation>
            </emma:emma>
          </inkml:annotationXML>
          <inkml:trace contextRef="#ctx0" brushRef="#br0">-3 64 20 0,'4'-4'10'0,"-8"-3"-5"31,4 7 11-31,4-7-12 16,0 0 0-16,0 0 2 0,0 0 1 15,0 0-9-15,0 0 1 16,0 0 6-16,0 3 1 16,-4 4-3-16,0 0 1 0,0 0 0 15,8 0 0-15,-4 0-2 16,4 4 1-16,0 3-1 16,0 0 0-16,0 3-1 15,0 1 1-15,-4 0-2 16,-1 3 1-16,1 0 0 15,0 0 0-15,0 4 0 16,-4-1 0-16,4 4-1 16,0 4 1-16,-4-4-1 15,4 0 1-15,0 8-1 16,-4-1 1-16,0-3-1 16,0 3 1-16,4-7-1 15,0 4 1-15,0-1-1 16,-4-3 0-16,4 1 0 15,-4-1 1-15,4-4-1 16,-4 8 0-16,0-4 0 16,0-7 1-16,0-3-1 0,0 0 0 15,0-1 0-15,4-3 0 16,-4 0 0-16,0-3 0 16,0-1 0-16,0-3 1 15,4 4-1-15,-4-4 1 16,4-4 0-16,0 4 0 15,4-10-1-15,0-1 0 16,0-3 0-16,4-4 1 16,0-3-1-16,0 0 0 15,7-18 0 1,5 0 0-16,4 1 0 16,0 2 1-16,0-2-1 15,-1-1 0-15,1 0-1 16,-4 0 1-16,4 0 0 15,-1 4 0-15,-3 7 0 16,0 10 0-16,-4-3 0 16,-8 3 0-16,-4 1-8 15,-4 10 0-15,-8 10-8 16,0-10 1-16</inkml:trace>
        </inkml:traceGroup>
        <inkml:traceGroup>
          <inkml:annotationXML>
            <emma:emma xmlns:emma="http://www.w3.org/2003/04/emma" version="1.0">
              <emma:interpretation id="{FD256993-4682-428F-B4D3-6E61686F6369}" emma:medium="tactile" emma:mode="ink">
                <msink:context xmlns:msink="http://schemas.microsoft.com/ink/2010/main" type="inkWord" rotatedBoundingBox="9174,15124 9791,15159 9767,15586 9149,15551"/>
              </emma:interpretation>
            </emma:emma>
          </inkml:annotationXML>
          <inkml:trace contextRef="#ctx0" brushRef="#br1" timeOffset="19878.39">3012 195 20 0,'0'-8'10'0,"0"-4"-4"0,0 12 11 15,0 0-16-15,0 0 0 16,0 0 1-16,0 0 1 16,0 0-3-16,0 0 0 15,0 0 1-15,-4 4 1 0,-1 4 0 16,-8 0 0-16,0 7-1 15,-5 1 0-15,0 8 0 16,0-4 1-16,0 8-1 16,5 4 0-16,-1-5-1 15,5-3 1-15,-4 0-1 16,4 0 1-16,5 4-1 16,-1-9 0-16,5 1 0 15,5-4 1-15,3 0-1 16,10-8 0-16,-4 0 0 15,4 0 0-15,-1 0 0 16,1 0 1 0,5-8 0-16,-1-4 0 15,0-4-1-15,1 0 1 16,-1-4-1-16,0-4 1 16,1 0-1-16,-6 4 1 15,-3 0-1-15,-1 4 1 16,-4 0-2-16,0 1 1 15,-4 3 0-15,-5 4 0 16,0 0 0-16,4 4 0 0,0-4-1 31,1 4 1-31,-1-1-1 0,1 1 1 0,-1 0 0 16,1 4 0-16,-1 4 0 16,-4 0 1-16,5 0-1 15,-1 4 1-15,1-4-1 31,-1-4 0-31,5 4 0 16,0-4 1-16,4 0-1 16,5 3 0-16,5-11 0 0,3-3 1 15,1-5 0-15,0-4 0 16,0-4 0-16,-5 0 0 16,-4-8 0-16,-5 8 1 15,-4-8-1-15,-4 1 0 16,-5-5 0-16,0-4 0 15,-5 0-1-15,1-3 1 0,-1 3-1 16,1-4 0-16,-5 8 0 16,4 5 0-16,-3 3-2 15,-1 8 0-15,-5 12-10 16,5 4 0-16</inkml:trace>
        </inkml:traceGroup>
      </inkml:traceGroup>
    </inkml:traceGroup>
    <inkml:traceGroup>
      <inkml:annotationXML>
        <emma:emma xmlns:emma="http://www.w3.org/2003/04/emma" version="1.0">
          <emma:interpretation id="{6EB28C9B-61FD-423A-AFCC-50BF8D20892A}" emma:medium="tactile" emma:mode="ink">
            <msink:context xmlns:msink="http://schemas.microsoft.com/ink/2010/main" type="paragraph" rotatedBoundingBox="8395,16590 12442,16176 12554,17271 8507,176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D8FCAF-C235-4894-AB32-CD03F8AAAB68}" emma:medium="tactile" emma:mode="ink">
              <msink:context xmlns:msink="http://schemas.microsoft.com/ink/2010/main" type="line" rotatedBoundingBox="8395,16590 12442,16176 12554,17271 8507,17685"/>
            </emma:interpretation>
          </emma:emma>
        </inkml:annotationXML>
        <inkml:traceGroup>
          <inkml:annotationXML>
            <emma:emma xmlns:emma="http://www.w3.org/2003/04/emma" version="1.0">
              <emma:interpretation id="{3BE21913-FED2-41F9-84E0-4EE295EF3038}" emma:medium="tactile" emma:mode="ink">
                <msink:context xmlns:msink="http://schemas.microsoft.com/ink/2010/main" type="inkWord" rotatedBoundingBox="8395,16590 12442,16176 12554,17271 8507,17685"/>
              </emma:interpretation>
            </emma:emma>
          </inkml:annotationXML>
          <inkml:trace contextRef="#ctx0" brushRef="#br0" timeOffset="22482.16">2115 1778 24 0,'4'0'12'0,"-8"-20"-7"16,4 20 12-16,0 0-14 16,0 0 0-16,0 0 1 15,4-8 1-15,-4 8-7 16,0 0 1-16,5 8 4 15,-5-8 0-15,0 0-2 16,0 4 0-16,4 0-1 16,-4 4 1-16,5 8-1 15,-5-8 0-15,0 0 0 0,0 12 0 16,0-4 0-16,0 3 0 16,4 1 0-16,-4-4 0 15,0 12 0-15,0 0 0 16,0-4 0-16,0-1 1 15,0 5-1-15,0 0 1 16,0 4-1-16,0-1 0 16,0-3 0-16,0 4 1 15,5-4-1-15,-1-4 0 0,5-1 0 16,-5-7 0-16,5 0 0 16,-4 0 1-16,-1-4-1 15,1-4 1-15,-5-4-1 16,0 4 1-16,0-4 0 15,0-4 0-15,0 0 0 16,0 0 0-16,0 0-1 16,0 0 1-16,4-4-1 15,1-4 0-15,-1 0 0 16,1 0 0-16,-1-4 0 16,1 4 1-16,3-4-1 15,1 0 0-15,5-8 0 16,-1 9 0-16,1-9 0 15,3-4 0-15,6 4 0 16,-1-4 1-16,5 0-1 16,0 1 0-16,4-1 0 15,0-8 0-15,5 0 0 16,0 5 0-16,-1-5 0 0,-3 8 0 16,-6 0 0-16,1 0 0 15,-4 1 0-15,-6 3 0 16,-3 0 0-16,-5 8 1 15,0 4-1-15,-5 0 0 16,1-8 0-16,-5 16 1 16,0 0-4-16,-5 4 0 15,5 8-9-15,-9-4 1 16</inkml:trace>
          <inkml:trace contextRef="#ctx0" brushRef="#br2" timeOffset="25138.44">2959 2100 27 0,'0'0'13'0,"9"0"-11"16,-9 0 17-16,4 0-16 16,5-4 0-16,0 4 1 15,4 0 0-15,1 0-6 16,4 0 1-16,4 0 3 15,5 0 0-15,4-4-1 0,5 0 0 16,4 0 0-16,0 4 0 16,-4 0 0-16,-5 0 0 15,-4 0-2-15,-9 0 1 16,-9 4-10-16,-9 8 0 16</inkml:trace>
          <inkml:trace contextRef="#ctx0" brushRef="#br2" timeOffset="24763.44">3043 1965 28 0,'-8'0'14'0,"3"0"-9"16,5 0 14-16,5-12-17 16,3 12 0-16,1-4 1 15,0 0 0-15,5 4-4 16,-1 0 0-16,5 0 3 16,0-4 0-16,4 0-1 15,14 0 0-15,-5 4-1 16,5-4 1-16,0 0-1 15,-1 4 1-15,-8 0 0 0,0 0 0 16,-5-4-1-16,-4 4 1 16,-5 0-4-16,-4 0 0 15,-9 0-8-15,9-4 1 32</inkml:trace>
          <inkml:trace contextRef="#ctx0" brushRef="#br1" timeOffset="27925.86">4182 1790 20 0,'-13'-8'10'0,"13"-12"-4"0,0 20 10 0,0 0-14 16,0 0 0-16,-5-4 2 31,5 4 0-31,-4-8-5 15,-5 8 1-15,-5 8 2 16,-8-8 1-16,4 0-1 16,-4 0 0-16,-5 0-1 15,0 4 1-15,0 0-1 0,1 4 0 16,-1 12-1-16,0 0 1 16,0 0-1-16,1 7 1 15,-1-3-1-15,4 8 1 0,6-4-1 16,-1-8 0-16,0 7 0 15,4 1 0-15,6-4-1 16,3 4 1-16,5-4 0 16,5-1 1-16,3 1-1 15,1 4 0-15,5-8 0 16,4-4 0-16,-1 0 1 16,6-4 0-16,-1-5-1 15,0-3 0-15,1 4 1 16,-1-8 0-1,5-8 0-15,-5 8 0 0,5-4-1 16,0-3 1-16,0-1 0 16,-1-4 0-16,1-4-1 15,-4-4 1-15,3 0-1 16,-8 0 1-16,0 4-1 16,-5 5 1-16,1-1-1 15,-1 4 1-15,-4 0-1 16,0 0 0-16,0 4 0 15,-9 4 0-15,4-4-1 0,-4 4 1 16,0 0-1-16,0 0 1 16,0 0-1-16,0 0 1 15,0 4-1-15,-4 0 1 16,4 4-1 0,0 0 1-16,0 0-1 15,0 4 0-15,0-1 1 16,4 9 0-16,1-4-1 15,4 4 1-15,0 0 0 16,4 0 0-16,5-4 0 0,0-5 1 16,4 1-1-16,5 0 1 15,9-12-1-15,-1-4 1 16,1-4 0-16,0-4 0 0,0-3 0 16,4-5 0-16,0 0-1 15,-4-4 1 1,-1-20 0-1,-3 5 0-15,-10-1-1 16,0 0 1-16,-13 1-1 16,-4-5 1-16,-10 4-1 15,-4-7 0-15,5 7 1 16,-14-4 0-16,5 21 0 16,-5 3 0-16,-5 8-9 15,6 20 1-15,-6 8-5 16,1 3 0-16</inkml:trace>
          <inkml:trace contextRef="#ctx0" brushRef="#br3" timeOffset="30034.55">5629 1286 24 0,'0'12'12'0,"0"-28"-11"0,0 16 13 0,0 4-12 15,0-4 0-15,0 8 2 16,0-4 0-16,0 8-5 15,-5-4 1-15,1 4 3 16,-1 4 0-16,1 3-1 16,4 17 1-16,-9 4-2 15,0-1 0-15,-4 5-1 16,-1 8 1-16,1-1-1 16,-1 1 1-16,1 0-1 0,-5-1 0 0,0 5 0 15,-4-9 1-15,0-3-1 16,-1-8 1-16,1 7-1 15,4-7 1-15,0-8 0 32,5 0 0-32,-1-9-1 15,5 1 1-15,1-4 0 16,-1 0 0-16,0-8 0 16,0-8 1-16,0 0-4 15,4 0 0-15,1-8-9 0,4-4 1 16</inkml:trace>
          <inkml:trace contextRef="#ctx0" brushRef="#br3" timeOffset="31058.33">5280 1413 22 0,'-4'-20'11'0,"13"4"-2"0,-9 16 8 0,4-4-16 32,5-4 1-32,0 8 1 15,0 0 0-15,0 0-4 16,4 0 1-16,5-8 1 15,5 1 1-15,8-1-1 16,0 0 1-16,5-8-2 16,-9-4 1-16,4 8-1 0,0 0 1 15,5 0-1-15,4 0 1 0,-4 4-1 16,-1 0 0-16,6 4 0 16,-6 4 0-16,1 0 0 15,-5 4 0-15,1 4 0 16,-6 0 1-16,1 0-1 31,0 4 1-31,-5 0-1 0,1 4 0 16,-6-4 0-16,6-4 1 15,-10 4-1-15,-4 4 1 16,-4 3-1-16,-5 1 1 0,-5 8-1 16,1-4 1-16,-5 0-1 15,0 3 1-15,-9-3-1 16,5 0 1-16,-1-4-1 15,-4 4 0-15,0 0 0 16,-4-1 1-16,-5 1 0 16,1 4 0-16,-6-4-1 15,1 0 1-15,0-5-1 16,-5 1 1-16,5-4-1 0,4 8 1 16,5-4-1-16,-5-8 1 15,0-4-1-15,5-4 1 16,-1 0-1-16,6-4 0 15,3 0-1 1,1 0 1-16,-1 4 0 16,5-4 0-16,5 3-1 15,0-3 0-15,4 0 1 16,0 0 0-16,8 0 0 16,1 4 0-16,0-4-1 0,5 0 1 15,-5 0 0-15,0 4 1 16,0 4-1-16,-5 0 0 15,5 0 0-15,-5-4 0 16,5 8 0-16,-4 4 1 16,4 12-1-1,0-4 1-15,0-5-1 16,-1 1 0-16,1-4 0 16,0 8 1-16,5-4-1 0,-1 4 1 15,5-1-1-15,0 1 1 16,0 4 0-16,4-4 0 15,0 0 0-15,5-5 1 16,0-3 0-16,0-4 0 16,0 4-1-16,-1-8 1 15,10 0 0-15,0-4 0 0,4-4-1 16,9-4 0-16,-4-8 0 16,-10 0 0-16,-8-8-9 15,-4 8 1-15,-6 5-7 16,-17-13 0-16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51:20.1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0BF316B-EF4C-4286-A4A9-CE33214C65D6}" emma:medium="tactile" emma:mode="ink">
          <msink:context xmlns:msink="http://schemas.microsoft.com/ink/2010/main" type="inkDrawing" rotatedBoundingBox="2927,6193 9566,6246 9565,6342 2926,6289" semanticType="underline" shapeName="Other">
            <msink:sourceLink direction="with" ref="{D2A9B17F-57BE-4106-BCB9-C9BFB2EC44EA}"/>
            <msink:sourceLink direction="with" ref="{2BFD03F3-F970-444E-854E-21D82C72A522}"/>
            <msink:destinationLink direction="with" ref="{324132A6-1132-4ED0-A8A3-13A0087C7ED2}"/>
          </msink:context>
        </emma:interpretation>
      </emma:emma>
    </inkml:annotationXML>
    <inkml:trace contextRef="#ctx0" brushRef="#br0">0 67 25 0,'4'8'12'0,"23"-16"-11"16,-14 4 12-16,5 0-13 15,4 0 0-15,5 4 1 0,5-4 0 32,30 0-1-32,5 0 1 15,0 4 1-15,-5-8 0 16,1 4 0-16,4 0 1 15,13-4-2-15,1 0 1 16,4 4-1-16,4 0 1 16,5 0-1-16,-14 0 0 15,5 8-1-15,9-8 1 0,-1 0-1 16,1 4 1-16,9 4-1 16,4 0 1-1,40-4-1 1,-4 4 0-16,-9-4 0 15,0 0 0-15,-13 0 0 16,-14 0 0-16,9 4 0 16,-5-4 1-16,-3 4-1 15,8 0 1-15,-5 0-1 16,-8 8 1-16,0-4-1 16,-1 0 0-16,6-4 0 15,-1 0 0-15,4 0 0 16,5 0 0-16,-13 0 0 15,0 0 1-15,-1-4-1 16,1 4 0-16,4-4 0 16,5 4 1-16,-5 3-1 0,-13-3 1 15,4 0-1-15,5 0 1 16,-5-4-1-16,9 0 1 16,5 4-1-16,-14-4 0 15,-9 0-1-15,1-4 1 16,3 4 0-16,-3-4 0 15,3 4 0-15,6 0 0 16,-6-4 0-16,-8 0 1 16,-4 1-1-16,-1-1 1 15,-4-4-1-15,0 4 0 16,-5-4 0-16,-8 4 0 0,-10 4 0 16,-4-4 1-16,1-4-1 15,-10 4 1-15,-5 0-3 16,-8 0 1-16,-4 4-9 15,-1 0 0-15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51:23.69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8490D02-749F-410A-8462-6E21F7C8202C}" emma:medium="tactile" emma:mode="ink">
          <msink:context xmlns:msink="http://schemas.microsoft.com/ink/2010/main" type="inkDrawing" rotatedBoundingBox="10770,8408 10810,5804 10859,5805 10819,8409" semanticType="underline" shapeName="Other">
            <msink:sourceLink direction="with" ref="{B3E478CD-037F-48DD-B184-AA35878171BE}"/>
            <msink:sourceLink direction="with" ref="{2BFD03F3-F970-444E-854E-21D82C72A522}"/>
          </msink:context>
        </emma:interpretation>
      </emma:emma>
    </inkml:annotationXML>
    <inkml:trace contextRef="#ctx0" brushRef="#br0">996-2682 22 0,'-5'-4'11'0,"5"0"-7"0,0 4 12 16,0 8-15-16,5 8 1 15,-5 4 1-15,4 8 1 16,1 4-5-16,-1 3 1 16,1 13 2-16,-5 7 1 15,0 1-2-15,0 12 1 16,0 3-1-16,0-8 1 0,0 9-1 16,0-17 0-16,0 25 0 15,0-21 0-15,0 29 0 16,0-25 0-16,0 17 0 15,0-17 0-15,-5 12 0 16,1-15 0-16,-1 19-1 16,1-15 1-16,-1 7 0 15,1-15 0-15,0 23 0 16,-1-19 0-16,1 15-1 16,-1-19 1-16,1 23-1 15,-1-19 1-15,1 3-1 16,-1-15 1-16,5 15-1 15,0-11 1-15,0-1-1 16,0-11 0-16,5 8 0 16,-5-13 1-16,4 21-1 15,-4-16 1-15,5-5-1 0,-1-7 0 16,1 4 0-16,-1-8 0 16,1 0 0-16,-1-9 0 15,0 5 0-15,-4-4 1 16,0-4-1-16,0 0 1 15,0-4-2-15,0-4 0 16,-4 0-11-16,4-4 1 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51:37.10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8D116A-002A-4E0A-A1A1-051A5E3B9FED}" emma:medium="tactile" emma:mode="ink">
          <msink:context xmlns:msink="http://schemas.microsoft.com/ink/2010/main" type="writingRegion" rotatedBoundingBox="5699,3778 6999,3778 6999,4731 5699,4731">
            <msink:destinationLink direction="with" ref="{D2A9B17F-57BE-4106-BCB9-C9BFB2EC44EA}"/>
          </msink:context>
        </emma:interpretation>
      </emma:emma>
    </inkml:annotationXML>
    <inkml:traceGroup>
      <inkml:annotationXML>
        <emma:emma xmlns:emma="http://www.w3.org/2003/04/emma" version="1.0">
          <emma:interpretation id="{19394EDB-B7E3-4E88-9B50-04DDAA27CEF0}" emma:medium="tactile" emma:mode="ink">
            <msink:context xmlns:msink="http://schemas.microsoft.com/ink/2010/main" type="paragraph" rotatedBoundingBox="5699,3778 6999,3778 6999,4731 5699,4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F1FF92-8C24-4EF9-8627-5B68E0ED7F9C}" emma:medium="tactile" emma:mode="ink">
              <msink:context xmlns:msink="http://schemas.microsoft.com/ink/2010/main" type="line" rotatedBoundingBox="5699,3778 6999,3778 6999,4731 5699,4731"/>
            </emma:interpretation>
          </emma:emma>
        </inkml:annotationXML>
        <inkml:traceGroup>
          <inkml:annotationXML>
            <emma:emma xmlns:emma="http://www.w3.org/2003/04/emma" version="1.0">
              <emma:interpretation id="{CCA49366-1CE2-4B3E-A642-96A9BDF28D4D}" emma:medium="tactile" emma:mode="ink">
                <msink:context xmlns:msink="http://schemas.microsoft.com/ink/2010/main" type="inkWord" rotatedBoundingBox="5699,3778 6999,3778 6999,4731 5699,4731"/>
              </emma:interpretation>
            </emma:emma>
          </inkml:annotationXML>
          <inkml:trace contextRef="#ctx0" brushRef="#br0">-728-383 16 0,'-5'-4'8'0,"5"-4"-3"0,0 8 9 16,0 0-12-16,0 0 0 16,0 0 2-16,0 0 0 15,0 0-4-15,0 0 0 16,5-11 3-16,-1 3 1 16,1-12-2-16,-1 4 1 15,5-16-1-15,0 8 0 16,0-7-1-16,0 7 0 15,0 0 0-15,0 4 0 0,0-8-1 16,0 9 1-16,4-13-1 16,0 8 1-16,10-12-1 15,-5 8 0-15,8 1 0 16,-3 7 1-16,-1-4-1 16,-4 0 1-16,4 8 0 15,-4 4 1-15,9-3-1 16,-9 3 1-16,13 0-1 15,0 0 1-15,0 0-1 16,5 0 1-16,0-4-2 16,0 4 1-16,-10 4 0 15,1 0 0-15,0 4-1 16,-5 4 1-16,5 0-1 16,0 4 1-16,0 0-1 15,-5 4 1-15,0 4 0 16,5 0 0-16,-5 4-1 0,5 0 1 15,0-4 0-15,-5 0 0 16,1 0-1-16,-1 7 1 16,5 5-1-16,-9 8 1 15,-5-4-1-15,5-4 1 16,-5 3-1-16,5 1 1 16,0 0-1-16,-5 0 0 15,1-1 0-15,-5 1 1 16,-5-4-1-16,1 8 1 15,-1-4-1-15,-8-5 0 16,4-3 0-16,-5 4 1 0,1-4-1 16,-5 0 1-16,0 0-1 15,0-1 0-15,0 1 0 16,0 0 1-16,0 4-1 16,-4-4 1-16,-1 0-1 15,1-5 0-15,4-3 0 16,0 0 1-16,5-4-1 15,-1-4 0-15,5 0-1 16,0-4 1-16,0 0-6 16,0 0 1-16,5-8-9 15,-5 0 0 1</inkml:trace>
          <inkml:trace contextRef="#ctx0" brushRef="#br0" timeOffset="640.63">80-379 24 0,'-5'4'12'0,"10"-4"-3"15,-5 0 8-15,0 0-15 16,4 4 1-16,1 0 2 16,-1 4 0-16,-4 0-6 15,0 4 0-15,0 0 3 16,0 4 1-16,0 0-1 16,0 0 1-16,-4-1-2 15,4 1 0-15,-5 4 0 16,5-4 1-16,-4 4-1 15,4 8 0-15,0-12 0 16,0-1 0-16,0 1-1 0,0-4 1 16,0 4-1-16,0-8 1 15,0 0-1-15,4-4 1 16,-4-4-1-16,5 4 0 16,-1-4 0-16,5-4 1 15,5 0-1-15,-1 0 0 16,5-4 0-16,9-12 0 15,-1 4 0-15,15 4 0 16,-1-3 0-16,0-1 0 16,0 0 0-16,0 0 0 0,-4 4 1 15,0 0 0-15,-5 0-2 16,-9 0 1-16,-4 0-12 16,5 8 0-16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51:28.17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24132A6-1132-4ED0-A8A3-13A0087C7ED2}" emma:medium="tactile" emma:mode="ink">
          <msink:context xmlns:msink="http://schemas.microsoft.com/ink/2010/main" type="inkDrawing" rotatedBoundingBox="6428,4879 10281,4745 10284,4857 6432,4990" semanticType="underline" shapeName="Other">
            <msink:sourceLink direction="with" ref="{D2A9B17F-57BE-4106-BCB9-C9BFB2EC44EA}"/>
            <msink:sourceLink direction="with" ref="{30BF316B-EF4C-4286-A4A9-CE33214C65D6}"/>
          </msink:context>
        </emma:interpretation>
      </emma:emma>
    </inkml:annotationXML>
    <inkml:trace contextRef="#ctx0" brushRef="#br0">7358-1358 20 0,'-9'-4'10'0,"13"-20"-10"15,-8 20 10-15,-1-4-8 16,1 4 0-16,-1 0 1 16,-4 0 1-16,1 0-5 15,-6 4 1-15,-4 0 3 16,0 0 0-16,-4 4-1 16,-5-4 0-16,-4 0-1 0,0 0 1 15,-5 0-1-15,0-4 1 16,1 4-1-16,3 0 1 15,-3 0-1-15,-6-4 0 16,-8 4 0-16,-9 4 0 16,5 0-1-16,-5-4 1 15,-5 4-1-15,-4-4 0 16,0-4 0-16,0 4 0 16,5-4 0-16,-5 0 0 15,-5 4 0-15,-8-4 1 0,0 4-1 16,-5 0 0-16,0 8 0 15,0-4 0-15,9 0-1 16,0 0 1-16,-9-4 0 16,1 0 0-16,-1 0 0 15,0 4 1-15,0 0-1 16,0-4 0-16,9 4 0 16,1 0 1-16,-6 4-1 15,5-4 1-15,-4 4-1 16,0 0 0-16,4-4 0 15,0 0 0-15,4 0 0 16,1 0 0-16,8 0 0 16,-4 4 0-16,0-8 0 15,-4 8 0-15,0 0 0 16,-1-1 0-16,5 1 0 16,0 4 0-16,0 4 0 0,9-8 0 15,-4 0 0-15,12-4 1 16,6 4-2-16,8-4 0 15,5-4-9-15,9 4 1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51:39.1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01E787C-EF7F-4602-B1AE-0CCE8F13256A}" emma:medium="tactile" emma:mode="ink">
          <msink:context xmlns:msink="http://schemas.microsoft.com/ink/2010/main" type="writingRegion" rotatedBoundingBox="8814,6343 10149,5130 10739,5780 9404,6993">
            <msink:destinationLink direction="with" ref="{2BFD03F3-F970-444E-854E-21D82C72A522}"/>
          </msink:context>
        </emma:interpretation>
      </emma:emma>
    </inkml:annotationXML>
    <inkml:traceGroup>
      <inkml:annotationXML>
        <emma:emma xmlns:emma="http://www.w3.org/2003/04/emma" version="1.0">
          <emma:interpretation id="{B05958B6-327D-49F7-9846-C75978BC1F44}" emma:medium="tactile" emma:mode="ink">
            <msink:context xmlns:msink="http://schemas.microsoft.com/ink/2010/main" type="paragraph" rotatedBoundingBox="8814,6343 10149,5130 10739,5780 9404,69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91C307-D735-4F45-ACCC-32C9E3E82974}" emma:medium="tactile" emma:mode="ink">
              <msink:context xmlns:msink="http://schemas.microsoft.com/ink/2010/main" type="line" rotatedBoundingBox="8814,6343 10149,5130 10739,5780 9404,6993"/>
            </emma:interpretation>
          </emma:emma>
        </inkml:annotationXML>
        <inkml:traceGroup>
          <inkml:annotationXML>
            <emma:emma xmlns:emma="http://www.w3.org/2003/04/emma" version="1.0">
              <emma:interpretation id="{F3DB2407-43F1-4F3E-BAC3-2C2D0024919A}" emma:medium="tactile" emma:mode="ink">
                <msink:context xmlns:msink="http://schemas.microsoft.com/ink/2010/main" type="inkWord" rotatedBoundingBox="8814,6343 10149,5130 10739,5780 9404,6993"/>
              </emma:interpretation>
            </emma:emma>
          </inkml:annotationXML>
          <inkml:trace contextRef="#ctx0" brushRef="#br0">3379 892 15 0,'-13'12'7'0,"17"-16"-2"15,-4 4 7-15,0 0-9 16,0-4 0-16,-4 0 3 16,4 4 0-16,0-8-7 15,0-4 1-15,0 0 4 16,0-3 1-16,0 3-2 15,0-8 1-15,4-4-2 16,1 4 1-16,-1-7-2 0,5-5 1 16,0 0-2-16,0 1 1 15,5 3-1-15,4 8 0 16,4 1 0-16,5-1 0 16,0 4 0-16,4 0 0 15,5 0 0-15,-1 4 1 16,1 0-1-16,0 5 0 15,0 3 0-15,-5 8 1 16,-4 3 0-16,0 1 0 16,0 0 0-16,-1 4 0 0,-3 0-1 15,-1 4 1-15,-4 8 0 16,4-1 0-16,-8 1-1 16,4-4 0-16,-5 8 0 15,0-5 1-15,-8-3-1 16,-1 4 1-16,-4 4-1 15,-4-1 1-15,-1 1-1 16,1 0 1-16,-9 3-1 16,4-3 1-16,-9-4-1 15,0-4 1-15,0-1-1 16,-4 1 1-16,-1 0-1 16,5 0 1-16,1 3-1 15,-1-7 0-15,0 0 1 16,0-4 0-16,4 0-1 15,-3 0 0-15,3 0 0 16,1-5 1-16,4 1-1 0,0-4 1 16,0 0-2-16,0 0 1 15,4-4-3-15,1 0 0 16,4 0-10-16,0 0 0 16</inkml:trace>
          <inkml:trace contextRef="#ctx0" brushRef="#br0" timeOffset="703.22">3728 955 26 0,'-9'12'13'0,"18"-12"-10"15,-9 0 12-15,0 0-13 16,0 4 1-16,0 0 0 16,-5 4 0-16,1-4-4 15,-5 0 1-15,0 0 3 16,-4 3 0-16,-5 1-1 0,0 8 1 16,-5 4-1-16,6-4 1 15,-6 4-1-15,5 0 1 16,1 0-2-16,3-5 1 15,1 1-1-15,4 0 1 16,4-8-2-16,1 4 1 16,-1-4-1-16,1 0 0 15,4-4 0-15,0 0 1 0,0 0-1 16,0-4 1-16,4 4-1 16,1 0 1-16,4-4 0 15,4 0 0-15,1 4-1 16,3-4 1-16,6 4 0 15,-1-4 0-15,5 0 0 16,0 0 0-16,0 0-1 16,4 0 1-16,4 0-1 15,6 0 1-15,-6 4-1 16,-3-4 1-16,-6 0-1 16,-3 0 1-16,-5 8 0 15,-1-1 1-15,-3 1-1 16,-5 0 0-16,-5 0 0 15,1 0 0-15,-5-8-9 16,-5 4 1-16,-4 4-7 16,-13 4 0-16</inkml:trace>
          <inkml:trace contextRef="#ctx0" brushRef="#br1" timeOffset="29660.42">2478 1653 26 0,'-14'-16'13'0,"23"16"-4"16,-9 0 14-16,0 0-22 15,0 0 0-15,0 0 2 16,0 0 0-16,0 0-3 16,0 0 0-16,9 0 2 0,-9 0 1 15,4 0-1-15,5-3 1 16,0-1-2-16,0 0 0 16,5 0 0-16,3-4 0 15,1 0-1-15,5-8 1 16,-1 0-1-16,0-4 1 15,5 4-1-15,0-4 1 16,0 1-2-16,-1-1 1 16,10-4 0-16,0-4 0 15,0-4-1-15,4 5 1 16,0-1 0-16,0 4 1 0,-4 0-1 16,0 0 0-16,-1 1 0 15,1 3 1-15,-5 0-1 16,1 0 1-16,-1 4-2 15,0-4 1-15,0 4 0 16,-4-3 0-16,-5-1-1 16,1 4 1-16,-1 4 0 15,-4 4 1-15,0-4-1 16,-5 4 1-16,-4-8-1 16,0 8 1-16,0 0-1 15,0 0 0-15,0 1 0 16,0-1 0-16,0 0-1 15,-5 4 1-15,1 8 0 16,-5-4 0-16,0 4 0 16,0 4 1-16,0-8-1 0,0 4 1 15,0-4 0-15,-5 0 0 16,5 0 0-16,-4 4 0 16,-1-4-1-16,1 3 0 15,-1 5 1-15,-4 4 0 16,0 8-1-16,1 0 1 15,3 4-1-15,1 4 1 16,-10-1-1-16,1 1 1 16,-5 8-1-16,9 4 0 15,-4-5 0-15,-1 5 1 16,-4-4-1-16,1-1 0 0,-1 13 0 16,-5-8 0-16,-3-1 0 15,3 1 1-15,1-4-1 16,0 0 0-16,-1 3 0 15,1 5 0-15,4 0 0 16,-4-1 0-16,-1-7 0 16,6 0 0-16,3-1 0 15,1-7 0-15,4-4 0 16,0-4 0-16,0 0 0 16,5-4 0-16,-1-1 0 15,1-3 0-15,-1 0 0 16,5-4 0-16,-4 0 0 15,4-4 0-15,0-4 0 16,0 0 0-16,4-8 1 16,1-4 0-16,-1-4-1 15,5-4 0-15,-5 1 0 0,5-1 1 16,0-4-1 0,5 0 0-16,-1-4-1 0,5-3 1 15,0-1 0-15,4 4 0 16,0-16-1-16,5 1 1 15,5-5 0-15,-6-3 0 16,1 3-1-16,0-8 0 16,0 1 0-16,-5 3 1 15,-4 9-1-15,-5 3 1 16,1 0 0-16,-5 4 0 0,4-3 0 16,5-1 0-16,-5 4 0 15,1 9 0-15,3-1 0 16,-3 4 0-16,-1 0 0 15,1-8 0-15,-5 17 0 16,0-1 1-16,-5 4-1 16,0 4 0-16,1 0 0 15,-5 8 1-15,0-8-1 16,0 12 0-16,0-4 0 16,0 4 1-16,-5 4-1 0,1 0 1 15,0 0-1-15,-5-4 0 16,0 4 0-16,0 0 1 15,0-4-1-15,-5 0 1 16,5 3-1-16,-4 5 1 16,-9 8-1-16,-5 0 1 15,-4 4-1-15,-1 0 1 16,-3 0-1-16,3-5 1 16,-3-3-1-16,-1 0 1 0,-9 4-1 15,1 0 1-15,-5 4-1 16,0-5 0-16,-1 9 0 15,6-4 0-15,4 0 0 16,-1 4 1-16,1-1-1 16,-4 5 0-16,-1-8 0 15,0 4 0-15,1-4-1 16,8-5 1-16,5-7-1 16,4 0 1-16,9-4-9 15,0-8 1-15,-9-8-7 16,-4-8 0-16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51:24.5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3E478CD-037F-48DD-B184-AA35878171BE}" emma:medium="tactile" emma:mode="ink">
          <msink:context xmlns:msink="http://schemas.microsoft.com/ink/2010/main" type="inkDrawing" rotatedBoundingBox="9235,10994 9962,7965 12715,8626 11988,11654" hotPoints="12074,8519 12135,10905 9749,10966 9688,8580" semanticType="enclosure" shapeName="Square">
            <msink:destinationLink direction="with" ref="{48490D02-749F-410A-8462-6E21F7C8202C}"/>
          </msink:context>
        </emma:interpretation>
      </emma:emma>
    </inkml:annotationXML>
    <inkml:trace contextRef="#ctx0" brushRef="#br0">-4 100 24 0,'0'-8'12'0,"4"16"-11"16,-4-8 12-16,0 0-12 16,0 0 0-16,5 0 1 15,4 4 1-15,0-4-3 16,8 0 0-16,6 0 2 0,13 4 1 16,4-4-1-16,9 0 0 15,4-4-1-15,10 8 0 16,8-4-1-16,1 0 1 15,8-4-1-15,9 0 1 16,14 0-1-16,0-7 1 16,8-5-1-16,-12 4 1 15,-1 4-1-15,5 0 1 16,4 4-1-16,-5 4 1 16,1-4-1-16,4 0 1 0,-13 0-1 15,-5-4 1-15,1 0 0 16,-10 4 0-16,-4 0-1 15,-9 4 0-15,-14 0-2 16,-12 0 1-16,-10 0-9 16,-13 8 1-16</inkml:trace>
    <inkml:trace contextRef="#ctx0" brushRef="#br0" timeOffset="687.5">-53 283 28 0,'0'4'14'0,"-14"16"-14"15,14-12 18-15,5 0-17 16,-5 12 0-16,0 15 1 15,0 5 1-15,0 12-3 16,0 7 0-16,0 5 2 16,-5 7 0-16,5 12-1 15,0 5 1-15,5 7-1 0,-1 0 1 16,5 16-1-16,0-11 0 16,-4 3 0-16,-1-8 0 15,-4 16 0-15,4-8 0 16,-8 0 0-16,0 1 0 15,-1-9-1-15,-4-8 1 16,0-3-1-16,5-13 1 16,-1-8 0-16,1-7 0 15,4-12-2-15,0-9 0 16,-5-7-2-16,1-8 1 16,-1-4-2-16,1 0 1 0,0-4-8 15,4 0 0-15</inkml:trace>
    <inkml:trace contextRef="#ctx0" brushRef="#br0" timeOffset="1532.11">-102 2617 25 0,'0'0'12'0,"0"-20"-12"15,9 12 16-15,-1 0-15 16,10 4 1-16,-4 0 1 16,-1-4 1-16,5 8-4 15,13-8 0-15,5 0 2 16,9 0 0-16,8 0 0 0,10-8 0 16,8 5-2-16,5 3 1 15,0 0-1-15,0 4 1 16,9-4-1-16,13 0 1 15,0 4-1-15,5 0 1 16,4 0-1-16,-18 4 1 16,1 0-1-16,8 4 1 15,-4 0-1-15,-1 0 1 16,-3-4 0-16,-6 0 1 16,1 0-2-16,-9 0 1 0,-13 0-1 15,-1 0 1-15,-8 4-1 16,-1-4 1-16,-4 0-1 15,-4 4 0-15,-5-4 1 16,-4-4 0-16,-5 0-1 16,-4 0 1-16,-5 0-1 15,-4 0 1-15,-4 0 0 16,-5 4 0-16,-1-4-1 16,-8 4 0-16,5-4 0 15,-5 4 1-15,0-12-1 16,0 0 0-16,0-4 0 15,-5-4 0-15,5-7 0 16,-4-1 1-16,0 4-1 16,4-8 0-16,-5-3 0 15,5-13 0-15,-4 0 0 0,-1 1 0 32,1-33-1-32,-1 1 1 15,1-8 0-15,4 19 0 16,0-7 0-16,0-5 0 15,0-3 0-15,-5-8 1 16,1 3-2-16,-1-3 1 16,1-4-1-16,4 4 1 15,0 7 0-15,0 1 0 16,0 8-1-16,0-1 1 16,0 1-1-16,0 7 1 0,-5 9 0 15,1 3 0-15,-1-3 0 16,1-5 0-16,0 5 0 15,-1 11 0-15,1-8 0 16,-1 9 0-16,1 7 0 16,-1 0 0-16,-4 5-2 15,5 3 0-15,-1 4-9 16,5-8 1-16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51:22.54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BFD03F3-F970-444E-854E-21D82C72A522}" emma:medium="tactile" emma:mode="ink">
          <msink:context xmlns:msink="http://schemas.microsoft.com/ink/2010/main" type="inkDrawing" rotatedBoundingBox="8825,5494 10299,4557 11141,5882 9667,6818" hotPoints="10818,5628 9985,6461 9152,5628 9985,4795" semanticType="underline" shapeName="Circle">
            <msink:sourceLink direction="with" ref="{801E787C-EF7F-4602-B1AE-0CCE8F13256A}"/>
            <msink:destinationLink direction="with" ref="{30BF316B-EF4C-4286-A4A9-CE33214C65D6}"/>
            <msink:destinationLink direction="with" ref="{48490D02-749F-410A-8462-6E21F7C8202C}"/>
          </msink:context>
        </emma:interpretation>
      </emma:emma>
    </inkml:annotationXML>
    <inkml:trace contextRef="#ctx0" brushRef="#br0">7594-1172 20 0,'-4'-8'10'0,"-5"-3"-3"15,4 7 5-15,5 0-10 16,0 0 1-16,-4-8 1 15,4 0 0-15,-4 4-5 16,-1-8 1-16,-4 4 3 16,0 0 1-16,-4 0-1 15,-9 0 0-15,4 1-1 16,0-1 0-16,-9 4-1 0,0-4 1 16,0 4-1-16,-4 0 1 15,0 0-1-15,0 0 1 16,-5 4-1-16,0 0 0 15,0 4-1-15,1-4 1 16,-1 4-1-16,0 4 1 16,1 4-2-16,3 4 1 15,1 0 0-15,0 0 0 16,4 4 0-16,-4-4 0 16,-9 3 0-16,4 5 0 15,0-4 0-15,0 4 0 0,5 0 0 16,0-4 0-16,0 0 0 15,-5-5 0-15,5 5-1 16,-1 8 1-16,1-4 0 16,0 4 0-16,0 0-1 15,4 3 1-15,0 1-1 16,0-4 1-16,5 4 0 16,0 3 0-16,4 1 0 15,0 0 0-15,5 0 0 16,-1 0 0-16,5-1 0 15,0 9 0-15,-4-8 0 16,4-1 0-16,0 5-1 16,0 4 1-16,5-4 0 15,-1-9 0 1,1 5 0-16,4 0 0 0,0 0 0 16,0-1 0-16,0 5 0 15,-5-8 0-15,5 0 0 16,5-5 0-16,4 5 0 15,0 0 0-15,4 4 0 0,0-1 0 16,10 1 0-16,-1 0 1 16,0-4-1-16,5 0 1 15,4-1-1-15,1 5 1 16,3-8 0-16,1 4 0 16,9-8-1-16,-1 3 1 15,1 1-1-15,0-4 1 16,-1 0-1-16,-3 0 1 0,-6-8-1 15,1 3 1-15,4-7-1 16,9-4 1-16,0-4 0 16,5 0 0-16,0 0 0 15,-1-4 0-15,1-4-1 16,-1 1 1-16,-4-1 0 16,5-4 0-16,0 0-1 15,-10-8 1-15,-4 0-1 16,-4 0 1-16,4 0 0 15,-8-7 0-15,-6 3-1 16,1-8 0-16,0-4 0 16,0 1 1-16,-5 11-1 15,0-4 1-15,1-4-1 16,-1 1 1-16,0-5-1 16,5 0 0-16,-5 0 0 15,1 5 1-15,-5 7-1 0,-1 8 0 16,-3-8 0-16,-5-4 1 15,-5 1-1-15,1-5 0 16,-1-4 0-16,-4 0 1 16,0 1-1-16,0-1 0 15,-4-4 0-15,-1 5 0 16,-4-1 0-16,-4 0 1 16,0 4-1-16,-1 5 0 15,1-5 0-15,-1-4 1 16,-3 0-1-16,3 1 0 0,-4 3 0 15,5 0 0-15,-1 12 0 16,-3 0 0-16,-1 1 0 16,0-1 0-16,0 0 0 15,0-4 0-15,5-4 0 16,-1 8 1-16,-3 1-2 16,-1 3 1-16,0-4-3 15,-9 4 0-15,-4 4-11 16,-5 8 0-16,-22 12-1 15,0 0 1-15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52:17.612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B477B1-A927-42A3-9E4F-06FC3E6DA061}" emma:medium="tactile" emma:mode="ink">
          <msink:context xmlns:msink="http://schemas.microsoft.com/ink/2010/main" type="writingRegion" rotatedBoundingBox="1014,6752 7046,6532 7254,12217 1222,12438"/>
        </emma:interpretation>
      </emma:emma>
    </inkml:annotationXML>
    <inkml:traceGroup>
      <inkml:annotationXML>
        <emma:emma xmlns:emma="http://www.w3.org/2003/04/emma" version="1.0">
          <emma:interpretation id="{5BF5599A-AF75-4241-8A36-740D0B8A8311}" emma:medium="tactile" emma:mode="ink">
            <msink:context xmlns:msink="http://schemas.microsoft.com/ink/2010/main" type="paragraph" rotatedBoundingBox="1965,6670 5328,6664 5330,8044 1967,8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44E56A-84F9-4B77-98C5-776EE9E99ECC}" emma:medium="tactile" emma:mode="ink">
              <msink:context xmlns:msink="http://schemas.microsoft.com/ink/2010/main" type="line" rotatedBoundingBox="1965,6670 5328,6664 5330,8044 1967,8049"/>
            </emma:interpretation>
          </emma:emma>
        </inkml:annotationXML>
        <inkml:traceGroup>
          <inkml:annotationXML>
            <emma:emma xmlns:emma="http://www.w3.org/2003/04/emma" version="1.0">
              <emma:interpretation id="{99A2CBF2-CCFD-4F0D-AFDF-87C5236E4AD5}" emma:medium="tactile" emma:mode="ink">
                <msink:context xmlns:msink="http://schemas.microsoft.com/ink/2010/main" type="inkWord" rotatedBoundingBox="1965,6670 5328,6664 5330,8044 1967,8049"/>
              </emma:interpretation>
            </emma:emma>
          </inkml:annotationXML>
          <inkml:trace contextRef="#ctx0" brushRef="#br0">-4282 2221 26 0,'-5'-8'13'0,"10"4"-11"0,-5 8 13 16,4 0-14-16,-4 8 0 15,-4 8 0-15,-1 15 0 16,-4 5-1-16,-4 12 0 15,0 3 1-15,-5 13 0 16,0 11 0-16,-4-11 1 0,8-5 0 16,-4-11 0-16,5-9 1 15,-1-11 0-15,6-12 0 16,-1-12 0-16,4-12 0 16,1-16 0-16,4-16-1 15,4-3 0-15,10-9-2 16,8-4 1-16,5 1-1 15,-1 3 0-15,10-7-1 16,9 11 1-16,-1 4-1 16,10 9 0-16,-14 3-2 15,-4 8 1-15,-9 12-6 16,-9 0 0-16,-5 8-3 16,-4 4 0-16</inkml:trace>
          <inkml:trace contextRef="#ctx0" brushRef="#br0" timeOffset="359.37">-3885 2443 27 0,'5'4'13'0,"4"-16"-14"0,-9 12 21 16,0 4-20-16,-5 4 1 15,-8 8 1-15,-1 8 0 16,-4 4-3-16,1 7 1 15,-1 9 1-15,9 4 1 16,4-1-1-16,10 1 0 16,8-9-1-16,9-7 1 0,19-4 0 15,8-16 0-15,0-16 0 16,-4-16 0-16,-5-16 0 16,-13-7 0-16,-1-5 0 15,-8-3 0-15,-13 3 0 16,-14 4 1-16,-14 1-2 15,-8 11 1-15,0 8-1 16,0 12 0-16,4 4-1 16,4 8 1-16,6 8-9 15,12 0 0-15,14 0-1 16,13 0 0-16</inkml:trace>
          <inkml:trace contextRef="#ctx0" brushRef="#br0" timeOffset="687.5">-3095 1872 23 0,'-17'12'11'0,"-15"23"-10"0,23-15 17 16,-4 16-17-16,0 7 1 15,-5 9 1-15,0 12 1 16,0-1-5-16,-4 5 1 16,4 3 2-16,0-4 0 0,5-3-1 15,4-1 0-15,4-7-1 16,1-12 1-16,4-13 0 16,4-3 0-16,5-16-1 15,4-12 1-15,5-12-2 16,5-4 0-16,-1-15-3 15,14-13 0-15,8-8-5 16,5-15 0-16</inkml:trace>
          <inkml:trace contextRef="#ctx0" brushRef="#br0" timeOffset="921.88">-2836 1907 30 0,'-9'-8'15'0,"9"8"-20"15,0 0 26-15,0 8-20 16,-4 12 1-16,4 12 1 15,-4 12 0-15,-1 7-4 16,1 13 0-16,-10 3 2 0,1 1 1 16,4 3-1-16,0-3 1 15,0-5-2-15,9-3 1 16,0-1-1-16,4-15 1 16,5-12-1-16,0-13 0 15,5-15-4-15,8-12 0 16,9-15-6-16,9-13 1 15</inkml:trace>
          <inkml:trace contextRef="#ctx0" brushRef="#br0" timeOffset="1114.35">-2483 2221 28 0,'-9'8'14'0,"14"12"-18"0,-5-8 22 0,0 11-17 15,-5 1 1-15,-4 12 0 16,0 8 1-16,-4 3-4 15,8-3 1-15,1 7 2 16,4-3 0-16,0-8-1 16,4-12 0-16,5-9-8 15,5-15 1-15,4-12-3 16,-1-11 1-16</inkml:trace>
          <inkml:trace contextRef="#ctx0" brushRef="#br0" timeOffset="1250.01">-2309 1971 34 0,'0'4'17'0,"27"-16"-24"0,-18 8 33 15,-5 4-30-15,5 4 1 16,-4 4-14-16,8 8 0 16</inkml:trace>
          <inkml:trace contextRef="#ctx0" brushRef="#br0" timeOffset="1627.44">-2072 2205 25 0,'4'16'12'0,"1"-4"-10"0,-10 4 16 0,-4 11-16 16,-4 1 1-16,0 12 0 15,-1 8 0-15,5-1-4 16,0-7 0-16,5-8 3 15,-1-5 0-15,5-3-1 16,5-12 0-16,4-12 0 16,9-16 1-16,4-16-2 15,9 5 0-15,9-13-1 16,5-8 0 0,13 5-1-1,-9 11 1-15,-9 16 1 16,-8 16 0-16,-14 4 1 15,-5 16 0-15,-9-8 2 16,1 8 0-16,-5 3-1 16,4 1 0-16,-4 4-1 0,5-4 1 15,4 0-5-15,9-8 0 16,13-5-8-16,5-7 1 16</inkml:trace>
          <inkml:trace contextRef="#ctx0" brushRef="#br0" timeOffset="2049.32">-1135 2245 29 0,'23'-32'14'0,"-14"-28"-5"15,-14 49 17-15,-4-1-25 16,-9 4 0-16,-13 8 0 16,-5 12 1-16,1 3-3 15,-5 17 1-15,4 8 1 16,5 4 0-16,8-13-1 15,10-3 0-15,8 0 0 16,14-12 0-16,9-4-1 16,13-12 1-16,10 4-1 15,-1-4 1-15,-4-4 0 16,-5 8 0-16,-4 0-1 16,-10 15 1-16,-3 17 0 15,-5 12 0-15,-9 27 1 16,-9 12 0-16,-9 13 0 0,-9-9 0 15,-9 4 0-15,-8-7 1 16,-1-13-1-16,9-19 1 16,1-9-1-16,-5-19 0 15,-1-12 1-15,6-16 0 16,-1-16-1-16,5-12 0 16,8 0-1-16,19-3 0 15,13-9-1-15,13 0 1 16,5 1-7-16,13-1 1 15,9 0-6-15,-9 8 0 16</inkml:trace>
        </inkml:traceGroup>
      </inkml:traceGroup>
    </inkml:traceGroup>
    <inkml:traceGroup>
      <inkml:annotationXML>
        <emma:emma xmlns:emma="http://www.w3.org/2003/04/emma" version="1.0">
          <emma:interpretation id="{FA602912-3862-4019-B77E-F5BED8C3849A}" emma:medium="tactile" emma:mode="ink">
            <msink:context xmlns:msink="http://schemas.microsoft.com/ink/2010/main" type="paragraph" rotatedBoundingBox="1012,8080 5770,7537 5953,9137 1195,96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0BDD1E-409C-446D-930A-391DA3035011}" emma:medium="tactile" emma:mode="ink">
              <msink:context xmlns:msink="http://schemas.microsoft.com/ink/2010/main" type="line" rotatedBoundingBox="1012,8080 5770,7537 5953,9137 1195,9680"/>
            </emma:interpretation>
          </emma:emma>
        </inkml:annotationXML>
        <inkml:traceGroup>
          <inkml:annotationXML>
            <emma:emma xmlns:emma="http://www.w3.org/2003/04/emma" version="1.0">
              <emma:interpretation id="{3BC846D3-98A5-49E7-9919-A43F722663F1}" emma:medium="tactile" emma:mode="ink">
                <msink:context xmlns:msink="http://schemas.microsoft.com/ink/2010/main" type="inkWord" rotatedBoundingBox="1012,8080 5770,7537 5953,9137 1195,9680"/>
              </emma:interpretation>
            </emma:emma>
          </inkml:annotationXML>
          <inkml:trace contextRef="#ctx0" brushRef="#br0" timeOffset="2596.19">-4760 3423 27 0,'9'-4'13'0,"13"-3"-13"0,-13 7 16 15,-9 0-13-15,0-8 1 16,-4-4 2-16,-10 4 0 0,-12 4-8 16,-10 12 1-16,0 4 4 15,-17 19 0-15,-10 5-2 16,-8 4 1-16,-1 15-1 16,5 1 0-16,5 11-1 15,8 5 0-15,14-9 0 16,18-3 0-16,17-5-1 15,19-3 1-15,17-8-1 16,18-17 0-16,9-19-8 16,0-16 0-16,9-19-1 15,0-1 1-15</inkml:trace>
          <inkml:trace contextRef="#ctx0" brushRef="#br0" timeOffset="3018.08">-4631 3598 35 0,'-26'16'17'0,"17"16"-25"0,4-16 33 16,1 11-26-16,-5-3 1 16,-4 12 0-16,4 4 1 15,4 3-2-15,5-3 1 16,14-8 0-16,3-13 1 16,6-11-1-16,3-19 0 15,10-9-2-15,4-4 1 16,5-8 0-16,-9 4 1 15,-1 4-2-15,-8 9 1 16,-4 11 1-16,-10 16 1 16,0 7 0-16,-8 21 1 0,-1 16 0 15,-4 19 0-15,-4 24 0 16,-14 1 1-16,-9 11-1 16,-4-8 0-16,0 4 0 15,-5-16 1-15,-4-11-1 16,-5-13 1-16,-4-19 0 15,-5-17 0-15,1-15-1 16,4-20 0-16,-5-12-1 16,-13-15 1-16,9-9-2 15,5-8 1-15,12 9-3 16,10-1 0-16,22-4-3 16,14 5 1-16,13-1-9 15,17-8 1-15</inkml:trace>
          <inkml:trace contextRef="#ctx0" brushRef="#br0" timeOffset="3314.95">-3894 3110 33 0,'-27'12'16'0,"14"51"-18"0,9-35 22 0,-5 4-20 15,-5 27 1-15,-4 9 0 16,-4 11 1-16,-5 1-3 16,5 3 1-16,4 8 1 15,0-15 0-15,9-9-1 16,5-11 0-16,4-9-1 15,4-15 0-15,1-16-8 16,8-8 0-16</inkml:trace>
          <inkml:trace contextRef="#ctx0" brushRef="#br0" timeOffset="3502.46">-3630 3578 27 0,'-23'4'13'0,"32"24"-15"16,-4-20 18-16,-5 12-15 0,-5 8 1 16,-4 3 0-16,0 5 0 15,0 0-4-15,1-1 1 16,-1-3-6-16,4-12 1 16</inkml:trace>
          <inkml:trace contextRef="#ctx0" brushRef="#br0" timeOffset="3986.84">-3398 3487 29 0,'18'44'14'0,"-18"15"-12"16,-9-35 21-16,-5 12-22 15,1 3 0-15,0 5 0 16,-1 0 0-16,5-9-1 15,0-3 0-15,5-8 1 16,4-12 1-16,0-12-1 16,13-16 0-16,10-8 0 0,3-16 0 15,10-3-2-15,4-5 0 16,5 1-1-16,4 3 1 16,5 12-1-16,-5 4 1 15,-9 24-1-15,0 8 1 16,-9 8 1-16,-13 12 0 15,-9 8 1-15,-4 8 1 16,-5-1-1-16,0-3 1 16,-5 0-1-16,5-1 1 15,0-3-7-15,9-8 0 0,4-8-5 16,10-8 1-16</inkml:trace>
          <inkml:trace contextRef="#ctx0" brushRef="#br0" timeOffset="3674.33">-3581 3288 31 0,'0'-11'15'0,"18"-9"-19"0,-18 20 25 0,0 0-23 16,0 4 0-16,4 0-14 15,9 4 1-15</inkml:trace>
          <inkml:trace contextRef="#ctx0" brushRef="#br0" timeOffset="4695.61">-2362 3594 21 0,'13'-40'10'0,"-13"-27"-6"16,-9 47 12-16,-9-4-13 16,0 4 1-16,-4 5 0 15,-9 3 0-15,-5 12-6 0,-4 4 1 16,0 15 4-16,0 9 0 15,4 8-2-15,5 8 0 16,4 7 0-16,4 1 0 16,10-5 0-16,9-3 0 15,8-4-1-15,5-9 0 16,9-11 1-16,9-12 0 0,4-8-1 16,5-16 1-16,4-15-1 15,4-9 1-15,-3-12-2 16,3-27 1-16,5 4-1 15,0-1 0-15,-4 5 0 16,-14 11 0-16,-4 5 0 16,-9 15 0-16,0 8 1 15,-9 12 1-15,0 8 0 16,-9 12 1-16,-9 12-1 16,0 12 1-16,-9 8-1 15,0 16 1-15,0 11-1 16,0 5 0-16,1 3 0 15,8 1 0-15,4-5-1 16,5-11 0-16,9 3-1 16,5-15 1-16,8-8 0 0,-4-13 1 15,4-11-1-15,5-4 1 16,9-12-1-16,4-11 1 16,0-13 0-16,0-4 0 15,0-8 0-15,-4 1 0 31,-9-17-1-31,-9 13 0 16,-5 11 0-16,-13 8 0 16,-4 8-1-16,-10 20 1 15,-4 12-1-15,0 16 1 0,1 12-1 16,-1 7 1-16,0 5-1 16,4-4 1-16,10 3-1 15,8-3 1-15,10-9-1 16,8-11 0-16,14-16-7 15,9-16 0-15,17-12-3 16,5-8 1-16</inkml:trace>
          <inkml:trace contextRef="#ctx0" brushRef="#br0" timeOffset="4976.86">-1389 3487 35 0,'-18'32'17'0,"14"31"-23"15,-1-47 30-15,-4 16-22 16,0 4 1-16,5 3 0 15,-1-3 0-15,1 0-4 16,-1-5 0-16,1-7 3 16,0-4 0-16,4-12-1 0,0-16 0 15,0 0 0-15,0-12 1 16,4-12-1-16,-4-3 0 16,0-1 0-16,0-4 0 15,0-3 0-15,0 3 0 16,4 0-1-16,5 9 0 15,5 3 0-15,8 4 0 16,9 4-1-16,10-4 1 16,8 12-5-16,0 1 1 15,9-5-8-15,-5 12 1 16</inkml:trace>
          <inkml:trace contextRef="#ctx0" brushRef="#br0" timeOffset="5383.12">-634 3816 37 0,'26'4'18'0,"19"-28"-23"0,-36 13 27 0,0-1-40 16,-9 0 1-16</inkml:trace>
          <inkml:trace contextRef="#ctx0" brushRef="#br0" timeOffset="5242.49">-643 3328 37 0,'-27'4'18'0,"49"4"-21"16,-17-8 28-16,-5 0-25 15,4 0 0-15,1 4-19 0,3-4 1 16</inkml:trace>
        </inkml:traceGroup>
      </inkml:traceGroup>
    </inkml:traceGroup>
    <inkml:traceGroup>
      <inkml:annotationXML>
        <emma:emma xmlns:emma="http://www.w3.org/2003/04/emma" version="1.0">
          <emma:interpretation id="{70835CBC-9720-4AFD-9E33-1852E93BEB75}" emma:medium="tactile" emma:mode="ink">
            <msink:context xmlns:msink="http://schemas.microsoft.com/ink/2010/main" type="paragraph" rotatedBoundingBox="1822,9527 5766,9361 5836,11008 1892,111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D43CB3-DB03-439F-B2CA-C412D01E54DD}" emma:medium="tactile" emma:mode="ink">
              <msink:context xmlns:msink="http://schemas.microsoft.com/ink/2010/main" type="line" rotatedBoundingBox="1822,9527 5766,9361 5836,11008 1892,11175"/>
            </emma:interpretation>
          </emma:emma>
        </inkml:annotationXML>
        <inkml:traceGroup>
          <inkml:annotationXML>
            <emma:emma xmlns:emma="http://www.w3.org/2003/04/emma" version="1.0">
              <emma:interpretation id="{AC728C69-44D6-46BF-94BC-B654B746174E}" emma:medium="tactile" emma:mode="ink">
                <msink:context xmlns:msink="http://schemas.microsoft.com/ink/2010/main" type="inkWord" rotatedBoundingBox="1822,9527 5766,9361 5836,11008 1892,11175"/>
              </emma:interpretation>
            </emma:emma>
          </inkml:annotationXML>
          <inkml:trace contextRef="#ctx0" brushRef="#br1" timeOffset="7523.77">-4255 5031 25 0,'0'8'12'0,"-5"-16"-9"16,5 12 12-16,0 4-14 15,0 4 1-15,-4 15 2 16,-10 5 0-16,1 0-5 15,-5 15 1-15,-4 9 3 16,-5 4 1-16,-4 7-2 16,-1 4 1-16,1-7-2 15,4-1 1-15,1-3-3 16,3-16 1-16,5-13-6 16,5-11 0-16,8-20-4 15,1-20 0-15</inkml:trace>
          <inkml:trace contextRef="#ctx0" brushRef="#br1" timeOffset="7914.4">-4572 5078 37 0,'17'-51'18'0,"73"-52"-18"0,-59 75 33 16,9 0-34-16,-9 8 1 15,10 0 0-15,3 8 0 16,10 12 0-16,-5 12 0 0,-4 12 0 15,-10 8 0-15,-8 8 0 16,-14 3 1-16,-13 9-1 16,-13-16 1-16,-14 3-1 15,-4 1 1-15,4 0 0 16,-4-1 0-16,-9-7-1 16,-5-4 1-16,9-4-1 15,10-1 0-15,3-3-1 16,10 0 1-16,8 0-1 15,5-4 0-15,14 4 0 16,4 4 0-16,0 3 0 16,-5 5 0-16,5-4 1 15,4 0 0-15,0-1 0 16,5-7 0-16,-4-4 0 16,3-4 1-16,1-8-5 15,0-12 1-15,9-12-8 0,-5 0 1 16</inkml:trace>
          <inkml:trace contextRef="#ctx0" brushRef="#br1" timeOffset="8242.52">-3809 5265 29 0,'-22'-4'14'0,"31"-12"-14"0,-9 16 17 16,-9 4-14-16,0 4 0 15,0 8 1-15,-5 12 1 16,6 3-6-16,-1 5 0 15,4 12 3-15,5-1 1 0,9 1-2 16,13-8 0-16,10-5 0 16,3-11 0-16,6-16-1 15,-1-16 1-15,-5-20 0 16,-3-7 0-16,-1-9 0 16,0-12 0-16,-13 9 0 15,-9-5 0-15,-9-3 0 16,-4 15 0-16,-10 4-1 15,-8 12 1-15,-18 9-1 16,-1 15 1-16,6 12-2 16,3-5 0-16,10 13-4 15,4 4 1-15,9 0-8 16,23-4 1-16</inkml:trace>
          <inkml:trace contextRef="#ctx0" brushRef="#br1" timeOffset="8633.15">-3197 4693 35 0,'0'4'17'0,"-14"32"-19"0,5-16 26 16,0 16-24-16,-4 19 0 15,-9 9 0-15,-5 3 1 0,0 13-1 16,0 3 0-16,1-4 0 16,8-3 0-16,0-5 0 15,4-11 1-15,6-13-2 16,-1-15 1-16,4-8-3 16,1-16 0-16,-5-16-1 15,0-4 1-15,4-8 0 16,1 0 0-16,-1 0 3 15,1 5 1-15,4-1 2 16,0 4 1-16,0 0-1 16,9 4 1-16,4 0-1 15,10 4 0-15,8 0-5 16,9 0 1-16,0-4-9 16,18 0 1-16</inkml:trace>
          <inkml:trace contextRef="#ctx0" brushRef="#br1" timeOffset="9008.16">-2795 5221 34 0,'13'-20'17'0,"-18"-43"-15"0,1 51 25 16,-9 0-25-16,4 0 0 16,-9 8 1-16,-13 8 0 15,-10 8-5-15,-3 8 1 16,-1 4 2-16,9 15 0 15,5 9-2-15,9 0 1 16,8-1-1-16,14-3 1 0,18-8-1 16,14-16 1-16,3-13-1 15,-4-10 1-15,10-13-1 16,-1-12 1-16,-4-4-1 16,-5 0 1-16,-4 5 0 15,-10 11 0-15,-3 0 1 16,-10 8 0-16,-4 16-1 15,0 8 1-15,0 7-1 16,5 5 1-16,4 0-1 16,9 0 1-16,8 0-2 15,6-5 1-15,3-15-4 16,6-8 0-16,8-12-7 16,-5-7 1-16</inkml:trace>
          <inkml:trace contextRef="#ctx0" brushRef="#br1" timeOffset="9226.91">-2094 4630 27 0,'-14'-4'13'0,"14"12"-10"0,-4 4 15 16,-1 8-16-16,-4 15 1 15,0 25 0-15,0 11 1 16,-8 5-5-16,-6 3 0 15,1 4 3-15,0-3 0 16,4 3-3-16,4-7 1 16,5-9-5-16,0-15 0 0,9-21-4 15,0-19 0-15</inkml:trace>
          <inkml:trace contextRef="#ctx0" brushRef="#br1" timeOffset="9509.42">-2443 5237 39 0,'-9'-20'19'0,"9"32"-22"15,0-12 35-15,9 0-32 16,9-4 0-16,9 4 0 16,13-4 1-16,5-4-1 15,-5 0 0-15,9-4 0 16,5 9 0-16,4 6-1 16,-9 5 1-16,-5-8 0 15,-8 8 1-15,-9 12-1 16,-9 8 1-16,-9 4-1 15,-5 3 1-15,-4-7 0 0,0 0 0 16,5-4 0-16,-1-4 0 16,1-4-2-16,-1-12 0 15,1-4-4-15,-1-8 0 16,9-16-7-16,-4-4 1 16</inkml:trace>
          <inkml:trace contextRef="#ctx0" brushRef="#br1" timeOffset="9634.42">-1813 4816 42 0,'4'-23'21'0,"10"42"-28"0,-10-30 35 0,1 11-28 15,-1 7 1-15,1 5-9 16,-1 4 0-16,9 4 1 16,1 0 1-16</inkml:trace>
          <inkml:trace contextRef="#ctx0" brushRef="#br1" timeOffset="10275.06">-1572 5186 33 0,'4'19'16'0,"-13"13"-16"16,5-16 25-16,-5 16-24 16,0 3 0-16,5 17 0 15,4-4 0-15,4-5-1 16,5 1 0-16,9-12 1 0,4-8 1 15,1-24-1-15,3-16 1 16,6-4-1-16,-1-12 0 16,0-12 0-16,-9-3 0 15,-8-1-1-15,-10-3 0 16,-8-5 0-16,-5 8 1 16,-4 9-1-16,-5 7 1 15,-9 12-1-15,0 4 0 16,5 12 0-16,-1 4 0 15,6 8-1-15,8 8 0 0,4-4-1 16,10-4 1-16,8 8 0 16,5-8 1-16,9-4-1 15,8-8 0-15,6-8 0 16,3-4 1-16,-4 0-1 16,1 4 0-16,-10 4 0 15,-4 4 1-15,-10 4 1 16,-3 8 1-16,-10 12-1 15,-4 0 0-15,-4 8 1 16,-1 11 0-16,5 1-1 16,0 0 0-16,9-5-1 15,0-7 0-15,5-4 0 16,8-8 1-16,5-8-1 16,17-16 1-16,10-8-1 15,-5-12 1-15,-4 4-1 16,-1-7 1-16,-3 3-1 15,-10 0 1-15,-4 8-1 0,-9 12 0 16,-5 12 0-16,-9 0 1 16,-4 16-1-16,0 12 1 15,0 8-1-15,5 3 1 16,8 1-4-16,10 0 1 16,12-9-10-16,5-11 0 15</inkml:trace>
          <inkml:trace contextRef="#ctx0" brushRef="#br0" timeOffset="11853.19">-3269 6190 24 0,'-13'-20'12'0,"8"24"-2"0,5-4 12 15,0 0-20-15,0 0 1 16,9-4 0-16,0 4 1 16,9 0-5-16,4 0 0 15,10-4 3-15,17-4 1 16,4-8-2-16,-3 0 0 15,3-8-1-15,10 0 0 16,-5 5-2-16,-5-1 0 16,-4 4-3-16,-17 8 0 15,-10 0-6-15,-4 8 0 0</inkml:trace>
          <inkml:trace contextRef="#ctx0" brushRef="#br0" timeOffset="12103.2">-2858 5864 21 0,'0'-32'10'0,"5"13"-5"15,-1 11 13-15,0 0-13 16,-4 0 0-16,0 8 1 16,0 0 1-16,0 4-9 15,-4 12 0-15,4 11 6 16,-4 5 0-16,-1 12-3 15,1 11 1-15,-5 5-1 16,0-1 1-16,4 5-2 16,1-8 0-16,4-1-11 0,9-7 0 15</inkml:trace>
        </inkml:traceGroup>
      </inkml:traceGroup>
    </inkml:traceGroup>
    <inkml:traceGroup>
      <inkml:annotationXML>
        <emma:emma xmlns:emma="http://www.w3.org/2003/04/emma" version="1.0">
          <emma:interpretation id="{72DCD1C1-EF98-4BCF-B0A9-2B19369B3F53}" emma:medium="tactile" emma:mode="ink">
            <msink:context xmlns:msink="http://schemas.microsoft.com/ink/2010/main" type="paragraph" rotatedBoundingBox="1835,11437 7218,11240 7254,12217 1871,12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F6E32F-FBA4-46B8-88D0-74A55C375716}" emma:medium="tactile" emma:mode="ink">
              <msink:context xmlns:msink="http://schemas.microsoft.com/ink/2010/main" type="line" rotatedBoundingBox="1835,11437 7218,11240 7254,12217 1871,12414"/>
            </emma:interpretation>
          </emma:emma>
        </inkml:annotationXML>
        <inkml:traceGroup>
          <inkml:annotationXML>
            <emma:emma xmlns:emma="http://www.w3.org/2003/04/emma" version="1.0">
              <emma:interpretation id="{B2A85585-53B6-44FF-A3D6-7E06CE0E85C1}" emma:medium="tactile" emma:mode="ink">
                <msink:context xmlns:msink="http://schemas.microsoft.com/ink/2010/main" type="inkWord" rotatedBoundingBox="1835,11437 7218,11240 7254,12217 1871,12414"/>
              </emma:interpretation>
            </emma:emma>
          </inkml:annotationXML>
          <inkml:trace contextRef="#ctx0" brushRef="#br2" timeOffset="13918.7">-4247 6837 31 0,'0'-24'15'0,"23"16"-15"16,-23 8 15-16,0 4-15 15,-9 8 0-15,4 7 2 16,5 17 1-16,-4 8-3 15,-1 15 1-15,-8 13 1 16,0-1 0-16,-1 1 0 16,-4 3 1-16,5-7-2 15,4-1 0-15,0-3 0 16,5-17 0-16,-1-15-6 16,1-16 1-16,13-12-6 15,-5-16 0 1</inkml:trace>
          <inkml:trace contextRef="#ctx0" brushRef="#br2" timeOffset="14123.87">-4586 6833 35 0,'-4'-16'17'0,"22"0"-19"0,-10 12 28 15,1-4-24-15,14 0 0 16,12 0 0-16,15 4 1 15,-10-4-4-15,9 4 0 16,9 0 2-16,9-4 1 0,13 0-3 16,-8 0 1-16,-1 4-6 15,-4 4 0-15,5 4-5 16,-14 4 1-16</inkml:trace>
          <inkml:trace contextRef="#ctx0" brushRef="#br2" timeOffset="14405.3">-3800 6936 28 0,'-9'24'14'0,"27"51"-16"16,-18-59 20-16,0 12-16 15,-5 7 1-15,-4 13 0 16,1-8 0-16,-1 3-4 16,0 1 1-16,0-4 2 0,4-5 1 15,1-7-1-15,-1-8 0 16,-4-8 0-16,1-12 0 15,-1-8 0-15,9-8 0 16,0 0-1-16,9-12 0 16,8-7-1-16,10-5 1 15,9 0-1-15,4-7 0 16,0-5-1-16,-4 16 1 16,0 5-5-16,-1-1 0 15,15 8-6-15,-10 20 1 0</inkml:trace>
          <inkml:trace contextRef="#ctx0" brushRef="#br2" timeOffset="14905.3">-3121 7269 31 0,'17'-36'15'0,"-21"-3"-11"16,0 23 21-16,-1 0-24 16,-4-8 1-16,-4-8 0 15,-5-11 1-15,-4 11-4 16,-10 4 1-16,-3 12 1 16,-1 4 1-16,-4 20-2 0,0 12 1 15,4 8-1-15,5 4 0 16,4 19 0-16,4-7 0 15,6 4-1-15,3-1 1 16,5 1 0-16,5-8 0 16,13-9 0-16,9-15 1 15,8-12 0-15,15-16 0 16,3 0-1-16,5-11 1 16,5-17 0-16,4 0 0 15,-9 0-1-15,-9 1 0 16,-9 11 0-16,-8 8 0 0,-5 4 0 15,-9 8 0-15,-5 16-1 16,-8 8 1-16,-5 8 0 16,-5 12 1-16,5-9-1 15,0 5 0-15,5-4-3 16,4 0 0-16,4-4-8 16,14-9 0-16</inkml:trace>
          <inkml:trace contextRef="#ctx0" brushRef="#br2" timeOffset="15280.3">-2867 6991 27 0,'-4'24'13'0,"8"-8"-5"16,-4-12 14-16,5 12-21 15,-5 12 1-15,0 7 1 0,0 5 0 16,-5 0-4-16,1-5 1 15,-5 1 2-15,4-4 0 16,1-4 0-16,4-5 0 16,0-3-1-16,9-8 1 15,0-12-1-15,0-8 1 16,8-8-2-16,10-11 1 16,9-9-2-16,4-4 0 15,5 1 0-15,-1 11 0 16,-3-4-1-16,-10 16 0 15,-4 4 1-15,-9 12 0 0,-5 8 1 16,-4 12 1-16,-5 12-1 16,-4 0 1-16,0-5 0 15,-4 5 1-15,4 4-1 16,0-1 0-16,4-3-3 16,5-8 0-16,0-4-9 15,13-8 0-15</inkml:trace>
          <inkml:trace contextRef="#ctx0" brushRef="#br2" timeOffset="15592.81">-2023 7075 37 0,'-13'-52'18'0,"-10"24"-19"16,10 24 26-16,-5 8-24 15,5 0 1-15,-10 4 0 0,-8 8 0 16,4 0-4-16,0 12 1 15,10 7 1-15,8 1 1 16,4 4-2-16,10-4 1 16,13-1-1-16,-10 5 1 15,1 0 0-15,0-1 1 16,-4-3 0-16,-1-4 1 16,1 0-1-16,-10-9 1 15,-13-7 0-15,1 0 0 16,-10-8 0-16,0-4 0 15,0-8-3-15,5-8 0 0,4-4-4 16,13-4 0-16,19 1-7 16,13-1 0-16</inkml:trace>
          <inkml:trace contextRef="#ctx0" brushRef="#br2" timeOffset="15905.31">-1572 6638 33 0,'-5'-12'16'0,"5"8"-15"16,-4 8 23-16,-5 0-23 15,-4 4 1-15,-5 16 0 16,-5 16 0-16,1 11-3 0,0 17 0 15,-5 7 2-15,5 8 0 16,-1-7-1-16,6 3 1 16,-1-7-1-16,4-5 1 15,5-7-2-15,0-13 1 16,5-11-6-16,-1-12 1 16,10-4-5-16,-1-16 0 15</inkml:trace>
          <inkml:trace contextRef="#ctx0" brushRef="#br2" timeOffset="16296.67">-1273 7150 33 0,'27'-36'16'0,"-32"-39"-15"16,1 55 26-16,-9 0-24 15,-5 0 0-15,-5 5 0 16,-8 7 1-16,4 12-6 15,-4 4 1-15,-5 15 3 16,5 5 0-16,4 4-2 16,0 11 1-16,5 1-1 15,9 0 0-15,8-8 0 16,14-13 0-16,9-3-1 16,4-12 1-16,10-12-1 15,8-12 0-15,0-4 0 16,0-7 0-16,-4-1-1 15,-9 4 1-15,-5 8 0 0,-9 8 1 16,-4 4 1-16,-9 12 0 16,-4 12 0-16,-1 8 0 15,5 8 0-15,5-13 0 16,4 5 0-16,9-4 0 16,4-8-6-16,5-8 1 15,13-4-8-15,5-4 1 16</inkml:trace>
          <inkml:trace contextRef="#ctx0" brushRef="#br2" timeOffset="16812.3">-925 7079 38 0,'14'-16'19'0,"17"-16"-23"0,-13 20 35 15,-5 0-31-15,10-8 0 16,12 4 0-16,14-3 0 15,9 3 0-15,0 8 0 0,-4 12 0 16,-9 8 0-16,-10 15 1 16,-8 5 0-16,-9 0 0 15,-5 8 1-15,1-5-1 16,-5 5 0-16,0-8 0 16,-5 0 1-16,1-13-2 15,4-7 1-15,-5-8-5 16,5-16 1-16,0-7-9 15,4-13 0-15</inkml:trace>
          <inkml:trace contextRef="#ctx0" brushRef="#br2" timeOffset="16546.66">-594 6495 30 0,'-5'0'15'0,"1"12"-12"15,-1-4 20-15,-4 8-21 16,0 4 1-16,-4 12 0 16,-5 15 1-16,0 9-5 15,0 19 0-15,5 4 3 16,-5 5 0-16,5-5-3 16,-1-3 0-16,1-13-6 15,4-7 1-15,5-9-5 16,-1-11 0-16</inkml:trace>
          <inkml:trace contextRef="#ctx0" brushRef="#br2" timeOffset="16952.92">-233 6658 39 0,'0'-20'19'0,"23"20"-22"16,-23 0 30-16,9 0-27 15,0 0 0-15,-1 0-1 16,1-4 1-16,0 8-10 0,5 0 0 15</inkml:trace>
          <inkml:trace contextRef="#ctx0" brushRef="#br2" timeOffset="17296.66">-5 6880 34 0,'-4'0'17'0,"-10"44"-15"0,10-24 24 15,-5 7-25-15,0 13 1 16,4 0 0-16,1 11 0 0,-1-7-3 16,5-4 1-16,9-8 1 15,5-13 0-15,4 5 0 16,13-12 0-16,9-20 0 16,0-8 0-16,-4-11 0 15,-5-9 0-15,-4-8 0 16,-9-11 0-16,-14-5-1 15,-8 4 1-15,-14 1-1 16,-4 7 1-16,-5 13-1 16,-4 7 1-16,-5 12-1 15,5 8 0-15,8 8-1 16,1 8 1-16,4 4-1 16,9 0 1-16,0 0-4 15,0 7 1-15,9-3-9 16,9-4 1-16</inkml:trace>
          <inkml:trace contextRef="#ctx0" brushRef="#br2" timeOffset="17671.68">491 6837 36 0,'-9'19'18'0,"-18"45"-16"0,18-48 25 15,-9 12-26-15,0 7 0 16,5 5 0-16,0 0 0 0,4-5-2 16,4-7 1-16,1-4 1 15,8-8 0-15,10-12-1 16,3-4 1-16,10-12 0 16,9-4 0-16,0-16-1 15,-1-7 1-15,6-9-2 16,3 12 1-16,-4 4-1 15,-4 9 1-15,-9 3 0 16,-9 12 0-16,-5 12 0 16,-8 12 1-16,-5 12 1 15,0 7 0-15,0 5 0 16,0 8 0-16,0-5 0 16,4-3 0-16,5-8-3 15,0-5 1-15,4-3-13 16,10 0 0-16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51:50.8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177D36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4-11-09T16:51:54.852"/>
    </inkml:context>
  </inkml:definitions>
  <inkml:traceGroup>
    <inkml:annotationXML>
      <emma:emma xmlns:emma="http://www.w3.org/2003/04/emma" version="1.0">
        <emma:interpretation id="{BBF9F903-756B-4E09-AB9D-61BA73859DDF}" emma:medium="tactile" emma:mode="ink">
          <msink:context xmlns:msink="http://schemas.microsoft.com/ink/2010/main" type="writingRegion" rotatedBoundingBox="9191,9809 21512,9413 21799,18321 9478,18718"/>
        </emma:interpretation>
      </emma:emma>
    </inkml:annotationXML>
    <inkml:traceGroup>
      <inkml:annotationXML>
        <emma:emma xmlns:emma="http://www.w3.org/2003/04/emma" version="1.0">
          <emma:interpretation id="{AF6C610F-E325-40BA-8901-88823AFFD335}" emma:medium="tactile" emma:mode="ink">
            <msink:context xmlns:msink="http://schemas.microsoft.com/ink/2010/main" type="paragraph" rotatedBoundingBox="13051,9677 13135,11265 12529,11297 12446,97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E14680-C78C-4135-9837-73475833DC67}" emma:medium="tactile" emma:mode="ink">
              <msink:context xmlns:msink="http://schemas.microsoft.com/ink/2010/main" type="line" rotatedBoundingBox="13051,9677 13135,11265 12529,11297 12446,9709"/>
            </emma:interpretation>
          </emma:emma>
        </inkml:annotationXML>
        <inkml:traceGroup>
          <inkml:annotationXML>
            <emma:emma xmlns:emma="http://www.w3.org/2003/04/emma" version="1.0">
              <emma:interpretation id="{728D5CB4-CD22-4FF3-8050-C0DBE17E71F0}" emma:medium="tactile" emma:mode="ink">
                <msink:context xmlns:msink="http://schemas.microsoft.com/ink/2010/main" type="inkWord" rotatedBoundingBox="13051,9677 13135,11265 12529,11297 12446,9709"/>
              </emma:interpretation>
            </emma:emma>
          </inkml:annotationXML>
          <inkml:trace contextRef="#ctx0" brushRef="#br0">3106-5492 27 0,'-4'-23'13'0,"8"15"-11"0,-4 8 23 0,0 0-24 16,0 0 1-16,0 0 1 15,0 0 1-15,5 0-5 16,-5 0 1-16,9 0 3 15,-1 0 0-15,1 8-2 0,-4 0 1 32,4 7-1-32,-5-3 1 15,5 8-2-15,0-4 1 16,0 12-1-16,-5-4 1 0,5 4-1 16,0-9 0-16,5 5 0 15,-5-4 1-15,4 0-2 16,-4-4 1-16,4-4 0 15,-4-4 1-15,5-1-1 16,-5 1 0-16,0 0 0 0,0-4 1 16,-1 4-1-16,-3-4 1 15,4-4-1-15,-9 0 1 16,9-8-1-16,0 0 0 16,4 0 0-16,-4 0 1 0,4-7-1 15,1 3 0-15,4-12 0 16,0 8 0-16,8-16 0 15,-8 5 0-15,9-5 0 16,-5 12 1-16,14-16 0 16,-5 8 0-16,1-7-2 31,-6 7 0-31,1-8-11 0,-5 8 1 16</inkml:trace>
          <inkml:trace contextRef="#ctx0" brushRef="#br0" timeOffset="-596.3">3227-6773 27 0,'0'-20'13'0,"4"20"-7"0,-4 0 14 16,0 0-19-16,0 0 0 16,5 4 1-16,-1 0 0 15,-4-4-2-15,0 0 0 0,5 8 2 16,-1 0 0-16,0 11-1 15,1-3 1-15,-5 28-1 32,0-8 0-32,0 15 0 0,0-7 0 15,0 27-1-15,0-19 1 16,4 35-1-16,1-19 0 16,-5 27 0-16,0-20 1 15,-5 9-1-15,1-17 0 0,4 17 0 16,0-21 0-16,0 8 0 15,0-19 1-15,9 8-1 16,-5-13 0-16,5-3 0 16,0-8 0-16,0-9 0 15,-4-3 1-15,-1-8 0 16,1-4 0-16,-5-4-2 16,0 0 1-16,-5-12-2 0,1 0 0 15,-5-8-6-15,4 0 0 16,5-8-4-16,0 4 1 15</inkml:trace>
        </inkml:traceGroup>
      </inkml:traceGroup>
    </inkml:traceGroup>
    <inkml:traceGroup>
      <inkml:annotationXML>
        <emma:emma xmlns:emma="http://www.w3.org/2003/04/emma" version="1.0">
          <emma:interpretation id="{9E3AA8CB-4850-410B-9360-98A4DF0B98D8}" emma:medium="tactile" emma:mode="ink">
            <msink:context xmlns:msink="http://schemas.microsoft.com/ink/2010/main" type="paragraph" rotatedBoundingBox="9383,15755 21703,15358 21799,18321 9478,187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6D27E7-879F-4F82-9B8E-49E4DE2E4DB4}" emma:medium="tactile" emma:mode="ink">
              <msink:context xmlns:msink="http://schemas.microsoft.com/ink/2010/main" type="line" rotatedBoundingBox="9383,15755 21703,15358 21753,16893 9432,17290"/>
            </emma:interpretation>
          </emma:emma>
        </inkml:annotationXML>
        <inkml:traceGroup>
          <inkml:annotationXML>
            <emma:emma xmlns:emma="http://www.w3.org/2003/04/emma" version="1.0">
              <emma:interpretation id="{B20FCD97-C0E9-45CA-BA95-CE8BFDB8BE5B}" emma:medium="tactile" emma:mode="ink">
                <msink:context xmlns:msink="http://schemas.microsoft.com/ink/2010/main" type="inkWord" rotatedBoundingBox="9400,16294 10094,16271 10110,16753 9415,16775"/>
              </emma:interpretation>
            </emma:emma>
          </inkml:annotationXML>
          <inkml:trace contextRef="#ctx0" brushRef="#br1" timeOffset="47327.91">74 127 25 0,'-26'4'12'0,"8"-12"-3"0,13 4 12 16,-4-4-19-16,1 4 1 16,3 0 0-16,1 0 1 15,4 0-6-15,0 4 1 16,9-4 2-16,8-4 1 16,10 8-2-16,13-4 0 15,18 0 0-15,-4 0 1 0,4-4-1 16,5 0 0-16,8 0 1 15,5 0 0-15,-5 0-3 16,-8 0 1-16,-14-4-9 16,-13 4 0-16</inkml:trace>
          <inkml:trace contextRef="#ctx0" brushRef="#br1" timeOffset="47594.35">432-204 25 0,'-5'-8'12'0,"5"16"-3"31,0-8 12-31,0 4-21 0,0 4 1 16,-4 0 0-16,4 12 0 15,-5 12-1-15,-4 15 0 16,-13 9 1-16,0 8 0 16,-1 0-5-16,1-1 1 15,13-3-6-15,0-8 1 16</inkml:trace>
        </inkml:traceGroup>
        <inkml:traceGroup>
          <inkml:annotationXML>
            <emma:emma xmlns:emma="http://www.w3.org/2003/04/emma" version="1.0">
              <emma:interpretation id="{3B9BCB8A-0DAE-42E4-A0A2-897802536D61}" emma:medium="tactile" emma:mode="ink">
                <msink:context xmlns:msink="http://schemas.microsoft.com/ink/2010/main" type="inkWord" rotatedBoundingBox="10774,15821 15345,15674 15386,16940 10815,17087"/>
              </emma:interpretation>
            </emma:emma>
          </inkml:annotationXML>
          <inkml:trace contextRef="#ctx0" brushRef="#br1" timeOffset="48328.73">1383-57 29 0,'9'-79'14'0,"40"19"-15"16,-27 36 25-16,18-8-23 15,9 0 0-15,5 8 0 16,-5 0 0-16,5 12-2 16,-5 16 0-16,-5 16 2 15,-8 8 0-15,-9 8 0 16,-9 4 0-16,-9 8 0 16,-14 4 0-16,-4-1 0 15,-4-11 1-15,0 0-1 16,-1-12 1-16,-8-4-1 0,-5-12 1 15,-4-8-1-15,8-4 0 16,1-8-3-16,9-8 0 16,8-4-9-16,23-4 1 15</inkml:trace>
          <inkml:trace contextRef="#ctx0" brushRef="#br1" timeOffset="48031.85">1744-304 21 0,'-9'-16'10'0,"0"12"-5"0,9 8 12 16,0 4-16-16,-4 8 0 15,-5 8 1-15,-4 12 0 16,-10 24-3-16,-3 19 1 16,3 17 2-16,-8 12 0 15,4-9-1-15,0 5 0 0,5-13-5 16,0-11 0-16,8-16-4 15,5-16 1-15</inkml:trace>
          <inkml:trace contextRef="#ctx0" brushRef="#br1" timeOffset="48656.86">2285-168 30 0,'-18'-4'15'0,"-22"20"-13"15,35-16 19-15,-4 12-21 16,0 12 1-16,0 15-1 16,5 1 0-16,4 0-1 15,9 4 1-15,9-8 0 16,8-8 1-16,10-12-1 15,9-12 1-15,-5-16 0 16,-9-12 0-16,0-16 0 16,-8-8 1-16,-5 8-1 15,-9-12 1-15,-5-3-1 16,-13 23 1-16,-13-4-2 16,-9 20 1-16,-10 4-1 15,6 12 1-15,-1 12-5 16,9 4 1-16,14 0-8 0,4 12 1 15</inkml:trace>
          <inkml:trace contextRef="#ctx0" brushRef="#br1" timeOffset="49299.23">2669-13 32 0,'0'-12'16'0,"13"0"-16"0,-4 4 22 16,9 0-22-16,9-4 1 15,8 0 0-15,10 0 0 16,8-4-2-16,6 5 1 16,-1-5 0-16,-9-4 1 15,-5-4-1-15,-8 0 1 16,-9 0 0-16,-9 4 0 15,-5 0 0-15,-8 4 1 0,-5 4-1 16,-9 8 0-16,-5 4 0 16,1 4 0-16,-9 16-1 15,-1 4 1-15,5-4-2 16,0 12 1-16,10 4 0 16,3 8 0-16,14-1 0 15,4-3 0-15,10-8 0 16,-1-8 1-16,9-4-3 15,5-12 1-15,9-8-9 16,4-16 0-16</inkml:trace>
          <inkml:trace contextRef="#ctx0" brushRef="#br1" timeOffset="48953.74">3030-710 28 0,'-4'-4'14'0,"-10"16"-11"16,10-4 19-16,-5 12-21 15,0 12 0-15,-4 16 0 16,-5 11 1-16,-5 9-3 15,6-4 1-15,-1 7 1 16,-5 9 1-16,6 0-3 16,-1-13 1-16,4 1-9 15,10-16 0-15</inkml:trace>
          <inkml:trace contextRef="#ctx0" brushRef="#br1" timeOffset="49674.23">3593-296 23 0,'-9'0'11'0,"13"-4"-2"0,-4 8 9 16,0 0-16-16,0 12 0 15,-4 8 1-15,-10-4 0 16,6 8-4-16,-6 12 1 16,1 8 2-16,-1 3 1 15,5-7-2-15,0-8 0 16,5 4 0-16,4-16 0 16,9-12 0-16,4-4 0 15,5-12 0-15,5-8 0 0,12-16-1 16,5-12 0-16,1 4-1 15,3-8 1-15,-4 4-1 16,-8 9 0-16,-10 7-1 16,-4 8 1-16,-5 0 0 15,-4 16 1-15,0 8 0 16,-4 4 1-16,-1 8-1 16,1 8 1-16,-5 7 0 15,4-3 0-15,5-4-1 16,0-4 1-16,9-4-3 15,4-4 1-15,9-8-9 16,18-8 1-16</inkml:trace>
          <inkml:trace contextRef="#ctx0" brushRef="#br1" timeOffset="50189.86">4196-180 35 0,'0'-16'17'0,"13"-4"-20"16,5 16 26-16,0-4-23 15,13 0 0-15,9 0 0 16,9 0 0-16,0 4 0 16,-8 4 0-16,-1 0 1 15,-5 8 0-15,-8 8 0 16,-4 0 1-16,-6 0-1 16,-8 8 0-16,0 4 0 15,-4 4 1-15,4-1-1 0,0-3 1 16,-1-8-1-16,1-8 1 15,0-8-4-15,5-8 1 16,4-12-10-16,4-8 1 16</inkml:trace>
          <inkml:trace contextRef="#ctx0" brushRef="#br1" timeOffset="49908.61">4575-774 29 0,'9'0'14'0,"-18"16"-10"0,9-4 18 31,-18 52-20-31,-4 16 0 16,-5-1 0-16,-4 5 1 15,0-4-4-15,4 7 0 0,4-3 0 16,6-12 0-16,-1-1-9 15,9-23 1-15</inkml:trace>
          <inkml:trace contextRef="#ctx0" brushRef="#br1" timeOffset="50330.78">4843-686 36 0,'-5'4'18'15,"-3"4"-22"-15,8-4 24 0,4 4-21 16,0 0 0-16,10 4-16 16,4 4 0-16</inkml:trace>
          <inkml:trace contextRef="#ctx0" brushRef="#br1" timeOffset="50987.04">5187-168 27 0,'-5'0'13'0,"23"-24"-5"15,-13 4 17-15,-10 12-23 16,1-8 0-16,-5 0 1 16,-9 0 1-16,-4 0-5 15,-10 4 0-15,1 4 3 16,0 8 0-16,0 12-2 0,-1 12 1 15,1 0-1-15,4 8 0 16,9 8-1-16,9 0 1 16,9 3-1-16,9-7 1 15,5-8 0-15,8-12 1 16,9-12 0-16,10-12 0 16,3-12 0-16,1-4 0 15,-9-4-1-15,-5-7 1 16,0 7-2-16,-9 4 1 0,-4 4-1 15,-4 8 0-15,-5 12 0 16,-5 12 0-16,0 0 0 16,1-4 1-16,-5 20-1 15,0 11 1-15,4 1 0 16,5-8 0-16,5-4 0 16,8-8 1-16,9-12 0 15,14-16 0-15,9-12 0 16,4-8 1-16,-5-4 0 15,10-11 0-15,-5-17-2 16,-5-16 0-16,-4-8-2 16,-8-3 1-16,-10-5 0 15,-4 24 0-15,-9 9 0 16,-5 15 0-16,-4 8 1 16,-9 12 0-16,-9 4 0 15,-13 12 1-15,-5 16-1 16,0 12 0-16,-4 12 0 0,4 20 1 15,-4 8-1-15,8 7 0 16,10 9 0-16,9-8 0 16,4-1 1-16,8-3 0 15,19-4-4-15,22-12 1 16,5-1-10-16,17-23 1 16</inkml:trace>
        </inkml:traceGroup>
        <inkml:traceGroup>
          <inkml:annotationXML>
            <emma:emma xmlns:emma="http://www.w3.org/2003/04/emma" version="1.0">
              <emma:interpretation id="{BF9E9947-566D-4220-AAC3-7DAB7EBF0C4F}" emma:medium="tactile" emma:mode="ink">
                <msink:context xmlns:msink="http://schemas.microsoft.com/ink/2010/main" type="inkWord" rotatedBoundingBox="16066,15884 19748,15765 19786,16956 16104,17075"/>
              </emma:interpretation>
            </emma:emma>
          </inkml:annotationXML>
          <inkml:trace contextRef="#ctx0" brushRef="#br1" timeOffset="51571.13">6669-175 25 0,'0'0'12'0,"5"-4"-3"0,3 0 11 16,6-4-20-16,4-8 1 15,9-4 0-15,8 0 1 16,1-8-3-16,0-8 1 16,-1-7 1-16,1 3 1 15,-5-4-1-15,-4-4 0 16,-13 8 0-16,-6 8 0 15,-12 5-1-15,-9 7 1 0,-5 8-1 16,-9 12 0-16,-4 8 0 16,-5 20 1-16,0 15-1 15,9 9 1-15,1 12-1 16,3-4 1-16,1-1-1 16,9-3 1-16,4-4-1 15,9-4 1-15,13-8 0 16,18-13 0-16,10-19-1 15,8-12 1-15,4-12-4 16,1 1 0-16,8-17-8 16,1 0 1-16</inkml:trace>
          <inkml:trace contextRef="#ctx0" brushRef="#br1" timeOffset="52415.12">7383-614 29 0,'0'8'14'0,"-8"32"-10"0,8-28 18 0,0 15-21 16,0 9 1-16,-5 12 0 16,1-1 1-16,-10 1-4 15,5 0 1-15,0 3 1 16,0-3 1-16,5-5-1 16,-1-7 0-16,5-8-1 15,14-12 1-15,-10-12 0 16,10-16 0-16,4-8 0 15,13-8 0-15,5-7-1 16,4-9 0-16,4-4-1 16,5-3 1-16,-4 7-1 15,0 8 0-15,-9 9-1 16,-10 7 1-16,-8 12 1 16,-4 12 0-16,-10 4 0 15,-4 19 0-15,-4 1 0 16,-1 8 1-16,1 8 0 0,4-13 0 15,0 1-1-15,9-4 1 16,4 8-1-16,0-9 1 16,14-3-1-16,9-8 1 15,9-12 0-15,-5-16 0 16,4 4 0-16,14-16 1 16,-4-11-1-16,-5-13 1 15,-4-11-2-15,-10 3 1 0,-12 4-1 16,-10 9 0-16,-13 11 0 15,-9 0 0-15,-4 24-1 16,-9 8 0-16,-1 20 0 16,1 16 1-16,4 0-1 15,5 7 0-15,-1 5 0 16,5-8 0-16,0-1 1 16,5-3 0-16,8-4 0 15,10-9 0-15,8-7 1 16,9-16 0-16,14 0 0 15,4 0 0-15,0-16 0 16,9-7 0-16,5-5-1 16,-1 4 1-16,-8 4-2 15,-10 4 1-15,-8 8-1 16,-9 8 1-16,0 12-1 16,-14 12 0-16,-4 0 1 15,-9 8 0-15,0 3-1 16,0 1 1-16,0 0 0 0,5-8 0 15,-5-8 1-15,4-9 0 16,1-7 1-16,3-16 0 16,-3-7 0-16,4-5 1 15,-5-16-1-15,1-8 0 16,4-15-1-16,-5-16 1 16,5-5-2-16,4 5 0 15,10 7-1-15,4 17 1 16,-1 11-4-16,6 16 0 0,-1 17-10 15,9 11 1-15</inkml:trace>
          <inkml:trace contextRef="#ctx0" brushRef="#br1" timeOffset="52900.65">9460-419 31 0,'-5'-20'15'0,"19"-44"-4"16,-14 44 17-16,0-3-26 15,0-1 0-15,-9 0 1 16,-9 0 1-16,-14 8-6 16,-8 8 1-16,0 12 2 15,-9 12 0-15,0 16-1 16,4 12 0-16,5 7-1 16,13 5 0-16,9-13 0 15,14-3 1-15,8-4 0 16,14-12 0-16,14-16 0 15,8-8 1-15,4-4 0 0,1-8 0 16,0 0 0-16,-10 0 0 16,-3 0-1-16,-10 12 0 15,0 8 0-15,-8 16 0 16,-10 7-1-16,-4 13 0 16,0 24 0-16,0 23 1 15,-9 0-1-15,-4 4 1 16,-10-3 0-16,1-13 0 0,-5-15 1 15,-4-13 1-15,-14-11 0 16,-4-20 1-16,-9 0 0 16,0-20 0-16,0-12-1 15,0-12 0-15,9-12-2 16,9-16 1-16,4-7-4 16,14-9 0-1,26-11-11 1,23 16 0-16</inkml:trace>
          <inkml:trace contextRef="#ctx0" brushRef="#br1" timeOffset="53369.41">10076-630 36 0,'-18'-28'18'0,"13"20"-13"0,1 8 20 16,-5 4-25-16,-9 8 1 15,0 12 0-15,0 12 0 16,5 4-2-16,0 7 1 16,13 5 0-16,0-9 1 15,13 1-1-15,5-12 1 16,9-8 0-16,-1-16 0 16,6-12 0-16,3-12 0 15,1-20 0-15,4-8 0 16,1 5 0-16,-6-5 0 0,-3 12-1 15,-10 9 0-15,-9 11-1 16,-4 16 1-16,-4 15-2 16,-5 21 1-16,-9 20 0 15,-9 7 0-15,-4 24 1 16,-5 13 0-16,4 15 0 16,6-12 1-16,-6-8 0 15,-4-16 1-15,-8-3 0 16,-10-25 1-16,0-7 0 15,-8-16 0-15,-5-16 0 16,-9-9 0-16,0-10-1 16,9-17 0-16,4-4-5 15,10-20 0-15,12-3-5 16,14-5 0-16,27-8-7 16,18 9 1-16</inkml:trace>
        </inkml:traceGroup>
        <inkml:traceGroup>
          <inkml:annotationXML>
            <emma:emma xmlns:emma="http://www.w3.org/2003/04/emma" version="1.0">
              <emma:interpretation id="{AF9A513C-D178-48EA-A17F-93E145C618EA}" emma:medium="tactile" emma:mode="ink">
                <msink:context xmlns:msink="http://schemas.microsoft.com/ink/2010/main" type="inkWord" rotatedBoundingBox="20348,15402 21703,15358 21749,16792 20394,16836"/>
              </emma:interpretation>
            </emma:emma>
          </inkml:annotationXML>
          <inkml:trace contextRef="#ctx1" brushRef="#br0">12268-1118 0,'0'0'15</inkml:trace>
          <inkml:trace contextRef="#ctx0" brushRef="#br1" timeOffset="53838.16">11085-566 26 0,'18'-44'13'0,"-9"20"-7"0,-9 16 16 0,0 4-20 15,-5 0 0-15,-4 4 1 16,-4 4 0-16,-5 4-4 16,-4 4 1-16,-5 20 2 15,5 12 0-15,4 3-1 16,4 13 1-16,10-1-2 16,13-11 1-16,13-4-1 15,9-9 1-15,14-7 0 16,4-12 0-16,9-4 0 15,14-12 1-15,-10-20 0 16,-13-4 0-16,-9-12 0 16,-8-15 0-16,-10-5-1 15,-13 1 1-15,-18-5-2 16,-13 21 1-16,-5 3-2 16,-4 12 1-16,-1 12-2 15,1 8 1-15,4 8-1 16,5 0 1-16,13 8-1 0,9 0 1 15,9 0-1-15,9-4 0 16,13-4-6-16,9-4 1 16,14 0-4-16,-1 0 0 15</inkml:trace>
          <inkml:trace contextRef="#ctx0" brushRef="#br1" timeOffset="54306.92">11237-165 39 0,'0'-20'19'0,"22"-8"-18"0,-9 20 32 16,10 0-33-16,8 8 1 15,9 4 0-15,0 0 0 16,9 0-1-16,14 4 0 15,8-8-2-15,5 8 0 0,5 0-10 16,-14-12 1-16</inkml:trace>
          <inkml:trace contextRef="#ctx0" brushRef="#br1" timeOffset="54135.04">12295-1027 33 0,'0'-35'16'0,"-18"3"-14"15,9 20 28-15,5 0-29 16,-14 4 0-16,-9 4 1 16,-9 4 0-16,0 12-3 15,-8 12 1-15,4 8 0 16,-10 7 1-16,-3 21-1 15,-10 23 0-15,5 24 0 16,0 12 0-16,9-3 0 16,0 14 0-16,0-10 0 15,9 7 1-15,4-8-2 16,-4-16 0-16,4-20-3 16,5-3 0-16,0-21-7 15,-1-11 0-15</inkml:trace>
        </inkml:traceGroup>
      </inkml:traceGroup>
      <inkml:traceGroup>
        <inkml:annotationXML>
          <emma:emma xmlns:emma="http://www.w3.org/2003/04/emma" version="1.0">
            <emma:interpretation id="{E72674BB-8DB4-4F41-83C6-60985B8A8D05}" emma:medium="tactile" emma:mode="ink">
              <msink:context xmlns:msink="http://schemas.microsoft.com/ink/2010/main" type="line" rotatedBoundingBox="10926,17075 20353,16754 20408,18355 10980,18677"/>
            </emma:interpretation>
          </emma:emma>
        </inkml:annotationXML>
        <inkml:traceGroup>
          <inkml:annotationXML>
            <emma:emma xmlns:emma="http://www.w3.org/2003/04/emma" version="1.0">
              <emma:interpretation id="{D1CA8353-0729-4D1C-A905-BEA0286D5B43}" emma:medium="tactile" emma:mode="ink">
                <msink:context xmlns:msink="http://schemas.microsoft.com/ink/2010/main" type="inkWord" rotatedBoundingBox="10926,17090 15146,16946 15201,18533 10980,18677"/>
              </emma:interpretation>
            </emma:emma>
          </inkml:annotationXML>
          <inkml:trace contextRef="#ctx0" brushRef="#br1" timeOffset="55416.75">2008 974 29 0,'-9'-36'14'0,"13"-36"-4"0,-8 57 14 16,-5-9-21-16,-9 4 0 15,-9 4 1-15,-4 8 0 16,0 12-6-16,-9 12 1 0,-5 20 2 16,0 11 1-16,1 13-2 15,-1 3 0-15,18 13-1 16,9-9 1-16,18-3-1 16,14-9 1-16,8-7 0 15,14-20 1-15,-9-16-1 16,4-20 1-16,5-8 0 15,4-4 0-15,0 8-1 16,-4 4 0-16,-10 4-1 16,-3 12 1-16,-10 16-1 15,-4 16 1-15,-9 15-1 16,-4 13 1-16,-10 19-1 16,-13-4 1-16,1-3 0 15,8 11 0-15,-9-16 1 16,0-11 0-16,-4-13 1 15,-5-11 0-15,0-16-1 16,1-20 1-16,-1-16 0 0,5-12 0 16,4-8-1-16,5-7 0 15,8-13-3-15,14-15 1 16,9-13-3-16,14 21 1 16,8-5-3-16,5 5 1 15,4-1-6-15,0 5 1 16,13 3-2-16,14 4 1 15</inkml:trace>
          <inkml:trace contextRef="#ctx0" brushRef="#br1" timeOffset="55682.39">2494 946 25 0,'14'-12'12'0,"-1"24"-8"16,-13-8 21-16,0 12-23 16,0 7 0-16,0 17 2 15,-4 12 0-15,-10-1-5 16,1 5 1-16,-5-4 2 15,5-9 1-15,4 1-1 16,0-12 1-16,4-9-2 16,1-11 1-16,4-12-1 15,4-16 1-15,1-11-1 16,4 3 0-16,4-8-1 16,-4-8 1-16,5 1-2 15,-1-5 1-15,0 4 0 16,5 5 0-16,4 11-3 15,5 4 1-15,0 0-10 16,9 8 0-16</inkml:trace>
          <inkml:trace contextRef="#ctx0" brushRef="#br1" timeOffset="56120.33">3161 1132 30 0,'9'-20'15'0,"8"-7"-8"0,-17 15 18 16,0-4-24-16,0-12 1 0,-8 4 1 16,-6-3 1-16,-4-1-5 15,-8 4 0-15,-6 8 3 16,-3 4 0-16,-1 20-2 16,0 12 1-16,-4 12-2 15,4 7 1-15,0 9-1 16,10-4 1-16,8-1-1 15,13 1 1 1,37-4 0 0,12-20 0-16,10-13 0 15,-1-10 1-15,-8-13-1 16,0-16 1-16,-5 0-1 16,-4-4 0-16,-5 5 0 15,-9 3 1-15,-4 8-2 16,-5 8 1-16,1 12 0 15,-5 12 0-15,0 12 0 16,-9 8 0-16,0-1-1 0,4 1 1 16,5 4 0-16,9-4 0 15,0-5-4-15,4-7 1 16,9-8-8-16,-4-4 0 16</inkml:trace>
          <inkml:trace contextRef="#ctx0" brushRef="#br1" timeOffset="56417.21">3664 847 25 0,'-22'4'12'0,"35"7"-6"0,-8 1 13 0,-1 8-17 16,1 12 1-16,-5 8 1 16,0 3 0-16,0 5-5 15,0-12 0-15,4 19 4 16,1-3 0-16,4-9-1 15,-1-7 0-15,6-8-1 16,-1-12 1-16,1-12-1 16,8-4 0-16,5-12 0 15,-5-4 0-15,5-16 0 16,4-7 0-16,5-9 0 16,9-8 0-16,-1 1-3 15,1-1 1-15,-1 9-9 16,-3 19 0-16,-15 12-2 15,-12 12 1-15</inkml:trace>
          <inkml:trace contextRef="#ctx0" brushRef="#br1" timeOffset="56638.05">4388 958 34 0,'-5'-8'17'0,"1"47"-18"0,-1-27 31 16,-4 12-29-16,0 16 0 0,-4 0 1 16,4-9 0-16,0 13-3 15,0-4 1-15,0-1 1 16,5-3 0-16,4-12-6 16,0-8 1-16,13-12-7 15,5-16 1-15</inkml:trace>
          <inkml:trace contextRef="#ctx0" brushRef="#br1" timeOffset="56841.18">4419 616 37 0,'0'-12'18'0,"13"12"-21"16,-8 0 30-16,-1 8-27 15,5-4 1-15,4 12-6 0,1 0 0 16,4 8-3-16,4-12 1 15</inkml:trace>
          <inkml:trace contextRef="#ctx0" brushRef="#br1" timeOffset="57419.32">4959 481 27 0,'-4'12'13'0,"12"0"-5"0,-8-4 16 0,-4 4-23 15,-5 12 1-15,0 16 1 16,-4 11 0-16,-5 21-4 16,0 3 0-16,5-4 3 15,-1 5 0-15,1-9-2 16,-1-11 1-16,6-12-1 16,3-21 1-1,23-11 0 1,4-12 0-16,5-12 0 15,9-7 0-15,13-13 0 16,9-12 0-16,-4 1-1 16,-10 3 0-16,-4 4-1 15,-4 20 1-15,-9 0-1 16,-9 20 0-16,-9 12 0 16,-5 20 1-16,1 8 0 15,-5 3 0-15,0 5 0 0,4-17 0 16,-4 1 0-16,9-12 1 15,9-8-1-15,18-12 1 16,8-8-1-16,10-12 1 16,4-8 0-16,-5-4 0 15,-3-3 0-15,-6 7 0 16,-13 12-1-16,-4 4 0 16,-4 4 0-16,-6 8 0 15,-3 20-1-15,-10 8 1 16,-8 3-1-16,-1 21 1 0,-4 11-1 15,-4 25 1-15,-5 15 0 16,-4-12 0-16,-5-4 1 16,-4-11 0-16,-5 7 0 15,-4-16 1-15,0-3 1 16,-9-24 0-16,13-9 0 16,-9-11 0-16,-8-20-3 15,-10-16 1-15,-4-16-6 16,-4 5 0-16,4-13-9 15,18-12 0-15</inkml:trace>
          <inkml:trace contextRef="#ctx0" brushRef="#br1" timeOffset="57747.66">4901 660 33 0,'-31'4'16'0,"31"-4"-10"0,0 0 20 0,0 0-25 16,0 0 0-16,4 0 0 16,5 0 1-16,5 0-3 15,8 0 1-15,0 0 0 16,9 0 0-16,5 0-11 16,13 4 1-16</inkml:trace>
        </inkml:traceGroup>
        <inkml:traceGroup>
          <inkml:annotationXML>
            <emma:emma xmlns:emma="http://www.w3.org/2003/04/emma" version="1.0">
              <emma:interpretation id="{9F4925DC-F64E-4FDD-B26A-507027F963A4}" emma:medium="tactile" emma:mode="ink">
                <msink:context xmlns:msink="http://schemas.microsoft.com/ink/2010/main" type="inkWord" rotatedBoundingBox="15946,16904 17531,16850 17577,18193 15991,18247"/>
              </emma:interpretation>
            </emma:emma>
          </inkml:annotationXML>
          <inkml:trace contextRef="#ctx0" brushRef="#br1" timeOffset="58201.46">7276 632 31 0,'0'-71'15'0,"27"3"-8"0,-31 53 17 15,-1-5-21-15,1 0 0 0,-5 0 1 16,-14 4 1-16,-3 4-7 16,-10 12 1-16,-4 16 2 15,-5 8 1-15,-4 4-2 16,-5 27 0-16,5 21-1 16,5 31 1-16,-1 16-1 15,0 4 0-15,14 16 1 16,9-4 0-16,4-16 0 15,-4 0 1-15,8-20-4 16,5-24 1-16,5-23-9 16,8-17 0-16</inkml:trace>
          <inkml:trace contextRef="#ctx0" brushRef="#br1" timeOffset="58654.59">6562 1200 34 0,'13'-20'17'0,"23"-4"-14"0,-23 16 22 16,5-4-25-16,5 0 1 16,8 0 0-16,9 1 0 15,14-5-2-15,-5 4 1 16,0 4 0-16,-5 0 1 16,1 4-1-16,-5 8 1 15,-8 8-1-15,-10 4 1 16,-4 8-1-16,0 3 1 0,-5-3-1 15,5-4 1-15,4 4-1 16,5 0 1-16,4-9 0 16,0-11 0-16,-4 0 0 15,0-8 0-15,4-15 0 16,1-9 1-16,-1-4-1 16,-13-12 1-16,-9-7-1 15,-9-5 1-15,-5 5-1 16,-4 19 0-16,0-4-1 15,-9 20 0-15,-4 4-1 16,-5 16 1-16,-4 8-2 16,4 12 1-16,5 8-1 15,4-8 1-15,9 7 0 16,9-7 0-16,9 0-1 16,9-4 1-16,4-8-3 15,1-4 0-15,3-4-7 16,15-8 0-16</inkml:trace>
          <inkml:trace contextRef="#ctx0" brushRef="#br1" timeOffset="58935.85">7799 866 37 0,'0'8'18'0,"-9"52"-18"0,4-44 28 16,-4 8-28-16,0 7 1 15,-4 9 0-15,0 4 0 16,4-9-1-16,0-7 0 15,0-8 2-15,0-4 0 0,4 0-1 16,1-16 1-16,0-12 0 16,-1 0 0-16,5-12-1 15,0-8 0-15,5-7-1 16,8-13 0-16,5 5 0 16,4 3 0-16,9 0 0 15,10 12 0-15,8-3-1 16,-9 15 1-16,4 0-5 15,6 4 0-15,21 4-7 16,-8 0 0-16</inkml:trace>
        </inkml:traceGroup>
        <inkml:traceGroup>
          <inkml:annotationXML>
            <emma:emma xmlns:emma="http://www.w3.org/2003/04/emma" version="1.0">
              <emma:interpretation id="{1030BAB0-7566-4D5E-B8E6-C500CD15E3D9}" emma:medium="tactile" emma:mode="ink">
                <msink:context xmlns:msink="http://schemas.microsoft.com/ink/2010/main" type="inkWord" rotatedBoundingBox="18395,16948 20357,16881 20389,17804 18426,17870"/>
              </emma:interpretation>
            </emma:emma>
          </inkml:annotationXML>
          <inkml:trace contextRef="#ctx0" brushRef="#br1" timeOffset="59560.85">9272 458 33 0,'5'-4'16'0,"-1"-4"-14"15,-4 8 22-15,-4 8-23 16,-5 12 0-16,-5 3 1 16,1 17 0-16,-5 16-3 15,-4 15 1-15,-5 4 1 16,0 5 1-16,-4-1-2 15,4-3 1-15,5-17-1 16,4-7 1-16,0-13 0 16,9-11 0-16,0-4 0 15,5-20 0-15,8-8-1 16,10-16 1-16,3-12-1 16,15-11 1-16,8-13-1 15,13 5 0-15,10 3-1 16,-14 8 1-16,5 20-1 15,-14 9 1-15,0 14 0 16,-9 21 0-16,-4 16 0 0,-14 4 0 16,-13 11 0-16,-4-3 0 15,-9-13 1-15,-10 1 1 16,-13-12 0-16,-4-4 0 16,-4-4 0-16,-10-12 0 15,5-4 0-15,0 0 1 16,0-4-4-16,9-12 1 15,8-12-5-15,10 0 0 16,9-4-9-16,22-4 1 0</inkml:trace>
          <inkml:trace contextRef="#ctx0" brushRef="#br1" timeOffset="59951.48">9803 962 34 0,'-22'-12'17'0,"22"-12"-13"16,-4 16 23-16,-1 8-26 15,-8 8 0-15,-1 12 0 16,1 8 1-16,0 7-3 16,-5 13 1-16,4-12 0 15,5 3 1-15,9 1-1 16,9-8 1-16,9 0-1 15,9-17 1-15,4-7-1 16,5-12 1-16,9-4 0 0,-5-7 0 16,4-13 0-16,-12-4 1 15,-10-16-1-15,-9-7 1 16,-13 3-1-16,-9 9 1 16,-4 3-2-16,-5 12 0 15,-9 8 0-15,-8 8 0 16,3 20-1-16,1 4 0 15,9 4-2-15,4 12 0 16,9-4-3-16,9 0 1 0,9-5-7 16,4-3 0-16</inkml:trace>
          <inkml:trace contextRef="#ctx0" brushRef="#br1" timeOffset="60486.42">10196 1271 35 0,'-22'-12'17'0,"49"4"-8"16,-14-3 21-16,5-9-30 15,13 0 1-15,9-4 0 16,14-8 0-16,13-7-1 16,18-9 0-16,-5-12 1 15,5 5 1-15,0-1-8 16,0 9 1-16,-14 11-7 16,-26 8 1-16</inkml:trace>
          <inkml:trace contextRef="#ctx0" brushRef="#br1" timeOffset="60236.42">10522 652 37 0,'9'-12'18'0,"-9"12"-19"32,0 4 30-32,0 4-28 15,0 12 0-15,-4 4 0 16,4 8 0-16,0 15-1 0,0 9 0 15,4 7 0-15,5 9 1 16,4-13-1-16,5 1 1 16,0-9-1-16,0-7 1 15,0 4-1-15,-5-17 1 16,-4-7-2-16,-4-4 0 16,-5-8-10-16,4-4 0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59:27.2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2">
      <inkml:brushProperty name="width" value="0.1" units="cm"/>
      <inkml:brushProperty name="height" value="0.1" units="cm"/>
      <inkml:brushProperty name="fitToCurve" value="1"/>
    </inkml:brush>
    <inkml:brush xml:id="br3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4DDE10A-915E-4E50-A934-7095586D6EFD}" emma:medium="tactile" emma:mode="ink">
          <msink:context xmlns:msink="http://schemas.microsoft.com/ink/2010/main" type="writingRegion" rotatedBoundingBox="9665,7982 20416,7771 20594,16783 9842,16994"/>
        </emma:interpretation>
      </emma:emma>
    </inkml:annotationXML>
    <inkml:traceGroup>
      <inkml:annotationXML>
        <emma:emma xmlns:emma="http://www.w3.org/2003/04/emma" version="1.0">
          <emma:interpretation id="{5731E053-5265-48D5-97B9-239CE1DB38D0}" emma:medium="tactile" emma:mode="ink">
            <msink:context xmlns:msink="http://schemas.microsoft.com/ink/2010/main" type="paragraph" rotatedBoundingBox="12462,7846 18181,7839 18183,8944 12464,89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1562B8-3EBB-458E-9C3E-5298F3E853BA}" emma:medium="tactile" emma:mode="ink">
              <msink:context xmlns:msink="http://schemas.microsoft.com/ink/2010/main" type="line" rotatedBoundingBox="12462,7846 18181,7839 18183,8944 12464,8951"/>
            </emma:interpretation>
          </emma:emma>
        </inkml:annotationXML>
        <inkml:traceGroup>
          <inkml:annotationXML>
            <emma:emma xmlns:emma="http://www.w3.org/2003/04/emma" version="1.0">
              <emma:interpretation id="{8E4CBC49-203F-46BA-AC12-1624FC219C17}" emma:medium="tactile" emma:mode="ink">
                <msink:context xmlns:msink="http://schemas.microsoft.com/ink/2010/main" type="inkWord" rotatedBoundingBox="12584,7940 14787,8233 14663,9166 12460,8873"/>
              </emma:interpretation>
            </emma:emma>
          </inkml:annotationXML>
          <inkml:trace contextRef="#ctx0" brushRef="#br0">830 51 16 0,'0'-4'8'0,"9"0"-3"0,-9 4 9 15,0 0-12-15,0 0 0 16,0 0 3-16,0-4 0 15,0 4-5-15,0-4 0 16,0 0 4-16,-5-4 0 16,-3 4-1-16,-6 4 0 15,-4-3-2-15,-9-1 1 16,1 0-2-16,-6 0 1 0,-3 0-1 16,-1 4 1-16,-4 0-1 15,-5 0 0-15,-4 4 0 16,9 0 0-16,0 0 0 15,0 3 0-15,4 5 0 16,5-4 0-16,-1 0 0 16,10-4 1-16,0 0-1 15,4 0 1-15,4 0 0 16,1 0 0-16,4-4 0 16,5 0 1-16,-1 0-1 15,1 4 0-15,4-4 0 16,0 0 0-16,4 4-1 15,1 0 0-15,-1 4 0 16,5-4 0-16,0 4 0 0,4 0 1 16,1 0-1-16,4 0 0 15,4 0 0-15,5 0 0 16,-1-5 0-16,1 5 0 16,5 0 0-16,-6 4 0 15,1 4 0-15,0-4 0 16,0 0 0-16,-5 0 0 15,5 0 0-15,-5 0 0 16,-4 0 0-16,-5 0 1 16,-4-1-1-16,-4 1 0 0,-5 0 0 15,-5 0 1-15,-4-4-1 16,-4 0 1-16,0 4-1 16,-1 0 1-16,-4 4-1 15,-8 4 0-15,3 3 0 16,-4-3 0-16,-4 8-1 15,-5-12 1-15,1 4 0 16,-1 0 0-16,0 3 0 16,10 5 0-16,-1 0 0 15,-5 0 0-15,1-1 0 16,0-3 0-16,0-4 0 16,4 0 0-16,5-4 0 15,-1 0 0-15,5-8-1 16,5 4 1-16,9 3 0 15,4-7 0-15,4-4-1 16,5 4 1-16,4 0 0 0,10-8 0 16,-5-4 0-16,4 0 0 15,5 0 0-15,4 4 0 16,5-4 0-16,4 4 0 16,4 0 0-16,-3 0 0 15,-1 4 0-15,-4-8 0 16,-1 0 0-16,-4 4 0 15,-4 0 0-15,0-4 0 16,0 0 0-16,-9-7 1 16,-5 3-5-16,-4 0 1 0,0 0-8 15,0 8 0-15</inkml:trace>
          <inkml:trace contextRef="#ctx0" brushRef="#br0" timeOffset="890.63">1076 139 25 0,'0'-12'12'0,"8"16"-6"0,-3-4 20 0,4 0-24 16,4-4 1-16,5 0-1 16,4 8 1-16,10-4-4 15,3 0 0-15,6 0 3 16,12-8 0-16,-8 0-1 15,0 0 0-15,4 4 0 16,0 0 0-16,0 0 0 16,-5 0 0-16,-3 4-4 15,-6 0 1-15,-3 0-9 16,-6 12 1-16</inkml:trace>
          <inkml:trace contextRef="#ctx0" brushRef="#br0" timeOffset="515.63">1442 214 14 0,'-14'0'7'0,"14"8"4"0,0-4 0 15,-4 4-9-15,-5 4 1 16,0 0 0-16,0 7 0 15,0 1-4-15,-4 4 1 16,-1 0 3-16,-4 4 0 16,1-1-1-16,3 9 1 15,1-12-1-15,4 0 0 0,4 4-1 16,5-1 1-16,5 1-1 16,8 0 0-16,5-4 0 15,4 0 1-15,10-9-1 16,-1-3 0-16,-4-4 0 15,0 0 0-15,-1 0-1 16,1-4 1-16,0 0-1 16,0-4 0-16,-1-4-10 15,-3-4 1-15,-1 4-1 16,-4-4 0-16</inkml:trace>
          <inkml:trace contextRef="#ctx0" brushRef="#br0" timeOffset="1687.97">1870 698 25 0,'9'0'12'0,"14"-8"-11"16,-15 4 21-16,10 0-20 15,9 0 0-15,9 0 1 16,4 0 0-16,0 0-4 16,-9 0 0-16,1 0-2 15,-1 0 0-15,9 4-6 16,0 0 1-16</inkml:trace>
          <inkml:trace contextRef="#ctx0" brushRef="#br0" timeOffset="1406.26">1937 543 24 0,'0'-12'12'0,"32"-15"-7"0,-24 23 12 16,6 0-16-16,8 0 0 0,1 4 0 16,3 0 1-16,-3 4-3 15,3 8 1-15,-3-4 1 16,-5 0 1-16,-5-1-2 15,-4 5 1-15,-14 4 0 16,-3 0 0-16,-10 4-1 16,-5 4 1-16,-3 0-1 15,-1 3 1-15,0-7 0 16,5 0 0-16,-1 0-1 16,5 0 1-16,10 4 0 15,-1-1 0-15,4-3-1 16,10-4 1-16,8 0-1 15,5-4 1-15,4 0-1 16,9-4 1 0,10-4-2-1,-10-8 0-15,0-4-7 0,-4 0 1 16,4 4-3-16,-4 4 1 16</inkml:trace>
        </inkml:traceGroup>
        <inkml:traceGroup>
          <inkml:annotationXML>
            <emma:emma xmlns:emma="http://www.w3.org/2003/04/emma" version="1.0">
              <emma:interpretation id="{AA67094A-D9E7-44E5-9F51-96822F8292A3}" emma:medium="tactile" emma:mode="ink">
                <msink:context xmlns:msink="http://schemas.microsoft.com/ink/2010/main" type="inkWord" rotatedBoundingBox="15061,8512 15300,8243 15507,8426 15268,8695"/>
              </emma:interpretation>
            </emma:emma>
          </inkml:annotationXML>
          <inkml:trace contextRef="#ctx0" brushRef="#br0" timeOffset="2252.47">2683 524 22 0,'13'0'11'0,"45"-24"-5"0,-40 20 11 16,5 0-17-16,3-4 1 15,1 0-1-15,0 0 1 0,4 8-8 16,9 4 0-16</inkml:trace>
          <inkml:trace contextRef="#ctx0" brushRef="#br0" timeOffset="2018.1">2719 325 27 0,'-5'-8'13'0,"32"20"-9"15,-18-12 21-15,4 0-24 16,5-4 0-16,4 4 0 16,5-4 1-16,-4-4-3 15,-1 0 1-15,5 8-1 16,-1 0 0-16,-3-4-8 16,4 8 0-16</inkml:trace>
        </inkml:traceGroup>
        <inkml:traceGroup>
          <inkml:annotationXML>
            <emma:emma xmlns:emma="http://www.w3.org/2003/04/emma" version="1.0">
              <emma:interpretation id="{81C9F76C-D4A6-4B0D-899C-7D181F9A2321}" emma:medium="tactile" emma:mode="ink">
                <msink:context xmlns:msink="http://schemas.microsoft.com/ink/2010/main" type="inkWord" rotatedBoundingBox="15958,7842 18181,7839 18183,8848 15960,8851"/>
              </emma:interpretation>
            </emma:emma>
          </inkml:annotationXML>
          <inkml:trace contextRef="#ctx0" brushRef="#br0" timeOffset="3172.11">3594-96 26 0,'-14'-12'13'0,"23"8"-9"0,0 1 15 16,0-1-17-16,0-4 0 15,4 0 0-15,10 0 1 16,13 4-4-16,13 4 0 15,4-4 3-15,10 4 0 0,8-4-1 32,5 0 0-32,-9-8 0 15,-4 4 0-15,-1-4 0 16,1 0 0-16,-10 4-2 16,1 4 1-16,-14-4-6 0,-13 8 1 0,-14 16-5 15,-4-4 0-15</inkml:trace>
          <inkml:trace contextRef="#ctx0" brushRef="#br0" timeOffset="2821.14">4094-100 20 0,'-5'0'10'0,"23"4"-3"0,-18-4 10 16,5 0-15-16,-1 4 0 15,-4 4 2-15,0 0 0 16,-4 4-5-16,-5 8 0 15,0 4 3-15,-5 8 1 0,5 15-2 16,-4 1 1-16,0-1-2 16,-1 5 1-16,1-4-1 15,0 3 1-15,-1-3-1 32,5-8 0-32,0-5 0 15,0-7 1-15,5-8-2 16,-1-4 1-16,1-4-9 15,-1-8 0-15</inkml:trace>
          <inkml:trace contextRef="#ctx0" brushRef="#br0" timeOffset="3571.16">3513 607 21 0,'-17'4'10'0,"25"4"-4"0,-3-8 14 16,4 0-16-16,4 0 0 15,5 0 1-15,-5 0 0 16,5-4-7-16,5 0 0 0,12-4 5 31,6 0 0-31,12 0-2 16,1 0 0-16,4 4-1 16,4-4 1-16,5 8-2 15,0 0 0-15,-9-4-8 16,-4 4 1-16,4-8-2 0,0 4 0 15</inkml:trace>
        </inkml:traceGroup>
        <inkml:traceGroup>
          <inkml:annotationXML>
            <emma:emma xmlns:emma="http://www.w3.org/2003/04/emma" version="1.0">
              <emma:interpretation id="{59605BE7-57B9-43DE-B8E5-22A7EC372515}" emma:medium="tactile" emma:mode="ink">
                <msink:context xmlns:msink="http://schemas.microsoft.com/ink/2010/main" type="inkWord" rotatedBoundingBox="17206,7850 18369,8191 18153,8926 16991,8585"/>
              </emma:interpretation>
            </emma:emma>
          </inkml:annotationXML>
          <inkml:trace contextRef="#ctx0" brushRef="#br0" timeOffset="4269.92">5308-48 13 0,'-9'16'6'0,"-31"8"3"0,31-16 6 0,-9 4-13 15,0 7 0-15,-4 5 2 16,0 8 0-16,0 8-4 16,-1 3 0-16,5 5 3 0,-4 0 1 15,-5 3-2-15,-9-3 1 16,-4-5-2-16,-4-3 1 16,3-4-2-16,6-4 1 0,4-9-1 15,-5-7 1-15,5-8-1 16,-1-8 1-16,1 0-1 15,0 0 1-15,4-12-1 32,5-8 0-32,4-7 0 0,4 3 0 0,5 4 1 15,1-4 0-15,3 0 0 16,10-15 0-16,3 7 0 16,10 0 1-16,5 0-1 0,-1 9 0 15,5-5-1-15,-5 8 0 16,0 0 0-16,5 8 1 15,0 4 0-15,-5 4 0 16,-4 8 0-16,0 4 0 16,0 4 0-16,0 4 0 31,4 0 0-31,-4 12 1 16,0-4-2-16,-5 3 1 0,1 5 0 0,-1 4 0 15,5-1 0-15,-14 1 0 16,5-12 0-16,0-4 0 15,0 0 0-15,0-4 1 0,4-5-2 16,1 1 1-16,-1-4-2 16,1-4 0-16,3-4-6 15,1 0 0-15,5 4-7 32,-1 4 1-32</inkml:trace>
          <inkml:trace contextRef="#ctx0" brushRef="#br0" timeOffset="4705.46">5523 420 24 0,'17'-35'12'0,"19"23"-7"16,-27 8 14-16,4 4-17 15,5 4 0-15,-4-4 0 16,-1 4 1-16,0 0-4 0,-4 0 0 16,-4 7 2-16,-5 5 1 15,-9 0-2-15,-4 8 1 32,-10-8-1-32,-4 4 1 15,5 0-1-15,-5 3 0 0,5 1 0 16,0 0 0-16,4 0 0 15,0 0 1-15,5-1-1 16,-1-3 0-16,5 0 0 16,5 0 0-16,4-4-1 15,0-4 1-15,4 0 0 16,10 0 1-16,8-4-1 0,9 0 0 16,5-1 0-16,0-7 1 15,-1-7-3-15,-8 3 1 16,0 0-6-16,-5 0 1 15,-4 4-3-15,0-4 0 0</inkml:trace>
          <inkml:trace contextRef="#ctx0" brushRef="#br0" timeOffset="4969.2">5308 575 24 0,'-13'-8'12'16,"26"8"-6"-16,-4 0 21 0,0 0-25 16,9 0 1-16,4 0 0 15,14 0 0-15,9 4-4 16,8 0 0-16,-4-4 2 0,-4-4 1 15,9 0-12-15,-5 8 1 16</inkml:trace>
        </inkml:traceGroup>
      </inkml:traceGroup>
    </inkml:traceGroup>
    <inkml:traceGroup>
      <inkml:annotationXML>
        <emma:emma xmlns:emma="http://www.w3.org/2003/04/emma" version="1.0">
          <emma:interpretation id="{599B9208-0DF7-4240-B505-C1651B2B056A}" emma:medium="tactile" emma:mode="ink">
            <msink:context xmlns:msink="http://schemas.microsoft.com/ink/2010/main" type="paragraph" rotatedBoundingBox="13737,9729 18782,9419 18849,10518 13804,1082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D7E75D0-5E36-45A3-9784-AAFC7D1AB06D}" emma:medium="tactile" emma:mode="ink">
              <msink:context xmlns:msink="http://schemas.microsoft.com/ink/2010/main" type="line" rotatedBoundingBox="13737,9729 18782,9419 18849,10518 13804,10828"/>
            </emma:interpretation>
          </emma:emma>
        </inkml:annotationXML>
        <inkml:traceGroup>
          <inkml:annotationXML>
            <emma:emma xmlns:emma="http://www.w3.org/2003/04/emma" version="1.0">
              <emma:interpretation id="{54D13EE9-1C15-4FA4-BDE6-929CC9BA4209}" emma:medium="tactile" emma:mode="ink">
                <msink:context xmlns:msink="http://schemas.microsoft.com/ink/2010/main" type="inkWord" rotatedBoundingBox="13737,9729 16072,9585 16139,10676 13804,10820"/>
              </emma:interpretation>
            </emma:emma>
          </inkml:annotationXML>
          <inkml:trace contextRef="#ctx0" brushRef="#br1" timeOffset="13504.38">2089 1949 12 0,'13'-4'6'0,"-13"-12"5"16,0 16 7-16,0-7-16 15,0 7 1-15,-4-4 1 16,-5 4 0-16,0 0-5 16,-9 0 0-16,-8 0 4 15,-6 4 0-15,-8-4-2 0,-5 0 0 16,-8-4 0-16,-5 4 0 16,0 0-1-16,9 4 1 0,0-4 0 15,-1 0 0-15,1 3 0 31,0-3 1-31,9 4-1 16,9-4 1-16,4 0-1 16,9 0 0-16,14 0-1 15,4 0 1-15,13 0-2 16,9 4 1-16,5-4 0 0,-5 4 0 0,5 0-1 16,0 0 1-16,9 4 0 15,-1 4 0-15,6 8 0 16,-6 4 0-16,1 4 0 15,0-1 0-15,-5 1 0 16,0 0 0-16,-8 0 0 16,-10-8 1-16,-4 11-1 15,-9 1 0-15,-9 0 0 32,-9 0 1-32,-13-5-1 0,0 1 1 15,-9 8-1-15,4 0 0 0,0-1 0 16,-4 5 0-16,0-4 0 15,-5-9 0-15,0 1 0 16,10 0 0-16,3 0 0 16,6 0 0-16,3-9 0 15,5-3 0-15,14 0 0 16,4-4 0-16,9-4 0 16,9-4 0-16,9 0 0 0,4-4 0 15,-4-4 0-15,8 0 1 16,10-4-1-16,4 0 0 15,9 0 0-15,0 4 0 16,0 0 0-16,-4 4 0 16,-1 0-2-1,-4 0 0-15,-8 0-8 16,-6 4 0-16</inkml:trace>
          <inkml:trace contextRef="#ctx0" brushRef="#br1" timeOffset="13920.23">2634 1968 25 0,'-5'0'12'0,"1"8"-6"0,4-4 13 0,-5 8-17 16,1 8 0-16,-5 8 0 31,-4 3 0-31,-1 13-3 15,-4 8 0-15,1 3 2 16,-1 1 1-16,-5 7-1 0,5-7 0 16,1-1-1-16,-1-15 1 15,4-4-1-15,1-5 1 16,4-3-1-16,5-8 0 16,-1-8-5-16,5-4 1 15,5 0-5-15,3-8 0 0</inkml:trace>
          <inkml:trace contextRef="#ctx0" brushRef="#br1" timeOffset="14220.37">2486 1980 28 0,'-8'-4'14'0,"34"0"-10"16,-17 0 22-16,5 0-24 16,4 4 1-16,4 0 0 15,5 0 1-15,8 0-6 16,10 4 1-16,0-4 3 0,-1-4 0 16,-4 4-2-16,1 0 1 15,-1 0-2-15,0 0 1 16,-9-4-5-16,-4 0 1 0,-9 4-7 31,-5 0 1-31</inkml:trace>
          <inkml:trace contextRef="#ctx0" brushRef="#br1" timeOffset="14533.44">2437 2428 22 0,'14'4'11'0,"21"-15"-5"16,-21 3 11-16,4 0-15 16,4 4 1-16,5 0 0 0,9 0 1 31,4 4-6-31,0 0 1 16,-4 0 1-16,-1-4 1 0,1 4-9 15,-9 4 0-15</inkml:trace>
          <inkml:trace contextRef="#ctx0" brushRef="#br1" timeOffset="14906.46">2366 1698 25 0,'4'4'12'0,"23"-4"-5"0,-13-4 16 15,12 4-23-15,1 4 1 16,9 0-1-16,9-4 1 0,8 4-1 15,5 0 0-15,0-4 0 16,-4 4 0-16,-1-8 0 16,1 4 1-16,-1-4-1 15,-3 0 0-15,-1-4-4 16,-5 0 1-16,-12 0-6 16,-10 8 1-16</inkml:trace>
          <inkml:trace contextRef="#ctx0" brushRef="#br1" timeOffset="15159.5">3107 1559 21 0,'27'-8'10'0,"22"12"-8"15,-36 0 13-15,5 0-15 16,5 8 1-16,-1 0 1 15,0 8 0-15,1 0-2 16,-6 4 0-16,1-9 2 16,-4 5 1-16,-10 0-1 0,-4 0 1 15,-4 0-1-15,-1-4 0 16,-4 0-2-16,0 0 0 16,0-5-8-16,0 13 0 15</inkml:trace>
          <inkml:trace contextRef="#ctx0" brushRef="#br1" timeOffset="15657.02">3344 2456 30 0,'13'12'15'0,"41"-12"-11"0,-32-4 21 15,5 0-25-15,9-4 1 0,-1-4-1 16,1 4 0-16,4 1-10 16,0 3 1-16</inkml:trace>
          <inkml:trace contextRef="#ctx0" brushRef="#br1" timeOffset="15455.75">3393 2254 29 0,'27'0'14'0,"13"-12"-10"0,-22 4 19 16,0 4-23-16,8-4 1 0,-3 8-1 15,-1-4 1-15,0 0-3 16,1 0 1-16,-1 8-8 31,-4 8 1-31</inkml:trace>
        </inkml:traceGroup>
        <inkml:traceGroup>
          <inkml:annotationXML>
            <emma:emma xmlns:emma="http://www.w3.org/2003/04/emma" version="1.0">
              <emma:interpretation id="{8E5445C5-9AB3-441F-A90C-1AAA312C4201}" emma:medium="tactile" emma:mode="ink">
                <msink:context xmlns:msink="http://schemas.microsoft.com/ink/2010/main" type="inkWord" rotatedBoundingBox="16766,9754 18794,9630 18849,10518 16821,10643"/>
              </emma:interpretation>
            </emma:emma>
          </inkml:annotationXML>
          <inkml:trace contextRef="#ctx0" brushRef="#br1" timeOffset="16598.21">4366 2556 22 0,'-9'15'11'0,"14"-7"-5"16,-5-8 9-16,4-4-13 15,1-8 1 1,4 1 1-16,-1-9 1 16,1-8-6-16,5-4 0 15,-1-12 3-15,5-3 0 16,4-9-1-16,1-11 0 16,4-5-1-16,4 13 0 15,-4-5-1-15,-1 9 1 0,1-1 0 16,-5-3 0-16,-4 11 0 15,0 4 0-15,0 9-1 16,-5 7 1-16,-4 0-1 16,0 4 1-16,0 8 0 0,0 9 0 15,0 7 0-15,-4 7 0 16,3 9 0-16,-3 8 0 16,-5 4 0-16,0 8 1 0,0 3-1 15,0 1 1-15,0 4-1 16,0 7 0-16,0-3 0 15,4-4 1-15,-4-1-1 16,5-3 1-16,-1-4-1 16,1-13 1-16,4-3-1 31,0-4 1-31,0-12-1 16,4-12 1-16,0 0-1 0,1-8 0 15,4-7 0-15,-1-9 1 16,1-4-1-16,5 4 0 15,-5-3-1-15,4-9 1 0,0 4-1 16,-4-7 0-16,0 7-1 16,4 0 1-16,-4 1 0 15,0 7 0-15,0 0 0 16,0 8 0-16,0 8 0 16,-5 1 1-16,-4 7 0 15,0 8 0-15,-5 11 1 16,-4 5 0-16,0 4-1 0,0 4 1 15,-4 8 0-15,-5 7 0 16,0-7 0 0,0 8 0-16,0 11-1 15,0 1 1-15,0 0-1 16,5-1 0-16,-1 9 0 16,5-9 1-16,0-3-1 15,0-4 1-15,5-9-2 16,-1-3 1-16,1-8-6 15,4-8 1-15,0 4-4 16,8-4 0-16</inkml:trace>
          <inkml:trace contextRef="#ctx0" brushRef="#br1" timeOffset="17212">5773 2159 19 0,'4'-24'9'0,"-4"-8"-4"15,0 20 10-15,-4-4-14 16,-1 0 1-16,-4 1 1 15,0-1 0-15,-4 4-3 16,-5 0 1-16,-4 4 2 16,-5 0 1-16,-4 8-2 15,-10 0 1-15,10 8-1 16,4 4 1-16,1 8-2 16,-1 7 1-16,0 5-2 15,5 8 1-15,4 7-1 16,4-3 1-16,10 8-1 15,0-1 1-15,8-3-1 16,5-12 0-16,4-5 0 16,10-7 0-16,3-12 0 15,10-8 0-15,0-8 0 16,0-12 0-16,-1-8-1 0,-3-15 1 16,-1-1-1-16,-4 4 0 15,-5 1 0-15,-4 3 0 16,-5 8 0-16,-4 4 1 15,-4 4 0-15,-5 4 1 16,0 12-1-16,-5 0 1 0,1 4 0 16,-1 12 0-16,1 8 0 15,4 0 0-15,0 8 0 16,4 3 0-16,5-3 0 16,0-4 0-16,4-4 0 15,5-4 0-15,5-5-1 16,3-7 1-16,6 0-4 15,-1-8 0-15,0-8-8 16,-4 0 0-16</inkml:trace>
          <inkml:trace contextRef="#ctx0" brushRef="#br1" timeOffset="17552.34">5456 1746 25 0,'-5'-4'12'0,"10"-4"1"0,4 0 12 0,-9 8-22 15,13-8 1-15,0 4 1 16,1 4 0-16,8 4-7 15,5 0 1-15,0 0 3 16,4 0 1-16,5-4-1 16,-1 0 0-16,5 0-1 15,10 0 1-15,-1 0-1 16,0-4 0-16,-5 0-3 0,-3 0 0 16,-6 0-7-16,-8 0 1 15,-5 4-5 1,-8-4 0-16</inkml:trace>
          <inkml:trace contextRef="#ctx0" brushRef="#br1" timeOffset="17833.59">6090 1587 20 0,'4'4'10'0,"5"-12"0"15,-9 8 11-15,4 0-18 16,5 4 0-16,5 4 0 15,-1 0 1-15,9 4-6 16,5-4 1-16,0 4 2 16,9 0 1-16,-9 0-2 0,-5-1 0 15,-4 1 1-15,-5 4 1 16,-8 0-1-16,-5 0 1 16,-5 0 0-16,-8 0 0 15,-1 0-1-15,-3 0 1 16,-6-1-5-16,1 1 0 15,0 4-8-15,-5-4 0 16</inkml:trace>
        </inkml:traceGroup>
      </inkml:traceGroup>
    </inkml:traceGroup>
    <inkml:traceGroup>
      <inkml:annotationXML>
        <emma:emma xmlns:emma="http://www.w3.org/2003/04/emma" version="1.0">
          <emma:interpretation id="{1D33B205-90AB-45C4-8C92-AC13C2F94723}" emma:medium="tactile" emma:mode="ink">
            <msink:context xmlns:msink="http://schemas.microsoft.com/ink/2010/main" type="paragraph" rotatedBoundingBox="13253,12170 18634,12118 18645,13260 13264,133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65F65C0-9B55-4344-8559-1BCCBD47AD7E}" emma:medium="tactile" emma:mode="ink">
              <msink:context xmlns:msink="http://schemas.microsoft.com/ink/2010/main" type="line" rotatedBoundingBox="13253,12170 18634,12118 18645,13260 13264,13313"/>
            </emma:interpretation>
          </emma:emma>
        </inkml:annotationXML>
        <inkml:traceGroup>
          <inkml:annotationXML>
            <emma:emma xmlns:emma="http://www.w3.org/2003/04/emma" version="1.0">
              <emma:interpretation id="{55045CFE-8C11-44EA-90E8-C605F46EF02B}" emma:medium="tactile" emma:mode="ink">
                <msink:context xmlns:msink="http://schemas.microsoft.com/ink/2010/main" type="inkWord" rotatedBoundingBox="16051,12143 18634,12118 18645,13238 16062,13263"/>
              </emma:interpretation>
            </emma:emma>
          </inkml:annotationXML>
          <inkml:trace contextRef="#ctx0" brushRef="#br0" timeOffset="8981.04">4764 4226 28 0,'8'-12'14'0,"10"8"-11"0,-18 8 21 0,0 4-23 16,-4 4 0-16,-1 4 0 15,-4 12 0-15,1 12-1 16,-6 3 0-16,1 5 2 16,-5 3 0-16,4 9-1 15,1-4 0-15,0-13 0 31,4 1 1-31,4 0-2 16,1-9 1-16,4-7-4 16,0-8 1-16,0-4-8 15,-5-8 0-15</inkml:trace>
          <inkml:trace contextRef="#ctx0" brushRef="#br0" timeOffset="9611.56">4067 4908 27 0,'-9'16'13'0,"22"-4"-8"15,-4-12 22-15,9-8-25 16,9 4 0-16,0 0 1 16,9-4 0-16,-1 0-4 15,5-4 1-15,14 0 2 0,13 0 0 16,4 0-1-16,-4 4 0 15,9 4-2-15,5 0 0 16,-10 1-4-16,-4-1 0 16,0 4-6-16,5 4 0 15</inkml:trace>
          <inkml:trace contextRef="#ctx0" brushRef="#br0" timeOffset="9293.53">4232 4107 27 0,'-4'-8'13'0,"35"-4"-7"0,-18 12 15 31,1-4-19-31,4-3 1 0,17 3 0 16,10 4 1-16,9 4-6 15,8-4 1-15,10 4 2 16,3 3 1-16,6-3-2 16,-14-4 1-16,0 0-1 15,0-4 1-15,0 4-1 0,-14-4 0 16,-4 1-3-16,-17 3 0 16,-10 0-2-16,-13 3 0 15,-14 5-6-15,-8 8 1 0</inkml:trace>
          <inkml:trace contextRef="#ctx0" brushRef="#br0" timeOffset="8659.7">3594 4786 29 0,'4'0'14'0,"23"-8"-11"0,-14 4 20 16,5-4-22-16,5 0 0 15,8 0 0-15,5 0 1 16,4 0-6-16,0 8 0 16,0-4-4-1,9 4 0-15</inkml:trace>
          <inkml:trace contextRef="#ctx0" brushRef="#br0" timeOffset="8457.6">3607 4560 33 0,'9'4'16'0,"0"12"-13"0,0-16 25 16,4-4-28-16,5-4 1 16,9 8 0-1,4-8 0-15,5-4-2 16,0 8 1-16,-1 0-5 15,-3 4 1-15,-6 4-7 16,-12 4 1-16</inkml:trace>
          <inkml:trace contextRef="#ctx0" brushRef="#br0" timeOffset="10226.56">5813 4175 24 0,'-9'12'12'0,"4"27"-13"16,1-31 16-16,-1 8-14 15,-3 4 0-15,-6 12 1 16,5 3 1-16,-4 9-3 16,-10 0 1-16,-3 3 1 15,-10 5 1-15,-9 0-1 0,1-9 1 16,-5-3-1-16,-1-4 1 16,1-5-2-16,-4-3 1 31,-1-4-1-31,10-12 0 15,3-8-1-15,6-8 1 0,3-4-1 16,10-8 1-16,9-8-1 16,4-4 0-16,9-7 0 15,4-1 0-15,10 0-1 16,8 1 1-16,5-5-1 16,4 8 1-16,0 4-1 15,0 5 1-15,1 7 0 16,-6 4 1-16,-3 8 0 15,4 4 1-15,-5 4 0 16,-4 8 1-16,0 4 0 16,-5 3 0-16,0 1 0 15,1 8 0-15,-1 0 0 16,-4 12 0-16,0-5-1 16,4-3 0-16,1-4-1 0,-1 4 0 15,5-5 0-15,0 1 1 16,0-4-2-16,4-4 1 15,-4-4-4-15,-5-4 0 16,1-5-7-16,-1 1 0 0,10 4-4 16,-1-8 0-16</inkml:trace>
          <inkml:trace contextRef="#ctx0" brushRef="#br0" timeOffset="10842.72">5746 4925 29 0,'-18'-16'14'0,"22"12"-7"0,-4 4 21 16,9 0-24-16,5 0 0 16,4 0 3-16,8 0 1 15,10 0-10-15,13 0 0 0,0 0 5 16,0 0 1-16,5 0-13 15,4 4 1-15,-9 0-5 16,-13 4 0-16</inkml:trace>
          <inkml:trace contextRef="#ctx0" brushRef="#br0" timeOffset="10612.74">5862 4746 27 0,'0'-20'13'0,"45"-7"-12"0,-28 23 19 16,1 4-17-16,0 0 1 16,4 4 0-1,1 8 0-15,-1-1-6 16,-4-3 0-16,-5 4 5 16,-4-4 0-16,-9 4-2 15,-9 8 1-15,-9 0-1 16,-4 4 1-16,-5 3 0 15,1 1 0-15,-6 0-1 0,6-8 0 16,-1 8 0-16,4-5 0 16,6 1 0-16,3 4 0 15,5-4-1-15,5 0 1 16,22 3-1 0,8-7 1-16,6-4-1 15,3-4 1-15,6-4-1 16,-1-4 0-16,0 0-3 15,-4 0 1-15,-1-4-5 16,-3-4 1-16,-15-4-6 0,-3 8 1 16</inkml:trace>
          <inkml:trace contextRef="#ctx0" brushRef="#br0" timeOffset="6739.62">1607 4341 13 0,'-5'-4'6'0,"14"-7"-6"15,-9 11 7-15,5-4-7 16,4 0 0-16,0-4 0 16,0 0 1-16,-9 8 1 15,0 0 0-15,0 0 2 16,0 0 0-16,-5-4 0 15,-4 4 1-15,0 0 1 0,-4 0 0 16,-1 0-3-16,1 0 1 16,-9 0-2-16,-9 8 1 15,-5-8-2-15,-9 0 1 16,5 0-1-16,0 0 0 0,-5 0 0 31,-4 0 0-31,0 4-1 16,0-4 1-16,-5 0-1 15,10 0 1-15,3 0 0 16,1 4 0-16,9-4-1 16,4 0 1-16,5 8 0 0,0 0 1 15,8-4-1-15,1 3 1 16,8 1-2-16,1-4 1 16,-1 8-1-16,5-4 0 15,14 0 0-15,4 0 0 16,8 4 0-16,6 0 0 15,3 4-1-15,6-4 1 0,-1 4 0 16,0 3 0-16,-4 1 0 16,4 0 0-16,-4 0 0 15,-10 8 0-15,-3-4 0 0,-6-1 1 16,-8-3-1-16,-9 4 1 16,-4-4-1-16,-5 0 1 15,-9-4-1-15,-9-5 0 31,-4 1 0-31,-9 4 1 16,4 4-1-16,-4 4 0 0,0 4 0 16,0-1 0-16,8 1 0 15,1 0 1-15,4 8-1 16,1-9 0-16,-1 1 0 16,9-8 0-16,0 4 0 0,9-4 0 15,0 4 0-15,5-9 0 16,4-3 0-16,9 0 0 15,0-4 0-15,4 0 1 16,5 0-1-16,9-4 0 0,8-4 0 16,10 0 0-16,9 0 0 15,-1 4 0-15,14-4 0 16,5 0 1-16,-10 4 0 31,-4 0 0-31,-4-4 0 16,-5 0 1-16,0 0 0 15,0-4 0-15,-4 4-1 16,-5-4 1-16,-4-4-5 0,-10 0 0 16,-8 0-11-16,-4 8 1 15</inkml:trace>
          <inkml:trace contextRef="#ctx0" brushRef="#br0" timeOffset="7523.24">1848 4548 25 0,'-13'-8'12'0,"22"0"-2"0,-5 0 12 0,5 4-18 15,0 0 0-15,4-4 1 16,1 8 1-16,8-4-8 16,5-4 0-16,8 8 5 31,6 0 1-31,3 0-3 15,-4 0 1-15,10 4-1 0,3-4 0 32,41-4-1-32,-9 0 1 15,0-12-2-15,-14 12 1 16,-8-4-6-16,-10 4 1 16,-8 4-7-16,-10 4 0 0</inkml:trace>
          <inkml:trace contextRef="#ctx0" brushRef="#br0" timeOffset="7165.79">2259 4572 22 0,'0'-20'11'0,"0"8"-3"16,0 12 5-16,0 0-10 16,0 0 0-16,-5 4 1 15,5 12 1-15,-4-4-6 16,-5 11 0-16,-4 13 4 16,-5-8 0-16,-5 8-1 15,1 3 0-15,0 5 0 16,4 0 1-16,4-5-1 0,5 5 0 15,5 4 0-15,8-5 0 16,5-7-1-16,9-4 1 16,0-12-1-16,0-1 0 15,4-7 0-15,5-8 0 16,9-8-1-16,4-8 0 16,0 5-5-16,-4-9 1 0,0 0-9 15,-5 4 1-15</inkml:trace>
          <inkml:trace contextRef="#ctx0" brushRef="#br0" timeOffset="8167.7">2643 5024 28 0,'0'-8'14'0,"18"-4"-9"0,-9 8 21 16,8 0-24-16,6 4 0 15,3 0 0-15,10-4 1 16,0 4-4-16,-9-4 0 16,4 0-2-16,5 0 1 15,4 0-8-15,5 4 0 0</inkml:trace>
          <inkml:trace contextRef="#ctx0" brushRef="#br0" timeOffset="7943.41">2687 4790 27 0,'9'4'13'0,"49"-8"-13"0,-40 4 15 0,5 4-14 15,-1 0 0-15,0 0 0 16,-4 4 0-16,0 4 0 31,-9 0 0-31,0 7 1 16,-9 5 1-16,-9 4 0 16,-5-4 0-16,-3 12 0 0,-10-5 0 15,4 1-1-15,1 4 0 0,4-4 0 16,0-5 0-16,9 1-1 15,1-8 1-15,8-4-2 16,8 0 1-16,10 0-1 16,5-13 1-16,3 5-1 15,1-12 1-15,0 0-2 16,0-3 1-16,0-1-2 0,-5-4 1 16,0 8-5-16,-4-4 0 15,-4 8-6-15,-1 8 1 16</inkml:trace>
        </inkml:traceGroup>
      </inkml:traceGroup>
    </inkml:traceGroup>
    <inkml:traceGroup>
      <inkml:annotationXML>
        <emma:emma xmlns:emma="http://www.w3.org/2003/04/emma" version="1.0">
          <emma:interpretation id="{C4CDF978-BDE8-4A51-911F-AE6DB33BD452}" emma:medium="tactile" emma:mode="ink">
            <msink:context xmlns:msink="http://schemas.microsoft.com/ink/2010/main" type="paragraph" rotatedBoundingBox="13286,13586 18477,13484 18498,14538 13307,146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3C9CC56-62F7-4F4C-9D7D-A3575F6CBFD1}" emma:medium="tactile" emma:mode="ink">
              <msink:context xmlns:msink="http://schemas.microsoft.com/ink/2010/main" type="line" rotatedBoundingBox="13286,13586 18477,13484 18498,14538 13307,14640"/>
            </emma:interpretation>
          </emma:emma>
        </inkml:annotationXML>
        <inkml:traceGroup>
          <inkml:annotationXML>
            <emma:emma xmlns:emma="http://www.w3.org/2003/04/emma" version="1.0">
              <emma:interpretation id="{4A1D03C7-88B7-4558-B9C7-EE351583467E}" emma:medium="tactile" emma:mode="ink">
                <msink:context xmlns:msink="http://schemas.microsoft.com/ink/2010/main" type="inkWord" rotatedBoundingBox="13286,13586 18477,13484 18498,14538 13307,14640"/>
              </emma:interpretation>
            </emma:emma>
          </inkml:annotationXML>
          <inkml:trace contextRef="#ctx0" brushRef="#br1" timeOffset="19682.71">1611 5663 22 0,'-4'-4'11'0,"8"4"-5"16,-4 0 9-16,0 0-13 15,0 0 0-15,0 0 2 16,0 0 1-16,-4-4-5 15,-5 4 0-15,0-4 3 16,0 4 1-16,-18 0-1 16,-8-4 0-16,-15 0-2 15,1 4 1-15,-9 0-2 16,-4 0 0-16,-5 4 0 0,0 0 1 16,0 0-1-16,13 0 1 15,10 0-1-15,-1 0 1 16,9-4-1-16,5 4 1 15,4-4-1-15,9 4 1 16,5 0-1-16,9 0 1 16,8 4-1-16,5-4 0 15,4 0 0-15,14 0 0 16,9 0 0-16,8 0 0 16,41 23 0-1,-9 5 0-15,-4 4-1 16,-10-4 1-16,-13-1 0 15,-9-3 0-15,-13-4 0 16,-4 4 1-16,-10-4-1 16,-13 7 1-16,-13-3-1 15,-10 0 1-15,-8 0-1 16,-5-8 1-16,-8 3-1 16,-5 1 0-16,-5 0 0 15,5 0 1-15,4 0-1 16,1-1 0-16,8 1 0 15,5 0 0-15,4 0 0 16,9-8 0-16,0 4 0 16,5-5 1-16,4 1-1 15,4-4 0-15,1 0 0 16,4-4 0-16,4-4 0 0,10 0 1 16,8-4-1-16,9 0 0 15,9 0 0-15,10 0 0 16,-1 0 0-16,0 0 1 15,4 0-1-15,-4 4 0 16,1 8 1-16,-6-8 0 16,-8 0 0-16,0 0 0 15,-10 0 0-15,-3 0 1 16,-1 0-3-16,-4-4 0 16,-9 4-5-16,0-8 1 15,0 4-8-15,0 0 0 0</inkml:trace>
          <inkml:trace contextRef="#ctx0" brushRef="#br1" timeOffset="20088.95">2111 5893 22 0,'-4'-4'11'0,"8"0"-3"0,-4 4 10 15,0 4-15-15,-4 4 1 16,-1 0 1-16,1 4 1 15,-5 4-8-15,0 8 1 16,0 3 5-16,0 9 0 16,-9-8-2-16,5 8 0 15,0 3-1-15,-1 5 1 16,1 4-1-16,4-5 0 16,0 1 0-16,0 0 0 15,5-9-1-15,-1-3 1 0,1-8-3 16,-1 0 1-16,1-12-5 15,-1-8 1-15,1-12-7 16,4-4 1-16</inkml:trace>
          <inkml:trace contextRef="#ctx0" brushRef="#br1" timeOffset="20760.82">1991 6199 20 0,'9'-4'10'0,"18"-4"-3"16,-14 4 10-16,0 4-14 15,5 0 1-15,5 0 1 0,3 0 1 16,-3 0-7-16,-1 0 0 15,5 0 5-15,0-4 0 16,4 0-2-16,5 0 1 16,-5 4-6-16,0-4 0 15,-4 4-8-15,-5 4 1 16</inkml:trace>
          <inkml:trace contextRef="#ctx0" brushRef="#br1" timeOffset="20401.46">2053 5826 25 0,'14'4'12'0,"17"-4"-4"16,-22 0 14-16,4 0-21 0,5-4 1 15,5 4 0-15,-6 0 0 16,6 0-3-16,4 0 1 15,4 0 1-15,4 0 1 16,1 4-1-16,4 4 0 16,1-4 0-16,-1-4 0 15,-5 0-1-15,-3 0 0 16,-5-4-5-16,-5 0 1 16,-4 0-6-16,-9 4 1 15</inkml:trace>
          <inkml:trace contextRef="#ctx0" brushRef="#br1" timeOffset="21151.46">2085 5532 27 0,'-5'-8'13'0,"10"8"-3"16,-1 0 16-16,1 4-22 16,3 0 1-16,1 0 3 15,5 4 0-15,4 0-10 0,0-4 1 16,4 0 6-16,9-4 0 15,9 0-3-15,5 0 1 16,4 0-2-16,5-4 1 16,-1 4-4-16,-4 0 1 15,-4 0-5-15,-5 0 1 16,-4 0-10-16,-5 8 1 16</inkml:trace>
          <inkml:trace contextRef="#ctx0" brushRef="#br1" timeOffset="21417.09">2790 5500 28 0,'-9'-16'14'0,"36"20"-9"16,-18-4 14-16,4 0-16 16,1 0 0-16,4 0 1 15,-5 4 1-15,0 0-7 16,1 4 0-16,-1 4 4 15,0 0 1-15,-4 0-2 16,0 4 1-16,-4 0-1 16,-5 0 1-16,-5 0-1 15,1-1 1-15,-1 1-2 16,-4 0 1-16,-4 0-5 16,0 0 0-16,-1 4-8 15,5 7 1-15</inkml:trace>
          <inkml:trace contextRef="#ctx0" brushRef="#br1" timeOffset="21885.84">3112 6254 32 0,'8'0'16'0,"33"-16"-12"0,-28 9 27 15,9 3-31-15,10 0 1 16,-1 0 0-16,5-4 0 16,-1 8-7-16,1 0 1 15,4 8-5-15,-4 0 0 16</inkml:trace>
          <inkml:trace contextRef="#ctx0" brushRef="#br1" timeOffset="21698.34">3241 6104 34 0,'4'-4'17'0,"28"8"-13"15,-19-8 25-15,5 0-29 16,4 0 1-16,5 0 0 16,4 4 1-16,-4 0-3 15,0 0 0-15,0 0-6 16,-9 8 0-16,-5 4-4 15,-13-1 1-15</inkml:trace>
          <inkml:trace contextRef="#ctx0" brushRef="#br1" timeOffset="22668.55">4121 6512 29 0,'-14'-12'14'0,"37"-3"-14"15,-19 3 19-15,5 0-17 16,0-4 0-16,4-8 1 16,1-4 0-16,3-7-5 15,6-5 1-15,-1-8 2 16,0-7 1-16,1-21-3 16,-1-11 1-16,9 8 0 15,1-1 0-15,-1 9-1 16,0 3 1-16,-4 13 0 15,0 3 0-15,-5 16 0 0,-4 5 0 16,-5 7 0-16,-4 8 0 16,-4 4 1-16,-5 12 0 15,0 8 0-15,0 8 0 16,-5 8 0-16,1 4 1 16,-1 3-1-16,5 9 1 15,-4 12-1-15,4-5 0 16,0 1 0-16,0 3 1 15,0 1-2-15,4-4 1 16,1-5 0-16,4-11 1 0,0-4-1 16,0-8 0-16,-1-8-1 15,6-1 0-15,-1-7 0 16,1-8 0-16,4-11-1 16,-1-9 0-16,1-12-1 15,5-8 1-15,-1-3-2 16,5-5 1-16,4 5 0 15,0-1 0-15,0 4 0 16,1 5 1-16,-6-1 0 16,-3 8 1-16,-5 8 0 15,-5 4 1-15,0 5-1 16,-4 3 1-16,-9 12 0 16,0 4 1-16,0 8-1 15,-9 3 1-15,5 9-1 16,0 8 1-16,-1 12-1 15,1 3 1-15,-1 5-1 0,1-1 0 16,-5 5 0-16,4 0 0 16,1-5 0-16,-1 5 0 15,1-5 0-15,4-7 0 16,4-4-3-16,-4-5 1 16,5-7-8-16,8-8 1 15,10 0-4-15,8-12 0 16</inkml:trace>
          <inkml:trace contextRef="#ctx0" brushRef="#br1" timeOffset="23256.92">5554 6119 22 0,'0'-23'11'0,"18"-5"-7"15,-14 12 15-15,1 4-16 16,-1 0 1-16,1-4 0 16,-5-4 1-16,0-3-7 15,-9-1 1-15,-5-4 4 16,-4 8 0-16,-4 4-2 16,0-4 1-16,-5 9-1 15,-4 7 0-15,-1 8 0 0,-3 7 1 16,-1 9-1-16,0 4 1 15,1 4-1-15,-1 16 1 16,5-9-1-16,4 9 0 16,4 8 0-16,10-1 0 15,4-3-1-15,9-5 1 16,5-7-1-16,8-4 1 16,9-8-1-16,1-8 0 15,8-12 0-15,5-12 0 16,-1-8-1-16,-3-8 1 15,-1-4-2-15,0 4 1 0,0-3-1 16,-4-1 1-16,-5 4 0 16,-4 4 0-16,0 4 1 15,-13 4 0-15,-5 4 1 16,0 8 0-16,0 8 0 16,0 0 1-16,-5 8 0 15,1 0 1-15,-1 4-1 16,14 4 1-16,5 3-1 15,3 1 1-15,6-8-1 16,8 0 0-16,0-8-3 16,-4-4 0-16,9-8-8 15,-1-8 1-15,6 4-6 16,-6-4 1-16</inkml:trace>
          <inkml:trace contextRef="#ctx0" brushRef="#br1" timeOffset="23600.67">5273 5607 29 0,'-18'-19'14'0,"22"15"-8"0,-4 4 19 15,9 0-21-15,0 0 1 16,4 0 2-16,10 4 1 16,3 0-10-16,6 4 0 31,39-1 6-31,-8-3 1 15,-5 0-3-15,4-4 0 16,-8 4-8-16,-5 0 1 0,-13 0-8 16,-10 4 0-16</inkml:trace>
          <inkml:trace contextRef="#ctx0" brushRef="#br1" timeOffset="23866.3">5840 5536 33 0,'8'-4'16'0,"19"8"-9"15,-13-4 20-15,-1 4-26 16,0 4 0-16,5 4 0 16,5 4 0-16,-1 0-1 15,-4-1 0-15,-5 5 1 16,-4-4 1-16,-9 0-1 15,-4 4 0-15,-10 4 0 16,-4-4 0-16,-8 7-5 16,-1-3 0-16,9 8-8 0,9-4 1 15</inkml:trace>
        </inkml:traceGroup>
      </inkml:traceGroup>
    </inkml:traceGroup>
    <inkml:traceGroup>
      <inkml:annotationXML>
        <emma:emma xmlns:emma="http://www.w3.org/2003/04/emma" version="1.0">
          <emma:interpretation id="{FD88F079-8D3D-4003-A8DA-A8A0C0A665FA}" emma:medium="tactile" emma:mode="ink">
            <msink:context xmlns:msink="http://schemas.microsoft.com/ink/2010/main" type="paragraph" rotatedBoundingBox="9821,16082 20569,15804 20594,16767 9846,17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311F4B-9D65-4612-AD35-ACCA1BED0433}" emma:medium="tactile" emma:mode="ink">
              <msink:context xmlns:msink="http://schemas.microsoft.com/ink/2010/main" type="line" rotatedBoundingBox="9821,16082 20569,15804 20594,16767 9846,17044"/>
            </emma:interpretation>
          </emma:emma>
        </inkml:annotationXML>
        <inkml:traceGroup>
          <inkml:annotationXML>
            <emma:emma xmlns:emma="http://www.w3.org/2003/04/emma" version="1.0">
              <emma:interpretation id="{8F0FB367-F6D3-4D90-B1A3-32DFE2A43CBB}" emma:medium="tactile" emma:mode="ink">
                <msink:context xmlns:msink="http://schemas.microsoft.com/ink/2010/main" type="inkWord" rotatedBoundingBox="9824,16193 10511,16175 10531,16931 9844,16949"/>
              </emma:interpretation>
            </emma:emma>
          </inkml:annotationXML>
          <inkml:trace contextRef="#ctx0" brushRef="#br0" timeOffset="55649.95">-1974 8128 29 0,'9'0'14'0,"0"-16"-7"16,-9 16 15-1,0 0-22-15,0 0 1 16,0 4 0-16,4 4 1 16,-4 0-2-16,0 0 0 15,-4 11 1-15,4 1 1 0,-5 0-1 16,-3 0 1-16,-6 4-1 16,1 3 0-16,-14 1 0 15,5 16 0-15,-5-8-1 16,0-1 1-16,0-3-1 15,5 8 1-15,-5-12-1 16,0 7 1-16,-4-3 0 0,-5 4 0 16,5-8-1-16,-5-5 1 15,1-3 0-15,-1-4 0 16,0 0 0-16,1-8 0 0,3-8-1 31,10 0 1-31,0 0-1 16,4-4 1-16,0-8-1 15,5-16 1-15,4 0-1 16,4 1 0-16,1-9 0 0,-1 8 0 16,5-8 0-16,-4 1 0 15,4-1 0-15,0 4 0 16,4 1-1-16,1 3 1 0,4 8-1 16,0 0 1-16,-1 4-1 15,1 4 1-15,5 0-1 16,-5 8 1-16,4 4-1 15,1-8 1-15,3 8-1 16,1 4 1-16,5 4 0 16,-1 4 0-16,0 12 0 15,1 4 1-15,-6 0-1 16,1 3 1-16,0 1-1 16,-4 4 1-16,-1 8-1 15,0-1 1-15,-4-3-1 16,0-4 1-16,0-5-1 15,0 9 0-15,0-12 1 16,4 0 0-16,-4-5 0 16,0-7 0-16,5 4 0 15,-5-4 0-15,-1-4 0 0,1-4 0 16,0-4-14-16,0 4 0 16</inkml:trace>
        </inkml:traceGroup>
        <inkml:traceGroup>
          <inkml:annotationXML>
            <emma:emma xmlns:emma="http://www.w3.org/2003/04/emma" version="1.0">
              <emma:interpretation id="{E9A57422-D485-4EEA-9B64-AF5FCF0D7B25}" emma:medium="tactile" emma:mode="ink">
                <msink:context xmlns:msink="http://schemas.microsoft.com/ink/2010/main" type="inkWord" rotatedBoundingBox="12677,16357 13586,16333 13602,16920 12693,16944"/>
              </emma:interpretation>
            </emma:emma>
          </inkml:annotationXML>
          <inkml:trace contextRef="#ctx0" brushRef="#br1" timeOffset="58252.31">803 8497 26 0,'9'-24'13'0,"0"-4"-10"15,-4 24 13-15,-5-4-14 0,4 0 1 16,-4-4 1-16,0 0 1 16,-4-3-7-16,-5-5 1 15,-5 8 3-15,-4 0 1 16,-4-4-2-16,-9 4 1 16,-5 4-1-16,0 0 0 15,-4 4 0-15,0-4 0 16,-5 8-1-16,1 0 1 15,3 12-1-15,1 0 1 0,5 12-1 16,8-8 0-16,-4 12 0 16,4 3 0-16,4 1 0 15,6 8 0-15,3 0 0 16,5-1 0-16,5 5 0 16,4-4 0-16,9-1 0 15,4-3 1-15,5 0-1 16,4-9 0-16,5-3 1 15,0 0 0-15,4-8-1 16,0-8 1-16,1-4 0 16,3-8 1-16,6-8-1 15,8-4 0-15,-9-4 0 16,0-8 1-16,0-11-1 16,-9 3 1-16,-4 0-1 15,-4 1 1-15,-6 3-2 16,-3 4 0-16,-1 4 1 15,-4 4 0-15,0 5-2 16,-4-1 0-16,-1 4 0 0,-4 4 0 16,0 8 0-16,0 4 1 15,0 4-1-15,0 4 0 16,-4 0 0-16,-1 15 0 16,-4-3 0-16,0 4 0 15,5 12 0-15,4-5 1 16,0 1-1-16,9 0 1 15,0 0-1-15,-5-9 1 16,9-3 0-16,5-8 1 0,9-8-1 16,13 0 1-16,9-8-3 15,5 0 1-15,8 0-10 16,-8-4 1-16</inkml:trace>
        </inkml:traceGroup>
        <inkml:traceGroup>
          <inkml:annotationXML>
            <emma:emma xmlns:emma="http://www.w3.org/2003/04/emma" version="1.0">
              <emma:interpretation id="{2A987114-B1C7-4FD4-9EC5-C9A70ADDC0EC}" emma:medium="tactile" emma:mode="ink">
                <msink:context xmlns:msink="http://schemas.microsoft.com/ink/2010/main" type="inkWord" rotatedBoundingBox="17199,15891 20569,15804 20594,16767 17224,16854"/>
              </emma:interpretation>
            </emma:emma>
          </inkml:annotationXML>
          <inkml:trace contextRef="#ctx0" brushRef="#br1" timeOffset="65527.89">5317 8338 24 0,'5'-16'12'0,"-1"-8"-9"0,-4 20 12 15,0 4-14-15,0 0 0 16,0 0 1-16,5-12 0 16,-5-3-2-16,-5-1 1 0,1 0 1 15,-5 0 0-15,-5 0 0 16,-4 0 0-16,-8 4-1 16,-6 4 1-16,1 0-2 15,0 8 1-15,4 0-1 16,-4 8 0-16,-5 4 0 15,0 8 0-15,-4 0 0 0,-4 0 1 16,3 4-1-16,6 7 0 16,3 13 0-16,6 0 0 15,3-5 0-15,5 5 0 32,5 0 0-32,9-1 0 0,4-3 0 15,9 4 0-15,8-13 0 16,6 1 0-16,4-4 0 15,8-16 1-15,-4 4 0 16,-8-8 0-16,4-8 0 0,4-8 1 16,-4-8-1-16,-1 0 1 15,1-12-1-15,0-8 0 16,0 13-1-16,0-9 1 16,-1-4-2-16,-3 0 1 15,3 1-1-15,-3-1 1 16,-5 0-1-16,0 5 1 0,-1 3-1 15,-3 12 1-15,-1-8 0 16,-4 12 0-16,0 4-1 16,-9 0 1-16,0 8-1 31,-4 0 1-31,-1 8-1 16,1 4 0-16,-1 8 0 15,-4 4 1-15,5 4 0 0,-5 3 0 16,4-7 0-16,-4 12 0 15,5-4 0-15,0 11 1 0,8-7-1 16,0-4 1-16,5-4-1 16,5-9 1-16,4 5 0 15,4-8 0-15,9-8-2 16,9-8 1-16,10-4-10 16,16-8 1-16</inkml:trace>
          <inkml:trace contextRef="#ctx0" brushRef="#br2" timeOffset="67901.89">5630 8441 30 0,'4'4'15'0,"1"-4"-13"0,8 0 24 15,0 0-25-15,1 0 1 0,4 0-1 16,8 0 1-16,6 0-3 16,3 0 1-16,1 0 1 15,0 0 1-15,0 0-9 16,-5 8 1-16,-13-4-4 16,-9 4 1-16</inkml:trace>
          <inkml:trace contextRef="#ctx0" brushRef="#br2" timeOffset="67566.28">5679 8270 28 0,'4'0'14'0,"-4"12"-7"15,0-12 15-15,0 0-21 16,9 0 0-16,-4 0 1 0,4-4 0 16,4 4-3-16,9 0 1 0,5 4 1 15,4-4 1-15,1 0-1 16,3 0 0-16,1-4-1 16,-5 0 0-16,-4 0-6 31,-5 1 1-31,-4 3-5 15,-9 0 0-15</inkml:trace>
          <inkml:trace contextRef="#ctx0" brushRef="#br0" timeOffset="70288.69">7108 8128 20 0,'0'-12'10'0,"0"-16"-3"15,0 20 11-15,0 0-16 16,0 8 1-16,0 0 1 0,-5-4 0 15,5 4-6-15,-4 4 1 0,-5 4 3 16,-5 8 1-16,-4 0-2 16,-4 12 0-16,-9-1-1 15,-5 1 1-15,0 8-1 16,-8 7 1-16,-5 9 0 16,0 0 0-16,-5-1-1 15,5-3 1-15,0-1 0 16,4-7 0-16,9-4 0 31,5-12 0-31,4-8 0 16,1-12 0-16,-1-8 0 0,4-12 1 15,1-4-1-15,4-8 0 16,0-4-1-16,9-3 0 16,5-1 0-16,4-4 0 0,4 12-1 15,5-3 1-15,0 3-1 16,5 0 1-16,-1 4-1 15,5 0 0-15,4 9 0 16,1 3 0-16,-1 8 0 16,5 4 1-16,0 4 0 0,-5 4 0 15,0-4 0-15,1 8 1 16,-1 7 0-16,0 5 0 16,5 8 0-16,-5 0 0 15,1 3-1-15,-1-3 1 0,0 0 0 16,1 8 0-16,-1-5-1 15,0-3 1-15,5 0-1 16,4-12 1-16,-4 0 0 31,0-5 0-15,-5-3-2-16,-8-4 1 16,-10-4-12-16,0 4 1 15</inkml:trace>
          <inkml:trace contextRef="#ctx0" brushRef="#br3" timeOffset="72197.48">7706 7802 25 0,'9'-12'12'0,"0"0"-6"0,-9 12 12 16,0 0-18-16,0 0 1 31,0 0 1-31,0 0 0 16,0 8-2-16,0 4 0 0,-5 12 2 16,-4 12 0-16,0 7 0 15,0 9 0-15,-4 0-1 0,-5 7 1 16,0-11-1-16,0 3 1 0,1 5-1 15,-1 7 0-15,0-7 0 16,0-8 0-16,0-1 0 31,0-3 0-31,-4-8-1 16,9-1 1-16,-1-7 0 16,1-4 0-16,-1-4 0 15,1 0 0-15,4-8-2 16,0-5 0-16,0-7-6 15,0-4 1-15,5 1-6 0,-1-5 1 16</inkml:trace>
          <inkml:trace contextRef="#ctx0" brushRef="#br3" timeOffset="72843.33">7326 7897 30 0,'18'-31'15'0,"13"19"-15"0,-17 4 23 16,4 0-23-16,4 0 1 16,0-4 1-16,5 0 0 15,18 0-3-15,4 0 1 0,0 0 1 16,-4 1 0-16,-1 3 0 15,1 8 0-15,0 4-1 16,-5 3 1-16,0 5-1 0,-4 0 1 16,-5 8-1-16,-4 8 1 15,-5 4-1-15,-4 3 1 16,-5 1-1-16,-4 0 1 16,-9-4 0-16,-9 3 0 0,-9-3 0 15,-8 12 0-15,-6-9 0 16,1-7 1-16,4 4-1 15,-8-4 0-15,-6-4 0 32,-8-5 0-32,5-3 0 15,-1-4 0-15,5-4-1 16,4 0 1-16,5 0-1 16,4-4 0-16,5 0-1 0,8 0 1 15,1-4-1-15,9 4 1 16,4 0-1-16,4 4 0 15,9 4 0-15,-4 4 1 0,0 3 0 16,5 5 0-16,8 0 0 16,5 4 1-16,0 0 0 15,4 11 0-15,0-3-1 16,0 0 1-16,5-8 0 16,4-9 0-16,5 1 0 15,4-16 1-15,5 0-1 16,-1-4 1-16,-4 0-8 15,-9 0 1-15,1 0-7 0,-28 4 0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48:20.045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31D3ED-4810-4E5F-B7FC-82755FAD282D}" emma:medium="tactile" emma:mode="ink">
          <msink:context xmlns:msink="http://schemas.microsoft.com/ink/2010/main" type="writingRegion" rotatedBoundingBox="2522,1275 16554,853 16685,5199 2652,5621"/>
        </emma:interpretation>
      </emma:emma>
    </inkml:annotationXML>
    <inkml:traceGroup>
      <inkml:annotationXML>
        <emma:emma xmlns:emma="http://www.w3.org/2003/04/emma" version="1.0">
          <emma:interpretation id="{6317320B-9A8C-4906-BC93-E9C5AEEC185F}" emma:medium="tactile" emma:mode="ink">
            <msink:context xmlns:msink="http://schemas.microsoft.com/ink/2010/main" type="paragraph" rotatedBoundingBox="2522,1275 16554,853 16604,2534 2572,2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01B817-5B74-4032-BDA3-ED0F211CEC49}" emma:medium="tactile" emma:mode="ink">
              <msink:context xmlns:msink="http://schemas.microsoft.com/ink/2010/main" type="line" rotatedBoundingBox="2522,1275 16554,853 16604,2534 2572,2956"/>
            </emma:interpretation>
          </emma:emma>
        </inkml:annotationXML>
        <inkml:traceGroup>
          <inkml:annotationXML>
            <emma:emma xmlns:emma="http://www.w3.org/2003/04/emma" version="1.0">
              <emma:interpretation id="{12F36EAA-BE17-41A7-8155-C9D22361D8A2}" emma:medium="tactile" emma:mode="ink">
                <msink:context xmlns:msink="http://schemas.microsoft.com/ink/2010/main" type="inkWord" rotatedBoundingBox="2523,1334 4556,1272 4583,2176 2551,2237"/>
              </emma:interpretation>
            </emma:emma>
          </inkml:annotationXML>
          <inkml:trace contextRef="#ctx0" brushRef="#br0">187 33 23 0,'5'-8'11'0,"4"-16"-5"0,-5 16 11 15,-4 8-15-15,0 0 0 0,0 0 2 16,5 4 0-16,-5 0-5 15,-5 8 1-15,-4 12 2 16,-4-4 1-16,-5 15-2 16,-4 13 1-16,4 15-1 15,0 4 0-15,5-4-1 16,4 4 1-16,0-11-1 16,-9-1 1-16,5-8-1 15,-1-7 1-15,5-16-5 16,5-9 1-16,-1-11-7 15,-8-11 0-15</inkml:trace>
          <inkml:trace contextRef="#ctx0" brushRef="#br0" timeOffset="575.32">-295 60 27 0,'-9'-19'13'0,"32"-5"-10"16,-10 12 18-16,9-4-21 15,14 1 1-15,9-5 0 16,-1-4 0-16,5 4-2 16,9-3 1-16,14 7 0 15,-5 4 0-15,0 8 0 16,0 8 0-16,-5 8 0 15,-8 4 0-15,-18 7 0 16,-14 13 1-16,-22-5 0 16,-5-3 0-16,-12 4 0 15,-15 3 1-15,-3 1-1 16,-6-4 1-16,1-1-1 16,0-3 1-16,9-1-1 0,4-11 0 15,9 0-1-15,5-8 0 16,4-4 0-16,9 0 0 15,9-4-1-15,9 0 0 16,8 4 0-16,6 0 0 16,3 8 1-16,1-4 0 15,-9 11 0-15,-5 17 0 16,-8 7 0-16,-5 1 0 0,-9-1 1 16,-9 1 0-16,-14-1 0 15,-8 5 0-15,-5-9 0 16,-8-7 1-16,8-5-1 15,-4-7 1-15,-9-8-1 16,0 0 1-16,-5-12-1 16,5-8 0-16,4-8-1 15,10 4 0-15,8-3-3 0,9-5 1 16,13 4-10-16,10 4 1 16</inkml:trace>
          <inkml:trace contextRef="#ctx0" brushRef="#br0" timeOffset="1153.49">853 341 24 0,'-9'-12'12'0,"9"-8"-4"16,-5 13 11-16,1-1-16 16,-5 0 0-16,0 0 0 15,-4 4 1 1,-14 20-5-1,-4 7 1-15,4 9 2 16,0 8 0-16,0-1-1 16,-4 5 0-16,9 3-1 0,8-8 0 15,5 9-1-15,9-13 1 16,0-7 0-16,9-8 0 16,9-12 0-16,9-12 0 15,-5-12 1-15,5-4 0 16,0-11-1-16,4-9 1 15,-4-3-1-15,0-1 1 16,-5 17-1-16,-4 3 1 16,-5 8-1-16,-8 8 0 15,-5 20-1-15,-5 12 1 16,1-1 0-16,-1 9 0 0,1-4-1 16,-1 3 1-16,5 1 0 15,0 0 1-15,9-13-1 16,5-7 1-16,3-8-2 15,6 0 0-15,4-12-5 16,-1-8 1-16,1-7-6 16,-5-9 1-16</inkml:trace>
          <inkml:trace contextRef="#ctx0" brushRef="#br0" timeOffset="1419.78">1402-74 36 0,'-5'12'18'0,"-26"27"-22"15,22-23 31-15,-4 12-27 0,-5 0 0 16,0 7 0-16,-4 13 1 16,-5-5-1-16,5 20 0 15,8 5 0-15,-4-5 0 16,9-4 0-16,1-8 1 15,8-15-1-15,8 0 1 16,6-13-2-16,4-3 1 16,4-8-7-16,9-12 1 15,1-24-4-15,3-11 0 16</inkml:trace>
          <inkml:trace contextRef="#ctx0" brushRef="#br0" timeOffset="1685.41">1723-7 38 0,'5'-19'19'0,"-10"19"-23"16,1 3 36-16,-5 1-31 15,-4 12 0-15,-10 12 1 16,-4-12 0-16,-4 15-3 16,0 9 0-16,4 3 1 15,0 17 1-15,5-1-1 16,4 4 0-16,9-4-1 15,0 1 1-15,5-5 0 16,4 0 0-16,9-3 0 16,13-21 0-16,14-15-1 15,13-12 0-15,18-16-10 0,13-11 1 16</inkml:trace>
        </inkml:traceGroup>
        <inkml:traceGroup>
          <inkml:annotationXML>
            <emma:emma xmlns:emma="http://www.w3.org/2003/04/emma" version="1.0">
              <emma:interpretation id="{181A1656-A48C-4D09-A215-1B46BA7049B0}" emma:medium="tactile" emma:mode="ink">
                <msink:context xmlns:msink="http://schemas.microsoft.com/ink/2010/main" type="inkWord" rotatedBoundingBox="5425,1264 8895,1159 8943,2764 5473,2869"/>
              </emma:interpretation>
            </emma:emma>
          </inkml:annotationXML>
          <inkml:trace contextRef="#ctx0" brushRef="#br0" timeOffset="2248.11">2768 132 19 0,'0'4'9'0,"0"-4"0"15,0 0 2-15,-4 7-11 0,-1 9 0 16,-4 12 0-16,0 4 1 16,-4 11 0-16,-1 8 0 15,1 1 1-15,-5-5 0 16,5-3 1-16,-1-5 0 15,6-7 1-15,-6-5 0 16,5-11-1-16,5-8 0 16,-1-12-1-16,5-4 0 15,5-7-1-15,4-13 0 16,9-8-1-16,4 1 1 0,9-5-1 16,-9 1 1-16,5-1-1 15,0 1 0-15,4 7-4 16,1 4 0-16,3 13-6 15,1 3 0-15</inkml:trace>
          <inkml:trace contextRef="#ctx0" brushRef="#br0" timeOffset="2638.74">3286 219 31 0,'-18'-24'15'0,"-4"12"-12"16,17 12 22-16,-4 4-25 15,-8 8 0-15,-1 12 1 0,-9-5 0 16,5 13-1-16,4 3 0 16,4 1 0-16,10 4 1 15,8-5-1-15,5 1 0 16,9-9 0-16,9-7 1 15,13-4-1-15,0-16 0 16,0-12 1-16,-4-12 0 16,0-11 0-16,-5-1 1 15,-9-7-1-15,-8-9 1 16,-10 13-1-16,-8-1 0 16,-10 1-1-16,-12 11 1 0,-1 12-1 15,-4 8 0-15,-1 8-1 16,6 8 0-16,3 8-1 15,10 4 1-15,8 8-10 16,14-13 0-16</inkml:trace>
          <inkml:trace contextRef="#ctx0" brushRef="#br0" timeOffset="3029.37">3933-240 34 0,'-4'0'17'0,"-14"52"-17"0,14-33 23 16,-5 9-22-16,-9 11 0 15,-4 9 0-15,-5 3 1 16,-9 12-3-16,5-3 1 16,8 7 1-16,6 4 0 15,3-8-1-15,10-7 0 16,4-17 0-16,4 1 1 16,1-13-1-16,4-7 1 0,-1-12 0 15,6-8 0-15,-1-8-2 16,10-12 1-16,-1-11-3 15,9 7 1-15,0-12-5 16,5-3 1-16,9-5-5 16,8 1 1-16</inkml:trace>
          <inkml:trace contextRef="#ctx0" brushRef="#br0" timeOffset="3263.75">4291-160 26 0,'9'-31'13'0,"-14"27"-8"16,5 4 21-16,-4 4-25 15,-1 3 0-15,-4 9 1 16,0 12 0-16,-4 8-3 16,-1 15 1-16,-8-8 1 15,0 13 0-15,0 3-1 16,-1 8 1-16,10 4-1 0,4 0 0 16,4-7 0-16,5-13 0 15,5-4 0-15,8-11 0 16,5-12-1-16,0-12 0 15,9-8-9-15,8-12 1 16</inkml:trace>
          <inkml:trace contextRef="#ctx0" brushRef="#br0" timeOffset="3451.25">4652 133 28 0,'-18'4'14'0,"5"19"-7"0,9-11 17 0,-1 8-23 15,-4 12 1-15,-4-5 1 16,-1 17 0-16,1 3-4 16,4-3 0-16,0 3 2 15,5-4 1-15,-1-3-3 16,5-8 1-16,0-9-11 16,5-3 1-16</inkml:trace>
          <inkml:trace contextRef="#ctx0" brushRef="#br0" timeOffset="3607.5">4791-77 38 0,'-14'0'19'0,"14"-8"-22"16,5 8 28-16,-5 0-26 0,9 4 1 15,0 0-19-15,8 4 0 16</inkml:trace>
          <inkml:trace contextRef="#ctx0" brushRef="#br0" timeOffset="4037.93">5072 125 29 0,'-5'-4'14'0,"10"4"-9"0,-5 4 16 0,-5 8-21 16,-3 7 1-16,-6 13 0 15,1 4 0 1,-1 3-1-16,1 8 0 16,0-3 1-16,4-5 0 15,0-3 0-15,4-4 0 16,1-13 0-16,4-3 0 15,0-16 0-15,9-12 0 16,4-7 0-16,9-9 0 16,10-4-1-16,12-3 1 15,28-13-2 1,-10 9 1-16,-4 15-1 16,-13 8 1-16,-9 8 0 15,-10 12 0-15,-17 8 0 16,-4 4 0-16,-5 4 0 15,-9 11 1-15,4 5-1 16,1-1 1-16,0 1-1 16,4 0 0-16,0-9-10 15,8-3 0-15</inkml:trace>
          <inkml:trace contextRef="#ctx0" brushRef="#br0" timeOffset="4522.31">6077 172 31 0,'-14'-31'15'0,"-35"19"-7"0,36 8 17 16,-14 4-24-16,-9 0 0 15,-9 8 0-15,1 7 1 16,-1 9-3-16,5 8 1 15,9-1 0-15,4 1 1 16,14 8-1-16,8-1 0 16,14-15-1-16,18-8 1 0,9-9 0 15,4-3 0-15,0 0 0 16,-4 4 0-16,-5 4 0 16,0 8 1-16,-13 11-1 15,-9 9 0-15,-9 11 0 16,-9 5 0-16,-13 7 0 15,-10 12 1-15,-12-8-1 16,-10 16 1-16,5 4 0 16,-13-8 1-16,-10-12-1 15,-4 1 1-15,5-17 0 16,-1-12 1-16,5-19-1 16,9-12 1-16,5-24-2 15,4-11 0-15,13-21-1 16,14-3 0-16,17-8-2 15,23-5 1-15,18 13-6 16,22-8 1-16,27-5-7 16,13 5 0-16</inkml:trace>
        </inkml:traceGroup>
        <inkml:traceGroup>
          <inkml:annotationXML>
            <emma:emma xmlns:emma="http://www.w3.org/2003/04/emma" version="1.0">
              <emma:interpretation id="{89A69A09-3932-4DA0-B28F-07E41E1B9D2D}" emma:medium="tactile" emma:mode="ink">
                <msink:context xmlns:msink="http://schemas.microsoft.com/ink/2010/main" type="inkWord" rotatedBoundingBox="9340,1099 11968,1020 11993,1846 9365,1925"/>
              </emma:interpretation>
            </emma:emma>
          </inkml:annotationXML>
          <inkml:trace contextRef="#ctx0" brushRef="#br0" timeOffset="5196.89">7322-385 33 0,'0'-4'16'0,"-4"12"-14"0,-1-4 22 15,1 0-23 1,-10 12 0-16,1 15 0 0,-9 13 0 15,-5 7-2-15,-4 28 1 16,-5-8 0-16,0 8 1 16,9-4-1-16,5 4 0 15,0 0 0-15,4-15 1 16,5-17-1-16,-1-3 1 16,5-21 0-16,0-15 0 15,0-12 0-15,-4-12 0 16,4-7-1-16,0-5 1 0,0-4-1 15,-4-3 1-15,-1 3-1 16,-3 9 0-16,-10-1 0 16,-5 8 1-16,-3 4-1 15,-1 0 0-15,-4 4-1 16,0 4 1-16,-1 8-1 16,6 4 1-16,4 8-1 15,4 8 1-15,4 3-1 16,14-3 0-16,9 4 1 15,14 0 0-15,8 3 0 16,9 1 0-16,14-5 0 16,9-7 0-16,8-16 1 15,-8-8 0-15,-1 0-4 16,1-16 0-16,-1 5-8 16,6-1 1-16</inkml:trace>
          <inkml:trace contextRef="#ctx0" brushRef="#br0" timeOffset="5556.55">7349 129 31 0,'-13'4'15'0,"-5"-12"-12"0,9 0 21 16,-5 8-23-16,1 4 0 15,-5 12 0-15,0 7 0 16,0 9-2-16,10 3 1 15,3 1 0-15,10 4 1 0,8 7-1 16,5-11 0-16,9-5 0 16,8-15 0-16,5-12 0 15,5-12 1-15,-5-12 0 16,0-7 0-16,-4-9 0 16,-9-7 1-16,-5-1-1 15,-4-11 1-15,-13 11-1 16,-5 5 0-16,-18 3-1 15,-5 12 1-15,-12 5-1 16,3 15 0-16,1 8-1 16,4 8 1-16,5 3-6 15,4-7 1-15,9 8-6 16,5 4 0-16</inkml:trace>
          <inkml:trace contextRef="#ctx0" brushRef="#br0" timeOffset="6059.63">7885-22 37 0,'0'0'18'0,"-14"12"-22"0,10-4 29 15,-5 4-25-15,0 12 0 16,-4-4 0-16,-1 7 0 15,1 9 0-15,-1 7 0 0,6-7 0 16,-1 11 0-16,4-7 0 16,5-1 1-16,0-11 0 15,9-8 0-15,0-12 0 16,9-12 0-16,0-4 0 16,4-8 0-16,5-12 0 15,4 1 0-15,0-1-1 16,1-4 1-16,-6 5-2 15,1 7 1-15,0 8 0 16,-5 4 0-16,-8 8-1 16,-1 8 1-16,-4 4-1 15,4 8 1-15,1 7 0 0,-1-3 0 16,5 0 0-16,0 0 0 16,-5-5 0-16,1 5 0 15,-1-8 1-15,1-12 0 16,3-12 0-16,-3 0 1 15,-1-8-1-15,5-12 1 16,0-7-1-16,-5 3 1 16,1-7-2-16,-1-1 1 15,5 1-3-15,0 3 1 0,0 5-11 16,8 3 0-16</inkml:trace>
          <inkml:trace contextRef="#ctx0" brushRef="#br0" timeOffset="6512.76">8840-101 28 0,'0'0'14'0,"5"16"-8"16,-14-8 14-16,0 8-20 15,-5 12 0-15,1 3 1 16,-5-3 1-16,-4 7-2 16,0 5 1-16,4 3 0 15,0-3 1-15,4-4 0 0,1-13 0 16,9 5-1-16,-1-12 1 16,5-8-1-16,5-4 0 15,4-8 0-15,4-12 0 16,9-12-1-16,5 4 1 15,9 1-1-15,8-5 0 16,6 0 0-16,-1 1 0 16,-9 3-1-16,-4 8 0 15,-5 8 0-15,-4 8 1 16,-10 12-1-16,-8-4 1 0,-4 12 0 16,-5 0 0-16,-5 3 0 15,5 1 1-15,0 0 0 16,0-1 0-16,5-3-5 15,4-4 0-15,18-12-7 16,8 0 1-16</inkml:trace>
        </inkml:traceGroup>
        <inkml:traceGroup>
          <inkml:annotationXML>
            <emma:emma xmlns:emma="http://www.w3.org/2003/04/emma" version="1.0">
              <emma:interpretation id="{4A905904-D99B-41A5-91B4-A2C9AEC5043A}" emma:medium="tactile" emma:mode="ink">
                <msink:context xmlns:msink="http://schemas.microsoft.com/ink/2010/main" type="inkWord" rotatedBoundingBox="13066,958 16554,853 16580,1716 13092,1821"/>
              </emma:interpretation>
            </emma:emma>
          </inkml:annotationXML>
          <inkml:trace contextRef="#ctx0" brushRef="#br0" timeOffset="6981.68">10421-81 28 0,'-14'-12'14'0,"19"16"-9"15,-5-4 18-15,0 8-22 16,-5 0 1-16,-4 8 0 16,-4 16 1-16,0-1-4 15,-10 9 0-15,1 3 2 16,0 5 1-16,4-9-2 16,4-7 1-1,1-1-11 1,9-19 1-16</inkml:trace>
          <inkml:trace contextRef="#ctx0" brushRef="#br0" timeOffset="7169.42">10425-369 35 0,'0'-8'17'0,"-18"4"-19"0,18 4 23 15,-4 0-22-15,-1 0 1 16,-3 4-7-16,3 8 0 16,5 7 2-16,0 1 0 15</inkml:trace>
          <inkml:trace contextRef="#ctx0" brushRef="#br0" timeOffset="7592.07">10635-15 30 0,'0'20'15'0,"-18"4"-13"16,9-12 24-16,-4 4-25 16,0-1 0-16,-1 9 0 15,-4 4 1-15,5 3-3 16,0 1 1-16,4-4 0 15,0-1 1-15,4-3 0 16,5-12 0-16,5-8 0 16,4-8 0-16,4-12 0 15,5-12 0-15,9-3-1 0,-10 11 1 16,28-20-1-16,-14 9 0 16,19-9-1-16,3 9 1 15,10 3-1-15,-19 4 1 16,5 20-1-16,-4-4 0 15,-14 8 0-15,-4 12 1 16,-9 8 0-16,-9-4 0 16,-9 8 0-16,-5 3 1 15,-4 5-1-15,1-1 1 16,-1 1 0-16,4-4 0 0,1-1-3 16,4-11 1-16,0-4-9 15,9-12 0-15</inkml:trace>
          <inkml:trace contextRef="#ctx0" brushRef="#br0" timeOffset="7920.2">11698-113 34 0,'-23'-4'17'0,"-35"-24"-18"16,49 20 23-16,-22 12-22 15,-5 4 1-15,-4 8 0 0,-4 7 1 16,-5 9-3-16,4 4 1 16,9-1 1-16,5 5 0 15,9 3-1-15,8 1 0 16,14-5 0-16,14-7 0 15,12-1 0-15,-8-11 1 16,31-12-2-16,-13 0 1 16,31-20-5-16,-18 4 0 15,18-16-5-15,-13 1 1 16</inkml:trace>
          <inkml:trace contextRef="#ctx0" brushRef="#br0" timeOffset="8389.27">12323-568 34 0,'-18'0'17'0,"-18"4"-20"16,32-4 29-16,-23 28-26 16,9-9 0-16,-18 29 0 15,10-9 1-15,-15 36-2 16,10-15 1-16,-9 27 0 15,13-16 0-15,0 0 0 16,10-16 0-16,3 5 0 16,1-13 0-16,8-4 0 0,1-7 0 15,17-20 0-15,-4 4 0 16,27-32-1-16,-9 4 1 16,26-12-3-16,-13 4 1 15,27-23-1-15,-17 11 1 16,12-11-1-16,-13 7 1 15,-4 0 1-15,-9 9 1 16,-10 7 2-16,-3 4 0 16,-14 4 1-16,0 0 0 15,-14 24 0-15,1-4 0 16,-5 12 0-16,4-5 0 0,-4 13-2 16,5-8 0-16,-1 11 0 15,1-7 0-15,4 3 0 16,0-7 1-16,4-4-7 15,-4-4 0-15,9-12-5 16,0-4 0-16</inkml:trace>
          <inkml:trace contextRef="#ctx0" brushRef="#br0" timeOffset="8545.52">12618-390 33 0,'0'-8'16'0,"0"8"-19"16,0 0 24-16,0 4-26 16,0 0 0-16,8 8-12 15,1-4 1-15</inkml:trace>
          <inkml:trace contextRef="#ctx0" brushRef="#br0" timeOffset="9217.77">12935-124 28 0,'-5'4'14'0,"-8"20"-14"0,13-20 21 16,-14 19-19-16,1-3 0 16,-14 12 0-16,5-8 1 0,-5 15-3 15,5-7 0-15,-1 8 2 16,5-13 1-16,5-3-2 15,0-4 1-15,8-12 0 16,5 0 0-16,14-24-1 16,-1 4 0-16,18-16-1 15,-4 5 0-15,22-25 0 16,-9 8 0-16,18-3-1 16,-13 7 1-16,4 4-2 15,-9 9 1-15,-4 11 0 16,-5 4 1-16,-8 12-1 15,-6 0 1-15,-12 19 0 16,-1-3 1-16,-13 16-1 16,5-8 1-16,-9 7-1 0,4-7 1 15,4 8-1-15,1-5 0 16,4 1 0-16,0-4 0 16,22-4 0-16,-4-8 1 15,13-16-1-15,-8 0 1 16,30-24 0-16,-8 8 0 15,22-12-1-15,-18 4 1 16,22-19-1-16,-17 7 1 16,-5-3 0-16,-9 7 0 15,-22 0-1-15,0 4 1 16,-23 1-1-16,1 7 1 16,-14 8-1-16,5 0 0 0,-14 20-1 15,5-4 0-15,-10 16 0 16,6-4 1-16,-6 15-1 15,5-7 1-15,5 12-1 16,4-9 1-16,14 17 0 16,-1-8 0-16,19 7 0 15,-5-11 0-15,26 4 0 16,-8-13 1-16,22-11-8 16,-8-4 0-16,21-16-4 15,-13 0 1-15</inkml:trace>
        </inkml:traceGroup>
      </inkml:traceGroup>
    </inkml:traceGroup>
    <inkml:traceGroup>
      <inkml:annotationXML>
        <emma:emma xmlns:emma="http://www.w3.org/2003/04/emma" version="1.0">
          <emma:interpretation id="{A27C9CF7-E118-4628-B2B0-6058CE76D4C8}" emma:medium="tactile" emma:mode="ink">
            <msink:context xmlns:msink="http://schemas.microsoft.com/ink/2010/main" type="paragraph" rotatedBoundingBox="3732,5083 7180,3411 7560,4192 4111,58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D8FB829-EDFD-426A-900F-607CD4B7D47C}" emma:medium="tactile" emma:mode="ink">
              <msink:context xmlns:msink="http://schemas.microsoft.com/ink/2010/main" type="line" rotatedBoundingBox="3732,5083 7180,3411 7560,4192 4111,5865">
                <msink:destinationLink direction="with" ref="{C28A7366-2A74-4F76-8B74-92BA3665E61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8A3E1F0-1557-49DC-A9C5-7166EDB42E74}" emma:medium="tactile" emma:mode="ink">
                <msink:context xmlns:msink="http://schemas.microsoft.com/ink/2010/main" type="inkWord" rotatedBoundingBox="3732,5083 7180,3411 7560,4192 4111,5865"/>
              </emma:interpretation>
            </emma:emma>
          </inkml:annotationXML>
          <inkml:trace contextRef="#ctx0" brushRef="#br1" timeOffset="16789.36">4393 2135 24 0,'-4'-20'12'0,"13"8"-8"16,-9 12 13-16,4-16-13 15,-4 4 0-15,0 0 1 0,-4 4 1 16,-1-7-7-16,-4 7 0 16,-4-4 5-16,-5 4 0 15,0 4-2-15,0-4 1 16,1 8-2-16,-1-4 0 16,0 8-1-16,4 0 1 15,-8 0-1-15,0 4 0 16,-1 4-1-16,-3 0 1 15,-1 7 0-15,0 5 0 16,0 8-1-16,0-12 1 0,5 4-1 16,4 3 1-16,5 5-1 15,4 4 1-15,5 4-1 16,4-5 1-16,0 9 0 16,0 0 0-16,4 3 0 15,0 1 0-15,5-12 0 16,0 7 0-16,5-7 0 15,4-4 0-15,-5-9 0 16,5 9 0-16,0-8 0 16,4 0 0-16,-4-4 0 15,0 0 1-15,-5-1-1 16,-4-3 1-16,0-12-1 16,0 4 1-16,0 0-1 15,0-4 1-15,0 0-1 16,-5 0 1-16,-4-4 0 15,0 0 0-15,5-8-1 0,-5-4 0 16,0 4-5-16,-5 0 0 16,1 0-7-16,-5 4 1 15</inkml:trace>
          <inkml:trace contextRef="#ctx0" brushRef="#br1" timeOffset="17320.62">3898 2925 27 0,'0'-8'13'0,"4"8"-6"16,-4 0 17-16,5-4-23 16,4 4 0-16,-1 0 1 15,1 0 1-15,5 0-4 16,-1-4 1-16,5 8 1 16,4 0 1-16,5 0-2 15,0 0 1-15,0-4-1 16,0 0 1-16,-5 0-1 15,0 4 0-15,1-1 0 0,-6-3 1 16,1 0-1-16,0 0 0 16,-5 4 1-16,1-4 0 15,-1 0-1-15,-4 0 1 16,0 0 0-16,-4 0 0 16,-5 0 0-16,0 0 0 15,4-4 0-15,-4 4 0 16,5 4 0-16,-1-11 0 15,0-9-1-15,5 4 1 16,0-4-1-16,0-4 0 16,5-8 0-16,-5 4 1 15,4-3-2-15,-4-1 1 0,0-4-7 16,0 0 1-16,4-7-6 16,-4 11 1-16</inkml:trace>
          <inkml:trace contextRef="#ctx0" brushRef="#br2" timeOffset="19214.66">2674 3194 30 0,'-4'-19'15'0,"4"19"-9"16,-5 0 16-16,1-4-21 15,-9 8 0-15,-1 4 1 16,-4-5 1-16,-4 13-4 0,-9 0 0 15,-14 8 2-15,-4 8 1 16,-5 4-2-16,-4 3 1 16,-4 1-1-16,-5 8 1 15,-14-5-1-15,1-3 0 16,-5 4 0-16,-4 7 1 16,4 1-1-16,5-9 0 15,17-3 0-15,1 8 1 16,8-5-1-16,5-7 0 15,4-4 0-15,5-12 1 0,9-4-1 16,9-1 1-16,4-7-2 16,4-8 1-16,10 0-2 15,-1-4 0-15,5-4-3 16,0 8 1-16,0 0-7 16,14-8 0-16</inkml:trace>
          <inkml:trace contextRef="#ctx0" brushRef="#br2" timeOffset="19782.25">1478 3623 27 0,'-5'0'13'0,"10"-4"-5"0,-5 4 18 15,0 0-26-15,0 0 1 16,0 4 0-16,-5-4 0 16,1 4-1-16,-5 0 1 15,4 4 0-15,-4 8 0 16,-8 4-1-16,-10 3 1 15,-4 5-1-15,-1-4 1 0,1 4-1 16,0 4 0-16,0-1 0 16,4 1 0-16,4-4 0 15,1 0 0-15,4-5 0 16,0 1 0-16,5 0 0 16,4-8 0-16,5-4 0 15,-1 0 0-15,5-4 0 16,5-4 0-16,-1 0 0 15,1 0 1-15,3 0-1 16,6-4 1-16,4 4-1 16,0 0 0-16,4-4 0 0,5 7 0 15,-1-3 0-15,10 0 0 16,-5 0 0-16,-8 4 0 16,4-4 0-16,-1 0 0 15,6-4 0-15,-6 0 0 16,1 0 0-16,0 0 1 15,-5-4 0-15,1 0 0 0,-5 0-2 16,-5 4 0-16,-9 0-9 16,1 4 0-16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22:42.42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B05B78F-CFF7-4BAF-AACF-21258BDE1362}" emma:medium="tactile" emma:mode="ink">
          <msink:context xmlns:msink="http://schemas.microsoft.com/ink/2010/main" type="inkDrawing" rotatedBoundingBox="17577,8225 20592,4320 24137,7057 21123,10962" hotPoints="23070,7838 20753,10155 18436,7838 20753,5521" semanticType="underline" shapeName="Circle">
            <msink:sourceLink direction="with" ref="{BF715E08-C38C-4021-8A4B-EF957C6F09E9}"/>
            <msink:sourceLink direction="with" ref="{B4989017-8423-4CE9-88DD-986F6FEC9CC1}"/>
            <msink:destinationLink direction="with" ref="{9A119B58-B0E8-4EA6-92C0-0F6EB8988489}"/>
          </msink:context>
        </emma:interpretation>
      </emma:emma>
    </inkml:annotationXML>
    <inkml:trace contextRef="#ctx0" brushRef="#br0">3233 112 23 0,'-18'4'11'0,"14"-12"-3"0,4 8 4 16,-5-8-10-16,5 0 0 15,-4-4 2-15,-1 4 1 16,1 8-6-16,0 0 1 0,-5-4 3 16,4 0 0-16,-8 0-1 31,4 0 0-31,-14-4-1 15,6 0 0-15,-10 1 0 0,5 3 0 16,-14-4 0-16,5 4 0 16,-5-4-1-16,5 4 1 15,-14 4-1-15,-4 0 1 16,-5 0-1-16,1 0 0 0,4 0 0 16,4 8 0-16,0-4 0 15,-4 0 1-15,0 0-1 16,-9 4 1-16,4-1-1 15,5 1 1-15,-4 4-1 16,-1 4 1-16,-4 0-1 16,-4 0 0-16,4-12 0 15,-1 4 1-15,10 4-2 0,-4 4 1 16,-5 0 0-16,0 3 0 16,4 5 0-16,1 0 0 15,3 0 0-15,-3 4 0 16,-1-9 0-16,-8 9 0 15,4 8 0-15,0 0 0 0,4 7 0 16,14 5 0-16,0-8 0 16,-5-1 0-16,0-3 0 15,-4 4 0-15,-4 3 0 16,4-11 0-16,0 4 0 16,-10 0 0-16,10 11 0 31,-4-3 0-31,4-1 0 15,0-7 0-15,4 8 0 16,5 7 1-16,4-3-1 0,9 4 0 0,0-5 0 16,5 1 1-16,-5-4-1 15,-4 7 0-15,0-11 0 16,0 4 0-16,-5-1 0 16,5 5 0-16,4 3 0 15,-4 1 0-15,8-4 0 16,1 3 0-16,4 5 0 0,0-1 0 15,0 1 0-15,5-1 0 16,0 1 0-16,-1 4 0 31,5-17 0-31,0 5 0 16,0 3-1-16,0 1 1 0,0-4 0 16,1 7 1-16,3-3-1 15,1 3 0-15,4 5 0 16,0-5 0-16,0 1 0 0,0 4 1 15,0-1-1-15,0-15 0 16,4 3 0-16,1 1 1 16,-1 0-1-16,5 3 0 15,0-7 0-15,0-1 1 0,0 9-1 16,0-4 1-16,4-1-1 16,0 1 1-16,5 0-1 15,0-1 0-15,4 1 0 16,-4 7 1-16,5-7-1 31,-1-12 0-31,9 3 0 16,-4 5 0-16,0 0 0 0,-9-1 0 15,0-7 0-15,4 4 1 16,5 3-1-16,-1 5 1 16,6-4-1-16,-1-5 1 0,5 1-1 15,-1-4 1-15,1 0-1 16,4-1 0-16,0 1 0 15,5 0 1-15,0-8 0 16,4 7 0-16,0-11-1 16,5 4 0-16,-19 0 1 15,1-5 0-15,4 1-1 16,9 0 0-16,5 0 0 0,8 0 1 16,5-4-1-16,-4 3 0 31,4-3 0-31,0 0 1 0,4-4-1 15,-17-4 0-15,-1-4 0 16,5 0 1-16,9-4-1 16,5 4 0-16,4-4 0 15,0-4 1-15,4-4-1 16,5 0 1-16,-9 0-1 0,-14 0 0 16,-4 0 0-16,5 0 1 15,4-4-1-15,9-4 0 16,0 0 0-16,0-4 1 15,8 0-1-15,-3 0 0 0,-10-3 0 16,-13-1 0-16,0 0 0 16,0 8 1-16,0 4-1 15,-13 0 0-15,22-12 0 16,-18 8 1-16,14-12-1 16,-10 5 1-16,19-5-1 15,-19 4 0-15,10-8 0 0,-14 4 1 16,-5-7-1-16,-8-1 0 31,0 0 0-31,0-12 1 16,-1 5-1-16,1 3 0 15,0-4 0-15,-1-3 1 0,1-1-1 16,4-4 0-16,-4 5 0 16,0 11 0-16,-5-4 0 15,0-3 1-15,1-1-1 16,3 4 0-16,-3-3 0 15,-6 3 1-15,1-8-1 0,0-3 0 16,0-1 0-16,-1 0 0 16,1 1 0-16,0-1 0 15,-5-4 0-15,-8 5 0 16,-1 7 0 0,5-8 1-16,0 1-1 0,0-1 0 0,-5 1 0 15,-4-5 1-15,0-8-1 16,0-7 1-16,-5 0-1 15,1 3 0-15,-5-3 0 32,0 3 1-32,4 9-1 15,-4-5 0-15,0-4 0 0,0 5 0 16,-4-5 0-16,-5 1 0 16,0-8 0-16,5 15 0 15,-1-15 0-15,1 19 0 0,-5-16 0 16,0 17 0-16,-5-13 0 15,1 17 0-15,-5-25 0 16,5 17 0-16,-10-13-1 16,6 17 1-16,-10-17 0 15,4 17 0-15,1-13 0 16,4 9 0-16,-13-9 0 16,9 12 0-16,-10 1 0 0,10 11 0 15,-9-11 0-15,8 11 0 16,-8-16 0-16,9 17 0 15,-9-5 0 1,4 8 0-16,-9-7-1 16,5 11 1-16,-9-8 0 15,13 8 0-15,5 1 0 16,-1-1 0-16,-4-4-1 0,-4 8 1 16,0 1 0-16,0-1 0 15,-1 0 0-15,1 0 0 16,0 1 0-16,-5 3 0 15,1 0 0-15,8 4 0 16,-13 8 0-16,-5 0 0 16,0 4-1-16,1 4 1 15,-5-4 0-15,8 4 0 16,6 0 0-16,8-3 0 0,4-1 0 31,1-4 1-31,4-4-4 16,-4 0 0-16,-5-4-7 0,0 4 1 15,-8 4-6-15,-32-4 0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23:09.3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715E08-C38C-4021-8A4B-EF957C6F09E9}" emma:medium="tactile" emma:mode="ink">
          <msink:context xmlns:msink="http://schemas.microsoft.com/ink/2010/main" type="writingRegion" rotatedBoundingBox="21769,5904 21024,8305 20259,8068 21003,5667">
            <msink:destinationLink direction="with" ref="{0B05B78F-CFF7-4BAF-AACF-21258BDE1362}"/>
          </msink:context>
        </emma:interpretation>
      </emma:emma>
    </inkml:annotationXML>
    <inkml:traceGroup>
      <inkml:annotationXML>
        <emma:emma xmlns:emma="http://www.w3.org/2003/04/emma" version="1.0">
          <emma:interpretation id="{E588F664-8E8E-4897-914B-B36415F563CD}" emma:medium="tactile" emma:mode="ink">
            <msink:context xmlns:msink="http://schemas.microsoft.com/ink/2010/main" type="paragraph" rotatedBoundingBox="21769,5904 21024,8305 20259,8068 21003,5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12E074-2752-4A50-B96A-574A65F1DF57}" emma:medium="tactile" emma:mode="ink">
              <msink:context xmlns:msink="http://schemas.microsoft.com/ink/2010/main" type="line" rotatedBoundingBox="21769,5904 21024,8305 20259,8068 21003,5667"/>
            </emma:interpretation>
          </emma:emma>
        </inkml:annotationXML>
        <inkml:traceGroup>
          <inkml:annotationXML>
            <emma:emma xmlns:emma="http://www.w3.org/2003/04/emma" version="1.0">
              <emma:interpretation id="{05A4F194-52B9-4330-8FCB-C209ED5EB78E}" emma:medium="tactile" emma:mode="ink">
                <msink:context xmlns:msink="http://schemas.microsoft.com/ink/2010/main" type="inkWord" rotatedBoundingBox="20259,8068 21003,5667 21769,5904 21024,8305">
                  <msink:destinationLink direction="with" ref="{935B2890-9F60-48E7-8AE9-BD04D73FA72C}"/>
                  <msink:destinationLink direction="with" ref="{9A119B58-B0E8-4EA6-92C0-0F6EB8988489}"/>
                </msink:context>
              </emma:interpretation>
            </emma:emma>
          </inkml:annotationXML>
          <inkml:trace contextRef="#ctx0" brushRef="#br0">3575 492 23 0,'0'0'11'0,"5"-8"-5"15,-5 8 10-15,4 4-15 16,5 4 0-16,-4 0 1 16,-1 8 1-16,1 0-3 0,-5 8 0 15,0 8 1-15,-5-1 1 16,-4 5-1-16,5-8 1 15,-5 0-1-15,0 3 0 16,4 5-1-16,1-4 1 16,-1-4 0-16,1-5 0 15,-1-3-1-15,1-4 1 16,4-4 0-16,-4-4 1 16,-1-4-4-16,1-4 0 0,-1-8-8 15,-4-4 1-15</inkml:trace>
          <inkml:trace contextRef="#ctx0" brushRef="#br0" timeOffset="679.23">3441 631 25 0,'0'-20'12'0,"14"-7"-6"0,-10 19 13 16,10 0-18-16,-1-4 1 16,5-4 0-16,0 4 1 0,4-4-4 15,0 0 1-15,5 4 1 16,4-3 1-16,1 3-1 16,8 4 0-16,-9 12 0 15,9-4 0-15,0 0-1 16,-4 8 1-16,0 4-1 15,0-5 0-15,-5 9 0 16,-4-4 1-16,-10 0-1 16,1 0 1-16,-9-4 0 15,-9 8 0-15,0-4 0 16,-13 4 0-16,-5-4-1 16,-9 3 1-16,0 1-1 15,1 0 1-15,-1 4-1 16,-4-4 0-16,-1 8 0 15,1-4 0-15,4-13 0 16,1 5 0-16,-1 0 0 16,4 0 0-16,1 0-1 15,9-4 1-15,-1 0 0 0,5 0 0 16,0 0-1-16,5 0 1 16,0-4-1-16,4 0 1 15,8 0 0-15,1 0 0 16,5 0 0-16,4-4 1 15,8 0 0-15,-3 0 0 16,4 4 0-16,-5 4 0 16,5 0 0-16,4-1 0 15,-4 5-1-15,-1 4 1 0,1 0-1 16,5 0 1-16,-6 0-1 16,1-4 1-16,-5 0-1 15,-4-4 1-15,-4 0 0 16,-1-1 0-16,0-3 0 15,-4 4 1-15,0-4-3 16,-9 0 0-16,0-4-11 16,-4 8 1-16</inkml:trace>
          <inkml:trace contextRef="#ctx0" brushRef="#br1" timeOffset="3066.21">3391 2219 14 0,'0'-4'7'0,"-4"0"2"0,4 4 8 16,0 0-16-16,0 0 1 15,0 0 0-15,0 0 1 0,0 0-3 16,0 0 0-16,4 4 2 16,-4 0 1-16,0 4-1 15,0 0 1-15,0 0-1 16,0 3 1-16,5 1-2 15,-5 8 1-15,0-4-1 16,0 4 1-16,0 0-2 16,0 4 1-16,4 3-1 15,1 5 1 1,-1 4-1-16,1 4 1 16,3-5-1-16,1 1 0 15,0 0 0-15,-4-1 1 16,-1 5-1-16,1-4 1 15,-5-4-1-15,0-1 1 16,0-7-1-16,0-4 0 16,0 0 0-16,0-8 1 15,0 4-1-15,0-4 1 16,0 3-1-16,0 1 0 0,0-4 0 16,0 0 1-16,0-4-1 15,0 0 1-15,0-4-1 16,0 0 1-16,0 0 0 15,0-4 1-15,0 0-2 16,-5-4 1-16,1 0-5 16,-1-4 0-16,1 8-7 15,4 4 0-15</inkml:trace>
          <inkml:trace contextRef="#ctx0" brushRef="#br1" timeOffset="3988.6">2803 2433 17 0,'-9'4'8'0,"9"-8"2"16,0 4 3-16,0 0-12 16,0 0 0-16,4 0 1 15,1 0 0-15,4-4-2 16,-5 8 0-16,1 8 2 16,4 4 0-16,-5 0 0 15,1 4 0-15,4-1-1 16,-1 5 0-16,1 4 0 15,0-4 0-15,0 0-1 16,0-1 1-16,0 1-1 16,-4-8 1-16,-1 0-1 15,0-4 1-15,1 0-1 16,-1-4 1-16,-4 0-1 0,0 0 1 16,0-4 0-16,0-4 1 15,-4-4-1-15,4 0 1 16,-5 0-1-16,1-4 0 15,4 0-1-15,-4 0 1 16,4-4-1-16,0 0 0 16,0 0 0-16,0 0 0 15,0-8 0-15,0 5 0 16,4-1 0-16,-4 0 0 16,4 0 0-16,1 0 0 0,-1 0 0 15,1 4 0-15,4-8 0 16,-5 5 0-16,5-1-1 15,0 4 1-15,5 0 0 16,-6 4 0-16,6 0-1 16,-1 4 1-16,1 0 0 15,-1 0 1-15,5 0-1 16,-5 0 0-16,1 4 0 16,-5 0 1-16,4 0-1 15,-4 0 0-15,0 0-1 16,0 0 1-16,4 0 0 15,1 0 0-15,-1 0 0 16,-4 0 1-16,-5 0-1 16,1 4 0-16,-1 0 1 15,-4 0 0-15,0-4-1 0,0 0 0 16,-4 0-9 0,-1 0 0-16,-4 4-1 0,-8 4 0 15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23:00.3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DC5FF8-A2B1-4379-99C8-541FC19FF3BD}" emma:medium="tactile" emma:mode="ink">
          <msink:context xmlns:msink="http://schemas.microsoft.com/ink/2010/main" type="inkDrawing" rotatedBoundingBox="17136,5488 18055,5066 18260,5513 17341,5935" semanticType="callout" shapeName="Other">
            <msink:sourceLink direction="with" ref="{497B4DBC-ADBF-48E6-9B60-552DA2CD93C5}"/>
          </msink:context>
        </emma:interpretation>
      </emma:emma>
    </inkml:annotationXML>
    <inkml:trace contextRef="#ctx0" brushRef="#br0">490-166 16 0,'13'-8'8'0,"5"-8"-1"0,-13 16 7 15,-1-4-13-15,-4 4 0 16,0 0 0-16,0 4 0 16,-4 0-1-16,-10 0 0 15,-8 4 1-15,0 0 0 16,-5 7-1-16,-4-3 1 16,-5 4 0-16,-9 4 0 15,-4 0 0-15,-9 0 0 0,0 4-1 16,5-1 1-16,-5 1-1 15,-1-8 1-15,-3-4-1 16,8 0 1-16,1 0-1 16,8 0 1-16,5 0-1 15,4 3 0-15,5-3 0 16,9 0 0-16,4 0 0 16,0 0 0-16,5-4 0 15,4 0 0-15,4 0 0 16,5 0 0-16,5 0 0 15,4 0 0-15,4 0-1 16,0 0 1-16,5 3 0 16,9 1 0-16,4 0 0 15,9 0 0-15,-4 0 0 0,0 4 0 16,0 4 0-16,8-4 0 16,1 4 0-16,0-5 1 15,-1 1-1-15,-8-4 0 16,-5 4 0-16,-9-8 0 15,1 0 1-15,-10-4 0 16,1-4 0-16,-5 0 0 16,-9 0 0-16,0-8 1 15,0 8 0-15,-5-4 0 0,1-4-4 16,-5 8 1-16,9 0-8 16,0 0 1-16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22:59.6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7B4DBC-ADBF-48E6-9B60-552DA2CD93C5}" emma:medium="tactile" emma:mode="ink">
          <msink:context xmlns:msink="http://schemas.microsoft.com/ink/2010/main" type="inkDrawing" rotatedBoundingBox="17548,5401 21017,5317 21018,5356 17549,5440" semanticType="underline" shapeName="Other">
            <msink:destinationLink direction="with" ref="{ECDC5FF8-A2B1-4379-99C8-541FC19FF3BD}"/>
          </msink:context>
        </emma:interpretation>
      </emma:emma>
    </inkml:annotationXML>
    <inkml:trace contextRef="#ctx0" brushRef="#br0">3415 8 18 0,'4'-4'9'0,"9"-4"-6"0,-13 8 9 15,9 0-11-15,-9 0 1 16,0 0 0-16,0 0 0 15,0 0-3-15,0 0 1 16,0 0 1-16,5 4 0 16,-5-4-1-16,4 4 1 15,-4-4-1-15,0 0 1 16,5 0-1-16,-1 0 1 0,-4 0 0 16,0 4 0-16,0 0-1 15,0-4 1-15,-4 0-1 16,-1 0 1-16,1 8 0 15,-1-8 0-15,1 0 0 16,-1 0 0-16,-4 0 0 16,1 4 1-16,-6-4-1 15,-4 0 0-15,0-4 0 16,-4 4 0-16,-9 0-1 16,0 0 1-16,-1 0-1 15,1 0 1-15,0 0-1 16,-5 0 1-16,0-8-1 0,-4 8 1 15,-4-4-1-15,-1 4 1 16,0-4-1-16,-4 8 1 16,5 0-1-16,-6 4 0 15,-8-8-1-15,0 0 1 16,5 0 0-16,-1 4 0 16,-4-4 0-16,0 0 0 15,-9 0 0-15,5-4 1 16,-1 4-1-16,5 0 1 15,-9 0-1-15,-9 0 0 0,0 0 0 16,0 4 0-16,0 0 0 16,-4 4 0-16,4 0 0 15,0 0 0-15,14-4 0 16,-1 4 1-16,1-4-1 16,-1 0 1-16,5 0-1 15,0-8 0-15,0 0 0 16,-9 4 0-16,-4 0-1 15,-1 4 1-15,5 4 0 16,5-8 0-16,4 4 0 16,0-4 0-16,0 4 0 15,0-8 0-15,9 0-1 16,4 4 1-16,0 4 0 16,9-8 0-16,1 8 0 15,4-4 0-15,-1 4 0 16,5-4 0-16,5 0 0 15,-5-4 0-15,1 0 0 16,-6 4 0-16,1 0 0 0,0 0 0 16,4 0 0-16,5 4 0 15,-1 0 0-15,1 0 0 16,4-4 0-16,5 0 1 16,4 0-1-16,0 0 1 15,4 0-2-15,1 0 1 16,4 0-6-16,9-4 1 15,13 4-5-15,1 8 1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22:39.6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35B2890-9F60-48E7-8AE9-BD04D73FA72C}" emma:medium="tactile" emma:mode="ink">
          <msink:context xmlns:msink="http://schemas.microsoft.com/ink/2010/main" type="inkDrawing" rotatedBoundingBox="19714,7290 21234,6335 22178,7837 20657,8792" semanticType="enclosure" shapeName="Other">
            <msink:sourceLink direction="with" ref="{05A4F194-52B9-4330-8FCB-C209ED5EB78E}"/>
            <msink:destinationLink direction="with" ref="{D4C983C1-F998-480A-A7ED-B6CD3D130CD3}"/>
          </msink:context>
        </emma:interpretation>
      </emma:emma>
    </inkml:annotationXML>
    <inkml:trace contextRef="#ctx0" brushRef="#br0">3772 1461 23 0,'-5'0'11'0,"1"-12"-6"0,4 12 11 0,0-12-14 16,0 4 0-16,-5-4 1 16,1 4 1-16,-5 0-5 15,4 0 1-15,-8-4 3 16,-5 0 0-16,-4 5-1 0,-5 3 0 16,-4-4 0-16,0 4 0 15,-1-4-1-15,1 8 0 16,4 0 0-16,1 0 0 15,-6 0 0-15,-3-4 0 16,-6 4-1 0,1 4 1-16,-4 4-1 15,-1 0 1-15,0 4-1 16,1 3 1-16,3 5-1 16,-3 0 0-16,-5-8 0 0,4 4 1 15,5 4-1-15,0 3 0 16,4 1 0-16,0 8 1 15,9 0-1-15,5-4 1 0,-5 3-1 16,0 5 1-16,1 0-1 16,-1-1 1-16,0 5-1 15,0-4 0-15,5 0 1 16,4-5 0-16,0 9-1 16,0-4 1-16,1-1-1 15,3 1 1-15,1 0-1 0,4-8 1 16,4 0 0-16,1 3 0 15,-1 1-1-15,5 4 0 16,-4-1 0-16,4 1 0 16,0-8 0-16,4 4 0 15,1-1 0 1,4 5 0-16,4 0 1 16,1 4 0-16,3-9-1 15,1 5 0-15,5-4 1 16,-5 0 0-16,4 3-1 15,-4-7 0-15,-5 0 0 16,1 0 0-16,3 3 0 16,1-3 1-16,5-12-1 15,3 0 0-15,6 0 0 0,-1 0 1 16,5 0-1-16,4-1 1 0,0 1-1 16,0 0 1-16,0 0-1 15,-4 0 0-15,9 0 0 16,-1 0 1-16,1-4-1 15,0-1 0-15,-10-3 0 32,1 0 1-32,0-4-1 15,-1-4 1-15,1 0-1 0,0-4 1 16,4-4-1-16,-9 4 0 16,10 0 0-16,-10 0 1 15,9-3-1-15,-4-1 0 0,8-4 0 16,-12 4 1-16,8-4-1 15,-9 0 1-15,9 4-1 16,-9 0 0-16,5 0 0 16,-9 0 1-16,4-4-1 0,-8 0 0 15,-1-3 0-15,-4 3 1 16,0-8-1-16,-1 0 0 16,-3 0 0-16,-1 0 1 15,1 0-1-15,-1 4 0 16,0-3 0-16,-4-1 0 15,5 0-1-15,-5 0 1 16,0-8 0-16,4 5 1 16,0-5-1-16,-4 4 0 0,5-8 0 31,-5 8 0-31,4 1 0 16,-4-5 1-16,0 0-1 15,0 0 0-15,-5 0 0 0,-4 1 0 16,0-1 0-16,0 0 0 15,0 8 0-15,0 0 1 16,0-3-1-16,0-1 0 16,0 0 0-16,0 0 0 15,0-4 0-15,0 5 0 16,-4-1 0-16,-1 0 0 16,-4 4 0-16,1 0 1 15,-1 4-1-15,0 0 0 0,0-7 0 16,0 7 0-16,0-16 0 15,0 8 0-15,0-4 0 16,0 9 0-16,0-9 0 16,0 4 0-16,0 4-1 15,0 4 1-15,0 0 0 16,1 5 0-16,3-5 0 16,1 0 0-16,-1 0 0 15,5 4 0-15,-9-4 0 16,0 4 0-16,-4 0 0 15,4 0 1-15,-9-3-1 0,5 3 0 16,-1-4 0-16,5 4 0 16,-9-4 0-16,5 0 0 15,-5 8 0-15,5 4 0 16,-5-8 0-16,0 4 1 16,-4-4-2-16,4 4 1 0,-4 1 0 15,4-1 0-15,-9 4-1 16,5 0 1-16,-1-8-5 15,5 0 1-15,5 8-11 16,0 0 1-16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22:45.19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4C983C1-F998-480A-A7ED-B6CD3D130CD3}" emma:medium="tactile" emma:mode="ink">
          <msink:context xmlns:msink="http://schemas.microsoft.com/ink/2010/main" type="inkDrawing" rotatedBoundingBox="21742,7614 21836,10432 21797,10433 21704,7615" semanticType="callout" shapeName="Other">
            <msink:sourceLink direction="with" ref="{935B2890-9F60-48E7-8AE9-BD04D73FA72C}"/>
            <msink:sourceLink direction="with" ref="{B8D10788-A410-4C89-BCFB-15A08C30C1AC}"/>
          </msink:context>
        </emma:interpretation>
      </emma:emma>
    </inkml:annotationXML>
    <inkml:trace contextRef="#ctx0" brushRef="#br0">4160 2298 17 0,'-4'-12'8'0,"8"8"0"15,-4 4 4-15,0 0-9 0,0 0 0 16,0 8 3-16,0 0 0 16,0 4-7-16,-4 4 0 0,4 4 5 15,0-4 0-15,0 7-2 16,0 5 1-16,4 4-2 15,1 4 1-15,4 3-1 16,-1 1 0-16,1 0 0 16,-4 7 0-16,-5 9-1 15,0-12 1 1,0-1-1-16,0 9 1 16,0 3 0-16,-5-3 0 15,5 8-1-15,0 3 1 16,5-7-1-16,4 3 1 15,-5-3-1-15,1-1 1 16,-5 1-1-16,0-5 0 0,0 1 0 16,-5-8 1-16,5 7-1 15,0 1 0-15,-4-4 0 16,4 3 0-16,0 1 0 16,0-1 1-16,0 1-1 15,4-4 0-15,1-1 0 16,-1 1 1-16,-4-5-1 0,0 5 0 15,0 0 0-15,-4-5 1 16,4-3-1-16,0 4 0 0,0 3 0 31,0 1 1-31,4-8-1 16,1-1 0-16,-1 5 0 16,1 4 0-16,-1 3 0 15,1-3 0-15,-5-9 0 0,4 5 0 16,-4-4 0-16,4 3 0 15,-4-3 0-15,5-4 0 16,-5-4 0-16,4-5 0 16,-4-3 0-16,0 0 1 15,0-4-1-15,0 0 0 16,0-4 0-16,5-5 1 16,-5 1-1-16,4-4 0 0,-4 0 0 15,0-4 1-15,0 0-1 16,0 0 1-16,0 0-3 0,-4-4 1 15,-1 0-5-15,-4 0 0 16,9 4-6-16,0 0 0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22:49.99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1C33642-D6ED-417F-A96F-30C2A5EBE1DC}" emma:medium="tactile" emma:mode="ink">
          <msink:context xmlns:msink="http://schemas.microsoft.com/ink/2010/main" type="inkDrawing" rotatedBoundingBox="22577,10999 23167,10936 23228,11515 22638,11578" rotationAngle="1752836572" semanticType="enclosure"/>
        </emma:interpretation>
      </emma:emma>
    </inkml:annotationXML>
    <inkml:trace contextRef="#ctx0" brushRef="#br0">5089 6192 21 0,'-14'7'10'0,"19"-18"-3"16,-5 11 6-16,0 0-12 15,0-8 0-15,4 0 0 16,1 0 0-16,-1-4-2 16,1-8 1-16,-1 0 1 15,1-8 0-15,4 5-1 16,0-9 1-16,0 0-1 16,-1-4 0-16,1 1 0 15,0 3 1-15,0 0-1 16,0 4 0-16,0 1 0 0,0 11 0 15,0 0 0-15,0-8 1 16,0 4-1-16,0 4 1 16,0 0 0-16,0 1 0 15,0 3 0-15,-5 0 0 16,0 4 0-16,-4 0 0 16,0 8 0-16,0 0 1 15,0-4-1-15,0 4 0 16,0 0 0-16,5 4 0 15,-5 4 0-15,4 0 0 16,1 4-1-16,-5-4 1 0,4 3-1 16,-4 1 0-16,0 4 0 15,5 4 1-15,-5 4-1 16,4 0 0-16,1 3 0 16,-1-3 1-16,1 0-1 15,4-4 1-15,-1 0-1 16,1-4 0-16,0 0 0 15,-4-5 1-15,4-3-1 16,-9 0 1 0,4 0-1-1,1 0 1-15,-5-8-1 16,0 0 1-16,0 0-1 16,9-4 1-16,-5-4-1 15,1 0 0-15,-1-4-1 16,5 1 1-16,0-5 0 0,4-4 0 15,-4 0-1 1,5-4 1-16,-5 4 0 0,-5-4 0 16,5 9-1-16,-5-1 1 15,5 0-1-15,-4 4 1 16,-1 8 0-16,1-8 0 16,-1 4 0-16,-4 0 0 15,0 8 0-15,0 0 1 16,0 0-1-16,0-8 0 15,0 8 0-15,0 4 0 16,5-12 0-16,-5 8 0 0,0 0-1 16,0 0 1-16,0 0 0 15,0 0 0-15,4 0 0 16,1 4 0-16,-5-4 0 16,0 4 0-16,0-4 0 15,4 4 1-15,-4 4 0 16,0 4 0-16,0 4-1 15,0 4 1-15,4 0-1 16,1 3 1-16,-1 1-1 16,1 0 0-16,-1-4 0 15,1 0 1-15,4 8-1 16,0-1 1-16,0-3-1 16,4 0 0-16,0 0 0 15,1 4 1-15,-5-5-1 16,0-3 0-16,0-4 0 15,-1 0 1-15,1-4-1 16,0 0 1-16,-4-4 0 0,-1 0 0 16,-4-4-1-16,0-4 0 15,0 0-4-15,-4 0 0 16,4 0-8-16,-5 4 1 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23:01.4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456FC8-C2E6-42AB-B1C6-874BA7BE3655}" emma:medium="tactile" emma:mode="ink">
          <msink:context xmlns:msink="http://schemas.microsoft.com/ink/2010/main" type="writingRegion" rotatedBoundingBox="18714,3897 19598,3897 19598,4714 18714,4714"/>
        </emma:interpretation>
      </emma:emma>
    </inkml:annotationXML>
    <inkml:traceGroup>
      <inkml:annotationXML>
        <emma:emma xmlns:emma="http://www.w3.org/2003/04/emma" version="1.0">
          <emma:interpretation id="{D5AA27A8-0E6E-4A78-B500-65D819236875}" emma:medium="tactile" emma:mode="ink">
            <msink:context xmlns:msink="http://schemas.microsoft.com/ink/2010/main" type="paragraph" rotatedBoundingBox="18714,3897 19598,3897 19598,4714 18714,4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5D3D9D-A05B-48CE-9F04-B3C5D66AA77D}" emma:medium="tactile" emma:mode="ink">
              <msink:context xmlns:msink="http://schemas.microsoft.com/ink/2010/main" type="line" rotatedBoundingBox="18714,3897 19598,3897 19598,4714 18714,4714"/>
            </emma:interpretation>
          </emma:emma>
        </inkml:annotationXML>
        <inkml:traceGroup>
          <inkml:annotationXML>
            <emma:emma xmlns:emma="http://www.w3.org/2003/04/emma" version="1.0">
              <emma:interpretation id="{9D2F4173-8B89-499F-9870-600FAA93A664}" emma:medium="tactile" emma:mode="ink">
                <msink:context xmlns:msink="http://schemas.microsoft.com/ink/2010/main" type="inkWord" rotatedBoundingBox="18714,3897 19598,3897 19598,4714 18714,4714"/>
              </emma:interpretation>
            </emma:emma>
          </inkml:annotationXML>
          <inkml:trace contextRef="#ctx0" brushRef="#br0">1155-1246 18 0,'9'-20'9'0,"9"-8"-5"0,-9 28 10 0,4-4-13 16,5-3 0-16,0-1 0 15,0-4 0-15,4-4-2 16,1 4 1-16,3-4 1 15,10 0 0-15,9 0-1 16,4 4 1-16,0 4-1 16,-9 1 0-16,14 3 0 15,-14 0 0-15,18 4 0 16,0 8 0-16,0-1 0 16,-13 1 0-16,-10 4 0 15,-3 4 0-15,-1 0 0 16,-9-8 1-16,1 4-1 15,-5 4 1-15,-5 4-1 16,-9 3 1-16,-4 1 0 16,-4 4 0-16,-5 0-1 15,5-4 0-15,-5-1 0 16,-9 9 1-16,-9-4-1 0,-4 0 0 16,-5-4 0-16,0-5 0 15,-8 1 1-15,-6 0 0 16,6-4-1-16,-1-4 1 15,1 0-1-15,-1-4 1 16,9-4 0-16,0 0 0 16,10-4 0-16,3 0 0 15,5-4 0-15,5 4 1 16,0 0-3-16,4 0 1 0,9 0-9 16,18 0 1-16</inkml:trace>
          <inkml:trace contextRef="#ctx0" brushRef="#br0" timeOffset="-546.89">1446-1345 23 0,'4'0'11'0,"-4"-8"-9"0,0 8 12 16,0 0-14-16,0 4 0 15,-4 0 0-15,-1-4 1 0,-4 8-1 16,0 4 0-16,0 8 0 16,5-5 1-16,-5 21-1 15,4-8 0-15,-4 24-1 16,5-13 1-16,-5 33 0 15,5-21 0-15,-1 9-1 16,1-13 1-16,-5 5 0 16,4-12 1-16,-4-1 0 15,0-7 1-15,5-4-1 16,0-8 0-16,-1-4 1 16,1-4 0-16,4-1 0 15,0-3 1-15,-5-4-1 16,1 0 0-16,-1 4-1 15,1 0 0-15,-5-4-4 16,4-4 0-16,5 0-6 16,0 0 0-16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23:17.4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942C5DB-37B1-4B01-9E65-C165DBF7DAD5}" emma:medium="tactile" emma:mode="ink">
          <msink:context xmlns:msink="http://schemas.microsoft.com/ink/2010/main" type="writingRegion" rotatedBoundingBox="23818,9572 24420,9572 24420,11080 23818,11080"/>
        </emma:interpretation>
      </emma:emma>
    </inkml:annotationXML>
    <inkml:traceGroup>
      <inkml:annotationXML>
        <emma:emma xmlns:emma="http://www.w3.org/2003/04/emma" version="1.0">
          <emma:interpretation id="{C68675DB-B2DC-4CF8-8E8A-CDF5034D1DBB}" emma:medium="tactile" emma:mode="ink">
            <msink:context xmlns:msink="http://schemas.microsoft.com/ink/2010/main" type="paragraph" rotatedBoundingBox="23818,9572 24420,9572 24420,11080 23818,11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621814-CEE4-4C59-B725-BF6B6AEEF5BC}" emma:medium="tactile" emma:mode="ink">
              <msink:context xmlns:msink="http://schemas.microsoft.com/ink/2010/main" type="line" rotatedBoundingBox="23818,9572 24420,9572 24420,11080 23818,11080"/>
            </emma:interpretation>
          </emma:emma>
        </inkml:annotationXML>
        <inkml:traceGroup>
          <inkml:annotationXML>
            <emma:emma xmlns:emma="http://www.w3.org/2003/04/emma" version="1.0">
              <emma:interpretation id="{E506845B-421F-48AF-9DED-B1C702135637}" emma:medium="tactile" emma:mode="ink">
                <msink:context xmlns:msink="http://schemas.microsoft.com/ink/2010/main" type="inkWord" rotatedBoundingBox="23818,9572 24420,9572 24420,11080 23818,11080"/>
              </emma:interpretation>
            </emma:emma>
          </inkml:annotationXML>
          <inkml:trace contextRef="#ctx0" brushRef="#br0">227 1508 24 0,'0'0'12'0,"14"-8"-11"0,-10 4 13 16,1-4-12-16,-1 0 0 15,-4 8 2-15,0 0 0 16,5-8-5-16,-1-4 0 15,1-7 3-15,-1-9 1 16,5-4-1-16,-5-8 0 16,5-11-2-16,-4-9 1 15,4-7 0-15,-5-9 0 16,1 1-1-16,-5 3 1 16,0 1-1-16,-5 0 0 0,1 3 0 15,-1-7 0-15,1 3 0 16,-1 13 1-16,-4-1-2 15,5 1 1-15,4 3 0 16,0 1 0-16,0 7 0 16,4 16 0-16,1-4 0 15,-1 5 0-15,1 3-1 16,-5 4 1-16,0 0 0 16,0 8 0-16,0 1 0 15,0 3 0-15,0 4 0 16,0 0 0-16,0 0-1 15,0 8 1-15,-5-4 0 16,1 8 0-16,-5 4 0 0,-4 8 0 16,-1-12 0-16,-4 8 0 15,0 7 0-15,1 9 1 16,-6 4-1-16,1 4 0 16,0-9 0-16,-1 5 0 15,-4 0 0-15,5 0 1 16,4-1-1-16,0-11 1 15,5-4-1-15,4-4 1 16,5-4-1-16,4-12 1 16,4-4-1-16,5-4 1 15,4-8-1-15,5-11 1 0,9-5-1 16,0-4 0-16,4 12 0 16,0 5 0-16,1-9-1 15,-6 8 1-15,-3 4 0 16,-5 4 0-16,-1 4-1 15,1 8 1-15,-4-4 0 16,-1 12 0-16,-4 4 0 16,4-4 1-16,1 4-1 15,4 8 1-15,4 4-1 16,5 4 0-16,0 0 0 16,4-1 1-16,-4 1-1 15,-5-4 1-15,-4-4-4 16,0 0 1-16,-5 8-8 15,9-4 0-15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23:30.3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-3 19 19 0,'-5'0'9'0,"10"0"-5"16,4-4 12-16,4 0-15 15,5 0 0-15,9 0 0 16,0 0 1-16,4 4-2 16,5 0 0-16,-1 0 1 15,6 0 0-15,-1 4 0 0,4 0 0 16,-3-4-1-16,-1 0 1 16,-9-4-4-16,-9 4 1 15,1-4-5-15,3 4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48:30.54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28A7366-2A74-4F76-8B74-92BA3665E61B}" emma:medium="tactile" emma:mode="ink">
          <msink:context xmlns:msink="http://schemas.microsoft.com/ink/2010/main" type="inkDrawing" rotatedBoundingBox="2956,5548 8727,1861 9896,3690 4125,7377" hotPoints="5648,5604 6478,3184 7374,3079 9852,3679" semanticType="enclosure" shapeName="Quadrilateral">
            <msink:sourceLink direction="with" ref="{2D8FB829-EDFD-426A-900F-607CD4B7D47C}"/>
            <msink:destinationLink direction="with" ref="{D995E8E2-FFBB-4A51-81BF-BDB312455B27}"/>
          </msink:context>
        </emma:interpretation>
      </emma:emma>
    </inkml:annotationXML>
    <inkml:trace contextRef="#ctx0" brushRef="#br0">0 2881 27 0,'4'-15'13'0,"32"-9"-13"0,-18 20 14 16,4-4-14-16,9-8 1 15,10-4-1-15,3-4 0 16,14 0 0-16,5-3 1 16,4-5-1-16,0 0 1 0,9-8 0 15,13-11 0-15,14-5-1 16,22 1 1-16,0-9-1 15,18 1 0-15,22-9 0 16,9-3 1-16,-13-4-1 16,13-5 1-16,4 1 0 15,1 3 1-15,-5-3-1 16,22-8 0-16,5 8 0 16,-9-5 1-16,9 5-1 15,5-16 0-15,-14 3-1 16,4 9 1-16,-4 0-1 15,5-1 0-15,-19 17 0 16,10-8 1-16,-10-1-1 16,5 5 1-16,-9-8-1 15,-13 3 0-15,0 5 0 16,-5-1 1-16,0 9-1 0,-22-1 1 16,-22 25-1-16,-14-1 0 15,-8 4-2-15,-10 9 1 16,0-1-8-16,-13 8 0 15</inkml:trace>
    <inkml:trace contextRef="#ctx0" brushRef="#br0" timeOffset="4195.12">3558-500 27 0,'-9'-16'13'0,"-13"4"-5"15,17 4 13-15,-3 0-20 16,-6 0 0-16,1 4 1 16,4 0 1-16,-5 0-3 15,-4 4 0-15,-4-4 2 0,-5 4 0 16,-4 0-1-16,0 0 1 15,-1 0-1-15,1 4 0 16,0 0-1-16,0 0 1 16,-1 4-1-16,1 4 1 15,-5-4-1-15,1 4 1 16,-1 12-2-16,-4-8 1 16,4 11 0-16,5-3 0 15,-1 4 0-15,5 4 0 16,5-1 0-16,0-3 0 15,4 0 0-15,0 3 0 0,5 1-1 16,-5 0 1-16,0 3 0 16,0 5 0-16,0-8-1 15,5-1 1-15,-5 5 0 16,4 0 0-16,-4-1 0 16,5-3 0-16,0 0 0 15,-1 0 0-15,5 3 0 16,5-3 0-16,-5 8-1 15,4-5 1-15,5 1 0 16,0-4 0-16,5 3 0 16,-5 1 0-16,4-4-1 15,1-1 1-15,4 1 0 16,4-4 0-16,-4-1 0 16,0-3 0-16,0 8 0 15,0-4 0-15,0-5 0 0,4 1 0 16,1 0 0-1,-1 0 0-15,-8-1 0 0,-1 1 0 16,5-4 0-16,0 0 0 16,0 4 0-16,4-1 0 15,1-3 0-15,-1-4 0 16,9 4 0-16,1-4 0 16,-1 4 0-16,0 3 0 15,5-7 0-15,0 4 0 16,0-4 0-16,-5 0 0 15,1 0 0-15,-1-5 0 0,5 5 0 16,0-4 0-16,-1 0 0 16,6-4 1-16,3 0-1 15,1-4 1-15,0 4-1 16,0 0 0-16,-5-4 0 16,0-4 1-16,-4 4-1 15,-5-4 0-15,1 0 0 16,4 0 1-16,-1-8-1 15,1 8 0-15,5-4 0 16,3 0 0-16,-3 0 0 16,3 0 0-16,1 0 0 15,4 0 0-15,-8 0 0 16,3-4 1-16,1 4-1 16,0-4 1-16,4 0-1 15,-4-4 0-15,0 0 0 16,4-7 1-16,-9 3-1 0,-4-8 1 15,0-4-1-15,-5 5 1 16,5 3-1-16,0 0 1 16,0 0-1-16,-1-4 1 15,6 1-1-15,-1-5 0 16,0 0 0-16,5 0 0 16,-5 1 0-16,-4 11 1 15,0-4-1-15,-5 0 0 16,1-4 0-16,-1-3 1 15,-4-1-1-15,0-4 1 0,0 0-1 16,-1 1 1-16,-3-1-1 16,-1 4 0-16,-4-3 0 15,-4-5 1-15,-5 0-1 16,0 1 1-16,-5 7 0 16,1-4 0-16,-1 1 0 15,1-9 0-15,-5 4-1 16,4 1 1-16,-4 7-1 15,0 0 0-15,1-4 0 16,-1 5 0-16,-5-1 0 16,-4 0 1-16,0-3-1 15,1 3 0-15,-1 0 0 16,-5 0 0-16,1 5 0 16,0-1 0-16,-5-4 0 15,0 4 0-15,0 1 0 16,0-5 1-16,1 4-1 0,3 0 0 15,5 0 0-15,0 1 0 16,1 3 0-16,-6 0 0 16,1 0 0-16,-5 0 0 15,0 5 0-15,0-1 0 16,-4-4 0-16,4 4 0 16,-4 0 0-16,4 0 0 15,-4 4 0-15,0 1 0 16,-1-1 0-16,1 4 0 15,-5 4-1-15,1 0 1 16,-1 4-1-16,-4 4 1 0,4 4 0 16,0 0 0-16,5 4-1 15,4-1 0-15,0-3-9 16,0-4 1-16,-4-8-4 16,0-23 0-16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23:08.8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119B58-B0E8-4EA6-92C0-0F6EB8988489}" emma:medium="tactile" emma:mode="ink">
          <msink:context xmlns:msink="http://schemas.microsoft.com/ink/2010/main" type="inkDrawing" rotatedBoundingBox="20909,7518 22317,5648 22358,5679 20950,7549" semanticType="callout" shapeName="Other">
            <msink:sourceLink direction="with" ref="{0B05B78F-CFF7-4BAF-AACF-21258BDE1362}"/>
            <msink:sourceLink direction="with" ref="{05A4F194-52B9-4330-8FCB-C209ED5EB78E}"/>
          </msink:context>
        </emma:interpretation>
      </emma:emma>
    </inkml:annotationXML>
    <inkml:trace contextRef="#ctx0" brushRef="#br0">3379 2207 22 0,'9'-12'11'0,"-9"4"-8"16,0 8 12-16,0 0-14 15,0 0 0-15,0 0 3 16,4-12 1-16,5 0-6 16,0-4 1-16,4-7 3 15,5-5 0-15,5-4-1 16,-1-4 0-16,5-3-1 16,4-9 0-16,5 0 0 15,4-3 0-15,5-5-1 0,8-3 1 16,1 3-1-16,8 1 0 15,-8-5 0-15,-5-7 1 16,-4 11-1-16,-1-11 0 16,-4 3 0-16,5 4 1 15,-5 1-2-15,-9 11 1 16,14-19 0-16,-14 15 0 16,10 1 0-16,-6 11 0 0,1-20 0 15,-9 17 0-15,13-17 0 16,-9 17 0-16,9-5 0 15,-8 12 0-15,8-7 0 16,-9 11 0-16,-4 0 0 16,-5 8 0-16,1-4 0 15,-6 9 0-15,-3-1 0 16,-1 4 1-16,1-4 0 16,-5 0 0-16,-1 8-1 15,-3 0 1-15,-1 5-1 16,1-1 1-16,-5 0-1 15,0 8 1-15,0 0-1 16,0 0 1-16,0-8-1 16,0 8 0-16,-5 0-2 15,1 0 1-15,-5 4-10 0,0 0 1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23:29.94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4989017-8423-4CE9-88DD-986F6FEC9CC1}" emma:medium="tactile" emma:mode="ink">
          <msink:context xmlns:msink="http://schemas.microsoft.com/ink/2010/main" type="writingRegion" rotatedBoundingBox="19000,8119 19536,8119 19536,8687 19000,8687">
            <msink:destinationLink direction="with" ref="{0B05B78F-CFF7-4BAF-AACF-21258BDE1362}"/>
          </msink:context>
        </emma:interpretation>
      </emma:emma>
    </inkml:annotationXML>
    <inkml:traceGroup>
      <inkml:annotationXML>
        <emma:emma xmlns:emma="http://www.w3.org/2003/04/emma" version="1.0">
          <emma:interpretation id="{3A952AD2-7C30-449C-A90C-E99AE71F506E}" emma:medium="tactile" emma:mode="ink">
            <msink:context xmlns:msink="http://schemas.microsoft.com/ink/2010/main" type="paragraph" rotatedBoundingBox="19000,8119 19536,8119 19536,8687 19000,86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1512CC-0B9E-4627-A15B-1F8B10F05592}" emma:medium="tactile" emma:mode="ink">
              <msink:context xmlns:msink="http://schemas.microsoft.com/ink/2010/main" type="line" rotatedBoundingBox="19000,8119 19536,8119 19536,8687 19000,8687"/>
            </emma:interpretation>
          </emma:emma>
        </inkml:annotationXML>
        <inkml:traceGroup>
          <inkml:annotationXML>
            <emma:emma xmlns:emma="http://www.w3.org/2003/04/emma" version="1.0">
              <emma:interpretation id="{1D5D3D08-052E-4F74-AA79-56612919711E}" emma:medium="tactile" emma:mode="ink">
                <msink:context xmlns:msink="http://schemas.microsoft.com/ink/2010/main" type="inkWord" rotatedBoundingBox="19000,8119 19536,8119 19536,8687 19000,8687"/>
              </emma:interpretation>
            </emma:emma>
          </inkml:annotationXML>
          <inkml:trace contextRef="#ctx0" brushRef="#br0">-3 25 18 0,'0'-4'9'0,"5"8"-5"0,-5-4 10 16,4 0-12-16,5 0 1 15,0-4 0-15,0 4 1 16,9 0-6-16,0-4 1 16,8 0 3-16,6 4 1 0,3-4-3 15,1 0 1-15,4 0-1 16,5 4 1-16,-5 0-1 16,5 0 0-16,-10 0 0 15,-3 4 0-15,-6-4-1 16,-3 0 0-16,-10 4-2 31,1-4 0-31,-6 4-5 0,6 0 1 16</inkml:trace>
          <inkml:trace contextRef="#ctx0" brushRef="#br0" timeOffset="-390.63">287 37 17 0,'9'-8'8'0,"0"0"-7"0,-9 8 9 15,5 0-8-15,-5 0 0 16,0 0 2-16,0 0 0 16,0 0-5-16,0 4 0 0,0 4 4 15,0 8 0-15,0 8-2 16,0 7 1-16,0 5-1 15,-5 4 0-15,1 3-1 16,-1 9 1-16,1-8-1 16,-1-1 1-16,1-3-1 15,4 0 1-15,-5-5-1 16,5-7 1-16,0-4 0 16,0-8 0-16,0-4-1 15,0-4 1-15,-4-4-4 31,-1-8 1-31,1-4-6 16,-1 0 1-16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0T17:22:47.8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8D10788-A410-4C89-BCFB-15A08C30C1AC}" emma:medium="tactile" emma:mode="ink">
          <msink:context xmlns:msink="http://schemas.microsoft.com/ink/2010/main" type="inkDrawing" rotatedBoundingBox="21279,11940 21299,10559 22393,10575 22373,11956" hotPoints="22349,10610 22374,11768 21216,11792 21191,10635" semanticType="enclosure" shapeName="Square">
            <msink:destinationLink direction="with" ref="{D4C983C1-F998-480A-A7ED-B6CD3D130CD3}"/>
          </msink:context>
        </emma:interpretation>
      </emma:emma>
    </inkml:annotationXML>
    <inkml:trace contextRef="#ctx0" brushRef="#br0">3843 5362 20 0,'-4'-4'10'0,"13"0"-6"0,-9 4 9 15,0 0-13-15,0 0 1 16,0 0 1-16,9 0 1 16,-1 0-3-16,6-4 1 31,13-4 2-31,4 0 0 15,0 4-1-15,-4-4 1 16,4 0-1-16,5 0 0 16,0-3-2-16,8 3 1 15,5 0-1-15,1 4 0 0,3 0 0 32,1 0 0-32,-5 0 0 0,4 0 0 15,1 4 0-15,-5 4 1 16,-4-4-1-16,-5 4 0 15,-9-4 0-15,-9 0 0 16,1 4 0-16,-5 0 0 16,0-8 0-16,-1 4 1 15,1-4-1-15,-4 0 1 16,-1 8-1-16,-4-8 0 16,0 4 1-16,-9 0 0 15,4 0 0-15,-4 0 0 16,0 0-1-16,0 0 1 0,0 8-1 15,-4-4 1-15,-1 4-1 16,1 4 1-16,-1 3-1 16,1-7 1-16,4 4-1 15,-4 8 1-15,4 0-1 16,0 0 0-16,0-4 0 16,0 8 1-16,0-1-1 15,-5 5 0-15,1 4 0 16,-1 8 0-16,1-9 0 15,4 5 0-15,-5 0 0 16,5 7 0-16,0 1 0 16,0 0 0-16,0-5 0 15,0 13 0-15,0 4 0 16,0-5 0-16,0 1 0 0,0-1 1 16,0 1-1-16,0-4 0 15,0-5 0-15,0-3 0 16,5-8 0-16,-5-5 0 15,4-3 0-15,-4-4 0 16,5 0 0-16,-5-4 0 16,0 0 0-16,0 4 1 15,0-9-2-15,0-3 1 16,0 0 0-16,0 0 0 16,0-4 0-16,0 0 0 0,0 0 0 15,0 0 0-15,0 0 0 16,0 0 0-16,0 4 0 15,-5 0 0-15,5 0 0 16,-4 0 0-16,-1-4 0 16,5 0 0-16,0 0 0 15,0 0 0-15,0 0 0 16,0-4 1-16,0 0-1 16,-4 0 1-16,-1 0-1 15,1 0 1-15,-5-4-1 16,0 0 1-16,-4 0-1 15,-1 0 0-15,1 0 0 16,-10-4 0-16,1 4 0 16,-5 0 0-16,1 4 0 15,-10 0 0-15,0 0 0 16,-9 4 0-16,1 0 0 0,-1 0 0 16,1 0 0-16,-1 0 0 15,-4 0 0-15,9-4 0 16,8 0 0-16,-3 4 0 15,-6 0 0-15,10 0 0 16,-5 0-1-16,1 0 1 16,3 0 0-16,1-1 0 15,4 1 0-15,5 0 0 16,0-4-1-16,-1 0 1 16,6 0 0-16,-1 0 0 15,4 4 0-15,1-4 0 0,0 0 0 16,-1 0 0-16,5 4-1 15,0 0 1-15,0-4 0 16,5 4 0-16,-1-4-1 16,5 4 1-16,0 0 0 15,0 0 0-15,0-4 0 16,0 0 0-16,0 0 0 16,0 0 0-16,0 0 0 15,0 0 1-15,0 0-1 16,0 0 1-16,0-4-1 15,0-4 1-15,0 0-1 16,0-4 0-16,0 1 0 16,0-5 1-16,0 0-1 15,0-4 0-15,5 0 0 16,-5 0 0-16,4-7 0 16,1-9 0-16,-1 0 0 15,-4-8 0-15,5-7 0 0,-5 3 1 16,0-3-1-16,0 3 0 15,0 8 0-15,0-7 0 16,0 3-1-16,0-4 1 16,0 1 0-16,0 11 0 15,0-12 0-15,0 1 0 16,0-1 0-16,0-7 0 16,0 7 0-16,0 8 0 15,0 1 0-15,0 3 0 0,0 0 0 16,0 4 0-16,-5 1-1 15,5 7 1-15,0 0 0 16,-4 4 0-16,4 0 0 16,0 4 0-16,0-3 0 15,0 3 0-15,0 4 0 16,0 0 0-16,0 4 0 16,-5 0 0-16,1 4-3 15,-1 4 1-15,5 8-9 16,0 4 1-16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48:32.56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995E8E2-FFBB-4A51-81BF-BDB312455B27}" emma:medium="tactile" emma:mode="ink">
          <msink:context xmlns:msink="http://schemas.microsoft.com/ink/2010/main" type="inkDrawing" rotatedBoundingBox="3310,5432 9887,3685 10554,6195 3977,7943" semanticType="callout" shapeName="Other">
            <msink:sourceLink direction="with" ref="{C28A7366-2A74-4F76-8B74-92BA3665E61B}"/>
          </msink:context>
        </emma:interpretation>
      </emma:emma>
    </inkml:annotationXML>
    <inkml:trace contextRef="#ctx0" brushRef="#br0">44 3036 22 0,'0'-4'11'0,"18"4"-11"16,-13-8 11-16,4 0-12 16,4 0 1-16,-4 0 1 15,4 0 1-15,1 1-1 0,4 3 0 16,4 0 1-16,0 0 1 15,5 0 0-15,4 0 1 16,5 0-2-16,13 0 1 16,5 4-1-16,4 0 1 15,0 0-2-15,0-4 1 16,13 4-1-16,10 0 0 16,8-4 0-16,14 4 0 15,-1-4-1-15,10-4 0 16,17 0 0-16,5 0 1 0,5 4-1 15,-14 0 1-15,13 0-1 16,1 0 1-16,-1 4-1 16,9 0 1-16,-17-8-1 15,13-4 0-15,4 0 0 16,9 1 0-16,-8-1 0 16,8 8 1-16,0-8-1 15,1 8 0-15,3-4 0 16,-17 0 0-16,0-4 0 15,4 4 1-15,1-4-1 16,3 0 0-16,-12-4 0 16,-5 4 1-16,0 1-1 15,-5 3 0-15,1 4 0 16,-14 4 0-16,-13-4 0 16,-5-4 0-16,-5 0 0 15,1-8 0 1,31 4 0-16,-22 4 0 15,-9 4 0-15,-9 0 0 16,-10 0 0-16,-16 4 1 16,-6-8-1-16,1 8 0 15,-5-4 0-15,4 0 0 16,-8 4 0-16,-5 0 1 16,-4 0-1-16,-9 4 0 15,-1-4 0-15,-8 0 1 16,0 0 0-16,-4 0 0 15,-5 0-1-15,-9 0 1 0,0-8-12 16,-9 0 0-16</inkml:trace>
    <inkml:trace contextRef="#ctx0" brushRef="#br0" timeOffset="-1265.64">6246 8 24 0,'0'-4'12'0,"9"8"-11"0,-5-12 12 0,5 8-12 15,-9 0 1-15,5 0 2 16,-1 4 1-16,1 4-5 16,-5 8 0-16,0 12 3 15,0 7 0-15,0 13-1 16,4 19 1-16,1 13-2 16,-5 3 1-16,0 12-2 15,0 13 1-15,0 15 0 16,0-4 0-16,-9 12 0 15,0-4 0-15,4 0 0 16,5 0 0-16,5 0 0 16,-1-4 1-16,1-4-2 15,4 8 1-15,0-16-1 16,0-24 1-16,4 20-1 0,-4-19 0 16,0-1 0-16,0-20 1 15,-9-11-4-15,0-12 0 16,4-25-8-16,5-15 0 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48:43.7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3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2A2C83E-5ABF-463A-8873-1F176F24F02F}" emma:medium="tactile" emma:mode="ink">
          <msink:context xmlns:msink="http://schemas.microsoft.com/ink/2010/main" type="writingRegion" rotatedBoundingBox="2909,8772 19529,8559 19600,14128 2980,14342"/>
        </emma:interpretation>
      </emma:emma>
    </inkml:annotationXML>
    <inkml:traceGroup>
      <inkml:annotationXML>
        <emma:emma xmlns:emma="http://www.w3.org/2003/04/emma" version="1.0">
          <emma:interpretation id="{7874CD7A-A873-4462-932C-5194DF1ABAC7}" emma:medium="tactile" emma:mode="ink">
            <msink:context xmlns:msink="http://schemas.microsoft.com/ink/2010/main" type="paragraph" rotatedBoundingBox="3283,9150 16481,8447 16536,9480 3338,10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1B7FE2-6585-42B8-9812-A70F5D26E7A8}" emma:medium="tactile" emma:mode="ink">
              <msink:context xmlns:msink="http://schemas.microsoft.com/ink/2010/main" type="line" rotatedBoundingBox="3283,9150 16481,8447 16536,9480 3338,10183"/>
            </emma:interpretation>
          </emma:emma>
        </inkml:annotationXML>
        <inkml:traceGroup>
          <inkml:annotationXML>
            <emma:emma xmlns:emma="http://www.w3.org/2003/04/emma" version="1.0">
              <emma:interpretation id="{6B3DDDA9-D364-4EA7-8031-789FDC607E24}" emma:medium="tactile" emma:mode="ink">
                <msink:context xmlns:msink="http://schemas.microsoft.com/ink/2010/main" type="inkWord" rotatedBoundingBox="3283,9150 9768,8805 9823,9838 3338,10183"/>
              </emma:interpretation>
            </emma:emma>
          </inkml:annotationXML>
          <inkml:trace contextRef="#ctx0" brushRef="#br0">282 14 27 0,'-5'0'13'0,"5"-16"-8"0,0 16 13 16,0 0-17-16,0 0 0 16,0 4 0-16,-4 0 1 15,-1 8-2-15,-4 8 0 16,-4 11 1-16,4-7 0 15,-9 32 0-15,0 7 0 16,0 5 0-16,1-13 0 16,-6 17-1-16,-3-5 1 15,3-11 0-15,1-1 0 16,4-3 0-16,5-9 0 16,4-7-2-16,0-4 0 0,-5-16-9 15,5-16 1-15</inkml:trace>
          <inkml:trace contextRef="#ctx0" brushRef="#br0" timeOffset="328.12">-281 10 36 0,'-9'8'18'0,"5"-12"-17"16,4 4 27-16,13-4-29 15,5 0 1-15,13 0-1 0,5 0 1 16,0-4 0 0,4 0 0-16,18-4 0 0,4-4 0 15,5 4 0-15,-4 0 0 16,-1 4 0-16,1 0 1 15,-1-7-3-15,-8 7 1 16,0 4-8-16,-10-4 1 16,-4 4-2-16,-4 4 0 15</inkml:trace>
          <inkml:trace contextRef="#ctx0" brushRef="#br0" timeOffset="672.05">541 149 25 0,'-9'23'12'0,"4"21"-12"16,5-32 21-16,-4 16-21 15,-5 11 1-15,0 5 1 16,0 4 1-16,0 7-3 16,-4 1 0-16,-1-12 2 15,1-1 0-15,4-3 0 16,0-4 0-16,5-1-1 15,-1-11 0-15,1-8 1 16,-1-8 0-16,5-8-1 16,9-8 1-16,0-8 0 15,9-16 0-15,4-7-1 16,1 3 0-16,8-8-1 0,0-3 0 16,0-1-1-16,-8 0 1 15,3 9-2-15,6 3 0 16,-1 4-9-16,5-3 1 15,-1 11-1-15,-8 4 0 16</inkml:trace>
          <inkml:trace contextRef="#ctx0" brushRef="#br0" timeOffset="1281.43">1237 407 25 0,'9'-20'12'0,"-4"-24"-8"16,-1 32 22-16,1-4-25 15,-5-4 0-15,-5-3 2 16,1 3 0-16,-5-4-3 15,-5 0 0-15,-8 4 2 16,0 4 0-16,-5 9-1 16,-4 3 1-16,-1 8-2 15,-3 7 1-15,3 5-1 16,1 0 0-16,0 12 0 0,4 12 0 16,0 3-1-16,5 1 1 15,0 4 0-15,-1 3 0 16,5 5 0-16,5-21 0 15,9 1 0-15,4-4 0 16,9-12 0-16,8-8 0 16,6 0 0-16,8-12 1 15,5-12-1-15,-1-12 1 16,6-4-1-16,3-8 1 16,1-7-2-16,0-5 1 15,-5 12-1-15,-14 1 1 0,1 3-1 16,-4 8 1-16,-10 12 0 15,-4 8 0-15,0 8 0 16,-9 8 1-16,-5 4-1 16,1 8 1-16,-1 8-1 15,1 3 0-15,-5 5-1 16,0 8 1-16,5-13 0 16,-1 1 1-16,1-4-3 15,4-1 1-15,4-11-3 16,1-8 0-16,13-8-7 15,-1-8 1-15</inkml:trace>
          <inkml:trace contextRef="#ctx0" brushRef="#br0" timeOffset="1750.16">1501 248 28 0,'4'4'14'0,"-4"-8"-11"0,0 8 20 15,-4 8-23-15,-1 8 1 16,1 7 1-16,-1 1 0 16,1 8-2-16,-5 4 0 15,0 3 1-15,-4 1 1 16,-1-4-1-16,5-9 1 16,0-3-1-16,0-4 0 15,5-4 0-15,-1-8 0 0,5 3 0 16,5-11 0-16,4-19 0 15,4-5 0-15,5-12-1 16,4-12 0-16,10-3-1 16,3-5 1-16,6 4-1 15,3 5 1-15,-4-1-2 16,5 12 1-16,-5 9 0 16,-4 11 0-16,-5 4 1 15,-4 16 0-15,-14 8 0 16,-4 15 1-16,-4 5-1 15,-10 4 1-15,1-1 0 16,-5 1 0-16,0 4-1 16,0-5 0-16,0-7 0 15,5-8 1-15,-1-8-2 16,5 0 0-16,5 0-5 16,-1 0 1-16,14-9-6 15,4-7 1-15</inkml:trace>
          <inkml:trace contextRef="#ctx0" brushRef="#br0" timeOffset="2187.69">2403 188 34 0,'-23'-16'17'0,"-26"5"-19"0,31 11 29 0,-4 7-27 16,-9 5 1-16,-1 0 1 15,1 0 0-15,4 8-3 16,1 8 1-16,8-4 1 16,4 7 0-16,5-7-1 15,0 0 0-15,9 4-1 16,9-8 1-16,9 3 0 15,5-7 0-15,3 4 0 16,1 0 0-16,0 0 0 16,-9 8 0-16,-14 3 0 15,-8-3 1-15,-10-4 0 16,-8 4 0-16,-5 3 0 16,5-3 1-16,0-4-1 15,-5-8 1-15,-4-8-1 0,-1-8 1 16,6-4-1-16,3-8 0 15,5 8-5-15,9-8 1 16,14-8-9-16,8 0 1 16</inkml:trace>
          <inkml:trace contextRef="#ctx0" brushRef="#br0" timeOffset="2640.82">2858-256 27 0,'-5'-8'13'0,"5"0"-6"16,0 8 14-16,0 4-20 15,-4 4 0-15,0 8 0 16,-5 8 1-16,-5 11-3 16,1 5 1-16,-10 12 1 15,-8 11 0-15,0 5-1 0,0 7 1 16,4 0 0-16,0 1 0 15,0-1 0-15,5-3 0 16,9-9-1-16,4-11 1 16,9-13-1-16,4-7 0 15,5-4 0-15,5-8 1 16,8-4-1-16,5-1 1 16,-1-15-2-16,10-15 0 15,4-1-8-15,9-12 1 16,5 0-2-16,-5 0 0 15</inkml:trace>
          <inkml:trace contextRef="#ctx0" brushRef="#br0" timeOffset="3146.11">3371 236 28 0,'5'-16'14'0,"-5"-12"-14"15,0 16 26-15,0-4-24 16,-5 1 0-16,-4-1 1 15,-4 0 1-15,-5 4-5 16,-9 4 0-16,1 4 3 16,-1 8 1-16,-4 4-2 15,-1 8 0-15,1 12-1 16,0-1 0-16,0 13 0 16,4 8 0-16,0 3-1 0,14 1 1 15,4-4 0-15,4-1 0 16,5-3 0-16,9-8 0 15,5-9 0-15,12-11 0 16,6-16 0-16,3-8 1 16,5-8-1-16,1-3 0 0,3-17-1 15,1-12 1-15,-9 1-1 16,-5 3 0-16,-4 4 0 16,-9 8 1-16,-5 5 0 15,-9 11 0-15,5 8 0 16,-9 8 1-16,-4 16-1 15,-5 4 1-15,5 19-1 16,-5-3 1-16,0 4-1 16,9-1 0-16,4 1-1 15,5-4 1-15,0-4 0 16,0-5 0-16,4-3 0 16,10-8 1-16,3-12-4 15,10-4 1-15,4-8-8 16,5-12 0-16</inkml:trace>
          <inkml:trace contextRef="#ctx0" brushRef="#br0" timeOffset="3739.87">3738 295 34 0,'-5'-11'17'0,"18"-1"-18"16,-4 8 30-16,9-4-29 0,5 0 1 15,8-4-1-15,13 0 0 16,14-4 0-16,-4 0 0 16,4-4 0-16,5 5 0 15,-5 3-1-15,-5 8 1 16,-4 8 0-16,-8 4 1 16,-10 7-1-16,-13 5 1 15,-5 4 0-15,-8 12 0 16,-5 7 0-16,-5-3 0 15,1 0 0-15,-1-8 0 16,1-1-1-16,-1 1 0 0,5-12 0 16,0-4 1-16,9-12-3 15,0-12 0-15,4-8-9 16,1-20 0-16,4-11 0 16,-5-9 0-16</inkml:trace>
          <inkml:trace contextRef="#ctx0" brushRef="#br0" timeOffset="3427.37">4242-399 27 0,'-9'-4'13'0,"-4"28"-10"0,8-8 16 0,-4 7-18 16,5 9 0-16,-5 12 2 15,-4 11 0-15,-5 5-4 16,-5 11 1-16,-3 1 1 16,-1 15 1-16,4-4-1 15,-3 1 1-15,-1-5-2 16,0-11 0-16,5-13-5 15,4-11 0-15,9-20-4 16,-9-16 0-16</inkml:trace>
          <inkml:trace contextRef="#ctx0" brushRef="#br0" timeOffset="3864.87">4697-220 39 0,'5'0'19'0,"-1"4"-28"15,-4-4 40-15,0 0-34 16,5 0 1-16,4 3-18 16,4 5 0-16</inkml:trace>
          <inkml:trace contextRef="#ctx0" brushRef="#br0" timeOffset="4255.5">4840 161 28 0,'0'27'14'0,"-18"13"-9"0,10-24 18 16,-1 12-22-16,0 11 0 15,4-3 1-15,5 4 0 16,5 3-3-16,8-3 1 15,-4-8 1-15,4-4 1 16,10-12-1-16,12-13 0 0,6-10 0 16,12-13 1-16,-4-16-1 15,-4-8 1-15,-5-3-1 16,-9-13 0-16,-8-7-1 16,-10 11 0-16,-13 8 0 15,-9 9 0-15,-9 3 0 16,-8 4 0-16,-10 13 0 15,0 7 1-15,0 4-1 16,5 8 0-16,4 0-1 16,1 0 1-16,8 8-1 15,4 0 1-15,5 7-3 16,5 1 1-16,4 4-6 16,9-4 0-16,13 0-3 15,5-8 1-15</inkml:trace>
          <inkml:trace contextRef="#ctx0" brushRef="#br0" timeOffset="4677.38">5559 14 34 0,'-4'8'17'0,"-5"19"-20"0,9-15 32 16,-9 12-29-16,-5 4 0 15,1 12 0-15,0 3 1 16,-5 5-1-16,4 3 1 16,1-3-1-16,4-12 1 0,5 0 0 15,4-17 0-15,4-3 0 16,5-12 0-16,9-12-1 16,0-23 1-16,9-5-2 15,8-8 0-15,14-7 0 16,0-1 0-16,5 4 0 15,-9 9 0-15,-5 11 0 16,-4 8 1-16,-10 8 1 16,-8 12 0-16,-4 8 0 15,-10 12 1-15,-4 4-2 16,-4 7 1-16,4 13-1 16,0 4 1-16,9 3-1 15,-1-3 1-15,15-4-1 16,13-9 0-16,13-3 0 15,4-20 1-15,23-12-12 16,22-20 1-16</inkml:trace>
        </inkml:traceGroup>
        <inkml:traceGroup>
          <inkml:annotationXML>
            <emma:emma xmlns:emma="http://www.w3.org/2003/04/emma" version="1.0">
              <emma:interpretation id="{A65729A1-6C96-4373-945C-8BA369362501}" emma:medium="tactile" emma:mode="ink">
                <msink:context xmlns:msink="http://schemas.microsoft.com/ink/2010/main" type="inkWord" rotatedBoundingBox="10448,9102 10994,9073 11015,9462 10469,9491"/>
              </emma:interpretation>
            </emma:emma>
          </inkml:annotationXML>
          <inkml:trace contextRef="#ctx0" brushRef="#br1" timeOffset="6318.25">6885 53 28 0,'-9'4'14'0,"9"0"-6"16,0-4 14-16,0 0-20 16,5 0 1-16,4 0 0 15,0-4 0-15,4 0-5 0,5-4 1 16,9 1 2-16,8-1 1 16,10 4-1-16,4-4 0 15,5 4-1-15,-5 0 0 16,4 0-1-16,-3 4 1 15,-10 0-4-15,-5 0 0 16,-3 0-7-16,-10 0 1 16</inkml:trace>
          <inkml:trace contextRef="#ctx0" brushRef="#br1" timeOffset="6583.88">7149-224 27 0,'-18'0'13'0,"27"0"-8"16,-9 0 18-16,0 0-22 16,4 4 0-16,-4 3 1 15,0 5 1-15,-4 8-4 16,-5 12 1-16,-5 0 1 15,-3 3 1-15,-1 5-1 16,0 8 1-16,0-1-4 16,5-7 0-16,-1 4-8 15,14-9 1-15</inkml:trace>
        </inkml:traceGroup>
        <inkml:traceGroup>
          <inkml:annotationXML>
            <emma:emma xmlns:emma="http://www.w3.org/2003/04/emma" version="1.0">
              <emma:interpretation id="{AA0E65E2-8E60-40C0-81BD-32B15FDDCAD4}" emma:medium="tactile" emma:mode="ink">
                <msink:context xmlns:msink="http://schemas.microsoft.com/ink/2010/main" type="inkWord" rotatedBoundingBox="11926,8771 16486,8528 16534,9445 11974,9688"/>
              </emma:interpretation>
            </emma:emma>
          </inkml:annotationXML>
          <inkml:trace contextRef="#ctx0" brushRef="#br2" timeOffset="8709.67">8350-336 37 0,'35'-99'18'0,"68"56"-22"15,-67 31 28-15,13-4-25 16,13 4 1-16,10 8 0 16,-1 8 0-16,-17 4 0 15,-5 8 0-15,-13 19 1 16,-9 5 0-16,-10 8 0 0,-12-1 0 16,-14-3 1-16,-13 4 0 15,-14-5-1-15,-4 1 1 16,-5-12-1-16,-9-5 0 15,5-7 0-15,5-4 0 16,8-4-1-16,5-4 0 16,8-4-1-16,6 0 1 15,8 0-1-15,4 0 1 16,5 0-1-16,5 0 0 16,4 8 0-16,-1 8 0 15,6 7 1-15,-1 5 0 0,5 0 0 16,4-4 0-16,5-5 0 15,0-3 0-15,9 0 1 16,13-12 0-16,0-8-3 16,-9-4 1-16,0-4-9 15,9-8 0-15</inkml:trace>
          <inkml:trace contextRef="#ctx0" brushRef="#br2" timeOffset="8272.16">8734-447 26 0,'0'-8'13'0,"0"0"-8"0,0 8 14 15,0 0-17-15,-5 0 0 16,1 8 0-16,-5 16 1 16,-5 12-4-16,-8 12 0 15,-9 15 2-15,-5 1 1 16,-4 7-1-16,0 12 0 16,4-11-1-16,5-9 1 15,4-3-2-15,9-17 0 0,5-11-8 16,8-24 0-16</inkml:trace>
          <inkml:trace contextRef="#ctx0" brushRef="#br2" timeOffset="9115.92">9310-46 26 0,'-18'-12'13'0,"-5"16"-8"16,15 0 13-16,-10 0-15 0,0 8 0 15,-5-4 1-15,1 8 0 16,4 12-6-16,0 7 1 15,5 1 3-15,4 4 0 16,9-1-2-16,9-7 1 16,9-4-1-16,9-8 0 15,8-4 0-15,6-16 1 16,-1-4-1-16,0-12 1 16,-4-12-1-16,4-8 1 15,-9 1-1-15,-9-9 1 0,-8-4-1 16,-14 1 1-16,-9 11 0 15,-9 4 0-15,-4 12-1 16,-10 1 1-16,6 15-1 16,-6 8 1-16,6 4-2 15,3 11 1-15,10-3-8 16,13-4 0-16,13-4-3 16,1-4 0-16</inkml:trace>
          <inkml:trace contextRef="#ctx0" brushRef="#br2" timeOffset="9662.79">9618 2 34 0,'9'-8'17'0,"13"-12"-15"15,-9 12 24-15,1 4-26 16,-1 0 1-16,9 0 0 16,14 4 0-16,4 0-1 15,9-4 0-15,5 0-3 0,-5 4 0 16,14-4-7-16,4 8 0 15</inkml:trace>
          <inkml:trace contextRef="#ctx0" brushRef="#br2" timeOffset="9459.67">9912-621 27 0,'5'-4'13'0,"-1"4"-9"0,-4 4 20 16,-4 4-23-16,-1 7 1 16,-4 9 0-16,1 4 0 15,-6 12-3-15,1 19 1 16,-5 1 1-16,-4 11 1 0,-1-3-1 15,1 7 0-15,9 1 0 16,-1-5 0-16,5-7-3 16,-4-9 1-16,4-11-9 15,9-17 0-15</inkml:trace>
          <inkml:trace contextRef="#ctx0" brushRef="#br2" timeOffset="10147.18">10582-181 28 0,'-9'-20'14'0,"-4"-15"-9"0,4 23 18 15,-5-4-21-15,-3 8 0 0,-1-4 1 16,0 0 1-16,-4 8-5 16,-10 4 0-16,1 4 3 15,0 4 0-15,-5 4-1 16,0 4 0-16,1 4-1 16,3 7 0-16,6 13 0 15,-1-8 0-15,4 8-1 16,1 7 1-16,9-3 0 15,8 0 0-15,5-9 0 16,9-3 0-16,9-12 0 16,-5-4 0-16,28-20-1 15,3-12 0-15,-8-4 0 16,4-8 0-16,5-11-1 16,0-5 0-16,-5 4 1 15,-9 8 0-15,-9 1 2 16,-4 11 0-16,-9 8 0 0,-9 12 1 15,0 4-1-15,-4 12 1 16,-1 8-1-16,1-1 0 16,4 1-1-16,4 4 0 15,5 4-1-15,9-4 1 16,9-5-1-16,8-7 1 16,6-8-4-16,8-12 0 15,4-8-6-15,1-4 0 16</inkml:trace>
          <inkml:trace contextRef="#ctx0" brushRef="#br2" timeOffset="10662.81">10792-78 34 0,'-5'-15'17'0,"32"-5"-17"0,-18 12 27 16,14-4-27-16,12 0 1 15,14 0-1-15,-4-4 1 16,9 0-2-16,8 4 1 15,5 8 0-15,-9 4 0 16,-4 12 0-16,-10 8 1 0,-12 4-1 16,-15 8 1-16,-3-8 0 15,-10 7 0-15,-8 1 0 16,-1 0 0-16,1-8 0 16,4-1 0-16,0-7-1 15,0-8 1-15,4-8-6 16,5-8 0-16,9-4-6 15,-4-7 1-15</inkml:trace>
          <inkml:trace contextRef="#ctx0" brushRef="#br2" timeOffset="10381.56">11310-693 28 0,'-9'8'14'0,"-13"-12"-12"15,13 16 18-15,-5 12-20 16,-4 12 1-16,1 11 0 16,-6 17 0-16,5 11-1 15,-4 5 0-15,-9-5 1 16,0-4 0-16,-5-3-3 16,0-1 1-16,9-11-8 15,14-16 1-15</inkml:trace>
          <inkml:trace contextRef="#ctx0" brushRef="#br2" timeOffset="10804.95">11613-486 37 0,'-17'-4'18'0,"30"-4"-18"0,-13 8 30 15,4-4-31-15,-4 4 1 16,9 0-8-16,-4 4 1 15,8 4 0-15,-4 4 1 16</inkml:trace>
          <inkml:trace contextRef="#ctx0" brushRef="#br2" timeOffset="11179.95">11868-205 33 0,'-22'12'16'0,"-5"0"-15"0,18-4 24 0,-9 12-24 15,-4 8 0-15,-1 0 0 16,1 7 1-16,9 5-3 16,4 4 1-16,9-5 1 15,13-3 0-15,5 0 0 16,0-16 0-16,13-9-1 15,9-14 0-15,9-17-1 16,1-8 0-16,-1-4 1 16,-14-8 0-16,-8-7-1 15,-9-13 0-15,-18 5 2 16,-9 3 0-16,-13 12 1 16,-5 5 0-16,-4 15-1 15,-5 8 1-15,9 12-1 0,9 4 0 16,1 8-5-16,3 8 0 15,10-8-8-15,13 4 1 16</inkml:trace>
          <inkml:trace contextRef="#ctx0" brushRef="#br2" timeOffset="11586.2">12493-355 30 0,'0'19'15'0,"-22"25"-11"15,13-32 20-15,-5 8-23 16,-3 8 0-16,-1 7 1 16,-5 5 0-16,1-4-3 15,4 3 1-15,5 1 1 16,-1-4 0-16,10-8 0 15,4-5 1 1,36-27-3 0,-1-3 1-16,10-17-1 15,9-4 0-15,8-4 0 16,5 4 0-16,-9 1 0 16,-9 11 1-16,-4 4 0 15,-5 8 1-15,-13 12 0 0,-9 4 1 16,-5 12 0-16,-4-1 0 15,-4 5-1-15,-1 8 1 16,0 4-2-16,5-1 1 16,5-7-12-16,21-4 1 15</inkml:trace>
        </inkml:traceGroup>
      </inkml:traceGroup>
    </inkml:traceGroup>
    <inkml:traceGroup>
      <inkml:annotationXML>
        <emma:emma xmlns:emma="http://www.w3.org/2003/04/emma" version="1.0">
          <emma:interpretation id="{462319CE-B727-4F14-8FB7-A3E0F8A18416}" emma:medium="tactile" emma:mode="ink">
            <msink:context xmlns:msink="http://schemas.microsoft.com/ink/2010/main" type="paragraph" rotatedBoundingBox="2955,12331 19574,12118 19600,14128 2980,14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D570A1-1A29-4A1C-821C-51C421D9DD35}" emma:medium="tactile" emma:mode="ink">
              <msink:context xmlns:msink="http://schemas.microsoft.com/ink/2010/main" type="line" rotatedBoundingBox="2955,12331 19574,12118 19600,14128 2980,14342"/>
            </emma:interpretation>
          </emma:emma>
        </inkml:annotationXML>
        <inkml:traceGroup>
          <inkml:annotationXML>
            <emma:emma xmlns:emma="http://www.w3.org/2003/04/emma" version="1.0">
              <emma:interpretation id="{11011F40-C05A-437A-AF54-7C1709548B18}" emma:medium="tactile" emma:mode="ink">
                <msink:context xmlns:msink="http://schemas.microsoft.com/ink/2010/main" type="inkWord" rotatedBoundingBox="2956,12449 8542,12377 8564,14083 2978,14154"/>
              </emma:interpretation>
            </emma:emma>
          </inkml:annotationXML>
          <inkml:trace contextRef="#ctx0" brushRef="#br3" timeOffset="14650.39">-607 3947 29 0,'-13'4'14'0,"22"-12"-5"15,-5 8 14-15,10 0-22 16,-1 0 0-16,9 0 0 16,1 4 1-16,8 0-3 15,0 4 1-15,5-4 1 0,4 4 0 16,9-5 0-16,0 1 0 16,0-4-2-16,1-7 0 15,-10-5-5-15,-5-4 1 16,10 4-5-16,-14-4 0 15</inkml:trace>
          <inkml:trace contextRef="#ctx0" brushRef="#br3" timeOffset="14947.27">-312 3657 34 0,'0'-4'17'0,"0"8"-19"16,0-4 29-16,0 8-26 16,0 8 0-16,-5 4 0 15,1 15 1-15,-5 9-3 16,0 8 1-16,-4 7 1 15,-1 9 0-15,1-17-2 16,0 5 1-16,4-5-8 16,4-7 0-16,5-4-2 15,-4-9 0-15</inkml:trace>
          <inkml:trace contextRef="#ctx0" brushRef="#br3" timeOffset="15589.67">621 3760 31 0,'-4'-8'15'0,"-10"12"-15"16,10-4 26-16,-1 8-24 16,-4 8 0-16,0 12 1 15,0 15 0-15,-4 9-4 16,-5 12 0-16,-13 3 2 16,9 24 1-16,-5 5-1 15,0 7 0-15,0-4-1 16,0 0 1-16,1-11-1 15,-1-17 1-15,5-12-2 0,-1-15 0 16,5-16-3-16,1-8 0 16,3-24-1-16,10-24 0 15,-1-12 0-15,5-15 0 16,0-5 2-16,5-7 0 16,4-5 4-16,4 9 0 15,0-13 3-15,5 9 0 16,0-8 1-16,4 3 0 15,10-3-1-15,3 3 1 0,10 13-3 16,4 7 1-16,-4 12-2 16,-5 13 0-16,5 11-1 15,4 8 1-15,-5 12-1 16,-3 20 0-16,-10 3 1 16,-9 9 0-16,-8 0 1 15,-10 0 0-15,-13-1 0 16,-4 1 1-16,-10-8 0 15,6-4 0-15,-6-12-1 16,-4-5 0-16,1-3-3 16,3-4 1-16,5-4-6 15,14-3 1-15,13-5-9 16,13 0 0-16</inkml:trace>
          <inkml:trace contextRef="#ctx0" brushRef="#br3" timeOffset="15923.61">1108 3820 37 0,'-23'20'18'0,"-8"-5"-17"0,22-7 26 16,0 8-27-16,-4 4 0 16,4 12 0-16,0 4 1 15,9-1-1-15,4 5 0 16,10 0 0-16,8-13 0 15,9 1 1-15,14-8 0 16,9-12-1-16,-10-16 1 0,1-12 0 16,-5-8 0-16,-9-7 0 15,-13-17 0-15,-9 1 0 16,-9 7 0-16,-9 4 0 16,-18 8 0-16,-4 9-1 15,-4 11 1-15,-1 4-1 16,9 4 0-16,5 12-4 15,4 0 1-15,9 8-9 16,31-5 0-16</inkml:trace>
          <inkml:trace contextRef="#ctx0" brushRef="#br3" timeOffset="16532.99">1559 3990 37 0,'-23'0'18'0,"50"-16"-21"0,-13 9 25 15,8-1-21-15,5-4 1 16,8-4-1-16,10-4 1 16,13-8-3-16,5 4 0 15,-14-3 2-15,-5-1 0 16,1-4-1-16,-5 4 1 16,-9 1 1-16,-8 3 0 15,-10 0 0-15,-8 8 0 16,-5 4 1-16,0 12 0 15,-5 4-1-15,-4 8 0 16,-4 4-2-16,-5 16 1 0,-4 3-2 16,8 13 1-16,1 0-1 15,4 3 0-15,4-3 0 16,10-1 1-16,4-7 0 16,9-8 0-16,0-4-2 15,-1-20 1-15,6-12-7 16,8-8 1-16,9-8-5 15,0-4 0-15</inkml:trace>
          <inkml:trace contextRef="#ctx0" brushRef="#br3" timeOffset="16189.24">2019 3272 31 0,'-18'-12'15'0,"9"12"-11"15,4 4 18-15,-4 8-20 16,-9 8 1-16,-4 24 0 16,-5 3 0-16,-4 17-4 15,0 7 0-15,-5 20 3 16,-4 9 1-16,9-1-2 15,4-8 0-15,0-23-3 16,5-9 1-16,4-7-10 16,13-21 1-16</inkml:trace>
          <inkml:trace contextRef="#ctx0" brushRef="#br3" timeOffset="16923.62">2487 3689 31 0,'-4'-16'15'0,"8"16"-12"15,-4 0 24-15,0 8-25 16,-4 12 0-16,-5-1 0 0,0 9 1 15,-4 12-4-15,-10 8 1 16,-3-1 2-16,3 9 0 16,5-5-1-16,5-3 0 15,4-8 0-15,5-16 0 16,8-9-1-16,5-11 1 16,9-20-2-16,4-3 1 15,14-17-1-15,0-12 1 16,4 1-2-16,4 3 0 15,-8 4 0-15,0 13 1 16,-9 7 1-16,-10 4 0 0,1 8 0 16,-4 12 1-16,-5 12 0 15,-5 8 1-15,-4 7-1 16,5 5 0-16,-10-4 0 16,5 3 0-16,0 1-1 15,0-4 1-15,5 0-3 16,4-12 1-16,4-16-5 15,5-8 1-15,13-12-7 16,9-12 1-16</inkml:trace>
          <inkml:trace contextRef="#ctx0" brushRef="#br3" timeOffset="17454.88">2970 3816 42 0,'4'0'21'0,"23"-20"-24"16,-14 12 35-16,10 4-32 15,12-8 1-15,14-4-1 16,9 0 0-16,0 0-1 16,-8 1 1-16,-6 3 0 15,-4 8 0-15,-4 8 0 16,-9 8 1-16,-9 11 0 16,-9 9 0-16,-5 8 0 15,-4 4 0-15,5-5 0 16,-5 1 0-16,0-8 0 15,-5-5 0-15,1-7-4 16,4-8 1-16,0 0-5 0,0-12 1 16,4-12-6-16,10-12 0 15</inkml:trace>
          <inkml:trace contextRef="#ctx0" brushRef="#br3" timeOffset="17158">3425 3276 34 0,'-4'16'17'0,"-23"20"-16"0,18-21 26 15,-9 21-26-15,-4 0 0 16,-5 15-1-16,0 13 1 16,-4 15-2-16,0 9 1 15,4-5-1-15,0-4 0 16,0-3-10-16,14-21 1 15</inkml:trace>
          <inkml:trace contextRef="#ctx0" brushRef="#br3" timeOffset="17595.5">3702 3375 44 0,'22'-16'22'0,"-8"-3"-30"0,-6 19 40 0,-3 0-40 15,4 7 0-15,0 5-14 16,-5 8 0-16</inkml:trace>
          <inkml:trace contextRef="#ctx0" brushRef="#br3" timeOffset="18142.38">4157 3748 37 0,'0'-24'18'0,"5"-11"-18"15,-5 23 28-15,0-8-26 16,0-4 0-16,-5 4 0 0,-4 4 1 16,-13 5-4-16,-5 3 0 15,-13 12 2-15,4 11 0 16,-4 17-1-16,0 4 0 16,4 16 0-16,9-1 0 15,5-3 0-15,13 3 0 16,9-11-1-16,9-8 1 15,13-12 0-15,14-8 0 16,4-12-1-16,0-12 1 16,1-16 0-16,-6-8 0 15,1 0-1-15,-5 1 1 0,-4 3-1 16,-9 4 1-16,-5 8 0 16,-4 8 1-16,-9 12-1 15,-4 8 1-15,-5 12 0 16,0 12 0-16,5 8-1 15,4-1 0-15,4 1 0 16,0-4 0-16,5-5 0 16,9-7 0-16,9-12 0 15,13-12 0-15,9-8-2 16,0-12 0-16,1-11-5 16,-1-13 0-16,13-12-4 15,-4-3 0-15</inkml:trace>
          <inkml:trace contextRef="#ctx0" brushRef="#br3" timeOffset="18361.14">4956 3070 37 0,'-9'4'18'0,"14"-8"-21"0,-10 0 33 16,-3 12-29-16,-6 7 1 16,1 25 0-16,-5 4 1 15,-13 15-4-15,-5 5 0 16,-4 15 2-16,-5 5 0 15,5-9-1-15,9 12 1 16,4-3-1-16,9-13 1 16,9-7-1-16,9-13 1 15,13-7-1-15,10-12 1 0,13-17-2 16,4-7 0-16,4-16-11 16,14-7 1-16</inkml:trace>
        </inkml:traceGroup>
        <inkml:traceGroup>
          <inkml:annotationXML>
            <emma:emma xmlns:emma="http://www.w3.org/2003/04/emma" version="1.0">
              <emma:interpretation id="{AFD7D525-AFBE-4116-89FD-548666951F16}" emma:medium="tactile" emma:mode="ink">
                <msink:context xmlns:msink="http://schemas.microsoft.com/ink/2010/main" type="inkWord" rotatedBoundingBox="9243,12714 12749,12669 12769,14216 9263,14261"/>
              </emma:interpretation>
            </emma:emma>
          </inkml:annotationXML>
          <inkml:trace contextRef="#ctx0" brushRef="#br3" timeOffset="18876.77">5671 3820 34 0,'-9'4'17'0,"9"-20"-13"0,0 16 21 16,4-8-23-16,5 4 0 15,5-4 0-15,8-8 0 16,5-8-3-16,4-7 0 15,5-9 2-15,-1 8 1 16,-3 0-2-16,-6-7 0 16,-3-1 0-16,-5 0 0 15,-9 5 0-15,-9 11 0 16,-9 4 0-16,-5 8 1 0,-8 8-1 16,-9 12 1-16,-1 12-1 15,1 4 0-15,0 15 0 16,4 13 0-16,5 7-1 15,8 9 1-15,10 3 0 16,4-7 0-16,9-9 0 16,9-7 0-16,4-16 0 15,5-8 1-15,9-16-3 16,8-12 1-16,5-8-3 16,0-16 1-16,5-8-9 15,-5-11 1-15</inkml:trace>
          <inkml:trace contextRef="#ctx0" brushRef="#br3" timeOffset="19815.32">6488 3403 35 0,'-5'16'17'0,"-26"16"-17"0,22-17 27 16,-4 1-26-16,-5 16 1 16,-4 8 0-16,-1 3 0 15,5 13-3-15,1 4 0 16,3-1 3-16,1-7 0 15,4-9-1-15,4-3 0 16,1-16 0-16,4-8 0 16,4-8 0-16,5-16 0 15,5-12-2-15,8-12 1 16,9-8-2-16,9-11 1 0,5-1-2 16,4 5 1-16,5-1-1 15,-5 12 1-15,-9 12 0 16,0 5 0-16,-8 11 2 15,-10 0 0-15,-9 8 1 16,-4 8 1-16,-9 8 0 16,-4 7 0-16,-5 9 0 15,0 4 1-15,0 7-2 16,0 1 1-16,5 0-2 16,4-1 1-16,4-7-1 15,5-4 0-15,4-8 0 16,10-4 1-16,8-16-1 15,0-8 1-15,9-16-1 16,1-16 0-16,3 0-1 16,10-15 1-16,-1-13-2 15,-4 13 1-15,-8-5 0 0,-6 1 0 16,-8 7 0-16,-9 12 1 16,-9 4 0-16,-9 9 1 15,-9 7 0-15,-9 16 0 16,-9 4 0-16,-4 12 1 15,0 3-2-15,0 13 0 16,4 12 0-16,4 3 0 16,6 13 0-16,8 3 0 15,4-7-1-15,10 0 1 16,4-13 0-16,4-3 0 0,9-12 0 16,5-8 0-16,9-16 0 15,4-12 0-15,0-8 0 16,9-12 0-16,5-8-2 15,4-11 1-15,0-5-1 16,-13 0 1-16,-1 9-1 16,-8 3 1-16,-5 16 0 15,-8 4 1-15,-10 12 1 16,-4 12 0-16,-5 12 0 16,-4 8 1-16,0 8-1 15,-4 12 1-15,-5-1-1 16,0 1 1-16,0-8-1 15,0-5 0-15,0-3 1 16,0-8 0-16,5-4 0 16,-1-16 0-16,5-12-1 0,0-16 1 15,5-4-1-15,8-11 1 16,-4-13-2-16,9 1 0 16,4-13 0-16,10 9 0 15,8 3-1-15,0 8 1 16,0 17-3-16,-4 3 1 15,0 12-6-15,-10 4 0 16,1 20-5-16,0 0 0 16</inkml:trace>
          <inkml:trace contextRef="#ctx0" brushRef="#br3" timeOffset="20330.96">8390 3586 35 0,'18'-32'17'0,"-14"12"-15"16,-4 4 26-16,-4-8-25 16,-5 4 0-16,-5 1 1 15,-3 11 1-15,-15 4-7 16,-3 12 0-16,-10 4 4 16,0 3 0-16,5 9-2 15,-5 12 1-15,14 8-2 16,9-5 1-16,8 5-1 15,10-4 1-15,13-9 0 16,13-15 0-16,14-8 0 16,9-12 0-16,-5-8 0 0,0-8 0 15,0 5 0-15,-4-1 1 16,-5 12-2-16,-9 12 1 16,-8 8 0-16,-5 19 0 15,-9 21 0-15,-9 11 0 16,-5 13 1-16,-12 19 0 15,-14 12 0-15,-14 4 1 16,-4 0 0-16,-14 0 0 16,-3-23 1-16,-1-5 0 15,4-12 0-15,14-11 0 16,5-17-1-16,-1-19 1 16,5-12-1-16,4-12 0 0,10-16-1 15,8-20 0-15,13-7-2 16,14-25 1-16,14 5-3 15,4-1 0-15,17-7-3 16,19-1 1-16,13 9-5 16,9-1 1-16,18-7-6 15,4 7 0-15</inkml:trace>
          <inkml:trace contextRef="#ctx0" brushRef="#br3" timeOffset="20768.47">8859 3546 40 0,'-5'-4'20'0,"10"0"-25"16,-10 4 34-16,1 8-28 16,-10 12 1-16,1 11-1 15,4 5 1-15,0 8-3 0,5 11 1 16,8-3 1-16,5-4 0 16,9-13-1-16,9-11 1 15,8-20-1-15,-3-12 1 16,8-16-1-16,0-3 1 15,5-9-1-15,-5 0 0 16,-9 8 0-16,-9 5 1 16,-8 11-1-16,-5 16 0 15,-14 8 0-15,-4 19 1 32,-22 76 1-32,-5 16 0 0,-4 8-1 15,-4 0 1-15,-1-12 0 16,-4 1 1-16,0-21 0 15,-9-20 0-15,-5-7-1 16,-4-9 0-16,0-11 0 16,9-17 0-16,-4-11-1 15,-5-16 0-15,4-4-2 16,1-12 1-16,8-12-3 16,9-3 0-16,19-5-6 15,17-4 1-15,27-4-8 16,8-3 1-16</inkml:trace>
        </inkml:traceGroup>
        <inkml:traceGroup>
          <inkml:annotationXML>
            <emma:emma xmlns:emma="http://www.w3.org/2003/04/emma" version="1.0">
              <emma:interpretation id="{29842997-F5DA-4A7D-8BBE-7A534406B862}" emma:medium="tactile" emma:mode="ink">
                <msink:context xmlns:msink="http://schemas.microsoft.com/ink/2010/main" type="inkWord" rotatedBoundingBox="13527,13124 14573,11903 15158,12403 14112,13625"/>
              </emma:interpretation>
            </emma:emma>
          </inkml:annotationXML>
          <inkml:trace contextRef="#ctx0" brushRef="#br3" timeOffset="21299.72">10412 3506 23 0,'-4'-24'11'0,"-5"-23"3"0,5 43 9 0,-5-4-20 15,0 0 0-15,-9 0 0 16,-9 12 1-16,-4 8-5 16,0 8 0-16,-1 3 3 15,1 13 0-15,0 12-1 16,4-1 0-16,9 5-1 16,14 4 0-16,4-5 0 15,9-7 0-15,17-12 0 16,10-13 1-16,4-15-1 15,-4-19 0-15,0-13 0 16,-1-12 1-16,-3-12-1 16,-5 1 0-16,-10-13-1 15,-12 5 1-15,-5 11 0 16,-5 9 1-16,-8 11-1 0,-5 8 1 16,0 16-1-16,-4 8 0 15,4 8-1-15,9 8 1 16,14 3-3-16,12 5 0 15,6-8-9-15,21-8 1 16</inkml:trace>
          <inkml:trace contextRef="#ctx0" brushRef="#br3" timeOffset="21737.23">10479 3943 39 0,'-4'-24'19'0,"44"-12"-23"0,-22 20 37 16,13 0-32-16,14-3 1 16,4 3 0-16,18-4 0 15,4 0-5-15,-4 0 1 16,0 0-9-16,9 1 1 16</inkml:trace>
          <inkml:trace contextRef="#ctx0" brushRef="#br3" timeOffset="21580.98">11323 2915 39 0,'0'-36'19'0,"-40"24"-18"15,27 12 30-15,-5 8-31 16,-4 12 1-16,-5 12 0 16,0 19 1-16,-4 17-3 15,-14 11 0-15,-9 8 1 16,1 29 1-16,-5 3-1 16,0 12 1-16,0-4-1 15,0-16 0-15,9-8 0 16,-1-8 1-16,15-7-1 15,4-17 0-15,8-16-3 16,1-11 1-16,8-16-7 16,1-16 1-16,9-16-4 15,8-4 0-15</inkml:trace>
        </inkml:traceGroup>
        <inkml:traceGroup>
          <inkml:annotationXML>
            <emma:emma xmlns:emma="http://www.w3.org/2003/04/emma" version="1.0">
              <emma:interpretation id="{18286E4D-A0CA-4DF2-ABB1-F650085EA588}" emma:medium="tactile" emma:mode="ink">
                <msink:context xmlns:msink="http://schemas.microsoft.com/ink/2010/main" type="inkWord" rotatedBoundingBox="15185,12500 19548,12256 19648,14038 15285,14283"/>
              </emma:interpretation>
            </emma:emma>
          </inkml:annotationXML>
          <inkml:trace contextRef="#ctx0" brushRef="#br3" timeOffset="22627.86">12493 3530 41 0,'0'-4'20'0,"5"-24"-23"16,-1 16 29-16,5-4-25 15,0-3 0-15,-5-5 1 16,-4 0 1-16,-4 0-4 16,-1-4 1-16,-8 13 1 0,-14 7 1 15,-9 8-1-15,-8 8 1 16,-5 15-2-16,0 9 0 15,0 12 0-15,4 11 1 16,9 9-2-16,14-5 1 16,13-3-1-16,13-5 1 15,14-15-1-15,13-12 1 16,14-16-1-16,9-12 1 16,-1 0-2-16,-4-4 1 15,0 4 0-15,-8 4 0 0,-15 20 0 16,-12 12 0-16,-14 19 2 15,-5 17 0-15,-21 11 0 16,-15 20 1-16,-8 9 1 16,-4-1 0-16,-10 4 0 15,-8-4 0-15,-1-28 0 16,5-11 0-16,9-13-1 16,5-15 1-16,-5-8-2 15,9-24 0-15,4-16-1 16,0-20 0-16,5-8-1 15,13-15 0-15,9-9-1 16,18-11 1-16,23-1-2 16,-1-15 0-16,18 8 0 15,18-9 0-15,14 1-2 16,8 4 1-16,9-1-1 16,10 5 1-16,-10 4 0 15,5 7 1-15,-1 16 1 16,-8 9 0-16,-4 7 2 0,-19 12 1 15,-13 0 1-15,-9 17 1 16,-13 14 0-16,-9 17 1 16,-9 8-1-16,-4 16 1 15,-1 3-2-15,-4 5 1 16,0-5-1-16,0-3 0 16,4-8-1-16,1-9 1 15,4-11 0-15,0-8 0 16,0-16 0-16,0-12 0 0,4-11-1 15,0-13 1-15,1-16-1 16,8-11 1-16,5 7-2 16,4-3 0-16,0 7-2 15,5 9 0-15,-5 7-4 16,-4 12 1-16,0 8-10 16,13 8 1-16</inkml:trace>
          <inkml:trace contextRef="#ctx0" brushRef="#br3" timeOffset="23065.37">13779 3665 38 0,'-9'-20'19'0,"27"-24"-21"16,-14 29 27-16,1-1-23 15,-10-12 1-15,1 4 3 16,-10-12 0-16,-3 5-7 0,-10-1 0 15,-4 8 4-15,-5 8 1 16,-9 4-2-16,-4 16 0 16,-4 12-2-16,-1 12 0 15,0 4-1-15,10 11 1 16,4 9-1-16,13 3 0 16,9 5 0-16,0-4 0 15,14-13 1-15,4-7 0 16,13-16 0-16,14-16 0 15,13-16-1-15,9-4 1 0,5-12-1 16,-1-12 1-16,10-3-1 16,-5 7 0-16,-9 0 0 15,-9 9 0-15,-13 7 1 16,-5 12 0-16,-13 4 0 16,-4 12 1-16,-10 16 0 15,1 7 0-15,-1 9-1 16,1 12 1-16,4-5-1 15,4 1 0-15,5-8-3 16,9-9 0-16,0-11-9 16,13-12 0-16</inkml:trace>
          <inkml:trace contextRef="#ctx0" brushRef="#br3" timeOffset="23363.21">14279 3375 36 0,'-13'16'18'0,"-19"56"-13"0,23-65 23 15,-4 13-27-15,-5 16 1 16,0 8-1-16,5-1 1 16,0 1-3-16,-1 4 1 15,5-9 1-15,5-7 0 16,4-4 1-16,0-16 0 0,9-8 0 15,4-12 0-15,5 0 0 16,9-12 0-16,4-8 0 16,5-8 0-16,13-7-2 15,4 11 0-15,-4-8-4 16,-4 5 1-16,0 3-11 16,-1 8 0-16</inkml:trace>
          <inkml:trace contextRef="#ctx0" brushRef="#br3" timeOffset="23597.59">14922 3451 34 0,'4'8'17'0,"-4"-4"-8"16,-4 3 19-16,-5 1-27 15,-4 4 1-15,-5 8 0 0,-5 8 1 16,-8 8-4-16,0 7 0 15,0 1 2-15,-1 4 1 16,6-5-3-16,8-7 0 16,4-8-5-16,1-8 0 15,17-16-6-15,10-8 0 16</inkml:trace>
          <inkml:trace contextRef="#ctx0" brushRef="#br3" timeOffset="23753.84">14864 3066 46 0,'4'0'23'0,"-4"8"-32"15,0-8 41-15,0 0-33 16,0 0 0-16,9 0-8 16,5 8 1-16,4-4 1 15,-1 7 1-15</inkml:trace>
          <inkml:trace contextRef="#ctx0" brushRef="#br3" timeOffset="24513.88">15641 2962 37 0,'-5'16'18'0,"-21"40"-18"0,17-44 28 16,-5 16-27-16,-8 15 0 16,-9 13 0-16,-10 15 0 15,-3 1-1-15,8-1 0 16,-4 5 1-16,-5-9 0 16,1 0-1-16,3-11 1 15,6-4 0-15,8-13 0 16,5-11-1-16,4-12 1 15,9-16-1-15,9 0 0 0,18-16 0 16,13-8 0-16,0-11-1 16,18-9 0-16,9 12 0 15,5 4 1-15,-1 1-1 16,-8 7 1-16,-14 8-1 16,-9 8 1-16,-13 4 1 15,-13 12 1-15,-10 12-1 16,-8 7 0-16,-1 1 1 15,1 4 0-15,4 3 0 16,5-3 0-16,13-12-1 16,8-8 1-16,15-8-1 15,8-16 1-15,13-4-1 16,14-12 0-16,-17-8 0 16,-1-7 0-16,-5-1-1 15,-8 16 0-15,-9 0-1 16,-5 9 1-16,-8 11-1 0,-10 16 1 15,-4 15-1-15,-9 13 1 16,5 16-1-16,-5 11 1 16,-9 8 0-16,-9 5 1 15,-9 7-1-15,1 12 1 16,-1-7 0-16,-4 3 0 16,-9-8 0-16,-5 0 1 15,-9-15-1-15,-4-13 0 16,1-7 0-16,-10-8 1 15,-5-13-1-15,5-11 1 0,0-8-1 16,1-8 0-16,16-8-1 16,15-8 0-16,17-8-1 15,27-7 1-15,31-13-1 16,32-8 1-16,53-15-4 16,49-13 0-16,49-15-12 15,36 8 1 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49:23.472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441E9C-F101-43C2-AB89-898F89BB1A44}" emma:medium="tactile" emma:mode="ink">
          <msink:context xmlns:msink="http://schemas.microsoft.com/ink/2010/main" type="writingRegion" rotatedBoundingBox="3295,1467 23019,1081 23122,6306 3397,6692"/>
        </emma:interpretation>
      </emma:emma>
    </inkml:annotationXML>
    <inkml:traceGroup>
      <inkml:annotationXML>
        <emma:emma xmlns:emma="http://www.w3.org/2003/04/emma" version="1.0">
          <emma:interpretation id="{0AD39D37-5EA2-4AC8-BA1D-27883A97A3D1}" emma:medium="tactile" emma:mode="ink">
            <msink:context xmlns:msink="http://schemas.microsoft.com/ink/2010/main" type="paragraph" rotatedBoundingBox="3300,1299 23038,1240 23043,3007 3305,3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9CB457-DC90-4EB9-9414-3A07FE15FD07}" emma:medium="tactile" emma:mode="ink">
              <msink:context xmlns:msink="http://schemas.microsoft.com/ink/2010/main" type="line" rotatedBoundingBox="3300,1299 23038,1240 23043,3007 3305,3066"/>
            </emma:interpretation>
          </emma:emma>
        </inkml:annotationXML>
        <inkml:traceGroup>
          <inkml:annotationXML>
            <emma:emma xmlns:emma="http://www.w3.org/2003/04/emma" version="1.0">
              <emma:interpretation id="{8BAAC476-ABF4-4135-82E8-D21AC7B79C6C}" emma:medium="tactile" emma:mode="ink">
                <msink:context xmlns:msink="http://schemas.microsoft.com/ink/2010/main" type="inkWord" rotatedBoundingBox="3301,1500 4916,1495 4919,2419 3303,2424"/>
              </emma:interpretation>
            </emma:emma>
          </inkml:annotationXML>
          <inkml:trace contextRef="#ctx0" brushRef="#br0">157-5 22 0,'0'0'11'0,"-5"-4"-7"16,5 4 12-16,0 0-15 16,0 4 0-16,0 4 2 0,0-4 0 15,-4 16-4-15,-1 0 1 16,-4 12 2-16,0-5 0 16,0 29-1-16,1-12 1 15,-1 19-1-15,0-15 0 16,0 15 0-16,0-7 0 15,-5-5 0-15,6-11 0 0,-6-4-1 16,5-8 1-16,0-5-4 16,0-7 0-16,5-8-6 15,-1-4 0-15</inkml:trace>
          <inkml:trace contextRef="#ctx0" brushRef="#br0" timeOffset="595.79">-192 198 25 0,'-26'-12'12'0,"17"-4"-10"16,9 12 16-16,4-12-15 16,-4 4 0-16,14-8 0 15,3-4 1-15,6 1-6 0,8-1 1 16,9 0 3-16,-9 4 0 15,14-8-2-15,4 1 1 16,9-1-1-16,5 4 0 16,-1 4 0-16,1 8 0 15,-1 16-1-15,-4 12 1 16,-13 0 0-16,-14 4 1 16,-17 8-1-16,-5-5 1 15,-23 13 0-15,5 0 1 16,-27 15-1-16,10-11 1 15,-23 12-2-15,13-13 1 0,-4-7-1 16,8-8 1-16,1-4-1 16,9-4 0-16,8-16-1 15,6 0 1-15,16-4-1 16,-3 0 0-16,22-8 0 16,-5 0 0-16,14 12 0 15,-9 0 0-15,8 16 0 16,-8-4 1-16,-5 20 0 15,-4-5 1-15,-18 33-1 16,0-16 1-16,-18 3 0 16,5-7 1-16,-32 11-1 15,14-11 1-15,-23 4-1 0,14-12 1 16,-4-5-1-16,8-7 1 16,-18-12-2-16,14-4 1 15,-13-20-1-15,8 4 0 16,5-12-2-16,9 5 0 15,8-13-3-15,5 8 0 16,18-8-6-16,0 4 0 16</inkml:trace>
          <inkml:trace contextRef="#ctx0" brushRef="#br0" timeOffset="1005.07">585 364 19 0,'-13'8'9'0,"4"12"-3"16,9-16 8-16,-9 8-13 15,5 0 1-15,-5 20 1 16,0-8 0-16,9 11-4 15,0-7 1-15,13 12 2 0,0-9 0 16,19-3 0-16,-10-4 0 16,5-20 0-16,4-8 0 15,5-12 0-15,0-8 0 16,-1-7 0-16,-8-5 0 16,-9-4 0-16,-5 8 0 15,-17-15 0-15,4 7 0 16,-18-4-1-16,5 13 0 15,-5 7 0-15,0 8 0 0,-18 8-1 16,9 0 0-16,-4 24-1 16,4-4 0-16,5 8-3 15,4-4 1-15,14 7-8 16,4-3 0-16</inkml:trace>
          <inkml:trace contextRef="#ctx0" brushRef="#br0" timeOffset="1521.56">831 694 34 0,'0'-16'17'0,"13"0"-17"15,-13 16 27-15,23-12-27 16,-6 0 1-16,28-20-1 16,-9 9 1-16,35-17-1 15,-17 8 0-15,22-19-1 16,0-5 1-16,-5 4-10 16,5 5 1-16</inkml:trace>
          <inkml:trace contextRef="#ctx0" brushRef="#br0" timeOffset="1302.81">1130 162 36 0,'-13'-8'18'0,"13"8"-20"16,0 0 27-16,0 4-25 0,0 0 0 15,0 20 0-15,4 8 1 16,1 3-1-16,-1-7 0 16,5 28 0-16,0-13 0 15,0 21 0-15,4-13 1 16,1-3-1-16,-5-4 0 16,-1-5 0-16,6-7 0 15,-10-4-4-15,1-8 0 16,-5-8-6-16,0-4 1 0</inkml:trace>
        </inkml:traceGroup>
        <inkml:traceGroup>
          <inkml:annotationXML>
            <emma:emma xmlns:emma="http://www.w3.org/2003/04/emma" version="1.0">
              <emma:interpretation id="{EADBEEEC-6BD7-4EBF-8291-2783DECDEDFF}" emma:medium="tactile" emma:mode="ink">
                <msink:context xmlns:msink="http://schemas.microsoft.com/ink/2010/main" type="inkWord" rotatedBoundingBox="5701,1414 11949,1395 11954,3040 5706,3059"/>
              </emma:interpretation>
            </emma:emma>
          </inkml:annotationXML>
          <inkml:trace contextRef="#ctx0" brushRef="#br0" timeOffset="2052.86">2813 130 31 0,'0'-16'15'0,"-13"-19"-11"16,4 23 19-16,-4 0-22 15,-10 0 0-15,-8 4 0 16,-5 8 0-16,1 12-2 16,3-4 0-16,-3 12 1 15,3-4 0-15,5 23-1 16,10-11 1-16,8 16-1 16,9 3 0-16,4-7 0 15,1-8 1-15,8 15 0 0,-4-11 0 16,-9 16 1-16,0-9 0 15,-9-15 1-15,5-4 0 16,-19 0 0-16,-12-8 0 16,-6-5 0-16,10-3 1 15,-14 0-2-15,5-4 0 16,5-4-1-16,8 0 1 16,4-16-5-16,6 1 1 15,3-1-8-15,1 4 0 16</inkml:trace>
          <inkml:trace contextRef="#ctx0" brushRef="#br0" timeOffset="2493.44">2880 106 29 0,'-13'-4'14'0,"-10"28"-10"15,19-16 17-15,4 0-21 16,0 0 0-16,-9 24 0 16,0-4 0-16,-4 23 0 15,4-11 1-15,0 15-1 16,0-11 1-16,5 16 0 16,4-21 0-16,8-7 0 15,-3-8 0-15,8 0 0 16,5-12 0-16,13-20-1 0,5-8 0 15,4-12 0-15,1 0 0 16,3-7-1-16,1-9 1 16,-1-12-1-16,1 13 0 15,-9 3 1-15,-9 12 0 16,-5 8 0-16,-9 12 0 16,-4 8 0-16,-9 12 1 15,-4 4 0-15,-1 8 0 16,1 0-1-16,-1-4 0 0,5 15 0 15,0 1 0-15,9 0 0 16,5 0 0-16,4-13-3 16,4-3 0-16,9-8-7 15,9-4 1-15</inkml:trace>
          <inkml:trace contextRef="#ctx0" brushRef="#br0" timeOffset="2821.56">4001 51 28 0,'-18'-28'14'0,"-22"8"-11"15,31 20 19-15,-4 0-21 0,-10 8 1 16,1 4-1-16,0 12 0 16,4 4-2-16,0-1 0 15,9 13 1-15,4 8 1 16,5-1-2-16,0-3 1 15,0 4 0-15,-4-1 0 16,-5 1 0-16,-4-8 1 16,-10-1 0-16,-8-11 1 15,0 0 0-15,-5-12 1 16,9-12-2-16,1 0 1 0,-1-4-1 16,0-8 1-16,5 8-2 15,4-4 1-15,0-4-5 16,9 8 1-16,5-8-8 15,17 0 0-15</inkml:trace>
          <inkml:trace contextRef="#ctx0" brushRef="#br0" timeOffset="3337.35">4211 178 25 0,'0'8'12'0,"-27"31"-7"15,18-23 13-15,0 12-17 0,-9 16 0 16,-13 19 1-16,-5 17 0 16,-8 7-2-16,12-20 0 15,-26 68 1-15,14-27 1 16,-14 19-1-16,13-28 1 15,-9 12-1-15,19-32 1 16,3-19-1-16,6-13 0 16,3-23-1-16,5-4 0 15,5-36 0-15,4 4 0 16,9-51-1-16,0 11 1 16,18-59-1-16,22 0 0 0,18-16 1 15,18 4 0-15,4 8-1 16,1 4 1-16,-5 15-1 15,0 17 1-15,0 20-1 16,-9 15 1-16,-9 16 0 16,-14 16 0-16,-17 24 1 15,-14 16 1-15,-13 4-1 16,-9 7 1-16,-8 1 0 16,-6 0 1-16,1-9-1 15,4 1 0-15,0-12-1 16,0-4 0-16,1-8-5 15,-1-8 1-15,13-4-8 16,5-4 0-16</inkml:trace>
          <inkml:trace contextRef="#ctx0" brushRef="#br0" timeOffset="3665.47">4653 622 31 0,'44'-12'15'0,"10"-31"-12"0,-36 23 20 16,4-4-22-16,5-4 0 16,-5-11 0-16,1-13 1 15,3 0-3-15,-8 9 1 16,-4 3 1-16,-5 4 1 16,-5 9-1-16,-8 7 0 0,-1 8-1 15,1 8 0-15,-10 4 0 16,-4 20 0-16,-4 8 0 15,0 15 0-15,-1 1-1 16,1 7 1-16,4 1 0 16,9 4 0-16,5-17 0 15,8-3 0-15,10-4 0 16,8-16 1-16,0-4-3 16,10-12 0-16,8-16-8 15,13-8 0-15</inkml:trace>
          <inkml:trace contextRef="#ctx0" brushRef="#br0" timeOffset="4056.1">5389 106 30 0,'9'16'15'0,"-35"28"-11"0,21-32 19 15,-8 16-23-15,-1 11 1 16,1 9 1-16,-9 7 0 15,-1 5-3-15,1-8 1 16,0-9 1-16,4-3 0 16,4-12 0-16,5-8 0 15,9-12-1-15,14-5 1 16,4-14-1-16,17-17 0 16,10-8-1-16,4-12 1 15,5-7-1-15,-10-5 0 0,1 13-1 16,0 11 1-16,-5 8 0 15,-9 8 1-15,-9 9 1 16,-4 22 0-16,-9 17 0 16,-9 0 0-16,-4 12 0 15,-10 3 1-15,5 13-1 16,1-12 0-16,3-9-1 16,1-3 1-16,4-4-7 15,4-8 1-15,18-8-6 16,10-9 1-16</inkml:trace>
          <inkml:trace contextRef="#ctx0" brushRef="#br0" timeOffset="4626.14">6649 317 34 0,'4'-16'17'0,"5"-36"-18"15,-9 32 27-15,0 5-25 16,0-5 0-16,-9-8 0 16,-4 0 1-16,-10 4-3 15,-8 1 1-15,-5 7 0 16,-4 12 1-16,0 8-1 15,4 12 0-15,1 7-1 16,-6 13 1-16,10 12-1 16,0 3 1-16,4 1-1 0,14 7 1 15,4 5 0-15,9-12 0 16,9-13 0-16,0-7 0 16,4-12 1-16,14-4 0 15,8-24-1-15,10-16 1 16,0-8 0-16,4-11 0 15,0-21-1-15,5-7 1 16,8-13-1-16,1 5 0 16,-5-8-1-16,-5-1 0 15,-8 21 0-15,-9 7 0 16,-1 13 1-16,-12 11 0 0,-10 16 0 16,-4 12 1-16,-9 16-1 15,-13 20 1-15,-5 8 0 16,-18 7 0-16,0 17-1 15,1 7 1-15,-1 17-1 16,0-5 1-16,5-4-1 16,0 5 1-16,8-9-1 15,5-15 1-15,5-9-12 16,13-11 1-16</inkml:trace>
          <inkml:trace contextRef="#ctx0" brushRef="#br0" timeOffset="4958.26">7050 579 35 0,'-13'-24'17'0,"62"-4"-17"0,-31 12 22 15,0 0-21-15,4-7 0 16,5-9 0-16,4-12 1 16,-4 0-3-16,0 1 1 15,-9 7 1-15,-5 8 0 16,-9 5-1-16,-8 7 1 15,-5 4-1-15,-9 4 0 16,-4 8 0-16,-9 20 1 16,-1 7-1-16,6 13 0 15,-1 0 0-15,0 3 1 16,9 5-1-16,0 8 0 0,5-17 0 16,8-3 0-16,5 0 0 15,9-8 1-15,9-9-1 16,13-7 1-16,14-8-4 15,4 0 0-15,18-12-8 16,5-12 1-16</inkml:trace>
          <inkml:trace contextRef="#ctx0" brushRef="#br0" timeOffset="5469.9">8082 297 29 0,'4'-28'14'0,"5"-35"-13"15,-9 51 17-15,-9 0-15 16,-4-4 0-16,-5 4 1 16,-9 0 0-16,-4 4-6 15,-5 8 1-15,-4 4 3 0,0 8 0 16,4 12-2-16,5 8 1 16,4 3-1-16,9 9 1 15,5 4-1-15,-1 3 0 16,6 9 0-16,-1-17 0 15,4-11 0-15,5-8 0 16,9 0 0-16,13-8 1 16,10-24-1-16,8-8 1 15,4-12-1-15,1-12 0 16,4-19 0-16,5-9 1 16,8-7-1-16,1 4 0 0,-5-5 0 15,-5-3 0-15,-3 3 0 16,-10 17 0-16,-9 11 1 15,-9 12 0-15,-4 9-1 16,-9 11 1-16,-9 16 0 16,-4 8 0-16,-10 20-1 15,-4 3 0-15,-8 17-1 16,-6 4 1-16,1 23 0 16,0 4 0-16,0-3 0 15,4-1 0-15,0 0 0 16,9-15 0-16,9-4-6 15,14-13 1-15,21-3-6 16,15-24 1-16</inkml:trace>
        </inkml:traceGroup>
        <inkml:traceGroup>
          <inkml:annotationXML>
            <emma:emma xmlns:emma="http://www.w3.org/2003/04/emma" version="1.0">
              <emma:interpretation id="{9D57F541-55AB-451C-A3DE-7E03A8764FBF}" emma:medium="tactile" emma:mode="ink">
                <msink:context xmlns:msink="http://schemas.microsoft.com/ink/2010/main" type="inkWord" rotatedBoundingBox="12608,1271 15260,1263 15264,2646 12612,2654"/>
              </emma:interpretation>
            </emma:emma>
          </inkml:annotationXML>
          <inkml:trace contextRef="#ctx0" brushRef="#br0" timeOffset="6485.53">9082 575 34 0,'0'-12'17'0,"27"-28"-17"0,-14 28 26 15,14-8-26-15,18-3 0 16,13-13 0-16,13-4 0 16,14 8 0-16,0 5 0 15,-14 3-1-15,-8 16 1 0,-5 12 0 16,-14 8 1-16,-8 12 0 15,-18 7 0-15,-14 9 0 16,-8 12 0-16,-1-9 0 16,5-7 1-16,-9-4 0 15,5-8 0-15,0-9-1 16,4-7 0-16,4 0 0 16,0-24 0-16,14-11-1 15,9-13 1-15,9-4-1 16,8-11 0-16,10-5-1 15,0 13 1-15,-1 11-1 16,1 4 1-16,-10 16-1 16,-3 0 1-16,-10 8-1 15,-9 12 1-15,-4 16-1 16,-9 8 1-16,-9 8 0 0,-9-1 0 16,-4 9-1-1,4 8 1-15,4-13-1 0,5-7 1 16,5 0 0-16,13-8 0 15,13-4 0-15,5-13 1 16,-1-3 0-16,5-12 0 16,10-15-1-16,-1-5 1 15,-5-8-1-15,-8 8 1 16,-5-11-1-16,-8 3 1 16,-10 12-1-16,-13 0 0 15,-9 8 0-15,-4 1 1 0,-5 7 0 16,-4 8 0-16,-1 0-1 15,5 4 1-15,0 0-2 16,5 0 1-16,-5 0-3 16,5 3 1-16,-1 5-10 15,1-8 0-15</inkml:trace>
          <inkml:trace contextRef="#ctx0" brushRef="#br0" timeOffset="5876.15">9957-96 25 0,'18'-44'12'15,"13"-27"-9"-15,-26 51 15 0,-5-4-15 16,-5-4 1-16,-4 5 1 16,-4-1 1-16,-5 0-8 15,-4 16 1-15,-5 4 4 16,0 12 0-16,0 16-2 16,-8 4 0-16,-6 19-1 15,-12 5 0-15,-5 27 0 16,-9 20 0-16,-5 28 0 15,-8 0 0-15,8 12 0 16,10 4 1-16,13-12-1 16,9-16 1-16,8-15-4 15,10-25 1-15,4-19-8 16,18-21 0-16</inkml:trace>
          <inkml:trace contextRef="#ctx0" brushRef="#br0" timeOffset="7298.96">10997 285 27 0,'0'-20'13'0,"9"20"-9"0,-9 0 12 0,5 4-15 15,-1 4 0-15,-4 4 1 16,-4 12 0-16,-5 8-2 16,-14 11 0-16,1 13 2 15,0-13 0-15,-5 5 0 16,5 0 0-16,4-9-1 16,4-7 0-16,5-8 0 15,9-16 1-15,9-12-1 16,5-4 0-16,13-20-1 15,8-8 1-15,10-7-1 16,-5-1 1-16,0-3-2 16,1-5 0-16,-1 8 0 15,0 16 0-15,0 13 0 16,-4 7 1-16,-9 16-1 16,-10 7 1-16,-8 5 0 15,-4 8 1-15,-10 4 0 0,-4 4 0 16,-4-1 0-16,-5-3 0 15,0 4 0-15,5-5 1 16,0-3-2-16,4-4 1 16,4-8 0-16,1-12 0 15,8-8-1-15,10 0 1 16,8-12-1-16,-4 4 1 16,31-27-1-16,-13 7 0 15,31-16-1-15,-23 8 0 0,23 1 0 16,-18 3 0-16,0 20 0 15,-8 4 0-15,-10 12 1 16,-9 0 0-16,-13 16 0 16,0-4 1-1,-36 44-1 1,5-13 1-16,0 5 0 16,4-4 0-16,0-5-6 15,9-3 0-15,18-16-6 16,13-8 1-16</inkml:trace>
        </inkml:traceGroup>
        <inkml:traceGroup>
          <inkml:annotationXML>
            <emma:emma xmlns:emma="http://www.w3.org/2003/04/emma" version="1.0">
              <emma:interpretation id="{5FB69AAC-CF93-4126-BADF-9B09D79F790F}" emma:medium="tactile" emma:mode="ink">
                <msink:context xmlns:msink="http://schemas.microsoft.com/ink/2010/main" type="inkWord" rotatedBoundingBox="15827,1279 18816,1270 18820,2772 15831,2781"/>
              </emma:interpretation>
            </emma:emma>
          </inkml:annotationXML>
          <inkml:trace contextRef="#ctx0" brushRef="#br0" timeOffset="7673.96">13212-92 31 0,'13'-56'15'0,"-8"-7"-12"0,-5 47 22 16,-5-16-23-16,1 8 1 15,-10-3 0-15,5 3 1 0,-17 8-6 16,8 8 1-16,-27 32 2 15,9-8 1-15,-22 35-2 16,-9 29 0-16,-4 23-1 16,4 32 1-16,0 8-1 15,-9 8 1-15,-4 19 1 16,8-11 0-16,14-12-1 16,9-32 0-16,13-24-3 15,10-23 0-15,12-29-8 16,-4-27 1-16</inkml:trace>
          <inkml:trace contextRef="#ctx0" brushRef="#br0" timeOffset="7963.96">12301 626 36 0,'0'-12'18'0,"27"-7"-19"16,-14 11 27-16,10 0-25 15,8-4 0-15,9-8 0 0,9-8 0 16,18-8-2-16,-18 9 1 15,40-9 0-15,-22 4 0 16,18 4 0-16,-22 5 0 16,-5 27 0-16,-14-4 1 15,-12 23 0-15,-10-7 0 16,-22 24 0-16,-4 4 0 16,-5-5 0-16,0-11 0 15,0-4 0-15,4-8 0 16,1 0-3-16,-1-4 1 0,19-28-10 15,-5 4 0-15,18-40 0 16,-5 12 0-16</inkml:trace>
          <inkml:trace contextRef="#ctx0" brushRef="#br0" timeOffset="8073.34">13221 15 39 0,'-14'-8'19'0,"19"12"-27"0,-5-4 38 16,0 0-30-16,0 0 1 15,9 4-7-15,-5 0 1 16,5-4-3-16,0 0 1 15</inkml:trace>
          <inkml:trace contextRef="#ctx0" brushRef="#br0" timeOffset="8438.14">13252 646 39 0,'-4'4'19'0,"-5"-24"-21"0,9 8 31 16,9-7-29-1,8-1 1-15,15-4 0 16,8-4 0-16,9-4-1 16,-9 5 0-16,27-13 0 15,-18 8 1-15,27-16-5 16,-18 13 1-16,14-5-8 15,-19 12 0-15</inkml:trace>
          <inkml:trace contextRef="#ctx0" brushRef="#br0" timeOffset="8229.59">13450 138 34 0,'5'20'17'0,"12"-16"-18"0,-17-4 26 0,9 32-24 16,-4-8 1-16,3 23 0 15,1-11 0-15,-5 23-3 16,1-15 1-16,-5 8 2 15,0-13 0-15,4 5-5 16,1-8 0-16,12-12-7 16,-4-5 0-16</inkml:trace>
          <inkml:trace contextRef="#ctx0" brushRef="#br0" timeOffset="8766.79">13953 396 34 0,'-9'28'17'0,"9"-28"-18"15,0 0 25-15,13-4-23 0,-4-4 1 16,27-4 0-16,-9 0 0 16,31-20-3-16,-13 5 1 15,8-9 0-15,-13 8 1 16,-4-8-1-16,-5 9 0 16,-17 3 0-16,-1 4 0 15,-26 8 0-15,-1 0 0 16,-26 16 0-16,9 0 1 15,-14 28-1-15,10-8 0 16,-1 23 0-16,9-11 1 16,5 12-1-16,4-9 0 15,9 17 0-15,4-16 0 0,28-1-2 16,-5-7 1-16,35-20-9 16,-13 0 0-16</inkml:trace>
          <inkml:trace contextRef="#ctx0" brushRef="#br0" timeOffset="9189.25">14909 309 35 0,'0'-28'17'0,"17"-24"-17"15,-12 41 25-15,-5-5-22 16,0 4 0-16,-22-4 0 16,4 4 1-16,-18 8-6 15,9 0 1-15,-13 12 2 16,9 0 0-16,-5 28-1 0,5-9 0 15,-9 25-1-15,8-12 0 16,-8 23 0-16,9-7 1 16,9-9-1-16,8-7 1 15,23-4 0-15,0-8 1 16,22-17-1-16,-8 1 1 16,30-39 0-16,-8 3 0 15,26-32-1-15,-17 13 1 16,22-57-2-16,-18 29 0 15,31-36 0-15,-22 27 0 16,-9-7 0-16,-9 24 1 0,-18 15 0 16,-4 12 1-16,-13 16 0 15,-1 4 0-15,-26 40 0 16,-1-8 0-16,-21 32-1 16,8-12 1-16,-18 55-1 15,14-24 0-15,-9 29-2 16,8-21 1-16,15 4-11 15,12-3 1-15</inkml:trace>
        </inkml:traceGroup>
        <inkml:traceGroup>
          <inkml:annotationXML>
            <emma:emma xmlns:emma="http://www.w3.org/2003/04/emma" version="1.0">
              <emma:interpretation id="{FADEFE9C-F2AC-47B4-BFC0-5FFECCADEDAD}" emma:medium="tactile" emma:mode="ink">
                <msink:context xmlns:msink="http://schemas.microsoft.com/ink/2010/main" type="inkWord" rotatedBoundingBox="19209,1275 23038,1263 23042,2610 19214,2622"/>
              </emma:interpretation>
            </emma:emma>
          </inkml:annotationXML>
          <inkml:trace contextRef="#ctx0" brushRef="#br0" timeOffset="9970.82">16029 55 23 0,'-4'-4'11'0,"4"16"-5"16,0-4 12-16,4 4-17 16,-4 7 0-16,-4 21 1 15,-5 12 1-15,-9 7-3 16,-9 21 0-16,-9-1 2 15,-4 16 0-15,0-7-1 16,0 3 1-16,0-8-1 16,13-7 0-16,5-21 0 0,4-11 1 15,4-12-3-15,5-21 1 16,9-22-1-16,0-13 1 16,9-12-1-16,0 8 1 15,18-35-1-15,-5 7 0 16,36-27 1-16,-17 15 0 15,17-27 0-15,-14 20 0 16,32 3 0-16,-18 21 1 16,23 11-1-16,-19 8 0 0,10 20 0 15,-19 0 1-15,-8 32 0 16,-10-4 0-16,-21 24 1 16,-5-8 0-16,-23 3 0 15,1-3 0-15,-18 12 0 16,4-16 0-16,0-9-1 15,5-11 0-15,4-12-4 16,5 0 1-16,17-8-9 16,1 1 0-16</inkml:trace>
          <inkml:trace contextRef="#ctx0" brushRef="#br0" timeOffset="10364.2">16788 142 34 0,'-13'16'17'0,"-10"32"-17"0,19-40 24 15,-5 27-23-15,5-7 0 16,-14 24 0-16,4-13 0 16,-3 21-2-16,3-16 1 15,14-9 0-15,0-3 1 16,14-24 0-16,-6 0 0 0,24-24-1 15,-6 4 0-15,19-28 0 16,-9 9 0-16,17-33-1 16,-8 20 1-16,0-3-1 15,-10 11 1-15,-8 4 0 16,-9 9 0-16,-9 11 0 16,-5 4 1-1,-12 51 0 1,3-11 0-16,5 12-1 15,0-8 1-15,9-5-1 16,-5-7 0-16,23 4-4 16,-9-8 1-16,27-24-7 15,-9 0 0-15</inkml:trace>
          <inkml:trace contextRef="#ctx0" brushRef="#br0" timeOffset="10614.2">17797-362 29 0,'9'-4'14'0,"-13"36"-9"0,4-28 19 15,-14 24-23-15,1-9 1 16,-23 33 0-16,9-12 1 16,-31 47-4-16,18-23 0 15,0 43 2-15,13-28 1 0,-4 12-1 16,9-23 0-16,4-5-1 15,4-11 1-15,10-16-2 16,-1-9 1-16,5-23-3 16,0 0 0-16,14-23-7 15,-5 3 0-15</inkml:trace>
          <inkml:trace contextRef="#ctx0" brushRef="#br0" timeOffset="10786.08">18047-183 29 0,'23'-8'14'0,"-28"0"-8"16,5 8 18-16,-4 12-23 16,-1 0 1-16,-26 23 0 15,4-7 0-15,-9 28-3 16,10-13 1-16,-15 41 0 16,10-21 0-16,0 17-10 0,4-17 1 15</inkml:trace>
          <inkml:trace contextRef="#ctx0" brushRef="#br0" timeOffset="11129.84">18043 543 39 0,'0'0'19'0,"36"-28"-22"0,-28 20 30 16,6-12-27-16,-1 5 1 15,10-13 0-15,-6 8 1 16,24-32-3-16,-10 17 0 0,14-17 1 15,-10 12 0-15,-3-7 0 16,-1 7 0-16,-18 0-1 16,1 9 1-16,-19 7 0 15,1 4 1-15,-14 12-1 16,4 4 1-16,-21 28-1 16,8-8 0-16,-9 27 0 15,9-11 1-15,5 24-1 16,4-13 0-16,5 13-1 15,4-12 1-15,0 7 0 16,4-3 0-16,19-16-1 16,-5-9 1-16,31-15-5 15,-4 0 1-15,22-20-7 16,-9 4 1-16</inkml:trace>
          <inkml:trace contextRef="#ctx0" brushRef="#br0" timeOffset="11567.34">18887-5 30 0,'-32'0'15'0,"23"28"-14"0,9-24 22 16,-8 24-21-16,-1-12 0 15,4 31 1-15,1-11 0 16,-5 16-4-16,0-13 0 16,13 13 3-16,-4-12 0 15,9-13-2-15,-4-7 1 16,21-12 0-16,-8 0 0 0,23-24 0 15,-10 4 0-15,18-27-1 16,-13 7 1-16,-1-4-1 16,-3 8 0-16,-10 1 0 15,-4 7 0-15,-9 12-1 16,0 4 1-16,-18 24-1 16,0-4 1-16,-14 27 0 15,6-7 1-15,-24 39-2 16,10-11 1-16,-18 19 1 15,13-19 0-15,-8 19 0 16,8-19 1-16,-22-1-1 16,13-7 1-16,-13-13 0 15,9-7 1-15,-13-16-1 16,17-4 0-16,-13-24-1 16,13 0 1-16,-4-8-4 15,9 4 0-15,9-4-9 0,8 4 1 16,19 0-4-16,4 0 1 15</inkml:trace>
          <inkml:trace contextRef="#ctx0" brushRef="#br0" timeOffset="11786.09">19512 531 36 0,'-14'36'18'0,"-44"3"-19"15,49-31 32-15,-31 32-30 16,9-12 0-16,-18 35-1 16,9-15 1-16,-5 23-12 15,9-19 0-15</inkml:trace>
        </inkml:traceGroup>
      </inkml:traceGroup>
    </inkml:traceGroup>
    <inkml:traceGroup>
      <inkml:annotationXML>
        <emma:emma xmlns:emma="http://www.w3.org/2003/04/emma" version="1.0">
          <emma:interpretation id="{5D568C94-0EB4-4480-9CD8-5B2023DB70F6}" emma:medium="tactile" emma:mode="ink">
            <msink:context xmlns:msink="http://schemas.microsoft.com/ink/2010/main" type="paragraph" rotatedBoundingBox="3377,3040 21333,2689 21404,6340 3448,6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7C6DD6-82F5-4E51-98AC-EA35374A9653}" emma:medium="tactile" emma:mode="ink">
              <msink:context xmlns:msink="http://schemas.microsoft.com/ink/2010/main" type="line" rotatedBoundingBox="3377,3040 21333,2689 21363,4257 3407,4608"/>
            </emma:interpretation>
          </emma:emma>
        </inkml:annotationXML>
        <inkml:traceGroup>
          <inkml:annotationXML>
            <emma:emma xmlns:emma="http://www.w3.org/2003/04/emma" version="1.0">
              <emma:interpretation id="{1682520C-3EE6-4626-9E52-105E0EE98EA4}" emma:medium="tactile" emma:mode="ink">
                <msink:context xmlns:msink="http://schemas.microsoft.com/ink/2010/main" type="inkWord" rotatedBoundingBox="3383,3377 5516,3335 5540,4566 3407,4608"/>
              </emma:interpretation>
            </emma:emma>
          </inkml:annotationXML>
          <inkml:trace contextRef="#ctx0" brushRef="#br0" timeOffset="14380.16">621 1869 27 0,'-9'-20'13'0,"-13"20"-11"16,4 0 16-16,4 8-16 15,-8 4 0-15,0 3 0 16,0 17 0-16,-5 0-3 15,0 0 1-15,5 11 2 16,4-7 0-16,9 8-2 16,4-9 1-16,19 9 0 0,-1-8 1 15,36-16-2-15,-13-4 1 16,18-28 0-16,8-20 1 16,-4-4-1-16,-4-12 0 15,-10-7 0-15,-17-5 0 16,-13 1-1-16,-14-1 1 15,-14 21-1-15,5 7 0 16,-13 16-1-16,-14 16 1 16,0 4-1-16,5 8 1 15,0 4-4-15,9 12 1 0,17-5-7 16,14 5 0-16</inkml:trace>
          <inkml:trace contextRef="#ctx0" brushRef="#br0" timeOffset="14898.84">1197 1853 27 0,'-18'4'13'0,"-9"19"-12"15,18-11 16-15,0 16-15 16,-8 8 1-16,-6 15 0 15,-4 13 1-15,-4 27-5 16,-4 20 0-16,-6-4 3 0,10-27 1 16,-5 35-2-16,10-28 1 15,-1 16-2-15,9-27 1 16,0-21-3-16,5-11 0 16,4-36-2-16,0 0 0 15,4-36-1-15,5-8 1 16,9-15-1-16,5-17 1 15,8-7 4-15,9-20 0 16,9 7 2-16,10 1 1 16,3 8 1-16,10-5 0 15,8 9-1-15,1 4 1 0,-6 7-2 16,-7 20 0-16,-10 13-1 16,-5 19 1-16,-12 12-1 15,-10 20 0-15,-13-1 0 16,-9 17 1-16,-5 4 0 15,1 0 0-15,-10-5 0 16,-3-7 0-16,-6 0-1 16,-8-12 1-16,0-8-1 15,0 0 1-15,4-4-5 16,0-12 1-16,14-4-10 16,17-4 1-16</inkml:trace>
          <inkml:trace contextRef="#ctx0" brushRef="#br0" timeOffset="15195.72">1733 2178 30 0,'35'-16'15'0,"6"-23"-11"0,-28 23 18 16,14 8-22-16,4-12 1 15,0-8-1-15,1 4 1 16,-10-3-1-16,0-1 1 0,-17 8 0 15,-5 0 1-15,-14 4-1 16,-8 16 1-16,-9 0-1 16,-1 20 1-16,-3 4-2 15,-5 0 1-15,4 11-1 16,9 13 1-16,5 0-1 16,13-13 1-16,13 5-1 15,14-8 1-15,22-16-1 16,23-12 0-16,-1-12-11 15,19-12 0-15</inkml:trace>
          <inkml:trace contextRef="#ctx0" brushRef="#br0" timeOffset="14000.71">14 1753 20 0,'-9'-4'10'0,"18"36"-6"16,-5-24 10-16,-8 4-14 15,8 8 0-15,-8 16 1 16,-1 3 0-16,-4 9-1 15,0-16 1-15,-4 27 0 16,0-15 1-16,-14 19 0 16,9-15 0-16,0 4 1 15,5-13 0-15,4-7-1 16,0-12 1-16,4-28-1 16,5 4 1-16,14-24-2 15,4-4 1-15,0-3-2 16,13-5 1-16,-9-12-1 15,5-7 1-15,4-1-1 16,5 5 1-16,0-9-1 0,4 13 1 16,0 7-3-16,-4 12 0 15,-1 12-8-15,1 5 1 16</inkml:trace>
        </inkml:traceGroup>
        <inkml:traceGroup>
          <inkml:annotationXML>
            <emma:emma xmlns:emma="http://www.w3.org/2003/04/emma" version="1.0">
              <emma:interpretation id="{725AB712-F53D-4A2E-BF38-9BA66BC0C68E}" emma:medium="tactile" emma:mode="ink">
                <msink:context xmlns:msink="http://schemas.microsoft.com/ink/2010/main" type="inkWord" rotatedBoundingBox="6742,2977 11924,2876 11946,4003 6764,4104"/>
              </emma:interpretation>
            </emma:emma>
          </inkml:annotationXML>
          <inkml:trace contextRef="#ctx0" brushRef="#br0" timeOffset="15856.14">3367 1690 26 0,'0'-12'13'0,"0"8"-5"16,-5 0 11-16,1 8-19 15,-5 4 1-15,-4 8 1 16,-5 12 0-16,0 3-2 15,0 9 0-15,0 12 2 16,0-5 0-16,5 13-1 16,8-9 0-16,5-3 0 15,0-12 0-15,14-4-1 16,-1-9 1-16,23-19 0 16,4-16 0-16,-4-7 0 15,4-5 1-15,0-12-2 0,5-8 1 16,0-11-1-1,-1-5 0-15,1 1-1 0,-5 7 0 16,-9 12 0-16,-8 9 0 16,-6 11 0-16,-8 16 1 15,-9 16 0-15,-4 12 0 16,-5 7 0-16,0 13 1 16,-4 4-1-16,4-13 1 0,4 1-1 15,5 4 1-15,5-8 0 16,8-13 0-16,9-7-2 15,10-4 1-15,-1-4-9 16,5-12 0-16,4-8-2 16,0-3 1-16</inkml:trace>
          <inkml:trace contextRef="#ctx0" brushRef="#br0" timeOffset="16262.4">4206 1595 30 0,'-4'12'15'0,"-14"51"-17"0,13-39 26 16,-3 8-23-16,-6 11 0 15,-4 9 1-15,0-8 1 16,-4 3-4-16,4 1 1 16,5-8 2-16,-1-9 0 15,10-11 0-15,4-8 0 16,9-12-1-16,4-4 1 15,10-20-1-15,3-11 0 16,1-5-1-16,4-16 1 16,5 1-2-16,9-5 1 0,-1 13-1 15,1 15 1-15,0 4-2 16,-9 20 1-16,-5 16 0 16,-9 12 1-16,-9 8-1 15,-4 3 1-15,-9 13 1 16,-4 4 0-16,-5-13 0 15,-4 1 0-15,4 4 0 16,0-8 1-16,4-5-1 16,5-7 0-16,5-8-5 15,8-12 1-15,9 0-8 16,-4-12 0-16</inkml:trace>
          <inkml:trace contextRef="#ctx0" brushRef="#br0" timeOffset="16731.14">4898 1607 28 0,'0'19'14'0,"5"9"-8"0,-5-12 17 16,0 4-22-16,-5 12 1 16,-4 3 0-16,-4 13 1 15,0 4-4-15,-5-5 0 16,4 5 2-16,1-8 1 15,8-5-2-15,5-7 1 16,5-12 0-16,8-12 0 16,5-12 0-16,-4-12 0 0,8 4-1 15,9-12 0-15,5 0-1 16,-5-3 0 0,9 15 0-1,-13 8 0-15,-5 12 0 16,-8 4 0-16,-1-1 1 15,-4 9 0-15,5 0 1 16,-6 0 0-16,1 0 0 16,0-4 0-16,0-4 0 15,0-4 1-15,0-8-1 16,0-8 1-16,4-4-1 16,5 0 0-16,0-12 0 15,5-12 1-15,3-7-1 16,6-9 1-16,-1-15-3 15,0 3 1-15,0 12-5 16,-4 9 0-16,0 7-7 0,-5 12 1 16</inkml:trace>
          <inkml:trace contextRef="#ctx0" brushRef="#br0" timeOffset="16965.53">5769 1583 29 0,'-13'4'14'0,"4"35"-10"0,4-27 19 0,1 12-21 16,-1 8 0-16,1 8 0 16,-5 7 0-16,0 9-3 15,0-9 1-15,0 1 1 16,5-4 1-16,-1-9-3 15,1-7 1-15,-1-8-10 16,10-16 1-16</inkml:trace>
          <inkml:trace contextRef="#ctx0" brushRef="#br0" timeOffset="17137.41">5840 1364 36 0,'-4'-11'18'0,"17"19"-20"16,-13-8 25-16,9 0-23 16,0-4 1-16,0 4-7 0,0 4 1 15,9 3-2-15,-9 5 1 16</inkml:trace>
          <inkml:trace contextRef="#ctx0" brushRef="#br0" timeOffset="17528.04">6144 1567 27 0,'4'4'13'0,"5"67"-7"0,-9-51 17 0,-4 8-22 16,-1 8 0-16,-8 3 1 16,-5 13 0-16,0 0-2 15,5-13 0-15,0 1 2 16,4-8 0-16,0-9 0 15,4-7 0-15,5-8-1 16,14-4 1-16,8-8-1 16,5-16 0-16,8-7-2 15,-3-5 1-15,-1-4-1 16,5 0 0-16,-1 5-1 16,10 3 1-16,-9 12-1 15,0 4 0-15,-10 12 2 16,-3 8 0-16,-10 8 0 15,-9 4 1-15,-8 4 0 16,-5 11 0-16,0 5 0 16,-4-12 1-16,4 0-1 0,0 3 0 15,4-3-3-15,10-8 0 16,13-4-9-16,9-8 1 16</inkml:trace>
          <inkml:trace contextRef="#ctx0" brushRef="#br0" timeOffset="18059.71">7229 1801 30 0,'-9'-28'15'0,"0"-15"-10"0,5 19 19 0,-5 0-23 15,-5 4 1-15,1 4 0 16,-9 0 0-16,-1 4-3 15,-4 5 1-15,5 14 1 16,-9 1 0-16,4 16-1 16,0 4 0-16,-4 4 0 15,4 4 1-15,-8 7-1 16,3 5 0-16,6-5 0 16,8 9 0-16,9-8 0 15,9-1 0-15,9-7 0 16,4-8 0-16,14-16 1 15,0-12 0-15,-1-12-1 16,10 0 1-16,4-20 0 16,5-4 1-16,4-11-1 0,-13 7 0 15,22-31-1-15,-13 15 1 16,21-31-1-16,-12 19 0 16,9-11 0-16,-14 16 0 15,0-9 0-15,-13 16 1 16,-5 13-1-16,-9 7 0 15,-17 20-1-15,-1 4 1 16,-22 24-1-16,5 0 1 16,-23 28-1-16,9-12 1 15,-4 31 0-15,4-11 0 16,0 35 0-16,5-15 0 0,9 3 0 16,4-15 1-16,4 7-4 15,5-11 1-15,9-17-10 16,0-3 1-16</inkml:trace>
          <inkml:trace contextRef="#ctx0" brushRef="#br0" timeOffset="18420.64">8010 1495 35 0,'-13'-15'17'0,"-23"7"-15"15,32 4 24-15,-28 8-26 16,10 0 1-16,-18 12 0 16,9-5 1-16,-1 21-3 0,6-4 1 15,-1 8 1-15,5-9 0 16,4 13-1-16,4-8 0 16,14 4 0-16,5-5 0 15,13 5 0-15,8-8 0 16,10 4 0-16,-9-9 1 15,13 13-1-15,-9-4 1 16,-13-12 0-16,0-4 0 16,-27 7 0-16,-13 1 0 15,-5 4 0-15,-4-4 1 16,4-4 0-16,-4-8 0 16,0-5-4-16,8 1 0 0,1-8-10 15,4 0 0-15</inkml:trace>
          <inkml:trace contextRef="#ctx0" brushRef="#br0" timeOffset="18623.78">8412 2071 37 0,'-22'40'18'0,"-5"23"-19"0,23-51 24 16,-37 20-24-16,10-8 1 16,-31 35-19-16,4 13 0 15</inkml:trace>
        </inkml:traceGroup>
        <inkml:traceGroup>
          <inkml:annotationXML>
            <emma:emma xmlns:emma="http://www.w3.org/2003/04/emma" version="1.0">
              <emma:interpretation id="{620BD53B-1087-4F22-B917-C34360602B8D}" emma:medium="tactile" emma:mode="ink">
                <msink:context xmlns:msink="http://schemas.microsoft.com/ink/2010/main" type="inkWord" rotatedBoundingBox="13104,2850 14783,2817 14801,3711 13121,3744"/>
              </emma:interpretation>
            </emma:emma>
          </inkml:annotationXML>
          <inkml:trace contextRef="#ctx0" brushRef="#br0" timeOffset="19297.96">9841 1218 25 0,'4'-8'12'0,"-13"20"-7"16,9-4 13-16,-4 7-18 0,-5 9 1 16,0 0 1-16,-4 16 0 15,-5 11-3-15,-4 25 1 16,-1 7 1-16,-4 4 1 16,1-3-1-16,-1-9 1 15,5-23-1-15,4-13 0 16,4-3 1-16,5-8 0 15,9-20-1-15,9-20 1 16,9-12-1-16,4-8 1 16,10-11-2-16,-1-5 1 15,9 1-1-15,14 7 0 16,4 8-1-16,-14 8 1 0,14 12-1 16,-13 4 0-16,-5 40 1 15,-8-8 0-15,-19 28 0 31,5-13 0-31,-41 17 1 16,-8-1 1-16,-9 5 0 16,-5-12 0-16,1-5 0 15,4-11 0-15,-10-12 0 16,-3-12 1-16,-1-8-3 16,10-12 0-16,3 4-4 15,10-12 0-15,9-8-8 16,22 0 0-16</inkml:trace>
          <inkml:trace contextRef="#ctx0" brushRef="#br0" timeOffset="19672.97">10345 1742 28 0,'-35'11'14'0,"-5"17"-9"0,31-24 17 16,-9 24-21-16,4-8 0 0,1 23 0 16,4-11 0-16,5 16-1 15,-1-16 0-15,27 3 1 16,-4-7 0-16,31-20 0 16,-8-4 0-16,12-20 0 15,-13 4 0-15,18-35 0 16,-13 11 0-16,-5-36 0 15,-9 21 1 1,-39-21-2 0,-1 17 1-16,-14 19-1 15,5 8 1-15,-4 24-1 16,4 0 1-16,-9 28-2 16,10-4 0-16,3 12-6 15,5-4 1-15,27-9-5 16,-4-3 1-16</inkml:trace>
          <inkml:trace contextRef="#ctx0" brushRef="#br0" timeOffset="20110.47">10604 2083 38 0,'14'-24'19'0,"53"0"-22"16,-58 16 32-16,35-19-30 15,-8 7 1-15,44-20 0 0,-17 8 1 16,26-27-5-16,-22 15 1 16,40-15-8-16,-22 11 1 15</inkml:trace>
          <inkml:trace contextRef="#ctx0" brushRef="#br0" timeOffset="19907.34">11002 1484 34 0,'0'4'17'0,"0"19"-18"0,0-19 29 15,0 16-27-15,0 0 0 16,13 24 0-16,-4-9 1 0,4 25-3 16,1-16 1-16,-1 23 1 15,1-11 1-15,4-5-2 16,-5-7 0-16,0-4-6 16,-4-9 1-16,9-3-5 15,-5-4 0-15</inkml:trace>
        </inkml:traceGroup>
        <inkml:traceGroup>
          <inkml:annotationXML>
            <emma:emma xmlns:emma="http://www.w3.org/2003/04/emma" version="1.0">
              <emma:interpretation id="{2008AE63-9301-4967-B190-13EE01EE66AC}" emma:medium="tactile" emma:mode="ink">
                <msink:context xmlns:msink="http://schemas.microsoft.com/ink/2010/main" type="inkWord" rotatedBoundingBox="15693,2934 21335,2824 21352,3695 15710,3805"/>
              </emma:interpretation>
            </emma:emma>
          </inkml:annotationXML>
          <inkml:trace contextRef="#ctx0" brushRef="#br0" timeOffset="21063.6">12658 1900 27 0,'9'-16'13'0,"-9"-23"-11"15,0 23 16-15,-4-4-17 16,-5-12 1-16,-5 1 0 16,-8-1 1-16,4 8-4 0,-13 8 1 15,-5 8 2-15,-4 12 0 16,-5 8-1-16,5 16 0 16,-4 8 0-16,-1 7 0 15,5 17 0-15,0-9 0 16,8 9-1-16,14-1 1 15,9-7-1-15,9-8 1 16,14-9 0-16,8-19 0 16,14-16 0-16,18-20 0 0,-1-7 0 15,5-17 1-15,5-12-1 16,-14 13 0-16,31-53-2 16,-13 25 1-16,13-32-1 15,-17 23 0-15,-1 9 0 16,-12 11 0-16,-19 21-1 15,-9 7 1-15,-26 20 0 16,-1 0 1-16,-22 32 0 16,-4 8 1-16,-5 16-1 15,1 11 0-15,-1 13 1 16,5-5 0-16,4 1-1 16,5 3 1-16,8-15-1 15,10-1 1-15,8 5-1 16,10-13 0-16,8-7 0 15,-4-8 1-15,22-20 0 16,-9 0 0-16,23-16 0 0,-14 0 0 16,14-20 0-16,-10 4 0 15,1-23 0-15,-9 11 0 16,-10-20-1-16,-3 17 0 16,-5-1 0-16,-5 8 1 15,-9 1-1-15,1 3 0 16,-18 12-1-16,4 4 1 15,-14 20-1-15,5 0 0 16,-4 20 0-16,4-5 1 16,-4 17-1-16,4-8 0 15,5 15 0-15,4-11 1 0,18 8 0 16,-5-12 0-16,23 3 0 16,-5-7 1-16,9-4-1 15,-4-4 0-15,9-16-5 16,-9-4 0-16,35-8-6 15,-17 0 0-15</inkml:trace>
          <inkml:trace contextRef="#ctx0" brushRef="#br0" timeOffset="21410.09">13935 1563 31 0,'-9'-24'15'0,"-9"16"-11"15,9 4 23-15,-22 4-27 16,4 0 1-16,-17 12 1 0,8-4 0 16,-13 16-3-16,9-12 1 15,4 16 0-15,9-9 1 16,18 21-1-16,0-8 0 16,23 8-1-16,-1-9 0 15,14 13 0-15,-5-8 1 16,1-1 0-16,-6-7 1 15,-17 16 0-15,0-12 1 0,-13-1 0 16,4-3 0-16,-27-4 0 16,10-8 1-16,-15-8-1 15,10 0 1-15,-5-16-2 16,10 4 1-16,8 0-4 16,4 0 0-16,19-8-11 15,-5 0 1-15</inkml:trace>
          <inkml:trace contextRef="#ctx0" brushRef="#br0" timeOffset="21956.97">14484 1658 33 0,'-9'-36'16'0,"-17"13"-11"0,21 15 19 15,-8 0-24-15,-1 4 1 16,-21 4 0-16,8 0 0 16,-27 20-1-16,14-4 0 15,-9 27 1-15,9-11 0 16,0 16-1-16,8-13 1 16,1 29-1-16,9-17 0 15,4 1 0-15,5-12 0 16,17-1 0-16,0-7 0 15,28-8 0-15,-5-4 1 0,26-16 0 16,-8 0 0-16,31 0-1 16,-18 0 1-16,18-28 0 15,-18 8 0-15,18-19-1 16,-14 7 1-16,5-24-1 16,-13 17 1-16,-5-21-1 15,-14 16 1-15,-17 9 0 16,-4 7 0-16,-23 4-1 15,4 4 0-15,-22 4 0 16,10 5 0-16,-10 34-1 16,9-7 0-16,-13 24 0 15,4-8 0-15,0 19 0 16,5-11 1-16,0 12-1 16,8-9 1-16,14 13 0 15,0-17 0-15,14-3 0 0,-1-8 1 16,18-16-5-16,-9 0 1 15,23-20-8-15,-9 0 0 16</inkml:trace>
          <inkml:trace contextRef="#ctx0" brushRef="#br0" timeOffset="22395.33">15328 1579 32 0,'5'4'16'0,"-10"-8"-13"0,5 4 22 15,-4 8-24-15,-1 0 0 0,-13 23 1 16,5-3 1-16,-14 20-4 16,5-8 1-16,-9 15 1 15,4-11 1-15,0-1-2 16,9-7 1-16,5-4-1 16,-1-8 1-16,5-8 0 15,5-5 0-15,8 1 0 16,1-4 1-16,17-24-1 15,-4 1 1-15,31-25-1 16,-17 4 0-16,17-27-2 16,-9 15 1-16,22 0-1 15,-13 13 0-15,9-1-1 16,-13 8 1-16,-9 16 0 16,-5 4 0-16,-13 24 0 15,-5-4 1-15,-8 24 0 0,-1-8 0 16,-8 15 0-16,-1-11 1 15,-4 12-1-15,5-9 0 16,-9-7 0-16,4 0 1 16,-5-4-1-16,5-4 0 15,5-1-4-15,-1-3 0 16,19-8-8-16,-5 0 1 16</inkml:trace>
          <inkml:trace contextRef="#ctx0" brushRef="#br0" timeOffset="22942.21">16306 1718 33 0,'18'-48'16'0,"-23"4"-14"16,5 33 24-16,-9-9-25 16,1 4 1-16,-10-4 0 15,0 0 1-15,-13 12-4 16,4 0 0-16,-9 12 2 15,9 0 1-15,-4 24-1 16,9-12 0-16,-14 31-1 16,5-11 0-16,4 12 0 15,5-8 0 1,22 27 0 0,0-15 0-16,13-5 0 15,-4-7 0-15,9-16 1 0,-5-4 0 16,23-16 0-16,-9-4 1 15,22-28-1-15,-13 4 0 16,22-36-1-16,-14 17 1 16,28-49-2-16,-14 25 1 15,22-16-1-15,-22 15 0 16,0-11 0-16,-13 19 0 16,-5 5 1-16,-9 11 0 15,-13 8 0-15,-5 9 1 16,-13 15-1-16,0 0 0 0,-8 24 0 15,3-4 0-15,-22 19-1 16,9-3 1-16,-22 32-1 16,9-13 1-16,0 33 0 15,8-21 0-15,-3 29 0 16,3-21 1-16,5 13-1 16,5-21 1-16,9 1-2 15,-1-13 0-15,14-7-5 16,-4-4 1-16,35-24-7 15,-9 0 1-15</inkml:trace>
          <inkml:trace contextRef="#ctx0" brushRef="#br0" timeOffset="23317.22">17239 1563 30 0,'40'-24'15'0,"-17"-4"-9"15,-19 20 22-15,-13-11-26 0,5 3 1 16,-19-4-1-16,6 4 1 15,-19 4-5-15,5 4 1 16,-23 12 2-16,14 0 1 16,-14 12-3-16,18-4 1 15,5 12-1-15,4-4 1 16,19 7-1-16,-1-3 1 16,26 20 0-16,-3-12 0 15,17 15 0-15,-9-11 0 16,10 8 0-16,-6-9 0 15,-3 9 0-15,-5-8 1 0,-18 3 0 16,0-3 1-16,-27-12-1 16,0-4 1-16,-27-4 0 15,10-5 0-15,-1 1 0 16,9-4 0-16,-4-12-1 16,9 4 1-16,4-12-3 15,5 1 0-15,9-5-6 16,4 4 0-16,22 0-6 15,-4 0 0-15</inkml:trace>
          <inkml:trace contextRef="#ctx0" brushRef="#br0" timeOffset="23692.22">17703 2051 39 0,'-8'12'19'0,"3"-20"-14"16,5 8 29-16,0 4-34 15,0-4 1-15,0 0-3 16,0 0 0-16,-4-4-10 15,4 0 1-15</inkml:trace>
          <inkml:trace contextRef="#ctx0" brushRef="#br0" timeOffset="23535.97">17815 1607 40 0,'-13'-32'20'0,"13"28"-22"0,0 4 33 15,-5 0-31-15,1 0 0 16,-1 0-7-16,1 0 1 16,4 12-2-16,0-4 0 15</inkml:trace>
        </inkml:traceGroup>
      </inkml:traceGroup>
      <inkml:traceGroup>
        <inkml:annotationXML>
          <emma:emma xmlns:emma="http://www.w3.org/2003/04/emma" version="1.0">
            <emma:interpretation id="{9D54F5F4-40F6-43A7-B9AC-623740A92968}" emma:medium="tactile" emma:mode="ink">
              <msink:context xmlns:msink="http://schemas.microsoft.com/ink/2010/main" type="line" rotatedBoundingBox="6560,5058 14714,4548 14817,6209 6664,6719"/>
            </emma:interpretation>
          </emma:emma>
        </inkml:annotationXML>
        <inkml:traceGroup>
          <inkml:annotationXML>
            <emma:emma xmlns:emma="http://www.w3.org/2003/04/emma" version="1.0">
              <emma:interpretation id="{E4B2E11E-6B4E-41B3-866D-B563578B9226}" emma:medium="tactile" emma:mode="ink">
                <msink:context xmlns:msink="http://schemas.microsoft.com/ink/2010/main" type="inkWord" rotatedBoundingBox="6630,4930 9874,5328 9705,6702 6461,6304"/>
              </emma:interpretation>
            </emma:emma>
          </inkml:annotationXML>
          <inkml:trace contextRef="#ctx0" brushRef="#br1" timeOffset="33540.88">3068 3750 30 0,'-18'-36'15'0,"22"16"-10"0,-4 20 21 16,18-20-26-16,9-4 1 15,9-3 0-15,4-1 0 16,13 4-2-16,6 0 1 16,-10 8 0-16,4 1 1 15,1 7-1-15,-5 12 0 0,-4 11 0 16,-10 9 1-16,-8 8 0 15,-14-4 0-15,-8 8 0 16,-10 3 1-16,-8 5-1 16,-5-4 0-16,0-9 0 15,0 5 1-15,-4-12-1 16,-9 0 0-16,4-5-4 16,0-3 0-16,9 0-8 15,10-4 0-15</inkml:trace>
          <inkml:trace contextRef="#ctx0" brushRef="#br1" timeOffset="33244.01">3443 3702 30 0,'0'-4'15'0,"4"12"-7"15,1-4 12-15,-10 12-19 16,1 8 0-16,-1 7 1 16,1 13 0-16,-5 8-3 15,0 11 1-15,-9-7 1 16,-4 3 1-16,8-3-1 15,5-12 0-15,1 3-1 16,3-11 0-16,1-8-5 16,-1-5 1-16,14-19-7 15,-9-4 1-15</inkml:trace>
          <inkml:trace contextRef="#ctx0" brushRef="#br1" timeOffset="33947.75">3791 3964 34 0,'0'4'17'0,"-13"8"-15"0,8-8 22 16,-4 4-23-16,-9 8 0 15,1 11 0-15,3-3 1 16,-4 8-3-16,0-4 1 16,5 15 1-16,4-3 0 15,9-4-1-15,0-4 1 16,18-13-1-16,-5-3 1 16,28-28 0-16,3-11 0 15,-4 3-1-15,9-12 0 16,-4-12-1-16,-5 9 1 0,-13 7 0 15,0 4 0-15,-9 8-1 16,-9 12 0-16,-14 8 1 16,1 12 0-16,-1 0 0 15,-4 8 0-15,0 4 0 16,5-5 0-16,4 13 0 16,0-12 0-16,9 0-1 15,-5-4 0-15,14-16-4 16,5-12 0-16,8-8-5 15,5 0 0-15</inkml:trace>
          <inkml:trace contextRef="#ctx0" brushRef="#br1" timeOffset="34184.92">4474 3476 27 0,'-4'-8'13'0,"8"4"-8"0,-8 12 19 15,-1 16-23-15,-4 11 1 16,-4 5 1-16,-5 20 0 16,0 11-4-16,-9 5 1 15,5 7 2-15,0-16 0 0,-1 1-1 16,6-17 0-16,3 5 0 16,5-12 0-16,5-17-3 15,4-7 0-15,9-16-9 16,4-16 1-16</inkml:trace>
          <inkml:trace contextRef="#ctx0" brushRef="#br1" timeOffset="34419.3">4782 3563 34 0,'0'0'17'0,"-17"28"-15"16,8-12 24-16,-4 4-25 15,-5 19 0-15,-4 13 1 16,0 8 0-16,0 11-3 0,0-8 1 16,1 5 1-16,3-16 1 15,0 11-2-15,5-11 0 16,9-5-7-16,0-11 0 16,25-20-4-16,10-12 0 15</inkml:trace>
          <inkml:trace contextRef="#ctx0" brushRef="#br1" timeOffset="34700.55">4876 4174 36 0,'27'0'18'0,"-5"-43"-19"0,-8 27 32 16,3 0-31-16,6-4 1 0,-1-4 1 15,5 1 0-15,-9-9-2 16,-5 4 0-16,-4 0 1 16,-9 4 1-16,-9 5-1 15,-4 3 0-15,-1 12 0 16,-8 4 0-16,9 4-1 15,-1 8 0-15,1-1-1 16,-1 13 1-16,5 4 0 16,1 12 0-16,3-5 0 15,-4-3 0-15,5 0 0 16,4 4 1-16,9-5 0 16,-5-3 1-16,14-4-3 15,-5-4 0-15,19-16-7 16,8-12 0-16,4-4-4 15,-3 0 0-15</inkml:trace>
          <inkml:trace contextRef="#ctx0" brushRef="#br1" timeOffset="35138.05">5483 3805 33 0,'-4'0'16'0,"-14"52"-15"0,5-36 25 15,-1 12-24-15,-4 7 0 16,0 13 0-16,9-12 1 15,1 3-4-15,8 1 0 16,8-8 2-16,10-8 1 16,5-9-1-16,8-11 0 15,-4-8 0-15,4-8 0 0,5-15-1 16,-1-1 1-16,-3 0-1 16,-6 8 1-16,1 4-1 15,-13 9 0-15,-5 10 0 16,-9 17 0-16,-5 4 0 15,1-4 1-15,-5 39-1 16,0-7 1-16,-5 39 0 16,1-19 1-16,-9 31 0 15,4-24 0-15,-18 13 0 16,9-25 1-16,-17 5-1 16,8-17 1-16,-13-11-1 15,9-9 1-15,-18-15-1 16,0-8 0-16,4-16-1 15,14-4 1-15,0-8-2 16,8 5 0-16,10-13-3 0,4 4 0 16,18-8-5-16,0 4 1 15,27-15-8-15,-5 7 0 16</inkml:trace>
          <inkml:trace contextRef="#ctx0" brushRef="#br1" timeOffset="35341.18">6296 3785 40 0,'-5'-15'20'0,"5"26"-21"0,0-11 31 0,5 4-30 15,-5 0 0-15,0 4-10 16,-14 4 0-16,14 12 4 15,-9-8 0-15</inkml:trace>
          <inkml:trace contextRef="#ctx0" brushRef="#br1" timeOffset="35466.18">6265 4147 48 0,'13'-16'24'0,"-13"16"-25"16,0 0 44-16,0-8-44 15,0-4 1-15,0 0-28 16,18 8 1-16</inkml:trace>
        </inkml:traceGroup>
        <inkml:traceGroup>
          <inkml:annotationXML>
            <emma:emma xmlns:emma="http://www.w3.org/2003/04/emma" version="1.0">
              <emma:interpretation id="{DE7DE14E-786F-4758-B1DB-518C7A237736}" emma:medium="tactile" emma:mode="ink">
                <msink:context xmlns:msink="http://schemas.microsoft.com/ink/2010/main" type="inkWord" rotatedBoundingBox="10466,4813 14714,4548 14776,5539 10528,5805"/>
              </emma:interpretation>
            </emma:emma>
          </inkml:annotationXML>
          <inkml:trace contextRef="#ctx0" brushRef="#br1" timeOffset="35982.93">7291 3428 28 0,'14'-24'14'0,"-1"20"-4"16,-8 0 7-16,-5 4-17 15,4 4 0-15,1 4 1 0,-5-4 1 16,-5 12-2-16,-8 20 1 16,-10 12 0-16,-3 11 0 15,-6 13 1-15,1-1 0 16,0 0-2-16,0 5 1 15,8-13-2-15,5-11 0 16,1-12-9-16,3-9 1 16</inkml:trace>
          <inkml:trace contextRef="#ctx0" brushRef="#br1" timeOffset="36389.18">6961 3559 37 0,'22'-51'18'0,"5"27"-17"15,-4 8 27-15,17-12-29 16,13-4 1-16,10 5-1 16,13 3 1-16,0 8 0 15,-5 8 0-15,-13 12 0 16,-13 8 0-16,-14 12 0 16,0 3 1-16,-22 13 0 15,-18 4 0-15,-18-1 0 16,-4-7 1-16,-9 4-1 15,-9-4 0-15,0-5 0 16,-5-3 0-16,5-4-1 16,9-8 1-16,4 0-1 0,9 0 0 15,10-5-1-15,3 1 1 16,5 4-1-16,9 4 0 16,5 0 0-16,4 0 1 15,8 0-1-15,1 3 1 16,9 5 1-16,0 4 0 15,4-4 0-15,5 0 0 16,13-13 1-16,0-7 0 16,0-8-2-16,0-4 1 15,-8-4-7-15,-1-3 1 0,0-1-7 16,0 0 0-16</inkml:trace>
          <inkml:trace contextRef="#ctx0" brushRef="#br1" timeOffset="36732.94">7796 3674 37 0,'-9'0'18'0,"-13"12"-18"16,13-4 29-16,0 12-29 16,0 12 1-16,0 7-1 15,5 9 1-15,-1-4-2 16,5 7 1-16,9-7 0 15,4-8 1-15,14-12 0 16,13-13 0-16,10-11 0 16,3-11 0-16,5-9 0 0,-9-8 1 15,-4-8-1-15,-14-11 0 16,-13 3 0-16,-14-4 0 16,-12 9 0-16,-10 7 0 15,-14 8-1-15,-3 12 1 16,-10 8-1-16,0 4 0 15,5 4-6-15,13 12 0 16,23 0-7-16,13 0 0 16</inkml:trace>
          <inkml:trace contextRef="#ctx0" brushRef="#br1" timeOffset="37311.07">8202 3861 31 0,'-4'-8'15'0,"4"-12"-9"16,0 20 24-16,4-8-30 16,5 4 1-16,9-8 0 15,9 0 0-15,0 0-2 16,-1-3 1-16,15-1 1 16,8 4 0-16,0 4-6 15,4 4 1-15,1 4-7 16,-5 12 1-16</inkml:trace>
          <inkml:trace contextRef="#ctx0" brushRef="#br1" timeOffset="37123.56">8573 3190 24 0,'-5'-12'12'0,"5"12"-7"0,0 4 13 16,-4 4-16-16,-1 8 1 16,1 0 0-16,-9 16 1 15,-5 7-5-15,-5 5 0 16,1 15 3-16,4 9 1 15,0 7-2-15,5 9 0 16,0-5-1-16,-1-7 0 16,1-5-4-16,-1-15 0 15,10-13-6-15,4-7 1 16</inkml:trace>
          <inkml:trace contextRef="#ctx0" brushRef="#br1" timeOffset="37764.18">9064 3686 36 0,'-4'-20'18'0,"-10"-23"-17"0,5 31 28 15,-4 0-28-15,-5 0 0 16,-9 0 0-16,-4 8 0 15,0 4-2-15,-1 8 1 16,-3 4 0-16,-5 8 1 16,4 0-1-16,5 3 0 15,4 13 0-15,4-4 0 16,6 4-1-16,8-5 1 16,9 5 0-16,4-4 0 0,10-8 0 15,3-8 0-15,6-5 0 16,8-11 1-16,5-7-1 15,4-9 0-15,0-12-1 16,5-8 1-16,-10-4-1 16,-8 5 0-16,-4 3 0 15,-6 8 1-15,-3 8-1 16,-5 8 1-16,-5 12 1 16,-4 12 0-16,0 8-1 15,0 12 1-15,0-1-1 16,5 5 1-16,4-8 0 15,4-8 1-15,5-12-1 16,9-8 0-16,8-8-3 16,-3 0 1-16,17-24-9 15,-14 8 0-15,6-12-2 16,-6 8 1-16</inkml:trace>
          <inkml:trace contextRef="#ctx0" brushRef="#br1" timeOffset="37984.5">9734 3004 29 0,'-5'8'14'0,"-13"15"-12"0,18-19 26 16,-13 40-26-16,0-12 0 0,-14 35 0 15,5-15 0-15,-14 39-3 16,9-20 1-16,-13 33 1 15,9-29 0-15,-1 12-4 16,6-19 0-16,8-9-7 16,4-11 0-16</inkml:trace>
          <inkml:trace contextRef="#ctx0" brushRef="#br1" timeOffset="38251.89">9278 3698 38 0,'0'-16'19'0,"27"-8"-22"16,-22 20 30-16,21-11-28 0,-3 3 1 15,26-8-1-15,-13 4 0 16,31 4 1-16,-18 4 1 16,0 12-1-16,-9 0 1 15,-4 20 0-15,-10-8 0 16,-8 19 1-16,-4 5 0 15,-5 0 0-15,-5-4 0 16,1-5 0-16,-1-3 0 16,-4-8-1-16,0-4 0 15,4-12-4-15,-4-4 0 16,5-16-9-16,-1 4 0 16</inkml:trace>
          <inkml:trace contextRef="#ctx0" brushRef="#br1" timeOffset="38408.14">9926 3373 39 0,'0'-16'19'0,"9"4"-20"16,-9 12 29-16,4-4-28 15,-4 4 0-15,5-8-7 16,-1 4 1-16,5 4-1 16,0 0 0-1</inkml:trace>
          <inkml:trace contextRef="#ctx0" brushRef="#br1" timeOffset="38783.15">10153 3627 28 0,'-17'8'14'0,"-10"7"-6"0,22-15 17 15,-13 8-24-15,5 0 0 16,0 28 0-16,4-8 1 15,9 12-3-15,0-9 1 16,13 9 1-16,1-12 0 16,17-4 0-16,-9-9 0 0,23-7 0 15,-10 0 0-15,15-20 0 16,-15 4 0-16,1-27 0 16,-5 7 0-16,-8-28-1 15,-6 17 0-15,-12-17 0 16,-5 13 0-16,-18 3 0 15,5 8 0-15,-19 12-1 16,6 4 1-16,-10 4 0 16,9 5 0-16,-4 11-1 15,9-1 1-15,4 13-1 16,0-4 1-16,13 4-3 16,1-4 1-16,8 0-9 15,1 0 1-15</inkml:trace>
          <inkml:trace contextRef="#ctx0" brushRef="#br1" timeOffset="39205.03">10685 3468 28 0,'-14'-8'14'0,"5"36"-7"0,9-24 16 16,-13 24-21-16,4-9 0 15,-13 25 1-15,8-12 0 16,-8 23-4-16,9-11 1 16,-1 4 2-16,1-9 0 0,4 1-1 15,0-12 1-15,9-12-1 16,0-4 1-16,22-24-1 16,-4 4 0-16,27-32-2 15,-9 4 1-15,22-3-1 16,-9 7 1-16,9 0-2 15,-14 4 1-15,1 8 0 16,-9 5 0-16,-14 15 1 16,-4 0 1-16,-14 12-1 15,-4-1 1-15,0 25 0 16,0-8 1-16,0 12-1 16,0-9 0-16,18 5 0 15,-4-8 0-15,12-4-1 16,-3-4 1-16,17-13-10 15,-9-3 0-15,36-8-3 16,-18 0 1-16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49:51.503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4-11-09T16:49:49.368"/>
    </inkml:context>
    <inkml:brush xml:id="br2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700FE32-D946-47F5-95E5-2B88F9A3DA02}" emma:medium="tactile" emma:mode="ink">
          <msink:context xmlns:msink="http://schemas.microsoft.com/ink/2010/main" type="writingRegion" rotatedBoundingBox="2645,12195 24069,11350 24290,16953 2867,17798"/>
        </emma:interpretation>
      </emma:emma>
    </inkml:annotationXML>
    <inkml:traceGroup>
      <inkml:annotationXML>
        <emma:emma xmlns:emma="http://www.w3.org/2003/04/emma" version="1.0">
          <emma:interpretation id="{925C88D4-441A-4D47-8ED7-6C120166C866}" emma:medium="tactile" emma:mode="ink">
            <msink:context xmlns:msink="http://schemas.microsoft.com/ink/2010/main" type="paragraph" rotatedBoundingBox="5696,12324 17454,11494 17594,13466 5835,142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D21A2C-1F7E-4048-B78A-BB80B7C126AB}" emma:medium="tactile" emma:mode="ink">
              <msink:context xmlns:msink="http://schemas.microsoft.com/ink/2010/main" type="line" rotatedBoundingBox="5696,12324 17454,11494 17594,13466 5835,14297"/>
            </emma:interpretation>
          </emma:emma>
        </inkml:annotationXML>
        <inkml:traceGroup>
          <inkml:annotationXML>
            <emma:emma xmlns:emma="http://www.w3.org/2003/04/emma" version="1.0">
              <emma:interpretation id="{D0C056F2-4E7A-49F0-88F9-10932CF62E19}" emma:medium="tactile" emma:mode="ink">
                <msink:context xmlns:msink="http://schemas.microsoft.com/ink/2010/main" type="inkWord" rotatedBoundingBox="5703,12428 5869,12417 5991,14145 5825,14157"/>
              </emma:interpretation>
            </emma:emma>
          </inkml:annotationXML>
          <inkml:trace contextRef="#ctx0" brushRef="#br0">-9336-1202 24 0,'-31'20'12'0,"22"-32"-13"0,9 12 16 15,0 8-14-15,-5 0 0 16,1 0 0-16,4 8 1 15,0 0-2-15,0 0 0 16,0 4 3-16,0 3 0 16,0 9 0-16,4 12 0 15,1 3-1-15,-1 5 1 16,1 15-1-16,4 1 0 16,0 15-1-16,-5 9 1 15,-4-1-2-15,0-4 1 0,-4 4 0 16,-5 13 0-16,0-13-1 15,4-4 1-15,1 8-1 16,-1-3 0-16,1-9 0 16,4-11 1-16,0-5-2 15,0-19 0-15,0-5-4 16,4-11 0-16,5 0-6 16,0-16 1-16</inkml:trace>
        </inkml:traceGroup>
        <inkml:traceGroup>
          <inkml:annotationXML>
            <emma:emma xmlns:emma="http://www.w3.org/2003/04/emma" version="1.0">
              <emma:interpretation id="{56F0D5D8-0576-445C-8AFA-59A386562849}" emma:medium="tactile" emma:mode="ink">
                <msink:context xmlns:msink="http://schemas.microsoft.com/ink/2010/main" type="inkWord" rotatedBoundingBox="7315,12312 10249,11750 10572,13436 7638,13998"/>
              </emma:interpretation>
            </emma:emma>
          </inkml:annotationXML>
          <inkml:trace contextRef="#ctx0" brushRef="#br1" timeOffset="14721.72">-6925-1191 33 0,'-27'-51'16'0,"41"35"-15"0,-10 4 22 16,5-4-22-16,4-4 1 15,10-4 0-15,3 1 1 16,1-5-4-16,13 4 1 16,10 4 1-16,8 8 0 15,4 8-1-15,-4 8 0 0,-9 8-1 16,-9 12 1-16,1 8 0 15,-15-9 0-15,-12 5 1 16,-5 0 0-16,-9 0 0 16,-14 0 0-16,-8-5 1 15,-9 5 0-15,-5-8-1 16,0 0 1-16,5 0-1 16,4-8 1-16,5 0-2 15,13-5 1-15,9-3-1 16,13 4 0-16,19 0-1 15,8 4 1-15,9 0-1 16,0 4 0-16,0 8 0 16,-4 12 1-16,-9 3-1 15,-14 1 1-15,-13 4 0 16,-14 3 1-16,-12 1 0 16,-10-1 0-16,-13-11 1 0,-10-4 0 15,-8-4 0-15,0-12 1 16,9-5-1-16,0-7 0 15,-4-8-1-15,3-11 1 16,10-17-5-16,13 0 1 16,14 4-4-16,13 1 0 15,9 3-8-15,13 4 1 16</inkml:trace>
          <inkml:trace contextRef="#ctx0" brushRef="#br1" timeOffset="14206.09">-6550-1254 23 0,'4'-8'11'0,"5"-8"-9"0,-9 16 11 0,0 0-11 16,0-4 1-16,0 4 2 15,-4 0 1-15,-1 4-7 16,-3 4 1-16,-6 8 4 16,1 19 0-16,-5 9-1 15,0 8 0-15,-4 7-2 16,-1 1 1-16,6-5-1 15,3 1 1-15,5-5-1 16,0-7 0-16,0-8-4 16,5-8 1-16,-1-12-9 15,1-5 1-15</inkml:trace>
          <inkml:trace contextRef="#ctx0" brushRef="#br1" timeOffset="15096.73">-6068-996 34 0,'0'-8'17'0,"-4"28"-18"16,4-20 24-16,-9 4-22 16,0 8 0-16,0 3 0 15,0 9 1-15,5 8-3 16,-1 0 1-16,5 3 1 15,5 1 0-15,4-4-1 16,-5 0 1-16,9-13 0 16,5-7 0-16,9-12 0 15,13-12 0-15,-4-7-1 16,0-1 1-16,-5-16 0 16,-4-4 0-16,-9-3 0 15,-10-9 0-15,-12 8 0 0,-9-3 0 16,-10 7 0-16,-3 12 1 15,-6 9-1-15,5 3 0 16,5 8-1-16,9 4 0 16,-1 8-3-16,1 4 0 15,8 4-9-15,5 3 0 16</inkml:trace>
          <inkml:trace contextRef="#ctx0" brushRef="#br1" timeOffset="15581.11">-5751-758 31 0,'-9'-20'15'0,"32"12"-15"0,-14 0 27 16,-1-4-25-16,6-12 1 15,4-3 0-15,13-1 1 16,5 0-5-16,4-8 0 15,5 5 3-15,-5-13 0 0,0 0-3 16,5 5 0-16,8 3-5 16,-4 8 1-16,5 8-6 15,-14 0 0-15</inkml:trace>
          <inkml:trace contextRef="#ctx0" brushRef="#br1" timeOffset="15377.98">-5603-1310 33 0,'-5'-4'16'0,"-17"8"-10"16,22 0 20-16,0 8-25 15,0-4 1-15,4 12 0 16,5 16 0-16,0 11-3 15,5 5 1-15,-1-1 1 16,0 9 0-16,1-5-1 16,-1-3 1-16,0 0-1 15,1-5 1-15,-1-3-3 16,1-8 0-16,-5-13-8 16,0-3 1-16,-1 0-2 15,-8-12 0-15</inkml:trace>
          <inkml:trace contextRef="#ctx0" brushRef="#br1" timeOffset="15971.74">-4840-881 42 0,'-9'8'21'0,"27"-16"-28"0,-18 8 36 0,0 0-29 16,0 0 0-16,0-4-9 15,-4 4 0-15,4 4 3 16,-9 8 0-16</inkml:trace>
          <inkml:trace contextRef="#ctx0" brushRef="#br1" timeOffset="15831.11">-4804-1076 39 0,'-23'0'19'0,"41"16"-24"0,-18-12 34 16,0-4-28-16,0 0 1 15,0 0 0-15,0-4 0 16,0 4-8-16,0 4 1 16,5 0-5-16,-5 0 0 15</inkml:trace>
          <inkml:trace contextRef="#ctx0" brushRef="#br0" timeOffset="765.62">-7559 378 30 0,'-13'-28'15'0,"13"-16"-14"0,-5 25 22 16,1-9-21-16,-1-8 0 16,1-11 1-16,-1-9 0 15,5-4-4-15,-4-7 0 16,-1-12 3-16,-4-9 0 0,-4-7-2 15,4-4 1-15,0-4-1 16,9 3 1-16,-4-11-1 16,-5 4 0-16,4 4 0 15,1 12 0-15,-5-1 0 16,0 17 0-16,0 15-2 16,0 5 1-16,0 11-10 15,-9 16 1-15</inkml:trace>
        </inkml:traceGroup>
        <inkml:traceGroup>
          <inkml:annotationXML>
            <emma:emma xmlns:emma="http://www.w3.org/2003/04/emma" version="1.0">
              <emma:interpretation id="{F813BCBA-56D2-400D-A479-0455DD21BD3E}" emma:medium="tactile" emma:mode="ink">
                <msink:context xmlns:msink="http://schemas.microsoft.com/ink/2010/main" type="inkWord" rotatedBoundingBox="11190,11936 17454,11494 17594,13466 11329,13909"/>
              </emma:interpretation>
            </emma:emma>
          </inkml:annotationXML>
          <inkml:trace contextRef="#ctx0" brushRef="#br1" timeOffset="18708.27">-589-1837 34 0,'-9'-19'17'0,"9"34"-21"0,0-11 26 0,0 8-20 16,-5 8 0-16,1 4 0 15,-1 12 1-15,-8 7-4 16,-9-3 0-16,-1 12 2 16,-4 11 1-16,1 1-2 15,-1 7 1-15,0 4-1 16,5-11 0-16,4-9 0 15,4-3 1-15,6-4-1 16,3-9 0-16,5-7-6 16,9-12 1-16,13 0-5 15,1-8 0-15</inkml:trace>
          <inkml:trace contextRef="#ctx0" brushRef="#br1" timeOffset="19209.49">-335-1265 30 0,'18'-32'15'0,"4"-23"-13"0,-22 39 24 15,-4-8-22-15,-1 4 0 16,-8 0 2-16,0 8 0 16,-5 4-8-16,-5-4 0 15,1 4 5-15,0 4 0 16,-1 4-3-16,-3 4 1 15,-6 4-2-15,6 4 1 16,-6 4-1-16,6 12 1 0,3 8-1 16,5-5 1-16,9 13 0 15,5 8 0-15,8-5 0 16,5-3 0-16,5-8 0 16,4-9 1-16,-1-3 0 15,6-12 0-15,4-12-1 16,8-12 1-16,5-12 0 15,5-7 0-15,0-5-1 16,4-4 1-16,-9 1-1 16,-9 7 0-16,-8 8 0 15,-5 4 0-15,-5 8-1 16,-13 12 1-16,0 12-1 16,-5 0 1-16,1 12 0 15,4 4 0-15,0 7 0 0,4 1 0 16,5-4 1-16,5-4 0 15,4-4-1-15,8-9 0 16,10-7-5-16,9-8 1 16,4-12-9-16,-4-11 0 15</inkml:trace>
          <inkml:trace contextRef="#ctx1" brushRef="#br0">0 1 0,'0'0'16,"0"0"-1,0 0-15</inkml:trace>
          <inkml:trace contextRef="#ctx0" brushRef="#br1" timeOffset="19725.8">174-1277 39 0,'-9'-36'19'0,"5"16"-25"0,8 12 36 16,1 1-29-16,-1-5 0 15,9 0 0-15,10-8 1 16,17 4-3-16,14 4 1 16,13 4 0-16,-9 0 0 15,4 4 1-15,1 8 0 16,-5 4 0-16,-9 4 0 16,-14 4 1-16,-3 12 1 15,-14-8 0-15,-5 3 1 16,-9 9-1-16,-8-8 0 0,0 8-1 15,-5-5 1-15,0-7-2 16,0-4 0 0,-5-12-9-1,5-16 1-15,5 0-7 16,13-4 0-16</inkml:trace>
          <inkml:trace contextRef="#ctx0" brushRef="#br1" timeOffset="19444.55">652-1944 27 0,'-9'0'13'0,"4"32"-6"15,5-20 15-15,-4 12-20 16,-5 19 1-16,-4 5 1 16,-10 15 0-16,-3 1-6 15,-10 11 1-15,-4 1 3 16,-5 3 1-16,5 4-4 15,4-11 1-15,5-9-6 16,0-11 0-16,13-12-5 16,9-9 1-16</inkml:trace>
          <inkml:trace contextRef="#ctx0" brushRef="#br1" timeOffset="19882.05">915-1757 42 0,'-13'-12'21'0,"17"-32"-23"16,1 36 31-16,-1 0-30 15,-4 0 1-15,0 8-1 16,5 0 1-16,4 12-6 16,0 0 1-16,13 8-6 15,0 4 1-15</inkml:trace>
          <inkml:trace contextRef="#ctx0" brushRef="#br1" timeOffset="20272.68">1192-1483 27 0,'-22'0'13'0,"-27"23"-6"0,40-11 18 16,-5 8-24-16,-4 12 1 0,5 4 1 15,4-5 0-15,5 9-4 16,4-4 0-16,9-1 3 16,8-7 0-16,10 0-1 15,9-8 1-15,0-12-1 16,4-8 0-16,0-8 0 16,-4-12 0-16,-1 0 0 15,-8-8 0-15,-9-11-1 16,-9-5 1-16,-9 4-1 15,-4-11 0-15,-10 7 0 16,-4 8 0-16,-4 5 0 16,-5 11 0-16,-4 0-1 15,-5 12 1-15,5 12-1 16,0 0 1-16,8 4-1 16,6-4 1-16,8 4-4 15,9 4 0-15,13 0-7 0,9 3 1 16</inkml:trace>
          <inkml:trace contextRef="#ctx0" brushRef="#br1" timeOffset="20694.56">1786-1507 34 0,'-5'16'17'0,"-26"-4"-14"0,22-1 24 15,-4 9-26-15,-5 12 0 0,5 0 1 16,-5 4 1-16,4 3-3 16,1-3 0-16,4-8 1 15,5-5 1-15,4-3 0 16,4-4 1-16,5-16-2 16,13-8 1-16,10-4-2 15,8-4 1-15,9-7-2 16,0-9 0-16,5 0-1 15,-1 0 0-15,-4 5-1 16,0 3 1-16,-13 8 1 16,-5 8 0-16,-8 8 2 15,-6 4 0-15,-8 8 1 16,-4 8 0-16,-5 8 1 16,-5-1 1-16,5 9-1 15,0 8 1-15,0-5-2 16,5-3 1-16,4-4-2 0,4 0 1 15,5-9-8-15,13-7 0 16,9-4-9-16,5-4 1 16</inkml:trace>
          <inkml:trace contextRef="#ctx0" brushRef="#br1" timeOffset="16394.57">-3393-1596 26 0,'0'0'13'0,"0"20"-7"0,0-16 16 0,-5 8-20 16,-4 4 1-16,0 0 0 16,-9 12 0-16,1 11-4 15,-1 5 0-15,-5 12 3 16,6 7 0-16,-6-3-1 16,5-5 0-16,1-3-3 15,-1-1 1-15,4-3-9 16,5-4 0-16</inkml:trace>
          <inkml:trace contextRef="#ctx0" brushRef="#br1" timeOffset="16691.45">-3996-1584 40 0,'-13'-20'20'0,"13"5"-26"0,0 15 32 16,8-8-25-16,1 4 1 16,9-4 0-16,14 4 1 15,17-4-4-15,13-4 0 16,18 4 2-16,10 4 0 16,-5-8-1-16,4-4 1 15,5 4-1-15,-5-3 1 31,18 7-6-31,-22 0 0 0,-18 12-6 16,-18 8 1-16</inkml:trace>
          <inkml:trace contextRef="#ctx0" brushRef="#br1" timeOffset="16988.32">-3139-1350 25 0,'-18'48'12'0,"-17"8"-3"16,26-32 13-16,0 11-21 15,-5 5 0-15,5 0 1 16,-4-1 1-16,4-3-3 16,5 0 0-16,-1-20 2 15,1-1 1-15,4-15-1 0,4-7 0 16,1-9-1-16,-1-20 0 15,5 0 0-15,4-3 0 16,5-9-1-16,9 0 1 16,4 1-1-16,5 3 0 15,4 8-3-15,0 8 1 16,-4 5-9-16,9 7 1 16</inkml:trace>
          <inkml:trace contextRef="#ctx0" brushRef="#br1" timeOffset="17535.7">-2398-1238 34 0,'-18'0'17'0,"23"-52"-20"16,-5 36 23-16,-5-8-19 16,-3-3 0-16,-6-1 1 15,-8 8 1-15,-5 0-4 16,0 12 1-16,-8 8 1 16,-6 8 1-16,-3 8-1 15,-1 8 0-15,5 11-1 16,9 9 0-16,4 4 0 0,4-1 1 15,6 1-1-15,8-4 1 16,9-5-1-16,9-3 1 16,8-16 0-16,10-8 0 15,9-8-1-15,-5-8 0 16,5-12 0-16,0-8 1 16,4-16-1-16,0 9 1 15,0-5-2-15,-4 0 1 16,-5 5 0-16,-4 7 1 15,-9 4-1-15,-5 4 0 0,-4 12 0 16,-9 8 1-16,-4 4-1 16,-5 12 1-16,-5 8-1 15,1 3 1-15,4 5 0 16,0-4 0-16,5 0-1 16,-1-9 1-16,5 1-3 15,5-12 0-15,8 0-5 16,0-12 0-16,10-4-4 15,-1 0 0-15</inkml:trace>
          <inkml:trace contextRef="#ctx0" brushRef="#br1" timeOffset="17958.26">-2045-1465 28 0,'-13'-4'14'0,"13"20"-18"16,-5-8 22-16,1 4-15 0,-5 8 1 15,-5 12 1-15,1 7 1 16,0 1-8-16,-1 8 1 16,1-1 5-16,-1 1 0 15,1-8-2-15,4-5 1 16,0-7-1-16,5-8 0 16,-1-8 0-16,10-4 0 15,4-12-2-15,4-12 1 16,9-8-1-16,5-12 1 0,4-7-2 15,10-5 0-15,-6-3-1 16,5 3 1-16,1 8-1 16,-1 9 1-16,-4 3 0 15,-5 12 0-15,-9 8 0 16,-4 12 1-16,-9 12 0 16,-9 12 1-16,-5-5-1 15,1 17 1-15,-5 4 0 16,0 3 1-16,0-7-1 15,0 0 1-15,5-5-1 16,-1 1 1-16,1-8-4 16,4-8 0-16,4-4-10 15,5-8 1-15</inkml:trace>
          <inkml:trace contextRef="#ctx0" brushRef="#br1" timeOffset="18364.52">-1188-1409 26 0,'14'-28'13'0,"-1"-4"-4"0,-13 28 11 16,-4 1-18-16,-5 3 1 16,-5-4 1-16,-8 4 0 15,-14 0-5-15,-8-4 0 16,3 4 4-16,6 8 0 15,-1 3-2-15,9 5 0 0,9 4-1 16,9 4 1-16,14 0-1 16,13 4 1-16,13-5-1 15,5 5 1-15,-5 4-1 16,0 0 0-16,-4-1 0 16,-9 5 1-16,-5-4 0 15,-8 4 1-15,-14-5 0 16,-18-3 0-16,-13-8 0 15,-5 0 0-15,-4-8 0 16,0-4 0-16,0-4-1 16,4-4 0-16,5-8-4 15,13-12 1-15,14 0-5 16,17 0 0-16,19 4-6 16,21-4 0-16</inkml:trace>
        </inkml:traceGroup>
      </inkml:traceGroup>
    </inkml:traceGroup>
    <inkml:traceGroup>
      <inkml:annotationXML>
        <emma:emma xmlns:emma="http://www.w3.org/2003/04/emma" version="1.0">
          <emma:interpretation id="{E9961B82-A9AB-4F94-B9CF-20C6CF318734}" emma:medium="tactile" emma:mode="ink">
            <msink:context xmlns:msink="http://schemas.microsoft.com/ink/2010/main" type="paragraph" rotatedBoundingBox="2785,15744 24209,14899 24290,16953 2867,17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D4705D-96ED-4183-9FE6-47843A78C7D7}" emma:medium="tactile" emma:mode="ink">
              <msink:context xmlns:msink="http://schemas.microsoft.com/ink/2010/main" type="line" rotatedBoundingBox="2785,15744 24209,14899 24290,16953 2867,17798"/>
            </emma:interpretation>
          </emma:emma>
        </inkml:annotationXML>
        <inkml:traceGroup>
          <inkml:annotationXML>
            <emma:emma xmlns:emma="http://www.w3.org/2003/04/emma" version="1.0">
              <emma:interpretation id="{A3C4D137-65FF-456D-9EEE-4E1664CA61F8}" emma:medium="tactile" emma:mode="ink">
                <msink:context xmlns:msink="http://schemas.microsoft.com/ink/2010/main" type="inkWord" rotatedBoundingBox="2810,16356 3375,16334 3397,16883 2831,16905"/>
              </emma:interpretation>
            </emma:emma>
          </inkml:annotationXML>
          <inkml:trace contextRef="#ctx0" brushRef="#br2" timeOffset="22607.3">-12359 3112 25 0,'-18'-16'12'0,"14"9"-2"16,13 3 13-16,4 0-21 0,-8 0 0 15,4 0 1-15,-5 0 0 16,10 4-4-16,8 0 1 15,9-4 2-15,9 4 0 16,36-16-1 0,5 4 1-16,-6 0-6 15,-3 4 1-15,-14-4-8 16,-4 8 1-16</inkml:trace>
          <inkml:trace contextRef="#ctx0" brushRef="#br2" timeOffset="22888.55">-11988 2731 26 0,'-9'0'13'0,"-4"-4"-2"0,8 0 15 15,5 4-26-15,-4 0 0 16,-1 8 0-16,-4 24 1 16,0 16-1-16,0 3 0 15,0 17 0-15,0-1 1 16,5 5-8-16,0 3 0 16,4 1-3-16,0-21 1 15</inkml:trace>
        </inkml:traceGroup>
        <inkml:traceGroup>
          <inkml:annotationXML>
            <emma:emma xmlns:emma="http://www.w3.org/2003/04/emma" version="1.0">
              <emma:interpretation id="{AEBE9AF6-5943-4787-9A8D-61F1AB8D2944}" emma:medium="tactile" emma:mode="ink">
                <msink:context xmlns:msink="http://schemas.microsoft.com/ink/2010/main" type="inkWord" rotatedBoundingBox="3982,15852 9059,15652 9123,17280 4047,17481"/>
              </emma:interpretation>
            </emma:emma>
          </inkml:annotationXML>
          <inkml:trace contextRef="#ctx0" brushRef="#br2" timeOffset="23685.43">-10948 2743 24 0,'5'-12'12'0,"-10"20"-10"0,5-4 18 16,0 12-18-16,-4 16 0 15,-5 8 1-15,0 27 1 16,0 16-6-16,-9 17 1 16,-9 15 3-16,5-4 0 15,-5 4-1-15,9 0 0 16,0-20-1-16,1-15 0 15,3-21-6-15,1-7 0 16,8-24-3-16,5-17 1 16</inkml:trace>
          <inkml:trace contextRef="#ctx0" brushRef="#br2" timeOffset="23959.56">-11126 3065 22 0,'-5'-92'11'0,"81"9"-8"16,-49 55 16-16,-5-3-18 15,14-1 0-15,8-4 1 16,6 4 1-16,-1 24-3 16,-5 4 0-16,-3 12 2 15,-10 24 0-15,-9 16 1 16,-13-1 0-16,-9 13-1 16,-9-4 0-16,-9-1 0 15,-4-11 1-15,-5-9-1 16,-4 1 0-16,4-8 0 15,0-16 0-15,9-8-2 16,1-8 0-16,8-8-8 16,0-12 0-16,18-4-3 15,13 12 0-15</inkml:trace>
          <inkml:trace contextRef="#ctx0" brushRef="#br2" timeOffset="24272.07">-10448 2906 30 0,'-13'16'15'0,"-5"32"-15"15,18-37 24-15,4 13-24 16,1 8 1-16,13 12 0 16,0-13 0-16,13 1-1 15,0-4 0-15,0-16 1 0,5-4 1 16,0-20-1-16,0-20 1 15,-1 0-1-15,-8-3 1 16,-9-13-1-16,-14-4 0 16,-13 1-1-16,-8 7 1 15,-1 8-1-15,-9 9 0 16,-9 7 0-16,-4 4 0 16,4 12-1-16,5 8 1 15,9 8-5-15,13 8 1 16,13 7-7-16,19 1 1 0</inkml:trace>
          <inkml:trace contextRef="#ctx0" brushRef="#br2" timeOffset="24568.94">-9537 2275 27 0,'-9'0'13'0,"-4"32"-11"16,17-12 17-16,-4 15-18 15,-4 21 1-15,-5 11 0 16,-9 5 0-16,0 11-3 0,-4 8 1 15,4 9 0-15,4-13 0 16,6-12-9-16,3-15 1 16</inkml:trace>
          <inkml:trace contextRef="#ctx0" brushRef="#br2" timeOffset="24929.02">-9836 2926 28 0,'-9'-12'14'0,"18"12"-11"0,0 0 19 0,4 0-21 16,10 0 1-16,12 0-1 16,5-4 1-16,1-4-3 15,-1-8 0-15,9-8 2 16,9-3 1-16,0-1-2 16,-4 12 1-16,-5-12 0 15,-9 4 0-15,-9-3-1 16,-13 7 1-16,-9 4 0 15,-9 4 0-15,-9 20-1 16,-4 0 1-16,-10 4-1 16,5 12 1-16,-4 11-1 15,9 13 1-15,4-5 0 16,9 5 0-16,4-4-1 16,10-5 1-16,8-7 0 15,0-12 1-15,10-8-3 0,-1-16 1 16,0-4-4-16,9-4 0 15,-4-8-7-15,0-3 0 16</inkml:trace>
          <inkml:trace contextRef="#ctx0" brushRef="#br2" timeOffset="25288.39">-8809 2648 30 0,'4'8'15'0,"-13"12"-14"0,5-8 21 16,-1-4-21-16,-4 8 1 0,1 11 0 15,3 17 1-15,5 0-4 16,-4 3 1-16,4 5 2 16,0-8 1-16,0-1-2 15,0-19 1-15,9 0 0 16,4-20 0-16,9-16-1 16,5-8 1-16,9-12-1 15,4-11 1-15,5-5-3 16,-1 4 1-16,-4 1-1 15,1 11 0-15,-15 0 0 16,-3 16 0-16,-10 12-1 16,-4-4 1-16,-9 8 1 15,0 20 0-15,0 8 0 16,0 4 0-16,0 7 1 16,9-11 0-16,4 4-1 15,5-8 1-15,14-4-6 16,3-8 1-16,5-12-7 0,14-8 1 15</inkml:trace>
          <inkml:trace contextRef="#ctx0" brushRef="#br2" timeOffset="25804.03">-8068 2731 34 0,'0'-4'17'0,"13"0"-23"16,1 0 30-16,8 1-24 15,9-5 1-15,10 0-1 16,12 0 1-16,5 4-1 0,0 4 0 15,0 8 1-15,-9-4 0 16,-8 8 0-16,-10 7 1 16,-9 21 0-16,-8 0 1 15,-6 7-1-15,-3-7 0 16,-1 4 0-16,1-5 0 16,-5-7-1-16,9-12 1 15,0-16-5-15,4-16 0 16,-4 0-5-16,0-16 1 15,0-11-5-15,4-5 1 0</inkml:trace>
          <inkml:trace contextRef="#ctx0" brushRef="#br2" timeOffset="25522.77">-7738 2096 31 0,'-4'4'15'16,"-14"48"-14"-16,14-32 21 0,-5 12-21 16,-5 23 0-16,-4 13 0 15,-8 23 0-15,-6-12-1 16,1 9 0-16,4 3 0 16,1-8 0-16,8-7-5 15,4-13 1-15,5-11-5 16,9-21 0-16</inkml:trace>
          <inkml:trace contextRef="#ctx0" brushRef="#br2" timeOffset="25913.4">-7412 2338 36 0,'-40'-71'18'0,"36"71"-24"16,4 0 34-16,0 0-28 15,0 0 0-15,9 4-5 16,0 0 0-16,4 12-2 15,9 12 1-15</inkml:trace>
          <inkml:trace contextRef="#ctx0" brushRef="#br2" timeOffset="26581.59">-6858 2787 31 0,'13'-28'15'0,"1"0"-10"0,-19 20 22 16,-8-7-26-16,-5-1 0 16,-9-4 0-16,-8 4 1 15,-6 12-3-15,1 12 0 16,-4 4 1-16,-1-4 1 16,5 12-1-16,4 11 0 15,5 9 0-15,8 0 0 16,14 3 0-16,9-11 0 15,9-8 1-15,9-4 0 0,9-8 0 16,9-16 0-16,4-12-1 16,5-8 1-16,-1-8-2 15,-4 1 1-15,-4 7-1 16,-5 12 1-16,-8-4-2 16,-5 0 1-16,-5 8 0 15,-4 12 0-15,-9 16 1 16,0 8 0-16,0 7 0 15,4-3 1-15,5 12 0 16,5-8 0-16,-1-9 0 16,0-7 0-16,10-16 0 15,8-8 0-15,14-12 0 16,8-15 1-16,1-1-1 16,-1-8 0-16,10-11-1 15,-1-17 0-15,1-7-1 16,-5-13 1-16,-9 1-1 15,-13 8 1-15,-5 3-2 0,-9 13 1 16,-8 11 0-16,-14 13 1 16,-9 7 0-16,-9 12 0 15,-13 12 0-15,0 12 0 16,-5 16 0-16,0 12 0 0,-4 19 0 16,4 9 0-16,9 7 0 15,5 5 0-15,4-13 0 16,9 5 0-16,14-1 1 15,8-3 0 1,14-9-5-16,13-3 0 16,23-8-7-16,8-17 1 15</inkml:trace>
        </inkml:traceGroup>
        <inkml:traceGroup>
          <inkml:annotationXML>
            <emma:emma xmlns:emma="http://www.w3.org/2003/04/emma" version="1.0">
              <emma:interpretation id="{F7AC541F-B20E-4C48-99F7-E921334DD013}" emma:medium="tactile" emma:mode="ink">
                <msink:context xmlns:msink="http://schemas.microsoft.com/ink/2010/main" type="inkWord" rotatedBoundingBox="9637,15925 13263,15782 13326,17371 9700,17514"/>
              </emma:interpretation>
            </emma:emma>
          </inkml:annotationXML>
          <inkml:trace contextRef="#ctx0" brushRef="#br2" timeOffset="27207.07">-5545 2874 34 0,'0'-4'17'0,"13"-12"-18"0,-4 8 24 15,13-7-23-15,5-5 0 16,0 4 0-16,9-20 1 16,13-4-2-16,0-7 1 15,0-9 0-15,0-7 1 16,-9 3-2-16,-9 5 1 0,-8 7 0 15,-14 8 0-15,-9 9 0 16,-9 11 0-16,-9 12 0 16,-9 8 0-16,0 24 1 15,1 11 1-15,-1 17-1 16,0 4 0-16,5-1 0 16,8 5 1-16,1-1-1 15,4 1 0-15,9-9 0 16,9-7 0-16,9-12 0 15,9-16 0-15,4-12-3 16,4-12 1-16,6-12-6 16,-1 4 0-16,9-12-4 15,5-8 0-15</inkml:trace>
          <inkml:trace contextRef="#ctx0" brushRef="#br2" timeOffset="28076.8">-4652 2283 24 0,'0'0'12'0,"-5"16"-9"0,5-8 19 16,0 12-19-16,-4 11 0 16,4 13 1-16,-5 4 1 15,-4 11-6-15,0-7 0 16,0-1 4-16,5 1 0 16,4-4-2-16,0-9 1 15,0-3-1-15,4-16 1 0,1-16-1 16,8-8 1-16,5-12-1 15,9-4 1-15,9-12-3 16,4-7 0-16,4-5-1 16,1-4 1-16,0 1-1 15,-1 3 0-15,-8 12-1 16,-5 5 1-16,-4 7 1 16,-9 16 1-16,-5 8 0 15,-13 16 0-15,0 3 1 16,-4 9 0-16,-5 4 1 15,5-4 0-15,-1 3 0 16,5 1 0-16,5 0 0 16,3-1 0-16,15-3 0 15,4-4 0-15,8-12-1 16,6-12 0-16,3-12 1 16,1-16 0-16,8 8-1 15,5-12 1-15,0-11-2 16,-4-9 0-16,-9-7-1 0,-10-1 1 15,-8 0-1-15,-9 9 0 16,-9-1 0-16,-9 20 0 16,-9 9 0-16,-9 11 1 15,-4 12-1-15,-5 7 0 16,0 17 0-16,5 16 0 16,0 0 0-16,-1 11 1 15,5-11 0-15,5-1 1 16,4 1-1-16,9 0 1 0,5-9-1 15,8-11 1-15,5 0 1 16,9-12 0-16,8-20-1 16,6-4 1-16,-1-4-1 15,9-4 1-15,4-7-3 16,5-5 1-16,-4-4-2 16,0 12 0-16,-19 5 0 15,-8 7 0-15,-5 12-1 16,-4 12 1-16,-13 15 1 15,-5-3 1-15,-5 12-1 16,-4 4 1-16,-4-1 1 16,4 1 0-16,0-12 1 0,5-8 0 0,4-13 0 15,0-7 1-15,0-11-1 16,9-13 1-16,0 0-2 16,8-12 1-16,1-3-1 15,-4-17 0-15,4-15-1 16,4 3 0-16,9 1 0 15,5 3 1-15,4 16-6 16,-4 9 0-16,4 15-9 16,-4 12 0-16</inkml:trace>
          <inkml:trace contextRef="#ctx0" brushRef="#br2" timeOffset="29092.43">-2558 2517 29 0,'17'-12'14'0,"-8"-31"-7"0,-9 27 14 15,-4-4-19-15,-5-4 1 16,0-8 2-16,-4 12 0 16,-14 1-7-16,-9 3 1 15,-8 8 3-15,-1 4 1 16,0 8-2-16,1 16 0 0,-6 11-1 15,10 9 1-15,5 0-1 16,8 7 1-16,9-3-1 16,9-4 1-16,13-9-1 15,10-3 1-15,8-12-1 16,14-12 1-16,9-4 0 16,8-12 0-16,-4-8 0 15,-9 0 0-15,-4 1-1 16,-9 3 0-16,-5 0-1 15,-4 16 1-15,-5 8-1 16,-8 16 1-16,-5 3-1 16,0 21 1-16,0 19 0 15,-9 25 1-15,-4 7 0 16,-10 8 0-16,-8-8 1 16,0 1 1-16,-5-9-1 15,-4-8 1-15,0-19-1 0,4-13 0 16,-13-11 0-1,0-12 1-15,0-16-1 0,0-12 0 16,4-16-1-16,5-12 0 16,8-12-1-16,10-3 1 15,0-9-1-15,8-7 0 16,1-5-1-16,9 1 1 16,12 3-1-16,15-7 0 15,13 7-4-15,13 0 1 16,4 9-3-16,14-1 1 15,5 1-4-15,4-5 1 0,-5-3 0 16,-4-5 0-16,0 1 4 16,0 3 1-16,-5 12 4 15,-12 5 1-15,-10 7 4 16,-14 12 0-16,-8 8 0 16,-4 12 0-16,-5 16 0 15,-5 16 0-15,1 12-3 16,-5 3 1-16,4 1-3 15,9 0 1-15,5-16 0 16,9 3 0-16,4-11 0 16,14-12 0-16,9-12 0 15,-1-8 1-15,-4-8-1 16,-9-7 1-16,-4-1-1 16,-9 4 0-1,-9 20-2 1,-5 12 1-16,-4 20-1 15,-4 7 0-15,-14 17 1 0,-5 19 0 16,-8 29 0-16,-9 7 1 16,-9 4 0-16,-10 12 1 15,-3-8 1-15,-5-12 0 16,-9-3-2-16,4-5 1 16,5-20 0-16,5-19 1 15,-10-9-1-15,-4-27 0 16,-4-8 0-16,4-24 0 15,0-4-2-15,4-15 1 0,5-17-4 16,18-4 1-16,13 5-5 16,18-5 0-16,14 5-9 15,26 7 0-15</inkml:trace>
        </inkml:traceGroup>
        <inkml:traceGroup>
          <inkml:annotationXML>
            <emma:emma xmlns:emma="http://www.w3.org/2003/04/emma" version="1.0">
              <emma:interpretation id="{C14EFD08-8D33-4A21-B36B-528C233C0597}" emma:medium="tactile" emma:mode="ink">
                <msink:context xmlns:msink="http://schemas.microsoft.com/ink/2010/main" type="inkWord" rotatedBoundingBox="13824,15594 14882,15552 14945,17153 13887,17195"/>
              </emma:interpretation>
            </emma:emma>
          </inkml:annotationXML>
          <inkml:trace contextRef="#ctx0" brushRef="#br2" timeOffset="29937.06">-1259 2422 27 0,'-5'-52'13'0,"1"32"-4"0,-1 12 12 16,1 8-21-16,-5 0 1 15,0 8 1-15,-4 12 0 16,-5 24-3-16,5 4 1 16,-1 7 1-16,10 1 0 15,8 3 0-15,5 1 0 16,13-9 0-16,5-7 0 15,-5-20 1-15,10-24 0 0,8-8 0 16,5-8 0-16,-1-16 0 16,-8-7 0-16,-5-13-1 15,-13-4 1-15,-9-7-1 16,-13 7 1-16,-5 13-2 16,-9 7 0-16,0 8-1 15,-4 16 1-15,4 12-1 16,0 20 0-16,9 8-1 15,9-8 0-15,9 7 1 16,13-7 0-16,9 4 1 16,10-16 0-16,8 0 0 15,22-16 1-15,5-12-1 16,-5-8 1-16,-8-11-1 16,-1-13 1-16,5-7 0 15,-4-9 0-15,-5 5-1 16,-9-1 1-16,-13 9-1 15,-9 7 1-15,-14 8-1 0,-9 13 1 16,-8 11-2-16,-9 12 1 16,-5 20-1-16,-9 11 1 15,-4 33 0-15,8 19 0 16,-8 24 1-16,-9 9 0 16,-9 26 0-16,0 13 0 15,4 0 0-15,0 4 0 16,1-28 0-16,4-8 0 15,-1-20 0-15,6-12 1 0,-1-15-1 16,0-17 1-16,1-15-1 16,3-8 0-16,6-24-1 15,3-16 1-15,10-4-2 16,8-16 1-16,14 0-1 16,14-7 0-16,8-9-1 15,13 8 1-15,23-7 0 16,5-1 0-16,-1-4-2 15,5-7 1-15,14 7-11 16,3 8 0-16</inkml:trace>
        </inkml:traceGroup>
        <inkml:traceGroup>
          <inkml:annotationXML>
            <emma:emma xmlns:emma="http://www.w3.org/2003/04/emma" version="1.0">
              <emma:interpretation id="{9D1182E0-4405-42DB-B9B3-E1FFED2DA782}" emma:medium="tactile" emma:mode="ink">
                <msink:context xmlns:msink="http://schemas.microsoft.com/ink/2010/main" type="inkWord" rotatedBoundingBox="15361,15461 19415,15301 19488,17142 15434,17302"/>
              </emma:interpretation>
            </emma:emma>
          </inkml:annotationXML>
          <inkml:trace contextRef="#ctx0" brushRef="#br2" timeOffset="30796.44">647 2402 34 0,'27'-36'17'0,"9"-11"-12"0,-27 35 19 15,-5-4-23-15,-8-4 1 0,-5 0 1 16,-9 0 0-16,-9 8-4 16,-13 8 0-16,-9 8 2 15,-5 8 1-15,1 16-2 16,4 16 0-16,8-1 0 16,10 9 0-16,9-4-1 15,4-5 1-15,18-3 0 16,18-12 0-16,9-12 0 15,13-12 1-15,5-12 0 16,4-4 0-16,0-4-1 16,0 4 1-16,-9 0-2 15,-4 20 1-15,-9 4-1 16,-19 20 1-16,-8 3-1 16,-13 25 0-16,-5 15 1 15,-4 21 0-15,-9 7 1 16,-5 8 1-16,-9-20 0 15,1 0 1-15,-1-11 0 16,5-13 0-16,4-15 0 0,0-16 0 16,1-17-1-16,8-15 1 15,13-15-2-15,1-1 1 16,0-32-1-16,4-8 0 16,4-15-2-16,10-9 1 15,13-7-1-15,17 0 1 16,19 15-1-16,4-3 0 15,9 3 0-15,9 5 1 16,0-1-1-16,-9 9 1 0,0 3-1 16,0 5 1-16,-5 11-1 15,-8 12 1-15,-5 16-1 16,-13 12 0-16,-14 4 0 16,-9 20 1-16,-13 8-1 15,0-5 1-15,-4 5 0 16,-1 0 1-16,1-4-1 15,4-5 1-15,0-7 0 16,0-4 1-16,9-16-1 16,4-16 1-16,5 4-1 15,4-12 1-15,5-7-1 16,4-17 0-16,5-19-1 16,4-5 0-16,9-3-4 15,5 3 1-15,-5 13-5 16,-9 15 0-16,-8 16-7 15,8 16 1-15</inkml:trace>
          <inkml:trace contextRef="#ctx0" brushRef="#br2" timeOffset="31249.57">1996 2485 33 0,'18'-39'16'0,"-9"-29"-10"0,-9 48 23 16,0 0-28-16,-5-7 1 0,-4-9 0 16,-4 0 1-16,-10 1-3 15,-8 7 0-15,-9 4 1 16,-5 12 1-16,-4 16-1 16,5 8 0-16,3 12-1 15,10 7 1-15,0 17-1 16,4 4 0-16,9-1 0 15,9 1 1-15,5-8-1 16,-1-5 0-16,10-11 1 16,8-8 0-16,10-12 0 15,8-8 0-15,9-12 0 16,5-12 0-16,4-4 0 16,0-3 0-16,-4-5-1 15,-10 4 1-15,-4 12-2 16,-8 4 1-16,-5 12-1 15,-9 12 1-15,-9 16-1 16,-5 12 1-16,1 4 0 16,4 3 0-16,0 1 0 0,4-8 1 15,5-13-4-15,9-3 0 16,4-4-10-16,10-8 0 16</inkml:trace>
          <inkml:trace contextRef="#ctx0" brushRef="#br2" timeOffset="31546.45">2482 2176 35 0,'18'-4'17'0,"-13"20"-12"0,-5-4 20 0,0 3-24 16,-5 13 1-16,-4 8 1 16,0 8 0-16,5 3-4 15,-1 9 0-15,1-9 4 16,0-3 0-16,4-8-1 15,0-4 0-15,4-13 1 16,5-7 0-16,4-12 0 16,5-8 0-16,5-4-1 15,-1-7 0-15,9-13-1 16,0-8 1-16,10-3-2 16,-1-1 1-16,9-4-1 15,-5 12 1-15,-8 5-6 16,-9 3 1-16,0 8-11 15,0 12 0-15</inkml:trace>
          <inkml:trace contextRef="#ctx0" brushRef="#br2" timeOffset="31780.83">3179 2215 37 0,'-5'-4'18'0,"1"20"-10"0,4-8 20 16,-4 4-27-16,-5 8 1 16,-5 12 1-16,5 7 0 0,-4 9-4 15,-1 4 1-15,1-9 1 16,0 5 1-16,-1-8-3 16,5-9 1-16,5-3-6 15,4-12 0-15,9-8-7 16,4-8 0-16</inkml:trace>
          <inkml:trace contextRef="#ctx0" brushRef="#br2" timeOffset="31952.7">3273 1934 41 0,'-5'-20'20'0,"19"8"-18"15,-10 8 33-15,-4 4-36 16,5 0 0-16,3 4-2 15,1 0 1 1,0 24-9 0,5-8 1-16</inkml:trace>
          <inkml:trace contextRef="#ctx0" brushRef="#br2" timeOffset="32671.82">3867 1707 31 0,'-9'-11'15'0,"0"38"-8"0,4-11 16 15,-4 16-22-15,-9 16 0 0,-4-1 1 16,-5 21 0-16,0 11-3 16,-8 20 1-16,-1-3 1 15,0-5 1-15,-4-8-4 16,9-7 1-16,4-17-5 15,5-15 0-15,-1-20-4 16,10-24 0-16,4 0 3 31,63 91 7-31,-103-222 1 16,62 91 0-16,5 0 5 16,0 5 1-16,9 7 3 15,-5-4 0-15,5 8-7 16,8 5 1-16,6-1-4 15,3 8 1-15,1 4-1 16,-9 8 0-16,-10 4 2 16,-8 8 0-16,-9 12 1 15,-4 3 1-15,-1 1-1 16,1 4 1-16,3-8-1 0,6-4 0 16,4-9-1-16,8 1 0 15,6-8-2-15,8-8 1 16,5-4 0-16,-5 0 0 15,4-7-1-15,-8 3 0 16,-9 8 0-16,-5 8 0 16,-8 8-1-16,-5 15 1 15,-9 9-1-15,-9 8 1 16,-5 3 0-16,-8 25 0 0,0 11 0 16,-10 24 1-16,-3-7-1 15,-6-5 1-15,-3 0 1 16,-5-8 0-16,0-11 0 15,-9-5 1-15,4-15-1 16,-13-13 0-16,0-7 0 16,0-16 0-16,0-12-1 15,-9-16 0-15,5-4-1 16,8-16 1-16,14 1-2 16,13-1 0-16,14-12-3 15,9 0 1-15,13-3-5 16,18-1 1-16,13 0-10 15,18 13 0-15</inkml:trace>
        </inkml:traceGroup>
        <inkml:traceGroup>
          <inkml:annotationXML>
            <emma:emma xmlns:emma="http://www.w3.org/2003/04/emma" version="1.0">
              <emma:interpretation id="{7C8F45E7-63FB-45F8-963D-20DBB5A7D12E}" emma:medium="tactile" emma:mode="ink">
                <msink:context xmlns:msink="http://schemas.microsoft.com/ink/2010/main" type="inkWord" rotatedBoundingBox="20051,15152 21645,15089 21694,16336 20100,16399"/>
              </emma:interpretation>
            </emma:emma>
          </inkml:annotationXML>
          <inkml:trace contextRef="#ctx0" brushRef="#br2" timeOffset="33703.6">5554 1739 29 0,'0'-63'14'0,"18"-5"-6"15,-13 52 13-15,3-4-18 16,-3 1 0-16,-5-1 1 15,-9 4 1-15,0 4-7 16,-4 12 0-16,-5 12 4 16,-13 16 1-16,-5 27-2 15,-9 25 0-15,-17 11-1 16,-1 24 1-16,5 32 0 16,5-4 0-16,-1-8-2 15,5-8 0-15,9-20-2 16,8-20 0-16,6-19-3 15,-1-25 0-15,9-15-3 16,-4-20 0-16,8-24 4 31,1-4 0-31,8-11 3 16,5-9 1-16,9-4 4 0,9-3 1 16,9 7 3-16,-5 0 0 15,5-3-3-15,4 7 1 16,10 4-2-16,8 8 0 15,0 8-2-15,0 4 0 16,-4 12-1-16,-5 8 1 16,-9 8 0-16,-4 12 1 15,-5 8 0-15,0 0 0 16,-4-1 0-16,9 1 1 0,4 0-1 16,10-13 1-16,3-11-1 15,-4-8 0-15,1-16 0 16,-1-7 0-16,-5-9-1 15,-8-12 1-15,-9-7-1 16,-9-5 0-16,-9-4-2 16,-4 9 1-16,-5 7-1 15,-9 8 1-15,-5 8-2 16,-8 9 1-16,0 11 0 16,0 8 0-16,8 8-1 15,5 3 1-15,10-3-1 16,12 0 1-16,9 8 0 15,10-8 1-15,4 0 0 16,-5-12 1-16,5 0-1 16,8 0 0-16,14-8-2 15,5 0 0-15,4 0-1 16,0 0 1-16,-4 8-2 16,-5 4 1-16,-13 4 1 0,-10 12 0 15,-8 8 2-15,-9 7 1 16,-4-3 1-16,-1 4 1 15,1-12 0-15,-1-1 0 16,0-7 1-16,1-8 0 16,-1-12-1-16,5-8 1 15,0-11-1-15,-4-13 0 16,-1-12-1-16,1 5 0 16,4-13-2-16,-1 4 1 0,6 5-1 15,4-5 0-15,0 9-1 16,4 7 1-16,9 4-4 15,0 16 1-15,14 4-12 16,18 16 1-16</inkml:trace>
        </inkml:traceGroup>
        <inkml:traceGroup>
          <inkml:annotationXML>
            <emma:emma xmlns:emma="http://www.w3.org/2003/04/emma" version="1.0">
              <emma:interpretation id="{853A9831-B86B-412E-A402-5C50322038D1}" emma:medium="tactile" emma:mode="ink">
                <msink:context xmlns:msink="http://schemas.microsoft.com/ink/2010/main" type="inkWord" rotatedBoundingBox="22227,14977 24209,14899 24255,16071 22273,16149"/>
              </emma:interpretation>
            </emma:emma>
          </inkml:annotationXML>
          <inkml:trace contextRef="#ctx0" brushRef="#br2" timeOffset="34328.6">7318 1366 33 0,'4'-16'16'0,"10"12"-12"0,-14 4 17 16,0 0-20-16,0 0 0 16,0 8 0-16,0 8 0 0,-9 16-1 15,-9 12 0-15,-9 23 1 16,5 12 0-16,-1 17 0 15,1-9 0-15,-5 0 1 16,5-3 0-16,0-5-1 16,-1-12 1-16,6-11 0 15,-1-8 0-15,9-9 0 16,-5-11 1-16,10-12-1 16,4-12 0-16,13-12-1 15,5-12 1-15,0-12-1 16,13-11 1-16,18 3-2 15,9 0 0-15,9 5-1 16,0 7 1-16,-4 12-2 16,-10 16 1-16,-3 8 0 15,-15 16 0-15,-12 11 0 16,-14 5 0-16,-9 0 0 16,-5-4 1-16,-8-1 1 15,-14-7 0-15,-4-4 1 0,-10-12 0 16,-8-8-1-16,0-8 1 15,5-4-3-15,8-4 1 16,0-8-5-16,14 0 0 16,13 0-9-16,13 8 1 15</inkml:trace>
          <inkml:trace contextRef="#ctx0" brushRef="#br2" timeOffset="34672.36">8041 2025 38 0,'-4'-4'19'0,"-23"8"-18"16,18-4 28-16,-9 4-28 15,-4 12 1-15,4 16-1 16,-4 7 1-16,8 9-3 16,1-1 1-16,8 9 1 15,10-8 1-15,8-9-1 16,10-11 0-16,12-4 0 15,5-24 1-15,5-20-1 16,-5-4 1-16,-4-11 0 16,-9-13 0-16,-9-8-1 15,-14 9 1-15,-13-5-1 16,-9 1 0-16,-8 7-2 16,-10 8 1-16,0 12-1 15,0 9 1-15,5 7-1 0,4 8 0 16,1 11-4-16,8 5 0 15,9-4-9-15,4 8 1 16</inkml:trace>
          <inkml:trace contextRef="#ctx0" brushRef="#br2" timeOffset="34922.36">8640 1707 29 0,'5'-7'14'0,"4"14"-4"16,-9 1 14-16,0 12-21 15,4 4 0-15,-4 12 1 16,0 11 1-16,0-3-6 16,5 16 0-16,4 7 4 15,0 4 1-15,4 1-2 16,5-5 0-16,0-7-5 15,0-5 1-15,-5-11-10 16,-4 4 0-16</inkml:trace>
          <inkml:trace contextRef="#ctx0" brushRef="#br2" timeOffset="35141.11">8215 2485 41 0,'14'-31'20'0,"12"-5"-16"0,-17 16 28 15,14-8-30-15,12 0 1 16,10-7 0-16,13-13 0 16,22 0-5-16,19-7 1 15,8-13-1-15,4-7 1 16,-8-4-12-16,0 15 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09T16:49:50.0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05B23BA-7785-4CB7-99CA-4BD639DD2352}" emma:medium="tactile" emma:mode="ink">
          <msink:context xmlns:msink="http://schemas.microsoft.com/ink/2010/main" type="inkDrawing" rotatedBoundingBox="6538,12386 6794,7682 6869,7686 6612,12390" semanticType="callout" shapeName="Line"/>
        </emma:interpretation>
      </emma:emma>
    </inkml:annotationXML>
    <inkml:trace contextRef="#ctx0" brushRef="#br0">285 0 24 0,'-9'15'12'0,"0"17"-7"0,5-20 12 15,-1 16-14-15,-4-4 0 0,0 15 0 16,5-7 1-16,-5 44-6 16,0-17 1-16,-4 60 3 15,4-32 1-15,0 56-3 16,0-35 1-16,0 54-1 15,5-43 1-15,-1 56-1 16,1-44 1-16,-5 55 0 16,4-51 0-16,-4 52 0 15,5-44 0-15,-1 35-1 16,1-43 1-16,-5 28-1 16,0-40 1-16,-4 36-1 15,4-40 1-15,-5 48-1 16,1-44 0-16,-5 31 0 15,5-31 1-15,8 16-1 16,1-36 0-16,4 28 0 16,0-31 0-16,-5 15 0 0,1-28 1 0,-1 12-1 15,5-23 0-15,0 11 0 16,0-20 0-16,5-19 0 16,-5-12 0-16,4 0-1 15,1-13 1-15,-1 13-3 16,1-4 0-16,-1-16-8 15,-4 0 1-15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0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97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4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D8C18-3B4C-4233-9185-855B67907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18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D8C18-3B4C-4233-9185-855B67907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670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3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52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24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1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31.emf"/><Relationship Id="rId4" Type="http://schemas.openxmlformats.org/officeDocument/2006/relationships/customXml" Target="../ink/ink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customXml" Target="../ink/ink35.xml"/><Relationship Id="rId18" Type="http://schemas.openxmlformats.org/officeDocument/2006/relationships/image" Target="../media/image39.emf"/><Relationship Id="rId26" Type="http://schemas.openxmlformats.org/officeDocument/2006/relationships/image" Target="../media/image43.emf"/><Relationship Id="rId3" Type="http://schemas.openxmlformats.org/officeDocument/2006/relationships/customXml" Target="../ink/ink30.xml"/><Relationship Id="rId21" Type="http://schemas.openxmlformats.org/officeDocument/2006/relationships/customXml" Target="../ink/ink39.xml"/><Relationship Id="rId7" Type="http://schemas.openxmlformats.org/officeDocument/2006/relationships/customXml" Target="../ink/ink32.xml"/><Relationship Id="rId12" Type="http://schemas.openxmlformats.org/officeDocument/2006/relationships/image" Target="../media/image36.emf"/><Relationship Id="rId17" Type="http://schemas.openxmlformats.org/officeDocument/2006/relationships/customXml" Target="../ink/ink37.xml"/><Relationship Id="rId25" Type="http://schemas.openxmlformats.org/officeDocument/2006/relationships/customXml" Target="../ink/ink4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11" Type="http://schemas.openxmlformats.org/officeDocument/2006/relationships/customXml" Target="../ink/ink34.xml"/><Relationship Id="rId24" Type="http://schemas.openxmlformats.org/officeDocument/2006/relationships/image" Target="../media/image42.emf"/><Relationship Id="rId5" Type="http://schemas.openxmlformats.org/officeDocument/2006/relationships/customXml" Target="../ink/ink31.xml"/><Relationship Id="rId15" Type="http://schemas.openxmlformats.org/officeDocument/2006/relationships/customXml" Target="../ink/ink36.xml"/><Relationship Id="rId23" Type="http://schemas.openxmlformats.org/officeDocument/2006/relationships/customXml" Target="../ink/ink40.xml"/><Relationship Id="rId28" Type="http://schemas.openxmlformats.org/officeDocument/2006/relationships/image" Target="../media/image44.emf"/><Relationship Id="rId10" Type="http://schemas.openxmlformats.org/officeDocument/2006/relationships/image" Target="../media/image35.emf"/><Relationship Id="rId19" Type="http://schemas.openxmlformats.org/officeDocument/2006/relationships/customXml" Target="../ink/ink38.xml"/><Relationship Id="rId4" Type="http://schemas.openxmlformats.org/officeDocument/2006/relationships/image" Target="../media/image32.emf"/><Relationship Id="rId9" Type="http://schemas.openxmlformats.org/officeDocument/2006/relationships/customXml" Target="../ink/ink33.xml"/><Relationship Id="rId14" Type="http://schemas.openxmlformats.org/officeDocument/2006/relationships/image" Target="../media/image37.emf"/><Relationship Id="rId22" Type="http://schemas.openxmlformats.org/officeDocument/2006/relationships/image" Target="../media/image41.emf"/><Relationship Id="rId27" Type="http://schemas.openxmlformats.org/officeDocument/2006/relationships/customXml" Target="../ink/ink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st.edu/~vojtaa/engphys1/handouts/Testrooms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customXml" Target="../ink/ink2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customXml" Target="../ink/ink4.xml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customXml" Target="../ink/ink12.xml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customXml" Target="../ink/ink10.xml"/><Relationship Id="rId1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19.xml"/><Relationship Id="rId18" Type="http://schemas.openxmlformats.org/officeDocument/2006/relationships/image" Target="../media/image21.emf"/><Relationship Id="rId26" Type="http://schemas.openxmlformats.org/officeDocument/2006/relationships/image" Target="../media/image25.emf"/><Relationship Id="rId3" Type="http://schemas.openxmlformats.org/officeDocument/2006/relationships/customXml" Target="../ink/ink14.xml"/><Relationship Id="rId21" Type="http://schemas.openxmlformats.org/officeDocument/2006/relationships/customXml" Target="../ink/ink23.xml"/><Relationship Id="rId7" Type="http://schemas.openxmlformats.org/officeDocument/2006/relationships/customXml" Target="../ink/ink16.xml"/><Relationship Id="rId12" Type="http://schemas.openxmlformats.org/officeDocument/2006/relationships/image" Target="../media/image18.emf"/><Relationship Id="rId17" Type="http://schemas.openxmlformats.org/officeDocument/2006/relationships/customXml" Target="../ink/ink21.xml"/><Relationship Id="rId25" Type="http://schemas.openxmlformats.org/officeDocument/2006/relationships/customXml" Target="../ink/ink25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29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customXml" Target="../ink/ink18.xml"/><Relationship Id="rId24" Type="http://schemas.openxmlformats.org/officeDocument/2006/relationships/image" Target="../media/image24.emf"/><Relationship Id="rId32" Type="http://schemas.openxmlformats.org/officeDocument/2006/relationships/image" Target="../media/image28.emf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23" Type="http://schemas.openxmlformats.org/officeDocument/2006/relationships/customXml" Target="../ink/ink24.xml"/><Relationship Id="rId28" Type="http://schemas.openxmlformats.org/officeDocument/2006/relationships/image" Target="../media/image26.emf"/><Relationship Id="rId10" Type="http://schemas.openxmlformats.org/officeDocument/2006/relationships/image" Target="../media/image17.emf"/><Relationship Id="rId19" Type="http://schemas.openxmlformats.org/officeDocument/2006/relationships/customXml" Target="../ink/ink22.xml"/><Relationship Id="rId31" Type="http://schemas.openxmlformats.org/officeDocument/2006/relationships/customXml" Target="../ink/ink28.xml"/><Relationship Id="rId4" Type="http://schemas.openxmlformats.org/officeDocument/2006/relationships/image" Target="../media/image14.emf"/><Relationship Id="rId9" Type="http://schemas.openxmlformats.org/officeDocument/2006/relationships/customXml" Target="../ink/ink17.xml"/><Relationship Id="rId14" Type="http://schemas.openxmlformats.org/officeDocument/2006/relationships/image" Target="../media/image19.emf"/><Relationship Id="rId22" Type="http://schemas.openxmlformats.org/officeDocument/2006/relationships/image" Target="../media/image23.emf"/><Relationship Id="rId27" Type="http://schemas.openxmlformats.org/officeDocument/2006/relationships/customXml" Target="../ink/ink26.xml"/><Relationship Id="rId30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1" y="862885"/>
            <a:ext cx="7366119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Lecture 25: Problem solving review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test 3</a:t>
            </a: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88650" y="497947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 1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0106" y="1407508"/>
                <a:ext cx="7450932" cy="4675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CA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You have a pumpkin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of mass </a:t>
                </a:r>
                <a:r>
                  <a:rPr lang="en-US" sz="20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and radius </a:t>
                </a:r>
                <a:r>
                  <a:rPr lang="en-US" sz="20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The pumpkin has the </a:t>
                </a:r>
                <a:r>
                  <a:rPr lang="en-US" sz="20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shape of a sphere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but it is </a:t>
                </a:r>
                <a:r>
                  <a:rPr lang="en-US" sz="20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not uniform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inside; so you do not know its moment of inertia. 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In order to determine the moment of inertia, you decide to roll the pumpkin down an incline that makes an angle θ with the horizontal. The pumpkin starts from rest and rolls without slipping. When it has descended a vertical height </a:t>
                </a:r>
                <a:r>
                  <a:rPr lang="en-US" sz="20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it has acquired a speed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𝑔𝐻</m:t>
                        </m:r>
                      </m:e>
                    </m:rad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Use energy methods to derive an expression for the moment of inertia of the pumpkin.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6" y="1407508"/>
                <a:ext cx="7450932" cy="4675895"/>
              </a:xfrm>
              <a:prstGeom prst="rect">
                <a:avLst/>
              </a:prstGeom>
              <a:blipFill rotWithShape="0">
                <a:blip r:embed="rId4"/>
                <a:stretch>
                  <a:fillRect l="-818" t="-391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5071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88650" y="497947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Forces and torques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1526" y="1378744"/>
            <a:ext cx="484299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Draw extended free-body diagram</a:t>
            </a:r>
          </a:p>
          <a:p>
            <a:endParaRPr lang="en-US" sz="2400" dirty="0"/>
          </a:p>
          <a:p>
            <a:r>
              <a:rPr lang="en-US" sz="2400" dirty="0"/>
              <a:t>Identify motion of object:</a:t>
            </a:r>
          </a:p>
          <a:p>
            <a:r>
              <a:rPr lang="en-US" sz="2400" dirty="0"/>
              <a:t>Object can rotate → </a:t>
            </a:r>
          </a:p>
          <a:p>
            <a:endParaRPr lang="en-US" sz="2400" dirty="0"/>
          </a:p>
          <a:p>
            <a:r>
              <a:rPr lang="en-US" sz="2400" dirty="0"/>
              <a:t>Object can translate →</a:t>
            </a:r>
          </a:p>
          <a:p>
            <a:endParaRPr lang="en-US" sz="2400" dirty="0"/>
          </a:p>
          <a:p>
            <a:r>
              <a:rPr lang="en-US" sz="2400" dirty="0"/>
              <a:t>Object can do both →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 slipping: relate     and  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254" name="Ink 53253"/>
              <p14:cNvContentPartPr/>
              <p14:nvPr/>
            </p14:nvContentPartPr>
            <p14:xfrm>
              <a:off x="3426232" y="2514454"/>
              <a:ext cx="3873960" cy="3276720"/>
            </p14:xfrm>
          </p:contentPart>
        </mc:Choice>
        <mc:Fallback xmlns="">
          <p:pic>
            <p:nvPicPr>
              <p:cNvPr id="53254" name="Ink 5325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1112" y="2502214"/>
                <a:ext cx="3900600" cy="33019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2899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Example 2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950" y="1539722"/>
            <a:ext cx="516255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A yo-yo shaped device (moment of inertia about center is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) is mounted on a horizontal frictionless axle through its center is used to lift a load of mass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. The outer radius of the device is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the radius of the hub is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. A constant horizontal force of magnitude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is applied to a rope wrapped around the outside of the device, the box, which is suspended from a rope wrapped around the hub, accelerates upwards. The ropes do not slip.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Derive an expression for the acceleration of the box.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6655252" y="1895670"/>
              <a:ext cx="1660320" cy="1657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0852" y="1882350"/>
                <a:ext cx="1692360" cy="16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/>
              <p14:cNvContentPartPr/>
              <p14:nvPr/>
            </p14:nvContentPartPr>
            <p14:xfrm>
              <a:off x="7329532" y="2081430"/>
              <a:ext cx="459360" cy="9079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9812" y="2069190"/>
                <a:ext cx="483840" cy="9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6173212" y="1852830"/>
              <a:ext cx="338400" cy="2196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62412" y="1843110"/>
                <a:ext cx="3589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/>
              <p14:cNvContentPartPr/>
              <p14:nvPr/>
            </p14:nvContentPartPr>
            <p14:xfrm>
              <a:off x="6321532" y="1920150"/>
              <a:ext cx="1245600" cy="349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08932" y="1910430"/>
                <a:ext cx="12686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/>
              <p14:cNvContentPartPr/>
              <p14:nvPr/>
            </p14:nvContentPartPr>
            <p14:xfrm>
              <a:off x="7209652" y="2401830"/>
              <a:ext cx="651240" cy="6141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94532" y="2388150"/>
                <a:ext cx="68364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Ink 32"/>
              <p14:cNvContentPartPr/>
              <p14:nvPr/>
            </p14:nvContentPartPr>
            <p14:xfrm>
              <a:off x="7817692" y="2742030"/>
              <a:ext cx="40320" cy="10134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05452" y="2732310"/>
                <a:ext cx="67320" cy="10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/>
              <p14:cNvContentPartPr/>
              <p14:nvPr/>
            </p14:nvContentPartPr>
            <p14:xfrm>
              <a:off x="8148892" y="3950910"/>
              <a:ext cx="213480" cy="2012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40612" y="3938670"/>
                <a:ext cx="236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/>
              <p14:cNvContentPartPr/>
              <p14:nvPr/>
            </p14:nvContentPartPr>
            <p14:xfrm>
              <a:off x="6737332" y="1403910"/>
              <a:ext cx="318960" cy="2937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30852" y="1393830"/>
                <a:ext cx="3358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/>
              <p14:cNvContentPartPr/>
              <p14:nvPr/>
            </p14:nvContentPartPr>
            <p14:xfrm>
              <a:off x="8574772" y="3446190"/>
              <a:ext cx="217080" cy="5432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62172" y="3433950"/>
                <a:ext cx="24012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" name="Ink 43"/>
              <p14:cNvContentPartPr/>
              <p14:nvPr/>
            </p14:nvContentPartPr>
            <p14:xfrm>
              <a:off x="6847852" y="3154995"/>
              <a:ext cx="180720" cy="612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40292" y="3144555"/>
                <a:ext cx="1969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5" name="Ink 44"/>
              <p14:cNvContentPartPr/>
              <p14:nvPr/>
            </p14:nvContentPartPr>
            <p14:xfrm>
              <a:off x="7538332" y="2037510"/>
              <a:ext cx="500400" cy="6775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31132" y="2024190"/>
                <a:ext cx="52092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6" name="Ink 45"/>
              <p14:cNvContentPartPr/>
              <p14:nvPr/>
            </p14:nvContentPartPr>
            <p14:xfrm>
              <a:off x="6841372" y="2922795"/>
              <a:ext cx="192240" cy="2052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33812" y="2911995"/>
                <a:ext cx="2084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7" name="Ink 46"/>
              <p14:cNvContentPartPr/>
              <p14:nvPr/>
            </p14:nvContentPartPr>
            <p14:xfrm>
              <a:off x="7667932" y="3802950"/>
              <a:ext cx="393840" cy="4964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54252" y="3789630"/>
                <a:ext cx="420480" cy="5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8603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 3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750" y="1477068"/>
            <a:ext cx="3295499" cy="37496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2950" y="1477068"/>
            <a:ext cx="4572000" cy="460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In a pumpkin throwing contest, a small pumpkin of mass </a:t>
            </a:r>
            <a:r>
              <a:rPr lang="en-US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is moving horizontally with speed </a:t>
            </a:r>
            <a:r>
              <a:rPr lang="en-US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when it hits a vertical pole of length </a:t>
            </a:r>
            <a:r>
              <a:rPr lang="en-US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and mass </a:t>
            </a:r>
            <a:r>
              <a:rPr lang="en-US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that is pivoted at a hinge at its foot. The pumpkin hits the pole a distance </a:t>
            </a:r>
            <a:r>
              <a:rPr lang="en-US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from its upper end and becomes impaled on a long nail that is sticking out of the pole. The pumpkin is small enough to be treated as a point mass.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000" dirty="0">
                <a:ea typeface="Times New Roman" panose="02020603050405020304" pitchFamily="18" charset="0"/>
              </a:rPr>
              <a:t>Derive an expression for the angular speed of the system after the collision.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8689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186" y="1514366"/>
            <a:ext cx="39924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/>
              <a:t>A box of weight </a:t>
            </a:r>
            <a:r>
              <a:rPr lang="en-US" sz="2000" b="0" i="0" u="none" strike="noStrike" baseline="0" dirty="0">
                <a:solidFill>
                  <a:srgbClr val="FF0000"/>
                </a:solidFill>
              </a:rPr>
              <a:t>½</a:t>
            </a:r>
            <a:r>
              <a:rPr lang="en-US" sz="2000" b="0" i="1" u="none" strike="noStrike" baseline="0" dirty="0">
                <a:solidFill>
                  <a:srgbClr val="FF0000"/>
                </a:solidFill>
              </a:rPr>
              <a:t>W</a:t>
            </a:r>
            <a:r>
              <a:rPr lang="en-US" sz="2000" b="0" i="0" u="none" strike="noStrike" baseline="0" dirty="0"/>
              <a:t>  hangs from the top end of a uniform post that is pivoted on the ground at an angle </a:t>
            </a:r>
            <a:r>
              <a:rPr lang="el-GR" sz="2000" b="0" i="0" u="none" strike="noStrike" baseline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sz="2000" b="0" i="0" u="none" strike="noStrike" baseline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0" i="0" u="none" strike="noStrike" baseline="0" dirty="0"/>
              <a:t>with respect to the horizontal.  A horizontal rope is tied to the post a quarter of the way from the top end.  The length of the post is </a:t>
            </a:r>
            <a:r>
              <a:rPr lang="en-US" sz="2000" b="0" i="1" u="none" strike="noStrike" baseline="0" dirty="0">
                <a:solidFill>
                  <a:srgbClr val="FF0000"/>
                </a:solidFill>
              </a:rPr>
              <a:t>L</a:t>
            </a:r>
            <a:r>
              <a:rPr lang="en-US" sz="2000" b="0" i="0" u="none" strike="noStrike" baseline="0" dirty="0"/>
              <a:t> and its weight is </a:t>
            </a:r>
            <a:r>
              <a:rPr lang="en-US" sz="2000" b="0" i="1" u="none" strike="noStrike" baseline="0" dirty="0">
                <a:solidFill>
                  <a:srgbClr val="FF0000"/>
                </a:solidFill>
              </a:rPr>
              <a:t>W</a:t>
            </a:r>
            <a:r>
              <a:rPr lang="en-US" sz="2000" b="0" i="0" u="none" strike="noStrike" baseline="0" dirty="0"/>
              <a:t>. The tension in the horizontal rope is </a:t>
            </a:r>
            <a:r>
              <a:rPr lang="en-US" sz="2000" b="0" i="0" u="none" strike="noStrike" baseline="0" dirty="0">
                <a:solidFill>
                  <a:srgbClr val="FF0000"/>
                </a:solidFill>
              </a:rPr>
              <a:t>2</a:t>
            </a:r>
            <a:r>
              <a:rPr lang="en-US" sz="2000" b="0" i="1" u="none" strike="noStrike" baseline="0" dirty="0">
                <a:solidFill>
                  <a:srgbClr val="FF0000"/>
                </a:solidFill>
              </a:rPr>
              <a:t>W</a:t>
            </a:r>
            <a:r>
              <a:rPr lang="en-US" sz="2000" b="0" i="0" u="none" strike="noStrike" baseline="0" dirty="0"/>
              <a:t>.</a:t>
            </a:r>
          </a:p>
          <a:p>
            <a:endParaRPr lang="en-US" sz="2000" b="0" i="0" u="none" strike="noStrike" baseline="0" dirty="0"/>
          </a:p>
          <a:p>
            <a:r>
              <a:rPr lang="en-US" sz="2000" b="0" i="0" u="none" strike="noStrike" baseline="0" dirty="0"/>
              <a:t>Derive an expression for angle </a:t>
            </a:r>
            <a:r>
              <a:rPr lang="el-GR" sz="2000" b="0" i="0" u="none" strike="noStrike" baseline="0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sz="2000" b="0" i="0" u="none" strike="noStrike" baseline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0" i="0" u="none" strike="noStrike" baseline="0" dirty="0"/>
              <a:t>in terms of system parameters.  Simplify your answer.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392626" y="1514366"/>
          <a:ext cx="4676306" cy="407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3247920" imgH="2828880" progId="Presentations.Drawing.14">
                  <p:embed/>
                </p:oleObj>
              </mc:Choice>
              <mc:Fallback>
                <p:oleObj name="Drawing" r:id="rId2" imgW="3247920" imgH="282888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2626" y="1514366"/>
                        <a:ext cx="4676306" cy="407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65198" y="486321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A statics example</a:t>
            </a:r>
          </a:p>
        </p:txBody>
      </p:sp>
    </p:spTree>
    <p:extLst>
      <p:ext uri="{BB962C8B-B14F-4D97-AF65-F5344CB8AC3E}">
        <p14:creationId xmlns:p14="http://schemas.microsoft.com/office/powerpoint/2010/main" val="393623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Test Structure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2007769"/>
            <a:ext cx="7955716" cy="312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2400" b="1">
                <a:solidFill>
                  <a:srgbClr val="FF0000"/>
                </a:solidFill>
                <a:latin typeface="+mn-lt"/>
              </a:rPr>
              <a:t>In-person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exam, 60 minutes</a:t>
            </a:r>
          </a:p>
          <a:p>
            <a:pPr>
              <a:buNone/>
            </a:pPr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pPr marL="342900" indent="-342900"/>
            <a:r>
              <a:rPr lang="en-US" sz="2400" dirty="0">
                <a:latin typeface="+mn-lt"/>
              </a:rPr>
              <a:t>5 multiple choice questions, 10 points each</a:t>
            </a:r>
          </a:p>
          <a:p>
            <a:pPr marL="342900" indent="-342900"/>
            <a:r>
              <a:rPr lang="en-US" sz="2400" dirty="0">
                <a:latin typeface="+mn-lt"/>
              </a:rPr>
              <a:t>3 worked out problems, 50 points each, partial credit</a:t>
            </a:r>
          </a:p>
          <a:p>
            <a:pPr marL="342900" indent="-342900"/>
            <a:r>
              <a:rPr lang="en-US" sz="2400" dirty="0">
                <a:latin typeface="+mn-lt"/>
              </a:rPr>
              <a:t>Equation sheet stapled to exam package</a:t>
            </a:r>
          </a:p>
          <a:p>
            <a:pPr marL="342900" indent="-342900"/>
            <a:r>
              <a:rPr lang="en-US" sz="2400" dirty="0">
                <a:solidFill>
                  <a:srgbClr val="FF0000"/>
                </a:solidFill>
                <a:latin typeface="+mn-lt"/>
              </a:rPr>
              <a:t>Test rooms</a:t>
            </a:r>
            <a:r>
              <a:rPr lang="en-US" sz="2400" dirty="0">
                <a:latin typeface="+mn-lt"/>
              </a:rPr>
              <a:t>: </a:t>
            </a:r>
            <a:r>
              <a:rPr lang="en-US" sz="1600" dirty="0">
                <a:latin typeface="+mn-lt"/>
                <a:hlinkClick r:id="rId3"/>
              </a:rPr>
              <a:t>https://web.mst.edu/~vojtaa/engphys1/handouts/Testrooms.pdf</a:t>
            </a:r>
            <a:endParaRPr lang="en-US" sz="1600" dirty="0">
              <a:latin typeface="+mn-lt"/>
            </a:endParaRPr>
          </a:p>
          <a:p>
            <a:pPr marL="342900" indent="-342900"/>
            <a:endParaRPr lang="en-US" sz="24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55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Concepts: Rotation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21218" y="1595645"/>
            <a:ext cx="7756222" cy="44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Relationship angular- linear quantities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Rolling without slipping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Moment of Inertia, parallel axis theorem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Rotational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kinetic energy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aseline="0" dirty="0">
                <a:solidFill>
                  <a:prstClr val="black"/>
                </a:solidFill>
                <a:latin typeface="Arial" panose="020B0604020202020204"/>
              </a:rPr>
              <a:t>Torque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Angular dynamics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Static equilibrium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Angular momentum conservation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19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Concepts: Oscillation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21218" y="1595645"/>
            <a:ext cx="775622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Position, velocity, acceleration in SHO</a:t>
            </a:r>
          </a:p>
          <a:p>
            <a:pPr marL="342900" indent="-342900"/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Period of a simple pendulum</a:t>
            </a: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Period of mass on a spring</a:t>
            </a:r>
          </a:p>
          <a:p>
            <a:pPr marL="342900" indent="-342900"/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Physical pendulum</a:t>
            </a: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Energetics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14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How to identify type of problem?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566669" y="1595645"/>
            <a:ext cx="8358389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2400" dirty="0">
                <a:latin typeface="+mn-lt"/>
              </a:rPr>
              <a:t>If object is not moving at all, or moving at constant velocity: no acceleration, no angular acceleration,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Static Equilibrium</a:t>
            </a:r>
          </a:p>
          <a:p>
            <a:pPr>
              <a:buNone/>
            </a:pPr>
            <a:r>
              <a:rPr lang="en-US" sz="2400" dirty="0">
                <a:latin typeface="+mn-lt"/>
              </a:rPr>
              <a:t>If external forces and torques act on object(s):</a:t>
            </a:r>
          </a:p>
          <a:p>
            <a:pPr marL="342900" indent="-342900"/>
            <a:r>
              <a:rPr lang="en-US" sz="2400" dirty="0">
                <a:latin typeface="+mn-lt"/>
              </a:rPr>
              <a:t>acceleration and angular acceleration can be obtained from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sum of forces/sum of torques </a:t>
            </a:r>
          </a:p>
          <a:p>
            <a:pPr marL="342900" indent="-342900"/>
            <a:r>
              <a:rPr lang="en-US" sz="2400" dirty="0">
                <a:latin typeface="+mn-lt"/>
              </a:rPr>
              <a:t>speed can be obtained from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Energy/Work</a:t>
            </a:r>
          </a:p>
          <a:p>
            <a:pPr marL="342900" indent="-342900"/>
            <a:r>
              <a:rPr lang="en-US" sz="2400" dirty="0">
                <a:latin typeface="+mn-lt"/>
              </a:rPr>
              <a:t>speed can be obtained from </a:t>
            </a:r>
            <a:r>
              <a:rPr lang="en-US" sz="2400" dirty="0" err="1">
                <a:latin typeface="+mn-lt"/>
              </a:rPr>
              <a:t>acceleration+kinematics</a:t>
            </a:r>
            <a:r>
              <a:rPr lang="en-US" sz="2400" dirty="0">
                <a:latin typeface="+mn-lt"/>
              </a:rPr>
              <a:t> only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if forces/torques are constant</a:t>
            </a:r>
          </a:p>
          <a:p>
            <a:pPr>
              <a:buNone/>
            </a:pPr>
            <a:r>
              <a:rPr lang="en-US" sz="2400" dirty="0">
                <a:latin typeface="+mn-lt"/>
              </a:rPr>
              <a:t>If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no</a:t>
            </a:r>
            <a:r>
              <a:rPr lang="en-US" sz="2400" dirty="0">
                <a:latin typeface="+mn-lt"/>
              </a:rPr>
              <a:t> external torques act (e.g. rotational collisions): </a:t>
            </a:r>
          </a:p>
          <a:p>
            <a:pPr>
              <a:buNone/>
            </a:pPr>
            <a:r>
              <a:rPr lang="en-US" sz="2400" dirty="0">
                <a:latin typeface="+mn-lt"/>
              </a:rPr>
              <a:t>Angular momentum conserved, mechanical energy changes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42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88650" y="497947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Energy problems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2650" y="1625600"/>
            <a:ext cx="442941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Identify motion of each object:</a:t>
            </a:r>
          </a:p>
          <a:p>
            <a:endParaRPr lang="en-US" sz="2400" dirty="0"/>
          </a:p>
          <a:p>
            <a:r>
              <a:rPr lang="en-US" sz="2400" dirty="0"/>
              <a:t>Only translating →</a:t>
            </a:r>
          </a:p>
          <a:p>
            <a:endParaRPr lang="en-US" sz="2400" dirty="0"/>
          </a:p>
          <a:p>
            <a:r>
              <a:rPr lang="en-US" sz="2400" dirty="0"/>
              <a:t>Only rotating →</a:t>
            </a:r>
          </a:p>
          <a:p>
            <a:endParaRPr lang="en-US" sz="2400" dirty="0"/>
          </a:p>
          <a:p>
            <a:r>
              <a:rPr lang="en-US" sz="2400" dirty="0"/>
              <a:t>Both rotating and translating →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 slipping: relate      and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3860620" y="2310760"/>
              <a:ext cx="4475520" cy="23950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9820" y="2299960"/>
                <a:ext cx="4497840" cy="24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322" name="Ink 53321"/>
              <p14:cNvContentPartPr/>
              <p14:nvPr/>
            </p14:nvContentPartPr>
            <p14:xfrm>
              <a:off x="3625987" y="5045750"/>
              <a:ext cx="2242032" cy="842075"/>
            </p14:xfrm>
          </p:contentPart>
        </mc:Choice>
        <mc:Fallback xmlns="">
          <p:pic>
            <p:nvPicPr>
              <p:cNvPr id="53322" name="Ink 533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16267" y="5030989"/>
                <a:ext cx="2265072" cy="870876"/>
              </a:xfrm>
              <a:prstGeom prst="rect">
                <a:avLst/>
              </a:prstGeom>
            </p:spPr>
          </p:pic>
        </mc:Fallback>
      </mc:AlternateContent>
      <p:sp>
        <p:nvSpPr>
          <p:cNvPr id="53330" name="TextBox 53329"/>
          <p:cNvSpPr txBox="1"/>
          <p:nvPr/>
        </p:nvSpPr>
        <p:spPr>
          <a:xfrm>
            <a:off x="964406" y="6172200"/>
            <a:ext cx="323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Identify other energies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75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7" name="Ink 136"/>
              <p14:cNvContentPartPr/>
              <p14:nvPr/>
            </p14:nvContentPartPr>
            <p14:xfrm>
              <a:off x="915412" y="325395"/>
              <a:ext cx="5054040" cy="168048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6772" y="314595"/>
                <a:ext cx="5072760" cy="17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2" name="Ink 161"/>
              <p14:cNvContentPartPr/>
              <p14:nvPr/>
            </p14:nvContentPartPr>
            <p14:xfrm>
              <a:off x="1299892" y="1109115"/>
              <a:ext cx="2263320" cy="125712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2692" y="1093275"/>
                <a:ext cx="2280960" cy="12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6" name="Ink 165"/>
              <p14:cNvContentPartPr/>
              <p14:nvPr/>
            </p14:nvContentPartPr>
            <p14:xfrm>
              <a:off x="1316812" y="1328715"/>
              <a:ext cx="2301840" cy="109368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08892" y="1318275"/>
                <a:ext cx="2323800" cy="11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5" name="Ink 174"/>
              <p14:cNvContentPartPr/>
              <p14:nvPr/>
            </p14:nvContentPartPr>
            <p14:xfrm>
              <a:off x="1068412" y="3103155"/>
              <a:ext cx="5981760" cy="202068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9412" y="3095595"/>
                <a:ext cx="6006600" cy="204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842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90092" y="457875"/>
              <a:ext cx="7105320" cy="1914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9652" y="445275"/>
                <a:ext cx="7124040" cy="19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" name="Ink 60"/>
              <p14:cNvContentPartPr/>
              <p14:nvPr/>
            </p14:nvContentPartPr>
            <p14:xfrm>
              <a:off x="1016572" y="4204755"/>
              <a:ext cx="7707960" cy="20890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7212" y="4196115"/>
                <a:ext cx="7729920" cy="21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9" name="Ink 108"/>
              <p14:cNvContentPartPr/>
              <p14:nvPr/>
            </p14:nvContentPartPr>
            <p14:xfrm>
              <a:off x="2370532" y="2767635"/>
              <a:ext cx="102960" cy="169344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57212" y="2760435"/>
                <a:ext cx="123480" cy="17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" name="Ink 132"/>
              <p14:cNvContentPartPr/>
              <p14:nvPr/>
            </p14:nvContentPartPr>
            <p14:xfrm>
              <a:off x="2083972" y="5071995"/>
              <a:ext cx="622440" cy="6336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75332" y="5061915"/>
                <a:ext cx="6411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0" name="Ink 149"/>
              <p14:cNvContentPartPr/>
              <p14:nvPr/>
            </p14:nvContentPartPr>
            <p14:xfrm>
              <a:off x="2051932" y="4429035"/>
              <a:ext cx="625680" cy="3456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43292" y="4418955"/>
                <a:ext cx="644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2" name="Ink 151"/>
              <p14:cNvContentPartPr/>
              <p14:nvPr/>
            </p14:nvContentPartPr>
            <p14:xfrm>
              <a:off x="2805772" y="4629915"/>
              <a:ext cx="236880" cy="61380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91012" y="4619475"/>
                <a:ext cx="263880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4" name="Ink 153"/>
              <p14:cNvContentPartPr/>
              <p14:nvPr/>
            </p14:nvContentPartPr>
            <p14:xfrm>
              <a:off x="1201612" y="2072835"/>
              <a:ext cx="1282680" cy="116784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88292" y="2059875"/>
                <a:ext cx="1311840" cy="119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982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076332" y="240795"/>
              <a:ext cx="1817640" cy="375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7332" y="228195"/>
                <a:ext cx="183708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/>
              <p14:cNvContentPartPr/>
              <p14:nvPr/>
            </p14:nvContentPartPr>
            <p14:xfrm>
              <a:off x="4223452" y="2744595"/>
              <a:ext cx="360" cy="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5452" y="2726595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" name="Ink 32"/>
              <p14:cNvContentPartPr/>
              <p14:nvPr/>
            </p14:nvContentPartPr>
            <p14:xfrm>
              <a:off x="1544692" y="1075995"/>
              <a:ext cx="1243080" cy="11631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2092" y="1064835"/>
                <a:ext cx="1271880" cy="11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" name="Ink 54"/>
              <p14:cNvContentPartPr/>
              <p14:nvPr/>
            </p14:nvContentPartPr>
            <p14:xfrm>
              <a:off x="4870372" y="2877435"/>
              <a:ext cx="2192040" cy="7488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58492" y="2864475"/>
                <a:ext cx="222084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4" name="Ink 73"/>
              <p14:cNvContentPartPr/>
              <p14:nvPr/>
            </p14:nvContentPartPr>
            <p14:xfrm>
              <a:off x="4223452" y="1217115"/>
              <a:ext cx="2474640" cy="85572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15892" y="1204155"/>
                <a:ext cx="2495520" cy="87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6" name="Ink 85"/>
              <p14:cNvContentPartPr/>
              <p14:nvPr/>
            </p14:nvContentPartPr>
            <p14:xfrm>
              <a:off x="2290612" y="913320"/>
              <a:ext cx="832680" cy="228195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84132" y="906841"/>
                <a:ext cx="853920" cy="249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7" name="Ink 86"/>
              <p14:cNvContentPartPr/>
              <p14:nvPr/>
            </p14:nvContentPartPr>
            <p14:xfrm>
              <a:off x="1054012" y="2237715"/>
              <a:ext cx="2390400" cy="3672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6812" y="2225475"/>
                <a:ext cx="24087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9" name="Ink 98"/>
              <p14:cNvContentPartPr/>
              <p14:nvPr/>
            </p14:nvContentPartPr>
            <p14:xfrm>
              <a:off x="3881092" y="2095515"/>
              <a:ext cx="26280" cy="93240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67052" y="2085435"/>
                <a:ext cx="53280" cy="9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6" name="Ink 135"/>
              <p14:cNvContentPartPr/>
              <p14:nvPr/>
            </p14:nvContentPartPr>
            <p14:xfrm>
              <a:off x="2054092" y="1359720"/>
              <a:ext cx="466200" cy="342315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43652" y="1345322"/>
                <a:ext cx="488880" cy="371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7" name="Ink 136"/>
              <p14:cNvContentPartPr/>
              <p14:nvPr/>
            </p14:nvContentPartPr>
            <p14:xfrm>
              <a:off x="2315812" y="1726515"/>
              <a:ext cx="1387440" cy="6660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05372" y="1714275"/>
                <a:ext cx="1404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8" name="Ink 137"/>
              <p14:cNvContentPartPr/>
              <p14:nvPr/>
            </p14:nvContentPartPr>
            <p14:xfrm>
              <a:off x="3181972" y="1898280"/>
              <a:ext cx="578880" cy="569475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70092" y="1884961"/>
                <a:ext cx="605160" cy="598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0" name="Ink 139"/>
              <p14:cNvContentPartPr/>
              <p14:nvPr/>
            </p14:nvContentPartPr>
            <p14:xfrm>
              <a:off x="3502372" y="3047355"/>
              <a:ext cx="879480" cy="95364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93732" y="3036195"/>
                <a:ext cx="902160" cy="9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3" name="Ink 142"/>
              <p14:cNvContentPartPr/>
              <p14:nvPr/>
            </p14:nvContentPartPr>
            <p14:xfrm>
              <a:off x="3286372" y="1738755"/>
              <a:ext cx="622440" cy="58248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72692" y="1724715"/>
                <a:ext cx="65268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7" name="Ink 156"/>
              <p14:cNvContentPartPr/>
              <p14:nvPr/>
            </p14:nvContentPartPr>
            <p14:xfrm>
              <a:off x="391612" y="2400480"/>
              <a:ext cx="2218680" cy="2050515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8292" y="2393640"/>
                <a:ext cx="2244600" cy="2068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1" name="Ink 160"/>
              <p14:cNvContentPartPr/>
              <p14:nvPr/>
            </p14:nvContentPartPr>
            <p14:xfrm>
              <a:off x="3388252" y="3493035"/>
              <a:ext cx="4424760" cy="319536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75293" y="3481515"/>
                <a:ext cx="4447438" cy="322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7662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4854</TotalTime>
  <Words>684</Words>
  <Application>Microsoft Office PowerPoint</Application>
  <PresentationFormat>On-screen Show (4:3)</PresentationFormat>
  <Paragraphs>85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Office Theme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25</dc:title>
  <dc:creator>Agnes</dc:creator>
  <cp:lastModifiedBy>Vojta, Agnes</cp:lastModifiedBy>
  <cp:revision>108</cp:revision>
  <cp:lastPrinted>2014-11-14T15:22:56Z</cp:lastPrinted>
  <dcterms:created xsi:type="dcterms:W3CDTF">2014-04-11T05:21:24Z</dcterms:created>
  <dcterms:modified xsi:type="dcterms:W3CDTF">2023-10-31T21:39:31Z</dcterms:modified>
</cp:coreProperties>
</file>